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notesSlides/notesSlide2.xml" ContentType="application/vnd.openxmlformats-officedocument.presentationml.notesSlide+xml"/>
  <Override PartName="/ppt/ink/ink3.xml" ContentType="application/inkml+xml"/>
  <Override PartName="/ppt/notesSlides/notesSlide3.xml" ContentType="application/vnd.openxmlformats-officedocument.presentationml.notesSlide+xml"/>
  <Override PartName="/ppt/ink/ink4.xml" ContentType="application/inkml+xml"/>
  <Override PartName="/ppt/notesSlides/notesSlide4.xml" ContentType="application/vnd.openxmlformats-officedocument.presentationml.notesSlide+xml"/>
  <Override PartName="/ppt/ink/ink5.xml" ContentType="application/inkml+xml"/>
  <Override PartName="/ppt/notesSlides/notesSlide5.xml" ContentType="application/vnd.openxmlformats-officedocument.presentationml.notesSlide+xml"/>
  <Override PartName="/ppt/ink/ink6.xml" ContentType="application/inkml+xml"/>
  <Override PartName="/ppt/ink/ink7.xml" ContentType="application/inkml+xml"/>
  <Override PartName="/ppt/notesSlides/notesSlide6.xml" ContentType="application/vnd.openxmlformats-officedocument.presentationml.notesSlide+xml"/>
  <Override PartName="/ppt/ink/ink8.xml" ContentType="application/inkml+xml"/>
  <Override PartName="/ppt/notesSlides/notesSlide7.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8.xml" ContentType="application/vnd.openxmlformats-officedocument.presentationml.notesSlide+xml"/>
  <Override PartName="/ppt/ink/ink15.xml" ContentType="application/inkml+xml"/>
  <Override PartName="/ppt/notesSlides/notesSlide9.xml" ContentType="application/vnd.openxmlformats-officedocument.presentationml.notesSlide+xml"/>
  <Override PartName="/ppt/ink/ink16.xml" ContentType="application/inkml+xml"/>
  <Override PartName="/ppt/notesSlides/notesSlide10.xml" ContentType="application/vnd.openxmlformats-officedocument.presentationml.notesSlide+xml"/>
  <Override PartName="/ppt/ink/ink17.xml" ContentType="application/inkml+xml"/>
  <Override PartName="/ppt/notesSlides/notesSlide11.xml" ContentType="application/vnd.openxmlformats-officedocument.presentationml.notesSlide+xml"/>
  <Override PartName="/ppt/ink/ink18.xml" ContentType="application/inkml+xml"/>
  <Override PartName="/ppt/ink/ink19.xml" ContentType="application/inkml+xml"/>
  <Override PartName="/ppt/notesSlides/notesSlide12.xml" ContentType="application/vnd.openxmlformats-officedocument.presentationml.notesSlide+xml"/>
  <Override PartName="/ppt/ink/ink2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947" r:id="rId3"/>
    <p:sldId id="1108" r:id="rId4"/>
    <p:sldId id="1078" r:id="rId5"/>
    <p:sldId id="318" r:id="rId6"/>
    <p:sldId id="1019" r:id="rId7"/>
    <p:sldId id="1094" r:id="rId8"/>
    <p:sldId id="1095" r:id="rId9"/>
    <p:sldId id="1097" r:id="rId10"/>
    <p:sldId id="266" r:id="rId11"/>
    <p:sldId id="314" r:id="rId12"/>
    <p:sldId id="267" r:id="rId13"/>
    <p:sldId id="315" r:id="rId14"/>
    <p:sldId id="268" r:id="rId15"/>
    <p:sldId id="316" r:id="rId16"/>
    <p:sldId id="269" r:id="rId17"/>
    <p:sldId id="317" r:id="rId18"/>
    <p:sldId id="1104" r:id="rId19"/>
    <p:sldId id="271" r:id="rId20"/>
    <p:sldId id="303" r:id="rId21"/>
    <p:sldId id="306"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340" r:id="rId41"/>
    <p:sldId id="341" r:id="rId42"/>
    <p:sldId id="342" r:id="rId43"/>
    <p:sldId id="344" r:id="rId44"/>
    <p:sldId id="343" r:id="rId45"/>
    <p:sldId id="338" r:id="rId46"/>
    <p:sldId id="328" r:id="rId47"/>
    <p:sldId id="329" r:id="rId48"/>
    <p:sldId id="336" r:id="rId49"/>
    <p:sldId id="330" r:id="rId50"/>
    <p:sldId id="331" r:id="rId51"/>
    <p:sldId id="337" r:id="rId52"/>
    <p:sldId id="332" r:id="rId53"/>
    <p:sldId id="333" r:id="rId54"/>
    <p:sldId id="334" r:id="rId55"/>
    <p:sldId id="1105" r:id="rId56"/>
    <p:sldId id="307" r:id="rId57"/>
    <p:sldId id="308" r:id="rId58"/>
    <p:sldId id="292" r:id="rId59"/>
    <p:sldId id="293" r:id="rId60"/>
    <p:sldId id="294" r:id="rId61"/>
    <p:sldId id="295" r:id="rId62"/>
    <p:sldId id="296" r:id="rId63"/>
    <p:sldId id="297" r:id="rId64"/>
    <p:sldId id="298" r:id="rId65"/>
    <p:sldId id="299" r:id="rId66"/>
    <p:sldId id="300" r:id="rId67"/>
    <p:sldId id="301" r:id="rId68"/>
    <p:sldId id="302" r:id="rId69"/>
    <p:sldId id="351" r:id="rId70"/>
    <p:sldId id="345" r:id="rId71"/>
    <p:sldId id="349" r:id="rId72"/>
    <p:sldId id="347" r:id="rId73"/>
    <p:sldId id="350" r:id="rId74"/>
    <p:sldId id="339" r:id="rId75"/>
    <p:sldId id="335" r:id="rId76"/>
    <p:sldId id="1106" r:id="rId77"/>
    <p:sldId id="1107" r:id="rId78"/>
    <p:sldId id="324" r:id="rId79"/>
    <p:sldId id="323" r:id="rId80"/>
    <p:sldId id="325"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410" autoAdjust="0"/>
  </p:normalViewPr>
  <p:slideViewPr>
    <p:cSldViewPr snapToGrid="0">
      <p:cViewPr varScale="1">
        <p:scale>
          <a:sx n="60" d="100"/>
          <a:sy n="60" d="100"/>
        </p:scale>
        <p:origin x="908" y="48"/>
      </p:cViewPr>
      <p:guideLst/>
    </p:cSldViewPr>
  </p:slideViewPr>
  <p:outlineViewPr>
    <p:cViewPr>
      <p:scale>
        <a:sx n="33" d="100"/>
        <a:sy n="33" d="100"/>
      </p:scale>
      <p:origin x="0" y="-16864"/>
    </p:cViewPr>
  </p:outlineViewPr>
  <p:notesTextViewPr>
    <p:cViewPr>
      <p:scale>
        <a:sx n="3" d="2"/>
        <a:sy n="3" d="2"/>
      </p:scale>
      <p:origin x="0" y="0"/>
    </p:cViewPr>
  </p:notesTextViewPr>
  <p:notesViewPr>
    <p:cSldViewPr snapToGrid="0">
      <p:cViewPr varScale="1">
        <p:scale>
          <a:sx n="53" d="100"/>
          <a:sy n="53" d="100"/>
        </p:scale>
        <p:origin x="2648" y="3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6T04:03:18.477"/>
    </inkml:context>
    <inkml:brush xml:id="br0">
      <inkml:brushProperty name="width" value="0.05292" units="cm"/>
      <inkml:brushProperty name="height" value="0.05292" units="cm"/>
      <inkml:brushProperty name="color" value="#FF0000"/>
    </inkml:brush>
  </inkml:definitions>
  <inkml:trace contextRef="#ctx0" brushRef="#br0">9257 6430 105 0,'0'0'0'0,"0"0"-51"0,0 0-2 16</inkml:trace>
  <inkml:trace contextRef="#ctx0" brushRef="#br0" timeOffset="1419.85">9521 6341 148 0,'0'0'34'0,"0"0"-4"15,0 0 15-15,0 0-3 0,0 0-11 16,0 0-3-16,0 0-3 0,-8-12 2 16,6 12 1-16,2-1-6 0,0 0-4 15,0 1 1-15,0 0-4 0,0 0-2 16,0 0-3-16,0 0-3 0,0 0-2 0,0 0 1 16,0 0-3-16,0 0-1 15,0 0 1-15,2 0-3 0,2 0 2 0,2 0 3 16,2 0 4-1,1 0 3-15,-1 1-2 0,4 0 1 0,3 0-1 0,-1 0 1 16,5 0-1-16,0 1-4 0,5 0 1 16,1 0-1-16,6 1-1 15,2-1 0-15,0-1 1 0,5 0 0 0,3 0 2 16,4 0-2 0,3-1 2-16,4 0 2 0,1-1-1 0,5 2-2 15,0 1 0-15,-2-2-1 0,0 1-3 0,0 1-1 16,-5 1 0-16,-1 1-1 0,-1-2 1 15,-5 1-1-15,-5-3 0 0,-2 2 1 16,-8-1 0-16,-4-1-1 0,-13 0-1 16,-1 1 0-16,-1-1 2 0,-8 0-1 0,2 0 1 15,-2 0-1-15,-2 2 1 0,5-2 0 16,-3 0 0-16,0 0 0 0,-2 0-1 16,2 0 0-16,-2 0 0 0,0 0 1 15,0 0-1-15,0 0 0 0,0 0 0 16,0 0 0-16,0 0 1 0,0 0-1 15,0 0 2 1,0 0-2-16,0 0 1 0,0 0-2 0,0 0 0 16,0 0 0-16,0 0 0 0,0 0 0 15,0 0 0-15,0 0-2 16,0 0-7-16,0 1-1 0,0-1-2 16,0 0-3-16,0 0 0 0,0 0-3 15,0 1-6-15,2 2-8 0,4 3-3 0,2 2-16 16,-4-1-30-16,-2-3-39 15,5-3-109-15</inkml:trace>
  <inkml:trace contextRef="#ctx0" brushRef="#br0" timeOffset="8885.94">24194 6461 190 0,'0'0'132'0,"0"0"-80"16,0 0-35-1,0 0 4-15,0 0 12 0,0 0-12 0,0 0-6 0,0 0-3 16,2 7 2-16,0-5-1 0,2-1-4 16,-2 2-2-16,2 0-1 0,2 0 2 15,-2 0 1-15,3 1 4 0,3 1-3 16,4-1 3-16,-1 0-2 0,10 1 0 15,-3 0-1-15,7-1 3 0,4-1-2 16,4-1 5-16,0-1-2 0,-2 1 1 0,-2 1-6 16,-4-1 1-16,-2 1-4 0,-8-1-3 15,1 1 0-15,-5 0-1 0,-1 0-1 16,-4-1-1-16,-4 0 1 0,1-1-1 16,1 0 1-1,-4-1-1-15,0 0 1 0,-2 2-1 0,0-2 0 0,0 1 0 16,0-1 1-16,0 0 0 0,0 0 1 15,0 0-1-15,0 0 0 16,0 0 0-16,0 0 0 0,0 0 1 0,0 0-1 16,0 0 0-16,-2 2-1 0,-2-1 0 15,-5 2-10-15,3 2-13 0,-10 1-13 16,1 1-12-16,-5 3-25 0,5-3-34 16,-10-3-46-16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6T04:38:19.097"/>
    </inkml:context>
    <inkml:brush xml:id="br0">
      <inkml:brushProperty name="width" value="0.05292" units="cm"/>
      <inkml:brushProperty name="height" value="0.05292" units="cm"/>
      <inkml:brushProperty name="color" value="#FF0000"/>
    </inkml:brush>
  </inkml:definitions>
  <inkml:trace contextRef="#ctx0" brushRef="#br0">13473 10571 16 0,'0'0'147'15,"0"0"-110"-15,0 0 7 0,0 0 6 16,0 0-10-1,0 0-4-15,0 0-4 0,0 0 0 0,-31 5 6 0,29-5 3 16,2 0-10-16,0 0-1 0,0 0-4 16,0 0-2-16,0 0-1 0,0 0-2 15,2 0-2-15,1 0-2 0,-3-2 0 16,6 0 1-16,4-1 3 0,7 0 3 16,12-2 0-16,2-3-5 0,4-1-4 15,2 3-2-15,-4-1-5 0,4 2-2 16,-6 3-2-16,-4 0-1 0,-12 2-3 0,-9-1 1 15,-2 1-1-15,-4 0 0 16,0 1 1-16,0 3-1 0,-8 2-5 16,1 5-18-16,1 3-14 0,-6 2-22 0,-1-1-13 15,5 0-34-15,2-1-41 0,0-1-138 16</inkml:trace>
  <inkml:trace contextRef="#ctx0" brushRef="#br0" timeOffset="452.56">14054 11941 416 0,'0'0'46'0,"0"0"28"16,0 0-15-16,0 0-4 0,0 0-17 16,0 0-9-16,0 0-4 0,0 0 1 15,-10 2-7-15,14-2-7 0,2 0-5 16,7 0 0-16,-3 1 1 0,11 1 1 16,-5-1-3-16,7 3-3 15,0-1 0-15,-5 2-2 0,9-1 0 0,-10-1-1 16,-1 2-5-16,-3-4-28 0,1-1-40 15,-10 0-26-15,-4-11-85 0,-2-3-233 16</inkml:trace>
  <inkml:trace contextRef="#ctx0" brushRef="#br0" timeOffset="1144.08">9296 9317 490 0,'0'0'80'0,"0"0"-35"0,0 0 8 16,0 0 12-16,0 0-12 0,0 0-14 15,0 0-6-15,0 0-7 0,-15-23-11 16,15 23-8-16,0 0-4 0,2 0-2 16,3 0-1-16,3 0-1 0,6 0 1 15,9-1 1-15,4 1 0 0,8-1 0 16,6-2-1-16,7 0 0 0,4 2-3 0,-1-1-34 16,-1-1-45-16,-9-6-59 0,-10-4-170 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6T04:38:34.468"/>
    </inkml:context>
    <inkml:brush xml:id="br0">
      <inkml:brushProperty name="width" value="0.05292" units="cm"/>
      <inkml:brushProperty name="height" value="0.05292" units="cm"/>
      <inkml:brushProperty name="color" value="#FF0000"/>
    </inkml:brush>
  </inkml:definitions>
  <inkml:trace contextRef="#ctx0" brushRef="#br0">24590 6178 56 0,'0'0'18'0,"0"0"-12"16,0 0 9-16,0 0 7 0,0 0 9 0,0 0 1 16,0 0-12-16,0 0-6 15,-10-11 7-15,6 11 9 0,-2-1 3 0,2 1-4 16,2 0 7-16,2 0 3 15,0 0-10-15,0 0 2 0,0-1 0 16,0 0-5-16,0 1-1 0,0 0 0 0,0-2-5 16,0 2-6-16,4 0-6 0,6 0-4 15,-2 0 2-15,7 0 1 0,3 0 4 16,13 1 1-16,-2-1 2 0,2 1 1 16,9 0 1-16,-5-1 1 0,4 0-3 15,2 0-3-15,-3-4-1 0,-1 2 1 16,-4 0-1-16,-6 1 4 0,-5-2-3 15,1 2-3-15,-14-2 0 0,-3 0-3 16,-2 1 1-16,-4 1 2 0,0 0 0 16,0 1 1-16,0 0-2 0,0 0-2 15,0 0-1-15,0 0-2 0,0 0-2 0,0 1 0 16,0-1-1-16,0 0 1 0,0 0-1 16,0 0 0-16,0 0 1 0,0 0 1 15,0 0-1-15,0 0 1 0,0 0-1 16,0 0 0-16,0 0 0 15,0 0 0-15,0 0 0 0,0 0 0 0,0 0 0 16,0 0-1-16,0 0 1 0,2 0 0 16,-2 1 0-16,2 1-1 0,2 2 1 15,-4-1 0-15,2 0 0 0,0 1 0 16,0-2 0-16,0 1-1 0,0 0 1 16,-2-1 0-16,0 0 0 0,3 3 1 15,-1-1-1-15,-2 0 0 0,0 1 0 16,0 2 0-16,0-1 0 0,0 1 0 15,0 1 0-15,0 1 0 0,2 0 0 0,-2 3 0 16,6 0 0-16,-4-1 0 0,0 2 0 16,0 1 0-16,2 1 0 0,-2-2 0 15,0 0 0-15,2 2 0 0,-4-1 0 16,0 2 0-16,3-1 1 0,-3 3-1 16,0 1 0-16,0 2 0 0,0 0 0 15,0 3 1-15,0 2-1 0,0 2 1 16,0 0-1-16,0 2 0 0,0 1 0 0,0 0-2 15,0 3 2-15,2 1 0 0,-2 2 0 16,0 2 0-16,0 1 0 0,0 2 1 16,2 1-1-16,-2 0 1 0,0 0 1 15,0 2-1-15,2 0 0 16,0 0 1-16,2 2-1 0,2-1 0 0,2 1 0 16,-1 3 0-16,-1-3 1 0,6 0-1 15,1-2 2-15,-5-1-1 0,4-2-1 16,1-2-1-16,-5-1 1 0,2-1-1 15,3-2 2-15,-7 0 0 0,6-1 1 16,1-2-1-16,-7 0-1 0,4 0 1 16,-2-1 0-16,5-4 0 0,-9-1 0 15,0-4 0-15,2-2 1 0,1-3-2 16,-3-2 1-16,-4-3-1 0,0-3 0 0,0-2 0 16,0-2 0-16,0 0 0 0,0-2 1 15,0 0 0-15,0-2 0 0,0-1-1 16,0 2 1-16,-4 0-2 0,4 2 1 15,0-2 0-15,0-1 0 0,0-1 0 16,0 1 0-16,0 0 0 0,-3-2 1 16,3 0 0-16,0 1-1 15,0 0 2-15,0 1-2 0,-2 0 0 0,0 1-1 16,2 0 0-16,-2 0 1 0,2 0-1 16,0-1 0-16,0 0 0 0,0 1 0 0,0-1 0 15,-2 2 0-15,2 1-1 0,0 0 1 16,0 4 0-16,0-5-1 0,0 2 1 15,2 0 0-15,-2-2 0 16,0 1 0-16,0 0 0 0,2-1 0 0,-2 0 0 16,2-1 0-16,-2 0 0 15,0 1 0-15,2 0 1 0,1 2-1 0,-3-1 0 16,4-1 0-16,-2-1-1 0,-2 2 1 16,4-1 0-16,-2-3 0 0,0 2-1 15,-2 1 1-15,0 1-1 0,4 1 1 16,-2-2-1-16,2 2 0 0,3-2 0 15,-1 2 1-15,-2-1 0 0,0-1 0 0,-2 0 0 16,-2-1 0-16,0-2 1 0,0 0-1 16,0 0 0-16,0 1 0 15,0 0 1-15,0 0-1 0,0 0 1 0,0 1-1 16,0 1 0-16,0-1-1 0,0 1 1 16,0 0 0-16,0 2 0 15,0 1 0-15,0 3 0 0,0 0 0 0,0 2 0 16,0 0 0-16,0-2 0 0,0 0-1 15,0 0 1-15,0-1 0 0,0 0 0 16,0-4-1-16,0 2 0 16,0-3 1-16,0 2 1 0,0-1-1 0,0-3 0 0,0-1 0 15,0-1 0-15,2 0 1 0,-2 0 0 16,0 0-1-16,0 0 1 16,0 0-1-16,0 0 1 0,0 0 0 15,0 0 0-15,0 0 1 0,0 0-1 16,0 0 0-16,-2 0 0 0,2 0 1 0,-8-3-2 15,-7-1 1-15,3-1-1 0,-11 0 0 16,0 0-8-16,-10 1-3 0,-4 3-7 16,-10-1-14-16,-9 2-25 15,-6-4-60-15,-2-5-30 0,10-7-154 16</inkml:trace>
  <inkml:trace contextRef="#ctx0" brushRef="#br0" timeOffset="34742.97">25326 12396 484 0,'0'0'0'16,"0"0"4"-16,0 0 11 0,0 0 15 15,0 0 1-15,0 0-7 0,0 0-10 16,0 0-7-16,0 0-5 0,-39-27-1 16,39 27-1-16,0 2 0 0,6 3 0 15,5 5 2-15,-1-2-1 0,2 2 0 16,9-2 3-16,4-1 3 0,2-3 5 16,8-1 3-16,0-3 2 0,4 0-1 0,-2 0-4 15,-3-3-1-15,1 3-5 0,-4-1-3 16,-4 1 0-16,-9 0-2 0,-3 0-1 15,-9 1 1-15,-6 1-1 0,0-1 0 16,0-1 2-16,0 0-2 0,-2 6-7 16,-2 3-25-16,0 4-19 0,-3 3-34 15,1-1-37-15,-2-2-79 0</inkml:trace>
  <inkml:trace contextRef="#ctx0" brushRef="#br0" timeOffset="35072.94">25711 13633 519 0,'0'0'39'0,"0"0"0"0,0 0-15 0,0 0 16 15,0 0-25-15,0 0-3 0,0 0-4 16,0 0 6-16,35-3 2 0,-16 2-1 16,-3 1 3-16,9-1-10 0,0 3-4 15,2 2-1-15,6 1-1 0,6 1-1 16,4 0-1-16,-1-3 0 0,9 0-1 15,-5-4-38-15,-3-5-54 0,-10-7-135 16</inkml:trace>
  <inkml:trace contextRef="#ctx0" brushRef="#br0" timeOffset="42212.43">17905 14960 139 0,'0'0'27'0,"0"0"-27"0,0 0-6 0,0 0-13 16,0 0-9-16,0 0-5 0,0 0 2 16,0 0 27-16,-26 4 4 0,21-4 12 15,1 2 13-15,0-2 10 0,2 1 3 16,-4 0-9-16,2 0 5 0,4 0 7 16,-2-1 1-16,2 2-13 0,0-2 4 15,0 0-2-15,0 0-9 0,0 0 0 16,0 0 2-16,0 1 4 0,0-1 1 15,0 0-8-15,0 0-2 0,0 3 1 0,0-3 1 16,0 0 1-16,0 1-5 16,0 1-3-16,0 1 2 0,0-1-4 0,0 2 0 15,2 1-3-15,2-1-1 0,4 1-2 16,2 0 0-16,1-1 0 0,7 2 3 16,-1-2 0-16,6-3 2 15,1 1 1-15,1 0-1 0,0-1 1 0,0 2-4 16,2-3 0-16,-2-1 1 15,-3 1-3-15,-3 0 0 0,-7 0 0 0,1-2-1 16,-5 2-1-16,-6 0-1 0,0 0 0 16,0 0-1-16,-2 0 0 0,0 0 0 15,2 3 0-15,0-3-2 0,0 0 0 16,0 3 0-16,-2-2 0 0,3 2 0 0,-1-2 0 16,2 0 1-16,-2 2-1 15,-2-1 0-15,2 1 0 0,-2-2 0 0,0 0 0 16,0 0-1-16,0-1-8 0,0 1-7 15,2-1-10-15,-2 0-14 0,0 0-13 16,-4-3-16-16,-7-3-51 0,1-3-127 16</inkml:trace>
  <inkml:trace contextRef="#ctx0" brushRef="#br0" timeOffset="52765.28">8845 15248 337 0,'0'0'61'0,"0"0"-23"15,0 0 1-15,0 0 11 0,0 0-7 16,0 0-12-16,0 0-3 0,0 0-4 16,-4 2 1-16,2-2 0 0,2 0 0 15,0 0-5-15,0 0 1 0,0 0-1 16,0 0-4-16,0 0-4 0,0 0-2 16,0 0-1-16,0 0-3 0,-2 0 0 15,2 0-2-15,0 0 0 0,0 0 0 16,0 1-3-16,4 1-1 0,2-2 0 0,3 0 0 31,5 2 0-31,0 0 1 0,9 2-1 0,2-1 0 0,6-1 0 0,6 0 1 16,7-2 1-16,3-1 3 0,9 1 0 15,2-4-1-15,4-2-1 0,4-1 0 32,2 1 0-32,0 3-1 0,3 2 1 0,-3 1-1 0,0 1-2 0,5 2 3 15,1 3-2-15,2-2-1 16,3 1-1-16,4-1 1 0,-3-2 1 0,7 1 1 0,2-3 1 15,2 2 0 1,2 0 1-16,0 1-2 0,4 3 2 16,-4-2-2-16,4 1-2 0,-2-1-5 15,3-1 5-15,-3 0 3 0,2-3 2 16,2 0-1-16,0 2-1 16,3 0 1-16,1 1 0 0,4-3-4 15,5 0-3-15,0-2 3 0,5 1 0 0,-3 1 4 16,6 0-1-16,-2-3 1 15,4 0-1-15,2-3-3 0,4-1-5 0,-2 0 5 16,-2 2 0-16,0 2 3 0,2 0 1 16,-4 1 2-16,-2 1-5 0,2 2-1 15,-8 2 0-15,-1 1 0 0,-7 1 2 16,-1 2-1-16,-3 2 1 0,-3 0 1 16,-4 0-3-16,0 0-1 0,-4-3-6 0,-6 0 7 15,-1-1 0-15,-7 0 2 16,-1-4-1-16,-1 1 2 0,-9-3-2 0,-2 1 1 15,-4 0 1-15,-2-1-2 0,0 1 0 16,-4 0 3-16,-5-2-1 0,1 2-1 16,-5 0-1-16,-6-1 0 0,5 1 1 15,-1 0-1-15,-1 0 0 0,-1-1 1 16,7 4-2-16,-5-2 4 0,4 1-4 16,3-1 1-16,-2-2 0 0,3 2 1 0,-1-1-1 15,2-1 0-15,-1-2-1 0,-3-4-5 16,-5-1 5-16,3 4 0 15,-11-1 2-15,-4 3-1 0,-8-2 1 16,-3 2 0-16,-1-1 0 0,-5 3 1 0,1-3 0 16,3 1 1-16,7 1 0 0,-2 0-2 15,8-4-1-15,4 5 0 16,6-3 0-16,3 0 3 0,1 2-4 0,7-5 0 16,-2 0 0-16,5 0 0 15,-1 0 0-15,-4 0 0 0,4-2 0 0,-9 2 0 16,0 0 0-16,-7 2 0 0,-3 0 0 0,-10-1 0 15,-3 2 0-15,1 1 0 16,-10 1 0-16,3-2 0 0,-10 3 0 16,3-1 0-16,-1 1 0 0,-4-3 0 0,0 2 0 15,-2 1 0-15,-2 0 0 0,0 0 0 16,0 0 0-16,0 0 0 0,0 0 0 16,0 0 0-16,0 0 0 0,0 0 0 15,0 0 0-15,0-1 0 0,0 1 0 16,0 0 0-16,0 0 0 0,0 0 0 15,0 0 0-15,-2 0 0 0,-4 0 0 0,0-1-12 16,-1 1-13-16,3-1-10 16,0-2-6-16,-2 2-6 0,-2 0-13 15,-1 1-32-15,3 0 1 0,2 0-53 16,-2-2-120-16</inkml:trace>
  <inkml:trace contextRef="#ctx0" brushRef="#br0" timeOffset="55843.86">18962 15244 38 0,'0'0'69'16,"0"0"-20"-16,0 0-7 0,0 0 0 15,0 0-7-15,0 0-11 0,0 0-6 0,0 0-2 16,2 0-1-16,-2-1 0 0,-2-1-2 16,2-1 5-16,0 2-2 0,0 0-2 15,0 0-2-15,0 0-5 0,0 0 0 16,0 0-2-16,0 1-2 15,0 0 1-15,0 0-3 0,0 0 5 0,0 0 0 16,0 0 3-16,0-1 4 0,0 1 5 16,0 0 3-16,-2 0 0 0,2 0 0 15,0 0-2-15,0 0 1 0,0 0 1 16,-2 0-4-16,2 0 1 0,0 0-4 0,0 1-3 16,0-1-1-16,0 0-2 0,0 0-1 15,0 0-1-15,0 0-2 0,0 0 0 16,0 0-1-16,0 0 0 0,2 0-2 15,0 0-1-15,2 0 1 0,0-1 0 16,2 0 0-16,5 0 0 0,-3 0-1 16,0 0 2-16,4 0-1 0,3 1 1 0,-1 0 1 15,1-1 0-15,-1 1 1 16,7-2-1-16,-2-1 0 0,-1-1 1 16,5 3-2-16,-2-1 0 0,1 1-1 15,1 0-1-15,0-2 0 0,-3 1 1 16,3 0-1-16,0 1 1 0,-2 1-1 0,3-3 1 15,-1 1-1-15,0 0 0 0,4 0 0 16,2 1 1-16,-7-4-1 0,9 2 1 16,-6 0-1-16,2-1 0 0,0 0 1 15,-6 2-1-15,-1 0 1 0,1 1-1 16,-6-2 0-16,1 0 1 0,-1 3 3 16,-1 0 0-16,3 0 0 0,-3 0-1 15,3 0 1-15,-5 2-1 0,7-1 1 16,-5 1 0-16,5-1 0 0,1 1 1 15,1 1-2-15,6 0 1 16,2 1 0-16,2-1-2 0,4 3 0 0,2-2 0 16,2 0-1-16,7-2 1 0,-3 0-1 15,1 0 0-15,3 0 1 0,1-1-1 0,-3 1 0 16,3 1 1-16,-3 0-1 0,1 1 1 16,-3-1 0-16,-1 0-2 0,3 0 0 15,0 0 0-15,3 0 0 0,2-2-2 16,1 1 2-16,3-1 0 0,4-1 0 15,-2 0 0-15,2 2 0 0,2 1 2 16,-3-2-2-16,-1 0 1 0,0 2-1 0,2-1 2 16,-4 1-1-16,-1 1 0 0,1 0 0 15,-2 0-1 1,4-2 0-16,-3-1-5 0,1 0 5 16,2-1-1-16,2-1 1 0,0 1 0 15,2 0 0-15,0-4 0 0,2 1 0 0,-2-1 0 0,2 0 0 16,-5-4 1-16,1 4-1 15,0-2 0-15,0 2 1 0,-8-1-1 0,3-2-2 16,-1 1 0-16,-2 0 1 0,-3 2 0 16,1-3 1-16,-5 2 0 0,3-2 0 0,-1 2 0 15,-3-1 1-15,-1 2-1 0,0 0 1 16,1 0-1-16,-3 0 2 16,0-1-2-16,0 0 0 0,-1 1 0 15,-3-2 1-15,2 2-1 0,-4-2 0 0,-4 3 1 16,4-1-1-16,-2 2-1 0,0-1-3 15,-2-1 3-15,-2 2 1 0,0 1 0 16,-2 0 0-16,-3 1 0 0,3-1 0 0,2 0 0 16,2 1 1-16,2 0-1 15,0 0 0-15,2 0 0 0,0 1 0 16,-6 2 0 0,-4-3 1-16,-1 2-1 0,-11-2 0 15,-5 1 0-15,-2-1 0 0,-2 0 2 16,-2 0-2-16,0 0 0 0,0 0 0 0,-10 0-19 0,-5-3-9 0,-16 0-39 15,-12-2-43 1,-3-2-127-16</inkml:trace>
  <inkml:trace contextRef="#ctx0" brushRef="#br0" timeOffset="59104.78">25149 15123 151 0,'0'0'16'0,"0"0"-9"16,0 0 6-16,0 0-2 0,0 0-4 0,0 0-7 0,0 0 0 15,0 0-7-15,-36 15-5 0,36-10 0 16,-2 1-4-16,-2-1 2 0,-2 0-7 16,2-3-38-16</inkml:trace>
  <inkml:trace contextRef="#ctx0" brushRef="#br0" timeOffset="60207.87">24783 15240 275 0,'0'0'24'16,"0"0"1"-16,0 0 9 15,0 0 4-15,0 0-5 0,0 0-2 0,0 0-7 16,0 0-2-16,0 0 0 0,-29 4-9 0,29-4-2 16,0 0-2-16,0 0 1 0,0 0 0 15,0 0 1-15,0 0 0 0,0 0 1 16,0 0-4-16,2 1 0 0,0-1-3 15,4 3 0-15,0 0 1 0,3 0-2 16,-3 1 1 0,2-2 2-16,9 1 0 0,-9 0 2 0,6 0-2 0,3 0 0 15,-1 0 0-15,3 0-1 0,8 0 1 16,-9 0-3-16,7 0 2 0,2-2 0 16,2 0 4-16,-4-2 0 0,0 1 0 15,4 0-5-15,-2-1-1 0,4-2 2 0,2-1-1 16,-4-1-1-16,2 3-1 0,-5-1 1 15,3 2-2-15,0 1-1 0,0-1 0 16,0 0 1-16,2-1-1 0,-4 1-1 16,0 0 2-16,-2 1 0 0,0 0 0 15,3 0 0-15,3-2-1 0,-4 2 1 16,2 0 0-16,-2 0 0 0,0 0 0 16,4 0 1-16,-4-1 1 0,6 1 0 15,-2-2 0-15,0 0-1 0,2 0 2 16,-2 0-1-16,6 0-1 0,-2 0 1 15,-1-1-3-15,5 2 0 0,0 1-1 0,2-1 1 16,1-1-1-16,-5 2 1 0,2-1 0 16,1-1 2-16,-3 0 1 0,4 0 0 15,-4 0-1-15,0 1 0 0,-3-2 0 16,1 1-1-16,2-1 0 16,0-1 1-16,0 1 0 0,3 0 0 0,1-1 0 15,-4-1 0-15,9-1-1 0,1 1-1 16,-1-2 2-1,12 1-2-15,-7 0-1 0,5 0-3 0,4 0 3 0,0 0 1 16,-4 3 0-16,0-2 2 0,1 1 0 0,-5 3-1 16,2-5 0-16,-2 6 0 0,-3-4 0 15,7 3 1-15,-4 1 4 0,3-2-2 16,7 2-2 0,-4 0-2-16,0-1 0 0,8 1-1 0,0-3 0 0,5 2 0 15,-1-1 2-15,2-1 0 0,1 3 1 16,3-2 0-16,7 2 1 15,-2-2 0-15,5 2 1 0,3-1 1 0,-2 2-1 16,4 1-5 0,2-1-3-16,2 1 3 0,0 1 1 0,-4 0 0 0,4 0 3 0,-4 0-1 15,0 1-1-15,-8-1 2 0,-5 0-1 16,-3-2-3-16,-7-2-3 0,-6 1 2 16,-12 0 1-16,1 0 1 0,-9-2 0 15,-5 2 3-15,-6 0-1 0,-4-1 1 16,-2 1-1-16,-7 0-1 15,-1-2 0-15,-5 1 0 0,-6 1-1 0,1 0 0 16,-3-1-1-16,-4 1 1 0,0-2 0 16,0 2 1-16,0 0 0 0,0 0-1 15,0 0-1-15,0 0 1 0,0 0-1 16,0 0-1-16,0 0 1 0,-2 0-2 16,0 0-3-16,2 0-2 0,-5 3-3 0,3-3-7 15,0 0-4-15,-4 0-3 0,0-3-7 16,-11-6-22-16,1-7-50 0,-11-13-71 15,0-5-267-15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6T04:40:19.894"/>
    </inkml:context>
    <inkml:brush xml:id="br0">
      <inkml:brushProperty name="width" value="0.05292" units="cm"/>
      <inkml:brushProperty name="height" value="0.05292" units="cm"/>
      <inkml:brushProperty name="color" value="#FF0000"/>
    </inkml:brush>
  </inkml:definitions>
  <inkml:trace contextRef="#ctx0" brushRef="#br0">24828 2014 226 0,'0'0'60'16,"0"0"-25"-16,0 0 17 0,-8-26 5 0,6 20-14 16,-2 1-4-16,0 1-5 0,-5 0-6 15,3-2-7-15,0 3-3 0,2-1-3 16,-2 1-3-16,-5-1 1 0,-1 1-5 16,4 2-1-16,-7 0-1 0,1 1-2 15,-7 0-1-15,2 2 14 0,-8 6-3 0,1 1-4 16,-3 5-4-16,-2 0-4 0,-2 5-1 15,-3 2 0-15,1 1-1 16,2 5 0-16,4-1 1 0,7 3-1 0,-3 2 0 16,4-2 0-16,7 3-2 0,-1 0 1 15,7 0-1 1,2 4 1-16,2-2 0 0,4 3 1 0,0 1 0 0,0 0 0 16,2 4 0-16,2-3 0 15,4-1-2-15,6 0 2 0,-3-5-2 0,9 1 2 0,-3-4-1 16,10-2 1-16,2 0 0 15,0-4 1-15,2 1-1 0,4-1 1 16,0-4 2-16,2-1-3 0,0-5 0 0,5-3 2 16,3-4 0-16,-1-4 2 0,-3-3 2 15,9-3 2-15,-9-7 5 0,2-3 1 16,3-3 1-16,-3-3 1 16,-1-5-1-16,1-4-8 0,0-3 3 0,-5-5 2 15,-3-6-1-15,0-5 4 16,-2-6-4-16,-4-6-4 0,2-4-2 0,-12-1 2 15,-3-2-1-15,-6 3 0 0,-7 6-2 0,-8 3 1 16,-3 4 0-16,-15 4-2 16,-4 3 0-16,-4 4 0 15,-14 5-3-15,-3 7-4 0,-11 7 1 0,-6 5-1 0,-3 9-2 16,-4 5-15-16,-3 2-10 16,3 8-7-16,4 4-11 0,8 3-16 0,6 5-8 15,-2 5-26-15,5 5-39 0,5-2-78 16</inkml:trace>
  <inkml:trace contextRef="#ctx0" brushRef="#br0" timeOffset="3784.84">24611 2327 87 0,'0'0'83'16,"0"0"-52"-16,0 0 0 0,0 0 6 15,0 0 3-15,0 0-12 0,-16-1-2 16,16 0 2-16,0 1-2 0,0-1 5 0,0 1 1 16,0 0-2-16,0 0-7 15,0 0-4-15,0-3-3 0,0 1-4 0,2 0-1 16,-2 1-3-16,0 1 1 0,0 0-1 16,2-3 3-16,-2 3-2 0,0-1 0 15,0-1-3-15,0 2-3 0,0 0 0 16,0 0-2-1,0 0-1-15,0 0 2 0,0 0-2 0,0 0 0 0,0 0 1 16,0 0-1-16,0 0 0 0,0 0 0 16,0 0-1-16,0 0 1 0,-2 0-2 0,2 0 0 15,0 0 0-15,-2 0 0 16,0 0 0-16,2 0 1 16,0 0 1-16,0 0 0 0,0 0-1 0,0 0 1 15,0 0 0-15,-3 0 1 0,3 0-1 0,0 0 0 16,0 0 0-16,0 0 0 0,0 0 0 15,0 0 0-15,0 0 0 0,0 0 0 16,0 0-1-16,0 0 1 0,0 0 0 16,0 0 1-16,0-3-1 0,0 3 1 15,0-3-1-15,0 2 0 0,0-1 1 16,0 0 0 0,3-1 1-16,-3 0-1 0,6-2 1 0,-2 1 1 0,6-4-2 15,-4 1 4-15,9-2-1 0,1 1 1 16,1-2-1-16,2 5 0 0,3-1 0 0,-5 3-1 15,6 1 0-15,-7 2-3 0,3 0 1 16,-7 0 0-16,7 5-1 16,-11 1 0-16,4 2 0 0,-1 3-1 15,-7 0 1-15,-2 1 0 0,0 2 1 16,-2 3 0-16,-2-1 1 0,-2-1-1 0,-11 1 0 16,1-2 2-16,-3 2-1 0,1-5-1 0,-3 1 2 15,5-2-3-15,-3-2-3 16,3-2-2-16,5-1 3 0,-1-1-1 15,2-2-2-15,4-2 4 0,0 0 1 16,4 0 0-16,0 0 3 0,-3-1-3 0,3-4 1 16,0 0 1-16,0-1-1 0,0 2 2 15,0 0 2-15,3 0-1 0,-1-1-1 32,2 0 0-32,4 3 0 0,0 0-3 0,1 1 2 0,1 1 0 0,9 1-2 15,-7 5 2-15,13 3-2 0,-9 0 3 16,5 2-1-1,2 3-1-15,-9-3-1 0,-1 1 1 0,1-1-1 0,-8 0 1 16,-2-1-1 0,-2-1 1-16,-2 0 0 0,0 0 0 0,-6 2 2 0,-2 1 1 0,-13 2 1 15,1 0 0 1,-5-4-1-16,-6 1-1 16,2-2-2-16,2-2 0 0,8 0 0 15,-5-3-1-15,7-1-2 0,0 0-18 16,7 0-6-16,-6-3-8 0,7 0-8 15,3 0-22-15,-6-4-32 0,3-1-46 16,5 2-157-16</inkml:trace>
  <inkml:trace contextRef="#ctx0" brushRef="#br0" timeOffset="4241.74">24456 2942 353 0,'0'0'69'0,"0"0"-11"16,0 0 19-16,0 0-5 0,0 0-19 0,0 0-7 15,-2-18-9-15,0 18-7 16,-6 0-13-16,-5 4-8 0,-1 5-5 0,-9 6-2 15,0 3 1-15,1 4 0 16,-9 3-1-16,2 6 0 0,-4 1-1 0,2 5-1 16,-5 2 0-16,3 1 0 0,2-1 1 15,2-5-1-15,9-3 1 0,-1 0 0 16,0-3-1-16,5 4-3 0,-7 2-25 16,0 0-22-16,5 2-31 0,-9-2-18 15,4-2-22-15,7-5-107 0</inkml:trace>
  <inkml:trace contextRef="#ctx0" brushRef="#br0" timeOffset="4855.76">23689 3867 247 0,'0'0'58'16,"0"0"-28"-16,0 0 7 0,0-53 28 0,0 47-9 0,0 0-11 15,0-2-13-15,-2 2-2 0,-6 2-3 16,4 0-2-16,-5 2-2 0,3 0-7 15,-2 2-3-15,-6 0-2 0,1 2-5 16,-3 5-3-16,1 1-3 0,-6 4 0 16,3 2 0-16,-7 4 0 0,2 1 2 15,1 4-2-15,-3 0 0 0,0 6 0 16,4 0 0-16,1-1 0 0,1 2-2 16,5 0 1-16,1 2 0 0,1 0 1 15,6 0-1-15,-1 3 1 0,7 0-1 16,0-4 1-16,7 0-2 0,7-1 1 15,5 0-1-15,5-1 1 0,3-1 0 16,6-4 1-16,5-4-1 0,3-2 1 16,-2-3 0-16,5-4 0 0,3-7 0 0,-6-4 1 15,7 0 0-15,0-12 1 0,-7-5 0 16,2-5 1-16,-1-2 3 16,-9-5 11-16,-2-2 1 0,-6-3 2 0,-3-3 0 15,3-3-3-15,-6-3-3 0,-3-7-3 16,-5-3-3-16,1-5-4 0,-8 0 0 0,-4-1 0 15,-2 5 1-15,-10 9-2 16,-3 10 0-16,-10 6-3 0,-6 6 2 0,-4 4-2 16,-8 9-1-16,-5 6-2 0,1 4-9 15,-1 10-18-15,5 8-2 0,6 1-8 16,3 5-4 0,3 3-21-16,7 2-28 0,1 4-67 0,-2-4-125 0</inkml:trace>
  <inkml:trace contextRef="#ctx0" brushRef="#br0" timeOffset="5346.15">23751 3998 423 0,'0'0'37'16,"0"0"-2"-16,37-52 18 15,-32 45 12-15,1 2-24 0,-6 1-16 0,2 1 4 0,-2 3 2 16,0 0-9-16,0 0-7 0,0 0-8 15,0 0-4-15,-2 5-3 16,-2 2-6-16,-3 4 1 16,-5 3 5-16,-5 3 2 0,1-1 0 0,-5-2 0 15,-1 0-2-15,1-5-4 0,2 1-12 16,-1-4 0-16,3 0 4 0,1-2 3 0,3-2-2 16,5-2-1-16,-2 0 12 0,1-6 0 15,7-2 1-15,0-6 1 0,2 0-2 16,0 0 6-16,6-4 0 15,3 4 4-15,3 1-4 0,-4 1 2 0,7 0 0 16,-1 3-1-16,9 2-3 0,-2 4 0 16,1 3-1-16,5 0 0 0,-10 6-1 15,1 2 2-15,-11 6-2 16,-1 2-2-16,-4 5 0 0,-2 5 0 16,-11 2 1-16,1 1 2 0,-8-2 0 0,-1-4-2 15,0-2 0-15,3-5 0 0,1-2 1 16,9-3-2-16,4-3 0 0,2-3-2 15,0-1-1-15,0-1-1 0,4 0 1 16,2-1 0-16,7-2 3 0,1 0 2 0,3-2 0 16,1-1 0-16,9 0-1 0,-8 3-1 31,6 0-3-31,-1 4-37 0,-5 8-29 0,0 8-61 16,-7 0-189-16</inkml:trace>
  <inkml:trace contextRef="#ctx0" brushRef="#br0" timeOffset="5771.68">23396 4674 194 0,'0'0'73'16,"0"0"-27"-16,0 0 4 0,0-57 16 15,4 47-13-15,-2 1 2 0,4-1-10 16,0 3-3-16,0 0-8 0,-1 0 1 16,-1 1 3-16,-2 1-4 0,0-1-2 15,2-1-7-15,-2 3-2 0,0 0-4 16,0 0-3-16,0 3-2 0,0 0-4 15,-2 1-3-15,0 0-1 0,0 0-2 0,0 0-1 16,0 2-3-16,0 1 0 0,0 4-3 16,0 6 0-16,-6 4 3 15,-2 7 1-15,-2 4 1 0,-7 6-1 0,0 2 1 16,-7 2 0-16,-1 2-1 0,0-4 1 16,0 0-1-16,-2-3-1 0,5-3-8 15,-3 0-13-15,0 1-9 0,-2 1-10 16,-2 3-20-16,-4 4-31 0,-4 1 5 15,4 0-50-15,-4-1-71 0</inkml:trace>
  <inkml:trace contextRef="#ctx0" brushRef="#br0" timeOffset="6355.46">22840 5288 366 0,'0'0'33'0,"0"0"2"0,-5-56 22 0,3 48 15 16,-4 0-22-16,2 3-18 0,-4 1-4 15,0 1-3-15,1-1-2 0,-1 3-6 16,-2 1-6-16,-1 2-1 16,3 7-5-16,-6 3-5 0,-1 7-2 0,-1 6 2 15,-3 4-1-15,-2 1 1 0,3 0-1 16,-3 2 2-16,7 2-1 0,-5-2 0 16,7 1 1-16,-3 2-1 15,5 1 0-15,2 4 0 0,-5-1 0 0,7 0 0 0,2 2 0 16,4-4 0-16,2-1-2 15,8-4-3-15,5-3-3 0,3-4 5 0,3-2 0 16,8-3 1-16,-2-4 1 16,8-4 0-16,2-4 0 0,2-3 1 15,7-5 1-15,1-2 0 0,1-11 0 0,4-2 2 16,-3-7 1-16,1 0 4 0,-5-3-2 16,1-1 0-16,-7-2 1 0,-4-1 3 15,-6-2-1-15,-4 2 2 16,-8-2 1-16,-3-3-1 0,-6-7 4 0,-6-4-3 15,-2-3 0-15,-2-4-4 0,-10-1-4 0,-5-4 1 16,-5 7-4-16,-5 7 2 16,-4 10-1-16,-9 9-2 0,-1 9 0 0,-2 6-4 15,-7 8-13-15,5 4-14 0,1 10-9 16,3 9-4-16,6 3-4 16,2 7-32-16,0-1-43 15,6-2-75-15</inkml:trace>
  <inkml:trace contextRef="#ctx0" brushRef="#br0" timeOffset="6623.79">22902 5541 353 0,'0'0'189'0,"16"-71"-125"15,-8 51-31-15,-1 5 32 0,-5 5 9 16,0 4-27-16,-2 3-7 0,0 3-6 15,0 0-9-15,0 0-7 0,0 2-8 16,0 1-8-16,0 5-2 16,0 6-5-16,0 6 1 0,-2 7 4 0,0 3 1 15,0 3 0-15,2 3 0 0,-2 2 0 16,-1-1-1-16,6 1-10 0,-3-2-19 0,2-4-27 16,0-7-32-16,2-3-39 0,-4-5-87 15</inkml:trace>
  <inkml:trace contextRef="#ctx0" brushRef="#br0" timeOffset="7109.89">22670 6039 132 0,'0'0'88'0,"0"0"-3"0,0 0 6 15,0 0-25-15,0 0 14 0,0 0-11 16,0 0-11-16,0 0 2 16,0-29-7-16,0 28-10 0,0 1-15 0,-2 0-9 15,2 0-7-15,-2 4-7 0,-2 0-1 16,-6 6-2-16,-5 6-1 0,-4 6 0 16,-3 9-1-16,-5 6 2 0,-6 5-2 15,0 5 0-15,-5-1 1 0,1 2-1 16,4-3 1-16,-2 2 0 0,2 1-1 15,2-2 1-15,-2-1 0 0,0-1-1 16,6 0-5 0,-4-1-8-16,2-3-4 0,2-4 2 0,9-5-2 0,-3-6-7 15,8-4-21-15,3-5-10 0,2-3-6 16,2-2-16-16,2-5-40 0,-1-3-19 16,5-3-53-16</inkml:trace>
  <inkml:trace contextRef="#ctx0" brushRef="#br0" timeOffset="7613.69">22033 7158 287 0,'0'0'13'0,"-4"-50"7"0,4 37 32 0,-4-2 3 15,2 3-17-15,2 2-1 32,0 2 3-32,0-1-1 0,0 3-7 0,0 0-6 15,0 4-2-15,0-3 4 16,2 3 8-16,-2 2-6 0,0 0-4 0,0 0-5 16,0 0-7-16,0 1-5 0,0 4-4 15,-2 5-3-15,-8 9 0 0,1 4 1 16,-7 10 0-16,-3 6 0 0,-5 4-1 15,-5 6 0-15,-2 4 0 0,-7 3-2 16,1 6 2-16,-6 0-2 0,-1 0 1 16,3-8 0-16,4-5 2 0,4-4-3 0,2-7 0 15,6-4-6-15,2-3-10 16,5-5-13-16,7-7-13 0,3-7-9 16,4-8-3-16,4-4-12 0,4-4-40 15,2-12-14-15,5-9-20 0</inkml:trace>
  <inkml:trace contextRef="#ctx0" brushRef="#br0" timeOffset="8101.67">22038 6966 403 0,'0'0'9'15,"0"0"26"-15,0 0 21 16,0 0 12-16,0 0-20 0,0 0-22 0,0 0-8 15,0 0-4-15,0 0-3 0,39-13 4 16,-25 31 0-16,1 1-3 0,1 2-1 16,3 4-3-16,4 2-2 0,-1 2-2 15,5 1-1-15,4 4-1 0,6 3 0 16,9 0-2-16,-3 3 0 0,7 2 1 16,0 3 0-16,7 2 0 0,-9 0-1 15,6-3 1-15,-7-2 1 0,1-4-1 16,-11-2 1-16,-4-5-1 0,-10-3-1 15,-7-5-1-15,-5-6 1 0,-3-2 1 0,-8-5 0 16,0-4 0-16,-6 2 1 0,-7-1 4 16,-3-2 5-16,-7 2 2 0,-8-3-4 15,-4 0-3-15,-8-3-2 16,-7-1-1-16,-6 0 0 0,-4 1-3 0,-10-1 1 16,-7 0 0-16,1 5 0 0,-7 4 0 15,9 4 0-15,-1 2-1 0,9 3 0 16,4-2-2-16,13 0-5 0,5-5 4 15,9-2 0-15,4 0-3 0,2-3-8 16,9 2-2-16,1 0 0 0,2-1-4 0,5 1-6 16,6-4-13-16,0-1 5 15,3 0 4-15,3-2-3 0,0-1-8 16,0 0-5-16,0 0-10 0,0-1-17 0,0-5-17 16,0 2-57-16</inkml:trace>
  <inkml:trace contextRef="#ctx0" brushRef="#br0" timeOffset="8495.54">21953 7430 405 0,'0'0'25'0,"0"0"21"0,0 0 4 0,0 0 14 15,0 0-19-15,12-51-19 0,-12 50 2 16,2 1 6-16,-2 0-9 0,2 1-9 16,0 5-7-16,0 0-1 0,-2 6-4 15,0 4-2-15,0 5 1 0,0 6 1 0,-2 1-1 16,-4 2 0-16,-2 0-1 16,-2 0 0-16,3-3-1 0,5-2 0 15,-2-3-1-15,2-6 0 0,2-5-1 0,0-4-1 16,2-2 0-16,2-2 2 0,-2-3 0 15,5 1 0-15,1-1 1 16,2 0 1-16,3-2-1 0,1-3 1 0,3 0 1 16,5-1-2-16,-7-3 1 0,8 2-1 15,-3-3-1 1,1 2 1-16,0 1-1 0,-7 0-14 0,5 2-20 0,-7-1-16 16,0 1-10-16,-1-3-28 0,-5-2-47 15,-4 0-85-15</inkml:trace>
  <inkml:trace contextRef="#ctx0" brushRef="#br0" timeOffset="8683.7">22232 7425 439 0,'0'0'76'0,"0"0"-26"0,0 0 28 0,0 0-5 16,0 0-16-16,0 0-17 0,0 0-8 16,0 0-7-16,0 0-7 0,-2-35-11 15,2 40-2-15,0 6-5 0,4 1-4 16,0 6 3-16,-4 6 1 0,4 1 1 15,-2 4 2-15,4 0-2 0,5 0-1 16,-7 3-7-16,4-3-28 0,3 0-30 16,1-6-32-16,-4-6-30 0,-4-7-84 15</inkml:trace>
  <inkml:trace contextRef="#ctx0" brushRef="#br0" timeOffset="9281.74">23237 6081 88 0,'0'0'25'0,"0"0"-5"0,0 0 10 16,-13-56 10-16,9 48 8 16,-2 0 1-16,-3 1-12 0,3 2 6 0,-2 2-1 15,0 1-9-15,-5 1-6 0,7 1 10 16,0 0 1-16,6 0 0 0,-4 0-10 16,4 0-9-16,0 1-9 0,0 2-5 15,4 5-2-15,0 0 0 0,4 6 5 16,9 0 7-16,-5 6 3 0,13 2 1 15,0 1 3-15,4 3-8 0,4 0-6 16,4 4 1-16,4 0-2 0,-1 3-1 16,3 2-3-16,3 1-2 15,-5 5 2-15,0 2-2 0,9 3 1 0,-7 1-1 0,5 0 0 16,-1-4 1-16,-3-1-1 0,-1-6-1 16,1 1 0-16,-9-4-7 0,-4-1-14 15,-6-3-15 1,-7-3-7-16,3-2-5 0,-11-1-6 0,1-7-18 0,-7-4-32 15,-4-5-89-15</inkml:trace>
  <inkml:trace contextRef="#ctx0" brushRef="#br0" timeOffset="9580.44">24026 6779 502 0,'0'0'55'0,"0"0"-1"16,0 0-29 0,0 0 29-16,2-50 15 0,-2 49-28 0,0 1-16 0,0 0-2 15,0 1-11 1,-2 6-11-16,0 6-1 16,0 6-3-16,-2 8 3 0,-6 2 1 15,-5 7-1-15,5 1 0 0,-11 8 1 16,-2 7 0-16,-1 7-1 0,-7 5 1 15,-5 1-1-15,3-4 1 0,0-2-1 0,4-3-10 16,0 0-11-16,5 0-8 0,3-3-10 16,4-6 28-16,9-9-22 0,-2-8-10 15,6-7-5-15,2-7-8 0,2-5-34 16,0-8-11-16,4-3-21 0,4-2-3 16</inkml:trace>
  <inkml:trace contextRef="#ctx0" brushRef="#br0" timeOffset="10054.29">23919 6918 554 0,'0'0'9'16,"0"0"-2"-16,0 0 18 0,0 0 22 16,0 0-19-16,0 0-7 0,55-32 5 15,-40 37 0-15,1 4-6 0,3 3-5 16,4 1-1-16,2 5 0 0,1 0-2 15,10 3-5-15,1 3-5 0,8 5-1 16,1 3 1-16,10 4-1 0,-3 3-1 16,7 1 1-16,0 3 0 0,2-1-1 15,-4-1 2-15,-6-2-1 0,2-4 0 0,-13-6 0 16,0-1 0-16,-6-6 1 16,-6-1-1-16,-8-5-1 0,-9-5 0 15,-1-5 0-15,-9 0 0 0,-2-4-1 0,-2 1-2 16,-11-1 3-16,1 1 4 0,-13 1 0 15,0 0-2-15,-8 0 0 16,-4 0-1-16,-6 3-1 0,-7-1 0 0,-2-1 0 16,-14 4-2-16,0-4-1 0,-15 3-1 0,-3 0-1 15,-13 0-4-15,-3 4-9 16,1 0 4-16,-2 2 10 0,4 1 2 16,10-2-2-16,17-3-2 0,20-1 6 15,11-3 1-15,16 0-1 0,8-3 0 0,7-2-4 16,6 2-6-16,0-3 2 0,2 0-10 15,0 0-15-15,8 0 9 0,5 1-19 16,-1-1 20-16,9 0-9 0,-1-5-36 16,1-3-45-16,-4 0-85 0</inkml:trace>
  <inkml:trace contextRef="#ctx0" brushRef="#br0" timeOffset="10748.5">23941 7287 413 0,'0'0'30'0,"0"0"18"15,0 0 28-15,0 0-11 0,0 0-22 16,19-50-3-16,-15 47-3 0,2 3-11 15,-2 0-6-15,3 0-9 0,-5 6-3 16,2 4-4-16,-2 6-2 0,0 3 0 0,0 5 1 16,0 2-1-16,0 3-1 0,2 0 0 15,0-1 1-15,-1-1-1 0,-1-5-1 16,2-6 1-16,-2-2-1 0,-2-5-4 16,2-4 0-16,0-4 1 0,-2-1 3 15,0 0 2-15,0 0 0 0,0-2 2 16,0-4 1-16,-4-3-2 0,-2-3-3 15,-3-3 0-15,1-3-1 16,2-6 0-16,-9-3 0 0,3-6-1 0,2-1-2 16,-5-1 2-16,5 5 1 0,4 4 0 15,-3 3 1-15,5 4 0 16,2 2 1-16,2 3-1 0,2 4-1 0,2 2 1 0,3 0 0 16,1 2 0-16,2 2 0 0,9 1 0 15,-3 0 0-15,5 2 0 0,6 1 1 16,-6 1 0-16,1 5 0 0,3 2 1 15,-4 3-2-15,-5 3 1 0,-5 1 0 16,-3 5-1-16,-4 1-2 0,-4 2 2 16,-6 2-1-16,-5 3 2 0,1 0 0 15,-6-3-1 1,-1-2 0-16,-2-5-9 0,5-2 2 0,-3-4 2 16,5-4 1-16,2-2 1 0,-3-3 2 0,5-3-1 0,4 1 1 15,2-1 1 1,-4-1 2-16,2-3-1 0,4-2-1 0,0 0 2 0,4-3 4 15,2 2-3-15,-2-1 1 16,6-1 3-16,7 5 2 0,-5 0 0 0,11 1-1 16,-2 3 0-16,1 0-3 15,5 0-1-15,2 0-3 0,-8 7-1 0,0 2-1 16,-1 0 1-16,-5 1 0 16,1 1-5-16,-5 0-17 0,-3 2-16 0,2 1-33 15,1-3-21-15,-7-2-36 16,2-4-67-16</inkml:trace>
  <inkml:trace contextRef="#ctx0" brushRef="#br0" timeOffset="10968.47">24369 7293 504 0,'0'0'55'0,"0"0"19"16,0 0-18-16,-4-50 20 0,4 45-16 0,0 4-24 0,2 1-11 15,-2 0-5-15,0 0-2 16,0 0-4-16,2 1-8 0,0 4-2 15,5 4-4 1,-3 4 0-16,0 4 1 0,-2 7 1 0,4 1-1 0,2 4 0 0,-4-1 0 16,7 1-1-16,-7 1 0 0,0-4-15 15,2-1-27 1,1-5-28-16,1-3-38 0,-6-6-23 0,-2-8-121 0</inkml:trace>
  <inkml:trace contextRef="#ctx0" brushRef="#br0" timeOffset="11787.66">24206 4185 132 0,'0'0'161'16,"0"0"-119"-16,0 0 9 0,0 0 14 0,0 0 1 16,0 0-15-16,0 0-10 0,0 0-7 15,-6-18-9-15,6 18-3 0,0-1-2 16,0 1-6-16,0 0-5 0,0 1-6 16,0 5-3-16,0 4-2 0,4 2 1 15,6 4 1-15,-1 2 0 0,3 2 0 16,9 2 0-16,3-1 0 0,1 3 1 15,6-1 1-15,11 3 1 0,-1 2 0 16,4 1 0-16,9 3 1 0,4 2-2 16,-4 4-1-16,8 3 1 0,0 1 0 15,2 1 2-15,2 3-2 0,-2-2 1 16,2 0-1-16,-6-1-1 0,-4-3-1 0,-2-4-3 16,-5-2 3-16,-5-3-1 0,-7-1 1 15,-6-3 0-15,-6-5 0 0,-11-3 0 16,1-3 1-16,-3-3-1 0,-10-3-23 15,-2-2-7-15,0-4-16 0,0-2-13 16,-4-2-31-16,-8-4-24 0,-1-6-179 16</inkml:trace>
  <inkml:trace contextRef="#ctx0" brushRef="#br0" timeOffset="12166.6">25568 5206 434 0,'0'0'53'15,"0"0"-16"-15,-20-54 15 0,17 42 15 0,-1 1-19 16,-2 3-5-16,0 2-8 0,2 2-4 15,2 3-9-15,-2 1-3 0,4 1-5 16,-5 7-11-16,3 4-3 0,-8 9-2 16,-6 6 2-16,3 8 2 0,-10 8-2 15,-1 3 0-15,-7 7 2 0,-2 7-1 16,-1 1-1-16,-1 0 2 0,4-1-1 16,2-1-1-16,7 1 1 0,-5 3-1 15,2 1-3-15,4-2-15 0,-1-5-21 0,5-9 27 16,5-14-19-16,7-9-17 15,3-10 3-15,2-7-16 16,0-5-55-16,0-3-64 0</inkml:trace>
  <inkml:trace contextRef="#ctx0" brushRef="#br0" timeOffset="12655.54">25521 5099 552 0,'0'0'2'0,"0"0"-2"0,0 0 1 0,0 0 29 16,0 0 7-16,0 0-20 0,0 0-9 15,0 0 0-15,0 0 5 0,58 37 0 16,-44-11-4-16,7 1-2 0,8 3 0 16,-2 3 0-1,8 4-3-15,2 4 0 0,0 3-1 0,9 3 1 0,5 4-3 16,5-1 2-16,0 1-1 15,4-3-2-15,4-1-2 0,2 1 2 0,-2-2 2 16,-2-3-1-16,-6-1-1 0,-11-4 0 16,-7-5 1-16,-9-6 0 0,-5-6-1 15,-15-8 0-15,-5-6 1 0,-4-1-1 16,0-5 1-16,-6 2 2 0,-13-1 23 0,0 2 1 16,-12-4-15-16,-4 0-4 0,-8 0-2 15,-7-3-4-15,-4-1 0 16,-8 1 0-16,-4-1-2 0,-4 1 0 0,-4 3 0 15,3 1 0-15,-1 2 0 0,4 3 0 16,2 2 0-16,4 0-3 0,0 2-5 16,8 0 5-16,4 1 0 0,-6 0-6 15,9-1-5-15,-5-2 4 0,7 2-1 16,-5 0-1 0,9-1-6-16,6 1-8 0,-1-2-2 0,5-1 2 0,3 1 1 0,7 0 3 15,4 0-20-15,7-1-19 0,0 0 10 16,8-1 6-1,2-1-21-15,0-2-11 0,4-3-51 16</inkml:trace>
  <inkml:trace contextRef="#ctx0" brushRef="#br0" timeOffset="13285.68">25525 5616 407 0,'0'0'6'16,"0"0"26"-16,0 0 45 0,0 0 5 0,0 0-35 0,0 0-9 15,0 0 6-15,0 0-10 0,8-46-11 16,-6 53-19-16,-2 7-4 0,0 5-2 16,2 5 2-1,-2 3 2-15,2 4 0 0,0 1 0 0,-2-2-1 0,2 2 0 16,0 0-1-16,-2-3 0 0,3-1 0 15,-1-8 0 1,0-4-5-16,2-4-4 0,-2-6-3 0,0 0 2 0,0-6-2 16,-2 0 4-16,0 0 5 15,0-1 2-15,0-4 2 0,-2-5 3 16,-2-2-2-16,-2-6-1 0,1-2 0 0,-1-5 0 0,0-3-1 16,-2-4 2-16,2-3 0 0,1-2-1 15,3 1 0-15,2 3-1 0,0 6 0 16,5 5 0-16,-3 6 0 0,6 4 1 15,0 2 1-15,-2 0-2 0,-2 1 1 16,7 3 0-16,3 1 0 0,-1 2-1 16,5 1-1-16,-1 2 1 0,6 1 0 15,-5 6-1-15,3 3 1 0,4 1 0 16,-13 2-1-16,3-2 1 0,-9 3-2 0,-4 1-3 16,0 0 1-16,-8 5 1 0,-11 2 3 31,5 0 3-31,-11 0-1 0,9-2-1 15,-11-1 2-15,8-1-1 0,1-2-1 16,5-4-1-16,1-4 0 0,4-2 0 16,4-4 2-16,0-1-4 0,2 0 2 0,0-1 0 15,0 0 0-15,0 1 0 16,0-1 0-16,0 0 0 0,2 0 0 16,2 0 0-16,4 0 2 0,7-2 1 15,-3 1 0-15,7 0-1 0,-3 0 1 0,5 1-2 16,4 0 0-16,-7 0 0 0,5 2-1 15,-2-1-14-15,-7-1-33 0,5 0-15 16,-7-4-43-16,-8-2-59 0,2-1-135 16</inkml:trace>
  <inkml:trace contextRef="#ctx0" brushRef="#br0" timeOffset="13758.41">25887 5641 424 0,'0'0'54'0,"0"0"-7"0,0 0 22 15,0 0-18-15,0 0-22 0,0 0-4 16,53-21 8-16,-51 25-6 0,5 1-10 16,-3 2-1-16,0 2-7 0,2-1-2 15,-4 0-4-15,-2 2-2 0,0-1 1 16,0 0-1-16,-8-2 1 0,-3 1-1 16,3 0 1-16,-12-2 1 0,3 0-3 15,-8-1-6-15,5-3-4 0,1-1 0 16,-4-1 5-16,11-5 0 0,-1-2 4 15,5-3-1-15,4-2-1 0,4-2 0 16,0 0 2-16,0-1 0 0,2-1 1 0,4 7 2 16,7 1 0-16,-5 2 0 0,0 3 2 15,9 1 2-15,-5 2-1 0,13 0 0 16,-4 6-2-16,3 5-1 16,3 2 0-16,-12 2 1 0,1 3-2 15,-9 3 0-15,-3 5-1 0,-4 2 0 16,-2-2 1-16,-3 2 1 0,-5-6-2 0,-4-2 2 15,5-6-1-15,3-3 1 0,-4-2-1 16,4-1 1-16,1-1-2 0,5-2 0 16,-2-1 0-16,2-1 0 0,0 0-2 0,0-2 2 15,2-1 0-15,7 0 0 0,5 0 2 16,1 0-1-16,7-6 1 0,7-3-1 16,-2-1-1-16,6-1-8 0,2-7-21 15,3-4-37-15,-1-9-46 0,-6-4-186 16</inkml:trace>
  <inkml:trace contextRef="#ctx0" brushRef="#br0" timeOffset="14501.2">25273 2589 193 0,'0'0'32'16,"0"0"16"-16,0 0 3 0,0 0 21 0,0 0-25 16,0 0-9-16,0 0-8 0,0 0-12 0,0 2-7 15,6-1-3-15,-4 2 1 0,8 0 15 16,5 2 10-16,-3-1-10 0,7 3-10 15,-3-1-2-15,11 5 4 0,0 2-3 16,6 3-2-16,6 5-1 0,1 0-4 0,13 6 5 16,1 0-1-16,4 3-2 15,8 5-3-15,6-1-1 0,9 4 3 0,-2 3-1 16,14 2-3 0,-2 4-3-16,0 0 0 0,-3 3 1 15,5-1-1-15,-4-1 0 0,-10-4 2 16,2-4 0-16,-9-3 1 0,-6-6 0 0,-12-5 3 0,-5-1-6 15,-11-7 0 1,-16-3 2-16,-9-5-1 0,-3-3-1 0,-8-3 1 16,-2-2 0-16,0-1 0 0,0 0 1 15,0 0-2-15,0-1 4 0,0 0-3 16,-2 0 3-16,-2 1-2 0,2 1-2 16,0-1 0-16,0 1-7 0,0 0-12 0,-2-1-23 15,1 2-17-15,-1-3-16 0,-4 1-61 0,2-1-71 16</inkml:trace>
  <inkml:trace contextRef="#ctx0" brushRef="#br0" timeOffset="14895.7">27195 3726 489 0,'0'0'0'0,"0"0"-26"16,15-59 26-16,-15 41 48 0,-3-1 14 16,-1 1-27-16,0 1-7 0,-2 0 3 15,-4 6 1-15,-1 0-5 0,5 4 4 0,4 1-1 16,-2 1-2-16,0 3-9 0,-2 1-3 16,3 1 1-16,1 0-4 0,2 0-6 15,-4 2-7-15,0 4-3 0,0 5-2 16,-6 5 4-16,-3 2 1 0,3 2 0 15,-2 3 0-15,-5 5 1 0,0 2-1 16,-3 3 1-16,-1 5 1 0,0 2-2 16,-3 5 1-16,-3 5 0 0,-2 5 0 0,0 6 0 15,-6 4 0-15,4 0-1 16,4-8 0-16,4-4 0 0,2-6 1 16,9-6-1-16,-4-6-5 0,5-2-8 15,7-3-5-15,-4-4-8 0,4-7-2 0,-3-2-11 16,5-6-11-16,2-5-13 0,0-4-22 15,0-2-43-15,0-5-56 0</inkml:trace>
  <inkml:trace contextRef="#ctx0" brushRef="#br0" timeOffset="15449.7">27197 3539 450 0,'0'0'12'16,"0"0"21"-16,0 0 48 0,0 0-8 16,0 0-31-16,0 0-15 15,0 0-10-15,0 0-15 0,0 0-2 0,6-25-5 16,3 39 5-16,5 4 3 0,-2 2-1 16,9 2-1-16,-2 5 2 0,8 3-1 15,4 3-1-15,4 4 1 0,8 1 0 16,7 2 0-16,-1 3 0 0,7-2 2 15,4 3-1-15,4 2 0 0,-2 4 0 16,2 1-3-16,-2 2 0 0,-4 0-2 16,0-2 1-16,-4-5 1 0,-9-3 0 15,-5-7 1-15,-7-5 1 0,-6-5-2 0,-9-5 2 16,-8-7-2-16,-10-3 0 0,0-4 0 16,0 1 0-16,-8 0 1 15,-2-2 14-15,2-2-6 0,-1 1-6 0,-5-2 0 16,1-1 0-16,1 0-3 0,-7 0 3 15,1-2-2-15,-5 0 0 0,-8 0 1 16,0 1-1-16,-4-1 0 0,-4-3 0 16,-15 0-1-16,4-1 1 0,-14-2-1 15,-6-1 1-15,-13-1-1 0,-10-1 1 0,-6 3-1 16,-8 2 0-16,-3 5-7 0,-8-1 4 16,13 5 1-16,8 1 0 15,22 2 2-15,15-2 0 0,23-1-1 0,8 1 1 16,17-1-7-16,3-1-12 0,7-4 1 15,2 2 3-15,2 0-4 0,7 2-9 16,3 1 8-16,5-2 7 0,5 1-4 16,7-3-24-16,2-1-39 0,-2-2-31 15,-8-7-78-15</inkml:trace>
  <inkml:trace contextRef="#ctx0" brushRef="#br0" timeOffset="16075.34">27090 3980 412 0,'0'0'51'0,"0"0"-2"16,0 0 19-16,0 0-2 0,0 0-19 15,0 0-14-15,0 0-18 0,0 0-12 16,-9-13-3-16,9 31 0 0,0 4 5 0,0 5 1 15,2 1-1-15,-2 1-2 0,0 1 0 16,0 1-1-16,0-1-1 0,0-1 0 16,0-2 0-16,5-3-1 0,-5-4 2 15,0 0-2-15,0-6 1 0,0-2-1 16,0-4 0-16,0-3-4 0,0-3-5 16,0-2 0-16,0 0 8 0,0-1 1 15,0-5 5-15,-5-3 3 0,-1-5-7 16,0-6 2-16,2-5-3 0,0-4 2 15,0-4 0-15,-5-4 4 0,7 0-1 16,0 0-1-16,2 4 1 0,0 6-1 16,2 6 1-16,7 0-2 0,-1 5-1 0,-2 4 1 15,4-1-2-15,7 6 0 0,-9 0-1 16,13 1 0-16,-9 4 0 0,9 2 0 16,-7 0 0-16,9 0 0 15,-10 5 0-15,5 5 0 0,-8-2-1 0,5 4-1 16,-9-2 1-16,0 2-1 0,-6 1-3 15,0 3 3-15,-6 2 2 16,-6 3 0-16,-3 1 1 0,-7-2 1 0,5 0 0 16,-6-2 0-16,0-1-2 0,9-3 2 15,-3-1-2-15,5-3 0 0,8-3-1 16,0-1 0-16,0-3 1 0,2-1-1 0,0-2 1 16,2 1-1-16,0-1 0 0,0 0-2 15,2 3 0-15,4 0 1 0,-2 0 1 16,6 3 1-16,9-4 0 0,-3 1 2 15,9-2 0-15,2 0-1 16,0-1 1-16,4 0 1 0,-4 0-3 0,4-4-2 16,-4-2-33-1,-2-1-33-15,-1-4-11 0,-11-2-67 0,-7 2-105 0</inkml:trace>
  <inkml:trace contextRef="#ctx0" brushRef="#br0" timeOffset="16545.71">27369 3946 443 0,'0'0'29'0,"0"0"9"16,0 0 6-16,0 0 27 0,0 0-29 15,0 0-15-15,0 0-1 0,0 0 2 16,37-42-7-16,-19 38-4 0,-5-1-4 16,10 3-1-16,-9 2-2 0,9 0-4 15,-2 2-4-15,-5 5 1 0,5 2-2 16,-9 4-1-16,-2 2 0 0,-1 1-2 15,-7 3-3-15,-2 2 2 0,-11 0 2 16,-1 0-2-16,-2-2-8 16,-7-2-4-16,2-3 0 0,5-3 4 0,-5-2 1 15,9-4 7-15,0-1 3 0,-1-3 2 16,7 0-2-16,0-1 3 16,2 0-2-16,0 0 1 0,2 0 4 0,0 0 3 15,0 0 4-15,0 0 1 0,0 0 0 0,2-1-7 16,6 0-2-16,5-3-1 0,-3 2 0 15,11-1 2-15,-3 3-1 0,5 0 1 16,4 2 1-16,-4 3-1 0,-1 5-1 16,5 0 0-16,-12 4-1 0,3 1 0 15,-12 1-2-15,1 1-2 0,-5 1 1 16,-2 1 1-16,-11 0-1 0,-5 0 1 16,-5 0 2-16,-8-4 0 0,-2-2-2 15,-2-3-2-15,4 0-5 0,-2-3-8 16,6-3-9-16,1-1-9 0,-1-2-23 15,8 1-40-15,-3-1-30 0,3 0-120 16</inkml:trace>
  <inkml:trace contextRef="#ctx0" brushRef="#br0" timeOffset="18827.43">30996 2257 203 0,'0'0'88'0,"0"0"-51"0,0 0-10 15,0 0 26-15,0 0-3 0,25-18-11 0,-21 18-17 16,-2 0-4-16,1 0-8 0,1 0-4 15,-4 2 0-15,0 2-3 0,2 3 2 16,-2-3-1-16,2 3-1 0,-2 0 1 16,0 1 3-16,-4-1-1 0,-5 2-1 15,-1 1 1-15,-4-1 0 0,-7-1-2 16,0 2-1-16,-1-4 1 0,-1-2-2 0,0 0 0 16,2-4 0-16,3 0 0 15,5-1-2-15,5-4 4 0,-4-2-1 0,5-4 0 16,3 3 0-16,0-3 0 15,2-1 2-15,2-2 4 0,-2 0 1 16,4-1-6-16,4 0 2 0,3 3-1 16,1-1 0-16,0 3-1 0,5 1 0 15,3 2 1-15,5 3-1 16,0 2-2-16,4 1 0 0,2 2 0 0,0 6-1 0,-3 3-1 16,-5 5 0-16,-2 2 0 0,-9 3 0 15,-4 4-1-15,-6 6 1 0,-2 3 0 16,-14 2 1-16,-7-2 1 0,-4-1 0 15,0-4-2-15,-2-5-2 0,0-2-8 16,0-4 3-16,0-4 2 0,5-2 1 16,5-5-5-16,0-1 9 0,9-4 2 15,2-1-1-15,2 0 1 0,4 0 1 0,2 0 0 16,0-1 3-16,0-4 4 0,8-1 1 16,2-1-5-1,5-2-5-15,7 2 2 0,7-2-1 16,6 0 0-16,9 0-1 0,1 1 3 15,-1-1-3-15,-1 3 0 0,-6-2 0 0,1 1-1 0,-12 2-1 0,1-2-36 16,-6-3-14-16,-7-1-20 16,-9-3-38-16,-5-3-50 0,0-1-131 15</inkml:trace>
  <inkml:trace contextRef="#ctx0" brushRef="#br0" timeOffset="19220.62">30926 2024 422 0,'0'0'10'15,"0"0"31"-15,0 0 32 0,-51-47-10 0,46 46-30 0,1 1-15 16,-2 0-4-16,-4 1-3 0,-1 6-6 16,-9 5-2-16,1 3-3 0,-8 8 0 0,2 0 0 15,3 1 0-15,-1 4 0 0,-2 1 0 32,0 2 0-32,9 2 0 0,-5 3 0 0,5 2 0 0,-1 2-2 0,5 2 2 15,3-2 2-15,5-1-2 0,4 1 0 16,0-1 0-16,6 0 0 0,3-5 0 15,3 0 0-15,9-4-2 0,4-4 1 16,-3-1 0-16,11-3 0 0,5-3 0 16,5-2 1-16,0-6 1 15,7-6 0-15,2-5 1 0,-1-3 2 0,1-10 13 16,0-5 6-16,-5-5 2 0,3-1-3 16,-11-4 0-16,-4-1-6 0,-2-5 3 0,-6-4-2 15,-6-3 0-15,-7-6-4 16,-3-2-8-16,-9 3-3 0,-4-4 1 0,-13 5-2 15,-7 2 0-15,-9 5-2 16,-5 6-1-16,-3 8-17 0,-4 9-13 0,-7 7-14 31,0 6-12-31,-3 5-2 0,-1 8-5 0,6 3-43 0,3 5-47 0,10-1-113 32</inkml:trace>
  <inkml:trace contextRef="#ctx0" brushRef="#br0" timeOffset="19566">30701 2894 477 0,'0'0'20'0,"16"-63"2"0,-3 44 46 16,-7 3 5-16,-2 5-16 0,0 0-11 16,0 3-6-16,-4 2-10 0,0 4-3 0,0 1-3 15,0 1-10-15,0 0-6 16,0 0-8-16,2 2-1 0,-2 6-4 16,0 8-2-16,-8 5 6 0,0 7 1 15,-9 2 2-15,3 5-1 0,-9 2-1 16,3 1 2-16,-3 2 0 0,-4-1-2 15,2-1-1-15,4 3 1 0,-1-3-1 0,5 0-3 16,1 0-23-16,1 0-8 0,-1 0-16 16,3-2 0-16,-1-5 15 0,1-5-42 15,3-4-46-15,-2-6-64 0</inkml:trace>
  <inkml:trace contextRef="#ctx0" brushRef="#br0" timeOffset="20117.64">30153 3717 482 0,'0'0'57'0,"0"-55"-29"0,0 41 6 16,0 1 26-16,0 2 0 0,0 2-24 15,0 1-12-15,0 1 0 0,-2 3-11 16,0 1-2-16,-2 0-3 0,0 1-1 16,0 1-4-16,-5 1-3 0,-3 0-1 0,-3 3-4 15,-3 9 3-15,-1 7-1 0,-4 7 1 16,3 1 0-16,-1 2 1 0,3 6 1 16,1-2 0-16,0 2 0 0,3-2 1 15,2 1 0-15,-1 0-1 0,5-2 1 16,-5 3-1-16,9 1-1 0,-2 4-3 15,6 3 3-15,0 2 1 0,0 0-1 16,4-7 0-16,7-4-10 0,7-7 4 16,5-7 2-16,0-4 2 0,6-4 2 15,4-7 1-15,2-4 1 0,2-4-1 16,6-7 4-16,3-6-4 0,2-3 4 16,-1-4-2-16,1-3 2 0,1-2 4 0,-3-1 1 15,-5-1 0-15,-6-3-4 0,-2-1 3 16,-8-3 0-16,0-4 1 0,-7-3 2 15,-7-2-1-15,-5-4-6 0,-8-1 1 16,-2-2-1-16,-9-1-4 0,-3 1 0 16,-7 5 0-16,-2 6 0 0,-10 10 0 15,-8 9-2-15,-3 7-4 0,-7 9-13 16,-1 7-7-16,-2 3-5 0,0 12-17 16,9 5-22-16,-3 5 1 0,11 8-20 15,-1 1-50-15,12 1-119 0</inkml:trace>
  <inkml:trace contextRef="#ctx0" brushRef="#br0" timeOffset="20358.14">30275 3855 522 0,'0'0'58'0,"10"-51"-20"0,-5 42 15 0,-1 5 31 0,-4 2-25 15,0 2-30-15,0 0-13 16,0 0-10-16,0 6-6 0,0 7-1 0,2 7-5 16,-2 5 6-16,0 6 0 0,-2 2 3 15,-7 2-2-15,5 1 0 0,-2 1-1 16,2 0-1-16,2-4-13 0,0-3-45 16,2-6-25-16,0-3-13 0,0-4-69 15,0-8-165-15</inkml:trace>
  <inkml:trace contextRef="#ctx0" brushRef="#br0" timeOffset="20958.93">31263 2540 358 0,'0'0'24'16,"0"0"14"-16,0 0 11 0,0 0 8 15,0 0-12-15,0 0-16 0,0 0-6 16,0 0-4-16,-2-9-8 0,4 9-6 15,2 7-5-15,9 8-2 0,7 6 2 0,9 6 5 16,6 4 3-16,11 3 2 0,1 2 0 16,5 3 0-16,2 3-1 0,-5 3 1 15,9 4-4-15,0-1-2 0,0 5 1 16,0 3-2-16,0 1 0 0,0 1-3 16,2 3 1-16,-4 0 1 0,3-2-1 15,1-1 2-15,0-5-1 0,-6-5 0 0,-4-3 0 16,-9-6 0-16,-10-4-2 15,-6-7-2 1,-9-2 0-16,-3-7-4 0,-7-5-3 0,-2-2 2 16,-4-4-3-16,0 0-8 0,-4-2-8 0,0-4-5 0,-9 1-24 15,-1-3-27-15,-5-6-42 0,1-2-155 16</inkml:trace>
  <inkml:trace contextRef="#ctx0" brushRef="#br0" timeOffset="21488.84">32590 3509 448 0,'0'0'15'15,"0"0"1"-15,0 0 22 0,-39-60 21 16,20 52-29-16,3 2-17 0,-7 2-3 15,4 1 2-15,1 3-5 0,-3 1-2 16,3 8 0 0,-5 4-3-16,4 6 1 15,-3 3-3-15,-1 3 2 0,2 6-1 16,-2 1 1-16,-1 2 0 0,5 4-1 16,0 0-1-16,5 3 0 0,-1-1 0 15,5 0 1-15,-2 2 0 0,1 0-1 0,1 6 0 16,0-3 0-16,-3 2-1 0,5-3 1 15,4-7 0-15,4-5 0 0,2-6 0 16,6-5-1-16,7-5 1 0,5-4 2 16,7-3-1-16,4-3 3 0,6-2 3 15,7-1 11-15,8-3 3 0,-3 0 0 16,5-7-6-16,-5-2-4 0,-1-3 2 16,-5-3 4-16,1 1-2 0,-5-5 1 15,-2-1 1-15,-6-2-2 0,-4-2-4 16,-2-4-1-16,-4-2 0 0,-1-5-5 0,-5-4 1 15,-1 0-2-15,-3-6-2 16,-9-4 0-16,-2-9-1 0,-11-3 0 0,-7-2-1 16,-3 6-3-16,-8 8 1 0,-6 10-2 15,-8 9 2-15,-3 6-4 0,-6 8-9 16,5 7-16-16,-3 9-7 0,9 3-7 16,4 12 3-16,4 8-10 0,4 7-20 15,-2 6-70-15,8-4-45 0</inkml:trace>
  <inkml:trace contextRef="#ctx0" brushRef="#br0" timeOffset="21975.71">32408 3846 378 0,'0'0'53'0,"0"0"-17"15,0 0 14-15,0 0 8 0,-18-52-18 16,18 43-8-16,0-1-4 0,6 1 3 16,2-2 0-16,3 3-9 0,-1-1-8 15,4 1-3-15,1 2-1 0,1 0-4 16,3 1-1-16,0 2-2 0,-1 2-1 0,1 1 0 16,-7 3-2-16,1 4-1 0,-5 2 0 15,-6 4-2-15,-2 3-2 0,-6 2 4 16,-7-1-3-16,-1 2-10 0,-5-4-3 15,3 0 2-15,-1-4 1 0,3 0 3 16,-3-3 5-16,5 0 3 0,1 2-3 16,1-6 1-16,4 1 0 0,4-3 1 15,0-1 3-15,2-1 1 0,0 0 0 16,0 0 0-16,2 0-1 0,2 1-1 16,4 3 2-16,5 0 3 0,1 0 15 15,7 0 5-15,-3 2-1 0,3 0-2 16,2 2-4-16,-3 2-5 0,-1 1-2 0,-9 1-2 15,-1 2-3-15,-7 1-2 0,-2-1-1 16,-4 2 2-16,-7-2-3 0,-1-1 2 16,-5-1 1-16,3-2 0 0,-5 0-3 15,3-4-9-15,-5 2-19 0,2-4-22 16,1 2-22-16,-3-3-47 0,7 1-107 16</inkml:trace>
  <inkml:trace contextRef="#ctx0" brushRef="#br0" timeOffset="22411.07">32582 4358 255 0,'0'0'110'0,"0"0"-51"16,0 0 8-16,0 0 10 0,0 0-13 16,0 0-21-16,0 0-3 0,-12-49-3 15,12 46-6-15,0 2 1 0,-3-1-3 16,3 1-8-16,0 1-6 0,3 0-4 15,-1 0-8-15,4 4-2 0,0 4-1 16,4 5-2-16,7 2 2 0,1 5 1 16,3 3 0-16,2 1 0 0,0 3 0 15,1 1 0-15,-1 3 0 0,0 1-1 16,0 2 0-16,6 4 2 0,-3 3-1 16,1 0 0-16,0 0 0 15,0-4-1-15,-2-1 0 0,-4-2-10 0,-5-6-14 0,-1 3-10 16,-3-8-21-16,-6 0-18 0,0-2-7 15,-1-6-41-15,-5-2-42 0,2-5-180 16</inkml:trace>
  <inkml:trace contextRef="#ctx0" brushRef="#br0" timeOffset="22890.18">33012 5050 391 0,'0'0'43'15,"0"0"-1"-15,0 0 21 0,0 0 14 0,0 0-23 16,0 0-8 0,29-51 0-16,-27 48-2 0,-2 3-12 0,0-1-4 0,0 1-7 15,0 0-8-15,0 0-4 0,0 0-4 16,0 0-5-16,-4 1-1 0,-2 7-4 16,-7 6 0-16,-1 4 4 0,-7 6 1 15,-2 3 0-15,-1 4 0 0,-3 4 0 16,-4 3 0-16,0 6 0 0,-7 7 0 15,-9 8 0-15,-9 7 0 0,-6 4 1 16,-4-3-1-16,8-4 2 0,13-10 1 16,7-6-1-16,11-6-2 0,7-6 0 15,5-4-3 1,5-6 1-16,4-5-8 0,2-2-6 0,4-7-5 0,0-1-5 0,4-5-9 16,2-2-8-16,6-3-2 0,3-3-4 15,6-10-1 1,1-7-29-16,5-4-31 0,-2-2-85 0</inkml:trace>
  <inkml:trace contextRef="#ctx0" brushRef="#br0" timeOffset="23348.64">32993 5188 168 0,'0'0'280'0,"0"0"-239"0,17-54 8 15,-13 47 16-15,0 1-3 16,-4 1-13-16,2 3-14 15,-2 2-4-15,2 0-8 0,0 4-13 0,5 3-7 0,1 4-1 16,2 4 5-16,0 5 1 0,7 3 2 16,-7 5-4-16,7 6-1 0,-1 2 1 15,5 5-3-15,2 3 0 0,6 3-2 16,4 2 1-16,4 3 1 0,2 0-2 16,1 0 0-16,-1-1-1 0,-4-3 1 15,-2-1-1 1,-6-5-3-16,-4-3 2 0,-5-7 0 15,-3-4 1-15,-7-8 1 0,-8-6-1 16,0-3 0-16,-8-4-5 0,-5 0 5 16,1-1 0-16,-9-4 3 0,-4 0 1 15,1-2-1-15,-3 0 0 0,0 0-2 16,0 0 0-16,4 1 0 0,-1 1 0 16,-1-1-1-16,0-1 0 0,2 0 1 15,0 2-1-15,-1-1 0 0,1-1 1 16,-4 2-1-16,-2 0 0 0,-6 0-3 15,-6-1 1-15,-7-1-5 0,-4-1-1 0,-6-2-4 16,-4 0 0-16,-2 3 4 0,-4-3 1 16,6 5-3-16,0-2-12 0,10 1-2 15,3 5-7-15,8 3-15 0,5-2-9 16,7-1-2-16,9-2-8 0,7 1-20 16,5-3-41-16,6-1-88 0</inkml:trace>
  <inkml:trace contextRef="#ctx0" brushRef="#br0" timeOffset="24110.28">32661 5564 346 0,'0'0'40'0,"0"0"4"0,0 0 29 0,0 0 7 15,0 0-26-15,0 0-16 0,0 0 2 16,0 0-7-16,8-24-17 0,-2 29-13 16,0 4-1-16,2 3 2 0,-1 4 1 15,-3 5 0-15,2 1-1 0,-2 3 1 16,-2 1-1-16,2 0-2 0,-2-2-1 15,-2-1-1-15,2-5 0 0,3-3 1 16,-3-2-1-16,2-1 1 0,0-2 0 0,-2-5 0 16,0 1-1-16,-2-3 0 15,2-3 3-15,-2 0-3 0,0 0 0 0,0 0 2 16,0-4 2-16,0-4 3 0,-2-3-3 16,-2-3-2-16,0-1-2 0,-2-2 1 15,1-2-1-15,3-1 1 0,-4-5 0 16,4-2-1-16,-2-1 0 0,0-2 1 15,4 2-1-15,-2-1 0 0,2 5-1 16,0 1 0-16,6 3 1 0,-2 4-1 16,2 3 1-16,-2 5 0 0,3 2 0 0,-1 1 0 15,2 1-1-15,2 1 1 0,1 1 0 16,3 1-2 0,1 0 2-16,3 1 0 0,3 2-1 15,0 4 1-15,-3 1 1 0,-3 1 1 16,-9 1-2-16,-4 1 0 0,0 2 0 0,-6 3-2 15,-4 1-1-15,-7 1 2 0,-1 2 1 16,-7-2 0-16,4 1 0 0,-3-1 1 0,-1-3 0 0,6 0-1 16,1-3-1-16,5-2-2 0,1-4-2 15,2-1 2-15,2-3 1 16,2 1 2-16,4-1 1 0,0-1 2 16,0 0-3-16,0 2 1 0,0-2 0 0,2 1-1 15,0-1 0-15,4 3 0 0,2 1 0 16,2 0 0-16,5 3 4 0,4 0 2 15,-3 4 0-15,5 1-1 0,1 0 0 16,3 2-1-16,-2 0-2 0,2-1-1 16,-7 0 1-16,-3-1-2 0,-3-5 1 15,-3 0-1 1,-3-1-6-16,-2 1-26 0,-2-2-35 0,-2-2-19 0,0 0-15 0,0-3-44 16,0-2-118-16</inkml:trace>
  <inkml:trace contextRef="#ctx0" brushRef="#br0" timeOffset="24610.38">33002 5639 293 0,'0'0'130'16,"0"0"-101"-16,0 0-14 0,0 0 29 16,0 0-1-16,0 0-22 0,0-54-9 15,-2 50 0-15,-1 0-2 0,3 1-2 16,0 0 3-16,0 2 3 0,0-1 2 15,0-2 4-15,5 3-4 0,3-5-5 0,0 1-2 16,5 0-2-16,3-1 1 16,3 2 1-16,1 1 3 0,7 1-1 0,-2 2-2 15,-2 0-1-15,-1 4-1 0,-3 2 0 16,-4 1-5-16,-7 1 0 0,-4 1-2 16,-4 2-1-16,-6 0-4 0,-5 3-1 15,-7 0 6 1,-3 0 1-16,-4 2-1 0,1-2-2 15,3-1-8-15,2 0 0 0,5-3 6 0,1-1-2 0,7-1 1 0,2-3 5 16,2-3 0-16,0-2 1 0,2 0 0 16,0 0 0-16,0 0 5 0,4 0 11 15,0-2 6-15,0-1-4 16,5-1-4-16,1 1-2 0,2 1-1 16,5 0-3-16,-1 2-1 0,5 0 1 0,-2 3-2 15,3 4-2-15,-3 2-2 0,0 2-1 16,-3 1 0-16,-1 1-2 0,-7-2 0 15,-4 0 1-15,-4 0-1 0,0 0 0 16,-8 0 2 0,-5-1-1-16,-9 0 3 0,-3 0 0 0,-8-1 0 0,-4-3 0 31,-3 0-4-31,-3 1 0 0,4-1-6 0,1 0-14 0,1-3-22 0,2 1-29 16,4-2-57-16,0-2-84 0</inkml:trace>
  <inkml:trace contextRef="#ctx0" brushRef="#br0" timeOffset="28931.79">29888 4311 174 0,'0'0'63'0,"0"0"-13"0,0 0 0 16,0 0 21-16,0 0-12 0,21-35-3 0,-21 30-4 16,2 2-8-16,0 1-10 0,0 1 6 15,-2-2-4-15,0 3-6 0,0 0-9 16,0 0-3-16,0 0-8 15,0 1-6-15,0 4-4 0,0 5-2 0,-2 8 2 16,-2 4 2-16,-6 7 4 0,-5 2 1 16,1 5 0-16,-7 1-1 0,-4 3 1 15,1 2-3-15,-1 3-1 0,-4 1 0 16,-2 0-2-16,4-3 1 16,0 0-1-16,4-5 1 0,-1 0-2 15,-1-4 0-15,4-2-1 0,-2-4 0 16,1 0-10-16,5-2-9 0,-2-2-6 0,3-1-5 15,-1-2-11-15,5-2-2 0,-2-3 7 0,5-2-17 16,1-2-25-16,2-3-14 0,-2-2-37 16,3-4-38-16</inkml:trace>
  <inkml:trace contextRef="#ctx0" brushRef="#br0" timeOffset="29419.95">29225 5220 142 0,'0'0'40'0,"0"0"12"0,0 0 12 16,0 0-5-16,0 0 4 0,25-54-11 15,-25 49 4-15,2 0-3 0,0 2-7 16,-2 0-10-16,0 2 0 0,0 0 2 15,0 0-10-15,0 1-8 16,0 0 1-16,0 1-8 0,0 4-5 0,-2 4-3 16,0 2-2-16,-2 4 1 0,-9 1 2 15,3 4 2-15,-5 2 0 0,-3 2-1 16,-5 5-2-16,0 2-2 0,-8 7-1 16,-4 3-2-16,-8 6 1 0,1 1 0 0,1 7-1 15,-11 2 0-15,5 1-6 0,-5 1-10 16,5-3-9-1,5-7-34-15,1-5 23 0,12-6-21 0,2-8-21 16,6-8-24-16,9-8-10 0,-2-4-49 0</inkml:trace>
  <inkml:trace contextRef="#ctx0" brushRef="#br0" timeOffset="29924.6">29246 5239 424 0,'0'0'15'0,"26"-55"30"15,-11 38 9-15,-5 6 9 16,1 3-15 0,-3 3-15-16,-4 4 0 0,0 1-6 0,9 0-14 0,-1 7-8 0,0 4-1 15,9 7 2-15,-4 1 2 0,3 5 0 16,3 6-1-16,-2 1-1 0,8 7-2 15,8 0-1-15,6 6-2 0,7 4 1 16,8 1 0-16,2 3-1 0,4-1-1 16,4 0 3-16,-2-2-3 15,0 1 3-15,-4 1-3 0,-4-7 0 0,-4 0 0 16,-11-6 0-16,-3-4 1 16,-16-9 0-16,-7-5-1 0,-13-6 0 0,-4-3 0 15,-6-3-3-15,-9-2 3 16,-3 0 4-16,-9-3 0 0,-2-1-3 0,-6-2-1 0,-7 0 2 15,-9 0-2 1,-7-4 0-16,-10-2 1 0,-11 0-1 0,-8 0 1 0,-12 2-1 16,-4 2 0-16,-7 3-3 0,-8-1-4 15,7 7-5 1,-5 2 3-16,15 3-5 0,14-1 13 0,10-2 1 0,17 2 0 0,13-2-1 31,10-1-13-31,6 2-8 0,12-3 5 16,5-1 8-16,7 0 3 0,7-2-12 15,0 1-15-15,0-1-7 0,2 1 8 16,5-1 4-16,5-2 1 0,0-2-24 16,1-2-23-16,1-3-76 0</inkml:trace>
  <inkml:trace contextRef="#ctx0" brushRef="#br0" timeOffset="30318.79">29039 5610 476 0,'0'0'43'0,"14"-50"6"0,-7 40 7 16,-3 2 2-16,0 3-11 0,0 3-8 15,-4-1-4-15,2 3-10 0,-2-1-12 16,0 1-6-16,0 0-4 0,2 3-3 15,2 3-1-15,-2 5-1 0,0 4 0 0,3 5 2 16,-3 5 1-16,-2 6 1 0,-5 4 0 16,1 3-1-16,-6 2 1 0,0-1-2 15,1-2 0-15,5-5 0 0,0-4 0 16,0-6 1-16,2-6-1 0,2-4 0 16,0-3 1-16,2-3-1 0,6-2 0 15,-2-4-1-15,11 0 1 0,0-3 0 16,3-4 1-16,1-5 2 0,6-2-1 15,0-1-2-15,-7 0 1 0,1 0 1 16,-2 1-2-16,-7 3-3 0,-2 3-22 0,3 1-16 16,-9-1-22-16,0 1-16 0,-4-1-38 15,0 2-89-15</inkml:trace>
  <inkml:trace contextRef="#ctx0" brushRef="#br0" timeOffset="30508.83">29322 5642 450 0,'0'0'57'16,"0"0"21"-16,0 0-29 0,0 0 19 16,0 0 1-16,0 0-30 0,0 0-19 0,0 0-8 15,0 0-6-15,48-6-1 0,-40 31 2 16,0 2 5-16,-4 6-6 0,3 3-3 16,1 2-2-16,-2 1 0 0,-2-2 0 15,4-1-1-15,1-1-2 0,3-3-29 16,-4-5-34-16,1-8-42 0,-1-6-81 15,-4-8-279-15</inkml:trace>
  <inkml:trace contextRef="#ctx0" brushRef="#br0" timeOffset="31122.93">30273 4457 152 0,'0'0'31'0,"0"0"-13"0,0 0 20 15,0 0 14-15,0 0-5 0,0 0-1 16,0 0-1-16,-2-52-1 0,2 46 2 16,0 1-4-16,-2 1 1 15,2 1-2-15,0 0-2 0,0 3-1 0,0-2-5 16,0 2-10-16,0 0 0 0,0 0-9 16,0 0-9-16,0 0-3 15,2 0-2-15,2 3-2 0,4 2 1 0,5 4 1 16,-3-1 0-16,5 6 2 0,3 3-1 15,-1 6 0-15,3 2 1 0,5 5 2 16,-4 3 0-16,4 3-1 0,-1 3-2 0,-3 2 2 16,2-1-2-16,2 5 1 0,4 0-1 15,-3 1-1-15,-1-1 0 0,2-4-1 16,-4-2-7-16,0-3-20 0,-7-3-16 16,3-1-20-16,-7-2-13 0,-4-4-53 15,-3-5-123-15</inkml:trace>
  <inkml:trace contextRef="#ctx0" brushRef="#br0" timeOffset="31517.21">30769 5298 78 0,'0'0'305'15,"0"0"-249"-15,0 0 0 0,0 0 27 16,0 0-7-16,15-56-18 0,-15 52-6 16,0 0-9-16,2 0-14 0,-2 3-7 15,4 0-11-15,-4 1-3 0,0 0-4 0,0 0-2 16,0 2-2-16,0 6-1 0,0 2-3 15,0 8 3-15,-6 2 1 0,-1 5 3 16,-3 6 0-16,-7 1 1 0,3 2 0 16,-5 4-3-1,3 1 1-15,-3 2-1 0,5-1 1 0,-3-2-1 0,3 0-1 16,-3-1 0-16,5 0-1 0,2-1-13 16,-3-1-4-1,7-3-6-15,0-6 23 0,4-5-37 0,2-6-34 0,-2-4 12 16,2-5-12-16,-2-4-55 0,2-2-73 15</inkml:trace>
  <inkml:trace contextRef="#ctx0" brushRef="#br0" timeOffset="31990.97">30802 5414 348 0,'0'0'62'0,"23"-59"-26"16,-13 45 23-16,3-1 11 15,-5 6-8-15,-2-1-19 0,0 3 4 16,-4 3-5-16,0 1-9 0,1 3-12 16,-1 0-7-16,2 3-9 0,0 7-5 0,8 2-1 15,1 7 1-15,1 4 2 0,1 3 0 16,3 6 1-16,1-1 1 0,6 5-3 16,1 4 0-16,3 3 3 0,7 6-4 15,3 1 1-15,-2 1 0 0,6 1 0 16,-1 0-1-16,-1-2 1 0,-2-4-1 15,3-4 0-15,-5-5 0 0,-2-4-3 16,-4-5 2-16,-8-10 1 0,-5-2 0 16,-7-6 0-16,-5-6 0 0,-4-1 0 15,-2-3 1-15,0 0 0 0,-4 0 2 0,-4-2 0 16,-11-2 1-16,-2 0-1 0,-3-2-2 16,-7 1 1-16,-3-2 0 0,-3 1-1 15,-2 3-1-15,-11-1 0 0,-1 3 0 16,-9-1 0-16,-6 1-1 0,-1 2-4 15,-1-1 4-15,2 3 1 0,4 0-1 0,2 2 1 16,6 1-7-16,11 0-4 16,6 1-3-16,4-3-5 0,8 2-5 15,10 1 0-15,3-5-5 0,10 1 1 16,0 0-7-16,2 1-11 0,0 0-7 0,2-1-24 16,2-1-15-16,4-2-41 0</inkml:trace>
  <inkml:trace contextRef="#ctx0" brushRef="#br0" timeOffset="32336.59">30829 5716 373 0,'0'0'41'0,"0"0"17"0,0 0 3 15,0 0 15-15,0 0-24 0,0 0-10 16,0 0-6-16,0 0-11 0,10-39-10 16,-5 47-5-16,-3 5-10 0,2 6 3 15,-4 5 4-15,2 3 3 0,-2 2-2 16,0 2-2-16,0 0-2 0,-2 1-2 15,2-2-1-15,-2-2 0 0,0-2-1 16,2-4 1-16,0-2-1 0,0-6-1 16,2-3-15-16,0-2-17 0,-2-5-17 15,0-2-6-15,2-2-3 0,2 0-23 0,0-5 13 16,-4-4-1-16,2 0-118 0</inkml:trace>
  <inkml:trace contextRef="#ctx0" brushRef="#br0" timeOffset="32733.58">30850 5759 1 0,'0'0'311'0,"0"0"-256"0,0-57-3 16,0 48-3-16,0 3 8 0,2-1-14 0,6 0-9 15,-4 2 0-15,0 0-10 0,7 0 3 16,-1 0-2-16,2 3-1 0,-1 1-3 16,5 1-5-16,-1 2-5 0,-1 4-3 15,1 2-3-15,-5 2 0 0,2 3-1 16,-5 0-4-16,-3 3 0 0,-4 0-2 15,2 3 2-15,-8-1 0 0,-5 2 0 16,-5-1 0-16,-1-1-3 0,-1 1-6 16,-3-4-3-16,4 0-5 0,1-5 7 15,6-3 3-15,1-2 5 0,3-2 2 0,2-3 3 16,-2 0-3 0,6 0 3-16,-2 0-2 0,0 0 0 15,0-1 2-15,2 1-1 0,0 0 0 0,0 0-1 0,0 0 4 16,0 0 0-16,2-1 0 0,4 0-5 15,4 1 3-15,3 0 0 0,1 0 2 16,3 3 1-16,3 2 0 16,1 1 1-16,0 1-1 0,1-1-3 15,-3 2-1-15,-1-1-1 0,-5-1 0 0,-3 1-1 0,1-1 0 16,-7-2-25-16,-4 1-55 16,-4-4-39-16,-7 1-105 0</inkml:trace>
  <inkml:trace contextRef="#ctx0" brushRef="#br0" timeOffset="32997.97">31129 5796 481 0,'0'0'61'0,"0"0"10"16,0 0-15-16,0 0 26 0,0 0-15 0,0 0-30 15,0 0-8-15,0 0-7 0,4-47-4 0,-4 47-6 31,0 0-6-31,0 0-4 0,0 6-2 0,0 6-2 0,0 1 2 0,0 6 2 16,0 3-1-16,0 1 1 0,0 2 1 16,0 3-1-16,2 2 0 0,-2-2-2 15,0 2 3-15,0-4-3 16,0 2 0-16,0-3 0 0,4-1-7 16,-2-4-33-16,-2-3-10 0,0-4-41 15,-6-6-46-15,-2-6-136 0</inkml:trace>
  <inkml:trace contextRef="#ctx0" brushRef="#br0" timeOffset="33884.18">32290 4318 203 0,'0'0'25'0,"0"0"11"0,0 0 15 16,0 0 9-16,0 0-5 0,0 0-10 16,0 0 0-16,0-22 0 0,0 19 0 15,0 0-7-15,0 2 0 0,-2 0 2 16,2 1-2-16,-2 0-5 0,2 0-13 16,-4 4-14-16,0 4-6 0,-2 5-1 15,-2 5 1-15,-1 1 3 0,1 4 0 16,-2 1 3-16,-3 3 0 0,3 1-1 15,-4 2-1-15,3 1-2 0,-1 3 1 16,-1-2-2-16,5-2-1 0,-2-3 1 0,2-3 1 16,1 0-2-16,1-3 0 0,4-2 0 15,-2-2 1-15,0-3-1 0,2-3-4 16,-2-2-13-16,4-2-4 0,-2-2-19 16,-1-1-11-16,1-2-24 15,-2-2 34-15,0 0-41 0,-2 0-60 16,-2-4-132-16</inkml:trace>
  <inkml:trace contextRef="#ctx0" brushRef="#br0" timeOffset="34402.58">32082 4814 368 0,'0'0'99'0,"0"0"-51"0,0 0-10 15,0 0 26-15,0 0-3 0,0 0-7 16,0 0-11-16,0 0-4 0,10-48-13 16,-10 48-2-16,0 0-5 0,0 0-9 15,0 0-3-15,0 0-4 0,0 2-1 16,0 1-2-16,-4 4-3 0,-4 4 3 0,1 2 0 16,-5 3 0-16,0 4 1 0,-9 6-1 15,-6 7 1-15,0 4 0 16,-4-1-1-16,2 0 0 0,2 0 3 0,1 1-3 15,-3 0 1-15,0 0-1 16,0 1 1-16,0 2 0 0,2-1 0 0,2-4-1 16,2-4 1-16,9-6 0 0,1-6-1 15,5-4 0-15,4-7 0 0,2-3 0 16,2-2 0-16,0-1-4 0,0-1-3 16,0-1 0-16,0 0-3 0,0 0-4 15,0 0-9-15,0-2-1 0,2-5-11 16,4-5-28-16,-2-1-30 15,-4-4-90-15</inkml:trace>
  <inkml:trace contextRef="#ctx0" brushRef="#br0" timeOffset="35141.96">32098 4927 330 0,'0'0'56'15,"0"0"7"-15,0 0 11 0,0 0 0 0,0 0-25 32,0 0-12-32,0 0 2 0,0 0-9 0,0 0-7 0,11-41-8 0,-11 41-7 15,6 0-4-15,0 0-2 0,0 2 1 16,5 7-2-1,1 3 0-15,2 4 3 0,3 1-1 0,-3 5 3 0,7 2-3 16,-4 1 2-16,5 2 0 16,-1 2 3-16,2-1-3 0,2 2-1 15,-1-4-1-15,-1 3 0 0,2-4-3 0,0 0 0 16,-7 1-2-16,-1-6 2 16,-5-3 2-16,-3-3-2 0,-3 0 0 0,-2-5 2 0,-2-1-2 15,0 0 1-15,0-3-1 16,0 0 1-1,-2-1-1-15,2 0 1 0,-2 0-1 0,0 0 1 0,0-4-1 0,0 1 0 16,0 1 1-16,0-2-1 0,0 0 1 16,2 0-1-16,-2 0 1 0,0 0-1 15,0 0 0-15,0 1 0 0,0-1 1 16,2 0-1-16,-2 0 0 0,0 0 0 16,0 0 0-16,0 0 2 0,0 0-2 15,0 0 0-15,0 0 2 0,0 0 0 16,0 0 0-1,0 0-2-15,0 0 1 0,0 0 0 0,0 1 0 0,-2-1 2 16,-2 2-3-16,-2 0 0 0,0 0 2 16,-7 0 0-1,-1 1 1-15,-3-1-1 0,-3-1 1 0,-7 2 0 0,0 0 0 0,-6-2 1 16,-4 2-1-16,-3 0-2 0,-3 1-1 16,-3 1-1-16,5 1 0 15,-4-3 0-15,1 3 1 0,1 3-1 0,-7 0 0 16,5 2 1-16,-3-4 2 0,-1 1-2 15,3-1 0-15,3-4 2 16,5-1-2-16,5-1 0 0,4 0-3 0,9-1-5 16,1 0 1-16,9 1-1 0,0-1 1 15,3 0-7-15,5 0 2 0,2 0-1 16,-2 1-7 0,2-1-3-16,0 0 1 0,0 0 2 15,0 0-3-15,0 0-3 0,2 0 2 0,0 0-2 0,7 1-5 0,-1-1-20 16,2-1-43-1,3-1-53-15</inkml:trace>
  <inkml:trace contextRef="#ctx0" brushRef="#br0" timeOffset="35723.67">31883 5100 186 0,'0'0'51'0,"0"0"-2"0,0 0 0 15,0 0 28-15,0 0-14 0,0 0-10 16,11-33-9-16,-11 31-5 0,2 0-7 0,-2 2-3 16,0 0-1-16,0 0-5 15,0 0-10-15,2 2-6 0,0 3-5 16,2 2 3-16,2 1 4 0,-2 5 6 16,0 0 3-16,-2 4-1 0,3 3-5 15,-3 0-5-15,-2 1-1 0,0 0-1 16,2 1-2-16,0-2-1 0,-2-1 0 0,0-1-1 15,0-3 0-15,2-2 0 0,-2-1 0 16,0-3-1-16,0-1 0 0,0-2 0 16,0-2 0-16,0-1-6 0,0-3-10 15,0 1-6-15,0-1-19 0,0 0-1 16,0-1-6-16,0-6 0 0,0 0-40 16,-2-2-63-16,-2-3-98 0</inkml:trace>
  <inkml:trace contextRef="#ctx0" brushRef="#br0" timeOffset="36211.05">31914 5128 213 0,'0'0'118'15,"0"0"-68"-15,0 0-8 0,0 0 23 16,0 0 2-16,15-51-19 0,-11 45-12 16,-2 2-6-16,2 0-2 0,0 0-1 0,-4 2-5 15,8 0-6-15,-3 1-1 16,-1-1-5-16,0 2 0 0,2 0-6 15,0 0 2-15,5 0-4 0,-5 0 0 16,4 5 0-16,-4 3 0 0,5 0-2 0,-5 1 1 16,-2 2-2-16,0 2 0 0,-2 0 0 15,-2 0 1-15,0 2-1 0,-6 0 0 16,0-2 1-16,-2 0 0 0,-1-3 1 16,3-2 1-16,0 0-2 0,2-2 1 15,-2-1 0-15,-3-2-1 0,3-1-1 16,-2 0 0-16,0 1-1 0,-3 0-5 15,1-3-1-15,4 0 4 0,-3 0 1 16,1 0-1-16,4 0 3 0,2 0-1 16,0 0 2-16,2 0 0 0,0 0 1 15,0 0-1-15,0 0-1 0,0 0-1 16,2 0 1-16,0 0 0 0,2 0 1 16,6 0 1-16,-3 0 4 0,5 3 4 0,3 0 0 15,-3 2-1-15,7 2 1 16,-3 1-3-16,3 0 0 0,-5-1-3 0,-1 0 0 15,-3 2-2-15,-4-2 0 0,2-1-1 16,-3 0 1-16,1-3 0 0,-2 3-2 0,-2-6 1 16,-2 3-21-16,2 0-18 15,-2-1-25-15,0 0-15 0,-2-2-40 16,-6 1-45-16,1-5-146 0</inkml:trace>
  <inkml:trace contextRef="#ctx0" brushRef="#br0" timeOffset="36921.36">32177 5129 265 0,'0'0'40'0,"0"0"-7"0,0 0 23 0,0 0 16 15,0 0-8-15,0 0-18 0,0 0-6 16,0 0-10-16,2-17-9 0,-2 17-7 16,0 0-5-16,0 0-6 15,0 0 0-15,0 3-1 0,0 1-1 0,0-1 4 16,0 0 3-16,0 0-1 0,0 0 0 0,-4-2-1 16,2 1 0-16,-5 0 0 15,3 0 0-15,0 0 0 0,2-2-3 16,-2 0-1-16,2 0 1 0,-6-2 2 15,6-2-3-15,-5-1 1 0,3 0 0 16,0 0-1-16,2-1-2 0,0 2 0 0,0-2 0 16,0 3 0-16,2 1 0 0,0-1 1 15,0 0 1-15,2 0 2 0,0-1 0 16,2 0-1-16,0-2-2 16,2 2 2-16,1 1-1 0,1 1 3 0,-2 2-1 15,-2 0 1-15,2 0 1 0,3 2-5 16,-3 4 1-16,2 0-1 0,-4 5 1 15,3 0-2-15,-1 0 2 0,-4 1-2 16,-2 2 1-16,0 0-1 0,0 1 2 16,-6-1-1-16,4-3 2 0,-5 0-3 15,3-2 1-15,-2-1 0 0,0 0 0 0,0-5 0 16,1 3 0-16,1 0 0 0,2-3 0 16,0 0 0-16,2-2 0 0,0 0 1 15,0 0 2-15,0 0 1 16,0 0 0-16,0 0 1 0,4 1-1 15,0-1 3-15,1-1 3 16,1 2 1-16,-2-2-2 0,2 3 1 16,0 0 0-16,1-1-2 0,1 0 0 0,0-1-2 0,0 2 2 15,3-2-2-15,1 0 0 0,0-1-1 16,5 1-1-16,-3-1 1 0,-3 0-2 0,-1 0-2 16,-2 1-1-16,-3 0 0 0,-3-2-1 15,0 3 0-15,-2-2 0 0,0 1-4 31,0 0-23-31,-4-1-16 0,-3 1-7 0,-7 1-26 0,-1 1-57 16,-5-1-102-16</inkml:trace>
  <inkml:trace contextRef="#ctx0" brushRef="#br0" timeOffset="39970.98">18536 6218 335 0,'0'0'69'0,"0"0"-4"16,0 0 14-16,0 0-23 0,0 0-11 16,0 0-17-16,0 0-15 0,0 0-7 0,0 0-6 15,47-18 1-15,-22 22-1 16,2 5 0-16,4 3 0 0,-4 2-3 0,-4 1-94 16,-5 0-110-16</inkml:trace>
  <inkml:trace contextRef="#ctx0" brushRef="#br0" timeOffset="40980.51">25082 1292 180 0,'0'0'29'15,"0"0"11"-15,0 0 17 0,0 0-5 16,0 0-8-16,0 0 3 0,0 0-1 15,0 0-5-15,-20-30-1 0,18 28-5 16,2 2-3-16,0-1 3 0,-4-1 9 16,4-1-6-16,-2 0-3 0,-3-2-9 15,5 3-2-15,0 0-4 0,-2 2-4 0,2 0-6 16,0 0-5-16,0 0-2 0,0 0-2 16,0 4-1-16,-4 5-5 0,2 5-2 15,-6 9 3 1,0 4 3-16,1 3 1 0,3 4 1 0,0 0-1 0,0 4 0 15,0-4 0-15,0 0 0 0,4-1 0 16,0-5 0-16,2-2 0 0,-2-4 1 16,2-4 0-16,4-2-1 0,-2-4 0 0,-2 2 0 15,0-5-1-15,-2 0-18 16,0-2-24-16,2 0-12 0,-2 0-20 16,-2-1-4-16,-2-1-44 15,-12-1-71-15</inkml:trace>
  <inkml:trace contextRef="#ctx0" brushRef="#br0" timeOffset="41358.08">24810 1619 399 0,'0'0'89'15,"0"0"-9"-15,0 0-9 0,0 0-9 0,0 0-16 16,0 0-9-16,0 0-8 0,0 0-5 15,4-41-11-15,-4 41-5 0,0 0-6 16,0 3-2-16,2 3-2 0,0 3-4 16,6 5 6-16,2 2 0 0,1 3 2 15,-5 3-1-15,8 0 2 16,1 1-1-16,-7-2-1 0,11 1 1 0,-9-6-1 16,3 0 2-16,1-1-2 0,-6-4-1 15,3-2 0-15,1-3 0 0,-8-1 1 16,0-3 1-16,5-1 7 0,-3-1 5 15,6-2-3-15,-2-5 4 0,7-4 2 16,-7-2-1-16,5 0-5 0,1-3-3 16,-7-2-3-16,3 1-3 15,0-3 1-15,-5-1-2 0,-1 6-1 16,2 5 0-16,2 6-23 0,1 4-38 0,7 7-63 0,-7 3-136 16</inkml:trace>
  <inkml:trace contextRef="#ctx0" brushRef="#br0" timeOffset="47588.74">4314 7252 100 0,'0'0'68'0,"0"0"-20"15,0 0 5-15,0 0-3 0,0 0-4 16,0 0-8-16,0 0 1 0,4-30-5 15,-10 28-5-15,0 0 3 0,-7-1-11 16,7 3-5-16,-4-2 0 0,-5 1 1 16,7-1-5-16,-2 0 5 0,-5 1-11 15,5 1-1-15,-4 0-1 0,1 2-3 16,-1 4-1-16,-5 3-1 0,3 0 0 0,-3 4 0 16,0-1 1-16,5 4-1 0,6-1 1 15,-5 3 0-15,7 0 0 0,2 0-1 16,2 2 0-16,2-2 1 15,0-1-1-15,4-2 0 0,2-2-1 0,11 1 1 16,-7-2 1-16,11-1 0 0,-3 0 0 0,5-2 1 16,-2 4 1-16,1-2 0 15,3 0 0-15,-2 0 0 0,-4 0 0 0,-1 1-2 16,-8-5 0-16,3 1 1 16,-7-1-1-16,-2 0 1 0,-2 3 1 0,-2 1 2 15,-2-1-1-15,-8 3 0 16,-7-2 1-16,1 0 0 0,-7 0-1 0,-2-1 0 15,-4-3-2-15,2-3-1 0,5 0 0 16,-3-3-18-16,6-1-6 0,5 0 5 16,6-3-3-16,-7-3-7 0,7 0-9 15,0-5-2-15,1 0 6 0,1-3-1 16,2-3-13-16,0-3-47 0,2-2-56 16</inkml:trace>
  <inkml:trace contextRef="#ctx0" brushRef="#br0" timeOffset="47856.13">4552 7185 259 0,'0'0'128'16,"0"0"-66"-16,0 0 1 15,0 0 1-15,0 0-13 0,0 0-26 0,0 0-10 0,0 0 2 16,2-17-5-16,-4 30-10 15,0 8 1-15,-2 4 2 0,2 2 4 16,-1 3 0-16,3 1-5 0,0 4-2 0,0-2-1 16,5 3 1-16,-1 0 0 0,4-2-1 15,-2-2-1-15,11-6-3 0,-7-1-16 16,5-2-15 0,-3-3-29-16,-4-4-25 0,3-4-25 0,-11-3-70 0</inkml:trace>
  <inkml:trace contextRef="#ctx0" brushRef="#br0" timeOffset="48044.53">4399 7563 166 0,'0'0'233'0,"0"0"-181"16,0 0 9-16,0 0-1 0,0 0-15 16,0 0-19-16,0 0-5 0,0 0-5 15,0 0-6-15,2-48-7 0,14 44-2 16,9-2-1-16,6-2-1 0,4 1 1 15,5 3 0-15,-5 0 0 16,-2 1-2-16,0 0-49 0,-4 1-60 0,-11-1-102 16</inkml:trace>
  <inkml:trace contextRef="#ctx0" brushRef="#br0" timeOffset="48532.61">4612 7425 162 0,'0'0'90'0,"0"0"-35"0,0 0-17 0,0 0 16 16,0 0-3-16,0 0-8 0,0 0-3 15,14-55 1-15,5 48-3 0,-3 1-7 16,7 3-8-16,2 1-4 0,2 2-6 0,-4 2-5 16,3 7-2-16,-3 2-1 0,-2 4 0 15,6 4-1-15,-3 6-1 16,-9-1-1 0,6 4 1-16,-7 2-2 0,3-2 0 0,-9 3 2 0,4-8-1 0,-8 0-2 15,1-3 0-15,-5-6-1 0,0 1-6 0,0-5-2 16,-7-2-3-16,-1-3 0 0,4-4 5 15,0-1 7-15,-2-1 1 16,-1-4 0-16,1-3 1 0,-4-3-1 16,4-1 0-1,2-5 1-15,-5 0-1 0,1-6 3 0,2-4 4 0,4 0 1 0,2-5-3 16,0 2-2 0,2 2-1-16,2 6-2 0,6 6 0 0,-1 5-1 0,1 0-1 15,4 4 0-15,3 0-1 0,4 5 0 16,-7 2-25-16,9 2-31 0,-7 2-43 15,3 2-65 1,-11 0-142-16</inkml:trace>
  <inkml:trace contextRef="#ctx0" brushRef="#br0" timeOffset="48910.18">5160 7415 237 0,'0'0'90'16,"0"0"-27"-16,0 0 15 0,0 0-10 16,-48-55-14-16,46 49-12 0,0 2-10 15,0 1-11-15,0 3 2 0,2-1-1 16,0 1-4-16,0 0-6 0,0 0-5 0,0 1-7 16,0 6-3-16,2 3-2 15,2 8 1-15,0 5 4 0,0 5 0 16,0 6 1-16,0-4 2 0,5 3-3 0,-1-5 1 15,2 0-1-15,3-4-1 0,1-3 1 16,-1-5 0-16,5-3-3 0,-5-5 0 16,7-4 0-16,-7-4 2 0,7-3 1 15,-5-6 1-15,3-4 1 0,-7-2 0 16,1-3 0-16,-6 0 1 0,-1-3-1 16,-5-2 1-16,0-1 0 0,0-1-3 15,-3 2 0-15,-3 1 0 0,-4 3 0 16,6 4 0-16,-2 1-13 0,-1 4-27 15,-3 4-11-15,0 1-21 0,1 4-61 16,3 1-85-16</inkml:trace>
  <inkml:trace contextRef="#ctx0" brushRef="#br0" timeOffset="49226.63">5745 7403 510 0,'0'0'18'16,"0"0"16"-16,0 0 32 0,2-58-9 16,-11 51-38-16,1 0-10 0,0 0-3 15,-3 1 6-15,-3 2-2 0,-5 3-8 16,-3 2-2-16,-3 3-2 0,-2 7 0 16,-4 2 1-16,2 3 0 0,4 3 0 0,9-1 0 15,1 3-1-15,5 1-1 0,0 1 2 16,1-1 1-16,7-2-1 15,2 0 1-15,6-3-1 0,3 2 0 0,1-1-1 16,4-1 2-16,5 1-1 0,4-2 0 16,2-2 1-16,1 0 0 0,6-2-1 15,3-5-1-15,-2-4-11 0,0-3-25 16,6 0-3-16,-10-6-9 0,2-4-26 16,2-5-20-16,-4-3-32 0,-6 2-148 15</inkml:trace>
  <inkml:trace contextRef="#ctx0" brushRef="#br0" timeOffset="49445.35">6046 7172 338 0,'0'0'43'0,"0"0"26"0,-4-51 21 16,2 50-14-16,2 1-32 0,0 0-14 16,0 0-4-16,0 6-14 0,0 7-11 15,0 5-1-15,0 5 8 0,2 4 10 16,2 3 0-16,0 4-6 0,5 2-2 15,-1 4-2-15,-4 5-3 0,6-1-4 0,-3 3 1 16,3-5 0-16,-2-4 0 0,-2-5-2 16,1-8 0-16,-1-3-43 15,-2-4-41-15,-4-5-19 0,0-4-99 0</inkml:trace>
  <inkml:trace contextRef="#ctx0" brushRef="#br0" timeOffset="49627.82">5926 7478 439 0,'0'0'39'16,"0"0"18"-16,0 0-6 0,0 0-1 0,0 0-20 15,13-50-13-15,-1 45-7 0,7 3-5 16,-3 2-4-16,9 0 0 0,2 2-1 16,6 3-1-16,6-3-42 15,3-2-25-15,1-3-105 0,-4-5-220 16</inkml:trace>
  <inkml:trace contextRef="#ctx0" brushRef="#br0" timeOffset="50154.93">6720 7385 272 0,'0'0'33'0,"0"0"11"0,0 0-4 16,0 0 1-16,-31-59 2 0,29 52 4 16,2 1-4-16,0-1-9 15,2 4-7-15,2-3-4 0,0 1-6 0,1 1-5 16,3 1-3-16,-2 0-1 0,6 2 1 16,-1 1-2-16,-1 1-3 0,7 7-4 15,3 5-1-15,-3 4 0 0,-1 5 1 16,-1 5-1-16,-5 2 1 0,-6 2 0 15,3 0 1-15,-7-3-1 0,0-3 0 16,-9-4-11-16,3-3-1 16,0 0 3-16,0-4 4 0,-1-1 1 0,-1-4-8 15,4-3 11-15,0-3 1 0,0-3 0 0,0 0 3 16,-3-3-2-16,5-4 2 0,-6-1-1 16,8-3 0-16,-4-1-1 0,2-4-1 15,2-3 2-15,0-2-1 0,0-4 6 16,0-1 1-16,6 2 0 0,7 1-2 15,-5 8 6-15,4 1-2 0,3 5-7 16,-1 6-1-16,9 3-2 0,0 0 1 16,1 4 0-16,7 5 0 0,-2 4 0 0,0 0-1 15,0 2 0-15,-6 2-2 0,-2 0 2 16,-3 5-1 0,-9-2 0-16,-3 6 1 0,-6 0 0 0,0 3 1 0,-4-3-1 15,-3-4-11 1,1-4-26-16,4-4-2 0,0-2-32 15,2-3-44-15,8-6-49 0,3-3-127 0</inkml:trace>
  <inkml:trace contextRef="#ctx0" brushRef="#br0" timeOffset="50497.43">7378 7442 434 0,'0'0'58'0,"0"0"9"0,12-51 3 0,-12 45-1 16,0 2-19-16,0 0-11 0,0 2-9 15,-2 0-13-15,-2 2-7 0,-5 1-7 16,-1 7-3-16,-2 3-1 0,-9 3-2 16,0 3 1-16,5 2 2 0,3 1 0 15,3 3 0-15,0 0 0 0,4 1-1 16,1 3 0-16,5-3 0 0,0-1-8 16,5-5-4-16,5-1 0 0,0-6 2 0,9-1 5 15,4-4 6 1,-1-4-1-16,5-2 1 0,2-4 0 0,0-9 1 0,2 0 3 15,-6-6-2 1,-2 3 1-16,-3-3 0 0,-11-1 0 0,-3-2 3 0,-4-3 5 16,-2 0 2-1,-6-2-10-15,-5 3-1 0,-5 2-1 0,-5 4-1 0,-6 2-1 16,0 4-4-16,-4 3-9 16,4 5-70-16,3 4-7 0,1 0-4 0,2 4-63 0,9 1-182 15</inkml:trace>
  <inkml:trace contextRef="#ctx0" brushRef="#br0" timeOffset="51210.02">7768 7195 509 0,'0'0'53'0,"-2"-55"-14"15,0 41 16-15,0 3 37 0,-2 6-35 16,4 4-32-1,-2 1-6-15,2 0-6 16,0 2-13-16,0 10-1 0,0 4-6 16,2 10 2-16,-2 4 5 0,2 2 0 0,0 7 0 15,0 2 1-15,0 3 0 0,-2 2 0 16,0-1 0-16,4 1 0 0,0-3 0 16,3-7 0-16,-3-4 1 15,2-6-2-15,-2-8 0 0,0-5-2 0,-2-7 1 16,0-3 1-16,0-2 0 0,-2-1 0 15,0 0 1-15,0 0 1 0,0-2 0 16,0-5 1-16,-4-3 0 0,0-2-3 16,0-4 2-16,-2-3-2 0,-7 1 1 15,1-5 0-15,-2 3-1 0,-1 1 0 16,-1 6-2-16,-1 4 1 0,7 3 0 16,-5 6 0-16,5-2 0 0,0 2-1 15,-3 5-2-15,1 1-13 0,3 5 2 0,-3 0 2 16,8 0 2-16,-2 4 3 15,2-1 3-15,4 0-1 0,0 3 3 0,0-3 2 16,4 2-1-16,2-3-1 0,6 0 2 16,1-2 0-16,5-1 1 0,5-3 0 15,2-1 2-15,6-4-2 0,0-1 2 16,6-2-1-16,0-4 0 0,3-3 2 16,1-4-2-16,0 0 2 0,3-6-3 15,-3-1 7-15,-2 1 1 0,-6-4-2 16,-6 2-3-16,-8 1 1 0,-5-2 3 0,-1 1 5 15,-9-4 5-15,-4 3-6 16,0 1-3-16,-2 3-1 0,-9 2-3 0,1 2 0 16,0 1 0-16,-3 3 0 0,-3 4-1 15,1 3-1-15,-1 2-2 0,1 2-1 16,-1 5 0-16,-1 7-2 16,-3 2 1-16,-1 4 2 0,4 0 0 0,1 4 0 15,6-4 0-15,3 4-1 0,3-1 0 0,2-1 1 16,2 3-2-16,6-4 0 15,5 0 1-15,7-3-1 0,1 1 0 0,6-3 1 16,4-3 0-16,2-1 1 0,4-1-1 16,2-2-3-16,4 0-24 0,7-3 0 15,1-4-11-15,5-2-38 0,2-8-16 16,0-5-89-16</inkml:trace>
  <inkml:trace contextRef="#ctx0" brushRef="#br0" timeOffset="51904.38">8994 7260 215 0,'0'0'151'0,"0"0"-80"0,0 0-4 16,0 0-2-16,0 0-18 0,0 0-20 15,0 0-10-15,-4-21-3 0,6 21-4 16,4 4-5-16,2 3-1 0,1 4-1 16,-1 5 0-16,4 3 3 0,-3 4 2 15,1 3-2-15,0 3-2 16,-1-1-1-16,-1-1-1 0,0-2 0 15,-2-5 0-15,3-2 0 0,-3-7-1 0,-2-3-1 16,-4-4 1-16,2-4-2 0,-2 3 1 16,0-3-1-16,0-1 1 0,2-4 0 15,0-5 4-15,-2-2 0 0,2-4-4 16,-2 0 2-16,0-2-1 0,0-1 0 16,0-1 0-16,0-2 1 0,0-3 1 15,-4 3 1-15,2 1 13 16,0 6 3-16,2 4-9 0,0 3 0 0,0 3-4 15,0 4-3-15,0 0-3 0,0 1 0 16,0 0-1-16,0 2-1 0,-2 8-4 0,-4 3-2 16,-3 4 5-16,-1 2 2 15,-2 1 1-15,-5-3 1 0,-1-2-2 0,1 1-1 16,3-5-11-16,-1 2-16 0,5-4 5 16,1-2 6-16,3-3 0 0,2-2-2 15,0-1 10-15,4-1 9 0,-2-1 3 0,2-2-2 16,0-3 1-16,0 0 0 0,2-2 2 15,2-4 8-15,6 2 2 0,1-7 2 16,3-2 2-16,3-2 0 16,6 0-4-16,-3 2-5 0,-1 3 0 0,-9 7 0 15,-4 3 2-15,-4 5-2 0,-2 1-3 16,0 0-2 0,0 0-3-16,-2 7-1 0,-6 2-5 15,-2 4 5-15,-5 2 1 0,1-1-1 0,1-1 0 16,-3-2-27-16,3-1-27 0,-3 1-28 15,-3-2-27-15,1 1-110 0</inkml:trace>
  <inkml:trace contextRef="#ctx0" brushRef="#br0" timeOffset="52676.78">9660 7303 264 0,'0'0'69'0,"0"0"1"15,0 0 3-15,0 0-9 0,0 0-21 16,0 0-11-16,-4-50-7 0,8 43 1 15,0 2-4-15,0-1-2 0,2 1-1 16,-4 0-3-16,2 2-2 0,-2 3-4 16,5 0-5-16,1 2-3 0,2 6-2 15,1 6 0-15,1 3-2 0,2 5 2 16,1 4 0 0,-1 2 1-16,1 1 2 0,-3 1-3 0,-4-2 1 0,3 1 0 31,-5-3 1-31,0 1-1 0,0-3 0 0,-1-3-1 0,-5-3 2 0,0-5-2 0,0-3 0 15,0-4 1-15,0-2-1 0,0-1 1 32,-3-1 0-32,1-2 2 15,-2 2-1-15,0-2 1 0,-2 0 0 0,-2-3-1 16,1-3-2-16,3-3-2 0,-2-6 2 16,0-4 1-16,0-2 0 0,2-7 0 15,-3-2-1-15,7-3 0 0,0-1-2 16,0 2 2-16,0 3 0 0,0 6 0 0,5 5 0 15,1 4 0-15,-2 6 0 0,6 1 0 16,-2 2 0-16,3 3 0 0,3 1-2 16,3 1 0-16,4 5 0 0,-1 6 1 15,3 5 1-15,2 1-2 0,-3 3 2 16,-3 4 0-16,2 3 0 0,-7 3 2 16,1 0-2-16,-9 2 0 0,-4 2 0 15,0-2 1-15,0-2 1 0,-2-4-2 16,0-2 0-16,-4-2-1 0,4-2-3 15,-2-5-22-15,2-1-14 0,0-3 0 0,0-2 2 16,2-4-23-16,-2-1-31 0,8-4-41 16,-2 0-98-16</inkml:trace>
  <inkml:trace contextRef="#ctx0" brushRef="#br0" timeOffset="53728.61">10286 7371 89 0,'0'0'231'0,"0"0"-223"15,0 0 27-15,0 0 42 0,0 0-17 0,0 0-29 16,0 0-1-16,0 0-4 16,-25-37-7-16,25 37-5 0,-6 0-3 0,2 3-6 15,-2 3-2-15,2 2-1 0,-1 4 1 16,-1-2 0-16,4 2-2 0,2 3 1 15,0-4-1-15,0 2-1 0,0-1 1 16,0 0-1-16,8-2 0 0,-1-1 0 16,3-2 0-16,4-2 2 0,3-3 0 15,2-1 2-15,5-1 2 0,-5-4 4 16,4-2 4-16,1-2-4 0,-9 0-1 16,4-1-3-16,-11 1 1 0,-2 0 1 15,-2-1 5-15,-4-2 9 0,0-3-5 0,0-1-5 16,-4-3-6-16,-2-1-1 0,0 3-3 15,-5 2-1-15,-1 1 1 0,-1 4-1 16,-1 0-1-16,-3 3 0 16,-1 3 0-16,1 0 0 0,-1 3-2 0,3 3 0 15,-3 9-1-15,3 4 1 0,-1 2-1 16,1 5 2-16,5 2 0 0,2 1 0 16,-1 2 0-16,5-1 1 0,2-3-1 15,0-2 1-15,2-3-2 0,0 0 2 16,4-4-2-16,2-1-2 0,5-3 3 15,3 0 1-15,1-2-2 0,3-4 2 16,3-1 0-16,4-4 1 0,2 0 1 16,4-4-1-16,-2-5 2 0,2-2-1 0,2 0-2 15,-6-5 1-15,-3 1 1 0,-1-4 0 16,-4 0-1-16,-5 0 1 0,1-5-1 16,-5 0 2-16,-4-4 0 0,-4 2-2 15,-2 2-1-15,0 5 4 0,0 5 7 16,0 3 0-16,0 4-4 0,-2 1-1 15,2 5-2-15,-2 1-1 0,0 0-3 16,2 6 0-16,-2 4-5 0,-4 4 1 0,2 4 3 16,2 1 1-16,2 3 0 15,0 3-1-15,0 0 1 0,0-2 0 0,2 1 0 16,6-5 0 0,-4 1 0-16,2-6-1 0,2 0 1 0,3-3 0 15,-1-3-1-15,0-2 1 0,3-2-1 0,-3-3 1 16,1-1 1-16,1 0 0 15,0-5 1-15,-1-2 0 0,5-4 0 16,-5-2 0-16,3-2 0 0,0-3-1 0,-5-3 1 16,3-1-2-16,-4-3 3 0,-1-2-2 15,3 1 1-15,-2 4-1 0,1 6 0 16,-9 5 0-16,0 8 0 0,0 3 0 16,0 0 2-16,-3 1-3 0,-3 8-1 0,0 4-6 15,0 6 5-15,0 3 2 0,6-1-1 16,0-1 1-16,0 2 0 0,0-3 0 15,4-2-2-15,4-2 2 0,7-3-1 16,-9 0 1-16,8-5 0 16,3 0 0-16,-1-2 0 0,3-2 0 0,6-3 1 15,-7 0-1-15,5-5 2 0,-4-4-1 16,3-2 1 0,-3 0 0-16,-7-1 0 0,1-3 3 0,-5 0 6 15,-4-3 2-15,-2-1 1 0,-2-4-5 0,0-2-2 0,-4-1-6 16,0-2 1-16,-8 0 0 0,-1 2 0 15,3 4-2-15,-5 7 1 0,5 1-1 16,-2 4 0-16,-1 5-1 16,1-1 0-16,1 6-1 0,-1 0-8 15,2 3-17-15,-1 7-12 0,-1 5-20 0,6 2-46 16,2 1-2-16,-5 0-49 16,9-1-99-16</inkml:trace>
  <inkml:trace contextRef="#ctx0" brushRef="#br0" timeOffset="54003.13">11431 7553 451 0,'0'0'51'0,"0"0"-5"0,-68-22 17 0,47 19-17 0,5 0-15 15,3 2 1-15,3 1-2 0,6 0-12 16,0 0-6-16,-2 0-6 0,3 2-3 15,-3 2 0-15,2 0-3 0,2 0 0 16,2-2 0 0,0 1 0-16,2 1 0 15,2-2 0-15,7 2 1 0,3-3 4 16,9 0 4-16,6-1 1 0,6 0 0 0,0 0-5 16,-2 0-3-16,0 0 0 0,0-1-2 15,0-1-9-15,-4-4-58 16,-6 0-33-16,-2-4-42 0,-3 1-131 0</inkml:trace>
  <inkml:trace contextRef="#ctx0" brushRef="#br0" timeOffset="54208.64">11603 7340 76 0,'0'0'66'16,"0"0"-60"-16,0 0-4 0,0 0 3 0,0 0 3 15,0 0-8-15,0 0-1 0,0 0-23 16,0 0-71-16</inkml:trace>
  <inkml:trace contextRef="#ctx0" brushRef="#br0" timeOffset="54666.75">11603 7340 169 0,'0'-72'190'0,"0"62"-145"16,-2 2 4-16,2 0 16 15,-2 2-22-15,2-1-12 0,0 2-5 16,0 1 0-16,2-2-2 0,0 1 1 0,2 1-4 15,4 2-3-15,-2 1-4 0,5-2-3 16,1 3-2-16,3 0-1 0,3 6-1 16,5 6-1-16,2 3 2 0,4 3-2 0,4 4 0 15,-2 0-1-15,-6 3-3 0,-1 1 0 16,-1 0-1-16,-6 2 1 16,-5-3-2-16,-8 0 2 0,-2 0-1 0,-2-4 0 15,0-1 1-15,-2-6-2 0,-2-3 1 16,0-2 0-16,-2-4-1 0,-3 1 2 15,-1-3-1-15,6-1 1 0,-8-2 0 16,1-1 0-16,1-5 0 16,0-2 0-16,-3 0 0 0,5-2-2 0,2-4 2 15,-3 0-1-15,3-1 0 0,2-3 0 0,2-3-1 16,2-4 1-16,-2-3-1 0,8-2 2 16,0 2-2-1,5 3 0-15,-3 6 0 0,6 3-1 0,5 4 1 0,0 2-1 16,1 6-2-16,5 0-6 15,-4 4-12-15,1 0-5 0,1 3-17 16,-4 1-26-16,2 1-10 0,3 2-62 16,-7-3-117-16</inkml:trace>
  <inkml:trace contextRef="#ctx0" brushRef="#br0" timeOffset="55092.7">12423 7326 441 0,'0'0'73'0,"0"0"-30"0,0 0 19 16,0-54-9-16,-6 45-6 0,2-1-18 16,-6 3-10-16,4 0-8 0,-5 2 1 0,7 2-6 31,-6 2-2-31,4 1-1 0,-1 0-2 0,-1 1 0 0,-4 5-1 16,-3 4-1-16,3 4-2 0,-9 3 1 15,0 5 1-15,3 3 1 0,-5 4 0 16,7-1-1-16,-3 0 1 15,9 1 0-15,-3-4-1 0,5-1 1 0,4-3-2 16,4-6-7-16,4-1-2 0,6-3 6 0,5-3 5 16,3-1 0-16,5-6 0 15,4 1 0-15,4-4 2 0,2 0 0 16,0-5-1-16,-2-6 1 0,0 1 1 16,-4-2 1-16,-6-5 5 0,-1 3-1 0,-9-3 4 15,-1-2 1-15,0-1 0 0,-10-5-4 16,0 3-4-16,-10-1-3 0,-7 6-1 0,-1 1 0 15,-1 6-1-15,-3 2-2 0,5 4 2 16,-8 2-2-16,7 4-7 16,1 2-22-16,1 4-15 0,1 7-21 0,1-2 5 15,3 5-40-15,3-4-30 0,2-1-96 16</inkml:trace>
  <inkml:trace contextRef="#ctx0" brushRef="#br0" timeOffset="55486.54">12667 7323 372 0,'0'0'57'0,"0"0"15"0,0 0 4 0,15-53-2 16,-15 46-12-16,0 2-13 16,0 0-7-16,2 5-11 0,-2 0-11 0,0 0-5 15,-2 0-8 1,0 4-6-16,-2 5-1 0,-11 3-2 0,3 3 1 0,-3 3 1 15,5 0 0-15,2 4 0 0,-5-1 0 16,3 3 0-16,2 1 1 0,6-2-1 16,2 0 0-16,0-2-2 0,0-2-1 15,4-3-5-15,10-3 0 0,1 0 5 16,-3-2 1 0,7-3 1-16,-7-2 0 0,11-6 0 15,2 0 1-15,-3-7 1 0,1-4 0 0,6 0 0 0,-12-4 2 0,-1 2-2 16,-6-3 5-16,-1-2 7 0,-1-4-2 15,-4 0-3-15,-4-4-3 0,-2-1-3 16,-8-1 0-16,-3 5-1 0,5 2-1 31,-9 4 0-31,5 1 0 0,0 4 0 0,-7 2 0 16,9 4-13-16,-9 5-17 16,7 1-7-16,-13 4-45 0,6 5-25 15,-1-2-59-15,-1-1-126 0</inkml:trace>
  <inkml:trace contextRef="#ctx0" brushRef="#br0" timeOffset="55848.38">13068 7054 455 0,'0'0'49'0,"9"-50"6"15,-7 37 21-15,-2 4-14 0,0 4-12 0,0 0-5 16,0 2-9-16,0 3-10 0,0 0-4 16,0 0-9-16,0 5-8 0,0 3-5 15,2 7-3-15,-2 5 1 0,0 3 2 16,4 4 2-16,-2 1-1 0,2 4 0 16,0 2 0-16,-2 2 1 0,2 6-1 15,1 0 0-15,-3 4 0 0,-2-2-1 16,0 2 2-16,0-2-1 0,0 0 0 0,4 0-1 15,2-3 0-15,4-2 0 16,5-4-1-16,-7-6 0 0,9-6-2 16,-5-7-13-16,-2-3 0 0,5-6-2 15,-7-5-10-15,4-2-17 0,3-1-12 0,-7-8-10 16,5-3-11-16,-3-4-39 0,-6-4-52 16</inkml:trace>
  <inkml:trace contextRef="#ctx0" brushRef="#br0" timeOffset="56022.27">12959 7440 416 0,'0'0'62'0,"0"0"12"15,0 0 1-15,0 0-19 0,0 0-12 16,0 0-15-16,0 0-4 0,0 0-2 0,58-22-7 16,-23 21-5-16,2 1-7 0,2 0 0 15,-4 2-3-15,-4 0-1 0,-4 1 0 16,-4-2-40-16,-4-1-52 0,-3-6-27 15,1-3-161-15</inkml:trace>
  <inkml:trace contextRef="#ctx0" brushRef="#br0" timeOffset="56274.85">13825 7378 201 0,'0'0'54'16,"0"0"-7"-16,0 0 14 0,0 0 0 15,0 0 3-15,0 0-2 0,0 0-14 16,0 0-5-16,0 0-11 0,-39-18-11 16,49 18-9-16,2-3-7 0,13 3-3 15,4 0 0-15,8 3-1 0,1 6-1 16,-7 0 0-16,-11 1-47 0,-1-1-58 15,-19-1-108-15</inkml:trace>
  <inkml:trace contextRef="#ctx0" brushRef="#br0" timeOffset="56432.9">13835 7574 675 0,'0'0'43'0,"0"0"-35"0,0 0 53 16,0 0-22-16,62-3-29 0,-45 2-7 15,6-2-3-15,-5 3 1 0,1 0-1 16,6 1-33-16,-5 2-63 0,1-3-48 0,-5-3-175 16</inkml:trace>
  <inkml:trace contextRef="#ctx0" brushRef="#br0" timeOffset="68305.78">14937 7148 175 0,'0'0'32'0,"0"0"-26"16,0 0 32-16,0 0 3 0,0 0-12 15,0 0-5-15,0 0 2 0,0 0 1 16,-17-14 4-16,11 11-3 0,2 1 7 0,0-3 25 16,0 2-27-16,4 0-6 0,-2 0 0 15,2 1 3-15,0 0-5 0,-2-1-1 16,2 1-7-16,0 0-3 16,0 1-3-16,0-2-2 0,0 2-3 0,0 1-1 15,0 0-4-15,0 0-1 0,2 2-3 16,0 5 0-16,4 3-1 0,2 8 1 15,3 1 3-15,-5 6 1 16,-4 2-1-16,4 4 1 0,-2 1 0 0,5 1-1 16,-7 2 2-16,2 1-1 0,-2 0 0 15,0-4-1-15,0-3 1 0,0-2 0 0,-2-4-1 16,2-4 1-16,0-3-1 16,0-1 1-16,-2-2-1 0,0-3 0 0,0-2 1 15,0-6-1-15,0-1 0 0,0 0 1 16,0-1-1-16,0 0 4 0,-2-4 3 15,0-3 0-15,-2-7-3 0,0-5-1 16,0-3 3-16,-5-6 0 0,3-1-3 16,2-4 1-16,2-2-4 0,2 2 0 15,0-1 0-15,4 4 1 0,0 4-1 0,5 5-1 16,-1 3 1-16,-4 4 0 16,2-1 0-16,4 2 0 0,3 1 0 0,-1-1 0 15,5 2 0-15,-5 1 0 16,7 3-2-16,-5-2 2 0,11 3 0 15,-8 2 2-15,5 0-2 0,-3 4-2 0,-2 1 1 16,-1 6 0-16,-4 5 1 0,1 1 0 16,3 4 0-16,-7 5 2 0,1 3 0 15,0 3 0-15,-3 3 1 0,-3 0 1 0,-2 3 1 16,-2-1-1-16,2 2 0 16,0-1-1-16,0-2-1 0,0 1-1 0,0-2-1 15,4-2 1-15,-2-4-1 16,1-2-1-16,-1-4 1 0,-2-6 0 0,0-1 0 15,2-3-1-15,-2-4-8 0,2 0-22 16,2-3-22-16,-2-2-32 0,3-2-28 16,-3-6-83-16</inkml:trace>
  <inkml:trace contextRef="#ctx0" brushRef="#br0" timeOffset="68680.73">15708 7433 203 0,'0'0'71'0,"0"0"-37"0,0 0 28 15,0 0 0-15,0 0-8 0,0 0-4 0,-52-6-8 16,46 6-1-16,0 0-8 15,4 0-1-15,0 1-3 0,2 0-5 0,0-1-4 16,0 0-9-16,0 0 0 0,0 0 2 16,0 0-3-16,0-1-2 0,4 1-4 15,6 0-3-15,1 0 1 0,13-2 7 16,5-3 7 0,7-1 0-16,5 1-8 0,0-2-1 0,7 0-6 0,-7 1 1 15,-2 1 0-15,-8 2-2 0,-4 0 2 16,-10 2-2-16,-3 1-1 15,-10 0-3-15,-2 0-17 0,-2 0-26 0,0 0-29 0,-4-5 3 16,-6-1-9-16,-4-1-98 16,-3-1-191-16</inkml:trace>
  <inkml:trace contextRef="#ctx0" brushRef="#br0" timeOffset="69033.23">15768 7196 386 0,'0'0'51'0,"0"0"17"15,0 0 1-15,0 0-24 0,0 0-7 16,0 0-2-16,0 0-3 0,0 0-14 16,0 0-4-16,-41-11-5 0,43 11-8 15,2 2-1-15,10 1 2 16,1 2 2-16,12-1 7 0,2-1 0 0,6 1 1 16,2 2-3-16,2 0-3 0,1 5-4 15,3 1-1-15,-4 0 0 0,-4 2-2 0,-4-2-2 31,-4 0 1-31,-8-3 1 0,-9 1 0 0,3-2 0 0,-9-1 1 16,-4 1 0-16,0 0 1 0,0-1 1 16,0 2-1-1,-7 0 3-15,-3 2-2 0,0 1 2 0,-5 0 1 16,-3 2-3-16,-5 0 0 0,4 1 0 0,-5-1-2 0,-1 2 0 16,2 2 0-16,-2 1-1 15,-4-1 0-15,0 2 0 0,5-6-5 0,5 0-28 16,-4-3 2-16,9-2-17 15,-3 0-28-15,7-4-33 0,-3-3-101 0</inkml:trace>
  <inkml:trace contextRef="#ctx0" brushRef="#br0" timeOffset="69633.08">16518 6969 244 0,'0'0'78'0,"0"0"-6"0,0 0 15 16,0 0-18-16,0 0-19 0,0 0-9 15,0 0-6-15,-29-50 0 0,29 48-17 16,2 1-7-16,3 0-5 0,-1 1 1 16,4 0 0-16,0 1-1 0,-2 4 0 0,5 2 0 15,1 2 2-15,-3 4-1 16,-3 1-2-16,2 3-2 0,0 1 1 0,-2 6-1 15,-1 3 2-15,-3 6-1 16,2 2 0-16,-4 1 0 0,0 0-4 0,2 1 1 16,-2-1 1-16,0 1-2 0,2 1 1 15,-2 0 0-15,0 1 0 16,0-1 0-16,2 1 0 0,-2-4 0 0,0-1-1 16,0-4 0-16,2-7 0 15,0-4-6-15,6-3-25 0,1-5-10 0,-3-1-18 16,4-5-6-16,7-3-30 15,-5-4-45-15,9 1-101 0</inkml:trace>
  <inkml:trace contextRef="#ctx0" brushRef="#br0" timeOffset="70186.66">16890 7369 211 0,'0'0'163'15,"0"0"-113"-15,0 0 16 0,-51-12 1 0,38 12-30 16,5 0-12-16,4 0-5 0,-2 0 2 0,4 0 0 16,-2 0-3-16,1 0-1 0,1 0-8 15,2 0-4-15,0 6-5 0,-2 2-1 16,2 0-1-16,0 4 0 0,0 1 1 16,4-2-1-16,5 3 1 0,-3-1-1 15,2-1 0-15,3 1 0 0,7-3 1 16,-1-1 1-16,8 0 0 0,1-5 0 15,1-1 0-15,4-3 0 0,-2 0 0 16,-4-1-1-16,0-4 2 0,-5-1-1 0,-5-1 1 16,-1-1-1-16,-3 0 2 15,-3-2 10-15,-4 2 7 0,2-3 0 16,-4-2-5-16,-2-4-3 0,0 0-2 0,-8-3-2 16,2 2-4-16,0 0-1 15,-7 2-1-15,-1 0 0 0,1 5-1 0,-5 2 1 16,-3 4-2-16,1 2 0 0,-5 0 1 15,4 3-1 1,-2 0-1-16,-4 6 1 0,3 2-2 0,3 3 1 0,-2 2 0 16,3 3 0-16,5-1 1 0,-1 4-1 0,7-3-3 15,3 1 3-15,4 3-1 16,0-1 1-16,4 2-1 16,-2-2 1-16,0 1 1 0,6-1 0 0,2-2-1 0,7 1-1 15,-1-2 1-15,9-1 1 0,-6 1 0 16,8-6-1-16,-1-1 0 0,5-4 1 15,0-2 0 1,0-3-1-16,-2-1 0 0,0-5-6 0,2-2-27 0,0-3-34 16,-4-1-19-16,-7-3-46 15,1 0-100-15</inkml:trace>
  <inkml:trace contextRef="#ctx0" brushRef="#br0" timeOffset="70690.98">17387 7233 322 0,'0'0'58'0,"0"0"0"0,0 0 9 0,0 0 0 0,0 0-21 15,0 0-10-15,0 0-1 0,0 0-3 16,12-18-15-16,-12 21-6 0,2 4-7 16,2 5 2-16,2 3 5 0,-2 4 4 0,1 1-1 15,-1 3-4-15,4-1-2 0,0 3-2 16,-2-1-2-1,-3 4 0-15,3-1-2 0,-6 0 1 0,4-2-2 16,4-2 0 0,-2-1 0-16,-4-6-1 0,3-1 0 0,-5-3-1 0,2-4 1 15,-2-3 0-15,0-2 0 0,0-2 0 0,0-1 1 16,0 0 0-16,2 0 1 0,-2-2 1 16,0 0 3-16,0-3 1 0,-2-3-6 15,-2-1 0-15,-3-3 0 0,-3-2 0 16,2-6 0-16,-3-2-1 0,-3-4 1 15,1-4 2-15,3-2 5 0,-6-1 0 16,3-3-2-16,-5-2-3 0,7 2-2 0,1-1 2 16,2 4-2-16,1 2-1 0,5 5 1 31,2 2-1-31,0 5 1 0,2 3-1 16,1-1 0-16,7 2 0 0,2 1 0 15,1 3-1-15,7-1 0 0,-1 2 0 16,2 3 0-16,1 1-1 0,-3 5 1 15,2 1 0-15,-3 4-1 0,-3 6 2 16,-5 4-4-16,-2 1-17 0,-4 4-27 16,-1 2-40-16,-12 1-16 0,-5 1-58 0,-3-5-125 15</inkml:trace>
  <inkml:trace contextRef="#ctx0" brushRef="#br0" timeOffset="70911.37">17269 7369 493 0,'0'0'59'16,"0"0"-20"-16,0 0 25 0,0 0-6 0,0 0-24 15,0 0-8-15,0 0 0 0,0 0-11 16,25-23-7-16,-15 21-4 0,2 1-1 16,7 0-2-16,2-1 2 0,3 1-2 15,3-3-1-15,-2 3 1 0,0-1-1 16,6 1 2-16,-6 1-2 0,-1-2-12 15,-7 0-56-15,0 0-45 0,-7-5-62 16,-2 0-221-16</inkml:trace>
  <inkml:trace contextRef="#ctx0" brushRef="#br0" timeOffset="71415.5">17835 7049 251 0,'0'0'57'0,"0"0"-9"16,0 0 12-16,0 0 0 0,0 0-16 15,0 0-3-15,-4-52-1 0,-2 49-5 16,4 1-6-16,0 0 1 0,2 2 4 16,0-3-2-16,0 2-1 0,0 0-5 15,0 1-7-15,0 0-7 0,0 0-3 16,0 0-6-16,0 0-2 0,0 0 0 16,0 0-1-16,0 1 0 0,0 2 0 15,0 2-1-15,0 1 1 0,2 4 0 16,0 1 1-16,2 4-1 0,-2 4 3 15,-2 1-1-15,0 2 1 0,2 1-1 16,0 2 0-16,0 2 0 0,-2-2 0 16,0 3-1-16,0 1 0 0,0-2 1 0,0 2-2 15,0-1 1-15,2 0-1 0,-2 0 1 16,4-4-1 0,-2 0 0-16,5-5 1 0,-3-1-2 0,8-2 1 0,-4-1 0 15,3-1 0-15,5-3 0 0,-3 0 0 16,1-3-1-16,-3-4-7 0,1-4-9 15,4 0-3-15,-5-4-10 0,-3-1-19 16,0-6-26-16,-4-2-29 0,-4 0-89 16</inkml:trace>
  <inkml:trace contextRef="#ctx0" brushRef="#br0" timeOffset="71698.97">17744 7333 231 0,'0'0'158'15,"0"0"-142"-15,0 0 27 0,0 0 37 0,0 0-37 16,0 0-16-16,0 0-6 0,0 0 5 16,-12 1-2-16,12-1-2 0,0 0 1 0,0 0-6 15,0 0-5-15,2 0-6 0,4 0-2 16,0-1-3-16,7-1 0 0,5 0 3 15,3-2-2-15,2 3-1 0,1-2-1 16,1 2-2-16,-6 1 2 16,2 0-1-16,-1 0-43 0,-7 0-40 0,-5 1-46 15,-6 1-149-15</inkml:trace>
  <inkml:trace contextRef="#ctx0" brushRef="#br0" timeOffset="72453.45">18306 7456 161 0,'0'0'21'0,"0"0"13"0,0 0 27 0,0 0-4 15,0 0-5-15,0 0-9 0,0 0-2 16,0 0 3 0,2-23-7-16,-2 23-6 0,0-1 0 0,0-1-4 15,0 2-2-15,0 0-4 0,0 2 2 16,0 1-5-16,3 2-5 0,1 5-1 16,-2 4 4-16,-2 3 6 0,2-1-8 0,0 2-1 15,-2 2-3-15,0-2-3 0,0 4-1 16,-4-2-3-1,0 2-2-15,-5-3 1 0,3-2-1 0,-4-3 0 0,4-3 2 16,-5 0-3-16,-1-2 0 0,-3-3-1 16,3 0-28-16,-7-3-33 15,3-1-37-15,-1-2-64 0,3-2-182 16</inkml:trace>
  <inkml:trace contextRef="#ctx0" brushRef="#br0" timeOffset="72737.66">18286 7315 576 0,'0'0'25'16,"0"0"-11"-16,0 0 21 15,0 0 28-15,0 0-28 16,0 0-1-16,0 0-1 0,0 0-4 0,0 0-11 15,10-9-6-15,-12 10-3 0,2-1-3 16,0 0-1-16,0 1-1 0,-2 0-4 16,-4 1 0-16,4-1 0 0,2 3 0 15,0-1 0-15,0 1 0 0,-2 0 1 16,2-2-1-16,0 3-1 0,0 1-24 16,0 1-18-16,0-1-22 0,2-2-39 15,-2-4-34-15,0 0-111 0</inkml:trace>
  <inkml:trace contextRef="#ctx0" brushRef="#br0" timeOffset="77497.52">32745 4160 89 0,'0'0'24'0,"0"0"-13"0,0 0-3 0,0 0-5 15,0 0-1 1,0 0-1-16,0 0-1 0,0 0 1 0,27-8-1 0,-27 8 0 16,0 0 0-16,0 0 0 0,0 0-1 15,0 0 1-15,0 0 7 0,-2 0 35 16,0 0 45-16,2 0-35 0,-2 0 0 15,2 0-1-15,-2-1-8 0,2 1-1 16,-2 0-10-16,2-1 4 0,0 1-6 16,0-2-6-16,0 1-10 0,0 1-3 15,0-1 0-15,0 1-4 0,0 0-1 16,0 0 0-16,0 0-3 0,0 0 0 16,0 0-3-16,0 0 0 0,0 0 0 15,0 0 1-15,0 0-1 0,0 0 0 0,0 0 0 16,0 0 0-16,0 1 0 0,0 0 0 15,2 0 0 1,0 2 0-16,-2-1-1 0,4 1 1 0,-2-3 0 0,0 1 1 16,0 1-1-16,0 0 0 0,0-1-1 15,-2 2 0-15,2-3-9 0,-2 1-16 0,3 0 3 16,-3-1-13-16,2 0-19 16,-2-2-45-16,0-6-52 0,0-2-99 15</inkml:trace>
  <inkml:trace contextRef="#ctx0" brushRef="#br0" timeOffset="100039.77">4405 8527 37 0,'0'0'331'16,"0"0"-308"-16,0 0-18 0,0 0-4 15,0 0 5-15,0 0 12 0,0 0 9 16,0 0 4-16,0 0-8 0,4-19 3 15,-4 16 5-15,0 1 5 0,0-2 18 0,0 2-39 16,4-1-3-16,-4 0 1 0,2 2-2 16,-2 1-1-16,2 0-5 0,-2 3-2 15,3 4-3-15,1 4 0 16,-2 3 0-16,4 6 1 0,0 5 0 0,-2 7 0 16,0 8 0-16,-2 3-1 0,1 5 1 15,-3 2 0-15,2 0-1 0,-2 0 0 16,2-2 0-16,2-8 2 0,0-6-2 15,-2-7 0-15,6-3 0 0,-2-8 0 16,-1-4 1-16,-5-4-1 0,0-4 0 0,2-3 0 16,-2-1 0-16,0 0 2 0,0-5 3 15,0-6 3-15,0-8-3 0,0-6-1 16,0-5 2-16,0-6 0 0,0-5-1 16,6-3-1-16,0-1 1 0,9 4-1 15,-3 4-3-15,4 6-1 0,-3 6 0 16,3 8 1-16,-1 1 0 15,-3 3 1-15,7-2-1 0,-3 4 4 0,5 2-3 16,-2 1 1-16,-1 5 0 0,-1 2-1 16,-5 1 0-16,5 7-1 0,-1 4 0 15,1 6-1-15,-1 5 1 0,-3 6 0 16,3 1 0-16,-7 2 1 0,-3 4-1 16,4 3-1-16,-6 3 1 0,0 0 0 0,1-2 0 15,-1-3-1-15,0-6 0 0,4-2-6 16,0-6-17-16,-1-5-13 15,-1-3-25-15,0-4-11 0,6-4-43 0,-3-4-51 16</inkml:trace>
  <inkml:trace contextRef="#ctx0" brushRef="#br0" timeOffset="100269.82">5327 8878 524 0,'0'0'73'0,"0"0"-60"16,0 0-6-16,0 0 19 16,0 0 14-16,0 0-20 0,0 0-6 15,0 0 0-15,-2 2-3 0,2-2-4 0,14 0-5 16,-1 0-2-16,12 0 4 0,6 0 4 16,6-5 1-16,4 0-4 0,5 2-3 15,-3 1-1-15,-8 1-1 16,-2 0-2-16,-10-1-44 0,-6 1-34 15,-5-2-52-15,-10 0-81 0</inkml:trace>
  <inkml:trace contextRef="#ctx0" brushRef="#br0" timeOffset="100573.51">5410 8695 107 0,'0'0'491'15,"0"0"-455"-15,0 0-14 0,0 0 17 0,0 0 25 16,0 0-31-16,0 0-12 0,0 0-2 15,0 0-6-15,-2-39-8 0,8 42-3 16,6 3-1-16,9 1 0 0,8 3 3 16,-2 1-3-16,8-1 2 0,0 3 0 15,2-1-2-15,0 3 0 16,-1 0-1-16,-3 3 1 0,-4-2 0 0,-9-1-1 16,-5 0 0-16,-9-1 0 0,-6 2 0 15,0 0 0-15,-8 1 0 0,-7 3-1 16,-8 1 1-16,-3 1-1 0,-5 2-1 15,2-2 0-15,0 1-3 0,4-3-5 16,2 0-6-16,-2-2-11 0,13-2-15 0,-5-1-19 16,13-2-10-16,0-4-60 0,4-2-50 15</inkml:trace>
  <inkml:trace contextRef="#ctx0" brushRef="#br0" timeOffset="100856.55">6191 8522 120 0,'0'0'426'0,"0"0"-405"0,0 0 21 16,0 0 17-16,0 0-4 0,0 0-22 16,0 0-4-16,0 0-3 0,0 0-11 15,-33-46-2-15,33 46-5 0,2 0-5 16,2 6-3-16,4 6-1 0,3 5 0 15,7 3 1-15,-3 5 1 16,6 4-1-16,-9 4 1 0,4 4-1 0,-7 7 0 16,-5 2 1-16,-2 4-1 0,-2-2 0 15,0-3-1-15,0-4-12 0,2-5-15 16,6-5-19-16,5-6-21 0,1-2-9 16,11-6-39-16,0-3-51 0</inkml:trace>
  <inkml:trace contextRef="#ctx0" brushRef="#br0" timeOffset="101250.08">6534 8782 495 0,'0'0'134'0,"0"0"-117"16,0 0-13-16,0 0 23 16,0 0 17-1,0 0-26-15,0 0-8 0,0 0 1 0,0 0-5 0,42-26-4 16,-36 36-2-16,10 0 1 0,-5 2-1 15,5-1 1-15,5-2 0 0,4 1-1 0,6-3 0 16,2-3 1-16,4-4-1 0,-2 0 0 16,4-7-1-16,-6-4-1 0,-2 0 0 15,-10-3 1-15,-6 3 1 16,-9-3 0-16,-6 0 1 0,0-4 0 16,-13 1 0-16,1 2 1 0,-11 3-1 0,-2 2-1 15,-8 3-1-15,0 6 0 0,0 1-1 16,0 4 2-16,0 9-1 0,10 3 1 15,1 3-1-15,1 2 0 0,8 1 0 16,3 2-1-16,6-3 1 0,-2 4 0 16,6-2 0-16,2-1-1 0,10 2 1 15,-1-4 0 1,7 1 0-16,5-1-1 0,8-3-3 0,2 0-12 0,2-2-23 0,9-5 17 16,-3-3-19-16,6-7-30 0,3-2-19 15,-4-13-14-15,3-4-56 0</inkml:trace>
  <inkml:trace contextRef="#ctx0" brushRef="#br0" timeOffset="101596.38">7293 8751 366 0,'0'0'89'16,"0"-59"3"-16,0 50-22 0,-4 5-11 15,2 3-12-15,0 1-13 0,-1 5-13 0,-3 7-15 16,6 7-5-16,0 6 3 0,0 2 3 16,6 6-1-16,1 0 1 0,1 3 0 15,2 1-3-15,3-3-2 16,-3-2-1-16,-2-4 1 0,-2-3-2 0,3-5 2 15,-1-2-2-15,-4-6 0 0,0-4 1 16,-4-4 0-16,4-1-1 0,-4-3 0 16,0 0 0-16,0-5 3 0,0-4 1 15,0-6 0-15,-4-5-3 0,-4-6 1 16,2-4 0-16,-5-8-1 0,1-4 2 31,0-10 6-31,-3-8-1 0,3-6-2 0,4-5-1 0,4 4-3 0,2 6-1 0,0 10-1 16,4 15 1-16,2 11-1 15,-2 11-2 1,0 8-2-16,3 5-2 0,-1 1-7 16,2 10-5-16,4 7-8 0,5 5-10 15,-5 7-10-15,-1 3-20 0,-5 3-17 16,-4 3-73-16,-2-4-163 0</inkml:trace>
  <inkml:trace contextRef="#ctx0" brushRef="#br0" timeOffset="101754.01">7208 8807 587 0,'0'0'51'0,"0"0"4"0,0 0-26 0,0 0 19 15,0 0-17-15,0 0-20 0,52-50-3 16,-27 43-2-16,6-1-3 0,2 4-2 16,0 0-1-16,2 1 0 0,0 0 0 15,-2-3-15-15,-2 2-45 0,0-4-41 16,-2-3-49-16,-6 0-173 0</inkml:trace>
  <inkml:trace contextRef="#ctx0" brushRef="#br0" timeOffset="101973.73">7797 8497 685 0,'0'0'65'15,"0"0"-10"-15,0 0-5 0,0 0-16 0,0 0-23 16,0 0-7-16,0 0-4 0,0 0 1 15,8 53-1-15,3-14 4 0,-1 6 0 16,-2 4 0-16,-1 4-2 0,-3 0 0 16,0 2-1-16,2-1-1 0,0-2-8 15,3-2-22-15,-1-7-25 0,-4-8-35 16,0-12-35-16,-4-5-64 0,0-9-194 16</inkml:trace>
  <inkml:trace contextRef="#ctx0" brushRef="#br0" timeOffset="102161.21">7528 8848 660 0,'0'0'49'0,"0"0"-25"16,0 0-14-16,0 0 20 0,56-16-14 16,-31 16-4-16,8-1 0 0,6 1 0 15,3 0-4-15,1 0-2 0,-1-2-3 16,1 2-1-16,-4 0 1 0,3-4-3 15,-3-3-5-15,2 0-42 0,1-3-42 16,-3-3-45-16,-2-2-163 0</inkml:trace>
  <inkml:trace contextRef="#ctx0" brushRef="#br0" timeOffset="102382.12">8725 8781 639 0,'0'0'10'0,"0"0"4"0,0 0-8 16,0 0 37-16,0 0 4 0,0 0-17 0,0 0-7 15,0 0-5-15,0 0-9 16,42-11-5-16,-26 6-1 0,5 0-2 0,6-1-1 16,6 1-1-16,6 1-2 15,-2 2 3-15,5 2-12 0,-1 0-37 0,-2-1-32 16,-4 1-44-16,-8 1-113 0</inkml:trace>
  <inkml:trace contextRef="#ctx0" brushRef="#br0" timeOffset="102555.1">8773 9014 669 0,'0'0'67'15,"0"0"-44"-15,0 0 26 0,0 0-8 16,64 25-23-16,-27-25-10 0,7 0-2 0,7-1-2 15,1 1-2-15,6 0-1 16,-2 0-1-16,-1 2 0 0,3 4-4 0,2-2-22 16,-2 0-23-16,0-4-48 0,-8-2-85 15</inkml:trace>
  <inkml:trace contextRef="#ctx0" brushRef="#br0" timeOffset="107777.58">10445 8653 275 0,'0'0'41'0,"0"0"6"16,0 0-12-16,0 0 1 0,0 0-4 15,0 0-3-15,0 0 4 0,0 0-7 16,-6-44-3-16,10 41-6 0,0-1-5 0,0 2-2 16,5 2 2-16,-3 0-2 15,-2 0-7-15,8 5 0 0,1 5-2 0,-3 7 0 16,3 6 2-16,1 8 1 0,-6 3-2 16,1 5 0-16,-5 3 1 15,2 3-2-15,-6 1 1 0,0-5-2 0,0-2 1 16,0-5-1-16,2-6 0 0,0-9 1 15,2-4-1-15,-4-5 0 0,0-5-1 16,0-3 1-16,0-1 1 0,0-1 0 16,0-2 0-16,-2-6 2 0,-2-4 1 0,2-5-1 15,-4-3-3-15,-1-3 5 16,3-6 6-16,2-6-3 0,0-4-1 16,2-6 1-16,0-1 4 0,8 2-2 0,3 3-2 15,-3 8 1-15,0 7 1 0,3 5 0 16,-1 5-2-16,0 5-4 0,5 5 1 15,5 4 0-15,7 2-5 0,0 5-1 16,6 8 1-16,0 6 0 16,0 8 0-16,-2 2-1 0,-6 7 1 0,-6 6 1 15,-3 0-1-15,-5 0 0 0,-7-2 1 16,-2-3-1-16,-2-5 0 0,0-3-1 0,-2-3-13 16,-4-4-12-16,6-4-15 0,0-2-10 15,0-7-16-15,0-3-35 16,6-5-29-16,2-1-75 0</inkml:trace>
  <inkml:trace contextRef="#ctx0" brushRef="#br0" timeOffset="108676.57">11295 8692 570 0,'0'0'24'0,"0"0"-21"0,0 0 11 0,0 0 13 16,0 0-17-16,0 0-4 15,0 0 5-15,0 0 2 0,-6 2-7 0,6 7-2 16,-9 2-3-16,3 3-1 16,0-1 1-16,0 2-1 0,6 0-1 0,0 0 0 15,0 2-3-15,10-5-5 0,4 1 7 16,-1-3 1-16,10-5 0 0,-7-1 1 16,7-4-1-16,-5-3 1 0,-1-3 1 15,0-3 0 1,-5-3-1-16,-6-1 0 0,-2 0 2 0,-4-4 1 0,0-3 3 15,-8-2 0-15,0 0-1 0,-11 0-1 16,3 4-2-16,-7-2 0 0,8 8-2 16,-3 4 1-16,3 5-1 0,-3 5 1 0,-3 7-1 15,2 7-1-15,-7 5 0 16,7 3-1-16,5 2 1 16,-1-1 0-16,5 1 1 0,1-1-1 0,3 2 0 0,6-2 0 15,0 2-1-15,0-1-2 0,0-1-2 31,6-2 4-31,7-4 0 0,8-2 2 0,3-6-1 0,-1-3 1 16,8-5 0-16,0-2 0 0,4-1 1 0,0-9-1 0,3-2 0 16,1-8 0-16,-4-1 1 15,-2-3-1-15,0-3 0 0,-8-1 0 0,-6-3 0 16,-1-3 1-16,-8-3 1 0,-1 1 1 16,-1 7 6-1,-6 8-1-15,4 9 2 0,-6 6 4 0,0 2 7 0,0 3-6 16,-2 0-9-16,-4 8-2 0,0 6-4 15,0 7-1-15,-3 5 1 16,-1 2 0-16,2 2 0 16,-1-3 1-16,7-5-1 0,2 0-1 0,0-4 0 0,2 0 0 15,5 0 1-15,1-1 0 0,4-3 0 16,-5-2 0-16,5-3-1 0,2 0 0 0,1-3-2 16,4-3 2-1,-3-3 1-15,5-3-1 16,4-5 2-16,-5-6-1 0,1-2 0 15,6-3 0-15,-11-3 1 0,3-3 0 16,-5-2 0-16,3 0 0 0,-11 2 1 16,-2 0 1-16,-2 7 2 0,-2 6 10 15,0 4-9-15,0 5-1 0,0 3 0 16,0 2 1-16,-4 10-6 0,2 5-2 16,0 9-1-16,0 1 3 0,2 2-2 15,0 3 2-15,4-3 0 0,6-3-2 0,7-2-1 16,-3-5 1-16,7-3 0 0,0-3 2 15,2-2-1-15,1-2 1 16,-3-4 0-16,4-3 1 0,-2-2-1 16,1-5 0-16,-3-6 1 0,0-4-1 0,-3-3 3 15,3-4 4-15,-2-4 2 0,-11-5 1 16,-2-5 5-16,-2-8-3 0,-4-7-6 16,0-2-3-16,-4 7-2 0,-2 10-1 15,2 13 1-15,-3 9-1 0,1 6 0 16,0 4 0-16,2 1-4 0,2 3-20 0,-2 8-13 15,4 8-27-15,0 7-22 0,-2 5-15 16,0 2-39-16,-3-3-143 0</inkml:trace>
  <inkml:trace contextRef="#ctx0" brushRef="#br0" timeOffset="108976.24">12490 8929 358 0,'0'0'32'0,"0"0"7"0,0 0 27 16,0 0-17-16,0 0-25 0,0 0-3 15,0 0 7-15,-9 19-1 0,9-18-6 0,0 1-4 16,2 1 0-16,0-2-1 16,7 1-4-16,9-2-2 0,1-1 4 15,14-4 0-15,4-1-7 0,9 0-6 16,-3-2 0-16,5 0-1 0,-5 0-25 16,-8-1-52-16,-2-7-64 0,-8 1-217 0</inkml:trace>
  <inkml:trace contextRef="#ctx0" brushRef="#br0" timeOffset="109370.12">12878 8653 505 0,'0'0'10'0,"0"0"-3"16,0 0 48-16,0 0 13 0,2-58-34 0,-2 49-14 15,0 2 2-15,0 2-3 0,0 2-3 16,0 3-12-16,2-1-2 0,2 1-2 15,7 0 0-15,5 3 0 0,7 4 0 16,4 3 1-16,2 6 1 0,4 4 0 16,0 3 0-16,-4 5-1 0,-2 4 0 15,-7 1-1 1,-9 4 0-16,-9-3 0 0,-2 0 0 0,0-3-8 0,-6-7-18 16,-7-6 0-16,5-8 12 0,2-4 8 15,6-3 5-15,-2 0 1 0,0-2 1 16,2-1-1-16,-4-1 9 0,-5-5 15 15,3-3-3-15,2-3-6 0,-2-3 14 16,4-5-12-16,-2-3-5 0,1-5 1 16,3-7 1-16,5-6-6 0,-1-5-5 0,12 0 0 15,1 3-3-15,-1 9 1 16,1 11 0-16,4 7-1 16,-7 10-3-16,9 3-14 0,-3 3-30 0,3 6-24 0,6 4-23 15,-2 1-57-15,-6-3-143 16</inkml:trace>
  <inkml:trace contextRef="#ctx0" brushRef="#br0" timeOffset="109716.95">13610 8681 627 0,'0'0'33'0,"0"0"-4"16,0 0 17-16,0 0 5 0,10-56-22 0,-12 52-17 15,-6 0-6-15,8 4-1 16,-8-2-2-16,-3 2-3 0,-3 5 0 0,4 5 0 15,-13 5-2-15,4 2 0 0,5 2 0 16,-7 3 1-16,9 1-3 0,1 2-3 16,1-1-1-16,4-4-2 0,6 1-3 15,0-2-2-15,6-1 2 0,6-2 1 16,1-2 9-16,3-3 1 0,1-4 2 16,8-3 0-16,-9-4 0 0,5-1 0 0,2-2 0 15,-5-8 1-15,3-4 2 0,-9-3 9 16,1-1 4-16,-7-3-1 15,0-6-4-15,-6-3-5 0,0 0-3 0,0 1-2 16,-6 2-1-16,-7 7 0 16,5 4-1-16,2 8-20 0,-2 2-18 0,-5 5-19 15,3 2-16 1,6 3-26-16,-2 3-33 0,-3 1-74 0</inkml:trace>
  <inkml:trace contextRef="#ctx0" brushRef="#br0" timeOffset="110048.22">13848 8700 538 0,'0'0'62'0,"0"0"-24"15,0 0 29-15,0 0-4 0,37-53-27 0,-35 46-17 0,-2 6-4 0,0 1-4 16,0 0-5-16,0 0-3 16,0 1-2-16,-2 6-1 0,-4 3-1 15,2 4 1-15,-7 7 0 16,-1 0-2-16,1 2 1 15,7 2 0-15,-4-3 1 0,2 3-1 0,4-2-1 0,2-1-3 0,8-4-1 16,4 0 3-16,-1-5 2 0,7-4 0 16,-3-1 0-16,6-5 1 0,-5-3 0 15,3-1 0-15,5-5 0 0,-9-3 1 16,6-4 0-16,-9-3 1 16,2-3 1-16,-5-3 6 0,-5-6 0 15,-4-4-4-15,-2-3-3 16,-9-3-1-16,-9 2-1 0,1 1 0 0,-6 6-3 0,-1 7-27 0,-3 5-14 15,2 8-23-15,4 3-1 16,2 4-26-16,1 1-53 0,7 1-141 16</inkml:trace>
  <inkml:trace contextRef="#ctx0" brushRef="#br0" timeOffset="110301.04">14123 8431 597 0,'0'0'46'16,"0"0"5"-16,0 0 17 0,0 0-25 15,53-43-23-15,-30 43-14 0,-6 0 0 0,5 9 1 16,-5 5-2-16,1 7-2 0,-3 4-1 16,-1 6 3-16,-5 7 0 0,-1 3-3 15,-2 6 0-15,-6 6-1 0,0 0 0 16,0 1-1-16,0-5 0 0,0-4-12 15,4-6-7-15,5-6-5 0,-3-4-22 16,4-4-12-16,5-5-10 0,-7-4-23 16,6-9-32-16,-5-6-81 0</inkml:trace>
  <inkml:trace contextRef="#ctx0" brushRef="#br0" timeOffset="110474.9">14106 8749 573 0,'0'0'34'15,"0"0"20"-15,0 0-18 0,0 0 3 16,0 0-19-16,0 0-8 0,54-52-1 16,-34 47 3-16,7 1-6 0,6 3-4 0,0 0-3 15,3 1-1-15,-1-1-3 16,0 1 2-16,0 0-38 0,-2-5-58 0,-4-7-83 16,-2 1-196-16</inkml:trace>
  <inkml:trace contextRef="#ctx0" brushRef="#br0" timeOffset="110711.43">14896 8725 536 0,'0'0'50'16,"0"0"-27"-16,0 0 5 0,0 0 22 15,0 0-11-15,0 0-12 0,0 0-7 0,0 0-3 16,0 0-5-16,-7-1-5 0,14-1-3 15,3 2-3-15,13-2-1 0,8 0 1 16,6 0 0-16,2 2 1 0,5 0-2 16,3 0 1-16,-8-1 0 0,3 2-1 15,-5-1-13-15,-8 0-54 16,-6-6-30-16,-19-3-51 0,-4-1-116 0</inkml:trace>
  <inkml:trace contextRef="#ctx0" brushRef="#br0" timeOffset="110993.61">14972 8489 532 0,'0'0'66'0,"0"0"-11"0,0 0 18 0,0 0-13 16,0 0-31-16,0 0-12 0,0 0-2 15,0 0-7-15,0 0-4 0,15-8-2 16,-1 15 1-16,13 6 1 0,-2-1 2 16,2 5 1-16,2 0-3 0,-3 3 2 15,3 2-6-15,-4 3 0 0,-2-1-2 16,-2 2 2-16,-3-3 0 0,-3-2-1 15,-9-4 1-15,-2-4 0 16,-4 2 1-16,-2-2-1 0,-6 2-1 0,-3 1-1 16,-5 0-2-16,3 3-5 0,-3-2-4 15,6 1-11-15,-5-2-9 0,3-1-37 16,3-2 18-16,3-2-15 0,2-1-22 0,2-6-50 16,2-4-108-16</inkml:trace>
  <inkml:trace contextRef="#ctx0" brushRef="#br0" timeOffset="111394.5">15805 8629 602 0,'0'0'13'0,"0"0"-6"0,0 0 19 15,0 0 38-15,0 0-17 0,21-52-16 16,-19 48-11-16,0 2 0 0,2 1-10 15,2 1-6 1,9 0-3-16,-5 7-1 0,13 4 0 0,-2 1 0 0,3 5 1 16,7 4 1-16,-2 2-1 0,4 3 0 15,-2 0 0-15,2 4-1 16,-4 2-3-16,-4 0 2 0,-10 2 1 0,-7-6 0 16,-6-1-9-1,-2-6-13-15,-2-7-1 0,-2-6 11 0,0-3 8 0,-3-4 4 16,-1 0 0-16,0 0 2 0,2-2-2 0,0-6 3 15,-3 1-3-15,-1-3 10 0,4-2 6 16,2-3-4-16,2-3 2 0,2-2 1 16,-3-5-1-16,6-5-5 0,3-5 0 15,10-2-3-15,1-5-5 0,8 0 0 16,-1 3 1-16,-1 6-2 0,2 8 0 16,4 7-2-1,0 8 0-15,2 3-12 0,6 5-34 0,0 1-40 0,-2 0-37 0,-2 0-109 31</inkml:trace>
  <inkml:trace contextRef="#ctx0" brushRef="#br0" timeOffset="111594.93">16669 8634 640 0,'0'0'74'0,"0"0"-20"16,0 0 13-16,0 0-23 0,0 0-23 15,0 0-12-15,0 0-6 16,0 0-2-16,0 0-1 0,27 23 0 0,-21-3 0 15,-2 6 2-15,3-1-2 0,-1 3 0 16,-4-3 1-16,6-2-1 0,3-1 0 16,-3-2 0-16,2-6-14 0,-4-3-16 15,7-6-12-15,-7-5-15 0,-2-3-34 16,0-10-12-16,-2-7-47 0,-4-1-160 0</inkml:trace>
  <inkml:trace contextRef="#ctx0" brushRef="#br0" timeOffset="111719.14">16620 8423 524 0,'-7'-56'47'16,"7"45"5"-16,3 4-14 0,1 2-19 16,4 3-17-16,8 2-2 0,-1 8-3 15,8 7 1-15,1 1-4 16,-1-2-67-16,6-3-96 0,-6-5-171 0</inkml:trace>
  <inkml:trace contextRef="#ctx0" brushRef="#br0" timeOffset="112225.2">17246 8633 322 0,'0'0'470'0,"0"0"-440"0,0 0-21 15,0 0 4-15,0 0 1 0,56 28-8 16,-52-23-5-16,-4-1 0 0,0 2 0 16,-2 5 0-16,-11-2 1 0,3 2 0 15,-15 2 1-15,-2-2-2 0,-6-2-1 16,-2-2-1-16,0-5-4 0,6-2-1 15,6 0 2 1,1-2 0-16,9-3-5 0,1 0-5 0,6 0 6 0,2-1 5 16,-1 1 2-16,3-5 0 15,0-1 0-15,2 0 1 16,0-3 0-16,0 0 2 0,4-2 2 16,1-1-1-16,3 2 2 0,4 1-1 15,-1 7 1-15,-1 1-3 0,8 6-1 16,-1 3 0-16,10 10 0 0,6 7-1 15,4 4 0-15,7 10 2 0,-3 4 0 16,-2 0-2-16,-4 5 1 0,-8-1 0 16,-14 3-1-16,-7 2 1 0,-6 0 0 0,-6 1 0 15,-11-7-1-15,-6-7-9 16,-1-8-8-16,1-6-2 0,-4-5 6 0,-4-4-9 16,0-5-8-16,0-2 2 0,4-1 0 15,2-3 4-15,5 0 4 0,-1-6 2 16,2-1-19-16,5-6 29 0,3-3 8 15,1-2 2-15,2-6-1 0,8 1 7 0,0-8-2 16,10-2 3-16,5-6-3 16,9-3-3-16,7-2-1 0,11-1-2 15,3-1 0-15,13 4-1 0,6 0 1 0,2 2-1 16,1 5-38-16,-10 0-73 0,-11 6-4 16,-11 3-39-16,-12 6-8 0</inkml:trace>
  <inkml:trace contextRef="#ctx0" brushRef="#br0" timeOffset="112813.28">17626 8474 45 0,'0'0'166'16,"0"0"-55"-16,-4-55-22 0,-2 39-11 15,2 1 1-15,-2 3-27 0,-1 2 0 0,5 2 7 16,-2 4-14-16,4 3-4 16,0 1-10-16,0 0-13 0,0 4-18 15,0 6 0-15,4 7-4 0,-2 7 4 0,5 5 1 16,-5 7 1-16,2 4-2 0,-4 5 1 16,2 4 0-16,-2-1-1 15,4-3 1-15,-2-4-1 0,0-8 0 16,0-6 1-16,4-6-1 0,-6-5 1 0,3-5-1 15,-3-6 0-15,0-2-3 0,0-2-4 16,0 1 0-16,0-2-1 0,0 0 0 16,0 0 5-16,0-4 1 0,0-3 2 15,-3-2-1-15,-1-2 2 0,2-2-1 0,2-2 0 16,0-3 0-16,0-1 2 16,0-2-1-16,9-1 1 0,-1-2 3 0,2 1 1 15,5 3-1-15,-3 4 1 0,2 5-4 16,5 8-2-16,-4 3 0 0,7 6 0 15,3 10-2-15,4 4 2 0,-6 6 1 16,6 3 1-16,-7 1 0 0,-3 0-2 16,-2-3-2-16,-5-2 2 0,2-4 1 15,-5-5-1-15,-1-3 0 0,4-3 0 0,-3-1 2 16,3-3-2-16,5-3 1 16,-3-3 1-16,9 0 1 15,-3-9-1-15,-1-3 0 0,2-1 0 0,-9-6 0 0,3-4 1 16,-7-2 7-16,-4-6 2 0,-2-8-4 15,-2-2-2-15,0-8-2 16,-6-3-2-16,0-1 0 0,-7 3-1 16,7 6 2-16,0 13-2 0,0 8 2 0,0 10 1 15,-1 7 1-15,5 6-2 0,0 1-3 16,-4 13-1-16,0 8-5 0,-3 5 4 16,1 7 1-16,6 4-2 0,2 3 3 15,4 2-2-15,9-2 1 0,-3-2 1 0,7-1 0 16,-7-4 0-16,2-1 0 0,5-3-14 15,-9-5-22-15,-2-5-13 0,-2-5-34 16,-4-8-43-16,0-7-56 0,-2-4-151 16</inkml:trace>
  <inkml:trace contextRef="#ctx0" brushRef="#br0" timeOffset="112937.52">17967 8670 603 0,'0'0'57'0,"0"0"-27"0,0 0-3 0,0 0 19 15,56-27-24 1,-35 27-10-16,2 0-9 0,-5 3-2 16,5 3 0-16,0 1-1 0,-3-1-16 0,1-3-73 0,-4-3-25 0,1-2-225 15</inkml:trace>
  <inkml:trace contextRef="#ctx0" brushRef="#br0" timeOffset="113214.93">18503 8968 608 0,'0'0'53'0,"0"0"22"0,0 0-2 0,56-29-11 0,-48 26-26 16,-2 3-19-1,0 0-10-15,-2 3-4 0,-2 1-2 0,3 4 0 0,-3 1-1 0,-2 2 0 16,-7 3 1-16,1 0 1 0,-4 2-2 16,-2 0-9-16,-5 0-21 0,0-2-23 15,-1-3-43 1,-3-5-61-16,7-6-218 0</inkml:trace>
  <inkml:trace contextRef="#ctx0" brushRef="#br0" timeOffset="113378.27">18451 8790 769 0,'0'0'71'15,"0"0"-39"-15,0 0-15 0,0 0 12 0,0 0-22 16,0 0-5-16,0 0-1 0,0 0-1 16,0 0 0-16,52-25-26 15,-48 35-54-15,-4 2-63 0,-8-1-84 0</inkml:trace>
  <inkml:trace contextRef="#ctx0" brushRef="#br0" timeOffset="127861.15">4277 10295 310 0,'0'0'57'0,"0"0"-2"0,0 0 9 16,0 0 49-16,0 0-85 0,0 0-24 16,0 0-2-16,49 2-1 0,-40 14 2 15,5 10 0-15,-8 10 2 0,-1 7-1 16,-1 8-1-16,-4 8 2 0,-4 3-1 16,-3-1 0-16,3-4 1 0,-2-6 0 15,2-9-3-15,4-7-1 0,0-7 0 16,0-6-1-16,0-5 0 0,0-4 0 0,0-7 0 15,0-2 1-15,0-2 0 0,0-2-1 16,0 0 3-16,-4-9 3 0,0-6 14 16,-1-7 0-16,5-6-1 0,-2-8-4 15,2-7-6-15,0-3-4 0,7-1-2 16,5 0-1-16,0 10 0 0,-1 7-2 0,3 9 1 16,-1 4 0-16,1 0-1 15,1 3 2-15,3 4 1 0,1 2 4 16,4 6-4-16,-1 2-2 0,-1 0-1 0,4 9-1 15,0 3 1-15,-7 5 0 0,3 2 0 16,-9 4 0-16,1 2 1 0,-7 5-1 16,-4 5 0-16,-2 2 1 0,-6 0 0 15,-3 0-1-15,5-4-1 0,0-4-10 16,4-4-21-16,0-3-14 16,2-6-13-16,11-7-22 0,-1-3-48 15,-2-6-59-15</inkml:trace>
  <inkml:trace contextRef="#ctx0" brushRef="#br0" timeOffset="128742.98">4992 10436 490 0,'0'0'66'0,"0"0"0"0,0 0-22 0,0 0 7 16,0 0-24-16,0 0-15 0,0 0-3 15,0 0-1-15,-14-18-5 0,7 28-3 16,5 2-1-16,-4 2-1 15,4 4 1-15,2 2 1 0,-2-1 0 16,2 0-2-16,4 0 1 0,9-4 0 0,-3-1-2 16,6-1 2-16,1-4 1 0,4-5 0 15,-3-4 0-15,5 0 0 0,-9-6 1 16,5-3 0-16,-11-1 0 0,3-2-1 16,-9 0 0-16,-2-1 4 0,-6-4 0 15,-3 0-2-15,-5-2 0 0,-5 2 1 16,1 4-2-16,-5 4 1 15,0 3-2-15,4 6 0 0,-3 2-2 0,1 10 0 0,5 7 0 16,-3 8 0-16,7 0-1 16,1 5 1-16,3-1 0 0,4 1 1 15,2 2-1-15,2-1 1 0,-2 0 1 0,2-1 0 16,4-3 0-16,6-1-1 16,3-1-1-16,-1-4 1 0,11-5-1 0,1-4 1 15,5-5-5-15,-4-7-5 16,6-3-4-16,-2-6-1 0,2-10 1 0,-2-1 4 15,0-7 5-15,-4-5 0 0,-2-3 0 16,-3-2 2-16,-5 0 4 0,-3-3 1 16,-4-2 0-16,-1 4 0 0,-7 4 10 0,2 9 8 15,-2 9 11-15,0 5-1 16,0 5-1-16,0 3-6 0,0 1-10 0,0 0-8 16,0 6-3-1,0 7-1-15,-2 2-2 0,-3 8 1 0,3 0 1 0,2 1 0 16,0 1 1-1,0 0-1-15,0 0 0 0,0 0 0 0,2 0 0 0,3-2 0 16,-1-1-1-16,4-5 1 16,0-3 0-16,-2-5-1 0,1-3-6 0,-3-3-1 15,4-3 3-15,-4 0 4 16,2-1 1-16,-1-7 0 0,1-4 2 0,0-1 0 16,4-7 0-16,-1-3 0 0,-3-3-1 15,-2-3 3-15,0-2 1 0,4 1-1 16,-6 3 0-16,5 8 1 0,-5 9 1 15,-2 5-5-15,0 5 0 0,0 3-1 16,0 6 0-16,2 4 0 0,-2 7-4 16,2 4 3-16,-2 5 1 0,2-1 0 0,2 4 0 15,0-2 0-15,6-4 0 0,5-2-2 16,4-7-1-16,-3-1 2 0,7-5 1 16,-7-4 0-16,7-4 0 0,4-3 0 15,-8-5 0-15,5-7 0 0,-1-3 1 16,0-3 0-16,-2-4 3 0,1-2 6 0,-7 1 1 31,-3-6 6-31,-8-3 1 0,-4-8 2 0,-4-6-6 0,-6-3-9 16,2 4-3-16,-1 9-1 0,-1 12 0 15,2 12-1-15,1 6-3 0,5 4-10 16,2 2-9-16,0 9-17 0,11 7-30 16,7 5-48-16,7 3-7 0,0 0-55 0</inkml:trace>
  <inkml:trace contextRef="#ctx0" brushRef="#br0" timeOffset="128952.68">6148 10831 567 0,'0'0'80'16,"0"0"-19"-16,0 0-5 0,0 0 0 0,0 0-31 15,0 0-19-15,0 0-1 0,-42-7 2 16,42 5-1-16,0-1-3 0,4 1-3 15,11-6 0-15,6 0-1 0,5-3-1 16,10-1 1-16,1-1 1 0,2 3-1 16,4-1-17-16,-1 2-24 0,-9-1-55 15,4-4-35 1,-8 0-103-16</inkml:trace>
  <inkml:trace contextRef="#ctx0" brushRef="#br0" timeOffset="129314.93">6251 10474 616 0,'0'0'21'16,"0"0"9"-16,2-50 12 0,10 40 4 0,-1-2-32 15,7 2 0-15,3 1 8 0,0 5-2 16,6 4-4-16,2 0 1 0,2 7-7 16,4 5-1-16,2 4-2 0,2 5-3 15,-6 0-1-15,0 4-1 0,-8 2-1 16,-4 2 0-16,-3 1-1 0,-9-1 0 15,-3-3 0 1,-4-1-8-16,-2-6-7 0,-2-5-4 0,-6-5 3 0,-1-2 4 16,-5-1 1-16,-1-4 8 0,3-2 3 0,-2 0 0 15,3-2 1-15,-3-3 0 0,1-3 1 16,3-1 2 0,0-1 4-16,-1-2 4 0,5-2 0 0,0-8 1 0,4-6-1 15,2-5-5 1,0-6-2-16,6-3 0 0,4 1-2 0,9 3-2 0,2 9 0 15,8 7-1-15,2 9-1 0,4 6 0 32,0 4-16-32,-2 3-26 0,-4 5-34 15,-4 0-59-15,-11 1-107 0</inkml:trace>
  <inkml:trace contextRef="#ctx0" brushRef="#br0" timeOffset="129678.01">7103 10370 682 0,'0'0'49'0,"0"0"-9"16,0 0 4-16,0 0-3 0,0 0-18 0,0 0-11 15,0 0-4-15,0 0-3 16,0 0-2-16,-38-44-2 0,30 54-1 0,-6 11-3 16,-1 3 2-16,-1 3 0 15,7 2 0-15,3-2-1 0,0 0-7 16,2-1-5-16,4-4-3 0,2 1-3 15,2-4 3-15,2 0 7 0,5-4 7 0,1-1 1 16,5-5 1-16,5-5 0 0,1-4 0 16,2-2 1-16,0-9 1 0,4-3 0 15,-9-4 2-15,-1-1 4 0,-9 0 3 16,-2-2 0-16,-5 0 3 0,-6-5 2 16,-5-3-5-16,-4 1-6 0,-5-1-2 15,-8 1 0-15,1 8-2 0,-1 3 0 16,4 7-8-16,5 6-6 0,7 3-10 15,-1 3-6-15,4 10-31 0,4 6-25 16,2 4-22-16,6-1-34 0,4-2-74 0</inkml:trace>
  <inkml:trace contextRef="#ctx0" brushRef="#br0" timeOffset="130008.85">7683 10368 460 0,'0'0'141'15,"0"0"-77"-15,0 0-12 0,0 0 21 0,0 0-15 16,0 0-23-16,0 0-15 0,0 0-7 16,0 0-7-16,-14-43-4 0,4 51-2 15,-9 7-3-15,-2 5 2 0,1 2 0 16,1 6 1-16,1-3-3 0,5 0-1 16,-1 0-3-16,5 0-3 15,5-1-5-15,4 0 0 0,0-3 1 0,4 0 5 16,5-5 0-16,7-4 1 0,1 0 6 15,3-6 2-15,1-5 0 16,2-2 0-16,0-6 0 0,-3-5 2 0,-1-4 0 16,-1-2 12-16,-7-2 3 0,-7-1-3 15,-2 0-1-15,-2-4-3 0,-4-5-4 16,-4-7-5-16,-5-1 0 0,-1-1 0 0,-5 4-1 16,5 7-6-16,-3 6-10 0,5 7-18 15,3 5-7-15,5 1-30 0,4 5-24 16,2 1-79-16,7 2-128 0</inkml:trace>
  <inkml:trace contextRef="#ctx0" brushRef="#br0" timeOffset="130260.82">8165 10130 738 0,'0'0'25'16,"0"0"28"-16,0 0-22 0,0 0 14 15,0 0-22-15,0 0-14 0,0 0-5 16,0 0-2-16,-10-1-2 0,8 25-2 0,-2 8 2 16,-1 8 1-16,3 8-1 0,-2 9 1 15,4 7 0-15,0 7 0 0,0 5-1 16,6-2-21-16,5-7-7 0,5-10-8 16,1-14 2-16,-1-13-12 0,1-9-16 15,-11-11-29-15,-2-7-74 0,-4-3-160 16</inkml:trace>
  <inkml:trace contextRef="#ctx0" brushRef="#br0" timeOffset="130420.99">7956 10578 619 0,'0'0'8'16,"0"0"34"-16,0 0-22 0,13-53 3 16,1 47 3-16,5-1-13 0,6-1-2 15,4 3 6-15,4 2-3 0,0 0-8 0,0 1-4 16,-2-1-1-16,-4 1-1 15,2-4-4-15,-7-2-35 0,3-2-63 0,2-5-72 16,-6 1-199-16</inkml:trace>
  <inkml:trace contextRef="#ctx0" brushRef="#br0" timeOffset="130645.9">8690 10427 609 0,'0'0'46'0,"0"0"-19"0,0 0-5 16,0 0 21-16,0 0 2 0,0 0-26 16,0 0-3-16,0 0 0 0,0 0-1 15,-6-12-7-15,14 9-6 0,11-1-1 16,4 0 0-16,8 0 0 0,8-1-1 0,6 0 0 16,5 1-3-16,-3 0 3 0,-3-1-1 15,-3-1-21-15,-4-3-33 0,-8 0-53 16,-6-5-44-16,-13 2-157 0</inkml:trace>
  <inkml:trace contextRef="#ctx0" brushRef="#br0" timeOffset="130905.77">8946 10172 575 0,'0'0'58'16,"0"0"8"-16,0 0 12 16,0 0-26-16,0 0-25 0,0 0-9 15,0 0-1-15,0 0-3 0,0 0 0 16,-47-36-6-16,47 39-6 0,0 5-2 0,6 4-2 15,4 4 1-15,5 6 1 0,4 1 0 16,7 2 1-16,3 1-1 0,4 0 1 16,3 1-1-16,-5-1 0 0,-5-3 0 15,-5 0 0-15,-4-5-1 0,-7-3 1 16,-8-2 0-16,-2-2 0 0,-6 3-3 16,-7-2-5-1,-5 3 1-15,-7 1-9 0,-2 0-4 0,0 1-8 0,5-2-16 16,1-1-14-16,6 1-2 0,-1 1-25 15,8 2-77-15,-1-4-42 0</inkml:trace>
  <inkml:trace contextRef="#ctx0" brushRef="#br0" timeOffset="131331.31">9612 10239 677 0,'0'0'2'0,"0"0"-1"16,0 0 6-16,0 0 25 0,0 0-10 15,0 0-7-15,0 0 5 0,0 0-2 0,-18-13-6 16,18 13 0-16,0 2-5 0,0-2-1 16,0 0-3-16,0 1 1 0,6 1-2 15,4 3-1-15,5 3 0 0,7 6 0 16,7 3 3-16,4 3 0 0,0 4-3 15,0 1-1 1,-2 5 0-16,-8 2-1 0,-8-1 0 0,-5 0 1 0,-6-2 1 16,-4-7-1-16,-6-1-5 0,-4-6-7 15,1-2-1-15,1-5 3 16,-2-1 5-16,3-2 5 0,-1-4 1 0,4-1 0 16,-2-1 0-16,2-6 2 15,-2 1 3-15,3-3 3 16,1-1 4-16,0-2-3 0,2-4 0 15,0-2-2-15,0-7 0 0,2-4-1 16,7-5-3-16,3-5 1 0,0 2-4 16,5 2-1-16,0 9 0 0,5 8 0 15,-3 5-20-15,8 5-24 0,4 1-29 16,2-1-56-16,-2 3-99 0</inkml:trace>
  <inkml:trace contextRef="#ctx0" brushRef="#br0" timeOffset="131547.66">10381 10217 627 0,'0'0'112'0,"0"0"-47"15,0 0-38-15,0 0 30 0,0 0-12 0,0 0-21 16,0 0-14-16,0 0-4 0,0 0-2 16,-6 1-4-16,0 14-2 0,4 6 0 15,-5 7 2-15,1 3 1 0,6-1-1 16,0 3 0-16,0-3-1 0,8 1-13 15,3-3-12-15,3-3-9 0,1-3-23 0,-5-9-3 16,-2-7-34-16,1-6-46 16,-3-10-67-16</inkml:trace>
  <inkml:trace contextRef="#ctx0" brushRef="#br0" timeOffset="131693.43">10241 10015 636 0,'0'0'8'15,"0"0"1"-15,0 0-6 0,0 0 2 16,0 0 1-16,70-25-6 0,-45 41 0 16,1 2-1-16,-1 3-30 0,0 1-63 15,-2-6-63-15,0-6-140 0</inkml:trace>
  <inkml:trace contextRef="#ctx0" brushRef="#br0" timeOffset="132181.41">10997 10289 644 0,'0'0'35'0,"0"0"21"0,0 0-51 16,0 0 6-16,0 0 3 0,0 0-7 15,0 0 4-15,0 0 3 0,0 0-9 16,-74 48-3-16,39-43-2 0,-9-3-12 16,1-2-15-16,1 2-1 0,-1-2 3 15,2 0 12-15,8-2 5 0,8-2 6 0,8-1 2 16,9-2 0-16,6-1 1 0,2-2-1 15,0-2 4-15,2-1 7 16,0-3 4-16,8-2 12 0,5-2-12 16,3 1-4-16,9 1-1 0,0 5-1 0,0 7-5 15,4 5 0-15,4 2 3 0,4 8 2 16,-1 7 1-16,-1 4 3 0,0 7-3 16,-2 5-4-16,-4 7-1 0,-4 7-2 15,-10 2-2-15,-5 5 0 0,-12 7-1 16,0 2 0-16,-17 1-4 0,1-2-14 15,-9-7 0-15,4-11 3 0,1-7-3 16,-5-5 2-16,2-6-11 0,-4-6-7 16,3-7-2-16,-3-3-4 0,-2-5-5 0,2-4-23 15,0 0 8-15,4-5 42 0,3-6 18 16,5-4 3-16,3-4 18 0,1-7 21 16,9-5-5-1,2-7-6-15,9-1-7 0,9-4-12 0,7 0-7 0,12 1 10 16,7 0-13-16,7 3-2 0,7-1 0 15,0 0 0-15,4-3 0 0,-8 0-1 16,-2 0-46-16,-5-2-40 0,-6 1-58 16,-8 7-79-16</inkml:trace>
  <inkml:trace contextRef="#ctx0" brushRef="#br0" timeOffset="132750.1">11322 10021 320 0,'0'0'96'0,"-23"-66"21"0,13 48-27 16,-1 5-15-16,-3 4-5 15,5 2-23-15,7 3-11 0,-4 4-11 0,6 0-9 16,-2 10-12-16,-2 7-4 0,2 9-2 15,2 6 2-15,0 8 1 0,0 3 0 16,4 4 0-16,0 3 1 0,0 0-1 16,0-2 0-16,-4-2-1 0,0-6 0 15,5-7 0-15,-3-4 0 0,2-7-2 16,0-5 2-16,2-6-4 0,-2-2-4 16,0-5-5-16,-2-3-1 15,-2-1-2-15,0 0 5 0,0-8 7 0,0-1 4 16,-6-2-2-16,4-3 0 0,0-2 2 0,-2-1 0 15,2-5 0-15,0-5 1 16,2-2-1-16,0-2 1 0,2 0 4 16,4 5 0-16,4 5-2 0,-5 5 2 15,-1 8 1-15,2 2-1 0,2 5-3 0,7 0-2 16,3 10 0-16,7 7 0 0,6 3 2 16,4 8 1-16,0 0-1 0,-2 3-1 0,-4 2 0 15,0-4-1-15,-6 0-2 0,-8-5 2 16,-1-5-2-16,0-5 2 0,-5-6 1 15,-1-2-1 1,2-5 0-16,-6 0 1 0,3-8 2 0,5-7 2 0,3-4-3 16,-3-3 0-16,2-4 1 0,-7-1-2 15,-1-4 0-15,-2-2 1 0,0-3 2 16,0-8 5-16,-2-5-2 0,-2-6-2 16,-2 1 3-1,-6 6 4-15,0 9-4 0,-1 10-3 0,-1 10 4 0,2 9 2 16,6 6 0-16,0 4-5 15,0 4-3-15,0 12-3 0,-5 7-5 16,-1 13 2-16,2 6 2 0,2 6 1 16,4 5 0-16,0-2 1 0,10 2-1 0,3-7 0 0,1-5 0 15,5-4 0-15,-5-5-1 0,3-8-2 16,-7-5-7-16,0-7-14 16,1-5-15-16,-7-7-19 0,-2-3-32 15,0-7-30-15,-2-8-36 0,0 0-143 16</inkml:trace>
  <inkml:trace contextRef="#ctx0" brushRef="#br0" timeOffset="132898.41">11576 10199 442 0,'0'0'100'0,"0"0"-10"15,0 0-4-15,0 0-10 0,0 0-40 16,0 0-19-16,0 0-5 0,0 0-2 16,-23-49-4-1,42 45-6-15,10 2 0 0,6 1-1 0,4 0 0 0,7-2-25 16,-5-4-42-16,6-6-57 0,5-3-34 15</inkml:trace>
  <inkml:trace contextRef="#ctx0" brushRef="#br0" timeOffset="133110.76">12372 10203 531 0,'0'0'166'0,"0"0"-161"0,0 0 3 15,0 0 23-15,0 0 15 0,0 0-25 16,0 0-8-16,0 0-1 0,0 0-1 31,-13-22-6-31,22 19-4 0,5-3-1 0,7 0-1 0,8-1 0 0,6 2-1 16,-2 4-3-16,0 1-11 0,-6 0-31 16,-4 3-41-16,-9 3-54 0,-2-1-96 15</inkml:trace>
  <inkml:trace contextRef="#ctx0" brushRef="#br0" timeOffset="133284.2">12417 10339 651 0,'0'0'61'15,"0"0"-39"-15,0 0 14 0,0 0 15 32,0 0-28-32,0 0-13 0,62 12-2 15,-37-12-2-15,2-3-3 0,2 2-2 16,-4 1 0-16,4-1-1 0,-9 1-11 15,-1-3-44-15,4-3-46 0,-7-5-52 16,3-5-233-16</inkml:trace>
  <inkml:trace contextRef="#ctx0" brushRef="#br0" timeOffset="136878.31">13385 9919 139 0,'0'0'155'0,"0"0"-98"0,0 0 21 0,0 0-9 0,0 0-6 15,0 0-17-15,-15-55-18 0,15 51 0 0,0 0-3 16,2 2 1 0,0 1-11-16,2 1-5 0,-4 1-4 15,9 3-4-15,3 4-2 0,0 2 3 0,-3 7 0 0,3 3 1 16,1 6 0-16,-3 3-2 0,0 5 2 15,-2 3-2-15,-3 0-1 16,1 1 1-16,-2-1-1 0,-2-4 0 0,0-7 0 16,0-5 0-16,2-6 0 0,-2-3-1 15,-2-2 0-15,0-6 0 0,0 0 0 16,0-4 0-16,0 2 0 0,0-1 1 31,0-1-1-31,0 0 3 0,0-3 0 0,0-4 5 0,-2-5 0 0,2-6 2 16,0-4-2-16,0-5 1 0,0-5 0 0,4-4-1 15,5-2-1-15,-5-3-3 16,8 3-1 0,3 2-2-16,-5 7 3 0,5 4-2 0,-5 8 0 0,4 1 0 15,5 4 1-15,-3 4 0 0,1 0-1 0,4 5-1 16,-5 3 1-16,7 5 0 16,-9 5-2-16,7 9 0 0,-9 0 1 0,5 10 1 15,-9 5-2-15,-8 5 2 0,0 2 2 31,0 1-3-31,0 0 0 0,-2-1 0 0,0-2 0 16,4-1 0-16,-2-6-1 16,2-5 0-16,7-3 0 0,3-4-1 0,0-4 0 15,-3-5 0-15,5-1-1 0,-4-5 2 16,5-2-2-16,4-2 1 0,-3-1-4 16,1-3-5-16,7-2-11 0,-9 0-21 15,3-1-27-15,-9-2-50 0,-1 1-92 16</inkml:trace>
  <inkml:trace contextRef="#ctx0" brushRef="#br0" timeOffset="137147.47">14321 10423 589 0,'0'0'53'15,"0"0"0"-15,0 0 11 0,0 0-13 16,52-45-20-16,-52 45-11 0,0 0-9 16,2 0-3-16,0 5-4 0,2 5 0 15,0 3-1-15,-2 5 3 0,-2 1-1 16,0 3 3-16,0-2 0 0,-2-1-2 16,-4-1-5-16,2-1 1 0,0-3-1 15,-1 1 0-15,1-5-1 0,-4-3-15 16,2-2-11-16,-2-2-24 0,-3-3-35 15,-7-10-43-15,3-3-121 0</inkml:trace>
  <inkml:trace contextRef="#ctx0" brushRef="#br0" timeOffset="137365.7">14319 10029 655 0,'0'0'94'0,"0"0"-59"15,0 0-2-15,0 0 17 0,0 0-20 16,0 0-11-16,0 0-6 0,0 0 0 16,0 0-3-16,21-17-3 0,-21 17-3 0,0 0-2 15,0 0-1-15,0 0 0 0,0 2-1 16,-2-1 0-16,2 2-2 0,0 1-14 16,-5 1-25-16,-1-1-24 0,-8-4-74 15,-1-3-96-15</inkml:trace>
  <inkml:trace contextRef="#ctx0" brushRef="#br0" timeOffset="169358.09">4806 11915 255 0,'0'0'55'0,"0"0"8"0,0 0-12 0,0 0 6 16,0 0-2-16,0 0-8 0,0 0-11 0,0 0-6 16,6-53-1-16,-10 50 2 0,0-1-9 15,-4 0-3-15,4 0-4 0,-5 0-2 16,-1 0-6-16,-4 4 0 16,1-2-4-16,-5 2-3 0,3 2 0 0,-4 2-1 15,7 6 0-15,-5 1 0 0,7 2-2 16,0 3-1-16,-5 3 2 0,7 3 0 15,2-4 2-15,2 2-1 16,2 1 1-16,2-2-2 0,4 3 1 0,2-2 0 16,4-1 1-16,9 2-1 0,-7-2 1 15,9-2 0-15,2 2 1 0,-3-2-1 0,5 2 3 16,2 0-3-16,-8-1 2 16,3 1 1-16,-9-1 0 0,3 2 2 0,-7-3-2 15,-3 1 0-15,0-2-1 0,-4 0 1 16,-2-3-1-16,-2-3 0 0,-10 1 2 15,1 0 0-15,-7-1-1 0,-1 2 1 16,-6-5-1-16,1 2-3 0,-5-5 0 16,6-1-4-16,0-1-15 15,2-2-11-15,9 1-7 0,6-4-3 0,-2-3-2 16,1-3 0-16,7-4-22 0,7-6-5 0,7-4-34 16,5 1-76-1</inkml:trace>
  <inkml:trace contextRef="#ctx0" brushRef="#br0" timeOffset="169989.26">5279 12103 422 0,'0'0'139'0,"0"0"-84"16,0 0-7-16,-57 7 14 0,52-7-16 16,1 0-24-16,2 0-8 0,2 0-1 15,-4 0-6-15,0 0-4 0,2 2-1 0,-4 5-2 31,2 1-1-31,1 4 0 0,1-2 1 0,0-1 0 0,2 3 0 0,0-5-1 16,0-1 1-16,7 1-1 0,5-1 0 16,0 0 0-16,9-3-1 0,-2-2 2 15,7-1-4-15,3 0 1 0,-4-6-1 16,-4-4 0-16,0 0 1 0,-11-1 2 16,0-1 1-16,-8 1 0 15,-2-2 3-15,-8 0 0 0,-4 0-1 0,-3-1 0 16,-5 3-1-16,-5 4-1 0,-2 3 0 0,2 4-1 15,0 0 1-15,-2 7 0 0,5 3-1 16,7 6 0-16,-1 3 0 0,9 1-1 16,5 2-1-1,2 2-1-15,0-1 3 0,7 2 0 16,5 0 0-16,0-1-2 0,7-1 2 0,-3-3 0 0,9-2 0 16,0-5 1-16,6-1 0 0,0-4 1 15,6-3 0-15,1-2-1 16,-1-3 1-1,-2-7 0-15,2-5 0 0,0-10 1 16,-2-3 0-16,1-6 0 0,3 0 0 16,-12-2-1-16,0-3 1 0,-9-1 0 0,-3-3 0 15,-9-3 4-15,4 0 2 0,-10 0 3 16,0 5-3-16,0 6 3 0,-10 3 5 16,8 8 1-16,-4 5-10 0,-1 6 2 15,3 5 2-15,-2 1-3 0,-2 4-4 16,4 2-4-16,-3 8-2 0,1 10-2 15,-4 8-1-15,2 5 3 0,4 5 2 16,-3 2-1-16,7 3 1 0,0-1 0 16,4-1 1-16,5-3 0 0,5-1-1 15,-1-2 0-15,5-3 0 0,-1-2-10 0,3-4-5 16,-5-5-10-16,3-7-6 0,-7-5-3 16,1-3-20-16,-8-5-25 0,-2-1-11 15,-2-1-48-15,-2-5-48 0</inkml:trace>
  <inkml:trace contextRef="#ctx0" brushRef="#br0" timeOffset="170147.36">5666 12207 455 0,'0'0'84'15,"0"0"-8"-15,0 0-20 0,0 0 2 16,0 0-28-16,0 0-18 0,0 0-3 0,0 0-3 16,17-28 3-16,5 26 0 0,5 0-1 15,2-1-5-15,6-1-1 0,0 0-2 16,3 1-1-16,-1-3-32 0,-2 1-62 15,-4-1-53-15,-6-2-124 0</inkml:trace>
  <inkml:trace contextRef="#ctx0" brushRef="#br0" timeOffset="170383.55">6170 12316 543 0,'0'0'19'0,"0"0"15"15,0 0 3-15,0 0 19 0,0 0-9 16,0 0-10-16,0 0-6 0,0 0-10 16,0 0-4-16,-2 22-4 0,6-23-7 15,5-1-3-15,7-3-1 0,5-2 1 16,6-3-3-16,6 1 1 16,-2 1-1-16,2-3-4 0,-2 5-24 0,-2 1-17 0,2 4-26 15,-6 1-26 1,-7 0-12-16,-1-2-99 0</inkml:trace>
  <inkml:trace contextRef="#ctx0" brushRef="#br0" timeOffset="171583.65">6666 12062 138 0,'0'0'55'0,"0"0"1"16,0 0 18-16,0 0-16 0,0 0 10 15,0 0-6-15,0 0-17 0,0 0-10 0,-35-36-5 0,35 36-5 16,0 0 2-16,0 0-4 0,0 0-4 16,0 0-8-16,2 0-4 0,5 0-2 15,1 3 1-15,2-3 0 0,3 1 1 16,3-1-3-16,1-2-1 15,3-4 1-15,1-5-1 0,6-3 0 0,2-2-1 16,2-4-1-16,2-3 1 0,0-1-2 16,0-1 0-16,-8 0 0 0,-9 0-2 15,1 0-2-15,-9-2 4 0,-4 0 1 16,-4-1 0-16,0 3 0 0,-4 1 1 16,-4 3 2-16,-2 3 10 0,-1 6 6 0,3 1 1 15,-4 5-11-15,5 3-2 0,-1 3 1 16,6 0-4-16,-6 13-5 0,4 6-8 15,-5 8 3-15,3 5 5 0,0 5 0 16,6 3 0-16,0 3 2 0,0 2-2 16,4-1 0-16,6 1 0 15,3 1 1-15,-3-4-1 0,1 0 0 0,3-4 0 16,-8-3 0-16,5-6 0 0,-9-2 0 0,4-6-4 31,-4-6-6-31,0-5-1 0,-2-6-2 0,0-2-3 0,0 1 3 0,0-3-1 16,0 0 2-1,0 0 9-15,0-3 3 0,-4-3 4 0,-2-4-3 0,-3-3 1 16,3-1 1 0,2-3-2-16,-2-2 5 0,0-4 4 0,4 0-3 15,2 1 1-15,0 0 0 0,10 2 1 16,-2 1-8-16,5 4 1 0,3 2-1 0,1 4 0 0,3 1 0 16,3 4 1-16,2 3-1 15,2 1 3-15,2 4 0 0,0 5 1 0,0 3-2 16,-9 4-1-1,1 2-2-15,-5 2 0 0,-1 1 0 0,-3 1 0 0,3-2 0 16,-5-1 0-16,0-4-3 0,-1-1-1 16,-3 0 3-16,0-5 0 0,2 0 0 15,3-4 0-15,-1-1 0 0,2 1-1 16,5-5 1-16,-5 0-1 0,11-7 2 0,-4-5 0 16,-1-4 0-16,7-6-1 15,-2-2 0-15,0-2 1 0,3-6 0 0,3 0 0 16,-2-3-1-16,-2-1 1 15,-4 4 0-15,-3 1 0 0,-5 8 0 16,-9 7 8-16,-4 3 9 0,0 5 7 0,-6 1 5 16,-5 4-7-1,-1 3-10-15,2 0-7 0,-5 8-5 0,3 6-1 0,-1 4-3 32,-1 4 1-32,4 1 3 0,-3 0 0 0,3-1 0 0,2 2-1 0,5 1 1 15,1 1 0-15,2-1 1 0,0 1-1 16,5-2 0-16,1-2 0 0,6-2 0 0,3-1-2 31,-1-2-6-31,5 0 0 16,1-1 0-16,-1-5-13 0,0-2 7 15,-1-4 10-15,1-5-13 0,-3 0 8 0,7-9 4 16,0-1-3-16,4-5-6 0,-3-3-7 16,-3-6-25-16,0-7-26 0,-9 0 3 15,-6-4-27-15,-1 0-12 0,-1 0-42 16,-2-2 25-16,2 5 125 0,-2 6 25 15,0 6 52-15,-2 9-14 0,0 5 35 16,0 3-17-16,0 1-3 0,0 0-20 0,0 0-15 16,2 2-8-16,-2 0-7 0,2 0-9 15,0 1-5-15,0 1 7 16,-2 1 9-16,2-1-2 0,-2-1-1 0,2 2-5 16,0 0-4-16,1 2-3 0,1 3-2 15,0 2-2-15,2 3-3 0,-2 2-1 16,2 5-2-16,-4 2-3 0,3 1 0 15,-1 3-1-15,2 1 0 0,0-1-1 16,0 0 1-16,0-1-1 0,5 0-5 16,-3 0-11-16,0-2-6 0,-1-7-17 0,-3-5 9 15,-2-7-30-15,-2-4-45 0,-11-6-36 16,-3-7-132-16</inkml:trace>
  <inkml:trace contextRef="#ctx0" brushRef="#br0" timeOffset="171741.23">7985 11715 649 0,'0'0'33'16,"0"0"5"-16,0 0-8 0,0 0 7 15,0 0-24-15,0 0-13 0,21-36 0 16,-17 45-2-16,0 4-6 0,0 2-29 16,0 2-25-16,-1 4-16 0,-1-3-56 0,0-1-105 15</inkml:trace>
  <inkml:trace contextRef="#ctx0" brushRef="#br0" timeOffset="172845.17">8384 11983 563 0,'0'0'95'16,"0"0"-31"-16,0 0-20 0,0 0-3 16,0 0-22-16,0 0-5 0,0 0-4 15,0 0-5-15,0 0-5 0,-14 18 0 16,-1-13 0-16,-1 0 0 0,-5-2-3 15,-4-1-5-15,-2-2-5 0,-2 0-5 0,1-1-10 16,-1-2-15-16,4 0-3 16,0-2 6-16,8 1 8 0,7-2 11 0,2 0 20 15,4-1 1-15,2-2 8 0,2-3 6 16,0-1 7-16,0 0 5 0,0 0 0 16,4-2 3-16,2 3-6 0,4 4-3 15,3 1-6-15,1 4-3 0,7 3-2 16,8-1 0-16,2 7 5 0,4 4 0 15,0 6 0-15,0 3-2 0,-2 6-3 16,-2 2-3-16,-8 3-2 0,-6 4-1 16,-3 2-3-16,-10 6 0 0,-4 4 0 0,-4 0 0 15,-8 2-3-15,-5-4 0 16,1-4-3-16,-5 0-8 16,-4-5-4-16,0-3 2 0,-4-4-8 0,5-6-12 0,-3-3-2 15,0-3-7-15,2-7 15 0,4-2 13 16,5-7 4-16,3 1 13 0,3-8 2 15,4-3 3-15,2-5 9 16,4-6 8-16,0-7-5 0,4-9-1 0,12-10-2 16,5-10-5-16,16-6-5 0,7-5-2 15,5 1-1-15,7 2-1 0,-2 9 0 0,-2 7-2 16,-5 7-25 0,-6 6-11-16,-10 3 7 0,-8 5-2 0,-8 3-14 15,-9 4 18-15,-4 3 27 0,-2-2 2 16,-2 3 6-16,-2 1 25 0,-3-1 8 15,1 3-1-15,2 0 2 0,0 3 6 0,2 6-3 16,0 1-14-16,2 2-2 0,0 2-6 16,0 0-5-16,0 4-13 0,2 5-3 15,0 9-3-15,6 8 3 0,3 6 3 16,-3 6 3-16,2 2 2 16,3 4-2-16,-3 1-2 0,2-2-3 0,-1-2 0 0,-1-4 0 15,-2-4 0-15,3-3 1 16,-5-5-2-16,0 0 0 0,0-6-3 0,-2-7 0 15,-2-3-5-15,-2-5-3 16,0-2 3-16,0-2 3 0,0 0 1 0,0 0 1 16,0-6 1-1,0 0 1-15,-4-4-1 0,0-4 1 0,0-1 1 0,0-6-1 16,-2-3 1-16,4-2 0 0,-2-3 0 16,4-2 0-16,0 3 3 0,4 6 3 15,0 4 8-15,4 7-11 0,-4 5 0 16,7 1 0-16,1 5-1 0,2 2-2 15,7 10 0-15,2 4-1 0,2 5 0 0,-1 5 0 16,-1 3 1-16,-4-2 1 0,1 4 0 16,-3-2-1-16,-1-1 1 0,3-2 0 15,0-4 1 1,3-3-2-16,1-2 0 0,0-8 0 0,4-2 1 0,-2-6 0 16,1-1 1-1,-3-7 0-15,4-2 0 0,-6-3 0 0,-5-4 1 0,1-4 6 16,-5-2 3-1,-1-8 4-15,-1-7-2 0,-6-7-4 0,-2-4-3 16,-2-4-5-16,-2 0 3 0,-6 0-1 0,-3 7 0 0,1 6 0 16,-4 9 1-1,-1 9 7-15,5 7-5 0,-1 6 0 0,3 5-2 16,2 3-5 0,-4 11 0-16,-5 7-5 0,3 9 1 0,-1 4 2 0,7 4 2 0,2 2 0 15,4 3 0-15,2 1 0 0,6 1 0 16,7 0 1-16,1-3 0 0,3-2-1 15,4-2 1-15,-5-5-1 0,1-3-11 16,-5-5-5-16,-3-7-10 0,-3-4-8 16,-4-5 2-16,-2-5-10 0,-2-1-15 15,0-6-36-15,-6-7 23 0,-2-4-83 0,-1-4-118 32</inkml:trace>
  <inkml:trace contextRef="#ctx0" brushRef="#br0" timeOffset="173010.29">9079 11963 439 0,'0'0'71'15,"0"0"15"-15,0 0-17 0,0 0 7 16,0 0-31-16,0 0-15 0,-15-29-3 0,24 29-6 16,5-1-8-16,5 1 1 0,10 0-3 31,0 0-1-31,4 0-2 0,4 0-4 16,-4-1-4-16,-6 1 0 0,2 0-20 15,-7-2-38-15,-1-6-66 0,-8-8-66 16,-3-6-287-16</inkml:trace>
  <inkml:trace contextRef="#ctx0" brushRef="#br0" timeOffset="173617.22">10038 11573 360 0,'0'0'77'15,"0"0"-5"-15,-15-52 2 0,15 42-9 16,-2-2-8-16,2 3-3 0,0 2-8 16,0 1-10-16,-2 0-3 0,2 3-6 0,-2 2-3 15,0-1-3-15,2 2-3 0,-4-1-4 16,2 1-5-16,-2 0-1 0,2 0-3 16,-4 3-2-16,-9 3-3 0,1 2-1 15,-7 1 0-15,2 7 0 0,-5 0 1 16,-3 5 0-16,4 5-1 0,2 5 1 15,-1 2-1-15,3 3 1 0,4 0 1 16,5 5-1-16,2 0 1 0,8 2-1 16,0 0 0-16,14 5 0 0,5 0 0 15,6-2 0-15,6 0 0 0,8-6-3 16,4-4-4-16,-1-5-9 0,9-9-3 0,-3-7-15 16,8-8-9-16,-11-7-45 0,-1-15-100 15,-9-10-290-15</inkml:trace>
  <inkml:trace contextRef="#ctx0" brushRef="#br0" timeOffset="176689.37">10563 11717 196 0,'0'0'77'16,"0"0"-41"-16,0 0 20 0,0 0 18 15,0 0-6-15,0 0-12 0,0 0-13 16,0 0-10-16,0 0-6 0,-37-47 3 0,37 41 0 16,0 2 12-16,0 2-30 0,0 1-5 15,0 1 1-15,0 0-3 0,0 4-2 16,0 2-3-16,2 6-1 0,4 6-2 16,-6 7 3-16,4 5 3 0,-2 1-1 15,0 5 0-15,0 1-1 0,-2 1 0 16,0-2 0-16,0-4 0 0,0-3 0 15,2-6-1-15,1-1 1 16,-1-4-1-16,0-7 0 16,-2-3 0-16,0-5-3 0,4-1 1 0,-4-2 2 15,2 0-1-15,-2 0 1 0,0-3 2 0,2-8 2 16,4-7 2-16,0-6 5 0,3-7-3 16,3-3-2-16,0-5-1 0,7 0-2 0,-5-1-1 15,5 2-1-15,-2 2 0 0,-1 6-1 16,-1 7 1-16,-3 7-1 0,-2 5 2 15,-6 6-2-15,3 4 0 0,-1 1 0 16,4 4 0-16,-2 6-4 0,1 9 2 16,3 7 2-16,-4 6 0 0,-1 3 1 0,1 0 0 15,-4 0-1-15,0-4 1 32,-2-4 0-32,4-3 1 0,-3-3-2 0,3-3 0 15,2-3 0-15,2-3 0 0,-1-5 0 16,-1-2 1-16,2-3-1 0,3-2 1 0,-5-1 1 15,2-6 0-15,7-2 0 0,-11-1 0 16,8-2-1-16,-1-2-1 0,-7-1-5 0,4-3-25 0,-3 1-21 16,-1-5-43-16,-2-3-62 0,-4 3-137 0</inkml:trace>
  <inkml:trace contextRef="#ctx0" brushRef="#br0" timeOffset="176957.61">11113 11468 542 0,'0'0'100'0,"0"0"-54"16,0 0 1-16,0 0 12 0,0 0-28 0,0 0-17 16,0 0-6-16,0 0 1 0,41-49 0 15,-28 49 3-15,9 0-3 0,-1 2-3 16,4 7 0-16,6 3-3 0,-2 4-1 15,-2 5-1-15,-7 4-1 16,-3 4 0-16,-11 4-1 0,-4 4 0 0,-4 6 0 16,-8 1-9-16,-7 1-14 0,1-3-7 15,-5-2-7-15,9-3-36 0,1-6-27 16,7-6-74-16,4-5-154 0</inkml:trace>
  <inkml:trace contextRef="#ctx0" brushRef="#br0" timeOffset="177176.46">11969 11815 708 0,'0'0'70'0,"0"0"-36"0,0 0 5 0,0 0-13 16,53-23-17-16,-44 25-4 0,-5 4-3 15,0 5 0-15,-4 3-2 0,-6 3-1 16,-7 7 1-16,-11 3-5 0,-10 5-30 15,-7 3-38-15,-9-4-34 0,3-3 7 16,-3-9-90-16</inkml:trace>
  <inkml:trace contextRef="#ctx0" brushRef="#br0" timeOffset="177318.6">12117 11553 268 0,'0'0'400'16,"5"-50"-311"-16,-5 43-27 0,0 3-11 15,0 2-28-15,0 1-16 0,0 1-4 16,0 0-1-16,0 3-2 0,-5 0 0 16,-5 5-5-16,-4 1-19 0,1 3-22 15,-12 0-42-15,-8-1-53 0,-4-2-175 16</inkml:trace>
  <inkml:trace contextRef="#ctx0" brushRef="#br0" timeOffset="178059.07">4684 13163 170 0,'0'0'96'0,"0"0"-22"0,0 0 17 15,0 0-11-15,0 0-21 0,-25-51-21 16,23 40-7-16,-4 0-3 0,4 1 2 0,0 3 3 16,-4 0-3-16,4 3 0 0,-5 0-7 15,3 1-5 1,0 1-6-16,-4 2-5 0,-5 1-3 0,-5 5-4 0,-7 6-3 16,-4 7-1-16,4 7 1 15,-2 5 1-15,-1 3 1 0,3 2 0 0,10-3 1 16,-1-2-1-16,12-4 0 0,-1-2 0 15,5-4-1-15,5 1 1 0,1-2 1 16,8-2-1 0,1-2 1-16,7-3-1 0,3 2 1 0,2-3 1 0,10-1 0 15,1 0 0-15,-5-2 2 0,-2 2 0 16,-9-2 0-16,-1-2 0 0,-15 0 1 16,0 0-1-16,-6 2-2 0,0 1 0 15,-4 1 1-15,-8 3-2 0,-11 0 0 16,-6 1 0-16,-2-2-18 0,-2-5-13 15,2 0-32-15,4-2-17 0,7-4-15 16,1-1-35-16,13-1 23 0,6-3 53 0,2-7-1 16,10-4-32-16</inkml:trace>
  <inkml:trace contextRef="#ctx0" brushRef="#br0" timeOffset="178656.05">5019 13302 491 0,'0'0'124'16,"0"0"-57"-16,0 0 1 0,0 0-11 0,0 0-30 16,0 0-14-16,0 0-2 0,0 0-4 0,0 0-4 15,-15 12-3-15,13 2-3 0,0 2 1 16,2 5 1-16,0 1 1 0,0-4 0 16,4-1 0-16,7-2 0 0,-3-5 0 15,7-2-1-15,1-3 0 0,1-3 0 16,1-3 0-16,3-1-1 0,-7-4-2 15,5-3 4-15,-9-4 0 0,3 1 1 16,-7-2 0-16,-2 0 0 0,-4-1 2 0,0-2 0 16,-6-2-2-16,-7 0 1 15,3 1-1-15,-2 4 1 16,-5 4 0-16,5 5-1 0,-5 2 0 0,7 3-1 0,-2 2 0 16,-1 8-2-16,3 8-3 0,2 7-1 15,-3 5-2-15,9 4 3 0,2-1-1 16,15 1 4-1,-3-2 1-15,9-4 0 0,-1-1 1 0,7-5-1 0,4-5-2 16,2-5 3-16,4-5 0 0,3-5 0 16,9-4 0-16,-5-6 1 0,3-4 0 15,-1-7 0-15,-3-1-1 0,3-5 2 16,-7-4-1-16,-4-1 0 0,-6-4 1 0,-10-1-1 16,-1-4 1-16,-9-3 0 0,-5-3 1 15,-4-4 1-15,0 0 0 16,-4 3 0-16,-3 4 4 0,1 11 2 15,-2 5 4-15,2 8 0 0,-1 8 4 16,5 4-6-16,2 5-3 0,0-1-5 0,0 2-4 16,0 10-2-16,2 9-8 0,3 12 0 15,5 9 10-15,-2 5 0 0,3 5 1 16,3-1-1-16,0-5 0 0,-1-4-3 16,5-6-5-16,-3-4 1 0,4-6-3 15,-7-3-3-15,2-5-5 16,-5-5-12-16,-3-1-7 0,-4-4-38 0,-2-3-8 15,-4-2-20-15,-7-1-31 0,-7-1-193 16</inkml:trace>
  <inkml:trace contextRef="#ctx0" brushRef="#br0" timeOffset="178813.4">5571 13357 468 0,'0'0'103'0,"0"0"-25"16,0 0-12-16,0 0-20 0,0 0-29 0,0 0-11 15,0 0 0-15,0 0-1 0,37-52 0 16,-14 47 0-16,2 1-1 0,6 0-2 15,-2 1-2-15,4 0 0 0,-4 1-10 0,0 2-48 16,-5 0-36-16,-7 5-65 16,-1-2-122-16</inkml:trace>
  <inkml:trace contextRef="#ctx0" brushRef="#br0" timeOffset="179002.48">6038 13488 678 0,'0'0'24'0,"0"0"16"0,0 0-17 16,0 0-10-16,0 0-8 0,0 0-2 15,0 0 11-15,66 10 3 0,-31-21-1 16,7-3-5-16,3-3-6 0,1 2-4 16,-1-1 0-16,-1 3-1 0,-7 5 0 15,-8 4-13-15,-7 2-28 0,-1 2-45 16,-6 0-6-16,1 0-46 0,-4 2-41 0</inkml:trace>
  <inkml:trace contextRef="#ctx0" brushRef="#br0" timeOffset="180023.69">6828 13202 455 0,'0'0'63'0,"0"0"16"16,-54-24-23-16,42 19-9 0,-3 3-17 15,9 0-5-15,0 0-9 0,4 1-8 16,2-1-3-16,0 2 0 0,0 0-2 16,0 0-1-16,0 0-2 0,0 0 0 0,6 0-2 15,2 0-1-15,11-1 3 0,5-7 1 16,7-3 1-16,3-1 1 0,1-5-1 16,-2-1-1-16,0 1-1 0,-4-1 0 15,-4 0-1-15,-7-1 1 0,-5 1 1 16,-3 1-1-16,-4-4 2 0,-4-2 0 15,-2-4 1-15,-4-2-1 0,-6 3 0 16,4-1 3-16,-3 3 8 0,-3 5 0 16,4 4-1-16,-1 5-1 0,3 4 0 15,2 3-1-15,2 3-3 0,-2 2-4 16,-2 11-3-16,-1 7-7 0,3 12 0 0,0 10 7 16,-4 7 0-16,6 8 0 0,0-2 0 15,-4 2 2-15,6-3-1 0,0-7-1 16,0-5 0-16,0-5-3 15,0-5 0-15,2-2-2 0,2-4-3 0,-4-5-2 16,0-6-6-16,0-2 14 0,0-6 2 16,0-4-2-16,0-2 1 0,0-1 1 15,0 0 0-15,0-4 0 0,2-5 1 16,0-4 0-16,6-5 1 0,-4-6-2 16,7-2 2-16,-1-6-1 0,-2 1-1 15,5 0 3-15,-1 3-2 0,-2 5 1 16,3 6-1-16,3 4-1 0,-1 5 2 0,1 2-1 15,1 4-1-15,3 2 0 16,1 5-1-16,0 6 0 0,2 0 1 0,-7 2-1 16,3-1 1-16,-5 4 0 0,3-1 0 15,-5-2-1-15,1 2 1 0,-3-2 0 16,4-1 0-16,-1 1 0 0,1-6 0 16,7-1 0-16,0-3 0 0,3-3 0 15,5 0 0-15,4-9 0 0,3-2 1 16,3-3-1-16,-2-5 1 0,0 1 0 15,-4-3 0-15,-4-2 0 0,-4 0 0 16,-8-1 0-16,-5-2 1 0,-8 1 1 16,-4-3 1-16,-2 1 8 0,-4 1 0 0,-11 5-3 15,3 5-2-15,-1 3 1 0,-1 4 1 16,3 6-4-16,3 3-3 16,0 2-2-16,6 10-2 0,-5 7-4 0,7 7-1 15,2 3 7-15,0 4 0 0,0-5 0 16,2 2 1-16,7-2-1 0,-1-2-1 15,0-1-1-15,5-6 2 0,-1 1-1 16,7-5 1-16,-1-2-1 0,3-4 0 16,6-1-1-16,0-3-2 0,2-1-1 15,-5-5 3-15,3 1-15 0,-4-6 15 16,0-7-1-16,-5 0-1 0,-1-7 1 0,-1-2 3 16,-1-2 0-16,-5-3 0 15,-4-2 1-15,-2-3 0 0,-1 2 1 0,-3 5 3 16,0 7 6-16,0 6 0 0,0 5 2 15,0 4 3-15,0 2 0 0,-3 1-4 16,3 1-9-16,0 7-3 0,0 9-6 16,0 5-3-16,3 4 9 0,1 3 2 15,2 1-2-15,0-1 0 0,2 1-1 16,-1-3 0-16,3-2 1 0,-2-2 0 16,3-4 0-16,-3-3-1 0,0-4-10 15,-2-3-6-15,-2-5-3 0,-4-1-8 16,0 0-6-16,0-4-17 0,-8-12-12 0,-6-4-2 15,-5-9-82-15,5 0-175 16</inkml:trace>
  <inkml:trace contextRef="#ctx0" brushRef="#br0" timeOffset="180164.81">8002 13016 337 0,'-4'-59'120'0,"4"30"-20"16,0 5 6-16,0 6-55 0,0 8-1 16,0 3-5-16,0 3-18 0,0 3-16 15,0-1-9-15,8 1-2 0,0 5-2 16,5 4-1-16,3 2-11 0,5-1-27 15,4 1-33-15,-1-1-9 0,1-4-69 16,-4-3-138-16</inkml:trace>
  <inkml:trace contextRef="#ctx0" brushRef="#br0" timeOffset="181250.87">8535 12986 732 0,'0'0'69'0,"0"0"-25"0,0 0-20 0,0 0-7 15,0 0-11-15,0 0-5 0,0 0-1 16,0 0 0-16,0 0-2 0,-33 44 2 16,19-33-4-16,-5 2-5 0,-4-2-5 15,-4 2-3-15,-6-4-3 0,4 1 3 16,0-4 5-16,5-3 9 0,7 0 2 0,5-2-1 16,5-1-1-16,3-1 3 15,2-5-3-15,2 3-2 0,-2-5 5 0,2-3 5 16,-2-4 6-16,2-1 1 15,4-4-2-15,2 0-1 0,5 1-4 16,-1 5-1-16,3 2-2 0,1 8-1 0,3 1-1 16,3 3 1-16,5 1 0 0,2 8 0 15,8 5 1-15,0 4-2 0,0 5 2 16,-4 4 1-16,-6 1-2 0,-6 6 0 16,-11 2-1-16,-8 2-2 0,-2 3 1 15,-8-4 1-15,-11-3-4 0,-2-1-6 16,-4-4-6-16,0-2-5 0,-1-4-28 15,1-7 17-15,2-1-2 16,6-6-22-16,-3-1-8 0,9-4 14 0,-1-4 28 16,-1 0 18-16,7 0 4 0,2-5 4 15,2-2 17-15,-1-5 7 0,5-3 5 0,5-7-4 16,5-4-8-16,8-9-4 0,9-8-5 16,11-3-4-1,11-3-4-15,5 2-3 0,8 3 0 0,0 2 0 0,0 6 1 16,-10 0-2-16,-5 4 0 0,-14 6 0 15,-4 1 0-15,-10 5-6 16,-5 1 3-16,-8 2 3 0,-1 3 0 0,-3-1 5 16,-2 0 20-16,0 2 13 0,0 0-3 0,0 4-6 15,0 1-7-15,-2 2-1 16,-3 3-2-16,3 0-2 0,0 3 1 16,0 3-13-16,-2 6-5 0,0 9-5 0,0 5 3 15,4 9 2-15,0 4 0 0,0 5 1 16,0 3 0-16,6-2 1 0,2 4-2 15,-4-5 0-15,3-2 1 0,1-2-1 16,2-6-1-16,-4-6-1 0,1-6 1 16,-3-3-5-16,-2-8-10 0,0-4 8 15,-2-4-10-15,2 0 3 16,-2 0 10-16,0 0 5 0,0-2 3 0,0-4 0 16,0-2 0-16,0-3-1 0,0 1-2 15,-2-7 3-15,2 0 1 0,0-5 3 16,2-4-2-16,4-2 1 0,2 2-1 0,1-2-2 15,5 9-1-15,-1 1-1 0,-1 7-1 16,0 5-1-16,1 2 1 0,-1 3-1 16,5 0 1-16,-1 1-1 0,5 7 0 15,2 3 0-15,-1 5 1 0,1 2 1 16,0 4-1-16,-2 2 1 0,-5 0-1 16,-1-3 0-16,-3 0-1 0,-4-4 1 15,3 1 0-15,-3-5 0 0,2 0 0 16,-4-4 0-16,7-1 0 0,-5-4 0 15,5-3 1-15,-1 0 0 16,4-6 0-16,1-4 2 0,6-4-1 16,2-5 2-16,-3-4 2 0,1-4-2 0,0-8 0 0,-7-2 1 15,-1-9-1-15,-5-1 0 0,-4-3-3 16,-6-1 0-16,0 1-2 0,0 6 2 16,-6 7-1-16,-2 8 6 0,0 5 8 15,3 9 5-15,-3 7 1 0,4 5-10 16,0 4-3-16,0 9-7 0,-7 11-2 15,1 7-5-15,-2 6 6 0,3 5 1 16,5 0 1-16,0 0-1 0,2 2 0 16,2-2 1-16,6-2-1 0,0-1 1 0,5-2-1 15,1-2-4-15,5-4-5 0,-5-6-6 16,1-3-9-16,-5-6-15 0,0-5-2 31,-6-7-40-31,0-1-15 0,-2-10 0 0,-2-6-29 0,-4-4-51 0</inkml:trace>
  <inkml:trace contextRef="#ctx0" brushRef="#br0" timeOffset="181410.81">9348 12942 282 0,'0'0'152'31,"-62"-35"-49"-31,37 33-17 0,6 0-12 0,7 2-15 16,3 0-19-16,7-1-15 0,2 0-12 0,0 0-7 0,0 1-6 16,7 0 0-16,5 0-4 0,13 2 2 15,8 0 2-15,14-2 1 0,5 0 0 16,4 0-1-16,4-3-29 0,2-4-46 31,-4-1-30-31,-13-1-108 0</inkml:trace>
  <inkml:trace contextRef="#ctx0" brushRef="#br0" timeOffset="181723.02">10274 12829 396 0,'0'0'33'0,"0"0"39"0,35-71 1 16,-33 47-16-16,-2 4-13 0,-4 0 5 15,-5 5-9-15,-3 5-8 0,-5-1-6 16,1 3-4-16,-3 2-5 0,-3 2-3 16,-1 4-5-16,2-1 5 0,-6 2-8 15,5 9 2-15,-1 6-1 0,-2 7-1 0,0 3-5 16,0 7-1-16,5 9 0 15,-3 4 0-15,9 9 0 0,-3 5 0 16,9 5 1-16,8 1-1 0,2-3 0 16,12-6 0-16,15-4-3 0,6-3-8 15,11-7-4-15,5-6-11 0,5-12-20 0,8-10-24 16,3-12-42-16,-1-6-57 0,-6-10-104 16</inkml:trace>
  <inkml:trace contextRef="#ctx0" brushRef="#br0" timeOffset="182257.89">10534 12961 463 0,'0'0'93'16,"8"-54"-16"-16,3 30-8 0,3-2-9 15,-1 3-21-15,-1 3-12 0,-4 7-7 16,0 6-5-16,-3 3-4 0,-3 4-5 16,-2 0-2-16,0 0-1 15,0 3-1-15,0 2-2 0,2 4 0 0,0 4-1 16,-2 6 0-16,6 3 1 0,-4 3 2 16,2 0-2-16,-2 1 2 0,7 1-2 15,-5-2-4-15,0-2-7 0,-2-4-1 0,4-3 3 16,-6-4 2-16,0-2 2 0,0-4 1 15,0-1 0-15,0-3 3 0,0 0 0 16,0-1 0-16,0-1 1 0,-6 0 2 16,2-1-2-16,0-4 1 0,-3-2 0 15,3-4-1-15,2 1 0 16,-2-2 1-16,2-6 0 0,2 1-1 0,0-6 0 16,0-4 0-16,2-2 1 0,6-1-1 15,7 4 0-15,1 1 0 0,3 6 0 16,-3 5 0-16,9 3 1 0,-6 6 0 0,2 5 1 15,1 0 0-15,-3 9 0 0,4 5-1 16,-3 6 0-16,-3 4 0 0,-1 6 0 16,-3 5-1-16,-9 0 0 0,0 4 2 15,-4-1-2-15,0-4-3 0,-2-2-5 16,0-5-2-16,2-5-8 0,2-1-10 16,6-4-13-16,7-4-14 15,-1-8-17-15,11-5 15 0,2-10-71 0,4-11-109 16</inkml:trace>
  <inkml:trace contextRef="#ctx0" brushRef="#br0" timeOffset="183139.72">11411 12747 631 0,'0'0'30'16,"0"0"38"-16,0 0-2 0,0 0-19 0,0 0-30 15,0 0-12-15,0 0-1 0,0 0 0 16,-23-6-4-16,14 15 0 0,3 3-2 15,-2 5 1-15,-2 2 0 0,1 1 1 16,1-2 0-16,4-2-2 0,0-1 1 16,4-2-3-16,4-2-3 15,6-1-3-15,7-3 2 0,-3-1 3 0,5-3 4 16,0-3-1-16,1-2 1 0,1-6 0 16,-5-4 0-16,1 0-1 0,-3-6 1 15,-3 1 1-15,-3-2 0 0,-4-1 1 0,-2 2 1 16,-2-4 1-16,-6 0-1 0,-6 1 1 15,-3 3-1-15,-3 6 0 0,-3 4 0 16,-6 5 0-16,4 3-1 16,-6 8-1-16,0 7-1 0,5 9-3 0,-5 6 2 15,2 8 0-15,8 2 1 0,1 2 0 16,9-3 1-16,3-4-1 0,6-2 0 16,8-7-1-16,1-4 0 0,11-2 0 15,-1-5 2-15,6 0 0 0,2-6-1 16,2-5 1-16,-3 0 0 0,1-4 0 15,0-7 1-15,2-2-1 0,-2-7 0 16,4 1-3-16,-8-5 0 0,2-1 0 0,-3-2-3 16,-7-2 5-16,3 0 0 0,-5-4 1 15,3-2 2-15,-7 3 0 0,1 1 2 16,-2 4 4-16,0 6 2 0,-5 4 0 16,-3 6 1-16,0 2 0 15,0 5-3-15,0 0-4 0,0 0-2 0,0 4-2 16,0 4-4-16,0 6 0 0,0 2 3 15,0 5 1-15,0 0 1 0,0 0-1 16,0 1 1-16,2-1-1 0,0-3 0 0,4 0 1 16,0-1-1-16,0-5 0 0,3-1 0 15,-5-2-1-15,2-2 0 0,2-4-2 16,-2-1 0-16,5-2 1 0,-7 0 0 16,6-4 2-16,-2-4 0 0,3-2 1 15,-1-2 0-15,2-6 0 0,1-2 0 16,-3-2 0-16,1-5 0 0,3 1 0 15,-6-3 2-15,3 4 0 0,-1 6 1 16,-6 6-2 0,-4 9 1-16,0 3 0 0,2 1-2 0,-2 6-1 15,2 7 0-15,2 6-3 0,0 8 3 0,3 4 1 0,3 3 0 16,-2-1 0-16,5-1-1 16,3 0 1-16,-1-1-1 0,3-1 1 0,9-6-1 15,-6-6 0-15,2-3 0 0,3-5 0 16,3-3 3-16,2-7 1 15,-4 0 5-15,0-3-3 0,-6-3 9 16,-3-3-4-16,-5-4 7 0,-7-5 3 16,-2-5-1-16,-2-9-3 0,-2-6-6 0,-10-9-11 15,-11-2 0-15,-2-1 0 0,-10-2 0 16,-4 7 0-16,2 6 0 0,2 8 0 0,8 11-5 16,0 3-1-16,7 6-7 0,3 6-8 15,11 4-10-15,0 1-15 0,-2 9-26 16,6-1-58-1,0 0-89-15</inkml:trace>
  <inkml:trace contextRef="#ctx0" brushRef="#br0" timeOffset="190619.49">12698 12996 88 0,'0'0'13'0,"0"0"-9"16,0 0 5-16,0 0 13 15,0 0 3-15,0 0 1 0,0 0 3 0,0-16 3 16,0 15 7-16,0 1 1 16,0 0 4-16,-2-1 6 0,0 0-14 0,0-1-1 15,0 2 1-15,0 0-9 0,-2 0-4 16,4 0-4-16,-2 0 1 0,0 3-1 16,0-1-4-16,0 1-3 0,2-2-3 15,0 2-2-15,0-1-2 0,0-2 1 0,0 0 0 16,0 0 2-16,2 1 3 15,0-1 4-15,2 0 4 0,2 0-2 16,13 0 2-16,-5-3-1 0,13-3-5 0,4-2-3 16,2 0-3-16,2 0-1 0,2-2-2 15,1 3-2-15,-7 0-1 0,-4 2 1 16,-5 4-1-16,-11-1 0 0,1 1-1 16,-8 0-4-16,0 1-26 0,-4 0-33 15,-4 0-15-15,-4 1 1 0,-5-1-110 16</inkml:trace>
  <inkml:trace contextRef="#ctx0" brushRef="#br0" timeOffset="191769.87">13221 12570 238 0,'0'0'96'16,"0"0"-44"-16,0 0-1 0,0 0 0 0,0 0-8 16,0 0-11-16,0 0-5 0,-10-9-4 0,10 9-9 15,0 0-1-15,0-1-5 16,2 0 13-16,2-1 3 0,4 1-22 0,9 1 5 15,-5 0 5-15,9 5-3 0,0 3 0 16,1 3-2-16,5 3-3 0,-2 4-1 31,-4 3-1-31,-1 2-1 0,1 2 1 16,-8 3 0-16,-7-1 0 0,-2 2 0 16,-4-5 0-16,0-1 0 0,0-3 0 15,-6-8 0-15,2-1 0 0,4-2-1 0,-7-4 0 16,-3 0 0-16,2-3-1 15,-1 0-1-15,1-2-1 0,-4 0-2 16,6 0 4-16,-1-4 0 0,7-3 1 0,-4-2-1 16,0-6 4-16,4-4 3 0,0-8 2 15,0-5 5-15,4-5-4 0,5 0-3 16,11 1-3-16,-3 4-3 0,8 5-1 16,1 7-1-16,1 4 1 0,-2 5 0 15,2 4-1-15,0 4-2 0,2 3-20 16,-9 0-27-16,-1 7-26 0,-4 3-28 15,-7 0-79-15</inkml:trace>
  <inkml:trace contextRef="#ctx0" brushRef="#br0" timeOffset="192163.14">13872 12646 432 0,'0'0'52'16,"0"0"15"-16,0 0-4 0,3-59-9 15,-3 54-3-15,0 0-15 0,0 3-9 0,0 0-5 16,0 2-7-16,0 0-5 16,0 0-3-16,-3 1-3 0,-1 3-4 0,-2 4-2 15,-4 4-1-15,-1 4 1 16,5 5 2-16,-4-1-1 0,2 3 1 0,1 2-1 16,5-3 1-16,2-2-4 0,0-2-2 15,0-2 1-15,0 0 0 0,9-4 1 16,3-2 0-16,0-2 0 0,13-3 3 15,-4-1 0-15,8-4 1 16,2-2 0-16,4-9 2 0,-2-3 0 0,2-5 2 16,-8-4 4-16,0 1 4 0,-13-2-5 15,-1-2 2-15,-9-1 4 0,-4-4 0 16,-8-3-5-16,-11-2-4 0,-2-1-3 16,-5 5 1-16,-3 5-2 0,-2 8-2 0,0 10-10 15,2 8-3-15,2 2-6 16,12 11-4-16,-1 6-17 0,8 5-15 0,3 2-10 15,5 5-18-15,0-1-12 0,5-4-12 16,-1-6-62-16</inkml:trace>
  <inkml:trace contextRef="#ctx0" brushRef="#br0" timeOffset="192557.48">14445 12445 212 0,'0'0'327'0,"0"0"-255"0,0 0-7 0,0 0-5 16,0 0-19-16,0 0-15 0,0 0-9 15,0 0-6-15,-25-10-5 0,17 18-3 16,0 6-3-16,-9 2 0 0,3 4 1 16,-1 1-1-16,-3 2 1 0,7 2 0 15,-1 3-1-15,4 0-1 0,6-3 1 16,2-2-1-16,2 1 0 0,8-4 0 0,4-1-1 15,3-3 1-15,6-6 0 16,4 2 0-16,4-6 0 0,-2-3 0 0,2-4 0 16,-7-1 1-16,1-7 1 15,0-4 0-15,-11-1 1 0,1-2 2 0,-7-2 13 16,-6-2-4-16,-2-5-1 0,-4-4-1 16,-12-4-2-16,1-7-6 0,-10 0-1 15,5-2-1-15,-5 5-1 16,0 8-1-16,11 12-3 0,-1 9-2 0,9 8-7 15,2 3-16-15,0 8-11 0,4 1-48 16,0 8-13-16,4 2-18 0,0 2-46 0,6-1-119 16</inkml:trace>
  <inkml:trace contextRef="#ctx0" brushRef="#br0" timeOffset="192841.37">14933 12333 503 0,'0'0'89'0,"0"0"-11"0,-4-62 2 0,4 49-24 16,0 6-27-16,0 2-11 0,0 3-2 15,0 1-3-15,2-1-4 0,0 2-5 16,0 0-1-16,4 6-2 16,2 4-1-16,5 6 0 0,-5 7 1 0,0 6 1 15,1 8 0-15,-3 6-1 0,-4 9 1 16,-2 5-1-16,0 0-1 0,0-1 0 15,0-4-10-15,2-8 1 0,4-6 5 16,2-9-3-16,7-4-6 0,-5-8-9 16,7-6-6-16,-5-5-17 0,-1-6-6 15,-1 0-8 1,-2-9-15-16,-8-3-56 0,0-3-39 0</inkml:trace>
  <inkml:trace contextRef="#ctx0" brushRef="#br0" timeOffset="192998.24">14904 12611 413 0,'0'0'118'0,"0"0"-57"16,0 0-11-16,0 0-12 0,0 0-17 16,-4-50-6-16,6 42 0 0,4 1-2 15,2-2-5-15,5 4 0 0,-3 2-4 16,9 0-3-16,-5 2 0 0,7-3-1 0,-3 2 0 16,3-3-24-16,0-2-36 15,-5-5-42-15,1-3-133 0</inkml:trace>
  <inkml:trace contextRef="#ctx0" brushRef="#br0" timeOffset="193313.36">15326 12262 375 0,'0'0'77'0,"0"0"-7"0,0 0-11 15,0 0-13-15,0 0-10 0,0 0 0 0,0 0-2 0,0 0-6 16,0 0 3-16,-5-41-8 0,5 41-1 0,0-3-1 16,0 2-2-16,0 0-7 15,3 0-4-15,3 1-2 0,0 0-2 16,13 5 0-16,-3 6-1 0,11 4 0 0,2 4-1 16,0 5 0-16,-2 3-1 0,-7 4 1 15,1 0-2-15,-11 6 1 16,-1 2-1-1,-7 2 2-15,-2 1-1 0,-11 2-1 0,1 0-4 0,-11-3-10 0,9-1 0 16,-9-5-9-16,9-6-19 0,-3-1-37 16,3-7-39-16,0-6-87 0</inkml:trace>
  <inkml:trace contextRef="#ctx0" brushRef="#br0" timeOffset="193565.14">16080 12535 557 0,'0'0'50'0,"0"0"1"0,0 0 22 0,0 0-23 15,0 0-20-15,0 0-15 0,0 0-8 16,0 0-2-16,-21 52-1 15,15-34 4-15,-2 1-5 0,0 0 2 16,2 0-4-16,1-3-1 0,1 2 0 16,0-3 0-16,2-1-4 0,-2-3-31 0,0-2-33 15,2-6-24-15,0-3-28 0,-5 0-86 16</inkml:trace>
  <inkml:trace contextRef="#ctx0" brushRef="#br0" timeOffset="193722.19">16045 12303 331 0,'0'0'348'16,"0"0"-313"-16,0 0 18 0,0 0-10 0,0 0-33 15,0 0-7-15,0 0-3 16,0 0-2-16,0 0-9 0,-19-31-34 16,9 36-32-16,-13 1-54 0,-4 1-186 0</inkml:trace>
  <inkml:trace contextRef="#ctx0" brushRef="#br0" timeOffset="194569.34">4494 14282 443 0,'0'0'79'0,"0"0"-25"0,0 0-17 15,0 0-4-15,12-53-9 0,-5 47-9 16,-1-2-1-16,0 2-3 0,6 3-1 16,-1 1-1-16,-1 2-2 15,2 4-2-15,3 6-4 0,-3 5 0 16,7 3 1-16,-7 8-1 0,5 4 0 15,-9 4 0-15,-4 6 0 0,0 4-1 0,-4 3-7 16,-2 0-6-16,-2-4 8 0,-2-5-8 16,2-9 2-16,-2-4-2 0,-1-3 3 15,5-9 1-15,0-5-2 0,2-6 6 16,0-1 4-16,-2-1 1 0,2-1 6 16,-2-4 20-16,0-6 12 0,-2-4-12 15,4-3-6-15,0-7 5 0,0-7-6 16,2-7-7-16,6-7-5 0,13-5-3 15,-5-4-2-15,11 3-1 0,4 7-1 0,5 11 0 16,-3 11-2-16,2 10-1 16,0 7-19-16,6 6-26 0,1 0-30 0,-7 4-17 15,0 2-86-15,-10-1-209 16</inkml:trace>
  <inkml:trace contextRef="#ctx0" brushRef="#br0" timeOffset="195009.98">5304 14327 542 0,'0'0'29'0,"0"0"7"0,0 0 6 15,0 0 12-15,0 0-17 16,0 0-22-16,0 0-7 0,0 0-1 0,0 0-4 16,-12-36-3-16,12 45-5 15,0 3-1-15,2 6 6 0,4 2 1 0,-4-2-1 16,6-2 0-16,1-2-3 15,5-5-5-15,1-4-2 0,3-5 6 0,-1 0 0 16,6-6 2-16,-5-8 2 0,11-5 0 16,0-4 0-16,-2-2 1 0,-4 0 0 15,-11 2 0-15,-6 1 0 0,-6 3 1 16,-12 0 3-16,-9 0 2 16,-8 0-3-16,-2 2-2 0,-2 5-1 15,-4 6-1-15,0 5 0 0,-3 3-1 16,1 13 0-16,2 6-1 0,2 6-2 0,4 8 3 15,6 1-1-15,2 4 0 0,13 0 2 16,0-3 0-16,3-1-1 0,7-2 0 16,0 0 0-16,15-5-1 0,-3-4 1 0,9-3-1 15,6-4 0-15,6-5 0 0,2-4 0 16,8-8 2-16,3-2-1 16,6-11 1-16,-7-4-14 0,9-5-20 0,-9-4-16 15,5-4-46-15,-7-4-47 0,-8 2-88 0</inkml:trace>
  <inkml:trace contextRef="#ctx0" brushRef="#br0" timeOffset="195198.36">5935 14055 389 0,'0'0'135'0,"0"0"-59"16,0 0-4-16,0 0 3 0,0 0-19 16,0 0-24-16,0 0-5 0,0 0-11 15,-15-37-9-15,15 42-4 0,0 3-3 16,0 7 0-16,6 5 0 0,-3 5 1 0,-1 6 1 15,2 3-1-15,-4 4 0 16,0 5 0-16,0 4-1 0,0 1 0 16,0-1-16-16,0-6-12 0,0-5-24 15,0-5-30-15,0-6-11 0,0-7-37 16,-4-7-81-16</inkml:trace>
  <inkml:trace contextRef="#ctx0" brushRef="#br0" timeOffset="195386.71">5722 14361 600 0,'0'0'40'16,"0"0"16"-16,0 0-19 0,0 0-5 15,27-56-17-15,-5 46-10 0,5-3 0 0,6-2-1 16,7-1-2-16,-1 3-1 16,-2 2 1-16,-2 4-2 0,-4 6-5 15,-6 1-35-15,-2 1-29 0,-9 4-18 16,-8 0-77-16,-3 0-148 0</inkml:trace>
  <inkml:trace contextRef="#ctx0" brushRef="#br0" timeOffset="195718.93">6224 14220 540 0,'0'0'77'16,"0"0"-31"-16,0 0 21 0,0 0 0 0,0 0-31 15,0 0-7-15,0 0-6 0,0 0-8 16,0 0-7-16,0 0-5 0,-19-7-3 0,26 17-2 15,1 6 2-15,4 2 0 0,-3 7 1 16,-1 0 0-16,2 1-1 16,1 2 1-16,-5 0-1 0,0 2-1 15,4 0-5-15,-3-5-15 0,-1-5 12 0,4-9 6 16,7-6-1-16,-3-5 1 0,5-2 0 16,-3-6 3-1,9-5 1-15,2-8 1 0,-2-2-1 16,-1-4 0-16,-3-2 0 0,-6 0 1 0,-3-2-1 0,-8-1 2 15,-4-1-1-15,0 1 0 16,-4 2 0-16,0 3-1 16,-6 7-1-16,10 8 0 0,-5 6-1 0,3 4-7 15,2 1-15-15,0 1-12 0,2 3-41 16,9 6-35-16,1 5-69 0,1 0-20 0</inkml:trace>
  <inkml:trace contextRef="#ctx0" brushRef="#br0" timeOffset="196065.94">6824 14308 229 0,'0'0'299'0,"0"0"-263"15,-54 22 16-15,46-28 2 0,-1 0-8 16,1-4-23-16,0-2-6 0,4-5 3 31,-5-5-4-31,7 0-5 0,0-3-1 0,2-1-3 0,2 5 1 0,4 1 2 16,1 5-5-16,5 6-1 0,3 2 1 15,3 3 1-15,7 3-6 0,2 1 2 0,2 9 0 16,-11 1-1-16,1 5-1 16,-5 1-1-16,-5 5 1 0,-3 5-1 0,-6 2-2 31,0 4-8-31,-6 3 2 16,-5 2 4-16,-1 0-5 0,2-2 10 0,-3-3 0 15,5-3 0-15,6-7 0 0,0-3 0 16,2-6-2-16,6-3-1 0,4 0 0 15,5-6 0-15,-3 0 1 0,5-4 0 16,1-6 0-16,5-5 1 0,2-5 0 16,-2-2-8-16,8-7-36 0,-9-2-25 15,1-2-27-15,-4-4-69 0,-5 2-147 16</inkml:trace>
  <inkml:trace contextRef="#ctx0" brushRef="#br0" timeOffset="196540.63">7070 14130 559 0,'0'0'63'0,"0"0"-17"16,0 0 2-16,0 0 9 0,0 0-22 15,0 0-20-15,0 0 2 0,0 0-4 16,0 0-6-16,20-49-1 0,-3 43-2 16,5 2 0-16,3 4-1 0,-2 0 0 0,2 3-2 15,-2 7-1-15,-7 4 1 16,-1 2-1-16,-5 4-1 0,-2 3 1 0,-6 4-3 15,4 3-9-15,-6 0-3 16,0-1-7-16,-6-3-6 0,0-6 24 0,2-3 3 16,0-7 0-16,4-1 0 0,-4-3 0 15,4-3 1-15,0-1 0 16,-2-2 0-16,0 0 4 0,-1-1 1 0,-5-3 2 16,6-2 3-16,-4-5 2 15,2-3 2-15,2-2-1 0,2-6-2 0,0-5-2 16,0-3-1-16,6-4-1 0,2-2-1 15,9-4 1-15,-3 2 1 0,7 7-3 16,-5 7-2-16,3 8-1 0,-5 8-1 0,3 3 2 16,-5 4-1-16,3 1-1 0,-1 3 0 15,-1 6-1-15,1 5 0 0,1 6 0 16,-1 3 1-16,-3 2-1 16,5 7 0-16,-1 3 0 0,-5 0 1 0,4-6-1 15,-7-2 0-15,-3-2-1 0,-4-5-1 16,0 3-5-16,-4-3-13 0,-5-1 0 0,-3-1-25 15,-5-3-33-15,-5-4-51 0,1-7-137 16</inkml:trace>
  <inkml:trace contextRef="#ctx0" brushRef="#br0" timeOffset="197440.26">8616 13949 174 0,'0'0'279'0,"0"0"-230"15,0 0-7-15,0 0-4 0,0 0 5 16,0 0-20-16,0 0-2 0,-11-34 3 16,11 33 2-16,0-1-1 0,0 0-8 15,2 1-3-15,1 1-5 0,3 0-4 0,-2 4-2 16,6 5-3-1,1 7 2-15,-3 7 0 0,-4 7 1 16,2 7-1-16,-6 0 1 0,0-1-2 16,0-2-1-16,-2-3 0 0,-2-4 0 15,2-5-2-15,0-3-3 0,0-6-15 16,0-2 15-16,2-4 2 0,-2-3-6 16,2 0 3-16,0-4 6 0,0 0 0 0,0-1 4 0,0-4-1 15,-5-2 3-15,1-2 0 0,2-1 3 16,-2-4 4-16,2-4-3 15,2-2 0-15,0-6 0 0,2-2 2 0,4-1-2 16,7-3-4-16,-1 4-2 0,7-1-3 0,-1 7 0 16,3 4 1-16,4 0 0 0,0 4-2 15,6 2 1-15,2 1 1 0,0 7 0 16,-2 3 0-16,-2 3-1 0,-4 11 0 16,-5 7-1-16,-5 10 2 0,-1 7 0 31,-8 12 0-31,-4 5 1 0,-2 1-3 0,0 7 0 0,-4-3-1 0,4-2-3 15,2-7-7-15,0-7-11 0,7-7-9 16,-3-9-20 0,0-7-36-16,-4-7-29 0,0-10-41 15,-2-3-107-15</inkml:trace>
  <inkml:trace contextRef="#ctx0" brushRef="#br0" timeOffset="198360.99">9455 13934 562 0,'0'0'48'0,"0"0"-4"0,0 0 10 0,0 0-8 15,0 0-30-15,0 0-9 0,-52-15 0 16,48 21-2-16,-4 2-2 0,2 1-3 16,0 3-2-16,3 1-1 0,1 3 2 15,-2 1 1-15,4-2-1 0,4 4-1 16,3-2 1-16,3 1 0 0,4-1 0 15,5-4 0-15,2-2 1 0,6-3 0 16,-5-4 0-16,-1-3 2 0,0-1-2 16,-3-7-1-16,-3-1 0 0,-7-4 1 15,0 0 2-15,-2-1 0 0,-3-2 2 16,-3-1-1-16,-9-3 0 0,1 0-1 16,-9-3 1-16,1 1-3 0,-5 1 0 0,5 4 0 15,-5 3 1-15,4 10 6 0,1 3 1 16,-1 3-4-16,3 9-4 0,2 6 0 15,1 7-2-15,3 2-1 0,6 4 0 16,2 2-1-16,0 4 0 0,4-2-1 16,4 0 3-16,3 2 2 0,1-3 0 15,2-2 0-15,3-1 0 0,6-7 0 16,-3-6-1-16,5-4 2 0,2-6 0 16,0-3-1-16,4-4 1 0,-2-1-1 15,0-8-1-15,-2-4 0 0,0-5 0 16,-1-5 0-16,1-6 1 0,-4 0 0 15,-4-4 2-15,-1 0-2 0,-1-4 1 16,-3 0 0-16,-3-3 4 0,1 1 3 16,-2 3 2-16,-5 7 0 0,-1 7 2 0,-4 12 2 15,0 5-2-15,0 4 11 0,0 0-14 16,2 1-8-16,-2 8-1 16,4 5-8-16,0 7 2 0,4 9 6 0,1 3 1 15,-1 6-1-15,-2 1-1 0,2 0 0 0,3 3-7 16,-5-7-1-16,6-4 2 0,1-7 1 15,-3-7 2-15,4-4 0 16,1-5 1-16,-5-3-7 0,1-6 9 16,1 0 1-16,-2-8 1 0,7-9 0 0,-1-3 2 15,3-8 2-15,0-4 6 0,-1-3-4 16,-3-2-2-16,-1-1 1 0,-8-2 2 16,7-2 2-16,-7 1-1 0,0 6-3 15,-4 10 0-15,-2 10-1 0,0 10 3 16,0 4 4-16,0 1 1 0,0 0-8 15,0 6-5-15,0 7-4 0,4 9-7 16,-2 10 8-16,5 5 3 16,3 7 0-16,2-1-9 0,3-4-2 0,5-3 2 15,1-9 5-15,6-8 4 0,2-7 0 0,4-3 0 16,-4-4 1-16,2-5 0 0,0-1 0 16,-4-9 0-16,-2-5 1 0,-1-4 0 15,-7-5 0-15,-3-1 6 0,-5-4 1 16,-7-9 2-16,-2-4 2 0,-11-7-3 15,-5-5-6-15,-7 0-1 0,-2-2-1 16,-1 8-2-16,1 8-1 0,0 11 1 16,8 13 0-16,5 9-2 0,8 2-2 15,2 5-9-15,2 5-11 0,4 11-9 0,10 3-33 16,5 8-17 0,10 7-15-16,0 1-23 0,2-2-92 0</inkml:trace>
  <inkml:trace contextRef="#ctx0" brushRef="#br0" timeOffset="198574.05">10898 14414 602 0,'0'0'188'16,"0"0"-162"-16,0 0-20 0,0 0 11 15,0 0 7-15,60-17-11 0,-46 0-3 16,9-2 0-16,-2 4 0 0,-3 1-1 15,5 2-4-15,-2 0-3 0,1 1-2 0,7 2 0 16,-2 0-2-16,-2 2-17 0,0 1-16 16,2-1-44-16,0 2-45 0,-7-5-59 15,-1-4-187-15</inkml:trace>
  <inkml:trace contextRef="#ctx0" brushRef="#br0" timeOffset="198981.67">11421 13935 645 0,'0'0'13'0,"0"0"-1"0,-15-60 20 15,15 42 18-15,-2 5-7 0,-2 1-13 16,0 5-10-16,2 3-1 0,2 1-5 16,-2 1-1-16,2 2-6 0,0 0-4 15,0 0-2-15,2 0-1 0,10 1-3 16,7 4 3-16,2 4 1 0,10 6-1 15,0 1 0-15,4 4 0 0,-4 3 0 16,-4 4-1-16,-5 2 1 0,-9-1 0 16,-9 3-1-16,-4 1-2 0,-6-2-7 15,-7 0-1-15,-3-3-3 0,-1-2-4 16,1-4 1-16,3-5-5 0,5-6 14 16,-2-3 8-16,4-2 2 0,-1-3 0 15,5-2 6-15,-4-2 11 16,6-1 1-16,-8-2 2 0,6-2-5 0,0-1-1 0,2-4-3 15,0-4-3-15,2-5-3 16,8-5-1-16,-2-9-2 0,15-3-2 0,0-3-1 16,6-2-1-16,6 8-1 0,0 6 0 15,-2 7-6-15,-2 13-13 0,0 1-4 16,-4 4-18-16,2 2-17 16,2 1-42-16,0 0-42 0,-12-2-97 0</inkml:trace>
  <inkml:trace contextRef="#ctx0" brushRef="#br0" timeOffset="199358.25">12138 13883 563 0,'0'0'72'0,"0"0"-9"15,0 0-8-15,0 0-3 0,0 0-12 16,0 0-9-16,0 0-4 0,0 0-5 16,-16-43-6-16,1 40-9 0,-6 3-7 15,-1 0-1-15,-1 8-1 0,0 4 0 16,3 4 1-16,1 2-1 0,0 3 0 15,11 4 0-15,-4 4 0 0,5 2-1 16,3-2-2-16,4 3 1 16,2-3-3-16,13 0-2 0,-5-2 1 0,15-7 2 0,-4-2 5 15,4-4-9-15,3-6 3 0,1-4 4 16,4-4-2-16,-6-9 4 16,0-5 1-16,0-5 1 0,-4-2 2 0,2-1-1 15,-13-1 4-15,-6 2 1 16,-4-4 2-16,-2 0 4 0,-6-5-2 15,-4 0-6-15,-3 0-3 0,-3 3-2 0,-1 6 0 16,1 4 0-16,-5 4-3 0,5 7 1 16,-5 2-5-16,6 4-9 0,-5 0-9 15,9 7-17-15,-1 7-18 0,4 2-19 16,2 4-11-16,3 0-52 0,3-6-70 16</inkml:trace>
  <inkml:trace contextRef="#ctx0" brushRef="#br0" timeOffset="199721.21">12576 13836 533 0,'0'0'182'15,"0"0"-110"-15,0 0-16 0,0 0-10 16,-20-54-16-16,16 49-11 16,4 3-9-16,-5 2-4 0,3 0-3 0,-2 0-3 15,-2 6 0-15,-2 3-4 0,2 5-2 16,1 7 1-16,3 2 3 0,-2 5 2 15,-2-3 0-15,6 3 0 0,0-2-1 0,0 2-2 16,10-3-2-16,-3-1-2 16,9-2-1-16,5-3 4 0,4-2-8 0,1-5 9 15,-3-5 0-15,2-7 1 16,0 0 1-16,2-11 1 0,-7-1 1 16,3-6 1-16,0-3 2 0,-11 0 4 0,-6-4 4 15,-6-4 6-15,-4-2-6 0,-8-6-3 16,-15-1-7-16,0-3-2 0,-4-1 0 15,0 6-1-15,0 7-2 0,4 11 0 16,9 9-1 0,-1 7-8-16,2 2-11 0,1 8-5 0,1 7-21 0,1 6-19 0,8 4-22 15,4 3-24 1,2-2-64 0,0-7-159-16</inkml:trace>
  <inkml:trace contextRef="#ctx0" brushRef="#br0" timeOffset="199973.62">12953 13611 664 0,'0'0'70'16,"0"0"1"-16,-9-56-7 0,9 49-26 16,0 2-15-16,0 3-8 0,0 2-5 0,0 0-5 15,0 1-5-15,2 3 0 16,0 5-3-16,5 7-1 0,1 6 4 0,0 8 1 15,-2 6 2-15,-4 3-3 0,-2 6 2 16,0 3-1-16,0 2 0 0,0 7-1 16,0 2-9-16,0-5-8 15,5-3 6-15,5-9-5 0,4-7-24 0,-5-9 8 16,3-6-31-16,-2-10-25 0,-3-5-19 16,-7-5-85-16</inkml:trace>
  <inkml:trace contextRef="#ctx0" brushRef="#br0" timeOffset="200115.71">12862 14019 611 0,'0'0'47'16,"0"0"15"-16,0 0-26 0,4-55-6 15,10 40-16-15,1 1 0 0,7 0-3 16,5 1-6-16,2 5-3 0,0-1-1 16,-4 4-1-16,4 2 0 0,-4-1-23 15,0 0-40-15,-9-3-66 0,3-1-90 0</inkml:trace>
  <inkml:trace contextRef="#ctx0" brushRef="#br0" timeOffset="200320.14">13488 13955 703 0,'0'0'103'0,"0"0"-47"0,0 0-11 0,0 0-15 15,0 0-12-15,0 0-5 0,0 0-4 16,0 0-4-16,0 0-3 0,16 47 0 15,-26-34-1-15,-4 5 0 0,-1 2-1 16,-5-1 0-16,-9 2-11 0,4 4-11 16,6-2-13-16,1-1-17 0,9-5-2 0,9-3-55 15,9-7-59-15,3-6-170 0</inkml:trace>
  <inkml:trace contextRef="#ctx0" brushRef="#br0" timeOffset="200477.22">13294 13776 800 0,'0'0'27'0,"0"0"-19"0,0 0 6 15,58-30-9-15,-44 27-4 0,-6 3-1 0,-4 0-29 16,-4 3-62-16,-4 1-16 16,-10-3-102-16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6T04:45:46.523"/>
    </inkml:context>
    <inkml:brush xml:id="br0">
      <inkml:brushProperty name="width" value="0.05292" units="cm"/>
      <inkml:brushProperty name="height" value="0.05292" units="cm"/>
      <inkml:brushProperty name="color" value="#FF0000"/>
    </inkml:brush>
  </inkml:definitions>
  <inkml:trace contextRef="#ctx0" brushRef="#br0">25082 2255 193 0,'0'0'65'0,"0"-17"-30"31,0 11 2-31,0 2 12 0,-2 0-8 0,2 0-5 0,-2-1-3 0,-2 0-7 16,-4 1-5-16,2 0 0 0,-3-1-6 16,3 0-4-16,-8 1 0 0,-1 1-3 15,-3 1-1-15,1 1-2 0,-8 1 0 16,3-1 0-16,-1 1 6 0,-4 0 19 16,-2 0-21-16,6 1-8 15,3 3 1-15,-7 3-1 0,6-1 0 0,0 1 0 0,-1 4-1 16,3 0 1-16,3 5-1 15,-3 0-1-15,4 2 1 0,7 4-1 16,-6-1 1-16,3 6 0 0,3-1 0 0,-6 2-1 16,3 1 2-16,3 0-1 0,-6-1 0 15,5 1 1-15,3-2-1 0,-8 4 0 32,5-3 0-32,3 3 0 0,4-1 0 0,2 4-1 0,0 3 1 0,2-2-1 15,2 4-1 1,7 0 2-16,5-1-2 0,-1 0 2 15,5-3 1-15,9-2 0 0,-2-1 0 0,8-1 0 16,2-2-1-16,1-2 0 16,11-3 1-16,1-4 1 0,10-5-2 15,-6-7 2-15,6-6 0 0,4-2 1 0,0-7-2 16,2-8 1-16,2-4 2 16,-2-3 7-16,0-3 6 0,1-3-2 15,-8-4 0-15,1-1-1 0,-10-4 1 16,4-3 4-16,-9-4-4 0,1-3-2 15,-5-3-3-15,-10-1-3 0,-12-5 0 0,-1-3-4 16,-18 0 1-16,0 2 0 0,-16 1 2 16,-7 4-2-16,-10 5-2 0,-17 7-1 15,-3 7-1-15,-16 9-4 0,-11 8-6 16,-1 6-10-16,-8 9-4 0,2 1-3 16,7 2-11-16,12 7-4 0,4 2 0 15,14 6-3-15,6 6-28 0,7 4-11 16,4 2-21-16,6-3-75 0</inkml:trace>
  <inkml:trace contextRef="#ctx0" brushRef="#br0" timeOffset="499.62">24795 2596 219 0,'0'0'192'0,"0"0"-165"16,0 0 18-16,21-57 7 0,-13 45 1 16,4-2-23-16,1 0-11 0,1 3 0 15,7 0-4-15,-2 1-3 0,-1 1-4 16,5 4-4-16,-7 3-1 0,5 2 0 0,-2 2-3 16,-3 5 0-16,-1 3-3 0,-1 1 2 15,-10 6 1-15,1-2-2 0,-5 4 1 16,-5 4 0-16,1-3 1 15,-10-2 0-15,-1 1-4 0,-3-5-2 0,1-1 3 16,-4 1-1-16,5-3 0 0,-5-2-2 16,13-2 0-16,-4-2 4 0,5-1 0 15,5-1 0-15,2-1 1 0,0-2 0 16,0 1-1-16,0 0-1 0,2-1 2 16,9 2 1-16,-3-1 3 0,4 1 5 15,9 1 0-15,0 1 5 0,10 1-2 0,2 4-4 16,6 1-5-16,-2 4 2 0,-4 1 5 15,-2-1 2-15,-10 2-2 0,-2-4-4 16,-13-1-1-16,0-1 0 16,-6-1 1-16,2 3 1 0,-14-2 2 0,-7 5 2 15,-6 1-3-15,-16-2-1 0,-4 2 0 16,1-7-4-16,-8 0-2 16,9 0-19-16,-5-2-20 0,5 0-14 0,6 1-15 15,2 0-70-15,4 0-106 0</inkml:trace>
  <inkml:trace contextRef="#ctx0" brushRef="#br0" timeOffset="912.9">24696 3259 168 0,'0'0'38'0,"0"0"18"0,0 0-4 0,0 0 14 16,0 0-6-16,-10-54-3 0,7 48-6 16,3 2-1-16,-2-1-8 15,2 3-4-15,0 0 1 0,0 1-2 0,0 1-5 16,0 0-10-16,0 0-10 0,0 0-4 15,-2 0-5-15,2 4-2 0,-4 3-1 16,-2 4-1-16,-4 9 1 0,-3 2 4 16,-12 11-2-16,-3 5 1 0,-10 6-2 15,-3 5 2-15,-13 5-1 0,5-3 0 16,-7 2-1-16,-4 1 1 0,2 2-2 16,2 1 2-16,-4 0-2 0,2-3-11 15,11-4-1-15,-5 0-3 0,13-6-6 16,2 0-12-16,4-3-16 0,2 1-13 15,0 1-10-15,-3 2-24 0,6-3-37 16,1-10-53-16</inkml:trace>
  <inkml:trace contextRef="#ctx0" brushRef="#br0" timeOffset="1528.64">23627 4198 370 0,'0'0'11'0,"0"0"11"0,0-53 15 15,0 43 24-15,0 2-8 0,0 2-13 0,-4-1-7 16,-2 3-3-16,-7-2-3 16,1 3-3-16,-11 2-8 0,-1 1-9 0,-8 2-3 15,-1 5-2-15,-4 4-1 16,0 4 0-16,0 3 0 16,2 5-1-16,0 1 0 0,1 5 0 0,3 4 0 0,0 4 0 15,5 5-1-15,-1-2 1 0,2 5 0 16,-2-1 0-1,8 0 0-15,3 1-1 0,3-4 0 16,3 0-1-16,8-1 1 0,2 2 0 0,0 1 1 0,12 1-1 16,3 0 1-16,4-2 0 15,3-2 0-15,9-3 0 0,2-6-2 16,9-4 1-16,5-6-2 0,3-7 3 0,8-6 0 16,4-7 0-16,0-4 0 0,2-8 1 15,0-9 0-15,-6-3 0 0,-4-2 1 16,3-4 1-16,-13 1 0 0,1-3 3 15,-3-2 0-15,-7-3 4 0,-4-2-1 0,-6-4 1 16,-7-5 5-16,1-1-2 0,-11-2-8 16,-6-5 1-16,-4-1 0 0,-12-2 0 15,-5 2 0-15,-8 5-3 0,-8 6 0 16,-4 8-3-16,-17 10-1 0,-2 10-4 16,-8 9-2-16,-4 8-11 0,-5 6-18 0,7 10-1 15,8 3 12 1,12 5 2-16,5 2-12 15,10 3-18-15,4 6-25 0,4 2-25 0,0-3-60 16</inkml:trace>
  <inkml:trace contextRef="#ctx0" brushRef="#br0" timeOffset="1842.54">23553 4591 462 0,'0'0'15'15,"2"-60"38"-15,-2 42 3 0,0 5 10 16,2 5-4-16,-2 4-12 0,0 1-10 15,0 2-8-15,0-1-5 0,0 2-11 16,0 0-10-16,0 7-6 0,0 7-3 0,0 7 0 16,0 5 3-16,0 8 1 0,-2 2-1 15,2 8 2-15,-4 3-2 0,0 4 0 16,4-1-11-16,0-2-38 16,4-4-43-16,-4-3-40 0,0-11-61 0</inkml:trace>
  <inkml:trace contextRef="#ctx0" brushRef="#br0" timeOffset="2396.12">23788 5014 207 0,'0'0'139'0,"0"0"-102"0,0 0 14 16,0 0 19-16,0 0 0 0,-6-51-25 16,6 49-10-16,0 1-3 0,2 1-3 15,2 0-8-15,1 0-10 0,5 6-2 16,8 1 1-16,-3 5 1 0,8 4 4 15,6 4-3-15,2 5-8 0,2 6-1 16,4 6 1-16,2 10-1 0,7 5-1 0,1 4 0 16,5 3-2-16,2 1 0 0,4 2 0 15,1-3 0-15,-1 1 0 0,0-5 0 16,0-3 1-16,-8-3-1 0,-1-6-6 16,-7-4-3-16,-5-3-5 0,-6-4-2 15,-6-3-3-15,-3-7-18 0,-9-1-13 16,-5-5-3-16,-4 0-64 0,-4-4-55 0,-4-6-72 15</inkml:trace>
  <inkml:trace contextRef="#ctx0" brushRef="#br0" timeOffset="3105.68">25035 5993 45 0,'0'0'121'0,"0"0"-75"16,0 0 27-16,0 0-6 0,0 0 3 0,0 0-8 15,0 0-4-15,0 0-13 0,0-30-5 16,-2 28-9-16,0 1-2 0,0 0-3 15,-5-1-6-15,3 2-5 0,0 0-6 16,-4 3-4-16,-9 7-4 0,3 9-1 0,-9 3-1 16,3 6 1-16,1 5 0 15,-4 4 0-15,9 3-1 16,-3 3-1-16,9-1 2 0,8 1 0 0,0-1 0 16,0 3 0-16,10 1 0 0,7-1-3 15,-5 2 2-15,9-2-1 0,-7 0 1 16,9-2-38-16,-2-5 24 0,1-4 4 0,5-5 0 15,2-5 6-15,4-3 2 0,0-5 3 16,3-2 0 0,-3-4-1-16,6-6 1 0,0-4 1 0,5-5 1 0,-3-7 5 15,-4-6 6 1,5-2 2-16,1-5-1 0,-4-3 1 0,-2-4-2 0,-4 1-4 16,-2-6 2-1,-4 1-3-15,-10-5 0 0,6-6 1 0,-15-3-3 0,0-4 1 16,-8-2 1-16,-6 2-5 15,-11 2 1-15,-7 3 2 0,-14 4-6 0,-11 8 0 0,-1 8-1 16,-10 8-2 0,-6 13-1-16,4 6 0 0,4 2-2 0,9 6-10 0,5 2-9 15,9 2-5-15,10 2-11 16,0 2-3-16,7 6-20 0,1 3-32 0,1 5-38 16,1-1-111-16</inkml:trace>
  <inkml:trace contextRef="#ctx0" brushRef="#br0" timeOffset="3609.8">25289 6291 572 0,'0'0'9'0,"29"-52"21"0,-10 41 9 0,-9 3 13 15,-4 3-18 1,-2 3-16-16,-2 2-5 0,1 0 3 0,-1 2-6 0,0 5-5 15,4 0-1-15,-6 4-1 0,0 1 0 16,-2 3 1 0,-9 0-2-16,1 0 1 0,-2 2 0 0,-11-2 0 0,0-1-3 15,-2-2-10-15,1-3-1 0,-5-2 1 0,2-1 2 16,6-4 1-16,5-2 3 0,7-1 4 16,-1-5 3-16,6-2-2 0,0-3 1 15,4-1-1-15,0 0 0 16,0-1 5-16,10-1 1 0,2 1 0 15,-1 2-2-15,9 0 1 0,-3 1 0 16,6 4 1 0,8 1 0-16,0 4 1 0,4 0 0 0,0 5-2 15,-2 5-2-15,-8 3-1 16,-11 3 3-16,-7 4-2 0,-7 6-3 16,-7 6 0-16,-3 5 0 0,-17 3 1 15,-2 1-2-15,0-6-18 0,0-4 0 0,9-6 6 16,-3-4 9-16,11-3 3 0,-1-4 1 15,7-2-1-15,2-3-1 0,4-4 1 16,0-1 0-16,0-3 6 0,0 0 3 16,10 0 2-16,7-3 4 0,1-3 5 15,7-3-2-15,8-2-3 0,4 2-6 16,3-4-3-16,1 3-2 0,-6 2-2 16,-2 3-2-16,-4 4-11 0,-12 1-57 15,-9 0-89-15,-8 1-198 0</inkml:trace>
  <inkml:trace contextRef="#ctx0" brushRef="#br0" timeOffset="5746.18">23191 5191 135 0,'0'0'184'16,"0"0"-125"-16,0 0 1 0,17-51 14 15,-13 42-4-15,0 3-21 0,0 3-13 16,-2-2-3-16,-2 4-1 0,2 0-5 16,-2 1-6-16,0 0-7 0,0 0-4 15,0 0-5 1,0 2-3-16,4 3-2 0,0 7 0 0,1 2 4 0,1 3 1 16,-2 6-2-16,-4 2 1 0,0 7 1 15,-8 4 1-15,-7 4 5 16,-8 5-2-16,-8 3-3 0,-2 2 2 0,-6 2-3 15,-2 0-1-15,-11 2-2 0,7-3-2 16,-9-3 0-16,12-2 1 0,3-7-1 16,-2-2 0-16,14-6-1 0,0-6 0 0,8-2-2 15,9-7-3-15,4-2-6 0,4-2-8 16,2-2-4-16,0-1-8 16,0-3-18-16,0-2-16 0,4-4-9 0,0-2-50 15,-2-9-63-15</inkml:trace>
  <inkml:trace contextRef="#ctx0" brushRef="#br0" timeOffset="6218.61">22602 6111 113 0,'0'0'34'0,"0"0"-4"0,0 0 15 0,0 0 5 15,0 0-8-15,0 0 3 0,0 0 10 0,0 0-2 16,0-49 6-16,0 40-3 0,0 5-10 16,0 1-5-16,0 2-2 0,0 1 4 15,0 0-9-15,0 0-8 0,-2 1-11 16,0 3-8-16,0 5-7 0,-9 6-2 16,-3 11 1-16,-9 9 1 0,-4 7 2 15,-6 5-1 1,-6 4-1-16,-2 7 2 15,-5 6-1-15,-8 7 1 0,3 2-1 16,-3 0 1-16,-4 2 0 0,11 0-2 16,-7-5 0-16,8-5-24 0,3-7 12 0,2-5-9 15,5-7-17-15,5-10 0 0,7-7-7 16,5-10-4-16,5-8-20 0,5-7-40 16,9-5-43-16,4-8-84 0</inkml:trace>
  <inkml:trace contextRef="#ctx0" brushRef="#br0" timeOffset="6675.12">22507 6217 495 0,'0'0'9'0,"0"0"13"15,6-53 22-15,-2 45 15 0,-2 4-18 16,0 4-13-16,2 0-7 0,1 2-9 15,3 8-12-15,8 7 0 0,5 2 0 16,6 8 3-16,2 3 2 0,0 5-2 16,4 4 0-16,6 5 0 0,2 4-1 15,13 7 1-15,8 6 0 0,0 4 0 16,13 1-1-16,-5 2 2 0,2-2-2 16,3-3-2-16,-3-2 1 0,-2-8-1 0,-8-6-5 15,-10-6 5-15,-9-8 0 16,-14-6 0-16,-10-8 0 0,-15-4 1 0,-4-4 1 15,-10 0-2-15,-13-1 0 16,-12-1 4-16,-13 0 0 0,-7-2 2 0,-14-3 1 16,-9-1 3-16,-9-3-4 0,-10 0-5 15,-7-3 1-15,-11-4-2 0,-5 1-6 16,-6 1-9-16,-7 4-7 0,3 2-10 0,0-1 0 16,8 4 11-16,12 1 18 15,13 1 2-15,15-2-1 0,13 2 1 16,14-1 2-16,11 0-1 0,9-1 0 15,10-2-1-15,9 1 0 0,7-1-9 0,7 1-11 16,2 0-12-16,9 0-30 0,3 0-34 16,9-3-5-16,1-4-58 0</inkml:trace>
  <inkml:trace contextRef="#ctx0" brushRef="#br0" timeOffset="7053.01">22145 6790 482 0,'0'0'10'0,"0"0"42"0,0 0 2 0,23-59-4 16,-17 49-9-16,2 3-13 0,1 0-2 0,-3 2 0 15,0 1-8-15,-4 2-5 16,2 2-6-16,-2 0-4 0,4 7-3 15,1 4 0-15,1 6 0 0,-2 4 0 16,-4 5 0-16,-2 3-1 0,2 4 2 16,-2 1-1-16,-2 1 1 0,2-9 1 15,-2 0-2-15,0-2 0 0,0-5 0 16,-2 0 3-16,4-7-2 0,0-2 1 0,0-4-2 16,0-2 0-16,0-2 0 0,0-2 0 15,4 0-1-15,2 0 0 16,2-2 0-16,7-2 1 0,1-5 2 0,7 1-1 15,4-2 1-15,-4-1-2 16,6 0 0-16,-2 1 0 0,2-1 0 0,-5 2-23 16,1-3-27-16,-2 0-20 0,2-1-32 15,-9-3-91-15</inkml:trace>
  <inkml:trace contextRef="#ctx0" brushRef="#br0" timeOffset="7242.09">22608 6700 502 0,'0'0'154'0,"0"0"-78"16,0 0-31-16,0 0 17 0,0 0-18 16,0 0-23-16,0 0-13 0,0 0-4 0,0 0-3 15,29 14 0-15,-17 10 0 16,1 8 0-16,-5 2 1 0,2 8-2 16,3 1 0-16,-5 3-3 0,7 3-33 15,-3 2-37-15,5 3-44 0,1-1-72 0,-8-9-208 16</inkml:trace>
  <inkml:trace contextRef="#ctx0" brushRef="#br0" timeOffset="7838.95">25399 6900 68 0,'0'0'359'15,"0"0"-315"-15,0 0 23 0,0 0 3 16,0 0-22-16,0 0-13 0,0 0-4 16,0 0 0-16,-11-18-9 0,9 24-7 15,2 3-6-15,-2 5-5 0,-2 6 1 16,2 8 2-16,-12 6 1 0,-1 5-1 0,-1 8-1 15,-5 6 0-15,-8 7-2 0,-4 4-1 16,-2 4 0-16,2-1-3 0,0 0 2 16,0-4 0-16,6-1 0 0,4-6-2 15,4-3-15 1,3-5-26-16,1-5-20 0,9-5-14 0,-6-6-20 16,3-9-92-16</inkml:trace>
  <inkml:trace contextRef="#ctx0" brushRef="#br0" timeOffset="8264.19">24752 7991 265 0,'0'0'0'0,"0"0"-4"15,0 0 2 1,0 0 2-16,6-56 15 0,-10 48 3 0,2-1 0 0,-2 2-5 16,-3-1 0-16,3 4 14 0,2 1 6 15,0 2 0-15,2-1 6 0,0 1 2 0,0 1-3 16,0-2-2-16,0 2-3 16,0 0-8-16,0 0-6 0,0 0-8 0,0 7-4 15,2 6 5 1,0 2 15-16,-2 6 2 0,0 5-3 0,-8 4-5 0,-2 1-8 15,-9 7-4-15,0 5-4 16,-12 7-3-16,-2 0 1 0,-6 4-3 0,-4 0 3 16,1 3-2-16,1 5 0 0,-9 0-1 15,3 2 3-15,-5 1-3 0,9-7-1 16,6-7-1 0,3-13-11-16,16-7 4 15,5-12-1-15,11-8-18 0,0-2-12 0,2-8-2 16,4-1-9-16,9-12-17 0,3-8-19 15,1-15-46-15</inkml:trace>
  <inkml:trace contextRef="#ctx0" brushRef="#br0" timeOffset="8716">24911 7876 536 0,'0'0'9'0,"0"0"17"0,0 0 30 16,0 0-2-16,0 0-19 16,0 0-13-16,0 0-1 0,0 0-6 0,45-40-7 15,-32 51-5-15,1 4 1 0,9 6 0 16,-4 5-2-16,5 5-1 0,5 3 3 16,-2 2-2-16,0 7 0 0,6 5-1 15,0 9 1-15,9 8-1 0,-1 4 0 16,4-2-1-16,9-1 3 0,0-3-2 15,-7-6 0-15,-1-7-1 0,-3-6 0 16,-10-7 0-16,-10-7 0 0,-4-4 0 16,-13-8 2-16,-6-1-1 0,0-5 0 0,-6-2-1 15,-7 2 2-15,-9 0 1 0,-14-4-1 16,-13 3 0-16,-7-5-1 0,-18 0 2 16,-7-1-3-16,-16 1 0 15,-2-1 1-15,-7-1 0 0,-10 2-1 0,3-2-2 16,-9 2-3-16,6 0-7 0,-8 0 3 15,6 2-7-15,4 2-10 0,15-2 0 16,14 2 25-16,19 0 0 0,19-1-4 16,14 1-8-16,18-5-10 0,11-2-4 15,4 1-13-15,15 0-24 0,-1 0-51 16,9-4 12-16,4 0-31 0</inkml:trace>
  <inkml:trace contextRef="#ctx0" brushRef="#br0" timeOffset="9068.71">24566 8356 543 0,'0'0'15'0,"0"0"28"15,0 0-6-15,0 0 19 0,0 0-9 0,0 0-21 16,0 0-7-16,33-52 0 15,-29 52-6-15,4 0-4 0,-4 7-4 0,-2 4-1 16,0 2-1-16,3 5 0 0,-3 3-2 16,-2 4 2-16,0 2-1 0,0 1 0 15,-5 3-1-15,1-2 0 0,0-3 0 16,0-1-1-16,4-4 0 0,-4-4-1 16,4-3 0-16,0-6 0 0,0 0 1 15,0-3-1-15,8-3-1 0,-4 0 0 16,5-2-1-16,7 0 3 0,-3-6 0 15,7-1 1-15,-1 0-1 0,6 0 2 16,2-3-1-16,-5 1 0 0,1 1-1 0,4 0 0 16,-2-1 0-16,-5 2-17 0,1 0-37 15,-7-3-29-15,1 2-36 0,-11-3-99 16</inkml:trace>
  <inkml:trace contextRef="#ctx0" brushRef="#br0" timeOffset="9495.24">24998 8300 648 0,'0'0'22'0,"0"0"6"0,0 0-7 15,0 0 26-15,0 0-12 0,0 0-25 16,0 0-8-16,0 0-1 16,0 0-1-16,-2 20 3 15,-9-8 1-15,3 0-2 0,-9 0-2 0,5-3-10 16,-7-2-4-16,5 0-5 0,-3-2 0 0,3-2 2 15,8-3 6-15,-2-1 7 0,3-4 3 16,5-7 1-16,0 1-2 0,0-2 2 16,2-7 1-16,7 1 5 0,-3-2 2 15,2 1 2-15,9 3 0 0,-5 2-4 16,9 4-2-16,-5 2-1 0,9 4 1 0,-10 5-1 16,1 0-3-16,-8 10 0 15,1 6 0-15,-5 4 0 0,-4 7 2 16,-4 4 1-16,-9 6-3 0,-1 2-2 0,-5-2-19 15,1-5-5-15,3-10 4 0,9-4 7 16,-2-7 15-16,6-6 0 0,0 0 0 16,2-3 2-16,2 0 5 0,6-1 2 15,0-1 7-15,5 0 6 0,7-4-5 16,5-2-10 0,-2-4-5-16,8-3-2 0,0-1 0 15,4-1-17-15,0-4-42 0,6-6-28 0,-5-4-110 16</inkml:trace>
  <inkml:trace contextRef="#ctx0" brushRef="#br0" timeOffset="10014.9">25558 7010 353 0,'0'0'76'0,"0"0"-14"0,0 0-9 15,0 0 4-15,0 0-14 16,0 0-13-16,0 0-3 0,0 0 2 0,47-38-8 16,-34 33-3-16,14 3-4 0,-5 2-3 15,-1 1-5-15,4 5 0 0,6 4-3 0,0 3-2 16,0 5 1-16,2 4 0 31,4 4 0-31,2 3 1 0,13 7 0 16,0 2 0-16,10 4-2 0,4 4 1 15,6 4-1-15,-3 6 1 0,3 6-1 0,-4 4 2 16,-10 0-1-16,0-3-1 16,-2-3-1-16,-13-4-9 0,1-4-11 0,-5-7-9 15,-6-6-12-15,-2-7-3 0,-8-7-3 16,-1-7-14-16,-9-8-35 0,-9-9-45 15,-4-1-156-15</inkml:trace>
  <inkml:trace contextRef="#ctx0" brushRef="#br0" timeOffset="10757.2">26815 7880 519 0,'0'0'13'0,"0"0"1"0,0 0 29 16,-21-55 22-16,17 50-16 0,-2 2-9 16,4 1-5-16,2 2-6 0,0 2-14 15,0 5-15-15,0 9 0 0,0 7-3 16,0 7 3-16,-5 4 2 0,1 1 0 0,0 6 0 15,-8 3 1-15,-9 7-1 0,-6 3 0 16,-4 4-1-16,-4 3 0 0,-2-4 1 16,2 1-1-16,2-6-1 0,2-4-1 15,10-4-4-15,7-7-4 0,1-7-11 16,5-6-2-16,6-7 4 0,2-6-23 16,0-6 29-16,2-4 1 0,6-1-12 15,0-3-2-15,3-7 16 0,7-11 8 16,-3-5-2-16,12-8-2 0,-7-5 2 15,-1-4-3-15,8-7-7 0,-11-5 3 16,5-3 8-16,2-5 2 0,-7 2-2 0,7 0 1 16,0 6 1-16,-9 16 3 0,5 13 12 15,-9 12 9-15,-8 8 7 0,7 3 4 16,1 0-3-16,0-1-10 16,-2 3-8-16,13 1-5 0,-4 10-3 0,7 4 0 15,5 4 3-15,2 5 3 0,5 4 0 16,-1 1-4-16,2 4 0 15,4 4-2-15,9 1-1 0,-7 4-2 0,11 3 2 16,-8-2 0-16,9 2-1 0,-7-1-2 16,6 1 0-16,-7-7 0 0,3 1-2 15,-9-4 1-15,-6-1-1 0,-2-5 0 0,-4-5 1 16,-6-5 0-16,-11-6-1 16,-5-5-5-16,-5-3 4 0,-2-4 1 0,0 0 0 15,-7 0 3-15,-3-3 3 0,-15-1-3 16,-6-3-3-16,-4-1-1 0,-10 1 0 15,-13-2-4-15,-4-1-1 0,-8 1 2 16,-9-3-1-16,-8 2-3 0,-6 0-1 16,0 4 2-16,6 2-4 0,3 3 2 0,13 2 3 15,11-1 0 1,17 3 1-16,6 5-12 0,8 1-17 0,0 2-7 16,6 3 6-16,4-1 6 15,-3 2-6-15,9-3-8 0,-1 1 2 0,6-2-4 0,6 0-19 16,2-3-48-16,0-3-90 15</inkml:trace>
  <inkml:trace contextRef="#ctx0" brushRef="#br0" timeOffset="11368.93">26757 8345 591 0,'0'0'1'16,"0"0"22"-16,0 0 18 0,0 0 22 16,0 0-19-16,47-46-21 0,-45 46-5 0,0 0-1 15,3 1-6-15,-1 4-4 0,-2 4-3 16,2 5-2-16,-4 4 1 16,0 3 2-16,0 2-3 0,-4 1 1 15,-2 4-2-15,1-2 0 0,1-1 0 16,2-3 0-16,2-4-1 0,0-5-1 0,0-3-5 15,0-5 2-15,0-3 1 16,0-2 0-16,0 0 0 0,0 0 3 0,0-5 2 16,0-3 0-1,0-4 0-15,0-4-1 0,-4-3-1 0,0-2 2 0,0-5-2 16,-4-4 1-16,1-1-1 0,7-3 0 16,-2 2 0-16,2 3-1 0,2 5 1 15,5 8-1-15,1 4 0 0,-4 4-1 16,4-2 2-16,-2 2 0 0,13 0-1 0,-7 2 1 15,9 1 0-15,-8 4 0 16,7 1 1-16,-5 4-1 16,3 4 0-16,-5 3 0 0,-1 3 0 0,1 2 1 0,-9 5-1 15,-4 3 0-15,-2 2 2 0,-7 1-1 16,-7-1-1 0,8-2-1-16,-11-1 0 0,7-4-3 15,-1-3 0-15,-1-1 0 0,7-3 1 0,5-2 0 0,-4-3 1 16,4-4 1-16,0 2 1 15,2-5-1-15,0 0 1 16,0 0 1-16,0 0-1 0,0 0-1 0,0 0 1 0,4 1-2 16,0-1-1-16,2 0 3 0,7 0 1 15,3 0-1-15,1 0 0 16,4-1 0-16,1 1 0 0,-1-2 0 0,2 1-8 16,4-3-46-16,-7-2-24 0,1-3-18 15,-2-6-84-15,-7-1-226 0</inkml:trace>
  <inkml:trace contextRef="#ctx0" brushRef="#br0" timeOffset="11861.01">27137 8304 538 0,'0'0'38'0,"0"0"7"0,0 0-6 0,0 0 29 16,0 0-13-16,0 0-22 0,0 0-13 15,0 0-4-15,29-28-8 0,-29 28-5 16,0 0-2-16,4 4-1 0,-2 2 0 15,5 0 0-15,-5 1 0 16,0 2 1-16,2 0 0 0,-4-1 0 0,0-1-1 31,-4-2-3-31,0-1-5 0,-3-3 0 0,3 0 3 16,-2-1 2-16,-2 0 0 16,-5-3 1-16,5-5-1 0,4 0 3 0,-2-2-1 15,-1-4 1-15,5 1-2 0,2-3 2 16,0-3 0-16,2 1 2 0,9 1 2 15,-5 5-1-15,0 3 0 0,9 3-1 16,-5 4 0-16,-2-1 0 0,13 1 1 16,-11 2-2-16,7 3 2 0,-5 6-1 15,-1 3 0-15,1 3-1 0,-8 5 0 16,-4 3-1-16,0 2 2 0,-6 0-1 16,-9 2-1-16,5-3-5 0,-6-3-7 15,3-2 1-15,7-5 4 0,-4-3 5 0,6-4 2 16,-3-1 0-16,7 0 0 0,-2-2 0 15,2 0 0-15,0 1 2 0,0-2 3 16,2 1 1-16,5-1 0 0,3-1 3 16,-2 1 0-16,0-2-2 0,13-1 4 15,-2 0 2-15,5 0-1 0,5 0-1 16,-2-4-4-16,2 0-4 0,2 0-2 16,-4-2-1-16,-2-2-22 0,-4-4-55 15,-15-10-108-15,-6-4-424 0</inkml:trace>
  <inkml:trace contextRef="#ctx0" brushRef="#br0" timeOffset="12914.25">25822 2775 86 0,'0'0'104'0,"0"0"-35"16,0 0-25-16,0 0 6 0,0 0 9 15,0 0-8-15,0 0 3 0,0 0-4 16,0 0-6-16,-12-21-7 0,12 21-3 16,0 0-21-16,0 2-13 0,4 5-2 15,7 1 2-15,3 6 1 0,3 1 6 0,3 6 1 16,11 2 1-16,4 4 0 15,1 5 0-15,11 3-1 0,7 4-3 0,8 6-2 16,10 3 0-16,11 6 2 16,0 1 1-16,10 3-4 0,6 2 1 0,0-3 0 15,0-4 0-15,-2-3-1 16,-4-4 1-16,-8-6-3 0,-6-6-2 0,-13-4 2 16,-10-3 2-16,-5-5 0 0,-16-4 0 15,-10-5 1-15,-12-4-2 0,-5-4 1 16,-8-3-2-16,-6 2-32 0,-5-4-18 15,-13-4 17-15,-3-1-76 0,0-3-115 0</inkml:trace>
  <inkml:trace contextRef="#ctx0" brushRef="#br0" timeOffset="13227.97">27280 3638 502 0,'0'0'13'0,"0"0"15"0,0 0 3 15,0 0 35-15,18-50-4 0,-18 49-14 16,0 1-4-16,0 0-8 0,0 0-16 16,-2 3-12-16,0 6-8 15,-2 7-2-15,-4 8 2 0,-2 6 2 0,3 4 1 16,-5 8-2-16,-5 2 0 0,1 8 1 15,-7 6-1-15,-8 10 0 0,-2 12 2 16,-6 8-2-16,-9 5-1 0,5 2 0 16,4-7 0-16,3-6 0 0,7-14-4 15,3-11-4-15,9-12-9 0,0-10 0 16,9-12-3-16,2-9-23 0,-2-7-28 16,4-7-16-16,-1-3-48 0,1-8-134 15</inkml:trace>
  <inkml:trace contextRef="#ctx0" brushRef="#br0" timeOffset="13645.84">27501 3663 706 0,'0'0'0'0,"0"0"-3"0,0 0 3 15,0 0 15-15,0 0 19 0,0 0-11 16,0 0-11-16,0 0-12 0,0 0-1 0,8 27 1 15,3 0 3-15,-1 4 0 16,0 0-1-16,9 3 0 0,-5 3 0 16,9 6 0-16,4 4-1 15,4 4 1-15,4 2 1 0,2-1-3 16,-2 6-1-16,3-1 1 0,-1 0 0 0,2-4 0 0,-4-7 0 16,-4-6 1-16,-6-4 1 0,-4-10-2 15,-9-7 1 1,-4-5 0-16,-1-6 0 0,-5-5 1 0,-2-3-1 0,0 1 1 15,-11 1 0-15,3-2 2 16,-8 1 2-16,-7-1 0 0,-8-1-2 0,-2-5-2 0,-7 2-1 16,-5-1 0-16,-3 0 1 15,-5 4-2-15,-3 0 0 0,-6 1 0 0,-6 4 0 16,-3 5 0-16,-3 2-12 16,4 4-14-16,6-3-1 15,12 2-4-15,6-3 9 0,15-2 6 0,15 0-12 0,6-2-16 31,3-1-26-31,7-1-41 0,0-2-29 0,0-1-70 16</inkml:trace>
  <inkml:trace contextRef="#ctx0" brushRef="#br0" timeOffset="14301.48">27292 4096 477 0,'0'0'28'16,"0"0"14"-16,0 0 35 0,0 0-7 15,0 0-25-15,0 0-14 0,0 0-5 16,0 0-9 0,0-40-15-16,0 51-2 0,4 4-5 15,-2 9 5-15,-2 2 0 0,0 5 1 16,2 4 1-16,-2-1-2 15,-2 2 2-15,2 1 0 0,0-6-1 0,0-2 0 16,0-7-1-16,5-2-7 16,-3-4-7-16,2-5-13 0,-4 0-33 15,2-5 22-15,0-2-17 0,0-4-8 0,-2 0-20 16,-2-8 16-16,2-5 5 0,-2-2-40 16,-2-2 26-16,0-7 59 0,-1-1 17 15,-1-5 22-15,-4-4 22 0,2-2 21 16,3 0-3-16,1 5 8 0,0 2-15 15,0 4 3-15,2 6-9 0,2 2-26 0,0 3 2 16,2 2-1-16,2 1-5 16,0 0 0-16,0 0-2 0,3 2 1 0,3 1-3 15,0-1-1-15,-1 4-4 0,11-1 0 16,-7 5-1-16,7 1-2 0,-7 1-3 16,1 5 1-16,-3 2-3 0,-7 5-1 15,0 3 0-15,-4 3 0 0,0 4-1 16,-6 5 0-16,-5-2 0 0,-5 3 3 15,3-2-2-15,-7-5 1 0,5-2-2 0,-3-2-2 16,9-3-1-16,-1-6 0 0,0 2 1 16,3-5-4-16,3-3 0 15,4 0 3-15,0-3 3 0,0 0 2 0,0 0-1 16,0 0 0-16,0 0-1 0,0 0-1 16,0 0-3-16,7 0 0 0,7-2-1 15,-2 1 5-15,5-2 2 0,4-1 0 16,5 2 3-16,-7 0-1 15,4 1 0-15,0 1-2 0,-7 0 0 0,3 1-1 16,-11 1-1-16,6 1-11 0,-7 0-45 16,-1 0-22-16,-6 0-50 0,0-3-101 15</inkml:trace>
  <inkml:trace contextRef="#ctx0" brushRef="#br0" timeOffset="14867.13">27480 4114 335 0,'0'0'18'0,"0"0"13"15,0 0 24-15,0 0 1 0,0 0-6 0,0 0-19 16,0 0-9-16,0 0 7 16,-22-42-5-16,22 37-5 15,0-2-5-15,4 0 1 0,-2-2 5 0,2 0 2 0,4 2-2 16,3-2-1-16,-3 0-1 0,-2 2-8 15,2 1-2-15,-4 3-2 0,3 1-3 16,-3 2-2-16,-2 0-1 16,2 5 0-16,-4 4-1 0,4 0 1 0,-4 3-2 15,0 2 1-15,0 1 0 0,0 1 0 16,0-3-1-16,-4 1-3 0,4 0-2 16,-4-1-1-16,-2-1 2 0,4-3 1 15,-7-1-1-15,5-1 5 0,2-3 1 16,0-2 3-16,0 1-2 15,0-3 0-15,2 1 0 0,0-1-1 0,0 0 1 16,0 0-1-16,0 0-2 0,4 0-1 16,-2 0 0-16,4 0 3 0,5 0 0 0,-1-1 2 15,2 1 4-15,7 0 3 0,-9 1-1 16,9 2 0-16,-7 2-3 0,5 1-1 16,-7 1 0-1,-4 1-4-15,1 0 0 0,1 1 0 0,-2 2 2 0,-2 2-1 16,-4-1 0-16,0 4 1 0,0-4-1 15,-6-1 1-15,-4 2 0 0,-1-1 0 16,3 0 0-16,-6-2 0 0,3-3 0 16,1-1 1-16,-5-1-3 0,7-2 0 15,-2-2-6-15,-1-1-3 0,1 0 2 0,6 0-6 16,0 0-21-16,-2 0-30 0,-3 0-14 16,3-2-40-16,2-1-148 0</inkml:trace>
  <inkml:trace contextRef="#ctx0" brushRef="#br0" timeOffset="19195.14">31166 2239 254 0,'0'0'136'16,"0"0"-113"-16,0 0-7 0,60-12 22 0,-46 11 13 15,-1 1-17-15,-3 0-16 0,-4 0 2 16,-2 0 4-16,-1 0-4 0,-1 0-6 16,-2 0-6-16,0 0-1 0,0 1-3 0,0 0-3 15,0 2 0-15,0 3 0 0,-7 1 3 16,-1 2 3-16,-6 0-2 0,1-1 2 16,-7 0-5-16,1-1 1 15,-8 0 0-15,4 1-2 0,3-2 1 16,3-3-1-16,5 0-1 0,-3-2 1 0,7-1 2 15,0 0-3-15,4-3 0 0,-3-4 0 16,1-1 0-16,4 0 1 0,0-5-1 16,0-2 0-1,2 0 0-15,2 1 1 0,2 1-1 0,7 1 2 0,-3 3 4 16,2 0-3-16,5 2 1 0,-1 4-2 0,3 0-1 16,1 3 1-16,1 1 0 15,-1 5 2-15,1 6-2 0,-2 1 0 16,-1 3-1-16,-8 4 0 0,-1 7-1 0,-7 4 0 15,-11 4 0-15,-5 1 0 0,-9 1 0 16,-6-2 2-16,-4-7 0 16,0-1 0-16,2-4-2 0,4-2-2 0,2-3 1 15,4-2-2-15,11-7 0 0,5-1 2 16,1-1-1-16,4-4 0 0,2 0-1 16,0-2 1-16,0 1-2 15,6-1 0-15,3-1 4 0,9 0 2 0,9 0 4 0,8-5 0 16,13-5 4-16,-3 0-4 0,5 1-3 15,-9-3-1-15,1 3 0 0,-7-3-1 16,-4-4-1-16,-7-1-25 16,-3-1-31-16,-11-6-8 0,-10-1-36 0,0-1-89 15</inkml:trace>
  <inkml:trace contextRef="#ctx0" brushRef="#br0" timeOffset="19585.06">31001 2008 380 0,'0'0'86'0,"0"0"-50"0,0 0 23 16,0 0-4-16,0 0-13 0,0 0-5 0,0 0-6 16,0 0-14-16,-23-39-17 0,15 49-5 15,-3 5 5-15,-7 8 0 0,-1 5 0 16,-6 3 0-16,-2 5 1 0,1-2-1 16,-1 4 0-16,6 4 0 0,-4 2-1 15,7 2 1-15,3 1 0 0,5-2 0 16,-1 1 0-16,11-1 0 0,0-1 0 15,2 0 0-15,15-3-2 0,-3-2 2 16,9-4-2-16,6 2 1 0,4-6 2 0,2-1-1 16,7-5 2-16,3-6-1 0,-1-7 0 15,3-5 0-15,5-7 2 0,-7-4 1 16,5-9 2-16,-3-5 12 16,1-6 11-16,-3-5-2 0,-1 2-5 0,-1-8-6 15,-8-2-3 1,-6-5-1-16,-6-7-2 0,-4-5-4 0,-13-4-3 0,-6-3-1 15,-6 1 1-15,-21 2-1 0,-12 8-2 16,-13 6 0-16,-10 9-11 16,-4 9-14-16,4 7-9 0,4 7-8 0,6 7-18 15,9 5-13-15,8 4-23 0,-3 7-78 16,7 2-181-16</inkml:trace>
  <inkml:trace contextRef="#ctx0" brushRef="#br0" timeOffset="19951.14">30889 2856 421 0,'0'0'52'0,"4"-58"1"31,-2 43 15-31,0 5 3 0,-2 3-9 0,0 3-13 16,2 1-12-16,-2 3-8 0,0 0-17 0,0 3-11 16,0 8-1-16,2 8-8 0,-6 7 8 0,-4 2 2 15,0 6 0-15,-5 4 0 0,-5 4-2 16,-3 4 2-16,-6 3-1 0,-2-1-1 15,2-1 0-15,0-3 0 0,9-6 0 0,-3-3 0 16,5-4 0-16,-3 1-18 0,0 0-19 16,-3-3-26-16,1 0-32 15,-4-3 16 1,0-1-89-16,1-7-190 0</inkml:trace>
  <inkml:trace contextRef="#ctx0" brushRef="#br0" timeOffset="20503.93">30509 3438 569 0,'0'0'9'0,"10"-65"5"16,-10 49 23-16,0 4 34 0,-4 2-16 15,-7 2-26-15,3-2-12 0,-8 6-10 16,-1 3-2-16,-6 1-5 0,1 2-2 16,-1 9 0-16,-2 6 0 0,-4 7-1 15,4 4 2-15,-1 2 1 0,7 4 0 0,-6 3-2 16,0 5 1-16,7 2-1 15,-9 5 1-15,4 2 2 0,0 0-1 0,3-3 1 16,5-5-1-16,7-2 0 0,2 0 1 16,8 0-1-16,-2 0 0 0,8 0 0 15,9 1-3-15,-1-2 3 0,11-4-1 16,2-5 1-16,8-5 1 0,0-5-1 16,9-6 1-16,-1-9 1 0,5-3 2 15,4-6-3-15,-1-7-1 0,-1-5 2 0,0-6-2 16,-1-3 3-16,-5-2 4 0,-5-3 2 15,-1-4 0-15,-12-1-1 16,-1-3 3-16,-4-5 4 0,-13-2 0 0,1-6-3 16,-11-5-4-16,0-4-3 0,-15 0-5 15,-5 2 0-15,-11 3-1 16,-11 8 1-16,-3 8-2 0,-9 7-6 16,-2 8-8-16,7 6-5 0,3 8-3 0,5 6-6 15,6 3-15-15,4 10-33 0,0 10-12 16,6 5-32-16,2-1-64 0</inkml:trace>
  <inkml:trace contextRef="#ctx0" brushRef="#br0" timeOffset="20739.48">30509 3835 597 0,'0'0'45'0,"0"0"2"0,0 0 19 15,20-53 13-15,-20 51-30 0,0 1-22 0,0 1-12 16,0 1-5-16,0 6-10 0,-2 5-1 16,-4 6-4-16,4 4 5 0,-6 6 1 15,1 0 0-15,-1 4 0 16,-2-2-1-16,4 5 0 0,-3-3-19 16,7 0-34-16,4-1-33 0,-2-5-43 0,0-4-41 15,0-4-60-15</inkml:trace>
  <inkml:trace contextRef="#ctx0" brushRef="#br0" timeOffset="21339.32">31445 2670 333 0,'0'0'34'0,"0"0"28"15,0 0 14-15,0 0-19 16,0 0-15-16,0 0-8 0,0 0-3 0,0 0-13 16,-25-31-14-16,27 31-4 0,2 1 0 0,1 5 0 15,3 2 0-15,0 4 10 16,9 4 7-16,-1 4-2 0,9 6 0 16,6 3 2-16,8 6 0 0,9 2-5 0,3 7-3 15,7 1-1-15,4 5-2 16,-2 2-1-16,0 4-2 0,0 3-3 0,-4 2 0 15,2-2 0-15,-8 3 1 0,-1-1 0 16,-5-4 0-16,-5 0 2 0,-4-7-2 16,-2-4-1-16,-4-7-5 0,-2-3-35 15,-2-4-3-15,-3-5-22 0,-7-7-18 16,-9-6-47-16,-6-7-111 0</inkml:trace>
  <inkml:trace contextRef="#ctx0" brushRef="#br0" timeOffset="21966.26">32495 3722 376 0,'0'0'46'0,"0"0"-16"16,0 0 11-16,0 0 34 0,2-51-12 16,-2 43-23-16,-4 1-6 0,0 1-2 15,0 4-9-15,-4-1-6 0,1 2-2 16,-5 1-9-16,0 0-6 0,-9 5-2 15,0 2-1 1,-4 4 3-16,1 3 0 0,-5 2 1 0,4 3-1 0,-2 4 0 0,0 4 0 16,2 7-1-16,-2 2 0 15,9-1-1-15,1 3 1 0,7-1-1 16,2-1 1 0,1 3-1-16,5 2 2 0,2-3-1 0,2 0 1 0,9 1 0 0,1-3 0 15,5 0 0-15,1-1 1 16,9-1 0-16,4-3 1 15,4-7-2-15,5-3 5 0,5-5-3 16,5-4 1-16,-1-3 0 0,3-6-1 0,6-5 4 0,0 1 1 16,-2-4 3-16,-3-5 0 15,-7-1-2-15,-7-4 0 16,-4-3 4-16,-6-4 5 0,-2-1 0 0,-4-4-4 16,-3-2 1-16,-1-6-4 0,-7-5-2 0,1-6-1 15,-7-2-2-15,-6-4 0 0,0 2-1 0,-10-2-1 16,-7 2-1-16,-1 0-1 15,-9 3-1-15,0 6 0 0,-6 3-4 16,-2 7-2-16,-1 4 2 0,-3 6-3 0,2 5-13 31,-4 7-3-31,-1 5-7 0,3 4-14 16,-2 7-21-16,1 6-28 0,3 5-13 0,4 3-40 0,6-1-86 0</inkml:trace>
  <inkml:trace contextRef="#ctx0" brushRef="#br0" timeOffset="22721.19">32505 4068 254 0,'0'0'62'16,"0"0"-30"-16,0 0 16 0,0 0 7 0,0 0 0 16,-57-47-19-16,48 41-5 0,3 1-3 15,2 1-1-15,2 0-4 0,2-1-1 16,0 1 0-16,0-2 1 0,8 0-3 15,3-1-8-15,1 0-3 0,7 0 0 16,3-1 3-16,5 2 0 0,4 2 1 16,6 3-3-16,3 1 0 0,-1 1-7 15,-6 6 0-15,-4 2-1 0,-10 0 1 16,-11 1-1-16,-2-3-2 16,-4 2-1-16,-2 1 0 0,-8 0 0 0,-5 4 1 15,-7-3 1-15,-7 1 0 0,-6 0-1 16,-2-1 0-16,2-2-12 0,2 0-9 15,4-1-4-15,2-1 0 0,2 0 3 16,9-3 2-16,1-1 5 0,5 0 11 16,6-1 4-16,2-2 0 0,0 1-2 0,0 0 0 15,4 1 1-15,2 1 1 0,3 0 1 16,3 1 8-16,7 0 12 0,3 1 4 16,3 1 4-16,8 1-5 0,2 1-1 15,3 2-3-15,-5 0-6 0,-7 1 1 16,-7-1-5-16,-4 0-1 0,-9-1-2 15,0-2-5-15,-6-1 0 0,0 1-1 16,-4 0 1-16,-7-1 0 0,-7-1 1 16,-11-1 2-16,-8 0 0 0,-9 0-3 15,-3-4-2-15,-1 0-8 0,2 0-27 16,-3 0-36-16,3 0-56 0,7 0-120 16</inkml:trace>
  <inkml:trace contextRef="#ctx0" brushRef="#br0" timeOffset="23493.23">30267 4334 138 0,'0'0'22'0,"0"0"-2"16,0 0 19-16,0 0 19 0,0 0-18 0,0 0 13 15,0 0-7-15,-6-25-3 0,6 23 2 16,0 0-4-16,0-3-1 0,0 3-7 16,0-3 0-16,2 0 3 0,-2 1-1 15,2-1-1-15,-2 1-6 0,2 3 0 16,-2-2-4-16,0 3-2 0,0 0-5 15,0 0-7-15,0 0-2 0,0 0-5 16,0 4-3-16,-2 7-2 0,-9 8 1 0,1 8 1 16,-6 4 2-16,-5 6 3 0,0 1 4 15,-8 6 1-15,4 7-4 0,-4 2-1 16,-6 9-1-16,0 0 0 0,-6 5-2 16,0 0-1-16,-1 3 1 15,-10-3-2-15,7-3-1 0,-3-2 1 0,3-5 0 16,4-4 2-16,1-4-1 0,7-7 0 0,4-5 0 15,5-5 0-15,7-9 0 16,3-4-1-16,7-9 0 0,3-4 0 0,2-3 0 16,2-3-1-16,0 0 0 15,0 0-4-15,0-3-9 0,0-3-1 16,2-7 0-16,2-5-13 0,3 0-20 0,-5 3-29 16,0 1-26-16,-2 5-33 0,-2 1-61 15</inkml:trace>
  <inkml:trace contextRef="#ctx0" brushRef="#br0" timeOffset="23966.38">29324 5543 261 0,'0'0'33'16,"0"0"21"-16,0 0 3 16,0 0 29-16,0 0-10 0,33-50-16 0,-33 48-8 0,0 1 0 15,0 1-11-15,0 0-5 0,0 0-10 16,0 0-12-16,-6 8-8 0,-2 4-2 16,-9 7-2-1,1 8 2-15,-7 3 2 0,-4 5 0 0,-4 5-4 0,-2 4 0 16,-4 4-1-16,-2 4 1 15,-3 3-2-15,-3 1-2 0,-3 3 2 0,7 0 2 0,-9 0-2 16,9-2 0-16,4-5 0 0,2-6-6 16,8-9-5-16,2-6-11 0,12-6-8 15,5-9-17-15,2-5-12 16,4-6-11 0,2-5-20-16,8 0-31 0,5-12-48 0</inkml:trace>
  <inkml:trace contextRef="#ctx0" brushRef="#br0" timeOffset="24408.54">29448 5457 535 0,'0'0'7'0,"0"0"9"0,0 0 15 16,0 0 15-16,0 0-25 0,0 0-1 15,0 0 5-15,64 13 0 0,-53 2-9 16,7 4-3-16,-1 4 0 0,5 6-3 16,-1 0-2-16,0 5-2 0,8 3-2 15,2 0-2-15,6 10 0 0,2 4-2 16,9 4 0-16,-1 6 2 0,7 1-1 0,-6-1-1 16,-1-5 1-16,-8-7 0 0,-5-9 1 15,-6-12 1-15,-11-6-3 0,-3-9 0 16,-7-6 1-16,-7-4 0 0,0-2 0 15,0-1 1-15,-7 1 2 0,-7 0 2 16,-9 0 1-16,-10 1-4 0,-10-2-1 16,-3 2 1-16,-12-2-2 0,-8 1 1 15,-6 2-1-15,-9-3 0 0,-3 5-1 0,-3 1 1 16,8 1 0-16,5 3 0 16,8 1-1-16,8 0 0 0,8 4-6 0,9-2-2 15,-1 1-10-15,7-2-2 16,2 1-3-16,2-1 0 0,6-3-1 15,11 0-7-15,2-4-4 0,5 0-9 0,5-1-27 16,0 0-36-16,-2-4-56 0,2 0-96 16</inkml:trace>
  <inkml:trace contextRef="#ctx0" brushRef="#br0" timeOffset="24852.34">29291 5881 511 0,'0'0'8'16,"0"0"34"-16,0 0 3 0,0 0 20 15,0 0-9-15,0 0-17 0,0 0-5 16,0 0-4-16,15-40-9 0,-15 40-7 15,0 0-7-15,0 2-3 0,0 2-4 16,0 5 0-16,0 5-3 0,0 3 3 0,-2 7 1 16,-7 4 0-16,5 1 0 0,-2 3-1 15,2-3 1-15,-2 0-1 0,1-3 0 16,1-4 1-16,2-4 0 0,0-2 0 16,2-4-1-16,0-3 0 15,2-3 1-15,0-1-1 0,7 1 0 16,-1-2 0-16,0 1 0 0,13-3 1 0,-3-2 0 15,9 0 0-15,6-7 3 0,0 0-1 16,3-3 0-16,-3 0 1 0,0 1-4 16,-4-1-2-16,-3 1 2 0,-9 0 0 15,-2 3 0-15,-9 0 0 0,-2 2-2 16,-2-2-28-16,-2 2-7 0,0-2-23 0,-2-1-35 16,-2 0-39-16,0 0-89 15</inkml:trace>
  <inkml:trace contextRef="#ctx0" brushRef="#br0" timeOffset="25071.71">29659 5859 588 0,'0'0'44'16,"0"0"3"-16,0 0 14 0,0 0 14 0,0 0-24 16,0 0-22-16,0 0-13 0,0 0-3 15,0 0-10-15,21-10 0 0,-13 33 5 16,-6 3 1-16,6 5-3 0,-6 0-2 15,3 3-4-15,-1 1 1 0,0 1 1 16,0 1-2-16,0-1 1 0,2-2-1 16,3-3 0-16,-1-5-31 15,-6-1-14-15,6-6-23 0,-4-6-41 0,-4-4-24 0,0-9-115 16</inkml:trace>
  <inkml:trace contextRef="#ctx0" brushRef="#br0" timeOffset="25998.92">32652 4382 344 0,'0'0'35'0,"0"0"15"16,0 0 9-16,0 0 7 0,0 0-11 0,0 0-20 0,0 0-10 0,-4-14-7 16,4 14-6-1,0 3-6-15,0 3 0 0,0 3 0 0,6 4 3 0,7 3 0 16,1 1 0-16,5 3 3 0,4 3 3 16,3 3 1-16,5 3-1 15,5 2-6 1,1 3-1-16,2 6-1 0,4-1-4 15,-1 3 1-15,-1 2-1 0,0 2-2 16,-3 1 1-16,-5-2-2 0,-4-1 0 16,-2-2 0-16,-3-2 0 0,-3-1 0 15,0-4-1-15,1-2 0 0,-5-5 1 16,4-3 0-16,-9-3 0 0,0-4 0 16,-3-1 0-16,-5-5 0 0,-4-4-12 0,0-5-21 15,0-1-21-15,0-2 1 0,-2 0 10 16,-6-7-5-16,-1 0-34 0,1-1-71 15,2 0-93-15</inkml:trace>
  <inkml:trace contextRef="#ctx0" brushRef="#br0" timeOffset="26360.19">33339 5252 483 0,'0'0'48'0,"0"0"-12"0,0 0-13 15,0 0 26-15,0 0 8 0,0 0-18 16,0 0-15-16,0 0-5 0,0 0-5 0,10-6-7 16,-14 15-2-16,-5 4-3 15,-3 2 5-15,-4 6 3 0,-5 0-4 16,0 5-1-16,-4 4-3 0,-2 1 0 15,-4 5 0-15,0 0-2 0,3 2 2 16,-3 1-2-16,2-1-3 0,0 2 3 16,-2-1 1-16,0 0-1 0,2 0 0 15,0-2-1-15,0-5-1 0,4-1 1 0,2-6-2 16,5-5-8-16,1-5-27 0,5-4-6 16,3-3-1-16,1-5-16 0,2 1-32 15,0-4-33-15,4 0-51 0</inkml:trace>
  <inkml:trace contextRef="#ctx0" brushRef="#br0" timeOffset="26898.3">33268 5308 525 0,'0'0'7'0,"0"0"22"16,0 0 9-16,0 0 27 0,0 0 1 15,0 0-23-15,0 0-17 0,0 0-9 16,0 0-10-16,40-22 2 0,-26 37 5 0,7 4-4 16,-5 6 3-16,7 1-5 15,-4 2-1-15,-1 3-2 0,3 0-1 16,-3 3-3-16,3-3 1 0,-2 3-1 16,-1 0 0-16,3 4 0 0,4 3-1 15,-2-3 2-15,3 3-2 0,-3-1-2 0,-6-4 2 16,-3-1 0-16,-4-8 0 0,-5 0-1 15,-1-5 1-15,-4 0 0 0,2 1-1 16,-2-6 1-16,0 3 0 0,0-2 0 16,-2-6 0-16,2-1 1 0,0-3-1 15,2-4 0-15,-2 4 0 0,0-1 1 16,2 0 0-16,0 0-1 0,-2-2 0 16,2 1 0-16,-2-2 1 15,0-2-1-15,0 2 1 0,0-4-1 0,-2 0 2 0,-6 0-2 16,-3 0 1-1,-11-3-1-15,-5 2 0 0,-10-1 0 0,-7 0 0 16,-10 0 0-16,-6 0 0 0,-12 3-1 0,-2-1 0 16,-13 0 2-16,0 5 0 0,0 1-1 15,13 2 0-15,8-1-6 0,8 3 6 16,14-3 0-16,5 5 0 0,4-2-15 16,2-1-11-16,6 0-2 0,4-2 7 15,5-1 2-15,5-2-10 0,5 0-11 16,2 1-10-16,2 1-8 0,2-2-19 15,2 1-7-15,2-1-26 0,2-1-94 16</inkml:trace>
  <inkml:trace contextRef="#ctx0" brushRef="#br0" timeOffset="27275.08">33008 5785 524 0,'0'0'45'0,"0"0"-15"0,0 0 11 16,0 0 32-16,0 0-19 0,0 0-19 15,0 0-7-15,0 0-5 0,23-44-5 0,-23 44-7 16,0 0-6-16,0 4-5 16,0 6-4-16,-5 6 1 0,1 3 3 15,0 4 0-15,-2 4 0 0,0 1 0 16,-3 0 1-16,3 0-1 0,2-2 1 0,2 0-1 16,2-4 0-16,0-3 0 0,0-4 0 15,0-2-24-15,0-5-9 0,2 0-18 16,0-6-13-1,2-2-6-15,-2 0-9 0,3-5-13 0,-3-3-27 0,0 0-75 16</inkml:trace>
  <inkml:trace contextRef="#ctx0" brushRef="#br0" timeOffset="27683.83">33035 5808 376 0,'0'0'56'15,"0"0"-2"-15,-2-52-8 0,2 45 8 16,0 1-15-16,0 4-9 0,2-2 1 0,0 0-5 15,2 1-17-15,2-1 3 0,0 2 2 16,7-2-1-16,1 2-3 0,1 1 2 16,5 1 2-16,-1 0-1 0,-1 1-2 15,3 2-4-15,-6 1-2 0,-1 2-4 16,-2 2 0 0,-5-1-1-16,-1 2 0 0,-4 3-3 0,-2 0 1 0,-4 4 0 15,-4 1 0-15,-7 0 2 0,-4 1 0 16,1-1 0-16,-3-2-2 0,-4-1-7 15,5-3-2 1,1 1 2-16,1-4-3 0,5 0 0 0,3-2 4 0,2-2-1 0,3 0 3 16,3-2 6-16,2-1 0 15,0-1 1-15,0 0-1 0,2 0 0 0,3 0-2 16,3 1 2-16,4 1 1 16,5-2 13-16,-1 2 2 0,7 1-1 0,0 0-5 15,-1 3 0-15,3-3-4 0,-4 1-2 16,-2 0-1-16,-3 0-2 0,-1-1-1 15,-5-1-1-15,0 1-2 0,-4-1-42 16,1-1-36-16,-5-1-19 0,-2 0-84 0,-2-6-194 16</inkml:trace>
  <inkml:trace contextRef="#ctx0" brushRef="#br0" timeOffset="28188.73">33318 5764 517 0,'0'0'22'0,"0"0"-7"16,0 0 25-1,0 0 15-15,0 0-25 0,0 0-10 0,0 0 5 0,0 0-4 16,0-46-5 0,4 42-4-16,2 0-1 0,0 3-2 0,3-3 2 0,1 1-1 15,0 1-2 1,3 0-2-16,-1 2-2 0,1-2-2 15,1 2-2-15,-6 0 0 0,1 3 0 16,-3 3-1-16,-2 0 0 0,-2 1-1 16,-2 2-2-16,0 1 3 0,0 0-1 15,-2 0 1-15,-6 1-1 0,-5 1-2 16,1-1-1-16,-7 3-4 0,-1-1-3 16,-3-2-7-16,-4 3-5 0,2-4-9 15,4-2 9-15,1 2 4 0,5-4 5 16,5-2 3-16,4-1 12 0,2-3 1 0,4 0 0 15,0 0-1-15,0 0 2 0,4 0 4 16,4 0 16-16,7 0 5 0,1-2 1 16,7 1-1-16,8 1-2 0,0 0-1 15,2 1-5-15,2 5-5 0,0 3 2 16,-2 1 0-16,-2 2-4 0,-6 3-1 16,-6-4-3-16,-5 1 1 0,-6 0-4 0,-6-2-3 15,-2 0-1-15,-2-2-1 16,-4 1 0-16,-8-1 2 0,-5-2 1 15,-4 4-2-15,-6-2 0 0,-4-1-1 16,-4 1 0-16,-2-2-19 0,0 1-24 0,-3-3-29 16,3-1-48-16,8 1-77 0,4-3-277 15</inkml:trace>
  <inkml:trace contextRef="#ctx0" brushRef="#br0" timeOffset="29936.12">30531 4241 211 0,'0'0'95'0,"0"0"-55"16,0 0 4-16,0 0 11 0,0 0-10 15,0 0-11-15,0 0-7 0,-4-30-2 16,4 27 1-16,0 2 0 16,0 1-3-16,0-1-3 0,0 1-3 0,0 0-7 0,0-1-4 15,0 1-2 1,0 0-2-16,0 0-2 0,0 0 0 0,0 0-1 0,0 0 0 15,0 0-1-15,0 0 2 0,0 2 0 16,2-1 2-16,0 2-2 0,0-1 1 16,1-1 0-16,-1 2 0 0,-2 0-1 15,2 1 0-15,0-1 0 0,0-1 0 16,-2 1 1-16,2-2-1 0,-2 0 0 16,0 1 1-16,0-1-1 0,0 0 1 0,2-1-1 15,-2 1 0-15,0 1 0 0,2-1 2 16,-2 2-1-16,2-2 1 0,0 4 2 15,2-1-1-15,0 2 2 0,-2 1 0 16,3-1-1 0,-3 4 0-16,4-1 1 0,0 1 0 0,2 3 0 15,1 1 0-15,-1 2 2 0,0 0 1 0,5 3 0 16,-5 3-2-16,4 3 1 0,3 0-2 16,1 4-1-16,5-1 0 0,-3 5 2 15,7 0 3 1,0 0-4-16,0 1-1 0,-4 0-1 0,-1-1-1 0,1 2 0 15,-7-2 0-15,5 2-1 0,-7-2 0 0,1-1-1 32,-3-3 0-32,-2-2 1 0,-1-5 0 0,-3-2 0 15,0-4-1-15,-2-2 0 0,4-2 0 16,-6-3 2-16,2-1-2 0,-2-4 0 16,0-1 1-16,0-3 0 0,2 0 0 0,-2 0-1 0,0 0 2 0,0 0 1 15,0-1 2-15,0-1 1 16,0-2 0-16,0 0-4 0,0 0-1 15,-2 0-1-15,0 1-4 0,-2 1-17 16,2 0-4-16,2 1-12 0,-2 1-18 16,0 0-16-1,0 3-16-15,0 3-45 0,-2-1-66 16</inkml:trace>
  <inkml:trace contextRef="#ctx0" brushRef="#br0" timeOffset="30535.56">30939 5154 155 0,'0'0'154'16,"0"0"-89"-16,0 0-6 0,0 0 14 15,10-57-6-15,-8 47-17 0,2 1-2 16,-2 1 0-16,0 1-6 0,-2 1-2 16,2 2-8-16,-2 3-6 0,0-1-3 0,0 2-5 15,0 0-4-15,0 0-7 16,0 2-4-16,-2 2-3 0,-2 5-3 16,-2 5 0-16,-4 6 3 0,1 4 2 15,-5 1-1-15,-1 4-1 0,3 3 0 16,-5 3 1-16,-3 4-1 0,1 1 2 0,-6 4-2 15,1 2 0-15,-1 0 1 0,-4 5 0 16,-4 5-1-16,0 0 1 0,0 4-1 16,0-4 2-16,4-4-1 0,2-6-1 15,6-3-3-15,7-6 3 16,5-5 0-16,-3-4 0 0,10-4-1 16,-2-3 1-16,4-3 0 0,0-6-1 0,0-4-2 15,0-2-11-15,0-3-3 16,0-3-8-16,0 0-5 0,2-1-6 0,2-8-8 15,8-7-3-15,1-9-30 0,-3-6-60 16,0 2-149-16</inkml:trace>
  <inkml:trace contextRef="#ctx0" brushRef="#br0" timeOffset="31166.52">30771 5230 249 0,'0'0'175'0,"0"0"-128"0,0 0-11 16,15-58 26-16,-11 52-2 0,-2 2-25 15,0 1-6-15,0-2-1 0,2 3-10 16,-2 0-9-16,4 1-2 0,5 1-3 15,1 1-1-15,1 3 1 0,1 6-1 0,3 3 0 16,3 1 1-16,-1 5 1 16,1 3 3-16,7 6-4 0,-4 1 1 0,8 5-2 15,2 2 1-15,-2 3-1 16,2 2-1-16,2 2 0 0,-2 0 1 16,1-2-2-16,5 2-1 0,-2-4 1 0,0 0 1 15,-2-2-1 1,-2-1-1-16,-2 0-2 0,-6-3 0 0,-4-2 1 0,-7-6 1 15,-3-1 0-15,-3-7 0 0,-4-4 0 16,-2-3 1-16,-2-2-1 0,0-4 1 16,0-1 0-16,-4-1 0 0,2 0 0 0,-2 0 1 15,0-1 1-15,4-1 0 16,-4 0 0 0,-1 0-1-16,-3-4 2 0,2 0-2 0,-4-2-1 0,-1-1-1 0,-3-1 1 15,-1 1 0-15,-9 0-1 0,-3 1 0 16,-4 2 0-1,-7 2-1-15,-7-1-1 0,-9 3 1 0,-6 0-1 0,-8 0 0 16,-2 3 1-16,-3 4 1 16,1 5 0-16,2 2-1 0,4 1 1 0,4 3 2 15,4-1-2-15,6 1-1 0,7-1 1 16,5-1 0-16,5-1 0 16,6-2-1-16,2-3-11 0,9-1-8 0,1-2-3 15,7-3-5-15,0 1-4 0,5-4-1 0,5-1 4 16,-2 0-10-16,2 0-20 15,0 0-6-15,0-6-2 0,2-5-38 0,7 2-64 16</inkml:trace>
  <inkml:trace contextRef="#ctx0" brushRef="#br0" timeOffset="31825.79">30657 5595 136 0,'0'0'46'15,"0"0"-14"-15,0 0 6 0,0 0 13 16,0 0 4-16,0 0-9 0,0 0 3 16,0 0-1-16,11-39-6 0,-9 37-7 0,-2-1 2 15,2 0-2-15,0 0 5 0,0 0 3 16,-2 2-8-16,2-1-4 0,-2 2-5 15,0 0-10-15,0 0-6 0,0 0-6 16,0 4-4-16,2 3 0 0,0 6-2 16,0 1 2-16,0 2 1 0,3 2 1 15,-5 5 0-15,0 0-1 0,2 2 1 16,-2 1 0-16,0 1-2 16,0 0 1-16,0 1-2 0,0-3 1 0,2-2 0 0,-2-2 0 15,2-6 1-15,0-2-1 16,0-7 0-16,0-2 0 0,-2-2 0 0,2-1 1 15,-2 1 1-15,4-2 0 0,2 0 0 16,7 0 1 0,1-5 2-16,5-3 4 0,-1 1-2 0,5 0-3 0,-6 0-1 31,5 0-1-31,-3 0 0 0,0 2 0 0,-3 0-1 16,-1 1-1-16,-1-1 1 0,-4 2-1 0,-3 2 1 0,1-2-1 15,-6 2 0-15,2-1 1 0,-2-1-1 16,-2 3 0-1,0 0 0-15,0 0 0 0,0 0-2 0,0 0-20 0,-2 0-8 16,-2 0-6-16,0 0-15 0,0 3-15 0,-2-3 1 16,3 0-5-16,-1 2-13 0,-2-4-25 15,-2-1-81 1</inkml:trace>
  <inkml:trace contextRef="#ctx0" brushRef="#br0" timeOffset="32391.36">31112 5539 419 0,'0'0'41'16,"0"0"16"-1,0 0-16-15,0 0 17 0,0 0-5 0,0 0-10 16,0 0-11-16,0 0-8 0,37-29-11 15,-37 29-7-15,0 4-1 0,0 2-4 16,0 2 0-16,0 1 0 0,-2 1 1 16,-4 2 0-16,-2-3 0 0,0 2-1 15,-3-1 0-15,-1-2 1 0,-1 1-1 16,1-4 1-16,0 0-1 0,-5-1 0 16,9-3 1-16,0-1-1 0,-3 0-1 15,5-4-2-15,-2-2 0 0,4-1 2 16,0-1 0-16,1 0 0 0,3 1 0 15,0-1 0-15,0-1 0 0,0 1 0 16,3 0 0-16,1 0 0 0,0 3 2 16,4-1-1-16,2 0-1 0,-1 4 1 0,3 0 0 15,3 2 1-15,-1 0 0 0,0 6-1 16,3 3 2-16,0 0-2 16,-5 5 1-16,-2-1-2 0,-6 3 0 0,1 2 0 15,-5 0 0-15,-7-1 1 0,-3 3 0 16,-2-2 0-16,-1 0-1 0,1-3 0 15,-1-2 0-15,3-3 0 0,4-2 1 16,2-3-1-16,2 1 0 0,0-4 0 16,2 0 0-16,0-1 1 0,0 0-1 0,0 1 0 15,0 1 2-15,4 1 2 0,6-1 5 16,5-1 4-16,-1 0 0 0,7 1-2 16,-1-1-2-16,1-1-4 15,2 2-4-15,-3-1 0 0,1-1 0 0,2 2 0 16,-5-2-1-16,1 1-2 0,-4-2-56 15,-7-2-41-15,-2-7-94 0</inkml:trace>
  <inkml:trace contextRef="#ctx0" brushRef="#br0" timeOffset="33508.44">32373 4446 316 0,'0'0'32'0,"0"0"-2"0,0 0 22 0,0 0 23 15,0 0-21-15,0 0-14 16,0 0-4-16,4-25-4 0,-4 25-1 0,0 0-5 16,0 0-14-16,0 0-3 15,2 3-2-15,-2 5 1 0,2 5 3 16,-2 5 1-16,0 4 4 0,-2 2 1 0,-2 5-2 16,-4 3-2-16,-2 1-4 15,1 4-1-15,-5 3 1 0,-1 2-1 16,-1 2-1-16,1 0 1 0,-3 0-3 0,5-3-5 15,1 0 0-15,0-3 0 0,3-2 0 16,1-1 0-16,0-5 0 0,2-2 1 16,1-4 0-16,1-7 0 0,2-4-1 15,2-4 0-15,0-5 0 0,0 0 0 16,0-2 0-16,0-2-12 0,0 0-8 16,0 0-6-16,0-2-5 0,0-5-17 15,0-4-30-15,2-2-31 0,-2-3-77 0,-2 2-204 16</inkml:trace>
  <inkml:trace contextRef="#ctx0" brushRef="#br0" timeOffset="34106.5">32127 5318 63 0,'0'0'18'0,"0"0"-4"15,0 0 15-15,0 0 4 0,0 0-7 0,0 0 2 0,0-54 12 16,-2 50 4-16,2 1-13 0,0-1 7 16,0 1 1-16,0 1 8 0,0-1 7 15,0 3-3-15,0-2-3 16,0 0-1-16,0 0 0 0,0 1-1 0,0-2-8 15,0-1-5-15,2 1-6 0,-2 1-4 0,0 1-3 16,0 1-4-16,0 0-4 16,0 0-5-16,0 0-4 0,-2 6-3 15,0 5 0-15,-6 7-3 0,-5 7 2 16,1 4 1-16,-5 5 1 0,3 2-1 0,-3 1 0 16,3 2 1-16,2 1 0 0,-3-2-1 15,3-2 1-15,-1 1-1 16,1 0 2-16,2 1-2 0,-3-3 0 0,1 0 0 15,-1 1-2 1,-1-6 2-16,6 0 0 0,-3-7 0 0,3-3 0 0,0-2 0 16,2-7 0-16,3 0 0 0,-1-5 0 15,2-3-18 1,2-2 9-16,0-1-16 0,-2 0-5 0,0-3 2 0,-2-3-2 16,0-2-47-16,2-6-26 0,-2-4-67 15,0 0-114-15</inkml:trace>
  <inkml:trace contextRef="#ctx0" brushRef="#br0" timeOffset="34782.08">32187 5232 344 0,'0'0'44'0,"0"0"20"0,0 0-7 0,0 0 5 16,0 0-14-16,0 0-14 0,0 0 4 15,0 0-2-15,6-33-10 0,-4 33-11 16,3 0-6-16,1 2-4 0,2 6 0 16,2 2 2-16,5 6-2 0,3 4 2 15,1 4 0-15,6 4-3 0,0 5-1 16,6 2 2-16,2 3-3 0,0-1 1 15,0 4-3-15,2-1 2 0,2 0-2 16,-4-1 1-16,-2-6 0 0,-2-2 1 16,-4-4-1-16,-2-3-1 0,-7 0-1 15,-3-6 0-15,-5-1 1 0,-4-1 0 0,-2-5 0 16,-2-2 0-16,0-4 0 16,-2-1 1-16,0-1-1 0,-2-1 1 15,2-1 2-15,-2-1 0 0,0 1 1 0,2-1 3 16,-3 0 0-16,5 0 0 0,-2 1-2 15,0 1-3-15,0 0-1 0,0 0 0 16,0-1-1-16,0-1 0 0,-2 1 0 16,2-1 1-16,-2 0-1 0,0 0 1 0,-1 1 0 15,1 0 0-15,-4 2 0 16,-2 0 0-16,-3 0-1 0,-3 1 1 16,-3 0-1-16,-4 1 1 0,-4 1 0 0,1 1 0 15,-10 4 1-15,-3 0 0 0,-8 6-2 16,-11 3 1-16,-2-2-1 0,4 0 2 15,0-3-2-15,2-1-3 0,5-3 1 16,1 0 2-16,3-3 0 0,8-2 0 16,1 2 0-16,8-3 0 0,1-1-1 15,10-1-6-15,5-1 0 0,1-1-1 16,9 0-7-16,-2-1 0 0,2 1 6 16,2-1 3-16,0 0 2 0,0 0-4 15,0-3-6-15,0 2-7 0,2 0-9 16,0-2-10-16,2 0-7 0,5-2-6 15,-1-1-21-15,4-3-48 0,-8-1-90 16</inkml:trace>
  <inkml:trace contextRef="#ctx0" brushRef="#br0" timeOffset="35538.53">32096 5509 303 0,'0'0'63'0,"0"0"-13"16,0 0 20-16,0 0 7 0,0 0-25 15,0 0-11-15,0 0 2 0,0 0-5 16,4-14-14-16,-2 19-14 0,0 5-7 16,1 5 2-16,-1 5 3 0,-2 3 0 0,0 4-2 15,0 2-3-15,0-1 0 16,0 2 0-16,0-4-1 0,0 0-1 0,-2-4-1 16,-1-3 0-16,3-2 0 0,-2-5 0 15,2-2 0-15,0-2 0 16,2-5 0-16,-2-1 1 0,0-2 1 0,0 0 0 15,0 0 0-15,-2-3 3 0,2-2-2 16,0-2 1-16,0-3-4 0,0 0 0 16,0-4-3-16,0-2 2 0,-2-1 1 15,2-3 0-15,0-3-1 0,0-1 1 16,0-2 0-16,2 2 0 0,0 0 0 16,-2 5 0-16,3 3-1 0,-1 1 1 15,-2 6-1-15,4 0 1 0,0 2 1 0,-2 2-1 16,2-1-1-16,-2 1 1 0,6 1-2 15,-1-2 2-15,1 3-1 16,2 0 1-16,-4 3 0 0,5 0 0 0,-1 0 1 16,-4 3-1-16,0 1 0 0,-1 3-1 15,1 0 0-15,-4 4 0 0,-2 0-1 16,0 1 1-16,2 3 1 0,-8 2-1 16,-3 0 1-16,-1 1 0 0,0 1 0 15,-1-4 0-15,1 0-1 0,0-1 1 16,-1-4 0-16,3-2-1 0,4-2-1 15,0-1 2-15,0-3-1 0,4 0 1 16,0-2 1-16,0 0 0 0,0 1 0 16,0-1-1-16,0 0 0 0,2 1 0 0,2 2-2 15,0-2 1-15,4 1 1 0,1 0 2 16,7 0-1-16,-3 1 1 0,1 1 1 16,1-3 0-1,1 1 1-15,-4 0-1 0,1-1-2 0,-5 1 0 0,-2-2-1 16,-4 1 0-16,0-1 0 0,-2 0-1 15,0 3-17-15,0 0-32 0,3 1-28 16,-8 1-9-16,-1-2-48 0,-2-2-93 16</inkml:trace>
  <inkml:trace contextRef="#ctx0" brushRef="#br0" timeOffset="36152.5">32412 5572 231 0,'0'0'70'0,"0"0"-8"16,0 0 0-16,0 0 10 0,0 0-15 0,0 0-16 15,0 0 3-15,11-15-9 0,-11 15-14 16,0 0-6-16,-2 0-11 0,0 4-4 15,-5 1 2 1,3 1 1-16,-2 0-1 0,0-2 1 0,0-1-1 0,4 0-2 16,-2-3 2-16,1 1 0 0,1-1 0 15,0 0 1-15,0 0 1 0,0 0 1 16,2-1 2-16,-2-2 7 0,0 0-2 16,0 0-4-16,2-2-1 0,-2-1-4 15,0-2-1-15,0 0-1 0,2 0 0 16,0 0-1-16,0 3 0 0,0-3 0 15,0 3 0-15,2 0-1 0,0 1 1 0,4 1-1 16,-2 0 1-16,5 0-1 0,-3 3 1 16,2-1 0-16,2 1-1 0,3 0 0 15,-5 1 1-15,2 3 0 16,-1 2-1-16,-1 1 1 0,-2 4-1 0,-2-2 1 16,-4 3 0-1,0-1-3-15,-2 4 3 0,-6 1 0 0,-2 2 1 0,-5 2 1 16,3-1-2-16,-1-1 1 0,3 0 0 15,4-3-1-15,0-1 0 0,1-2-1 16,5-2 0-16,0 0 1 0,0-5 0 16,0 1 0-16,0-2 1 0,2 0 2 0,5 0 5 15,-3-2 2-15,2-1 8 16,4-1 4-16,3 0 1 0,-3-3-5 0,5-2-2 16,-3 0-6-16,2 0 0 0,-1-1-3 15,-5 2-5-15,2 0 0 0,-3 0-2 16,-1 1 0-16,-4 0-32 15,-2 0-53-15,-8-2-83 0,-5-1-275 0</inkml:trace>
  <inkml:trace contextRef="#ctx0" brushRef="#br0" timeOffset="40197.28">4130 7042 309 0,'0'0'67'16,"0"0"-40"-16,0 0 8 15,0 0 17-15,0 0 3 0,0-55-19 16,-4 47-3-16,-2 2-5 0,-9-2-4 0,3 0-6 16,-3 3-2-16,-3 0-8 0,-3 2-1 15,3 1 2-15,-5 1-3 0,4 2-1 16,1 2-2-16,3 4-2 16,-1 2-1-16,7 5 0 0,-5 1-4 15,4 2 3-15,3 2 0 0,5 0 0 0,0 0 0 16,2 3 0-16,0 0 0 0,4 1 1 0,3 0 0 15,7 2-1-15,3-2 1 16,1-1 0-16,3-1 0 0,6 0 1 16,-3 0 0-16,1-1 0 0,0-1 0 15,0-3 0-15,-2-1 0 0,-9-1 0 0,1-3-1 16,-7-2 0 0,-6 0 0-16,-2-2-1 0,0 1 0 0,-2 2 1 0,-8 1 0 0,-11 2 1 15,-6-1 0-15,-4 0 1 16,-2-4-2-16,-2-4-5 0,2-1-5 15,2-2-9-15,6-1-6 0,6-3 0 0,1-2 0 16,7-3-6-16,5-1-10 0,0-2 3 16,0-3-18-16,2-6-25 15,4 1-75-15</inkml:trace>
  <inkml:trace contextRef="#ctx0" brushRef="#br0" timeOffset="40450">4306 6972 452 0,'0'0'67'0,"0"0"-15"15,0 0-1-15,0 0 14 0,0 0-15 0,0 0-27 16,0 0-8-16,0 0-4 0,25-50-5 16,-23 59-6-16,4 0 0 15,2 7 0-15,-4 6 0 0,0 7 0 0,-2 4 0 16,1 6 1-1,-1 2 0-15,2 1 1 0,2 0 0 0,-2 1 0 0,4-3-2 16,-1 2-15-16,-1-3-46 0,4-5-8 0,-4-3-71 16,-2-11-4-16,-4-6-80 15</inkml:trace>
  <inkml:trace contextRef="#ctx0" brushRef="#br0" timeOffset="40632.97">4194 7249 472 0,'0'0'16'0,"0"0"8"0,0-53-10 16,0 47 35-16,0 0-8 15,4 0-20-15,3-1-5 0,7 0-2 0,0 0-9 32,9 1-4-32,6 0-1 0,2 1-1 0,2 1 1 0,2 2 0 0,-2 0-2 15,-4 2-40-15,-4 0-68 16,-8 0-147-16</inkml:trace>
  <inkml:trace contextRef="#ctx0" brushRef="#br0" timeOffset="40977.78">4564 7117 481 0,'0'0'22'0,"0"0"14"15,0 0 23-15,0 0 3 16,8-53-20-16,-8 52-6 0,3 1-4 0,-1 0-13 15,2 3-18-15,0 7-1 0,6 6-4 16,7 5 2-16,-3 4 2 0,7 4 1 16,-7 3 1-16,5 2 0 0,-7 3-1 15,3-1 1-15,-1-1-2 0,-5-1 0 16,5-6 1-16,-8-8-1 0,-2-4-4 16,-4-8-2-16,0-3 4 0,0-4 0 15,0-1 2-15,0 0 3 0,0-4 4 0,0-3 2 16,-4-5-1-16,0-3-5 0,-2-1 2 15,-2-6 6-15,1-3 1 0,3-4-1 16,0-5-4-16,2-2-2 0,0-3-2 16,2-1-3-16,0 4 1 0,0 7-1 15,2 8 0-15,0 9 0 0,0 6-2 16,2 3-13-16,3 3-35 0,7 1-36 16,-4 4-25-16,5 4-51 0,-1-3-103 15</inkml:trace>
  <inkml:trace contextRef="#ctx0" brushRef="#br0" timeOffset="41346.57">5004 7089 348 0,'0'0'52'15,"0"0"10"-15,0 0 9 0,0 0-14 16,0 0-20-16,0 0-3 0,0 0-2 15,0 0-4-15,-35-23-16 0,35 33-12 16,0 3-1-16,2 5 1 0,7 5 3 16,-1 1 2-16,0 3 3 0,7 3-2 15,-3 0-1-15,3-1-3 0,-1-2-1 0,3-2 1 16,-1-2 0-16,3-4-1 16,-1-4 1-16,5-4-1 0,-6-4-1 15,5-7 0-15,-3 0 0 0,0-9 0 16,-1-3 4-16,-3-1-1 0,-3-4 1 15,-2 0-1-15,-3-4 3 0,-5-2-1 16,-2-1 4-16,0-5-1 0,-5-1-3 0,-3-1-3 16,-6 2-1-16,3 4-1 0,1 6-1 15,-2 6-15-15,5 5-10 0,3 3-39 16,2 5-4-16,0 3-5 0,0 5-74 16,0-1-156-16</inkml:trace>
  <inkml:trace contextRef="#ctx0" brushRef="#br0" timeOffset="41645.3">5649 7053 518 0,'0'0'28'0,"0"0"7"16,17-55 31-16,-17 45 10 0,-4 4-32 15,-4 1-11-15,-1-1-10 0,-3 2-11 16,-5 3-8-16,-1 1-4 0,-5 6-3 15,0 4 1-15,5 3-2 0,-3 6 1 0,4 1 2 16,3 4 1-16,4 0 0 16,-5 1-1-16,9 1 1 0,-2 0 0 15,4-4-2-15,4 0 1 0,0-1 0 16,4 0-1-16,6-4 1 0,5 2-1 16,1-3 0-16,7 0 0 0,2 0 1 0,1-2-1 15,5-4 1-15,1-3-17 0,3-4-5 16,4-3-10-16,-2-6-34 0,2-5-18 15,-1-4-40-15,-7-1-86 0</inkml:trace>
  <inkml:trace contextRef="#ctx0" brushRef="#br0" timeOffset="41881.11">6017 6821 531 0,'0'0'9'15,"-12"-60"30"-15,10 54 2 0,0 4 19 0,-2 2-12 16,4 0-23-16,0 5-17 0,0 4-8 15,0 7 1-15,0 9-1 0,0 5 15 16,0 6 0-16,2 4-6 16,2 5 1-16,0 2-5 0,2 3 0 0,-2-1-1 15,7-1-4-15,-1-1 2 0,-2-1-1 16,9-3 1-16,-3-3-2 0,5-8-24 16,-5-4-40-16,3-7 7 0,-3-8-37 15,-5-6-93-15,-1-7-107 0</inkml:trace>
  <inkml:trace contextRef="#ctx0" brushRef="#br0" timeOffset="42022.55">5895 7182 467 0,'0'0'61'0,"0"0"-26"0,0 0-28 16,0 0 4-16,0 0 12 0,0 0-7 15,67-43-7-15,-36 39 0 0,4 0-6 16,2 4-1-16,4 1-1 0,3 5-1 0,7-5-21 15,-5-1-92-15,-7-2-160 16</inkml:trace>
  <inkml:trace contextRef="#ctx0" brushRef="#br0" timeOffset="42528.68">6669 7124 442 0,'0'0'38'0,"0"0"-36"16,0 0-2-16,0 0 60 0,0 0 12 16,10-59-38-16,-8 49 0 0,-2 1 6 15,10 2-16-15,-4 3-8 0,3 1-5 16,-1 0-5-16,11 3-3 0,-5 2-1 0,5 8-2 16,-5 7 0-16,5 6 0 0,-5 4 0 15,3 3-1-15,-9 3 1 0,-2 1 0 16,-4 0-1-16,-2 1 0 0,-4-5-23 15,0-5-15 1,0-6-1-16,2-6 16 0,2-5 14 16,-2-5 10-16,2-3 0 0,-2 0 0 0,-2-2 5 0,1-4 6 15,-5-4 2-15,2-1-5 0,2-3-3 16,0-1 3-16,-2-2 2 16,1 1-3-16,3-5-2 0,-4 1 3 0,6-5 4 15,0-4-4-15,2 1-1 0,6-1-1 16,1 5-2-16,-1 5-1 0,-2 6-1 15,7 3-1-15,-5 5-1 0,4 2-1 0,7 3 1 16,-5 2 0-16,5 7-1 0,4 7-1 16,-1 4 2-16,-1 3 0 0,-4 2 1 15,-1 2-1-15,-8-2 0 0,-1 1 0 16,-5 1 0-16,2-1 0 0,-4-4 1 16,0 1-1-1,2-7-17-15,0 2-17 0,4-5 2 16,2-3-5-16,7-3-27 0,1-5-22 15,7-2-2-15,-2-7-68 0</inkml:trace>
  <inkml:trace contextRef="#ctx0" brushRef="#br0" timeOffset="42827.67">7392 7058 507 0,'0'0'70'15,"0"0"-14"-15,0 0-13 0,-14-51 29 0,11 51-19 0,-1 0-35 0,-2 3-12 16,-2 6-6-16,-9 8-4 15,1 6 3-15,-5 3 0 0,5-1 1 16,-1 2 0-16,5 1 0 0,-3 3 0 0,3-3 1 16,6 1-1-16,1-7 0 15,5-2-10 1,0-5-5-16,9-3 6 0,3-5 4 16,7-3 3-16,-1-1 1 0,7-3 1 15,6-7 1-15,2-3 0 0,2-5-1 16,-4-1 2-16,-4 0 0 0,-6-3 0 15,-9 2 7-15,-8-6 3 0,-4-2 3 16,0-2-8-16,-4-4-3 0,-12 4-3 16,1 5-1-16,-7 4-1 0,-3 6-14 15,-2 4-18-15,0 4-22 0,0 3-22 0,4 2-37 16,5-1-53-16,1 2-114 0</inkml:trace>
  <inkml:trace contextRef="#ctx0" brushRef="#br0" timeOffset="43506.41">7601 6863 601 0,'0'0'50'0,"33"-64"-15"0,-10 45 13 16,-5 4 3-16,-1 9-26 16,-7 1-19-16,0 5-4 0,-3 0 3 0,-3 7-2 15,-2 7-3-15,-2 9 1 16,0 7 0-16,0 5 1 0,-2 6 1 0,-4 8-2 15,-3 0-1-15,1 3 1 0,2 3-1 16,4-3 1-16,2-4 1 0,0-4-1 16,8-8 0-16,6-5-1 0,1-6-2 15,4-5 2-15,-3-8-1 0,1-3-3 16,-3-4 2-16,-4-2 1 0,-3-1-1 16,-3-2-1-16,-2-5 3 0,0-3 1 15,-2-5 2-15,0-3-1 0,-4-3 0 16,-4-3-1-16,-5-2-1 0,-1-4 1 15,-5-1-2-15,-2 0 1 0,3 3 0 0,-5 7 0 16,6 3-1-16,1 7 0 0,8 4 0 16,-1 4 0-16,1 1-2 0,-2 6-4 15,2 6-3-15,-7 3 4 0,7 2 3 16,0 2 1-16,3-1-2 16,1-1 1-16,2 1-4 0,2-2 3 15,2 0 3-15,4 0 1 0,3-2-1 0,7 1-1 16,3-4 1-16,6 0 0 0,8-5 1 0,2-3 1 15,4-3 0-15,3 0 0 16,-1-4-1-16,0-4 2 0,-2-4 0 16,-1 0-1-16,-3-6-1 0,-6-1 0 15,-4 1 3-15,-5-3 3 0,-5 0 6 0,-3-6 4 16,-2 0-1-16,-3-3-4 0,-5 1 1 16,-2 4 0-16,0 2 1 0,-2 3-4 15,-5 6 0-15,-1-1 0 0,0 7-4 16,2 4-2-16,-5 3-3 0,1 2 0 15,-4 10-4-15,-7 5-3 0,-2 8 4 16,0 2 3-16,7 0 1 0,3-1-1 0,5 1 0 16,2 0-1-16,0 0 1 0,6-2 0 15,0-1-1-15,10 0 1 0,-2-2 0 16,7-3-1-16,1-1 1 16,5-2-1-16,0-4 1 0,4-3-3 0,-3-4-8 15,3-2-23-15,0-2-11 16,2-4-46-16,2-6-35 0,-4-5-131 15</inkml:trace>
  <inkml:trace contextRef="#ctx0" brushRef="#br0" timeOffset="44138">8901 6913 366 0,'0'0'184'0,"0"0"-130"0,0 0-19 16,0 0 15 0,0 0-5-16,0 0-31 0,0 0-7 0,37-42 1 0,-24 51-5 15,5 3-1-15,1 5-1 0,-1 5-1 16,-1 3 1-16,4 1 0 0,-9-1-1 15,3 3 1-15,-5-2 0 0,-4-5-1 16,0-4-14 0,-2-2-28-16,-4-6-2 0,0-3 29 0,0-4 6 15,0-1-1-15,-2-1-7 0,-2 0 3 0,-4 0 0 16,2-5 1-16,-3-1-3 0,1-1-6 0,0-2 11 16,2-1-9-16,0 0 20 0,3-1 0 15,1-2 7-15,2-3 5 16,0-3 10-16,0-4 0 0,2-3-1 15,7-3-2-15,-1-3-1 0,6 2 1 16,-1 7-3-16,-5 3 0 0,0 10-2 0,-1 4 5 16,-5 6 1-16,-2 0-1 0,0 1-7 15,0 9-12-15,-4 6-3 0,-3 8-3 16,-3 4 6 0,-2-3 0-16,-3 3 0 0,3-2 1 0,-3-2 1 0,-1-1 0 15,5-4-1 1,1-2-1-16,4-5-10 0,0-3-2 0,2-3 7 15,1-4 2-15,1-2 3 0,2 0 2 16,-2-1 3-16,2-3 2 0,-2-6-2 0,2-1 0 0,0-1-3 16,4-4 1-1,3-1 0-15,-1-2 2 0,0-2 1 0,2-2 2 0,-2-2-1 16,3 2-5 0,-7 4 0-16,2 4-1 0,-2 9 0 0,-2 3-1 0,0 3 0 15,0 0-5-15,0 6-28 16,0 8-31-16,-4 5-16 0,2 4-9 0,0 2-59 0,2-2-179 15</inkml:trace>
  <inkml:trace contextRef="#ctx0" brushRef="#br0" timeOffset="45037.35">9474 6956 162 0,'0'0'276'0,"4"-54"-226"0,-4 35-5 0,4 6 26 15,-4 2-20-15,4 1-23 0,-2 3-7 16,2 1 5-16,-2 3-5 0,2 3-5 16,-2 0-9-16,5 6-7 0,-1 4 0 15,6 6-2-15,1 4 2 0,1 5 0 16,1 6 2-16,-3 6 0 0,0-1-1 15,-3 3 0-15,-1-3-1 0,-6-2 1 16,-2-2-1-16,0-6-4 0,0-5-31 16,0-5 0-16,0-7 14 0,-2-4 12 15,2-4 8-15,0-1 1 0,0 0 2 16,-2-2 4-16,-2-2 3 0,0-5-4 16,0-1-4-16,-1-2 2 0,1-2-1 15,2-1 0-15,2-5 2 0,0-1 2 16,0-4 4-16,4-4-4 0,3 0-1 0,3 0-3 15,-2 3 1-15,5 8 0 0,-3 4 1 16,-2 7-1-16,2 4-3 0,3 3 0 16,-1 0 0-16,7 7-3 0,-5 6 2 15,5 6 0-15,-7 0-2 0,-1 8 2 16,-5 0 0-16,-2 1 0 0,-2 1 0 16,-2-5 0-16,0 1-7 0,0-7-10 15,2-3 7-15,2-3 7 0,0-6 3 0,-2 0 0 16,3-5 1-16,-1-1 0 15,2 0 1-15,-2-1 0 0,-2-6 5 0,0-4 1 16,-2-2-4-16,0-3 2 0,-2-1-2 16,-4-3 0-16,4-3 0 0,0-3-3 15,2-1 2-15,0-2 6 16,0-1 2-16,8 2 3 0,0 4-4 16,1 5 0-16,3 6-2 0,-4 4-2 0,3 4-5 15,3 3 0-15,3 2 0 0,-1 1 0 16,5 8-2-16,4 7 1 0,2 5 0 15,-5 2 1-15,-3 4 0 0,-1 0 1 16,-3 2 0-16,-3 0-1 0,-5-2 2 0,-1 0-1 16,-2-6 1-16,0 0-2 15,-2-4 1-15,4 0-1 0,3-4-6 0,-1-2-11 16,0-5 8-16,-2-3 5 0,5-3 4 16,-1-1 0-16,2-7 2 0,7-2-1 15,-9-1 2-15,5-4-1 0,-3 2 2 16,-1-5 7-16,-1-3 4 0,0-3-1 15,1-3 2-15,-1 0 1 0,2-2 1 0,1 4-2 16,-3 9-3-16,-2 4-2 0,-8 7 1 16,0 5-4-16,0 0-4 0,2 1-4 15,2 8-2-15,-1 6-2 0,-3 7 2 16,2 4 1-16,0 2 1 0,0 1 0 16,-2 1 1-16,-2-1-1 0,-2-6 2 15,4 1-2-15,0-6 1 16,0-3 0-16,-3-3-1 0,3-6-10 0,0-1-21 15,-2-5-14-15,0 0-21 0,0-9-18 16,2-7-17-16,-6-5-103 0</inkml:trace>
  <inkml:trace contextRef="#ctx0" brushRef="#br0" timeOffset="45183.89">10230 6795 609 0,'0'0'15'0,"0"-53"38"0,4 50-13 16,-2 0 4-16,-2 1-20 0,5 2-17 0,-3 0-7 15,2 5 0-15,2 1 0 0,0 3-3 0,-4 4 0 16,4 2 0-16,-4 0-47 16,-2-2-45-16,0-3-78 0,0-5-157 15</inkml:trace>
  <inkml:trace contextRef="#ctx0" brushRef="#br0" timeOffset="45620.67">10652 6756 657 0,'0'0'51'16,"0"0"7"-16,0 0-7 16,33-50 8-16,-33 50-28 0,0 0-19 0,0 5-12 15,6 7-1-15,0 8-3 0,-4 7 2 16,-2 7 2-16,0 5 2 0,5 2 0 16,-5 4 0-16,-3 3 0 0,-1-2-1 15,0 1 0-15,2-3 1 0,2-4-2 0,0-7 1 16,2-3 0-16,4-6-1 15,3-5 0-15,-1-4-1 0,-2-7-12 0,-2-3 9 16,-4-4-4-16,0-1-1 0,0-2 9 16,0-7 0-16,0-4 2 0,0-2-2 15,-8-6 0-15,0-3 0 0,-5-4-1 16,-3-4 1 0,-1 1-1-16,-5 2 1 0,-1 2 0 0,2 4 0 0,0 8 0 15,3 5-2 1,-1 6 0-16,5 4-4 0,-5 4 1 0,7 8 1 0,-3 4 1 15,5 1 3-15,6 2 0 0,0 0-1 0,4 2 0 16,0-2 1-16,4 1 0 0,4-2 0 16,5 1 0-16,1-1 1 0,0-5 0 15,5 1 1-15,-2-2-1 0,3 0 0 16,5-2 0-16,-2-5 0 16,6-2-1-16,0-3-2 0,0-3-38 0,-3-6-38 15,-1-3-49-15,-10-3-104 0</inkml:trace>
  <inkml:trace contextRef="#ctx0" brushRef="#br0" timeOffset="45872.35">11196 6959 462 0,'0'0'137'0,"0"0"-83"0,0 0-27 0,0 0 50 32,0 0-22-32,0 0-25 0,0 0-10 0,0 0-4 0,64-10-6 15,-46 7-4-15,-1 1-3 0,8 1-3 16,-9 1 2-16,5-1-2 0,-1 1 1 0,1-1-1 16,2 1-16-16,-7 1-31 15,1 1-40-15,-11 2-51 0,0-2-100 16</inkml:trace>
  <inkml:trace contextRef="#ctx0" brushRef="#br0" timeOffset="46061.61">11301 7143 106 0,'0'0'554'0,"0"0"-502"0,0 0-32 31,0 0 56-31,0 0-12 0,0 0-35 0,0 0-15 16,0 0-7-16,0 0-4 0,31 21-1 15,-4-14-1-15,2-1 0 0,6 2 1 16,0 0 0-16,0 1-2 0,-2-2-18 16,-2-1-33-16,-2-4-43 0,-10-2-74 15,-3-6-247-15</inkml:trace>
  <inkml:trace contextRef="#ctx0" brushRef="#br0" timeOffset="47293.85">12549 6880 305 0,'0'0'32'0,"0"0"37"0,0 0 4 0,-12-56-9 16,12 44-6-16,6 0-14 15,-2 2-9-15,-2 1 11 0,1 3-21 16,-3 1 9-16,4 2 6 0,-2 3-32 0,0 0-8 15,2 0 0-15,2 8-2 0,2 5-1 16,-1 3 2-16,3 7 1 0,4 2 0 16,-5 7 0-16,-1 2 1 0,-2 1-1 15,-2 5 2-15,0-1-1 0,-4-1-1 16,0-1 1-16,-6-2-1 0,0-3 1 16,-2-4 0-16,4-3-1 0,2-6 1 15,-3-5-1-15,-1-4-3 0,4-5-1 16,2-3 4-16,-2-1 0 15,2-1 0-15,0 0 1 0,0 0 3 0,-2-1-1 0,0-5 2 16,0-3-3-16,0-4 0 16,0-6-1-16,0-3 0 0,2-6 2 15,2-7 0-15,6-4 0 0,2-6 0 16,1-3 0-16,1 4-1 0,5 4 0 0,-7 8-1 16,0 9 1-16,3 6-1 15,-9 3 1-15,6 2 0 0,-2 5-1 0,3 3-1 16,-5 2 0-16,8 2-2 0,3 0 1 15,4 9 0-15,-7 3 0 0,11 1 0 16,-9 6 0-16,5 0 1 0,-4 3 0 16,1 4 0-16,-5 0 0 0,-1 3 1 15,-6 0-1 1,-4 1 1-16,3 2 0 0,-3-2 0 16,-2 1 1-16,0-4-2 0,2 0 1 0,-2-4 0 15,2-3-1-15,-2-3 1 0,2-1-1 16,2-5 0-16,0 0 0 0,-2-4-8 15,0-2-18-15,0-2-13 0,0-3-29 16,0 0-16-16,-2-9-49 0,0-1-85 0</inkml:trace>
  <inkml:trace contextRef="#ctx0" brushRef="#br0" timeOffset="47780.11">13378 7105 144 0,'0'0'61'0,"0"0"-42"0,0 0 3 0,0 0 19 15,0 0-7-15,0 0-10 0,0 0 2 16,-4-42-3-16,2 37-6 0,-4 1-3 16,-2-1 4-16,2 0 4 0,-1 1 8 15,1 2 3-15,-4-1-3 0,2 0 1 16,1 0 0-16,5 3-4 0,0-3-3 16,0 3-1-16,2-1 3 0,0 1-4 15,0 0-4-15,0 0-6 0,0 0-3 0,0 0 2 16,0 0-1-16,0 0 0 15,4 0-3-15,7 0-4 0,11 0 1 0,7 0 5 16,8 1 4-16,17 0-2 16,0 0-4-16,4 0 0 0,6 1-2 15,-8-1-2 1,-7-1 0-16,1 2-1 0,-7-2-1 0,-7 0 0 0,-8 0 0 0,-13-2 1 31,-5 2-1-31,-8 0-1 0,-2 0 0 16,-2-6-20-16,-8-3-4 0,0-1-32 15,-11-1-49-15,2-1-18 0,-8 0-81 16,7 0-113-16</inkml:trace>
  <inkml:trace contextRef="#ctx0" brushRef="#br0" timeOffset="48142.81">13606 6706 502 0,'0'0'65'0,"0"0"-5"15,0 0 16-15,0 0-16 0,0 0-21 16,0 0-12-16,0 0-6 0,0 0-8 16,0 0-7-16,-4 8-3 0,4 1 1 15,0 1 2-15,2 2 1 0,4 1-3 16,-4 0-1-16,10 4-1 0,7 2-2 16,2 1 3-16,3-1-2 0,10 3 2 15,3-2 0-15,6-1 0 0,-4-1-1 16,3 1 0-16,-3-4 0 0,-4 0-1 15,-6-4 0-15,-8-2 0 0,-9-2 0 16,-4 1-1-16,-1-4 1 0,-7 1-1 0,0-1 0 16,0 1 0-16,-7 0 2 0,-3 4-1 15,-4 4 2-15,-9-1-1 0,-4 5 0 16,-6 0 0-16,-4 1-1 0,-5 3-1 16,7 1 1-16,-6 2-1 0,0-1 0 15,3-1 0-15,1 1-6 0,8-1-20 16,0-3-12-16,7 1-19 0,-3-5-42 15,4 1-38-15,5-4-129 0</inkml:trace>
  <inkml:trace contextRef="#ctx0" brushRef="#br0" timeOffset="52263.44">23098 3741 319 0,'0'0'63'0,"0"0"-3"0,0 0-2 15,0 0-4-15,0 0-14 0,0 0-13 16,0 0-3-16,0-16-6 0,0 16-8 15,0 0-4-15,0 0-1 0,0 1-2 16,0 5-1-16,0 0 3 0,0 1 5 16,2 1 0-16,-2 2-2 0,2 2-2 15,-2 2 2-15,2 2 0 0,-2 0-3 0,2 0-3 32,0 3-1-32,0-2 0 0,0 2-1 0,1 2 1 0,3-4-1 0,-4 2-19 15,0 0-28-15,-2-4-24 16,0 0-41-1,-8-3-86-15</inkml:trace>
  <inkml:trace contextRef="#ctx0" brushRef="#br0" timeOffset="52592.68">22988 3990 469 0,'0'0'59'16,"0"0"-15"-16,0 0 5 0,0 0-5 16,0 0-13-16,0 0-9 0,0 0-1 0,0 0-3 15,0 0-5-15,5-10-3 0,-5 10-6 16,0 4-4-16,0 4-4 0,2 3-1 16,0 2 4-16,0-1 1 0,4 3 0 15,0-2 1-15,0-3 1 0,3-1-1 16,-5-4-1-16,2-1 0 0,4-3 1 15,3-1-1-15,-1 0 2 0,9-5 1 16,-1-5 5-16,1-4 0 0,4 1-1 0,-6-2-5 16,-3 0-2-16,-1 4-1 15,-1-1-3-15,-8-1-74 0,-4-2-51 16,-2 2-203-16</inkml:trace>
  <inkml:trace contextRef="#ctx0" brushRef="#br0" timeOffset="53662.52">25541 5569 248 0,'0'0'73'0,"0"0"-19"0,0 0 1 16,0 0 6-16,0 0-8 0,0 0-8 15,0 0-5-15,0 0 2 0,0 0-4 16,0-31-9-16,0 31-8 0,0 0-7 16,0 0-6-16,0 0-4 0,0 1-4 15,0 5 0-15,2 6-4 0,0 2 2 16,-2 6 2-16,0 3 1 0,0 2 0 0,0 3 1 16,0-3 0-16,0 1-2 0,0-1 1 15,5-2-1-15,1-3-15 16,0-1-12-16,4 1-5 0,-3-2-8 0,-3-4-17 15,2 0-38-15,-4-3-33 0,-2-1-91 16</inkml:trace>
  <inkml:trace contextRef="#ctx0" brushRef="#br0" timeOffset="53913.14">25479 5843 467 0,'0'0'85'15,"0"0"-25"1,0 0 6-16,0 0-4 0,0 0-30 0,0 0-9 0,0 0-4 16,0 0-3-16,0 0-7 15,-2-7-5-15,2 12-2 0,-2 0-2 0,2-1 1 16,0-2 0-16,0-1-1 0,2 0 0 16,0-1 0-16,0 0 0 0,7 0 0 15,3 0 1-15,-2 0 0 0,13-5 2 16,-6-2-1-16,10 0 0 0,1 0 0 15,6-4-2-15,1 0 1 0,2-1-1 16,6-5-27-16,-1-10-66 0,-15-2-133 16</inkml:trace>
  <inkml:trace contextRef="#ctx0" brushRef="#br0" timeOffset="57283.48">14544 6645 157 0,'0'0'46'0,"0"0"4"16,0 0 3-16,0 0-3 0,0 0-9 16,0 0-4-16,0 0-2 0,0 0-1 0,0 0-7 15,-2-39 0-15,0 36 1 16,0 0-1-16,2 0 1 0,0 1-2 0,-2 1 2 16,2 1-3-16,0-2-6 0,0 2-7 15,0 0-6-15,0 0-3 0,0 0-3 16,0 2-2-16,2 4-1 0,-2 3 0 15,4 3 1-15,-2 5 2 0,2 5 0 16,-2 6 0-16,-2 7 0 0,0 6 0 16,-4 5 0-16,0 1 2 0,0 0-2 15,4 1 1-15,0-4-1 0,0-4 0 0,0-2 0 16,8-3 0-16,5-6 1 16,-3-3 0-16,0-4-1 0,7-3 0 15,-5-3 0-15,9-4 1 0,-7-5-1 0,11-4-5 16,2-3-14-16,0-5-11 15,6-6-13-15,0-5-7 0,0-5-11 0,0 2-38 16,-6-6-61-16</inkml:trace>
  <inkml:trace contextRef="#ctx0" brushRef="#br0" timeOffset="58069.38">14914 6924 373 0,'0'0'51'15,"0"0"-7"-15,0 0 20 0,0 0-23 0,0 0-23 16,0 0-6-16,0 0-2 0,0 0-2 16,-37 18-4-16,35-8-1 0,2 0-2 15,0 1 2-15,0-2-3 0,6 0 1 16,2 2-1-16,3 0 1 0,1-2 1 16,9 0 1-16,-5-4 0 0,9-2 2 15,2-2 1-15,0-1 1 0,-2 0 3 16,0-2-2-16,-1-4-5 0,1-1-1 0,-12-4 0 15,1 1 1-15,-8 1 2 16,-2-1 4-16,-4 0 15 0,0-5-4 0,-4-2-7 16,-4-1-6-16,-4 0-1 15,1 2-3-15,-7-1-2 0,1 3 0 16,-4 1 0-16,5 6-1 0,-7 2-1 0,5 3 0 16,1 2-2-16,-2 5 0 0,1 4 2 15,-5 6-2-15,7 1 0 0,-5 3 2 16,6 3-1-16,1-1 1 0,8 3 1 15,-3 2-4-15,5 0 2 0,4 1-2 16,2-3 1-16,9-1-1 0,3-2 2 0,7 0 0 16,10-6 0-16,-2-3 0 15,4-3-2-15,4-3-14 0,2-2-3 16,9-4-5-16,-1-3-15 0,1-5-24 0,2-9-4 16,-3-1 22-16,1-4-21 15,-11-3-34-15,-4 1 4 0,-12-3 53 0,-5-3 45 16,-3-1 14-16,-3 0 35 0,-8 1 45 15,-2 4-7-15,0 3-12 0,-2 3-1 16,-2 5-18-16,-2 5-7 0,-1 3 4 16,5 4-5-16,2 2-12 0,0 1-9 15,-2 7-27-15,0 8-3 0,0 10 1 16,2 8 1-16,-2 2 1 0,2 7 0 16,2 3 1-16,2-1-1 0,7-2 0 0,5-2 0 15,-6-5 3-15,7-3-3 16,-7-5 0-16,3-2 2 0,-1-7-2 15,-8-5 0-15,0-5 1 0,-2-6-1 0,1 0 1 16,-3-2 0-16,0-2 3 0,-3-5 1 16,3-3 2-16,-4-8 0 0,-2-3-4 15,-2-5 1-15,-5-7 5 0,5-4 0 16,-4-6 0-16,-5-5 1 0,7-7-4 16,-5-4-2-16,5-2-2 0,4 2-1 15,-2 6 1-15,4 6-2 0,1 8 0 16,3 9 1-16,0 8-1 0,3 7-1 15,1 7 0-15,2 2-1 0,0 5-2 16,6 1 1-16,9 6-14 0,2 5-13 0,0 6-6 16,-1 4-16-16,-3 5-26 0,-7 3-23 15,-12 0-61-15,0-4-92 0</inkml:trace>
  <inkml:trace contextRef="#ctx0" brushRef="#br0" timeOffset="58258.12">15334 6999 151 0,'0'0'287'16,"0"0"-262"-16,0 0 23 0,0 0 11 15,0 0-17-15,0 0-13 0,0 0-10 16,0 0-2-16,62-28-7 0,-33 17-4 16,4 1-4-16,6 2-1 15,-2-3 0-15,1 5-1 0,-3-2-10 0,-2-3-74 0,-2 0-71 16,-6-5-150-16</inkml:trace>
  <inkml:trace contextRef="#ctx0" brushRef="#br0" timeOffset="58556.85">15888 6693 100 0,'0'0'398'16,"0"0"-365"-16,0 0 17 0,0 0 24 0,0 0-26 15,0 0-12-15,0 0-6 0,0 0 1 0,0 0-11 16,-2-40-6-16,2 40-3 0,0 0-5 16,0 0-2-16,0 4-4 0,2 2-1 15,2 3-2-15,0 5 0 0,2 7 3 16,-2 5 0-16,3 5 1 0,-3 6 0 16,0 4 0-16,0 1-1 0,-2 6 1 15,2-1-1-15,2-1 1 0,-1-2-1 16,3-7 0-16,0-4 0 0,-2-7 0 15,1-6-3-15,3-2-13 16,-2-6-6-16,-2 0-25 0,-1-7-14 0,-3-3-12 0,-2-2-46 16,-2 0-111-16</inkml:trace>
  <inkml:trace contextRef="#ctx0" brushRef="#br0" timeOffset="59082.05">15696 6987 314 0,'0'0'72'16,"0"0"-9"-16,0 0 14 0,0 0-13 15,0 0-19-15,0 0-13 0,0 0-5 16,0 0-7-16,2-14-8 0,14 12-7 15,1-1 1-15,8-1 2 16,6 1-2-16,2 2-2 16,2 0-2-16,-2 1-2 15,0 0 2-15,-4 2-2 0,-4 2-20 0,-3 1-70 16,-3-1-39-16,-7-1-129 0</inkml:trace>
  <inkml:trace contextRef="#ctx0" brushRef="#br0" timeOffset="59312.62">16363 7113 643 0,'0'0'52'0,"0"0"-16"0,0 0 26 16,0 0-25-16,0 0-23 0,0 0-9 15,0 0-1-15,0 0 2 0,0 0-3 16,31 21-3-16,-31-5 0 0,0 1 0 15,-6 1 1-15,0 0 0 0,-4-1-1 16,-1-2-1-16,5-3-33 0,2-4-26 16,2-2-19-16,-4-6-5 0,-1 0-43 15,1-7-94-15</inkml:trace>
  <inkml:trace contextRef="#ctx0" brushRef="#br0" timeOffset="59477">16384 6890 84 0,'0'0'587'0,"0"0"-548"0,0 0 12 16,0 0 13-16,0 0-47 0,0 0-14 15,0 0-3-15,0 0 0 0,0 0-1 16,10-10-5-16,-10 24-25 0,-4 2-55 16,2-1-36-16,-6 1-54 0,-5-4-166 15</inkml:trace>
  <inkml:trace contextRef="#ctx0" brushRef="#br0" timeOffset="61327.47">4128 8320 294 0,'0'0'72'0,"0"0"-38"0,0 0-3 16,0 0 11-16,0 0-1 0,0 0-17 15,-2-40-8-15,-2 37-1 16,0 1-2-16,-2-1-1 0,-5 2-8 0,5-2 1 16,-4 3 2-16,-5 0-2 0,5 0-5 15,-5 4 1-15,1 3 0 0,4 2-1 16,-1 0 1-16,1-1-1 0,4 0 0 0,2 1 0 31,-1-4 0-31,1 1 0 0,2 0 0 0,-4 1 0 0,2 4-1 16,2 1 1-16,-2 2 0 0,2 2 0 15,0-2 0-15,-1 2 0 0,3-1-1 0,0-2 1 16,7 1 0-16,-1-2-1 16,4 1 1-16,3-1-1 0,-1-3 1 0,7 2 0 15,1 0 1-15,-1 1 1 0,8 1 1 16,-4 2 2-16,-5-1 2 0,3 2-2 31,-7-1-2-31,-1-3 0 0,-5-2-1 16,-6 2 2-16,2-2-2 0,-4-1-2 15,0 0 1-15,-6 2 2 0,-13-2 3 16,3 1 0-16,-11 0-2 0,-2-2-2 0,-4-3-2 16,0-3-16-16,-2-2-17 15,2-5-16-15,2 0-34 0,4-4-38 16,12 1-54-16,-1-3 17 0</inkml:trace>
  <inkml:trace contextRef="#ctx0" brushRef="#br0" timeOffset="61563.16">4401 8250 505 0,'0'0'81'0,"0"0"-25"0,0 0 16 16,0 0-5-16,0 0-34 0,0 0-18 15,0 0-7-15,0 0-8 0,14-24-2 16,-9 41-3-16,1 10 3 0,0 3 2 15,4 9 2-15,-4 5-2 0,-3 2 0 16,-1 6 0-16,0-5-10 0,0-2-60 16,0-3-20-16,-2-7-44 0,0-7 10 15,0-9-88-15</inkml:trace>
  <inkml:trace contextRef="#ctx0" brushRef="#br0" timeOffset="61940.92">4277 8548 456 0,'0'0'63'16,"0"0"-27"-16,8-58 5 0,-2 44 11 16,3 3-20-16,9 0-12 0,-1-2 0 15,8 3-5-15,3-1-4 0,1 4-1 16,2 4-1-16,0 3-3 0,5 1-1 16,-3 5-2-16,2 3-1 0,-2 6-1 15,2 1 1-15,-4 3-2 0,-6 3 2 0,-4 2-2 16,-1 2 1-16,-7 2-1 15,-1 1 0-15,-4-3 0 0,-6-3-2 16,-2-5-4-16,0-4-11 0,-2-3 4 16,-2-5 6-16,-4-1 7 0,-2-2 0 0,1-2 6 15,-3-1-1-15,-3-4 1 16,7-4-4-16,-8 0 2 0,3-5-1 0,1 0 2 16,-3-2 6-16,7-1 3 0,-2-4-1 15,1-2-3-15,5-3-2 0,4-1-1 16,0-2-5-16,2 4-1 0,9 4-1 0,1 4-1 15,0 5-2-15,7 0-1 16,4 5-2-16,-5 5-34 0,9 1-16 0,-2 4-12 16,-8 2-39-16,1 2-69 15,-9-1-184-15</inkml:trace>
  <inkml:trace contextRef="#ctx0" brushRef="#br0" timeOffset="62271.07">4841 8520 439 0,'0'0'77'0,"0"0"-16"0,0 0 9 16,0 0 3-16,0 0-24 0,0 0-13 16,0 0-6-16,0 0-9 0,0 0-5 15,-16-48-8-15,16 48-4 0,0 3-4 16,0 5-4-16,0 4-3 0,0 7 3 16,2 5 4-16,0 1 1 0,8 1-1 15,-2-1 0-15,1-1 0 0,7-3-1 0,1-6 0 16,5-3-3-16,1-5 0 15,0-3 2-15,2-4 0 0,-3 0 2 0,-5-1 0 16,0-10 0-16,-3 0 2 0,1-4-1 16,-3-1 1-16,-2-2 0 0,1-2-2 15,-3 0 2-15,-4-4 0 0,-4-4-1 16,0 1 1-16,-2-1 0 0,-2 1-2 16,0 5 0-16,-5 4-2 0,3 7 2 15,-2 2-1-15,2 3-15 0,0 4-11 16,-3 2-26-16,5 0-38 0,2 8-36 15,0 0 3-15,2 0-194 0</inkml:trace>
  <inkml:trace contextRef="#ctx0" brushRef="#br0" timeOffset="63295.9">5534 8422 478 0,'0'0'94'15,"14"-53"-34"-15,-8 34-1 0,3 5 11 16,-7 2-24-16,-2 1-25 0,0 2-8 16,0 4 1-16,0 2-1 0,-9 0-2 15,3 2-3-15,-2 1-6 0,-11 0-2 0,3 7-4 16,-7 6 1-16,2 2 0 0,1 3 2 16,-3 0-1-16,9 3 1 0,-5 1-7 15,9 0 0-15,1 0 2 0,-1-2 2 16,8 2 1-16,2-1 0 0,0-1 0 15,10 2 0-15,1-3-2 16,-1-1 1-16,13 0 1 0,1-2-1 0,5-2 2 16,-2-1 1-16,4-4 0 15,-2-4 1-15,0-6 0 0,0 1 0 0,0-6 1 16,-2-2 0-16,-2-2 1 0,2-3-2 16,-3-1 1-16,-3 0 0 0,-4-2 1 0,-7-2 0 15,4-4 1-15,-5-1 6 0,-1-1 1 16,0 1-4-16,-4 4-1 15,0 0-2-15,-1 6-1 0,-3 2-1 0,2 2 1 16,-2 5-1-16,0 3 1 0,0 0-1 16,0 0-1-16,0 1-1 0,0 0-2 15,0 0 0-15,0 0 2 0,0 0 0 16,0 0 1-16,0 0 0 0,0 0-1 0,2 0 1 16,-2 0-2-16,4 0 1 15,-2 0 0-15,2 0 1 0,4 1 0 0,-4 0 0 16,1-1 1-1,-1 0-1-15,0 0 1 0,0 0 0 0,0-3 1 0,-4-2 0 16,4-2 0-16,0-1 0 0,-2-1 0 16,0-1 2-16,-2 0 0 0,0-4 0 15,0 1 1-15,0-3-1 16,-4 0-2-16,-4 0 0 16,4 2 0-16,2 2 0 0,-2 2 0 0,2 3-1 0,2 2 1 0,-2 3-2 15,2 2 0 1,-2-1 0-16,2 1-1 0,-3 0 0 0,3 0 1 0,0 0-1 15,0 0 1-15,0 0 0 0,0 0 0 16,0-1 1-16,0 1 0 0,0-3-1 16,0 3 1-1,0 0-1-15,0 0 1 0,0 0-1 0,0 0 0 0,0 0 0 16,0 0 0-16,0 0-2 0,0 0 1 16,-2 0-2-16,2 0-1 0,0 0 1 15,0 0 1-15,0 0 2 0,0 3 0 16,0-3 1-16,0 0-1 0,0 0 1 0,0 0 1 15,0 0 0-15,0 0 0 16,0 0 0-16,0-3-1 0,0 1 0 0,0 1 1 16,0 0-1-16,0-2 0 0,0-1 1 15,0-1-2-15,0-1 1 0,-2-6 1 16,2-1 1-16,-2-3-1 0,-2-6 0 16,2 0 0-16,2-2-1 0,0 3 1 15,0 2-2-15,0 5 0 0,0 7 0 16,-2 2 0-1,2 3 1-15,0 2-1 0,0 0 0 0,0 4-1 0,0 10-5 16,0 8 1-16,-4 14 2 0,0 8 2 0,2 3 1 16,2 3 0-16,0-1 0 31,0-1 1-31,2-4-1 0,4-3 1 0,-2-2-1 16,6-6 0-16,1 0 1 0,-3-2 0 15,2-3-1-15,1-2-2 0,-1-2 1 16,2-2 1-16,3-1-12 0,-3-2-2 15,3-4-14-15,-7-7-29 0,0-4 1 16,-6-3-26-16,-2-1-28 0,-2-7-57 16,-4-4-132-16</inkml:trace>
  <inkml:trace contextRef="#ctx0" brushRef="#br0" timeOffset="63453.03">5720 8413 580 0,'0'0'55'15,"0"0"-18"-15,0 0-8 0,0 0 9 16,0 0-20-16,0 0-13 0,78-46 1 16,-41 43-1-16,7 3-3 0,8 0 0 15,12 2-1-15,2 2 1 0,0-2-2 16,-2-2-48-16,-8 0-89 0,-9-3-150 16</inkml:trace>
  <inkml:trace contextRef="#ctx0" brushRef="#br0" timeOffset="64004.75">6724 8353 316 0,'0'0'58'0,"0"0"-11"0,0 0 7 16,0 0-4-16,0 0-21 0,0 0-4 15,-43-57 3-15,39 49-3 0,2-2-2 16,2 3 2-16,0 0-3 0,4 1-4 0,-2 1-6 16,8 1-3-16,-1 0-3 15,1 1-3-15,6 3-2 0,3 3-1 16,4 7 0-16,6 7 0 0,-2 3 0 16,-5 2 1-16,3 3 0 0,-6 2 0 15,-9 0-1-15,-2 2 0 0,-6 0 0 0,-2-1 0 16,0-3 0-16,-4-3 0 0,-2-6-2 15,2 0 0-15,-2-6-5 0,-5-3 5 16,5-1 0-16,0-3 2 0,0-2-2 16,-2-1 0-16,-1-2 2 0,1-4 1 15,2-3 0-15,-3-1 2 0,1-1-1 16,0-4-1-16,2-2-1 0,-3-1 2 16,-1-3 2-16,8-1 3 0,-2-3 0 15,4-4 1-15,0 3-2 0,4-1-2 0,4 5-1 16,3 7 0-16,-1 2 2 0,7 6-4 15,-1 4-1-15,7 2 0 0,0 1-1 16,1 9 1-16,5 4 0 0,0 3 0 16,0 3 0-16,-4 2 0 0,-6 0 0 15,-5 5 0-15,-4 0 0 0,-3 1 0 0,-3 0 1 16,-4-2-1-16,0-3 0 16,0-3-8-16,0-3-18 0,2-2 4 15,6-5-14-15,2 0-5 0,5-4-10 16,3-4-11-16,-1-1-25 0,4-7-52 0,-5-4-163 15</inkml:trace>
  <inkml:trace contextRef="#ctx0" brushRef="#br0" timeOffset="64336.59">7334 8360 413 0,'0'0'84'0,"-2"-54"-5"16,0 41-3-16,0 2 2 0,0 5-25 0,-2 1-14 15,2 4-10-15,2 1-11 16,-4 0-10-16,-3 0-5 0,1 4-3 15,-2 7-4-15,-5 3 1 0,1 3 2 0,2 2 1 16,-7 4 0-16,9-2 0 0,0 3 0 16,1 1 0-16,-3 0 0 0,12-2-1 15,-2 0-7-15,8-5-5 0,1-4 3 16,3-2 1-16,3-4 5 0,-1-5 2 16,7-2 2-16,-3-1 0 0,1-7 0 15,2-1 0-15,-3-3 0 0,-1-4 1 16,-5 1 1-16,-2-4 0 0,-5-1 0 15,-5-7 2-15,-2-3 0 0,-9 0-2 0,-1-3-1 16,-5 3-1-16,1 6 0 16,-5 3 0-16,7 9-2 15,-3 3-9-15,3 3-8 0,1 5-25 0,1 2-18 16,4 7-16-16,5 3-39 0,3-2-71 16</inkml:trace>
  <inkml:trace contextRef="#ctx0" brushRef="#br0" timeOffset="65031.5">7679 8217 561 0,'0'0'76'15,"0"0"-8"-15,0 0 8 0,-8-53-6 0,6 50-30 16,2 3-21-16,0-1-13 0,0 1-5 16,2 5-1-16,0 9-4 0,0 6-1 15,6 3 3-15,-1 7 2 0,-5 2 1 16,2 3 0-16,0 2-1 0,0-1 0 15,0-2 1-15,5 0 0 16,-5-6-1-16,0-3-1 16,2-8-10-16,-4-2 1 0,4-4 0 0,-4-6-4 0,-2-1 2 0,5-4 1 15,-5 0 3-15,0 0 3 16,0-4 3-16,0-1 2 0,0-5 2 0,-7 0-2 16,-3-4-3-16,0-3 0 15,-7-2 2-15,3 0 0 0,-7 0 1 0,0 3-1 16,1 2 0-16,1 4-1 15,2 6-2-15,1 3-1 0,4 2 1 0,1 8-1 16,1 3-4-16,4 4-6 0,2-1 0 16,4-1 8-16,0 1 4 0,4-1 2 15,4 1 0-15,8 0 1 0,1-1 0 16,8-1 0-16,2-1 1 0,4-1-1 16,4-4 1-16,4-3 1 0,0-4-1 0,5 0 2 15,-3 0 1-15,3-5-3 16,-1-4 1-1,-4 0 1-15,0-4 1 0,-5 1 8 0,-1-5 1 16,-9 0-1-16,-1-3 1 0,-4-5 2 16,-5-2 3-16,-3-3 2 0,-3-1-6 15,-8-2-6-15,2-2-3 0,-2 3 0 0,-2 5-2 0,-8 3 0 16,-5 7 1 0,7 5 0-16,-5 3-1 0,-1 6-2 0,-1 3-1 15,-1 6-2-15,-5 6-3 0,-1 7 2 16,-3 3 1-16,6 0 2 0,5 1 0 0,5-2 1 15,-1 1-1-15,6-1 1 0,0 0-2 0,6 0 1 32,0 2-1-32,6-3 1 0,5 2 0 0,5-4 0 0,3 2-1 15,4-3-1 1,6-3 2-16,0-2 0 0,0-3 0 16,-2-3 1-16,-7-2 0 0,1-4 0 15,-2 0-1-15,-7 0 0 0,-1-1-9 16,-7-2-15-16,-2-1-8 0,-4-1-9 15,-2-5-24-15,-8-4-33 0,-5-1-76 0,3-2-187 16</inkml:trace>
  <inkml:trace contextRef="#ctx0" brushRef="#br0" timeOffset="65740.86">9236 8236 412 0,'0'0'77'15,"0"0"4"-15,0 0-10 0,0 0-8 16,0 0-14-16,0 0-10 0,0 0-10 16,-15-12-13-16,15 12-10 0,2 0-5 15,5 5-1-15,-1 6-2 0,4 2 2 16,1 4 0-16,3 3 0 0,-4 2 1 0,3 2-1 16,-3 0 1-16,-2-1 0 0,1 0 0 15,-1-3-1-15,-2-4-9 16,-2-1-11-16,-2-7 1 0,0-3-2 0,-2-1-3 15,0-3 5-15,0-1 3 0,-6 0 8 16,-2-2 4-16,2-2 0 0,-3-4-3 16,3 1 0-16,-2-2 4 0,-2-1 2 15,3 1 0-15,3-4 1 0,0 0-1 16,2-3 1-16,2-3 0 0,2-5 6 16,2-5 2-16,5 0 1 0,3-1-2 0,0 2 3 15,5 7-3-15,-1 5 2 0,-3 6-1 16,-3 5 2-16,-4 3 5 15,-6 2-2-15,0 2-3 16,0 7-6-16,-4 5-3 0,-4 4-1 0,-6 8 3 16,-1 2-1-16,-4 0 1 0,5 1-2 0,-7-4 1 15,9 0-1-15,-5-3-1 0,3-4 0 16,4-4-13-16,1-3 2 0,5-4 2 16,0-3 4-16,4-4 5 0,-4 2 1 15,4-2 2-15,-2-2 2 0,0-3-1 16,2-4 0-16,0 1-2 0,2-4-1 0,4-1-1 15,0-1 1-15,7-6 1 0,1 0 1 16,1-2 0-16,1 0 3 16,-1 4 2-16,-3 1 4 0,-8 6-2 0,0 6-3 15,-4 4-3-15,0 1-2 16,-2 0-2-16,-2 2 0 0,-4 7-4 0,-7 1-17 16,-1 7-25-16,-3-1-31 0,-4 0-24 15,3-3-109-15</inkml:trace>
  <inkml:trace contextRef="#ctx0" brushRef="#br0" timeOffset="67395.56">9753 8271 366 0,'0'0'76'0,"0"0"-26"0,0 0-10 0,0 0 2 15,10-33-9-15,-6 28-13 0,0 0-4 16,0 2-4-16,3 0-2 0,-1 2-2 16,2 1-3-16,0 4-3 0,1 7-1 15,3 4-1-15,2 6 0 0,-1 4 2 16,-1 5 0-16,-1 3 0 0,-5-1 0 15,-2 0-1-15,0-2 0 0,2-2 1 16,-4-2-1-16,-2-5-1 0,0-5 0 16,0-3 0-16,0-6 0 0,0-2 1 15,0-5 0-15,0 0 0 0,0 0 0 0,0-2 4 16,0-3 4-16,-6-4 19 0,0-3-4 16,0-1-14-16,2-3-1 15,-3-4 2-15,3 0 0 0,4-5-2 16,0-4-3-16,0-2-1 0,0-4-4 15,2-1 0-15,7 0-1 0,1 4 0 0,2 5 0 16,-1 8 0-16,1 5 0 0,3 5-1 16,-3 5 1-16,5 4-1 0,-1 4-3 15,7 9 1-15,-3 5-3 0,5 10 6 16,-2 7 0-16,-4 5 0 0,-5 7 1 16,-4 3 0-16,-5 2 0 0,-5-2 0 0,0-5-1 15,0-5-2-15,2-7-33 0,6-6-2 16,-6-3-9-16,4-3-10 0,-6-4-23 15,0-6-53-15,0-6-198 0</inkml:trace>
  <inkml:trace contextRef="#ctx0" brushRef="#br0" timeOffset="68309.82">10549 8243 543 0,'0'0'5'0,"0"0"0"0,0 0-1 16,0 0 28-16,0 0-13 0,0 0-13 16,0 0 0-16,0 0 11 0,-52-11-8 15,48 15-4-15,-5 2-3 0,3 0-1 16,0 2-1-16,2 4 0 0,4-2-1 16,0 1 0-16,0 2 1 0,10-1-1 15,5-2 0-15,-1-2 1 0,11-1 1 16,2-3 1-16,6-3 2 0,0-1 3 15,-6 0-3-15,0-6-1 0,-7-2-1 16,-7 0 1-16,-7-1 2 0,0-4 7 0,-6 1 8 16,0-2-5-16,-14-4-4 0,1 0-5 15,-7-3-4-15,-5 1-1 0,0 3-1 16,-4 4 0-16,-2 4-1 16,2 7 0-16,2 2-1 0,3 8-1 0,1 4-1 15,0 7 1-15,6 3 2 16,-1 4-1-16,5 5 0 0,3-2 0 0,4 3 1 15,6-1 1-15,0-1-2 0,6-3 2 16,4-3-1-16,3-3 1 0,8-1 0 16,-1-7-1-16,5-1 0 0,4-6 1 15,4-3 0-15,4-3 1 0,0-3 1 16,1-5 1-16,-3-5-3 0,-4-3 1 16,-2-3-1-16,-4-1 0 0,1-3 1 0,-9-3 1 15,4-1-1-15,-9-3 0 0,3-2 1 16,-9-2-1-16,-2 3 1 0,0 5-1 15,-2 4 4-15,0 8 13 0,-2 3 2 16,0 8-2-16,0 0-7 0,0 3-4 16,0 2-7-16,0 11-2 0,0 6-6 15,-2 6 8 1,-2 3 1-16,2 4-1 0,0 1 1 0,2-1 1 0,0-5-2 0,0-2 1 16,4-3-1-1,2-4 0-15,2-2 0 0,5-5 0 0,-3-2-1 0,0-3 1 16,5-3 0-16,-1-3 0 15,3 0 1-15,-3-6 1 0,5-4-1 0,-5-2 0 16,3-2 1 0,-3-3-1-16,3-2 2 0,-7-1-1 0,1-4-1 0,1-2 7 15,-8-1 0-15,-2 1-3 16,0 5 0-16,0 7-1 0,-2 6 1 0,0 5 2 16,0 2 1-16,-2 2-6 0,0 9-2 15,2 8-6-15,-2 7 3 0,0 4 3 16,2 1 0-16,0-1 1 0,4 1-1 15,0-1 0-15,5-7 1 0,5-4-1 0,-3-5-1 16,9-2 0-16,-5-3 0 0,9-7 1 16,5-1 2-16,2-3 1 0,5-5-1 15,1-3-2-15,0-2 2 0,0-3 0 16,-2 1 0 0,-8-4 0-16,-2-1 2 0,-13-2 3 0,-1-6 4 0,-3-1-4 15,-8-3 3 1,0-2-6-16,-12 3-4 0,-1 4 0 0,-1 8-1 0,-5 5 0 0,11 3-5 15,-7 5-7-15,5 3-8 0,8 3-11 16,0 11-18-16,2 5-36 0,10 5-1 16,11 1-38-1,0-2-45-15</inkml:trace>
  <inkml:trace contextRef="#ctx0" brushRef="#br0" timeOffset="68529.7">11832 8485 453 0,'0'0'167'0,"0"0"-96"16,0 0-1-16,0 0-1 0,0 0-36 0,0 0-19 31,0 0-7-31,2 5 0 0,-2-5-4 16,0 0-2-16,0 0-1 0,4 0-1 15,11-2-1-15,1-1 1 0,11-1-1 16,10-1 1-16,5 1 1 0,1-1-4 15,1-1-34-15,1-1-31 0,3-5-61 16,-1-4-58-16</inkml:trace>
  <inkml:trace contextRef="#ctx0" brushRef="#br0" timeOffset="68907.5">12299 8182 497 0,'0'0'105'0,"0"0"-78"15,0 0 11-15,0 0 21 0,0 0-29 16,0 0-18-16,-29-53-2 0,27 51 4 16,0 0-4-16,0 1-4 0,2 0-1 15,0 0-3-15,0 1-2 0,0 0 0 16,6 1-3-16,7 6-3 0,5 3 4 16,9 8 1-16,4 3 1 0,2 3 1 15,0 6 0-15,-2 0 0 0,-6 0-1 16,-12 1-3-16,-5 1 2 0,-8-3 0 0,0-1-1 15,-6-4-19-15,0-5-14 0,1-6 6 16,-1-4 12-16,-2-5 13 0,2-4 4 16,0 0 4-16,-1-3 2 0,1-2 8 15,-4-2 12-15,2 0-5 0,-1-2-2 16,5-2 2-16,0 0-6 0,-4-2 1 16,4-3 2-16,-1-3-1 0,5-5-7 15,0-1-6-15,3-5-3 0,5-4-1 16,4 0 0-16,1-2-1 0,7 3 0 15,-3 7-1-15,8 5-3 0,1 7-32 0,3 5-33 16,7 2-30-16,3 1-34 0,-4-1-88 16</inkml:trace>
  <inkml:trace contextRef="#ctx0" brushRef="#br0" timeOffset="69271.25">12996 8127 538 0,'0'0'97'0,"0"0"-53"0,0 0 19 0,0 0 7 16,0 0-36-16,0 0-20 0,-50-29-8 16,40 29-6-16,-6 3 0 0,-1 6-2 15,-4 3-1-15,-1 6 1 0,1 3 1 16,-2 1 1-16,5 3-2 0,3-2 1 16,9 3 1-16,0-1-3 0,-1-2-5 15,7 1-4-15,7-3 1 0,3-1 1 16,4-5 3-16,5-2 4 0,8-1-1 15,-4-5 4-15,8-2 0 0,-2-6 1 16,0 1 0-16,0-8 0 0,2-5 1 16,-3-2 2-16,-7-1 1 0,-4 1 9 15,-7 0 2-15,-4-4 1 0,-4-2-5 0,-2-6-4 16,-2-2-3-16,-6-3-4 0,-2 0 0 16,-7-2-1-16,-2 3 0 15,-7 6-1-15,5 4-5 0,2 6-18 0,1 5 3 16,9 7-27-16,7 3-2 15,-2 13-15-15,-2 5-68 0,0 2-16 0,6-1-110 16</inkml:trace>
  <inkml:trace contextRef="#ctx0" brushRef="#br0" timeOffset="69619.22">13517 8213 639 0,'0'0'60'0,"0"0"-22"0,0 0 39 15,0 0-25-15,0 0-31 0,-17-52-13 16,11 48-2-16,-2 3-1 0,0 1-5 16,-5 0 0-16,-7 8-2 0,-1 4-1 15,-2 4 2-15,-2 3 1 16,1 4 1-16,5 2-1 0,-2 0 0 0,9 1 0 16,2 2-9-16,3-3-11 0,7-1 3 15,0-2 0-15,11 1 4 0,7-5 3 16,-5-1 5-16,7-5-4 15,-3-6 0-15,4-6 9 0,5-4 0 0,1-8 1 0,-4-1 1 16,0-4 2-16,-1-2 4 16,-9-2 5-16,1 0 1 0,-9-4-2 0,-5-4-2 15,0-2-4-15,-11-3-3 0,-3-4-2 16,1-2-1-16,-7 2-2 0,-1 6-25 16,4 9-18-16,-1 7-31 0,7 2 13 15,5 7-90-15,0 3-99 0</inkml:trace>
  <inkml:trace contextRef="#ctx0" brushRef="#br0" timeOffset="69853.3">13994 8015 671 0,'0'0'69'0,"0"0"-26"0,0 0 25 0,0 0-26 16,0 0-26-16,0 0-9 0,0 0-5 0,0 0-2 15,13-8-5-15,-17 36 1 16,-3 8 4-16,5 3 0 0,-2 2 1 16,2 4 0-16,0 4 0 0,0 1-1 15,2-2 2-15,0-2-2 0,4-2-19 16,2-3-23-16,3-4-7 0,-3-9-23 0,2-9-35 16,-4-6 50-16,-2-6-120 0</inkml:trace>
  <inkml:trace contextRef="#ctx0" brushRef="#br0" timeOffset="70043.02">13711 8285 595 0,'0'0'40'0,"0"0"3"0,0 0 10 16,0 0-30-1,0 0-16-15,0 0-5 0,64-32 3 0,-35 32 1 0,8-1-2 0,-1 1-1 16,5 0-2-16,2 1 0 0,-1 1-1 15,1-2-1 1,17 0-55-16,2-8-42 0,-4-3-75 0</inkml:trace>
  <inkml:trace contextRef="#ctx0" brushRef="#br0" timeOffset="70252.13">14834 8229 652 0,'0'0'15'0,"0"0"-11"0,0 0-1 0,0 0 21 0,0 0-8 0,0 0-8 16,0 0 0-16,0 0-1 0,0 0-3 15,0 13-4-15,10-13 0 0,15-3 0 16,6-2 2-16,2-2-2 0,0 3 1 16,-6 3-1-16,-7 1-41 0,-1 1-41 15,-13 4-63-15,-2-1-118 16</inkml:trace>
  <inkml:trace contextRef="#ctx0" brushRef="#br0" timeOffset="70404.61">14732 8435 493 0,'0'0'106'16,"0"0"-81"0,0 0-17-16,0 0 2 0,0 0-6 0,0 0-2 0,36 54 1 15,-8-50 2-15,8-3 0 16,3 0 0-1,13-1-3-15,1 0-1 0,5-3-1 16,6-4-74-16,0-8-70 0,-6-2-257 16</inkml:trace>
  <inkml:trace contextRef="#ctx0" brushRef="#br0" timeOffset="71288.75">16121 8263 573 0,'0'0'12'0,"0"0"-10"0,0 0 8 16,0 0 30-16,-4-60-12 0,0 52-8 15,2-1 3-15,-2 2 5 0,2 1-5 16,0 1-1-16,2 2-5 0,0 2-3 16,0-2-1-16,0 3-5 0,2 0-4 15,6 0-4-15,3 9-3 0,-1 6 1 16,8 6-1-16,-5 6 3 0,3 4 0 0,-5 1 1 15,-7 1-1-15,-4 1 0 16,0-2 0-16,-6-2-16 0,-3-4-29 0,-1-4-10 16,4-7 6-16,4-6 12 15,-2-2 24-15,2-3 13 0,2-4 0 0,-2 0 2 16,-1-2 4-16,1-7 7 0,-4 1 5 16,2-2-6-16,0 0-4 0,0-2 1 15,2 0-2-15,2-1 1 0,-2-2 3 16,0-3 3-16,2-3 1 0,2-3 0 15,2-2-4-15,8-2-4 0,-4 2 0 16,3 2-2-16,3 7-2 0,-1 6 0 0,-1 3-3 16,7 7-3-16,-5 1 2 0,7 2-1 15,4 9 1-15,-9 3 0 0,7 4 0 16,-9 4 1-16,3 4 0 0,-11 3-1 16,-2 1 1-16,-2 1 0 0,-2-1 0 15,2-5-23-15,0-3-12 0,-2-7 5 16,3-5 17-16,-1-3 9 0,-2-7 3 15,0 0 1-15,0-1 3 0,0-7 14 16,0 0 18-16,0-4-24 0,-2 1-3 16,-1-3 0-16,3-2-2 0,0-2-1 15,0-3 2-15,0-3 0 0,3-1 2 0,3-4-3 16,2-1-3-16,0 1 1 0,3 1-1 16,3 5-1-1,-8 7 0-15,3 6 0 0,-3 5-1 0,2 5-1 16,2 1-1-16,5 7-1 0,1 6 1 0,1 7-2 15,1 6 2-15,-3 4 1 16,2 1 2-16,-5 0-2 0,0 0 1 0,-3-4-1 16,-1 1 0-16,4-5-5 0,1-5-12 15,1-4 6-15,5-5 6 0,-5-3 0 16,5-6-2-16,6-1 2 0,-5 0 3 0,5-9-1 16,4-2-2-16,-2-3 1 0,-6-3 1 15,3 1 2-15,-5-4 1 0,-2-1 1 16,-1-4 1-16,-6-3 1 0,5 2 2 15,1-5 16-15,-7 4 3 16,3 7-6-16,-6 3-1 0,-4 11 7 0,-2 3-2 16,0 3-7-16,4 0-9 0,-1 7-6 15,3 6-3-15,-4 9-1 0,6 4 4 16,-6 5 0-16,6 0 2 0,-3 0 0 16,-3 0 0-16,4-3-1 0,-4-1 0 0,6-5-1 15,-6-4-1 1,4-3 1-16,-4-6 0 0,3-4 0 0,-5-2-9 0,0-3-27 15,0-1-17-15,-2-12-17 16,-3-7-18-16,-3-9-115 0</inkml:trace>
  <inkml:trace contextRef="#ctx0" brushRef="#br0" timeOffset="71446.78">16930 7947 640 0,'0'0'33'0,"0"0"0"0,0 0 27 16,0 0-20-16,0 0-35 0,0 0-5 0,0 0-3 15,4-32 1-15,2 44 2 0,0 4 0 16,0 0 0-16,1-1 0 0,-1-2-5 16,4 0-58-16,-4-7-41 0,-4-5-81 15</inkml:trace>
  <inkml:trace contextRef="#ctx0" brushRef="#br0" timeOffset="71857.42">17393 7956 702 0,'0'0'25'0,"0"0"-1"16,0 0 39-16,0 0-36 0,0 0-19 15,0 0-7-15,0 0 1 0,58 36 0 16,-54-10 0-16,-4 6 2 16,0 3 0-16,-2 1-3 0,-5 4 1 0,1 3-1 15,-6 1 1-15,6 1-2 0,-1-3 1 16,7-5 2-16,0-3-3 0,7-4 0 15,3-5 0 1,0-5-2-16,-1-6 0 0,-1-3-1 0,0-7-1 0,-4-3 2 16,-2-1 2-16,-2-4 0 0,0-5 3 0,0-6 1 15,-6-3-1-15,-6-4-1 0,-5-4-2 32,-6-3-2-32,-3-3 0 0,-1 2-1 0,2 4 1 0,2 5 0 0,3 7 2 15,5 6-1 1,-1 6-1-16,1 4-1 0,1 8-3 15,-5 3 2-15,-2 6 3 0,9 0 0 0,-3 1 1 0,5-2-2 16,6 0-2-16,2-1 0 0,2-1 0 16,6 1 0-16,4-5 3 15,5 2-3-15,6-4 1 0,1-2 2 16,9-2 0-16,2-2 1 0,3-3 0 16,7-1-11-16,-2-3-42 15,5-4-57-15,10-8-83 0,-11 0-168 0</inkml:trace>
  <inkml:trace contextRef="#ctx0" brushRef="#br0" timeOffset="72109.2">18166 8286 559 0,'0'0'16'0,"0"0"6"0,0 0 31 16,0 0-21-16,0 0-20 0,0 0-5 15,-58-14 7-15,52 12-2 0,2 0-1 16,2 1 7-16,2-1 0 0,0 1 1 16,2 0-8-16,4 1-11 0,6 0 0 15,11 0-2-15,12-1 1 0,9 2 1 0,3 0 1 16,-6 0-1-16,-1-1 0 0,-13 0-54 16,-7-1-45-16,-9-8-63 0,-9 1-155 15</inkml:trace>
  <inkml:trace contextRef="#ctx0" brushRef="#br0" timeOffset="72393.84">18129 8059 601 0,'0'0'45'0,"0"0"17"16,0 0 28-16,0 0-45 0,0 0-20 16,0 0-9-16,0 0-5 0,0 0-7 15,0 0-4-15,4-11-4 0,16 20 3 16,14 5 1-16,9 0 1 0,0 4 0 15,-1 1 0-15,-7-2 0 0,-2 2 0 0,-8 0-1 16,-3 0 1-16,-5-1 0 16,-5-3-1-16,-5-1 0 0,-7-2 1 0,-2 0-1 15,-11 2 0-15,-8 1 1 0,-7 1 1 16,-10-1-1-16,3 3 0 0,0-2-1 16,4 1-1-16,6 1-4 0,5 0-4 15,5-1-10-15,-1 0-10 0,7-2-6 16,3-2-13-16,2 0-14 0,2-2-10 0,2-1-32 15,2-4-76-15</inkml:trace>
  <inkml:trace contextRef="#ctx0" brushRef="#br0" timeOffset="72821.45">18865 8167 541 0,'0'0'0'16,"0"0"-1"-16,0 0 1 16,0 0 8-16,0 0 30 0,-5-52-4 15,3 48-5-15,2 0 0 0,0 4-3 0,-2 0-2 16,2 0-6-16,0 0-4 0,0 1-7 16,6 4-7-16,3 1 0 0,9 5-2 15,5 3 2-15,2 5 2 0,4 1 2 16,0 5-1-16,-2 2 0 0,-5 3-2 15,-1-2 1-15,-9 1 0 0,-7-2-1 16,-5-4 0-16,-2 2-1 0,-5-6 0 16,-1-3-2-16,0 0-13 0,-3-7-2 0,5-3 7 15,-2-3 7-15,4-2 3 0,-4-1 2 16,1-1 2 0,3-5 0-16,-2-3 2 0,6-3 13 15,-4-2 3-15,4-5-5 0,0-1-2 16,0-3 3-16,2-3-1 0,8 0-5 0,3-4-9 15,-1-3-1-15,11-1-2 0,4-2-1 16,0 3 1-16,-1 6-1 0,1 7-1 16,-6 10-3-16,-4 5-20 0,3 4-35 0,1 4-34 0,2 0-10 15,-1 0-117-15</inkml:trace>
  <inkml:trace contextRef="#ctx0" brushRef="#br0" timeOffset="73041.92">19578 8208 620 0,'0'0'95'0,"0"0"-44"16,0 0-8-16,0 0 17 0,0 0-36 0,0 0-15 15,0 0-7-15,0 0-2 16,27 3-3-16,-21 14 0 0,-6 6 3 0,4 1 1 16,0 4 0-16,-2-2 0 0,-2 2-1 15,0-1 1-15,0-4-1 0,0-1 0 16,0-7-24-1,0-3-14-15,0-5-22 0,2-6-35 0,-2-2-49 0,0-11-149 16</inkml:trace>
  <inkml:trace contextRef="#ctx0" brushRef="#br0" timeOffset="73168.39">19443 7888 646 0,'0'0'2'0,"0"0"-2"15,64-20-2-15,-37 33 2 0,2 3 0 16,-2 4 1-16,-2 0-1 0,-4-1-48 0,-3-5-86 16,-5-6-82-16</inkml:trace>
  <inkml:trace contextRef="#ctx0" brushRef="#br0" timeOffset="73674.45">20045 8229 674 0,'0'0'32'31,"0"0"-4"-31,56 19 45 0,-44-16-38 0,-6 1-23 0,-2 2-4 0,-2-2 1 16,1 3-2-16,-3 3-6 0,-3 1 0 15,-3 3-1-15,-6-2 1 0,-1-3-1 16,-7 2 2-16,-1-3 0 0,-6-2 1 31,5-2 0-31,-1-4-3 0,0 1-10 16,-2-5-1-16,9-3-1 0,-1-1-1 15,7-3 4-15,4 1 7 0,-3-2 2 16,5-1 0-16,2 1 0 0,0-1 0 0,2-4 0 16,4 2 0-16,0-4 1 0,7 1 2 15,-3 2 1-15,4 3 1 0,1 4-1 16,-1 1-1-16,7 5-2 0,-1 3 2 16,7 4-3-16,6 9 1 0,2 5 0 15,2 5 1-15,1 6 0 0,-8 2 0 16,-3 3 0-16,-12 4 0 0,-5 3 0 15,-8 4-1-15,-6 5 0 0,-9 7-1 16,-12-2-2-16,-6-3-4 0,2-5-10 16,0-12-22-16,2-7-37 0,3-6 40 15,-3-5-17-15,8-7-10 0,0-8 36 0,7-2-44 16,-1-3 7-16,3-5 22 0,6-3 32 16,-1-3 9-16,3-4 1 0,0-1 6 15,4-4 9-15,0-3-3 0,4-6 4 16,11-5-1-16,3-6 0 0,9-7-8 15,6-3-5-15,7-3-2 0,11-5-1 0,7 0-1 16,2-4-17-16,-2 5-99 16,-10 7-130-16</inkml:trace>
  <inkml:trace contextRef="#ctx0" brushRef="#br0" timeOffset="74224.86">20382 7946 364 0,'0'0'78'0,"0"0"-3"0,0 0-14 16,0 0-7-16,0 0-14 0,0 0-3 15,0 0 4-15,0 0-5 16,6-50-11-16,-6 56-13 0,0 7-10 0,2 12-2 15,-2 7 3-15,0 4 7 0,-2 7 0 0,2 4-2 16,-2 3-2-16,-4 2-3 0,0-2-1 16,-1-4-1-16,1-3 1 15,4-4-1-15,-2-8 0 0,4-3-1 16,0-7-1-16,0-3 0 0,0-5-6 16,0-6-8-16,0-3-4 0,0-4 15 15,0 0 4-15,0-6 3 0,0-6 2 0,0-2-3 16,0-3-2-16,0 1 1 0,0-4 0 15,2-1 0-15,0-3 0 0,6-2-1 16,1-1 1-16,1 0-1 0,0 2-1 16,1 6 1-16,-1 6 2 0,-4 4-1 15,0 6-1-15,3 3 0 0,3 5-1 16,5 8-1-16,1 6 0 0,3 4 1 0,0 4 1 16,1 1 0-16,-3 0 1 15,-3-5-1-15,-1-1 0 0,-3-3 0 0,1-6-2 16,-3 0 1-16,-2-6 1 0,1-2 0 15,-5-3 1-15,4-2 0 0,2-1 2 16,3-6 1-16,3-5 5 0,1-1 1 16,-3-3-2-16,-1-2-1 15,-5-2 3-15,2-5 2 0,-2-5-2 0,-1-6-3 16,-3-4-1-16,0-5-3 0,-2 1 2 16,-2 4 0-16,0 7 0 0,0 8 4 15,-4 9 3-15,2 3 0 0,-2 7 1 16,2 4-5-16,-5 2-2 0,-1 10-6 0,-4 8-4 15,-5 10 0-15,1 3 4 16,1 6 0-16,3 2 1 0,8 0-1 0,2 0 0 16,4-2 0-16,-2-1 0 0,10-2 0 15,2-5 0-15,-3-1 0 0,-3-8-7 16,0-2-21-16,-2-6-22 0,-2-5-16 16,-2-6-44-16,-4-1-61 0,-4-7-164 15</inkml:trace>
  <inkml:trace contextRef="#ctx0" brushRef="#br0" timeOffset="74382.8">20628 8318 460 0,'0'0'152'15,"0"0"-87"-15,0 0-7 0,0 0 1 16,0 0-32-16,0 0-16 0,0 0-7 16,58-25-1-16,-29 25-3 15,0 6 0-15,6 4-1 0,-2 3 1 0,4-1-2 16,-6 0-51-16,-6-4-83 0,-11-2-90 15</inkml:trace>
  <inkml:trace contextRef="#ctx0" brushRef="#br0" timeOffset="74602.5">21043 8632 587 0,'0'0'48'0,"0"0"49"16,0 0-10-16,0 0-31 0,0 0-15 15,0 0-12-15,0 0-12 0,0 0-6 16,0 0-3-16,35 34-3 0,-41-26-1 16,-2 1-2-16,-2 0 0 15,1-1 0-15,-1-1 0 0,0 0-2 0,-1 1-3 16,5-2-31-16,-2 3-15 0,-5-5-16 16,1-4-52-16,-4-3-32 0,5-9-255 15</inkml:trace>
  <inkml:trace contextRef="#ctx0" brushRef="#br0" timeOffset="74747.62">20959 8451 800 0,'0'0'36'0,"0"0"-18"0,0 0 1 16,0 0 7-16,0 0-21 0,55-12-5 16,-40 16 0-16,-7 2 0 0,-2 2-24 15,-2 1-63-15,-4-4-93 0,0-5-195 16</inkml:trace>
  <inkml:trace contextRef="#ctx0" brushRef="#br0" timeOffset="76114.02">25297 1708 399 0,'0'0'64'0,"0"0"-8"15,0 0-8-15,0 0-4 0,0 0-13 16,0 0-5-16,0 0-1 0,0 0-3 16,13-44-7-16,-13 44-5 0,0 0-4 15,0 0-2-15,0 0-3 0,0 0 0 0,0 0-1 16,0 0 1-16,0 0-1 16,0 0 0-16,0 0-1 0,0 0 1 15,0 0-2-15,0 2 0 0,2 2-2 16,-2 7-2-16,2 6-3 0,-2 5 9 15,0 4 1-15,0 2 0 0,2 0 0 0,0 3 0 16,0-2-1-16,6-3 1 0,1-2 0 16,-3-4-1-16,-2-2 0 0,0-5 0 15,0-3 1-15,0-4-1 0,-4-3 1 16,3-3 0-16,-3 0 0 0,0 0 0 16,0 0 3-16,0 0 1 0,0-2 1 15,2-2 14-15,-2-3 15 0,0-3-14 16,-2-5-14-16,2 0-3 0,0-5 3 15,2-4-2-15,0-5-1 0,4-1-3 16,2-6 1-16,0-1-1 0,3 4-1 0,3 5 0 16,-10 7 0-16,0 8 0 0,1 5 0 15,-3 2 0-15,0 4 0 0,2 2 0 16,-2 3-1-16,2 8-5 0,0 7-3 16,-2 6 4-16,2 4 5 0,-2 5 1 15,-2 1-1-15,5-1 1 0,1-1-1 16,2-6 1-16,0-2-1 0,5-5 0 15,3-5 0-15,-3-2 1 0,7-3 0 16,-1-2 1-16,4-3 2 0,6-3 4 16,4-1-1-16,-2 0-2 0,2 0-2 15,-2-4-1-15,-2 0 1 0,-9 1-2 0,1 0 0 16,0 3-1-16,-9-1-23 16,-10 1-43-16,0-2-53 0,-2 1-55 0,-4-1-265 15</inkml:trace>
  <inkml:trace contextRef="#ctx0" brushRef="#br0" timeOffset="77388.25">22108 3565 357 0,'0'0'79'0,"0"0"-25"16,-4-53 6-16,4 37 3 0,-2-1-10 16,2 0-13-16,0 0-5 0,0 3-5 15,0 3-4-15,-2 5 0 0,2 2-4 16,0 4-14-16,0 0-5 0,0 0-3 0,4 10-5 16,0 5-4-16,4 12 2 0,5 2 7 15,-5 5-1-15,0 3 1 0,0 1 1 16,3-1 1-1,-9-4-1-15,4-6 0 0,-4-4 0 0,2-6 0 16,-2-3-1-16,0-3-1 0,-2-5 1 0,2-1 1 16,-2-5-1-16,0 0 0 0,0 0 1 15,0-2 3-15,0-3 2 0,0-5 0 16,0-3-3-16,-2-1-3 0,0-3 1 16,0-3-1-16,0-3-1 15,2-4 0-15,0-2 1 0,2 0 0 0,6 1 1 16,1 4-1-16,-5 8 1 0,2 5-1 0,-4 2-2 15,2 8 1-15,4 1-2 0,3 3 0 16,-1 11 0-16,7 2-1 0,-3 5 1 16,1 4 0-16,1 3 2 0,-3 0 1 15,1-1 0-15,-4 0 0 0,1-5-1 32,1-4-1-32,-6-7-7 0,-2-3 3 0,1-5 5 0,-5-2 0 0,0-1 1 15,0 0 3-15,0-6 3 0,0-3 0 16,0-3-1-16,0-5-2 0,0-1 2 15,0-1 3-15,-2-1 1 0,-1-4-3 16,1-5 3 0,2-3-4-16,0-4 2 0,0-1-5 0,0-1 1 15,0 8-2-15,2 9 0 0,1 10-1 0,-3 7-1 0,0 4 1 16,2 0-2-16,4 7-1 0,4 9-4 16,0 5-1-16,5 5 4 0,-1 4 2 15,-1 0 2-15,3 2 0 0,-7-5 0 16,3-1 2-16,0-1-2 0,-3-6 0 15,-3 0 2-15,2-6-2 0,0-1 0 16,-6-5 0-16,3-2-17 0,-1-3-13 16,-4-2-15-16,2 0-21 0,0 0-1 15,4-8 5-15,0-1 2 0,3-6-6 16,-1-1 9-16,0-1 25 0,2-6 17 16,1-2 15-16,-5-3 1 0,0-3 8 15,0-2 21-15,3 1 23 16,-7 3 7-16,4 4-1 0,-2 6-6 15,0 6-5-15,2 4 4 0,-4 5-14 0,1 2-3 0,-1 2-10 16,4 2-19-16,0 5-6 0,0 3 1 16,2 4 1-16,3 4 3 0,-3 3 1 15,-4 4 0-15,4 0-2 16,-1 1-3-16,-1-2 2 0,-2 1 0 0,-2-4-3 16,0 1 0-16,0-4 1 0,2-5-1 15,-2-2-14-15,5-4-50 0,-1-6-22 16,2-1-3-16,-4-6-45 0,-2-5-109 0</inkml:trace>
  <inkml:trace contextRef="#ctx0" brushRef="#br0" timeOffset="77561.58">22662 3157 571 0,'0'0'36'0,"0"0"4"16,0 0 24-16,0 0-18 0,0 0-26 15,0 0-14-15,0 0-2 0,-17-37-4 16,17 41-4-16,2 2-6 0,5 3-6 16,5 2-15-16,2 0-10 0,7-1-3 0,2 0-18 15,0-2-34-15,3-1-59 0,1-4-172 16</inkml:trace>
  <inkml:trace contextRef="#ctx0" brushRef="#br0" timeOffset="77955.84">23164 3123 539 0,'0'0'36'0,"0"0"32"0,0 0 31 16,0 0-27-16,0 0-41 0,0 0-30 15,0 0-1-15,0 0-10 0,-2 58 10 0,6-18 1 16,0 4-1-16,7 4 0 0,-1-2 1 16,-2 2 0-16,1-9 0 15,-3-6 0-15,4-8-1 0,-6-9 1 0,0-3 0 16,1-3-1-16,-3-7 1 15,0-1 0-15,-2-2 1 0,0 0-1 0,0 0 3 16,0-6 3-16,-4-5 2 0,-3-3-3 16,-3-4-5-16,-11-1 0 15,1-5 0-15,-3 1-1 0,-8 3 0 0,4 3 0 16,0 8-1-16,6 4-2 0,5 4-1 16,4 4 1-16,-5 5-2 0,9 5 0 0,2 2 2 15,-5 0 1-15,7 3 1 0,2-4 0 16,2-2 1-16,2 0-1 15,6-5 1-15,5 1-1 0,3-5 0 0,9 2 1 16,10-3 1-16,13-2 1 0,-5-2 2 16,7-3-1-16,-3 4-3 0,-7 1-10 15,-1 0-77-15,-4 0-78 0,-8 0-229 16</inkml:trace>
  <inkml:trace contextRef="#ctx0" brushRef="#br0" timeOffset="79291.82">26252 6068 330 0,'0'0'86'0,"0"0"-18"15,0 0-13-15,21-52-5 0,-17 44-10 0,2 1-9 16,-3 3-3-16,1 1 0 16,-4 3-7-16,0 0-10 0,4 3-8 0,-2 6-3 15,2 3-2-15,-2 6 1 0,0 5 1 16,-2 3 2-16,2 1 1 15,-2-2-1-15,0 3-1 0,0-2 0 0,0-1 1 16,0-2-2-16,0-2 1 0,0-4-1 16,0-5 0-16,2-2 0 0,-2-3 0 15,0-3 0-15,0-4 0 0,0 0 1 16,0 0 0-16,0 0 1 0,0-6 4 16,0 1-1-16,-2-5-3 0,2-1 1 0,0-5-3 15,0-3 1-15,0-4 2 16,0-6 5-16,11-4 0 0,3 2-4 0,-4 0-1 15,5 5-1-15,-3 8 0 0,-4 8-1 16,3 3-1-16,1 2 0 0,-4 3 0 16,7 2 0-16,1 3-1 0,-5 8-1 15,7 6 2-15,-3 2-1 0,1 9 1 16,-9 4 1 0,-1 2-1-16,-2 4 1 0,-2-4 0 0,0-2 0 0,-2-4 0 15,0-3 0-15,0-5-1 0,2-3 0 0,4-5 0 16,1-4 0-16,-3-2 0 15,2-2 0-15,4-4 0 0,5 0 1 0,-7-4 0 16,9-5 1-16,-5-2-1 16,2-3 0-16,1 0 1 0,-7-3-1 15,2-1 1-15,3-3-1 0,-9-4 1 0,0-2 1 16,-2 0 3-16,0-4 2 0,0 2-1 16,-2 1-1-16,-2 4-2 0,0 3 2 15,-2 4 1-15,2 4 0 0,0 3-1 16,0 4-1-16,-2 4-1 0,2 2-1 15,-5 0-3-15,3 8-2 0,-2 4-2 16,0 5 2-16,0 5 1 16,-5 1-1-16,5 2 2 0,2-1 0 0,0 2 0 15,2-1 0-15,2 1 0 0,2 0 0 16,0 1-1-16,6-3 1 0,5 1 0 16,-5-3 0-1,4-3 0-15,7-2 0 0,-9-2 0 0,9-3 0 16,-7-4-1-16,11-1-4 0,-11-5-6 0,7-2-6 15,-7-2-10-15,9-7-11 0,-11-4-15 0,3-6-14 16,-1-1-21-16,-6-5-56 0,-1 0-101 16</inkml:trace>
  <inkml:trace contextRef="#ctx0" brushRef="#br0" timeOffset="79827.08">26891 6025 383 0,'0'0'67'15,"0"0"6"-15,0 0 6 0,0 0-15 0,0 0-16 16,0 0-21-16,0 0-9 0,0 0-8 15,-12 2 2-15,12 16 6 0,-2 3-2 16,2 1-4-16,0 1-2 0,2 4-2 16,-4-1-4-16,2 4-2 0,0-2 0 15,2 1-1-15,-2-2-1 0,2-5 1 16,2-5-1-16,0-5 1 16,0-3-1-16,-2-4 0 0,2-2-1 0,-1-2 0 15,-3-1-3-15,0 0-1 0,2 0 3 16,2-6 2-16,0-3 3 0,0-2-1 0,-2-3 0 15,4-2-1-15,-2-8 1 0,1 0-2 16,-3-3 1-16,4-1 0 0,0 6 0 16,2 2-1-16,-4 10 0 15,-2 5 2-15,-2 5-2 0,0 0 0 0,3 1-2 16,-1 7-2-16,0 5 0 0,0 4 1 16,0 2 3-16,-2 4 0 0,2-1 0 15,4 3 0-15,-4-5 0 0,6 0 0 16,-1-2 0-16,-1-3 0 0,4-3 0 0,3-4 0 15,-5-3 0-15,4-2 0 16,3-3 0 0,-5 0 1-16,7-3 0 0,-5-3 1 0,-4-1-1 0,5-1 1 15,-5-4 2-15,-4-1 10 0,0-1 2 0,0-5-4 32,-2-5 0-32,-2-3-1 0,0-4-1 0,0-5-4 0,-4-3-2 0,0-2 1 15,0 3-3-15,-4 5-2 0,1 10 2 16,1 8-2-16,4 7 0 15,0 5-1 1,0 3 1-16,2 0-3 0,2 7-1 16,-2 8-6-16,0 4-17 0,2 7-9 15,0 1-14-15,-2 1-53 0,-2-2-14 16,-2-2-82-16</inkml:trace>
  <inkml:trace contextRef="#ctx0" brushRef="#br0" timeOffset="80156.61">27278 6361 222 0,'0'0'151'0,"0"0"-101"0,0 0 8 0,0 0-1 16,0 0-18-16,0 0-19 0,0 0-1 16,-9-14-1-16,9 14-1 15,0 0-2-15,0 0-2 0,0 0 3 0,0-1-3 16,0 1-5-16,0-1 0 0,3 1-1 16,7 0 0-16,4 0 7 0,-1-1 5 15,7-2-7-15,5-2 0 0,-2 0-5 16,4-1-3-16,0 0-2 0,-7 0-1 15,-7 3-1-15,-7 0 0 0,-2 0-68 16,-4 1-60-16,-6-3-142 0</inkml:trace>
  <inkml:trace contextRef="#ctx0" brushRef="#br0" timeOffset="80644.92">27391 5996 287 0,'0'0'116'0,"0"0"-32"0,13-61-9 16,-9 51-5-16,-2 2-12 0,-2 4-10 15,4 1-10-15,0 2-10 0,-2 1-11 16,0 1-11-16,3 5-5 0,-1 4-1 16,6 5 0-16,2 7 0 0,-1 1 1 15,-3 8 0-15,7 0 0 0,-5 3 0 16,-4 2 0-16,4-4 0 0,-3 2-1 16,-1-3 1-16,-4-3 0 0,0-7-1 15,-2-6 0-15,0-5-1 0,0-4-2 16,0-4-6-16,0-1 3 0,0-1 6 15,0-1 1-15,0-4 4 0,0-5-1 16,0-1-3-16,0-4-1 0,0 0 1 0,0-2 0 16,0-4 1-16,-2 0 6 0,4-4 0 15,0-2 0-15,2-4-3 16,2-3-2-16,7 3-1 0,-5 3-2 0,-4 6 1 16,0 6-1-16,2 8 0 0,1 2 0 15,1 4-3-15,-2 0-2 0,2 2-23 16,7 4-26-16,-7 5-40 0,-2 0-25 15,1-3-86-15</inkml:trace>
  <inkml:trace contextRef="#ctx0" brushRef="#br0" timeOffset="81023.07">27894 5923 471 0,'0'0'35'15,"0"0"-16"-15,0 0 12 0,0 0 34 16,0 0-33-16,0 0-18 0,0 0 1 0,0 0 3 16,-44-25-4-16,36 25-2 15,0 5-1-15,0 3-4 0,-3 4-3 0,-3 4-1 16,8 2-1-16,-7 6-1 0,-1 1-1 16,7 2 1-16,3 0-1 0,-2 0 0 15,0-2 0-15,4 0 0 16,0-4 0-16,2-1 0 0,0-5 0 0,0-2-2 15,8-3 0-15,0-4-1 0,-2-1 1 16,5-4-1-16,5-1 2 0,-1-3 1 16,8-3 2-16,-1-2 0 0,-1-3 0 15,2-2 1-15,-3 1 3 0,-7-1 6 16,-7-3 5-16,2-1 2 0,-6-3-7 16,2-5-4-16,-8 0-6 0,-2-2 0 0,0 2-1 15,-4 4-1-15,-1 3 0 0,1 7-2 16,6 4-13-16,2 3-24 0,0 4-9 15,-2 0-14-15,-1 4-62 0,-1-1-99 16</inkml:trace>
  <inkml:trace contextRef="#ctx0" brushRef="#br0" timeOffset="81369.87">28032 5977 503 0,'0'0'91'0,"0"0"-34"15,0 0 19-15,0 0-7 0,0 0-39 16,0 0-15-16,0 0-4 16,0 0-2-16,0 0-7 0,-14-10-2 0,-5 27-3 15,11 3 2-15,-7 0 0 0,5 1 1 16,2 2 0-16,-3 0-2 0,3 1 2 16,2-4 0-16,6-3-5 0,0-1-10 15,6-6 6-15,5-2 4 0,-1-5 2 16,-4-2 1-16,11-1 2 0,-5-3 1 15,2-3 0-15,3-5 1 16,-7-1 0-16,5 1 0 0,-7-1 0 0,-2-2 2 16,-2 1 10-16,1-3-5 0,-5-5-4 0,2-2-2 15,-2-4-1-15,-9 1-2 0,5-1 1 16,-4 6-1-16,0 5-1 0,-5 2-16 16,5 7-20-16,2 1-44 15,-9 4-33-15,3-1-95 16</inkml:trace>
  <inkml:trace contextRef="#ctx0" brushRef="#br0" timeOffset="81622">28090 5711 548 0,'0'0'66'0,"0"0"0"16,0 0 9-16,0 0-17 0,0 0-30 15,0 0-21-15,0 0-4 0,0 0-3 0,0 0 0 16,25 23 1-16,-25 11 5 16,-2 3 1-16,-4 3-2 0,6 0-2 15,-2 4-3-15,0 0 0 0,4 1 0 16,-2 1 1-16,4-8-2 0,2-5-12 0,-2-5-43 16,2-9-18-16,-6-7 0 0,2-6-26 15,-2-6-58-15,-2 0-141 16</inkml:trace>
  <inkml:trace contextRef="#ctx0" brushRef="#br0" timeOffset="81779.89">27900 5982 598 0,'0'0'59'0,"0"0"-6"15,0 0 20-15,0 0-29 0,41-50-29 16,-20 43-3-16,6 2-2 15,2 1-5-15,4 4-4 0,2 0-1 0,0 7 0 16,2 2-9-16,-2-2-85 0,1-2-88 16,-7-5-310-16</inkml:trace>
  <inkml:trace contextRef="#ctx0" brushRef="#br0" timeOffset="101550.93">4215 9890 302 0,'0'0'62'0,"0"0"-20"0,0 0-1 15,-25-58 7-15,21 45-8 0,0 1-7 16,0-2-2-16,-3 2-1 0,3 0-5 16,4 3 4-16,-2 0 1 0,2 2 6 15,0 3-14-15,0-1-4 0,0 2-7 16,2 1-3-16,0 2-6 0,7 0-2 15,-1 2-1-15,0 6-1 0,7 7 2 0,-3 7-2 16,-2 7 2-16,3 5-2 16,-5 4 1-16,-4 5-1 0,0 4 2 0,-4 3 1 15,0 1 0-15,0-3-1 16,0-4 1-16,0-4 1 0,0-6-2 0,2-5 0 16,0-8 0-16,1-6-2 0,3-5-1 15,-4-5-1-15,0-3 1 0,-2-2 2 16,0 0 1-16,0-4 1 0,0-4 4 15,0-5 2-15,0-4-2 0,2-4 1 16,0-4-2-16,2-5-2 0,-2-4-1 16,4-4 1-16,3 0-1 0,5 1 1 15,-4 4-1-15,7 6-1 0,-5 8 0 16,-1 6-1-16,3 7 1 0,-6 3 0 16,1 3 0-16,7 2 0 0,-1 6-2 15,8 7 1-15,-9 4 1 0,7 3 0 16,-1 4-2-16,-5-1 1 0,-3 4 1 15,5-1 0-15,-5 0-6 0,7-3-16 0,-5-6-16 16,9-1-14-16,0-4-2 0,-1-1-25 16,3-4-59-16,0-4-89 0</inkml:trace>
  <inkml:trace contextRef="#ctx0" brushRef="#br0" timeOffset="101755.09">5027 10087 591 0,'0'0'21'16,"0"0"27"-16,0 0-7 0,0 0 13 16,0 0-27-16,0 0-22 0,0 0-2 15,0 0-3-15,23-19 0 0,4 15 4 16,4-3 1-16,6-1-1 0,4-1-2 16,7 0-2-16,-7 2-2 0,1 1 1 15,-7 2-7-15,-2 0-62 0,-6-1-39 0,-15 0-73 16,-2 0-226-16</inkml:trace>
  <inkml:trace contextRef="#ctx0" brushRef="#br0" timeOffset="102053.82">5093 9849 520 0,'0'0'90'15,"0"0"-64"-15,0 0-2 0,0 0 25 0,0 0-4 0,0 0-30 16,0 0-9-16,0 0-2 0,0 0-4 15,11-18 1-15,7 19 0 0,9 1 4 16,4 0 5-16,6-1 0 16,1 0-5-16,7 3-1 0,-4 1-2 15,-5 2-1-15,-1 1 1 0,-8 1-2 0,-11-1 2 16,-1-1-2-16,-9 1-1 16,-4-1 0-16,-2 2 0 0,-2 3 1 0,-6 1-1 15,-5 3 2-15,-1 0 1 0,-7 3 0 16,0 2 0-16,-1 0 1 0,-1 0-2 15,6 1 0-15,-1 0-1 0,3 2-2 16,1 0-20-16,5-2-12 0,3 1-18 16,-2-3-27-16,0-1-47 0,4-6-100 15</inkml:trace>
  <inkml:trace contextRef="#ctx0" brushRef="#br0" timeOffset="102327.35">5937 9605 636 0,'0'0'27'0,"0"0"24"0,0 0-8 0,0 0 11 16,0 0-22-16,0 0-13 0,0 0-2 16,0 0-5-16,0 0-11 15,-17-18-1-15,28 39-4 16,-1 7 4-16,0 11 1 0,1 7 2 0,-1 4-2 0,-4 5 1 15,-2 8-1-15,-2 8 0 16,-2 2-1-16,-4 1 0 0,2-9-3 16,2-8-30-16,0-15-30 0,2-12-32 0,4-13-17 15,7-9-73-15,-7-7-124 16</inkml:trace>
  <inkml:trace contextRef="#ctx0" brushRef="#br0" timeOffset="102728.63">6270 9943 615 0,'0'0'13'16,"0"0"32"-16,0 0 13 0,0 0-4 15,0 0-33-15,0 0-8 0,0 0-4 0,0 0-5 16,0 0-4-16,-29-11 0 0,29 24 0 16,4-1-2-16,8 0 2 0,3 2-1 15,5-3 0-15,3-2 1 0,4-2 0 16,4-3 0-16,0-3 0 0,2-1 0 15,-2-1-1-15,-6-5-7 0,-5 1-2 16,-5-2-3-16,-7-3 2 0,-4 1 4 16,-4-3 7-16,0-3 0 0,-6-2 2 15,-6-5 0-15,-3 2 0 0,-3 3-1 0,-3 0 0 16,0 8 2 0,-3 2 4-16,1 5-2 0,-2 3-2 0,0 10-2 15,7 5 0-15,-3 6-1 0,4 3-2 16,1 3 1-16,8 2-2 15,-3 2 3-15,1 1 0 0,6 4-1 16,4-1 0-16,0-2-3 0,8 0-3 0,9-8 1 0,-1-4-2 16,11-3-8-16,2-7-12 0,8-4-2 15,0-3 0-15,9-5-19 0,-5-6-43 16,3-10-4-16,-1-7-12 0,-6-2-78 16</inkml:trace>
  <inkml:trace contextRef="#ctx0" brushRef="#br0" timeOffset="103043.84">6824 9821 470 0,'0'0'91'0,"0"0"-19"16,0 0-4-16,0 0 5 0,0 0-26 0,0 0-18 16,0 0-17-16,0 0-11 15,0 0-1-15,-27 48 0 0,29-9 1 0,4 7 1 16,2 6-1 0,3 2 1-16,1 1 0 0,-2-1-2 0,7-4 2 0,-7-7-1 15,5-7 1-15,-5-7-2 0,-6-8 1 16,0-7-1-16,0-4-3 0,-2-6 2 15,-2-3 0-15,0-1 1 16,0-2 0-16,-2-6 6 0,-4-8-1 0,0-5-3 16,-4-3-1-16,-5-6 0 15,7-6 0-15,-4-7 0 0,1-7-1 0,3-4 0 16,2-10-1-16,2-7 1 0,4-2 0 0,4 1 0 31,4 11 0-31,0 12 0 0,3 18 3 0,-3 15-3 0,-2 8-2 0,2 6-2 16,3 3-12-16,1 10-10 0,0 7-10 15,5 6-24-15,-11 4-26 0,-4 4-30 16,-2-4-92-16</inkml:trace>
  <inkml:trace contextRef="#ctx0" brushRef="#br0" timeOffset="103229.73">6689 10029 536 0,'0'0'38'16,"0"0"21"-16,0 0-25 15,0 0 7-15,0 0-12 16,0 0-15-16,0 0-3 0,52-14 4 16,-21 6-5-16,4-3-1 0,6 1-6 15,7 0-1-15,-5 0-1 0,5-2-1 16,-1-2-33-16,3-4-71 0,-5-3-60 16,-7 2-124-16</inkml:trace>
  <inkml:trace contextRef="#ctx0" brushRef="#br0" timeOffset="103406.83">7398 9650 451 0,'0'0'197'0,"0"0"-131"0,0 0 3 0,0 0 4 15,0 0-24-15,0 0-23 0,0 0-15 16,0 0-11-16,0 0 0 0,-25 31 0 16,25 9 0-16,2 4 1 0,1 3 1 15,-3 1-2-15,0 2 0 0,0 1 1 16,0 2-1-16,0-2-1 0,4-4-37 15,2-8 4-15,0-9-9 0,2-11-38 0,1-8-33 16,-3-7-83-16</inkml:trace>
  <inkml:trace contextRef="#ctx0" brushRef="#br0" timeOffset="103580.13">7076 10001 660 0,'0'0'6'15,"0"0"44"-15,0 0-9 0,0 0-8 16,0 0-24-16,0 0-8 0,0 0 1 16,68-34 2-16,-25 31-4 0,7-1 2 0,8-2-2 15,0 0 0-15,0-1 0 0,8-2-44 16,0-6-71-16,-2-5-58 0,-8-3-253 16</inkml:trace>
  <inkml:trace contextRef="#ctx0" brushRef="#br0" timeOffset="103816.89">8362 9878 469 0,'0'0'13'0,"0"0"3"0,0 0 33 0,0 0 31 16,0 0-33-16,0 0-11 15,0 0-8-15,33-56-7 0,-11 46-12 0,3-2-6 16,6 2-1-16,2 1-2 0,2 2 0 16,-2 5 0-16,-8 2-52 0,-6-1-62 15,-15 2-120-15</inkml:trace>
  <inkml:trace contextRef="#ctx0" brushRef="#br0" timeOffset="103958.85">8159 10147 726 0,'0'0'0'0,"0"0"-5"0,0 0 5 16,62 21 5-16,-27-29 3 0,8-3-1 15,7-3-3-15,4-2-1 0,4 1-1 16,6 0-2-16,0-3-55 0,2-4-57 16,-8 3-135-16</inkml:trace>
  <inkml:trace contextRef="#ctx0" brushRef="#br0" timeOffset="104451.33">9261 9703 625 0,'0'0'6'0,"0"0"-5"16,0 0 15-16,0 0 13 0,0 0-7 15,0 0 0-15,0 0 0 0,0 0-2 16,0 0-4-16,-35-51 2 0,35 47-9 15,4-1-3-15,4-1-3 0,6 2-2 16,9-3 0-16,4 1-1 0,6 3 1 16,4 3 0-16,3 2 1 0,-1 9-1 0,-6 6 0 15,-6 3 1-15,-15 6-2 0,-4 5-2 16,-8 5-4-16,-6 4 5 0,-8 2-2 16,-9-1-20-1,2-2-16-15,1-10-9 0,5-6 15 16,1-8 14-16,6-4 5 0,-1-4 0 0,3-4 13 15,0-2 1-15,0-1 1 0,2-1 3 16,-1-5 9-16,-1-3 10 0,-2 0-4 16,2-4 11-16,2-2-10 0,-1-1 0 0,3-4 2 15,0-5 1-15,2-3-5 0,0-7-2 16,7-5-1-16,3 0 1 16,2 1-4-16,5 8-3 0,-1 8-3 0,3 8-3 15,2 8-3-15,3 7 0 0,7 1-1 16,-2 11 1-16,9 7 0 0,-3 10 0 0,-4 4-2 15,-2 3 2-15,-7 4 0 0,-1 1 0 16,-4 1-2-16,-5-1-3 0,-6 2-22 16,0-5-17-16,-1-5-35 0,3-5-1 15,-2-10-34 1,2-9-49-16,-2-5-163 0</inkml:trace>
  <inkml:trace contextRef="#ctx0" brushRef="#br0" timeOffset="105302.99">9972 9717 696 0,'0'0'30'0,"0"0"-23"0,0 0-7 15,0 0 6-15,0 0-3 16,0 0-3-16,0 0 0 0,0 0 2 0,4 23 0 16,0-12-1-16,0 3 0 0,0-1 0 15,-2 1 0-15,5 0-1 0,-1-3 1 16,2-2-1-16,4 0 0 15,5-2 1 1,6-6 0-16,2-1-1 0,1-1-1 16,3-6 0-16,-2-3-1 0,0-1 0 15,-4 0 2-15,-7-4 0 0,-7 1 1 16,-7-5 1-16,-2-2 1 0,-6-6 1 16,-5 1-1-16,-9 1 0 0,-3 4-2 0,-2 6-1 15,-4 6 2-15,-2 9 3 16,-6 3-4-16,2 14-1 0,2 7 0 0,0 5-2 15,8 4 0-15,2 0 0 0,4 2-1 16,5-1 1-16,6 0 0 0,1-5-14 16,7-3-1-16,0-2 3 0,9-3 6 15,5-4 0-15,3-2 6 0,5-5 1 16,3-3-1-16,6-4 2 0,2-3 0 16,5-7 0-16,1-2 2 0,2-2 0 0,-4-3 0 15,1-6-2-15,-3-1 0 0,2-4 1 16,-4-2 0-16,-6-3 1 0,-4-2-1 15,-9-1 2-15,-2 0 0 16,-9 2 1-16,-3 11 13 0,0 5 6 0,0 9 2 16,0 5 0-16,-3 0-9 0,-3 2-8 15,0 11-8-15,-2 5-5 0,-3 10 3 16,1 2 2-16,2 3-1 16,2 3 1-16,4-4 0 0,2 2 0 0,0-6 0 15,4-3-1-15,6-4 1 16,0-6 0-16,3-2 0 0,-1-3-1 0,5-4 1 0,-1-3 1 15,1-2 0-15,1-6 0 16,1-2 2-16,2-2-3 0,-3-3 3 16,1-2-1-16,-5-6 0 0,3-1-1 0,-7-1 1 15,3-5 1-15,-5-3 4 0,0 2 0 16,0-2-3-16,-1 6 1 16,-3 9 0-16,-4 9 1 0,0 7-2 0,0 0-2 15,0 4-2-15,0 10-1 0,-4 5-10 16,0 10 11-16,-1 4 0 0,1-1 0 0,2 2 1 15,2 1-1-15,6 1 0 0,11-1-2 16,-1-8-2-16,11 0-3 0,6-8 3 16,3-6 3-16,3-4 1 15,0-9 0-15,2 0 0 0,-3-11 2 0,-1-4-1 16,-4-3 2-16,-4-3 1 0,-8-1 8 16,-5-3 2-16,-6-6 3 15,-1-5 3-15,-7-9-7 0,2-3-5 0,-4-3-3 16,-10 2-4-16,-3 5 0 15,-1 8 0-15,-5 10-1 0,9 6-2 0,-5 9-4 16,5 5-14-16,4 6-2 0,-9 2-14 16,5 13-19-16,4 8-54 0,-7 2-27 0,5-2-114 15</inkml:trace>
  <inkml:trace contextRef="#ctx0" brushRef="#br0" timeOffset="105532.09">11227 10001 660 0,'0'0'67'0,"0"0"-2"0,0 0-14 15,0 0-3-15,0 0-27 0,0 0-11 0,0 0-3 16,-36-20 0-16,36 18-4 0,5-2-3 16,7 0 0-16,7-1-1 0,9 0-1 15,6-3 2-15,9 2 0 0,4-1-1 16,1 0-26-16,-5 0-23 0,-3-1-39 15,-7-2-51-15,-8-1-103 0</inkml:trace>
  <inkml:trace contextRef="#ctx0" brushRef="#br0" timeOffset="105901.74">11489 9484 666 0,'0'0'17'16,"0"0"14"-16,0 0-1 0,0 0 13 15,0 0-19-15,0 0-16 0,0 0-5 16,0 0 2-16,0 0 2 0,72-6 4 16,-41 24 0-16,9 2-3 0,3 8-1 15,3 1-4-15,-1 5-2 0,5 3 1 16,-7 2-2-16,0-1 1 0,-7 2 0 16,-12-1 0-16,-11 1-1 0,-7-2 0 15,-6-3-3 1,-10-3-7-16,-5-4-4 0,-1-5-5 0,-3-5-2 0,0-6 0 0,3-3 1 15,-7-7 7-15,9-2 13 0,-11 0 0 16,8-7 1-16,1-3 1 16,1-2 1-16,1-4 5 0,6-2 9 0,4-3-3 15,-3 0 5-15,7-5 0 16,0-2-6-16,11-6-6 16,-1-4-1-16,9-4-3 0,1-4-2 0,7 5 0 0,6 4-1 15,4 11 0-15,3 10-3 0,1 7 2 0,-2 6-2 16,3 3-25-16,7 2-31 15,-1 5-16-15,3 0-29 0,-11-1-118 16</inkml:trace>
  <inkml:trace contextRef="#ctx0" brushRef="#br0" timeOffset="106283.14">12456 9730 677 0,'0'0'25'16,"0"0"0"-16,21-62 7 0,-15 45 23 15,-4 1-19 1,-2 3-13-16,0 2-5 0,0 2-1 16,-6 2-6-16,-4 2-4 0,-3 2-7 0,1 1-1 0,-7 2 0 15,5 9-3-15,-11 3 1 0,9 7 0 0,-1 0 3 32,-1 5-1-32,1 4 0 0,0 2-2 15,3 1-4-15,6 0-4 0,-3-2-6 0,7-1-3 0,6-6 0 16,2-1 3-1,9-5 3-15,-1-1 7 0,11-5 3 16,4-3 4-16,-2-3 0 0,8-4 1 0,0 0 0 16,0-5-1-16,0-4 0 15,-4-6 0-15,-4 0 5 0,-1-5 5 0,-5-3 2 16,-2-4 4-16,-9-5 2 0,-2-4-3 16,-4-4-6-16,-4 2-4 0,-10 1-2 15,-5 6-1-15,-6 9-2 0,-8 5-3 16,-2 7-16-16,4 7-14 0,9 3 1 15,5 15-37-15,-1 7 0 0,1 3-31 16,9 2-57-16,-4-4-98 0</inkml:trace>
  <inkml:trace contextRef="#ctx0" brushRef="#br0" timeOffset="106645.2">13068 9624 559 0,'0'0'45'0,"0"0"-4"0,7-55 12 16,-14 47 11-16,-3 1-19 0,0 2-23 0,-1 0-4 16,-5 4-10-16,1 1-7 0,-5 6 1 15,5 3-2-15,-8 8 0 0,5 2 0 16,-1 4 0-16,1 2 0 16,3 0 0-16,-1 4-2 0,3 1 2 0,7 0 0 15,0 0-1-15,2-4 1 0,4 1-1 16,8-5 0-16,0-2-4 15,13 0-3-15,-3-4 2 0,7-2 4 0,0-8-3 16,-2-6 4-16,6-2 1 0,-2-10 1 16,2-3 1-16,-7-1 1 0,-9 0 5 15,-1-3 5-15,-2-1 3 0,-7-5-4 16,-3-5-7-16,-5-3-2 0,-11-4-1 16,-1-3-2-16,-7 0-3 0,-5 3-18 0,-4 6-9 15,8 10 7-15,4 4-48 0,0 8-34 16,9 5-5-16,-7 4-69 0</inkml:trace>
  <inkml:trace contextRef="#ctx0" brushRef="#br0" timeOffset="106897.14">13263 9371 253 0,'0'0'452'0,"22"-52"-406"0,-13 41-4 0,-3 6 13 15,-6 5-20 1,0 0-16-16,0 3-13 0,2 6-4 0,2 9-2 0,-2 8-2 16,2 8 2-16,-4 7 2 0,2 3-1 15,2 7-1-15,-4 2 1 0,0 1 0 16,3 6-1-16,-3 0 1 0,2 0-1 16,2-2 1-16,6-4-2 0,-2-6-4 15,3-5-22-15,5-7-24 0,-5-8 2 16,1-9-15-16,-2-8-42 0,-6-8-51 15,-4-3-111-15</inkml:trace>
  <inkml:trace contextRef="#ctx0" brushRef="#br0" timeOffset="107070.29">13031 9862 87 0,'0'0'522'0,"0"0"-460"0,0 0 5 15,-21-58-1 1,26 51-32-16,7 2-22 0,5-1-6 0,3-1 2 0,9 3-4 15,8 1 0-15,9 3 1 0,3-1-3 16,5 1-1-16,8 0 1 0,-4-2-2 16,-4-2-19-16,0-2-76 0,-11-7-76 0,-6 2-166 15</inkml:trace>
  <inkml:trace contextRef="#ctx0" brushRef="#br0" timeOffset="107557.6">13875 9576 330 0,'0'0'49'0,"0"0"6"16,0 0 0-16,0 0 8 0,0 0-16 0,0 0-13 15,0 0-7-15,0 0 9 0,-50-14-4 16,46 14-9-16,0 0-6 16,2 0-2-16,2 0-1 0,0 0-2 0,0 0 0 15,0 0 0-15,4 0-4 16,6 0-5-16,2 3-2 0,17 2-1 0,9 3 2 16,7-1 2-16,11 2 1 0,8 1 0 15,-4-2-3-15,-6 2 2 0,-1-2-3 16,-1-2 0-16,-4 0-1 0,-7-6-4 15,-10 0 4 1,-6 0-1-16,-19 0-28 0,-4-3-23 0,-2-6-19 16,-8-2 12-16,-9-4-31 0,-6-3-81 15</inkml:trace>
  <inkml:trace contextRef="#ctx0" brushRef="#br0" timeOffset="107856.71">13982 9340 451 0,'0'0'160'0,"0"0"-122"0,0 0 11 0,0 0 31 16,0 0-33-16,0 0-23 0,0 0-6 16,0 0-4-16,4-30-4 0,9 37-9 15,-1 3 2-15,11 1 0 0,-1 4 2 16,7 3 3-16,2 3-2 0,2 3 1 16,5-1-3-16,1 4 2 0,-2 0-2 15,0 1-4-15,3 1 0 16,-1-1-4-16,-2-2 3 0,-10-2 1 0,-6-5 0 15,-13-2 1-15,-6-3-1 16,-2-2 0-16,-4 3 0 0,-9-1 0 0,-7 2 1 0,-7 0 2 16,-8 2 0-1,0 0-3-15,-1-1-1 0,3-2-13 0,0-2-8 0,4-2-8 16,5-1-34-16,5 0-57 16,-4-2-28-16,15-3-98 0</inkml:trace>
  <inkml:trace contextRef="#ctx0" brushRef="#br0" timeOffset="108314.54">14734 9450 427 0,'0'0'101'15,"0"0"-61"-15,0 0 2 16,0 0 17-16,0 0-12 0,0 0-17 16,0 0-11-16,0 0-3 0,0 0-5 0,13-26-8 15,-5 24 0-15,5 2 0 16,-5 0 1-16,10 0 3 0,-3 0-1 16,10 7 1-16,2 3-1 0,4 5 1 15,4 6-3-15,-2 5-2 0,2 4 1 0,-6 1 0 16,-6 4-1-16,-5 0-2 0,-7 0 0 15,-5-4-1-15,-6-1 1 0,0-4-3 16,-9-4-4-16,3-5-7 0,-4-4-2 16,-2-5-1-16,1-4 2 0,3-3 4 15,-7-1 7-15,3 0 4 0,-5-1 0 16,3-5 0-16,4-3 1 0,-7-1 1 16,9-5 1-16,-5-1 7 0,3-3 11 0,4 0-3 15,4-5 0-15,2-1 1 0,2-7-3 16,10-3-8-16,9-5-5 0,10-2-1 15,2 2-2-15,2 7 1 0,2 13-1 16,9 8-1-16,1 7-25 0,7 5-28 16,-2 2-39-16,0 5-37 0,-15 2-103 15</inkml:trace>
  <inkml:trace contextRef="#ctx0" brushRef="#br0" timeOffset="108519.62">15543 9577 684 0,'0'0'63'16,"0"0"-12"-16,0 0-12 0,0 0 4 16,0 0-19-16,0 0-7 0,0 0-7 15,0 0-5-15,14-28-5 16,-14 47-4-16,0 9 3 0,4 2 1 0,-2 4 1 16,0-4 0-16,0 1 0 0,3-3-1 0,5-1 0 15,-2-3-1-15,0-5-28 0,3-7-17 16,3-4-26-16,-1-8-40 15,-1-6-51-15,-6-8-166 0</inkml:trace>
  <inkml:trace contextRef="#ctx0" brushRef="#br0" timeOffset="108645.67">15472 9289 651 0,'0'0'34'15,"11"-50"-5"-15,1 49-25 0,-2 3 1 0,9 10-5 16,6 3-1-16,-2 4 1 0,6 3-1 15,-1 0-42-15,4-2-39 16,-4-5-80-16,-9-4-216 0</inkml:trace>
  <inkml:trace contextRef="#ctx0" brushRef="#br0" timeOffset="109734.54">16086 9589 696 0,'0'0'64'0,"0"0"-10"0,0 0-15 15,0 0-1-15,0 0-24 0,0 0-8 16,0 0-6-16,0 0-1 0,0 0-3 16,-22 25 1-16,11-12 3 0,-11 2 0 0,-5 1 1 15,-4-5-1-15,-5 0-4 16,-3-4-10-16,2-1-6 0,-2-3-4 16,4-3-1-16,2 0 2 0,8-4 7 0,4-3 7 15,9-2-1-15,10-3 4 0,-3 1 2 16,5 0 4-16,0-2 0 0,5-2 3 15,3 1 6-15,4-4 7 0,3 0 2 16,7-4 0-16,-1 2-2 0,4-1-4 16,4 3-6-16,-2 7-2 0,0 6 1 15,-3 5-3-15,5 9-1 16,2 8-1-16,0 10 2 0,0 7 0 16,0 9 0-16,-6 4 0 0,-4 2-2 0,0 1-3 0,-13-2 3 15,-4 4 0-15,-4 2 0 16,-10-2-2-16,-3-2-10 0,-3-9-6 15,1-10-15-15,-3-9-5 0,-1-9-5 0,-2-4 8 16,-1-6 12-16,5-3-3 0,-6 0-1 16,9-4 6-16,-1-4 12 15,7-2 4-15,4-5 2 0,-2 2-4 0,4-4 7 16,2-3 0-16,6-5 2 0,2-5 8 16,13-9 4-16,2-4-5 0,8-5-5 15,8-9-2-15,6-4-2 0,1-3 0 16,5-1 0-16,-9 1 0 0,-5 7-4 15,-4 9-6-15,-10 8 0 0,-11 7 10 0,-3 4 0 16,-3 6 10-16,-2 6 12 0,-4 2 12 16,0 5 4-1,0 2 3-15,0 2-5 0,0 4-3 0,2 1-9 0,-2 1-6 16,0 0-9-16,0 0-6 0,0 6-3 16,0 5-1-16,0 8-3 0,4 6 4 15,-2 8 1 1,2 7 2-16,0 4 1 0,3 6-1 0,1 1 0 0,-6 2-1 0,2 2-2 15,-2-5 1-15,-2-4 0 16,0-6 0-16,2-5-1 0,-2-7 0 0,0-7 0 16,0-6-1-16,0-5-5 15,0-3-5-15,0-5 2 0,0-2 6 0,0 0 3 16,0-5 3-16,0-5 1 0,0-6-1 16,0-3-3-16,0-5 1 0,0-3-1 15,-2-3 1-15,2-2-1 16,2-3 1-16,2-2 0 0,0 0 1 0,7 2 3 15,1 5 1-15,-6 9-4 0,3 9 1 16,1 8-2-16,-2 4-1 0,1 2-2 0,9 9 0 16,1 10 0-16,8 7-1 15,2 8 3-15,2 1 0 16,0 2 0-16,0-2 1 0,-2-5-1 0,-1-3 2 0,1-5-2 31,2-5 1-31,-4-4 1 0,0-5 0 0,0-5 1 0,-10-4-1 0,3-1 3 16,-7-9 1-1,5-5 9-15,-5-5-1 0,1-5-3 0,-4-6-4 0,-1-6-2 16,-1-5-2 0,-2-6 0-16,-2-9 0 0,-4 1-2 0,0-8 2 0,0 0 1 0,-6 4 0 15,-6 1 1 1,3 9-3-16,3 10 2 0,-2 9 0 0,8 14-3 0,-4 6 2 16,2 8 7-16,-2 6-7 15,-3 13-3-15,-3 16-10 0,-6 12 10 0,5 9 0 31,1 5 0-31,8 3-1 0,2-1 0 16,6-3 0-16,4-3 1 0,9-3 0 16,0-5 0-16,5-2 2 0,3-7-1 15,-2-3-1-15,-2-7 0 0,2-7-1 16,-11-6-21-16,1-7-16 0,-9-5-4 16,0-3-23-16,-6-10-41 0,0-6-7 0,-6-9-67 15,-5 0-207-15</inkml:trace>
  <inkml:trace contextRef="#ctx0" brushRef="#br0" timeOffset="109884.87">16616 9479 579 0,'0'0'54'0,"0"0"-1"16,0 0-38-16,0 0 8 0,70-10 8 0,-31 10-10 16,15 6-3-16,-3 2-4 0,7 7-8 15,0 0-3-15,-6 1-2 0,2 0-1 16,-5-4-58-16,-9-5-79 0,-11-4-105 15</inkml:trace>
  <inkml:trace contextRef="#ctx0" brushRef="#br0" timeOffset="110113.24">17418 9759 540 0,'0'0'57'0,"0"0"14"0,0 0 20 15,0 0-36-15,0 0-24 0,0 0-13 0,0 0-4 16,49 55-3-16,-49-41-5 0,-8 2-2 16,2-2-1-16,-3 2-2 0,-1-3 0 15,0 0 0-15,1-3-1 0,3-1-8 16,-4-2-29-16,0-1-24 0,-3-1-50 16,-3-5-53-16,3-9-256 0</inkml:trace>
  <inkml:trace contextRef="#ctx0" brushRef="#br0" timeOffset="110287.12">17118 9264 660 0,'0'0'175'0,"0"0"-156"0,64-25-4 16,-45 26 22-16,-3 5-24 0,-6 1-11 0,3 1 1 15,-7-1-3-15,-4 4 0 16,0-1-2-16,-2 1 1 0,-4 4-18 15,-6 2-18-15,-5 0-22 0,-3 1-38 16,-7-8-33-16,2-4-147 0</inkml:trace>
  <inkml:trace contextRef="#ctx0" brushRef="#br0" timeOffset="115450.16">4021 11390 56 0,'0'0'277'16,"0"0"-200"-16,0 0-7 0,0 0-6 0,0 0-13 15,0 0-23-15,0 0-11 16,0 0-5-16,-25-39-4 0,31 35-1 15,2 1-2-15,0 1-1 0,-1 1 1 16,-1 0-1-16,6 1-1 0,-1 5-1 0,-1 7-2 16,4 5 0-16,3 7 0 0,-7 8 0 15,5 3 1-15,-9 8 1 0,-4 0-1 16,2 0 0-16,-4-2 1 0,2-5-2 16,-2-3 1-16,0-4-1 0,2-4 1 15,0-4-1-15,3-8 0 0,-3-4 0 16,0-5 0-16,0-2 1 0,-2-2 0 15,0 0 0-15,0 0 3 0,0-4 4 16,0-5 1-16,-2-2 9 0,2-4 0 0,0-3-7 16,0-3-2-16,0-7-4 0,4-2 3 15,2-3-7-15,2 1 1 0,5 1-2 16,-1 5 2-16,0 6-2 0,3 6 0 16,-5 7-1-16,5 5 0 0,-3 2-1 15,3 0 1-15,5 8-2 0,1 3-1 16,-2 4 4-16,3 5-2 0,-7 0 1 15,3 3 1-15,-5-3 0 0,1 1 1 0,-3-1-1 16,-3-2 0-16,0 0 1 16,-2-6-1-16,1-2 1 0,-5-3-1 15,0-4 0-15,-2-2 1 0,0-1-1 0,0 0 1 16,0 0 4-16,0-4-1 0,0 1 3 16,-4-6-3-16,-1-1-3 0,1-6 1 15,-4-3-2-15,4-6 1 0,0-4 0 16,4-4 0-16,0-1 1 0,6 2 2 15,8 6-3-15,-5 9 0 0,-3 8-1 16,6 3 0-16,-1 5 1 0,-3 1-1 16,10 5 0-16,-3 8-3 0,6 4 2 15,-7 6 0-15,9-1 1 0,-11 5 0 16,5-2 0-16,-7 0 0 0,5 0 2 16,-3-4-2-16,-2 1-1 0,5-6 1 0,-5-3 1 15,2-4-1-15,7-3 0 0,-6-3 1 16,7-3 0-16,-5-2 0 15,7-5 0-15,3-2-1 0,-8-2 2 0,3-3-2 16,-5 1 0-16,-3-1 0 0,-3-4 2 16,-3-3-1-16,-2-2 1 0,4-2 0 15,-4 3 0-15,2 3-1 16,-3 10 2-16,-3 6 13 0,0 3 3 0,0 0-1 16,0 0-7-16,0 3-11 0,2 5 0 15,0 5-5-15,2 3 3 0,0-1 2 16,4 4 1-16,-2-1-1 0,1 0 0 15,-3 1 1-15,2-3-1 0,4-1-1 0,-4-3-14 16,1-5-14-16,-3-1-7 0,0-5-23 16,-4-1-22-16,0-7-27 0,-6-6-74 15</inkml:trace>
  <inkml:trace contextRef="#ctx0" brushRef="#br0" timeOffset="115583.22">4730 11348 520 0,'0'0'81'0,"0"0"-29"0,0 0-22 16,0 0-3-16,0 0-22 0,0 0-5 16,0 0-2-16,62-36-2 0,-40 46-24 15,3 1-21-15,-4 0-40 0,2 2-56 0,-5-3-110 16</inkml:trace>
  <inkml:trace contextRef="#ctx0" brushRef="#br0" timeOffset="116133.46">5387 11148 274 0,'0'0'330'0,"0"0"-265"15,0 0-15-15,0 0-5 0,0 0-11 16,0 0-23-16,0 0-7 0,0 0-2 16,0 0 3-16,54 77 4 0,-48-39 3 15,0 5-3-15,-2 2-3 0,4 7-3 16,-5-2-3-16,-3-3 0 0,0-1 0 15,4-6 1-15,0-5-1 0,0-5 0 16,-2-3 1-16,2-9 0 0,0-7-1 0,2-2 0 16,-3-5 0-16,-3-2 0 15,0-2 1-15,0 0-1 0,0-3 2 0,-9-6 2 16,3-4 1-16,-2-1-1 16,-3-4-4-16,-7 0 2 0,-5-4-1 0,5-2 0 15,-7 1 1-15,0 3-2 0,6 4 0 16,-3 6 0-16,-1 5 1 0,8 4-1 15,-3 1 0-15,7 7-3 0,-1 6 1 16,0 5-2-16,5 2 1 0,3 3-1 16,2 0 3-16,2 1 0 15,2 0-1-15,2-4 1 0,3 0-1 0,9-5 0 0,-1-1 2 16,9-6-2-16,3-2 2 0,6-4 0 16,5-2 0-16,-1-1 0 0,2-6-7 15,-2-1-26-15,3-4-50 16,-12-2-52-16,-3 0-128 0</inkml:trace>
  <inkml:trace contextRef="#ctx0" brushRef="#br0" timeOffset="116369.37">6053 11508 195 0,'0'0'399'16,"0"0"-358"-16,0 0-3 15,0 0 32-15,0 0-5 0,0 0-36 0,0 0-10 16,0 0-6-16,0 0-7 0,-13 2-5 0,13 0-1 16,2 4-2-16,6-3 0 0,9 1 2 15,0-2-1-15,11-1 1 0,10-1 0 16,7 0 2-16,5-3-2 0,8-4 0 16,2-3 0-16,4-2-10 0,-2-1-44 15,-11-3-55-15,-11-2-59 0,-20 1-226 16</inkml:trace>
  <inkml:trace contextRef="#ctx0" brushRef="#br0" timeOffset="116668.2">6203 11231 663 0,'0'0'36'0,"0"0"16"0,0 0-6 0,0 0-15 0,0 0-18 0,0 0-5 15,0 0-4-15,0 0-1 0,0 0 3 16,36 3 4-16,-10 0 2 0,3 0-4 15,9 4-1-15,1-1-3 0,4 5 0 16,7 3-4-16,-3 0 0 0,1 0 1 16,-7 3-1-16,-10-2 1 15,-14 1-1-15,-7-2 0 0,-8-2 0 0,-2 4-1 16,-6 3 1-16,-10 3 0 0,-7 2 0 0,0 1 0 16,-6 4-3-16,-2-1-2 15,0 2-3-15,2-3-12 0,6-2-3 0,9-3 16 16,4-5-29-16,1-2-20 0,9-4-20 15,0-4-12-15,11-4-65 0,1-3-96 16</inkml:trace>
  <inkml:trace contextRef="#ctx0" brushRef="#br0" timeOffset="117046.9">7001 11219 557 0,'0'0'51'0,"0"0"-20"16,0 0 0-16,0 0 19 0,0 0-24 31,0 0-9-31,0 0 5 0,0 0 0 16,0 0-6-16,73 12-3 0,-46 4-3 0,4 5 0 0,0 4-5 16,2 2-3-16,-9 4 1 15,1 0-2-15,-2 2 1 0,-9 0-1 16,-5 1 1-16,-7-2 0 0,-2-3-2 15,-11-1 0-15,-3-6-8 16,0-5-6-16,-7-6 3 0,-2-4-4 16,7-4-3-16,-5-2 0 0,6-4 12 0,1-4 6 15,6-3 2-15,1-1 2 0,-1-3 2 16,0-4 9-16,6 1 4 0,0-4 0 16,2-5-3-16,0-4-4 0,4-6-4 15,12-5-2-15,1-3-4 0,12 2-2 16,0 8 0-16,4 10 0 0,0 11-2 15,0 5 0-15,4 7-2 0,7 1-15 16,-1 3-18-16,-1 4-22 0,-1-1-44 16,-2-1-72-16,-12-2-156 0</inkml:trace>
  <inkml:trace contextRef="#ctx0" brushRef="#br0" timeOffset="117235.57">7683 11281 572 0,'0'0'78'0,"0"0"9"15,0 0-14-15,0 0-8 0,0 0-31 16,0 0-24-16,0 0-7 0,0 0-3 0,0 0-4 16,7 54 4-16,-1-26 0 0,2 3 0 15,0 1 1-15,-1-3-1 16,-1-3 0-16,2-4-1 0,0-6-17 0,-1-3-28 16,-1-9-19-16,-2-4-46 0,-4-4-41 15,0-9-167-15</inkml:trace>
  <inkml:trace contextRef="#ctx0" brushRef="#br0" timeOffset="117377.55">7675 11106 49 0,'0'0'557'0,"-23"-65"-478"0,23 57-38 16,0 5 10-16,3 2-23 0,1 1-26 16,6 6-2-16,11 4-6 0,6 3 1 15,6 7-17-15,4 0-30 0,2 3-29 0,2-1-45 16,-3-5-88-16</inkml:trace>
  <inkml:trace contextRef="#ctx0" brushRef="#br0" timeOffset="118383.32">8341 11326 589 0,'0'0'71'0,"0"0"6"16,0 0-2-16,0 0-9 0,0 0-32 15,0 0-17-15,0 0-12 0,0 0-3 0,0 0-2 16,-19 31-2-16,5-23 2 15,-7 3 0-15,-8-5 0 0,2 2-2 0,-4-1-9 16,0-3-4-16,-2-1-4 16,6-3-2-16,5 0 8 0,7-2 7 0,5-5 4 15,4-1-1-15,4-1-5 0,2-3 1 16,0 0 6-16,0-1 0 0,2 0 1 16,6-1 4-16,0-2 4 0,9 4 1 15,-1-2-1-15,7 4-2 0,2 2-2 16,4 4 0-16,4 4-2 0,6 0 1 15,4 12 0-15,5 4 0 0,-3 6-2 16,-3 7 1-16,-5 6-1 0,-12 6-1 16,-5 7 1-16,-15 3-1 0,-5 7 1 0,-9-1 0 15,-11 3-1-15,-5-4-12 16,-4-11-8-16,0-6-20 0,-2-9 18 0,-2-7 19 16,-2-6-15-16,2-7-8 15,4-3 10-15,4-5 7 0,6-2 5 0,5 0 2 16,6-6 2-16,3-2 0 15,5-3 1-15,0-7 0 0,5-2 4 0,11-10 3 16,9-7 3-16,8-9-3 0,8-8-4 16,17-7-2-16,8-5-2 0,13-2 1 15,4 2-1-15,-5 4 0 0,-3 10 0 16,-11 7-17-16,-13 4-6 0,-11 4 10 16,-11 3 10-16,-9 3 3 0,-9 5 0 15,-7 1 15-15,-4 6 13 0,0 2 5 16,0 5-1-16,-4 4-4 0,1 1-8 15,-1 6-6-15,2 0-3 0,0 1-7 0,-4 5-4 16,0 5 0-16,0 9-2 0,-1 6 0 16,1 7 1-16,2 5 1 0,0 4 0 15,4 1 0-15,0 4 0 0,0 1 1 16,6 3-1-16,0-3-2 16,-2-3 2-16,5-1 0 0,-1-7-1 0,0-4 1 15,3-7 0-15,-5-5-1 0,-4-6 0 0,0-6-34 16,0-5 20-16,0-3 15 15,-2 0 1-15,0-3 0 0,0-4 4 0,4-5-3 16,-2-3 0-16,0-4 2 16,-2-2 4-16,5-4 2 0,-1-3-2 15,4 0 1-15,0-6-3 0,7 4-1 0,-5 1 0 16,9 8-4-16,-5 8 0 0,-2 5-1 16,1 8-1-16,-1 1 0 0,9 9-2 15,2 8 1-15,4 6 0 0,1 5 1 16,1 4 1-16,-2-2 0 15,2-1 0-15,-6-3 0 0,0-6 1 0,-1-3-1 16,-1-5 1 0,-2-6-1-16,1-7 1 0,-1 0 0 0,2-6 1 0,-5-6 0 15,3 0 0-15,-1-6 2 0,-5-3 0 16,-3-4 2-16,0-5 4 0,-5-4-2 16,1-5-2-16,-4-7-2 0,0 1-2 15,0-4 0-15,-2 1 1 0,0 6 2 0,-4 7 0 16,2 12 1-16,-6 7-1 15,1 9 3-15,5 7 4 16,0 0-9-16,0 6-3 0,-4 11-3 0,-2 10-5 0,-1 9 7 16,3 6 1-16,4 5 0 0,2 3-1 15,4-1 0-15,11-2-1 0,1-5 1 16,5-4 0-16,2-4 0 0,-1-6 1 16,1-5-17-16,-2-3-16 0,-3-7-16 15,-3-3-42-15,-11-9-53 0,-4-3-46 16</inkml:trace>
  <inkml:trace contextRef="#ctx0" brushRef="#br0" timeOffset="118525.09">9254 11303 676 0,'0'0'65'0,"0"0"-8"16,0 0-9-16,0 0-23 0,0 0-24 0,0 0 1 15,48-25-1-15,-9 23-1 0,11 1 1 16,6 1-1-16,8 0 0 0,2 0-8 15,4 0-48-15,3-2-46 0,3 0-21 0,3-9-59 16</inkml:trace>
  <inkml:trace contextRef="#ctx0" brushRef="#br0" timeOffset="118714.34">10365 11265 666 0,'0'0'51'0,"0"0"-6"15,0 0-12-15,0 0-10 0,0 0-12 16,0 0-9 0,0 0 0-16,62 6-1 0,-25-6 0 0,0-2-1 0,8 6-1 0,-5 2-24 15,1 1-14-15,-2 0-22 16,-12 0-15 0,-4 2-41-16,-9 1-77 0</inkml:trace>
  <inkml:trace contextRef="#ctx0" brushRef="#br0" timeOffset="118871.23">10410 11478 577 0,'0'0'61'0,"0"0"-1"16,0 0 18-16,0 0-23 0,0 0-32 15,0 0-9-15,0 0-8 0,0 0-6 16,0 0 3-16,83 1-1 0,-34-7 0 0,9 0 0 16,8 3-2-16,0-4-17 0,3-1-37 15,1-6-61-15,-10-4-77 0</inkml:trace>
  <inkml:trace contextRef="#ctx0" brushRef="#br0" timeOffset="119594.14">11929 11086 363 0,'0'0'82'16,"0"0"-45"-16,0 0 16 0,-16-65 4 0,12 48-10 15,2 3-2-15,2-2 15 16,0 0-25-16,2 2-10 15,8 1-10-15,-6 1 1 16,11 0-5-16,1 1-3 0,5 0-2 16,-3 4-3-16,7 4-1 0,-6 3 0 15,4 6 1-15,1 9-2 0,-5 3-1 16,0 7 0-16,-7 6 1 0,0 4 1 16,-7 4 0-16,-3 0-1 0,-2 0 1 15,-2 0 0-15,-9-4-2 0,3-4-2 0,0-3-2 16,4-7-4-16,1 0 3 15,-1-8 2-15,2-1 2 0,-2-5-6 0,4-4 1 16,0-2 3-16,0-1 2 16,0 0 1-16,0-1 1 0,-2-8 3 0,0-2-1 15,0-4-1-15,0-4 1 0,0-2 5 16,2-3-1-16,0-5 1 0,2-4-2 16,6-4 0-16,7-1-1 0,3 3-4 15,1 9-1-15,6 5 2 0,-9 8-2 16,5 8 0-16,8 5-1 0,-7 3 0 15,7 8 2-15,-2 9-2 0,-2 5 2 16,2 6-1-16,-8 3 2 0,1 3-2 16,-3 2 0-16,-3 4-1 0,-8 0 1 0,5 3-4 15,-7-1-19-15,6-4-18 16,-6-8-38-16,9-6-22 0,1-8-7 0,-8-3-20 16,3-8-199-16</inkml:trace>
  <inkml:trace contextRef="#ctx0" brushRef="#br0" timeOffset="120458.31">12816 11075 757 0,'0'0'8'0,"0"0"19"0,0 0-13 16,0 0-2-16,0 0-4 15,0 0-6-15,0 0-1 0,0 0-1 16,4-8 1-16,5 20-1 0,1 1 1 15,-2-2 0-15,2 0-1 0,7-3 1 0,-7-1-1 16,9-1-2-16,-2-5-6 0,5-1-1 16,-1 0 0-16,-2-2-1 0,1-3-3 15,-3-4 4-15,-5 0 2 0,1-1 5 16,-11-5 2-16,0-1 0 0,-2-7 2 16,-2-2 0-16,-9-1-1 0,-5-1 4 15,3 7-2-15,-9 4 2 0,1 8 5 0,2 4-4 16,-5 4-3-16,7 5-3 15,-6 9 0-15,3 7-2 0,1 7 1 0,-4 4 0 16,13 2 0-16,-5 3 1 16,9-1-2-16,2 0 1 0,4-4 1 0,6-3-3 15,5-1-3-15,1-6 0 0,0-5 1 16,9-6 2-16,-2-4 1 0,5-3 2 16,8-4 0-16,1 0 0 0,2-8 1 15,0-3-1-15,2-5 0 0,4-5 0 16,-1-4 2-16,-5-3-2 0,-2-4 2 15,-8-1-1-15,-3-4 0 0,-1-2 0 16,-4 0-1-16,1 2 1 0,-12 11 4 16,1 8 10-16,-5 7 1 0,-2 9-1 15,0 1 1-15,0 1-6 0,0 3-6 16,-2 10-4-16,-5 8-5 0,1 5 5 0,2 6 0 16,0 3 1-16,-4 0 0 0,2 2-1 15,1-4 1-15,5-4-1 0,2-1 0 16,7-8 0-16,1-2-1 0,-4-7-3 15,5-4 4-15,5-1-1 0,-6-4 0 16,11-1 1-16,-8-1 0 16,7-6 0-16,-3-2 1 0,5-5 0 0,-5-3-1 15,2-4 2-15,-7-4-2 0,2-4 2 0,-5-1 1 16,3-3-2-16,-1 0-1 16,-3 3 0-16,-4 9-1 0,0 6 1 15,-2 8 0-15,-2 6 1 0,0 0-1 16,0 12 0-16,0 6-4 0,0 9 0 0,0 8 4 15,0 2 0-15,0 1 0 0,6 0-1 16,7-2-2-16,-3-3 0 0,11-6-1 16,-1-6 1-16,5-6 2 0,4-5 1 15,6-5 0-15,5-6 0 0,-1-2 1 16,4-4 0-16,-3-4 0 0,-5-1 1 16,0-6 4-16,-6-2 3 0,-15-2 3 15,1-7 11-15,-11-7 1 16,-2-9-6-16,-2-5-6 0,0 0-7 0,-6-1-5 15,-9 12 0-15,1 8-2 0,-3 9 2 0,1 10 0 16,9 3 0-16,1 8-7 0,-2 2-5 16,4 12-2-16,4 8-20 0,0 5-28 15,2 2-22-15,12 0-16 0,-5-5-77 16,7-1-164-16</inkml:trace>
  <inkml:trace contextRef="#ctx0" brushRef="#br0" timeOffset="120646.61">14160 11322 660 0,'0'0'55'15,"0"0"22"-15,0 0-17 0,0 0-23 0,0 0-17 16,0 0-5-16,0 0-4 0,-8-17-5 16,16 12-2-16,4-2-3 0,11-2-1 15,8-2 0-15,10-2 0 0,7-1 0 16,8 0-4-16,-7 0-16 0,5-1-22 15,4 2-48-15,-9-5-73 0,-3 2-116 16</inkml:trace>
  <inkml:trace contextRef="#ctx0" brushRef="#br0" timeOffset="121024.64">14600 10936 655 0,'0'0'24'0,"0"0"10"15,0 0 7-15,0 0 8 0,-6-57-21 16,10 46-10-16,4-3-3 0,5 4-2 16,-1 0-3-16,-2 2-1 0,5 4-3 0,-1 3 0 15,5 4-3-15,2 5-1 16,6 9 0-16,4 8-1 0,2 5 0 16,-2 3 1-16,-7 1-1 0,-7 0-1 15,-3-1 0-15,-12-1-1 16,-2-4-10-16,-6-2-8 0,-2-3 0 0,2-5 0 15,0-5 5-15,1-5 6 0,1-5 6 0,-2-2 2 16,2-1 0-16,0-3 2 0,0-1 3 16,0-3 6-16,-1-1 9 0,-1-3-2 15,0-2-2-15,4 0-1 0,0-4-1 16,2-2 2-16,6-6-6 16,7-6-2-16,3-4-6 0,9-4-2 0,8 0 0 15,4 7-1-15,4 7-2 0,5 7-17 16,-3 10-8-16,9 2-22 0,2 4-22 15,2 2-50-15,1-1-27 16,-13 1-95-16</inkml:trace>
  <inkml:trace contextRef="#ctx0" brushRef="#br0" timeOffset="121370.45">15472 10917 603 0,'0'0'40'0,"0"0"16"0,0 0 20 16,0 0-29-16,0 0-24 0,-51-23-14 0,40 22-3 15,3 1-3-15,0 1-3 16,-9 8 0-16,3 5-3 16,-3 3 3-16,5 2-1 0,4 0 0 0,-1 1 1 15,3 2-2-15,6 0 0 0,0 0 0 16,6-2 0-16,7-3-1 0,1-3 1 16,7 0-2-16,2-2 2 0,-1-1-1 0,7-3 2 15,4-4 0-15,-2-4-1 0,2 0 2 16,-2-10 2-16,-2-1-2 0,-4-2 2 15,-12-2 0 1,-5-2 7-16,-2-5 5 0,-6-4-2 0,0-4-4 0,-14-2-2 16,-1 0-5-16,-10 1 0 0,-4 5-1 15,0 5-1-15,5 7-3 16,1 5-1-16,0 6-6 0,11 4-11 0,-5 11-4 16,9 7-21-16,0 0-22 0,-1 5-3 15,9-1-30 1,11-3-52-16,1-4-83 0</inkml:trace>
  <inkml:trace contextRef="#ctx0" brushRef="#br0" timeOffset="121685.22">16026 10960 520 0,'0'0'97'0,"0"0"-38"0,0 0 18 16,5-52-11-16,-12 41-17 0,1 5-15 0,0 0-9 15,-4 1-4-15,3 4-10 0,3 1-8 16,-4 0-3-16,-6 6-3 0,-1 6 1 15,-6 5-2-15,5 5 3 0,-3 5-1 16,5 2 1-16,-3-1-1 0,9 1-4 0,4-1-5 16,4-4 3-16,0-5 0 0,6-2 3 15,2-6 1-15,9-1 2 0,-3-4-3 16,7-2 2-16,0-4 1 0,1 0 1 16,1-3 0-16,-2-7 1 0,-3-2 0 15,-3-3 3-15,-3-3 3 0,-8-5 1 16,-2-3 0-16,-2-5-3 0,-4-2-3 15,-12-1-1-15,-3 0 0 0,-8 2-7 16,-2 4-12 0,2 2-12-16,9 8-6 0,-1 5-52 0,11 2-16 0,-4 3-26 0,-1 1-114 15</inkml:trace>
  <inkml:trace contextRef="#ctx0" brushRef="#br0" timeOffset="121925.27">16310 10679 754 0,'0'0'47'0,"0"0"-15"0,0 0 15 16,0 0-19-16,0 0-12 0,0 0-11 16,0 0-5-16,0 0 0 0,22 33-1 0,-11-6 1 15,-1 5 2-15,0 8-1 0,-1 1-1 16,3 6 1-16,-8 1-1 0,-2 1 2 15,2 0-2-15,-4 1-14 0,4-2-19 16,3-2-11-16,3-6-17 16,-2-5-33-16,5-11-14 0,3-9-74 0,-8-11-191 15</inkml:trace>
  <inkml:trace contextRef="#ctx0" brushRef="#br0" timeOffset="122095.17">16355 10985 669 0,'0'0'61'16,"0"0"-32"-16,0 0-20 0,0 0 15 16,58-53-5-16,-37 46-9 15,8-1-9-15,6-1 0 0,4 4 1 0,2-1-2 16,1 1-3-16,-1 2-38 0,9-2-49 16,-3-1-37-16,-6 0-89 0</inkml:trace>
  <inkml:trace contextRef="#ctx0" brushRef="#br0" timeOffset="122331.24">17159 10914 604 0,'0'0'5'0,"0"0"-1"0,0 0 14 15,0 0 3-15,0 0-3 0,-47-21-2 16,45 16 13-16,2 1 9 0,0 0-2 15,0-1-16-15,2 1-6 0,6-3-5 16,8-2-4-16,5-2-3 0,14 2-2 16,7-2 0-16,5 2 0 0,7 2 0 15,0 0-1-15,-1-1 1 0,-9 2-39 0,-9 1-67 16,-6-6-26-16,-8 1-106 0</inkml:trace>
  <inkml:trace contextRef="#ctx0" brushRef="#br0" timeOffset="122614.79">17256 10547 602 0,'0'0'45'16,"0"0"16"-16,0 0 4 0,0 0-37 15,0 0-28-15,0 0 2 0,0 0-2 16,0 0 5-16,60 34 5 0,-20-17 4 16,11-3-1-16,-1 2 0 0,8-1-8 15,2-1 0-15,-5 2-3 0,1-3 0 0,-2 0 0 16,-4 0-1-16,-3 0 1 0,-14-2-2 15,-8-2 0-15,-13-2-1 16,-9-1-3-16,-3 0 4 0,-5 3 0 0,-11 2 1 16,-3 2 1-16,-12 4-1 15,-2 0-1-15,0 1-3 16,0 1-8-16,0 2-2 0,6 0-11 0,4-1-11 16,9 1-18-16,1-3-8 0,5-1-7 0,4-2-51 15,0-3-53-15,2-4-144 0</inkml:trace>
  <inkml:trace contextRef="#ctx0" brushRef="#br0" timeOffset="122885.93">18238 10460 639 0,'0'0'10'16,"0"0"8"-16,0 0 36 0,0 0-9 15,0 0-19-15,0 0-20 0,0 0-5 16,0 0 1-16,0 0-1 0,4 15 3 16,3 13 5-16,-3 5 1 0,6 4 2 0,-4 4-3 15,-6 2-4-15,2 7-1 0,-4 4-1 16,-6 3-2-16,-4 5 1 0,-1-2-1 16,-1-1-1-16,10-4-21 15,4-6-7-15,2-8-6 0,14-7-26 16,3-10-27-16,8-7-55 0,-3-13-117 0</inkml:trace>
  <inkml:trace contextRef="#ctx0" brushRef="#br0" timeOffset="123282.65">18583 10803 627 0,'0'0'18'0,"0"0"6"0,0 0 10 0,0 0 12 16,0 0-21-16,0 0-14 0,0 0-9 15,0 0-2-15,0 0 0 0,0-14-1 16,13 26 1-16,1 2 1 0,7 2 1 16,6 0-1-16,0-1-1 0,10-2 2 15,0-5-1 1,2 0-1-16,1-5-1 0,1 0-4 0,-6-3-4 0,-2-3-1 16,-8-6 7-16,-2-1 2 0,-11-4 1 0,-4-3 1 15,-1-5 1-15,-7-3 4 0,0-4 4 16,-9-2-1-16,-7 1-3 0,-7 2-1 15,-4 3-1-15,-6 11 1 16,-2 4-1-16,-2 9 0 0,0 1-2 16,1 12-1-16,5 4-1 0,3 5 0 0,1 3 0 15,4 4 0-15,0 4-1 0,2 5-1 16,9-3-3-16,8 2 4 0,4-5-1 16,10-3-5-1,11-2-2-15,10-6 0 0,6-4 3 16,11-3 2-16,5-8-12 0,5-3-42 15,0-5-9-15,6-6-37 0,-4-6-23 0,-4-1-5 16,-10 0-36-16</inkml:trace>
  <inkml:trace contextRef="#ctx0" brushRef="#br0" timeOffset="123606.92">19330 10794 9 0,'0'0'197'15,"16"-82"-50"-15,-10 53-38 0,-6 6-12 16,0 9-18-16,-2 6-12 0,2 5-7 16,-4 3-17-16,4 0-18 0,-2 14-17 15,-2 7-8 1,-4 12-3-16,2 7 3 0,-7 9 2 0,5 2 1 0,0 0 2 15,1-1 0-15,-3-4 0 0,6-4-5 16,0-7 2-16,4-7-2 0,0-6 1 16,0-6 0-16,0-6-2 0,0-1 1 15,2-6 0-15,-2-3 0 0,0 0 1 0,0 0-1 16,0-6 3-16,0-6 1 16,0-5 6-16,-2-7 9 0,-7-5-14 0,1-3-1 31,-2-7 1-31,-3-3 1 0,3-6-2 0,-4-4 0 0,3-3 0 0,5-4 1 15,6-1-1-15,-2 1-3 16,8 5 2-16,5 8-3 16,3 11 0-16,-4 11 0 0,3 9-1 0,1 10-1 0,1 5-10 15,3 4-10 1,3 8-6-16,-2 8-17 0,-5 2-21 0,-1 4-44 0,-9 1-46 0,-4-7-127 16</inkml:trace>
  <inkml:trace contextRef="#ctx0" brushRef="#br0" timeOffset="123764.53">18997 10906 604 0,'0'0'52'16,"0"0"4"-16,0 0-23 0,0 0-2 16,64-51-1-16,-29 31-11 0,11 3-6 15,5 3-4-15,1 2-3 0,2 4-5 16,4-2-1-16,-3 1-7 0,5-2-42 0,-4-1-67 15,-6-6-49-15,-5-1-201 0</inkml:trace>
  <inkml:trace contextRef="#ctx0" brushRef="#br0" timeOffset="124016.16">19776 10407 486 0,'0'0'238'0,"0"0"-184"0,0 0-22 0,0 0 12 16,0 0-15-16,0 0-16 16,0 0-8-16,0 0 1 0,0 0 0 0,52 52 0 15,-44-17 2-15,-2 4-3 16,0 3-1-16,-1 4-2 0,-5 1-1 0,0 2 0 16,-2 1 1-16,-1-2-2 0,3 2-2 15,0 1-23-15,0-2-8 0,3-4-14 16,-1-3-25-16,2-11-12 0,0-9-52 15,2-9-166-15</inkml:trace>
  <inkml:trace contextRef="#ctx0" brushRef="#br0" timeOffset="124205.55">19625 10872 47 0,'0'0'603'0,"0"0"-577"0,0 0 18 16,0 0-11-16,0 0-12 0,0 0-1 15,0 0-3-15,0 0-1 0,40-51-4 16,-28 48-3-16,0 0-5 0,3 0-2 16,8-1-1-16,5 0-1 0,8 1 0 15,7-2 0-15,11-1-15 0,4 3-28 16,4-5-54-16,-2 0-34 0,-7-3-130 0</inkml:trace>
  <inkml:trace contextRef="#ctx0" brushRef="#br0" timeOffset="125309">20413 11026 320 0,'0'0'28'15,"0"0"-4"-15,0 0-8 0,0 0 20 16,0 0 16-16,0 0-3 0,0 0 0 16,0 0-17-16,0 0-3 0,23 2-6 15,-23 3-6-15,-3 8-4 0,-1 2-2 16,-4 11 3-16,-4 2 2 0,-1 3-5 15,1 1-6-15,-3-3-2 0,3-3-3 16,4-1 0-16,-1-5 0 0,3-6-21 16,4-6-22-16,-4-5-27 0,0-3-65 15,0-8-160-15</inkml:trace>
  <inkml:trace contextRef="#ctx0" brushRef="#br0" timeOffset="125465.96">20245 10678 688 0,'0'0'0'0,"0"0"1"15,0 0-1-15,44 52 1 0,-19-32-1 0,4-2-29 16,2-1-56-16,-9-8-109 16</inkml:trace>
  <inkml:trace contextRef="#ctx0" brushRef="#br0" timeOffset="132482.03">4814 12609 319 0,'0'0'41'0,"0"0"12"16,4-57 4-16,-4 44 1 0,0 1-14 0,0 3-4 15,-2 2 12-15,0 1-31 0,-6 2-3 16,-6-1 2-16,3 2-7 0,-5 1-3 16,-1 3-6-16,-6 1-4 0,5 7 0 15,-7 6-1-15,2 2 0 0,5 3-1 16,-3 4 1-16,9 0-1 0,-3 1 2 15,11-1-1-15,0 0 1 0,4 3-2 16,2-5 2 0,2 1 0-16,4 0-1 0,9-3 1 0,-5 1 0 15,9-4 3-15,2 1 2 0,1-1 3 0,8-1-1 16,3 1 3-16,4-3-3 0,-2 1 0 16,-4 1 1-16,-4 0 0 0,-6 0 2 15,-7-1 0-15,-5-1-2 0,-7-1-2 0,-4 4-1 16,-2 1-3-16,-9 2 0 15,-9 1 0-15,-7 2 1 0,-6 0 0 0,-4 0-2 16,-5-2-1-16,-1-1-7 0,-3-3-11 0,9-3-4 16,4-8-12-16,12-6 2 15,7 0-7-15,8-6-7 0,2-5-13 16,0-3-18 0,4-5-18-16,0-6-32 0,4-1-132 15</inkml:trace>
  <inkml:trace contextRef="#ctx0" brushRef="#br0" timeOffset="132904.21">5279 12782 519 0,'0'0'72'16,"0"0"-16"-16,0 0-9 16,0 0 9-16,0 0-23 0,0 0-15 0,0 0-8 15,0 0-3-15,-43 12-5 0,43-8 0 16,0 5-2-16,4-3-1 0,0 3 0 15,2 1 0-15,3 0 1 0,1-1 0 16,0-2 0-16,3-1-1 0,5-1 0 0,-5-3 0 16,8-2 1-16,-9-1-2 15,7-5 2-15,-7-5 0 0,2-1 0 0,-3-1 1 16,-5-2 0-16,-4 0 0 0,-2 0 2 16,0-3-1-16,-6-1 1 0,0-1-1 15,-9 3 0 1,3-1 1-16,-5 4-1 0,-3 6 4 0,-5 5 1 0,-4 3-5 15,-2 10-1 1,-2 7-1-16,6 6 0 0,-2 5-1 16,6 1 0-16,0 2 1 0,13-1 0 0,0 2-1 0,-1-1 1 0,9-2-1 15,2-1 1 1,2-2-2-16,11-3 1 0,-1-1 0 16,9-6 0-16,2 0 0 0,10-5-1 0,8-4 1 15,0-4 0-15,5-5 0 0,6-5 1 0,-7-6-13 16,9-6-37-16,-7-3-25 15,9-6-4-15,-4-3-38 0,-5-2-74 0</inkml:trace>
  <inkml:trace contextRef="#ctx0" brushRef="#br0" timeOffset="133108.99">5788 12544 410 0,'0'0'93'0,"0"0"-24"0,0 0-13 31,0 0 5-31,0 0-8 0,0 0-24 15,0 0-10-15,0 0-4 16,0 0-6-16,-25-25-3 0,25 42 5 0,0 4 3 16,2 5 1-16,2 5 1 0,-2 1-7 0,0 5-3 15,1 2-3-15,1-1-1 16,2 3-1-16,-2-1-1 0,4-1 0 16,1-3-6-16,-3-3-37 0,0-5-25 15,-4-9-41-15,4-2-51 0,-6-9-158 16</inkml:trace>
  <inkml:trace contextRef="#ctx0" brushRef="#br0" timeOffset="133283.4">5589 12956 616 0,'0'0'26'16,"0"0"-2"-16,0 0-21 0,0 0 13 15,0 0 2-15,79-64-8 0,-40 52 1 16,3 2-3-16,-1 2-4 0,2 5-3 15,-3 2-1-15,-5 1-32 0,-2-1-53 0,-4 1-79 16,-11 0-193-16</inkml:trace>
  <inkml:trace contextRef="#ctx0" brushRef="#br0" timeOffset="133549.97">6303 13054 331 0,'0'0'60'0,"0"0"-8"16,0 0 3-16,0 0 21 0,0 0-23 0,0 0-17 15,0 0-3-15,0 0 4 0,0 0-1 16,-9 12-1-16,9-12-7 0,0 0-4 16,0-3-5-16,0 2-8 0,5-1-6 15,-1-3-4-15,6 1-1 16,9-4 0-16,5-3 1 0,3 0-1 15,8-3-1-15,5 3 1 0,-1-4 0 0,-2 3 0 16,5-2-19-16,-3-4-40 16,-6-1-58-16,0-3-56 0,-14-1-240 0</inkml:trace>
  <inkml:trace contextRef="#ctx0" brushRef="#br0" timeOffset="134558.87">6768 12646 480 0,'0'0'25'15,"0"0"6"-15,0 0-12 0,0 0 33 16,0 0-15-16,0 0-17 0,0 0-7 16,0 0-4-16,0 0-7 0,8-15-2 15,13 10 0-15,1 0 1 0,5-7 3 16,6 4-3-16,0-3 2 0,3 0-2 15,1-2-1-15,-10-1-1 0,2 1 1 16,-7-2 0-16,-7 1 2 0,-5-2 0 16,-2 1-1-16,-8-3 2 0,0 0 1 15,0-2-1-15,-8-2 0 16,0 0 0-16,0 2-1 0,-1 5 4 0,1 3 29 0,-2 5-1 16,8 1-9-16,-2 6-7 0,-1 0-3 15,1 0-8-15,4 9-7 0,-4 6-2 16,0 6 0-16,-4 7 1 0,6 3 1 15,-2 6 0-15,1 3 0 0,1 5 1 16,0 7-1-16,-2 2 2 0,2-2-2 16,0 0 0-16,-2-3 1 0,4-3-1 0,0-6-1 15,0-5 1-15,0-6 0 0,0-10-6 16,4-5-3-16,0-7 2 16,-4-3-1-16,2-1-1 0,0-3 1 0,2 0 3 15,3-5 2-15,-1-4 3 16,-2-3 0-16,2-4 1 0,-4-3-1 15,4-2 2-15,-1-3-2 0,-1-3 2 16,8-5 0-16,-4-1 0 0,5 3 2 16,1 4-2-16,-1 5-2 0,3 11 0 0,-1 5-1 15,-1 4 0-15,5 3 0 0,-1 8 1 16,3 3 0-16,2 5 1 0,-3 7-1 16,-3 1 1-16,2 2 0 0,-1-2 0 0,5-1 0 15,-2-3-1-15,1-2-1 0,3-3 0 16,4-2 1-16,0-4-1 0,0-2 1 15,-2-7 0-15,6-3-1 0,-2-2 2 16,0-6-1-16,-4-3 1 0,-2-2-1 16,-9-2 1-16,-1 0 0 15,-7-3 1-15,-2-3 1 0,-4-2 1 0,-2-5 11 16,0-1-1-16,-2 0-3 16,-2 2-2-16,0 8-1 0,2 7 4 0,-7 6-1 0,1 2-1 15,4 2 0 1,-2 3-3-16,0 0-7 0,-5 8-1 0,-3 6-2 15,4 4 1-15,-5 6 0 16,1 2 1-16,3 3 1 0,3 0-1 0,6 0 1 16,2-1 0-16,0-3-1 0,6 0 0 0,7-2 1 15,-1-3-4-15,7 0 2 0,-1-5-1 16,5-5-1-16,2-1-2 16,-1-6-10-16,-3-3 6 0,4-3-1 0,-2-9-10 15,-1 0 4-15,3-7 3 0,0 1-8 0,-2-3-17 16,-5-2 2-16,-1-1 12 15,-7-3 18-15,1-3 6 0,-5-2 0 0,-2-1 2 16,-4 1 0-16,0-1 7 0,0 8 33 16,-4 8 7-16,2 8-14 0,-4 6 0 15,3 1-1-15,3 2-7 0,0 0-8 16,0 10-9-16,-2 6-9 0,-2 5 0 16,4 4 1-16,0 2 2 0,0-2-3 15,6 0 1 1,-1 2 0-16,-1 0-1 0,2-1 0 0,-2-6 0 0,2-2 0 15,-4-3-3-15,2-6-23 16,1-2-7-16,-5-7-29 0,0-3 6 0,0-7-36 0,-5-6-2 16,1-4-120-1</inkml:trace>
  <inkml:trace contextRef="#ctx0" brushRef="#br0" timeOffset="134701.93">7932 12504 618 0,'0'0'46'0,"-9"-50"18"16,9 44-31-16,0 6 12 0,2 0-41 15,5 9-4-15,1 2-3 0,8 1 2 16,1 4 1-16,4-1-1 0,1 4-26 16,1-2-35-16,0-2-14 0,2 3-46 15,-7-5-72-15</inkml:trace>
  <inkml:trace contextRef="#ctx0" brushRef="#br0" timeOffset="135712.01">8357 12693 613 0,'0'0'73'0,"0"0"-19"0,0 0-28 16,0 0 13-16,0 0-13 0,0 0-13 15,15 53-4-15,-15-42-3 0,0 3-2 16,-6-2 1-16,-3 1-3 0,-3-1-1 16,-5-3-1-16,1 1-2 0,-5-2-3 0,1-2-1 15,-1-2-4-15,2-4-1 0,7 0 0 16,-1-4 4-16,3-3 2 15,2 0-7-15,4-3-8 0,0 0 9 0,2-2 4 16,-1-7 5-16,3 0 2 0,0-1 2 16,0-4 6-16,3-1 7 0,3-1 2 15,0 1-3-15,2 3-6 0,3 9-4 16,-1 4-2-16,2 6-2 0,5 3 0 16,3 7 0-16,5 5 1 0,2 7 3 15,6 6 0-15,-4 7 0 0,-2 5-1 16,-4 5-1-16,-3 6 0 0,-9 1 0 15,-5 1-1-15,-6 1-1 0,0-6-11 0,-10-2-10 16,-5-8-19-16,-5-6 27 0,-5-4 2 16,0-6-20-16,0-2 2 0,-2-5 12 15,7-3 2-15,1-2-10 0,-2-2 6 16,11-4 10-16,0-1 4 0,1-1 5 16,5-8 1-16,4-5-1 0,0-5 1 15,13-6 2-15,1-9 3 0,9-9-1 16,10-8 4-16,8-8-2 0,7-6-4 0,10-2-3 15,6-1 1-15,4 2 0 0,-4 5-1 16,-6 7 0-16,-11 5-1 0,-9 8-10 16,-11 6 6-16,-9 6 3 0,-10 6 2 15,-6 6 4-15,-2 3 10 0,0 2 31 16,-4 2 0-16,2 0-12 0,-4 3-9 16,2 3-8-16,-2 1 4 0,0 2-6 15,-1 1-4-15,3 0-1 0,0 1-4 16,0 10-5-16,-2 6 0 0,-3 9 0 15,3 8-1-15,2 4 1 0,2 6 1 16,-2 4 1-16,4 5-1 0,0 0 0 16,0 0 2-16,6-3-2 0,-4-7-1 15,4-3 0-15,1-8 1 0,-3-10-2 0,0-5 1 16,0-6-4-16,0-5-11 0,-4-2 2 16,2-4 4-16,0 0 4 0,-2-5 5 15,2-3 0-15,0-4 0 0,3-1 1 16,-5-2 0-16,4 0 0 0,-2-5-1 15,2 2 2-15,2-3 0 0,0-2-1 16,0 0 4-16,5 1-1 0,-1 6-1 16,-2 6-2-16,1 6-1 0,1 4-2 15,4 4 2-15,3 10-3 0,8 5 1 16,0 3 2-16,4 5 1 0,-3-1-1 0,1-1 1 16,0-1-1-16,2-5 0 0,0-2 1 15,4-5 0-15,-2-2-1 16,0-5 0-16,-2-5 1 0,-2 0-1 15,-4-6 1-15,-1-4 1 0,-5-5-1 0,0-3 0 16,-5-1 1-16,-2-7 2 0,1-3 1 16,-7-6 7-16,0-6-2 0,0-7-4 15,-4-4-3-15,0-8 1 0,-4 2-2 16,-4 1 1-16,1 7 12 0,-3 14-3 16,0 14-4-16,4 12 6 0,-1 7 0 15,1 3-3-15,0 11-10 0,-4 14-1 0,-3 11-4 16,-1 10 2-16,3 8 1 0,11-1 0 15,0 1 1-15,0-3-1 0,7-2 1 16,3-5 0-16,4-7 0 0,-1-5-1 16,1-4-16-16,1-6-7 0,-5-6-7 15,-4-5-28-15,-4-9-47 16,-4-2-39-16,-8-9-111 0</inkml:trace>
  <inkml:trace contextRef="#ctx0" brushRef="#br0" timeOffset="135866.23">8982 12658 660 0,'0'0'51'16,"0"0"7"-16,0 0-18 0,0 0-16 0,0 0-24 15,0 0-1-15,0 0 1 0,35-5 2 16,-4 7 1-16,2 0-1 0,4 0-1 16,4-3 0-16,1 1-1 0,-5 0-2 15,0-4-53-15,0-4-46 0,-4-4-75 16,-2-3-274-16</inkml:trace>
  <inkml:trace contextRef="#ctx0" brushRef="#br0" timeOffset="136197.26">10135 12378 448 0,'0'0'56'15,"2"-50"14"-15,-2 34 0 0,0 3 9 16,-8-1-21-16,-5 2-14 0,1 0-11 16,-2-1-11-16,-5 6-5 0,0 3-1 0,-3 3-4 15,-3 1-5-15,2 5 1 16,-6 7 0-16,0 4-4 0,2 6 1 0,-4 5-2 16,7 3 0-16,1 9-1 0,0 3-2 15,2 6 0-15,3 0 0 16,5 2 0-16,7-1 0 0,6 4 0 0,4-1-2 15,13 1 0-15,8-5 0 16,8-2 1-16,4-7 0 0,6-4-10 0,-3-4-13 16,-1-10-10-16,-4-5-27 0,-4-5-47 15,-4-8-58 1,-8-4-186-16</inkml:trace>
  <inkml:trace contextRef="#ctx0" brushRef="#br0" timeOffset="139538.24">10462 12696 148 0,'0'0'215'0,"0"0"-163"0,0 0 13 16,0 0-6-16,0 0-6 0,0 0-18 15,-27-46-9-15,27 36-3 0,0 1-3 16,0-1 4-16,0 1-4 0,4 2-6 15,-2-1-2-15,4 4-4 0,-2-2-1 16,5 5-2-16,-1 1-2 0,-2 0-2 16,7 5-1-16,-1 7-1 0,2 3-3 0,3 4 3 15,-5 5 0-15,5 4 0 16,-9 2 0-16,0 2 1 0,-1-1 1 0,-3 0 0 16,-4-3-1-16,0-3 0 15,4-5 0-15,-4-2-5 0,0-4 1 0,0-1 3 16,-4-4 1-16,2-4-3 0,2-1-5 15,-2-2 5-15,2-2 3 0,0 0 3 16,-2-1 0-16,2-6 3 0,-5-2-1 16,3-8-1-16,2 1-2 0,0-5 2 0,0-4 0 15,0 0-1-15,2-5-1 16,3-2 4-16,-1 4-2 0,4 3-1 0,0 7 0 16,-4 3-2-16,5 5 0 15,3 7-1-15,-4 0-1 0,9 3 1 0,-1 2-2 16,9 6 0-16,-4 6 1 0,2 3-1 15,-1 4 2-15,-7 2-2 0,3-1 2 16,-9 2-1-16,-1-5-1 0,0-1-9 16,-2 0-3-16,-1-3 4 0,-1-2-2 15,-4-4-7-15,2-2 0 0,-2-1-3 16,0-3 3-16,0-3 3 0,0 0 5 0,-2 0 11 16,-2-3 3-16,-5-6 1 15,5 2 2-15,-2-3 1 0,0-2 5 0,4-4 5 16,-5-3 5-16,7-6-5 0,0 0-1 15,0-3-2-15,0 5-2 16,7-2 1-16,1 7-2 0,2 7-4 0,5 6-2 16,-3 4-4-16,9 1 0 0,-3 4 0 15,5 7-1-15,2 2 1 0,0 1 1 16,-7 2-2-16,-1 0 0 16,-5 1 1-16,1-3-1 0,-3 1 0 0,-4 1 0 0,5-3 1 15,-5 2 0-15,2-4-1 0,2-2 0 16,1-2-18-16,1-2-16 0,3-4-10 15,3-1-11-15,3-7-9 16,0-5-21-16,7-4-35 0,-1 0-11 0,-8-2-23 16</inkml:trace>
  <inkml:trace contextRef="#ctx0" brushRef="#br0" timeOffset="139727">11320 12708 221 0,'0'0'137'16,"0"0"-37"-16,4-73-2 0,-4 54-13 16,0 4-17-16,0 4-4 15,0 7-8-15,0-1-11 0,0 2-13 0,0 3-11 0,0 0-8 16,0 0-9-16,4 7-3 0,-2 4 0 15,8 4-1-15,-4 3 3 0,3 3 2 16,-5 5 0-16,-2 3-4 0,0 2-1 16,0 0 0-16,-2-2-1 0,0-3-16 15,0-3-14-15,0-3-4 16,0-7-16-16,-4-4-29 0,2-2-23 0,-2-7-76 16,-7-1 8-16</inkml:trace>
  <inkml:trace contextRef="#ctx0" brushRef="#br0" timeOffset="139899.69">11193 12429 655 0,'0'0'29'0,"0"0"48"15,-24-54-13-15,24 51-26 0,0 3-29 16,0 0-9-16,2 0-1 0,2 3 0 16,2 4-2-16,2 3 1 0,-1-1 0 15,5 4 1-15,0 2-21 0,-3 0-21 16,-3 3-30-16,2-3-16 0,-4-2-53 15,4 0-107-15</inkml:trace>
  <inkml:trace contextRef="#ctx0" brushRef="#br0" timeOffset="140307.84">11588 12375 627 0,'0'0'64'0,"0"0"2"0,0 0-13 16,37-57-16-16,-20 54-17 0,0 3-7 0,-1 4-4 15,1 9-2-15,-1 5 0 0,-1 8 1 16,-5 5-1-16,-2 5-3 0,3 4-2 16,-9 4-1-16,2 1 0 0,-4 4 0 15,0 1 0-15,0-2-1 0,0 1-7 16,4-9-11-16,-2-8 13 0,4-11 4 16,-2-7 1-1,5-7-4-15,-7-6 2 0,-2 0 0 0,2-1 0 0,-2-1 2 0,0-3 1 16,0-6 0-16,-11-2 3 0,-3-5-2 15,2-2-2-15,-13-1 0 16,-6-2 0-16,0 2-1 0,2 5 0 0,0 4 1 16,10 7 0-16,-1 4-2 0,7 0 2 15,5 10-4-15,2 4-1 16,-1 6 0-16,5 2 4 0,2-2 0 0,5-1 0 16,3 0 1-16,2 0-1 0,3-4 0 15,7 0 1-15,-3-2-1 0,5-2 1 16,7 0 1-16,-6-4-1 0,4-2 0 15,-2-2 0-15,4-3-1 0,-4-3-21 16,-3-6-22-16,3-7-38 0,-2-4-31 16,-5-8-67-1,-3 1-237-15</inkml:trace>
  <inkml:trace contextRef="#ctx0" brushRef="#br0" timeOffset="140543.22">12117 12305 652 0,'0'0'71'0,"0"0"-14"0,0 0-11 0,0 0-9 16,0 0-15-16,0 0-6 0,0 0-2 0,52-18-1 15,-33 27 0-15,-1 4 1 16,1 4-5-16,4 7-3 0,-11 1-2 0,5 5-1 16,-9 4-1-16,-6 4-2 0,-2 6 0 15,-4 2 0-15,-13 5 0 16,1 3-10-16,-7-1-19 0,2-2-14 31,3-5 2-31,3-9-23 0,7-7-53 0,4-10-22 0,2-8-91 0</inkml:trace>
  <inkml:trace contextRef="#ctx0" brushRef="#br0" timeOffset="140797.14">12957 12716 599 0,'0'0'38'0,"0"0"30"15,0 0 12-15,0 0-15 16,0 0-23-16,0 0-13 0,0 0-6 0,0 0-6 16,0 0-9-16,-6 17-6 0,1-3-1 15,-5-3-1-15,0 2 0 0,-1-2-1 16,7-1-19-16,-8 1-11 0,4-4-18 15,-1-1-24-15,5-3-53 0,-4-3-64 16,2 0-236-16</inkml:trace>
  <inkml:trace contextRef="#ctx0" brushRef="#br0" timeOffset="140920.56">12917 12467 645 0,'0'0'76'0,"-2"-54"-5"0,2 48-11 15,0 3-35-15,0 3-21 0,0 0-2 16,0 0-2-16,-2 3-3 0,2 3-34 16,-8 2-26-16,-15 1-96 0,-2-1-138 15</inkml:trace>
  <inkml:trace contextRef="#ctx0" brushRef="#br0" timeOffset="141535.94">4858 13654 419 0,'0'0'81'0,"0"0"-10"16,0 0-9-16,0 0-11 0,0 0-14 16,0 0-11-16,0 0 2 0,0 0-4 15,0 0-5-15,0-46-4 0,-4 45-2 16,-3 1 0-16,-11 0-4 0,1 7-8 0,-10 5-1 16,-4 5-2-16,-2 5 1 0,2 2 0 15,4-1 0-15,9 0 0 0,3-5-1 16,9 1 1-16,6 0-3 0,0 2-1 15,4 0 2-15,7-3 2 0,-1 2 0 16,2-4 1-16,9 1 0 0,-7-2 0 16,9-4 0-16,2-1 0 0,-4 1 1 0,6-1 0 15,-3-1 0-15,1 0 0 16,-8-2-1-16,-3-1 1 0,-10 2 0 0,-2-2-1 16,-4 2 2-16,-6 2-2 15,-8 6 0-15,-9 1 0 0,2 3-6 0,-6 1-23 16,2 3-20-16,0-1-11 15,2-3 27-15,13-8-8 0,0-5-20 0,3-4-48 16,9-3-103-16</inkml:trace>
  <inkml:trace contextRef="#ctx0" brushRef="#br0" timeOffset="142133.07">5408 13823 282 0,'0'0'262'0,"0"0"-158"0,0 0-20 15,0 0-17-15,-56-40-23 0,31 40-19 16,6 3-8-16,-3 5-4 0,5-1-5 16,3 3-1-16,7-2-3 0,5 0-3 15,0 6-1-15,2-1-2 0,0 2 1 16,6-2 0-16,3-4 0 0,7 0 0 16,-1-4 0-16,5-1 0 0,5-3 0 15,-2-1 1-15,8-5 0 0,0-5 0 16,2-2-1-16,-2-2 1 0,-4-1-2 15,-8 2 0-15,-7-1-1 0,-8 3 0 16,-4-2 3-16,-10-3 0 0,-7 2 0 0,-1-1 0 16,-9 1-2-16,-2 5 1 15,-4 3 0-15,0 6 1 0,-2 4-2 0,-3 9 1 16,1 7-2-16,10 4 0 0,4 3 3 16,11 0-1-16,8 0 0 0,4 0 1 15,6 1-2-15,4 1 0 0,15 0 2 16,0-1-2-16,8-3 1 0,4-3 1 15,3-5 0 1,-1-3-2-16,0-4 2 0,9-5 0 0,-3-1 1 0,3-4 0 16,1 0-1-16,1-10 1 0,-2-4 0 15,1-3 0-15,-3-7 0 0,-5-2 1 0,-4-6-1 16,-8-2 1-16,-2-2-1 0,-6-3 0 16,-7 0-1-16,-4-2 2 0,1-3-2 15,-7 0 2-15,0 0-1 16,-4 1 9-16,0 8 0 15,0 11 2-15,-4 9 0 0,0 9 2 0,0 4 3 0,-3 2-6 16,7 0-8-16,0 12-3 0,0 12-8 16,0 11 1-16,0 10 7 0,0 4 1 15,9-1-1-15,1 0 1 0,2-1-1 16,5-2-1-16,0-6-9 0,5-6-3 16,5-7-4-16,-6-5-2 0,6-4-7 15,-5-9-14-15,-9-4-27 0,-1-4-34 0,-8-2-33 16,-6-6-111-16</inkml:trace>
  <inkml:trace contextRef="#ctx0" brushRef="#br0" timeOffset="142290.18">5908 13932 631 0,'0'0'67'0,"0"0"-6"0,0 0-13 16,0 0-15-16,0 0-30 0,0 0-3 15,31-62-1-15,8 44 1 0,11 1 0 16,6-4 1-16,10 1-1 0,10-1-3 15,-3 4-24-15,-5 4-68 0,-6 0-56 0,-15 1-191 16</inkml:trace>
  <inkml:trace contextRef="#ctx0" brushRef="#br0" timeOffset="142494.49">6633 13957 518 0,'0'0'199'15,"0"0"-189"-15,0 0 9 0,0 0-11 16,0 0 2-16,-24 50-5 0,24-50 2 16,6 0 12-16,6-3-3 0,3-3 2 0,5-3-3 15,7-5-7-15,4-6-2 0,2 3-4 16,-4 2-1-16,2-1-1 16,-2 5-3-16,0 0-40 0,0 2-59 0,2-6-39 15,-6 2-130-15</inkml:trace>
  <inkml:trace contextRef="#ctx0" brushRef="#br0" timeOffset="143465.65">7078 13743 545 0,'0'0'23'0,"0"0"0"15,0 0 3-15,0 0 3 0,0 0-18 0,0 0 4 16,0 0 9-16,0 0 0 15,0 0-5-15,-39-38-3 0,53 27-4 16,5-2 3-16,5-3-2 0,9-4-3 0,1 1-4 16,1 1-1-16,2 1-3 0,-2 1 0 15,-4-4 0-15,-2 3-1 0,-6 1 1 16,-9 1-2-16,-6 1 2 0,-5-2 0 31,-3-3 2-31,0-2 0 0,-5-2-1 0,-3-2 7 16,2 1-2-16,-9 2-1 0,7 2 2 15,2 5 0-15,0 2-1 0,2 7 1 0,2 3-2 0,2 3 0 0,0 0-4 16,-2 0-3-16,2 7 0 0,0 14-5 16,0 11 0-1,0 12 5-15,0 9 0 0,0 5 0 16,0-2 0-16,0 2 1 0,0 1-1 16,0-2 0-16,-5-4 0 0,1-7 0 0,-2-3 0 15,2-8-5-15,2-6-3 0,0-7 4 16,2-12 2-1,0-6 2-15,0-3 0 0,0-1 0 16,0 0-1-16,2-3 1 0,-2-4 0 0,4-2 0 16,0-5 1-16,2 0-1 0,3-6 0 15,-1-1 2-15,0-2-2 16,2-4 0-16,1-1 1 0,-1-2-1 0,3 2 1 16,5 3 0-16,-3 4-1 0,1 8 0 15,1 6 0-15,-1 3-1 0,1 4 1 16,3 0 0-16,5 6-1 0,-4 4 1 15,8 5 0-15,-6 1 1 0,-3 4 0 16,-1 2-1-16,-1 2 0 0,-1-3-2 16,4 1 1-16,-3-6 1 0,1 0-6 15,2-4 3-15,-3-4 3 0,3-2-2 0,0-6 1 16,3 0 1-16,3-5 0 0,2-7 0 16,-2 0-1-16,-2-2 0 0,2-3 1 15,-5 2 0-15,-5-3 0 0,-3-1 1 16,-9 0 1-16,1-3 3 0,-6-3 3 15,0-1 2-15,-6-2-2 0,-1 0-2 16,-5 3 1-16,2 9 0 0,1 6 3 16,-5 4-1-16,6 6 0 0,-1 0-5 15,5 2-4-15,-4 6-1 0,2 7-3 0,0 8 0 16,-1 1 4-16,5 2-2 0,4-2 2 16,0 1 0-16,3 2-1 15,7-3 1-15,0-1 0 0,3 1 0 0,3-4-2 16,5-3 2-16,4-3 0 0,2-5-2 15,0-6 0-15,4-3-1 0,-4-2-4 16,0-6-4-16,0-2-2 0,-6-4 3 16,-3-3 3-16,3-3 4 0,-4-1-1 15,-5 0 3-15,-2-3 1 0,-1-1 0 16,-1-1 0-16,-6 0 2 0,0-2 3 16,-2 4 8-16,1 4 3 0,-3 7 1 15,-3 4 1-15,-1 7-2 0,2 1-3 0,2 1-5 16,0 1-4-16,0 11-4 0,0 6-4 15,6 10 2-15,1 3 2 0,5 1 0 16,-2-1 0-16,5-2 1 0,1-1-1 16,-1-3-1-16,-1-4-18 0,-3-6-12 15,-1-6-6-15,-4-6-7 0,-6-3-34 16,-2-7-31-16,-8-10-11 0,-3-6-84 16</inkml:trace>
  <inkml:trace contextRef="#ctx0" brushRef="#br0" timeOffset="144611.06">8318 13438 244 0,'0'0'379'16,"-16"-54"-312"-16,13 45-11 16,3 5-5-16,0 2-27 0,0 2-20 0,7 0-4 15,7 7-2-15,7 5-1 0,6 5 2 16,6 4 0-16,2 5-1 0,0 0-24 16,2-2-16-16,-2 3-20 0,-4-2-7 0,-2 1-33 15,-2-1-17-15,0-2-29 16,-2-3 37-16,-4-6 106 0,-5-4 5 15,-3-3 105-15,-5-5 10 0,0-1-8 16,-6-1-5-16,-2 0-28 0,2 0-3 0,0 0-8 16,-2 0-19-16,0 0-12 0,0 0-6 15,0 0-12-15,-2 2-8 16,0 7-6-16,-6 4-4 0,-5 3 4 0,1 2 2 16,-7 0 0-16,-3-1-2 0,-1-2-6 15,-2-4-2-15,2-2 0 0,-1-3 4 16,-5-3-2-16,4 0-3 0,2-3-6 15,5 0 3-15,7 0 5 0,3-5 5 16,4-2 2-16,0-2-1 0,0-1 0 16,1-2 1-16,3-1 1 0,0-6 6 15,5-1 1-15,1-1 0 0,6-1 1 16,-1 2 0-16,-3 5-2 0,6 5-5 0,-3 4-1 16,3 5 0-16,5 1 0 0,3 2-1 15,3 10 4-15,2 4-1 0,4 11 1 16,-4 3-1-16,-2 8 0 0,-7 6-1 15,1 6-1-15,-9 1 0 0,-1 2-1 16,-3-4-1-16,-6-5-11 0,0-8-3 0,-8-5 9 16,-7-5-1-16,-8-5-6 15,-1-1-12-15,-3-4-21 0,-4-1 1 16,0-2 0-16,2-2 5 0,0-4 5 16,8-6 17-16,2-1 10 0,7 0 0 0,2-10 8 15,6-2 16 1,2-10 1-16,2-4 0 0,4-6-1 15,12-9 0-15,5-9-4 0,10-9-5 0,8-8-5 16,7-9 1-16,9-5-3 0,5 2 0 0,2 0 0 16,-2 4 0-16,-8 12 0 15,-11 9-5-15,-12 13 5 0,-12 11 0 0,-11 6 2 16,-2 7 26-16,-4 6 30 16,0 4-4-16,-4 4-16 0,0 1-14 0,0 2-8 15,0 7-9-15,-7 14-7 0,-3 10-3 16,-1 10 3-16,3 5 0 0,0 2 3 0,7 0-3 15,1 0 2-15,4-4-2 0,6 0 2 16,3-1-1-16,7-4 0 0,-3-1-1 16,3-5 1-16,1-3-1 0,-3-5 0 15,1-7 0-15,-5-5 0 0,-4-3-4 32,0-6-7-32,-6-3-7 0,0-1 17 0,0-3 1 0,0-3-3 0,0-5 1 15,-4 0 2 1,2-4 0-16,2-1 0 0,-2-1-1 0,2-1 1 0,0-5 1 0,2-4 1 15,7-1 3 1,1 2-1-16,0 1 0 0,5 5-1 0,-5 8-2 0,0 5-1 16,3 6-1-1,-5 1 0-15,6 6 1 0,3 4-1 0,2 5 1 0,-3 5 0 32,1 2 0-32,-3 4 0 0,-4 0 0 0,3-1 1 15,1 0 0-15,5-5-1 0,-5-3-1 16,9-3 1-16,-2-6-1 15,4-5 1-15,2-3 1 0,-1-5-1 0,3-7 1 16,-4-4 0-16,-2-2 0 0,-2-3 0 16,-5-4 0-16,1-1 0 0,-7-6 1 15,-4-3 1-15,-4-1-2 0,0-3 4 16,-2 0 2-16,-6-5-1 0,2 3 4 16,0 4 0-16,-2 6 2 0,-1 11 0 15,1 7 0-15,2 7 0 0,-2 6-2 0,4 0-4 16,-2 9-6-16,0 10-4 0,-3 9-3 15,5 8 6-15,0 4 1 16,2 3 0-16,4-1 0 0,9 3 1 0,-1 1-1 16,5-5 0-16,-3-6 0 0,5-3-1 15,-5-7-14-15,1-3-10 0,-3-9-5 16,-8-4-9-16,0-3-23 0,-4-6-51 16,-4 0-12-16,-8-13-57 0,-1-2-174 15</inkml:trace>
  <inkml:trace contextRef="#ctx0" brushRef="#br0" timeOffset="144752.78">9412 13644 193 0,'0'0'284'0,"0"0"-189"16,-54-42-16-16,48 39-4 0,4 0-22 15,2 2-27-15,0 0-13 0,2 1-9 16,6 0-4-16,8 0-1 16,9 0 1-16,10 0 0 0,13 0 1 0,4-5 2 15,-3-1-3-15,1 0-52 0,-9-1-53 16,-2-6-63-16,-10 0-221 0</inkml:trace>
  <inkml:trace contextRef="#ctx0" brushRef="#br0" timeOffset="145080.41">10493 13455 542 0,'0'0'46'16,"0"-62"3"-16,0 40 7 0,-9 7 12 16,-5 2-23-16,2 0-11 0,-7 1-9 15,7 0-6-15,-13 5-5 0,2 6-3 16,-2 1-2-16,2 5-1 0,1 6-6 0,-1 4-2 16,2 8 0-16,1 5 0 0,3 4-1 15,-4 6 1-15,9 5 0 16,-2 7 0-16,3 4-1 0,9 1 1 15,4-1 0-15,11-2 0 0,7-4-1 0,13-6 0 16,0-4-6-16,13-6-6 0,6-7-7 16,1-7-14-16,7-11-14 0,-2-7-39 15,-2-4-34-15,-11-12-175 0</inkml:trace>
  <inkml:trace contextRef="#ctx0" brushRef="#br0" timeOffset="145493.6">10699 13554 618 0,'0'0'23'0,"0"0"25"0,0 0-26 16,-22-50 1-16,22 44-12 0,0 3-9 15,2 2 8-15,4 0 6 0,2 1-15 16,3 7 0-16,3 7 3 16,0 4 3-16,3 7 9 0,0-2 0 0,-5 5-8 15,0-4-3-15,-5 2-3 0,-5-1-1 16,2 1-1-16,0-1 0 15,-2-8-2-15,0-2-13 0,0-6-1 0,0-4 2 0,0-3 10 16,-2-2 4-16,0 0 1 0,6-3 1 16,-3-4 4-16,-3-3 3 0,2-2 3 15,0-1-2-15,0-1 1 16,-2 0 1-16,0-2 3 0,2-3-1 0,0-2-2 16,2-2-2-16,2-3-3 0,5-1-4 15,-3 4-3-15,2 3 0 0,-2 9 0 16,1 5 0-16,-3 5-1 0,-2 1-1 15,4 3 0-15,7 5 0 0,-3 6 1 16,7 6 1-16,-7 3 0 0,3 1 0 16,-1 0 0-16,-2-5 0 0,3-2 1 15,-9-4-1-15,0-4 0 16,3-3-2-16,1-5-11 0,-2-1-3 16,9-1-5-16,3-11-4 0,9-4-27 0,2-5-56 15,2-5-40-15,-6 1-106 16</inkml:trace>
  <inkml:trace contextRef="#ctx0" brushRef="#br0" timeOffset="145714.34">11289 13132 693 0,'0'0'48'16,"0"0"3"-16,0 0-16 0,0 0-18 16,0 0-16-16,0 0 3 0,57 33 13 15,-30-9 3-15,2 5-6 0,-2 1 1 16,-2 4-5-16,-6 2-1 0,-5 1-3 15,-8 2-3-15,-6 0-2 0,0 3-1 16,-14-1-1-16,-11 4-11 0,-2 1-13 16,-4-1-19-16,6-1-26 0,13-1-39 15,8-6-34-15,4-8-113 0</inkml:trace>
  <inkml:trace contextRef="#ctx0" brushRef="#br0" timeOffset="145904.81">12018 13573 699 0,'0'0'35'0,"0"0"-33"16,0 0 11-16,0 0 25 0,50 41-21 16,-44-28-9-16,-6 0-2 0,0-1 1 15,-2 2-5-15,-15 1 0 0,-1 1-2 16,-11 2-20-16,4-6-21 0,-6 0-12 15,2-5-18-15,11-4-26 0,3-3-72 0</inkml:trace>
  <inkml:trace contextRef="#ctx0" brushRef="#br0" timeOffset="146059.28">12060 13284 754 0,'0'0'32'31,"0"0"5"-31,0 0-4 0,0 0-17 0,0 0-15 0,0 0-1 0,0 0-2 16,0 0 2-16,0 0-24 0,26 0-59 16,-44 14-62-16,-9-5-82 0</inkml:trace>
  <inkml:trace contextRef="#ctx0" brushRef="#br0" timeOffset="146706.28">4887 14487 334 0,'0'0'47'0,"0"0"18"0,0 0 6 16,0 0-2-16,0 0-17 0,0 0-5 15,0 0 1-15,14-56-6 0,-22 46-7 16,-2 1-12-16,-3-1-7 0,-8 3-4 15,-1 5-5-15,-1 3-5 0,-4 1-2 16,-2 9-1-16,-2 5-1 0,4 4-1 0,-4 8 1 16,2 6 0-16,7 6 0 15,1 1 2-15,4-4-2 0,5-1 2 16,8-3 0-16,2-3 0 0,2-4 0 16,6-3 0-16,8-1 0 0,3-3 0 0,4-1 0 15,-1-1 2-15,7-4-1 16,-2-1 1-16,4 0 1 0,-10-2 1 15,5-3-1-15,-9-1-1 0,-7 0 0 0,-4 0 0 16,-4-2 0-16,0 0-1 0,-2 4-1 16,-6 2 0-16,-9 3-1 0,-1 2-11 15,-5-1-9-15,-4 1-15 0,2-2-19 16,7-2-3-16,-1-7-6 0,13-4-51 0,0 0-86 16</inkml:trace>
  <inkml:trace contextRef="#ctx0" brushRef="#br0" timeOffset="147319.41">5133 14721 663 0,'0'0'64'0,"0"0"-23"16,0 0-2-16,0 0-14 0,0 0-20 15,0 0-4-15,0 0-1 0,0 0 0 16,-25 55-1-16,31-38 1 0,2-2-1 0,5-2 1 15,1 0-2-15,5-2 1 16,-1-3 0-16,7-4-1 0,0-3 0 16,6-1 1-16,0-7 1 0,-2-3 0 15,2-4 0-15,-2-1-1 0,-6-2-6 16,-11 0-1-16,-2 0 2 0,-10-1 3 16,0 0 3-16,-10-3 2 0,0 3-2 0,-5-2 0 15,-3 4 0-15,-3 0 1 16,7 5 1-16,-9 3 0 0,4 6 2 0,-6 4 1 15,-2 12-1-15,-4 8-4 0,3 13 0 16,3 4 0-16,4 6 1 0,9-1-1 0,3-5 2 16,9-1-2-16,2-3-2 15,9-3 2-15,5-3-1 0,5-7 0 16,6-1 1-16,-2-6-3 0,10-5 2 0,6-4 0 16,1-6 1-16,1-11 0 0,4-5 1 15,1-6 0-15,0-3 0 0,-3-5 1 16,-4-1-2-16,-3-1 2 0,-3-7-2 15,-4 3 0-15,-6 0 0 0,-7 1 2 16,-5-2-2-16,-7 0 1 0,-2-2 1 16,-2-2-1-16,-2 4 1 0,0 3 3 15,-4 5 12-15,-2 8 4 0,-1 6-2 16,-1 7 2-16,0 4 0 0,6 3-5 0,-2 1-6 16,4 7-7-16,-2 9-3 15,2 9-5-15,0 9 3 0,2 9 2 16,4 5 0-16,10 1 0 0,-3 1 1 15,7-1-1-15,-3-3 1 0,8 0 0 0,-2-7-1 16,-3-6-1-16,5-4-11 0,-4-6-11 16,-5-6-10-16,-3-9-21 0,-5-5-16 15,-6-3-49-15,-2-8-69 0,-4-4-122 16</inkml:trace>
  <inkml:trace contextRef="#ctx0" brushRef="#br0" timeOffset="147492.49">5680 14756 512 0,'0'0'126'0,"0"0"-67"16,0 0-9-16,0 0-13 0,0 0-32 0,0 0-5 15,0 0 0-15,0 0 0 0,40-6 3 16,-7 4-2-16,2-1-1 0,6 2 1 16,1 0-1-16,-5 1-2 0,0 0-68 15,-2 1-14-15,2 1-85 0,-10-2-196 16</inkml:trace>
  <inkml:trace contextRef="#ctx0" brushRef="#br0" timeOffset="147697.26">6311 15019 364 0,'0'0'280'0,"0"0"-250"15,0 0-11-15,0 0-16 0,-6 53 3 16,12-50 5-16,6-2 9 0,5-1 4 0,8-5 1 15,-5-2 0-15,11-2-9 0,2-4-10 16,0 1-4-16,9-5-1 16,-7 3 0-16,-2-3-1 0,4-2-23 0,0-2-59 15,1-3-47-15,-3 0-83 16</inkml:trace>
  <inkml:trace contextRef="#ctx0" brushRef="#br0" timeOffset="148318.75">6948 14690 613 0,'0'0'20'16,"0"0"-5"-16,0 0 0 0,0 0-8 0,0 0-1 0,0 0 2 16,0 0 14-16,0 0-1 0,0 0-9 15,-9 14-3-15,16-14-6 0,7 0 0 16,3-3 0-16,5-4 1 0,9-4-1 15,2-1 1-15,2-5-1 0,5-3 0 16,-1 0-2 0,2-2-1-16,-5 3 1 0,-8-4 0 0,-5 3 0 0,-4 0 0 15,-7-1 0-15,-4 0 0 0,-1-4 1 16,-7 1 1-16,0 1 3 0,-7 1-4 16,-1 2 2-16,0 2 13 0,-2 4 10 15,1 6-6 1,-1 2 0-16,6 5-9 0,0 1-4 0,0 0-4 0,2 8-4 15,-7 6-3-15,7 8 0 0,-4 9 1 0,0 7 2 16,4 8 0-16,-4 0 0 16,1 3 0-16,-1 3 0 0,6-3 0 0,0 0 0 15,0-8 0-15,0-3-5 0,0-9-2 16,8-4-5-16,-1-3-6 0,-3-7-5 16,-2-3 6-16,2-4-2 0,-2-5-1 15,-2-1 2 1,0-1 6-16,0-1 11 0,0 0 0 0,0-6 2 0,2-1 1 15,0-3 5-15,0-2-2 0,-2-2 1 16,6-3 5-16,-1-4 3 0,-1 2-5 16,2-4 0-16,4-2-1 0,1-1-1 15,3 0-2-15,5 2 0 0,-3 6-4 0,3 6-1 16,-3 7 0 0,1 5 0-16,4 1 0 15,3 5 0-15,5 4 2 0,0 6 2 0,0 2-2 0,-6 3-1 0,0 1 1 31,-3-1 1-31,-3 2-2 0,1-3 0 16,-3 0 0-16,-1-3-1 0,-1-4 0 16,1-3-9-16,1-6-18 0,-3-4-26 15,7-10-32-15,-7-11-54 0,5-4-127 16</inkml:trace>
  <inkml:trace contextRef="#ctx0" brushRef="#br0" timeOffset="148909.15">7853 14570 710 0,'0'0'14'0,"0"0"13"15,0 0 0-15,0 0-22 0,0 0-4 0,0 0 1 16,-8 57 2-16,12-45 3 16,2 0 0-16,-2 1 3 0,2 0-7 0,1-1-2 15,3-5-1-15,0-2 1 16,5-2-1-16,1-2-2 0,5-2 1 15,6-7 0-15,2-4 1 0,6-1 0 0,-2-1-3 16,-2-5 0-16,0 1 0 0,-6-1-3 16,-7 3 0-16,-3-1 5 0,-9 1 1 15,-2-1 0-15,-4 1 5 0,0-3-2 16,-2 2 1-16,-4 3-1 0,-2 3 4 16,-3 5 1-16,-5 2 7 0,-5 4-2 15,-2 3-6-15,1 10-7 0,-9 7 0 16,4 3 0-16,-2 7-2 0,4 3 2 15,2 7-2-15,1 1-4 0,9-2 1 16,5-2 3-16,8-5 0 0,0-1-1 0,10-7 0 16,3-4-1-16,9-4 1 0,1-4 0 15,4-5 0-15,6-4 1 0,8-5 1 16,3-2 0-16,1-5 1 16,1-3 0-16,-3-3 0 0,-6-1 0 0,-4-3 1 15,-6-1-1-15,-4-3 0 0,-6 0 1 16,-5 2 0-16,0-1 1 0,-5 0 6 15,-1-2 10-15,-2 3-3 0,2 3 2 0,-4 4-1 16,0 7-2-16,-2 4 1 16,0 2 1-16,0 1-5 0,0 0-5 15,0 1-5-15,0 8-1 0,2 9-3 0,0 7 1 16,-2 1 2-16,0 5 2 0,0-1-2 16,0 1 0-16,2 0 2 0,-2-4-2 15,0-4-2-15,0-6-9 0,0-3-6 16,0-7 0-16,0-4-5 0,3-3-13 15,-3-1-5-15,0-11-22 0,0-6-28 16,0-9-28-16,2-1-95 0</inkml:trace>
  <inkml:trace contextRef="#ctx0" brushRef="#br0" timeOffset="149066.34">8543 14396 526 0,'0'0'122'0,"0"0"-59"16,0 0-11-16,0 0 6 0,0 0-32 0,0 0-26 15,0 0-1-15,0 0 1 0,-10 16-1 16,16 2 1-16,0-2 0 0,1 4-19 16,1-4-29-16,4 3-35 0,-3-1-29 15,-1 0-68-15,2-5-111 0</inkml:trace>
  <inkml:trace contextRef="#ctx0" brushRef="#br0" timeOffset="150125.76">8938 14620 596 0,'0'0'109'0,"0"0"-72"16,0 0 4-16,0 0 1 0,0 0-26 16,0 0-7-16,0 0-1 0,0 0-4 15,0 0 0-15,6 27-1 0,-22-13 0 16,-11 1-3-16,-4 0-3 0,-6-1-7 16,-5-5-6-16,1 0-2 15,0-5-7-15,-5 0-2 0,3-1 2 16,10-3-6-16,12 0 15 0,11 0 16 0,8-5 9 15,2 0-1-15,2-2-8 0,2-1 0 16,10-5 2-16,1-3 9 0,8-2 4 16,-1-3 3-16,3-1-1 0,6-2-5 15,4-1-2-15,5 3-4 0,-1 7-1 0,0 7-3 16,-2 5-2-16,-2 3-1 0,-4 6 1 16,-4 6 4-16,-2 4-1 0,-2 7 1 15,0 5-2-15,-9 3-1 0,1 7 1 16,-7 3 0-16,-6 4 0 0,-2 3-2 15,-6 1 0-15,-11 1-5 0,-3-4-15 0,-3-4-24 16,-4-9-4-16,0-8 2 16,-4-3 11-1,2-7 6-15,-6-6-14 0,4-4-22 0,0-5-15 0,4 0 33 0,2-7 33 16,11 0 14-16,-1-1 35 0,7-2 19 16,6 2 3-1,0-1-10-15,2-5-11 0,4-2-6 0,6-9-9 0,13-7-9 16,6-9 1-1,8-7-4-15,11-6-5 0,8-5-4 0,6 2 0 0,0 1-2 0,-2-1 2 16,-3 4 0 0,-5-1 0-16,-4 2 0 0,-9 3-2 0,-10 4-2 15,-4 7 4-15,-9 7 2 0,-7 9 0 0,-5 8 4 16,-4 6 35-16,0 6 9 0,0 2-8 16,0 0-11-16,0 0-10 0,-2 4-6 15,-3 7-13 1,-3 5-1-16,-2 8-1 0,0 5 0 0,5-1 1 0,5 3 0 15,0-1 0-15,7 3 0 0,-1 5-1 16,0 2 2-16,4 0-1 0,-3 1-1 16,1-4 2-16,-2 0-2 0,0-9 0 15,-2-3 0-15,0-5 0 0,-1-6-11 0,-1-2-5 16,-2-6-2-16,0-2-1 16,0-3 0-16,0-1 6 0,2 0 10 0,-2 0 3 15,0-4 0-15,0-1 1 0,0-3 1 16,0 2-1-16,0-3 0 0,0-2 4 15,0 0 1 1,0-3 1-16,0-7 1 0,2 0 0 16,4-5 2-16,0-3-3 0,7-3-1 15,-1 4-2-15,2 7 0 0,1 6-3 0,-3 9-1 0,1 6 0 0,-1 2-1 16,9 11 1 0,-1 8 0-16,5 4 3 0,-4 7-2 0,-5 3 1 0,3 2-1 15,-2-3 0-15,3 2 0 16,1-1-1-16,2-6 0 0,-3 0 0 0,5-10-1 15,-2-3 1-15,-2-6-1 0,3-6 1 16,-3-4 0 0,0-2 1-16,-1-8-1 15,-1-1 2-15,0-5 0 0,-5 0-2 16,1-6 2-16,-7-3 0 0,4-4 0 16,1-6 1-16,-5-5-2 0,2-1 2 15,-2-4 4-15,-1-2 3 0,-1-3-1 0,-4 1 3 16,2 7-1-16,-2 7 0 0,-4 15 0 15,2 7 0-15,-4 9 3 0,-2 4-1 16,-3 0-4-16,5 6-9 0,-6 9 0 16,-2 13-4-16,-5 10 2 0,3 7 2 15,5 4 0-15,7-4 0 0,2-1 0 16,9 4 0-16,-1-7-3 0,8-1-2 16,1-4-7-16,6-7-4 0,-5-6-4 15,1-8-6-15,-3-6-7 0,1-6-25 0,-11-3-42 16,-2-7-41-16,-4-5-117 15</inkml:trace>
  <inkml:trace contextRef="#ctx0" brushRef="#br0" timeOffset="150297.49">9875 14572 696 0,'0'0'68'0,"0"0"-23"0,0 0-8 15,0 0-14-15,0 0-15 0,0 0-3 16,0-40-3-16,12 35 2 0,7 3-4 15,5 0 0-15,7 1-1 0,7-2 0 16,5 2 0-16,3-2-29 0,-1-4-41 16,-2-1-52-16,1-4-61 0,-9 0-248 15</inkml:trace>
  <inkml:trace contextRef="#ctx0" brushRef="#br0" timeOffset="150943.15">10931 14327 299 0,'0'0'52'0,"0"0"-15"0,0 0-8 16,0 0 10-16,0 0 9 0,0 0-2 15,0 0-4-15,0 0 2 0,2-32 0 16,-2 30 7-16,0-1-6 0,0 1-12 15,0-1-7-15,0-3-5 0,-2 3-4 16,2 0-2-16,-2 2-6 0,-2 1 2 16,-5 0-2-16,3 0-2 0,-4 0-1 15,0 4-3-15,-9 4-2 16,-2 8-1-16,1 5-2 0,-7 5 1 0,2 4 1 16,4 4 0-16,-4 2 0 0,7 3 0 15,3 3 0-15,7-2-1 0,2 0 1 0,6 2 0 16,6-1-1-16,2 2 0 0,17-5 0 15,0 2-2-15,14-5-5 0,5-4-2 16,14-7-2-16,2-7-6 0,6-11-11 16,8-6-15-16,-2-9-46 0,-1-12-35 15,-9-4-148-15</inkml:trace>
  <inkml:trace contextRef="#ctx0" brushRef="#br0" timeOffset="153230.78">11520 14512 429 0,'0'0'54'0,"0"0"24"15,0 0-18-15,-58-39-10 0,56 28-32 16,2 1 9-16,0-2-1 0,0 4-9 16,0-2-7-16,6 3-2 0,3 1-3 0,1 1-1 15,-2 1-3-15,7 2-1 0,1 2 0 16,1 0 3-16,5 9-3 0,3 3 2 16,-2 9-2-16,-4 0 0 0,-5 8 1 15,-2 4 0-15,-9 9 0 16,-3 1 0-16,0 0-1 0,-9-2-6 15,-3-3-4-15,-1-4 5 0,5-7 0 0,-4-6 1 16,4-7 3-16,3-5 1 0,3-4 0 16,2-4 1-16,0-1 0 0,0-1 1 15,0-7-1-15,0-2 0 0,-2-4 2 16,2-7 0-16,0-1 1 0,4-4-1 0,1-5 0 16,3 0 2-16,6-3-3 0,-3-2-2 15,7 2 1-15,-3 1 0 0,5 5-1 16,-7 5-1-16,1 8 1 0,-1 7-1 15,-5 6 0-15,2 1 0 0,3 1 1 16,-3 1 0-16,9 8 0 0,-7 8-2 16,7 7 2-16,-7 4 0 0,5 0 2 15,-3 3-2-15,5-3 2 0,-5 1-2 16,-2-4-2-16,3-1-4 0,-5-4 0 16,11-1 1-16,-7-3 3 0,7-5 2 15,-2-5-1-15,1-4 0 0,3-2 0 16,-2-6 1-16,2-5 0 0,3-6 0 0,-5-2 1 15,2-4 1-15,2-5 0 16,-7 2 1-16,1-6 5 0,-7-3 2 0,1-2-3 16,-7-6 0-16,-4 0 3 0,-2-2-2 0,0 4-4 15,0 7 1-15,0 9-1 16,-2 8 0-16,0 9 2 0,0 3 4 0,0 4 0 16,2 1-5-16,-7 5-5 15,5 10-1-15,-6 10-4 0,0 10 4 16,2 4 0-16,-3 2 1 0,7-1 0 0,2-2 0 15,2 1 0-15,-2-3 0 0,9-4-1 16,-3-4 1-16,0-7-1 0,6-4 1 16,3-5-1-16,1-5-1 0,5-4 1 15,6-3-3-15,4-7-5 0,0-8-2 16,6-7-8-16,0-2-19 0,5-1-14 16,-3-2 2-16,-4 2 0 0,-6-3-3 0,-2 2-8 15,-4-3 9-15,-13 0 26 16,0-1 26-16,-10-1 3 0,0 3 4 15,0 1 19-15,-6 0 45 0,0 5-6 16,0-1-14-16,4 7 0 0,-2 4-3 0,2 7-11 16,-5 3-8-16,7 2-9 0,0 0-7 15,7 7-12-15,-1 8-1 16,2 9-3-16,9 6 3 0,-5 6 2 0,11 1-2 16,-9-1 1-16,7 0 1 0,-11-4-2 15,3-1 1-15,-3-6 0 0,-6-7-1 16,-2-1 0-16,0-4-3 0,-2-4-8 15,2-3-4-15,-2-4 2 0,2-2 4 16,-2 0-1-16,2-5 4 0,2-4 4 0,7-6 2 16,-3-4 0-16,4-5 1 0,5-5-2 15,-5-2 2-15,3-4-1 0,-3-1 4 16,-1-3 3 0,1 1 1-16,-4 3-2 0,1 7 2 15,-3 10-4-15,-4 8 2 0,0 8-3 0,-2 2 0 16,0 0 1-16,4 6-4 15,2 11-1-15,-2 10-2 0,-2 8 3 16,5 5 1-16,1-2 0 0,6-1 0 0,-3-3-1 16,3-2 1-16,-1-4-1 0,7-9 0 0,-5-2 0 0,7-7 0 15,-9-4 0-15,5-4 0 0,-3-2 0 16,6-4 0-16,-13-4 1 16,8-4 0-16,-3-1 1 0,-5-6 2 0,0-2 9 15,1-3 2-15,-3-5 1 16,-4-2-1-16,-2-8 0 0,0 0-7 0,0-2 0 15,0-1-2-15,0 3-1 0,-4 10-2 16,0 7-2-16,-3 11 1 0,3 4 0 16,0 5-1-16,2 0-1 0,2 2-2 0,-2 6-1 15,0 7-15-15,0 10-23 0,2 5-3 16,0 0-2-16,6 1-28 0,11-1-12 16,-5 0-47-16,3-6-70 0</inkml:trace>
  <inkml:trace contextRef="#ctx0" brushRef="#br0" timeOffset="153452.13">13517 14502 615 0,'0'0'60'16,"0"0"11"-1,0 0-10-15,0 0-31 0,0 0-17 0,0 0-5 0,-25 20-2 16,25-20-2-16,0 1-1 0,6-1 0 15,3 2 0-15,3-2 0 0,9-6 0 32,3-2 1-32,5-2-3 0,4 0-1 0,5-5 1 15,-1-1-1-15,0-1-1 0,0-3-48 16,-4-2-58-16,-4-2-52 0,-8 0-182 16</inkml:trace>
  <inkml:trace contextRef="#ctx0" brushRef="#br0" timeOffset="153862.53">13916 14128 668 0,'0'0'7'16,"0"0"4"-16,0 0-4 0,25-59 12 0,-11 41 0 16,5 1 2-16,-3 6-1 0,1 3 0 15,-1 5-1-15,1 3-4 0,-11 0-3 16,9 7-4-16,-3 3-1 0,9 4-2 15,-5 2-1-15,5 6-1 0,-7 5-1 16,9-1-1-16,-11 5 0 0,5-1-1 16,-9 4-2-16,-4 0-9 0,1-1-14 15,-5-4-2-15,0-6 2 0,-3-7 3 16,-1-6 8-16,2-4 6 0,-6-3 7 16,-2-2 1-16,1-1 2 0,5 0 6 0,0-1 11 15,0-3 5-15,0 0-1 16,2 0-1-16,-2-2-1 0,2 0-4 15,2-3-5-15,0-5-3 0,10-8-2 0,0-6-4 16,5-4-2-16,5-7-1 0,9-1-1 16,0 1 1-16,2 4 0 0,2 10-1 15,-6 8-1-15,0 8-4 0,0 2-23 16,0 4-7-16,6 2-18 0,0-2-22 16,0 3-20-16,-4-2-53 0,-6 0-129 15</inkml:trace>
  <inkml:trace contextRef="#ctx0" brushRef="#br0" timeOffset="154216.5">14770 14011 239 0,'0'0'413'0,"0"0"-351"0,0 0-6 16,0 0-11-16,0 0-19 0,0 0-12 16,0 0-6-16,0 0-3 0,0 0-2 15,-27-13 2-15,21 20 0 0,1 5-5 16,-9 5-4-16,-1 8 3 0,1 3-1 15,-3 4-1-15,9 0 3 0,0 0-1 16,4-4-6-16,4-4-3 0,4-2 0 0,8-4-1 16,-1-5 4-16,9-2 2 0,-1-5 4 15,6-2-1-15,2-4 2 0,4-4-1 16,2-7 1-16,0 0 1 16,0-2 0-16,-2-3 1 0,-2-2 1 0,-11-1 7 15,3-1 1-15,-15-2 0 0,-2-6 2 16,-4-3-1-16,-6-4-1 0,-6-3-5 15,-11 3-4-15,-10 4-2 0,0 8 0 16,-6 9-3-16,3 8-9 0,5 6-3 16,5 4-4-16,15 10-2 0,1 6-33 15,6 6-15-15,4 8-10 16,4 3-7-16,10 0-7 0,1-3-34 16,6-9-99-16</inkml:trace>
  <inkml:trace contextRef="#ctx0" brushRef="#br0" timeOffset="154570.34">15293 14137 436 0,'0'0'100'0,"2"-50"-25"15,-2 28-12-15,0 1 0 0,-2 3-5 0,-1 1-17 16,3 4-12-16,0 6-8 0,-2 4-5 0,0 3-6 16,0 0-6-16,-2 1-3 0,4 4-1 15,-2 7-3-15,-4 8-4 0,-2 11 7 16,-1 5 0-16,-3 4 0 0,6-1 0 15,2 2 0-15,2-1 0 0,2-4-1 16,0-2-1-16,2-4-6 0,6-9 0 16,8-3 0-16,-3-7 0 0,5-5 4 15,-3-4 2-15,6-2 2 0,-5-6-1 16,3-6 1-16,-7-1 2 0,5-7 0 16,-5-6 2-16,0-6 0 15,-1-5 3-15,-9-7-3 0,-2-2-1 16,-6-2-1-16,-11 0 0 0,-1 4-2 0,-3 4 0 15,-6 11-1-15,4 7 0 16,7 9-12-16,3 4-4 0,1 4-14 0,6 5-35 0,6 0-30 16,0 7-31-16,0 4-58 0,0-3-72 15</inkml:trace>
  <inkml:trace contextRef="#ctx0" brushRef="#br0" timeOffset="154806.59">15663 13797 587 0,'0'0'63'0,"0"0"0"16,0-56 5-16,2 49-13 0,-2 5-16 0,0 2-15 15,0 0-13-15,0 0-8 16,4 5-3-16,2 7 0 0,0 11-2 0,0 9 2 16,1 6 2-1,-7 5 1-15,2 2-1 0,-2 5-1 0,0 3-1 0,0 1-1 16,-2 2-4-16,2-5-13 15,2-7-12-15,4-9-5 0,6-6-10 0,-1-5-20 16,-5-7-4-16,2-6-75 16,0-7 33-16,-4-4-101 0</inkml:trace>
  <inkml:trace contextRef="#ctx0" brushRef="#br0" timeOffset="154965.1">15561 14186 540 0,'0'0'75'0,"0"0"-13"0,0 0-6 15,0 0-33-15,0 0-23 0,13-53-2 16,16 42 2-16,8-4 0 0,10 4 1 16,3-2-1-16,4 2 0 0,-7 1-1 15,5-1-51-15,-11-1-46 0,-3-6-77 16,-10 0-225-16</inkml:trace>
  <inkml:trace contextRef="#ctx0" brushRef="#br0" timeOffset="155215.97">16334 13866 540 0,'0'0'54'15,"0"0"5"-15,0 0 23 0,0 0-20 16,0 0-17-16,0 0-10 0,0 0-8 16,0 0-7-16,0 0-8 0,17-45-2 15,-15 52-10-15,0 6 0 16,-2 6 0-16,4 5 4 0,-2 4 1 0,-2 2-1 15,0 4-2-15,-6 4 0 0,-10 4-2 0,-1 0 0 16,-10 5 0-16,0 3-2 16,7-2-13-16,-3-3-18 0,4-6-15 0,9-7-49 15,4-5-52-15,2-12-125 0</inkml:trace>
  <inkml:trace contextRef="#ctx0" brushRef="#br0" timeOffset="155389.47">16764 14089 316 0,'0'0'494'0,"0"0"-465"16,0 0-28-16,0 0 11 0,0 0-1 16,9 50-7-16,-9-41 0 0,-5 2-2 15,-3-1-2-15,4-4-1 0,0-2-26 16,-4-4-29-16,-9-3-50 0,1-4-42 15,-7-4-210-15</inkml:trace>
  <inkml:trace contextRef="#ctx0" brushRef="#br0" timeOffset="155518.07">16930 13786 651 0,'0'0'80'0,"0"0"-76"16,0 0-4-16,0 0-1 0,0 0-3 15,0 0-40-15,0 0-64 0,0 0-132 16</inkml:trace>
  <inkml:trace contextRef="#ctx0" brushRef="#br0" timeOffset="156318.94">4618 15762 387 0,'0'0'71'15,"0"0"-26"-15,0 0-2 0,-4-65 0 16,4 52-5-16,0 4-8 0,0-1-1 16,0 2 6-16,2 2-7 0,-2 0-1 15,2 2-6-15,2 0-8 0,0 0-2 16,7 0-7-16,1 1-4 0,2 2 1 16,7 1 0-16,6 4-1 0,-2 9 1 15,2 3 0-15,-3 5 0 0,-1 5 0 0,-8 3 0 16,-5 3-1-16,-6 2 0 0,-4 0 0 15,-2-2-9-15,-10-1-4 0,3-2 1 16,-1-3 4-16,-2-6 0 0,5-2-3 16,3-8 3-16,2-2 2 0,0-5 2 15,2-3 4-15,0 0 2 0,0 0 0 16,0-4 2-16,-2-1 3 0,0-3 5 16,0-3-6-16,2-4 1 15,0-6-1-15,4-7 0 0,2-5-1 0,3-6-2 0,11 0-1 16,-3-4-2-16,12 7-1 0,2 5 1 15,2 6-2-15,2 8 0 0,2 3-19 16,9 0-47-16,-1-1-34 0,5-3-92 16,-7 3-159-16</inkml:trace>
  <inkml:trace contextRef="#ctx0" brushRef="#br0" timeOffset="156727.9">5455 15744 634 0,'0'0'7'0,"0"0"8"16,0 0 1-16,0 0-6 0,0 0-8 15,0 0-1-15,0 0 0 0,0 0 1 16,-8 11 3-16,14-11 8 0,0 3 1 16,7 0-3-16,-1-2-2 0,5 1-4 15,-1-2-3-15,5 0-1 0,-5 0 0 16,5-2 0-16,2-2 0 0,-5-2 0 15,5-2 0-15,-6-2-1 16,1 1-1-16,-5-2-5 0,-1-2 6 0,-4-2 0 16,-6-1 0-16,-2-2 1 0,0 2 0 15,-4-1 1-15,-6 4 0 0,-5 1 0 0,3 2 1 16,-2 3-1-16,-3 6 1 0,-2 1 3 16,1 10 5-16,-5 6-5 0,-2 5-4 15,3 9 3-15,1 3-5 16,2 5 0-16,7-3 0 0,2 2 0 0,5-2 0 15,5 0-2-15,0 0 1 0,9-2-2 16,3-4-2-16,11-3-3 0,0-9-2 16,-1-3 2-16,9-5-1 0,0-9-4 15,4-2-9-15,3-7-5 0,-3-9-8 16,6-4-35-16,-6-6-30 0,-2-6-44 16,-10-1-154-16</inkml:trace>
  <inkml:trace contextRef="#ctx0" brushRef="#br0" timeOffset="156920.44">6063 15436 554 0,'0'0'64'0,"0"0"-15"15,0 0 19-15,0 0-4 0,0 0-35 0,0 0-14 16,0 0-9-16,0 0-3 0,12 68 11 16,-1-22 4-16,3 4-5 0,-2 4-5 15,5-1-2-15,-3-2-4 0,3 0-1 16,-5-4 0-16,-1-2-1 0,1-3-1 15,-2-5-25-15,-1-6-30 0,-5-9-43 16,-2-7-63-16,-2-11-94 0</inkml:trace>
  <inkml:trace contextRef="#ctx0" brushRef="#br0" timeOffset="157089.31">6067 15711 613 0,'0'0'29'0,"0"0"9"0,0 0-1 15,0 0-6-15,0 0-22 16,0 0-9-16,0 0 2 0,0 0-1 0,0 0 1 16,72-28 0-16,-43 27-1 0,-2 0-1 15,2-1 1-15,0 2-1 0,2-3-23 0,0 0-55 16,-4-6-32-16,-2 2-123 0</inkml:trace>
  <inkml:trace contextRef="#ctx0" brushRef="#br0" timeOffset="157422.04">6526 15625 576 0,'0'0'85'0,"0"0"-24"15,0 0-4-15,0 0-3 0,0 0-21 16,0 0-22-16,0 0-6 0,0 0-1 16,0 0-4-16,-10 39 0 15,28-14 1-15,3 5 1 0,0 5 1 0,1-1-1 0,1 0 1 16,-2-1-1-16,3-4-1 0,-1-5 0 15,-2-3-1-15,2-7-2 16,-1-6 2-16,-3-2-1 0,0-6 1 16,-3-1-1-16,3-8 1 0,-5-5-1 0,3-4 1 15,-3-4 0-15,1 0 1 16,-3-1-1-16,-2-2 0 0,-1 0 0 0,-3-3-1 16,-2-3 0-16,-4-1 0 15,0 1 1-15,0 2 1 0,0 5-1 0,-4 9 0 16,0 5 1-16,-5 3-1 0,7 4-8 15,-2 3-12-15,2 6-23 0,2 7-37 16,0 5-12-16,2 4-24 0,4 0-64 16,3-3-114-1</inkml:trace>
  <inkml:trace contextRef="#ctx0" brushRef="#br0" timeOffset="157765.74">7154 15822 637 0,'0'0'62'0,"0"0"-16"16,0 0 7-16,-58-48-11 0,54 23-23 0,4-8-10 15,0-7-5-15,11 2-4 0,5 0 0 16,1 6-1-16,5 5 0 16,-3 11 0-16,2 4 0 0,1 6 0 15,-1 2 0-15,6 2 0 0,0 2 1 0,4 5 0 16,-2 4 0-16,-2 3 0 0,-5 1 1 15,-3 2-1-15,-7 2 0 0,-3 2 0 16,-5 4-2-16,-4 5-13 0,-4 6-7 16,-11 3-2-16,3 2-3 0,-5-1 3 15,3-5 11-15,3-7 11 0,3-2 2 16,4-3 0-16,2-3-1 0,2-3 0 16,2-5-1-16,4-4-2 0,9-5-4 15,-3-1 0-15,3-3 4 0,7-6 3 16,-1-4-6-16,0-4-18 0,1-2-34 15,3-5-48-15,-4-4-65 0</inkml:trace>
  <inkml:trace contextRef="#ctx0" brushRef="#br0" timeOffset="158189.49">7669 15476 616 0,'0'0'37'0,"0"0"18"0,0 0 8 16,0 0-18-16,0 0-32 0,0 0-12 15,0 0-1-15,0 0-2 16,0 0 2-16,35 51 3 0,-14-35-1 16,4 2 2-16,-5-4-2 0,1 2 1 0,-4 0 0 15,-3-1-1-15,-8 4 0 0,-2-4 0 16,-4 2-1-16,0-3 1 0,0-1-2 16,-4-5-5-16,0-1-11 0,0-2-8 15,0 1-16-15,0-5 1 0,0 1 10 16,4-2 18-16,0 1 11 0,-3-1 1 15,1 0 4-15,0-3 13 0,0-5 2 16,2-2 0-16,-2-1 1 0,2-2 0 16,0-2 0-16,2-2-1 0,2-4-2 15,1-3 0-15,7-2 0 0,-4 1-5 16,3 5 0-16,-3 5-4 0,-2 6-1 16,-2 5-2-16,0 4 0 0,0 0-1 0,5 0-4 15,-1 3-1-15,0 8 0 16,3 6 0-16,1 4 1 0,-2 3 1 15,-4 4 0-15,-1 2-1 0,1 0-1 0,-2-1-1 16,0 0-24-16,0-1-11 0,0-1-27 16,5-7-27-16,-1 1-20 0,-2-10-71 15,0-5-174-15</inkml:trace>
  <inkml:trace contextRef="#ctx0" brushRef="#br0" timeOffset="159462.84">9343 15560 439 0,'0'0'74'0,"0"0"-6"0,0 0 2 15,0 0-5-15,-35-55-27 0,27 43-8 16,2-1-4-16,2 2-5 0,-3 1-4 16,3 2-3-16,4 3-4 0,0-1 0 15,0 2-1-15,0 2-3 0,-2 1-3 0,2 1 0 16,0-1-3-16,2 1 0 0,2 0-2 16,5 6-1-16,3 8 1 0,1 4 2 15,3 5-1-15,-4 3 1 16,1 4 0-16,-1 2 0 0,-3 0 0 0,-7 0-7 15,2 0-10-15,-4-3-7 0,0-3-8 16,0-6-4-16,-2-2 7 0,0-5 5 16,2-4 1-16,-2-4 4 0,2-2 9 15,0-3 10-15,0 0 1 0,0 0 1 16,0-5 3-16,0 1 6 0,0-4 4 16,0 0 3-16,0-3-3 0,0-2 1 15,0-3-1-15,0-3-2 0,4-4 2 0,2-3-2 16,4-3-1-16,3 1-3 15,-1 1 1-15,2 7-5 0,-1 6-1 0,1 8-3 16,-1 4 1-16,1 2-2 0,3 2 2 16,-1 7-2-16,3 4 0 0,2 5 0 15,-5 2 1-15,5 4 0 0,-5 3 0 16,5 3-1-16,-4 2-2 0,3-1-7 16,1-4 0-16,2-3 1 0,1-6 1 15,3-3 1-15,-6-5 2 0,2-5 3 16,1-4-1-16,-5-4 0 0,-2-4 2 0,-1-3 1 15,-1-4 0-15,-5 3 0 16,-2-5 0-16,1-4 2 0,-3-2-2 0,-4-4 8 16,0-3-1-16,-2-3-3 0,0 0 0 15,-2 1 0-15,2 2 2 16,-2 5 0-16,-2 9 4 0,-1 4 0 0,-1 5-1 16,0 2 0-16,2 1-5 0,0 3-4 15,2 0-1-15,-7 6-2 0,7 6-2 16,-10 8-2-16,4 6 0 0,2 5 0 15,-1 2 2-15,5 1 1 0,2 0 0 16,2 0 0-16,9-1 1 0,1-2 2 16,7-5-4-16,5-5 1 0,-3-3-6 15,4-9-2-15,4-3-5 0,-2-6 1 0,-2-5-19 16,-1-7-14-16,-1-7-7 16,-4-4-5-16,1-4-13 0,-1-2 5 0,-5-3-2 15,3-2 11-15,-7 1 36 16,1 3 23-16,-3 2 5 0,-2 3 51 0,-4 0 19 15,2 1 5-15,-2 2-13 0,-2 1-11 16,0 7 6-16,0 6-12 0,-2 5-9 16,2 3-11-16,-2-1-6 0,2 1-11 15,0 5-9-15,0 11-4 16,0 10-2-16,0 2 2 0,0 5 1 0,2-2 0 16,0 0-1-16,-2 0 2 0,0-3-1 15,0 0-1-15,0-5-1 0,0-5-3 0,7-4-13 16,-3-6 2-1,0-1-2-15,4-4 5 0,-2-3 5 0,3-5 4 0,1-5 3 16,2-5 1-16,-1-3 0 0,3-7 1 16,-1-2 0-16,-5-4-1 0,4-2 1 15,-4-1 1-15,-1-3 0 0,1 0 0 16,-2 4 0-16,-2 6 1 0,-4 7 3 16,0 11 0-16,0 6 1 0,0 3 2 15,0 0-3-15,0 0-7 0,9 12-2 16,-5 10-4-16,-2 11 3 0,8 5 3 0,2-1 2 15,3 1-2-15,6-1 1 0,-7-2-1 16,5-6 0-16,1-4 0 16,7-3 0-16,0-8 0 0,4-3 0 0,0-7-2 15,0-4-1-15,0-4 3 0,-6-7 0 16,0 0 2-16,-7-4-1 0,-5-2 0 16,-5-1 4-16,-4-5 12 0,-4-2-2 15,0-3 1-15,0-1-2 0,0-1-5 16,-2 0-1-16,-4-1 0 0,2 5-3 15,-2 3-1-15,-1 9-1 0,-1 5-1 16,2 6-1-16,0 2-1 0,-1 1-1 16,7 0-4-16,-2 6-29 15,2 9-11-15,0 8-22 0,2 2-47 0,3-1 6 0,7-2-40 16,-2-7-106-16</inkml:trace>
  <inkml:trace contextRef="#ctx0" brushRef="#br0" timeOffset="159667.07">11005 15798 775 0,'0'0'50'0,"0"0"-15"16,0 0 5 0,0 0-24-16,0 0-16 0,0 0 0 0,19 7 1 0,10-19 0 15,6 3-1-15,0 1 0 16,7 4 0-1,-1 0 0-15,0 0 0 0,1 1 0 0,-1-3-3 0,0-3-21 16,1-2-27-16,1-5-35 0,-6-5-41 0,-4 0-113 16</inkml:trace>
  <inkml:trace contextRef="#ctx0" brushRef="#br0" timeOffset="160107.07">11493 15447 589 0,'0'0'11'0,"0"0"17"15,15-70 5-15,-3 41 18 0,3 3-12 32,3-1-9-32,-1 9-6 0,-1 7-8 0,-8 4 2 0,3 5-2 0,5 1-6 15,-3 0-3-15,7 1-2 0,1 6-1 16,6 5-1-16,4 4 0 0,2 6-1 15,2 5 0-15,-2 3-1 0,-2 4 0 16,-2 1 0-16,-6 0-1 0,-9 4 0 16,-5-3-5-16,-9 3-17 15,0-5-10-15,-4-4 8 0,-7-6-1 0,5-8 3 16,-11-2 3-16,3-6 7 0,-7-1 10 16,5-3 2-16,-7-3 2 0,4-2 2 15,1-3-1-15,3-1 3 0,5-1 14 16,6-1 9-16,0 0-3 0,4 0-10 0,0-4-8 15,0 1 0-15,6-7 1 16,6-7-2-16,7-3-3 0,8-5-3 0,6-3-1 16,6 0 1-16,7 7-1 0,-1 8-1 15,-3 7-1-15,-1 7-7 0,-4 2-33 16,-2 3-38-16,4-4-34 0,-8 2-89 16</inkml:trace>
  <inkml:trace contextRef="#ctx0" brushRef="#br0" timeOffset="160468.59">12335 15420 679 0,'0'0'65'16,"0"0"-7"-16,0 0-4 0,-52-19-14 16,41 12-19-16,3 1-10 0,4 3-5 15,-2 2-1-15,6 1 4 0,-2 0-5 0,0 3-4 16,0 9-4-16,-7 6 0 15,5 9 1-15,-2 4 1 0,2 1 1 0,4-1 0 16,2-1-2-16,8-3-6 16,3-3-3-16,-5-3-2 0,13-4 1 15,-5-6 1-15,7-4 4 0,4-5 2 0,-2-2 4 16,6-4 0-16,0-7 2 0,2-4-2 16,-2-1-2-16,-4-1 4 0,-3-2 0 15,-11-1 2-15,-3-3 0 0,-2 0 2 16,-8-4 2-16,-2-4 4 0,-10-4-3 15,-3-1-4-15,-11 3-1 0,-1 7 0 16,-2 8-2-16,0 5 1 0,4 7-1 16,-2 4-2-16,7 2-14 0,3 5-4 15,0 5-37-15,5 5-2 0,8 3-20 16,4 0-34-16,0-1-43 0,0-4-79 16</inkml:trace>
  <inkml:trace contextRef="#ctx0" brushRef="#br0" timeOffset="160814.41">12845 15284 654 0,'0'0'78'0,"0"0"-4"16,0 0-13-16,0 0-24 16,0 0-20-16,0 0-11 0,0 0-5 15,0 0-1-15,-52 16-1 0,50 4-2 16,-2 8 0-16,0 4 3 0,2-1 0 0,0 3-2 15,0 2-5-15,0-2-1 0,2-2-2 16,4-4-2-16,6-6-5 0,7-5 3 16,-3-5-2-16,11-1 2 0,-6-7 3 15,3-5 6-15,5 1 4 0,0-8 0 16,-2-5 1-16,0-2 0 0,0-4 1 16,-1-1 0-16,-11-5 3 0,-3 3 12 15,-4-3 7-15,-6-4-7 0,0-2-4 16,-10-9-7-16,-2-3-3 0,-9 4-2 15,4 7-2-15,-5 14-21 0,5 8 0 16,5 9 13-16,3 1-4 0,9 6-36 16,0 8-45-16,0 5-4 0,0 1-117 15,7-3-86-15</inkml:trace>
  <inkml:trace contextRef="#ctx0" brushRef="#br0" timeOffset="161050.29">13312 15220 588 0,'0'0'72'0,"0"0"-15"0,21-69 9 15,-11 52-5-15,-8 6-19 0,2 6-14 16,-4 5-7-16,0 0-6 0,3 0-4 0,-1 0-2 16,4 7-3-16,0 8-5 0,2 4 0 15,1 10 2-15,3 5-2 0,4 2 0 16,-3 4 0-16,5 2 0 0,-3 1-1 15,6 1 0-15,-7-4-3 0,5 1-20 16,-7-6-21-16,5-3-19 0,-13-10-51 16,-4-13-71-16,-4-8-180 0</inkml:trace>
  <inkml:trace contextRef="#ctx0" brushRef="#br0" timeOffset="161206.91">13333 15474 634 0,'0'0'42'0,"0"0"-22"0,78-45 16 0,-44 31 1 16,9 3-14-16,7-1-16 0,-7 2-3 16,2 0-3-16,-1 3 1 15,-13 1-2-15,-13 1-14 0,3-1-77 0,-13-1-32 16,1 0-157-16</inkml:trace>
  <inkml:trace contextRef="#ctx0" brushRef="#br0" timeOffset="161411.56">14052 15414 762 0,'0'0'98'0,"0"0"-63"0,0 0 0 16,0 0 4-16,0 0-15 16,0 0-12-16,0 0-9 0,-6 59-2 0,4-38 1 15,-2 1-2-15,4 0 3 0,-6-3-3 16,-1-3 0-16,-1-1-6 0,2-3-19 15,0-3-12-15,0-5-13 0,-5-4-29 16,1-12-77-16,4-8-125 0</inkml:trace>
  <inkml:trace contextRef="#ctx0" brushRef="#br0" timeOffset="161568.87">14077 15115 722 0,'0'0'92'0,"0"0"-42"0,0 0-26 15,0 0-10-15,0 0-12 0,0 0-2 16,0 0 0-16,0 0 1 0,0 0-1 16,19-21-1-16,-17 21-9 0,0 2-33 15,0-1-25-15,-2-5-59 0,0-6-90 16</inkml:trace>
  <inkml:trace contextRef="#ctx0" brushRef="#br0" timeOffset="189568.74">13352 11918 111 0,'0'0'127'16,"0"0"-113"-16,0 0 1 0,0 0 26 16,0 0 1-16,0 0-11 0,0 0-16 15,0 0-4-15,-19 8 12 0,19-8 0 16,2 0 2-1,0 0-2-15,2 0 1 0,0 0 5 0,-4 0-3 0,4 0-3 16,3 0-4-16,3 2-2 0,2 0-1 16,1 2-3-16,7-1-3 0,1 1 0 15,4-1 8-15,8 2 2 0,13 0-13 16,1 0 1 0,13 1 8-16,10-5-1 0,13 4-5 0,10-1 0 0,12-1-3 0,11-1 2 15,12-1-3-15,7-2 2 16,7 1-1-1,7-1-1-15,-8-2-5 0,8-1 6 16,-5-2 0-16,-5-1 2 0,-1-1 0 16,-5 1-9-16,-12 1 0 0,-13 2 0 0,-17 2 2 15,-21 2 1-15,-10 0-1 16,-25 2 0-16,-8 0-1 0,-16 0-1 0,-9 0-1 16,-2-1 1-16,0 2 2 15,0-3 3-15,0 0 0 0,0 0-2 0,0 0-2 16,-2 3 1-16,-3-3-1 0,3 3 0 15,-2-1-1-15,0 0 0 0,0 0-5 16,0-1-9-16,0 0-12 0,0-1-3 16,-3 0-24-16,1-1-22 0,-6-6-18 15,3-4-70-15,3-3-111 0</inkml:trace>
  <inkml:trace contextRef="#ctx0" brushRef="#br0" timeOffset="189862.63">15898 11777 528 0,'0'0'52'16,"0"0"-4"-16,0 0-4 0,0 0 5 15,0 0-11-15,0 0-12 0,0 0-1 16,0 0-3-16,-10-19-6 0,14 19-6 16,2 0-8-16,9 0-2 0,3 3 2 15,9 3 0-15,2 3 0 0,8 2 1 0,7 5 0 16,12-1-3-16,1 3-2 15,1 2 2-15,-2 3 0 0,-4-2 1 16,-15-3 0-16,-10-1-1 0,-15-5 2 16,-8-2-2-16,-4 2 1 0,-10 3 0 15,-17 5 3-15,-12 4 1 0,-17 2-2 0,-6-1-3 16,-6-1-6-16,0-3-9 0,2-2-8 16,8-2-18-16,16-3-30 0,15-5-10 15,17-1-24-15,10-2-53 0,8-4-186 16</inkml:trace>
  <inkml:trace contextRef="#ctx0" brushRef="#br0" timeOffset="190508.08">17415 11890 312 0,'0'0'93'0,"0"0"-69"16,0 0 9-16,0 0 28 0,0 0-1 15,0 0-18-15,0 0-10 0,0 0-2 16,-2-28-1-16,2 27-8 0,0 0-8 16,0 1-2-16,2 0-4 0,3 0-3 15,-3 0-2-15,8 1-1 0,0 3 0 16,3 2 0-16,5 4 0 0,-3 2 2 16,6 3 0-16,-3 6 0 0,3 1 0 15,-5 5-1-15,-5 3 0 0,-5-1-1 16,-2 1 1-16,-4-2 0 15,0-6 0-15,-6-3-1 0,2-8-1 0,-3-3 0 16,3-2 1-16,-2-3-1 0,4 0 0 16,2-3 0-16,-2 0 1 0,2 0 1 0,-4-3 1 15,0-4-1-15,0-5 0 0,-3-3-2 16,3-3 2-16,-2-5-2 0,2-4 3 16,2-4 0-16,2-2 2 0,2 1-4 0,2-3 3 15,8 3 1-15,1 4-4 16,3 5 0-16,1 6-1 0,4 1 0 0,-3 6-1 15,11 1 1-15,0 5 0 16,4 4 1-16,2 1-1 0,3 8 2 16,-3 4-1-16,-2 4 0 0,-2 3-1 0,-6 2-5 15,-5 3 5-15,-5 1 0 0,-7 1 1 16,-6 3 1-16,-2 2-1 0,-2-1 1 16,-6 0-2-16,1-3 0 0,-1-2-17 15,0-1-12-15,4-4-35 0,-2-3-16 16,4-5-26-16,-3-4-63 0,3-4-195 15</inkml:trace>
  <inkml:trace contextRef="#ctx0" brushRef="#br0" timeOffset="191421.54">18317 11869 554 0,'0'0'40'0,"0"0"14"0,0 0-2 0,0 0-10 15,0 0-18-15,0 0-13 0,0 0-2 16,0 0 2-16,-48-16-2 0,44 20-4 16,0 1-3-16,2 1-2 0,-2 0 0 15,4 3-1-15,0 1 0 0,6 2 1 0,2 1-3 16,7 1 1-16,3-2 0 16,1 0 1-16,6-3 1 0,-1-3 0 15,-1-4 0 1,0-2 0-16,-4-1 0 0,-3-6 0 0,3-4 1 0,-5 0 1 0,3-1-2 15,-11-1 2-15,2-3 1 0,-8-2-1 16,0-2 2-16,-4-5 1 0,-6-2-1 16,-5 4 3-16,3 1-2 0,-1 7 1 15,1 5-4-15,0 6 2 0,-1 4 0 16,3 2-4-16,-2 12 0 16,-7 6-4-16,4 7 1 0,-3 4 3 0,3 1 0 15,5-3-1-15,2-3 1 0,2 1 0 0,1-1 0 16,5-4 0-16,5 0-1 15,5-4-1-15,4-1 1 0,5 0-2 16,6-5 3-16,4-2-1 0,4-5 0 0,0-4 0 16,0-1-3-16,0-7-2 0,-4-3 0 15,-2-1 0-15,-7-3-1 0,1 0 1 16,0-4-2-16,-9-1 5 0,1-6 3 16,-5-3 2-16,0-1-2 0,-4-2 1 31,-2 6 1-31,3 6 11 0,-5 7-4 0,0 6 5 0,0 3 2 0,0 1-2 0,0 2-3 15,0 0-8-15,0 8-3 16,0 5-6 0,0 8 2-16,0 4 4 0,0 3 1 0,0 2 1 15,2 2-2-15,0 0 1 0,0-3-1 16,6-4 0-16,-2-2 0 0,0-5 0 0,3 0 0 16,-3-4 0-16,4-6-3 0,-4-2 3 15,-1-4 0-15,1-2-1 0,-2 0 1 0,4-4 1 16,2-6 1-16,3-4 1 15,-1-6-2-15,1-5 1 0,-1-3 0 0,5-5-2 16,-5-6 1-16,0-3-1 0,1 0 0 16,-3 6 1-1,5 10 0-15,-13 12-1 0,0 9 0 0,-2 5 0 0,0 0 1 0,0 0-1 16,4 9-3-16,-2 5-3 0,2 7 5 31,0 3 1-31,7 0 0 0,-3 0 1 16,6 1-2-16,1 0 2 0,-1 1-2 0,7-2 2 0,-2-3-1 0,7-2 0 15,-3-3 0 1,6-2 0-16,-4-6-1 16,2-3 2-16,0-3-1 0,-3-2 0 15,-3-3 1-15,-4-8 1 0,-1 1 1 0,-3-5 4 16,-3-6 14-16,0-5 1 16,1-6-1-16,-9-8-8 0,-2-5-6 15,0-4 1-15,-13 0-3 0,-1 4-3 16,-5 10-2-16,-2 12 0 0,-3 7-1 0,-1 10-2 15,6 3-7-15,1 5-16 0,1 10-11 16,-1 8-7-16,5 4-32 0,-1 4-35 16,5-1-21-16,1-4-99 0</inkml:trace>
  <inkml:trace contextRef="#ctx0" brushRef="#br0" timeOffset="191783.65">19555 12046 291 0,'0'0'30'0,"0"0"-13"16,0 0 10-16,0 0 20 16,0 0 12-16,0 0 2 0,0 0 1 0,-10 22-4 15,10-22 1-15,0 0-6 0,0 0-10 16,4-3-15-16,2 1-5 16,0 0-8-16,9-2-3 0,3 0 0 0,7-1-5 15,4 0-2-15,4-1-5 0,2-1-2 16,7 2 2-16,-3-4-3 0,6 0-25 15,-1-1-30-15,-3-4-65 0,-6-3-66 16,-6-1-270-16</inkml:trace>
  <inkml:trace contextRef="#ctx0" brushRef="#br0" timeOffset="192176.96">19958 11789 578 0,'0'0'30'0,"0"0"-25"0,0 0 1 0,0 0 26 16,0 0 7-16,0 0 1 0,0 0-11 0,0 0-3 16,-21-53-1-16,30 46-7 0,3 0-7 15,5 0-1-15,7 2 0 16,3-1 1-16,6 3-1 0,2 3-2 0,5 7-2 16,1 7-2-1,0 1-2-15,-3 6 0 0,-7 1-1 0,-7 3 0 16,-7 2-1-16,-7 0 0 0,-6 4-1 15,-4 0 0-15,-4-1-1 0,-4-3-10 16,0-8-4-16,-3-4 0 0,-5-2 11 0,1-6 3 16,-3-2-2-16,1-1 3 0,3-4 1 15,6 0 0-15,-1-5 0 0,3-1 2 16,2-1 0-16,0-1 2 0,0-2 8 16,2-5 2-16,2-3-1 0,0-7-5 15,6-7 0-15,4 0-3 0,5-6-2 16,3 4-1-16,1 2-1 0,6 6-1 15,-3 8-1-15,5 5 1 0,2 5-13 0,4 4-23 16,4 2-16-16,3 1-40 0,-3 1-31 16,-6 0-118-16</inkml:trace>
  <inkml:trace contextRef="#ctx0" brushRef="#br0" timeOffset="192524.21">20690 11811 389 0,'0'0'308'0,"0"0"-249"16,0 0-19-16,0 0 4 0,0 0-13 16,-21-53-15-16,19 48-8 0,0-1-2 15,-2 2-3-15,-4 1-1 0,-5 3-2 16,-3 5-1-16,-3 4-1 0,-2 4 0 0,1 3 2 16,3-1-1-16,3 2 1 0,3 1-1 15,7 3-3-15,0 1-4 0,4 0-1 16,2 1 2-16,6 0 1 0,13-1 1 15,0-5-4-15,2-2 4 0,5-4 4 16,1-6 0-16,-2-4 0 0,0-5 1 16,0-7 0-16,-2-5 2 0,-2-2 3 15,-5-2 7-15,-3-5-1 16,-9-3 2-16,-2-3-4 16,-6-9-4-16,0-2-2 0,-13 0-1 0,-1 7-1 0,-1 7-1 0,-1 8-3 15,1 7-3 1,5 7-8-16,1 6-10 0,1 4-15 15,-2 12-35-15,-3 4-20 0,-1 5-29 0,1 0-56 0</inkml:trace>
  <inkml:trace contextRef="#ctx0" brushRef="#br0" timeOffset="193154.56">21178 11713 469 0,'0'0'63'0,"0"0"9"16,0 0-13-16,16-59-2 0,-16 53-18 16,0 2-6-16,-2-2-12 0,0 2-4 15,-2 0-6 1,-2 2-1-16,-7 2-10 0,-1 0 0 0,-3 0 0 0,-7 10-3 0,-8 5 1 16,1 1 2-16,0 3-1 0,5 1 1 15,5 1 0-15,2-1-1 0,7 2 0 16,6-3 1-1,6 2-2-15,4-2-1 0,6 3 1 0,11 1 0 0,2 1 0 16,8-2 2-16,8-2 0 16,0-3 0-16,3-6 1 15,-5-4 0-15,-4-4 0 0,-6-3 0 0,-9-6 0 16,-5-1 2-16,-5-5 0 0,-4-1 0 16,-2-5 2-16,-2-5-1 0,-6-4-3 0,-9-7-1 15,-1-6 0-15,-3-1-1 0,1 2-20 16,-3 4-2-16,7 5-14 0,1 8-17 15,7 4-11 1,4 2-16-16,2 2-40 0,0-2-94 16</inkml:trace>
  <inkml:trace contextRef="#ctx0" brushRef="#br0" timeOffset="193374.66">21467 11442 652 0,'0'0'46'0,"0"0"31"0,0 0-21 16,0 0-8-16,0 0-23 0,0 0-17 16,0 0-8-16,0 0 0 0,0 48 0 15,4-23 1-15,2 3 0 0,1 1 0 16,5 2 0-16,2 1-1 0,-1 3 0 16,-1 2 0-16,-3-4-1 0,1-4-26 15,2-4-29-15,-8-4-34 0,-2-8-30 16,-2-6-68-16,-6-6-173 0</inkml:trace>
  <inkml:trace contextRef="#ctx0" brushRef="#br0" timeOffset="193536.72">21213 11728 628 0,'0'0'32'16,"0"0"40"-16,0 0-24 0,0 0-29 15,0 0-5-15,64-30 0 0,-27 26 1 16,6 0-8-16,7-1-4 0,2 3-1 15,-1-2-2-15,-1 0-31 0,-2-2-61 16,-7-4-59-16,-8 1-140 0</inkml:trace>
  <inkml:trace contextRef="#ctx0" brushRef="#br0" timeOffset="193766.81">21883 11644 544 0,'0'0'103'16,"0"0"-95"-16,0 0-3 0,0 0 24 0,0 0 14 16,0 0-18-16,0 0-4 15,0 0 0-15,0 0-6 0,-9-16-2 0,24 10-6 16,10 0-5-16,10-3-1 0,14 0 1 16,3-1-1-16,6-1-1 0,0 3 2 15,-7 0-2-15,-5 3-15 0,-7 1-45 16,-8 0-30-16,-8-1-16 0,-11-2-51 15,-10 0-113-15</inkml:trace>
  <inkml:trace contextRef="#ctx0" brushRef="#br0" timeOffset="194044.2">22048 11411 595 0,'0'0'25'0,"0"0"57"16,0 0-9-16,0 0-18 0,0 0-18 15,0 0-18-15,0 0-1 0,0 0-1 16,0 0-5-16,4-25-2 0,13 29-3 15,3 1 0-15,3 3-3 0,6 0 1 16,2 5-2-16,-2 2 0 0,0 1-3 16,-4 5 1-16,-3-1 0 0,-1-1 0 15,-9 0-1-15,-1-5-1 16,-3-1 0-16,-8-2 1 0,0 3-1 0,0 0 0 16,-12 3 1-16,-1 2-1 15,-5 2 1-15,-3 0-2 0,-6 2 1 0,2 2-2 16,3 0-3-16,-1-1-8 0,4-1-4 0,7-1-14 15,-1-3 1-15,5-3-11 16,4-5-64-16,0-4-34 0,2-3-120 16</inkml:trace>
  <inkml:trace contextRef="#ctx0" brushRef="#br0" timeOffset="194494.46">22606 11519 398 0,'0'0'40'0,"0"0"35"0,0 0-11 16,0 0-3-16,0 0-4 0,0 0-9 16,0 0-6-16,0 0-9 0,-31-49-7 15,31 49-10-15,8 0-7 16,3 0-5-16,3 2-1 0,9 3-1 0,6 3 1 15,2 1 0-15,4 5 1 0,0 4-1 0,2 3 0 16,-2 6-2-16,-2 2 0 16,-6-1 0-16,-8 0 0 0,-5-2 1 15,-7-3-2-15,-5-3-1 0,-2-4-2 0,-2-2-8 16,0-3-2-16,-3 0 4 16,-5-5-1-16,0-3 7 0,1-2 3 0,-3-1 1 15,-4-3 1-15,3-4 1 0,-8-2-1 16,9 0 0-16,-4-2-1 0,7 0 0 15,3 1 2 1,0-2 0-16,2-2 5 0,4-4 1 0,0-5 0 0,4-1-2 16,8-4-1-16,3 0-1 0,5 2-5 15,7 6-2 1,2 6 1-16,6 6 0 0,5 3-4 0,5 3-21 0,5 2-22 16,1-1-43-16,1-2-52 0,-13-1-89 0</inkml:trace>
  <inkml:trace contextRef="#ctx0" brushRef="#br0" timeOffset="194666.91">23286 11489 689 0,'0'0'46'0,"0"0"36"0,0 0-20 16,0 0-12-16,0 0-22 0,0 0-17 16,0 0-7-16,0 0-4 0,0 0 0 0,-6 19-2 15,12-2 2-15,-2 4 0 16,2 0 0-16,-1 2 0 0,1-1 0 0,-2-2 0 15,0-2-8-15,0 0-35 0,-4-7 0 16,2-5-38-16,-2-6-58 0,-2-6-68 16</inkml:trace>
  <inkml:trace contextRef="#ctx0" brushRef="#br0" timeOffset="194824.13">23166 11278 657 0,'0'0'19'0,"-8"-56"41"15,10 53-14-15,2 2-19 0,4 1-23 16,9 5-4-16,4 5-1 0,3 4-6 0,5-1-34 16,0 0-38-16,2-3-59 0,-12-7-167 15</inkml:trace>
  <inkml:trace contextRef="#ctx0" brushRef="#br0" timeOffset="195974.79">23834 11415 745 0,'0'0'74'0,"0"0"-25"16,0 0-39-16,0 0 3 0,0 0 4 0,0 0-13 31,0 0-1-31,58 52-2 0,-52-37 1 0,-6-1-2 0,2 4 0 0,-8-3 1 16,-4 0-1-16,-13 2 0 15,0-2-4-15,-4 0-4 0,0-1-8 0,-4-3-2 16,-2-6-1-16,2-1-13 0,2-4 13 15,9 0-5-15,3-3-1 0,3-4 5 16,1 0 14-16,7-1 5 16,0-3 1-1,0-2 0-15,4-5 2 0,2-3 6 16,2-6 14-16,8-6 2 0,0-2-5 16,13-3-4-16,-2 2-4 0,6 5-2 15,1 7 5-15,1 12-10 0,4 9-1 0,3 6-1 16,5 12 1-16,7 6 2 0,-7 9 1 15,6 6-2-15,-1 5-1 0,-9 5-1 16,-2 7 0-16,-6 4-1 0,-8 7-1 16,-5 2 1-16,-9 2-1 0,-1-8-3 15,-6-6-16-15,2-12-3 0,-12-11 10 16,-1-11 6-16,-12-5 0 0,-3-7 0 16,-12-7-10-16,-1-2-5 0,-2-7 1 15,-5-6-5-15,5-2 12 0,4-2-1 0,8-3 7 16,10 1 7-16,11-3 1 15,6-3 1-15,2-5 1 0,16-6 2 16,5-7 1-16,12-7 1 0,13-4 0 0,1 2-1 16,13 2-2-16,0 6-2 0,-2 4 0 15,-4 3 2-15,4 5 1 0,-13 0-5 16,-8 5 0-16,-12 2 1 0,-2 0-1 16,-13 3 1-16,-2-1 2 0,3 2 0 15,-9 2-1-15,-2 1 1 0,2 2 6 0,-2-2 10 16,0 2-5-16,0 3-4 0,0 2 0 15,0 3 1-15,0 4 1 16,0-1 0-16,0 3 0 0,0 3 1 16,0 0-4-16,0 2-9 0,0 8 0 0,0 8-3 15,2 9 2-15,-2 8 1 0,2 8 5 16,2 2-4-16,4 7 1 0,5-1 0 16,-5-2-2-16,2 0 1 0,5-5-1 15,-5-1 1-15,5-3-1 0,-1-3 1 16,-8-6-1-16,7-4 1 0,-3-9-1 15,-6-4 1-15,-2-7-1 0,-2-3 0 16,2-4 1-16,-2 0 0 0,0 0 3 16,0-8 2-16,0-3 0 0,-4-7-4 0,-2-4-1 15,-6-2-1-15,3-3-1 16,5-2-1-16,4-3 2 0,0-2 0 16,4-2-2-16,11 0 1 0,3 2 1 15,5 8 0-15,-6 5 0 0,1 8-1 0,-3 6 0 16,3 2 1-16,-1 4 0 0,4 1 0 15,5 6-2-15,-5 6 2 16,4 3 0-16,0 1 0 0,0 1 1 0,-9 0-1 16,7 0 0-16,-11-2 1 0,7-2 0 15,-9-2-1-15,3-3 1 0,-1-3-1 16,-6-3 1-16,0 0 1 0,3-2 1 16,-3 0 5-16,-2 0 2 0,0-6 2 15,-2-4 6-15,0-4-2 0,2-4-5 16,-4-6-3-16,4-4-2 0,-4-5-4 0,-2-3 3 15,4-4-5-15,-2 1 0 0,5-1 0 16,-1-1 0-16,2 6 0 0,-2-1 0 16,-2 6 0-16,0 6 0 0,-2 9 0 15,0 5 0-15,0 7 0 0,0 2 0 16,0 1 0-16,-2 0 0 0,2 12 0 16,-6 6 0-16,-6 12 0 0,-3 9 0 15,1 6 0-15,-1 7 0 0,5 0 0 0,-5 3 0 16,5 2 0-16,8-6 0 0,0 0 0 15,2-5 0-15,2-2 0 16,-2-4 0-16,2-3 0 0,4-5 0 16,5-4 0-16,-1-3 0 0,-4-8 0 0,0-5-22 15,0-6-1-15,-1-4-10 16,-5-2-13-16,0-8-6 0,2-10-3 0,-2-9-35 16,0-6-40-16,-4-4-114 0</inkml:trace>
  <inkml:trace contextRef="#ctx0" brushRef="#br0" timeOffset="196131.75">24648 11212 567 0,'0'0'84'0,"0"0"-14"0,0 0 2 15,0 0-40-15,0 0-25 0,0 0-2 0,15-16 16 16,20 17 4-16,17 1-2 0,14-2-5 16,6-1-9-16,7-1-7 0,1-2-2 15,-9 2-5-15,-1-2-38 0,-4-1-43 16,-4-1-76-16,-6-4-147 0</inkml:trace>
  <inkml:trace contextRef="#ctx0" brushRef="#br0" timeOffset="196351.81">25593 11400 668 0,'0'0'33'0,"0"0"26"0,0 0-8 0,0 0 7 15,0 0-26-15,0 0-5 0,0 0-7 16,68-49-7-16,-49 37-4 0,6 1-5 16,-5 0-3-16,3 4-1 0,4 1 0 15,-4 2 0-15,-1 2-18 0,3 2-15 16,6 0-15-16,-6 5-27 0,0 0-55 16,-2 2-11-16,1-1-94 0</inkml:trace>
  <inkml:trace contextRef="#ctx0" brushRef="#br0" timeOffset="196508.94">25705 11562 737 0,'0'0'30'15,"0"0"19"-15,0 0-9 16,0 0-25-16,0 0-5 0,0 0-4 0,53-3 0 16,-9-13-2-16,1-2-3 0,11 0-1 15,-2-2-15-15,6-6-43 0,0-3-58 16,4-8-75-16,-8 2-277 0</inkml:trace>
  <inkml:trace contextRef="#ctx0" brushRef="#br0" timeOffset="196964.11">26438 11087 672 0,'0'0'38'0,"0"0"15"0,0 0-10 15,0 0-12-15,0 0-12 0,0 0-7 16,0 0 4-16,0 0-1 0,0 0-6 15,38-17-1 1,-14 17-2-16,-7 3-3 0,8 9 0 0,4 6-2 0,-6 7 0 16,-5 2 1-16,3 2-2 0,-11 1 0 15,-4 0 0-15,-4 1 2 0,-2 0-2 16,-8 0-3-16,4-2-4 0,2-8 0 16,-2-4 6-16,2-9-5 0,0-3-2 0,2-2 5 15,0-2 3-15,0-1 0 16,0 1 0-16,0-1 2 0,0-2 1 0,0-7 0 15,2-2 3-15,0-4 3 0,0-4 0 16,0-1-2-16,0-4 1 0,6-3 3 16,3-2-6-16,-1-2-2 0,-2 0 0 15,11 3 0-15,-9 4-2 0,3 9 0 16,-5 4-1-16,-6 7 0 0,-2 4 0 16,4 0-2-1,0 9-1-15,4 6-1 0,7 7 1 0,-7 6 3 0,-2 4-2 16,3 1 2-16,1-2 0 0,0-1 0 15,-8-4 0-15,7 0 0 0,1-4 0 16,0-4 0-16,-4-3 1 0,5-1-1 0,-1-2 0 16,-2-2-9-16,5-2-31 0,3-4-24 15,-5-4-63-15,5-1-60 16,-5-7-205-16</inkml:trace>
  <inkml:trace contextRef="#ctx0" brushRef="#br0" timeOffset="197152.84">27290 11489 786 0,'0'0'49'0,"0"0"-11"15,0 0-23-15,0 0 12 0,0 0-4 16,0 0-12-16,0 0-5 16,48 32 0-16,-48-24-4 0,-2 3-1 0,-3 3 1 15,-11 0-1-15,-1 2-1 0,-9 0-1 16,-1-2-28-16,-4-2-21 0,4-2-32 15,-2-4-66 1,4-4-118-16</inkml:trace>
  <inkml:trace contextRef="#ctx0" brushRef="#br0" timeOffset="197373.54">27371 11158 644 0,'0'0'82'0,"0"0"-23"0,0 0-32 0,0 0 1 0,0 0 5 16,0 0-17-16,0 0-4 0,0 0-4 15,0 0-5-15,22 3-1 0,-26 3 0 16,-4 1-1-16,2 1 1 0,0 0-2 31,2 1-1-31,-5-1-21 0,-1 2-28 16,0-3-31-16,3-1-49 0,-1-3-101 15</inkml:trace>
  <inkml:trace contextRef="#ctx0" brushRef="#br0" timeOffset="199550.62">17604 12609 135 0,'0'0'136'15,"0"0"-95"-15,0 0 10 0,0 0-7 16,0 0 4-16,0 0-5 0,0 0-6 16,0 0-3-16,-23-51 3 15,23 46-16-15,0-2 0 0,0 1 2 0,0-1 3 16,0-1 25-16,0 2-45 0,0 1-1 16,4-1 3-16,0 1 0 0,-2 1-3 15,6 1-3-15,-3-1-1 0,3 4 1 16,0 0-2-16,2 5-1 0,3 6-1 15,-1 1 2-15,7 7 1 0,-7 3 0 0,3 6 0 16,-5 2-1-16,-4 3 1 16,-2 1 0-16,-2-1 1 0,-2-1-2 0,0 0 0 15,0-3-3-15,-2-4-5 0,2-1-3 16,-2-7 3-16,2-4-6 0,-4-4-1 16,2-4 2-16,0-2 2 0,-2-3 4 15,2 0 6-15,-4 0 1 0,-1-1 1 16,3-3 1-16,0-5-1 0,0-2 1 15,2-5 6-15,-2-2 6 0,4-5-2 16,0-5 3-16,4-4-5 0,2-1-2 0,7 0 0 16,-1 6 0-16,0 5-2 0,3 6-2 15,-3 6-1-15,5 1 1 0,-3 7-3 16,5 0-1-16,2 2-3 0,1 6 2 16,1 2 0-16,-2 9 1 15,-1 1 0-15,-3 3 1 0,2 5 0 0,-7 0-1 16,2 0 0-16,-5 0 1 0,-1-1 1 15,-6-1-2-15,2-4 0 0,0 1-4 16,-4-5-16-16,0-1-32 0,0 1-22 16,0-6-49-16,0-3-81 0</inkml:trace>
  <inkml:trace contextRef="#ctx0" brushRef="#br0" timeOffset="199992.45">18249 12615 551 0,'0'0'23'16,"0"0"19"-16,0 0-6 0,0 0 7 15,0 0-9-15,0 0-16 0,0 0-11 16,0 0-4-16,-7-21-3 0,7 30-1 0,7 0-1 16,-5 4 2-16,6-1 1 0,-2 0-1 15,2 0 0-15,3-1 0 0,3-2 0 16,3 0 0-16,1-2-2 0,3-3-1 15,6-1 0-15,-2 0-4 0,2-4 7 16,-9 1 0-16,5-6 0 0,0-3 0 16,-7-2 0-16,-1-3 1 0,-5-3-1 15,-4-1 1-15,-2-5 2 0,-4-3 2 16,-2 2 7-16,-4-4 2 0,-4 8 0 16,-3 2-6-16,-3 5 0 0,1 5-1 15,3 5-2-15,-3 3-1 0,-1 8-1 16,1 6-3-16,-1 10-2 0,1-1 1 15,1 4 1-15,4-4-1 0,3 2 0 0,3 2 0 16,4-2 0-16,2-1 0 0,0 0 0 16,5-1 0-16,3-3-1 0,9 0 2 15,-5-2-1-15,9-1 1 0,2-1-8 16,-3-2-1-16,9-5-17 0,2-4-12 16,0-4-14-16,7-2 0 0,-1-11-19 15,0-4-32-15,-2-5-44 0,-3 0-87 16</inkml:trace>
  <inkml:trace contextRef="#ctx0" brushRef="#br0" timeOffset="200464.43">18941 12552 295 0,'0'0'158'0,"-2"-66"-59"16,-2 55-20-16,2 6-13 15,0 4-3-15,2 1-28 0,0 4-27 0,0 9-8 16,2 6 0-16,-2 9 0 0,4 3 0 16,4 3 0-16,2 1 1 0,1 1 0 0,1-1-1 15,3-1 0-15,-5-2 0 16,7-4 1-16,-5-5-1 0,0-3 0 15,-1-8 1-15,-5-6-2 0,-4-1-1 16,0-5-26-16,0 0 13 0,2-7 4 16,2-6 7-16,3-2 4 0,-1-2 1 15,0-3-1-15,3-3 1 0,1-6 2 0,-2-2 5 16,1-5 2-16,-3 0-3 0,-2 6 1 16,-4 5 4-16,0 9-2 0,-2 6 1 15,0 7-3-15,0 3 2 0,0 5-8 16,0 10-2-1,0 3-7-15,2 9 7 0,-2 4 0 0,4 1 0 0,3-1 0 16,3-2 0-16,0-2 0 0,5-2-1 16,3-4 0-16,3-1 1 15,4-3-1-15,2-4 1 0,2-5 0 0,2-5 1 16,2-3 0-16,-2-1-1 0,-2-9 1 16,-7-4 2-16,-3-4 0 15,-7-5 2-15,-3-4 16 0,-7-7-1 0,-4-5-5 0,0-8-8 16,-5-1-4-16,-3 0-1 0,4 6 0 15,-9 7 1-15,5 12-3 0,2 8 3 16,0 5-2-16,-1 2-1 0,3 7-1 16,2 4-3-16,2 8-5 0,2 6-28 15,0 5-16-15,0 3-16 0,2-2-33 16,4 1-52-16,0-8-122 0</inkml:trace>
  <inkml:trace contextRef="#ctx0" brushRef="#br0" timeOffset="200794.69">19791 12836 61 0,'0'0'329'0,"0"0"-260"16,-54 14 3-16,44-14 8 0,5 0-20 15,-1 0-5-15,4 0-14 0,2 0-9 16,0 0-14-16,0-2-7 0,6 1-5 16,3-3-4-16,9 1 4 15,9-3 1-15,8-5-1 0,13-1-3 0,-1-1-1 31,5 1-2-31,-4-1 0 0,-3 3-29 0,-6 2-39 0,-8 1-48 0,-6-4-68 16,-8 0-203-16</inkml:trace>
  <inkml:trace contextRef="#ctx0" brushRef="#br0" timeOffset="201188.23">20121 12627 591 0,'0'0'22'0,"0"0"-7"0,-22-63 15 16,20 40 5-16,-1 3 0 0,3 4-11 16,0 5-4-16,0 4 3 0,3-1-1 0,1 2-4 15,0 1-6-15,4 1-5 16,2 1-2-16,5-1-1 0,6 4 1 16,8 0-2-16,4 6-2 0,2 5 0 15,6 2 1-15,0 5-2 0,-1 2 1 0,-3 0 0 16,-6 3 0-16,-4-1-1 15,-11 0 1-15,-3-2-1 0,-9-3-1 0,-4 0 0 16,-6 2-4-16,-7-4 0 0,-3 0 1 16,-5-5-4-16,-4-1 2 0,7-4 2 15,-3 0-2-15,-2-2 3 0,5-2 2 16,3-1 0-16,3 0 1 0,3-2 1 16,1-3 0-16,2-1 2 0,4-1 7 15,2-2 1-15,0-6 2 0,0-2-1 16,12-8-2-16,5-6-4 0,4-6-2 15,3-2-2-15,5 5-2 0,0 4 1 0,4 9-1 16,-4 8-12-16,0 3-19 0,-4 6-16 16,-2 2-36-16,-1 1-28 0,-1-1-53 15,-2 0-84-15</inkml:trace>
  <inkml:trace contextRef="#ctx0" brushRef="#br0" timeOffset="201519.55">20772 12545 652 0,'0'0'19'0,"0"0"38"16,0 0 2-16,0 0-21 0,0 0-13 0,0 0-12 15,-37-51-6-15,35 50-3 0,2 1 0 16,-4 2-1-16,0 8-3 0,-2 2-2 16,0 6 1-16,-1 1 0 0,1 1 1 15,0 0-2-15,6 2-7 0,0-1-4 16,8 1 2-16,9-2 1 0,1-3 5 15,9-2 3-15,2-4-2 0,4 0 0 16,0-5-6-16,2-5 10 0,-4-1 0 16,-4-8 0-16,-4-3 1 0,-6-1-1 15,-7-6 7-15,-6 1 9 0,-4-7 0 16,-2-3-5-16,-8-3-6 0,-7-5-3 0,-6 0-2 16,1 3 0-16,-3 7 0 0,0 7-2 15,4 5-3-15,5 8-13 0,-1 5-7 16,5 5-29-16,0 10-35 15,1 0-29-15,1 3-60 0,4-4-105 0</inkml:trace>
  <inkml:trace contextRef="#ctx0" brushRef="#br0" timeOffset="201866.14">21391 12454 403 0,'0'0'199'0,"0"0"-141"0,-67-51 3 15,45 37 4-15,-1 5-16 0,6 2-22 16,1 3-10-16,6 4-8 0,1 0-4 16,-1 2-3-16,2 8-2 0,-5 4 0 15,1 6-2-15,2 2 2 0,-1 4-1 16,3 3 1-16,4 1-1 0,2-1 1 16,2-3 0-16,2-2 0 0,6-2-3 15,4-2 3-15,3-1-3 0,6-5-9 16,-1-3 8-16,3-4 4 15,0-7-1-15,-1 0 0 0,-3-7 1 16,2-5 1-16,-7-1-1 0,-1-6 2 0,-3-2-1 0,-6-1 2 16,-2-6 1-16,-2-1-1 15,-4-3-1-15,-2-1-2 0,-5 1 0 0,3 5 0 16,2 6-2-16,0 7-13 0,4 5-16 16,-2 3-19-16,4 3-32 0,10 2-27 15,0-1-120-15</inkml:trace>
  <inkml:trace contextRef="#ctx0" brushRef="#br0" timeOffset="202071.2">21775 12275 756 0,'0'0'43'0,"0"0"5"0,0 0-7 15,0 0-25-15,0 0-14 0,0 0-2 16,0 0-3-16,0 0 3 0,2 66 0 15,6-38 0-15,1 3 1 0,-1 1-1 16,0 3 0-16,-2 0 0 0,3-2 0 16,-3-1-2-16,0-3-36 15,-4-4-26-15,-2-7-66 0,-2-7-45 16,-4-7-170-16</inkml:trace>
  <inkml:trace contextRef="#ctx0" brushRef="#br0" timeOffset="202228.18">21603 12520 460 0,'0'0'256'0,"0"0"-217"0,0 0-5 16,0 0-17-16,50-40-1 0,-21 40-8 15,6-2-6-15,7 1-1 0,3-1 0 16,-2 1-1-16,3 1-8 0,-3-1-46 16,-6 1-43-16,-6-3-42 0,-6-6-160 15</inkml:trace>
  <inkml:trace contextRef="#ctx0" brushRef="#br0" timeOffset="202495.91">22563 12407 452 0,'0'0'147'0,"0"0"-135"0,0 0 10 0,0 0 13 0,0 0 8 16,0 0-13-16,0 0-5 0,0 0 1 15,0 0-5-15,-29-6-1 0,29 6-6 16,0 0-6-16,2-3-4 0,12 2-3 16,5-3-1-16,14-2 0 0,10 0-1 15,11 1 1-15,4 0 0 0,0 0 0 16,-2-2-1-16,-1 1-32 16,-9-3-27-16,-5-2-27 0,-12-6-45 0,-12 1-107 15</inkml:trace>
  <inkml:trace contextRef="#ctx0" brushRef="#br0" timeOffset="202747.45">22699 12076 522 0,'0'0'115'15,"0"0"-54"-15,0 0 2 0,0 0-23 16,0 0-31-16,0 0-9 0,0 0-2 0,0 0 2 0,0 0 6 16,8 24 6-16,19-14 7 0,6 4-1 15,2-3-4-15,5 1-5 0,3 2-3 16,-2 1-3-16,-3 4-1 0,-5 1-1 15,-13-1 0-15,-5-2-1 16,-7-3 0-16,-6-3 0 0,-2 3 0 0,-4-1 1 16,-6 0 0-16,-7 1-1 0,-1 3 0 15,-9 1-1-15,0 2-11 0,0 2-3 16,4-4-7-16,0-2-16 0,7-3-36 16,1-2-29-16,7-1-71 0,0-6-126 15</inkml:trace>
  <inkml:trace contextRef="#ctx0" brushRef="#br0" timeOffset="202984.19">23433 11959 619 0,'0'0'117'0,"0"0"-74"0,0 0 6 15,0 0-10-15,0 0-34 0,0 0-5 0,0 0 0 16,0 0 0-16,27 53 2 0,-11-17 2 16,3 2 0-16,-3 4 1 0,1 2-4 15,-3-1-1-15,-1 2 0 0,-5-2 0 16,-2 1 1-16,1-2-1 0,1-3-3 16,-2-5-40-16,2-6-31 0,5-7-38 15,3-11-47-15,1-9-157 0</inkml:trace>
  <inkml:trace contextRef="#ctx0" brushRef="#br0" timeOffset="203709.53">23768 12274 717 0,'0'0'13'0,"0"0"24"0,0 0 2 15,0 0-15-15,0 0-14 0,0 0-2 16,0 0-5-16,0 0-2 0,0 0 0 15,64 3 0-15,-35 2 1 0,4 0-2 16,4-1 2-16,6-2 0 0,1 1-1 16,-5-5 0-16,0 2-1 0,-1 0 1 15,-3-1-1-15,-4-4-9 0,-4-4-7 0,-5 1 5 16,-9-5 6-16,-5-2 4 0,-6 0 1 16,-2-2 1-16,-6 1 2 0,-4 1-3 15,-9 4 3-15,-4 4-2 0,-8 6-1 16,-6 1 0-16,-4 8 0 0,-1 5 0 15,5 3 0-15,8 1-1 0,6 3-4 16,7 1 4-16,6 1 0 0,1 0-1 16,7 0 1-16,2 0 0 0,11 0-1 15,-1-3 2-15,9 0 0 0,1-5 0 16,9-2 0-16,4-2 2 0,4-2-2 16,5-2 1-16,5-5 0 0,-3-1-1 15,9-7-1-15,-7-4 0 0,10-5-15 0,-9-5-19 16,3-7-10-16,-11-1-4 0,-4-6 16 15,-4-2 10-15,-6-1 18 16,-10-1 5-16,-5 5 4 0,0 4 21 0,-8 10 24 16,-2 7 6-16,0 6-7 0,0 5-11 15,-4 2-8-15,-4 3-12 0,-2 10-13 16,3 7-4-16,1 6-2 16,2 6 2-16,4 4 0 0,0 5 1 0,8-2 0 15,7 0 0-15,3-1 1 0,3-4 3 16,0-2-1-16,4-6-1 0,-9-4 0 15,1-4 0-15,-11-6-2 0,2-3-1 0,-4-4 1 16,2-5-1-16,-6 2 1 0,0-2 1 16,0 0 0-16,0-2 1 0,-8-7 1 15,-2-3 0-15,4-7-4 16,-9-1 0-16,1-5 1 0,3-3-1 0,-7-2 0 16,5-6 0-16,-7-2 1 0,9-5-1 15,-5-4 1-15,5-2 2 0,7-1 3 16,-2 2-1-16,0 9-3 0,6 4 0 15,0 12-2-15,0 10 0 0,0 7-3 0,6 6 2 16,0 1-2-16,9 11-1 0,5 9 0 16,9 7 0-16,-2 5-1 0,-4 1-8 15,0 2-15-15,-3 0-27 0,-11-5-56 16,-9-4-85-16,0-10-280 0</inkml:trace>
  <inkml:trace contextRef="#ctx0" brushRef="#br0" timeOffset="203883.26">24433 12384 698 0,'0'0'33'0,"0"0"17"0,0 0-35 15,0 0 16-15,58-38-8 0,-27 22-7 16,4 1-3-16,5 4-6 0,1 0-5 16,0 5-1-16,-3 1-1 0,-3-3-7 15,-2 2-23-15,-2-6-21 0,0-1-42 16,-4 0-42-16,-9-1-130 0</inkml:trace>
  <inkml:trace contextRef="#ctx0" brushRef="#br0" timeOffset="204103.34">24987 11962 667 0,'0'0'34'0,"0"0"44"0,0 0-9 0,0 0-16 15,0 0-21-15,0 0-5 0,0 0-10 16,0 0-8-16,0 0-5 0,4 2-4 15,13 25 0-15,-3 7 3 0,9 1-1 16,-2 5 2-16,4-1-4 0,2 0-1 16,2-2-2-16,-11-1 3 0,-1 0-2 15,-5-1-16-15,0-4-21 16,-5-6-9-16,-5-5-29 0,-2-5-29 0,0-5-40 16,0-5-97-16</inkml:trace>
  <inkml:trace contextRef="#ctx0" brushRef="#br0" timeOffset="204261.12">24952 12273 668 0,'0'0'46'0,"0"0"19"15,0 0-27-15,0 0-9 0,0 0-1 16,0 0-15-16,60-48-4 0,-37 43-2 16,4 3-4-16,4 0-1 0,2 0-2 15,2-1 0 1,2-2-15-16,2-5-26 0,-1-3-42 0,-1-9-53 15,-2-3-133-15</inkml:trace>
  <inkml:trace contextRef="#ctx0" brushRef="#br0" timeOffset="204496.44">25742 12168 753 0,'0'0'15'15,"0"0"-13"-15,0 0-2 0,0 0 0 16,0 0 9-16,0 0 13 0,0 0-2 16,0 0-1-16,0 0-3 0,37-27-2 15,-10 16-7-15,2 1-5 0,6 1 0 0,6 2-1 16,11 0 0 0,-4 2-1-16,7 1-10 15,-11 4-34-15,1 1-32 0,-10 6-33 0,-12 0-49 0,0-3-101 0</inkml:trace>
  <inkml:trace contextRef="#ctx0" brushRef="#br0" timeOffset="204654.16">25814 12305 778 0,'0'0'29'0,"0"0"-29"0,0 0-1 16,0 0 1-16,0 0 3 0,62 33 3 15,-29-31 2-15,7-2-4 0,15-1-1 0,3 0-3 16,4-3-1-16,0-5-28 0,0 2-54 15,-2-3-54-15,-8-1-144 16</inkml:trace>
  <inkml:trace contextRef="#ctx0" brushRef="#br0" timeOffset="205524.78">26467 12037 722 0,'0'0'4'0,"0"0"20"0,0 0-12 0,0 0 13 16,0 0 15-16,29-53-13 0,-18 48-5 15,-1 2-6-15,4 2-4 0,-5 1-2 16,3 0-3-16,5 6-4 16,-9 2 1-16,11 6 0 0,-7 4-2 0,5 4 0 15,-5 5-1-15,-4 1 0 0,5-1-1 16,-9 0-1-16,-4-2-1 0,2-2-8 15,-2-4-4-15,-2-1-6 0,-2-4 1 16,-3-3 1-16,3-4-1 0,0-3-4 0,0-1 6 16,2-3 2-16,-4 0 1 0,2 0 7 15,-3-3 4-15,3-2 3 16,-2-1 3-16,2-5-3 0,2 1 5 0,0 0 9 16,0-1 3-16,2-1 0 15,0-5 0-15,4-1-2 0,2-5-1 0,15-1-6 16,-3 1 2-16,7 0-5 0,4 7-2 15,4 6-1-15,-2 6-1 0,-4 4-1 16,-2 5 0-16,-2 7 0 0,3 3 1 16,-5 4-1-16,-6 1-2 0,-1 1-1 15,-2 2 2-15,-7-2 1 0,-3 0-2 16,-2 0-12-16,0-1-9 0,0 0-12 0,0-3-10 16,0-6 8-16,-2-5-7 0,2-4 23 15,0-1 20-15,-2-1 1 0,-1-7 1 16,1-1 4-16,-2-3 0 0,2 0 10 15,2-2 11-15,-4 1 1 0,4-1-1 16,0-2 4-16,0-2-4 16,6-3-5-16,0-3-3 0,1-3-4 0,3 0-3 15,4-1-5-15,-5 8-1 0,1 4 0 0,0 7-3 16,-3 6 1-16,-3 2-3 16,2 2-1-16,4 7 0 0,7 3 1 0,-1 6-1 15,3 3 1-15,4 0 0 16,-9 1-2-16,7 1 2 0,-11-3 0 15,0-1 0-15,1-3 1 0,-7-1-2 16,0-2-5-16,-4-4-9 0,4 0-6 0,-2-2-6 16,5-2-7-16,5 0-15 0,-2-3-11 0,5-2 7 15,3-1 5-15,1-6-16 16,-3-3-5-16,3-4 17 0,-7-1 13 16,-1-4 15-16,3-2 24 0,-5-3 2 0,-1-3 46 15,2 0 17-15,0-1 2 0,-3 2 5 16,3 5-11-16,0 6 3 0,-6 10-6 15,-1 2-10-15,-1 3-11 0,-2 0-8 16,0 0-9-16,0 5-9 0,4 3-9 16,-2 8-2-16,4 7 1 0,4 1 2 0,-6 6 0 15,3-1 1 1,-7-1-2-16,4 2 0 16,-4-3-2-16,0-3 1 0,0-5 0 0,0-5-1 15,0-3-12-15,-2-3-7 0,0-3-12 16,0-4-22-16,-3-1-30 0,1-6-25 15,2-9-74-15,2-1-216 0</inkml:trace>
  <inkml:trace contextRef="#ctx0" brushRef="#br0" timeOffset="205668.14">27385 11832 125 0,'0'0'542'0,"-25"-56"-474"16,23 49-18-16,2 7-7 15,0 0-26-15,0 7-17 0,7 4-3 0,-3 4 3 16,6 3 0-16,2 1 2 0,-3 1-2 15,-1-3 1-15,2-3-1 0,-4-5-18 16,-6 0-61 0,0-8-42-16,0-2-81 0</inkml:trace>
  <inkml:trace contextRef="#ctx0" brushRef="#br0" timeOffset="206091.79">27805 11710 745 0,'0'0'15'0,"0"0"30"0,0 0-11 16,0 0 1-16,0 0-9 0,0 0-17 0,56 5-2 0,-42 17 2 15,5 8-1-15,-3 3 1 16,5 6-3-16,-9 1-2 0,5 3-1 0,-9 1-1 16,5 1 0-16,-5 1 0 0,-4-2-1 15,0-1-1-15,-2-4-1 0,2-6-1 0,0-6 0 16,3-6-3-16,-3-7-2 0,2-3 0 15,-4-4-4-15,0-3 3 0,0-2 0 16,-2-2 3-16,0-1-2 16,0-9 3-16,-2-7 4 0,-6-5-2 0,-9-7-5 15,-1-7-5-15,-9-4-4 16,-4-3 1-16,-2 7 5 16,6 6 10-16,2 10 0 0,6 7 2 0,1 8 6 0,3 3-2 31,-3 2-4-31,3 9-2 0,-3 6 0 0,7 0-1 0,1 5 1 0,0-1 0 15,6 3-3 1,1 1 3-16,6-2 0 0,1 1 0 0,8-3 0 0,0-1 0 0,7-2 1 16,-2 0 0-16,14-3-1 15,-2-2 0-15,4-3-29 0,2 0-45 16,0-3-41-16,-6-4-92 16</inkml:trace>
  <inkml:trace contextRef="#ctx0" brushRef="#br0" timeOffset="206295.91">28489 12202 712 0,'0'0'113'0,"0"0"-59"0,0 0-19 16,0 0-4-16,0 0-10 15,0 0-10-15,0 0-5 0,10 51-4 16,-8-30 1-16,-4 3-1 0,-2 0 1 15,-4-2-1-15,-2 0 0 0,-5-2-2 0,9-3 0 16,-6-6-14-16,-3 1-15 0,7-5-11 16,-9-3-20-16,3-4-64 0,3-2-83 15</inkml:trace>
  <inkml:trace contextRef="#ctx0" brushRef="#br0" timeOffset="206484.6">28396 11985 698 0,'0'0'116'0,"0"0"-52"16,0 0-27-16,0 0-22 0,0 0-8 0,0 0-5 15,0 0 0-15,0 0-1 0,0 0 0 16,4 13 0-16,-2-4-1 0,-2-1 1 16,-6 2-1-16,2-1-13 0,-2 0-22 15,-11-2-25-15,-1-6-57 0,-3-1-110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6T04:49:42.282"/>
    </inkml:context>
    <inkml:brush xml:id="br0">
      <inkml:brushProperty name="width" value="0.05292" units="cm"/>
      <inkml:brushProperty name="height" value="0.05292" units="cm"/>
      <inkml:brushProperty name="color" value="#FF0000"/>
    </inkml:brush>
  </inkml:definitions>
  <inkml:trace contextRef="#ctx0" brushRef="#br0">7524 7448 254 0,'0'0'61'0,"0"0"-20"0,0 0 11 15,0 0 7-15,0 0-9 16,0 0 14-16,-31-4-11 0,31 3-22 15,0 1-6-15,0 0 2 0,0 0-9 16,0 0-6-16,0 0-3 0,0 0-3 16,0 0-1-16,0 0 0 0,0 0-2 15,2 1 1-15,5 1-1 0,1 0 1 0,6 1 3 16,5 0 12-16,0-1-6 16,3 0-7-16,3 3-3 0,6-1 0 0,0 1-3 15,0 3 0 1,4-2-4-16,-2 0-74 0,-4-9-77 0,-6-14-275 0</inkml:trace>
  <inkml:trace contextRef="#ctx0" brushRef="#br0" timeOffset="802.51">8308 8207 189 0,'0'0'57'0,"0"0"2"0,0 0 14 16,0 0-2-16,0 0-9 0,0 0-2 15,0 0-6-15,0 0 1 0,0 0 6 16,-46-19-12-16,46 19-18 0,0 0-13 31,0 0-7-31,0 0-5 0,0 0-3 16,4 1-2-16,1-1 1 0,3 3 0 15,6 0 3-15,5 0 3 0,6 0-2 16,12-3 0-16,6-1-2 0,11 1-2 0,10-2 0 16,11 0-2-16,3-1-5 0,-3-8-87 15</inkml:trace>
  <inkml:trace contextRef="#ctx0" brushRef="#br0" timeOffset="2516.52">5937 8975 148 0,'0'0'27'0,"0"0"-1"0,0 0-3 15,0 0 14-15,0 0-7 0,0 0-8 16,0 0-1-16,0 0 4 16,0-3-4-16,0 3-4 0,0 0 6 15,0 0 4-15,0 0 1 0,0 0 0 0,0 0-5 16,0 0-2-16,0-1-1 0,0 1-6 16,2 0-4-16,0 0-7 0,4 2-3 15,2 3-2-15,11 2 2 16,6 0 0-16,6-3-2 0,8-4-68 0,0-6-44 15,-1-10-113-15</inkml:trace>
  <inkml:trace contextRef="#ctx0" brushRef="#br0" timeOffset="8416.32">2892 10588 177 0,'0'0'74'0,"0"0"-12"0,0 0 3 0,0 0 0 16,0 0-40-16,0 0 2 0,0 0 72 15,0 0-58-15,-52-17 3 0,46 14 3 16,2 1-16-16,0 1-10 16,0 0-1-16,2 1-2 0,-3-1-7 0,5 0-1 15,0 1-1-15,0-1-1 16,0 1-2-16,0-2-2 0,0 2-3 0,7 0-1 16,3-2 0-16,6 1 0 0,11-4 3 15,9 0 3-15,13-5 2 0,-1 2-1 16,12-1 1-16,2-1-1 0,2 1-1 15,0 2-1-15,-4-2 0 0,-9 5-1 16,-1-1-4-16,-9 4-4 0,-8 1 4 16,-4 0 0-16,-12 0 1 0,2 2 0 15,-9 1 1-15,-2-1-2 0,2-1 0 0,-5 0 1 16,-3-1 0-16,2 1 0 0,-4 0 0 16,0-1 0-16,0 0 1 0,0 0 0 15,0 0-1-15,0 0 2 0,0 0-1 16,0 0 0-16,0 0 1 0,0 0-1 15,-4 0-1-15,-5 0-1 0,-3 0-15 16,4 0-12-16,2 0-12 0,-3 1-21 16,-1 1-36-16,2 2-28 0,8-2-96 0</inkml:trace>
  <inkml:trace contextRef="#ctx0" brushRef="#br0" timeOffset="9768.77">6801 10518 41 0,'0'0'37'0,"0"0"8"0,0 0-6 16,0 0 2-16,0 0 2 0,-21-4-2 15,17 3 2-15,0 0 6 0,0 0-6 16,2 1-7-16,-2-1-2 0,-1 0-3 16,3 1-2-16,0 0-2 0,2 0-3 15,0 0-2-15,0-1-5 0,0 1-1 16,0 0 2-16,0 0 2 0,0 0-1 16,0 0-4-16,0 0-1 0,0 0-3 15,0 0-1-15,2 0-1 16,5 0 1-16,-1 0 6 0,6 0-1 0,7 0-2 0,6-1 1 15,6 1 0-15,4 0-3 0,6 0-3 16,0 0 1-16,5-1-4 0,-9 0-3 16,-4 1-2-16,-4 0 0 0,-10 3 0 15,-5 3 0-15,-8-1 0 0,-1 1 0 16,-5-1 1-16,0 3 0 0,0-2 0 16,-7 1 0-1,3 1-1-15,-8 0-4 0,1 0-14 0,-5 1-16 0,1-3-18 0,3 0-39 16,0-2-33-16,3-4-120 15</inkml:trace>
  <inkml:trace contextRef="#ctx0" brushRef="#br0" timeOffset="13359.34">10303 13693 337 0,'0'0'19'0,"0"0"21"0,0 0 2 16,0 0 11-16,0 0-11 0,0 0-3 16,0 0-4-16,0 0-4 15,-21-4 2-15,21 2 8 0,0 2-6 0,0 0-5 16,0 0-1-16,0 0-4 0,0-1-2 0,0-1-3 15,0 2-6-15,2 0-3 16,2-1-4-16,4 0-2 0,7-2 1 16,10-2 1-16,1-3 0 15,12 0 1-15,1-1-1 0,6 1-3 0,-1 3-1 0,-5 2-2 16,2 2 0-16,-7-1-1 0,-3 5-6 16,-5 1 1-16,-1 4-30 0,-12-1-30 15,-7-6-79-15,-6-7-133 0</inkml:trace>
  <inkml:trace contextRef="#ctx0" brushRef="#br0" timeOffset="17348.06">7502 14762 415 0,'0'0'23'0,"0"0"27"0,0 0-3 16,0 0-1-16,0 0-12 0,0 0-8 15,0 0 0-15,0 0-2 0,-9 0 0 16,9 0-6-16,0 0-6 0,0 0-5 15,2 0 0-15,3 0-2 0,1 0 2 0,6 0 2 16,1-1 4-16,5-2 2 16,5 1 0-16,2-3-1 0,4 1-2 0,0 0 0 15,-1-2 0-15,3 3-4 0,-6 0 0 16,-4 0-2-16,-7 0 0 0,-5 1-1 16,-3 2-1-16,-6 0 1 0,0 0 4 15,0 0 5 1,0 0 2-16,0 1-3 0,0 0-5 0,-6-1-1 0,-3 3-3 15,1-2-4-15,0 3-1 0,-4 0 1 16,-1 1 0-16,5 1 0 0,4-1 0 0,-3-1-1 16,1 0 1-1,4-3-3-15,2 2-6 0,-2-3-6 0,2 0-8 0,0 0-5 16,0 0-4-16,0 0-22 16,0 0-39-16,0-3-26 0,0-1-93 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6T04:51:12.120"/>
    </inkml:context>
    <inkml:brush xml:id="br0">
      <inkml:brushProperty name="width" value="0.05292" units="cm"/>
      <inkml:brushProperty name="height" value="0.05292" units="cm"/>
      <inkml:brushProperty name="color" value="#FF0000"/>
    </inkml:brush>
  </inkml:definitions>
  <inkml:trace contextRef="#ctx0" brushRef="#br0">18079 7820 186 0,'0'0'85'0,"0"0"-8"16,0 0-49-16,0 0 16 0,0 0 5 15,0 0-6-15,0 0-7 0,-48 10-3 16,48-10-15-16,5 0-8 0,-1 2-4 15,8 2 6-15,7 2 4 0,-1-5 5 16,11 1 6-16,2-2-2 0,4 0-9 16,-1-3-5-16,3 0-6 0,0-1-3 15,-2 1 0-15,-8 0-2 0,0 2-3 16,-6 1-42-16,-9 0-32 0,-10 0-55 0,-2 0-121 16</inkml:trace>
  <inkml:trace contextRef="#ctx0" brushRef="#br0" timeOffset="174.3">18203 7953 453 0,'0'0'53'0,"0"0"-22"0,0 0 8 16,0 0 18-16,0 0-20 0,0 0-14 16,0 0-4-16,0 0-4 0,0 0-9 15,52 6-4-15,-38-3-1 0,1-1 0 0,5 1-1 16,3-2-13-16,-2-1-40 15,-1-4-31-15,-7-8-97 0</inkml:trace>
  <inkml:trace contextRef="#ctx0" brushRef="#br0" timeOffset="456.88">18410 7675 500 0,'0'0'41'0,"0"0"12"0,0 0 7 0,0 0-4 16,0 0-22-16,0 0-12 0,0 0-1 16,0 0-4-16,0 0-7 0,-2 0-5 15,2 3-3-15,4 1-2 0,4 3 0 16,9 5 0-16,3 3 0 16,3 5 0-16,0 1 0 0,0 0 1 0,-9-3 0 15,-2 3-1-15,1-2 2 0,-9 1-2 16,-4 0 0-16,0 0 1 0,-6 1-1 15,-11 0-1-15,-6 4-11 0,-8 1-17 16,-10 1-24-16,-6 5-14 0,-7 2-20 16,-10 1-71-16,8-4-99 0</inkml:trace>
  <inkml:trace contextRef="#ctx0" brushRef="#br0" timeOffset="1921.54">24754 4486 143 0,'0'0'138'0,"0"0"-121"15,0 0 2-15,0 0 16 0,0 0 16 16,0 0-13-16,0 3-16 0,4-3-6 16,6 0-2-16,5 0 11 0,1 0 2 15,5 0-2-15,8 2 0 0,2-2-6 16,4 0-1-16,0-2-6 0,2 2-3 16,5 0-2-16,1 0-4 0,-2 0-3 15,-7 0 0-15,-1 0-2 0,-13 2 2 0,-5 0-3 16,-7 4-26-16,-6-2-15 0,-2 0-36 15,-12-1-27-15,-3-3-32 0</inkml:trace>
  <inkml:trace contextRef="#ctx0" brushRef="#br0" timeOffset="2315.64">24818 4477 388 0,'0'0'80'16,"0"0"-23"-16,0 0-4 0,0 0-9 15,0 0-15-15,0 0-16 0,0 0 0 16,0 0-1-16,0 0-5 0,16 14 5 15,-3 0-1-15,-7 6-2 0,4 5-2 0,-3 4-3 16,1 5 0-16,-6-1-2 0,-2 1 0 16,0-1 1-16,0-4-1 0,-4 0-1 15,-2-5 0-15,-1-3 0 0,3-3-1 16,0-4-2-16,0-5-3 0,2-3 0 16,2-2-3-16,-2-2 0 0,-2-2 3 15,2 0 5-15,-3-2 0 0,3-5 0 16,-2-2 4-16,4-4-4 0,0-2 2 15,2-1 2-15,9 1 4 16,-3 1-2-16,4 0-2 0,7 5-1 0,-3 2-2 0,7 1 0 16,4 6-1-16,6 5 0 0,0 5 0 15,0 6 1-15,0 2 2 0,-4 3-2 16,-8 2 0-16,-2-1 0 0,-7 3-1 16,-2-4 2-16,-8 1-1 0,-2-2 1 15,-10-2 1-15,-4 0-1 0,-7 0 3 16,0-2-3-16,-8-2-2 0,-4 0-3 15,-2-7-26-15,-6-2-30 0,-5-3-8 16,1-1-63-16,-1-1-97 0</inkml:trace>
  <inkml:trace contextRef="#ctx0" brushRef="#br0" timeOffset="2757.04">24896 4318 420 0,'0'0'38'0,"-26"-64"-16"0,9 48 28 16,-4 4 3-16,-1 4-18 0,-5 4-17 15,-4 4-12-15,-2 4 2 0,4 9 0 16,-2 2-3-16,4 6-1 0,-2 4 0 0,4 6-3 16,-4 4-1-16,-2 4 1 0,0 1 0 15,2 4 0-15,6 0 0 0,5 2-1 16,1 0 1-16,5-1-1 0,8 0 0 15,4 0 0-15,0 0 0 16,4 0-1-16,12 1 0 0,5 5-1 0,6-3 0 16,2 0 0-16,2 1 0 0,6-5-2 15,0-3 1-15,5-6 0 0,9-4 2 16,1-6 1 0,6-6 0-16,4-6 0 0,4-7 1 15,-2-6 2-15,2-7 4 0,-2-8 14 0,-2-7 13 0,-6-6-7 16,2-5 6-1,-2-4-3-15,-13-10-8 0,5-8-3 0,-9-6-3 16,-4-5-5-16,-10-5 0 0,-10 0-3 0,-9 2-1 16,-8 8-2-16,-17 5-5 0,-22 7 0 0,-13 8-2 15,-22 7-2-15,-9 10-13 0,-12 10-26 16,2 8-12-16,12 6-33 16,13 3-1-16,18 10-49 0,6 3-29 15,11 3-127-15</inkml:trace>
  <inkml:trace contextRef="#ctx0" brushRef="#br0" timeOffset="3355.08">24634 5261 297 0,'0'0'61'15,"0"0"-11"-15,0 0 14 16,0 0 9-16,0 0-11 0,0 0-21 0,0 0-6 0,0 0 2 16,0-34-9-16,0 34-8 0,-2 1-6 15,0 2-4-15,-4 4-4 0,-1 3-2 16,-9 6-2-16,1 4 1 0,-7 4 1 16,-3 4 0-1,-4 4-1-15,-8 5-2 0,-5 5 0 0,-1 2 1 16,4 2-2-16,-11 1 3 15,5-1-3-15,-3 3 1 0,0 0 1 0,-1 2-2 0,-3 1-7 16,-2-2-7 0,5 0-3-16,1-5-1 0,7-4-8 15,4-1-9-15,8-5-11 0,0-3-18 16,4-4-49-16,-2-2-59 0</inkml:trace>
  <inkml:trace contextRef="#ctx0" brushRef="#br0" timeOffset="3955.03">23545 6082 356 0,'0'0'40'0,"-7"-50"-6"0,3 34 19 16,0 3 7-16,-2 2-13 16,0 1-17-16,-11 5-5 0,7 0-2 0,-5 3-5 15,-1 2-3-15,-3 3-4 0,1 8-7 16,-9 4-2-16,-2 6-2 0,-2 2 0 15,2 2 1-15,0 6-1 0,4 0 0 16,-4 4 0-16,2 4 0 0,0 4 0 16,0 1 0-16,5 3 0 0,-5 0 0 15,2 3 1-15,4-2-2 0,5 1 0 16,-1 1 0-16,5-1 1 0,6 1 0 16,2-2 0-16,6 0 0 0,0-1-2 0,10-3 2 15,9-2-1-15,6-3 0 0,4-2 1 16,8-3 0-16,4-2 0 15,11-6 1-15,-2-5-1 0,6-5-3 0,4-6 2 16,2-7 1-16,0-5 1 0,2-13-1 16,-4-7 1-16,-2-10 3 0,2-9 0 15,-4-6 5-15,2-7 2 0,-4-6-1 16,-7-3 3-16,1-7-2 16,-7-5 0-16,-6-7 0 0,-3-3-4 0,-10 1-4 15,-17 7-1-15,-10 6 2 0,-13 9-2 16,-11 8 3-16,-16 9-2 0,-9 9-2 0,-14 10-1 15,-15 12 0-15,-2 7-16 0,-12 7-31 16,0 12-11-16,6 8 0 0,9 6-15 16,7 5-41-16,9 3-43 0</inkml:trace>
  <inkml:trace contextRef="#ctx0" brushRef="#br0" timeOffset="4444.28">23410 6481 373 0,'0'0'98'0,"0"-55"-59"16,0 38 12-16,0 1 0 0,2 4-8 16,0-1-13-16,2 4 1 0,1-1-12 15,-1 2-7-15,-2 2 0 16,6 0-6-16,6 1-4 0,-3 1-1 15,7 2-1-15,7 2 1 0,0 1-1 0,4 6-1 16,-2 3 1-16,-9 3 0 0,1 2 0 16,-13 1-1-16,-2 2 0 15,-4 1 1-15,-4 3-9 0,-6 0-9 0,-13 0-7 0,0-3-16 16,-5-1-1-16,3-4 3 16,-6-2 0-16,8-4 14 0,4-2 4 0,7-3 16 15,6-3 5-15,0 0 2 0,1-1 1 16,1-7 12-16,4 1 19 0,0-4 5 15,9-1-6-15,-3 2-9 0,2 1-1 16,11 0 1-16,-1 0-4 0,9 3 0 16,8 4 0-16,13 2-1 0,-5 10-4 15,5 3-6-15,-1 5 1 16,-10 1 1-16,-8 1-5 0,-8 2-3 0,-9-1-1 0,-7 1 0 16,-5-1 1-16,0 1 0 15,-15 1 0-15,-3 0-1 0,-9-2-1 0,-2-1 1 16,-8-4-1-1,-5-2-1-15,-5-5-8 0,-3-1-4 0,0-5-8 0,1-3-14 16,-1 0-28-16,7 0-19 0,4 0-34 0,5-1-84 16</inkml:trace>
  <inkml:trace contextRef="#ctx0" brushRef="#br0" timeOffset="5686.39">23197 7284 251 0,'0'0'97'16,"0"0"-22"-16,0 0-10 0,0 0-1 16,0 0-17-16,0 0-13 0,0 0-6 15,0 0-1-15,6-19-2 0,-6 19-5 16,0 0-2-16,0 0 0 0,0 0-5 15,0 0-2-15,0 1-7 0,-2 5-2 16,-2 6-2-16,-2 4 1 0,-11 6 0 16,1 6 2-16,-5 4 0 0,-1 2 2 15,-3 4-1-15,-6 1-1 0,0 4-2 0,0 0-1 16,-2 3 0-16,-2 1 0 0,-1 4-2 16,3-1 2-16,-2-2-1 0,2-2-1 15,2-4-7-15,0-4-8 0,4-2-10 16,2-5-9-16,7-3-8 0,-5-3-6 15,6-4-25-15,-1-1-39 0,3-5-55 16</inkml:trace>
  <inkml:trace contextRef="#ctx0" brushRef="#br0" timeOffset="6221.67">22304 8033 357 0,'0'0'60'0,"0"0"-12"0,-72-17 20 15,45 17-18-15,-2 5-16 0,0 2-12 16,0 3-1-16,-4 6 1 0,2 2-7 15,-2 7 1-15,-2 4-5 0,0 3 2 16,-2 5 1-16,1 4-3 0,1 2-4 16,2 4 1-16,0 2-2 0,4 1-3 0,2 1 1 15,5 1-2-15,1 0-1 16,2 0-1-16,7 1 0 0,4-2-1 16,1-2 1-16,7-2 0 0,0-4 0 0,9-1 0 15,9-4-3-15,5-3 3 0,10-1-3 16,13-5 1-16,3-4 2 0,9-3 0 15,6-8 0-15,2-4 1 0,9-9-1 16,-3-1 2-16,7-11 0 0,-3-9 1 16,-4-6-3-16,1-8 0 0,-5-7 0 15,-2-7 0-15,-2-5 6 0,-4-4 0 0,-2-7 1 16,-15-2 2-16,-1-3-2 0,-9-3-1 16,-10 1-1-1,-9 1 0-15,-6 0-1 0,-14 4-1 0,-12 6 0 0,-9 10 0 16,-13 11-1-16,-11 8-2 0,-7 9 0 15,-14 7-3-15,-7 11-4 0,0 7-14 16,-3 13-8-16,14 6-10 16,12 3-10-16,12 4-7 0,17 3-23 0,7 4-59 15,1-1-112-15</inkml:trace>
  <inkml:trace contextRef="#ctx0" brushRef="#br0" timeOffset="6694.49">22403 8412 516 0,'0'0'56'15,"25"-62"-11"-15,-12 48 9 0,-1 0-8 16,-4 7-17-16,-6 4-14 0,0 2 5 16,3 1-6-16,-5 3-9 0,0 5-3 15,0 4-1-15,0 5 1 0,-9 3 0 0,-3 2 2 16,-3-2-1-16,-3 0 0 0,-3-2-3 15,-2-1 0-15,-1-3-15 0,-1 0-11 16,-2-2-6-16,6-5-3 0,9-4 7 16,-3-2 11-16,9-1 13 0,2-6 4 15,2-5 0-15,-2-3 1 0,2-3 2 16,2-5 10-16,4 2 6 0,0-3-3 16,8 5 1-16,5 2-6 0,0 0-2 15,7 4-1-15,5 3-2 0,2 3 1 16,2 4 0-16,-2 1-2 0,-2 3 5 15,-14 9-2-15,1 1-3 0,-14 9-2 0,0 4-3 16,-10 2 2-16,-8 3 2 0,-7 1-1 16,-4-2-3-16,0-1-3 15,-2-6-7-15,7 0 2 0,7-8 1 16,7 1 3-16,4-6 0 0,4-3-2 0,0 0 1 16,2-4 2-16,8-1 0 0,-2-1 0 15,11-3 3-15,6-5 2 0,6-5 6 16,4 1-5-1,2 1-1-15,0 4-1 0,0 4-1 0,-10 1-1 0,-4 2-55 16,-4 4-75-16,-13 1-131 0</inkml:trace>
  <inkml:trace contextRef="#ctx0" brushRef="#br0" timeOffset="7119.87">22042 9041 345 0,'0'0'67'0,"0"0"-17"0,0 0 18 16,0 0 0-16,0 0-21 0,0 0-2 16,0 0 1-16,0 0-4 0,-2-30-6 15,-2 32-2-15,-1 2-5 16,-5 0-11-16,2 5-9 0,-3 5-3 0,-1 4-4 16,0 4 1-16,3 6-3 15,-5 6 0-15,-1 3 0 0,1 5 2 0,-5 3-2 0,-1 2 1 16,-1 5 0-16,-8 1 0 15,-2 3-1-15,-4 4-1 0,-4 1-9 16,-5 1-2-16,1-5-5 0,6-1-2 16,4-8-4-16,4-3-11 15,0-5-39-15,6-7 15 0,4-6-21 0,-3-5-78 0,7-6-163 32</inkml:trace>
  <inkml:trace contextRef="#ctx0" brushRef="#br0" timeOffset="7687.25">21337 9982 523 0,'0'0'23'0,"0"0"-7"0,0 0 20 16,0 0 6-16,0 0-9 0,-29-50-8 16,19 47 1-16,-3 3-7 0,3 0-7 15,-5 0-8-15,-1 2-3 0,-7 4-1 0,0 5 0 16,-6 2 2-16,-2 2-1 0,-2 5-1 16,-2 4 0-16,-2 6-1 15,0 5 0-15,2 4 1 0,2 4 0 0,4 0 1 16,4 5 0-16,2 1-1 0,4 2 1 15,3 2-1-15,6-4 0 0,-1-1-2 16,9-3 2-16,2-4 0 0,0-5-1 16,8-5-1-16,5-1 2 0,1-4-2 15,5-4 1-15,0 0 1 0,3-5-1 16,7-3 0-16,4-4 0 0,4-3-1 0,7-4 1 16,5-1 1-16,3-4 0 0,2-2 1 15,4-5 1-15,0-4-1 16,0-4 1-16,-3-2-1 0,3-2-1 15,-6-6-5-15,-2-1 5 0,-5-4 0 0,0-3 0 16,-3-5 1-16,-1-5 0 0,-2-3 1 16,-5-8 1-16,-6-4 6 0,-3-3 7 15,-8-3 3-15,-9 1-8 0,-8 1-6 16,-19 1 1-16,-1 4 0 16,-9 5 5-16,-12 9-5 0,-7 12-5 0,-6 9 0 15,-2 11 0-15,-8 7-1 0,2 6-9 16,2 16-15-16,7 10-8 0,5 5-9 0,7 5-28 15,6 2-16-15,8 2-39 0,4-3-82 16</inkml:trace>
  <inkml:trace contextRef="#ctx0" brushRef="#br0" timeOffset="7923.16">21469 10140 627 0,'0'0'31'0,"0"0"4"16,0 0 16-16,0 0-5 0,0 0-20 15,0 0-7-15,0 0-2 0,0 0-2 16,15-24-4-16,-13 35-3 16,0 6-1-16,-2 6 1 0,0 3-2 0,0 4-2 15,-6 1-1-15,1 4 0 0,-5 3-2 16,0 2 0-16,-1 4-1 0,3-5-21 15,-2 0-29-15,-1-4-27 0,3-6-43 16,0-6-75-16</inkml:trace>
  <inkml:trace contextRef="#ctx0" brushRef="#br0" timeOffset="9437.34">25581 5066 244 0,'0'0'84'0,"0"0"-24"0,0 0-5 0,0 0 14 16,0 0-9-16,0 0-19 0,0 0-14 15,0 0-7 1,0-17-4-16,0 17-7 0,2 0-3 0,4 1-6 0,0 4 0 16,9 6 2-16,-3 3-2 0,11 8 0 15,-3 1 1 1,3 4 1-16,6 3 0 0,8 4-1 0,0 3 0 16,9 2 0-16,-3 3 1 0,13 1 1 15,6 4 3 1,6 0-1-16,7-2 4 0,-1 2-3 15,9 1-1-15,-7-4 0 0,3-1 0 0,-5-3 1 16,7 6-3-16,-5-5 1 16,-1-3 0-16,-9-3 1 0,-21-13 1 15,1-1 1-15,-3-5-5 0,-7-2 1 16,-8-3 2-16,-11-2-5 16,-3-5 0-16,-9-2 0 0,-5-2 2 0,0 1-1 15,0-1 3-15,-9 0 1 0,-1-1-5 16,0-3-12-16,-9 2-21 0,3-1-15 15,-5 1-12-15,8 2-9 0,-7 0-23 16,7 0-27-16,-5 0-82 0</inkml:trace>
  <inkml:trace contextRef="#ctx0" brushRef="#br0" timeOffset="10111.98">27181 5884 126 0,'0'0'24'0,"0"0"5"15,0 0 29-15,0 0 5 0,0 0-21 0,0 0 6 16,-38-17-5-16,36 15 0 0,2-2-1 15,-2 2-4-15,2-1 4 0,0 1-4 16,0 2-3-16,0-1-8 0,2 1-4 16,2 0-11-16,5 0-7 0,-1 0-4 15,2 3 0-15,9 6 2 0,0 4-1 16,7 3-1-16,3 7 4 16,-2 1-2-16,0 1 2 0,-6 2-3 0,1 0 0 15,-13-1-1-15,-1-2 1 0,-6-4-1 16,-2-1 1-16,-10 0 0 0,-5 2 1 15,-12 1 4-15,-10 1-2 0,-12-1-2 16,-3-1 0-16,-6-1-3 0,-8 0 0 16,4-3-30-16,4 0-12 0,13-3 6 0,7-3 6 15,11-3 8 1,17-3-20-16,6-1-48 0,0-3-44 16,4 1-77-16</inkml:trace>
  <inkml:trace contextRef="#ctx0" brushRef="#br0" timeOffset="10838">27941 6070 451 0,'0'0'6'0,"0"0"2"0,-39-53 31 15,27 43 20-15,-7 2-20 0,5 3-13 16,-9 3-5-16,8-1 0 0,-3 3 0 16,5 0-2-16,-5 0-6 0,7 7-3 15,-7 2-5-15,5 3-2 0,-7 4-3 16,5 1 0-16,-10 3 1 0,11 0-1 16,-11 0 1-16,4 2-1 0,7 1 0 15,-11 3-1-15,13-1-1 0,-9 0 2 16,13 3-1-16,-7-1 1 15,5 1-1-15,4-1 1 0,0-2 0 0,2-3 0 0,1-2-1 16,6-2 1-16,-3-1 0 16,6 3-1-16,-2-2 1 0,8 0 0 15,5-1 0-15,-7-2 0 0,17-1 0 0,-2 0 2 16,0-4 0-16,8-1 2 16,-4-2 7-16,-3 0-2 0,1-1-5 0,-6-1-1 15,-7-2 1-15,-3 3-2 0,3-1 0 16,-7 3-2-16,-1-1 0 0,0 0 1 0,2 1-1 15,-4-1 0-15,3 0 1 0,-5 3 0 16,2 0 0-16,-2 0 0 0,-2-2-1 16,0 0 0-16,0-1 0 0,0 1 0 15,-4 0 0-15,-5-2 3 0,-7 0 2 16,1-1-1-16,-9-3-1 0,-3-1-3 16,-2 0-1-1,-2-2-4-15,-2-4-2 0,4-4 0 16,2-1 7-16,4-2-1 0,9-2 1 15,-3-1-2-15,11-3 1 0,2-2 0 0,2-1 1 0,2-3 2 16,2 1 3 0,6-3 0-16,4 1 1 0,7-1-2 0,6-2 2 15,2 6 2-15,-2-2 0 0,6 2 1 0,-5 1 3 0,3 0-3 16,-6 3 3-16,-8 4-1 16,-7-1-5-16,0 5 1 0,-6-4 1 15,-4 0-1-15,-2 0-2 0,-6 0-3 0,1 1-1 16,-13 0-1-16,3 3-3 15,-6 4-10-15,-6 1-8 0,-2 5-11 0,0 2-9 16,0 5-17-16,2 8-2 0,2 1-13 16,4 2-64-16,7-1-97 0</inkml:trace>
  <inkml:trace contextRef="#ctx0" brushRef="#br0" timeOffset="11267.77">27751 6047 561 0,'0'0'2'0,"10"-66"4"0,-8 51 24 0,-2 4 21 31,-6 1 4-31,-8 1-13 16,-1 1-11-16,-12 2-11 0,9 3-10 0,-9 3-4 16,0 4 1-16,-2 8-7 0,-2 3 0 15,2 5-1-15,0 5-2 0,2 6 0 16,-2 4 2-16,1 3 1 0,-1 3 0 15,-2 5 0-15,6 2 0 0,8 0 0 16,-3 5 1-16,11-2-1 0,1 2 0 16,2 1 1-16,6 5-1 0,4 2 0 15,6-2-3-15,3-3 1 0,9-5 0 16,1-8-2-16,8-6 3 0,2-7 1 16,9-5 0-16,-1-7 1 0,11-7 1 15,-5-6 0-15,13-5 0 0,-2-13 4 0,0-7-1 16,4-12-3-16,0-5 5 0,4-8 6 15,0-4 0-15,-6-5-2 0,-2-8 0 16,-10-2-2-16,-1-4-1 0,-10-2-2 16,-14 0-4-16,-11 3 0 0,-16 6-2 15,-23 10 3-15,-22 7-3 0,-9 12-1 16,-21 10-14-16,-1 14-14 0,-7 8-9 16,13 13-6-16,3 8-22 0,11 9-12 0,15 5-17 15,1 2-40-15,11-4-122 16</inkml:trace>
  <inkml:trace contextRef="#ctx0" brushRef="#br0" timeOffset="11769.32">27739 6990 275 0,'0'0'56'16,"0"0"4"-16,0 0-1 0,0 0 7 0,0-52-17 16,-2 49-6-16,2 2-6 0,-2-2 4 15,2 1 1-15,-3 1-5 0,3 0-3 16,-2-1-8-16,0 2-5 0,2 0-1 16,0 0-6-16,0 0-3 0,0 0-5 15,0 3-3-15,-4 6-3 0,-4 7-1 16,-7 7 1-16,3 5 0 0,-11 6 1 15,-1 1 1-15,-5 6-1 0,-7 5 0 16,-5 2 0-16,0 4-1 0,-7 1-4 16,3 0 4-16,3-4 1 0,-3-3 0 15,10-3 0-15,2-4 0 0,6-5-1 16,2-5-5-16,0-4-12 0,9-6-2 0,-1-2-12 16,7-6-18-16,-1-2-19 0,3-3-23 15,2-3-44-15,2-1-110 0</inkml:trace>
  <inkml:trace contextRef="#ctx0" brushRef="#br0" timeOffset="12336.73">27325 7731 403 0,'0'0'7'0,"0"0"17"16,-39-59 34-16,18 49 11 0,-1 2-19 16,-1 1-19-16,-2 3-6 0,-4 1-3 0,0 2-1 15,2 1-8-15,5 0-1 16,-1 7-4-16,-4 3-6 0,6 4-2 15,1 6 0-15,-7 6-2 0,-2 6 1 0,2 6 1 16,-2 3-1-16,2 6 1 0,2 3 0 16,-2 4 0-16,11-4 1 0,-3 0-2 15,13-2 1-15,0-1 0 0,6 0 0 16,0 1-1-16,6 0 1 0,2 1 0 16,9 4-1-16,-3-2 1 0,13-1 0 15,2-2 0-15,4-4-2 0,9-6 1 16,1-5-1-16,13-8 2 0,2-7 1 0,0-9 0 15,6-9 2 1,0-12 0-16,2-11 1 0,2-8 6 16,-4-6 4-16,0-7 2 0,-4-7-2 0,2-3-2 15,-14-4-2-15,-1-2-1 0,-9-4-2 0,-10 2-2 16,-13-4-3-16,-5 2 1 0,-10-2 1 16,-16-1 0-16,-13 5 0 15,-8 3-1-15,-9 8-2 0,-12 8 0 0,-8 12-1 16,-6 9-3-16,-5 8-8 0,1 10-9 15,3 6-8-15,3 14-4 0,-2 9-13 16,-1 9-15-16,7 7-25 0,6 3-39 0,7-2-79 16</inkml:trace>
  <inkml:trace contextRef="#ctx0" brushRef="#br0" timeOffset="12730.2">27263 8156 383 0,'2'-55'24'0,"2"32"27"0,-1 3 16 15,-3 6 7-15,0 2-19 0,-3 2-10 0,-1 0 1 16,-6 2-8 0,-7 4-11-16,1 1-11 0,-7 3-6 0,-6 6-10 0,-4 5-1 15,0 6-1-15,2 3-1 0,4 5 2 16,7 0 1-16,-1 5-2 0,8 0 0 15,3 2-1-15,2 0-12 0,8 2 0 16,0-3-2-16,8-2 6 0,9-1 6 16,-3 0-1-16,7-4 2 0,8-4 2 31,-2-3 2-31,-1-4 0 0,1-4 0 0,0-3 0 0,0-6 0 0,-8 0 1 16,-1-7 1-16,-5-2 13 15,-1-3 7-15,-6-4 8 16,-4-1 4-16,-4-3-12 0,0-2-17 0,-12-1-2 15,-3 0-1 1,-12 1-1-16,-4 3-1 0,-4 1-1 0,0 8-5 16,-2 6-11-16,3 5-14 0,5 2 2 15,9 6-15-15,3 4-16 0,7 5-25 16,-1 1-78-16,-3 0-179 0</inkml:trace>
  <inkml:trace contextRef="#ctx0" brushRef="#br0" timeOffset="13217.88">27323 8671 391 0,'0'0'59'0,"0"0"16"0,0 0-10 16,0 0 9-16,0 0-7 0,0 0-27 15,0 0-10-15,0 0-9 0,23-18-7 16,-15 23-3-16,3 3-2 0,3 5-2 16,5 4 1-16,5 2 1 0,1 5-4 15,8 2-1-15,7 8 0 0,-1 2-2 16,0 5 0-16,5 4-1 0,3-1 1 0,-4 3-2 16,11-2-1-16,-6 1 0 15,10 1 0-15,-11-2 1 0,5-2 1 0,-11-5-1 16,-4-4 0-16,-3-4 0 15,-8-5 0-15,-5-5-4 0,-13-3-6 0,-1-6-16 16,-7-5-7-16,0-3-20 0,-7-3-26 16,-9-3 5-16,-7-8-54 0,-8-4-194 15</inkml:trace>
  <inkml:trace contextRef="#ctx0" brushRef="#br0" timeOffset="13925.53">28448 9669 358 0,'0'0'40'0,"0"0"10"0,0 0 9 15,0 0-4-15,-52-38-15 16,40 35-15-16,-9 2-6 0,9 1-1 0,-9 0-3 16,-2 0-1-16,2 4-4 0,-5 4 4 0,-1 4 12 15,2 4-15-15,4 3-5 16,-6 5-2-16,3 6-4 0,3 4 0 15,-4 7-1-15,-2 1 1 0,0 2 0 0,0 3 0 16,7-2 1-16,-3 2-1 0,13 3 0 16,-5-1 0-16,9 3 0 0,4-1 0 15,2 4 0-15,4 0-1 0,9 2 1 16,-3 5-2-16,6-3 1 0,7 3 0 16,2-3 1-16,4-6 0 0,6-6 0 15,2-9 0-15,3-9 0 0,1-10 0 16,8-10 0-16,-3-11 1 0,10-6 1 15,0-16 3-15,4-8 5 0,2-12 6 0,2-6 1 16,-2-7-1-16,0-5-6 0,-9-4-7 16,-9-4 2-16,-11-4-1 0,-12-4 1 15,-9-4-2-15,-12-2-1 0,-4 0-1 16,-21 4-1-16,-12 9-1 0,-9 10-4 16,-12 13-6-16,-6 14-5 0,-8 13-5 15,-4 11-2-15,3 10 3 0,5 11-6 16,2 11-12-16,10 9-7 0,6 7-13 0,1-2-51 15,10 3-62-15</inkml:trace>
  <inkml:trace contextRef="#ctx0" brushRef="#br0" timeOffset="14303.76">28158 10168 433 0,'0'0'69'16,"0"0"-17"-16,0 0-15 0,0 0 16 15,0 0-2-15,25-57-8 16,-12 43-6-16,3 2-3 0,3 1-9 0,8 2-6 0,-3 3-5 16,1 1-5-16,2 2-3 0,4 1-1 15,0 2-1-15,-4-1-4 0,0 1 2 16,-9 6-1-16,1 2-1 0,-11 2 0 15,3 4-1-15,-1 1 1 0,-8 5 0 16,0 3-2-16,-2 7 2 16,0 2 0-16,-6 2-2 0,-2 1 2 0,-3 1 0 15,5 0 0-15,0 3-1 0,-7-1 1 0,5 3 0 16,6 0-2-16,-2-4-2 16,4-7 3-16,-2-10-5 0,2-3-14 0,0-9-3 15,0-2-6-15,0-4-13 16,0-2-20-16,0 0-4 0,-4-7-8 15,-7-5-36-15,1-3-111 0</inkml:trace>
  <inkml:trace contextRef="#ctx0" brushRef="#br0" timeOffset="14444.74">28191 10428 594 0,'0'0'37'0,"0"0"23"0,0 0-48 15,0 0 19-15,0 0 17 16,79-30-16-16,-36 17-10 0,7-4-10 0,8-1-8 15,2-3-3-15,-2-3-1 0,4-3-40 16,-2-2-46-16,-9-4-40 0,-13 3-117 0</inkml:trace>
  <inkml:trace contextRef="#ctx0" brushRef="#br0" timeOffset="15216.7">28187 6454 390 0,'0'0'67'0,"0"0"-4"15,0 0 5-15,0 0-11 0,0 0-22 0,0 0-13 32,0 0-9-32,0 0-12 0,11 14-1 15,5 3 0-15,1 0 3 0,12 6 1 16,6 4 0-16,6-1 1 0,13 6 0 16,8-1 3-16,4 0 4 0,4 2 1 15,9 1-5-15,8 3-3 0,2 0-4 16,8 0 11-16,2 3-5 0,6 1-2 15,-3 0-2-15,-1 1 0 0,-2 2 0 16,-4-1-1-16,-2-2 2 0,-4 2-2 16,2-4-2-16,-2 0 5 0,-8-2 1 0,-1-4 1 15,-5-1 3-15,-5-4-3 0,-6-3-3 16,-6-3 0-16,-9-1 0 0,-11-5-1 16,-7-4-3-16,-13-2-3 0,-9-3 3 15,-5-6 0-15,-4 1 0 0,-2-1 0 16,-7 0 1-16,-7 1 0 0,-3-2-1 15,-6 0-11-15,-6 1-4 0,2-5-3 16,-2 0-9-16,7-1-13 0,3 1 3 16,9 2-7-16,3-3 5 0,9 3-19 15,0-1-52-15,-2 0-97 0</inkml:trace>
  <inkml:trace contextRef="#ctx0" brushRef="#br0" timeOffset="15720.28">30372 7464 603 0,'0'0'6'0,"0"0"-4"16,0 0 6-16,0 0 47 0,0 0-9 0,0-51-23 15,-6 48-5-15,-4 1 1 0,3 2-3 16,-3 0-6-16,-2 5-8 0,-3 7-2 15,1 3-3-15,-5 9 1 0,3 2-1 16,-1 4 3-16,1 2 0 0,-1 3 0 16,5 2 1-16,-3 1-1 0,7 1 0 15,4 1-1-15,2 2 1 0,2-1 0 16,0 3 0-16,6 0 1 0,6 1-1 16,9 2 1-16,2 0-2 0,6 2 0 15,2-4-6-15,6-2 6 0,4-6 1 16,5-7 2-16,9-4-2 0,5-10 0 15,2-7-2-15,7-8 2 0,3-2 0 16,4-10 2-16,1-7 1 0,-1-4 3 0,-3-6 2 16,-7-4 3-16,-4-5 5 0,-8-5-2 15,-11-5 1-15,-8-3 0 16,-2-10-3-16,-8-6-3 0,-6-4-3 0,-9-3-3 16,-10 4-1-16,-14-2-1 0,-15 7 2 15,-11 4-1-15,-9 6 0 0,-9 8-2 16,-10 10-2-16,-11 7-6 0,-1 7-6 15,-9 6-1-15,-4 11-10 0,-2 5-10 16,-3 10-15-16,9 13-21 0,3 7 10 16,11 10-8-16,9 2-31 0,12 0-50 15,15-4-155-15</inkml:trace>
  <inkml:trace contextRef="#ctx0" brushRef="#br0" timeOffset="16050.8">30492 7801 434 0,'0'0'77'16,"0"0"-7"-16,0 0-6 0,-6-53 11 0,6 45-20 15,0 4-15-15,0 1-7 0,0 2-8 16,6 1-12-16,-4 0-6 0,4 4-7 16,-2 5 0-16,3 3 0 0,-3 8-1 15,0 2 1-15,-4 5 1 0,0 0-1 16,0 2-1-16,-2 0 1 0,0 0-12 16,2-2-14-16,2-3-6 0,2-2-11 15,11-3-10-15,-1-3-3 0,3-4 10 16,-1 1-24-16,3-5-92 0,-3-4-4 15</inkml:trace>
  <inkml:trace contextRef="#ctx0" brushRef="#br0" timeOffset="16379.75">30895 7654 506 0,'0'0'88'0,"0"0"-33"0,0 0 15 16,0 0 3-16,0 0-26 0,0 0-31 15,0 0-11-15,0 0-3 0,0 0-2 16,-64 7 0-16,50 14-1 0,-1 4 0 16,5 0 1-16,2 3 0 0,1 1 1 15,3 2-1-15,6-1-1 0,-2 0-1 0,9-4-6 16,3-2-1-16,4-7-2 0,7-4 6 16,4-8 5-16,2-5 0 0,2-1 1 15,4-10 5-15,-4-2 6 16,-6-6 5-16,-4 0 0 0,-7-5-2 0,-4-2 4 15,-7-6-2 1,-6-7-8-16,-7-4-3 0,-2-2-5 0,-9 1 0 0,-4 0-1 16,-4 10-1-16,-4 9-10 0,-2 9-9 15,0 9-3-15,6 7-3 0,2 10-11 16,4 12-23-16,1 9-24 0,-1 5-17 16,-6 4-70-16,0-3-236 0</inkml:trace>
  <inkml:trace contextRef="#ctx0" brushRef="#br0" timeOffset="17214.09">30591 8360 202 0,'0'0'196'0,"0"0"-139"0,0 0 0 15,0 0 13-15,0 0-9 0,0 0-15 16,4-53 2-16,-4 46-10 15,0 3-4-15,0 3-10 0,0-1-3 16,0 2-3-16,0 0-3 0,0 0-5 16,0 9-8-16,-2 7-2 0,-4 7-3 15,0 8 3-15,-2 6 3 16,-1 4-1-16,-3 2 1 0,2 3-3 0,-3 3 0 0,-1 0 1 16,-1-1-1-16,-1-1 0 0,-1-1 1 15,1-1 0-15,-3-3 0 0,-2 1-1 16,5-2-5-16,-7-1-11 0,0-3-11 15,3-3-11-15,-5-2-11 16,-2-3-19-16,4-5-8 0,7-5-25 0,-3-7-59 16,7-6-107-16</inkml:trace>
  <inkml:trace contextRef="#ctx0" brushRef="#br0" timeOffset="17764.78">30296 9226 368 0,'0'0'52'16,"0"0"-26"-16,0 0 6 0,0 0 29 0,-25-55-3 15,15 47-21-15,-3 1-7 0,3 0 3 16,-9 3-8-16,7 0-3 0,-7 4-3 16,5 1-4-16,-7 8-4 0,-2 9-5 15,1 3-4-15,-7 7-2 0,0 5 1 16,0 2 0-16,-4 3 2 0,2 0 0 16,6-1-1-16,0 2-1 0,0-1-1 15,7 1 0-15,1 0 0 0,9 0 0 16,0 1 0-16,1 3 0 0,5 2 0 15,2 2 0-15,4 0 0 0,11-1 0 16,-3-3 0-16,9-2 0 0,2-3 0 16,2-6 0-16,8-4-1 0,2-9 0 0,6-6 0 15,3-7 1-15,1-6 1 0,5-13 0 16,-1-7-1-16,7-8 2 0,0-5 1 16,-2-6-1-16,-1-2 1 0,-3-6 1 15,0-2-3-15,-7-2 5 0,-10-3-1 16,-4-1-1-16,-8 0 1 0,-11 0 1 15,-6 2-3-15,-6 4 1 0,-8 4-1 0,-15 6 7 16,-6 1-3-16,-8 6-4 16,-11 5-2-16,-4 8-1 0,-8 7-3 15,-2 6-2-15,2 6-5 0,4 6 1 16,11 6-7-16,5 5-8 0,7 1-15 0,6 7-30 16,5 3-11-16,3 4-11 0,6 1-21 15,-3-4-55-15</inkml:trace>
  <inkml:trace contextRef="#ctx0" brushRef="#br0" timeOffset="18282.9">30304 9504 491 0,'0'0'20'0,"4"-58"40"0,-2 41-16 16,-2 5 8-16,0 0 1 0,-2 4-13 0,-2 2-8 15,-10 0-12-15,1 2-10 0,-8 3-3 16,1 1-7-16,-5 4-2 0,0 4 0 16,2 2 0-16,3 2-1 0,5 2-1 15,1 0 1-15,6 0 0 0,-1 2-7 16,-1 2-4-16,6 0 2 0,0 0 3 16,4-1 4-16,0 0 0 0,6-4-1 15,0-1 3-15,4-3 2 0,1-3 1 16,1-2 0-16,5-2 1 0,-3-2 0 15,5 0 1-15,-5-4-1 16,3-2 2-16,-5-1 6 0,1-5 3 0,-3-3 4 0,-2-2 2 16,-2-2-3-16,-4-1-1 0,5-1-2 15,-5 5-5-15,0 3-3 0,0 3 1 16,0 5-3-16,-2 2-1 0,2 2 0 16,-2 1-1-16,0 0 0 0,0 0-1 15,4 5-3-15,2 6 0 0,-2 4 2 16,9 2 0-16,-5 7 2 0,0 2 2 15,3 2-2-15,-5 3 1 0,-2-2 0 16,-4 2 1-16,0-1 1 0,-4-2-1 16,-11 0-1-16,5-3 1 0,-4-2 1 15,-7 1-1-15,-2-5-1 0,1 1 1 16,-10-2 1-16,4-4-3 0,-6-2-6 0,-1-4-8 16,2-4-15-16,2-4-9 0,4 0-14 15,3 1 0-15,5-8 3 0,5 2-39 16,1-2-61-16,1 0-138 0</inkml:trace>
  <inkml:trace contextRef="#ctx0" brushRef="#br0" timeOffset="19053.54">31067 8139 285 0,'0'0'27'0,"0"0"16"15,0 0 29-15,0 0-2 0,0 0-17 16,0 0-13-16,0 0-10 0,-11-22-5 0,16 33-10 16,1 3 2-16,8 7 2 0,5 5 12 15,8 5-4-15,6 3 1 0,6 4-3 16,7 1-3-16,7 4-3 0,7 0-2 15,6 5-5-15,7 5-4 0,5 3-6 16,7 5 0-16,-2 3-2 0,1-1 0 16,-5 1 0-16,-3 0 2 0,-5-1-1 15,-9-3 2-15,-8-2-1 0,-5-6-1 16,-10-7 2-16,-6-6-2 0,-8-5-1 16,-6-6 0-1,-9-5 0-15,-4-5-5 0,-3-4-6 0,-3-4-12 0,-9-5-10 16,-3-4-11-16,-7-1-33 0,-4-9-36 15,-5-4-78-15,1 0-171 0</inkml:trace>
  <inkml:trace contextRef="#ctx0" brushRef="#br0" timeOffset="19510">32369 9378 76 0,'0'0'470'0,"0"0"-426"0,0 0-38 16,0 0 25-16,0-54 24 0,-8 40-15 15,2 1-6-15,-5 4-7 0,-3 0-5 16,-1 5-12-16,-5 2-4 0,-1 2-5 16,-4 8-1-16,0 6 1 0,-6 6-1 15,2 5-1-15,3 4 1 16,1 6-1-16,2 3 1 0,2 5 1 0,9 4-1 15,2 4 0-15,3 3 1 16,5 1-1-16,4-1 2 0,9 0-2 0,3-1 1 16,9-5-1-16,2-3 0 0,4-6 0 15,4-6 0-15,2-3 1 0,8-6 0 0,5-7 0 16,6-7 0-16,3-7 1 0,5-4 0 16,3-10 2-16,1-8 1 15,2-5 1 1,0-4 10-16,-2-5-5 0,-6-3 0 0,-8-4-4 0,-11-3-1 0,-8-2 1 15,-8-5-1-15,-15-7 0 0,-5-6-4 16,-10-6-1-16,-11 0 2 0,-11 6-3 16,-10 11-1-16,-9 10-7 0,-3 11 2 15,-11 11-1-15,-6 7-5 0,-5 10-9 16,-3 6-15-16,4 12-18 16,-1 5-31-16,3 5-10 15,4 0-83-15</inkml:trace>
  <inkml:trace contextRef="#ctx0" brushRef="#br0" timeOffset="19777.48">32342 9570 264 0,'0'0'414'0,"0"0"-370"15,21-52-20-15,-19 49 23 0,0 3 2 16,-2-1-31-16,0 1-11 0,0 5-7 0,-2 5-1 16,0 9 0-16,-4 2 1 0,2 4 0 15,-3 5 0-15,1 0 1 0,-2 3-1 16,4 1-1-16,0-3-16 0,6-1-13 16,-2-1-17-16,2-6-1 0,6-3-3 15,0-2-36-15,1-8 4 0,-1-4-38 16,2-4-72-16</inkml:trace>
  <inkml:trace contextRef="#ctx0" brushRef="#br0" timeOffset="19951.5">32603 9532 619 0,'0'0'32'16,"0"0"43"-16,0 0-1 0,0 0 0 0,0 0-31 15,0 0-14-15,0 0-20 0,0 0-6 16,0 0 2-16,16 18 2 0,-12 8-3 15,7 3-4-15,1 2 1 0,-4 0-1 16,3 2-6-16,-3 0-17 0,-4 5-15 16,-4-1-26-16,-2 2-82 0,-10-7-32 15,-3-10-217-15</inkml:trace>
  <inkml:trace contextRef="#ctx0" brushRef="#br0" timeOffset="20660.64">32487 10192 364 0,'0'0'67'0,"0"0"-6"15,0 0 11-15,0 0-4 0,0 0-17 0,2-51-3 16,-2 45-5-16,4 1-10 16,-2 0-8-16,2 2-3 0,0 2-4 15,1-1-5-15,1 1-3 0,0 1-2 0,0 0-3 16,4 3 0-16,3 5-2 0,1 7-1 15,5 6-2-15,0 4 2 0,3 6 0 16,5 4 0-16,0 3-2 0,4 5 0 16,2 5-3-16,2 3 3 0,-2 4 0 15,0 3 1-15,-2 1 1 0,2 1-2 16,-4 0-2-16,0-6-6 0,-6-4-11 0,0-7-11 16,-11-7-10-1,1-1-19-15,-5-6-20 0,-2-3 2 16,-4 3-55-16,-2-9-115 0</inkml:trace>
  <inkml:trace contextRef="#ctx0" brushRef="#br0" timeOffset="21227.88">33033 11184 512 0,'0'0'4'0,"-9"-61"31"16,5 50 4-16,2 5 10 0,0 0 5 15,-2 2-11-15,0 1-5 0,-2 2-8 16,-1 1-12-16,-3 0-4 0,0 2-6 15,-7 5-6-15,1 3-2 0,-7 9 0 0,0 4 0 16,0 6 0-16,-1 6 0 0,-5 4-1 16,-2 5 1-1,2 1 1-15,2 2-1 0,4 1 0 0,7 1 0 0,7-2 0 16,3-2 0-16,6 3 2 16,2 2-2-16,11-1 0 0,5-1 1 15,5-4-2-15,8-2 2 0,4-7-1 0,4-1 0 16,3-6 0-16,1-4 1 0,7-4-1 15,-1-6 1-15,7-6 1 0,-2-5-2 16,0-3 3-16,-1-3-1 0,-1-6-1 16,-2-7 5-16,-9-3 7 0,-2-4-2 0,-4-3-2 15,-6-6 1-15,-2-7 0 16,-6-7 1-16,-2-5-4 16,-3-8-6-16,-6 1 1 0,-5-10-2 0,-5-1 1 0,-7-1-1 31,-15-2 0-31,-7 8-1 0,-11 8-2 0,-5 10-2 0,-7 12 0 0,3 8 1 15,-5 11-1 1,2 11-4-16,0 6-5 0,-5 16-12 0,3 6-20 0,-2 6-36 16,0 4-16-1,5 0-18-15,3-5-68 0</inkml:trace>
  <inkml:trace contextRef="#ctx0" brushRef="#br0" timeOffset="21496.09">32911 11355 542 0,'0'0'46'0,"0"0"6"15,0 0-3-15,0 0 17 0,0 0-19 0,0 0-23 0,0 0-10 31,0 0-5-31,8 0 0 0,-6 21 6 16,2 1-6-16,-4 4-6 0,2 2-2 16,-2 0 0-16,-4 2-1 0,2-1-3 15,0 1-9-15,2 1-15 0,-2-1-14 16,-2 1-36-16,2-8-18 0,-3-4 3 16,3-9-115-16</inkml:trace>
  <inkml:trace contextRef="#ctx0" brushRef="#br0" timeOffset="21955.31">33148 11452 611 0,'0'0'38'16,"0"0"16"-16,0 0-8 0,0 0 7 15,0 0-16-15,0 0-18 0,0 0-8 16,0 0-4-16,0 0-3 0,33-16 1 15,-33 19-3-15,0 2-2 0,-4 3 0 16,-4 1 0-16,-4 2 0 0,-1-1 0 16,-7 0-8-16,-3-2-6 0,-4-1-2 0,-6 0 6 15,2-3-11-15,2-3-1 0,4 1 0 16,11-2 11-16,-1 0 11 0,9-4 1 16,4-4 0-16,0 0 0 0,2-3 0 15,0-2 3-15,4 0 6 0,6-4 4 16,7 0 0-16,4 1 2 0,5-1-5 15,3 5-1-15,4 1-2 0,0 5-2 16,5 3 1-16,-3 2 1 0,0 8-1 16,-8 1-1-16,-4 6-1 0,-13-2-1 0,-8 2-4 15,-6 4 0-15,-15 3-1 0,-14 5 0 16,-12 5-5-16,-7 0-13 16,-4-1 1-16,2-3 9 0,9-4 9 0,10-2 0 15,8-7 1-15,10-2 1 16,9-6 3-16,4-2-4 0,4 1-1 15,4-1-1-15,9 1 0 0,9-2-2 0,9-3 1 16,13-2 2-16,7-7-5 0,7-4-14 16,0 0-34-16,-4-7-52 0,-15 2-90 15</inkml:trace>
  <inkml:trace contextRef="#ctx0" brushRef="#br0" timeOffset="27202.41">22900 5842 132 0,'0'0'49'0,"0"0"-19"16,0 0 17-16,0 0-6 16,0 0-5-16,0 0 0 0,-54-43-5 0,50 41 5 15,2 1-1-15,0 0-1 0,2 0-3 16,0 0 0-16,0 1 0 0,0-1 1 15,0 0-9-15,0 1-2 0,2 0-6 16,6-1-5-16,4 2-3 0,-1 3-1 16,7 3 2-16,-5-1-1 0,7 2 1 15,-7 0-1-15,3 2 0 0,-3 0-2 16,-5-1-4-16,2 3 1 0,-1 2-2 16,-7-2 1-16,0 1-1 0,-2-3-4 15,0 1-22-15,0-4-11 0,-2-3-1 16,2-1 1-16,-2-3 6 0,2 0 14 0,0-3 17 15,-3-4 3-15,3-1 1 16,0-3 11-16,0-2 10 0,0 0 5 0,0-3 2 16,0 2 10-16,-4 2-3 0,4 2-1 15,0 5-4 1,0-1-4-16,0 3-7 0,0 2-4 0,0 0-3 16,0 1-2-16,0 0-6 0,-2 1-4 0,-2 3-4 0,-2 0 0 15,-4 5-1-15,-7 2 0 0,1 0 1 31,-3 3-1-31,4-3-9 0,1 1-11 0,2 2-14 0,3-2-33 0,-1 1-62 16,-2-4-69 0</inkml:trace>
  <inkml:trace contextRef="#ctx0" brushRef="#br0" timeOffset="52305.03">24735 11320 287 0,'0'0'62'0,"0"0"-8"0,0 0 2 15,0 0 1-15,0 0-6 0,0 0-14 16,0 0-4-16,0 0-7 0,6-22-5 16,-6 22-3-16,0 2-6 0,0 6-10 15,2 4 2-15,-2 5 2 0,0 3-1 16,0 5 2-16,0 1-1 0,-2 5-3 0,-4 0 0 16,2 2-2-16,-2-1 0 0,4-1 0 15,-2-3-1-15,2 0 0 0,2-3-3 16,0-7-27-16,0-1-24 0,2-5-4 15,2-3-24-15,2-4-48 0,-4-2-76 16</inkml:trace>
  <inkml:trace contextRef="#ctx0" brushRef="#br0" timeOffset="52486.83">24867 11382 507 0,'0'0'63'0,"0"0"-9"16,0 0-18-1,0 0 4-15,0 0-16 0,0 0-16 0,0 0-2 16,0 0 1-16,0 0 3 0,42 50 5 0,-34-20-6 16,-2 4-3-16,5 2-4 0,-3-1 0 15,-2-2-1-15,-2-5-1 0,0-2-26 16,-4-4-37-16,0-4-18 0,-2-2-53 16,-4-3-97-16</inkml:trace>
  <inkml:trace contextRef="#ctx0" brushRef="#br0" timeOffset="52821.83">24380 11768 319 0,'0'0'176'0,"0"0"-129"0,0 0-3 0,0 0 12 16,0 0-4-16,0 0-16 15,0 0-7-15,0 0-11 0,51-2-3 0,-42 8-9 16,3 1-3-16,-8 3-1 0,6 2-2 15,5 2 2-15,-5 6-2 0,9 0 1 16,-7 5-1-16,11-2-3 0,-4 0-6 16,5-3 1-16,5-4 2 0,-2-6 2 0,-2-3 0 15,4-7 2-15,2-4 2 16,2-7 1-16,0-9 1 0,4-5 6 0,1-4 9 16,-1-2-1-16,-4-5-1 0,-6-4-8 15,-5-4-2-15,3 0-3 0,-6 2-2 16,-3 8 0-16,-5 8-16 0,-3 6-28 15,-4 9-25-15,-4 5-17 0,-6 6-55 16,-2 0-158-16</inkml:trace>
  <inkml:trace contextRef="#ctx0" brushRef="#br0" timeOffset="54297.13">25802 12099 119 0,'0'0'71'0,"0"0"-8"0,0 0-9 0,0 0-2 0,0 0 3 15,0 0-14-15,-19-17-5 16,19 15 2-16,-2 1-2 0,2 1-4 15,0 0-6-15,0 0-8 0,0 0-4 0,0 0-1 16,0 0 1-16,0 0 0 0,0-1-4 16,2 1-1-16,4-5 15 0,9 4-20 15,3-4-1-15,9 0 1 0,13-2 2 16,13-1-1-16,5-2 0 0,10 2-4 16,1 0-1-16,-5 2-2 0,-13-2-2 15,-7 4-33-15,-17 1-23 0,-11 0-15 16,-16-1-32-16,-10 0-5 0,-11-2-70 15</inkml:trace>
  <inkml:trace contextRef="#ctx0" brushRef="#br0" timeOffset="54675.82">25899 12009 484 0,'0'0'34'0,"0"0"6"0,0 0-13 16,0 0-3-16,0 0 1 15,0 0-8-15,0 0-5 0,0 0 3 0,0 0 6 16,10 51 3-16,-8-35-4 0,5-3-7 15,-3 3-6-15,0 1-4 0,2-3-2 0,-4 4 0 16,-2-5 0-16,0 3 0 16,0-2-1-16,-4 0-9 0,-2 1-4 0,2-4-3 15,-1-2 2-15,1 0 2 0,4-3 2 16,-2-3-1-16,2-3 9 0,0 0 1 16,0 0 2-16,0 0 0 0,0-3 1 15,2-4 13-15,2-1 2 16,7-1-5-16,-1 0 0 0,0 0 0 0,9 4-1 15,-4 3-1-15,9 2-1 0,-3 0 0 16,6 4 7-16,0 8-4 0,2 4-5 16,2 6-2-16,-9 0-1 0,-5 2-1 15,0-1-2-15,-7 2 0 0,-8-4 0 16,-2 1 0-16,0-4 1 0,-6-1 0 16,-13-1 0-16,3 2-2 0,-9-2-3 15,-8-1-2-15,0-2-5 16,-2-5-6-16,-7-4-20 0,1-2-14 0,6-2-13 0,2-8-31 15,4-4-38-15,8-5-25 0,0 2-80 16</inkml:trace>
  <inkml:trace contextRef="#ctx0" brushRef="#br0" timeOffset="55115.44">25909 11890 144 0,'0'0'336'0,"0"0"-268"0,0 0-8 15,0 0-5-15,0 0 5 0,0 0-20 16,0 0-8-16,0 0-16 0,-33-42-6 16,29 45-5-1,-4 3-2-15,-7 5-3 0,7 3 0 0,-13 6-1 0,7 1 1 16,-9 7 0-16,7 5 0 0,-7 4 0 16,2 6 0-16,5 3-1 0,-7 4 1 15,6 4-1-15,-1 4 0 0,5 5 1 16,1 0-6-16,6-1 4 0,6-6 1 15,0-1-1-15,16-5-2 0,-1-5 3 16,14-1-2-16,2-7 1 0,4-6-1 0,8-8 2 16,7-6 1-16,0-7-1 15,7-10 1-15,8-6 1 0,3-12-1 0,4-7 0 16,0-4 0-16,-3-7 5 0,-5-6 3 16,-6-5 2-16,2-5 1 0,-15-6-1 15,-2-6 1-15,-7-5-4 0,-14-3-2 16,-5 1-1-1,-17 3 1-15,-17 7-4 0,-16 8 2 0,-16 8-3 0,-18 6-5 0,-13 10-16 16,-3 10-8-16,-10 8-9 16,10 11-7-16,1 5-8 0,9 13 2 15,3 9-36-15,6 6-32 0,0 5-26 16,14-2-131-16</inkml:trace>
  <inkml:trace contextRef="#ctx0" brushRef="#br0" timeOffset="56264.71">25459 12833 10 0,'0'0'152'0,"0"0"-112"0,0 0-10 15,53-40 3-15,-40 31-6 0,5 1-9 16,-9 1 7-16,5 1 3 0,-4 3-1 16,-5-1 0-16,-1 2 7 0,0 1-3 15,0-1 4-15,2-1-2 0,-4 0-1 16,2 0 0-16,1 0-5 0,-3-1 1 16,0 0 0-16,2 1 1 0,0-3-6 0,0 2-1 15,2 0-1-15,-2 0-2 16,-2 2-2-16,1 0-6 0,-3 2 0 15,0-2-2-15,0 1-3 0,0 1-1 16,0 0-1-16,0 1 0 0,-3 0-1 16,1 2 1-16,-2 2 2 0,-4 1-3 0,-2 6 0 15,-3 2-2-15,-5 2 1 16,1 2-1-16,-4 1-1 0,-1 3 0 0,-1 0 2 16,-6 4-2-16,-2 4 1 0,-6 2 0 15,-7 0 0-15,1 4-1 0,4-3 1 16,-9 1-1-16,3-2 0 0,3 0 0 15,-5 0 0-15,3 1 0 0,7 1 1 16,-4-4-1-16,4-4 0 0,8-6-2 16,4-3-2-16,4-6 2 0,11-6-2 15,6-1-4-15,2-2-3 0,2-2-5 16,-2 0-5-16,0 0-3 0,2 1-11 0,-5 1-20 16,1-2-18-16,0 0-29 15,-4 1-77-15,4 0-192 0</inkml:trace>
  <inkml:trace contextRef="#ctx0" brushRef="#br0" timeOffset="56878.03">24378 13456 179 0,'0'0'50'0,"0"0"1"0,0 0-10 15,0 0 6-15,0 0 8 0,0 0-3 16,0 0-4-16,4-52-6 15,-6 48-5-15,0 1-2 0,-5 0-2 0,3 2 1 0,-2-2-1 16,0 1-10-16,0 2-4 0,-9 0-5 16,3 0-8-16,3 6-3 15,-7 3-3-15,4 6 0 0,-11 1-1 0,8 5 0 16,-7 3 1-16,1 4 0 16,0 1 0-16,-6 3 1 0,7 2 0 0,1 0-1 15,-4 1 1-15,11 1-1 0,-5-2 0 16,7 0 0-16,8 0-2 0,0-2-3 15,2-1-1-15,6-2-3 0,7 0-6 16,7-1 5-16,9-3 4 0,4-4 2 16,4-6 0-16,9-3 1 0,6-6 2 15,1-6 0-15,3-1 1 0,2-12 0 16,2-4 0-16,-8-3 2 0,1-5 0 16,-3-2 0-16,0 0 5 0,-5-4-1 0,-1 5 3 15,-9-2 0-15,-13 0-1 16,-3 0 3-16,-5-1-1 0,-5-4 3 0,-13-3 1 15,-1-3 4-15,-9-3-6 0,-7-1-4 16,-6 0-4-16,-8 1 2 0,-4 5-6 16,-4 9 0-16,-5 6-1 0,-4 9-8 15,1 7-7-15,1 5-3 0,1 1 1 16,1 10-11-16,7 4-10 0,-5 7-21 16,5 5-14-16,6 4-39 0,2 1-60 15</inkml:trace>
  <inkml:trace contextRef="#ctx0" brushRef="#br0" timeOffset="57475.64">24438 13532 327 0,'0'0'61'0,"0"0"6"0,0 0-2 16,0 0 6-16,0 0-24 0,0 0-10 16,0 0-4-16,0 0-4 0,14-48-5 15,-12 46-4-15,4-1-8 0,3 1-2 16,3 2-2-16,-6 0 0 0,4 2-2 0,3 5-3 16,-5 0 0-16,-6 1 0 0,0 1-3 15,0 1 3-15,-2 2-2 0,-4 1-1 16,-2-1 2-16,-8 1-2 15,-1 1-3-15,-10 1-8 0,0 1-1 0,-4-2-3 16,1 0-5-16,-3 0 1 0,2-2 3 16,0-3 0-16,6-3 4 0,8-3 7 0,3-3 5 15,4 0 1-15,4-3 1 16,0-4 1-16,1-1 6 16,3 1 1-16,0-5 1 0,0-1 1 0,7 3 1 15,5-1-1-15,3 2-4 0,1 1-4 0,3 2 0 16,3 4 0-16,-5 0 4 0,4 2-1 15,-9 5-1-15,5 2-5 0,-7 4 1 16,-4 1 0-16,0 3-1 0,-4 4 0 16,-2 1-1-16,-6 3 0 0,-4-1-3 15,-7 1-8-15,1-1 4 0,-3 1 5 16,5 1 1-16,-1-4-1 0,5-1-5 16,4-4 6-16,6-4 1 0,0-5-2 15,0-3 1-15,0-3 1 0,0 0 0 16,6 0 1-16,2 0 2 0,7-1 3 15,1-4 1-15,7-2-5 0,6 0 5 0,-2 0-3 32,-7 0-4-32,1 3 0 0,-2 1-2 0,-5 1-37 0,-4 1-49 0,-1 0-51 15,-1-1-169-15</inkml:trace>
  <inkml:trace contextRef="#ctx0" brushRef="#br0" timeOffset="57933.78">24737 13911 262 0,'0'0'65'0,"0"0"5"0,0 0 3 0,0 0 5 15,0 0-19-15,0 0-16 0,0 0 0 0,-6-6-4 16,6 8-8-16,4 1-4 0,4 3-7 15,1 5-3-15,1 3-1 0,11 4 1 16,-7 6-1-16,5 2-4 0,-1 4-3 16,5 2-5-16,2 2-1 15,0 2-1-15,0 1 0 0,-3 3-2 0,5 0 1 16,-6-1 0-16,-3-3-1 0,5-8 0 0,-12 1-7 16,3-5-7-16,-2-4-5 15,-10-2-12-15,5-5-10 0,-3-4-22 16,-4-4-16-16,0-2-24 0,-4-2-74 15,0-1-175-15</inkml:trace>
  <inkml:trace contextRef="#ctx0" brushRef="#br0" timeOffset="58534.71">25113 14409 470 0,'0'0'43'15,"0"0"5"-15,0 0-3 0,-59-29 2 0,52 29-11 16,1 0-3-16,-2 0-9 16,2 0-9-16,-3 6-2 0,5 3-6 15,-8 5-5-15,4 6-1 0,-3 2-1 16,1 4 2 0,-3 5 1-16,3 5-2 15,2 2 1-15,-7 1-2 0,5 2 1 0,4 1-1 16,-4 2 1-16,-1 4-1 15,5-1 0-15,0 0 1 0,-5-3 0 0,11 1-1 16,0-3-3-16,0-1-1 0,13-3-4 16,-3-4-1-16,11-3 1 0,0-2 1 15,3-4 0-15,5-6 3 0,2-2 0 16,4-6 2-16,3-8 2 0,1-3-3 16,6-9-2-16,-3-8 2 0,5-7 1 15,5-4 2-15,-2-5 0 0,-1-7 0 16,-5-3 0-16,-5-5 2 0,-2-7-1 0,-10-3 2 15,-2-6 1-15,-3-6 2 16,-11-2-1-16,3-4-1 0,-8 1 6 0,-3 2-5 16,-1 7-3-16,-2 12 1 0,-5 14 6 15,-9 9 2-15,-7 10 0 0,-8 0-1 16,-8 5-7-16,-10 8-3 0,-3 8-2 16,-10 6-7-16,-6 12-12 0,-2 7-10 15,2 4-7-15,-1 5-29 0,3 1-49 16,11-8-80-16</inkml:trace>
  <inkml:trace contextRef="#ctx0" brushRef="#br0" timeOffset="59316.24">25147 14561 254 0,'0'0'69'0,"0"0"-4"16,0 0-15-16,0 0 4 16,0 0 1-16,0 0-10 0,0 0-13 0,-25-32-6 15,25 29-3-15,4-1-7 0,2 1-5 16,4-3 4-16,-1-1 6 0,5-2 5 16,3 0-7-16,5 1-3 0,-5-3-1 15,10 5-2-15,-2-1-5 0,-5 1-1 16,1 6-2-16,-9 0-1 0,3 0-1 15,-9 7-1-15,-4 2-2 0,0 3 1 16,0 1-1-16,-2 5 1 0,0 2-1 0,-6 2-4 16,0 3-9-16,-11-1-3 0,3-3-4 15,-7 0-4-15,7-3-7 16,-7-4 5-16,11-5 9 0,-5-2 17 0,5-4 3 16,6-3-3-16,2 0 2 15,-2-3 1-15,4-1 3 0,-3-2 4 0,3-2 6 16,0-2 1-16,3 3 0 0,1-3 1 15,2 1-3-15,4 0-4 0,7 3-2 16,1 0-3-16,5 2 1 16,4 4 0-16,6 3 0 0,0 6 1 0,-6 3-3 0,0 2 0 15,-13 2 0-15,1-1-4 16,-5 2 1-16,-6 1 0 0,-4-1 0 0,-10 1 0 16,-11 3-1-16,-1-1-1 0,-7 1-7 15,-9-3-6-15,-5-4-7 0,-5-2-6 16,-3-3-11-16,-5-5-26 0,8-1-5 15,-7-3-13-15,13 0-39 16,1-4-29-16,8-4-116 0</inkml:trace>
  <inkml:trace contextRef="#ctx0" brushRef="#br0" timeOffset="59853.18">24067 14046 297 0,'0'0'153'0,"0"0"-52"0,0 0-27 16,0 0-14-16,0 0 0 0,0 0-15 16,0 0-13-16,23-35-8 15,-23 35-5-15,0-2-4 0,0 2-6 0,0 0-4 16,0 2-1-16,0 6-2 16,0 5-1-16,-2 9 0 0,0 8 1 0,-12 7 1 15,-1 2 1-15,-1 1 1 0,-3 4-2 16,-2 0-3-16,1 4-1 0,-5 2 1 15,-2-2 0-15,2-1 1 0,2-3-1 16,-1-4-3-16,-3-4-16 0,2-3-14 16,2-4-17-16,-2-3-25 0,1-4-21 0,1-2-38 15,6-6-53-15</inkml:trace>
  <inkml:trace contextRef="#ctx0" brushRef="#br0" timeOffset="60373">23489 14875 497 0,'0'0'8'15,"-27"-71"6"-15,10 46 29 0,1 3-14 16,-1 1 5-16,-1 6 2 15,-1 2-17-15,5 4 0 0,-3 1 8 0,5 3-3 16,1 2-9-16,-7 3-5 0,5 1-4 16,-9 6-3-16,-1 6-1 0,2 5-2 15,-8 6 1-15,0 5-1 0,0 6 2 16,2 5-2-16,5 4 1 16,-5-1-1-16,2 5-1 0,4-1-1 0,3 1-1 15,1 0 3 1,3-2-1-16,8-2 0 0,1 0 1 15,1-5 0-15,4-1 0 0,9-1-1 16,1-4 0-16,11 0-1 0,-3-3-6 16,7-3 0-16,6-4 6 0,0-4-4 15,4-4-1-15,4-5 4 0,5-6-1 16,5-4 1-16,7-4-1 0,-4-9-3 16,6-8 2-16,2-5-1 0,-4-5 3 15,-3-6 3-15,1 0 1 0,-13-6-1 16,-1-2 1-16,-7-3 4 0,-6-4 8 0,-9 1 3 15,-5-6 1-15,-11-4-3 0,-7-4-3 16,-11-3-1-16,-7 0-3 0,-8 3 7 16,-8 8-9-16,0 16-5 0,-3 16 0 15,-1 16 0-15,-7 8 0 0,1 4-1 16,-3 10-8-16,7 6-14 0,-1 8-21 16,7 6-9-16,8 3-6 0,8 4-40 15,0-6-96-15</inkml:trace>
  <inkml:trace contextRef="#ctx0" brushRef="#br0" timeOffset="60625.24">23392 15011 545 0,'0'0'74'0,"0"0"16"16,0 0-29-16,0 0-5 0,0 0-13 15,0 0-13-15,0 0-7 0,0 0-6 0,-3-36-4 16,3 43-4-16,0 3-3 16,0 7-5-16,0 7 0 0,-8 5 3 15,0 7-3-15,0 2 1 0,-1 3-1 16,-1 0-1-16,2-3-13 0,4-3-14 16,0-4-22-16,4-7-40 0,0-6-75 15,0-5-111-15</inkml:trace>
  <inkml:trace contextRef="#ctx0" brushRef="#br0" timeOffset="61554.57">26525 12516 192 0,'0'0'110'0,"0"0"-64"16,0 0-22-16,0 0 11 15,0 0 10-15,0 0-2 16,0 0 0-16,0 0-6 0,66 54-4 0,-49-41-1 16,12-2-3-16,0 4-5 0,6 3 5 0,2 4-7 15,15 2-2-15,-3 0-1 0,14 4-4 16,3 0-10-16,4 1-5 0,4-1 7 15,7 0-3-15,-5 2 0 0,3 0-2 16,-3-1 1-16,-5 2-1 16,-5-3 0-16,-4 1 1 0,-8-1-3 0,1-2 2 15,3-1-2-15,-6-1-1 16,0-2-1-16,-7-4 1 0,-3-3 0 0,-9 0 1 16,-13-3 0-16,-1-4 0 0,-13-1 0 15,-6-3-1-15,0-1-12 0,-12-2-5 16,-5-1-9-16,-6 0-25 0,5-1-7 0,-11-2-12 15,2 1-53-15,10 0-80 0</inkml:trace>
  <inkml:trace contextRef="#ctx0" brushRef="#br0" timeOffset="62106.15">28373 13312 319 0,'0'0'151'0,"0"0"-98"0,0 0-26 16,-43-54 19-16,33 46 4 15,-13-1-9-15,8 4-4 0,-5 1-14 0,-3 2-8 16,2 2-2-16,-6 6-5 0,5 5-1 15,-1 3-2-15,-2 3-1 0,-4 7-1 16,2 4-2-16,-4 4-1 0,0 7 0 0,0 4 0 16,-2 5 0-16,4 1 0 0,2 2 1 31,3-3-1-31,1-1 1 0,15-1-1 16,6-4-1-16,2-3 0 0,8-2 0 15,17 1 0-15,1-1-1 0,5-2 1 0,7-2-1 0,1-2 1 0,6-4-1 16,9-4 1-1,0-7-1-15,4-6 2 0,6-5-1 0,8-5-1 0,7-10 2 16,-5-10 0-16,3-5 3 16,1-5-1-16,-7-8 0 0,-5 0-2 15,-6-6 1-15,-9-2 7 16,-1-3 4-16,-11-5 4 0,-10-7-7 16,-12-3 3-16,-3-6 0 0,-10-3-7 15,-6-2-1-15,-10 2 1 0,-5 5 4 16,-8 7-5-16,-8 9-1 0,-6 8 0 15,-13 11-1-15,-5 5-1 0,-12 11-1 16,-5 7 0-16,-1 11-4 0,-1 6-11 0,-9 16-17 16,9 10-15-16,3 8-25 15,11 6-8-15,7 0-6 0,13 2-29 0,9-11-61 16</inkml:trace>
  <inkml:trace contextRef="#ctx0" brushRef="#br0" timeOffset="62580.34">28545 13400 363 0,'0'0'54'0,"0"0"12"15,43-57-13-15,-41 42 3 0,0 3 4 16,-2 1-1-16,-4 1-5 0,-6 1-22 0,-7 2-15 16,-1 1-6-16,-5 4-3 15,-2 2-8-15,-2 7 0 0,5 7-3 0,-1 6 1 16,0 5-1-16,9-1 3 0,1-1 0 15,7-1-2-15,4-2 2 0,4-2-1 16,4-1-1-16,7-2 2 0,-1 0-1 16,11 1 1-16,-5-1 0 0,11-1 0 15,0 4 2-15,6 0 2 0,3 0 1 16,-5 0 0-16,0 1 4 0,-8-3-5 16,1-1-4-16,-13-3 1 0,-1-1 0 15,-8-2 0-15,-1 0 0 0,-3 1 0 16,-7-1-1-16,-5-2-8 0,-5-1-8 15,-7-1-5-15,-3-5-39 16,4 0 34-16,4-7 9 0,5-3 12 0,-1-1 5 16,7-4 2-16,0-2 9 0,0-5 6 15,8-8 4-15,-2-5 2 0,6-8-1 16,8-7-3-16,0-6-1 0,11-2-2 16,0 3-4-16,-4 6-2 0,1 13-1 15,-9 14 3-15,-9 10-2 0,-2 11-2 0,0 1 3 16,-2 0 0-16,-5 0-6 15,-1 0-5-15,-8 5-4 0,3 4-17 0,-10 6-5 16,-6 7-35-16,1 7-36 0,-3 5-39 16,6-2-98-16</inkml:trace>
  <inkml:trace contextRef="#ctx0" brushRef="#br0" timeOffset="63446.07">28537 13972 123 0,'0'0'370'0,"0"0"-268"15,0 0-48-15,0 0 1 0,0 0 13 16,0-13-17-16,0 13-13 0,0 0-11 0,0 0-6 15,0 0-4-15,-2 0-5 16,2 5-5-16,-3 1-3 0,-1 6-3 0,-2 13-1 16,-4 11 0-16,-13 12 1 0,-4 11 2 15,-6 5 0 1,0 4-2-16,-6 3 1 0,-5 1-1 0,-1 0-1 0,6-5 2 16,-3-2-1-16,1-1-1 0,4-7 0 15,4-1-4 1,8-9-4-16,0-3-11 0,6-3-5 15,5-6-7-15,4-4-3 0,-3-6-28 16,7-11 25-16,2-5-25 0,4-6-36 0,0-3-46 0,0-9-96 16</inkml:trace>
  <inkml:trace contextRef="#ctx0" brushRef="#br0" timeOffset="63983.92">27896 15038 493 0,'0'0'48'0,"0"0"1"0,0 0-12 15,0 0 9-15,-56-14 4 0,50 11-10 16,0 1-9-16,1 1-11 0,1 1-3 0,-4 1-5 15,4 0-6-15,-4 6-4 0,4 8-2 16,-7 6 0 0,-5 5 0-16,5 7-1 0,-7 6 1 0,3 5 0 0,-8 6 0 15,9 0 0-15,-7 2 0 0,7 0 0 16,-3-2 2-16,11 0-2 0,-4-5-2 31,8-2-1-31,2-4 3 0,2-5-1 0,8 1 0 16,0-5-3-16,11 1-1 0,-2-1 1 15,8-5-7-15,2-3 9 0,4-6-5 16,4-6-1-16,6-6 0 0,1-6 1 16,1-13-1-16,9-8 7 0,-7-9 1 15,7-6 1-15,0-7 0 0,-4-3 2 16,1-4-1-16,-7-1 4 0,-5-1 1 16,-10-2 1-16,-4-3-1 0,-13-3-1 15,-6-5 0-15,-6-4-1 0,-6 1-3 16,-11 2 0-16,-5 8 1 0,-7 10-1 15,-4 16 0-15,-9 14 0 0,-7 11-2 16,-3 9 0-16,-8 0-1 0,-8 17-5 0,-6 13-9 16,-3 14-10-16,-1 13-20 0,7 4-23 15,7 3 4-15,6 0-11 0,19-11-42 16,8-10-144-16</inkml:trace>
  <inkml:trace contextRef="#ctx0" brushRef="#br0" timeOffset="64404.16">28065 15184 532 0,'0'0'22'0,"0"0"47"0,-6-51-20 15,6 47 1-15,0 1 2 0,0 2-9 0,-4 1-13 16,0 0-9-16,-7 4-7 15,3 4-7-15,-4 2-5 0,-9 8-2 16,7 2-2-16,-7 8 0 0,0 6 0 0,3 4 0 16,-3 0-3-16,7-1-4 0,-5-1 1 15,9-3-1-15,1-3-5 0,5-2 1 16,0-4 2-16,4-4 1 0,4-3 1 16,5-2-2-16,-1-2 5 0,4-3 5 15,5-2 0-15,3-4 1 0,-1-2-1 16,4-2 1-16,-3-6 0 0,5-4 3 15,0-4 9-15,-8 0 0 0,-1-2 0 16,-6 0 3-16,1 0 0 0,-7 1-5 16,-6-3-1-16,0 2-1 0,-9 0-3 15,1 3-2-15,-11 4 0 0,7 2-2 16,-11 6-1-16,0 1-3 16,3 9-15-16,-3 5-9 0,-2 2-6 15,0 2-29-15,8 2-27 0,-3-1-21 0,5-2-51 16,1-3-126-16</inkml:trace>
  <inkml:trace contextRef="#ctx0" brushRef="#br0" timeOffset="64819.06">28229 15476 438 0,'0'0'64'0,"0"0"-14"0,0 0-2 16,0 0-3-16,0 0-15 0,0 0-7 16,0 0-3-16,0 0 1 0,2 11 6 0,8-1 4 15,4 4-7-15,1 0 0 16,6 1-3-16,1 1-6 0,1 3-4 0,6 1-3 15,6 3-1-15,2 3-1 16,7 5-2-16,-3 3 3 0,5 6-2 0,3 3-2 16,-3 5-1-16,7-1-2 0,-7 1-4 15,4-1 1-15,-9-4 0 0,0-4-4 16,-8-4-3-16,-8-9-1 0,-2-3-7 0,-13-8-2 31,-4-4-9-31,-4-5-2 0,-2-5-24 0,0-1-4 16,-2 0 22-16,-4-5-4 0,0-7-17 0,-6-4-30 15,5-5-23-15,-1 3-102 0</inkml:trace>
  <inkml:trace contextRef="#ctx0" brushRef="#br0" timeOffset="65322.66">29196 16100 455 0,'0'0'74'0,"0"0"-32"0,-50-21 4 0,30 17 7 16,3 0-10-16,-3 3-7 0,3 1-14 16,-4 0-6-16,3 6-2 0,3 4-7 15,-3 4-4-15,3 3-3 0,-1 8 0 16,1 6 0-16,1 7 0 15,-3 4 0-15,1 3 0 16,-1 1 0-16,3 2 0 0,-1-1-2 0,5 0-5 0,-1-3-1 16,7-3-3-16,4-8 7 0,4-6 2 15,9-3 1-15,-3-1 0 0,13 5-1 16,4 1 1-16,4-1-2 0,2-3 2 16,6-1-1-16,-4-3 1 0,7-2 1 15,-5-3 0 1,0-5-1-16,6-3-1 0,-3-5 1 0,-1-4 0 0,4-2 0 15,3-11 1-15,-1-4 1 0,3-3 0 0,-5-4 0 16,-1-1 5-16,-7-1 5 0,-2-2-3 16,-6-9 1-1,-7-6 1-15,-9-5 2 0,-7-7-1 0,-4 0-1 0,-10-8-2 16,-11-5-1-16,-6-2 10 16,-6 4-13-16,-6 16-2 15,-1 13 0-15,-1 15-2 0,-4 14 0 0,5 10 0 16,-3 6-3-16,0 14-5 0,-3 9-5 0,3 8-10 0,-1 2-9 15,3 3-22 1,8-1-24-16,8-1-15 0,4-4-71 0,3-10-180 0</inkml:trace>
  <inkml:trace contextRef="#ctx0" brushRef="#br0" timeOffset="65731.83">29196 16441 467 0,'0'0'69'0,"0"0"-31"0,0 0-2 0,0 0 0 16,0 0-8-16,0 0-7 0,2-58-6 15,13 44-3-15,-1 3-1 0,9 0 0 16,-1 4 0-16,3-1 0 0,2 1-1 15,2 1-2-15,0-1 0 0,2 3-4 16,-4 1-1-16,-6 1-1 0,-1 1 0 16,-7 1-2-16,-1 1 2 0,-6 2-2 15,-4 1-1-15,-2 2 1 0,4 3 1 16,-4-1-1-16,3 3 0 0,-3 6 2 0,0 2 0 16,-7 3 0-16,5 3 1 15,-2 2 1-15,-2 2 0 0,0 0 4 0,2 1-3 16,2-3-4-16,-3-1-1 0,1-5 1 15,4-3-1-15,0-3 0 16,-2-3 0-16,0 0-1 0,0-2-10 0,2-3-9 16,-2-3-21-16,0-3-13 0,0-1-14 15,-4 0-22-15,-1-5-75 0,3-5-158 16</inkml:trace>
  <inkml:trace contextRef="#ctx0" brushRef="#br0" timeOffset="65890.23">29295 16504 649 0,'0'0'77'15,"0"0"-64"-15,0 0 0 0,0 0 1 16,0 0-3-16,0 0-2 0,0 0-6 16,0 0-2-16,68-57 1 0,-41 33-2 15,2-2-26-15,6-6-36 0,1-4-62 16,-5 1-123-16</inkml:trace>
  <inkml:trace contextRef="#ctx0" brushRef="#br0" timeOffset="66756.78">29117 13512 133 0,'0'0'193'0,"0"0"-146"0,0 0-5 16,0 0 6-16,0 0 22 0,0 0-41 0,0 0-10 16,0 0-6-16,-26 4 1 0,26-4 5 15,2 1 3-15,0 2 2 0,4 0 3 16,2 3 0-16,0-3-5 0,-1 1-6 0,1 2-3 15,6 1-4-15,-3 2-1 16,3 2-4-16,-1 0 0 0,3 4-1 16,7 1-1-16,4 5 1 0,4 2 2 0,4 3 1 15,8 1 6-15,13 1 0 0,8 2-3 16,13 0 1-16,14 1-2 0,14 3-5 16,9 2-3-16,6 0-1 0,2 2 1 15,2-2 1-15,-9 1 0 0,-7-2 1 16,-9-4 1-16,-10 3-3 0,-8-3-8 15,-11 1 0-15,-8 0-2 0,-8-2 1 16,-3-3 4-16,-11-2 4 16,-5-4 1-16,-4-2-1 0,-6-3 0 0,-3-3-2 15,-3-2-2-15,-7-3-3 0,-1-2-1 0,-5-1-4 16,-4-2-11-16,-2-1-19 0,-10-2-16 16,-5 0 11-16,-8-4-78 15,5 1-130-15</inkml:trace>
  <inkml:trace contextRef="#ctx0" brushRef="#br0" timeOffset="67308.3">31420 14579 442 0,'0'0'60'0,"0"0"-55"0,-51-66 6 16,34 50 14-1,-4 5 39-15,-1 2-18 0,1 4-9 0,-2 3-4 0,-2 3-7 16,5-1 0-16,-3 5-7 16,-2 6-10-16,2 3-3 0,7 1-1 0,-3 6-3 15,5 1-2-15,1 3 1 0,-1 4-1 16,4 3 0-16,-5 5 0 0,3 2 0 15,6-1 0-15,-1 3 0 16,1-2 0-16,4 0 0 0,2 2 0 0,0-2-2 0,12 2 1 16,-3-2-1-16,5-1-1 0,9-2-5 15,2-2 0-15,6-4 1 0,4-6 1 32,4-5-1-32,5-6 3 0,9-7 1 0,5-6 3 0,6 0 0 0,9-7 2 15,3-2-2-15,3-2-1 0,1-4 1 16,-1-1 8-1,-3-3 12-15,-3-5 0 0,-7-5 2 0,-2-8 6 0,2-1-7 0,-4-9-6 16,-4-1-3 0,-6-6-1-16,-5-8-5 0,-12-1-1 0,-12-5-1 0,-17-1-2 15,-14 0 4 1,-21 1-6-16,-14 5 0 0,-17 5 0 0,-11 8-5 0,-3 10-8 16,-9 10 0-1,-4 12 4-15,-3 12 3 16,-1 6 0-16,6 13-7 0,8 5-11 15,11 5-20-15,6 3-26 0,9 4-24 16,7 2-33-16,7-4-69 0</inkml:trace>
  <inkml:trace contextRef="#ctx0" brushRef="#br0" timeOffset="67592.52">31666 14579 592 0,'0'0'36'0,"0"0"-3"0,0 0 11 16,0 0 31-16,0 0-23 0,0 0-19 0,0 0-16 16,2-28-7-16,-2 32-4 0,0 6-4 15,2 4-2-15,0 8 0 16,-2 2 1-16,0 3 0 0,0 3 0 0,-2 2-1 15,-4-2 0-15,2 4-3 0,-4 0-11 16,-3 1-7-16,1-3-6 0,4-4-35 16,-7-5 6-16,7-5-41 0,2-6-56 15,0-6-69-15</inkml:trace>
  <inkml:trace contextRef="#ctx0" brushRef="#br0" timeOffset="67938.67">31962 14544 596 0,'0'0'41'0,"0"0"8"16,0 0-14-16,0 0 12 0,0 0 4 15,-58-43-25-15,48 45-15 0,-3 4-4 0,-1 7-4 16,-1 6-3-16,-3 7 0 16,-1 5 0-16,0 3 0 0,5 1 0 0,0 2 0 15,3-1 0-15,3 0-1 16,4-3-22-16,4-4 7 0,0-4 2 15,6-6-15-15,4-4 6 0,1-3 5 16,5-5 11-16,5-4 6 0,4-3 1 0,2-4 1 16,-3-7 2-16,1-3 8 0,-4-4 13 15,-3-4 2-15,-7-5-2 0,-3-5-2 16,-2-4-6-16,-6-4-4 0,0 0-7 16,-2 4-3-16,0 6 1 0,-6 10-1 15,0 7-1-15,-7 10-1 0,3 3-2 16,-5 4-14-16,1 2-21 0,-1 6-14 15,5 4-34-15,-5 5-30 0,-4-1-74 16</inkml:trace>
  <inkml:trace contextRef="#ctx0" brushRef="#br0" timeOffset="68586">31544 15237 382 0,'0'0'50'0,"0"0"-6"16,0 0 15-16,0 0 0 15,0 0-19-15,0 0-6 0,0 0-9 0,0 0-2 16,2-42 2-16,-2 42 0 15,0 0-1-15,0 0-3 0,0 0-4 0,0 0-2 0,0 0 1 16,0 1-3-16,0 3-3 0,0 2 0 16,0 3-2-1,0 2 1-15,-4 4-2 0,-2 4-2 0,0 5-1 16,-11 5-2-16,1 6 0 0,-11 5 0 16,-8 8-1-16,0 3 0 0,-1 6 1 0,-7 2 0 15,2 0-1-15,3-2-1 0,5-5-5 16,4-6-13-16,13-7-2 0,-1-8 6 15,9-7-7-15,2-9-4 0,6-7-6 16,0-2-36-16,0-6-20 0,0 0-20 0,-2-9-53 16,0-3-150-16</inkml:trace>
  <inkml:trace contextRef="#ctx0" brushRef="#br0" timeOffset="69077.5">30829 15938 586 0,'0'0'48'0,"0"0"-36"0,0 0 5 16,0 0 37-16,0 0-17 15,0 0-14-15,0 0-8 0,0 0-7 0,-31-9-1 16,27 13 0-16,0 4-7 0,-2 5-1 15,1 6 0-15,-1 8 1 0,0 2 0 16,0 6 1-16,2 3-2 0,-3 3 2 16,1 6-1-1,-2 3 0-15,6 1 0 0,-2 2 1 0,6-2-2 0,-2-3 2 16,6 0-2 0,6-6 2-16,7-7-2 0,-4-8 1 0,7-3-2 0,7-5 1 0,2-2-1 31,9 0 2-31,3-2-1 0,9-4 0 0,-5-2 1 0,7-5-1 0,-2-4 0 15,-5-5 1-15,-1-6 0 0,-5-4 1 16,-2-7-1 0,-8-4 1-16,-8-5-1 0,0-8 0 15,-13-4 0-15,-4-5 3 16,-6-8 1-16,-8-3 0 0,-9-9 0 0,-5-4-2 16,-3 1 3-16,2 3-1 15,-6 11-2-15,2 14 0 0,3 16 0 16,7 11 0-16,3 10 3 0,-1 5-1 15,-4 1-4-15,-3 8-1 0,-7 2-6 0,-8 6-16 16,-7 8-17-16,-3 7-30 0,-5 4-5 16,-4 5-28-16,4-8-83 0</inkml:trace>
  <inkml:trace contextRef="#ctx0" brushRef="#br0" timeOffset="69691.52">31149 16150 506 0,'0'0'38'0,"0"0"-21"16,0 0 28-16,0 0 10 0,0 0-11 15,0 0-7-15,0 0-20 0,0 0-10 16,-55-49 0-16,42 50-2 15,1 5-5-15,4 3-2 0,-5 1 0 0,5 0-2 16,0 4 0-16,-3 1-13 0,-1 3-6 16,4-2 1-16,-5 2 6 0,3 1 5 15,2-5 4-15,6-2 2 0,-1-2-4 16,3-4 1-16,0-1 4 0,3-2 1 16,5-2 0-16,-2-1 2 0,8 0 1 15,1-4 0-15,1-4 0 0,1 0 0 16,2-1 2-16,-3-2-2 0,1 0 1 15,-3 2 0-15,5-4 0 0,-5 1 5 16,7-3 6-16,-5 1 3 0,1-4 1 0,-3 4 3 16,1 1-6-16,-3 3 2 15,-3 2 0-15,-7 2-4 0,4 5-3 0,-8-1 1 16,2 1 9-16,0 0 0 0,0-1-3 16,-6 2-4-16,4 0-1 0,-7 2-2 15,1 6-6-15,-6 6-2 0,-1 3-2 16,-1 6 1-16,3 3 0 0,1 4 1 15,-1 0 0-15,3 1 0 0,6 0 1 0,0-3-1 16,2 0 0-16,2-1 0 0,4 3 1 16,2-1-2-16,2-2 1 15,7-2 0-15,-5-4 1 0,0-1-1 16,-1-6 1-16,-1-4 2 0,-6-3-1 0,0-4 0 16,-2-2-1-16,0 0 0 15,0-1 1-15,-8 0 1 0,-5 0-3 0,-5 0-4 16,-9-2-6-16,0-3-7 15,-6 1-5-15,-2-1-9 0,0-1-12 0,2 2-4 16,0-2 9-16,4 2-26 0,0-1-65 16,2 1-76-16</inkml:trace>
  <inkml:trace contextRef="#ctx0" brushRef="#br0" timeOffset="70334.89">32355 15063 365 0,'0'0'50'0,"0"0"11"0,0 0-9 15,0 0 9-15,0 0-16 0,0 0-12 16,0 0-3-16,-11-12 1 15,11 12-8-15,4 0-5 0,1 1-3 0,-1 5 0 16,6 1 1-16,4 4 1 0,1 0-2 16,4 7-2-16,1 2-5 0,5 6 0 15,4 5 1-15,4 3-5 0,2 10-4 16,4 6 3-16,9 9 0 0,2 6-2 0,7 6 1 16,-1 1-1-16,-2-2 1 15,-6-2-2-15,-7-3 0 0,-6-8-4 0,-4-4-13 16,-6-7-10-16,-11-7-4 0,1-9-1 15,-7-6-16-15,-2-5-8 0,-4-8-3 16,0-4-16-16,-2-3-15 0,0-4-29 16,-4-4-102-16</inkml:trace>
  <inkml:trace contextRef="#ctx0" brushRef="#br0" timeOffset="70841.06">33117 15955 309 0,'0'0'360'16,"0"0"-360"-16,-60-34-21 16,56 33 21-16,2 1 28 0,-2 1-4 0,4 2-11 0,-6 2-2 15,0 3-5-15,-7 5-3 0,-1 6-2 16,-7 4-1-16,-2 4 3 15,-1 5-2-15,-3 2 1 0,0 1 1 0,0 1-1 16,4 5-2-16,3 2 1 0,1 2-1 16,7 3 1-16,3-2-1 15,5 1 0-15,6-2-1 0,9-4 1 0,1-2 0 32,7-9-1-32,1-3 1 0,5-4 2 15,2-5 2-15,4 5-2 0,2-5 0 0,2-2 0 0,4-3 0 0,5-7-2 16,3-5 2-1,3-1-1-15,4 0 0 0,4-4 1 0,-1-4-1 0,-1-4 1 0,-2-2-1 32,-4-5 3-32,1-4 5 0,-5-5 2 15,-3-3 0-15,-6-6 2 0,-8-4-3 16,-4-3-2-16,-6-4 2 0,-3-3 1 16,-7-7 0-16,-9 6-2 0,-7 0 3 15,-11 3-8-15,-15 6-2 0,-5 1-1 16,-11 5-1-16,-3 8-6 0,-8 8 0 15,2 6-2-15,0 4-5 0,1 7-6 16,-1 5-3-16,-4 1-9 0,2 7-14 0,2 1-20 16,2 4-15-16,2 2-61 15,11-2-117-15</inkml:trace>
  <inkml:trace contextRef="#ctx0" brushRef="#br0" timeOffset="71171.25">33076 16268 359 0,'0'0'133'0,"0"0"-47"0,0 0-30 16,0 0 4-16,0 0 6 0,0 0-18 15,0 0-17-15,0 0-8 0,10-8-7 16,-8 8-6-16,5 5-3 0,1 0-3 16,2 6-1-16,1 2 2 0,3 2-2 15,-2 3 1-15,1 2-1 0,-3 2-1 16,-2 4 0-16,-6-1-1 0,1 2-1 16,-3-1 0-16,0-1-2 0,-3-1-10 15,3-7-7-15,-2-1-9 0,0-6-8 16,0-4-14-16,2-2-21 0,0-4-8 15,-2-2-18-15,2-6-27 0,0-2-106 0</inkml:trace>
  <inkml:trace contextRef="#ctx0" brushRef="#br0" timeOffset="71424.14">33353 16072 786 0,'0'0'7'0,"0"0"26"16,0 0-28-16,0 0 3 0,0 0 2 0,0 0 8 16,0 0 0-16,31 61 2 0,-23-46-1 15,3-2-2-15,-3 5-4 0,-4 5-5 16,0 4-3-16,0 6-2 16,-2 0-1-16,-2 2-1 0,2-1 0 15,-4-3-1-15,2-3-5 0,-4-5-16 0,4-6-13 16,0-3-14-16,-2-8-23 0,2-5-68 15,-4-1-102-15</inkml:trace>
  <inkml:trace contextRef="#ctx0" brushRef="#br0" timeOffset="72148.36">33483 16694 328 0,'0'0'101'15,"0"0"-61"-15,0 0 24 0,0 0 4 0,0 0-21 16,0 0-10-16,0 0-8 0,0 0 3 16,0 0-3-16,2 16-1 0,-2-11-10 15,4 0-5-15,-2 5 4 0,3 4 2 16,1 2-3-16,2 4-4 0,-2 2 0 15,7 5-2-15,-1 2-4 0,3 0-3 16,3 6-1-16,1 2-1 16,4 2 0-16,3 0-1 0,1-2 0 0,-2 0 1 15,-2 0 0-15,2-4-1 0,-11-5-7 0,1-7-8 32,-7-5-7-32,-6-3-14 0,0 1-15 0,-2-3-25 15,-4 0-8-15,-13-2-41 0,1-7-103 0</inkml:trace>
  <inkml:trace contextRef="#ctx0" brushRef="#br0" timeOffset="72740.88">33467 17388 600 0,'0'0'44'16,"0"0"-33"0,0 0 30-16,0 0 28 0,0 0-23 0,0 0-24 0,0 0-9 15,0 0-3-15,0 0-1 0,-15 50-1 16,-1-29-2-16,-5 8-4 0,-2 6-2 0,-4 5 3 15,-4 6-3-15,-2 1 1 16,0 1-1-16,0-4-3 0,2 0 3 16,4-1 0-16,5-2-4 0,3-1-3 15,4-4 7-15,9 2 0 16,4-1 0-16,2-4-1 0,6-2-2 0,11-7-1 16,2-4-1-16,5-4 3 0,3-3-1 15,4-4 0-15,4-5 0 0,3-4 1 16,1-5 0-16,2-9 2 0,5-6 0 15,-1-8 1-15,7-6-1 0,0-5-2 0,-1-4 2 32,-3 4 0-32,-5 1 3 0,-4-6 5 0,-3-1 4 0,-8 2-1 0,-1-1 1 15,-6 4-1-15,-21 1 2 0,0 2-1 16,0 4-3-16,0 7-3 0,0 8 1 0,0 2-1 31,0 5 2-31,0 1 0 0,0-3 1 0,0-2-9 0,0 1 0 0,0-2 0 31,0 5-3-31,0-2-4 0,0 0-2 16,-10 3-1-16,-11-1-3 0,4 4-4 16,-1-1-3-16,-7 0-1 0,2 1-9 15,-4 0-15-15,-1 1-24 0,-3 4-9 16,-5 1 9-16,3 1-44 0,-12 7-41 0,3 0-158 16</inkml:trace>
  <inkml:trace contextRef="#ctx0" brushRef="#br0" timeOffset="73280.22">33463 17662 359 0,'0'0'48'0,"0"0"-14"0,0 0 4 15,0 0 23-15,0 0-7 0,0 0-12 0,0 0 0 16,0 0 11-16,33-23-3 0,-33 23-15 16,0 0-13-16,2 0-7 0,-2 1-4 15,2 4-6-15,0 2 0 0,2 2 0 16,4 0 0-16,-4 2-2 0,7-1 1 15,-5 2-4-15,2 2 3 0,-2 1 1 16,1 0 0-16,-1 4-1 0,-2 0-1 16,0 2-2-16,-2-1 0 0,-2-1-3 15,2-1 3-15,-2-2 0 0,-2-1-6 16,0-3-7-16,-2 0-8 0,0-3-9 16,0 0-4-16,0-5-20 0,1-1-4 15,3-1 4-15,-2-1-19 0,2-5-36 0,-2-8-40 16,0-5-100-16</inkml:trace>
  <inkml:trace contextRef="#ctx0" brushRef="#br0" timeOffset="73971.22">33793 17554 546 0,'0'0'33'0,"0"0"-32"16,0 0 13-16,0 0 28 0,0 0-3 16,0 0-9-16,0 0-9 0,0 0-1 15,27-16-2-15,-27 16-4 0,0 0-6 16,0 0 0-16,0 0-1 0,0 2 0 16,-4 4-2-16,0-1-3 0,-4 0-2 15,-3 2-2-15,-1 0-8 0,2-1-1 16,-3-2-6-16,5-3 4 0,2 1-1 15,-1-2-1-15,1 0 5 0,2 0 5 16,0 0 1-16,-2 0 0 0,2-4-1 16,0 1 5-16,-3-2 0 0,3 0 1 15,0 2-1-15,2-1 2 0,-2 1 0 0,2 2-1 16,0-2-1-16,2 0 0 0,0 0 0 16,0 0 0-16,0-2 2 0,4-2 1 15,0-1 2-15,0-1 6 0,2-1-1 16,3 4-2-16,-5-2-3 0,4 2-1 15,0 2 0-15,-2 3 1 0,1 1 0 16,-3 0-2-16,2 0 1 0,0 0 0 16,0 0-1-16,3 4 2 0,-3 2-5 15,2 0 2-15,0 1-1 0,-1 4 0 16,1-1 0-16,-4 3-1 0,2 2 1 16,-2-2 0-16,0 0 0 0,-4 1 0 15,0 0 0-15,-2 2 2 0,-6 1-1 0,-2 1-1 16,-1 1 1-16,-3-1 0 0,-3 1-1 15,1-3-1-15,1-3 1 0,1-6 0 16,6-1 0-16,4-4 0 0,2-1 0 16,2-1 1-16,0 0-2 0,0 0-2 15,0 0-1-15,0 0 3 0,4 0 0 16,-2 0 1-16,2 0 2 16,4 0 3-16,0 0-1 0,3 0 3 0,-3-4 5 15,4-1-5-15,1-3-2 0,3-3-2 16,1-1-1-16,8-1-2 0,0-1 1 15,-9 0-2-15,-16 0 0 0,0 0 0 0,0 3-13 16,0 1-24-16,0 4-21 0,0 1-22 16,0 0-37-16,0-1-105 0</inkml:trace>
  <inkml:trace contextRef="#ctx0" brushRef="#br0" timeOffset="78331.67">24473 13117 132 0,'0'0'18'0,"0"0"0"16,0 0 6-16,0 0 8 0,0 0 2 16,0 0-1-16,0 0-4 0,0 0-1 15,-2-8 10-15,0 8 5 0,-1 0 10 16,1 0 9-16,0 0-10 0,0 0-6 0,2 0-7 16,-2 0 3-16,2 0-8 0,0-1-8 15,0 0-10-15,0 0-4 0,0 1-5 16,0-1-2-16,0 1-2 15,0 0-1-15,0 0-1 0,0 0-1 0,0 1 0 16,0 2-11-16,0 5-33 0,2 0-44 16,-2 2-24-16,-6 0-127 0</inkml:trace>
  <inkml:trace contextRef="#ctx0" brushRef="#br0" timeOffset="78916.7">26108 11528 259 0,'0'0'137'16,"0"0"-87"-1,0 0 5-15,0 0 3 0,0 0-1 0,0 0-28 0,0 0-7 16,0 0 4-16,0 0 3 0,-17-13-2 15,17 16-10-15,6-3-1 0,-6 0 7 16,5 0 1-16,-3 0-8 0,-2 0-5 16,0 0 2-16,0 0 0 15,0 0-1-15,2 0 0 0,-2 0 2 0,0 0-5 16,0 0-1-16,0 0-3 0,0 0-3 0,-2 0-2 16,2 0 0-1,-2 6 0-15,2 7-16 0,-3 3-30 0,3 3-34 16,-4-6-71-16,-4-13-148 0</inkml:trace>
  <inkml:trace contextRef="#ctx0" brushRef="#br0" timeOffset="150631.94">25463 10648 555 0,'0'0'6'16,"0"0"7"-16,18-52 21 0,-13 45 10 0,-3 3-1 16,0 3-1-16,-2 1-6 0,0-1-9 15,0 1-10-15,2 4-7 0,2 4-8 16,4 8-2-16,0 5 3 0,-3 4-1 15,1 4 1-15,0 2 0 0,0 3 1 16,-2 0 0-16,0-1 0 0,-2 0-2 16,-2-2 2-16,0 0-4 0,0-3 2 15,0-2-1-15,-2-2 0 0,2-3 1 16,-2 0-1-16,0-3 0 16,2-1 0-16,0-2 0 0,2-4 0 0,2 2 0 0,3-3 3 15,3-1 2-15,7 0 0 16,-5-2 2-16,9-3 0 0,5 0-1 15,1-3 8-15,2-1-5 0,4-2-2 0,0-3 0 16,1-2-3-16,-6 1-1 0,-3-1-2 16,0 0-1-16,-10 2 0 15,-1 2-1-15,-8-1 0 0,-4-1-6 0,-2-2-14 16,0 0-14 0,-6-2-22-16,-6-1-37 0,-3 1-70 15,3-3-150-15</inkml:trace>
  <inkml:trace contextRef="#ctx0" brushRef="#br0" timeOffset="150995.43">25909 10808 764 0,'0'0'0'0,"0"0"13"16,-8-50 10-16,8 43 20 0,0 5-14 0,2 1-18 15,0 1-3-15,0 0-5 0,0 0 0 16,-2 0 0-16,4 3-2 15,3 4 0-15,-1 2 1 0,2 3 0 0,-6 3-1 0,0 5 1 16,-2 2 0-16,-4 6-2 16,-6 4 3-16,-3 0-2 0,3 5 0 0,-4-2 1 15,3-2-1-15,3-2 1 16,-4-5-2-16,3-2 0 0,5-5-1 0,4-5 1 16,0-1 1-16,0-6-1 15,0-1-1 1,6-2 1-16,9-1 0 0,-1-3 1 0,15-1 2 15,6-10 7-15,15-7 4 0,10-4-1 16,8-3-5-16,9-1-2 0,-1 4-4 16,-10 2 1-16,-8 8-2 0,-21 8 1 0,-18 2-2 15,-7 2-1-15,-12-2-18 0,-20-1-25 16,-13 1-1-16,-19-7-97 0,-6 3-192 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6T04:52:58.023"/>
    </inkml:context>
    <inkml:brush xml:id="br0">
      <inkml:brushProperty name="width" value="0.05292" units="cm"/>
      <inkml:brushProperty name="height" value="0.05292" units="cm"/>
      <inkml:brushProperty name="color" value="#FF0000"/>
    </inkml:brush>
  </inkml:definitions>
  <inkml:trace contextRef="#ctx0" brushRef="#br0">2462 4216 288 0,'0'0'27'0,"0"0"-4"15,0 0 13-15,0 0 5 0,0 0-15 16,0 0-14-16,0 0-3 0,0 0-2 15,8-10 0-15,-6 10-5 0,7 2 1 0,5 0 3 16,-4 1 2-16,7-2 2 0,-3 2-2 16,11-3-2-16,-6 0 1 0,6-1 0 15,4-5 2-15,2-1-1 0,0 0-5 16,0 0-1-16,-3 3-2 0,-5-4 1 16,0 3 1-16,-9 3-2 15,-1 0-11-15,-13 1-54 0,0 0-29 0,-17-2-17 16,3 2-98-1</inkml:trace>
  <inkml:trace contextRef="#ctx0" brushRef="#br0" timeOffset="405.53">2514 4189 324 0,'0'0'54'0,"0"0"-26"16,0 0 15 0,0 0 9-16,0 0-25 0,0 0-17 0,0 0-5 15,0 0 4-15,0 0 0 0,29 28 2 0,-23-14 0 16,2 3 1-16,-6 0-6 0,-2 2 0 15,-2 0-3-15,2 1 0 0,-2-1-1 16,-6-1 1-16,4 0-2 0,-1 1 0 16,3-2 0-16,-2-1-1 0,2-2 1 15,0-1 0-15,-2-4-1 0,4-2-1 16,0-2 1 0,0-2 0-16,0-2 1 0,0-1-2 0,0 0 2 0,0 0 0 15,0-4 0-15,4-3-1 0,0-3 4 0,2-4 0 16,3-1 0-1,5 3-1 1,-4 1-1-16,7 2 0 0,-2 6-1 0,3 1-1 0,1 2 0 16,6 0 1-16,-1 8 0 0,-1 7-1 0,0 1 0 15,2 10 1-15,-11-2-1 0,3 2 1 0,-9 2 0 16,-6-5-1-16,0-1 2 16,-4-5-2-16,-2-1 1 15,-13-1 3-15,3-1-1 16,-11-1 0-16,4-1-2 0,-10-2-1 0,2-4-8 15,-4-1-21-15,-4-4-28 0,4-1-27 16,2-5-36-16,6-4-88 0</inkml:trace>
  <inkml:trace contextRef="#ctx0" brushRef="#br0" timeOffset="830.23">2588 4076 366 0,'0'0'24'0,"0"0"23"15,0 0 14-15,0 0-12 0,0 0-17 16,0 0-8-16,0 0-6 0,0 0-6 16,-37-38-6-16,20 44-3 15,-3 6-3-15,-3 5 1 0,-2 7 0 0,-4 1-1 16,0 3 0-16,6 2 0 0,5 1-1 16,-5 0-1-16,9 2 1 0,-3 3 1 15,5 2-1-15,1 1 1 0,1 3 0 16,4 0 0-16,4 2 0 0,0-2 0 0,2-1 0 15,6 0-1-15,10-4 1 0,-1 0-2 16,14-1 2-16,2 1 0 16,2 1 1-16,4-6 0 0,7 0-1 15,7-4 1-15,-3-4-1 0,6-7 0 16,-1-8-1-16,-5-8 1 0,3-3 0 16,-5-14 2-16,-5-5 3 0,5-5 7 15,-3-6 8-15,-6-3-1 0,-1-6 3 16,-3-6-5-16,-4-6-1 0,-7-10 1 0,-7-3-6 15,-11-7 6-15,-4 3-10 0,-10 4-5 16,-19 8-1-16,-9 10-1 0,-17 13-3 16,-12 11 1-16,-7 12-42 0,-13 11-38 15,5 5-13-15,-3 11-52 0,19 3-32 16</inkml:trace>
  <inkml:trace contextRef="#ctx0" brushRef="#br0" timeOffset="1349.85">2390 4871 413 0,'0'0'49'0,"0"0"2"15,0 0 6-15,0 0 0 0,0 0-24 16,0 0-5-16,0 0-3 16,0 0-8-16,-5-8-8 0,-1 23-5 0,-4 5-1 15,-2 8 3-15,-7 4 4 0,-4 2-2 16,-2 6-3-16,-6 3 0 0,-2 4 0 15,-6 6-3-15,2-2 0 0,0 3-2 0,-1 2 0 16,3 0 3-16,0-1-3 16,4-4 0-16,8-3 0 0,5-3 0 15,1-5-3-15,9-1-23 0,6-6-25 0,2-1-25 16,0-6-37-16,0-7-68 0</inkml:trace>
  <inkml:trace contextRef="#ctx0" brushRef="#br0" timeOffset="5269.51">1532 5887 129 0,'0'0'23'0,"56"-23"12"0,-28 16 11 15,-3 0 10-15,4 4-29 0,-14 1-17 16,1 2-6-16,-10-1-4 0,1 0 0 15,-5 1 1-15,0-1 5 0,-2 0 12 16,0 0 21-16,0 1 7 0,0-1 3 16,0 1 2-16,0 0 1 0,-2-3-8 15,-4 1-8-15,3-4-18 0,-3-1-9 16,-4-1 9-16,0 0-1 0,3 2 0 0,-3-1-4 16,-4 2-3-16,3 2-5 0,-9 3-3 15,-1 2 1-15,-6 8-1 0,-6 3-1 16,-6 9-1-16,-5 4 2 0,5 7-2 15,2 4 0-15,2 3-5 0,2 2 3 16,6 2 1-16,4 2 0 0,6 1 0 16,5-2 1-16,2-2 0 0,8 2-2 0,2-1 1 15,12-1-2-15,0 2 1 16,13-2 2-16,4-2 0 0,4-1-1 16,7-4 2-16,3-5-1 0,9-4 1 0,-3-6-1 15,9-7 1-15,-2-8 0 16,-2-6-1-16,6-6-5 0,4-12 4 0,0-9 1 15,-6-11 1-15,-5-4 1 0,1-4 3 16,-13-5 3-16,1-2 2 0,-7-4 4 16,-8-2 4-16,-7-5-2 0,-13-3-6 15,-7-2-4-15,-4 2-4 0,-15 3 1 0,-6 11-2 16,-16 10-1-16,-7 11-1 16,-14 12 1-16,-8 11-5 15,-9 9-23-15,-7 11-7 0,13 9-13 0,9 6-5 16,6 7-5-16,19 5-45 0,2 2-59 15,6-2-153-15</inkml:trace>
  <inkml:trace contextRef="#ctx0" brushRef="#br0" timeOffset="5758.17">1664 6157 436 0,'0'0'37'0,"0"0"6"0,0 0 6 16,15-50 0-16,-13 47-26 0,0 1-4 0,-2 0 2 15,0 2-5-15,0 0-5 0,0 2-3 16,0 0-4-16,-2 4-2 0,-5 5-1 16,-1 3-1-16,-11 4 0 0,1 1 0 15,-9 1 0-15,-2 0-17 0,-4-1-10 16,0-2-5-16,2-5-2 0,2-1-4 15,15-5 2-15,-1-5 14 0,9-1 22 16,4-4 1-16,2-6 7 0,0-4 6 16,2-5 7-16,4-5 1 0,6-2 7 15,1-2-4-15,12 3-4 0,-1 3-5 16,7 1-2-16,5 3 0 0,3 4 2 0,-2 3 0 16,-2 5-2-16,-6 6-4 0,-8 0-4 15,-3 10-1-15,-11 9-5 16,-5 5 1-16,-4 8 0 0,-7 6 2 0,-13 3 0 15,-3-4-2-15,0-1-1 0,-4-7-5 16,4-4 2-16,7-8 2 0,5-4 0 16,9-3 0-16,4-4-3 15,0-1 1-15,0-4-3 0,2-1 1 0,9 1 2 16,5-1 3-16,3-2-1 0,8-5 2 16,8 0 0-16,2-1 2 15,4-2-3-15,-4 5 0 0,-8 0 0 16,-4 4-20-16,-8 1-61 0,-15 3-61 0,-2 3-163 0</inkml:trace>
  <inkml:trace contextRef="#ctx0" brushRef="#br0" timeOffset="6119.33">1410 6604 168 0,'0'0'184'16,"0"0"-115"-16,0 0 5 0,0 0-1 15,0 0 5-15,0 0-13 0,0 0-13 0,0 0-12 16,0 2-9-16,-2-2-10 15,2 0-9-15,0 0-8 0,0 7-4 16,-4 9 0-16,-7 9 0 0,-3 7 1 16,-5 12 0-16,-4 3-1 0,-3 4 1 15,-3 5-1-15,4-1-1 0,2 1 1 16,0-3 0-16,5-1 0 0,1-4 0 16,-1 0-6-16,3 0-24 0,-1-3-20 15,1-2-37-15,-1-2-57 16,-3-7-16-16,2-6-212 0</inkml:trace>
  <inkml:trace contextRef="#ctx0" brushRef="#br0" timeOffset="6670.67">982 7386 465 0,'0'0'11'0,"0"0"28"0,0 0-1 0,0 0 6 0,0 0-18 16,0 0-14-16,-58-36-4 0,46 42-3 0,-7 5-3 15,0 5-2-15,-10 7 1 0,1 3 0 16,-3 5 0-16,2 2-1 15,2 3 1-15,2 2-1 0,2-1 0 0,5 2 1 16,1-1-1 0,3 3 0-16,-3-1 0 0,9 1-1 0,-1 2-1 0,7-2 1 15,2 1 0-15,13 0 1 0,-1-2 0 32,13-1 0-32,2-3 1 0,8-2 0 0,4 0-1 0,7-2 0 0,8-6 0 15,-1-3-1-15,-3-8 1 0,4-6 0 16,-9-7 0-16,-1-4 1 0,-3-10-1 15,-4-8 1 1,-4-6 1-16,-4-6 1 0,2-2 5 0,-6-3 11 0,0-2-2 0,-1 1-1 31,-9-5 0-31,2-2 1 0,-11-2 4 16,-4-4-3-16,-2-4-5 0,-2 1-5 16,-9-6-5-16,-11 1-1 0,-7 2 0 15,-6 6-2-15,-3 10-1 0,-5 11 1 16,-11 13-4-16,3 11-9 0,-1 6-8 15,-4 15 1-15,15 4-4 0,6 9-13 16,4 6-18-16,4 8-30 0,12 0-49 16,-3-5-101-16</inkml:trace>
  <inkml:trace contextRef="#ctx0" brushRef="#br0" timeOffset="6912.02">1067 7735 561 0,'0'0'35'0,"0"0"5"15,0 0 3-15,0 0 21 0,0 0-24 16,0 0-11-16,0 0-9 0,0 0-6 16,2-31-7-16,-2 39-4 0,0 7-1 0,0 6-2 15,0 4 1-15,0 3 0 0,0 3 0 16,-7 1 1-16,3 3-2 0,0-1-7 15,0 2-21-15,0-5-26 0,4-6-34 16,0-3-37-16,0-9-108 16</inkml:trace>
  <inkml:trace contextRef="#ctx0" brushRef="#br0" timeOffset="7441.77">2152 6417 365 0,'0'0'54'0,"0"0"-14"0,0 0 12 16,0 0 18-16,0 0-20 0,0 0-24 15,0 0-10-15,0 0-11 0,-23-14-5 16,25 23 0-16,4 3-2 0,3 7 2 0,5 4 0 16,1 3 2-16,9 7 3 0,1 4-1 15,-2 5 2-15,4 8-2 0,4 2 0 16,0 2-2-16,0-1 0 0,-4 1 1 15,-7-1-3-15,5 0 1 0,2-3-1 16,-8-3 0-16,-1-3 0 0,3-2-19 16,-9-5-36-16,-3-6-55 15,-3-5-43-15,-2-9-146 0</inkml:trace>
  <inkml:trace contextRef="#ctx0" brushRef="#br0" timeOffset="7931.65">2617 7241 543 0,'0'0'19'0,"0"0"-10"0,0 0 1 0,0 0 26 15,0 0 0-15,-54-45-14 0,34 45-9 16,1 0 1-16,-4 3-7 0,-2 10-6 0,5 4 1 15,-9 9-2-15,2 5 0 0,-4 6 0 16,0 3 0-16,4 5-1 0,2 3 0 16,2 1-3-16,-1 0 3 0,5 1 1 15,5 2 1-15,3 2-1 0,1 0 2 16,6 0-2-16,4 1-4 0,0-1 4 16,6-3-1-16,6-3 1 0,-3-6-1 15,9-6 0-15,3-5 1 0,4-6-2 16,6-6 0-16,2-9 0 0,2-6 0 15,4-5 2-15,7-14 0 0,-1-9 0 0,9-10-2 16,0-9 2-16,6-7-1 0,2-7 1 16,-4-2 3-16,-11-1 3 0,-1-1-3 15,-7 1 5-15,-16-6 3 16,-1 0 1-16,-7-2 1 0,-9 3-2 0,-6 8-7 16,-12 7 1-16,-9 7 15 0,-18 7-9 15,-9 5-9-15,-12 8 0 0,-10 11-2 16,-2 11-8-16,-1 5-19 0,9 12-6 15,6 7 4-15,15 7 6 0,8 5-18 16,2 3-37 0,8 1-61-16,2-6-92 0</inkml:trace>
  <inkml:trace contextRef="#ctx0" brushRef="#br0" timeOffset="8372.93">2414 7589 452 0,'0'0'25'0,"0"0"14"0,0 0-9 15,11-57 18-15,-5 46-13 0,0-2-4 16,13-2-6-16,-5 5-7 0,9 0 0 0,-2 4-1 16,1 4-4-16,7 2-4 0,-6 3-5 15,-6 6 0-15,3 2-1 16,-9 2-1-16,-5 1-1 0,-2 3 1 0,-4 3-2 15,-2-1-1-15,-6 1-3 0,-1-1-1 16,-5-2-6-16,4-5-2 0,3-2 6 16,1-3 6-16,4-2-1 0,-4-2 0 0,4-1-2 15,2-2 4-15,0 0 0 16,0 0 0-16,0-4 0 0,0 2 5 16,0 1 10-1,0 0-7-15,2 1-3 0,4 0-5 0,2 0 0 0,1 0 0 0,9 4 0 16,-3 2 2-16,7 1 5 0,-3 2-3 15,0 4 3-15,-5 2 3 0,3 2-2 16,-11-1-2 0,-2 2 0-16,-4-1-3 0,-2-1 0 15,-2 2 1-15,-17-2-1 0,2-1 1 16,-7 2-1-16,-5-6-3 16,0 1-7-16,-3-5-7 0,1-3-22 15,-2 0-30-15,0-2-40 0,-6-2-91 0,4 0-199 16</inkml:trace>
  <inkml:trace contextRef="#ctx0" brushRef="#br0" timeOffset="9129.85">3123 4680 222 0,'0'0'121'0,"0"0"-77"0,0 0 14 15,0 0 6-15,0 0-16 0,0 0-23 0,0 0-8 16,-4-5-3-16,4 5-3 0,0 0-3 15,0 0-5-15,4 0-1 0,3 2-1 16,1 2 0-16,10 4 3 0,1 1 2 16,6-1 3-16,6 2 3 0,4 2 2 15,2 1-1-15,9 2-6 16,1 3 0-16,11 3 0 0,2 3-7 0,10 3 4 16,9 6 0-16,8-1 2 0,2 2 2 15,4 1-2-15,2-1-2 0,-4 0 0 16,-9-4 4-16,3 2-1 0,-10-2-2 0,-3-3-5 15,2 1 0-15,-5-1 0 16,-3-1 1-16,-4 1 1 0,-9-3 1 0,-1-2-2 16,-11-3 1-16,-10-6 0 0,-14-4-1 15,-5-4 0-15,-7-4 1 0,-5 1-2 16,0-2 3-16,-9 1 5 0,-5 1-3 16,1-2-2-16,-9 0-3 0,1-2-1 15,0-1-21-15,-1 0-31 0,3 1-21 0,2 1-37 16,5 2-79-16</inkml:trace>
  <inkml:trace contextRef="#ctx0" brushRef="#br0" timeOffset="14170.94">5257 5274 252 0,'0'0'54'16,"0"0"-8"-16,0 0 6 0,0 0 6 16,0 0-13-16,0 0-7 0,0 0 2 15,0 0-6-15,0 0-8 0,-11-39-13 16,1 39-1-16,-7 0-7 0,-1 3-3 0,-3 4 1 16,-4 2-2-16,5 3 0 0,-5 1 0 15,-2 3-1-15,-2 3 0 16,-2 5 0-16,-2 2 0 0,0 3-1 0,-2 2 0 15,4 5 1-15,2 1-1 0,6 1 0 16,-2 2 1-16,3 1 0 0,9 1 0 16,3-1-1-1,4 1 1-15,6 0-1 0,8 2-1 0,8 1 0 0,7 0 0 16,8 1 2 0,6 0-1-16,5-5 1 0,9-1 0 15,1-5 1-15,10 0 0 0,2-4 0 0,2-5 2 0,3-4-3 0,-1-7-2 16,-2-5 2-16,0-8 1 15,-2-5 1-15,-2-11 0 0,2-10 1 16,-4-4 1 0,2-8 3-16,-4-7 2 0,2-5 8 15,-4-2 1-15,-9-6 2 0,-1 3 2 16,-9-2-2-16,-8-1-2 0,-8-3-4 16,-9-1-3-16,-10 1-3 0,-8 5-5 15,-17 2-1-15,-16 7 3 0,-13 1-3 16,-18 8-2-16,-19 12-1 0,-14 8 0 15,-17 14-20-15,-4 2-22 0,-2 15 6 16,14 7 10-16,17 4 9 0,23 4 3 0,16 3-16 16,15 2-37-16,5 2-79 0,9-6-52 15</inkml:trace>
  <inkml:trace contextRef="#ctx0" brushRef="#br0" timeOffset="14690.91">5424 5745 294 0,'0'0'61'0,"10"-71"-16"16,-10 51 5-16,0 4 17 0,-10 2-2 0,4 1-19 16,-2 2-9-16,-3 2-2 0,-3 2-7 15,-1 4-5-15,-1 1-17 0,3 2-4 16,-7 2-1-16,9 8-1 0,-5 3-1 15,6 2 1-15,1 4-2 0,1-1 1 16,2 0-1-16,4 0 1 0,2-3-1 16,2 2 0-16,6-3 0 0,2-2-1 15,-1 3 0-15,5-3 1 0,3 0 0 0,5 2 1 16,1-1 1-16,0 0 0 0,4 1 1 16,-7-1-1-16,-3 2 0 0,0-2-1 15,-9 2 1-15,-4-1 0 0,-2 4 2 16,-2-1-2-16,-6 1 0 0,-7-3-2 15,-5 0-19-15,-7 0-14 16,-4-4 0-16,-2-2 6 0,2-4 9 0,0-2-8 16,4-3-1-16,5 0 29 0,9-6 2 15,5-4 3-15,2-3 10 0,2-5 13 16,2-5-9-16,2-5 1 0,8-6 6 16,1 0-1-16,9-5 5 0,3-1-4 15,2-2-1-15,6 2-1 0,0 3-1 0,-4 7-4 16,-7 7-1-16,-9 6 1 15,-5 7-5-15,-6 4-8 0,0 3 2 0,-4 1-1 16,-4 0-3-16,-11 2-4 0,-2 0-5 16,-6 9-3-16,-6 8-20 0,-4 4-50 15,-4 7-25-15,2 2-25 0,3-2-115 16</inkml:trace>
  <inkml:trace contextRef="#ctx0" brushRef="#br0" timeOffset="15069.18">5089 6285 123 0,'0'0'291'0,"0"0"-224"16,0-51-13-16,0 44 6 0,0 2-3 0,0 1-16 16,-2 1-1-16,2 0-4 0,-2 1-5 15,2 2-10-15,0-1-2 16,0 1-7-16,0 0-4 0,-2 0-4 16,2 4-4-16,-2 2-1 0,0 4 0 0,-8 8-1 15,-3 6 1-15,-3 4 2 0,-7 6-2 16,-4 3 1-16,-4 5 0 15,-4 4 0-15,0 3-10 0,-2 0-11 0,1-1-9 16,3-3 5-16,2-6-5 0,7-1-18 16,1-1-18-16,2-4-28 0,-4-1-11 15,7-6-24-15,-1-6-80 0</inkml:trace>
  <inkml:trace contextRef="#ctx0" brushRef="#br0" timeOffset="15682.39">4572 6950 163 0,'0'0'223'0,"0"0"-195"15,0 0 16-15,0 0 10 0,0 0-1 16,0 0-12 0,0 0-11-16,0 0-6 0,-51-29-6 0,47 29-6 0,0 4-3 15,-5 6-7-15,-3 8-2 0,4 3 0 0,-5 7 1 16,-1 5-1-16,3 2-1 15,-3 5 1-15,6 2 0 0,-3 2 2 0,-3 4-2 16,8 0 0-16,-3-2 1 0,1-1-1 16,4-2 1-16,0 1-1 15,4-2 0-15,0-1 0 0,4 1 0 0,4-5 0 16,0-3 1-16,9-5-1 0,2-4-1 16,8-3 0-16,-1-4 1 0,10-5 0 15,1-8-1-15,2-4 1 0,2-4 0 16,9-12 2-16,-7-6 1 0,5-7-2 15,-1-5 1-15,3-5 0 0,-2-6 3 16,-7-1 3-16,4-2-1 0,-7 0 0 0,-7 2-2 16,-9-5 2-16,-3 0 5 0,-11-1 2 15,-4-4-8-15,-4 1 3 0,-6 1 0 16,-10 2 0-16,-7 6-5 16,-10 1 1-16,-9 9 0 0,-5 4-3 15,-3 11-2-15,-5 9-1 0,-5 5 0 0,0 6 1 16,6 11-3-1,-4 4-2-15,4 8-8 0,7 2-9 0,3 7-14 0,1 6-6 16,6 4-11-16,4 7-24 0,4-2-25 16,6 2-29-16,2-8-134 0</inkml:trace>
  <inkml:trace contextRef="#ctx0" brushRef="#br0" timeOffset="16171.19">4672 7284 305 0,'0'0'31'0,"0"0"30"0,0 0-21 0,8-54 18 0,-6 45-2 0,-2 2-9 15,0 1-6-15,0 1-3 0,0 1 2 16,0 1-2-16,0 3-4 0,0-3-9 15,0 3-7-15,-2 0-6 16,0 0-4-16,-2 0-1 0,0 0-5 16,-7 0 0-16,3 6-2 15,-2 5-1-15,-7 3 1 0,1 3-1 0,-3 3 1 0,2 2-2 16,3 2 2-16,4 2-1 0,-7-1 1 16,11 2-4-16,2-2-2 0,0-2 1 15,2 0-4-15,2-2-4 0,2-2 2 16,2 0 0-16,2-4-3 0,6 0 3 15,1-5 2 1,-1 0 3-16,7-4 2 0,-5-5 3 0,9-1 0 0,-2-1 1 16,-3-2 1-1,5-5-1-15,-9-3 1 16,5-3 3-16,-6 0 1 0,-1 1 9 16,-8 2 5-16,-2 0-6 0,-2 2-6 0,0-1 2 15,-4 1 0-15,-2 3-2 0,-7 0-3 16,3 0-4-16,-11 4-1 0,5-3-1 15,-9 5 1-15,-2 0-11 0,-4 7-8 16,4 4-17-16,7-1-21 0,-1 4-6 16,4 0-34-16,3 1-75 0</inkml:trace>
  <inkml:trace contextRef="#ctx0" brushRef="#br0" timeOffset="16595.66">4885 7535 411 0,'0'0'84'0,"0"0"-26"0,0 0-11 16,0 0 10-16,0 0-12 0,0 0-5 16,0 0-6-16,0 0-12 0,26-20-9 15,-21 20-5-15,1 6-2 0,0 2-1 16,4 3 0-16,1 2-1 0,-3 4-1 16,11 1 1-16,-7 4-3 0,9 7 1 15,-5 3-2-15,7 7 1 0,2 5 1 16,-3 3-2-16,7 1-1 0,2-1 0 15,2-3-1-15,3 1 0 0,-1-5 2 16,4-2 0-16,-2-4 1 0,-4-5-1 16,0-2 0-16,-10-6-1 0,2-2-9 15,-6-7-6-15,-11-3-7 0,-4-3-15 16,-2-4-13-16,-2 0-7 0,-6-2-16 0,-5-2-14 16,-3-3-127-16</inkml:trace>
  <inkml:trace contextRef="#ctx0" brushRef="#br0" timeOffset="17148.06">5532 8443 459 0,'0'0'36'16,"0"0"-1"-16,0 0-18 0,-29-60 33 15,22 52-7-15,-3 2-15 0,2 1-1 16,-2 1-2-16,-3 0-9 0,3 2-7 16,-3 2-5-16,-1 0-2 0,4 8 0 15,-11 4 0-15,9 1-2 0,-9 8 0 16,4 3 0-16,-1 5 0 0,-1 3 0 0,0 4 0 15,-1 5 0-15,5 0 0 0,3 3 0 16,-3-2 0-16,9 0-2 0,4 0 2 16,2 0-1-16,4-2-1 0,7-1 1 15,7-2-1-15,-3-3 1 0,12-4-1 16,-1-1 1-16,8-2 1 0,-1 0-2 16,4-4 2-16,0-7-2 0,6-3 2 0,1-8-1 15,-1-5-1 1,3-10 2-16,-1-9 0 0,1-6 1 0,3-7-1 0,-3-6 2 15,-1-5-1-15,-3-5 1 16,-3-3 2-16,-8-2 4 16,-4-3 2-16,-13 2 0 0,-1-4-2 0,-13 0 2 0,-7-1-2 15,-3-2-5-15,-15 4-1 0,-8 8-2 16,-8 8 0-16,-7 12-1 0,-5 9 0 16,5 12-17-16,1 8 5 0,5 2 10 15,7 10-9-15,-2 5-22 0,4 7-12 16,-2 6-3-16,-5 3-32 15,5 4-42-15,8-5-52 0</inkml:trace>
  <inkml:trace contextRef="#ctx0" brushRef="#br0" timeOffset="17605.55">5457 8578 400 0,'0'0'70'16,"0"0"-2"-16,0 0-24 0,0 0 6 0,0 0-13 15,0 0-13-15,0 0-5 16,0 0 1-16,19-26-5 0,-9 24-2 16,9 1 0-16,-3 0 0 0,7-1-1 0,0 1 0 15,-3-1-5-15,5 2-3 0,2-1 2 16,-2 1-2-16,-2 0-2 0,1-2 1 15,1 1-2-15,-8-2 0 0,-1 3 0 16,-7 0 0-16,-3-1-1 0,-4-1 0 16,0 2 1-16,-2 0 0 0,0 0 0 0,0 0 0 15,0 2 0-15,0 5-1 16,0 1 1-16,-2 5 0 0,0 1 0 0,-2 4 0 16,0 4-1-16,-3 3-1 15,1 7 1-15,-2 8 0 0,2 4-1 0,-1 4 1 16,1-2 0-16,2-4-1 0,-4-5 1 15,4-3 1-15,4-6-1 0,0-2 0 16,0-4-1 0,0-5-6-16,0-4-4 0,0-3-4 0,0-5-24 0,0-2 8 15,0-1 6-15,0-2-18 16,0-5 5-16,0-6 4 0,0-6-7 0,0-6-84 0,-4-7 21 16,-5-1-225-16</inkml:trace>
  <inkml:trace contextRef="#ctx0" brushRef="#br0" timeOffset="17762.7">5521 8850 518 0,'0'0'33'0,"0"0"-25"15,0 0 47-15,0 0 26 0,66-11-19 16,-45 3-15-16,6-4-12 0,2 3-8 16,2-2-12-16,2 1-9 0,4 0-5 15,5-1 2-15,-3 0-3 0,2 0-3 0,5 1-27 16,-7 0-23-16,-6 3-63 0,-12 0-108 15</inkml:trace>
  <inkml:trace contextRef="#ctx0" brushRef="#br0" timeOffset="22788.8">6094 5889 313 0,'0'0'68'16,"0"0"-50"-16,0 0 16 0,0 0 23 0,0 0-3 15,0 0-9-15,0 0-9 0,0 0-5 16,0 0-9-16,-10-21-7 0,12 21-4 16,-2 0 2-16,8 0-6 0,0 0-5 15,0 4 0-15,7 1 2 0,-3 0-1 16,9 2-1-16,2 1-1 0,6 2 2 16,6 5 5-16,4 4 3 0,13 0-3 15,8 4 1-15,4 1-1 0,6 3-1 16,0 0-4-16,5 0 0 0,3 3 0 15,1 1 0-15,-5 4-1 0,-1-1-1 16,5 1 1-16,-3 0-2 0,3 0-4 16,-1 0 4-16,-3-1 0 0,-2-2 2 0,-5-2 0 15,-8-3-1-15,-9-5 2 0,-9 0-2 16,-8-6 0-16,-14-1 1 0,-7-5-1 16,-5-4-1-16,-7-3 0 0,0-3-1 15,0 0-3-15,0 0 1 0,0 0 0 16,-4 0-6-16,-1-3-3 0,-3-2-6 15,-4 0-16-15,-5-1-16 0,-1-1-12 16,-7 2-51-16,0 2-83 16</inkml:trace>
  <inkml:trace contextRef="#ctx0" brushRef="#br0" timeOffset="23263.07">7721 6706 389 0,'0'0'3'0,"0"0"7"15,0 0 39-15,20-52 14 0,-20 49-15 16,0-2 2-16,-4 1-9 0,-2 0-8 0,-2 1-5 16,-7 3-10-16,5 0-11 0,-5 0-3 15,3 8-2-15,-2 5 1 0,-1 3-2 16,3 4-1-16,-1 2 0 0,5 4 0 15,-2 1-1-15,4 2 0 0,-3 2 1 16,1 3 0-16,8 2-2 0,0 1 2 16,6 1-1-16,7 1-1 0,7 2 2 15,5-1 0-15,8 3 1 0,6-1 0 16,7-4-1-16,4 0 1 0,3-9 1 16,7-9-2-16,2-9 0 0,2-9 0 15,2-8 0-15,-1-10 2 0,1-9 5 16,-6-5 7-16,0-6 8 0,-5-3-3 15,-5-6-3-15,-5-2 2 16,-5-2-5-16,-7-5 1 0,-4-5 0 0,-15-5-3 0,-10-5-4 16,-6 0-2-16,-18 2-3 0,-16 5 0 15,-13 11-2-15,-11 6-4 0,-12 12-1 16,-11 9-11 0,-8 9-1-16,-6 9 0 0,10 6-5 15,6 9-2-15,17 9-6 0,11 9-4 0,5 7-24 16,11 5-18-16,2 4-54 0,8-5-59 0</inkml:trace>
  <inkml:trace contextRef="#ctx0" brushRef="#br0" timeOffset="23530.99">7994 6827 340 0,'0'0'100'16,"-7"-51"-20"-16,3 36-17 0,2 3 0 16,-2 3 2-16,0 3-8 15,2 3-10-15,2 3-13 0,-2-1-9 0,2 1-8 16,0 1-10-16,-2 7-7 0,0 8-2 16,0 4-3-16,-1 8 5 0,1 3 0 15,0 1 0-15,2 2 0 0,0 1 0 16,0-1-14-16,0-1-21 0,0-4-10 15,7-4-44-15,1-4-24 0,-2-6-59 16,-2-7-76-16</inkml:trace>
  <inkml:trace contextRef="#ctx0" brushRef="#br0" timeOffset="23845.29">8192 6734 333 0,'0'0'222'0,"-6"-56"-178"16,0 47-4-16,4 3 21 0,-3 3 6 15,3 3-25-15,-2 0-14 0,-2 0-12 16,0 8-11-16,-2 8-5 0,-3 7-2 16,-1 6 0-16,1 2 2 0,3 1-1 0,0 3 1 15,4-3 0-15,4-1 0 16,0-7-2-16,4-2 1 0,4-4-3 16,5-2-2-16,-3-4 1 0,9-4 2 15,-3-4 3-15,7-4 0 0,0-1 0 0,-1-10 0 16,1-2 2-16,0-7 3 0,-5 2 9 15,-3-3 1-15,-5 0-1 0,-8-3 1 16,-2 1-5-16,-2-4-4 0,-10-2-2 16,-9 3-3-16,-4-2 1 0,-6 6-2 15,-6 2-3-15,-2 8-13 0,-3 8-12 16,9 5-26-16,7 9-14 0,1 8-23 16,8 5-24-16,3 2-89 0</inkml:trace>
  <inkml:trace contextRef="#ctx0" brushRef="#br0" timeOffset="24222.54">8314 7113 419 0,'0'0'74'0,"0"0"8"0,0 0-24 0,0 0-8 16,0 0-7-16,0 0-21 16,0 0-10-16,0 0 0 0,50 4 10 0,-28 9 1 15,7 0-7-15,-4 1-3 0,2 3-6 16,2 4-1-16,2 2-2 0,2 6 0 15,4 2-2-15,-2 4-1 0,0 3 2 16,-1 2-2-16,-1 2 1 0,2-1 0 16,0 0-2-16,2-4-2 0,-4-6-3 15,-4-3-5-15,-4-4-11 16,-2-3-9-16,-7-3-19 0,-1-7-19 0,-9-3-5 16,-4-4-52-16,-2-3-68 0</inkml:trace>
  <inkml:trace contextRef="#ctx0" brushRef="#br0" timeOffset="24774.1">9374 7622 406 0,'0'0'60'0,"0"0"-28"15,0 0 7 1,-49-54 9-16,36 46-12 0,1 2-15 0,-7 2 0 0,5 0-9 16,-7 3-3-16,3 1-2 0,-5 4-2 15,0 6 2-15,-2 5 1 16,-2 5-3-16,3 6-2 0,-3 1-2 0,-4 5 0 15,4 0 0-15,-2 5-1 16,2 1 0-16,0 2 1 0,0 4 0 16,5 1-1-16,5 2 2 0,3 2 1 15,5-3-1-15,9 1-1 0,0-4 0 0,7 0 0 16,9 2 0-16,7-4 1 0,6 2-1 0,6-5 0 16,6-4 0-16,7-5-1 0,6-7 0 15,5-6 1-15,6-7 0 16,5-10 1-16,4-4 1 0,1-12 3 0,-3-8 3 15,-2-3 4-15,-4-5 5 0,-4-1-4 16,-6-5-5-16,-10 0-5 0,-7-3 3 16,-10-4 3-16,-6-8 4 0,-7-4-3 15,-7-5-3 1,-5-2-3-16,-8 2-3 0,-15 5 0 0,-10 6 0 0,-17 9 0 0,-16 10-2 16,-6 11 0-16,-6 14-14 0,-9 8 3 15,5 15-9-15,3 12-6 0,9 6-15 16,10 9-15-16,7 7-24 0,7 0-30 15,3 3-45-15,10-9-158 0</inkml:trace>
  <inkml:trace contextRef="#ctx0" brushRef="#br0" timeOffset="25025.49">9254 8071 497 0,'0'0'78'0,"9"-57"-15"0,-5 39 7 16,0 6-2-16,-4 5-23 0,0 2-11 16,2 4-9-16,-2 0-6 0,0 1-5 15,0 1-8-15,0 6-6 0,0 10-2 16,0 5 2-16,-2 6 0 0,0 3 1 16,0 0 0-16,2 3-1 0,-4-1 0 15,4-1-6-15,0 1-19 0,4-2-18 16,0-1-21-16,4-3-32 0,1-7 22 15,3-4-17-15,-2-11-37 0,-3-5-96 16</inkml:trace>
  <inkml:trace contextRef="#ctx0" brushRef="#br0" timeOffset="25230.03">9482 8026 49 0,'0'0'490'0,"-2"-55"-409"15,0 47-18-15,2 4 13 0,0 2-7 16,0 0-26-16,0 2-20 0,2 3-13 15,2 4-7-15,2 5-3 16,2 4 2-16,1 4 7 0,-5 1-2 0,-2 4-1 16,0 1-4-16,-2 0 0 0,0 3 0 0,0 1 0 15,0-4-2-15,0 3-11 0,0-3-24 16,0-2-21-16,2 0-34 0,0-6-41 16,-2-4-83-16</inkml:trace>
  <inkml:trace contextRef="#ctx0" brushRef="#br0" timeOffset="25828.22">9856 8527 151 0,'0'0'37'16,"0"0"3"-16,0 0-2 0,-50-14 3 0,44 12 1 16,2-1 5-16,-2 0-2 15,4-1-5-15,-2-1-2 0,0-1-2 16,-1 1 0-16,3-4-3 0,-4 1-2 15,2 0 4-15,0-2-3 0,0 0-2 16,2 2-2-16,0 2-6 0,2 2-3 0,0 2-1 16,0 2-5-16,0 0 1 0,0 0-6 15,0 0-5-15,4 6-3 0,4 5-3 16,4 6 3-16,5 5 1 0,6 6 5 16,4 0-1-16,6 5 1 0,0 3-2 15,6 1-1-15,2 2-1 0,3-1 0 16,1 1 0-16,7-1 0 0,-5-1-1 15,7 1 1-15,2-1-1 0,0-2 1 16,-2 0 0-16,-3-2-1 0,-5-3-1 16,-11-2 0-16,-10-4-15 0,-7-4-8 15,-5-3-19-15,-11-1-31 0,-4-4-39 0,-15-3-52 16,-6-1-187-16</inkml:trace>
  <inkml:trace contextRef="#ctx0" brushRef="#br0" timeOffset="26411.69">10677 9359 161 0,'0'0'104'16,"0"0"-92"-16,0 0 30 0,-62-48 27 16,45 40-7-16,-1 1-8 0,3 0-3 15,1 3-9-15,-1-1-10 0,7 3-7 16,0 1 4-16,1 1 2 0,3 0-5 16,-2 0-7-16,2 5-8 0,-4-1-2 15,-9 6-5-15,3 3-2 0,-3 4-2 0,1 6 0 16,-9 2 0-16,4 5 1 0,2 4-1 15,-1 0 0-15,3 3 0 0,1 2-1 16,5 1 1-16,7 2 0 0,4-2 0 16,0 2-1-16,0 3 1 15,9 1 1-15,5 1-1 0,5 0 0 0,-1-3 1 16,11-3-1-16,2-6-1 16,8-1 1-16,7-5 0 0,6-4 0 15,3-5 1-15,9-4-1 0,5-6 0 0,1-5-1 16,-4-5 1-16,0-6 7 15,-6-9-2-15,-2-5 3 0,-4-2 1 0,-7-3 2 16,-1-3 1-16,-5-5 0 0,1-5-3 16,-9-5-1-16,-2-7 2 0,-9-10-2 0,-3-6-1 15,-5-8-2-15,-9-4-2 0,-5-3-1 16,-15 0-2-16,-12 3-1 0,-12 9-8 16,-7 13-5-16,-11 14 2 0,1 17 9 15,-2 13 0-15,-2 11 2 0,-8 6-3 16,-11 16-3-16,-3 10-17 0,-5 12-5 15,8 2-13-15,11 1-16 0,10-1-9 16,11-3-62-16,11-7-63 0</inkml:trace>
  <inkml:trace contextRef="#ctx0" brushRef="#br0" timeOffset="26727.34">10699 9541 429 0,'0'0'84'16,"0"0"-15"-16,0 0-6 0,0 0 11 0,0 0-13 16,0 0-14-16,0 0-8 0,0 0-14 15,25-46-5-15,-25 46-7 0,0 3-8 16,0 5-5-16,2 5-1 0,0 4 1 15,2 7 0-15,-4-2 0 0,0 6 2 16,0 1-2-16,3 4 1 0,-1 1-1 16,0-1 0-16,0-3-3 0,2-2-12 15,-2-3-7-15,2-6-10 0,2-4-10 16,-4-2-25-16,5-4-30 0,-3-5-27 16,4-4-71-16</inkml:trace>
  <inkml:trace contextRef="#ctx0" brushRef="#br0" timeOffset="27199.35">11069 9494 490 0,'0'0'7'0,"0"0"34"16,0 0 12-16,0 0-6 0,0 0-3 16,0 0-5-16,0 0-1 0,0 0-5 15,0 0-16-15,52-18-8 0,-52 29-5 16,-6 3-1-16,-2 1 0 0,-5 1-1 15,-3 2-1-15,-1-4-1 0,-1 0-10 0,3-4-7 16,-4-2-3-16,5-2-7 0,0-3-2 16,-1-3-6-16,7 0 7 0,0-1 15 15,-1-4 9-15,5-4 4 0,-2-1 0 16,6-1 1-16,-2-1 5 0,2-3 10 16,0-2 6-16,2-2 2 0,6-1-3 15,3 2 0-15,1 3-8 0,2 3-4 16,3 3-4-1,2 3 1-15,-1 4 2 0,9 2 3 16,-6 2-2-16,-3 10-1 0,5 3-3 0,-13 0 1 0,-1 3-4 16,-7 0-2-16,-2 4 2 15,-6 2 0-15,-5 2-2 0,-16 4-3 0,0 4-13 0,-6 1-1 16,-2-3 5-16,4-6 9 0,6-6 3 16,11-4 2-16,8-6-1 15,4-4-1-15,2-1 0 0,0-3-2 16,2-1 1-16,10-1 1 0,7 0 9 0,-1-3 9 15,5-5-4-15,8-2-9 16,0-4 7-16,0-4-5 0,2-3-4 0,0-2 0 16,-4-5-3-16,-2-4-12 0,-4-1-47 15,-5-3-58-15,-13 4-160 0</inkml:trace>
  <inkml:trace contextRef="#ctx0" brushRef="#br0" timeOffset="28048.36">8031 7364 169 0,'0'0'40'0,"0"0"25"15,0 0-16-15,0 0 4 0,0 0-6 16,0 0 2-16,0 0 10 15,4-23 0-15,-4 23-14 0,0 0-9 0,0 0-2 16,0 0-3-16,0 0-8 0,0 0-2 16,0 0-2-16,0 0-6 0,0 0 3 15,0 0-3-15,0 0 2 0,0 0-4 16,0 0 0-16,0 0-4 0,0 2-1 16,-4 5-5-16,0 6 2 0,-3 6-2 15,-7 3 4-15,4 5-1 0,-7 0 1 16,-4 7-1-16,3 2-1 0,-3 4-2 0,-6 7 1 15,5 1-2-15,-7 4 4 0,4-1-4 16,-2 0-3-16,-2-1 2 16,2-2 0-16,0 0-2 0,4-3 3 0,-1-4 0 15,3-4 1-15,4-5-1 0,3-5 0 16,2-5-5-16,5-4-1 0,3-6 4 16,0-3-5-16,0-1-4 0,4-2 3 15,0-3-1-15,0 1-10 0,0 0-3 16,0 1-2-16,0-1-15 0,-2-1-6 15,0 0-3-15,-2-1 7 0,4-1-16 16,-4-1-22-16,2 0-8 0,-1-1-40 0,-1-1-79 16</inkml:trace>
  <inkml:trace contextRef="#ctx0" brushRef="#br0" timeOffset="28645.87">7500 8347 274 0,'0'0'52'16,"0"0"-4"-16,0 0 2 15,-7-59 19-15,3 50-3 0,0 1-17 0,-4 0-12 16,4 2-2-16,0 1-4 0,-1 2-6 15,1 1-2-15,4 1-5 0,-4 1-3 16,0-1-6-16,0 1-5 0,0 4-3 16,-5 7-1-16,1 3-1 0,-2 4 1 15,-5 3 0-15,3 2 0 0,-7 6 0 16,1 3 1-16,-7 3 0 0,4 3-1 16,1 2 0-16,-3-2 1 0,8 3-1 15,-1 0 0-15,8 0-2 0,-1 4 2 16,3-1 0-16,6 3-1 0,2 0 0 0,13-4 1 15,-3 0 0-15,11-3 1 16,2-2 1-16,6-4-2 0,4-4 0 16,6-5 1-16,5-7 1 0,5-6-1 0,1-8 0 15,8-4 1-15,-2-9 2 0,4-6 0 16,-6-2 0-16,-5-7 0 16,1-2 2-16,-7 0-2 0,1-5-2 0,-5 1 3 15,-8-3 1-15,-2-3 0 0,-4-4 1 16,-4-6-2-16,-2-1 0 0,-7-3-1 15,-2-3-1-15,-3 2-1 0,-5 2 1 16,-4 4 0-16,-10 4-1 0,-7 4 1 16,-6 2-3-16,-2 2 1 0,-8 3-1 15,-4 6 2-15,-2 4-2 0,-7 4 0 16,3 7 1-16,-7 8-1 0,-1 1-2 0,-5 7-7 16,2 7-11-16,-4 3-11 0,5 2-6 15,-1 3-21-15,4 2-10 0,-2 2 8 16,9 3-19-16,8-3-18 0,4 1-12 15,8-7-60-15</inkml:trace>
  <inkml:trace contextRef="#ctx0" brushRef="#br0" timeOffset="29321.7">7721 8496 367 0,'0'0'70'16,"0"0"-3"-16,0 0-31 0,0 0 25 16,8-52-9-16,-8 47-10 0,0 1-7 15,0 1-6-15,0-1-7 0,-2 1-3 16,-2 1-8-16,-2 1-5 0,-9 1-4 15,1 0-2-15,-7 4 0 0,0 3 0 0,-1 4-2 16,-1 5 0-16,4 0 1 0,3 4 0 16,1 2 0-16,5-1 1 0,0 1-2 15,3 0 0-15,1-1-6 0,-2-1 0 16,8-5 6-16,0-3 1 16,0 0-2-16,4-4 1 0,2-1 0 0,0-4 0 15,3-2 0-15,-1-1 2 0,8 0 0 0,-1-6 1 16,4-5 1-16,-3-2 2 0,5-3 3 15,-1 1-5 1,-3-4 2-16,-3 1-1 0,-3-2-1 0,-3-1 0 16,-2 0 1-16,-4 2 2 0,-2 4 3 15,4 1-4-15,-2 6 2 0,-2 2 3 0,0 3-2 16,0 3-1-16,0 0-3 0,0 0-1 16,3 0-2-16,-3 3-3 15,4 5-1-15,0 6 1 0,2 3 3 0,2 3 1 16,1 1 3-16,1 4 1 0,-2 0 3 15,-2 2-2-15,3 1 0 0,-3-1-1 16,-2 2-1-16,0 1 0 0,0 0-2 16,-4-1 1-16,0 0 1 0,-2-3 0 15,-4-1 0-15,-4-3-2 0,-3-3-1 16,3 0 0-16,-7-3 1 0,1-4-1 16,-5-2-1-16,0-3 4 0,-1-3-3 0,1-1 0 15,-2-3 2-15,3 0-3 0,-1 0 1 16,4 0-1-16,-1-4 0 15,3-1 0-15,7 1 0 0,0 0-7 0,0-3-2 16,6 2-2-16,-1 2-3 0,3 2-11 16,0 1-9-16,9 0-20 0,1 0-43 15,2 0-34-15,1 0-102 0</inkml:trace>
  <inkml:trace contextRef="#ctx0" brushRef="#br0" timeOffset="36632.28">2106 4806 416 0,'0'0'5'16,"0"0"1"-16,0 0 3 0,0 0 4 0,0 0-5 15,0 0-5-15,0 0-3 0,0 0 0 16,19 4 3-16,-9-1 4 0,-6 1-1 16,7 3-1-16,-1-1 2 0,3 2-2 0,-3 0 4 15,4 3 2-15,-5 0-2 16,5 4-5-16,1-1 2 15,-3 2 0-15,4 2 0 0,-5 1 2 16,10 2 1-16,-5 3-3 0,5-1-2 0,-5 4-1 0,7-2 2 16,2 2-2-1,-5-3 2-15,3 1-4 0,6-1-1 0,-6 2 1 16,0-2-1-16,-1 3 0 0,5-1 0 16,-6 1 0-16,4 0 1 0,0-1-1 0,1 0 0 15,-3 1 0-15,2-2 1 16,2 0-1-16,2-3 0 0,0-2 3 0,0 0-3 15,2-1 1-15,-2 3 1 0,0-6 0 0,6 1 2 16,0-1 0-16,4-1 1 16,-2 0 2-16,-2-3-2 15,3-1 2-15,-5 1-2 0,2-1 0 0,-2 1 0 0,-2 0-2 16,2 0-1-16,-2-1 1 0,-2 1-3 16,0-2 1-16,4 3-1 0,0-1 2 15,0-1 1-15,0 0-2 0,4 0 1 16,-1 2-1-16,-1-1 0 0,0 1 0 15,0 0 0-15,0 1-1 0,-2-2 0 0,0 2 1 32,2 0 0-32,1-2 0 0,-3 2 0 15,4 0 1-15,-4-2 0 0,8 2-1 16,-6-1 1-16,5-1 1 0,-5 1-1 16,0-1 0-16,2-1 0 0,-2 0 0 15,0 1 2-15,3-1-4 0,1-1 2 16,-2 2-1-16,2-1 2 0,-1 1-2 15,1 2 2-15,-2-1-1 0,9 1 1 16,-7 0-1-16,0 0 0 0,-2 1 0 0,-4 0-1 16,0 0 2-16,-2 1-2 0,-2 0 1 15,2 1-1-15,-6-2 1 0,4 2-2 16,-6 2 2-16,6-3-1 0,-2 0 0 16,-3 0-1-16,-1-1 1 0,4 0 0 15,0 0-1-15,0 2 1 0,-2-3-1 16,-3 0 0-16,3-1-4 0,0 0 4 0,-6 0 2 15,3-1-2-15,1 0 1 16,-4 0 0-16,3-1 0 0,-5 1 1 0,6 0-1 16,-1 0 0-16,-1 2 0 15,4 1 0-15,4-2 0 0,0 1-1 0,0-5 1 16,0 1 0-16,0-1 0 0,-3-1 0 16,6 2 0-16,-4-2 1 0,-1 0-1 15,0-1 0-15,0 3 0 0,-4 1 0 16,4-2 0-16,0 1 0 0,-3 2-1 15,-1 0 0-15,4-2 0 0,0 0 0 16,-4 0 1-16,-1 2 0 0,5-2-1 16,0 2 0-16,4-1 2 0,-2 0-1 15,2 1-1-15,2-3 0 0,0 1-1 16,-2-2 1-16,-2 0 0 0,-4 2 0 0,-2-2 0 16,-1 0 1-16,-5 0 1 15,4-1-4-15,-5 2 4 0,5 0-2 0,-7 0 0 16,9 1 0-16,-2 1 0 15,-3-3 0-15,5 1 0 0,0-1 0 0,-5 1 1 16,7 0-1-16,0 2 0 0,-2 1 0 16,-1 1 1-16,3-1-1 0,0 1 1 15,-2 1-1-15,0 0 0 0,-1-2 0 16,-1 2 1-16,2 1-2 0,-1 2 2 0,-3 0-1 16,6-2 0-16,-4 3 0 15,-1-3 1-15,3 0-1 0,0-2 0 16,-3-1 0-16,5-2-2 0,2-3 1 15,-4-1 1-15,6-2 0 0,-5-1 0 0,1 1 1 16,-6-1-1-16,4 0 1 0,-3 1 0 16,-1-1-1-16,2 0 0 0,-5-1 1 15,3 1-1-15,1 1 1 0,-1-1-1 16,4 2 0-16,-5-1 0 0,1 0 1 16,4 1 0-16,-5-2-1 0,1 0 0 15,-1 1 0-15,3-1 0 0,0-1 2 16,0-2-2-16,1 0 1 0,-3-1 0 15,2 1 0-15,-1 0 0 16,-3 1-1-16,1 1 0 0,1 2 1 0,-3-1-1 16,1-1 0-16,2 3 0 0,-3-1 0 0,1 1 0 15,-3-2 1-15,3-2-1 0,-1 2 0 16,1-1 0-16,-1 2 1 0,1-3-1 16,-1 2 0-16,1-2 0 0,-3 1 0 15,3-2 0-15,-3 0 0 0,3 1 0 16,-3 1 0-16,3 0 0 0,-5 1 0 15,3 0-1-15,-3-1 2 0,1 1-1 0,1-1 0 16,-2-1 0-16,7 3 0 16,-2-1 0-16,5 0 0 0,-1-2 0 15,2 1 0-15,0 0 1 16,-1 0-1-16,-3-1 0 0,4-2 0 0,-3 2 0 0,1-1 1 16,-2 0-1-1,1 0 1-15,-1-1-1 0,1-3 0 0,1 0 1 16,0-3-1-16,-3 1 0 0,3 0 1 15,-2-2-1-15,-1 1 1 0,-1-1 0 0,1 0-1 16,-1 2 0-16,0-1 0 0,-1 2 0 0,3-2 0 16,-3 1-1-16,1 2 1 15,1 1-4-15,1 0-5 0,0-1-5 16,-1 0-10-16,5 0 2 0,-2-3 10 0,-1 0 4 16,7-2 2-16,2-3 2 0,2 1-5 15,-2-7-29-15,2-4-49 0,-8-1-99 16</inkml:trace>
  <inkml:trace contextRef="#ctx0" brushRef="#br0" timeOffset="38445.6">1999 4290 130 0,'0'0'171'0,"0"0"-163"16,0 0 3-16,0 0 6 0,0 0 13 15,0 0-18-15,0 0-11 0,0 0 1 16,0 0 3-16,39-38 0 0,-22 25 5 31,1-5 2-31,11 0-2 0,-4-5-2 0,6-3 0 16,4-2 4-16,0-3 3 15,5-1-3-15,-3 0 2 0,2 1 3 16,2 1-5-16,5-2-4 0,-5 3 0 0,9 0-2 16,-5 3 0-16,1 4-4 15,3 2 1-15,-7 0-1 0,3 4-1 0,1 0 0 16,-7 2 1-16,0 2-1 0,1 1 0 16,-1 3 0-16,-4 0 0 0,-2 4 1 15,0 4-1-15,0 0 0 0,-2 0 1 16,-4 6-1-16,2 0 2 0,-2 3-1 15,4 2 0-15,-2 2-1 0,-2 1 2 16,4 3 1-16,2 0-3 0,0 1 3 16,6 1 1-16,0 0 0 0,5-1 0 0,3 2-4 15,-1-3 1-15,8 0-1 0,-7-2 1 16,9-1-1-16,-8 2 0 0,9-1 0 16,-1 3 0-16,-4-1 1 0,6 3 0 15,0 3-1-15,-5-1 1 0,3 0 1 16,4 2-2-16,2-3 0 0,-2 2 3 15,4-1-3-15,2 2 1 0,-6-2 1 16,4 4-1-16,-2 4 1 0,0-1-1 16,-2-1 0-16,2 3-1 0,-2-1 1 15,-4 2-1-15,4-2 1 0,0 2 0 16,2 0 0-16,-2-1-2 0,-2 3-4 16,0-1 4-16,-2 1 0 0,-5 1 2 0,3 1-2 15,-2 0 1-15,-3 2 2 0,1-3 3 16,-3 2 0-16,5-4 0 0,-2 3-1 15,1 0-1-15,-3-3 2 0,4 3-3 16,-5-6-1-16,5 0-1 0,-3-1 0 0,7 1-1 16,-6-3 0-16,2 0 1 15,-7 1 1-15,5-1 0 0,-3 3 1 16,1-1 0-16,-3 0-1 0,1-1 0 16,5 0 1-16,-5-1 0 0,3 1 3 15,-1-2-1-15,-1 1 3 0,1 1-3 16,-5-2 0-16,5 1-2 0,-5 0-2 15,5 3 1-15,-3-1-2 0,1 0 1 0,4-3-1 16,-3 0 2-16,3-1 1 0,-5-3-1 16,5-1 0-16,-1 2 2 0,1-3 0 15,0 1-1-15,3 2 4 0,-3-2-2 16,4 1-1-16,-5-2 0 0,-3 3-2 16,-1-1 0-16,1-2-1 0,-5 6-1 15,-2-4-1-15,3 1 0 0,-3 2 0 16,4 0 1-16,-1-1 0 0,3-3 1 0,3-1 0 15,-3-1-1-15,5-3 2 0,-5 0 0 16,1-5-2-16,-5 0 1 0,0 0 0 16,-3 2 0-16,-5 1 0 0,0 2 0 15,-4 0-1-15,0 0 0 0,0 1 1 16,-5 1-1-16,5 0 1 16,-2-1-1-16,4 1 0 0,0-2-4 15,2 1 4-15,2 0 0 0,-1-1 0 0,-1-2 0 16,0 0 2-16,-4-3-2 0,2 2 1 15,-4-2-1-15,-7 2 1 0,1-1-1 16,0 1 1-16,-5 0 2 0,3 3 0 16,-5-2 4-16,3 2-2 0,-1-3-2 15,1 2-1-15,-3-3-1 0,-1 0 0 0,-3-3 0 16,-2-2-1-16,-4 0 0 0,0-2 1 16,1 0-1-16,-5 0 1 0,2 1 0 15,-2 1 1-15,-4 4 3 0,-7 4 5 16,-7 2 0-16,-7 5-5 0,-8 3-2 0,-13 4-1 15,-7 6-1-15,-12 4-1 16,-9 2 0-16,-5 2 0 0,1 0-10 16,1-5-17-16,3-4-21 0,2-7-44 0,1-12-66 15,7-9-185-15</inkml:trace>
  <inkml:trace contextRef="#ctx0" brushRef="#br0" timeOffset="40318.91">12397 5701 400 0,'0'0'48'0,"0"0"-14"16,-60 0 12-16,45 0 1 0,9 1-8 16,0 0-10-16,2-1-5 15,2 1-3-15,2 0-4 0,0-1-7 0,0 1-7 16,6 0-3-16,2 1 0 0,9 2 0 16,9 1 1-16,14 1 9 0,15-5 3 15,18-1-1-15,16-1 3 0,10-7-5 16,17 0 0-16,6-2-5 15,4 1 0-15,2 6-1 0,0 3 0 0,-10 1-1 16,0 7-3-16,-15 5-3 0,-12 3 1 16,-19 1-13-16,-16 4-32 15,-19 0-21-15,-20 3-12 0,-17-3-32 0,-17-2-33 0,-16-5-118 16</inkml:trace>
  <inkml:trace contextRef="#ctx0" brushRef="#br0" timeOffset="40523.75">12829 6184 635 0,'0'0'0'0,"0"0"-3"16,0 0 3-16,59 19 12 15,-25-22 14-15,5-1-7 0,13-4 8 0,7-1 3 16,12-1-7-16,5-2-7 0,17-2-4 16,2-1-6-16,9 0-5 15,-1-1-1-15,-2-2-1 0,-8 2 1 0,-2 0 0 16,-16 3-9-16,-9 0-34 0,-19 1-31 15,-16-3-64-15,-20 0-30 0,-17-4-116 16</inkml:trace>
  <inkml:trace contextRef="#ctx0" brushRef="#br0" timeOffset="40846.87">13558 5597 600 0,'0'0'3'0,"0"0"-2"15,0 0 8-15,0 0 22 16,0 0-8-16,0 0-6 0,56-12 1 0,-39 16 8 16,1 4-5-1,9 1-3-15,0-1-7 0,6 2-4 0,0 0 2 0,6 1-2 16,-6 1-1-16,9 1-3 0,-1 4-1 16,3 3 1-16,-5 1-2 0,-4 3 0 0,0 1 1 15,-6 0-2-15,-14-5 0 0,-3 2-1 16,-10-4-3-16,-4 1 1 0,-17 3 3 15,-1 2 2 1,-13 2 3-16,-11 0 0 16,-3 0-3-16,-13 0 0 0,0-1-1 0,-6 1-1 0,-1-4-2 0,-1 1-29 15,-4-1-45-15,6-4-26 0,-5-6-56 16,7-5-117-16</inkml:trace>
  <inkml:trace contextRef="#ctx0" brushRef="#br0" timeOffset="41531.17">12632 4895 254 0,'0'0'48'15,"0"0"-9"-15,0 0 25 16,0 0-20-16,-58-27-4 0,44 31-3 16,6 1 0-16,1 2-2 0,-1 1-2 15,4 5-1-15,4 2-8 0,0 8-10 16,0 4-2-16,10 3 1 0,-4 3-5 16,1 0 0-16,3 3-2 0,0-1 0 0,-3 2 0 15,-5-1-3-15,4-1-1 16,-2-3 1-16,0-6-3 0,-2-4 2 0,0-4-1 15,2-1 1-15,-2-3-1 16,3-2 0-16,-5-5-1 0,0-1 1 16,2-6-1-16,-2 0-1 0,0 0-3 0,0-1 4 15,0-5 6-15,-4-4 2 0,-5-4-8 16,3-4-1-16,-2-4 1 0,2-4 2 16,-1-5-2-16,-3-8 4 0,4-4-2 15,4-3 1-15,2-2 0 0,0 2-1 16,4 3 0-16,4 10 0 0,5 5-2 15,-1 6 0-15,2 8-1 0,-1 1 1 16,1 5 0-16,1 6-1 0,-3 2 0 16,7 2 1-16,-7 8-3 0,7 6 0 0,-11 6-2 15,2 4 0-15,-8 5 3 0,-2 1 1 16,-10 2 1-16,-2-1 3 0,-15-1-2 16,4-3 3-16,-4-1-2 0,0-5-2 15,-2-1-3-15,-2-6-1 0,2 0-4 16,7-4-1-16,5-4 2 15,-1-1 7-15,9-3 0 0,7-4 0 0,2 0 1 0,0 0 0 16,0 0 1-16,0-3-1 16,2-1 0-16,7 0 2 0,5-4 1 0,5 5 0 15,10 0-3-15,6 3 3 16,6 0-3-16,7 4 1 0,-3 4 1 0,5 1 0 16,-9 1-3-16,0 2 0 0,-5-1 1 15,-8-1-1-15,-3-1-17 0,-10-3-30 16,-1-1-24-16,-10-4-15 15,-2-1-44-15,-2 0-65 0</inkml:trace>
  <inkml:trace contextRef="#ctx0" brushRef="#br0" timeOffset="42054.75">13017 4990 624 0,'0'0'7'15,"0"0"10"-15,0 0 37 0,0 0 13 16,0 0-32-16,0 0-23 0,0 0-8 15,0 0-1-15,10 3 2 0,0 11 2 16,-1 6-2-16,-7 2-1 16,6 6-1-16,-4 1-1 0,-2 4 0 0,0 0-1 15,2-3 0-15,-4-3 0 0,4-7 0 0,-1-3 0 16,-1-6-1-16,-2-4 2 0,0-3-4 16,0-3 1-16,2-1-5 0,-2 0-2 15,0 0 2-15,0-1 6 16,0-4 1-16,-2-5 2 0,-5-3-2 0,-3-4-1 15,-2-3 0 1,5-6 0-16,-9-3 0 0,6-5 0 0,-3-4 0 16,1-5 0-16,4-1 0 0,8 1 0 0,-3 2 0 15,3 7 0-15,3 6 1 0,3 6-1 16,2 4 0-16,4 5 0 0,-5 4-2 16,13 2 2-16,-7 4 0 0,11 2 0 15,-7 6 0-15,4 7 0 0,-7 5-1 16,3 3 0-16,-11 9-1 15,-6 5-1-15,0 2-1 0,-13 4 1 0,-7-2 0 16,-9-3-14-16,0-4-3 0,-4-3 4 16,0-6 6-16,4-3-5 0,8-2 2 0,1-5 10 15,11-3 3-15,1-4-1 0,0-2 1 16,8-1-1 0,0-2 1-16,0 0 0 0,8 3 3 0,0-3 8 0,7 0 10 15,7 0 7-15,12-3-3 0,1-5-2 16,8-3-4-16,9-1-3 0,-1-1-4 0,-1 5-5 15,0 3-4-15,-5 5-1 0,-8 7-2 16,-4 9-18-16,-12 7-53 0,-11 5-76 16,-10-2-143-16</inkml:trace>
  <inkml:trace contextRef="#ctx0" brushRef="#br0" timeOffset="50659.45">18676 2461 272 0,'0'0'42'16,"0"0"-8"-16,0 0 12 0,0-38-6 15,-4 35-5-15,0-3-4 0,0 2-8 16,-4 1-10-16,2 0-8 0,-3 0-2 0,3 0 0 15,-2 0 0-15,-3 3-2 16,3 0-1-16,2 0 1 0,0 1 0 0,0 4-2 16,-1 0 0-16,1 2-2 0,0 3 2 15,2-2-1-15,2 4 1 16,0-1 0-16,0 2 1 0,2 1-1 0,0 0 1 16,2 0 1-16,4 1 0 0,6 2 1 15,3-2 2-15,1 4 0 0,7-2 3 16,4 1 4-16,4-2 4 0,2-1-5 15,0 0-3-15,0 0 0 0,-4 2-1 16,-4-3-2-16,-6-3-2 0,-5 0-1 16,-6-1 0-16,-2 0 1 0,-6 1-1 0,0 4 0 15,-6 0 3-15,-8 0-1 0,-3 2 1 16,-5-4 2-16,-7-1-3 16,0-1-1-16,-4-5-2 0,2-1-4 0,-2-2-6 15,-1-3-7-15,5 0 3 0,7-4-1 16,1-3 5-16,11-1 8 0,-3-4 2 15,11 0 0-15,2-6 0 0,0-3 2 16,9-3 11-16,5-3 0 0,5-2 0 16,3-1 1-16,5 0-1 0,6 0 0 15,0-1 2-15,3 3-2 0,-5 3-3 16,-3 4 2-16,-5 5 6 0,-10 2-4 16,-5 2-3-16,-4 5 5 0,-4-1 1 0,-2 0-2 15,-8 0-3-15,-5 2-11 0,-10 2-1 16,-6 4-6-16,-8 1-27 15,-4 10-13-15,-5 1-6 0,-4 4-9 16,3 0-23-16,-1 0-56 0,11-2-64 0</inkml:trace>
  <inkml:trace contextRef="#ctx0" brushRef="#br0" timeOffset="51224.54">18550 2293 282 0,'0'0'24'16,"-2"-49"0"-16,-2 36 36 0,0 2-13 16,-2 3-1-16,2 2-3 0,-7 0-12 15,5 1-8-15,-2 1-8 0,-2 2-7 16,-5 1 0-16,1 1-5 0,-7 0-2 15,0 6 0-15,-1 3-1 16,-3 5 0-16,0 3-1 0,4 2-1 0,-2 7 2 0,1 2-1 16,5 3 0-16,-6 3 1 15,5 4 2-15,-3 0-1 0,3 0-2 16,3 0 1-16,3 0 0 0,1-1 0 0,5 1 0 16,4-2 0-16,2-1 0 15,4 1 1-15,2 0 0 0,11-1 0 0,0 3 0 16,5-2 0-16,5 0 2 0,-2-2-1 15,6 1 2-15,-2-1-4 0,8-3 1 16,2-2 0-16,1-3 1 0,5-4-1 16,1 0-1-16,-1-6 4 0,1-2-2 15,3-6-1-15,-1-5 2 0,1-3 5 16,1-7-1-16,0-7 6 0,-3-2 2 16,1-4 6-16,-5-1 2 0,0-3-2 15,-1-4-1-15,-3-3 2 0,-4-6-8 16,-4-5 2-16,-4-6-1 0,-2-6-5 0,-2-1-5 15,-5-2 1-15,-9 3-4 16,-7 0 2-16,-2 4-2 0,-13 4 1 16,-8 4 0-16,-12 6-3 0,-8 7-1 15,-11 2-3-15,-8 9 2 0,-6 5-12 16,2 6-19-16,-2 5-11 0,12 2-6 0,-1 8-4 16,9 6-15-16,-1 3-70 0,5 0-71 15</inkml:trace>
  <inkml:trace contextRef="#ctx0" brushRef="#br0" timeOffset="52166.7">18461 3205 359 0,'0'0'86'15,"0"0"-50"-15,0 0 9 0,0 0 12 16,0 0-12-16,0 0-18 0,11-21-3 0,-11 21 9 15,0 0-1-15,-4 2-9 0,-3 1-11 16,-3 4 1-16,-6 3-6 0,-7 7-3 16,-6 1-2-16,4 6 0 15,-4 2 2-15,-2 0-2 0,0 4 1 0,-4 4-2 16,-4 4 0-16,-3 3 0 0,-3 1 0 16,1 2-1-1,1-2 1-15,2 4-1 0,1-2 0 0,3-1-12 0,4-2-23 16,4-4-4-16,4-2-8 0,9-5 4 15,1-1-15-15,5-4-37 0,-4-1-52 16,1-4-112-16</inkml:trace>
  <inkml:trace contextRef="#ctx0" brushRef="#br0" timeOffset="52795.25">17614 3984 142 0,'0'0'38'0,"0"0"-5"0,-8-50 27 0,-1 36 3 0,-1 1-5 16,-2 1-11-16,-5-1 5 0,5 1-10 15,-7 1-6-15,5 2-6 0,-9 4 0 16,8-1-11-16,-3 4 10 0,3 2-9 16,-1 2-7-16,-1 7-6 0,-3 4-6 15,-3 5-1-15,-2 4 1 0,-2 4-1 16,-4 2 1-16,4-2-1 0,5 3 0 15,-1 4-1-15,-4 2 1 0,6 3-1 16,3-2 0-16,3 1 1 0,5 2 0 16,4 1-1-16,2 0 1 0,4-1-1 0,2-1 1 15,4-1-1-15,10-2 1 0,1 1 0 16,6 2 0-16,4-2 0 0,-1 0 0 31,7-1 1-31,3-5-1 0,7-3-1 0,-2-7 1 0,1-5 2 0,9-10-1 16,-5-5 0-16,8-4 0 0,-5-10 1 15,1-7 1-15,-1-4 0 0,-1-3 1 16,-5-5 2-16,-1-2 6 0,-1-2 2 16,-8-3-3-16,-6-2 3 0,0-5-1 0,-6-4-2 15,-9-2-2 1,-8-1-1 0,-4 1-3-16,-12 1-2 0,-11 2 0 0,-12 2 0 15,-4 6-1-15,-7 4-2 0,-6 8 0 16,-1 7-3-16,1 7-9 15,0 9-10-15,5 4-11 0,-5 5-11 0,11 7-8 16,1 9-23-16,3 2-44 0,2 3-62 16</inkml:trace>
  <inkml:trace contextRef="#ctx0" brushRef="#br0" timeOffset="53424.92">17389 4230 342 0,'0'0'46'0,"0"0"11"0,0 0 12 15,0 0-10-15,-29-52-19 0,29 44-6 16,0 1-9-16,0 0-3 0,8-1-3 16,0 1-8-16,5-2-4 0,9 0-2 15,3-2-1-15,8 1-1 0,4 2-1 16,3-1-1-16,-1 4 1 15,0 0-1-15,-4 1 1 0,-4 4-1 0,-8 0-1 0,-6 1 1 16,-9 3-1-16,-6 1-35 16,-2 1-20-16,-10-1-5 0,-7 2-10 15,-6 0-11-15,-1 0-35 0,-7 0-13 0,2-3 27 16,2-3 14-16,2-1 88 0,4 0 39 16,5-3 55-16,5-2-16 0,-1 1 7 15,6-2 1-15,0-1-6 0,4 3-8 16,0 0-10-16,-1 2-19 0,3 1-4 15,0 1-8-15,0 0-11 0,0 0-10 16,0 1-10-16,3 5 0 0,-1 3-4 16,0 5 3-16,2 6 1 0,-2 4 1 15,-2 5 0-15,2 0-1 0,-2 2 2 16,-2-1-1-16,-2-3 0 0,0-3 1 16,-1-5-2-16,1-5 0 0,0-2-8 0,-2-6-3 15,6-1 4-15,-2-5 3 0,2 0 4 16,0 0 1-16,0 0 1 0,0-5 1 15,2-2-1-15,4-5-2 0,2-1-2 16,3-2 2-16,3-1 1 0,7 1 1 16,6 2 0-16,4 4 3 0,2 1 0 15,0 3 4-15,0 5 0 0,0 0-2 16,-4 7 0-16,-4 2-3 0,-7 3 2 16,-3 2-5-16,-5 0-1 0,-8 7 1 15,-2-1-1-15,-8 3 4 0,-8 1 2 16,-5-2-1-16,0-3-2 0,-6-2 1 15,-2-5-4-15,7-2-6 0,-5-5-23 0,-2 0-14 16,-2-4-14-16,4-1-10 0,-2 0-34 16,6-2-72-16</inkml:trace>
  <inkml:trace contextRef="#ctx0" brushRef="#br0" timeOffset="54149.68">19131 2987 238 0,'0'0'39'0,"0"0"24"0,0 0 7 16,0 0-22-16,0 0-9 0,0 0-8 0,0 0-1 15,-2-5 2-15,2 4-7 16,0 1-5-16,0 0-5 16,2 0-4-16,-2 0-1 0,2 0-7 0,4 6-3 15,7 2 0-15,3 4 0 0,11 6 2 0,2 2 0 16,10 6 2-16,5 1 1 0,10 3 1 15,6 6 1-15,4 2 1 0,4 6-3 16,4 2 0-16,9 1-1 0,6 5-4 16,4 0 1-16,0 1-1 0,4-1 3 15,-9-2-1-15,-1-3 1 16,-8-5-1-16,-7 0 0 0,-8-8 2 0,-14-2-2 16,-7-3-1-16,-10-5-1 15,-12-5 0-15,-11-5 0 0,-8-4-2 0,-2-3-15 16,-11-4-18-16,-5-3 5 0,-7-3-40 15,0-6-101-15</inkml:trace>
  <inkml:trace contextRef="#ctx0" brushRef="#br0" timeOffset="54716.92">20651 3877 22 0,'0'0'227'0,"0"0"-192"0,0 0-3 0,0 0 24 16,0 0-8-16,-19-56-13 0,7 49 1 0,-3 0-10 15,1 1-8 1,-1 0 4-16,-3 2 7 0,1 1-1 0,-2 3-3 0,3 0-3 16,-1 4-6-16,1 6-8 0,-1 5-7 15,-1 7 0-15,-5 2 0 0,-4 5-1 16,2 0 0-16,-2 5-2 0,3 1 2 16,-1 0 0-16,2 5-1 0,4 1 1 15,5 0-1-15,6 3 1 0,4-2 0 16,4-1-1-16,2 1 1 0,10-2 0 15,7 3 1-15,3-2-1 0,9 1 1 16,2-1 2-16,7-3-3 0,3-1 3 16,7-2-1-16,3-2 1 0,7-1-1 15,7-6 0-15,3-5-2 16,2-6 0-16,3-5 2 0,-3-6-2 0,0-4 3 16,-4-11 1-1,-3-5 7-15,-8-4 10 0,-7-7-5 0,0-3-2 0,-15-4 7 0,-4-4-9 16,-15-4 0-16,1-4 4 0,-5-5-6 15,-8-6-6-15,-4-6 0 0,-6-2-3 32,-12 1 1-32,-11 3 0 0,-13 6-1 15,-16 9-1-15,-14 9-1 0,-13 8-15 0,-8 6-18 0,-6 7-22 16,2 5-4 0,8 4-2-16,11 9-27 0,5-1-45 15,13 6-75-15</inkml:trace>
  <inkml:trace contextRef="#ctx0" brushRef="#br0" timeOffset="55047.78">20560 4205 390 0,'0'0'39'16,"0"0"13"-16,0 0 14 0,0 0-4 15,0 0-11-15,0 0-10 0,0 0-2 0,0 0-11 16,6-46-13-16,-4 50-14 0,2 3-1 16,2 10-2-16,-4 2 2 0,-2 5 3 15,0 3-1-15,-2 2 1 0,-4 1-1 16,0 3-2-16,-2-1 1 0,1 0 1 15,3-2-2-15,2-3-2 0,2-2-48 16,0-4-13-16,4-3-16 0,0-5-38 16,1-3-47-16</inkml:trace>
  <inkml:trace contextRef="#ctx0" brushRef="#br0" timeOffset="55411.71">20806 4236 309 0,'0'0'202'0,"0"0"-154"16,4-50-17-16,-4 46 28 0,0 4-6 16,0 0-20-16,0 0-18 0,0 0 1 0,-2 0-4 15,-5 5-7-15,-1 4-5 0,-2 9-4 16,-5 4 4-16,-3 4 1 16,1 3 2-16,1 1-2 0,3 1 0 15,-1 1-1-15,8 1-1 0,1-4 0 16,5-1 1-16,0-4-4 0,9-1-4 15,3-5 2-15,5-2 2 0,5-4 2 0,1-5 2 16,4-3 0-16,4-5 1 0,2-1 1 16,2-7 1-16,-2-8 0 0,0-1 23 15,-4-6-3-15,-2 2 1 0,-8-3-2 16,-5-3 3-16,-8 1-5 0,-6-5-9 0,0-2-2 16,-12 0-3-16,-11 3-4 15,-10 5-2-15,-6 5-1 0,-13 10-3 16,3 8-6-16,-1 4-11 0,11 12-7 0,4 2-15 15,6 5-32-15,4 0-41 0,-2 1-79 16,4-3-156-16</inkml:trace>
  <inkml:trace contextRef="#ctx0" brushRef="#br0" timeOffset="58688.68">21260 4677 182 0,'0'0'106'16,"0"0"-45"-16,0 0 4 0,0 0 11 15,0 0-16-15,0 0-21 0,0 0-12 16,0 0-7-16,-2 0-8 0,2 1-5 16,4 3-2-16,3 3 2 0,3 2 1 15,0 1 3-15,3 2-3 0,3 4-2 16,3 3 0-16,1 1 4 0,5 7-4 16,4-1 0-16,4 3-2 0,2 2-2 0,3 1 3 15,5 1 0-15,-2-2-1 16,3 2-1-16,-7-2-1 0,2-1-1 15,-6-2 0-15,-6-2 1 0,0-5 0 0,-4-1-2 16,-11-5 1-16,3-1-1 0,-5-6-33 16,-2-2-24-16,1-1-7 0,-1-4-27 15,0-1-51-15,-2 0-81 0</inkml:trace>
  <inkml:trace contextRef="#ctx0" brushRef="#br0" timeOffset="59198.4">22000 5121 429 0,'0'0'101'0,"0"0"-73"15,-4-53-1-15,0 43 21 0,-4 5 4 16,0 1-13-16,1 1-20 0,-3 3-6 15,-2 0-2-15,1 0-6 0,-5 8-5 0,-1 6-3 16,-8 5 1-16,3 5 1 16,-3 4 1-16,2 5 0 0,-2 4 0 15,3 5 0-15,-1 2 0 0,-4 3 0 0,6 0 1 16,3-1-1-16,1 3 1 0,3-2-1 16,1 3 0-16,9 3 0 0,4 5 1 15,2 3-1-15,6 3 0 0,5-2 0 16,10-3-1-16,6-8-1 0,6-7 2 15,4-10-1-15,2-10 1 0,11-8 0 16,-4-9 1-16,9-7 0 16,-3-8 2-16,4-8 1 0,0-7 0 0,2-5 0 15,-6-1 1-15,-5-4 2 0,-1-3 0 16,-5-2-4-16,-6-4 3 0,-1-1 2 0,-8-4 0 16,-3-6-3-16,-8-1 0 15,-9 0 0-15,-8 0-2 0,-10 4-3 0,-17 3 2 16,-12 1 0-16,-13 4-1 0,-6 4-1 15,-12 10-6-15,-9 7-12 0,1 9-9 16,3 7-19-16,9 5-10 0,12 6 1 16,7 7 2-16,3 6-29 0,7 3-52 15,6 1-108-15</inkml:trace>
  <inkml:trace contextRef="#ctx0" brushRef="#br0" timeOffset="59492.16">21885 5632 365 0,'0'0'50'0,"0"0"-3"0,2-53 4 0,0 43 21 15,0 4-9-15,-2 3-13 16,0 0-9-16,0 0-4 0,0 2-8 15,0 1-11-15,0 0-6 0,0 1-4 16,2 2-8-16,2 6 0 16,-2 6-4-16,2 2 4 0,0 5 0 0,-2 3 1 0,0 3 0 15,3 1-1-15,1 0 2 0,4 1-1 16,-4-3-1-16,3-3-36 0,1-4-29 16,4-6-13-16,-5-7-13 0,7-6-36 15,-5-1-36-15</inkml:trace>
  <inkml:trace contextRef="#ctx0" brushRef="#br0" timeOffset="59680.09">22087 5528 470 0,'2'-54'70'15,"0"36"-9"-15,5 7 2 16,-7 3 11-16,0 7-16 0,0 1-21 0,0 0-15 16,0 0-10-16,2 6-12 0,0 6 0 15,-2 8-5-15,0 6 5 0,2 6 1 16,0 5 2-16,0 2-1 0,2-1-1 15,2 1 0-15,5 0 1 0,-3-4-2 16,0-3-31-16,9-3-44 0,-9-7-34 0,-2-2-55 16,-4-7-173-16</inkml:trace>
  <inkml:trace contextRef="#ctx0" brushRef="#br0" timeOffset="60058.68">22420 5890 378 0,'0'0'46'0,"0"0"9"16,0 0 9-16,0 0 0 0,0 0-15 15,0 0-5-15,0 0-1 0,0 0-4 16,-19-53-9 0,19 53-10-16,0 0-7 0,0 0-5 0,0 0-6 0,0 4-2 15,2 5-3-15,5 3 0 0,5 5 1 16,3 4 2-16,3 4 0 0,3 2 1 16,8 5-1-16,2 1 0 0,4 7 0 15,6 2 0-15,7 5 1 16,-5 0-1-16,11-1 0 0,-7 3 2 15,5-2-1-15,-8-4-1 0,-5-3-39 16,-6-8 5-16,0-5-28 0,-6-8-26 0,-2-4-38 0,-17-5-109 16</inkml:trace>
  <inkml:trace contextRef="#ctx0" brushRef="#br0" timeOffset="60608.65">23112 6533 288 0,'0'0'178'0,"0"0"-158"0,15-68 4 0,-13 48 37 15,-2 0-5-15,-4 4-27 0,-9 0 4 16,1 2 1-16,2 1-13 0,-11 3-2 15,0 2-7-15,1 2-4 0,-5 3-2 16,4 3-2 0,-1 0-1-16,-3 9-1 0,4 2-1 0,2 4-2 0,-3 6 0 15,-3 5-1-15,2 5 1 0,-4 2 1 0,0 7 0 16,3 3 1-16,1 5-1 0,0 3 0 16,9 2 1-16,3-1-1 15,5 0-2-15,6 1 1 0,4-2 0 16,15 0 1-16,-3-1-2 0,11 0 2 15,4-4 0 1,2-3 0-16,2-5 2 0,3-3-2 16,-1-6 1-16,4-7 0 0,1-7 0 15,3-9 0-15,1-4 0 0,1-3 0 16,3-10 1-16,-1-4 0 0,-1-7-2 16,-1-4-1-16,-5-5 1 0,1-4 2 15,-6-5 1-15,-6-5 2 0,-4-6-1 0,-6-2-1 16,-9-5 0-16,-3-2 5 15,-5-3-4-15,-8-3 0 0,-9 2-1 0,-8 0-2 16,-3 6 2-16,-14 8-3 0,-7 8 0 16,-3 11-2-16,-7 8 1 0,9 8-1 15,-8 7-1-15,9 7-19 0,-3 7-6 16,5 12-15-16,4 9-6 0,-1 8-18 16,1 1-38-16,6 1-51 0,8-4-111 15</inkml:trace>
  <inkml:trace contextRef="#ctx0" brushRef="#br0" timeOffset="60868.78">23017 6698 506 0,'0'0'25'0,"0"0"32"15,0 0-20-15,0 0 22 0,0 0-6 16,0 0-24-16,0 0-16 0,0 0-7 16,19-4 1-16,-17 24 0 0,-2 8-1 15,0 0-4-15,0 3 0 0,2 2-2 0,0-1 1 16,-2 2 0-16,4 2-1 16,0 1-1-16,3 0-47 0,-1-1-12 15,0-9-15-15,4-8-45 0,-1-12-49 16</inkml:trace>
  <inkml:trace contextRef="#ctx0" brushRef="#br0" timeOffset="61330.54">23268 6719 501 0,'0'0'42'0,"0"0"10"0,18-51 7 15,-16 46 3-15,-2 5-26 0,0 0-17 16,0 0-7-16,2 1-3 0,-2 2-3 15,0 3-5-15,-4 2-1 0,-4 1 1 16,0 4-1-16,-3-2 2 0,-5 2-1 0,-3 2 1 16,-6-3-2-16,0 1-5 0,5-4-24 15,-3-2 5-15,4-2 5 0,5-3 5 16,8-2 1-16,-2 0 5 0,1-1 8 16,5-6 0-16,0-5 1 0,2-1 0 15,2-4 1-15,4 0 1 0,5-1 2 16,-3-5 3-16,4 4 1 0,3-1 2 15,-5 6-1-15,9 2 0 0,-5 4 0 16,7 3-3-16,-2 4-3 0,1 1-1 16,-7 3 0-16,-3 7-1 0,-10 6-2 15,0 8 0-15,-10 2 0 16,-5 7 0-16,-10 3 1 0,3 1-1 0,-1-3 0 16,-4-4-11-16,11-4 3 0,-1-2 7 15,9-4 0-15,-3-3 1 0,3-6-1 0,8-2 1 16,0-3-1-16,0-1 1 0,4-1 0 15,2-1 3-15,7-2 7 0,3-1 3 16,5-2 4-16,8-5-3 0,4-2-4 16,2-1-5-16,0 0-5 0,-2-3 1 15,1 2-1-15,-3-1 0 16,-3 1-14-16,-9-3-82 0,-4-3-95 0</inkml:trace>
  <inkml:trace contextRef="#ctx0" brushRef="#br0" timeOffset="62716.25">20553 4798 25 0,'0'0'47'0,"0"0"-1"0,0 0-8 16,0 0-15-16,0 0-8 0,0 0-2 16,0 0 0-16,0 0 0 0,29-14 2 15,-29 14 10-15,0 0 8 0,0 0 5 0,0 0-2 16,0 0-3-16,0 0 5 0,0-2 6 15,0 2 0-15,0-2-5 0,0 2-5 16,2-2-5-16,-2 2-1 0,0 0 2 16,0 0 2-16,0 0-1 0,0 0-3 15,0 0-8-15,0 0-7 0,0 0-4 16,0 2-7-16,-2 7-2 0,-4 5-5 16,-2 7 5-16,-5 6 1 0,5 5 0 15,-6 2 0-15,1 3-1 16,1 4 1-16,-5-1-1 0,5 2 1 0,-9 1-1 15,3-1 2-15,-1 2-2 0,-2-5 0 0,3 0 1 16,1-3-1-16,-1-2 0 0,1-1 1 16,5-6-1-16,-3-4 0 0,3-4-9 15,6-5-22-15,-3-3-28 0,1-2-12 16,0-5-25-16,4 0-42 0,-2-3-89 16</inkml:trace>
  <inkml:trace contextRef="#ctx0" brushRef="#br0" timeOffset="63473.35">20229 5529 189 0,'0'0'149'0,"0"0"-104"15,0 0-9-15,0 0 17 0,0 0 0 16,0 0-16-16,0 0-9 0,0 0-1 0,-13-33-6 16,13 29-4-16,0 1 3 0,-2 0-2 15,2-2 3-15,-4 2-2 16,2-1-2-16,-2 1-3 0,0 1 0 0,-2 1-2 16,2 1-5-16,-1 0-3 0,-3 0-3 15,-4 4-1-15,-1 2 0 16,-3 4 0-16,-5 5 0 0,-2-1 0 0,1 5 0 15,-1 2 0-15,-2 4 0 0,-2 1 0 16,5-1 0-16,1 1 0 0,2-1 0 16,5 2 0-16,1 0-1 15,3 0 1-15,2 2 0 0,2-1 0 0,-1 3-2 16,5 1 1-16,2 1 1 0,0 3 0 16,6 2 0-16,3 1-1 15,-1 0 1-15,9-4 0 0,-1 1 0 0,7 1 0 16,0-5 0-16,1-1 0 0,3-6 0 15,4-3 0-15,0-8 0 0,2-6 0 0,2-5 1 16,1-3 1-16,3-9-1 0,-2-1 1 16,4-3 0-16,-1-2 1 0,-1-2-2 15,-4 0 4-15,0 0 2 0,-2-1 0 16,-2 0-2-16,-2 0-1 0,-2-3 0 16,-4-2 1-16,-2-4 4 0,-1-2 1 15,-5 0 0-15,1-4-2 0,-5 1 0 16,-5-4-1-16,0-2 3 0,-6-2-3 15,0-1-1-15,-12 0-3 0,-9 1-1 16,-6 2 1-16,-8 5-3 0,-11 4-1 16,-7 5-5-16,-5 5 2 0,-2 4 0 15,0 8-22-15,6 1-2 16,5 6-3-16,7 0-6 0,7 7-29 0,4 3-12 0,6 2-16 16,0 1-62-16,7-2-125 15</inkml:trace>
  <inkml:trace contextRef="#ctx0" brushRef="#br0" timeOffset="64198.01">20326 5811 295 0,'0'0'51'0,"0"0"8"0,0 0-7 16,0 0 6-16,0 0-12 15,0 0-9-15,0 0-6 0,0 0-3 0,-12-55-4 16,10 49 1-16,-5-1-2 16,1 2-7-16,-2-1-1 15,2 0-3-15,-7 1-5 0,1 1-3 0,-1 1-2 16,-1 1-2-16,0 1-1 0,1 1 0 15,-1 0 0-15,5 0 0 0,-1 3 0 16,2 1-1-16,-3 4-1 0,5 5 1 0,-2 0 0 16,2 3 1-16,0 0-3 0,1 0-3 15,1-2-5-15,4 1 0 16,0-1 5-16,0-4 0 0,2 1 4 0,2 1 1 16,3-3 2-16,5 0 0 0,-2-3 0 15,1-2 0-15,5-2 1 0,1-2 1 16,1-2 0-16,3-3 1 0,0-5 0 0,2 0 2 15,-7-1 2-15,-1 0 4 0,-5 1 1 16,-2-1 3-16,-2 2 3 0,-2-4-5 16,-1 2 0-16,-1-3 0 0,-2 3-2 15,0 0-4-15,0 1-1 0,0 5 2 16,0 2-1-16,0 0-1 0,0 2-2 16,0 1-1-16,0 0 0 15,0 0-3-15,0 0 0 0,0 0-2 0,0 4-2 16,0 2-2-16,2 5 1 0,0 1 5 0,2 6 0 31,-2 1 0-31,2 4 0 0,4 1 1 0,-4 1-1 0,1 1 1 16,-3 0-1-16,0-2 1 0,-2 1-1 0,0-5 0 15,-4 0 1-15,-3-3 1 0,-3-2 0 16,0 0 0-16,-7-3 0 16,-1 0 1-16,-5-3 1 0,-2-2-3 0,-2-4 1 15,2 0-1-15,1 0 0 16,-1-3-1-16,0-2 2 0,4 0-2 0,-4 0 1 0,11 0-1 15,-5 0-2-15,9-3-4 16,-2 1-4-16,1-2-9 0,3 3-4 16,0 0-6-16,2 3-25 0,1 0-28 15,-1 0-49 1,2 4-105-16</inkml:trace>
  <inkml:trace contextRef="#ctx0" brushRef="#br0" timeOffset="67080.73">17289 4784 222 0,'0'0'81'0,"0"0"-40"16,0 0 4-16,0 0 22 0,0 0-4 0,0 0-8 15,0 0-14-15,0-13-8 0,0 9-4 16,2-2 5-16,-2 1-7 15,0-1-2-15,0 1 1 0,0 0-6 0,0 1-6 16,0 0-1-16,0 3-2 16,0 1 0-16,0 0-4 0,-2 0-2 15,2 0 0-15,-6 0-2 0,2 9-3 0,-8 4 0 16,-7 8-1-16,-6 7 1 0,-2 5 1 16,1 5-1-16,1 2 1 15,-4 1-1-15,-2 4-1 0,2-1 1 0,-2 5 0 16,-6-1 0-16,-1 3 1 15,-3-3 0-15,0-1 0 0,-1-2-1 0,3-5 2 0,4-1-2 16,-4-2-5-16,4-5-25 0,1-2 0 16,8-4-14-16,1-4-6 15,8-6-6-15,1-4-6 0,10-6-22 0,-3 1-46 16,5-5-69-16</inkml:trace>
  <inkml:trace contextRef="#ctx0" brushRef="#br0" timeOffset="67697.16">16248 5594 130 0,'0'0'76'0,"0"0"-67"15,0 0 8-15,0 0 33 16,47-48-17-16,-47 44-3 0,2 0 3 0,0-2 10 16,0 2-4-16,-2 0-8 0,0 1-3 15,0 0 3-15,0 1 1 0,0-2 0 16,0 1-5-16,-4 0-2 0,0 0-1 0,0-2 5 16,-2 3-10-16,-5 0-3 0,1 2-4 15,0 1-5-15,-9-1-3 16,5 8-2-16,-9 3-1 0,-4 7-1 0,2 4 0 15,-4 5-1-15,2 5 0 0,-2 1 1 16,3 5 0-16,1 3 0 0,4 5 1 16,-2 1-1-16,9 1 0 15,-5 2 0-15,11 1-1 0,2 2 0 16,2-2 0-16,4 0-2 0,6-1 2 0,4-2 1 16,11-6-1-16,0-3 0 0,8-8 0 0,4-6-1 15,8-6 2-15,4-2 0 16,3-4 0-16,8-8 1 0,-2-6-1 0,-1-3 2 15,5-11 0-15,-4-5 0 16,-2-6 1-16,-3-5-1 0,1-4 1 0,-3-3 0 16,-1-1 1-16,-11-2 1 15,-2-2 2-15,-6 0 4 0,-6-6 4 0,-3-5-1 16,-3-2-3-16,-3-1-2 0,-4 2-4 16,-4 3-2-16,-6 6-2 0,-2 6 1 15,-10 3-1-15,-11 6-1 0,-4 4 1 16,-8 4-1-16,-13 6-1 0,1 7-7 0,-11 8 4 15,0 2-19-15,2 8-6 0,4 6-9 16,0 4-18-16,9 5-14 0,-3 8-31 16,7 1-46-16,8-2-107 0</inkml:trace>
  <inkml:trace contextRef="#ctx0" brushRef="#br0" timeOffset="68222.85">16388 5797 422 0,'0'0'38'0,"10"-60"12"16,1 44 9-16,-3 4-13 0,-6 2-17 0,0 6-7 16,0-2 3-16,0 3 1 0,0 3-10 0,-2 0-9 15,0 3-6-15,7 3-1 0,1 2-3 16,-4 3 2-16,-2 4 0 0,-2-1 1 15,-4 1 2-15,-4 1-1 0,-1 0 2 16,-5 1-2-16,-9 1 1 0,-2-3 2 16,-1-2-2-1,-3-2-1-15,0-2-1 0,0-4-15 0,2-5 1 0,8 0 2 16,9-5 9 0,2-3 3-16,1-1 1 0,3-4-1 0,4-2-1 0,0-2 1 15,4-2 1-15,5-1-1 0,-1 3 0 0,8 2 2 16,-1 1 0-16,12 1 0 0,2 2 0 15,8 4 2-15,2 0-1 16,1 7 3-16,1 1-3 0,-4 8 1 0,-12 5-1 16,-2 1-1-1,-9 8 0-15,-6 2-2 0,-8 9 0 0,-8 4 3 16,-13-1 0-16,-5 3-3 0,-3-5 2 16,2-8-1-16,2-2 0 0,2-7-1 15,5-2 2-15,7-6-1 0,5-4-1 0,6-4 0 0,0-2 0 16,0 0-2-16,0 0 2 15,4 0-1-15,7 0 1 0,9-4 2 0,7-1 2 16,4-2 2-16,2-2-1 0,2 0-3 16,3 0 0-16,-3 2-2 0,-2 1 0 15,0 2 1-15,-2 4 1 0,-11 0-2 16,-3 4-40-16,-11 3-46 0,-6 0-84 31,-2-1-138-31</inkml:trace>
  <inkml:trace contextRef="#ctx0" brushRef="#br0" timeOffset="68956.98">15997 6510 42 0,'0'0'94'0,"0"0"-55"0,0 0 15 15,0 0 12-15,0 0-13 0,0 0-3 16,5-52 5-16,-1 37 4 0,2 2-12 16,0 1-5-16,0 5-3 0,-6 2-1 15,0 4-2-15,2 1-5 0,-2 0-5 16,0 0-1-16,0 2-8 0,0 8-11 16,-2 6-4-16,-6 7 0 0,-8 11 5 15,3 5 7-15,-10 4 0 0,5 3-3 16,-7 4-5-16,-4 3-3 0,-4 4-1 15,0 1-2-15,0-4-2 0,2-2 1 0,-2-1 1 16,0 1-1-16,-2 2 1 0,-3-1 0 16,1-5-3-16,0-2-27 15,4-4-4-15,0-5-12 0,6-8-15 0,2-4-7 16,6-5-33-16,5-6-48 0,4-7-105 16</inkml:trace>
  <inkml:trace contextRef="#ctx0" brushRef="#br0" timeOffset="69463">15109 7357 460 0,'0'0'17'0,"20"-51"18"15,-14 35 10-15,1 7 10 0,-7 3-16 16,0 6-7-16,-2-1 4 15,0-1 4-15,2 1-18 0,-7 1-9 0,-1 1-8 16,-8 5-4-16,3 5-1 0,-8 6-1 16,5 2 1-16,-7 6-1 0,9 3 1 15,-3 1 0-15,7 3-1 0,-7 6 1 16,5 6-1-16,-5 3 0 0,5 0 1 16,6-3 0-16,4-2 0 0,0 0-3 15,4 0 3-15,-2 1 0 0,6-1-2 16,0 0 1-16,15-2 1 0,-5 2-2 15,11-3 2-15,2-1-1 0,6-5 2 0,0-9-2 16,9-8 0-16,5-8 0 0,3-8 0 16,2-8 1-16,8-13 1 0,0-7 1 15,-4-8 2-15,-2-2-2 0,-1-6-1 16,-9-4 2-16,1 0 0 0,-11-4 3 16,-3 0 5-16,-15-1-1 0,-3-2 0 15,-11 0-2-15,-4-1 1 0,-13 1-4 16,-7 2-4-16,-9 5-1 0,-8 7 0 0,-9 8-1 15,-8 8 1-15,-1 6-3 16,-1 6 1-16,4 7-6 0,9 6-4 16,1 0-2-16,7 10-16 0,4 9-30 15,2 8-9-15,-4 9-27 0,4 4-51 16,4-5-87-16</inkml:trace>
  <inkml:trace contextRef="#ctx0" brushRef="#br0" timeOffset="69726">15334 7659 533 0,'0'0'43'0,"0"-54"5"0,2 43 21 0,-2 4-8 0,0 4-17 15,0 1-17-15,0 2-4 0,0 0-8 16,0 0-9-16,0 7-6 15,0 6-2-15,0 7-1 0,-2 7 3 16,0 2 0-16,0 3 1 0,-2 0-2 0,-3 2 1 16,-1 1 0-16,2 1 0 0,2 2-2 15,2-8-35-15,2-2-34 0,0-3-27 16,4-10-11-16,0-4-48 0,-2-5-108 0</inkml:trace>
  <inkml:trace contextRef="#ctx0" brushRef="#br0" timeOffset="70259.72">16601 6367 213 0,'0'0'147'0,"0"0"-125"0,0 0 34 16,0 0 13-16,0 0-20 0,0 0-11 0,0 0-12 15,0 0 1-15,-6-6-7 16,12 12-9-16,0 4-8 15,3 4 1-15,-3 5 16 0,6 1 3 0,5 4-8 0,-5 3 2 16,7 4-2-16,-3 6-6 0,5 0-4 16,4 8-1-16,-3 2-3 0,5 2 1 15,0 1-1-15,2 0 0 0,-2 0-1 16,-4 0 2-16,4-1-2 0,-3-1 0 16,-3-4-7-16,-6-3-63 0,-5-5 2 15,-2-7 10 1,-8-4-99-16,0-9-153 0</inkml:trace>
  <inkml:trace contextRef="#ctx0" brushRef="#br0" timeOffset="70794.75">16983 7281 467 0,'0'0'16'0,"0"0"18"0,-14-66 31 16,6 51-16-16,-1 7-11 15,1 1-12-15,-4 2 2 0,6 2-4 0,-3 3-7 0,-9 3-10 16,3 10-6-16,-7 11-1 0,3 4-3 16,-6 4 3-16,0 5 0 15,5 3 0-15,-5 2-2 0,2 1 0 0,4-1 2 16,1 3 0-16,3 3 0 0,-3 2 0 15,3 3 0-15,1 2 0 0,4 3 0 16,-3 1-1-16,3 0 1 0,6-1 0 16,2-4 1-16,4-5-1 0,4-11 0 15,10-4-1-15,1-7 0 0,8-2 1 16,2-4 1-16,2-7-1 0,6-3 1 16,2-8-1-16,4-3 2 0,5-7 0 0,7-11 3 15,3-4 5-15,2-5-7 16,-2-1 2-16,2-2-2 15,-6-5 0-15,-3-2 1 0,-3-1-1 0,-1-4 3 16,-6-2 4-16,-6-3 0 0,-2-6 0 0,-6 0 0 16,-6-4 2-16,-13 2-1 0,-2-1-2 15,-12-1-1-15,-7 3-3 0,-14 2-2 16,-4 7-3-16,-4 7 0 0,-12 5-1 16,1 8 0-16,-6 8 1 15,11 5-2-15,-3 7-2 16,1 5-7-16,6 6-11 0,-1 11-11 15,3 7-14-15,0 6-13 0,6 4-8 16,4 2-24-16,6-2-21 0,9-3-59 16</inkml:trace>
  <inkml:trace contextRef="#ctx0" brushRef="#br0" timeOffset="71346.14">16938 7570 149 0,'0'0'221'0,"0"0"-169"0,0 0 7 16,-19-60 13-16,17 46-17 0,2 1-12 15,0 1-7-15,0-1-5 0,0 0-6 16,4 1-4-16,1 1-4 0,3 2-3 15,4 1-5-15,1 1-1 0,5 1-3 16,1 2-1-16,8 4 0 0,2 0-2 16,2 7 0-16,-2 3-1 0,-7 2-1 15,-7 4 0-15,-3-1 1 0,-3 2-1 16,-7 1 0-16,-2 2 0 0,-9 0 0 0,1 0 1 16,-4 0-1-16,-7-5-5 0,5 2-2 15,-5-4-3-15,7-1 2 16,1-1 7-16,3-6-1 0,4 0 1 15,0-1 1-15,2-4 0 0,0 0 2 0,-1 0 1 16,3-1 0-16,0-2 0 0,0 0 2 16,0 2 1-16,5-1-3 0,1 1-1 15,0 1-2-15,8-1 0 0,1 1 3 16,6 1 1-16,-3 5 0 0,7 1 0 16,2 2 2-16,-6 2 1 0,-3 3-1 0,1 0 5 15,-11 6-2-15,-2-3-6 0,-6 4-1 16,0-2 1-16,-6 0 1 15,-4 0-3-15,-7-3 2 0,-1-2 0 16,-3-1-1-16,-6-2 0 0,0 0-1 0,2-3 0 16,3-2-1-16,-1-2 0 0,4-4-5 15,1 0-3-15,1-1-6 0,1-2-11 16,-1 1-15-16,1-2-46 0,-1 1-34 16,3 1-112-16</inkml:trace>
  <inkml:trace contextRef="#ctx0" brushRef="#br0" timeOffset="77283.53">17744 4667 196 0,'0'0'49'16,"0"0"-13"-16,0 0 6 0,0 0 6 15,0 0 0-15,0 0 0 0,0 0-3 16,0 0-2-16,0-21-4 0,0 21-14 16,0 0-4-16,0 0-5 0,0 0-3 15,0 0-6-15,0 0-2 0,4 6-1 16,2-1 5-16,3 4 5 0,-1 3-5 15,0 4-2-15,3 3-1 0,3 4 4 16,1 2 1-16,3 4 4 0,-1 2-5 16,8 3-4-16,1 0 1 0,1 0 1 0,-2 0-3 15,4-1-1-15,-4 0-1 16,0-4-2-16,-7-4 0 0,1-2 1 0,-5-6 0 16,1-3-2-16,-9-2 1 0,0-5 1 15,-2-3-1-15,-4-1 0 0,0-1-1 16,0-2-2-16,0 0-17 15,0 0-16-15,-4 0-10 0,-2-6-16 0,-2 0-71 16,-5-2-73-16</inkml:trace>
  <inkml:trace contextRef="#ctx0" brushRef="#br0" timeOffset="77885.39">18036 5238 403 0,'0'0'47'16,"0"0"-13"-16,0 0 20 0,0 0 7 15,0 0-21-15,0 0-11 0,0 0 3 16,0 0 3-16,0 0-9 0,-7-47-10 16,1 47-7-16,2 0-1 0,2 0-4 15,-6 5-3-15,-1 5-1 0,-5 4-1 16,6 2 1-16,-3 4-1 0,1 1 1 16,2 3-1-16,0 3 0 0,1 3 1 15,-3 4 0-15,6 1 0 0,0 3 0 0,0 3-1 16,4 1 1-16,2 1 0 0,2 1-1 15,2-4 1 1,8-1 0-16,1-1-1 0,8-3 1 0,1 0 0 0,3-3-2 16,2-4-3-16,4 0 4 0,7-6 0 15,-1-5 1-15,-2-5 0 0,4-5 1 16,-3-3-1-16,3-4 1 0,-2 0 0 16,-1-8 2-1,-1-5 0-15,-2-3-2 0,2-3 6 0,-8-4 3 0,0-1-2 16,-8-4-1-16,-5-3 2 0,-3-4 2 0,-1-4 2 15,-8-4-4-15,0-2-3 0,-4-3-2 16,-4-5-4-16,-8-1 0 16,-7 0 1-16,-2 3 0 0,-5 6-1 0,-5 4-3 15,-5 8 3-15,-5 5 0 16,0 6 0-16,1 7-1 0,1 6 1 16,2 6-1-16,-2 3-5 15,1 10-14-15,1 5-13 0,0 6-16 0,2 2-24 0,-2 5-7 16,4-3-49-16,2-3-50 0</inkml:trace>
  <inkml:trace contextRef="#ctx0" brushRef="#br0" timeOffset="78444.75">18337 5506 341 0,'0'0'15'16,"0"0"18"-1,0 0 11-15,-6-56 7 0,2 46 0 0,-2 0-6 0,2 1-7 16,2 2-7-16,0 0-1 15,-3 3 0-15,3 1-1 16,0 1-3-16,0-1 0 0,0 1-4 0,-2 1-4 0,-4-1-3 16,2-1-5-16,-3 3-6 0,-1 0-3 15,-4 5 0-15,-3 5-1 0,-2 4-1 32,1 1 1-32,-1 4-1 0,3 2 1 0,-1 3-1 0,3-1 1 0,1 3 0 0,3 0-2 15,4-2 2-15,2 2 0 16,2-1-3-1,2 0 0-15,2 0-1 0,8 1-1 16,0-2 2-16,9-1 2 0,-3-1 0 16,9-3 0-16,2-3-1 0,4-2 1 15,2-3 0-15,2-5 1 0,0-3 1 16,-2-3 0-16,1-6 0 0,-5-1 5 16,-11-4 4-16,-1-2 8 0,-11 3-1 15,0-2-5-15,-6-2 1 0,0-4-1 0,-8 0-5 16,-7-3-3-16,-5 0-3 0,-9 2-1 15,-6 3-2-15,-3 2-1 0,-9 4-7 16,5 6-2-16,1 4-11 0,6 0-7 16,4 6-13-16,6 6-42 0,0 2-35 15,9 1-107-15</inkml:trace>
  <inkml:trace contextRef="#ctx0" brushRef="#br0" timeOffset="79320.56">18501 6016 6 0,'0'0'64'0,"0"0"-43"16,0 0 16-16,0 0 3 15,0 0-2-15,0 0 1 0,-17-52-4 0,13 48-5 16,-4-2-2-16,2 1 7 0,-3-1-5 16,3 1 4-16,0 1 10 0,2-1-2 15,2 1-1-15,2 0 1 0,0 1-5 0,-2 1 0 16,2-1 2-16,0 3-9 15,0-2-4-15,0 2-5 0,0 0-6 16,0 0-7-16,0 3-4 0,4 5-1 0,2 2-2 16,-2 4 1-16,11 6 4 0,-7 6 1 15,8 7 1-15,-1 4-2 0,8 6 1 16,-3 2-1-16,9 4-1 0,0 2-1 16,2-1 1-16,4-1-2 0,-2-1-1 15,3-2-1-15,1-5-1 16,-2-1 0-16,0-5 0 0,-2-3 0 15,-2-1 2-15,-2-3-2 0,-2-3 0 16,-2-2 0-16,-9-3 0 0,1-2 0 0,-9-4-8 16,-2-5-13-16,-2-4-12 0,-4 1-16 0,0-5-23 15,-4 2-11-15,-4-3-16 0,-2 0-92 16</inkml:trace>
  <inkml:trace contextRef="#ctx0" brushRef="#br0" timeOffset="79984.67">19013 6861 462 0,'0'0'27'0,"0"0"17"0,0 0 17 16,0 0-13 0,-12-55-8-16,12 48-10 0,-2 3 3 0,2 2-5 0,0-1-5 15,-2 3-5-15,0-2-4 16,-6 2-1-16,-1 0-4 0,-1 0-4 0,-5 2-2 15,-5 6-2-15,-1 4-1 16,-2 3 0-16,-4 3 0 0,1 5 0 0,-1 3 0 16,0 4 1-16,2 5-1 15,-2 3 0-15,2 2 0 0,3 6 0 0,3 0-1 16,0 1 1-16,7 0 0 0,2 2 0 16,3 1 0-16,3-1-1 0,4 2 1 0,0 0-2 31,4-1 2-31,5-1 0 0,1-2 2 15,2-4-2-15,7-3 0 0,0-2-4 16,8-4 1-16,-1-5 1 0,8-2-1 16,3-8 0-16,2-2 1 0,6-6 1 15,-1-7 1-15,8-4-1 0,-3-7 1 0,5-7 1 16,-4-5 0-16,3-9 1 0,-3 0 1 16,0-4 2-16,-5-3-1 15,-2-2 3-15,-7-4-2 0,-10-4 1 0,-3-5 2 16,-4-4-3-16,-9-7 0 0,-4-1-4 15,-6-4 0-15,-10 2-1 0,-15-1 1 16,-10 5-2-16,-13 9 1 0,-7 10 0 16,-3 8-2-16,-4 10-1 0,0 8 2 15,6 5-2-15,-4 9-3 0,8 1-11 16,3 12-9-16,-1 6-8 0,3 5-26 16,3 6-21-16,1 3-18 0,6 0-51 0,6-5-104 15</inkml:trace>
  <inkml:trace contextRef="#ctx0" brushRef="#br0" timeOffset="80457.03">18883 7227 442 0,'0'0'14'0,"0"0"10"16,0 0 24-16,0 0 3 0,-27-50-14 0,19 43-17 16,4 2 0-16,2 2 2 15,2 1-7-15,-2 1-2 0,2 1 2 0,0-3-6 16,0 2-4-16,0 1-3 16,4 0 0-16,0 0 2 0,8 0 6 0,-1 0 13 15,5 0 1-15,1-1-5 0,8-1 0 16,1 2-2-16,1 0-2 0,4 0-4 15,0 0-3-15,-6 3-2 0,0-1 0 16,-8 2-1-16,-3-1-3 0,-8-2 0 0,-2 2-1 16,0-1-1-16,-1-1 1 0,-3 0 0 15,0 1 0-15,0 1 0 0,0 4-1 16,0 1 2-16,0 3-1 0,-3-1 0 16,-1 1-1-16,2 0 1 15,-2 4 0-15,2-1-1 0,0 1 0 0,-2 3 1 16,4 0-2-16,-2 2 1 0,-2 2 0 15,2 6 0-15,2 1 0 0,-5 4 1 16,3 3-1-16,0 1 0 0,0 0-1 16,0 0-6-16,2 0-4 0,-2-5-5 15,0-2-7-15,-2-2-14 0,-2-7-26 0,0-3 3 16,-1-8-41 0,-1-4-90-16,2-3-88 0</inkml:trace>
  <inkml:trace contextRef="#ctx0" brushRef="#br0" timeOffset="80646.73">18827 7585 562 0,'0'0'61'0,"0"0"-9"0,0 0-7 0,0 0 4 16,0 0-18-16,0 0-6 0,66-13 0 16,-37 18-5-16,9-3-6 0,1 1-5 0,11 0-4 15,3-4-3-15,9 1 0 16,4 0-2-16,5 0-25 0,7-5-50 15,-3-9-63-15,-13-8-128 0</inkml:trace>
  <inkml:trace contextRef="#ctx0" brushRef="#br0" timeOffset="82457.05">18920 1862 149 0,'0'0'0'16,"0"0"-17"-16,0 0 17 0,0 0 10 16,0 0 5-16,0 0-15 0,0 0 0 0,0 0 6 15,-58 2 8-15,46-1 10 0,6 0 2 16,-2-1 1-16,6 0-2 15,2 0-3-15,0-1-7 0,0-2-5 0,0 0-8 16,0 0 4-16,0 0-4 0,0 0-1 16,0 0 2-16,0-1 2 0,0 0 16 15,-3-2 18-15,3 3 1 0,0-1-8 16,0 0-3-16,0 3 1 0,0-1-5 16,0 2-4-16,0 0-5 0,0 0-6 15,0 0-5-15,0 0-1 0,0 0-2 16,0 0 0-16,0 0-1 0,0 2-1 0,0 2-4 15,0 2 3-15,3 4 1 16,-1-1 1-16,0 0 0 0,0 2-1 0,0-1 0 16,2-2 0-16,-2-1-9 0,0 4-15 15,2-2-10-15,0 0-23 0,0 1-9 16,-4-2-35-16,0-1-67 0</inkml:trace>
  <inkml:trace contextRef="#ctx0" brushRef="#br0" timeOffset="82912.89">18755 1929 299 0,'0'0'13'0,"0"0"5"0,0 0 26 0,0 0 5 16,0 0-16-16,0 0-17 0,0 0 0 16,0 0-3-16,-4-20-5 0,4 20-8 15,0-1 0-15,0 1-4 0,4 0 1 16,0 0 2-16,0 0 1 0,0 0 0 15,1 0 0-15,1 1 1 0,-2 2-1 16,-2-1-1-16,6 1 1 0,-2 1 0 16,1 1 0-16,-1 0-4 0,0-1-16 0,2 2-15 15,-2-1-13-15,1 0-16 16,-1-3-18-16,0-2-3 0,0 0 11 16,0-3 36-16,-3-3 24 15,-1 1 14-15,-2-2 1 0,0 2 15 0,0-2 14 16,0 0 9-16,0 3 5 0,-2-1 7 15,-1 1 10-15,1 1-17 0,0 1-3 0,0-1 5 16,2 3-5-16,0 0 0 0,0-3-5 16,0 3-8-16,0 0-9 0,0-2 1 15,4 0 2-15,3-2-5 0,1 0 3 16,0-1 6-16,7-1-5 0,-5 2-2 16,-2 2-5-16,3 1-5 0,-5 0-6 15,-4 1-1-15,0 0-1 0,-2 7-1 0,0 3 0 16,-8 4-17-16,-9 9-20 15,-6 4-6-15,-10 7-38 0,-8 0-85 16</inkml:trace>
  <inkml:trace contextRef="#ctx0" brushRef="#br0" timeOffset="97293.24">17291 8085 26 0,'0'0'11'16,"0"0"-4"-16,0 0-2 0,0 0 3 16,0 0 13-16,0-9-2 0,0 8 3 15,0 0-4-15,0 0-3 0,0 0 2 16,0 0-4-16,-2 1-5 0,2 0-2 16,-2 0-3-16,-2 0-3 0,4 0 0 15,0 0-3-15,-2 0 3 0,2 0 4 16,-4 0-2-16,4 0-2 0,-2 0 3 15,0 0 4-15,2 0 13 16,-4 0 8-16,4 0 7 0,0 0-4 0,-2 0-1 0,2-2 1 16,-4 2 1-16,4-2-3 0,0 0 1 15,-3 0 3-15,3 0-3 0,0 2-1 16,-2-1-3-16,2 0-3 0,0 1-3 16,0 0-2-16,0 0-4 0,0 0-6 15,0 0-4-15,0 0-4 0,0 1 0 16,9 4-2-16,-3 2 2 0,2 0 0 15,2 3 2-15,3 0 0 0,-1-1 2 16,-1 1 2-16,7 1 1 0,-5 2 4 0,5 1 0 16,-1 1 0-1,5 2-1-15,1 3 0 0,0 2-1 0,2 0-2 16,2 2-1-16,-3 1 0 0,3 2 0 0,-2-1 0 16,4 1-1-1,-2 0 1-15,2 3 0 0,0 1 1 0,-2 1-1 0,-3 0-2 16,5 0-1-16,-2 0-3 0,0 1-1 15,-6-2 1-15,6-1 0 0,-2-1 1 16,-5-4 0-16,1-2 0 0,-5-4-1 16,1-2 2-16,-5 0-1 0,-1-3 0 15,-3-5 0-15,-4-1 0 0,4-4-1 16,-6 0 1-16,-2-4 0 0,0 0-1 16,0 0 2-16,0 0 0 0,0 0 1 15,0 0 0-15,0 0-3 0,0-3 0 16,-2 1-5-16,-4-2-12 0,4 0-6 0,-2 1-13 15,0 1-12 1,0 1-5-16,0-1-20 0,-9 2-48 0,7 4-61 16</inkml:trace>
  <inkml:trace contextRef="#ctx0" brushRef="#br0" timeOffset="97994.87">18308 9043 132 0,'0'0'18'0,"0"0"3"16,0 0 23-16,0 0-2 0,-33-53-1 0,27 43-4 0,-2 1 9 15,0 1-10-15,-1 1-4 0,1-2 1 16,0 4-1-16,-5-1-4 0,3 3 0 16,4 1-2-1,-4-1-4-15,1 0-4 0,1 0-5 0,0 1-2 0,-5 0-1 16,3 2 3-16,2 0 0 0,-7 1-4 15,3 3-3-15,-7 5-3 0,3 3-1 16,-3 6-2-16,-2 1 1 0,1 2 0 16,-1 2 0-1,5-1 1-15,-3 3 1 0,7 0-3 16,-1-1 2-16,3 3-2 0,2 1 0 0,6 2 0 0,2 2-3 0,0-1 3 31,0 4 0-31,4-1 0 0,4-1 1 0,8 3-1 0,-1 1 2 0,6 1-2 16,3 2 0-16,1-2-2 15,4 1 1-15,4-5 1 16,2 0 1-16,7-4 1 16,-1-5-2-16,5-1 0 0,-1-6 1 0,0-6 0 0,1-3 0 0,4-6 0 31,-3-4 1-31,3-3 2 0,-5-7 3 16,-3-4 5-16,1-6 3 0,-2-4 18 15,-1-4-16-15,-3-4 8 0,-2-2-10 16,-4-1-2-16,-8-4-2 0,-3-3-3 0,-9-2-2 15,-7 0-2-15,-4-2 0 0,-13 1-2 16,-11-1-1-16,-12 1-1 0,-13 1 0 16,-11 2 0-16,-12 4-3 0,-11 9-11 15,-8 7-6-15,-2 8-4 0,4 8-2 16,2 7-4-16,15 2 7 0,8 11-3 16,12 4 0-16,9 8-15 0,10 1-23 0,10 2-51 15,4-2-30-15,5-4-60 16</inkml:trace>
  <inkml:trace contextRef="#ctx0" brushRef="#br0" timeOffset="98455.84">18300 9179 387 0,'0'0'65'0,"0"0"6"0,0 0-11 15,2-51 2-15,-2 45-7 0,2 3-5 16,-2 2-17-16,0 0-5 0,0 1-8 16,0 0-5-16,0 0-3 0,0 0-4 15,0 0-2-15,0 5-5 0,-2 4-1 16,-4 3-1-16,-2 8 1 0,-3 2 1 15,1 3 0-15,-6 4 0 0,1-1 0 16,-1-2 0-16,5-2-1 0,3-2 0 16,0-2-4-16,2-3-1 15,3 0-1-15,1-4 2 0,2 0-1 0,0-4 4 16,0-3-1-16,0-1 2 0,0-3 0 16,2 0 0-16,-2-1 0 0,9 1 0 0,-1-1 0 15,0 2 1-15,5-3 0 0,5 1 3 16,7-1 1-16,2-2 0 0,2-5 1 15,8 0-2-15,0 0-1 0,-2-2-1 16,-1 0 0-16,-6 2-1 16,-3 0 0-16,-6 1-1 0,-5 2 0 0,-3 2-2 15,-7 2-17-15,-2-1-16 0,-2 0-16 16,-4 0-23-16,-9-2-14 0,-1 0-99 16</inkml:trace>
  <inkml:trace contextRef="#ctx0" brushRef="#br0" timeOffset="98733.24">18410 9239 607 0,'0'0'64'0,"0"0"11"16,0 0 9-16,-8-60-26 0,8 53-16 0,0 3-11 16,0 3-6-16,0 1-5 15,0-1-6-15,0 1-11 0,0 0-3 16,0 0 0-16,0 4 0 0,2 7 0 15,4 4 0-15,0 11 0 0,2 8 0 16,-2 8 0-16,-1 9 0 0,1 1 0 0,0 3 0 16,-2-4 0-16,2 0 0 0,3-3-16 15,-5-5-11-15,6-2-8 0,0-7-12 16,-1-4-30-16,-3-3-68 0,-4-5-12 16,-2-9-257-16</inkml:trace>
  <inkml:trace contextRef="#ctx0" brushRef="#br0" timeOffset="150432.75">20307 5147 54 0,'0'0'39'16,"0"0"-13"-16,0 0 2 0,0 0-4 15,0 0-5-15,0 0-1 0,0 0 15 16,0 0 0-16,0-16-14 0,0 16-4 16,0 0 0-16,-2 0-3 0,2 0-3 15,0 0-1-15,0 0-3 0,-2 0 1 16,2 0-4-16,0 0 0 0,-2 0 1 15,2 0 3-15,-2 0 5 0,2 0 4 16,0 0 2-16,0 0 1 0,0 0 4 16,0 0 5-16,0 0 4 0,0 0-3 15,-2-2-3-15,2 0 0 0,0 2-4 0,0-2-3 16,0 2-3-16,0 0 1 16,0 0-5-16,2 0 0 0,-2 0-2 0,0 0-3 15,0 0-2-15,2 0-1 16,0 0-1-16,0 0-1 0,0 0-1 0,0 0 2 15,1 0 0 1,-1 2-1-16,2 0 2 0,0 1-1 0,0 2-1 0,6 0 2 16,1 1-2-16,-1 0 2 0,4 1 0 15,1 2 0-15,1 0 1 0,1 0 2 16,-3 0 1-16,3-3 2 0,-3 1 0 16,3-3-2-16,-7-1-3 0,5 0 0 0,-3-1-4 15,-1-1 1-15,-1 1 1 0,-2-1-2 16,-4 1 1-16,0 1-1 0,-1 1 2 15,1-1-2-15,-4-3-14 0,0 0-10 16,2 0-9 0,-2 0-15-16,0 0-10 0,0 0-34 0,0 0-19 0,0 0-20 15,0 0-128-15</inkml:trace>
  <inkml:trace contextRef="#ctx0" brushRef="#br0" timeOffset="150715.34">20576 5123 357 0,'0'0'54'16,"0"0"0"-16,0 0 1 0,0 0 4 16,0 0-17-16,0 0-7 0,0 0 4 31,0 0 6-31,17-29-10 0,-17 29-6 0,0 1-8 0,-2 0 0 0,-3 2-3 15,-3 1-6-15,-2 4-7 0,-5 3-3 16,-1 3-1-16,-1 3-1 0,-3 3 1 16,-1 2 0-16,-4 4-1 0,-2-1-18 15,0 1-28-15,-4 0-39 0,-2-4-51 0,0-4-148 16</inkml:trace>
  <inkml:trace contextRef="#ctx0" brushRef="#br0" timeOffset="153899.81">24514 4950 175 0,'0'0'17'15,"0"0"-10"-15,0 0 20 0,0 0 26 16,-54 5-12-16,40-5-4 0,-9 0 8 16,2 0 65-16,7 3-66 0,6-1-24 15,-3-1 6-15,5 2-5 0,2-3-6 16,2 2-5-16,2-1-1 0,0-1 0 15,0 0-1-15,0 0 1 0,0 0 2 16,0 0-2-16,0 3 0 0,10 0-1 0,7 0 1 16,5-1 3-16,18-2 7 0,3 0 0 15,17-5-4 1,6-4-2-16,5-3-6 0,5 1-3 0,3 0-1 0,-5 2-1 16,-6 5 1-16,-4 0-2 0,-16 4-1 15,-3 0-1-15,-20 0-21 0,-8 4-27 16,-11 2-31-16,-6-1-7 0,-8 1-48 15,-17-2-61-15</inkml:trace>
  <inkml:trace contextRef="#ctx0" brushRef="#br0" timeOffset="154088.26">24526 5125 528 0,'0'0'44'0,"0"0"-10"15,0 0-34-15,0 0 21 0,0 0 27 16,0 0-6-16,60 27 0 0,-31-27-7 15,2 0-11 1,4 0-5-16,5 0-4 0,7-3-6 0,5-2-4 0,6 2-3 16,-7-2 0-16,3 1-1 0,2 0 0 15,-13 1-1-15,-9 2-39 0,-3-1-37 16,-21 1-35-16,-6-5-46 0,-4-2-80 16</inkml:trace>
  <inkml:trace contextRef="#ctx0" brushRef="#br0" timeOffset="154415.22">24878 4744 467 0,'0'0'139'0,"0"0"-104"16,0 0 4-16,0 0 36 0,0 0-15 16,0 0-28-16,0 0-8 0,0 0-3 15,0 0-5-15,-17-29-4 0,17 29-6 16,0 0-4-16,0 0-1 0,0 0-1 0,4 5-1 15,7 6-2-15,-1 5 3 16,11 4 0-16,4 6 1 0,8 5-1 0,4 2 1 16,8 5-1-16,-7-2 0 15,1 0-3 1,-8-5 0-16,-6-2 3 0,-15-4 0 0,-4 0 0 0,-6-3 1 0,-10 4-1 16,-11-1 2-16,-12 6 0 0,-10-1 0 15,-5 3 1-15,-12 0-2 0,-4-2-1 16,-2 0-7-16,0-4-15 0,4-1-35 15,8-4-40-15,9-2-46 0,11-4-107 16</inkml:trace>
  <inkml:trace contextRef="#ctx0" brushRef="#br0" timeOffset="156604.97">29328 2010 328 0,'0'0'47'0,"0"0"-1"0,0 0 16 16,0 0 11 0,0 0-27-16,-8-55-10 0,2 45-9 0,-9 0-4 0,3 2-3 15,-3 0-6-15,1 1-4 0,2 2-2 16,-5 1-2-16,5 2 3 0,3 1 1 16,-5 1-5-16,4 0-5 15,-3 3 0-15,-3 6-1 0,-1 2 0 0,3 3-1 0,1-1 1 16,1 3 1-16,6-1-1 0,-3 1 0 15,5 3 0-15,2-2 1 0,0-2-1 16,2 1 0-16,0-3 1 0,2 0-1 16,4-4-1-16,1-1 2 0,1-2 0 15,2-2-1-15,-2-2-1 16,1 0 2-16,7-2 1 0,-1-2 0 0,7-5 2 16,-3-4 0-16,4 0-2 0,-3-1 2 15,-3 0-1-15,4-3 0 0,-9-1 3 16,5 0 7-16,-5-3 3 0,-4 4-4 15,3 1-3-15,-7 9-4 0,-4 1 3 16,0 2 8-16,0 2-3 0,0 0 1 16,0 0-7-16,0 0-4 0,0 2-2 0,-4 7-7 15,2 8-1-15,-5 8 7 16,5 3 1-16,2 2 0 0,4 0-1 0,5-1 2 16,-1 0-1-16,0 1 0 0,1 0-2 15,3-4 1-15,-8 1 2 0,4-6-1 16,-6-5 0-16,3-4 0 0,-5-2 1 15,0 0-2-15,0-3 1 16,-7 0 0-16,-1 4 2 0,-13-2 2 0,-1 2 0 16,-9-2-1-16,-7-2-2 0,-5-2-1 15,4-3-6-15,-3-1-19 0,1-2-12 16,4-7-16-16,8-4-17 0,4-6-4 16,4-1-13-16,5-1-35 0,-1 1-48 0</inkml:trace>
  <inkml:trace contextRef="#ctx0" brushRef="#br0" timeOffset="157078.41">29144 1938 359 0,'0'0'72'15,"-10"-54"-32"-15,4 39 28 0,-2 2-3 0,-1 3-21 0,-3 1-5 16,4 3-7-16,-1-1-4 0,1 2-4 0,-4 2-6 15,1 2-5-15,-1 1-6 0,-9 1-4 16,-4 8-3-16,-8 5-3 0,0 6 3 16,0 2 0-16,0 6 0 0,2 1-1 15,8 3 1-15,3 2 0 16,3 1-1-16,5 2 1 16,8-1 0-16,0 1 0 0,4-1-1 15,0 1 1-15,4 3-3 16,6-3 1-16,7 2 2 0,-1-3 0 15,11 0-1-15,2-2 0 0,6-1 1 0,4-4 0 16,7-1 0-16,1-3 0 0,5-3 0 16,0-7 1-16,3-6 0 0,-7-8-1 15,8-1 2-15,-9-9 0 0,1-8 3 16,-7-4 1-16,-1-4 4 0,-1-4 8 16,0-8 6-16,-4-7-6 0,-2-9-1 15,-10-5-1-15,-4-5-3 0,-7-3-1 16,-10 1 2-16,-6 5-5 0,-13 6-5 15,-11 12-4-15,-12 5-1 0,-11 9-2 16,-9 6-1-16,-7 9-4 0,3 6-20 16,11 7 2-16,1 3-7 0,11 9-6 0,12 6-8 15,4 11-27-15,2 9-18 16,-6 8-29-16,2 0-87 0</inkml:trace>
  <inkml:trace contextRef="#ctx0" brushRef="#br0" timeOffset="158337.14">28973 2577 41 0,'0'0'151'0,"0"0"-77"16,0 0-30-16,0 0 9 0,0 0 6 16,-4 0-8-16,4 0-4 0,0 0 0 15,0 0-10-15,0 0-7 0,0 0-4 16,0 0 1-16,0 0 1 0,0 0-3 15,0 0-5-15,0 0-4 0,0 0-2 16,0 0-4-16,0 0-4 0,-2 3-3 16,-3 5-3-16,1 7 1 0,-6 5 5 15,-9 5 5-15,3 3 3 0,-9 3-3 16,-2 4-3-16,0 1 0 16,-4 4-5-16,-2 2 1 0,0 4-4 0,-2 1 3 15,2-2-1-15,0-2 1 16,0-2-2-16,6 0-1 0,-4-2 1 15,6-3-1-15,0-4 0 0,7-6 0 0,1-4-1 0,5-3 0 16,-3-6 1-16,9-3 0 16,2-5-8-16,2-2-9 0,0 0-12 15,2-2-15-15,0-1-20 0,0 0-7 16,-2-9 36-16,0-5-52 0,-2-7-93 0</inkml:trace>
  <inkml:trace contextRef="#ctx0" brushRef="#br0" timeOffset="158841.31">28018 3227 535 0,'0'0'45'0,"0"0"-18"16,0 0 18-16,0 0 26 0,0 0-20 15,0 0-18-15,0 0-12 16,0 0-12-16,0 0-9 0,-58-32 0 0,35 46-4 16,0 8 1-16,-3 4 3 15,-1 5-1-15,0 0 1 0,10 4 0 0,-5 2 0 16,3 4 0-16,4 0 0 0,-5 0 0 16,7 0 0-16,3 0 0 0,0-4 0 31,3 5 0-31,5 1 0 0,2 2-1 0,5 2 1 0,9-1 0 0,0 0 0 15,15-2-1-15,2-5 0 0,7-4 0 16,5-8-4-16,11-5 2 0,0-6 2 16,-1-6-1-16,9-6 1 0,0-4 1 15,0-12 1 1,-2-3 0-16,-4-7 1 0,-2-3-1 0,-5-4 2 0,-1-6-1 16,-9-3 2-1,-4-7 2-15,1-2 4 0,-3-4 1 0,-2-3-6 0,-7-2 0 0,-13-6 1 16,-7 0 3-1,-6 5 3-15,-13 3-5 0,-14 13-3 0,-8 4-3 0,-14 8-1 16,-11 10-3 0,-7 8-6-16,-3 9-18 0,0 5-7 0,1 10-12 0,9 6-14 0,2 4-11 15,13 5-12 1,1 3-55-16,7-3-111 0</inkml:trace>
  <inkml:trace contextRef="#ctx0" brushRef="#br0" timeOffset="159115.96">27894 3684 501 0,'0'0'55'0,"0"0"-11"0,0 0 7 16,0 0 15-16,0 0-26 15,0-49-12-15,4 41-6 0,-2 5-9 16,4-1-3-16,4-2-5 0,1 0-5 0,9 3 1 16,3-3-2-16,12 2 1 0,9 0 0 15,-1 0 0-15,-4 2-1 0,9 2 2 16,-9 0-1-16,-8 3 0 0,-8 2-5 16,-4 1-42-16,-13 2-36 0,-6 0-15 15,-2-2-54-15,-9-3-44 0</inkml:trace>
  <inkml:trace contextRef="#ctx0" brushRef="#br0" timeOffset="159487.66">27989 3602 519 0,'0'0'59'15,"0"0"-16"-15,0 0 4 0,0 0 21 16,0 0-30-16,0 0-14 0,0 0-7 16,0 0-2-16,0 0-8 0,12-21-3 15,-6 33-4-15,3 6 0 0,-5 1 1 16,0 6 1-16,-2 0 0 0,-2 1 0 15,0 2 0-15,0-3-2 0,0 0-8 16,0-5-14-16,0-2-6 0,-2-3-3 16,0-6 5-16,0-2 9 0,0-4 0 15,0-1 7-15,0-2 10 0,-5 0 2 16,5-6 4-16,0-4 9 0,2-1 8 0,0-2-4 16,4 1-1-16,7 1-3 0,-3 1-3 15,2-1-2-15,9 3 0 0,-3 2 1 16,11 1 2-16,4 3-2 0,2 2 0 15,1-1-3-15,-6 9 3 0,-5 2-3 16,-8 0 0-16,-5 4-5 0,-2 2-2 16,-8 1 0-16,0 2 1 0,-12 1 2 15,2 1-1-15,-11-2 0 0,0-1 0 16,-6 0-3-16,-4-5-17 0,-2 0-11 16,-4-6-19-16,-2-2-22 15,-7-3-32-15,5-2-61 0,6 1-197 0</inkml:trace>
  <inkml:trace contextRef="#ctx0" brushRef="#br0" timeOffset="160054.15">27865 4431 238 0,'0'0'19'15,"0"0"-8"-15,29-53 26 16,-23 45 9-16,2 0-1 0,0 2-12 0,-1 0 3 16,-3 2 2-16,2 0-8 15,-2 1 4-15,0 1-5 0,2 0 4 16,-3 0 2-16,1 0 3 0,-2 1 8 0,0-2-7 16,0 0-7-16,-2 0-8 0,0 0-2 15,4 2-7-15,-4 1-4 0,2 0-4 16,-2 0-3-16,0 0-1 0,0 0-1 15,0 7-2-15,0 1 0 0,0 6-1 16,-4 4 1-16,0 6 1 0,-7 6 4 16,-9 4-1-16,-3 3 1 0,0 5-1 15,-8 2 1-15,-2 4-3 0,-8 3 0 16,0 3 0-16,1-2 0 16,5-2 0-16,2-5 0 0,2 0-2 15,2-3 0-15,-2 3-3 0,8-3-1 0,3-2 2 16,-3-6 1-16,15-6-4 0,-7-7-11 0,9-4 0 15,2-4-10-15,4-2-23 16,0-4-34-16,0 0 15 0,0-6-24 16,2-2-45-16,-2-8 0 0,0-5-165 0</inkml:trace>
  <inkml:trace contextRef="#ctx0" brushRef="#br0" timeOffset="160626.94">27065 5106 403 0,'0'0'47'0,"0"0"8"0,0 0-4 0,0 0 8 16,0 0-4-16,0 0-10 0,0 0-10 15,0 0-7-15,-31-48-7 0,29 48-7 16,-4 2-6 0,-5 6-7-16,1 4-1 0,-3 8-1 0,-5 4 1 0,1 4 0 15,-3 5 1-15,-1 1-1 0,4 4 0 16,-5 0 1-16,9 2-1 0,-7 0 0 15,9 3 2-15,1-2-2 0,0 0 0 16,3-1 0-16,5 1 0 0,2-1 0 16,2 2 0-16,7-1 0 15,7 1 0-15,3-2 0 0,6-1-2 0,8 1 1 16,6-5-2-16,9-6 2 0,1-6 0 16,7-8 0-16,0-6 0 0,-2-9 1 15,1-5 0-15,5-13 2 16,-6-8 1-16,2-7 3 0,4-4 2 0,-9-3-1 0,3-6-3 15,-4-4 1-15,-7-7-1 0,-8-3 2 16,-2-4-3-16,-12-1-1 0,-8-4 1 16,-13 2-1-16,0 3 2 15,-23 5 4-15,-8 11-5 0,-11 8 1 0,-13 8-4 16,-14 10-3-16,-5 10-22 0,0 11-9 0,1 9-11 16,7 9-2-16,10 8 3 15,7 6-12-15,9 6-32 0,3 3-69 16,12-4-186-16</inkml:trace>
  <inkml:trace contextRef="#ctx0" brushRef="#br0" timeOffset="161140.47">27232 5495 113 0,'0'0'470'16,"17"-72"-442"-1,-9 52 9-15,-6 6 16 0,2 5 10 0,-4 3-31 0,2 2-12 0,-2 2-2 16,0 2-3-16,0 0-10 0,0 0-5 16,-2 6-4-16,0 6-4 0,-4 6 4 15,-11 1 4-15,5 1 0 0,-11-1-6 16,-4 0-13 0,1-4-10-16,-3-2-3 0,2-6 8 0,0 0 6 0,6-5 4 15,9-2 14-15,6-2 0 0,4-5 5 16,2 0 2-16,0-7 4 0,4 0 1 15,0-2 3-15,4-2 3 0,11 0 1 16,-1-1 0-16,9 0-6 0,12-1 0 16,9 2-2-16,-3 0-1 15,9 4 1-15,-10 3-4 0,-9 6-1 0,-6 5-3 0,-15 3 3 32,-4 9-6-32,-7 3-2 0,-3 6 0 15,-9 6 2-15,-11 7 0 0,-7 8 0 16,-6 2-26-16,-2-2-11 0,1-6-5 15,3-9 6-15,13-9 16 0,1-5 18 0,13-4 2 16,0-7 0-16,4-1-1 16,0-1 0-16,0 0 1 0,2 0 5 15,4-1 14-15,7-6 9 0,7-1 8 16,9-4-8-16,0-1-11 0,6 0-5 0,1 1-3 16,-3 1-4-16,0 1-4 0,-4 5 0 15,-9 0 0-15,-3 5-1 0,-9 0-15 16,-2 2-33-16,-6 6-65 0,-2 0-42 15,-6 1-174-15</inkml:trace>
  <inkml:trace contextRef="#ctx0" brushRef="#br0" timeOffset="161828.56">27067 5929 364 0,'0'0'60'16,"0"0"2"-16,0 0-2 0,0 0 1 0,0 0-20 16,0 0-16-16,0 0-2 0,0-18 1 15,-6 29-5-15,-5 2-4 0,1 5 2 16,2 4 2-16,-9 2-1 0,3 4-1 0,-9 4-3 16,2 2 1-16,-6 4-1 0,-4 1-2 15,-2 2-4-15,-4 2-2 0,-2 4-2 16,-11 5-2-16,1 2 0 15,-7 1 1-15,-6 3-3 0,6-3-3 0,2-2 3 16,1 0 0-16,7-3-5 0,1-4-16 16,9-5-10-16,5-5-9 0,13-3-23 15,3-8-5-15,11-3-16 0,6-10-72 0,-2-5-103 16</inkml:trace>
  <inkml:trace contextRef="#ctx0" brushRef="#br0" timeOffset="162330.1">26244 6855 327 0,'0'0'135'0,"-4"-50"-96"15,0 35 0-15,-2 6 19 0,-7 1-1 0,3 3-21 0,-7 2-8 16,1 2-8-16,-11 2-6 0,0 5-3 15,-4 5-6-15,-4 5-2 0,-2 3 0 16,2 4-3 0,2 7 2-16,4 0-2 0,0 6 1 0,4 3-1 0,0 1 0 15,-2 1 0-15,11 0 0 0,-3 0-1 16,9-1-1-16,-1 0 2 0,7-3-1 0,4-4 1 16,0-1 0-16,4-2 0 0,9-2-1 15,-3 0 1-15,9-3 0 16,-3 1 0-16,11-4 1 15,6-2-1-15,4-1 0 0,9-8-2 0,4-3 0 16,5-6 2-16,-1-2 0 0,2-6 0 0,0-9 1 16,-7-6 0-1,5-6 2-15,-8-4 5 0,5-5 3 0,-9-2 9 0,-5-1-9 16,-6-3-1-16,0-3 0 0,-8-4 5 16,-7-6-3-16,3-1-4 0,-13-2-3 15,-6-1-1-15,-2 4-1 0,-15 9 1 16,-1 7 1-16,-13 9-1 0,-7 5-4 15,-7 8-1 1,-5 9-2-16,-8 8-7 0,1 9-16 0,5 11-8 0,-2 11-5 0,13 6-20 16,2 4-25-16,5 4-61 15,10-6-127-15</inkml:trace>
  <inkml:trace contextRef="#ctx0" brushRef="#br0" timeOffset="162559.31">26298 7196 536 0,'0'0'58'0,"16"-51"8"0,-3 37 4 15,-7 5 6-15,-4 4-24 0,0 3-16 0,-2 1-3 16,0 1-7-16,0 0-11 0,0 6-8 16,0 6-5-16,-4 4-2 15,-2 8 0-15,-4 7 1 0,1 3 1 0,3 3-1 16,-8 1 0-16,3 0-1 0,5 0 0 15,0-1-10-15,2-2-35 0,4-3-18 16,0-6-39 0,-4-4-19-16,-1-5-77 0,-1-6-179 0</inkml:trace>
  <inkml:trace contextRef="#ctx0" brushRef="#br0" timeOffset="163141.49">27509 5850 352 0,'0'0'70'0,"0"0"-21"0,0 0 17 15,0 0 11-15,0 0-18 0,0 0-8 16,0 0-10-16,0 0-12 0,2-34-11 0,9 34-8 16,-3-1-5-16,0 7 0 0,11 1-1 15,-7 4 2-15,13 4 0 0,-2 7 0 16,2 4-2-16,6 7 0 0,6 7 0 15,8 5-1-15,-1 5-3 0,1 1 2 16,5 5-2-16,-7 1 2 0,7 4-1 16,-5 3-1-16,-1 0 2 0,3-1-1 15,-5-3 0-15,-5-4 1 0,0-4-2 0,-4-4 2 16,-4-5-2-16,-6-8-2 16,-7-5 2-16,-3-9 0 0,-9-7-9 0,-4-9-19 15,0-2-12-15,-4-3-21 16,-13-7 9-16,3-7-3 0,-11-8-63 0,-4 0-131 15</inkml:trace>
  <inkml:trace contextRef="#ctx0" brushRef="#br0" timeOffset="163599.06">28191 6763 391 0,'0'0'61'0,"0"0"-40"16,0 0-1-16,0 0 38 0,-60-34-3 15,44 32-28-15,-1 2-2 0,5 0 4 16,-7 5-2-16,9 2-10 0,-7 8-8 16,3 7-5-16,-9 4-3 0,7 8 1 15,-5 4 0-15,2 4 1 0,1 6 0 16,5 4-2-16,-3 4 0 0,10 5-1 0,6-1 0 15,0 3 0-15,0 1 2 16,12-2-2-16,7-1 0 0,3-2 0 0,3-6 0 16,8-8 0-16,5-5 0 0,5-9-4 15,0-7 3-15,7-9 0 0,2-12 1 16,8-3 2-16,2-11 7 0,4-10 3 16,-4-6 5-16,-4-7-3 0,-3-8-3 15,5-7 2-15,-14-8-6 16,-1-5-4-16,-9-5 3 0,-14-1-5 0,-5-7 1 15,-13-5 0-15,-8 1 1 0,-21 2 1 16,-10 6-2-16,-17 9 0 0,-18 6-2 16,-9 9-5-16,-3 13-13 0,-3 11-1 15,10 12 7-15,7 10-3 0,12 3-1 16,13 15-17-16,2 7-18 0,12 9-7 0,2 2-43 16,4 5-48-16,11-4-98 0</inkml:trace>
  <inkml:trace contextRef="#ctx0" brushRef="#br0" timeOffset="164056.64">28175 6989 208 0,'0'0'304'0,"0"0"-252"15,-2-58-20-15,2 46 1 16,2 0 15-16,4 2-9 0,0-3-9 0,0 3-2 0,-1 1-3 15,9 1-9 1,-2 3-3-16,3 2-4 0,8 3-3 0,-3 0-1 0,1 3-2 16,0 7 0-16,-7 2 1 0,1 5-4 15,-11-1 0-15,2 4-2 0,-6 3 0 16,0 1 1-16,-2 1-1 0,-4-2-13 16,-9-1-7-16,3-3-3 0,-1-3 2 15,-3-5 3-15,6-1 9 0,-1-3 6 16,-3-3 4-16,8-4 1 0,3 0 3 0,-3-3 1 15,4-3 1-15,0 0 5 0,2-1 10 16,0 2 1-16,0-1-8 0,4 1-3 16,5 2-2-16,-3 0-1 0,8 3-1 15,5 2 1-15,4 4 1 0,1 2 2 16,-3 2 3-16,4 3-4 0,-13 2 1 0,-1 3-2 16,-7 0-6-16,-4-1-1 0,-4-1 0 15,-11-1 1-15,5-2 0 0,-13 1-2 16,4 0 0-16,-3-3-10 15,-7 1-9-15,2-3-10 0,0-3-7 0,2 1-27 16,0-2-24-16,3-1-3 16,7-2-43-16,-1-1-90 0</inkml:trace>
  <inkml:trace contextRef="#ctx0" brushRef="#br0" timeOffset="164402.87">28394 7582 528 0,'0'0'51'0,"0"0"-15"15,0 0 3 1,0 0 21-16,0 0-20 0,0 0-11 0,0 0-2 0,0 0-7 15,17-35-5-15,-5 40 1 0,9 1-2 16,-3 4-2-16,5 5-1 0,-2 1-1 0,5 5-3 16,3 4 0-16,4 3-2 0,1 9-1 15,-1 3-4-15,4 7-2 16,10 4 1-16,-1 4 1 16,10 3 1-16,-5 1-1 0,7 0 0 0,-4-3 0 15,-6-6 0-15,-7-7-12 0,-6-9-7 0,-10-6-3 16,-7-8-6-16,-11-6-23 15,-5-4-34-15,-4-5-6 0,-7-5-57 0,-7 0-101 16</inkml:trace>
  <inkml:trace contextRef="#ctx0" brushRef="#br0" timeOffset="164954.69">29134 8304 371 0,'0'0'25'0,"0"0"-1"0,0 0 27 15,0 0 19-15,0 0-20 0,0 0-8 0,0 0 1 16,0 0 4-16,0 0-11 15,-27-45-2-15,19 44-8 0,0 1-14 0,-1 0-6 16,-9 9-6-16,1 1 0 0,-3 3-1 16,-7 7 1-16,4 1 1 15,-6 4-1-15,-2 4 0 0,-2 8 0 0,0 6 0 16,0 5 0-16,2 3 0 0,4 3-2 16,2 3 1-16,11 4 1 0,1-1 0 15,7 1 0-15,6 0-1 0,6-1 0 16,7-2 1-16,3-7-1 0,9-7 0 15,4-8 0-15,4-7 1 0,4-8-1 16,2-11 0-16,9-7 1 0,2-3 0 16,5-14 2-16,5-4-1 0,-6-2 1 15,2-5-1-15,-2-3 0 0,-9-5 0 16,-4-2 0-16,-5-4 1 0,-5-4 0 0,-5-3 0 16,-3-9 0-16,-12-4 0 0,3-5-1 15,-10 0 0-15,-6-2-1 0,-10 3 1 16,-3 3 1-16,-16 6 0 0,-8 5 1 15,-11 10-1-15,-1 11-2 0,-7 12-9 16,2 10 1-16,4 6 2 0,-1 10-2 16,5 7-10-16,0 8-27 0,3 8-22 0,-3 2-17 15,9 6-25-15,0 0-35 16,8-7-77-16</inkml:trace>
  <inkml:trace contextRef="#ctx0" brushRef="#br0" timeOffset="165317.12">29006 8558 550 0,'0'0'57'16,"0"0"15"-16,0 0-33 0,0 0 17 0,0 0-5 16,0 0-28-16,0 0-6 0,0 0-4 15,23-28-4-15,-25 34-4 0,-5 3 0 16,3 3-3-16,-6 2 0 0,-5 4-1 15,1 2 0-15,-3-1-1 0,1 3 0 16,-7-1 0-16,2 1 0 0,7-4-5 16,-3 0-2-16,9-3 1 0,2-3-1 15,4-1 1-15,2-4 4 0,0-2 0 16,0-1 1-16,4-2 1 0,4 1 0 16,11-2 0-16,4 0 1 0,3-1 3 0,10-2 5 15,9-3 1-15,-1 0-4 16,-1-2 0-16,7-1-3 0,-11 1-1 15,-4-2-2-15,-4 0 1 0,-8 3-1 0,-11 2-2 16,1 0-21-16,-11 1-16 16,-2-1-21-16,-2-4-29 0,-7 0-27 0,3 1-82 15</inkml:trace>
  <inkml:trace contextRef="#ctx0" brushRef="#br0" timeOffset="165490.74">29134 8603 628 0,'0'0'50'0,"0"0"-2"15,0 0-17-15,0 0 22 0,0 0-20 16,0 0-4-16,0 0 0 0,0 0-3 16,48 52-6-16,-46-28-9 0,2 3-5 15,-2-1-3 1,-2 3-1-16,0 0 0 0,0 2-2 0,-2 2 0 0,-2-1 0 16,-1 4-5-16,1 3-30 0,-6-1-17 15,2-1-26-15,-3-6-69 0,-7-8-88 16</inkml:trace>
  <inkml:trace contextRef="#ctx0" brushRef="#br0" timeOffset="166873.2">28578 3846 91 0,'0'0'251'0,"0"0"-197"0,0 0-8 15,0 0 18 1,0 0 0-16,0 0-20 0,-15-55-12 0,13 52-3 0,2 0 2 16,0 0-3-16,0 3-5 0,0 0-2 0,0 0-1 15,0 0-8-15,0 0-6 16,0 0-6-16,0 3 0 0,5 5-2 16,7 7-2-16,-2 2 4 0,3 4 1 0,7 1 0 15,3 1 0 1,-2 4 0-16,8 4 1 0,6 1 0 0,4 7 3 0,9 1 6 15,-3 2-2 1,7 1-6-16,-5 0-2 0,3 2 0 16,-7-3 0-16,1 1 1 0,3 0-2 0,-7-4 1 15,-3-1 1-15,-4-4-2 0,-2-2 1 16,-2-5 0-16,-11-4 1 16,1-2-2-16,-7-7 0 15,-1-4-40-15,-7-4-36 0,-4-5-28 16,-8-1-66-16,-5-5-92 0</inkml:trace>
  <inkml:trace contextRef="#ctx0" brushRef="#br0" timeOffset="167346.53">29413 4699 562 0,'0'0'9'0,"0"0"-4"0,0 0 4 15,0 0 50-15,0 0 0 0,0 0-21 16,-23-56-17-16,11 51 0 0,-9 2-3 16,5 2-9-16,-9 1-5 0,4 4-1 15,5 4 3-15,-5 8-2 0,0 3-3 16,1 6-2-16,-1 1 1 0,7 5 0 16,-7 4 0-16,8 5 0 0,-3 8 1 15,8 5-2-15,1 0 0 0,5 0 0 16,4-2 1-16,5-1 0 0,3 0 0 15,11 0 0-15,3 0 0 0,5-5 0 16,9-6 0-16,1-7 1 0,4-7-1 16,9-9 1-16,-4-7 1 0,9-9 1 0,3-8-2 15,4-11-1-15,5-8 0 16,-1-7 2-16,6-7 0 0,-6-4-1 0,1-7 2 16,-5 0-1-16,-6-7 1 0,-9 0 5 15,-12-6 2-15,-14-2-2 0,-6-1-1 16,-17 3-2-16,-19 6 2 0,-12 10-4 15,-14 5 3-15,-15 9-6 0,-8 9-3 16,-7 11-1-16,-1 12 2 0,-1 3-4 0,11 5-9 16,12 9-7-16,9 0 0 15,8 8-9-15,3 2-38 0,3 10-24 0,0 4-23 16,7 1-30-16,7-4-74 16</inkml:trace>
  <inkml:trace contextRef="#ctx0" brushRef="#br0" timeOffset="167734.37">29764 4931 553 0,'0'0'19'0,"7"-65"32"16,-3 42-11-16,-4 8 36 0,0 5-12 16,-4 4-22-16,-3 1-13 0,-1 3-5 15,4 0-8-15,-4 2-8 0,-3 0-6 16,-3 1-1-16,-3 8-1 0,-3 6-1 15,-1 7-3-15,3 2 3 0,-3 5 0 16,4 1 0-16,1 1 1 0,1 3-1 16,1-1 1-16,6 3-1 0,1 0 0 15,3-3-1-15,2 0-13 0,4-6 0 16,6-2 0-16,5-4 7 0,5-3 5 16,7-3 1-16,-4-4 0 0,6-6 1 0,0-5 1 15,0-5 1-15,-3-8 0 0,-1-3 2 16,0-3 6-16,-11 1 10 15,3-3 4-15,-9 1-10 0,-4-5-3 16,-2 0 2-16,-4-4 0 0,-11-2-4 0,-3-1-5 16,-7 4-1-16,-6 3-2 0,-4 7 0 15,-2 7-4-15,-3 10-2 0,3 3-19 16,4 9-2-16,6 5-14 16,2 8-20-16,3 4-52 0,3 1-41 0,0-2-151 15</inkml:trace>
  <inkml:trace contextRef="#ctx0" brushRef="#br0" timeOffset="168527.69">29946 5367 221 0,'0'0'67'15,"0"0"-21"-15,0 0 3 0,-24-51 14 16,17 39-6-16,1 0-3 0,2 1-3 15,0 3-2-15,2 2 5 0,2 5-4 16,0 1-10-16,0 0-13 0,0 0-13 16,0 2-10-16,6 5-4 0,2 2-2 15,9 6 2-15,-1 3 4 0,9 4 1 16,-4 5 0-16,8 0 0 0,-2 1 0 16,2 5 0-1,2 0 0-15,2 2-1 0,-2 0-1 0,2-1-1 0,-2 2-1 16,-2-2 2-16,2 8-2 0,-4 4 0 0,4 1 0 15,0 3-1-15,2-3-1 0,0-2-3 16,-2-4 3-16,0-3 0 16,-2-5 1-16,0-6 0 0,0-2 0 0,-3-6 1 15,-5-3 2 1,-6-4-3-16,-7-8 0 0,-6-2 0 0,-2-2-5 0,0 0-4 16,-2-2 3-16,-4-4-4 0,-9-4-14 15,1-3-15-15,-9-5-19 0,-4 0-12 16,2 2-14-1,1 4-52-15,-1 4-59 0</inkml:trace>
  <inkml:trace contextRef="#ctx0" brushRef="#br0" timeOffset="169063.06">30602 6089 477 0,'0'0'30'0,"0"0"24"16,-2-63-16-16,2 51 16 0,0 2-1 15,-2 3-8-15,-1 2-6 0,-5-1-9 0,4 2-6 16,-4 2-4-16,2 1-5 16,-9 1-9-16,3 0-5 0,-5 4 0 0,-4 7-1 15,-3 6-2-15,-1 5 1 31,2 4 0-31,-4 5 0 0,-2 3 1 0,0 2 0 16,0 4 0-16,-2 4 1 16,7 3-1-16,-3 3-1 0,2 5-1 0,4 1 1 15,5 2 1-15,7 2 0 0,5-1 0 16,4-2 0-16,7-1 0 0,3-3 0 16,8-5-2-16,1-6 2 0,6-8 0 15,2-6 0-15,4-6 0 0,2-6 1 16,6-4 0-16,2-9 1 0,7-3-2 15,2-9-1-15,5-5 1 0,-1-6 1 0,4-5 2 16,2-3 0-16,0-4 1 16,-6-3 1-16,-3-3-2 0,-3 0-1 0,-9-1 0 15,-4 1 0-15,-10-3 0 16,-6 0 4-16,-11-2 0 0,-4 1-1 0,-4-3 1 16,-12 0-1-16,-7-3-1 0,-8-1-4 15,-10-2 0-15,-2 8 0 0,-7 10-2 16,-3 8 0-16,-5 11-4 0,0 6-7 0,7 5-3 15,-3 4-1-15,7 10-11 16,-5 9-11-16,11 4-12 0,2 5-5 16,6 2-9-16,12 0-18 0,-1-1-55 0,7-6-114 15</inkml:trace>
  <inkml:trace contextRef="#ctx0" brushRef="#br0" timeOffset="169450.13">30478 6400 526 0,'0'0'63'15,"0"0"-18"-15,0 0-5 0,0 0 12 16,0 0-18-16,0 0-5 0,0 0-3 0,0 0-6 16,26-51-4-16,-9 43-1 0,8 1-3 15,2-2-1-15,6-2 0 0,2 3-1 16,2 0-3-16,-2 1 1 0,0 2-4 15,-4 3 0-15,-6 2-2 0,-2 0-1 16,-9 0-1-16,-5 1 1 0,1 5-2 16,-4 0 0-16,-4 3 1 15,2 1 0-15,-4 5 0 0,0 0 0 0,3 6 1 0,-8 1-1 16,-3 3 1-16,-4 3 0 16,3 0 1-16,-1 4-2 0,-4 2 2 15,5-2-1-15,1 1 0 0,2-2-1 16,-2-3 0-16,6 0 0 0,-1-3-1 0,1 0 1 15,2-3-5-15,-2-2-13 16,2-3-2-16,0-4-43 0,0-2 25 0,-2-7-44 16,2-4-21-16,0 0-11 0,-2-7 5 15,0-3-54-15</inkml:trace>
  <inkml:trace contextRef="#ctx0" brushRef="#br0" timeOffset="169615.02">30525 6648 150 0,'0'0'470'0,"0"0"-409"16,0 0-25-16,0 0-8 0,0 0 22 0,0 0-20 16,0 0-4-16,70-21 2 0,-39 18-5 15,3 0-9-15,5 0-9 0,0-2-2 16,4-2-2-16,3 0 0 0,-3-2-1 16,-1 0 0-16,-3 0-29 0,-2-1-31 15,-10 0-61-15,-8-2-83 0</inkml:trace>
  <inkml:trace contextRef="#ctx0" brushRef="#br0" timeOffset="171232.68">29620 2263 122 0,'0'0'85'16,"0"0"-37"-16,0 0-6 0,0 0 6 0,0 0-2 15,0 0-4-15,0 0-4 16,0 0 0-16,-19-22-9 0,19 20 3 0,0 2-2 16,0 0-3-16,0-1-3 0,0 1-5 15,0-1-4-15,0 1-2 0,0-2-3 16,0 2-4-16,0 0-3 0,0 0 1 15,2 0-2-15,0 0-2 0,5 3-1 16,1 1 0-16,8 4 1 0,5 1-1 16,8 3 1-1,6 4 2-15,11 3 2 0,3 0 3 0,7 3 2 0,2 2 1 0,0 1-3 16,8 0-1-16,-4 3-2 0,2-3 0 16,-2 2-1-16,2-2-1 15,-4 2 0-15,0 4 0 0,0-3-2 0,6 3-3 16,-2-2 3-16,-2 1 0 15,2-2 0-15,-2-1 0 16,2-1 0-16,-6-1 2 16,-6-1-1-16,-5-4 1 0,-7-3-1 15,-11-2-1-15,-9-5 2 0,-9-2-2 16,-7-3-1-16,-4-2-18 0,-9 0-28 16,-5-3 5-16,-5 1 6 0,-5-2-36 15,-5-9-62-15,4 1-86 0</inkml:trace>
  <inkml:trace contextRef="#ctx0" brushRef="#br0" timeOffset="171816.21">31852 2921 337 0,'0'0'44'15,"0"0"-13"-15,0 0 6 0,0 0 25 0,-20-58-11 16,13 45-10-16,-3 1-4 0,0-1-6 16,-3 1 2-16,3 1-5 0,-2 3-4 15,3 1-6-15,-3 0-6 0,2 2-2 16,-3 1-4-16,-3 2-5 0,-1 0-1 15,-6 2-3-15,-1 6 3 0,-1 5-2 16,-2 1 1-16,-2 6 1 0,4 4 0 16,2 4 0-16,1 6-1 0,-3 2 1 15,2 6 0-15,7 2-1 0,3 0 1 0,3 1-2 16,6 3 1-16,2 2 1 0,4 0-2 16,6 0 1-16,6 1-1 0,5-3 1 15,4-4 1-15,6-2-1 0,2-6 0 16,4-3 0-16,2-7 1 0,9-4 0 15,1-7-1-15,1-9 1 0,3-2 3 16,-1-2-1-16,0-10 1 0,-3-4-1 16,3-6 0-16,-3-3 0 0,1-5 3 15,-1-3 4-15,3-4 3 0,-3-7-5 16,-1-5 1-16,-9-6-1 0,-10-7-3 0,-10-2 2 16,-15-4-4-16,-6 2-2 0,-19 2 2 15,-10 5 0 1,-11 7-2-16,-9 5-1 0,-5 8-3 0,2 5-6 15,-2 10-5-15,10 11-6 0,3 9-7 0,4 9-8 16,5 14-19-16,-1 7-8 0,4 2-27 16,2 5-39-16,2-5-90 0</inkml:trace>
  <inkml:trace contextRef="#ctx0" brushRef="#br0" timeOffset="172068.6">31856 3154 613 0,'0'0'15'0,"11"-56"5"16,-7 49 8-16,0 2 36 0,-4 5-12 16,0-1-29-16,0 1-12 0,0-1-1 15,2 1-4-15,-2 5-6 0,-2 8-3 16,-2 8-2-16,-4 4 5 0,1 7 1 0,-5 3-1 15,6 2 0-15,0-1 1 0,4-2-1 16,2-2-1-16,0-5-30 0,0-2-14 16,4-6-21-16,0-3-5 15,2-6-42-15,-6-2-105 0</inkml:trace>
  <inkml:trace contextRef="#ctx0" brushRef="#br0" timeOffset="172366.9">32080 3078 585 0,'0'-56'5'16,"-4"44"23"-16,4 4 23 0,-3 3 29 16,1 3-22-16,-2 1-32 0,-2 1-17 0,0 8-9 15,-9 7-3-15,1 6 1 0,-5 7 1 16,5 0 0-16,-3 2 1 0,7 4-1 16,0 3 1-16,3-2 0 0,1-3 0 15,6-5-1-15,4-6 0 0,7-3 0 16,1-6 0-1,7-2 1-15,-1-3 0 0,7-7 2 0,2 0 1 0,0-7 0 16,-6-4 0-16,-5-3 1 0,-8-2 2 16,-1-5 6-16,-3-4 1 0,-4-3-8 15,0 0-2-15,-13 3-2 0,-3 4-1 16,-7 6-4-16,-4 6-19 0,4 4-13 16,5 5-26-16,1 3-16 0,3 10 10 15,-3 3-99-15,3 4-100 0</inkml:trace>
  <inkml:trace contextRef="#ctx0" brushRef="#br0" timeOffset="172759.79">32024 3567 330 0,'0'0'54'0,"0"0"-16"0,-2-63 28 16,2 52 7-16,-2 1-18 0,0 1-17 16,2 2 5-16,0 2 6 0,0 1-6 15,0 4-13-15,0-1-9 0,2 0-6 16,0 1-6-16,0 0-3 0,0 0-5 15,6 4-1-15,5 6-1 0,3 6-1 16,5 7 2-16,-1 9 0 0,5 4 0 0,4 6 2 16,-2 3-1-16,2 6 0 15,-2 0 0-15,0 2 0 0,4 1 0 0,0-2 1 16,2 0-1-16,0-1-1 16,0-2-3-16,0-6-20 0,2-2-7 15,2-10-28-15,-4-3-40 0,1-10-42 0,-10-8-131 16</inkml:trace>
  <inkml:trace contextRef="#ctx0" brushRef="#br0" timeOffset="173358.31">32880 4307 574 0,'0'0'14'16,"-2"-55"13"-1,-3 39 8-15,1 3 19 0,-6 0-13 0,2 4-21 0,-7 3-8 16,3 0-3-16,-1 2-6 0,-5 4-3 16,-3 4-4-16,-2 8-1 0,-6 4 3 15,1 4 1-15,-1 2 1 0,-2 3 0 16,2 3 0-16,2 4 1 0,6 1-1 15,0 1 0-15,9 0 0 0,4 2-1 16,4 1 0-16,4 2-2 0,0 2-2 16,10-2 2-16,0 1 2 0,11-2 0 15,4-1 0-15,6-4 0 0,10-3 0 0,3-4 0 16,3-7 1-16,5-5 0 0,-1-6 1 16,1-6 3-16,2-2 1 0,-5-10 13 15,1-4 10-15,-7-4-1 0,-3-5 6 16,-11-2-8-1,-5-3-4-15,-11-8-11 16,-7-9 4-16,-6-8-4 0,-2-9-10 16,-15-3-1-16,-5-2-2 0,-5 6 1 0,-4 8-8 15,0 8 0-15,-4 12-5 0,0 10-10 16,-5 8-1-16,1 8-12 16,2 7-11-16,0 6-12 0,-3 11-11 15,3 5-19-15,2 6-85 0,4 0-149 0</inkml:trace>
  <inkml:trace contextRef="#ctx0" brushRef="#br0" timeOffset="173609.81">32857 4521 599 0,'0'0'48'0,"0"0"-6"0,0 0-15 15,0 0 34-15,0 0-13 0,0 0-29 0,0 0-17 16,0 0-2-16,21-26-3 0,-24 44 1 16,-5 4 2-16,2 4 2 0,0 2-2 15,2 1 1-15,-3 3 1 0,1 0-1 16,2-3-1-16,4-2-9 0,0-4-31 16,0-3-13-16,0-5-26 0,0-4-30 15,0-6-60-15,-2-2-190 0</inkml:trace>
  <inkml:trace contextRef="#ctx0" brushRef="#br0" timeOffset="173815.23">32935 4571 257 0,'0'0'354'0,"0"0"-290"0,0 0-13 16,15-51 10-16,-13 51-6 0,-2 0-28 15,0 0-18-15,4 5-7 0,4 4-1 16,1 3 1-16,-1 5 0 0,0 1 2 15,0 4-1-15,3 1-2 0,-3 3 0 0,-6 0 0 16,2 2-1-16,0 0 1 16,1-1-1-16,-5 1-23 0,0-3-52 15,-3-1-44-15,-3-6-38 0,0-6-158 16</inkml:trace>
  <inkml:trace contextRef="#ctx0" brushRef="#br0" timeOffset="174214.4">32964 5025 171 0,'0'0'193'0,"0"0"-127"0,0 0-7 15,0 0 10-15,0 0-4 0,0 0-13 0,0 0-5 16,0 0-8-16,0 0-5 16,42-41-11-16,-30 41-6 0,1 0-3 15,3 5-3-15,-1 4-2 0,5 5-5 16,-1 6 0-16,4 6-3 0,1 7 0 15,-1 1 0-15,0 5 0 0,2 7 0 0,-1-1-1 16,3 5 0-16,0 0 0 0,2-3 0 16,0-4 0-16,0-4-1 0,-2-7-38 15,-9-3-11-15,-7-5-43 0,-11-4-45 16,-4-10-161-16</inkml:trace>
  <inkml:trace contextRef="#ctx0" brushRef="#br0" timeOffset="174774.19">33239 5639 383 0,'0'0'24'0,"0"0"12"15,-10-58 24-15,6 49 15 0,0 4-26 16,0 1-16-16,4 0 5 16,-5 2-3-16,1 1-9 0,-6 1-10 0,-5 4-13 0,-7 7-3 15,-3 6-2-15,-2 2 2 0,-2 3-1 16,-2 1 1-16,-2 4 0 0,0 3 0 15,2 3 0-15,0 2-1 0,8 4 1 16,5 2-1-16,3 3 1 0,5 1 0 16,6 2 0-16,4-4 0 0,2 2 0 15,4 1 1-15,8-1 0 0,5 4-1 16,8-4 0-16,2-4 1 0,8-6 1 0,0-5 0 16,7-6 0-16,3-3 1 15,-1-5 4-15,1-3-3 0,-3-5 1 16,5-4-2-16,-3-5 1 0,-1-4 4 15,3-7 1-15,-5-8-2 0,-2-4 8 0,-5-5-3 16,-7-6-2-16,-3-6 6 0,-7-9-1 16,-2-3-8-16,-5-6-5 0,-8-6 0 15,-6-5-2-15,-14-2 0 0,-9 3-1 16,-6 8-8-16,-4 11 3 0,-3 12-9 16,-1 12 7-16,-2 9-5 0,-3 10-14 15,1 6-11-15,-5 4-10 0,-1 12-5 16,-1 7-8-16,5 3-41 15,3 2-62-15,7-4-145 0</inkml:trace>
  <inkml:trace contextRef="#ctx0" brushRef="#br0" timeOffset="175025.67">33171 5927 620 0,'0'0'14'16,"0"0"12"-16,0 0-6 0,0 0 50 16,0 0-10-16,0 0-32 0,0 0-20 15,0 0-6-15,33-32-2 0,-35 48-4 16,-6 7 2-16,-5 3 2 16,-3 6 1-16,1 2-1 0,7 2 1 0,-2-1-1 15,2-1 0-15,3 0-23 0,7-5-24 0,-2-3-14 16,7-5-25-16,-1-6-6 15,4-4-35-15,-4-5-74 0</inkml:trace>
  <inkml:trace contextRef="#ctx0" brushRef="#br0" timeOffset="175455.34">33384 6000 623 0,'0'0'30'0,"0"0"-5"16,0 0 7-16,0 0 22 15,0 0-26-15,0 0-16 0,0 0-5 0,0 0-2 32,0 0-1-32,48 2-3 0,-57 13 0 0,-3-1-1 0,-9 0 1 15,-2 1-1-15,-5-4-1 0,-3 0-10 16,4-3-24-16,2-5-4 0,8 1 13 0,3-2 11 16,6-2 3-16,1 0 4 0,5 0 7 15,0-3 1-15,0-4 2 0,2-3 2 16,2-2-3-16,6-5 4 15,3 2 1-15,7-6 1 0,1 2 4 0,4 3-3 16,4 0 2-16,-5 6 2 0,3 2 1 16,0 5 1-16,0 3 4 0,-2 4-6 15,-7 7-3-15,-1 1 0 0,-11 3-5 0,-4 3 1 16,-9 2-5-16,-5 3 2 16,-15 0 0-16,-4 0 0 0,-8 3-2 0,-5-1 1 15,5-2-2-15,6-2-4 16,8-7-1-16,6-2 6 0,9-6 0 0,8-4-1 15,4-1 1-15,0-1 2 0,4 0-1 16,4-2-1-16,11-6 0 0,12 0 0 16,4-1 1-16,8-6-1 0,3-3-1 15,-5-6-14-15,0-3-26 0,-10-12-37 16,-10-2-113 0</inkml:trace>
  <inkml:trace contextRef="#ctx0" brushRef="#br0" timeOffset="177511.43">32102 2505 235 0,'0'0'42'15,"0"0"-3"-15,0 0 8 0,-16-39 11 16,12 30 0-16,-2 1-9 0,6 4-8 0,-3-1-8 15,3 2 0-15,0 2-7 0,0-1-3 16,0 2 1-16,0 0-5 16,0 0-6-16,0 0-3 0,0 0-3 0,3 0-5 15,1 0-2-15,2 6-5 0,0 2 4 16,6 3 1-16,1 1 0 0,1 1 1 16,3-1-1-16,-5 2 1 0,5-3 0 15,-3-2-1-15,-3-1 1 0,1-2 1 16,-4-1-2-16,-2-1 1 0,3 0-1 0,-3-3-7 15,0-1-25 1,0 0 1-16,-2-1 8 0,3-3 5 0,-1-6 3 16,-2-2 3-16,0-2 9 0,-4-4 3 0,2-1 1 15,0 0 1-15,0 3 0 16,-2 2 7-16,0 3 18 0,0 5 7 0,0 2 3 16,0 2-4-16,-2 2-8 15,2-1-4-15,0 1-4 16,0 0-17-16,-4 3-1 0,0 4-4 0,0 0 3 0,-2 2 2 15,4-1-2-15,-5 0 2 0,3 2 0 16,-4-1 0-16,0 0 0 0,-3 1 1 16,-1-1-1-16,-2 0 2 0,-3 1-1 0,0 1-1 15,5 0 0-15,0-2-14 0,3 0-15 16,3-1-7-16,2 2-6 16,-2-1 6-16,4-2-1 0,2 0 2 0,0-2-6 15,0 0-12-15,2-2-18 0,2-3-30 16,0 0-65-16</inkml:trace>
  <inkml:trace contextRef="#ctx0" brushRef="#br0" timeOffset="-188228.54">27453 9981 301 0,'0'0'44'0,"0"0"-17"16,42-60 12-16,-36 46 9 0,-2-2-12 15,2 6-2-15,1-1 1 0,-5 2 0 16,0 4-6-16,-2-1 1 0,2 3 0 0,-2 1 3 15,2 0-10-15,-2 0 0 0,0 0-4 16,0 1-3-16,2 1-7 0,-2 0-6 16,2 4-3-16,2 5-1 15,-2 8 0-15,6 8 0 0,1 8 1 0,-3 6 1 16,-2 7 0-16,-2 4 0 0,0 3 0 16,0-1 0-16,4 0-1 0,-1-3 1 15,7-3-1-15,-6-2 0 0,4-8-6 16,5-6-23-16,-5-6-15 15,1-4-13-15,-1-5-12 0,-2-6-46 0,-8-6-48 16,0-3-123-16</inkml:trace>
  <inkml:trace contextRef="#ctx0" brushRef="#br0" timeOffset="-187993.43">27943 9989 324 0,'0'0'229'16,"9"-57"-181"-16,-5 49 0 0,-2 2 5 0,0 2-10 15,-2 2-23-15,0 2 0 0,0 0-2 16,0 0-8-16,0 9-7 0,0 5-3 16,4 12 0-16,-2 5 0 0,-2 10 2 15,4 5 1-15,-2 8-1 0,0 2 0 0,-2 2 0 16,2 1 0-16,-2-5-2 0,0-3-2 16,-2-4 2-16,4-8-2 0,-2-3-16 15,0-6-21-15,0-6-24 16,-6-4-23-16,-4-5-62 0,-9-7-104 0</inkml:trace>
  <inkml:trace contextRef="#ctx0" brushRef="#br0" timeOffset="-187598.42">26720 10629 532 0,'0'0'45'16,"0"0"-6"-16,0 0-18 0,0 0 20 15,0 0 2-15,0 0-20 0,0 0 1 16,0 0 0-16,72-38-6 0,-53 37-5 16,5 1-6-16,7 5-4 0,-2 3-3 15,-2 6 1-15,0 4-1 0,-2 5 1 16,2 8-1-16,2 6 1 0,-11 4-1 16,5 4 1-16,4 2 0 0,-4-1-1 15,-1-1 0-15,7-5-2 0,2-3 2 0,4-6-1 16,5-3 0-16,3-8 0 0,-2-7 0 15,1-5 0-15,9-8 1 16,-5-7 0-16,-3-8 1 0,5-10-1 0,-5-4 1 16,7-10 0-16,-7-6 1 15,3-7-1-15,1-7 0 0,-7-1-1 0,-1 0 0 16,-10 4 0-16,-6 13 0 0,-15 9 1 16,-2 9-1-16,-8 8 0 0,-2 6-16 15,-9 5 0-15,-3 3-13 0,4 3-23 16,-7 9-21-16,2 8-16 0,-1 5-43 15,1 1-79-15</inkml:trace>
  <inkml:trace contextRef="#ctx0" brushRef="#br0" timeOffset="-186841.83">28429 10240 459 0,'0'0'70'0,"0"0"-9"0,0 0-7 15,0 0 2-15,0 0-21 0,0 0-16 16,0 0-11-16,0 0-6 0,-4-12-2 0,6 23-1 16,0 8 1-1,-2 6-1-15,0 7 2 0,0 3-1 0,0 2 0 0,0 5 0 16,-6-3 0-16,2-1 0 0,0-2 1 15,2-4-1-15,-5-3 0 0,7-8-3 16,0-2-10 0,0-5-9-16,0-3-6 0,0-1-2 0,-2-6-3 0,0-3 4 15,0-1-3 1,-2 0 11-16,-2-4 7 0,0-7-7 0,-7-3 8 16,3-4 11-16,0-5 2 0,-3-2 0 0,1-7 11 15,3-5 14-15,-1-2 9 0,4-1-7 16,2 2-6-16,4 3 7 0,0 1-5 0,0 4-2 15,2 1-8-15,2 5 9 16,4 5-6-16,-2 5-7 0,1 4-3 16,3 0-4-16,7 4 1 15,-5 1-3-15,11 3 0 0,-5 2 0 0,5 0 0 0,-2 4-1 16,-7 5 1-16,5 0 1 0,-11 5-1 31,-2 2 0-31,-6 4 0 0,0 3 0 0,-6 2 0 0,-10 3 0 0,-1 1-1 16,-10-3-2-16,2 2-3 0,0-3-3 15,1 0 2-15,-1 1 4 16,2-3 1-16,7-1 2 0,7-5 0 0,-1-4-1 0,4-4 1 16,4-2-1-16,2-2 1 0,0-1-1 15,2-1 0 1,6 1 1-16,9-1 0 0,-3 0 1 0,11 0 1 0,8-2 6 16,4 2-2-16,7-1-1 0,-3 1-2 15,-4 1-1-15,-4-1-1 16,-2 3 1-1,-12-2-2-15,-3 2-16 0,-9 1-59 16,-5-2-56-16,-2 1-118 0</inkml:trace>
  <inkml:trace contextRef="#ctx0" brushRef="#br0" timeOffset="-186258.01">28933 10296 564 0,'0'0'34'0,"7"-59"-12"0,-5 51 6 16,0 4 21-16,-2 2 2 0,0 0-20 15,0 1-4-15,0 1-8 0,0-1-8 16,0 1-5-16,0 3-6 0,0 8 0 0,-2 9-2 16,-4 5 1-16,-1 8 1 0,1 5 0 15,0 5 1-15,-4 2-1 0,-1-1-2 16,5-1-8-16,2-8-2 0,0-5 4 15,2-6 1-15,0-7-8 0,2-2-5 16,2-6 0-16,-2-6 7 0,0 0 6 16,0-3 7-16,0-5 0 0,0-3 3 15,-6-9 2-15,-3-1-2 0,3-6 0 16,-2-5 0-16,-3-2 1 0,-1-9 2 16,8-2 1-16,-2-5 2 0,2-1 1 15,-1 2-4-15,3 5-4 0,2 8 0 16,0 8-2-16,0 4 3 0,0 5 0 0,5 3 0 15,1 4-1-15,-2 2-1 0,4-3-1 16,7 4-1-16,1 1 0 16,9 3-1-16,2 1 1 0,2 0-1 0,2 3 1 15,-4 5 1-15,-3 0-1 16,-5 4 1-16,-11 0 1 0,-1 1-1 0,-7 4 0 16,-7 3 0-16,-9 0 0 0,-7 3 0 15,-8 2-1-15,-8 0-6 0,-5-1 2 16,7 1 4-16,2 0 1 0,4-2 0 15,12-4 0-15,5-3 0 0,6-3 0 0,8-4-1 16,0-1 1-16,0 0 3 0,8 0-1 16,8 2-1-16,5 1 4 0,12-1 0 15,17 3 2-15,1-3-2 0,9 2-1 16,5-1-2-16,-8-1-1 16,-9 0 0-16,-5 0-1 0,-18-1-46 0,-8-2-78 15,-15-4-120-15</inkml:trace>
  <inkml:trace contextRef="#ctx0" brushRef="#br0" timeOffset="-179877.89">27761 11554 308 0,'0'0'4'0,"0"0"-3"16,0 0-1-16,60-33 6 15,-51 27 3-15,-1-1 4 0,2 1 9 0,-6 1 2 16,-4 1 6-16,0 1 8 16,0-1-3-16,0-2 3 0,-2 1-9 0,-6-2-6 15,4 1-7-15,0 2-1 0,2-2-3 16,-2 1 1-16,2 0-3 0,-3-1 0 16,-1-1 3-16,-2 1-4 15,0-1-1-15,-1 1-1 0,-7 1-2 16,-3-1 1-16,-10 2-2 0,-2 4-4 0,-6 3 20 15,2 9-20-15,4 2-1 0,0 4 0 0,0 2-3 16,2 2 3-16,-2 2 0 16,4 1 1-16,2 1 1 0,3 1 0 15,-1 2-1-15,8 2 0 0,-5 3-1 16,11 3 0-16,-1 1 1 0,0 2 0 0,6 1-1 16,2 1 1-16,2 1 0 0,0 2 0 15,2-1 0-15,8-3 0 0,4 1 0 16,-3-3-1-16,11-3-1 0,3-1-2 15,-2-2 2-15,10-3 0 0,4-3 0 16,5-1 1-16,-1-5 0 0,4-6-1 16,7-3 0-16,-2-6 1 0,6-6 1 0,4-1 0 31,2-13 0-31,0-6 0 0,2-5 2 0,-4-7 5 0,4-3 3 0,0-8 2 16,-2 0 2-16,-4-4 4 0,-7 1-1 15,-1 0 1-15,-7-2-4 0,-5 0-2 16,-7 1-5-1,-9 1 0-15,-9-1-4 0,-7 1 0 0,-6 1 4 0,-15-1-1 16,1 1-2-16,-11 0 1 16,-6 2-1-16,-4 3-2 0,-10 7-2 0,-7 3 0 15,-6 6-2-15,2 6 1 0,-6 5-3 0,-2 6-9 16,0 5-5-16,2 2-5 16,-4 10-14-16,4 5-18 0,-2 7-5 0,8 5-25 15,6 3-23-15,7 3-29 16,8-6-55-16</inkml:trace>
  <inkml:trace contextRef="#ctx0" brushRef="#br0" timeOffset="-179168.33">27958 11646 378 0,'0'0'20'16,"0"0"20"-16,0 0 2 0,0 0 19 0,0 0-21 0,0 0-6 16,8-56-7-16,-12 47-6 0,-2 0-2 0,-7 1-5 15,3-2-4-15,0-1 4 16,-3 5-10-16,3-3-2 0,4 4 1 15,-3 1 2-15,1 3-3 0,-2 1-1 0,4 0 2 16,-3 0-3-16,-3 3-1 0,4 2 0 16,-3 3 0-16,-1 1-1 0,2 4 1 31,6 0-1-31,-3 2 1 0,1 2-1 0,-2 1 2 0,4 5-2 0,0 2-1 16,4-2-3-16,-3 1-1 0,6-3-4 15,-3-1-2-15,6-2 1 0,4-2 1 16,0-4-5-1,-3-2 3-15,5-4 9 0,3-4 0 0,-7-1 2 0,10-1 2 32,-3-6 0-32,1-7 2 0,1-3 2 0,2-4 6 15,-7-2 5-15,4-1 1 16,-3-2-2-16,-7 2 0 0,0 1-1 0,3 3 0 16,-5 5 1-16,-2 1 3 0,-2 6-1 15,2 4 0-15,-2 0-2 0,0 2-2 16,0 1-4-16,0 0-4 0,0 0-4 15,0 3-1-15,0 4-4 0,2 5 0 16,-2 5 5-16,0 4 0 0,2 1 0 16,-2 1 0-16,2 2 1 0,0-1 0 0,0 2 0 15,0-2-1-15,0-1 1 16,0 1 1-16,0-1-2 0,-2 2 0 0,0-3 0 16,-2-2 1-16,-4 0-1 0,0-2 2 15,0-1-2-15,-9-3 0 0,3 0 0 16,-7-3 1-16,5-3-1 0,-9 3 0 15,2-2-7-15,-1-2-5 0,-3 3-8 16,6-7-3-16,-3-3-6 0,1 0-13 16,2-1-1-16,-4-5-10 0,9-2-22 15,-5 1-27-15,5 0-15 0,-3 1-45 16</inkml:trace>
  <inkml:trace contextRef="#ctx0" brushRef="#br0" timeOffset="-178414.4">28396 11882 265 0,'0'0'51'0,"0"0"1"15,0 0 11-15,0 0 3 0,0 0-9 0,0 0-22 16,0 0-11-16,-10-14-3 0,10 14-3 15,0 0 1-15,0 0-5 16,2 3-2-16,4-1 3 0,0 3-1 0,9 3 0 16,-1 3-1-16,7 4 0 0,-1 5-2 15,5 2 1-15,8 4-4 0,0 2-2 16,0 4-2-16,7 4-1 0,5 2 0 16,-1 6-3-16,3 2-4 0,7 0 3 15,0 2 1-15,-3 0 2 0,5-3 2 16,-2 0 1-16,-4-1-1 0,-1-2-1 15,-1-3 1-15,-3 1 1 0,1-1-1 16,-7-3-1-16,2-2-1 0,-4-1 0 0,-1-3-1 16,-5-3 0-16,-2-3 0 0,-1-2 1 15,-1-2-2-15,-4 1 0 16,-2-3-1-16,-1 1 1 0,-5-2-1 16,1 0 1-16,-3 0 0 0,-1-2 0 0,-3 0 0 15,-3-2-1-15,-2 0 1 0,0-3 0 16,-2 2 1-16,0-6-1 0,-2 0 0 15,0-2-1-15,0-2-2 0,2-1-7 16,-2-1-5-16,0 0-3 0,0 0-5 16,0 0-4-16,0 0-1 0,-4-4-17 15,0-3-23-15,0-1-41 0,2-2-86 16</inkml:trace>
  <inkml:trace contextRef="#ctx0" brushRef="#br0" timeOffset="-177327.96">30037 13194 176 0,'0'0'33'0,"0"0"-17"0,0 0-4 16,0 0 4-16,15-59 4 0,-13 50-8 15,0-1-6-15,0-1-4 0,2 3-1 16,-2-2-1-16,2 1 0 0,-2 3 0 0,0-1-1 16,1 1 1-1,-3 1 1-15,0 1 0 0,0 0 1 0,0-1 18 16,0 5 35-16,-3-3 4 0,-3 0-4 0,2 0-12 15,-4 0-11-15,6 1-2 0,-4-1-1 16,1 0-8-16,1 1-2 0,-2 1-3 16,-2-1 1-16,0 2-6 0,-3-2 1 15,-5 0 2-15,-1 2-6 0,-8 0-4 16,1 2-1-16,-10 5 0 0,1 0-1 16,0 4 3-16,0 0-4 0,-2 4 2 15,4-2-2-15,2 3-1 0,9 0 0 16,-1 0 0-16,6 0-1 0,-1 2-1 15,8 2 1-15,-3 5-1 0,-1-1 0 0,6 5 1 16,-1 0 0-16,5 5 1 0,2 1-1 16,0-2 0-16,4-1 1 0,5-2-1 15,7 0 1 1,1-3-2-16,8 1 1 0,-1-2-2 0,-1 1-2 0,6-2 3 16,4 0-1-16,0-2-4 0,4-1 0 15,5-3 1-15,-1-4 0 0,5-6 3 16,3-3 0-16,1-6 2 0,6-6 0 15,2-9 1-15,-5-7 2 0,7-4 1 0,-4-5 3 16,-8-3 12-16,3-2-2 0,-9-2 1 16,-3-4 3-1,-6-5-2-15,-8-3-4 0,-5-7 0 0,-9-5-7 0,-7 0 1 16,-4-3 4-16,-6 5-3 0,-13 8-5 16,-4 8-1-16,-10 8 0 0,-10 7 0 15,-7 6-3-15,-12 7 0 16,-6 11-3-16,-10 5-3 0,-7 11-14 0,-2 8-13 0,6 8-18 31,9 0-17-31,4 0-26 0,8-4-80 0,8-7-169 0</inkml:trace>
  <inkml:trace contextRef="#ctx0" brushRef="#br0" timeOffset="-176385.19">30110 13139 44 0,'0'0'235'0,"0"0"-157"0,0 0-5 16,0 0 2-16,0 0-4 0,0 0-18 0,12-42-6 15,-12 39 1-15,0 3-10 0,0-1-5 16,0 1-8-16,2 0-8 0,-2 0-3 15,0 0-4-15,0 1-3 0,0 2-3 16,0 5-4-16,4 5 0 0,-2 7-1 16,2 7 1-16,-4 3 1 15,0 2-1-15,0-1 1 0,0 0-1 0,0 1 0 16,-2-4 0-16,2-2-14 0,0-5-9 16,0-5-5-16,0-3-20 0,0-4-27 15,2-2-24-15,-2-5-68 0,0-2-92 16</inkml:trace>
  <inkml:trace contextRef="#ctx0" brushRef="#br0" timeOffset="-176181.07">30300 13018 567 0,'0'0'62'0,"0"0"9"16,0 0-16-16,0 0-6 0,0 0-21 15,0 0-21-15,0 0-6 0,0 0 4 16,0 0 4-16,60 45 5 0,-48-14-4 15,-1 3-6-15,-1-2 1 0,0 0-4 16,-4 5-1-16,1-1 0 0,-5 3-11 16,0-3-29-16,-2-4-34 0,2-2-34 15,-8-5-35-15,-3-8-110 0</inkml:trace>
  <inkml:trace contextRef="#ctx0" brushRef="#br0" timeOffset="-175724.44">29932 13700 95 0,'0'0'162'16,"0"0"-112"-16,0 0 8 0,0 0 9 15,14-54 10-15,-14 51-22 0,0-1-3 16,0 2-8-16,0 1 6 0,0 1-1 15,0 0-6-15,0 0-14 0,0 0-8 16,0 4-4-16,0 2-9 0,-2 3-4 16,0 5-1-16,2 3 2 0,-2 4 0 0,-4 1 3 15,-6 8-1-15,1 5-2 16,-9 3-3-16,1 9 0 0,-8-1 0 0,-2 3-1 16,2 0-1-16,2-1-1 0,1-5 0 15,-1-4-9-15,4-2-13 0,7-5-23 16,-5-6-37-16,5-2-30 0,1-5-53 15,1-5-176-15</inkml:trace>
  <inkml:trace contextRef="#ctx0" brushRef="#br0" timeOffset="-175237.22">29425 14373 489 0,'0'0'16'15,"0"0"33"-15,0 0-1 0,0 0 5 16,-47-43-15-16,30 42-3 0,5 1-7 0,0 0-4 16,-5 5-7-16,-4 7-9 15,1 6-6-15,-5 8-2 0,-2 3 0 16,6 8 0-16,-3 4 0 0,-3 1 0 15,2 2 1-15,8-1-1 0,-1-3 0 16,7 2 0-16,9-1 1 0,0 3-1 16,4-1-1-16,7 0 0 15,7 3 1-15,3-2-1 0,6-2-1 0,3-1 1 0,6-7 0 16,3-2-1-16,4-6-8 16,5-7-10-16,-1-6 3 0,3-10 4 0,3-3 6 15,3-10 2-15,-9-7 4 0,3-7 1 16,2-9-3-16,-11-4 3 0,-2-8 0 15,-8-3 2-15,-2-8 1 0,-13-6 6 16,-1-5 4-16,-11-4-1 0,-8-4-5 16,-15 0-5-16,-4-3-1 0,-10 4 2 15,-4 14-2-15,-7 18-1 0,-5 16 1 16,3 16 1-16,-6 5-1 0,3 6-1 0,-3 14-3 16,-4 19-14-16,-2 17-25 0,6 12-25 15,1 9-21-15,9-5-23 0,5-9-60 16</inkml:trace>
  <inkml:trace contextRef="#ctx0" brushRef="#br0" timeOffset="-174970.4">29436 14654 301 0,'0'0'272'16,"0"0"-206"-16,0 0-11 0,0 0 2 16,0 0 1-16,0 0-26 0,0 0-6 15,0 0-10-15,2-24-8 0,-4 32-6 16,-2 12-2-16,-3 8 0 0,5 4 1 16,-4 5-1-16,4 2-1 0,-6 5 1 15,-2 6-1-15,1 1-10 0,3-2-16 16,4-8-17-16,2-7-28 0,2-6-8 15,2-10-34-15,0-7-99 0,-2-7-87 0</inkml:trace>
  <inkml:trace contextRef="#ctx0" brushRef="#br0" timeOffset="-174623.88">29643 14570 583 0,'0'0'31'16,"0"0"27"-16,0 0-6 0,0 0-5 0,0 0-20 15,0 0-13 1,0 0-5-16,0 0-4 0,-54 43 1 0,45-20-1 0,3 0-2 16,0 5-3-16,-2 0 0 0,4 4 0 15,0 0 0-15,-1-1 0 0,5-1 0 16,0-2-1-16,5-3-7 0,1-1-12 16,4-7 12-16,0-3-6 0,1-5-1 15,1-6 8-15,1-1 2 0,-3-3 2 16,4-5 3-16,-1-4 0 0,1-6 0 15,1-3 4-15,-1-7 15 0,3-5 5 16,-11-7-4-16,0-3-6 0,-4-4 0 16,-2-1-6-16,-4 4-3 0,-4 5 2 15,-7 10-1-15,-3 12-3 0,-1 7-1 16,1 6-1-16,-5 2-1 0,4 7-8 0,-2 9-20 31,3 4-13-31,3 8-37 16,-1 4-41-16,3-4-88 0,3-6-161 0</inkml:trace>
  <inkml:trace contextRef="#ctx0" brushRef="#br0" timeOffset="-174136.68">30571 13561 268 0,'0'0'68'0,"0"0"-14"0,0 0-4 0,0 0-3 15,0 0-1-15,0 0-4 0,0 0-5 16,-52-52-1-16,52 51 5 0,0 0 6 16,0 1-9-16,0 0 3 0,0 0-21 15,0 0-11-15,6 0-5 16,0 5-3-16,3 6 0 0,1 2 2 0,7 6 2 15,-1 2 0-15,5 1 0 0,4 5-3 16,-1 2 0-16,7 4-1 0,4 5-1 16,5 1 1-16,-1 3 0 0,-2 0 0 15,-2 4 0-15,-2 0-1 0,1 1-13 16,-3 2-21-16,0-4-13 0,-3-4-17 16,-1-6-20-16,0-10-38 0,-8-6-48 15,-5-11-137-15</inkml:trace>
  <inkml:trace contextRef="#ctx0" brushRef="#br0" timeOffset="-173647.87">31199 14069 529 0,'0'0'9'0,"0"0"17"0,0 0 5 16,0 0 13-16,-64-41-8 0,45 41-9 16,5 6-8-16,-5 6-5 0,3 3-6 15,-3 8-5-15,-4 6-2 0,-1 5-1 16,-1 3 1-16,-2 4 0 0,2 1-1 16,-2 3 1-16,0 4-2 0,5 2 2 15,3 0-1-15,2-3 0 0,5 2-1 16,4-3 0-16,2 0-5 0,6-2-10 15,8-2-4-15,0-2 7 0,9-3 7 16,10-2 1-16,2-4-2 0,8-3 0 0,6-5 2 16,5-4 2-16,5-4 3 0,-1-7-2 15,4-5 2-15,-4-5 0 0,-1 0 0 16,-3-10 2-16,-1-3-2 0,-5-3 0 16,-1-5 4-16,-6 1 8 0,-2-5 14 15,-10-3 2-15,-2-2-4 16,-11-6-3-16,-6-6 3 0,-2-7-7 15,-4-9-6-15,-8-5-4 0,-9-5-2 0,-4-2-3 16,-3 3 6-16,-5 11-6 0,0 13-1 0,-5 10 1 16,1 9 0-16,2 7 0 15,0 4-2-15,-2 7-4 0,0 7-10 0,-6 4-20 16,1 11-27-16,-3 7-14 0,-1 4-30 16,-1 3-84-16</inkml:trace>
  <inkml:trace contextRef="#ctx0" brushRef="#br0" timeOffset="-173365.11">31096 14502 533 0,'0'0'76'15,"0"0"-9"-15,0 0-20 0,0 0 3 16,0 0-16-16,0 0-13 0,0 0-6 16,0 0-7-16,4 0-1 15,-4 13-2-15,0 4-1 0,0 3-1 0,0 4-1 16,-2 2-1-16,0 4 0 0,2 1-1 16,0 1-5-16,0-3-15 0,2-4-12 15,2-5-40-15,2-5-20 0,-4-6-66 16,-2-1-205-16</inkml:trace>
  <inkml:trace contextRef="#ctx0" brushRef="#br0" timeOffset="-172940.49">31360 14443 574 0,'0'0'16'0,"0"0"29"15,0 0-7-15,0 0 15 0,0 0-26 16,0 0-1-16,0 0-5 15,0 0-9-15,0 0-4 0,4-2-1 0,-8 21-3 16,-8-2 1-16,2 0-3 0,-5-3 1 0,-6 0-3 16,1-2-5-16,-3-1-9 0,0-2-6 15,3-3-14-15,5-2-1 0,5-3 17 16,-1-1 14-16,7-2 4 0,0-3 0 16,0-3-1-16,2 0 1 15,2-4 4-15,0-2 9 0,0-2 3 0,6-2 2 16,2 0 1-16,5-1-2 15,-1 6-7-15,7 0-4 0,-3 6-4 0,5 2 2 16,-2 5 2-16,-1-1-4 0,-1 7 1 16,-3 5 0-16,-5 3 0 0,-5 5-3 15,-4 3 1-15,-2 4 1 0,-11 4-2 16,-5 3-4-16,-9 1-14 0,4-1 1 0,-4-3 2 16,6-4 10-16,9-8 4 0,6-5 1 15,4-4 0-15,2-3-1 16,4-2-2-16,4 1 2 15,9-5 1-15,3 0 2 0,7-8 4 0,6-6 4 0,5-2-6 16,3-8-1-16,-2 3-3 0,-4-2-6 16,-8 0-94-16,-8-3-80 15,-11-1-291-15</inkml:trace>
  <inkml:trace contextRef="#ctx0" brushRef="#br0" timeOffset="-171870.84">27427 12294 103 0,'0'0'41'0,"0"0"7"0,0 0 13 16,0 0-36-16,0 0-10 0,0 0-3 16,0 0 5-16,0 0 1 0,-3-26-3 15,1 24 2-15,2 1 0 0,-2-2 7 16,2 1 0-16,0-2 1 0,0 1 0 0,0 0 1 16,0-1 2-16,-2 1 2 0,2 0-1 15,0 0 0-15,0-1 0 0,0-1 2 16,0 1 3-16,0 0-5 0,0 1-2 15,0 1-6-15,0-1-4 0,0 3-4 16,0 0-3-16,0 0-2 0,0 0-1 16,-4 4-2-16,0 3-5 0,-2 6 0 15,-5 7-1-15,-11 6 1 0,-3 5 1 16,0 3 2-16,-10 5-2 0,-8 4 2 16,-3 8-2-16,-14 2 1 0,-6 8 1 0,-2 2 0 15,0-1 0-15,1 1-1 16,3-5 0-16,2-1 0 0,4-4 0 0,7-3-2 15,-1-3-2-15,9-2 0 0,3-4-1 16,3-2 2-16,4-4 0 0,4-5 1 16,2-5 1-16,9-5-1 0,3-6 0 15,7-2 0-15,0-4 0 0,4-3-4 16,4-4-5-16,-2-1-5 0,2 1-4 0,0-1-9 16,0 0-16-16,0 0-3 15,0 0-7-15,0 2-4 0,4-1-28 16,4-1-14-16,-2 0-27 0,-2 0-78 15</inkml:trace>
  <inkml:trace contextRef="#ctx0" brushRef="#br0" timeOffset="-171353.34">26296 13299 410 0,'0'0'17'0,"0"0"12"15,-23-67 29-15,15 49-7 16,-5 7-12-16,1 1-8 0,4 0-6 16,-5 3-6-16,3 1 0 0,0 0-2 0,-7 6-4 15,5 0-1-15,-9 8-2 0,2 5-9 16,-5 5 0-16,-7 5 0 0,0 3-1 16,2 2 0-16,0 3 1 0,0 2-2 15,-4 3 2-15,0 5-1 0,-2-2 1 16,4 1 0-16,4-3-1 0,4-1 0 15,0-1-4-15,11 2 3 0,-3 0 1 16,5-1 0-16,6 1-1 0,4 1 0 0,0 0 1 16,6 4-1-16,2 0 1 15,9 2 0-15,-3 0 0 0,7-6-1 0,6-4-1 16,2-7 0-16,4-7 1 16,4-5 1-16,2-11-1 0,9-4 1 15,4-8-1-15,10-13 1 0,-2-7 0 0,-3-8 1 16,-1-5 1-16,-2-2 0 15,-13-3 1-15,-3 0 3 0,-7-1 0 0,-7-1-2 16,-11-2 0-16,1-3 0 0,-8-2-1 16,-6 1-1-16,-2 2 0 0,-10 4 1 15,-5 2 2-15,-9 7 5 0,-5 5 2 16,-7 6 7-16,-3 6-16 0,-13 7-2 16,7 5-1-16,-9 6-1 0,4 5-2 15,5 12-13-15,-7 13-22 0,8 13-17 16,-3 8-25-16,5 1-41 0,5 1-40 15,6-9-73-15</inkml:trace>
  <inkml:trace contextRef="#ctx0" brushRef="#br0" timeOffset="-171086.13">25996 13545 442 0,'0'0'6'15,"0"0"50"-15,-4-51-16 16,4 44 14-16,-2 2-14 0,2 2-6 16,0 1-4-16,0 1-1 0,0 0-7 15,0-2-9-15,2 2-5 0,6-2-5 16,1 1 0-16,1-1 1 0,11-2 1 0,-3 3-2 16,7 0 3-16,4 1-3 0,6 0-1 15,2-1-1-15,-2 2-1 0,-4 0 1 16,-6 0-1-16,-2 0 0 0,-15 0-5 15,-4 0-39-15,-4 0-15 0,-4 1-15 16,-8 1-31-16,-9-1-27 0,0 0-107 16</inkml:trace>
  <inkml:trace contextRef="#ctx0" brushRef="#br0" timeOffset="-170662.49">26091 13460 363 0,'0'0'89'0,"0"0"-24"0,0 0-3 0,0 0 2 15,0 0-13-15,0 0-8 16,0 0-12-16,0 0-4 0,0 0-8 0,-4 3-8 16,4 5-5-16,-2 6-6 15,0 6 1-15,0 7-1 0,-2 2 1 0,2 4 0 16,-7 2-1-16,1-2 2 0,-2 3-2 16,4-3 0-16,4-3 0 0,-1-3-3 15,1-6-5-15,2-4 1 0,0-5 5 16,0-5 1-16,0-2 1 0,0-5-1 15,0 1 0-15,0-1 1 0,0 0 0 16,0 0 2-16,0-5 0 0,-2-4 1 0,2-3-2 16,0-3 3-16,0-2-1 15,4-4 4-15,1-2-1 0,5 4 0 0,6 1-3 16,-5 7-3-16,5 1 1 16,-1 3-2-16,8 5 1 0,-5 0-1 0,7 2 0 15,4 1 1-15,-6 5 0 0,-3 6 0 16,5 1 0-16,-10 5 1 0,-1 0 0 15,-10 3 1-15,-4 0 1 0,0 0-2 16,-4 0 2-16,-12 4 1 0,-7-2-1 16,-4 1 0-16,-6-4-3 0,-2-2-7 15,-3-2-11-15,-3-8-10 0,4 0-26 0,0-7-30 16,6-1-17-16,6-1-44 0,8-2-98 16</inkml:trace>
  <inkml:trace contextRef="#ctx0" brushRef="#br0" timeOffset="-169731.63">26472 13854 285 0,'0'0'72'0,"0"0"-10"0,0 0 1 0,0 0 3 16,0 0-20-16,0 0-7 0,-9-11-4 0,9 9-3 0,-2 0-1 15,2 2-6-15,0 0-5 0,0 0-4 16,0 0-6-16,0 0 4 0,4 0-8 16,0 3-6-16,1 5 0 15,5 1 1-15,9 5-1 0,-1 5 2 0,9 2 1 16,2 2 1-16,8 5 2 16,2 2 1-1,5 4-3-15,-5 2 0 0,-4 2-2 16,0 3-1-16,1-1 1 0,-5 3-2 15,-2-2-3-15,-1-1 3 0,-7 1 0 0,2 0 1 16,2-1-1-16,-7 0 2 0,3-5-2 16,0-2 0-16,-7-5 0 0,5-8 0 15,-7-4 0-15,-4-6 0 0,1-6 0 16,-7-2 0-16,0-2 0 0,-2 0-13 16,0-1 3-16,-9-4 0 0,3-2-5 15,-4-8-19-15,4 2-16 0,-9-4-16 16,7 3-8-16,0 2-20 0,-1 1-35 15,1 2-52-15</inkml:trace>
  <inkml:trace contextRef="#ctx0" brushRef="#br0" timeOffset="-169100.91">27410 14341 278 0,'0'0'34'16,"0"0"-5"-16,0 0-5 16,0 0 19-16,0 0-1 0,0 0-2 0,-14-51-4 15,7 44 1-15,-1 0-6 0,2 0-7 16,-4 2-5-16,3-1 4 0,-3 2 4 15,0 2-8-15,3 2 1 0,-3 0-5 16,-4 3 0-16,5 1-6 0,-3 3-1 16,-5 2-3-16,1 4-3 0,-5 4-1 15,-6 3-1-15,5 4 0 0,1 5 0 16,-8 5 0-16,2 2 0 0,2 3 0 0,5 0 1 16,-7-1-1-16,4-1 1 15,7 1-1-15,-5 0 0 0,8 2 1 0,-3-2-2 16,8 0 1-16,4-2 0 15,1 0-1-15,3-1 1 0,0-1-1 0,5 0-1 16,5-2 1-16,9 0-1 16,-5 0 0-16,9-3 1 0,2 1 0 0,-1-3 0 15,7-4-2-15,2-1-2 16,7-5 1-16,-3-7-2 0,4-3 2 0,-1-7 3 16,9-2-1-16,-3-12 2 0,-1-4-1 15,7-5 0-15,-7-8 1 0,5-1 1 16,-7-7 0-16,-1 1 0 0,-7-1 0 0,-8 0 1 15,-5-1 0-15,-9-2-2 16,-1-7 4-16,-8-1 10 0,-4-6 2 0,-6-6-9 16,-13-3-6-16,-5-5 1 0,-5 6-1 15,-8 5 2-15,-5 12-3 0,5 11 2 16,-2 11-2-16,2 12-2 0,-3 5 2 16,7 8 0-16,-4 8-2 0,-2 8-2 15,1 14-17-15,-3 6-11 0,-6 5-22 16,5 4-17-16,1-3-23 0,2-3-32 0,8-8-87 15</inkml:trace>
  <inkml:trace contextRef="#ctx0" brushRef="#br0" timeOffset="-168502.92">27404 14605 275 0,'0'0'52'0,"0"0"1"0,0 0 5 15,0 0 4-15,0 0-11 0,0 0-12 16,0 0-7-16,-31-49-4 16,29 45 1-16,0 2 4 0,-2 0-9 0,4 2-3 15,-5 0-4-15,1 0-6 16,-8 3-3-16,4 3-4 0,-7 3-3 0,-3 4-1 15,-5 3 0-15,2 7 0 0,-6 2 0 16,0 5-1-16,11 4 1 16,-7-1 0-16,7 1 0 0,3-1 0 0,9-3-1 15,4-1 0-15,0-2-1 0,0-2 1 16,8 0-1-16,7-4-1 0,-1-3 0 16,5-5 1-16,-1 0 0 0,11-3 2 15,0-3 0 1,4-5 0-16,0-2 0 0,-4-3 0 0,2-4 1 0,-10-3 0 0,-2 2 1 15,-13-1 0-15,0 1 9 16,-4-1 0-16,-2-2-4 0,-4-1 4 0,-6-4-2 16,-1 2-5-16,-7 0-3 0,1 2 0 15,-3 6-1-15,-7 6-11 0,4 1-9 16,-2 10-16-16,0 4-30 16,-2 4-11-16,13 1-37 0,-5-2-53 0,13-5-141 15</inkml:trace>
  <inkml:trace contextRef="#ctx0" brushRef="#br0" timeOffset="-168109.48">27584 14940 386 0,'0'0'25'0,"0"0"15"0,0 0 6 0,0 0 3 15,0 0-10-15,0 0-1 0,0 0-1 16,0 0 6-16,-17-14-4 15,17 14-5-15,0 2-18 0,0 2-9 0,4 3-3 16,9 2-2-16,-1 5 5 0,5 7 3 16,3 1 2-16,3 7-2 0,0 3-2 15,-1 2-2-15,7 4-4 0,2 4-2 16,0 4-1-16,0 3 1 0,0 3 0 0,-2 0 1 16,2-7-1-16,-4-2-7 15,-2-5-20 1,-2-5-23-16,-9-3-37 0,1-10-19 0,-7-5-73 0</inkml:trace>
  <inkml:trace contextRef="#ctx0" brushRef="#br0" timeOffset="-167527.85">28051 15594 503 0,'0'0'17'15,"0"0"1"-15,-52-51 6 0,44 40 20 16,-11 5-12-16,7 2-7 0,2 1-2 15,-7 0 1-15,11 2-8 0,-7 1-5 16,-3 3-7-16,3 5-2 0,-5 3-2 0,8 7-1 16,-7 5 0-16,3 5 1 0,-7 2 0 15,8 4 1-15,-3 0-1 16,1 3 0-16,5 2 0 0,-6-1 1 16,7 2-1-16,-1-3-1 0,2 0 1 0,4 0-2 15,1-4 2-15,3 1-2 0,7 0 2 16,5-2-2-16,0 4 1 0,7-3-1 15,-2 1 2-15,10-5-2 16,-3 0 2-16,5-1-1 0,4-4 0 0,2-1-1 16,3-3 1-16,-1-2 1 0,-2-5-2 15,4-4 0-15,-6-7 0 0,7-4 1 16,-3-8 1-16,2-6 0 0,0-6 1 16,-3-8 0-16,-1-2 4 0,-2-10 4 15,-4-4 1-15,-4-6-2 0,-7-6 0 0,1-2-1 16,-11-1-5-16,-8-4 1 0,-4-1-1 15,-15 3 1-15,-1 2-1 0,-9 9 0 16,-7 9-2-16,-1 10-1 0,-6 10 1 16,-1 6 0-16,1 8 0 0,-4 5-2 15,3 4-3-15,-3 3-10 0,3 12-6 16,5 7-5-16,6 3-13 0,0 2-12 16,6-1-29-16,0-4-63 0,13-3-117 0</inkml:trace>
  <inkml:trace contextRef="#ctx0" brushRef="#br0" timeOffset="-167071.65">28036 15817 486 0,'0'0'53'0,"0"0"-11"16,0 0 1-16,0 0-2 0,0 0-10 16,0 0-1-16,0 0-13 0,0 0-1 0,-14-26-5 15,18 22-3-15,4 0-4 0,11-2 0 16,-1 2 3-16,7 1 3 0,2-2 1 16,-4 1 0-16,-4 2-1 0,5 1-2 15,-9 1-2-15,1 0-3 16,-5 0 0-16,-1 0-2 0,0 0 1 0,-3 3-2 15,-3-1 1-15,-2 1 0 0,4 2 0 16,-2-1 0-16,0 2-1 0,0 3 1 16,-2 3 2-16,0 2-1 0,-2 1-2 0,0 2 1 15,-4 3-1-15,0-1 0 16,-2 4 0-16,-2 0 0 0,6-1-1 16,-5 2 0-16,3-1-1 0,-2-2-4 15,-2-3 5-15,2 0-4 0,2-1-6 16,1-3-1-16,1-2-2 0,0-4 0 0,2-2-9 15,0-2-10-15,0-1-3 0,0-3-10 16,0 0-16-16,0-5-24 0,0-3-42 16,0-1-61-16</inkml:trace>
  <inkml:trace contextRef="#ctx0" brushRef="#br0" timeOffset="-166897.66">28074 15907 650 0,'0'0'65'16,"0"0"-9"-16,0 0-38 0,0 0-12 16,0 0-3-16,0 0 4 0,53-1 7 0,-26-6-7 15,2-2-5-15,2-2-1 16,4-2 1-16,-2-1-2 0,0-1-24 0,-4-3-51 0,-4-3-39 16,-4-2-97-16</inkml:trace>
  <inkml:trace contextRef="#ctx0" brushRef="#br0" timeOffset="-165797.36">25827 14096 231 0,'0'0'109'16,"0"0"-33"-16,0 0-21 0,0 0 0 0,0 0-6 15,12-50-11-15,-12 47-4 0,0-3 0 16,2 3 4-16,-2 3-9 0,0-2-5 15,0 2-1-15,0 0-4 0,0 0-2 16,0 2-4-16,0 0-2 16,0-1-2-16,0 1-1 0,-2-1-4 0,0 5-1 15,-4 2-2 1,-9 11-1-16,5 10 0 0,-17 10 0 16,2 10 0-16,-6 4 0 0,0 4-1 0,-2 0 1 0,-4 1 0 15,0-2 0-15,0 0 0 0,1-1 1 16,1-5-1-16,0-7 0 0,2-3 0 15,2-1-3-15,0-6-9 0,0-2 0 16,6-8-3-16,7-3 0 16,-3-6-4-16,9-4-15 0,-7-1-13 0,11-9-3 0,-5 0-9 15,-1-1-54-15,6-6-101 16</inkml:trace>
  <inkml:trace contextRef="#ctx0" brushRef="#br0" timeOffset="-165247.1">25082 14714 453 0,'0'0'49'16,"0"0"-11"-16,0 0-10 15,-2-54 13-15,-6 49-12 0,-4 1 0 16,1-1-7-16,-3 1-2 0,-1 5-3 16,3-1-5-16,-11 7-7 0,5 4-1 15,-1 4 0-15,-4 0-3 0,7 6 0 16,-9 6-1-16,2 4 0 0,5 4 0 16,-5 3 1-16,2 1-1 0,5 1 0 0,-5 2 0 15,5 2 0-15,1-2 0 0,5-1 0 16,6 1 0-16,-1-1 0 0,5 3-1 15,0 0 1-15,5 1-1 16,3-4 1-16,8-4 0 0,1 0-1 16,10-3 1-16,2-3 0 0,2-3-1 0,2-5 1 15,0-4 0-15,2-7 0 0,2-6 0 16,2-5 0-16,1-5 0 0,7-9 0 16,-7-9-1-16,3-6 1 0,2-2 0 15,-5-5 2-15,-7 0 1 0,-10 1 6 16,-5-2 4-16,-5-1-2 0,-7 0 3 15,-6-3 0-15,-13-4-4 0,-1-1-6 0,-13-4-2 16,-2 0 0-16,-8-2 0 16,0 4-2-16,-9 4 0 0,7 9 1 0,2 9 0 15,8 6-1-15,2 8-1 0,6 4 0 16,3 4-2-16,3 3-6 0,-1 4-12 16,1 12-19-16,5 9-22 15,-7 10-15-15,5 7-44 0,-11 3-50 0,9-5-117 16</inkml:trace>
  <inkml:trace contextRef="#ctx0" brushRef="#br0" timeOffset="-164710.65">24934 15078 413 0,'0'0'112'0,"0"0"-78"0,-5-57 18 16,5 48-17-16,0 6 12 0,3 3-14 0,-1 0-12 16,4 0-9-16,0 1-5 0,-2 4-2 15,2 3 1-15,1 3-1 0,-3 5-1 16,-4-2 2-16,-2 5-3 0,-7 1 2 16,1 2-3-16,-8 1 0 15,1-3-2-15,-8-2-7 0,5 0-10 0,-7-3-4 16,-2-3-1-16,6-5 3 0,1-4 2 15,1 0 9-15,7-3 4 0,3-1 4 16,1-6 1-16,4-3-1 0,0 0 1 16,2-1 4-16,2 0 4 0,0 1 3 15,0-1 0-15,8 0-2 0,5 2-4 16,-1-1-1-16,13 3 0 0,0 3-1 0,1 4 0 16,3 0 1-16,0 2 1 0,-2 5 0 15,-2 4 0-15,-11 2-2 0,1 3-2 16,-7 0-2-16,-8 5 2 0,2-1 0 15,-4 5-2-15,-10 0-11 0,-3 1-6 16,3-1 1-16,-9-1 5 16,9-4 7-16,-7-3 0 0,13-3 4 0,2-6 0 15,0-5-1-15,4-2 1 0,0-1 0 16,0 0-1-16,2 1 2 0,2-1-1 16,0 0 5-16,6-3 7 0,7-3 2 15,-5-1 3-15,11-5-1 0,-4 0-2 16,3-1-4-16,3-2-5 0,-4 2-5 15,-2 1 0-15,-1 1-4 16,-8 4-31-16,-5-1-52 0,-5 1-38 0,-2 3-144 16</inkml:trace>
  <inkml:trace contextRef="#ctx0" brushRef="#br0" timeOffset="-164332.99">24907 15608 224 0,'0'0'244'0,"0"0"-189"15,0 0-19-15,0 0 4 0,0 0 2 16,0 0-7-16,0 0 4 0,0 0-8 15,-42-39-6-15,34 40-6 0,2 5-8 16,-2 3-6-16,-9 4 0 0,5 4 0 16,-11 7-3-16,0 3 0 0,-4 8 0 15,-2 4 2-15,-4 4-3 0,-4 8 0 16,-4 2-1-16,-3 1 0 0,5 0-1 16,0-1 1-16,-7-1 0 0,7-5 0 0,4-1-1 15,6-5 0-15,6-3-4 16,5-6-13-16,9-7-23 0,-5-4-14 0,6-8-15 15,1-3-38-15,1-7-65 0</inkml:trace>
  <inkml:trace contextRef="#ctx0" brushRef="#br0" timeOffset="-163762.02">24053 16240 355 0,'0'0'256'0,"0"0"-247"16,0 0 6-16,-56-35 2 0,48 31 19 0,-4 4-5 15,-3 1-13-15,5 0-12 16,-7 4-1-16,3 3 1 0,-3 5-1 16,1 5-5-16,-1 3 0 0,1 5-2 15,-7 2 4-15,10 2-2 0,-7 3 0 16,9-2 0-16,-3 1 0 0,4 1-2 0,1 4 2 16,-1 4-2-16,2 2 2 0,2-7 0 15,1-1-1-15,5-1-1 0,0-1 1 16,0 3-1-1,5-1-1-15,7-1-1 0,4-2-5 0,3 0 2 16,4 0 4-16,4 0 1 0,4-2 1 16,0-4 0-16,2-1 0 0,2-5 1 15,-2-3 0-15,4-6-1 0,-2-5 1 16,3-5-1-16,-1-4 1 0,0-9-1 0,0-10 0 0,0-5 1 16,-4-7 0-16,-2-5 1 0,0-3 1 15,-8-2 1 1,-2-2 4-16,-9 2 3 0,-6-7 2 0,-6 0 0 0,-6-2 2 15,-8-4-4-15,-7 2 0 0,-4 2-6 16,1 3-2-16,-7 8-1 0,-3 11 0 16,1 10 6-16,0 8-3 0,-4 6-4 15,-6 8 0-15,-1 2-2 0,1 11-12 0,-7 11-11 16,7 5-12-16,4 5-21 0,1 4-11 31,7 0-40-31,2-1-64 0</inkml:trace>
  <inkml:trace contextRef="#ctx0" brushRef="#br0" timeOffset="-163480.31">24115 16505 286 0,'0'0'312'0,"0"0"-245"16,0 0-21-16,0 0 4 0,0 0-9 16,0 0-18-16,0 0-3 0,0 0-5 15,-14-13-6-15,14 20-2 0,2 8-3 16,-2 7-3-16,0 1 0 0,0 5 1 16,0 1-1-16,-5-1-1 0,1 2 2 15,2 2-2-15,0-1 0 0,0 5-20 16,0-1-28-16,2-2-36 0,-2-1-28 15,-2-8-111-15</inkml:trace>
  <inkml:trace contextRef="#ctx0" brushRef="#br0" timeOffset="-161589.18">25330 15465 312 0,'0'0'51'15,"0"0"-17"-15,0 0-4 0,0 0 1 16,-2-12-5-16,2 12 0 0,0 0 1 15,0 0 5-15,0 0 0 0,2 3-5 16,5 0-10-16,-1 2-7 16,0 2 3-16,7 3 3 0,5 5-2 0,-5 2 3 15,7 4-6-15,3 4-6 0,-2 3 1 16,1 5-1-16,7 3 5 0,-2 3 11 16,-4-2-11-16,2-1-1 0,4 2-7 15,-5 1 0-15,-3 0-1 0,2-4-1 16,2-6 0-16,-9-4 0 0,3-6 0 0,-11-6 0 15,2-6-5-15,-1-5-40 0,-5-2-26 16,-2-5-16-16,0-7-40 0,-2-3-41 16</inkml:trace>
  <inkml:trace contextRef="#ctx0" brushRef="#br0" timeOffset="-161070.46">25868 16092 469 0,'0'0'29'0,"0"0"19"0,0 0-13 15,0 0 5-15,0 0 2 0,-58-41-5 0,50 41-10 16,0 0-10-16,1 1 2 15,3 1 1-15,-2 6-11 0,2 9-9 16,-2 9-2-16,-7 9-3 0,3 4 5 16,6 1 0-16,-9 4 1 0,5-2 2 15,2 0-3-15,4 2 0 0,0-2 0 0,0 2 1 16,2-1-1-16,4-1 0 0,2-5 0 16,11-6 0-16,-5-1-1 0,11-4-2 15,-5 2 2-15,9 1 1 16,2-2 0-16,4-2-1 0,0-7 0 15,0-4-2-15,5-5 0 0,1-7 1 0,4-2-1 16,-3-9 1-16,-3-9 1 0,-2-7 1 16,-2-5 1-16,2-12 1 0,-4-4-1 15,-2-7 0-15,-10-3 1 0,-1 2 0 16,-14 1 1-16,-4 1-1 0,-2-3 2 16,-6 0 7-16,-15-6-3 0,3 0-5 15,-5 6-1-15,-8 10-1 0,-4 8 0 0,-3 10 2 16,-1 11-1-16,2 9-2 0,1 7 0 15,-7 14-1-15,2 8-5 16,3 9-29-16,1 10-41 0,0 10-13 0,-1 3-20 16,3 0-51-16,10-11-120 0</inkml:trace>
  <inkml:trace contextRef="#ctx0" brushRef="#br0" timeOffset="-160535.22">25843 16259 394 0,'0'0'28'0,"0"0"26"15,0 0-11-15,0 0 2 0,0 0-12 16,0 0-10-16,0 0-8 0,0 0-2 15,-18-26 4-15,26 19-1 0,2 1-7 16,-4 1-1-16,13 2-1 0,-3 0 0 16,9 0-1-16,0 3-3 0,0 0 0 15,0 5-1-15,0 3-2 0,-3 1 0 0,-9 3 1 16,-3 0-1-16,-2 4-1 16,-8 0-6-16,0 2-19 0,-10 3-2 0,0 3-9 15,-7-1-8-15,1 1 3 16,5-2 11-16,-5-1 1 0,7-3 19 15,-1-6 11-15,2-3 1 0,2-8-1 16,3 1 1-16,3-2 5 0,0 0 12 0,-2-3 12 16,2-2 9-16,0-1-7 0,0 1 3 15,2-1-12-15,5 3-8 0,3-3-1 16,2 0 0-16,1 1 5 0,8 0 1 16,3 3-1-16,-5 2-5 0,4 0-6 0,-11 6-4 15,3 4 1-15,-9 2-1 0,-2 6-2 16,-2 0 1-16,-2 5 1 0,-6 3-1 15,-7 5-3-15,-7 0-9 0,-1-5-2 16,7-3-1-16,-9-4-8 0,10-2-6 16,-7 0-3-16,7-4-6 0,-3-5-12 15,3-1-25 1,3-4-55-16,-4-2-116 0</inkml:trace>
  <inkml:trace contextRef="#ctx0" brushRef="#br0" timeOffset="-160125.16">26207 16673 434 0,'0'0'105'0,"0"0"-64"0,0 0-4 16,0 0-1-16,0 0 0 0,0 0 4 16,0 0-6-16,0 0-5 0,14 1-7 15,-3 6-2-15,-3 5-1 0,6 3-3 16,5 6 0-16,-4 5-4 0,3 8 0 15,7 4-3-15,-4 6-3 16,6 5-6-16,1 4 1 0,6 5-1 0,-1 2 1 0,4-3 0 16,2 3 0-1,-2-5-1-15,3-2 2 0,-7-4-2 0,-2-8 0 16,-4-5 0-16,-3-8-1 0,1-6-19 16,-10-5-9-16,-1-7-18 0,-8-6-27 0,0-4-32 15,-1-1-16-15,-3-13-30 0,-2-3-32 16</inkml:trace>
  <inkml:trace contextRef="#ctx0" brushRef="#br0" timeOffset="-159525.78">26819 17522 390 0,'0'0'16'0,"0"0"11"0,0 0 10 0,-54 8 15 16,40-6-17-16,1 2-10 0,5 2-6 15,-7 1-2-15,3 2-2 16,2-1-1-16,-7 3-3 0,9 1 1 0,-7 1 3 16,5 3-3-16,4 2-4 15,-4 1-1-15,-1 6-3 0,5 4-4 0,4 3 1 16,0 3 0-16,0 4-1 0,2-3 1 16,0 1-1-16,0-1-2 0,6-5 2 15,2 0 1-15,5-1-1 0,-3-2-1 16,9-2 1-16,-3-1 0 0,9-1 0 15,-2-3-2-15,2 0 2 0,6-4 0 16,-3-3-1-16,10 0 1 0,1-5-1 0,4-4 0 16,-1-5-3-16,9 0 2 0,-5-9 1 15,-1-5 0-15,1-7 0 0,-9-5 1 16,-2-5 0-16,-4-3 3 0,-4-2 3 16,-8-3 4-16,-1 3 1 0,-12-2 2 15,-6-5 1-15,-2-5-4 0,-12-2-5 16,-3-1-1-16,-1 4-2 0,-5 4-1 15,-4 6 1-15,-4 4 6 0,-2 3 14 16,4 3-18-16,-2 7-3 0,2 8 0 16,2 7 1-16,5 5-2 0,-5 0 0 0,0 5-8 15,2 7-4-15,4 3-14 0,-3 5-19 16,-1 4-16-16,4 3-40 16,-8 4-54-16,2-3-105 0</inkml:trace>
  <inkml:trace contextRef="#ctx0" brushRef="#br0" timeOffset="-159117.06">27038 17567 450 0,'0'0'115'16,"0"0"-57"-16,0 0-27 0,0 0 15 16,0 0 2-16,0 0-10 0,0 0-15 15,0 0-12-15,-8-4-2 0,4 9-3 0,-1 4-3 16,-1 4-3-16,0 3-1 0,2 6-1 16,0 3-4-16,2 3-5 0,-2 2 0 15,-9 0-3-15,3 1-3 0,-1-4 1 16,-3-3-4-16,4-6 8 0,3-4 10 15,1-5-3-15,4-6 5 0,2-3 0 16,0 0-2-16,0 0-6 0,8 0 6 16,1-6 1-16,9-1 1 0,-1-7 1 15,8-2 2-15,-1 2 3 0,1-5 0 16,4 2 0-16,-2 2-3 0,2-2-1 16,-4 1-2-16,-7 2-1 0,5-2-7 15,-10 1-33-15,1-3-44 0,-8-2-53 16,-2 2-80-16</inkml:trace>
  <inkml:trace contextRef="#ctx0" brushRef="#br0" timeOffset="-158912.59">27071 17543 590 0,'0'0'62'0,"0"0"26"15,0 0-26-15,0 0-28 0,0 0-27 16,0 0-6-16,0 0 1 0,17 63 7 15,-3-41 7-15,5 1 1 0,-3 4-5 16,3 0-4-16,-7-1-3 0,3 1-3 0,-3-2 0 16,-4 1-1-16,1-2 1 0,-5 1-2 15,2-1 0-15,-4-1-21 0,-2-4-25 16,2 2-46-16,-2-4-70 0,-2-6-216 16</inkml:trace>
  <inkml:trace contextRef="#ctx0" brushRef="#br0" timeOffset="-157339.42">28853 11074 378 0,'0'0'49'0,"0"0"-29"16,0 0 17-16,0 0 9 0,0 0 2 16,0 0-20-16,0 0-9 0,0 0-9 15,-19-10-3-15,19 10-2 0,0 0 0 16,6 1-3-16,-1 4-1 0,1 2 1 0,-2 1 1 16,4 1-2-16,3 1 1 15,-3 0-2-15,-2 0 1 0,0 0-1 16,-2-1 1-16,0-1-1 0,-4 2-1 15,0-2-30-15,-6 4-21 0,-2 0-22 0,-6 0-35 16,-7 1-64-16</inkml:trace>
  <inkml:trace contextRef="#ctx0" brushRef="#br0" timeOffset="-157087.39">28764 11242 288 0,'0'0'55'0,"0"0"9"16,0 0 2-16,0 0 2 0,0 0-15 15,0 0-20-15,0 0-12 0,0 0-13 0,0 0-4 16,14-52-3-16,3 44 3 15,6 0 2-15,-5 2 2 0,5 0 1 0,-2 1-2 16,-5 1-1-16,3 1-2 0,-9 1-1 16,-2 0-1-16,1-1-1 0,-5 2 0 15,-2 1 0-15,0-2 0 0,-2 2 0 16,0 0 1-16,0 0-1 0,0 0-1 16,0 0 1-16,0 0 0 0,0 2 2 15,-2-1 0-15,-4 3 1 0,-5 3 1 16,-1 3-3-16,0 1-2 0,-7 3-7 15,5 0-26-15,-7 0-21 0,4-2-47 0,1 0-111 16</inkml:trace>
  <inkml:trace contextRef="#ctx0" brushRef="#br0" timeOffset="-116189.4">19834 13394 302 0,'0'0'7'0,"0"0"22"0,0 0 13 0,0 0-10 0,0 0 7 16,0 0-6-16,0 0 0 0,0 0 1 16,0 0-4-16,2 7-9 0,-2-5-7 15,0 1-6-15,6 2 12 0,7-1-15 16,1 2 1-16,9-2 7 0,10-4 6 16,15 0 14-16,9-9-4 0,14-6 0 15,11-4-4-15,11-4-12 0,5-2-6 16,3 3-3-16,-2 2-1 15,-4 7 0-15,-10 4-3 0,-11 6-5 0,-14 3 4 16,-10 0-1-16,-15 7-14 0,-14 0-33 0,-15 2-32 16,-12 1-25-16,-23-1-94 0</inkml:trace>
  <inkml:trace contextRef="#ctx0" brushRef="#br0" timeOffset="-115921.5">19851 13648 669 0,'0'0'10'0,"0"0"4"0,0 0 20 0,0 0-4 16,0 0-30-1,0 0-1-15,0 0 1 0,0 0 13 0,0 0 12 0,74 41-2 16,-31-43-7-16,11-1-3 0,12 1-1 16,7-2-4-16,13 1-6 0,-1-1-1 15,2 0 1-15,-6 4 0 0,-5-1-2 16,-10 5-30-16,-10 3-33 0,-10 0-49 15,-15-1-31-15,-13-3-107 0</inkml:trace>
  <inkml:trace contextRef="#ctx0" brushRef="#br0" timeOffset="-115559.73">20159 13179 565 0,'0'0'37'16,"0"0"3"-16,0 0-5 0,0 0 3 16,0 0-6-16,0 0-4 0,0 0-6 15,0 0-7-15,0 0 1 0,-23-26 3 16,8 35-12-16,-7 11-5 0,-11 5-2 16,-9 7 2-16,-3 5-1 0,-11 5-1 31,-4 2 0-31,0 6 1 0,0-1 1 15,4 0-2-15,5-5 1 0,9-3 0 16,5-3 0-16,8-6 2 0,6-6-1 0,11-5-2 16,2-6-1-16,5-3 1 0,5-1-1 15,0 1 1-15,11-2-1 0,-1 1 0 16,9 0 1-16,3-3 1 0,7 0 4 16,9-1 4-16,7-2 4 0,5 0-3 15,8-3-6-15,6 3 1 0,2 2-1 0,2 2-2 16,-4 5-1-16,-4 2 0 15,-6 2 0-15,-9 6 1 0,-5-1-1 0,-9 0-1 16,-11-2 0-16,-3-2-19 16,-9-2-3-16,-6-2-12 0,-2 0-24 0,-8-5-51 15,-9-6-33-15,-1-2-153 0</inkml:trace>
  <inkml:trace contextRef="#ctx0" brushRef="#br0" timeOffset="-115087.61">20795 12499 396 0,'0'0'69'16,"-20"-57"-21"-16,11 41 4 0,5 4 3 16,-2 3-5-16,2 5-5 0,2 1-4 15,2 1-3-15,0 2-11 0,0 0-7 0,0 0-9 16,0 1-5-16,0 5-4 16,0 8-2-16,-4 9-2 0,-3 11 2 0,-1 8 1 15,-4 6 1-15,-1 4 1 0,-3 1-2 16,-1 1 0-16,1 1-1 15,1-8 1-15,3-7 1 0,4-8-2 0,3-7 0 16,5-7 0-16,0-6 2 0,3-3-1 16,3-5-1-16,2 0 0 0,2 0 0 15,3-4 1-15,12 0 0 0,6-5 4 16,4-7 1-16,2-1 0 0,2-2-4 16,0 1 0-16,-3 1-2 0,-5 2 0 0,0 4 0 15,-9 1 0-15,1 0-3 16,-2 0-16-16,-5 0-7 0,3 1-16 15,-3-6-34-15,-1-2-21 0,-3-5-58 0,-1-4-130 16</inkml:trace>
  <inkml:trace contextRef="#ctx0" brushRef="#br0" timeOffset="-114789.61">21473 12246 645 0,'0'0'71'0,"0"0"-37"15,0 0 0-15,0 0-11 16,0 0-14-16,0 0-6 0,0 0 1 16,0 0 2-16,11 37 4 0,-24-14 0 15,-7 10-3-15,-5 7-3 0,-6 4 0 16,-2 3-2-16,-3 2-1 0,5-4 0 0,9-3-1 16,5-8-1-16,9-5 1 0,6-2 0 15,2-7-1-15,0-3 0 0,6-4 1 16,4-5-1-16,1-1 0 0,-1-5 1 15,9-2 1-15,1-1 0 0,9-8 4 16,8-4 7-16,9-6 5 0,4-5-3 16,10 0-9-16,-5 1-5 0,3 4 0 15,-2 3-1-15,0 6-2 0,-9 1-32 16,1-1-42-16,-15-7-98 0,-16-2-322 16</inkml:trace>
  <inkml:trace contextRef="#ctx0" brushRef="#br0" timeOffset="-112489.43">10584 11519 141 0,'0'0'30'0,"0"0"-26"15,0 0 4-15,0 0 22 0,0 0 14 16,0 0-12-16,-25-30-12 16,15 25 5-16,-1 1-9 0,1 0 10 0,-3 0 6 15,-1 2 29-15,8 1 31 0,4 1-68 16,2-1 9-16,0 0 3 0,0 1-4 15,0 0-9-15,0 0-13 0,0 0 1 16,0 0 28-16,0 0-37 0,2 0-2 16,4 0-1-16,11 0 1 0,3 1 2 0,5 1 1 15,6-3 3-15,8 1 3 0,5 0-3 16,5-1-5-16,3-3 1 16,-4 1-1-16,-9 2-1 0,-6 1 0 0,-10 1 0 15,-15 5 0-15,-6-2-43 0,-4 2-42 16,-13 0-11-16,-3 0-73 0,-3-2-157 15</inkml:trace>
  <inkml:trace contextRef="#ctx0" brushRef="#br0" timeOffset="-112080.33">10544 11481 491 0,'0'0'65'0,"0"0"-20"0,0 0-5 0,0 0-4 15,0 0-13-15,0 0-5 0,0 0 2 16,0 0-7-16,0 0-5 15,27 26-6-15,-23-10 2 0,1 3-2 0,-1 0 3 16,-4 4-3-16,0 1 0 0,0 2-1 16,0-5 1-16,-2-1-1 0,-3-2-1 15,1-4 0-15,-2 1-3 0,2-5-13 16,2-4 2-16,0-2 10 0,0-4-1 16,-2 0 5-16,4 0 0 0,0-1 1 15,-2-3 2-15,2-1-2 0,0-4 0 0,2 1-1 16,4-2 4-16,0 3 2 0,2 0-1 15,5 1-4 1,1 3 0-16,5 3 0 0,6 0 0 0,1 3 0 16,8 7 3-16,1 3 3 0,0 8-1 0,-4 1-1 15,-4 3 1-15,-11-1-5 0,-5 0 2 16,-7-3-1 0,-4-1 0-16,-6 1 0 0,-13-1 2 0,-6 0 0 0,-6-2-1 15,-4-1 0-15,-6-3-3 16,-1-4-2-16,-3-4-17 0,1-4-21 0,1-1-6 15,4-4-15-15,6-5-26 0,8-3-35 0,8-5 6 16,5-3-8-16,4-3-68 0</inkml:trace>
  <inkml:trace contextRef="#ctx0" brushRef="#br0" timeOffset="-111638.78">10586 11304 449 0,'0'0'71'0,"0"0"-17"0,-52-57 12 16,38 47-8 0,-5 0-13-16,0 2-13 0,3 3-2 0,-1 1-10 0,3 3-6 0,-5 1-7 15,3 0-4-15,-5 5-3 0,0 5 0 16,-8 6-1-16,0 5 0 0,-2 7 1 16,-2 4-2-16,0 4 2 15,6 7 0-15,-4 2-1 0,5 7 1 0,-3 3-1 16,4 2 1-16,2 2-1 15,9-2 1-15,1-2-1 0,7 1 0 0,2-5 0 16,6 2-2-16,10-4 0 0,3-1 0 16,5-5-2-16,9-5 2 0,9-3 1 15,3-5 1-15,9-4-1 16,7-6 1-16,8-9 1 16,3-8 0-16,-2-6 1 0,4-11 1 0,-2-6 1 0,-4-6 1 0,-2-4 2 31,-2-3-1-31,-6-8 3 0,-4-1-1 15,-7-6 3-15,-6-4 1 16,-8-3 0-16,-8-6-3 0,-13 1-3 0,-6-1-2 16,-8 2 1-16,-10 8-2 0,-9 3-1 15,-14 8 0-15,-7 8-1 0,-1 4-3 16,-11 9-10-16,4 9-15 0,2 10-5 16,7 5-2-16,1 10-19 0,7 12-4 15,2 8-8-15,-2 8-51 0,-5 9-62 16</inkml:trace>
  <inkml:trace contextRef="#ctx0" brushRef="#br0" timeOffset="-111183.4">10075 12389 365 0,'0'0'87'0,"0"0"2"0,10-52-12 15,-5 37 2-15,1-1-13 0,-4 1-16 16,4-2-13-16,0 4-7 0,-2 3-11 16,-2 3-1-16,-2 6-1 0,0 1-1 15,0 0-5-15,0 0-1 0,0 0-5 16,0 3-1-16,-2 1-4 0,-4 8-1 16,-2 8 0-16,-9 9 1 0,-3 7 0 0,-5 6 0 15,0-2 0-15,2 2 0 16,-1-1 0-16,-1-2 0 0,0 0-3 0,-2-3-17 15,2 0-9-15,-2-4 3 16,-2-1-3-16,-2-3-24 0,5-3-39 0,-1-3-14 16,2-5-71-16,2-4-181 0</inkml:trace>
  <inkml:trace contextRef="#ctx0" brushRef="#br0" timeOffset="-110632.08">9118 12959 491 0,'0'0'55'0,"0"0"-7"0,12-66-18 16,-12 53 13-16,-4 4-9 0,-4 0-2 15,2-1-5-15,-4-1-7 0,-3 5-7 16,-3 3-5-16,-5 3-3 0,0 0 1 16,1 6-5-16,-7 6 1 0,0 5-1 0,0 6 1 15,0 5-2-15,2 3 0 16,-4 4 1-16,9 2-1 0,-3 6 0 16,0 4 1-16,7 1-1 0,-1 4 0 0,1 1-1 15,5-2 0-15,5-4 1 0,6-5-2 16,0-3 2-16,2-1-1 0,6 3 0 15,5 0 1-15,1 1-2 0,9-1 2 16,6-3 0-16,6-1-2 0,6-6 1 16,9-6 0-16,6-5 1 0,4-10-1 15,6-11 1-15,0-3 0 16,0-11 2-16,-2-7-2 0,-4-6 2 0,2-8-1 16,-8-3 1-16,-4-5 0 0,-5-4 0 15,-6-5 0-15,-8-6 0 0,-4-5 2 16,-6-3-1-16,-13-3 4 0,-6-1-2 0,-2 1 3 15,-10 4 4-15,-5 12-9 0,-3 10-1 16,-9 12 0-16,-6 7-2 0,-4 4 3 16,-7 5-3-16,-3 7-1 0,-3 10-5 15,1 6 3-15,-1 12-2 0,2 10-16 16,1 8-12-16,-7 8-49 0,4 7-17 16,3-6-45-16,6-6-126 0</inkml:trace>
  <inkml:trace contextRef="#ctx0" brushRef="#br0" timeOffset="-110143.64">9139 13217 462 0,'0'0'42'0,"0"0"25"15,33-51-11-15,-23 42 2 0,-4 3-3 16,1 5-17-16,-5-1-5 0,4-1-10 15,0 2-3-15,-4-1-7 0,0 2-6 16,-2 0-2-16,2 3-1 0,2 0-4 16,-2 3 1-16,-2 3-1 0,0 6 1 0,-4 0 0 15,-4 4-1-15,-11-1-3 0,-3 2-17 16,-5-3-14-16,-4-3-1 0,-2-3-6 16,0-3 12-16,4-5 8 0,2-2 15 15,12-1 6-15,3-6 3 0,4-2-1 16,4 0 1-16,1-3 12 0,3-5 10 15,0-3-3-15,3-2 3 0,9-2-4 16,5 4-2-16,1 3-8 0,7 1-3 16,8 5-1-16,10 3-1 0,7 2-1 15,6 5 0-15,-5 6-1 0,-3 7 0 16,-15 2-1 0,-10 7-2-16,-13 1 0 0,-10 4-1 0,-6 5 1 0,-13 1 2 0,-10 0-3 15,-6 1 0 1,-6-3-8-16,-5-4 1 0,5-2-1 0,8-7 6 0,8-5 2 15,11-6 1-15,6-3-1 0,5-3 0 16,3-1 0-16,0 0 0 16,5 0-2-16,3-2 0 0,13-2 2 0,7-4 3 15,16-6 6-15,8-3-3 0,8-1-1 16,4-1-3-16,2 1 1 0,-2 2-3 16,-2-1-19-16,-6-1-48 0,-7 0-87 15,-9-3-151-15</inkml:trace>
  <inkml:trace contextRef="#ctx0" brushRef="#br0" timeOffset="-109137.08">10865 12205 25 0,'0'0'249'16,"0"0"-188"-16,0 0 4 0,0 0 8 16,0 0-9-16,0 0-13 0,0-43-7 15,-2 39-6-15,0-1 16 0,0-1-19 16,2 4-2-16,0 0-7 0,0 2-4 0,0 0 0 16,0 0-9-16,0 0-3 0,0 0-7 15,6 2-3-15,4 3-1 0,7 3 0 16,5 5 1-16,9 2 1 0,5 7 0 15,7 2 2-15,2 4-2 16,9 3 1-16,-2 6-1 0,6 4-1 0,4 3 1 16,-2 3 1-16,-2 4-2 0,4-2 2 0,-7 0-1 15,3 0-1-15,-8-2-2 16,0-4 1-16,-13-7-2 0,-4-3-18 16,-4-5-9-16,-15-8-3 0,-6-2-19 15,-8-10-21-15,-10-4-33 0,-13-4-86 0</inkml:trace>
  <inkml:trace contextRef="#ctx0" brushRef="#br0" timeOffset="-108477.92">11871 12653 442 0,'0'0'30'16,"-18"-54"23"-16,8 41 5 0,-1 1-2 15,-1 2-16-15,-3 3-1 0,1 1-9 16,8 2-10-16,-9 1-1 0,1 3-3 15,-3 0-5-15,3 3-2 0,-3 3-3 16,1 2-3-16,-7 2-2 0,4 8 1 16,-8 2-2-16,3 3 0 0,-1 3 0 0,0 6 0 15,-4 3 0-15,2 5 0 16,-2 0 0-16,7 4 1 0,1-1-1 0,-2 4 0 16,4-2 0-16,1 2-1 0,3 0-2 15,5-2 3-15,2 3-1 0,6-2-1 16,2 1 2-16,0-2-3 0,6-1 2 15,6-1-3-15,5-8-5 0,10-3 2 16,-2-2 3-16,8-5 3 16,8-4 0-16,0-6 1 0,13-3-1 0,-4-6 0 15,8-4 1-15,-1-2 0 0,-1-8 0 16,-2-1 1-16,4-3-1 0,-13-1 2 16,3 0-1-16,-3-2 1 0,1 2 0 15,1-2 5-15,-5-7 4 0,-1-2-2 0,-4-6 1 16,-2-2 0-16,-4-8 5 15,-4-4-3-15,-4-4 0 0,-8-3-3 0,-7-2-3 16,-8 0-5-16,-11-3 7 0,-7 1 1 16,-9 1-7-16,-8 1-1 0,-13 5-1 15,-1 5 0-15,-11 5-3 16,-4 4 0-16,-7 5 0 0,3 8-1 16,-2 10 2-16,-7 8-3 0,7 6-5 0,2 14-4 15,2 8-10-15,4 7-15 0,8 4-15 16,0 0-16-16,9 0 5 0,1-1-36 15,7-3-65-15,8-10-137 0</inkml:trace>
  <inkml:trace contextRef="#ctx0" brushRef="#br0" timeOffset="-107202.08">11754 12990 228 0,'0'0'56'0,"0"0"11"16,0 0-19-16,0 0 0 0,0 0 3 0,0 0-6 15,18-26-7-15,-16 21-6 16,0 2-5-16,-2-1 1 0,0 2-2 0,0 0-2 16,0-1-4-16,0 1-3 15,0-1-1-15,-2 0-2 0,-2 2-3 16,0-5-4-16,-4 0-1 0,0-1-4 15,-9 1 0-15,3 2-1 0,-9-2-1 0,0 6-1 16,0 0-2-16,-6 7 2 0,-2 6-7 16,2 5-6-16,9 1 2 0,5 4 6 15,9-1-2-15,-2 0-4 16,8-3 4-16,0-2 2 0,8 0 4 0,-2-5 1 16,0 2-2-1,7-3 3-15,1-3-1 0,3 1 1 0,4-2 0 16,5-4 2-16,3-1 6 0,-4-2 8 0,2-5-5 15,-2-6-1-15,-2-3 0 0,-11 0 3 16,7-4-3-16,-11 0-3 0,0-2-2 16,-2-2 0-16,-6 0-4 15,0 2 1-15,0-1-1 0,0 5 1 0,-2 2 3 0,0 5 3 16,0 3 0-16,2 3 2 16,0 0-3-16,0 3-3 0,0 0-2 0,0 0-2 15,0 4 0-15,0 5-1 0,0 4-1 16,2 3 1-16,2 0 1 0,5 5 0 15,-3-1 2 1,-2 3 1-16,6 4 4 0,5 1-1 0,-7 1 2 0,2 2-3 16,-1-1-1-16,1-3 0 0,-10-1-3 15,0-3 2-15,0 1-2 0,0-3 0 16,-10-1 0-16,-5 1 1 0,3-3 1 0,-13-1-1 31,0 0-2-31,-6-5-2 0,-2 0-5 16,2-4-7-16,4-3-4 0,4-5-7 0,5 0-18 0,5-3-22 0,1-2-17 15,-2-1-31 1,5-5-42-16,-3 3-58 0</inkml:trace>
  <inkml:trace contextRef="#ctx0" brushRef="#br0" timeOffset="-105946.6">12376 13412 139 0,'0'0'86'15,"0"0"-38"-15,0 0-5 0,0 0 9 0,0 0 2 16,-4-15-1-16,4 15-9 0,0 0 0 16,-2-1-5-16,0 1-6 0,0 0-8 15,2 0 0-15,0-2 2 0,0 2-5 16,0 0-5-16,0-3-7 0,0 3 0 16,0 0-2-1,0 0-3-15,0 6-2 0,2-1-1 0,6 4 5 0,2 3-5 16,5 2-1-16,3 3 4 0,15 2 2 15,7 4 3-15,9 4 2 0,5 2-1 0,8 6-3 16,6 2-2-16,5 4-1 16,3 3-2-16,-6 4-1 0,1 1 0 15,-1 2 0-15,-2-3 0 0,-2 2 0 16,-6-2 0-16,0 0-1 16,-10-5-1-16,-1-2-2 0,-9-4 0 15,-7-8 0-15,-4-3 2 0,-11-8 0 0,-3-4-1 0,-11-3 1 16,-4-7-11-16,0-1-9 15,0-3-1-15,0 0 0 0,-6 0-7 0,-5-3-15 16,1-2-19-16,4 0-10 0,-5-1-55 0,1 2-81 16</inkml:trace>
  <inkml:trace contextRef="#ctx0" brushRef="#br0" timeOffset="-105415.93">13968 14090 501 0,'0'0'50'0,"-34"-76"-38"0,12 48 29 16,5 8-5-16,-3 5 14 0,1 5 2 0,4 2-18 15,3 2-10-15,-5 6-4 16,7 0-2-16,-11 3-8 0,7 9-6 0,-11 4-2 15,0 6-2-15,5 5 0 0,-3 2 0 16,-2 0 0-16,9 0 0 0,-1 2 1 16,7 1-1-16,2 3-1 15,-1 2 0-15,3 4 1 0,6 1 0 0,0 0-2 16,4 1 2-16,7 0 0 0,-3 0 0 0,4-1 0 31,7-5 1-31,-3-1-1 0,7-2-1 0,10-4-1 0,0-2-3 16,6-4 0-16,9-5 1 0,-2-3 3 15,7-6-1 1,1-4 1-16,4-6 1 0,4-6 1 16,-4-9 0-16,-4-6 0 0,3-2 0 15,-7-5 1-15,2-4 3 0,-5-1 4 16,-5-5 0-16,-9-5 2 0,-11-3-5 0,-3-6 1 16,-15-6 1-16,-6-7 0 0,-6-5-4 15,-19-4 1-15,-6-2 1 0,-11 7-4 16,-7 10-1-16,1 11 1 15,-4 15-1-15,-6 9-1 0,9 9-2 0,-7 11-1 16,4 4-4-16,5 14-4 0,-1 5-12 16,9 8-7-16,5 7-18 0,3 1-37 15,2 2-18-15,4-2-74 0,9-7-138 16</inkml:trace>
  <inkml:trace contextRef="#ctx0" brushRef="#br0" timeOffset="-105120.89">14073 14140 503 0,'0'0'95'0,"0"0"-15"16,0 0-19-16,0 0-2 0,0 0-13 0,0 0-14 15,0 0-9-15,0 0-8 16,10-36-4-16,-10 38-4 0,2 3-4 16,2 6-3-16,1 6 0 0,-1 5 0 0,0 2 1 15,0 2-1-15,-4 3 0 0,4 4 0 16,-2 2-7-16,2 1-8 0,3-4-2 16,1-2-2-16,-2-4-11 15,-4-6-41-15,6-3-29 0,-3-7-24 0,-5-5-145 16</inkml:trace>
  <inkml:trace contextRef="#ctx0" brushRef="#br0" timeOffset="-104931.97">14300 14168 530 0,'0'0'68'0,"0"0"7"16,0 0-8-16,0 0-2 0,0 0-24 15,0 0-14-15,0 0-9 0,0 0-3 16,0 0-1-16,2-16-4 0,-2 26-4 15,0 5-2-15,0 2 1 0,0 6-1 16,0 5-3-16,-2 2 0 0,0 3-1 16,-2 2-1-16,-2 3-20 0,4-1-19 15,-4 3-59-15,-3-3-53 0,1-9-107 16</inkml:trace>
  <inkml:trace contextRef="#ctx0" brushRef="#br0" timeOffset="-104459.63">13858 14904 163 0,'0'0'229'0,"0"0"-150"15,0 0-30-15,0 0 18 0,0 0-9 0,0 0-6 16,0 0-1-16,0 0-4 16,0 0-12-16,17-29 1 0,-17 20-10 15,2 3-6-15,0-1-4 0,0 2-4 0,-2 1-6 16,0 4-2-16,0 0 1 0,0 0-1 15,0 1-2-15,0 2-1 0,-2 6 1 16,-2 6 1-16,-1 6-3 0,-9 9 1 16,-1 4 0-16,-3 9 0 0,-3 3-1 15,-6 3-1-15,0 3 0 16,-2-1 1-16,7-2 0 0,-3 1 1 0,0-3-1 0,4-5 1 16,5-3-1-16,4-3 0 15,-1-1 0-15,5-2-16 0,4 1-14 0,0-3 4 16,-1 1-18-16,1 0-11 15,0-2-22-15,2-1-17 0,-4-1-55 16,2-6-131-16</inkml:trace>
  <inkml:trace contextRef="#ctx0" brushRef="#br0" timeOffset="-103969.75">13163 15811 514 0,'0'0'58'16,"0"0"-14"-16,0 0-2 0,0 0 10 16,0 0-15-16,0 0-8 0,0 0-11 15,0 0-7-15,-49-42-1 0,43 45 0 0,-9 8-5 16,3 6-4-16,-1 7 0 0,-3 8 0 15,5 3-2-15,-5 5 2 16,6 4-2-16,-1 6 0 0,-1 1 0 0,4-4 1 16,6 0 0-16,2-4 0 15,0 0 0-15,4-4 0 0,6 0-1 16,7 0-3-16,-1-5-1 0,7-3 4 0,6-3 0 16,4-6-1-16,4-5 0 15,4-5 2-15,9-6-1 0,0-6 1 0,3-4-1 16,9-10 0-16,-2-3-1 0,-4-6-1 15,-2-1 3-15,4-1 0 0,-17-2 0 0,0-2 0 16,-10-4 0-16,-4-4 2 0,-12-5 0 16,-3-4 1-16,-10-7 2 15,-6-4 2 1,-12-5-3-16,-5 1 3 0,-10 2-3 0,-4 10-3 0,-9 10 0 0,1 9 1 16,-3 11-2-1,-5 7-2-15,3 6 0 0,-3 6-3 16,5 10-5-16,1 5-9 0,1 5-17 0,11 4-21 0,0 3-21 15,2-1-41-15,4-3-64 0</inkml:trace>
  <inkml:trace contextRef="#ctx0" brushRef="#br0" timeOffset="-103649.58">13261 16005 51 0,'0'0'359'0,"0"0"-278"0,0 0-13 16,0 0-2-16,0 0-3 0,0 0-13 0,0 0-7 16,0 0-12-16,0-35-6 0,0 35-4 15,0 0-6-15,0 0-6 0,0 0-4 31,2 6 0-31,2 5-3 0,-2 7 1 0,0 6-2 16,0 3 1-16,-2 4-2 0,0 2 1 0,0 2-1 0,0 4-4 16,-2 1-2-16,-2 1-8 15,4-1-13 1,0-5-11-16,0-9-15 0,0-7-30 16,4-7-63-16,-4-5-135 0</inkml:trace>
  <inkml:trace contextRef="#ctx0" brushRef="#br0" timeOffset="-103293.41">13585 15969 492 0,'0'0'55'16,"0"0"-5"-16,0 0-7 0,0 0-2 15,0 0-9-15,0 0-6 0,0 0-8 16,0 0-5-16,-54 10-3 0,48 4-4 0,-2 4-5 15,2 3 1-15,4 5-2 16,-3 1 0-16,-1 2 0 0,6-2 0 0,0 0 0 16,2-1-2-16,7-2-4 0,-3-5-10 15,4-2-6-15,3-3 8 16,-3-6 3-16,2-3 8 0,5-5 2 0,-7 0 1 16,11-8 0-16,-7-3 1 0,3-2 5 15,-7-2 8-15,5-3 2 0,-7-1 6 16,-4-5-1-16,-4-6-1 0,0-4 3 15,0-2-7-15,-4-1-8 0,-4 3-4 16,-5 8 1-16,5 9-2 0,0 8-1 16,-7 6 0-16,5 0-2 0,-2 3-1 0,-5 3-11 15,7 2-27-15,-11 6-27 16,9-2-33-16,-9 3-64 0,6-4-184 16</inkml:trace>
  <inkml:trace contextRef="#ctx0" brushRef="#br0" timeOffset="-102506.54">14604 14604 302 0,'0'0'55'16,"0"0"-1"-16,0 0 13 0,0 0 1 16,0 0-14-16,0 0-10 0,-51-28-7 15,44 27 4-15,1-1-3 0,4 2-6 16,0-1-3-16,2 1-11 0,0-2-9 0,0 2-6 16,2 6-3-16,8 4 0 15,7 5 0-15,-3 4 4 0,11 2 4 16,8 4 4-16,0 3-2 0,11 2-2 0,5 4 0 15,1 5-2-15,10 5-2 0,4 6-2 16,6 7 1-16,5 4-1 0,7 1 0 16,-1 3-2-16,4-7-5 0,-13-2 3 15,-4-11 1-15,-8-3 0 16,-8-7 0-16,-11-5-9 0,-8-2-14 0,-4-7-16 16,-14-5-17-16,-5-4-31 0,-6-8-17 15,-10-4-77-15,-4-5-163 16</inkml:trace>
  <inkml:trace contextRef="#ctx0" brushRef="#br0" timeOffset="-101969.18">15826 15266 616 0,'0'0'59'0,"0"0"-59"16,-44-57 0-16,26 44 2 0,1 3 14 0,-7 0 7 0,-1 3-9 16,0 3-3-16,0 4 16 0,-2 0-3 15,0 7-14-15,-4 6-4 0,2 1-2 16,0 6 2-16,3-1-3 0,1 4 1 16,-2 3-4-16,-2 2 2 0,4 3-2 15,2 2 0-15,-1 2 0 0,-1 5 0 16,4-1 1-1,5 4-1-15,-1-2 0 0,5 2 0 0,8 2 0 16,-1 0 0-16,5 1 0 0,0-3 0 0,7-2 0 0,3 0 0 16,6-4-1-16,1 0-1 15,8-1 0-15,4-1 0 16,4 1 2-16,4-1-2 0,4-2 2 0,7-2 0 0,-5-5 0 16,7-4 0-16,0-8 0 15,5-3 0-15,1-5 0 0,4-5 1 16,2-2 1-16,4-10 1 0,-4-6 3 0,2-8 3 15,-6-4 1-15,-8-7-1 0,-1-10 0 16,-9-7 2-16,-9-8 1 0,-13-11-5 0,-5-5-2 16,-13-6-2-16,-13 1 1 15,-7 4-4 1,-11 8-2-16,-15 12-6 0,-3 13 3 16,-5 10 4-16,-8 9 1 0,-4 5 0 0,-7 8 0 0,-3 12-1 0,-3 2-16 31,-1 16-11-31,7 7-3 0,5 5-27 0,4 1-35 0,2 0-30 0,19-7-83 15</inkml:trace>
  <inkml:trace contextRef="#ctx0" brushRef="#br0" timeOffset="-101623.2">15650 15585 493 0,'0'0'70'0,"0"0"-33"0,0 0 10 0,0 0 1 15,0 0-2-15,0 0-5 0,0 0-11 16,0 0-7-16,4-3-6 0,0 9-4 16,1 4-2-16,-1 2 0 0,2 6 1 15,2 2-2-15,-2 2-5 0,1 2-1 16,-5 2-2-16,0 2 0 0,-2 0 0 16,0 1-2-16,0 3 1 0,-4 0-1 15,-1-3-3-15,1-4-12 0,0-4-18 16,0-7-48-16,2-3-19 0,0-4-17 15,2-4-94-15</inkml:trace>
  <inkml:trace contextRef="#ctx0" brushRef="#br0" timeOffset="-101120.08">15960 15569 568 0,'0'0'42'0,"0"0"11"0,0 0-4 15,0 0-2-15,0 0-7 0,0 0-12 16,0 0-14-16,0 0-3 0,0 0-1 16,27-1 0-16,-27 14 0 0,0 1-3 15,0 0-2-15,-4 0-1 0,-8 0-1 0,-1-1-1 16,-5-2-2-16,-3 1-4 16,-6-5-11-16,-6 1-11 0,0-4-7 0,2-1 0 15,2-3-8-15,10 0 8 16,3 0 19-16,12-8 12 0,0 1 1 15,4-1 1-15,0-7 0 0,0 0 11 0,6-5 5 16,6 0 5-16,5 1 1 0,-3-1-1 16,7 7-11-16,2 1-1 0,-5 6-2 15,7 5-2-15,-4 1 0 0,-3 6-1 16,5 8 2-16,-7 1 3 0,1 6-4 16,-7 0 3-16,-5 1-1 0,-5 3-3 15,-5-1-2-15,-5 1 1 0,-9 0 0 16,3 1 0-16,-5-1-3 0,7-2 0 0,-5-1-1 15,9-3 1-15,-3-4-1 16,5-1 1-16,4-7 0 0,2-3 0 0,0-1 0 16,2-3 0-16,0 0 3 0,0 0-1 15,0 0 0-15,2 0-1 0,4 0 0 16,7 0 1-16,5-6 2 0,9-3 0 16,2-7-1-16,8-6-1 0,5-4 0 15,7-5-2-15,-5 3-42 0,1-3-67 16,0-7-78-16,-7 0-309 0</inkml:trace>
  <inkml:trace contextRef="#ctx0" brushRef="#br0" timeOffset="-93597.2">8845 13738 110 0,'0'0'20'0,"0"0"-1"0,0 0 6 0,0 0 6 16,0 0 16-16,0 0 3 16,29-20-2-16,-29 20-9 0,0 0 1 15,0-2-4-15,0 1 9 16,0 1 0-16,0-3 0 0,0 2-5 0,0-1-3 0,0-1 5 16,0 3-10-16,0 0-4 0,0 0-5 15,0 0-7-15,0 0-1 0,-2 1-2 16,-2 4 0-16,-4 4-4 0,-5 7-7 15,-9 6 1-15,-1 9-2 0,-4 5 1 16,-2 1 0-16,0 1 0 16,-2 1-1-16,2 1 1 0,-2 5-2 0,0-2-2 15,2-1 0-15,2-4 1 0,0-1-1 16,3-4 2-16,1-6 0 0,4 0-1 16,1-6-2-16,1-2-8 0,3-5-8 0,1-4-5 15,3-5-18-15,-2-2-12 0,1-1-7 16,-3 0-6-16,-1-2-44 0,-3 1-51 15,-3 0-125-15</inkml:trace>
  <inkml:trace contextRef="#ctx0" brushRef="#br0" timeOffset="-93094.3">7851 14428 441 0,'0'0'36'0,"0"0"1"15,0 0 10-15,0 0 5 16,-27-57-13-16,23 50-5 0,-2-2 6 0,0 1-7 16,1 0-2-16,-5 2-8 0,4 3-5 15,-9-1-4-15,1 4-4 0,-3 0-4 16,-5 6-4-16,-3 5-1 0,-4 3-1 16,-2 6-1-16,2 4 1 0,-2 2-1 15,0 5 1-15,6-1-1 16,-4 4 1-16,2 2 0 0,2-1 0 0,7 2 0 15,-1-1 0-15,5-1 0 0,1-2 0 16,3 1 0-16,8-2-1 0,2-1 1 16,0 2-1-16,6 1 0 0,9 1 1 15,1 2-2 1,11-3 1-16,4 0 0 0,6-4-3 0,9-4 3 0,8-5 0 0,3-4 1 16,5-6 0-16,0-1 0 15,5-8 1 1,-1-2 0-16,-6-7-1 0,0-8-1 0,0-5-2 0,-9-4 2 0,3-6 1 15,-4-3 1-15,-5-3 0 0,-12-3 1 16,-4-8 0-16,-8-3 3 16,-5-3 1-16,-7-2-1 0,-5 1-3 0,-4-1 1 15,-11 2 0-15,-5 2 2 0,-5 3 0 16,-8 6-1-16,-6 8-4 0,-4 9 2 16,-5 5 0-16,-3 3-2 0,-5 9 0 15,-2 9 0-15,-3 12-4 0,1 13-14 0,4 6-18 16,2 5-23-16,5 8-35 0,4 3-9 15,-3-1-56-15,11-6-125 0</inkml:trace>
  <inkml:trace contextRef="#ctx0" brushRef="#br0" timeOffset="-92809.3">7841 14732 466 0,'0'0'37'16,"0"0"34"-16,0 0-10 16,0 0 4-1,0 0-5-15,0 0-15 0,0 0-8 0,0 0-6 0,12-38-8 0,-12 38-8 16,0 1-6-16,0 1-4 16,0 3-5-16,4 1 0 0,0 5 0 0,-2 3 1 15,0 3 1-15,-2 3-1 0,0 3 1 16,0 2-1-16,-2 2 0 0,-2 0 0 15,2-2-1-15,-2-2-1 0,0-3-19 16,4-2-8-16,-2-1-23 0,2-5-42 16,-6-3-49-16,1-4-117 0</inkml:trace>
  <inkml:trace contextRef="#ctx0" brushRef="#br0" timeOffset="-91884.19">9300 13879 280 0,'0'0'73'16,"0"0"-18"-16,0 0 8 0,0 0 8 0,0 0-11 16,0 0-14-16,0 0-5 0,0-28-6 15,2 21-12-15,0 1-4 0,4 1-5 16,-2 0-1-16,1 3 5 0,1 1-9 16,-2 1-2-16,0 0-3 0,0 0 3 15,4 6-4-15,3 5 1 0,3 4-1 16,7 8 0-16,2 4 2 0,6 3-1 15,4 9-1-15,2 5 0 0,4 5-1 16,9 19-1-16,-3 2 1 16,-1 0-2-16,-5 4 0 0,-10-17-1 15,-2 0 0-15,-1-4 0 0,-1-4-11 16,0-8-6-16,0-7-11 0,0-7-17 16,-3-7-17-16,-7-7-20 0,-5-4-71 0,-1-8-155 15</inkml:trace>
  <inkml:trace contextRef="#ctx0" brushRef="#br0" timeOffset="-91397.8">10046 14608 526 0,'0'0'5'0,"0"0"7"0,-33-51 37 15,23 39-1-15,-5 3-14 0,-1 3-4 16,-3 2-4-16,-1 1-8 0,-5 3 0 16,-4 4-5-16,-4 8-6 0,-2 5-3 15,-1 0-2-15,3 8-1 0,0 3-1 16,0 4 0-16,2 1 1 0,2 2-1 16,4 1 1-16,5 2-1 0,-1 3-1 15,2 5-1-15,1 1 2 0,5 1 0 16,3 0 0-16,6-3-3 0,4-4 1 15,2 1 1-15,8-5 0 0,5 0 0 16,8-3-1-16,1-3-3 0,3-6 3 0,6-3-1 16,7-3-3-16,1-5 0 0,7-4-2 15,1-4 4-15,1-6 2 0,1-1 2 16,-5-9 0-16,-1-5-1 0,1-1 1 16,-7-6 2-16,2-2 0 0,-3-5 6 15,-7-4 8-15,-4-1-2 0,-3-6 2 16,-5-5-3-16,-2-6 1 0,-3-8-1 15,-2-4-3-15,-7-3-3 0,-5 1-3 16,-7 9 0-16,-7 6 6 0,-7 13-9 16,-8 4-1-16,-6 8 2 0,-6 7-2 15,-5 6-2-15,-1 8-5 0,-11 4-17 16,6 12-10-16,3 9-20 0,-1 5-25 0,2 5-21 16,5 2-59-16,6-7-83 0</inkml:trace>
  <inkml:trace contextRef="#ctx0" brushRef="#br0" timeOffset="-90893.63">9674 14852 157 0,'0'0'336'15,"10"-51"-267"-15,3 32-4 0,-3 3-20 0,1 2 3 0,1 2-24 16,0 0-3-16,5 0-3 0,1 3-5 15,3-1-2-15,-4 4-4 0,1 1-1 16,3 2-1-16,0 2-3 0,-5 1 1 16,-1 0-1-16,-5 4-1 0,-4 0 0 15,2 2-1-15,-5-1 0 0,-3 3 0 16,-3 3-3-16,-3 3-12 0,-4 1-7 16,2 1-7-16,-7-2-5 0,-1 1-2 15,-1-1 4-15,1-2 9 0,-3-2 14 16,0 0 9-16,3-3 0 0,3-6 1 0,5 1 0 15,0-2 2-15,8 0 7 16,0 0 9-16,0 0 6 0,0-2 0 0,0-1-3 16,0-1-7-16,6 1-2 0,4-1-3 15,-1 0 0-15,7 3-2 0,3 1 0 16,6 0 1-16,4 7 1 0,-3 4-2 16,-1 5 2-16,-2 2-1 0,-4 1-3 15,-5 0 0-15,-8 0-3 0,-4 0-1 16,-2-3 1-16,-10 2-1 0,-4-1 2 15,-9 2-1-15,-6-1 0 0,-8-4-3 16,-1 1-4-16,-3-3-4 0,2-2 1 0,0 0 0 16,3-5-2-16,7-1-1 0,7-3-3 15,1 1-5-15,5-4-7 0,-1-5-5 16,5 0-10-16,-1-2-19 0,5-4-5 16,8-2-41-1,0-2-24-15,0-1-98 0</inkml:trace>
  <inkml:trace contextRef="#ctx0" brushRef="#br0" timeOffset="-89797.82">10065 15344 171 0,'0'0'102'0,"0"0"-22"0,0 0-10 16,0 0-5-16,0 0-8 0,0 0-8 15,-13-3-10-15,13 1-4 16,0 2 5-16,0 0-8 0,0 0-8 0,0 0-5 16,2 1-3-16,1 3-7 0,5 4-2 15,-2 4 3-15,11 4 1 0,-1 9 1 16,9 6-2-16,-4 5-5 0,10 7 6 0,6 4 6 16,6 5-12-16,9 2-3 15,4 2-1-15,4-6 2 0,4-2 0 0,-4-5-1 16,-7-2 0-16,-1-3-2 0,-11-7-2 15,-8-4-3-15,-8-9 3 0,-16-5-2 16,-3-5-16-16,-6-5-11 0,-6-3-15 16,-9 0-11-16,-4-3-19 0,-7-3-47 0,3-2-83 15</inkml:trace>
  <inkml:trace contextRef="#ctx0" brushRef="#br0" timeOffset="-89221.99">10890 16140 601 0,'0'0'8'0,"0"0"-2"16,0 0 16-16,0 0 22 0,-64-50-5 0,51 39-12 15,-1 0-10-15,-1-1 0 16,1 4 3-16,-5 2-8 0,-2 4-6 0,-1 1 0 16,-1 1-3-16,0 5-1 0,-4 8-2 15,0 9 1-15,-1 4-1 0,-1 5 0 16,-2 3-1-16,-2 7 1 0,-1 1 0 16,8 0 0-16,1 2-1 0,4-2-1 15,9-1 1-15,1-1 1 0,1-3-1 16,8 4 1-16,0-1 0 0,2-1 0 0,4 2 0 15,2-7 0-15,5 0-2 16,1 1 2-16,4-1 0 0,1 2 0 16,8-3 0-16,0-2-1 0,2-5-1 15,1-6 1-15,3-7 1 0,3-3-1 16,1-4-3-16,2-4 2 0,2-2 1 0,-2-6 1 16,1-4 0-1,5-5 9-15,-2 0 4 0,1-4 6 0,-3-3 1 0,0 0-6 16,-4-2-4-16,-8-1-1 15,2-9-1-15,-10-5-2 0,-3-7-1 0,-3-10-2 16,-9-1 1-16,-2-3-3 0,-2-1-1 16,0 3 1-16,-8 5-1 0,-3 12 1 15,5 7 0 1,-10 10-1-16,-1 5 2 0,0 3-1 0,-1 4-1 0,-9 4 0 16,-6 2-7-16,-4 6-7 15,-9 4-2-15,-3 12-12 0,-7 3-17 0,0 4-21 0,0 1-28 16,5 0-10-16,1-1-64 0,9-7-120 15</inkml:trace>
  <inkml:trace contextRef="#ctx0" brushRef="#br0" timeOffset="-88734.29">10873 16258 465 0,'0'0'13'0,"0"0"29"15,0 0 2-15,0 0 2 0,0 0-11 16,0 0-7-16,0 0 1 0,0 0 2 0,19-15-1 16,-19 15-1-16,0 2-8 31,0-1-6-31,0 0 2 0,0 0-4 0,0 2-2 0,0 2-3 0,-4 2-1 15,-5 3 0-15,1 3-4 0,-4 4-1 16,-7 5 0-16,0 3 0 0,-7 1 0 16,-3 2-2-16,4-1 0 0,0-1-4 15,2-6-1-15,5-4 1 16,3-3-1-16,5-2 2 0,2-1-2 0,3-4-1 0,1-3-1 16,4 0 2-1,0-2 2-15,0 0 0 0,0 1 1 0,0-2 0 0,4 1 0 16,3 1 1-16,-1-2 0 0,4 4 0 15,0-1 1-15,5 0 1 0,-1 2 2 16,9-4 0-16,-4 2 1 0,1-3-3 16,1 3 2-16,-2 1-3 0,3-2 0 15,-7-1 0-15,4 0 1 0,-11 0-1 16,0-1-1-16,0 0-3 0,-1 0-19 16,-3 0-16-16,-4-2-20 0,0-3-2 0,4-2 2 31,-2 0-30-31,-2-2-55 0,0-2-97 0</inkml:trace>
  <inkml:trace contextRef="#ctx0" brushRef="#br0" timeOffset="-88386.04">10890 16345 483 0,'0'0'49'0,"0"0"25"0,0 0-11 15,0 0 3-15,0 0-23 0,0 0-9 16,0 0-10-16,0 0-1 0,-25-2-2 16,25 2-5-16,0 0-4 0,0 0-2 15,0 0-1-15,0-2-2 0,0 2-1 16,0 0-2-16,0 2-1 0,0 2-1 16,0 0-2-16,0 5 2 0,2 0 0 15,0 3 2-15,-2 4-1 0,0 4 0 16,0 4 1-16,-2 3 0 0,0 3 0 15,-2 2 1-15,2 0-1 0,-3 3-1 0,-1-2 0 16,2 2-2-16,2-5-1 16,0 0 1-16,0 0-1 0,0-2 0 0,-2 2 2 15,4-4-2-15,0-3-1 0,0-5-7 16,0-5-10-16,-2-4-6 0,-2-5-10 16,4-4-5-16,-5 0-18 0,-3-1-37 15,-2-13-44-15,-1-3-121 0</inkml:trace>
  <inkml:trace contextRef="#ctx0" brushRef="#br0" timeOffset="-82524.31">11721 13653 174 0,'0'0'60'0,"0"0"3"0,0 0-27 0,0 0 10 16,0 0-1-16,0 0-6 0,0 0 0 16,0 0 0-16,4-17 0 0,-4 17-2 15,0 0-4-15,0-2 0 0,0 1 4 16,2 1-9-16,0-1-3 0,-2 1-1 15,0 0-6-15,0 0-3 0,0 0-2 16,0 0-3-16,0 0 0 0,0 0-3 16,0 0 0-16,0 0-4 0,0 1 0 15,-4 8-2-15,0 8-1 0,-9 7 0 0,-3 7 2 16,1 1 1-16,-3 3-1 0,-1 2-1 16,0 2 0-16,-5 0 0 15,1 0 0-15,2 1 0 0,-2-4 0 0,5 1-1 16,-1 1 0-16,1-5 0 0,1-1-1 15,3-3 1-15,1-4-1 0,3-4 0 16,2-6-2-16,1-4-4 0,3-3-1 16,0-5-3-16,2 0-7 0,2-2 8 15,0 0-7-15,0 1-1 0,0-2-15 0,0 0-4 16,0 0-22-16,0-2-13 16,0 0-31-16,0 2-55 0,0 0-109 0</inkml:trace>
  <inkml:trace contextRef="#ctx0" brushRef="#br0" timeOffset="-81971.56">11402 14415 374 0,'0'0'93'0,"0"0"-37"0,-10-60-7 15,6 44-1-15,0 2-3 0,-5 1-6 16,3 3-7-16,0 0-5 0,4 0-4 16,-4 5-4-16,-3 0-8 0,-1 2-2 15,2 2-5-15,0-1 0 0,-5 2-1 16,1 0-1-16,-3 8-1 0,-1 3-1 16,3 5-1-16,-5 4-1 0,-1 5 1 0,1 4 1 15,3 4 0-15,1-1-1 0,3 2 1 16,1-1-1-16,2 1 2 15,1 0-2-15,5-4 0 0,2 1 1 16,2-1 0-16,7 0 0 0,5 1-2 0,-1 0 2 16,7 0 0-16,1-2-1 15,4-2 1-15,6-3-1 0,4-3 0 16,2-5 1-16,2-2 0 0,7-4 0 0,-3-2 0 16,3-4-2-16,3-4 0 0,1 0-3 15,0-8 3-15,-1-1 2 0,-1-5 0 16,-9-3 0-16,2-1 0 0,-1-4 0 15,-1-1 1-15,-2-2-1 0,-4-4 5 16,0-1 5-16,-4-5-1 0,-8-3 1 16,-3-3 0-16,-7-1-1 0,-5 1 0 0,-6-1-3 15,-2 3 0-15,-10 3-2 0,-3 2 5 16,-8 4-3 0,-6 4-4-16,-4 3-1 0,-4 7-1 15,-13 3 0-15,1 5-2 0,-13 4-2 0,2 4-9 0,-2 6-13 16,0 6-11-16,0 2-20 0,4 8-20 0,4 0-9 15,9 4-56-15,12-5-108 16</inkml:trace>
  <inkml:trace contextRef="#ctx0" brushRef="#br0" timeOffset="-81482.23">11791 14505 520 0,'0'0'37'0,"0"0"23"16,-8-51-11-16,-3 40 20 0,-3 4-21 16,6 1-21-16,-7 0-15 0,3 1-2 0,-3 4-5 15,-1 1-1-15,-3 1-3 0,5 7-1 16,-3 1-1-16,0 0 0 0,1 6-1 15,-5 3 1-15,3 4 1 0,1-2 0 16,1 3-1-16,3-4 1 0,-3 3-1 16,1-2 0-16,9 1-3 0,-8 1-7 31,7 1 2-31,1 3 0 0,4-6 1 0,2 0 2 0,0-1 1 16,6-5 2-16,7-1-1 0,1-2 2 15,3-1 0-15,5-3 0 0,7-3 2 0,2-3-1 16,0-1 1-16,2-1 0 0,-10-4 0 15,0-2 0-15,-2-2 1 0,-11 0 4 0,0-1 13 16,-1-2 0-16,-5-2 0 16,-4-1 0-1,0 0-3-15,-2-1-4 0,-9 3 0 16,-1 1-6-16,-3 2-1 0,-7 3-2 16,-1 4-1-16,-2 1-1 0,2 5-2 15,-6 5-9-15,7 5-13 0,5-2-13 16,-1 4-19-16,5-1-31 0,1 3-23 15,-1-2-72-15,3-2-168 0</inkml:trace>
  <inkml:trace contextRef="#ctx0" brushRef="#br0" timeOffset="-80977.7">11950 14889 360 0,'0'0'62'16,"0"0"7"-16,0 0-9 0,0 0 0 15,0 0-10-15,0 0-6 0,0 0-6 16,0 0-10-16,-14-42-3 0,14 42-7 0,0-2-6 16,0 2-2-16,0 0-4 0,0 0-1 15,2 2-2-15,2 4 0 0,2 3 2 16,0 2-1-16,2 2 2 0,5 1 2 15,1 3-3-15,-1 2-1 0,3 4-1 16,-3 3-2-16,5 5 1 0,-3 0-2 16,5 4 0-16,-1-1 1 0,0 2-1 15,-1 0 1-15,1-1-1 0,-1-1 0 16,-7-3 1-16,3-4-1 0,1-1 0 16,-11-5 0-16,4 0-3 0,-4-3-13 15,0-6-7-15,-2-1-4 0,5-2-11 16,-7-2-15-16,2-3-10 0,-2-3-10 15,0-1-28-15,0 0-39 0,-4-1-103 0</inkml:trace>
  <inkml:trace contextRef="#ctx0" brushRef="#br0" timeOffset="-80316.92">12248 15474 390 0,'0'0'32'16,"0"0"19"-1,0 0-1-15,0 0 6 0,0 0-15 0,0 0-11 16,-54-15-6-16,48 15-4 0,2 0 2 16,-3 5-5-16,-3 2-6 0,0 3-5 15,4 2-2-15,-9 3-3 0,1 2 1 16,7 5 0-16,-7 4-2 0,-1 5 0 0,-1 5 0 16,-1 3 0-16,-3 2 0 0,5 0 0 15,-3 3 0-15,5-2 0 0,1-1 1 16,1 0-1-16,3-4-1 0,8-5 1 15,-2 2-2-15,2-7 0 0,2-1 1 16,6-3 0-16,3-5 0 0,3 0-1 16,-1-4 2-16,5 3-2 0,1-3 1 15,-3 3 0-15,11-3 1 0,-6-3-1 0,2-4 0 16,6-2 0 0,0-4-1-16,4-2 2 0,2-11 1 15,2-1-1-15,4-5 2 0,1-2 1 0,1-1 1 0,-6 0-1 16,-4-1-2-1,5 2 1-15,-9 0 0 0,-1 4 1 0,-7 0 2 16,-4-1 2-16,-9 1 3 0,-2-5 2 0,-6-3 1 0,-2-1 1 16,-6-3-3-16,0 1-7 15,-5-3-2-15,1 3-2 16,1 1 2-16,-3 0 0 0,2-1 5 0,-3 1 4 16,1 3 4-16,1 6-3 0,-7 3-9 15,1 6-2-15,-2 1 1 0,-4 3-2 16,1 4 0-16,-5 1-4 15,0 6-11-15,-4 7-12 0,0-1-11 0,2 5-16 0,0 0-18 16,0 1-19-16,2 1-57 0,10-6-66 16</inkml:trace>
  <inkml:trace contextRef="#ctx0" brushRef="#br0" timeOffset="-79607.22">12117 15834 316 0,'0'0'32'16,"0"0"-4"-16,0 0 11 0,0 0 6 0,0 0-10 15,0 0-10-15,0 0-8 0,7-39-1 16,-5 37 3-16,-2 1 0 0,2 1-6 16,-2 0 0-16,0-1-1 0,2 1-1 15,-2 0-1-15,2-1 3 0,0 0-1 16,2-1 0-16,2-1 0 0,1 0 0 15,-3-2-6 1,8 1 0-16,5 0 1 0,-1 0 3 0,5 2 1 0,-3-1-2 16,3 0 2-16,2-1 0 0,-5 2-1 15,1 0-3-15,0-1 0 0,-5 1-1 16,-6-1-3-16,3 0 0 0,-1 1-1 16,-8 0 0-16,0 1 1 0,2 1-3 15,-4 0 0-15,2 0 2 0,-2-1-1 16,0 1 0-16,0 0-1 0,0 0 3 0,0 0-2 15,0 0 2-15,0 0-1 0,-2 3 3 16,-2 0-2-16,4 2-1 0,-4-1-1 16,2 1-1-16,-2-2 2 0,0-1-1 0,2 3 0 15,0-3 2-15,0-1-1 16,2 4 0-16,-3-1-1 0,1 2 0 16,-2 1 0-16,2 3 0 0,0 2-1 15,0 0 1 1,0 5 0-16,-4 0 0 0,2 0-1 15,0 7 0-15,-1 4 0 0,-1 3 0 16,2 3 0-16,2-4 0 0,0 0 1 16,2-2-1-16,-4 2-1 0,-4-2 1 15,1-1 2-15,3-7-1 0,0 0-1 0,2-6 0 16,2-1-1-16,-2-4-2 16,2-3-5-16,0-4-4 0,0-2-3 15,0 0-4-15,0 0-1 0,0-2-6 16,0-5-7-16,0-3-3 0,0 0-9 0,0-1-6 15,-2 0-39-15,-2 1-38 0,-5-2-73 16</inkml:trace>
  <inkml:trace contextRef="#ctx0" brushRef="#br0" timeOffset="-79324.28">12134 16059 405 0,'0'0'102'15,"0"0"-39"-15,0 0-17 16,0 0-4-16,0 0-3 0,0 0-2 0,0 0-7 16,0 0-4-16,-2-2-4 0,2 2-1 15,0 0-6-15,0 0-5 0,0 0-5 16,0 0 1-16,0 0 0 0,4 0-4 16,6 0-2-16,-1 0 3 0,9-2 0 15,5-2 2-15,6-3 1 0,4 0 0 16,6-5 0-16,7 2-2 0,-3-3 0 15,1 1-4-15,3 1-3 0,-6-2 2 16,-5-1 1-16,-5 0 0 0,-4-2-8 16,-13-2-25-16,-6-5-34 0,-8-2-64 15,-8-2-99-15</inkml:trace>
  <inkml:trace contextRef="#ctx0" brushRef="#br0" timeOffset="-76808.69">10817 11087 259 0,'0'0'120'0,"0"0"-57"16,0 0-27-16,0 0-4 0,0 0-19 16,0 0-6-16,0 0 7 0,0 0 9 15,33 18-7-15,-18-13-1 0,-3 2-3 16,3-1-1-16,-5 4-3 0,2 0-2 0,-1 0-1 15,-5-1-1-15,2 1-2 0,-4 0-1 16,0-2 0-16,-1 0-1 16,5 1 0-16,-8-2-4 0,0 1-32 0,0-3-7 15,0-3-5-15,0 0 11 0,-2-2 26 16,-4 0 11-16,-1-2 1 0,3-3 2 16,0 0 24-16,0 0 9 0,4-4 2 15,-2 1-4-15,-2 1-3 0,4 2-1 16,0 2 4-16,0 0-2 0,0 2-4 15,0 1-1-15,0 0-11 0,0 0-16 16,0 0 0-16,0 6-6 0,4 3 1 0,-2 3-17 16,4 2-57-16,-4-2-44 0,-2-3-183 15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6T05:01:23.567"/>
    </inkml:context>
    <inkml:brush xml:id="br0">
      <inkml:brushProperty name="width" value="0.05292" units="cm"/>
      <inkml:brushProperty name="height" value="0.05292" units="cm"/>
      <inkml:brushProperty name="color" value="#FF0000"/>
    </inkml:brush>
  </inkml:definitions>
  <inkml:trace contextRef="#ctx0" brushRef="#br0">12777 8200 122 0,'0'0'73'0,"0"0"-11"16,0 0-7-16,0 0-4 0,0 0-18 15,0 0 0-15,0 0-5 0,0 0-3 16,-31-14-2-16,31 14-4 0,-2 0 0 16,2 0 1-16,0 0-3 0,0-1 1 15,0 1-1-15,0 0-3 0,0 0-1 16,0 0 0-16,-2 0-1 0,0 1-3 15,0-1-1-15,2 0 1 0,-5 0-3 16,5 0 3-16,0 0 0 0,0 0-2 16,0 0 0-16,0 0 7 15,0 0 1-15,0 0 7 0,5 0-6 0,1 0 1 16,0 0-4-16,4 0 4 0,9 0 3 0,-3 0 1 16,5 0-6-16,4 0-3 0,-11 0-3 15,5 0-3-15,-11 0 0 0,5 0-2 16,-3 0-1-16,-4 0-2 0,-2 0 1 15,-4 2-2-15,5-1 0 16,-1 0 0-16,0 1 0 0,-2-2 0 0,4 3 0 16,-2-3 0-16,-2 3 0 0,0-1 0 31,0 0 0-31,0 1 0 0,-2 0 0 0,5-1 1 0,-5-2-1 0,2 0 0 16,-2 0 0-16,0 0-1 0,0 1 1 15,0-1-3-15,0 0-4 0,0 0-2 16,0 2-3-1,-4-1-6-15,1-1-8 0,-1 3-12 0,-2-3-18 0,-4 0-18 0,-3 1-10 16,9 2-46-16,-4-2-72 0</inkml:trace>
  <inkml:trace contextRef="#ctx0" brushRef="#br0" timeOffset="534.41">13910 8279 57 0,'0'0'10'0,"0"0"-8"16,0 0-1-16,0 0-1 0,0 0 0 15,0 0 0-15,0 0 0 0,0-5-11 16,-2 5-15-16</inkml:trace>
  <inkml:trace contextRef="#ctx0" brushRef="#br0" timeOffset="897.08">13910 8279 70 0,'-31'-5'56'0,"27"2"2"15,4 3 16-15,-5-3-9 0,1 3 0 16,0 0-1-16,-4-3-2 0,4 3-9 0,0-3-7 16,-1 2-10-16,5 0 1 0,0 0 3 15,0 0-7-15,0 1-7 0,0 0-6 16,0 0-6-16,0 0-7 16,0 0 2-16,0 0-3 0,0 0 0 0,3 1 0 15,7 1 7-15,4 0-1 0,1 0 4 16,10 0 1-16,4-1-1 15,8 1 1-15,-2-1-4 0,10 0-2 0,3-2 1 16,-7 1-4-16,5 0-2 0,-3-3 0 16,-8 0 0-16,-2 2-5 0,0 0 0 15,-12 1-1-15,-2-1 3 0,-1 1-2 16,-7 0 1-16,-7 0 0 0,-4 0 0 0,2 0-1 16,-2 0 3-16,0 0-4 0,0 0 0 15,0 0 0-15,0-1 0 0,0 0 0 16,0 1 0-16,0 0 0 0,-2 0 0 15,0 0 0-15,2 0 0 0,-4 0 0 16,-1 0-6-16,1 0-4 0,4 0-7 16,0 0-14-16,0 4-22 0,9 0-26 15,-3 2-67-15,6-5-46 16,3-1-164-16</inkml:trace>
  <inkml:trace contextRef="#ctx0" brushRef="#br0" timeOffset="62059.61">5670 7025 110 0,'0'0'136'0,"0"0"-85"0,0 0-4 16,0 0 5-16,0 0 4 0,0 0-6 0,0 0-8 15,-8-44 2-15,8 39-8 0,0 1-6 16,-4 1-2-16,2-1-5 0,2 3-2 16,0 0-5-16,0 1-1 0,0 0-5 15,0 1-5-15,0 0-3 0,0 2-2 16,0 5 0-16,0 3-1 0,0 6-1 16,0 6 2-16,-2 5 0 15,2 5 0-15,-5 5 0 0,1 4 0 16,-2 7 0-16,-2 1 1 0,0 0-1 0,1-3 1 15,5-4-1-15,0-5 0 16,0-4 1-16,2-7-1 0,0-4 0 0,2-3 0 16,0-5 0-16,0-4 1 0,-2-5-1 15,2-4-1-15,1-2 1 0,-3 0 0 16,0 0 1-16,0-1 1 0,0-7 1 0,0-3 3 16,0-7 6-16,0-6-4 0,2-4-3 15,4-2-3-15,-2-1 1 0,4 1-1 16,-2 3 2-16,1 6-1 15,-5 6-3-15,8 5 1 0,-4 0 0 0,-2 2-1 0,7 1 0 16,-1 2 1-16,2 1-1 16,-1-1 0-16,7 1 1 0,-3 2-1 0,5 2 0 15,-5 0 0-15,6 5 1 0,-3 1 0 16,-3 2-1 0,-3 2 0-16,5 3 0 0,-9 1 0 0,-2 3 0 0,-2 4 0 15,0 0 0 1,-2 0 1-16,-2 1-1 0,0-3 0 0,-2 1 0 0,-4-5 1 15,4 0-1-15,2-3 0 0,0-1 0 0,0-2 0 16,0-3 0-16,0-3 0 16,0 0 0-16,0-2 0 15,2 0-1-15,6-1-6 0,1-4-11 0,-1-3-9 16,6-5-12-16,-1-1-16 16,1-2-18-16,1-1-28 0,-5 0-45 0,-2 2-90 0</inkml:trace>
  <inkml:trace contextRef="#ctx0" brushRef="#br0" timeOffset="62343.51">6001 7303 177 0,'0'0'124'0,"0"0"-70"16,0 0-1-16,0 0 5 0,0 0-10 15,0 0-16-15,0 0 8 0,0 0-6 16,-39-14-4-16,39 14-12 0,0 0-9 16,2 0 0-16,4 0 4 0,2-3 9 0,9 2 4 15,5-2 2-15,11-1-1 0,5-2-10 16,7-2-7-16,-1 2-9 16,-5 2-1-16,-4 0 0 0,-4 4 0 0,-10 0-1 15,-9 0-23-15,-10 0-42 16,-2 0-30-16,-2 0-55 15,-2 0-86-15</inkml:trace>
  <inkml:trace contextRef="#ctx0" brushRef="#br0" timeOffset="62579.17">6129 7096 510 0,'0'0'71'0,"0"0"-12"15,0 0 15-15,0 0 6 0,0 0-32 0,0 0-15 16,0 0-7-16,0 0-9 15,0 0-7-15,4-33-6 0,-2 41-3 0,2 9-1 16,3 3 0-16,-7 7 1 0,2 3 0 16,0 4 0-16,-2 1 0 0,0 5-1 15,0 0 0-15,0 2 2 0,0-4-2 16,2-5-4 0,6-4-22-16,0-7-12 15,1-2-23-15,-1-5-37 0,4-7-22 16,-6 0-68-16,-4-5-157 0</inkml:trace>
  <inkml:trace contextRef="#ctx0" brushRef="#br0" timeOffset="62814.96">6499 7035 609 0,'0'0'77'0,"0"0"4"16,0 0 0-16,0 0-22 0,0 0-24 15,0 0-4-15,0 0-9 0,0 0-9 16,0 0-8-16,4-3-5 0,-4 19 0 16,0 8-1-16,2 6 1 0,-2 6 0 15,0 3 0-15,0 4 1 0,2 3-1 0,2-1 0 16,1 0-4-16,3-4-32 16,0-2-30-16,-4-2-25 0,-4-7-80 15,-2-7-152-15</inkml:trace>
  <inkml:trace contextRef="#ctx0" brushRef="#br0" timeOffset="64575.53">9130 4502 182 0,'0'0'178'0,"0"0"-123"0,0 0 1 16,0 0 6-16,0 0-6 0,0 0-18 15,0 0-18-15,0 0-6 0,5-31-1 16,-5 31-5-16,0 0-8 0,0 3-1 15,0 5-2-15,0 6 3 0,4 4 0 0,-4 9 0 16,0 2 1 0,0 7-1-16,0 1 1 0,-4 2-1 0,-3 0 2 0,1-4-1 15,2 3 1-15,2-1-2 16,0-2 1-16,2-1 0 0,0-7-1 0,0-4 0 16,0-6 0-16,0-6 0 0,0-5 0 15,0-3 0-15,0-3 0 0,0 0 1 16,0 0 2-16,0-3 6 0,0-5 50 15,-2-1-18-15,0-7-21 0,-2-4-9 0,4-3-6 16,-2-4-3-16,2 1-1 16,0 1 0-16,0 2-1 0,0 7-1 0,2 5 0 15,2 2 1-15,0 4 0 16,-4-2-1-16,4 4 1 16,0 0-1-16,2 3-1 0,1 0 0 0,1 0 0 0,2 6-2 15,5 4-1 1,-1 2 2-16,1 4 2 0,1 0 1 0,-1 3 0 0,1 3 0 15,-3-4 1-15,-3 1-1 0,-2-1 0 16,-2-3 0-16,-1 0 0 0,-1-2 0 16,-4-1 0-16,4 2 0 0,-4-1 1 15,2-2 0-15,-2-2-1 0,0-2 0 16,0-1 0-16,4-2 0 16,-2-3-12-16,4-1-39 0,0 0-13 0,9-5 15 0,1-7-37 15,5-4-27-15,-6-3-48 16</inkml:trace>
  <inkml:trace contextRef="#ctx0" brushRef="#br0" timeOffset="64780.43">9445 4801 447 0,'0'0'89'0,"0"0"-9"16,0 0 0-16,0 0-17 0,0 0-36 15,0 0-13-15,0 0-5 0,0 0 0 16,49-3 4-16,-22-5 2 15,8-1-5-15,3-1-3 0,3-2-4 0,-2 3-1 32,-4 4-2-32,-6 1-1 0,-4 4-22 0,-6-1-29 0,-5 2-31 0,-4 2-25 15,-8-3-64-15,-2 0-113 0</inkml:trace>
  <inkml:trace contextRef="#ctx0" brushRef="#br0" timeOffset="64973.37">9620 4613 463 0,'0'0'109'0,"0"0"-21"0,0 0 11 0,0 0-29 16,0 0-30-16,0 0-16 0,0 0-10 0,0 0-8 16,0 0-5-16,-10 3-1 0,10 15 0 15,2 3 0-15,2 4 2 0,2 1-1 16,3 3-1-16,-3 2 0 0,2 0 0 16,3 1 0-16,5-1-4 0,-1-2-28 31,5-2-24-31,-1-7-35 0,4-3-26 15,-3-6-32-15,-3-5-91 0</inkml:trace>
  <inkml:trace contextRef="#ctx0" brushRef="#br0" timeOffset="65441.77">10174 4535 601 0,'0'0'55'0,"0"0"-3"0,0 0 7 15,0 0-5-15,0 0-32 0,0 0-15 16,0 0 1-16,0 0 1 0,0 0-4 16,11-1-2-16,-11 8 1 0,-6 0-2 15,-3 0 3-15,1-1-2 0,-11 1 0 0,5-2 0 16,-9 0-1-16,5-4-1 0,-1-1 1 16,2 0-2-16,3-1 0 0,6-3-3 15,-1-2 0-15,3-3-2 0,2-4 1 16,2-2 1-16,0 0 0 0,2-2 2 15,2 3 0-15,4 2 0 0,2-1 0 16,7 4 0-16,1 3 1 0,5 3 0 16,6 3 0-16,2 3 0 0,4 6 0 15,-2 3 0-15,-6 4 2 0,-4 8 1 16,-7 5-1-16,-8 6-1 0,-6 5 1 16,-16 2 0-16,-7 1 0 0,-4-2 1 0,-8-4-1 15,-4-5-1-15,3-5 0 0,8-3 0 16,3-7 0-16,10-4-1 0,7-4 0 15,4-3 0-15,0-1 0 0,2-2 0 16,2-2 11-16,0 0 10 0,0-1 1 16,0 0-2-16,0 0-6 0,10-1-5 15,11-7-4-15,6-3 1 0,18-5 4 16,13-2-2-16,10 0-8 16,9 0 0-16,11 3 0 0,-1 2 0 0,0 4-29 15,-2 3-71-15,-19 0-153 0</inkml:trace>
  <inkml:trace contextRef="#ctx0" brushRef="#br0" timeOffset="140977.49">4182 9233 240 0,'0'0'67'0,"0"0"-14"15,0 0 3-15,0 0 16 0,0 0-19 16,0 0-11-16,-2-38-3 0,2 32-1 16,0-1-2-16,2 3-5 0,-2-4 3 15,0 4-14-15,0 2-4 0,0 1-4 0,0 1-2 16,0 0-4-16,0 1-4 15,0 3-2-15,0 4-1 0,4 4 0 0,-2 4-1 16,2 5 2-16,-2 7 0 16,2 2 0-16,-2 4 0 0,3 4 0 0,-1 0 2 15,-2 1-2-15,2-2 0 0,0 0 0 16,-4-1 1-16,2-3-1 16,-2-2-1-16,0-5 1 0,0-5 0 0,0-2 0 15,0-4 1-15,0-2 0 0,0-7-1 16,0-2 0-16,0-3 0 15,0 0 1-15,0-1 0 0,0 0 0 0,0 0 1 16,-2-5 1-16,2-2 20 0,-2-6-1 0,0-5-13 16,0-7-2-16,0-5-2 0,2-5 0 15,2-4-1-15,4 0-2 16,2 3-1-16,-2 6 0 0,9 6-1 0,-9 6 0 16,0 8-3-16,1 3 3 0,1 3 0 15,-2 3 0-15,0 1-1 0,2 5-1 16,11 8 1-16,-7 4 0 0,5 8 0 15,-3 4 1-15,1 6 1 0,-3-2 0 16,-3-4-1-16,3-1-1 0,-2-6 0 16,1-2 1-16,1-5 0 0,-2-4 0 0,-1-6 0 15,-3-2 0 1,4-3 1-16,1 0-1 0,-3-3 1 0,6-3 7 0,3-1 1 16,1-2-3-1,1-2-5-15,4 0 1 0,-7 0-1 0,3 2-1 0,-7 1 1 16,-1 0-1-16,-3 3-10 15,-6 1-21-15,0-2-28 0,-2 1-58 16,-4 0-97-16</inkml:trace>
  <inkml:trace contextRef="#ctx0" brushRef="#br0" timeOffset="142190.87">10269 9821 251 0,'0'0'73'16,"0"0"-13"-16,0 0 21 0,0 0-5 15,0 0-14-15,0 0-14 0,0 0-6 16,0 0-1-16,0-40-10 0,0 40-4 15,0 0-9-15,0 0-7 0,0 0-6 16,0 0-3-16,0 1-2 0,0 8-1 16,0 6-1-16,0 8 2 0,5 7 0 15,-5 5 0-15,0 4 0 0,0 1 1 16,0 1-1-16,0 0 0 0,0-3 1 16,0-2-1-16,0-3 1 0,2-3-1 0,-2-4 0 15,0-2 0-15,0-4 1 0,0-6-1 16,2-5 0-16,-2-4 0 0,0-1 0 15,0-4 0-15,0 0 0 0,0 0 0 16,0-5 1-16,0-2 4 0,0-6 14 16,0-7 0-16,2-4-7 0,0-4-6 15,2-5-4-15,4 0-1 0,-6 1 8 16,5 1-8-16,1 9 0 0,0 3-1 16,0 7 0-16,-6 5 0 0,5 1 0 15,-3 5-1-15,2 1 0 0,2 0-1 16,0 4-1-16,3 3 2 0,1 8 0 15,3 0 1-15,-5 5 1 0,4 2-1 16,-3 1 1-16,-3 0-1 0,0 0 1 0,1-4-1 16,-3 1 0-16,-4-3 0 0,6 0 0 15,-2-3 0-15,3-1 0 16,-5-2 0-16,2-3 0 0,-2-2 0 0,4-1-11 16,3 0-22-16,-3-1-14 15,0-2-43-15,1-1-24 0,-1-1-83 0</inkml:trace>
  <inkml:trace contextRef="#ctx0" brushRef="#br0" timeOffset="142600.15">11063 10017 503 0,'0'0'34'0,"0"0"24"0,0 0 3 16,27-52-3-16,-27 49-12 0,0 2-3 15,0 0-4-15,-2-1-11 0,-6 2-15 16,-1 0-7-16,1 2-4 0,-6 3-2 16,-3 5 0-16,1 4 0 0,-1 0 0 15,5 2 0-15,-5 2 0 0,9 3-2 16,0-1 2-16,-1 2-1 0,1-1 1 16,2-1 0-16,6 0 0 0,0-3 0 15,0-2-1-15,0-4-1 0,0-2 0 0,6-1-1 16,2-3 1-16,5 0-1 15,-3-2 0-15,5-4 3 0,-1 1 0 0,5-4-1 16,1-4 1-16,-1-4 0 0,-7 0 3 16,-1-1-3-16,-3-2 2 0,-4 0-1 15,-4-4 4-15,-2-2-3 0,-8-3 2 16,-5 1-3-16,-1-1 1 0,-3 4-2 16,-2 2 0-16,1 5-8 0,-3 4-8 15,4 3-8-15,5 5-10 0,4 1-21 16,-1 5-11-16,7 7 1 0,2 5-29 0,2 2-38 15,0-2-83-15</inkml:trace>
  <inkml:trace contextRef="#ctx0" brushRef="#br0" timeOffset="142963.01">11210 10011 469 0,'0'0'95'0,"0"0"-8"0,0 0-14 15,0 0-5-15,-4-53-31 0,8 47-13 0,-2 0-7 16,4 3-1-16,-2-2-4 0,3 4-3 16,1 1-5-16,6 0-2 0,-3 3 0 15,13 7-2-15,-3 5 0 16,2 3 1-16,2 2-1 0,-9 3 1 0,1 2 0 16,-11-1 0-16,-2 1-1 0,0-3-4 15,-4 2-1-15,-2-3-2 16,-4-3-2-16,2-2-1 0,-2-4 2 0,-5-2 2 15,3-4 2-15,4-3 3 16,-2-2 1-16,4-1 0 0,-7-1 1 0,3-6 0 16,2-3 4-16,-2-2 9 0,2-4 0 15,2-5-5-15,-7-4-1 16,7-2 1-16,2-1-2 0,0 4-2 0,0 4-2 0,9 5-3 16,-3 3 0-16,2 5-1 15,4-3 0-15,7 4-5 0,4 1-20 0,2 3-12 16,1-2-30-1,3-2-52-15,-4-2-83 0</inkml:trace>
  <inkml:trace contextRef="#ctx0" brushRef="#br0" timeOffset="143498.54">12055 9860 226 0,'0'0'237'0,"0"0"-155"16,-6-51-5-16,6 39-10 0,-2-1-8 16,0 3-14-16,2 2-9 0,0 3-3 15,0 1-9-15,0 1-6 0,0 3-5 16,0 0-6 0,2 0-3-16,2 0-3 0,-2 6-1 0,3 3-1 0,1 6 1 0,0 5-1 15,2 4 1-15,-6 4 1 0,0 3-1 16,-2 1 1-16,0 1-1 0,0-3 0 15,-2 2 0-15,2-3-5 0,0-1-6 16,-2-2 5 0,2-2 2-16,-4-4-7 0,2-4 1 0,-2-4 2 0,2-3-1 15,-2-2 2-15,-3-3 0 0,7-2 3 16,-4-2 0-16,2 0 2 0,-6-1 1 16,4-5 1-16,-2-3 0 0,-1-5 1 15,3-4 1-15,2-4-1 0,-4-2 5 16,2-2 4-16,4 1 2 0,4 3-3 15,2 2 4-15,-2 2-8 16,1 4-2-16,5 4 0 0,4 5 0 0,-1 2-2 0,7 2-1 16,-1 0 1-16,4 5-1 15,2 5 1-15,-3 3 0 0,1 0 1 16,-2 1-2 0,-5 3 1-16,1 0 0 0,-13 1-1 0,4 0 0 0,-4-1 1 0,0 0-1 15,-4-2 0 1,2-3 0-16,-2 1 0 0,0-2-7 15,0 0-8-15,-2-2-10 0,0 1-15 0,0-2-30 0,2-1-39 16,0-2-52-16,2-3-84 0</inkml:trace>
  <inkml:trace contextRef="#ctx0" brushRef="#br0" timeOffset="143782.34">12531 10087 577 0,'0'0'83'0,"0"0"-20"16,0 0 14-16,0 0-21 0,0 0-21 15,0 0-7-15,0 0-2 16,0 0-6-16,14-37-6 0,-12 37-6 0,-2 0-2 0,0 0-3 16,5 0-1-16,1 0-1 0,2 0-1 15,6 0 1-15,3-2-1 16,6 0 0-16,6-1 1 15,0 0-1-15,-5 0 0 0,5 0 1 0,0-1-2 0,-2 0 0 16,0 0-18 0,-4 0-20-16,-7 0-22 15,-3 0-61-15,-7-1-84 0,-6-2-281 16</inkml:trace>
  <inkml:trace contextRef="#ctx0" brushRef="#br0" timeOffset="144112.72">13048 9936 524 0,'0'0'180'0,"0"0"-117"16,24-51-2-16,-19 40 8 0,-1-1-21 16,-4 4-21-16,2 2-1 0,0 1-1 15,-2 1-25-15,2 2 0 0,-2 1 0 16,0 1 0-16,0-1 0 0,0 1 0 0,0 0 0 15,2 2 0-15,-2 3 0 0,4 2 0 16,0 3 0-16,5 3 0 0,-3 2 0 16,-2 2 0-16,4 3 0 0,2 1 0 15,-1 0 0-15,-5 0 0 16,2 2 0-16,0-2 0 0,-2 2 0 0,1 1 0 16,1-2 0-16,-4 2 0 0,0-4 0 15,0 1 0-15,-2-2 0 0,4-2 0 16,-2-1 0-16,0-2 0 0,0-3 0 15,-2-2-21-15,0-2-28 0,0-1-24 16,-10-3-47-16,-2-3-79 0,-11-2-312 16</inkml:trace>
  <inkml:trace contextRef="#ctx0" brushRef="#br0" timeOffset="148361.37">1156 13018 176 0,'0'0'11'0,"0"0"-4"0,0 0 20 15,0 0 20-15,0 0-9 0,0 0-1 16,0 0 11-16,0 0-1 15,0 0 1-15,-9-50 4 0,7 41-7 0,2 2-10 16,-2-2-6-16,2 2 1 16,-2 0 1-16,2 2 36 0,0 3-50 15,0 0-15-15,0 1 2 0,0 1 0 0,0 0-1 0,0 0-3 16,0 1-1-16,2 6-1 0,4 6-2 16,5 6 2-16,3 11 2 0,-8 3 1 15,7 6 1-15,-1 3 0 16,-6 0 0-16,1-4-1 0,1-1 1 0,0-3 0 15,0-2-2-15,-6 0 0 0,3-4 0 16,-1-5-1-16,-2-2 1 0,0-7 0 0,-2-5 0 16,2-6 0-16,-2 0 0 0,0-3 0 15,0 0 0-15,0-3 2 16,0-5 1-16,0-3 0 16,-2-8 2-16,0-4 0 0,0-8-3 0,0-3 0 0,2-1 1 15,0 1-1-15,0 2 0 0,4 2 0 31,0 5-1-31,4 5-1 0,-2 3 0 0,-2 7 0 0,1 3 0 16,3 5 0-16,2 2 0 0,1 0-2 0,3 4 2 16,5 6 0-1,-3 3 1-15,1 5 0 0,5 1 0 16,-9 3-1-16,5 2 1 0,-5-1 0 16,-5 0 1-16,5 0-2 0,-3-3 0 15,-8-2-1-15,4-5 0 16,-2-2-10-16,0-5-5 0,-2-2-3 0,-2-2-18 15,5-2-24-15,-5 0-10 0,0-4-41 16,0-5-50-16</inkml:trace>
  <inkml:trace contextRef="#ctx0" brushRef="#br0" timeOffset="148596.81">1674 12945 218 0,'0'0'194'0,"0"0"-117"0,0 0 14 16,0 0-24-16,0 0-10 0,0 0-7 15,0 0-10-15,0 0-12 0,-6 9-5 16,6-10-4-16,0 0-6 0,0 0-6 16,0-1-4-16,4-4-3 0,0-3 0 15,7-3 0-15,3-2 0 0,-1-1 0 16,3 0 0-16,-1 1-8 0,1 2-28 15,-3 1-26-15,1 2-36 0,-2 2-50 0,-5 1-119 16</inkml:trace>
  <inkml:trace contextRef="#ctx0" brushRef="#br0" timeOffset="148848.96">1987 12600 539 0,'0'0'85'0,"0"0"-13"0,0 0 1 16,0 0-4-16,0 0-22 0,0 0-21 16,0 0-5-16,0 0-5 0,0 0-5 0,-32-24-5 15,32 29-4-15,0 4-2 16,5 6-4-16,-3 7 3 0,4 7 1 0,-2 6 0 16,-2-1 1-16,4 3-1 0,1-1 0 15,1-2 0-15,0-4-9 0,-2-1-19 16,5-1-11-16,-3-2-21 0,0 0-83 15,-6-6-6-15,-2-3-204 0</inkml:trace>
  <inkml:trace contextRef="#ctx0" brushRef="#br0" timeOffset="149195.37">2278 12259 396 0,'0'0'60'0,"0"0"6"15,0 0 8-15,0 0-15 0,0 0-8 0,0 0-3 0,-48 1-5 16,48 1-12-16,-2 4-8 0,2 3-9 15,0 5-9-15,0 8 0 0,2 4 0 16,0 6 2-16,1 5-2 0,-3 5 1 16,0 6-2-16,0 7-2 0,0 10 0 15,0 6-1-15,-5 3-1 0,1 5 2 16,-4-4-2-16,2-5-4 16,2-7-10-16,4-10-11 0,0-9-23 0,0-12-44 15,2-6-43-15,0-9-134 0</inkml:trace>
  <inkml:trace contextRef="#ctx0" brushRef="#br0" timeOffset="149668.26">2493 12294 528 0,'0'0'78'0,"0"0"-11"0,0 0 12 16,0 0-14-16,0 0-28 16,0 0-12-16,0 0-6 0,0 0-9 0,0 0-9 15,-21 7-1-15,21 21-4 0,-2 12 3 0,2 3 1 16,0 6 0-16,-2-2 0 16,2 0-5-16,0-3-3 15,0-3-2-15,2-9 0 0,0-4-1 0,2-12-1 0,1-4 9 16,-3-7-14-16,0-2 5 0,-2-3 1 15,0 0 4-15,0-2 7 0,0-2 1 16,0-4 3-16,0-4-2 0,-4-4 1 16,1-5 4-16,1-4-1 15,-2-1 0-15,2 0 5 0,2 2-2 16,0 8-4-16,2 3-2 0,2 5-2 0,1 3 1 0,5 1-2 16,-4 1 0-16,0 3 0 0,7 0 0 15,3 1 0-15,-3 5 0 16,3 3 0-16,-6 0 0 0,3 0 1 0,3 1-1 15,-5 4 2-15,1-4-2 0,-1 3 1 16,-3-2 0-16,0 0-1 0,0-1-13 16,-1-5-15-16,-5 1-21 0,2-4-33 15,0-2-20-15,0 0-73 0,-2-5-142 16</inkml:trace>
  <inkml:trace contextRef="#ctx0" brushRef="#br0" timeOffset="149858.03">2791 12393 575 0,'0'0'79'0,"0"0"-6"15,0 0-13-15,0 0-9 0,0 0-25 0,0 0-13 16,0 0 1-16,0 0-4 0,-2-1-3 16,8-4-5-16,0-3-1 0,6 0 0 15,5-2-1-15,-5-1 1 0,5 2-1 16,-7 3-24-16,7-4-35 0,-7 1-49 0,-4-1-49 15,3-2-155-15</inkml:trace>
  <inkml:trace contextRef="#ctx0" brushRef="#br0" timeOffset="150285.14">3208 11953 601 0,'0'0'54'0,"0"0"2"0,0 0-8 0,0 0 9 15,0 0-17-15,0 0-17 0,0 0-9 0,0 0-6 0,0 0-2 32,-23 4-4-32,3 14-1 0,-5 4-1 0,-2 3-8 0,0 4-13 0,-6-1-8 15,0 1-7-15,6-4 10 0,2-7 9 16,15-8 3-16,0-4-5 0,6-4 5 16,2-2 7-16,-3 0 7 0,3-4 2 31,0-3-1-31,0-2 7 0,2-3 8 15,0 1 3-15,0 0-2 0,0-1 0 16,2 0-4-16,7 1-3 0,5-1-2 16,0 1-3-16,11 2-1 0,0 1-1 0,-2 4 1 15,6 2 0-15,-2 1 0 0,-7 7 0 16,-5 9-2-16,-7 7-1 0,2 6 1 16,-10 1-2-16,-6 4-4 0,-2-4-18 15,-2 0 2-15,-9-2 12 0,7-1 7 16,-1-6 1-16,1-3 0 15,8-8 1-15,4-4 3 0,0-3-1 0,0-1-3 16,0-1 2-16,0 0 2 0,2 0-4 16,6-3-1-16,8-3 1 0,-1-6 2 15,10-2-2-15,6-1-7 0,2-1-50 16,0-2-61-16,-2-1-148 0</inkml:trace>
  <inkml:trace contextRef="#ctx0" brushRef="#br0" timeOffset="151429.51">7971 12934 188 0,'0'0'124'0,"0"0"-57"0,0 0 6 15,0 0 3-15,0 0-12 16,0 0-20-16,-8-54-5 0,5 50 0 0,1-2 0 16,2 3-6-16,0 1-5 15,0 1-7-15,0 1-5 16,0 0-7-16,0 0-4 0,0 0-4 0,2 4-1 15,3 8-2-15,3 6 0 0,4 10 2 16,-6 7 2-16,3 4-1 0,-3 5 1 16,2 3 0-16,-6 3-1 0,0 0 0 0,-2-2 1 15,0-5-2-15,0-4-1 0,2-9 1 16,0-3 0-16,-2-8 0 0,3-7 0 16,-1-5 0-1,-2-5 1-15,0-2-1 0,0 0 0 0,0 0 2 0,0-4 0 16,0-4 1-16,-5-4 1 0,5-4-3 15,-4-5 0-15,0-2 0 0,2-5-1 16,2-1 0-16,0 1 1 16,6 3-1-16,-2 5 0 0,5-1 1 0,-3 8-1 0,2 1-1 15,3 2 1 1,-3 7 0-16,4-1 0 0,1 0-1 0,-1 4 1 16,5 0-2-16,-1 3 1 0,3 2 1 0,-3 1 0 15,1 5 0-15,-3 0 0 16,-1 5 0-16,-5 0 0 0,2 2 0 0,-4 3 0 15,1-1 1-15,-1 0-1 0,-2 2 0 16,-2-3 1-16,2 0-1 16,0-2-2-16,0-1-1 0,-1-5-6 0,1-2-14 15,-2-1-5-15,0-1-25 0,2-3-24 16,-2-4-19-16,-2 0-70 0,0-2-150 0</inkml:trace>
  <inkml:trace contextRef="#ctx0" brushRef="#br0" timeOffset="151668.79">8583 13221 397 0,'0'0'201'16,"0"0"-163"-16,0 0 4 0,0 0 21 15,0 0-8-15,0 0-29 16,0 0-5-16,0 0-2 0,-15 12-3 0,15-12-2 0,0 0-6 15,0 0-4-15,0-3-2 0,0 1-2 16,4-2 0-16,7 0-1 0,-1 0 0 16,7-1 1-16,-1-1 1 15,3 2-1-15,-5-1-19 0,7 2-24 0,-9-2-39 16,3-3-62-16,-7 3-89 16</inkml:trace>
  <inkml:trace contextRef="#ctx0" brushRef="#br0" timeOffset="151935.67">8833 12961 564 0,'0'0'137'0,"0"0"-108"0,0 0 4 16,0 0 23-16,0 0-10 0,0 0-23 15,0 0-6-15,0 0-4 0,0 0-3 16,-11-47-6-16,14 50-4 0,1 6-3 15,4 5 1-15,-4 4 2 0,4 6 2 16,1 0-1-16,-1 1-1 16,0 3 1-16,0-1 0 0,-3-1 0 0,-1 1-1 15,2-3-6-15,2-4-18 0,-2-2-19 16,1-4-25-16,-1 1-47 0,-4-4-57 0,-2-1-216 16</inkml:trace>
  <inkml:trace contextRef="#ctx0" brushRef="#br0" timeOffset="152313.57">9228 12807 237 0,'0'0'173'0,"0"0"-125"0,0 0 25 15,0 0-5-15,0 0-12 0,-36-53-3 16,36 50-2-16,0 0-8 16,-2 3-9-16,2 0-6 0,0 0-7 0,0 0-6 31,0 3-5-31,2 1-5 0,3 2-3 0,1 6 1 0,-2 6 2 0,0 5 2 0,-2 9-1 31,-2 4 0-31,0 5 0 0,-6 7-2 0,-4 3-1 0,-1 3-1 16,1-1-1-16,-2 2 0 0,1 3 0 15,5-2-1 1,-4-2-4-16,3-3-19 0,7-7 3 16,0-3-25-16,0-7-31 0,5-7-46 15,-5-7-67-15,-7-9-266 0</inkml:trace>
  <inkml:trace contextRef="#ctx0" brushRef="#br0" timeOffset="152832.63">9618 12758 436 0,'0'0'46'16,"0"0"33"-16,0 0-4 0,-35-54-10 15,29 50-11-15,-2 1-9 0,6 3-14 16,-5 0-4-16,7 0-9 0,0 6-7 16,-2 4-7-16,2 7-4 0,0 10 0 15,0 8 0-15,0 5 1 0,-2 6 0 16,0 1 2-16,-2 7-2 0,-2 2 1 0,2 1-1 15,-2-3 0-15,-1-10 0 16,3-8-2-16,4-8-1 0,0-7 2 0,0-7-1 16,0-6-3-16,0-2-3 0,0-4 1 15,0-2 2-15,0 1 2 0,0-1 1 16,0-4 1-16,0-7 0 0,0-2 2 16,-2-7-2-16,2-4 2 0,0-5-2 15,0-5 0-15,0-7 0 0,10 1 1 16,-3 0-1-16,1 8 0 0,2 5 0 0,1 8-2 15,-1 9 2-15,-4 3 0 0,2 3 1 16,1 2 1-16,1 2 0 16,2 0-2-16,1 10-1 0,3 4 1 15,1 6 1-15,-1 3-1 0,5 7 1 0,-6 2-1 16,-1-2 1-16,-2-3 0 0,5-3-1 16,-9-5 0-16,1-5-7 0,-1-3-4 15,2-1-15-15,-2 1-15 0,-1-3-31 16,1-1-18-16,0-4-90 0,-4-3-72 15</inkml:trace>
  <inkml:trace contextRef="#ctx0" brushRef="#br0" timeOffset="153021.65">9972 13048 540 0,'0'0'143'0,"0"0"-77"0,0 0-30 0,0 0 17 16,0 0-17-16,0 0-17 0,0 0-7 15,0 0-4-15,47-23-4 16,-34 19-2-16,-5 1-1 0,4 1-1 0,1 0 0 16,-7 1-4-16,4 1-20 0,-1 0-20 15,1-2-40-15,-2-2-56 0,0-2-101 16</inkml:trace>
  <inkml:trace contextRef="#ctx0" brushRef="#br0" timeOffset="153493.67">10476 12815 380 0,'0'0'323'0,"0"0"-253"16,0 0-14-16,0 0-5 0,0 0-23 15,0 0-11-15,0 0-2 0,0 0-4 16,0 0-3-16,-10-20-4 0,6 26-2 16,-5-2-1-16,-3 7-1 0,-2 5-1 15,-13 0 1-15,-4 3-3 0,0 0-9 0,2-2-3 16,-2-3 4-16,6-1 1 15,4-7 0-15,7-5-1 0,6-1 4 0,1 0 4 16,7-6 0-16,-2 0 0 16,0-4 2-16,0 0 1 0,2-5 0 15,0-5 0-15,0-2 2 0,4 0 1 16,2 0 0-16,5 2-1 0,1 2-1 0,5 3 1 16,5 2 2-16,3 1 1 0,6 5 0 15,-4 2-2-15,0 4 2 0,-4 1 0 16,-5 6-4-16,-3 8 0 0,-5 3-1 15,-6 6 0-15,-4 9 0 0,-6 3-3 16,-4 5-14-16,-9-1-13 0,1 1-1 16,-1-3 2-16,4-9 10 0,3-5 5 15,6-8 9-15,4-5 5 0,2-4-1 0,4-2 0 16,0 0 1-16,4-1 2 0,-4 0 5 16,3-1 5-16,3-2 3 0,4-3 2 15,3-8-1-15,2-1-1 0,3-3-2 16,1-5-5-16,4 1 0 0,6-2-4 15,0-4-4-15,0 2-3 16,6-2-11-16,-3-2-62 0,-1-5-97 0,-8-4-366 16</inkml:trace>
  <inkml:trace contextRef="#ctx0" brushRef="#br0" timeOffset="191984.56">22073 8295 168 0,'0'0'14'16,"0"0"-13"-16,0 0 2 0,0 0 7 16,-4-32 5-16,2 29 0 0,-1 0-1 15,3-3 7-15,0 2 5 0,0 0-3 16,-2 0 2-16,-2 2 7 0,2-2-1 15,2 1 0-15,0 0-1 0,0-1 3 16,0 1 3-16,0-2 0 0,0 1 3 16,-2-3-1-16,0 0 2 0,2 2 24 15,0-4-30-15,0 2-5 0,0 1-1 16,2-1-2-16,-2 2-6 0,2-1-6 16,4 2-1-16,-6 1-3 15,2 2 5-15,-2 1-10 0,0 0-4 0,0 1-1 16,3 6-3-16,3 4-1 0,0 9 1 0,0 8 3 15,-4 11 1-15,-2 7 0 16,0 2 1-16,-4 5 0 0,-4-2-1 0,4-2 0 16,-3-3 0-16,1-6-1 0,4-6-2 15,-2-5 1-15,2-5 1 16,2-2 0-16,-2-7 0 0,0-3 0 0,2-3 0 16,0-4 0-16,0-3 1 0,0-2-1 15,0 0 1-15,0-1 0 0,0-4 1 0,4-4 4 16,0-7 4-16,6-9 8 0,-1-7-5 15,3-5-5-15,5-3-3 16,-1 2-3-16,5 0 0 0,-3 7 0 0,-1 3-1 16,0 8 1-16,-5 8-2 0,-4 4 0 15,-2 5-1-15,-1 3 1 16,3 1-1-16,-4 6 1 0,0 2-2 0,2 7 0 16,0 2 1-16,-1 6 0 15,-3 2 1-15,-2 0-1 0,4 0 0 0,-4-1 1 16,2-3-1-16,-2 1 1 0,0-2 0 15,2 1 0-15,4-3 0 16,-2 0 0-16,5-4 0 0,1-4 0 0,-2-1 0 0,2-3 1 16,7-3-1-16,-5 0 3 15,7-4 0-15,-2-2 3 0,5-6 1 0,-1-4-3 16,0-6-4-16,-1-1 0 0,-3-5 0 16,-1-4 0-16,-7-1 0 0,-7-2 0 15,0 5 0-15,-2 4 0 0,-2 5 0 16,0 5 0-1,0 3-29-15,0 1-23 0,2 0-21 0,4-3-75 0,-2-1-108 16</inkml:trace>
  <inkml:trace contextRef="#ctx0" brushRef="#br0" timeOffset="194971">18635 11828 161 0,'0'0'127'16,"0"0"-84"-16,0 0 24 0,-6-57-8 0,4 44 1 16,0 1-6-16,0 2-8 15,-2 0-12-15,1 5 2 0,3 1 13 16,0 0-26-16,0 3-2 0,0-1 0 16,0 2-6-16,0 0-5 0,-2 0-4 15,2 0-3-15,0 5-3 0,0 3-3 0,0 13-1 16,0 7 4-16,0 8 0 0,-4 9 2 15,0 2-1-15,0 2 0 0,2-1 1 16,0-2-1-16,0-4-1 0,0-4 0 16,2-6 0-1,0-4 0-15,0-4-1 16,2-8-1-16,-2-5 0 0,2-5 0 16,-2-5 2-16,0-1-1 0,0 0 1 0,2-2 1 15,0-6 2-15,0-5 0 0,6-6 1 16,-1-5 3-16,5-7 2 15,-4-2-3-15,5 1-1 0,1 4-1 0,-1 6-3 16,-3 6-1-16,-2 6-2 0,-4 4 2 16,2 3 0-16,3 3 0 0,-3 3-1 15,4 4-1-15,-1 7-1 0,-1 0 1 16,4 5 0-16,-4 2 2 16,5-3-2-16,-1 2-5 0,-3-6-8 0,3 1-2 15,2-5-8-15,-5-2-10 0,7-3-9 16,-3-3-15-16,1-2-16 0,5-2-45 15,-5-5-50-15</inkml:trace>
  <inkml:trace contextRef="#ctx0" brushRef="#br0" timeOffset="195160.95">18970 11975 591 0,'0'0'54'15,"0"0"-8"-15,0 0 3 0,0 0-11 16,0 0-10-16,0 0-7 0,0 0 0 15,54-50-4-15,-40 36-7 0,7-1-4 0,-3-3-4 16,3 1-1-16,0-1-1 16,-5 3 0-16,3 4-5 0,-7-1-26 0,1 1-28 15,-7 3-57-15,-6-1-66 16,0 0-264-16</inkml:trace>
  <inkml:trace contextRef="#ctx0" brushRef="#br0" timeOffset="195380.65">19228 11667 561 0,'0'0'52'16,"0"0"17"-16,0 0 10 0,0 0-25 0,0 0-18 15,0 0-8-15,0 0-5 16,0 0-3-16,0 0-8 0,15-41-6 16,-13 48-6-16,0 3 0 0,4 4-1 0,-2 7 0 15,2 1 1-15,-3 3 2 0,-1 3-1 16,4-1-1-16,-2 4 0 0,6-1-5 15,-1 1-20-15,1 0-11 0,6-3-9 16,-1-2-33-16,4-7-29 0,-5-2-38 16,0-10-121-16</inkml:trace>
  <inkml:trace contextRef="#ctx0" brushRef="#br0" timeOffset="195656.43">19598 11556 459 0,'0'0'71'15,"0"0"-7"-15,0 0-8 0,0 0 18 16,0 0-17-16,0 0-15 0,0 0-7 16,0 0-6-16,0 0-5 0,-6-38-4 15,6 41-9-15,0 5-11 0,-2 5-2 16,2 5-2-16,-2 8 2 0,-2 2 2 15,2 5 1-15,-4 2 0 0,-1 4-1 16,1 1-15-16,4-1-12 0,2-4-24 0,0-4 2 16,0-4-37-16,4-8-20 0,-2-10-66 15,0-5-178-15</inkml:trace>
  <inkml:trace contextRef="#ctx0" brushRef="#br0" timeOffset="196387.34">19861 11503 370 0,'0'0'139'16,"0"0"-87"-16,2-51 9 0,-2 45-8 15,0 2 2-15,2 1-15 0,0 3-8 16,-2 0-12-16,2 0-4 0,0 0-8 16,0 7-7-16,4 8-1 0,1 8 0 15,-3 5 2-15,0 4 0 0,-2 4 0 0,-2 2 0 16,0 1-1 0,-2 2 1-16,-2-4-2 0,2-3 0 0,-2-6-2 0,2-8 2 15,2-3-2 1,0-8-1-16,0-1 0 0,0-4-3 0,0-4 3 0,0 0 3 15,0 0 0-15,2-4 1 0,0-3 1 16,2-6 2-16,-2-6-1 0,4-1 1 16,0-4-1-16,-2-1 0 0,3 3 1 15,-1 4-1-15,-2 3-1 0,2 5-1 16,0 3 0-16,-1 2-1 0,3 2 0 0,-2 3 0 16,0 0-1-1,2 3-1-15,3 6 0 0,-1 4 0 0,3 3 1 16,-1 0 0-16,-2 1 1 0,5 1-6 15,-1-3-13-15,1 0-4 0,3-4-13 0,-1-2-10 16,1-3-17-16,-1-6-16 0,2 0-87 16,-7-7-195-16</inkml:trace>
  <inkml:trace contextRef="#ctx0" brushRef="#br0" timeOffset="196560.9">20266 11606 671 0,'0'0'72'0,"0"0"-28"16,0 0-3-16,0 0-15 0,0 0-11 16,0 0-8-16,0 0-3 0,0 0-1 15,0 0-3-15,23-15 1 0,-15 11-1 16,4-2 0-16,1 2-1 0,-1-2-22 16,3 0-28-16,-1-4-54 15,1-6-21-15,-5-2-192 0</inkml:trace>
  <inkml:trace contextRef="#ctx0" brushRef="#br0" timeOffset="196969.47">20603 11348 648 0,'0'0'64'16,"0"0"-4"-16,0 0-11 0,0 0-23 0,0 0-14 0,0 0-12 15,0 0 0-15,0 0 0 0,-58 34-1 16,40-25-2-16,-1 1-11 0,-2-3-2 15,5 2 1-15,-1-3 1 0,5-2 1 16,3-2 7 0,1-2 2-16,6 0-2 0,0-3 1 0,2-2 2 15,0-2-2-15,0-6 4 0,0 0 1 0,4 0 4 0,2-2 3 32,3 1 2-32,1 0 3 0,0 3 1 15,5 2-5-15,-1 0-4 0,5 2 1 16,-7 3 1-16,3 1 0 0,-7 3 0 15,0 0-1-15,-6 7-5 0,-2 6-2 16,0 7 0-16,-10 9 0 0,-6 5 2 0,-5 4-11 0,-2 3-6 0,-2-2 0 16,7-5 9-16,5-9 8 0,7-6 0 15,8-6 1-15,0-5 3 0,9 0 2 16,3-3-2-16,5-5 3 0,3 0-1 0,5-5-1 16,0-7-4-16,4 0-1 0,2-4-21 15,2-2-86-15,3-4-88 0</inkml:trace>
  <inkml:trace contextRef="#ctx0" brushRef="#br0" timeOffset="197851.22">25008 11345 645 0,'0'0'64'16,"0"0"-9"-16,0 0-14 0,0 0-10 0,0 0 20 15,0 0-45-15,0 0-6 0,0 0-2 16,0 0 2-16,0 60 0 15,4-25 1-15,-2 5 2 0,-2 2 0 16,2 4-2-16,-2 1 0 0,2 1-1 0,0-4 1 16,-2-7 0-16,0-5 0 0,2-6-1 15,-2-3 1-15,-2-6 0 0,0-4-1 16,0-6 1-16,2-4-1 0,0-3-3 16,0 0 0-16,0 0 2 0,0-4 1 15,0-3 4-15,-2-3-2 0,2-5-1 16,0-6 0-16,0-7 2 0,0-5 2 15,0-4 0-15,4 2-1 0,0 3-2 16,5 8-1-16,-1 8 0 0,-4 6-1 16,0 5 1-16,-4 4-1 15,2 1 0-15,3 4 0 0,1 6-3 0,6 8-1 0,-2 7 1 16,-3 4 2-16,9 3 0 0,-8 3 1 16,-1 0-4-16,5-2-16 0,-2-2-11 15,-3-5-16-15,-1-1-19 16,2-7-9-16,0-3-23 0,-1-5-108 0,-5-7-39 15</inkml:trace>
  <inkml:trace contextRef="#ctx0" brushRef="#br0" timeOffset="198055.84">25324 11654 343 0,'0'0'271'0,"0"0"-199"0,0 0-28 0,0 0 5 16,0 0-5-16,0 0-21 0,0 0-9 15,0 0-5-15,2-4-1 16,0 4 0-16,0 0-1 0,5 0-3 16,1 0-1-16,0 0-1 0,11 0 0 0,-3-4-1 15,9-1 1-15,0 0-2 0,-8 1-5 0,5 0-27 16,-9-1-29-16,3-1-59 16,-10-4-31-16,1-4-236 0</inkml:trace>
  <inkml:trace contextRef="#ctx0" brushRef="#br0" timeOffset="198276.78">25595 11402 624 0,'0'0'85'16,"0"0"-22"-16,0 0-4 0,0 0-13 16,0 0-21-16,0 0-5 0,0 0-7 15,0 0-5-15,0 0-4 0,6 22-3 16,-6-6 2-16,0 8-1 0,-6-1 0 0,2 5 0 15,2 1-2-15,-2 3 0 16,4 0-6-16,-2 1-21 16,4-2-3-16,-2-2-15 0,0-2-36 0,6-3-38 0,2-4-19 15,-6-7-140-15</inkml:trace>
  <inkml:trace contextRef="#ctx0" brushRef="#br0" timeOffset="198529.08">25777 11392 482 0,'0'0'101'0,"0"0"-32"16,0 0-12-16,0 0 12 0,0 0-11 16,0 0-25-16,0 0-10 0,0 0-9 15,0 0-5-15,4 22 0 0,-6 1-3 16,-2 8-1-16,-11 7-1 0,-1 4-1 15,-3 7-1-15,3 4-1 0,-11 7-1 16,4 5 0-16,5 7-6 16,-5 2-9-16,10-4-15 0,-1-1-1 0,4-9-9 0,8-5-18 15,-7-7-37-15,-3-11-33 16,4-12-198-16</inkml:trace>
  <inkml:trace contextRef="#ctx0" brushRef="#br0" timeOffset="199034.12">25740 11989 408 0,'0'0'57'0,"0"0"18"0,0 0-11 15,0 0 5-15,0 0 5 0,-8-52-24 16,8 50-17-16,0 1-5 0,0 1-8 16,0 0-6-16,0 4-8 0,0 6-6 15,0 7 2-15,0 4-2 16,-5 4 3-16,-1 4 0 0,0 3-2 16,2 4 0-16,-4 3 0 0,-3 0-1 0,3-3-3 15,4-4-3-15,2-6-1 0,2-6 0 16,0-6-11-16,0-6 14 15,0-5-2-15,0-3-3 0,2 0 4 0,2-6 3 32,0-1 2-32,2-6 1 0,5-3 2 0,-5-6-1 15,2-4 1-15,7-4 5 0,-5-4 1 16,-2 2 0-16,7 1 1 0,-5 9-4 16,-6 9-3-16,-2 4 0 0,0 7 0 15,0 2-1-15,0 0-2 0,3 8-1 16,1 5-2-16,2 4 3 0,-6 6 0 15,2-1 0-15,2 2 0 0,-1-3-1 16,3 1-6-16,-4-2-4 0,2-2-3 0,-4-3-4 16,2 0-5-16,3-4-7 15,-3-2-14-15,4-2-14 0,0-6-11 0,-6-1-32 16,7-7-60-16,1-4-105 0</inkml:trace>
  <inkml:trace contextRef="#ctx0" brushRef="#br0" timeOffset="199223.75">26042 12090 346 0,'0'0'205'0,"0"0"-109"0,0 0-20 0,0 0-12 15,0 0-19-15,0 0-21 0,0 0-6 16,0 0-3-16,-9 2-3 0,9-2-4 16,0 0-4-16,4 1-3 0,1 1-1 15,1-1 0-15,2 1-1 0,4-1-4 16,-5 0-18-16,1-1-23 0,4 0-32 15,-3-5-45-15,-5-4-86 0</inkml:trace>
  <inkml:trace contextRef="#ctx0" brushRef="#br0" timeOffset="199649.52">26288 11883 632 0,'0'0'73'16,"0"0"-26"-16,0 0-10 0,0 0 2 0,0 0-16 15,0 0-15-15,0 0-5 0,0 0-2 16,0 0 0-16,-13 4 1 0,11 5-2 16,-6-1 1-16,-3 0 1 0,1-2-2 15,6-2-7-15,-6 0-6 0,1-2 0 0,5-2 5 16,0 0 0-16,0 0 5 0,2-3 3 16,2-1 0-16,0-5-2 15,0 1 1-15,0-3 1 0,2-2 1 0,2-2 3 16,0-4 6-16,7 5 0 0,-3 1-2 15,-2 5 1-15,2 2-4 0,5 4-2 16,-3 2-2-16,-2 0 1 0,5 5 0 16,-5 4 0-16,-4 3-1 0,-4 7-1 15,0 4 1-15,-2 6 0 0,-12 6-1 16,-3 3-16-16,-4 4-17 0,3 3-10 16,-7-7 11-16,4-4 31 0,7-8 1 0,4-8 8 15,-1-8 12 1,7-7-2-16,4-2-8 0,0 0-4 0,0-1 4 0,0 0 3 15,0 0 2-15,6-1-3 0,5-4-8 16,-3-4 1-16,6-1-3 0,5-2-2 16,-3 0-2-16,1 0-41 0,-3-2-48 15,-3 2-77-15,-9 1-399 0</inkml:trace>
  <inkml:trace contextRef="#ctx0" brushRef="#br0" timeOffset="205402.15">27987 11608 17 0,'0'0'167'16,"0"0"-96"-16,0 0-11 0,0 0 1 15,0 0-1-15,-21-29-9 0,21 21 0 16,-2 1-7-16,-2-3-3 0,4 0-4 16,-4 2 2-16,2 0 5 0,2 4 12 15,0 1-35-15,0 1-7 0,0 2-1 16,0 0-2-16,0 0-7 0,0 2-4 0,0 0 0 15,0 7-4-15,2 2 1 16,2 5 3-16,-4 3 0 0,4 4 0 0,-2 4 0 16,-2 2 1-16,0 2-1 0,0 3 2 15,0-1-2 1,0 2 0-16,2-1 0 0,-2-3 1 0,2 0-1 0,0-3 0 16,-2-3 1-1,0-7-1-15,2-4 0 0,-2-3 0 16,0-6-2-16,0-1 2 0,0-4 0 0,0 0 1 0,0 0-1 15,0 0 3-15,0-2 0 0,2-3 0 16,3-4 1-16,-5-4-1 0,2-5 0 16,4-5 1-16,-2 0-2 0,2 2 1 15,2 3-2-15,3 2 0 0,-7 6-1 16,0 2 0-16,2 4 2 0,-4 3-2 0,4 1-2 16,5 0 1-16,-3 5 0 0,-2 3 0 15,9 4 0-15,-3 1 1 0,-4 1 0 16,9 4 1-16,-9-2-1 0,1 2 0 15,-1 1 1-15,2-1-1 0,-4 2-5 16,1-4-9-16,-3-1-5 0,0-1-20 16,-2-2 3-1,4-3-35-15,-4-5-13 0,0-4-48 0,0 0-75 0</inkml:trace>
  <inkml:trace contextRef="#ctx0" brushRef="#br0" timeOffset="205748.76">28466 11661 505 0,'0'0'86'0,"0"0"-38"0,0 0-5 15,0 0 19-15,0 0-21 0,0 0-11 16,0 0-6-16,0 0-3 0,-2-14-6 0,0 18-4 16,-4 1-6-16,-4 3-5 15,-3 1-2-15,3 4 0 0,2 2 1 16,-7 5 0-16,7-1 1 0,2 3-1 15,-1-1-2-15,5 0-4 0,-2-2 0 0,4 1 0 16,6-2-7-16,3-3 5 0,-1-4 9 16,0-2-1-16,9-6 1 0,-7 0 0 15,9-3 1-15,-7-3-1 16,7-6 2-16,-5-4 3 16,1-2 6-16,-3-4 1 0,-6 1-2 15,-2-2-4-15,-4-2-3 0,0-3 2 16,-4 0-5-16,-4 4 1 0,-2 3-1 15,-5 6 0-15,9 3-11 0,0 4-21 16,2 3-9-16,-2 2-28 0,3 0-14 0,3 5-41 0,-2 2-84 16</inkml:trace>
  <inkml:trace contextRef="#ctx0" brushRef="#br0" timeOffset="206111.08">28638 11637 6 0,'0'0'469'15,"0"0"-377"-15,0 0-26 0,0 0-2 0,0 0 3 16,0 0-28-16,0 0-15 16,0 0-6-1,0 0-8-15,10-28-6 0,-4 34-3 0,1 4 0 0,9 3 2 0,-3 5 2 16,1 2 0-16,3 2-2 0,-7 2-2 16,2-2 1-16,-5-4-2 15,-5-1 0-15,-2-3-2 0,0-3 1 0,0-4-5 16,-2-3-1-16,-1-1 4 0,-1-3 3 15,-2 0 0 1,2 0 2-16,0-1 0 0,2-4-1 16,0-2 1-16,-2-2-1 0,4-4 0 0,0-6 1 0,0-5 4 31,0-6 1-31,4-5 0 0,4-2 0 16,6 3-2-16,-3 6-3 0,-3 11-1 15,2 5-1-15,-3 9-1 0,-3 3 0 16,-4 2-3-16,6 6-14 0,-4 7-22 0,0 6-32 15,-4 4-39-15,-6 2-49 0,-5-3-192 16</inkml:trace>
  <inkml:trace contextRef="#ctx0" brushRef="#br0" timeOffset="206632.04">28396 12350 495 0,'0'-53'16'0,"0"28"27"16,2 5 2-16,0 3 2 0,-2 3 5 15,0 3-4-15,0 0-7 0,0 4-8 16,0 4-6-16,0 0-4 0,0 3-5 15,0 0-6-15,0 0-2 0,0 1-4 16,0 7-6-16,2 7 0 0,2 5 0 16,3 4 2-16,-5 6 1 0,-2 1 0 15,2 1-3-15,-2 0 1 0,-2-3 0 16,2 1 0-16,-2-4-1 0,0-1 0 16,-3-4 0-16,5-4 0 0,0-5-3 15,0-6 0-15,0-3 0 0,0-2 2 0,0-1 0 16,0 0 1-16,0-1 0 0,0-5 0 15,5 0 0-15,-3-7 0 0,0 1 1 16,2-8 0-16,0-2-1 0,2 0 0 0,2 1 0 16,3 2 2-16,-3 7-2 15,-2 2 0-15,2 4 0 0,3 2 0 16,-3 1 0-16,-4 3 0 0,4 1-1 16,5 8 0-16,-5 2 1 0,2 3 0 0,5 2 1 15,-7 3-1-15,5-1 0 0,1 0 0 16,-6 0 0-16,3-2-2 0,1-1 1 15,-4 1-1-15,-1-4-10 0,1-2-17 16,0 1 2-16,-2-5-7 0,-2-3-38 16,-4-1-11-16,5-2-38 0,-5-1-75 15</inkml:trace>
  <inkml:trace contextRef="#ctx0" brushRef="#br0" timeOffset="206868.36">28847 12423 535 0,'0'0'109'16,"0"0"-51"-16,0 0 12 0,0 0-4 15,0 0-26-15,0 0-10 0,0 0-7 16,0 0-3-16,0 0-4 0,6-13-2 16,-2 10-4-16,0 0-4 0,-2 2-3 15,9-2-1-15,-3 1-2 0,2-1 0 16,0 1 0-16,3 1-1 0,-1 1-2 0,3 0-21 15,-1 3-20-15,5 0-20 0,-3 0-47 16,1 0-50 0,-7-2-189-16</inkml:trace>
  <inkml:trace contextRef="#ctx0" brushRef="#br0" timeOffset="207152.12">29320 12183 703 0,'0'0'63'0,"0"0"-15"16,0 0-4-16,0 0 2 0,0 0-9 16,0 0-17-16,0 0-1 0,0 0-3 15,0 0-4-15,-31-47-2 0,29 48-5 16,0 2-5-16,0 3 0 0,2 2 0 16,0 3 0-16,-2 1 0 0,0 3 0 15,0 4 0-15,2 1 0 0,2 4 0 16,-2-2 0-16,0 3 0 0,4 1 0 15,-4-3 0-15,4 1 0 0,0-2 0 16,-2 0-10-16,2 0-24 16,-2-1-19-16,-2 0-25 0,-2 1-98 0,-4-4-60 15</inkml:trace>
  <inkml:trace contextRef="#ctx0" brushRef="#br0" timeOffset="214254.95">31480 11269 162 0,'0'0'67'0,"0"0"-9"0,0 0-5 16,0 0 12-16,-6-28-5 0,2 22-6 15,0 2-3-15,2-2-3 0,2 2-8 16,-2-2 0-16,2 2 0 0,0 1-5 16,0-1 3-16,0 3-13 0,0 0-11 15,0 0-3-15,0 1-2 0,0 0-3 16,0 3-4-16,0 3-2 0,0 6-2 16,0 5-2-16,0 8 4 0,0 5 0 15,2 5 2-15,-4 2-1 0,4 4 0 16,-2-1 0-16,0 0 0 0,0-3 0 15,4-2-1-15,0-1 0 0,2-5 1 16,-4-3-1-16,4-2 0 0,-1-9 1 0,-1-4-1 16,-2-4 1-16,-2-4-1 0,2-1 0 15,-2-1 1-15,2-1 0 16,-2 0 1-16,0 0 1 0,2-3 0 0,2-5 5 16,0-6 5-16,-2-4 0 0,4-3-4 15,3-3-4-15,-5-2 0 0,4 0-3 16,-2-1-1-16,7 4-1 0,-5 5 1 15,2 2-1-15,-1 5 0 0,-1 3-1 16,0 1 1-16,2 4-1 0,5 0-1 16,-3 3 1-16,5 0-1 0,1 7 0 15,3 4 1-15,0 1 0 0,-3-1 1 0,3 3 1 16,-4-1-1-16,-3 3 1 0,-4 0-1 16,-1 0 0-16,-3 3 0 0,2-3 1 15,-6 1 0-15,-2 1 0 0,0-3-1 16,2 2 1-16,-2-2-1 0,-2 0-2 15,0-4-13-15,0 0-8 0,0-1-13 16,-2-1-31-16,2-2-38 0,0-3-30 16,0-2-117-16</inkml:trace>
  <inkml:trace contextRef="#ctx0" brushRef="#br0" timeOffset="214507.48">32125 11503 523 0,'0'0'62'0,"0"0"-2"0,0 0 32 16,0 0-8-16,0 0-37 0,0 0-16 15,0 0-4-15,0 0-3 0,0-17-9 16,2 15-3-16,4 1-4 16,3 0-2-16,7 1-1 0,-1 3 2 0,5-1-1 15,7 3 1-15,-2-2-3 0,2-1-1 0,8 0-3 16,-2-2 0-16,2 0 0 0,-2 1 0 15,-12-2 0-15,-7 1-4 0,-7 0-25 16,-5 0-16-16,-2-1-12 0,-2-3-24 16,-7-3-54-16,-1-2-82 0</inkml:trace>
  <inkml:trace contextRef="#ctx0" brushRef="#br0" timeOffset="-214689.31">32520 11267 391 0,'0'0'59'0,"0"0"-2"16,0 0-10-16,0 0 10 15,0 0-2-15,0 0 1 0,0 0-2 0,0 0-3 16,0 0-8-16,6-33-10 0,-6 31-2 16,0 2-5-16,0 0-3 0,0 0-4 15,0 0-5-15,0 0-7 0,0 0-7 16,0 2 0-16,2 2 0 15,0 5 0-15,2 7 0 0,1 9 0 0,-1 4 0 16,2 7 0-16,-2 3 0 0,-2 2 0 16,4-3 0-16,-2-2 0 0,3-6 0 15,-5-2 0-15,0-7 0 0,-2-3 0 16,0-3-8-16,-9-2-45 0,-5-2-30 16,-15-6-84-16,-6-3-203 0</inkml:trace>
  <inkml:trace contextRef="#ctx0" brushRef="#br0" timeOffset="-183847">29173 8015 251 0,'0'0'20'15,"0"0"-4"-15,0 0 13 0,0 0 0 0,0 0-1 16,0 0 18-16,0 0 8 0,11-52-3 15,-11 47-10-15,-2 2-7 0,-1 0-6 16,1 3-1-16,2 0-5 0,-2 0 2 16,2 0-3-16,0 0-8 0,0 0-6 15,0 3-4-15,-2 9-3 0,0 6-1 16,-2 6 1-16,-2 7 1 0,2 5-1 16,-2 8 0-16,-5 3 0 0,1-1 1 0,2-1 0 15,1-4-1-15,3-8 1 0,0-4-1 16,4-9 1-16,0-4-1 0,0-4-1 15,2-5 1-15,-2-3 0 0,2-1 0 16,0-3 0-16,-2 0 0 0,4-5 2 16,-4-6 1-16,7-5 7 15,-5-6 7-15,4-4-4 0,2-7-10 0,0-2-2 16,-3 0 1 0,3 3-1-16,2 6 1 0,1 7-1 0,-7 5-1 15,2 5 1-15,-4 4-1 0,-2 2 3 0,2 3-3 16,0 1 0-16,0 8 0 0,4 6-2 15,-2 4 1-15,3 7 1 0,-7 3 0 16,0 3 0-16,0-3 1 0,4-3-1 16,-2-2 0-16,2-6 0 0,0 0 0 0,4-4 0 15,-1-3 0-15,-1-4 0 0,2-2 0 16,4-4-1-16,-1-1 1 0,-1-4 1 16,9-7 0-16,-1-6 1 0,5-1 2 15,2-3 5-15,-4-2-7 0,-3 1 1 16,1-3-3-16,-3 4 2 0,-5 4-1 0,1 6-1 15,-6 5 0-15,-6 3 0 0,0 1 0 16,0 2-1-16,0 0-15 0,-4 0-26 16,-2 7-24-16,-4 3-15 0,-1 4-70 15,3 1-88-15</inkml:trace>
  <inkml:trace contextRef="#ctx0" brushRef="#br0" timeOffset="-183532.11">29971 8151 384 0,'0'0'59'0,"0"-59"17"15,2 40 2-15,0 2-14 0,-2 3 1 0,0 3-19 16,2 2-2-16,-2 5-7 15,0 2-12-15,0 1-9 0,0 1-8 16,0 1-6-16,0 9-2 0,-2 10-3 16,0 7 2-16,-4 11 1 0,-6 9 0 0,-5 10 2 15,-10 8-1-15,0 5 0 0,-6 6-1 16,-2-1 2-16,2-2 0 0,0-4-2 16,6-8-6-16,6-7-2 0,5-9-12 15,6-10-21 1,1-7-32-16,-1-8-36 0,6-7-74 0,-2-7-171 0</inkml:trace>
  <inkml:trace contextRef="#ctx0" brushRef="#br0" timeOffset="-183060.82">30147 8494 383 0,'0'0'54'0,"0"0"12"15,0 0 7-15,0 0 0 0,0 0-17 16,0 0-7-16,0 0-7 0,0 0-13 16,0 0-9-16,6-45-5 0,-6 45-7 15,0 0-5 1,0 0-3-16,0 8-1 0,0 6 0 0,0 8 0 0,0 5 1 16,-2 3 0-16,-4 5 0 0,0-2 0 15,-1 1 0-15,-1-1-6 0,4-7-1 16,4-5 5-16,-2-6 1 0,2-2-2 0,0-4-6 15,0-4 2 1,0-3 4-16,0-2 2 0,0 0 0 0,0 0 1 16,0-4 1-16,2-6 1 15,6-6 0-15,1-6-1 0,-3-5 2 0,4-4 2 0,2 2 2 16,-1 0 2-16,-3 7-3 16,2 6-1-16,-3 4-2 0,-1 8-1 0,-6 3-2 15,4 1 0-15,2 0 0 16,0 8-1-16,5 3 0 0,-3 6 0 0,0 5 1 15,3 1 0-15,-3 3 0 0,-2 0 0 16,4-1 0-16,1-3 0 0,1-2 0 16,1-2 0-16,5-3 0 0,-5 0 0 15,7-3-5-15,3-3-18 0,0-2-12 0,4-5-43 16,-1-2-37-16,-1-9-63 0,-4-3-117 16</inkml:trace>
  <inkml:trace contextRef="#ctx0" brushRef="#br0" timeOffset="-182859.84">30676 8618 637 0,'0'0'35'0,"0"0"11"0,0 0 6 0,0 0-2 16,0 0-28-16,0 0-3 16,0 0 2-16,0 0-7 0,2-3-8 15,4-1-2-15,11 0-3 0,1-3 0 0,9 2 0 16,4-2-1-16,2-2 1 0,1 2-1 15,-6 0 0-15,-3 3 0 0,-10 0-26 16,-1-2-33-16,-8 2-45 0,-6-1-38 16,-4-1-88-16</inkml:trace>
  <inkml:trace contextRef="#ctx0" brushRef="#br0" timeOffset="-182665.72">30771 8469 201 0,'0'0'419'0,"0"0"-356"15,0 0 6-15,0 0 4 0,0 0-18 16,0 0-25-16,0 0-10 0,0 0-6 16,0 0-8-16,6-16-5 0,-2 32-1 15,-1 5 0-15,-1 5 0 0,2 5 1 16,-4 1-1-16,0 3 1 0,0 0-1 16,2 1-1-16,-2 0-25 0,4-7-21 15,0-1-23-15,-2-9-37 0,0-5-48 16,0-7-198-16</inkml:trace>
  <inkml:trace contextRef="#ctx0" brushRef="#br0" timeOffset="-182414.17">31259 8388 695 0,'0'0'38'0,"0"0"26"0,0 0 0 16,0 0-10-16,0 0-28 15,0 0-4-15,0 0-4 0,0 0-8 16,0 0-6-16,8-19-4 0,-6 31-1 16,-2 7 1-16,0 7 0 0,-2 9 0 0,0 4 0 15,0 6-1-15,-4 2 2 0,-2 1-1 16,6 0 0-16,-3-8-3 0,3-5-13 16,2-7-10-16,0-5-11 0,-2-6-23 15,-4-9-50-15,0-6-82 0,-6-2-320 16</inkml:trace>
  <inkml:trace contextRef="#ctx0" brushRef="#br0" timeOffset="-178638.22">25118 4895 199 0,'0'0'120'0,"0"0"-69"0,37-61-1 15,-27 48 16-15,-2 2-10 0,-3 2-6 16,-3 2-7-16,-2 1-2 0,2 2 1 16,-2 1-9-16,0 0-8 0,0 3-6 15,0 0-6-15,0 2-9 0,0 5-4 0,0 4-2 16,0 8 0-16,-2 7 1 15,0 9 1-15,-3 7 0 0,-3 4 0 0,2 5 0 16,0 1 0-16,2-2 0 16,2-1 1-16,2-7-1 0,0-4 0 15,0-5 0-15,2-7 1 0,0-3-1 0,0-7 0 16,0-4 1-16,0-6-1 16,0-4 0-16,-2 0 1 0,0-2-1 0,0 0 2 15,0-4 2-15,0-9 0 0,0-5 1 16,-4-10-3-16,4-5 1 0,0-5 0 15,-2-4 0-15,10 3 0 0,2 5 0 16,1 4 2-16,1 6-1 0,3 5-1 16,-7 8 0-16,4 3 1 0,3 5-1 15,-9 3-1-15,8 1-2 0,1 12-1 0,-3 5-1 16,7 4 1-16,-9 10 1 0,7 4 0 16,-7 3 0-16,-6 1 1 0,7-5-1 15,-3-4-1-15,0-5-17 0,-6-5-13 16,4-3-27-16,3-3-30 0,1-7-17 15,-2-5-71-15,-6-3-166 0</inkml:trace>
  <inkml:trace contextRef="#ctx0" brushRef="#br0" timeOffset="-178438.79">25463 5159 576 0,'0'0'35'0,"0"0"-4"0,0 0 7 16,0 0 22-16,60-30-26 15,-38 26-15-15,5 1 3 0,2-2-1 0,6 0-8 16,7 2-4-16,1-2-4 0,9 4-3 16,-5 1 0-16,1 0-1 0,-11 3-1 15,-8 2-7-15,-14 1-27 0,-5 0-20 16,-6-1-26-16,-10-2-6 0,-9-3-50 0,-3-4-122 16</inkml:trace>
  <inkml:trace contextRef="#ctx0" brushRef="#br0" timeOffset="-178253.07">25647 4989 563 0,'0'0'39'0,"0"0"27"0,0 0 13 16,0 0-11-16,0 0-31 0,0 0-14 15,0 0-2-15,0 0-6 0,0 0-7 16,0-29-6-16,4 46-1 16,2 9-1-16,-2 7 0 0,2 6 2 0,-1 0-2 0,-5 6 0 15,4 2 0-15,-2-3 0 0,2-2-19 16,6-8-12-16,5-3-11 15,-5-6-19-15,9-3-13 0,-5-8-24 0,7-8-48 16,-13-6-78-16</inkml:trace>
  <inkml:trace contextRef="#ctx0" brushRef="#br0" timeOffset="-178032.56">26137 4894 666 0,'0'0'27'0,"0"0"10"15,0 0 27-15,0 0 6 0,0 0-41 16,0 0-14-16,0 0-3 0,0 0-5 16,0 0-6-16,-4 15-1 0,-1 12 0 15,-5 7 1-15,2 7-1 0,4 3 0 16,-5 4 0-16,3 3 0 0,4-1 0 16,2-2-4-16,6-5-15 15,5-6-11-15,-5-4-8 0,6-6-14 0,5-4-31 0,-1-3-8 16,1-9-66-1,-3-9-84-15</inkml:trace>
  <inkml:trace contextRef="#ctx0" brushRef="#br0" timeOffset="-177723.64">26786 4786 573 0,'0'0'36'16,"0"0"22"-16,12-58 21 0,-10 48-13 16,-2 4-33-16,0 4-6 0,0 1-5 15,0 1-2-15,0 2-6 0,-4 7-8 16,-8 8-6 0,-3 6-2-16,-3 14 2 0,-5 11 1 0,-6 11-1 0,-6 12-2 15,-2 7 0-15,-7 5 1 0,5 3 0 16,2-3 1-1,2-6 1-15,6-3-1 0,4-7 1 0,10-5-1 0,-3-8-12 0,9-4-6 16,5-6-14-16,2-6-19 0,4-5-30 16,-4-9-17-16,0-12-67 15,0-9-151-15</inkml:trace>
  <inkml:trace contextRef="#ctx0" brushRef="#br0" timeOffset="-177276.09">26726 5185 665 0,'0'0'18'0,"8"-51"9"16,-6 41 1-16,0 4 38 0,-2 4-18 15,0 2-27-15,0 0-7 0,0 0-2 16,0 5-10-16,2 8-2 0,-2 7-3 16,-2 11 3-16,0 7 2 0,-4 6-2 15,-9 6 1-15,3 3 0 0,-4-2 0 16,1-2 0-16,5-8 0 15,-1-4-1-15,7-4-2 0,0-4-2 0,0-3 1 16,2-9-1-16,4-6-2 0,-2-4-5 16,0-4-5-16,0-3 2 0,0 0 6 15,0-7 8-15,-2-2 1 0,4-8 1 0,0-7-1 16,4-2 1-16,0-6 4 0,5-2 3 16,-3 3-2-16,0 4 0 15,5 7-1-15,-3 5 2 0,-8 7-3 0,2 1-1 16,5 4 0-16,1 3-1 15,-2 0-3-15,-2 6 0 0,11 3-1 0,-7 5 0 32,5 4 1-32,1 2 0 0,-8 1 0 15,9 0 0-15,-7-1-1 0,1 1 1 0,1-3 1 16,-2-1-1-16,-1 0 1 16,5 0-1-16,-3-2-2 0,-1-3-23 15,4-2-19-15,-3-4-20 0,3-2-20 16,3-4-7-16,-7-5-62 0,7-4-127 0</inkml:trace>
  <inkml:trace contextRef="#ctx0" brushRef="#br0" timeOffset="-177087.43">26995 5482 452 0,'0'0'140'0,"0"0"-68"0,0 0 11 16,0 0-10-16,0 0-27 15,0 0-25-15,0 0-7 0,0 0 0 0,0 0-4 16,51-34-2-16,-24 27-4 0,4 4-2 15,-2 2-2-15,4 1 0 0,-4-1 1 16,0 1-1-16,0 5-2 0,-6 2-14 16,-1 1-13-16,-9 2-10 0,-5-3-34 15,-8-2-20-15,-8-5-49 0,0 0-159 16</inkml:trace>
  <inkml:trace contextRef="#ctx0" brushRef="#br0" timeOffset="-176898.04">27092 5289 645 0,'0'0'29'16,"0"0"44"-16,0 0-6 0,0 0-19 16,0 0-23-16,0 0-18 0,0 0-3 15,0 0-1-15,0 0 2 0,8 56 1 16,-4-24-1-16,0 3-3 0,0 3 1 0,0 2-3 16,1 2 2-16,-3-2-2 0,0-1-5 15,-2-1-19-15,4-6-23 0,0-4-17 16,0-5-19-16,4-3 1 0,5-5-30 15,-5-8-22-15,5-7-129 0</inkml:trace>
  <inkml:trace contextRef="#ctx0" brushRef="#br0" timeOffset="-176395.65">27660 5365 743 0,'0'0'13'0,"0"0"16"16,0 0-14-16,0 0 21 0,0 0-10 15,0 0-19-15,0 0-2 0,0 0 3 16,4 1-3-16,-4 4 0 0,-2 3-1 16,-4 2-1-16,-6 0 0 0,-1 1 1 15,-5-1-1-15,1-1-2 0,-8-2-1 0,9-2 1 16,-5-3-1-16,0-1-1 16,5-1-2-16,3 0 0 0,-1-3 1 15,6-2 1-15,1-3 0 0,-1-1 0 16,6-4 0-16,2-4 1 0,0-5-1 0,8-4 1 15,3-4 0-15,3 1 3 0,7 3 0 16,2 4 3-16,-5 4-2 16,9 6-2-16,2 7 0 0,-2 5 1 0,2 7-1 15,-4 5 0-15,-3 5 2 0,1 3-1 16,-10 3-3-16,-5 8 0 0,-6 3 1 16,-6 9 2-16,-9 2-1 15,-9-1 1-15,1-3-3 0,-6-8-5 0,-2-6-1 16,2-4 5-16,5-6 1 0,5-3-4 15,-2-5 4-15,9-2 0 0,6 0-2 16,-2-4 2-16,4 1 0 0,0 0 0 16,2-4 2-16,0 3 0 0,2-3 1 15,2 1 0-15,4 1 2 0,9-2 0 16,1-2 3-16,13 1 2 0,6-2 1 0,13 0-2 16,-2-3-2-16,12 5-7 0,-7-1-1 15,-7 2 0-15,-9 1 0 0,-8 4-26 16,-17 1-21-16,-8 3-32 0,-6-2-63 15,-8 1-90-15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6T05:06:55.216"/>
    </inkml:context>
    <inkml:brush xml:id="br0">
      <inkml:brushProperty name="width" value="0.05292" units="cm"/>
      <inkml:brushProperty name="height" value="0.05292" units="cm"/>
      <inkml:brushProperty name="color" value="#FF0000"/>
    </inkml:brush>
  </inkml:definitions>
  <inkml:trace contextRef="#ctx0" brushRef="#br0">5027 7363 218 0,'0'0'43'0,"0"0"-5"16,0 0 4-16,0 0 11 0,0 0 1 0,0 0 9 16,0 0-4-16,0 0-7 0,19-41-16 15,-19 41-6-15,0 0-7 0,0 0-6 16,0 0-5-16,0 0-3 16,0 0-4-16,0 5-3 0,0 1-1 0,0 7 5 15,0 7-5-15,0 6-1 0,0 8 0 16,0 7 1-16,0 7 0 15,0 7 0-15,-4-3 1 0,0 1 0 0,2-4-2 16,-1-5 0-16,-1-4 0 0,2-3-1 16,2-7 1-16,0-3 1 0,0-7-1 15,0-4 1-15,0-7-1 0,0-1 0 16,0-4 0-16,0-3 0 0,0-1 1 0,0 0 0 16,0-8 3-16,0-4 2 0,0-6 8 15,0-8 8-15,-2-5-10 0,4-4-4 16,-2 0-4-16,0 1-1 0,2 5 0 15,5 4-1-15,-5 4 0 16,2 4 2-16,0 1-3 0,0 5 3 0,0 3-1 16,0 2 1-16,5 3-3 0,-1 2-1 15,2 1-2-15,5 4 0 0,1 3 0 16,3 5 1-16,-1 1 1 16,3 4-2-16,-7-1-1 0,1-1 3 0,-1 4 0 15,-5-2 0-15,1 0 0 0,-4 3 0 16,-2-2 2-16,0 0-2 0,-1-2 0 0,-1 1 1 15,0-4-1-15,0-4 0 0,6 0-6 16,-2-1-19-16,0-4-11 0,1 3-22 16,7-4-25-16,-2-3-36 0,1-3-4 15,6-7-116-15</inkml:trace>
  <inkml:trace contextRef="#ctx0" brushRef="#br0" timeOffset="209.12">5375 7659 475 0,'0'0'48'16,"0"0"15"-16,0 0-9 16,0 0 14-16,0 0-21 0,0 0-21 15,0 0-5-15,0 0-7 0,2-6-8 0,6 6-2 16,8-3-2-16,3-2 4 16,8-1 4-16,6-1-3 0,2 2-5 0,0 0-1 15,-2 0-1-15,-6 3 0 0,-2 1-21 16,-6 1-31-16,-7 0-33 15,-4-2-17-15,-8 0-73 0,0-1-120 0</inkml:trace>
  <inkml:trace contextRef="#ctx0" brushRef="#br0" timeOffset="393.75">5583 7473 241 0,'0'0'287'0,"0"0"-213"16,0 0-5-16,0 0 11 0,0 0-15 15,0 0-26-15,0 0-10 0,0 0-1 16,0 0-9-16,-14-40-7 0,14 43-8 15,0 7-4-15,4 8-1 0,0 6 1 16,2 10 0-16,-2 6 1 16,-2 4 0-16,7 6 0 0,-3-2 0 0,0 0-1 15,2-7-8-15,5-4-29 0,1-6-19 16,3-6-34-16,-3-6-30 16,-3-7-56-16,1-8-142 0</inkml:trace>
  <inkml:trace contextRef="#ctx0" brushRef="#br0" timeOffset="591.42">5852 7379 714 0,'0'0'48'0,"0"0"11"0,0 0 1 16,0 0-17-16,0 0-33 0,0 0-5 16,0 0-1-16,0 0 0 0,27 57 0 15,-25-23-1-15,-2 6 0 0,0 4-2 0,-4 4-1 16,2 2-9-1,2-2-33-15,0-1-33 0,-2-6-73 0,-2-9-69 0</inkml:trace>
  <inkml:trace contextRef="#ctx0" brushRef="#br0" timeOffset="1531.37">8822 4620 227 0,'0'0'162'0,"-6"-62"-113"16,2 46 17-16,0 3 16 0,2 0-23 0,0 6-3 15,0 0-6-15,0 3-4 0,2 2-12 16,0 1-6-16,0 1-10 0,0 0-13 16,0 2-5-16,4 8-6 15,0 8 2-15,4 4 4 0,-2 6 0 0,3 5 0 16,-3 5 0-16,-2 7 0 0,-4 0 2 16,0 0-1-16,2-2 0 15,0-4 0-15,0-4 1 0,0-6-2 16,0-3-1-16,3-6 0 0,-1-2 1 0,-2-8 0 15,0-4 0-15,0-3 0 0,-2-2 0 16,0-1 1-16,0 0 0 0,0-2 4 0,0-3 2 16,0-4-1-16,0-9-1 0,-2-3-3 15,0-7 1-15,-2-2-1 0,4-2-1 16,0 1 1-16,0 6-1 16,0 5 1-16,2 5 0 0,2 7 1 0,-2 0-1 15,2 5 0-15,0 0-2 0,6 3 0 16,3 0 0-16,3 3-3 0,7 5 0 15,2 6 0-15,0 1 2 0,2 3 1 16,-3 1 0-16,-1 3 0 0,-2-1 1 16,0-3-1-16,-7 1 1 0,0-5-1 0,1-2 0 15,-5 0 0-15,3-3 0 0,-5-2-19 16,0 2-17-16,3-6-25 0,-1 2-55 16,-2-5-30-16,0-3-43 0</inkml:trace>
  <inkml:trace contextRef="#ctx0" brushRef="#br0" timeOffset="1756.28">9341 4750 424 0,'0'0'178'0,"0"0"-126"0,0 0 25 16,0 0 8-16,0 0-41 15,0 0-23-15,0 0-1 0,0 0-1 0,4-12-4 16,5 8-5-16,5-2-4 0,7 1-3 15,6-1-3-15,2 3 0 0,8 1 1 16,-4 2-1-16,2 0 0 0,-4 5-14 16,-2 2-26-16,-4 3-16 0,-7-2-32 15,-5 0-32-15,-9-5-71 0,-4-1-202 0</inkml:trace>
  <inkml:trace contextRef="#ctx0" brushRef="#br0" timeOffset="1943.28">9428 4604 600 0,'0'0'52'0,"0"0"30"16,0 0 0-16,0 0-33 0,0 0-29 0,0 0-9 15,0 0-6-15,0 0-5 0,0 0 0 0,19 33 0 16,-9-7 1 0,0 7-1-16,1 5 2 0,-3 2-2 15,0 0-1-15,7-1-44 16,-3-4-36-16,7-6-17 0,-5-5-46 0,3-8-53 0</inkml:trace>
  <inkml:trace contextRef="#ctx0" brushRef="#br0" timeOffset="2496.01">10112 4519 644 0,'0'0'40'0,"0"0"-2"0,0 0 15 16,0 0 10-16,0 0-28 0,0 0-17 15,0 0-2-15,0 0-4 0,0 0-6 32,9-22-2-32,-11 23-3 0,2 3-1 0,-3 3-1 0,1 0 1 0,-2 6 0 15,-4 0 1-15,-6 1-1 0,-3 0 1 16,-2-3 0-16,-1-3-1 0,-3-5 0 16,2-2-2-16,3 1-1 0,-1-2-3 0,5-3 2 15,-1-3 2-15,5-1 1 16,2 1 0-16,1-6 1 15,1-2 0 1,4-3 0-16,2-3-1 0,0 3 1 16,8-3 2-16,3 4 3 0,1-1 0 0,9 4-4 15,4 3 2-15,6 3-1 0,2 3-2 16,2 4 1-16,4 3-1 0,-2 7 1 16,-2-1-1-16,-1 5 0 0,-8 3 1 15,-1 2-1-15,-8 5 0 0,-7 5 1 16,-10 1-1-16,0 1 0 0,-10-3 1 15,-5-2 0-15,-7-1 0 0,-5-3 1 16,0-3 0-16,2-3 0 0,2-6-1 16,7-1-1-16,3-3 0 0,7 1 1 0,-2-3-1 15,6-1 0-15,-4 0 0 0,3-1 1 16,3-1 1-16,0-1 11 0,0 0 6 16,3 0-5-16,3 0-4 0,4 0-3 15,9 0-2-15,12-2 2 0,10-1-7 16,0-2 0-16,17-1 0 0,0-1 0 15,8 2 0-15,9-1 0 0,-7 2 0 0,-2 4 0 16,-10 0 0-16,-13 4 0 0,-20 3 0 16,-9 0 0-16,-14 1 0 15,-12 6-45-15,-15 2-33 0,-18 0-40 0,-7-4-202 16</inkml:trace>
  <inkml:trace contextRef="#ctx0" brushRef="#br0" timeOffset="39639">4136 9824 169 0,'0'0'21'16,"0"0"-13"-16,0 0-7 0,0 0 61 15,0 0-3-15,0 0-11 0,-51-35-13 0,42 31-2 16,-1 0 2-16,6 0 4 0,-2-1-10 16,4 1 1-16,-5-1-1 0,-1 1 1 15,4 1 3-15,-2 1 4 0,2-1-2 16,2 2-3-16,0 0-4 0,-1 1-8 15,3 0-5-15,0 0-2 0,0 0-4 16,0 0-4-16,0 3-5 0,0 10 0 16,3 8-3-16,-1 11 2 0,2 8 1 15,-2 5 2-15,0 5-1 0,-2 2 0 16,2-1 0-16,-2-1 1 0,0-3-2 16,0-6 1-16,2-2-1 0,-2-4 1 0,0-3-1 15,0-6 0-15,0-5-2 16,0-4-6-16,0-9 3 0,0-3 1 0,0-3 2 15,0-2-1-15,0 0 3 16,-2-5 0-16,-2-5 4 0,0-6-2 0,0-6-2 16,-3-7 2-16,3-8 0 0,4 0 0 15,0 1 0-15,8 4-1 16,3 9-1-16,-1 3 0 0,7 4 1 16,-5 3 0-16,5 4 1 0,-3 3 1 15,7 3-3-15,-5 3 2 0,9 6-2 0,-2 3 0 16,-5 7 2-16,7 2-1 0,-4 5-1 15,-5 1 0-15,5 2 0 0,-8 2 1 0,3 0-1 16,-8 0-2-16,3-3-9 0,-1-3-7 16,-2-3-9-16,1-4-27 0,-1-3-29 15,6-4-13-15,-3-5-44 0,1-3-87 16</inkml:trace>
  <inkml:trace contextRef="#ctx0" brushRef="#br0" timeOffset="39827.83">4496 10141 507 0,'0'0'82'16,"0"0"-11"-16,0 0-7 0,0 0 4 15,0 0-26-15,0 0-21 0,0 0-6 16,0 0 2-16,35-24-3 0,-14 17-4 16,2 0-5-16,-1 0-2 0,9-3-1 15,-2 1-1-15,0 1-1 0,0 3-13 16,-2-1-21-16,-4 3-28 0,-1 1-43 15,-5-1-51-15,-7 0-141 16</inkml:trace>
  <inkml:trace contextRef="#ctx0" brushRef="#br0" timeOffset="40016.44">4942 9842 665 0,'0'0'63'0,"0"0"25"15,0 0-24-15,0 0 2 0,0 0-35 16,0 0-14-16,0 0-2 0,0 0-1 15,0 0-14-15,-6-26 0 0,8 46 0 16,5 7 0-16,1 7 0 0,-2 4 0 16,4 2 0-16,1 3 0 0,-3 1 0 15,8 4 0-15,-1 1-47 0,2-1-32 16,-3 2-56-16,3-4-101 0,-5-7-228 0</inkml:trace>
  <inkml:trace contextRef="#ctx0" brushRef="#br0" timeOffset="41198.41">10348 10002 6 0,'0'0'126'0,"0"0"-83"0,0 0-3 0,0 0 19 16,0 0-11-16,-2-54 0 0,0 46 4 16,0 0 4-16,-4 2 7 0,-1 0-3 15,5 0-7-15,-8-1 1 0,4 3-5 32,2 0-2-32,0 1-8 0,4 2-5 0,0 0-7 0,0 0-5 0,0 1-9 15,0 0-7-15,0 4-5 0,2 5-1 16,2 5 0-16,2 8 0 0,0 6 3 15,2 5 0 1,-3 6 2-16,-3 3-2 0,4 2 0 0,-2 0-2 0,-2 1 1 16,0-4 0-16,2-3-2 0,2-4 1 15,-4-4-1-15,5-7 0 16,-3-3 0-16,0-8-1 0,0-2 0 16,-2-5 0-16,-2-3 1 0,2-1 1 15,-2-1-1-15,0 0 1 0,0-1 1 0,0-7 1 16,-2-4 2-16,-2-8-3 0,0-4-1 0,-2-4 0 15,6-5 0-15,0 1 0 16,0 0-1-16,6 6 2 0,2 8 2 0,2 4-1 31,1 7-1-31,1-2-2 0,1 4 0 16,1 1 0-16,3 1 0 0,-5 2 0 16,3 1 1-16,-1 2-1 0,0 7 1 0,3 2-1 15,-5 7 1-15,3 2-1 0,-5 3 0 16,3 2-1-16,-3 0 1 0,-4 2 0 15,0 0 1-15,1-1 0 0,-1 0-1 16,0-3-1-16,-2 1 1 0,2-4 0 16,0-2 2-16,3-1-1 0,1-3 0 15,-2-4 1-15,1-3 0 0,1-5 0 16,-2-1 0-16,5-1 1 0,-1 0 0 16,2-6 0-16,1-4 1 0,-3-3-4 15,3-3 0-15,-1-5 0 0,-3-2-4 0,-3-1-22 16,-2 0-26-16,-6 3-37 0,-4-1-111 15,-6 1-245-15</inkml:trace>
  <inkml:trace contextRef="#ctx0" brushRef="#br0" timeOffset="43087.67">7894 13109 88 0,'0'0'36'0,"0"0"20"0,0 0-3 0,-29-55 5 16,25 47-19-16,0 0-6 0,2 0 0 15,-2 4-8-15,2 0 1 16,0 0-4-16,2 2-2 0,-2-2-3 0,2 1 2 16,-4-1 0-16,4 0 7 0,0 0 0 15,0 0 1-15,-2 1-4 0,-1 0 1 16,1 0 1-16,0-1 12 0,0 0-9 15,2 0-6-15,-2 1-1 0,2 2-5 16,0-1-5-16,0 1-4 0,0 1-2 0,0 0-2 31,0 0-2-31,0 0 0 0,0 3-1 0,4 4-2 0,0 5 1 0,1 4 1 16,1 2 1-16,-2 2 0 0,2 1 0 16,-2 4 1-16,0-1-1 15,3 2 0-15,-5-3 0 0,4 0-1 0,-4 1 0 16,2-5 0-16,0-2 0 0,-4-3 0 31,4-3 0-31,-2 0 1 0,-2-6 0 0,2 0-1 0,1-2-1 0,-1-2 1 16,-2 2-1-16,0-3 1 0,0 0 0 15,0 0 1-15,0-2 0 0,0-2-1 16,0-4 2-16,0-5 0 0,0-3-1 16,0-5 1-16,2-1-1 0,0 0 0 0,4 2-1 31,2 5 2-31,-6 3-2 0,4 5 0 0,1 3 0 0,-3 3 0 15,2 1 0-15,0 0-1 0,0 7 0 16,7 5 0-16,-3 2 1 0,0 3 1 0,3 4-1 31,-3-1 0-31,1 3 0 0,-3-1 0 16,2-1 1-16,-2-3-1 0,-3-3-1 16,3-1 1-16,-2-3-4 0,0-2-1 15,0-1-2-15,1-3-4 0,-1 0-3 16,0-3-11-16,-2 1-23 0,4-4-18 15,-3 0-15-15,-5-5-70 0,-5-3-124 0</inkml:trace>
  <inkml:trace contextRef="#ctx0" brushRef="#br0" timeOffset="44958.54">8326 13041 259 0,'0'0'39'0,"0"0"-7"16,0 0 19-16,0 0-3 0,0 0-15 15,0 0 0-15,0 0 10 0,-2-45 0 16,2 42-2-16,0-1-3 0,0 1 2 15,0-1 5-15,2 0-10 0,-2 2-8 16,0 0-8-16,2 2-3 0,-2 0-4 16,0-1-3-16,0 1-2 0,0 0-1 0,0 0 0 15,0 0-2-15,0 0 1 16,0 0-2-16,0 4-1 0,0 3-2 0,-2 5 1 16,0-1 0-16,2 3 0 15,-2-1 2-15,0-1-1 0,2-1-1 0,0-4 0 16,0 0 0-16,0-3-1 15,0-1 0-15,0-1 0 0,0 0 0 0,0 1 1 16,-2-1 0-16,2-2-1 0,0 1 0 16,0-1 1-16,0 0 1 0,0 0-1 15,0-1 0-15,-2 0 2 0,2 0-1 16,-4-2 0-16,4 4-2 0,-2-1 1 16,0 0-1-16,0 0 2 0,0 0-2 15,2 0 0-15,0-1 0 0,0 1 0 0,0 0 0 16,0-2-2-16,0 1 2 15,0 1 2-15,0 0-2 0,0 0 1 16,0 0 1-16,0 0 1 0,0 0 0 0,0 0-2 16,0 0 0-16,0-1-1 0,0 1 0 15,0 0-1-15,0 0 1 0,0 0 0 16,0 0 0-16,0 0 0 0,0 0 1 16,0 0-1-16,0 0 0 0,0 0 0 15,0 0 0-15,0-2 0 0,0-1 0 16,0 2 0-16,0-2 0 0,0 2 0 15,0-1 0-15,0 1 0 0,0 0 0 16,-2 0 0-16,2 0 0 0,0 0-1 16,0-1 1-16,0 2 0 0,0-1 0 15,0 0 0-15,0 1-1 0,0 0 1 16,0 0 0-16,0 0 0 0,0 0 0 16,0-2 0-16,0 0 1 0,0-1-1 15,0 1 0-15,0-2 0 0,0 4 0 0,0 0 0 16,0-1 0-16,0 1 0 0,0 0 1 15,0 0-1-15,0 0 1 0,0 1-1 16,0-1 0-16,0 0 0 0,0 0 0 16,0 0 0-16,0 0 0 0,0 0 0 15,0 0 0-15,0 0 0 0,0 0-1 16,0 0 1-16,0 0-1 0,0 0 0 16,0 0-3-16,0 0-3 0,0 0 1 15,0 0 0-15,0 0-1 0,0 0 2 16,0 0-1-16,0 0 1 15,-3 0-2-15,3 0-1 0,0 0-2 0,0 0-5 0,0 0-3 16,0 0-3-16,0 0-10 0,0-3-6 16,0 3-2-16,0-2 8 0,3-2 4 15,-1 3 8-15,-2-3 3 0,0 0 9 16,0 0 7-16,0-2 0 0,0 0 1 16,0-1 6-16,0 0 3 0,0 1 6 15,0 0 2-15,0 1 5 0,0 1 3 16,0 1 2-16,0 2-1 0,0 1-3 15,0-2 0-15,0-1-4 0,2 2-1 16,0 0-1-16,-2-4-5 0,2 4-2 16,-2-2-2-16,0 1-1 0,0 1 0 0,2 0-1 15,-2 0-1-15,0-1-3 0,0 1-1 16,0 1-1-16,0-1 0 0,0 0 0 16,0 1-1-16,0 0 0 0,0 0 1 15,0 0-1-15,0 0 0 0,0 0 0 16,0 0-1-16,-2 1 0 0,2-1 0 15,0 1 0-15,-2-1-1 0,2 0 2 0,0 0 0 16,0 0 0-16,0 0 0 16,0 0 1-16,0 0 0 0,0 0-1 15,0 0 0-15,0 0 0 0,0 0 1 16,0 0-1-16,0 0 0 0,0 0 0 16,0 0 0-16,0 0-2 0,0 0-4 0,0 0 0 15,0 1 2-15,0-1 0 0,0 0 1 16,0 2 1-16,-2-2 0 0,2 0 1 15,0 0 0-15,0 0 0 0,0 0 0 16,0 0-1-16,0 0 0 0,0 0 0 16,0 0-2-16,0 0-2 0,0 0 0 15,0 0-2-15,0 0-1 0,0 0-2 16,0 1 1-16,-2-1 2 0,2 0 4 16,0 0 2-16,0 1 0 0,0 1 1 15,0-2-1-15,0 1 2 0,0 0-2 16,0-1-1-16,0 1 2 15,0-1-1-15,0 0 0 0,0 0 1 0,0 0 1 0,0 0 0 16,0 0 0-16,0 0 1 0,0 0-1 16,0 0 1-16,0 0 0 0,0 0 0 15,0 0-1-15,0 0 0 0,0 0 0 16,0-1 0-16,0 1-1 0,0 0 1 16,0 0 0-16,0 0 0 0,0 0-1 15,0 1 0-15,0-1-1 0,-2 0-2 16,2 0-2-16,0 0 0 0,0 0 0 15,0 0 1-15,0 0 1 0,0 0-3 16,0 0-2-16,0 2-2 0,-3 1-6 16,1 0-8-16,0 0-6 0,0 1 5 15,-2 0-1-15,2 0 4 0,2-1 6 0,-4 0 9 16,0 1 6 0,0-1 2-16,0 0 0 0,-1-1 1 0,1 1 0 15,2 0-1-15,-2 1 1 0,2-2 1 0,0-1 3 16,0 1 7-16,-2-1 5 0,2 0 4 15,2 0 4-15,-2-1 3 0,2 0-1 16,0 0-5-16,0 0-2 0,0 0-4 16,0 0-3-16,0 0-2 15,2 0-4-15,-2 0-1 0,6 0-2 0,-2-1 0 16,6-1 2-16,5-2 5 0,1-1 2 0,9 0 1 16,-2-1-3-16,4-3-2 0,-4 3-4 15,-1-1-2-15,-3 1 1 16,-1 0-4-16,-5 3 1 0,-1 0-1 15,-1 2 0-15,-5 1 1 0,-4 0 0 0,0 0-1 16,-2 0 1-16,2 0 0 0,-2 0-1 16,2-1 0-16,-2-1-1 0,4 2 1 15,-2-2 0-15,0 2 0 0,0-1 0 16,0 1 0-16,1 0 1 0,-3 0-1 16,0 0-1-16,0 0-6 0,0 1-7 15,0 0-13-15,0 1-8 0,-3 2-21 16,-1 1-17-16,-4 1 0 15,2 1-59-15,-2-4-73 0</inkml:trace>
  <inkml:trace contextRef="#ctx0" brushRef="#br0" timeOffset="45257.83">8653 12850 467 0,'0'0'39'0,"0"0"7"0,0 0-7 0,0 0 14 15,10-53-1-15,-10 45-11 0,2 1-1 16,-2 0-3-16,0 2-8 0,0 0-4 16,0 2-5-1,0 3-4-15,0 0-1 0,0 0-1 0,0 0-3 0,0 0-4 16,0 2-3 0,0 2-4-16,0 4 0 0,0 3-3 0,0 6 1 0,0 5 2 15,2 1 1-15,-2 2-1 0,3 2 1 16,-1 0 0-16,0 1 0 0,0-4-1 15,-2-1 0-15,4-1-1 0,0-3-9 16,0 1-8-16,2-5-6 0,1 3-10 16,-1-1-23-16,-4-1-41 15,-2 0-47-15,0-5-113 0</inkml:trace>
  <inkml:trace contextRef="#ctx0" brushRef="#br0" timeOffset="45734.57">8963 12926 82 0,'0'0'85'0,"0"0"-41"0,0 0 22 16,0 0-8-16,0 0-3 0,0 0-13 0,0 0 2 15,0 0 2-15,2-48-1 0,-2 43-5 16,0 1-8-16,0-1 0 16,0 3 5-16,0 2 3 0,0 0-4 0,0 0-5 15,0 0-7-15,0 0-5 0,-2 2-9 16,2 3-5-16,0 3-5 0,0 4 0 16,-2 10 0-16,-2 4 3 0,-4 6 0 15,-9 8 0-15,0 4 0 0,-9 7-2 16,-1 5 1-16,-2 4-1 0,-2 1-1 15,2-2-2-15,2 1-3 0,2-4-18 16,2-4-17-16,5-2-48 0,-3-6-16 16,5-7-72-16,-1-8-211 0</inkml:trace>
  <inkml:trace contextRef="#ctx0" brushRef="#br0" timeOffset="46216.55">8725 13658 520 0,'0'0'26'16,"0"0"32"-16,-20-51-8 15,13 44 7-15,5 2-4 0,-2 2-13 0,4 1-10 16,0 1-8-16,-2 1-11 15,2 1-8-15,2 8-3 0,7 4-2 0,-1 5 0 16,-2 9 1-16,-2 3 1 0,-2 1 2 16,2 1-1-16,-4-1 0 0,2-2 0 15,0-5 0-15,1-1-1 0,-1-7-1 16,0-1-3-16,0-3-6 0,0-5 7 16,-2-5-1-16,2 1-3 0,-2-3 2 15,2 0 1-15,0-7 4 0,-2-1 0 0,2-3 2 16,0-5 0-16,-2-2-2 0,0-5 2 15,0-2-1-15,2 1 2 16,2 2 3-16,0 4-2 0,3 3-3 0,-1 5 0 16,-2 4-1-16,2 2 1 15,-4 4 1-15,4 0-2 0,7 4-2 0,-1 5 2 16,-1-1 2-16,3 6-2 16,-2 0 0-16,3 1 0 0,-1 0 1 0,-5-2 0 15,5-1-1-15,-4 1 0 0,-1-4-12 16,-1 1-6-16,0-3-12 0,3 0-20 15,-5-1-7-15,2-3-13 0,0-3-41 16,-1 0-61-16</inkml:trace>
  <inkml:trace contextRef="#ctx0" brushRef="#br0" timeOffset="46389.25">8998 13703 561 0,'0'0'64'16,"0"0"1"-16,0 0-3 0,0 0-8 15,0 0-27-15,0 0-9 0,0 0-1 16,0 0-4-16,50-45-3 0,-38 38-7 16,3-1-3-16,1 2 1 0,1 1-1 15,-3-2-15-15,5-1-23 0,-5 2-38 16,-1-1-48-16,-3-2-69 0,-4 3-217 16</inkml:trace>
  <inkml:trace contextRef="#ctx0" brushRef="#br0" timeOffset="46813.93">9432 13433 506 0,'0'0'154'0,"0"0"-82"0,0 0-12 15,0 0-10-15,0 0-20 0,0 0-17 16,0 0-4-16,0 0-1 0,0 0-4 16,-37-12-4-16,27 19-1 0,-5 6-2 15,1 1-2-15,-5 4-9 0,-1-3-8 16,-1 1-2-16,2-4 2 0,-1-2 2 15,5-6-2-15,7-2 1 0,0-2 13 16,3-3 7-16,1-5-1 0,2-1 0 16,2-2 2-16,0-1 1 0,0-1 8 15,6-6 3-15,3 1 1 0,5 1 0 0,1 2-1 16,5 2-3-16,1-1-3 16,0 5 3-16,1 3-1 0,-5 6-1 0,-5 0 1 15,-3 11-2-15,-3 3-4 0,-2 6-1 16,-4 4 0-16,-4 9-1 15,-7 8-4-15,-9 3-18 0,1-2-8 0,-1-4 1 16,3-8 18-16,5-5 11 0,3-5 1 16,7-5 2-16,0-5 1 0,2-4-2 15,0-3 4-15,2-3-3 0,0 0 4 16,9 0 5-16,-1-6 7 0,4-4-2 16,5-3-6-16,4-1-7 0,0-4-3 0,5 0-1 15,-1-4-38-15,-2-4-58 0,-4 1-117 16</inkml:trace>
  <inkml:trace contextRef="#ctx0" brushRef="#br0" timeOffset="47651.57">12516 12646 501 0,'0'0'56'0,"0"0"4"0,0 0-9 16,0 0 5-16,0 0-12 0,0 0-18 15,0 0-13-15,0 0-5 0,0 0-4 0,7-3 0 32,1 16 1-32,6 4-1 0,-7 4 0 0,1 7 0 0,-2 3 1 15,-2 2-2-15,2 3 0 0,-6 3 0 0,0 0-3 16,0-2 1-16,0-3 2 0,0-5-3 16,2-6 0-16,0-5 0 0,1-4-2 15,-3-8-3-15,2-2 1 0,-2-3 0 31,0-1 3-31,0 2 1 0,0-2 0 16,0-2 1-16,0-5 2 0,0-8 0 16,0-2 2-16,0-6 3 0,0-6-1 15,0-3 1-15,6-3-3 0,0 2 0 16,4 2-1-16,-1 7-2 0,-3 7 0 0,2 5-2 16,-4 7 1-16,5 1 0 0,-5 4-1 15,0 0 0-15,8 8-1 0,5 3-1 16,-7 8 2-16,7 3-1 0,-7 6 1 15,2 2 1-15,-1 4 0 0,-5 0-1 16,-2-6-3-16,0-6-4 0,2-4 4 16,1-4 0-16,-1-5 1 0,0-3-2 15,-2-2-3-15,2-1-7 0,3-3-9 0,-1 0-23 16,0-3-24-16,-6-9-29 16,2-1-95-16</inkml:trace>
  <inkml:trace contextRef="#ctx0" brushRef="#br0" timeOffset="47939.35">13079 12880 532 0,'0'0'64'0,"0"0"-10"15,0 0 10-15,0 0 0 0,0 0-21 0,0 0-14 16,0 0-7-16,0 0-3 16,-35-29-8-16,35 29-1 0,0-1-4 0,0 1-3 15,0 0-2-15,0 0 1 0,0 0-2 16,4 0 0-16,4-1-2 0,6-3 1 16,3-1 1-16,6-2 1 0,1 1-1 15,-5 0 0-15,6 0-7 0,-9 0-27 16,-1 4-32-16,-9-1-50 0,-2-1-53 15,-4-1-196-15</inkml:trace>
  <inkml:trace contextRef="#ctx0" brushRef="#br0" timeOffset="48185.51">13473 12596 600 0,'0'0'55'0,"0"0"34"0,0 0-28 0,0 0 1 15,0 0-18-15,0 0-12 0,0 0-10 16,0 0-8-16,0 0-6 0,-14-38-5 16,14 47-3-16,-2 7-3 0,0 6 3 15,0 4 0-15,-2 1 0 0,0-2 1 16,4-1-1-16,0 0 2 0,0-4-2 16,0 2-21-16,-3 1-15 0,-1-4-10 15,0 1-29-15,-2-3-47 0,-2-3-56 16,-1-4-210-16</inkml:trace>
  <inkml:trace contextRef="#ctx0" brushRef="#br0" timeOffset="48530.06">13895 12718 445 0,'0'0'55'0,"0"0"12"0,0 0-3 16,0 0-2-16,0 0 0 0,0 0-14 15,0 0-13-15,0 0-7 0,0 0-6 16,-4-35-5-16,4 39-7 0,-2 3-3 15,-6 6-4-15,2 8 0 0,-13 6 1 16,4 9-2-16,-14 5 0 0,3 3 0 16,-3 5-2-16,-4 0 2 0,0 4-2 15,-5-2-5-15,1 1-12 0,-2 4-8 0,4-2-18 16,0 0-14-16,4-8-56 0,0-3-56 16,10-11-65-16</inkml:trace>
  <inkml:trace contextRef="#ctx0" brushRef="#br0" timeOffset="49019.47">13908 13219 139 0,'0'0'406'0,"0"0"-353"0,0 0 1 16,0 0 14-16,0 0-7 0,0 0-24 16,0 0-12-16,0 0-6 0,0 0-7 15,-46-43-6-15,42 53-4 0,2 6-2 16,-2 6-2-16,0 3 2 0,0 3 0 16,1 2 0-16,3 2 0 0,-4 1 0 15,4 0 0-15,-2-1 0 0,0-4-2 0,2-4-22 16,0-8 21-16,0-4-3 15,0-6-2-15,0-4 4 16,0-2 1-16,0 0 0 0,0 0 3 0,0-4 1 16,0-3 1-16,0-3 0 0,0-3 0 15,0-5 0-15,0-3 9 0,4-6 0 16,0-2-1-16,1-3-1 0,3 2 1 0,4 8-3 16,-3 6-3-16,-7 6-1 0,6 3 1 0,-2 6-2 15,4 1-1-15,-3 2-1 16,5 4 1-16,2 7-1 15,-3 2 0-15,5 3 1 0,-3 5 0 0,-7 1-1 16,0 3 1-16,2 1-1 0,-3-2-3 0,-1-1-9 16,0-3-9-16,-4-3-18 0,2-3-14 15,2-4-37-15,-2-2-13 0,2-6-89 16</inkml:trace>
  <inkml:trace contextRef="#ctx0" brushRef="#br0" timeOffset="49208.66">14249 13287 698 0,'0'0'87'0,"0"0"-51"0,0 0 1 16,0 0-11-16,0 0-11 16,0 0-4-16,0 0-5 0,0 0-2 0,0 9 0 15,0-9-4-15,0 0 0 16,0 0-7-16,4 0-14 0,2 1-16 0,2 1-28 15,-2 1-21-15,9-2-22 0,1 0-93 16</inkml:trace>
  <inkml:trace contextRef="#ctx0" brushRef="#br0" timeOffset="49713.04">14658 13145 502 0,'0'0'104'0,"0"0"-62"0,0 0 10 32,0 0 16-32,0 0-27 0,0 0-15 0,0 0-6 0,0 0-5 0,0 0-2 15,12-24-5-15,-14 26 1 0,2 1-3 16,-4 0-1-16,-2 5-4 0,-2 2 0 16,-1 1 0-16,3 1-1 0,-2-3 0 15,-4 1-1-15,3-2-3 16,1-2-6-16,0-1 2 0,-7-5-1 0,7 1-2 15,-9-1 0-15,5 0 4 0,4-1 0 0,-5-2-2 16,5-3 5-16,2-1 3 0,0-2 0 16,0-1 1-16,6-1 2 0,-5-4 6 15,5 0 3-15,5-5-2 0,3 5 2 16,-4 1-2-16,4 3-2 0,5 5-3 16,1-2 0-16,9 4 0 0,-7 1-1 31,9 2-1-31,-4 1-1 0,-3 1 1 15,3 5 0-15,-11 3-2 0,-3 1 0 16,-5 10 0-16,-2 3 0 0,-11 6-2 16,-7 9-9-16,-5 1-17 0,-8-2-7 0,2-6 16 15,-2-6 16-15,10-6 3 0,9-5 0 16,4 0 4-16,2-5 1 0,1 0-1 16,5-1 8-16,0-1 4 0,9-1-2 15,-1-1-3-15,4-1 0 0,9-3-5 16,12-1-3-16,4-6 0 0,19-4-1 15,4-5 0-15,12-3-2 0,5-4-12 16,6-9-56-16,-15 2-128 0</inkml:trace>
  <inkml:trace contextRef="#ctx0" brushRef="#br0" timeOffset="54777.18">23604 13633 119 0,'0'0'51'0,"0"0"-13"16,0 0-7-16,0 0 7 0,0 0-7 16,0 0 4-16,0 0 1 0,0 0-13 15,-4-46-2-15,2 43 9 16,2 2-6 0,-2-3-6-16,0 0 2 0,2 1 2 15,0 1-2-15,-4-1 2 0,4 0-2 16,0-2 0-16,-2 3 0 0,2-3-1 15,-2 1 0-15,2 1 0 0,0 1-1 0,0 1-2 16,0-1 0-16,0 1-2 0,0 1-2 16,0 0 0-16,0 0-1 0,0-1-2 15,0 1-2-15,0 0-2 0,0 0-1 16,0 0 1-16,0 2-4 0,2 3 0 16,0 4-1-16,0 4 1 0,0 4 1 15,-2 7 0-15,2 5 0 0,0 5 1 16,-2 2-1-16,0 3-1 0,2-2 1 15,-2 2-2-15,-2-3 0 0,2-2 1 16,-2-1 1-16,2-6-2 0,0-3 0 0,0-5 0 16,2-8-1-16,-2-3 1 0,0-4-1 15,0-2 1-15,-2 1 1 16,2-3 0-16,0 0 1 0,0 0 0 16,0-3 1-16,-2-5 1 0,2-3 0 0,0-4-1 15,-2-3-2-15,2-4 1 16,0-2-2-16,0-2 2 0,0 1-1 0,2 1-1 15,0-1-1-15,2 3 0 16,5 4 1-16,-1 2 0 0,-2 6 0 0,-2 0-1 16,2 3 0-16,1 3 1 0,-1-1 0 15,2 5 0-15,-2-1 0 0,5 1 0 16,1 2 0-16,-2 3 0 0,1 3 0 16,3 3 0-16,-6 3 0 0,5 4 2 0,1 0-1 15,-8 2 1-15,3 5-1 16,-1 0-1-16,0 4 2 0,-4-3-2 15,-2 2 2-15,1 0-2 0,1-5 0 0,-2 1-1 16,4-8 1-16,-2-3 0 0,2-3 0 16,-4-6 0-16,2 1 0 0,-1-3 0 15,1-1-2-15,2-1-3 0,4-1-7 16,1-6-3-16,-5-4-7 0,0 0-20 16,2-2-30-16,-6-2-16 0,7 0-73 15,-7 0-156-15</inkml:trace>
  <inkml:trace contextRef="#ctx0" brushRef="#br0" timeOffset="55024.62">24074 13907 510 0,'0'0'75'0,"0"0"-23"0,0 0-14 15,0 0 13-15,0 0-2 0,0 0-19 16,0 0-8-16,0 4-6 0,0-5-1 15,6-2-5-15,0 0-3 0,0 0-3 16,7-2-1-16,1 2-1 0,-1 0-2 16,5 2 0-16,-7 0 0 0,3-1 0 15,0 0-8-15,-5 0-21 0,1 0-22 16,0 1-39-16,-5-5-15 0,-3 2-69 16,-2-2-189-16</inkml:trace>
  <inkml:trace contextRef="#ctx0" brushRef="#br0" timeOffset="55277.08">24485 13684 611 0,'0'0'49'0,"0"0"20"0,0 0-8 0,0 0-15 15,0 0-18-15,0 0-10 0,0 0-4 16,0 0-3-16,0 0-1 0,-25-9-3 15,25 14-7-15,0 4-2 0,0 6 1 16,4 4 1-16,3 5 1 0,-1 4 1 16,-2 3-1-16,0-1-1 0,-2 1 0 15,2-3-1-15,2-1-24 0,-3 0-8 16,1-4-21-16,-4 0-34 0,0-6-21 0,-4-2-90 16</inkml:trace>
  <inkml:trace contextRef="#ctx0" brushRef="#br0" timeOffset="55597.96">24901 13721 456 0,'0'0'47'0,"0"0"11"0,0 0-6 15,0 0 2-15,0 0 5 16,0 0-12-16,0 0-11 0,0 0-9 0,0 0-2 16,-13-31-6-16,9 31-5 0,2 0-2 15,-2 3-2-15,-7 6-2 0,1 5-7 16,2 11 0-16,-9 3-1 0,3 7 0 16,-5 7 1-16,3 2-1 0,-9 5 1 15,4-1-1-15,3 4 0 0,-1-4-6 16,5-5-7-16,3-4-2 15,1-7-7-15,4-4-10 0,6-9-28 0,-2-2-42 0,2-6-24 16,-2-7-109-16</inkml:trace>
  <inkml:trace contextRef="#ctx0" brushRef="#br0" timeOffset="56055.94">24956 13929 466 0,'0'0'27'16,"0"0"58"-16,0 0-36 0,0 0 4 16,0 0 0-16,0 0-7 0,0 0-12 15,0 0-8-15,0 0-4 16,0-11-8-16,2 20-8 0,0 6-4 0,1 2 1 16,-1 4 2-16,-2 4-3 0,2 0-1 15,-2 4 1-15,0 1-2 0,0 0 1 16,0-2 0-16,0-3-1 0,-2-3 1 15,2-7-1 1,2-1 0-16,-2-5-3 0,0-7-2 0,2 0-4 16,-2-1 0-16,4-1 4 15,-4 0-1-15,2 0-5 0,-2-2 10 0,2-4 1 0,0-5 1 16,0-5 1-16,-2-1-1 0,2-4 0 0,0-2 0 16,2 1 2-16,1 1 1 0,1 4 0 15,2 2-1-15,-2 7 1 0,-4 2-2 16,0 3-1-16,2 2 1 15,1 1 2-15,1 1-2 0,2 5-1 16,0 1 0-16,1 6 0 0,7 2 0 0,-8 7 1 16,5-2-1-16,1 3 0 0,-7 2-1 15,3-2 1 1,-2 0-1-16,2-2-6 0,-5-2-9 0,-1-3-11 0,2-3-8 0,-4-6-22 16,0-1-17-16,0-6-17 0,-2 0-54 15,0-8-88-15</inkml:trace>
  <inkml:trace contextRef="#ctx0" brushRef="#br0" timeOffset="56259.64">25337 13983 403 0,'0'0'211'16,"0"0"-143"-16,0 0 1 0,0 0-10 15,0 0-16-15,0 0-23 0,0 0-5 16,0 0-3-16,-4 0-2 0,12 4 4 0,-2 1-1 15,0 0-3-15,5-1-2 0,1-1-3 16,-6-2-2-16,5 1-2 0,1 0-1 16,-4 0 0-16,-6-1-16 0,2 1-15 15,3-1-12-15,-3 1-27 0,2-1-48 16,-4-1-29-16,-2-1-133 0</inkml:trace>
  <inkml:trace contextRef="#ctx0" brushRef="#br0" timeOffset="56700.63">25545 13888 575 0,'0'0'62'16,"0"0"-25"-16,0 0 3 0,0 0 11 0,0 0-10 15,0 0-11-15,0 0-8 0,0 0-5 16,0 0-1-16,3-13-4 16,-3 15-4-16,0 3-4 0,0 0-2 0,-3 2-1 15,1 0 2-15,-6 2-2 0,-4 0-1 16,1-1-4-16,3 0-8 0,-4-1-2 15,3-3 0-15,5-1 0 0,0 0 3 16,2-1 4-16,0-1 5 0,0-1 2 16,2 0 0-16,0-1 3 0,0-4-3 15,0-2-1-15,2-2 1 0,2-5 3 16,0 2 1-16,7-4 1 0,3 4-2 16,-1 3-1-16,5 2-2 0,-3 4 1 0,7 2-1 15,-9 1 1-15,1 2 0 16,-1 5-1-16,-9 2 1 0,2 2 0 0,-4 3-1 15,-2 7 0-15,0 0 0 0,-10 7-7 16,-1-2-7-16,-7 1-1 0,3-1 6 16,-3-4 8-16,7-2 1 0,-1-6 1 15,4-2 1-15,4-5-2 0,1-5 0 16,3 0 0-16,0-2 0 0,5 0 0 16,3 0 1-16,8-3 0 0,-1-3-1 0,6-4 3 15,10-1 0-15,-7 1-3 0,-1-3-25 16,2 1-59-16,0-4-63 0,-11-1-175 15</inkml:trace>
  <inkml:trace contextRef="#ctx0" brushRef="#br0" timeOffset="58022.57">26893 13347 211 0,'0'0'57'16,"0"0"3"-16,0 0-8 15,0 0 2-15,0 0-6 0,0 0 0 16,-14-32-5-16,14 29-2 0,0 0-8 0,0 2 0 15,0 1-4-15,0 0-5 0,-2 0-1 16,2 3-6-16,0 0-4 0,0 4-7 16,2 3-5-16,4 7 1 0,2 4 1 15,-2 6 2-15,-3 3 0 0,-1 4-1 16,2 3-2-16,-4-1 0 0,0 0-1 16,0-1 0-16,0-6 0 0,0-3-1 15,0-3 0-15,0-7-6 0,2-2-3 0,0-5-1 16,-2-5 1-16,2-2 4 15,0-2 4-15,-2 1 0 0,2-1 1 0,-2-1 0 16,4-4 1-16,-2-2 3 16,2-7 5-16,1-1 0 15,-3-6-4-15,2-4 1 0,4-1-1 0,0-1 3 16,1 3-2-16,-5 3-2 0,2 5-1 16,2 5-1-16,2 3-1 0,-3 3-1 15,-3 4 0-15,4 1-1 0,2 0 1 0,3 6-1 16,-3 6 0-16,7 3 0 0,-5 6 1 0,5 4 1 15,-5 2-1-15,-2-1 0 16,5 3 0-16,-9-1-7 0,0-3-8 0,5-2-7 16,-3-4-3-16,-2-7-14 15,-4-3-22-15,-2-3-19 0,0-4-60 0,0-2-133 16</inkml:trace>
  <inkml:trace contextRef="#ctx0" brushRef="#br0" timeOffset="58227.14">27360 13498 600 0,'0'0'55'0,"0"0"-5"16,0 0-12-16,0 0 1 0,0 0-13 0,0 0-7 16,0 0-5-1,-2 3-3-15,6-4 1 16,-1-1 1-16,3-1-5 0,4 0-5 15,5 0 0-15,-7 2-2 0,10 0 0 16,-7-2-1-16,1 3-4 0,3 0-24 16,-7 0-30-16,0 0-48 0,0 0-37 15,-3-1-118-15</inkml:trace>
  <inkml:trace contextRef="#ctx0" brushRef="#br0" timeOffset="58480.02">27745 13347 615 0,'0'0'81'0,"0"0"-15"15,0 0-10-15,0 0-7 0,0 0-24 16,0 0-10-16,0 0-3 0,0 0-5 16,0 0-3-16,-8 9-3 0,10 6-1 15,-2 3 1-15,-2 4 0 0,0 1 0 0,2 4 1 16,-3 4-2-16,1 2 0 15,0 1-8-15,-2 2-6 0,0-3-5 0,2-3-13 16,-4-5-34-16,4-4-5 16,0-4-61-16,0-4-106 0</inkml:trace>
  <inkml:trace contextRef="#ctx0" brushRef="#br0" timeOffset="58762.13">28148 13530 528 0,'0'0'63'0,"0"0"-2"0,0 0 4 16,0 0 5-16,0 0-24 0,0 0-11 16,0 0-8-16,0 0-8 0,0 0-4 15,-6 2-4-15,0 1-6 0,1 6-5 16,-1 6-1-16,-6 6-1 0,-5 4 2 15,-3 7 0-15,1 6 0 0,-8 8 0 16,-4 1 0-16,2 6-5 0,2 2-6 16,3 1-10-16,-1-1-8 0,6-3-9 15,5-6-35-15,1-6-10 0,-1-10 0 0,8-9-70 16,-1-8-188-16</inkml:trace>
  <inkml:trace contextRef="#ctx0" brushRef="#br0" timeOffset="59219.18">28158 13948 602 0,'0'0'62'0,"0"0"-15"0,0 0 1 15,0 0 9-15,0 0-23 16,0 0-10-16,0 0-11 0,0 0-5 0,0 0-2 15,0-21-3-15,0 31-3 0,-2 7-4 16,0 5 1-16,0 3 3 0,0 3 0 16,-2 1 0-16,0-1-5 0,4-1-5 15,0-4 0-15,0-6 3 0,0-4 2 16,4-4 1-16,0-1 0 0,0-3 0 16,-2-1 2-16,-2-2 0 0,0-2-4 15,0 0 6-15,2-2 0 0,-2-4 0 16,4-4 1-16,-1-3 2 0,1-2 1 15,6-3-1-15,-4-2 1 0,0-3 2 16,1 1 0-16,3 3 1 0,2 2-2 0,-3 6-4 16,-3 4 0-16,0 4-1 15,2 2-1-15,-4 1 1 0,1 2 0 0,1 8-1 16,4 2 1-16,2 4 0 0,-5 5 0 16,-1 0 0-16,6 4 0 0,-3 0 0 15,-5 0 0-15,2 1-4 0,-4-2-11 16,4-3-11-16,2 1-16 0,-3-8-12 15,-3-1-7-15,0-6-6 0,-2-7-82 16,0-2-107-16</inkml:trace>
  <inkml:trace contextRef="#ctx0" brushRef="#br0" timeOffset="59426.1">28477 13964 627 0,'0'0'47'15,"0"0"5"-15,0 0-24 0,0 0 2 16,0 0-7-16,0 0-2 0,0 0-2 16,0 0 0-16,16 30-2 0,-12-26-3 0,5-2-4 15,1 1-4-15,-4 0-2 16,0 0-3-16,3-3-1 0,-1 2 0 0,0-2-2 16,-4 0-19-16,0 0-21 0,5 0-36 15,-3 0-39-15,-4-4-52 0,0 0-133 16</inkml:trace>
  <inkml:trace contextRef="#ctx0" brushRef="#br0" timeOffset="59913.63">28896 13854 661 0,'0'0'51'0,"0"0"-6"0,0 0-19 0,0 0 11 16,0 0-9-16,0 0-14 15,0 0-5-15,0 0-9 0,0 0 0 0,-68 11-3 0,41-3-11 16,-4 1-4-16,-2 3 8 0,0-1 9 16,6 1 1-1,0-2 0-15,9-4 0 0,7-3 1 0,11-1-1 0,0-2 2 16,0 0-2-16,0 0 0 0,0-1 0 0,2-3 0 16,5-5 3-16,5-1 4 15,0-2 2-15,1 0-1 0,7-1 1 16,1 2-2-16,0 2-1 0,4 3-4 15,-1 2 1-15,-3 2-1 0,6 2 2 16,-4 0 0-16,-3 6-1 0,1 3-1 0,-2 3-1 16,-9 1 0-16,-4 3-1 15,-4 3 0 1,-2 1 0-16,-2 4-1 0,-8 2-3 0,-7 1-9 16,5 0-5-16,-7-3 3 0,5-5 6 0,-5-2 9 0,9-5 1 15,4-1 0 1,0-4 0-16,1-3 1 0,1-1 3 15,4-3 4-15,0 0-2 0,0 0 2 0,0 0 2 0,4 0-4 0,1 0-5 32,1 0 1-32,2-1 2 0,9-1 1 0,1-4 2 0,13-1 0 15,0-3-1-15,4-2-3 0,0-1-3 0,5-4 1 16,-7-1-2-16,-4 0-8 16,-7 1-30-16,-15-1-29 0,-7 0-64 0,-7-2-130 15</inkml:trace>
  <inkml:trace contextRef="#ctx0" brushRef="#br0" timeOffset="62052.38">28485 13961 207 0,'0'0'93'15,"0"0"-51"-15,0 0-4 0,0 0-1 16,0 0-2-16,0 0-11 0,0 0-3 0,0 0 0 16,-4 0 1-16,2 0 0 0,0 0-4 15,-2 3-4-15,1-2-8 0,-1 1 3 16,0-1-2-16,2 1 0 16,0-1 1-16,0 0-4 0,0-1 0 0,0 0-1 15,0 0 0 1,0 0 1-16,0 0 1 0,0 0 1 0,-3 0 5 0,3 0-1 15,0 0 2-15,0 1-2 0,-2 0 2 16,2 0-5-16,-2 0-3 0,2-1-2 16,-2 0-1-16,0 1-1 0,-3-1 1 15,5 5-1-15,-2-4-1 0,4-1 0 16,0 1-1 0,0-1 2-16,0 2-3 0,0-2 1 0,0 0 2 0,0 0-1 0,0 0 1 15,0 0 0-15,0 0-1 0,0 0 1 16,0 0-1-16,2 0 1 15,0 0 0-15,7 0 8 0,-3 0 4 0,4-3 6 16,5-5 4-16,-1 3-2 16,7 0-1-16,-5 1-7 0,5 4-2 0,-5-3-2 15,1 0-1-15,-5 3 0 0,3 0-3 16,-5 0-1-16,-2 0-1 0,3 0-1 16,-1 0-1-16,-4 0-1 0,1 0 1 0,-5 2 0 15,2 0 1-15,0 1-1 0,2-1 1 16,-4-2-1-16,0 1 0 0,0-1 1 15,-2 1-1-15,0-1 1 16,0 0 0-16,0 0 0 16,-2 0 0-16,-4 3 0 0,-4-2-1 15,-1 1-1-15,3 0-1 0,-6 0-3 0,3-1 1 0,3-1-1 16,-2 0-3 0,1 2-3-16,3-2-6 0,4 0-10 0,-4 1-9 0,2 2-16 15,-2 0-13-15,-1 0-42 0,3-1-72 16</inkml:trace>
  <inkml:trace contextRef="#ctx0" brushRef="#br0" timeOffset="66252.92">30657 13286 384 0,'0'0'75'0,"0"0"-19"0,0 0-2 15,0 0-2-15,0 0 1 0,0 0-4 16,0-32-6-16,0 32-10 0,3-1-11 16,-3 1-5-16,0 0-5 0,0 0-3 15,0 1-4-15,4 3-5 0,-2 5 2 16,2 7-2-16,-4 7 1 16,2 7 1-16,0 5-1 0,0 1 0 0,0 3 0 15,0-1 0-15,0 1-1 0,-2 3 1 16,2-2-1-16,-2-3 1 0,2-4-1 15,3-2 1-15,-3-7-1 0,0-4 0 0,0-4 1 16,0-7-1-16,-2-4 0 16,0-2 0-16,0-3 0 0,0 0 0 15,0 0 2-15,0 0 0 0,0-5 2 16,0-7 0-16,0 0-1 0,0-5-1 16,0-1-2-16,0-2 1 0,0-1-1 0,4-3 0 15,-2 2 0-15,4 1-1 16,0 2 1-16,1 4 0 0,-3 5 0 0,2 3-1 15,-4 2 1-15,2 2 0 0,2 1-1 16,1-1 1-16,3 2 0 0,0 0-1 16,1 0 1-16,7 1 0 0,5 1 1 15,-2 6 0-15,1-2 0 0,-5 6 2 16,4 3-1-16,-1 3 1 0,-3 5 0 16,-3-1 0-16,-3 2 0 0,-3 2-2 15,-2-3 1-15,-4 2-1 0,2-5 0 0,-2 1 0 16,0-4-1-16,-2-3 0 15,0-1-3-15,2-3-8 0,0-3-3 0,1 2-9 16,-1-5-16-16,-2-2-25 0,2-1-23 16,0-3-13-16,2-5-49 0,-2-1-97 15</inkml:trace>
  <inkml:trace contextRef="#ctx0" brushRef="#br0" timeOffset="66536.22">31253 13607 586 0,'0'0'110'0,"0"0"-36"15,0 0-15-15,0 0-8 0,0 0-23 16,0 0-7 0,0 0-6-16,0 0-2 0,12-5-5 0,-8 5 0 0,7 3 1 15,3 0 1-15,1-3-1 0,3 3-1 16,3 0-2-16,12 1 2 0,0 2-8 15,10-1 0-15,-3 0 0 0,-3 1 0 16,-8-1 0-16,-8-1 0 0,-9-3 0 16,-8 0 0-16,-2-1-8 0,-2 0-9 15,0 0-5-15,-6-1-6 0,-2-3-10 0,-9 0-20 16,1-2-54-16,-7 2-36 16,4-1-98-16</inkml:trace>
  <inkml:trace contextRef="#ctx0" brushRef="#br0" timeOffset="67008.45">31972 13448 524 0,'0'0'75'16,"0"0"-10"-16,0 0 9 15,0 0-1-15,0 0-15 0,15-54-22 0,-15 53-8 16,0-1-4-16,0 0-4 0,0 2-3 16,0 0-5-16,0 0-2 0,0 0-3 15,0 0-7-15,0 1 0 0,0-1 0 16,0 1 0-16,0 2 0 0,0 0 0 16,0 1 0-16,2 4 0 0,0-1 0 15,0 4 0-15,-2 2 0 0,4 3 0 16,-2 1 0-16,0 2 0 0,2 2 0 0,0 1 0 15,-4 1 0-15,7 3 0 0,-5 1 0 16,0 2 0-16,2 1 0 16,-2-1 0-16,-2 0 0 0,2-4 0 0,-2-1 0 15,0-4 0-15,0-2 0 0,0-3 0 16,0-7 0 0,0-1 0-16,0-4 0 0,0-3 0 0,0 0 0 0,0 0 0 15,0 0 0-15,0 0 0 0,0 0 0 16,0-3 0-16,-2-4 0 0,2 0 0 15,-4 1 0-15,2-2 0 0,0 3 0 16,0 2 0-16,-5 1 0 0,7 2 0 16,-4 0-33-16,-2 0-23 15,-2 1-34 1,-9 3-84-16,1 0-168 0</inkml:trace>
  <inkml:trace contextRef="#ctx0" brushRef="#br0" timeOffset="74258.35">20285 13627 387 0,'0'0'84'0,"0"0"-5"0,0 0-21 0,0 0-13 16,0 0-1-16,0 0-6 15,-9-34-9-15,9 34-6 0,0 0-4 0,0 0-5 16,0 0-4-16,0 2-4 0,2 4-4 16,3 1 0-1,-1 7 1-15,-2 3 2 0,0 5 1 0,0 3-1 0,2 3 1 16,-4 2-2-16,0 4-1 0,0 0 0 16,2 0-1-16,-4-3 0 0,2 1-2 15,-2-1 1-15,2-2-1 16,2-2 0-16,-2-5-2 0,0-4 2 0,2-5 0 15,0-5 0-15,-2-3 0 16,0-3 0-16,2-1 0 0,-2-1 1 0,0 0 0 16,0 0 0-16,0-1 1 0,0-2 0 0,2-1 2 15,-2-3-1-15,0-3 3 0,0-2-1 32,2-4-1-32,3-1 0 0,1-2-3 15,-2-2 0-15,4 2 0 0,2 3 0 0,1 3-1 0,-3 1 0 0,2 3 0 16,1 2-1-1,-3 1 0-15,0 3 1 0,5-1 0 0,-3 1 0 0,4 0 0 16,1 0 1-16,-3 1 0 16,5 2-1-16,-5 0 2 0,5 3 0 15,-5 2-1-15,1 3 0 0,-1 5 0 16,0 1 1-16,-1 2-1 0,-1 4 0 16,-4 4 2-16,-2 0-2 0,-4 1-1 0,3 1 1 15,-3-2 0-15,2 1 0 0,-2 1-1 0,0-3 0 16,2-4-4-16,2-3-7 15,0-5 3-15,2-3-14 0,-2-6 1 0,2-2-10 16,-3 0-8 0,7-3-19-16,-2-4-5 0,5-4-19 15,-5-2-66-15,2-1-83 0</inkml:trace>
  <inkml:trace contextRef="#ctx0" brushRef="#br0" timeOffset="74493.81">20795 13944 462 0,'0'0'112'0,"0"0"-31"16,0 0-7-16,0 0-3 0,0 0-18 15,0 0-19-15,0 0-10 0,0 0-1 16,-12-4-4-16,12 3-4 0,0 1-5 16,0-2-5-16,2 2-1 0,8 0-4 0,7-1 0 15,6 0 1-15,5 1 1 0,8 0 0 16,-1 0-1-16,0 1-1 0,-4 1 1 15,-4-3 0-15,-7 2-1 16,-3 1-1-16,-7-2-18 0,-8 2-16 0,-2-2-12 16,-2 0-23-16,-6-1-42 0,-4-6-68 15,3 0-285-15</inkml:trace>
  <inkml:trace contextRef="#ctx0" brushRef="#br0" timeOffset="74857.53">21380 13684 466 0,'0'0'90'0,"0"0"-19"0,0 0-5 15,0 0 11-15,0 0-12 0,0 0-23 16,0 0-11-16,0 0 0 0,0 0-3 15,2-51-3-15,-2 51-8 0,0 0-7 16,0 0-6-16,0 1-4 0,0 4 0 16,2 1 0-16,-2 5 0 0,2 5 0 0,0 2 0 15,1 4 0-15,-1 1 0 0,0 2 0 16,4 3 0-16,-6 2 0 0,4 2 0 16,2 0 0-16,0 2 0 15,1-2 0-15,3-4 0 0,-8 0 0 0,0-4 0 16,2-3 0-16,-2-2 0 0,-2-3 0 15,0 0 0-15,0-2 0 0,-6 0-15 16,2-4-33-16,-10-3-36 0,-1 0-83 16,-6-4-168-16</inkml:trace>
  <inkml:trace contextRef="#ctx0" brushRef="#br0" timeOffset="93639.51">21827 8153 49 0,'0'0'229'0,"0"0"-184"0,0 0-3 0,0 0 7 16,0 0-1-16,0 0-4 0,0 0-4 15,0 0-1-15,0 0-9 0,4-40-6 16,-4 38 1 0,0 1 0-16,2 1 1 0,0 0-4 0,0 0-5 0,0 0-3 15,0 0-1-15,-2 1-1 16,2 3-4-16,0 1-2 0,2 5 0 0,1 3-2 15,-1 5 0-15,-2 7 2 0,2 4 1 16,-2 3 0-16,-2 3-1 0,0 1-1 31,2-1-2-31,2 1 0 0,-2-3-2 16,0-2 0-16,2-5 0 0,1-3 1 16,-1-3-2-16,-2-4 0 0,0-4 0 0,2-2 0 15,-2-2 1-15,-2-2-1 0,0-4 1 16,0 0-1-16,0-2 1 0,0 0 0 15,0 0 1-15,0-2 0 0,0-2 1 16,0-1 0-16,0-5 1 0,0-2-1 16,0-4-1-16,4-5 1 0,2-1 0 0,3-3 0 15,-1 3-1-15,2 2 1 16,1 1-1-16,-1 6-2 0,0 0 1 16,1 2 0-16,3 2 2 0,1 2 0 0,-3 4-2 15,5 1 0-15,-5 2 0 0,4 0-1 16,-1 8 1-16,1 2-1 0,-5 5 1 15,3 4 0-15,-1 4 1 0,-5 1 0 16,0 3 0-16,-2 1 0 0,3-2-2 16,-9 0 0-16,6-6 0 0,-4-1-2 0,0-7 2 15,2-1 0-15,-2-3 0 0,2-2 0 16,-2-2-1-16,3-2 1 16,1-2 0-16,-2 0 3 0,2-6 5 15,6-7 12-15,5-5 2 0,-3-5-6 0,3-5-6 16,-3-1-3-16,1 1-1 0,-5 3-2 15,-1 7-1-15,-5 8-3 0,0 4 0 16,-4 5 0-16,0 1 0 0,0 0-3 16,0 1-18-16,4 4-16 0,-2 3-23 15,4 1-12-15,3 0-49 0,1-2-76 16,-2-3-298-16</inkml:trace>
  <inkml:trace contextRef="#ctx0" brushRef="#br0" timeOffset="97908.69">29349 8135 351 0,'0'0'62'0,"0"0"-23"0,0 0 7 0,0 0 20 16,4-53-13-16,-2 47-10 0,-2 1 2 15,2 1-1-15,-2 1-15 0,0 2-2 16,0 0-7-16,0 1-4 0,0 0-3 15,0 0-4-15,0 0-4 0,0 0-3 16,0 5-2-16,2 4-1 0,5 8-1 16,-3 5 2-16,-2 7 1 0,0 5 0 0,-2 5 0 15,4 4 1-15,-2 0-2 16,0-1 1-16,-2-3 1 0,6-2-2 16,-4-5 1-16,0-3-1 0,0-3 0 15,1-6-1-15,-3-3 0 0,0-6 1 0,0-4 0 16,2-3 1-16,-2-4-1 0,0 0 1 15,4 0 0-15,-4 0 2 0,0-2 4 16,-4-5 6-16,4-3 1 0,4-5 1 16,-4-5-6-16,2-7-4 0,2-2-1 15,2-2-3-15,0 3 1 0,1 4 0 16,3 6-2-16,-4 6 0 0,-2 3 0 16,2 2 0-16,1 3 0 0,3 2-1 15,-2 1 1-15,0 1-1 0,3 0 0 16,5 3 1-16,-1 1-1 0,3 0 1 0,3 3 1 15,-2 1-1-15,-1 1 0 0,-1 4 0 16,-1 1 1-16,-3 1-1 0,-3 3 0 16,3-1 0-16,-7 0 1 0,2-2 0 15,-6-1-1-15,6 1 0 0,-4-2 0 16,5 0 0-16,-5-1 0 0,4-2 0 16,2-3 0-16,-1-1 1 15,-1-3 0-15,0-1 3 0,7-2 4 0,-3-3 1 16,7-9 8-16,-3 0-3 15,3-3-3-15,-1-4-5 0,3-1-6 0,2-5 0 16,-4-3 0-16,-1 2 0 0,-5 4 0 0,-5 5 0 16,-2 5 0-16,-4 6 0 0,-2 4 0 15,0 1 0-15,0 1-6 0,0 0-23 16,0 1-11-16,-2 4-26 0,-6 0-49 16,-5 2-90-16,-5-1-273 0</inkml:trace>
  <inkml:trace contextRef="#ctx0" brushRef="#br0" timeOffset="101002.63">26050 5053 137 0,'0'0'156'0,"0"0"-75"15,0 0-6-15,0 0 13 0,0 0-13 16,0 0-23-16,0 0-2 0,0 0-10 16,0 0-9-16,-2-7-7 0,2 7-6 15,0 0-4-15,0 2-5 16,-2 0-5-16,2 4-4 0,-2 6 0 0,0 8 0 15,-3 10 0-15,-3 8 1 0,-4 5 0 16,4 3 1-16,-3 2-2 0,-1-2 1 16,4-6-1-16,5-2 1 0,-1-6-1 0,0-6 0 15,4-2 0-15,0-8 0 0,0-4 0 16,0-4 1-16,0 0-1 16,0-5 0-16,0-2 0 15,0-1 1-15,0 0 2 0,0-3 9 0,0-6 3 0,2-3 5 16,0-8-2-16,2-8-9 15,-1-7-4-15,5-6-2 0,6-2-1 0,-1 1-2 16,5 5 0-16,-5 9 0 16,5 6 0-16,-5 9-1 0,1 3 1 0,5 4-1 15,-5 3 1-15,5 3-1 0,-3 6-2 16,3 6 1-16,4 9-1 0,-5 2 3 16,5 5-2-16,0 4 1 0,-11 5 0 0,7 1 1 15,-7-2 0-15,-6-1 1 0,3-5-1 16,-1-5 1-16,-2-4-1 0,-2-3 0 15,-2-2 0-15,0-4-5 0,5-3-15 16,-3-2-11-16,4-3-19 16,-2-4-10-16,-2 0-61 0,3-9-65 0,1-3-106 15</inkml:trace>
  <inkml:trace contextRef="#ctx0" brushRef="#br0" timeOffset="101209.48">26517 5348 416 0,'0'0'132'0,"0"0"-69"0,0 0-20 16,0 0 36-16,0 0-13 0,0 0-38 15,0 0-11-15,0 0 1 0,19 0-5 0,-11-6-3 16,15-5 1-16,1-2 2 16,5-5-4-16,11 1-3 0,-3 1-4 15,0 2-1 1,-2 4 0-16,-4 5-1 0,-6 5-13 0,-11 0-28 0,-1 6-16 0,-5 2-34 15,-6 1-17-15,-2-3-63 0,-6-1-159 16</inkml:trace>
  <inkml:trace contextRef="#ctx0" brushRef="#br0" timeOffset="101443.5">26662 5176 489 0,'0'0'151'15,"0"0"-69"-15,0-51-18 0,4 41 8 16,0 4-27-16,0 0-17 0,2 3-7 15,1 1-2 1,-1 2-5-16,2 0-5 0,-4 1-3 0,6 9-4 0,3 4 0 0,-3 11-2 16,1 6 2-1,1 10-1-15,-6 6 0 0,-4 0-1 0,-2-1 0 0,0-3 2 16,0-5-1-16,2-4-1 0,0-3 0 16,5-5-16-16,3-2-14 15,-2-3-11-15,-2-5-13 0,5-7-24 0,-3-5-53 16,-4-4-67-16,-2-9-254 15</inkml:trace>
  <inkml:trace contextRef="#ctx0" brushRef="#br0" timeOffset="101667.6">27081 5000 643 0,'0'0'93'0,"0"0"-26"31,0 0-4-31,0 0-19 0,0 0-24 0,0 0-10 0,0 0-5 0,0 0-1 16,0 0 1-16,21 68 1 0,-21-30 1 16,2 6-4-1,-6 3-1-15,0 2 1 0,-4 3-2 0,1-1 1 0,3-4-2 32,0-3-21-32,2-9-14 0,-2-7-9 0,-2 0-24 0,-7-9-52 15,-1-3-65-15,-5-5-286 16</inkml:trace>
  <inkml:trace contextRef="#ctx0" brushRef="#br0" timeOffset="102426.37">25951 4971 143 0,'0'0'57'0,"0"0"-8"16,0 0-3-16,0 0-7 0,0 0 1 15,0 0-6-15,0 0-4 0,0 0 2 16,0-20 8-16,0 17-7 0,2 0 3 16,0 0 5-16,2-3 0 0,0 0 10 15,0-1 0-15,0-2-5 0,-2 0-13 16,0 0-7-16,1 1-5 0,1-3 0 0,0 1-2 15,-2 3 0-15,0 0-6 0,0 2-2 16,2 0-4-16,-4 1 2 16,2 3-2-16,-2-1 0 0,2 2-2 0,-2-1-1 15,0 0-2-15,0 1 0 0,0 0 0 16,0 0-1-16,0 0 4 0,0 0-5 16,0 1 0-16,0-1 0 0,0 1 0 15,0 1 0-15,0-2 0 0,0 0 0 16,0 0 0-16,0 0 0 0,0 4 0 15,0 1 0-15,0 5 0 0,0 4 0 0,0 6 0 16,2 5 0-16,0 4 0 16,0 7 0-16,1 4 0 0,-3 7 0 0,0 3 0 15,0 0 0-15,-3 0 0 16,-1-1 0-16,4-3 0 0,-2-3 0 0,2-6-32 16,0-5-29-16,0-4-10 0,0-8-36 15,-8-4-86-15,-2-7-273 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6T05:10:57.407"/>
    </inkml:context>
    <inkml:brush xml:id="br0">
      <inkml:brushProperty name="width" value="0.05292" units="cm"/>
      <inkml:brushProperty name="height" value="0.05292" units="cm"/>
      <inkml:brushProperty name="color" value="#FF0000"/>
    </inkml:brush>
  </inkml:definitions>
  <inkml:trace contextRef="#ctx0" brushRef="#br0">23243 17779 383 0,'0'0'11'0,"0"0"14"0,0 0 11 16,0 0-5-16,0 0 0 0,0 0-4 15,0 0-4-15,-13 9-4 0,13-8 2 16,0 0-7-16,0 0-4 0,4 0-1 16,1 1 4-16,5-1 7 0,2 1-2 0,1 0 5 15,7-1-3-15,5-1-2 0,-2 1-4 16,10-1 1-16,0 0 0 0,6 0-7 16,1-2 0-16,-1 0-1 0,-2 0-3 15,4 1 1-15,1 1-2 0,-5 0-1 16,-2 0 0-16,-8 4 0 0,-2 2 0 15,-7-1-1-15,-9-1 1 0,-3-1 0 16,-4-2 0-16,-2 1 1 0,0-2 6 16,0 0 3-16,0 0-3 0,0 0-4 15,0 3-2-15,-2 1-1 0,-2 2-2 0,0 2-1 16,-1 0 0-16,3-1 0 16,-4 1-3-16,0-1-12 0,4-1-10 0,2 0-12 15,0-1-36-15,4 1-17 0,6-6-49 16,-5-12-100-16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6T04:04:13.129"/>
    </inkml:context>
    <inkml:brush xml:id="br0">
      <inkml:brushProperty name="width" value="0.05292" units="cm"/>
      <inkml:brushProperty name="height" value="0.05292" units="cm"/>
      <inkml:brushProperty name="color" value="#FF0000"/>
    </inkml:brush>
  </inkml:definitions>
  <inkml:trace contextRef="#ctx0" brushRef="#br0">7289 4563 220 0,'0'0'67'0,"0"0"-20"15,0 0-5-15,0 0 6 0,0 0-6 16,0 0-7-16,0 0-6 0,-38-42-11 16,28 39-3-16,0-1-4 0,-1 0-3 15,-1 4 2-15,0 0 1 0,1 0-4 16,-3 0-3-16,6 3 0 16,-11-2 0-16,9 3-1 0,-3 0-1 15,-3 2 0-15,3 0 0 0,-3 2-1 0,1 0-1 0,-1 3 0 16,-3 4 1-1,-4 0-1-15,-1 4 1 0,1 0 0 0,-2 1 4 0,-4 2-1 16,4-1 1-16,1-1-1 16,3 2 0-16,0 0-1 0,5 0-2 0,1 1-1 15,1 0 0-15,5 4 0 0,-3-3 2 16,6 2-2-16,0-1 0 0,4 0 0 16,-1 2-2-16,3 0 1 0,3 2 1 15,1 1 0-15,2 1 0 0,2 2 0 16,5-2 1-16,-1 1-1 0,2-1 0 15,3 1 0-15,6 0 0 0,-5 2 0 16,15 0 2-16,-4 0-2 0,6-1 1 0,1 2 0 16,5-5-1-16,0-2 0 0,-1-2-4 15,3-3 3-15,0-1 1 0,1-4 1 16,1-2-1-16,3-1 3 16,-5-4-3-16,1 0 0 0,3-3 0 0,-8-2 0 15,7-3 1-15,-3-3 0 0,5 0 0 16,1-6-1-16,-1-4 2 0,2-2-1 0,-3-5 2 15,-1-2 0-15,-3-1 1 16,0-3 3-16,-1-1 5 16,-5-2 15-16,0-3-2 0,-8 1-4 0,-4-6 0 15,-2 0 1 1,-11-4-2-16,1-4-6 0,-5-2-2 0,-6-6-3 0,-2-3-1 0,0 0-3 31,0-1-2-31,-4 0-2 0,-9-3 1 0,1 2 0 0,-5 0-1 0,-3 3 0 16,-7 2 0-16,-4 1-1 0,0 4-3 15,-4 3 3-15,-3 3-2 0,1 3 2 16,-6 5 0-16,-5 2-1 0,-3 7 1 16,-5 5-4-16,-10 3-7 15,-3 6-13-15,-11 3 3 16,-3 5-8-16,-4 6-20 0,-2 7-7 0,3 9 6 16,7 6-9-16,11 3-42 0,10 1-38 15,13-4-122-15</inkml:trace>
  <inkml:trace contextRef="#ctx0" brushRef="#br0" timeOffset="633.79">7204 4933 166 0,'0'0'32'0,"0"0"-11"16,0 0 32-16,0 0-4 15,0 0-7-15,0 0-3 0,0 0 7 16,-33-17-10-16,33 9 3 0,0 1-6 16,6-2-10-16,0 1-2 0,3-2 0 0,3-4 1 15,4 2 0-15,5-1 0 0,2-1-9 16,4 3-3-16,0 4-3 0,-1 0-2 16,1 6-1-16,-2 1 0 0,-4 0-2 15,-7 6 0-15,-3 3 0 0,-3 1-2 16,-6 4 0-16,-2 1-1 0,-8 5 1 15,-3 2 4-15,-3 1-3 0,-9-2-1 0,2-1-9 16,-3-1-6-16,1 0 5 16,2-4 5-16,1 0-3 0,5-4-4 0,5-2 5 15,2-3 1-15,3-2-4 16,-1-2 4-16,6 0 6 0,0 0 1 0,0-2 1 16,0 0 1-16,8-2-1 0,1-2-1 15,1 0 6-15,9-2 3 0,3 3 3 16,7 2-1-16,0 1-2 0,4 2-1 15,-4 5 1-15,0 0 0 0,-6 4-1 16,-6 0 0-16,-3 2-2 0,-4 1-4 16,-6 2 0-16,-1-1 1 0,-3-2-1 0,-9 2 1 15,-5 1 1-15,-9 2-1 16,-2-1-1-16,-4-2-3 0,-4-2-23 16,-2-1-16-16,-2 1-21 0,-2-2-13 0,-5 0-45 15,11-2-48-15</inkml:trace>
  <inkml:trace contextRef="#ctx0" brushRef="#br0" timeOffset="1234.41">6865 5589 350 0,'0'0'49'16,"0"0"9"-16,0 0 7 0,0 0 4 15,0 0-23-15,0 0-11 0,0 0-6 0,0-26 1 16,0 26-4-16,-2 0-3 0,2 0-6 15,-2 0-7-15,2 3-4 16,-4 4-4-16,-5 4-1 0,1 8 0 16,-2 3 3-16,-7 5 0 0,1 3-3 0,-7 1 1 15,-4 3-1-15,4 2 0 0,-4 3 0 16,-1 2 0-16,-1 2-1 0,-4 5 0 16,2-2 0-16,-5 0 0 0,5 0 0 15,0-6 1-15,2-4 0 0,9-5-1 16,-3-5 1-16,6-5-1 0,1-4 0 0,6-3 1 15,-3-3-1 1,5-4 0-16,2 0-8 0,-3-3-6 0,5-3-5 0,-2 2-8 16,4-3 0-1,2 0-8-15,0-3-11 0,0-1-4 0,0 0-18 0,0 0-37 16,0 2-40-16,-4 0-140 0</inkml:trace>
  <inkml:trace contextRef="#ctx0" brushRef="#br0" timeOffset="1941.63">5755 6579 299 0,'0'0'17'0,"0"0"9"16,0 0 21-16,0 0 2 0,0 0-4 15,0 0-2-15,0 0-8 0,0 0-7 16,-25-27-4-16,15 27-6 0,6 1-7 15,-7 5-6 1,-5 0-2-16,1 4-1 0,-5 2 0 0,-3 3-1 0,0 3 0 16,-8 0 0-16,2 4 0 0,-4 3 1 15,-2 1-2-15,2 5 0 0,0 1 0 16,0 2 0-16,4 3 0 0,2-1 0 16,10 1-2-16,-1-2 2 0,7-1 0 15,5 3-1 1,2 0 1-16,4 1 0 0,0-1-1 0,10-2 1 0,-1-1-1 15,9 1 1-15,-3-1-1 0,10-2 1 0,1-2 0 16,3 1 0-16,4-3-1 16,9-3 1-16,-1-3 0 0,9-3 0 15,4-4 1-15,3-5 0 0,5-4-1 0,0-3 1 16,5-3 1-16,-1-6 0 0,0-9 1 31,0-3-1-31,0-5-1 0,4-3-1 0,-3-2-1 0,-1-4 1 0,-2-2 0 16,-8-4 0-16,-7 1 0 0,-5-4 1 15,-9 1 0-15,-8-2 1 0,-7-1 1 16,-11-3 5-16,-7-2 13 0,-2-5-1 16,-4-1-5-16,-9-3-2 0,-3-2-7 15,-9 1-2-15,2 3-4 16,-6 4 1-16,-2 5-1 0,-4 5-1 0,-4 7 1 0,-5 7 0 16,1 4 0-16,-7 7-4 0,-3 5 1 15,-1 4-4-15,0 6-6 0,-2 1-3 16,2 4-5-16,7 9 0 0,-7 5-3 15,7 5-12 1,-3 5-30-16,7 8-26 16,1 4-21-16,5 4-32 0</inkml:trace>
  <inkml:trace contextRef="#ctx0" brushRef="#br0" timeOffset="2491.23">5929 6777 469 0,'0'0'23'0,"0"0"0"0,0 0 1 0,0 0 26 15,0 0-22-15,0 0-12 0,0 0-3 16,0 0-1-16,8-32-3 15,-14 36-6-15,-5 4-3 0,1 2 0 0,-5 3 2 16,-5 2-1-16,-5 1 0 0,-2 0-1 16,2 0-1-16,0 0-17 0,-3-4-6 15,5-1 0-15,8-5 8 0,3-5 6 16,4-1 6-16,4-7 4 0,4-1-2 16,0-5 4-16,0-2-1 0,0-1 9 15,4-2 5-15,8-1 4 0,0-1-2 0,5 0-2 16,4 1 2-16,6-1-3 0,4 2-4 15,4 3 1-15,4 2 1 16,0 5-3-16,5 5 2 0,-9 3 1 0,-8 6-2 16,-11 4-6-16,-8 6-3 15,-3 8-1-15,-5 6 0 0,-11 8 0 16,-5 2 0-16,-13 4 0 0,-4-3-19 16,-4-3-6-16,-7 0 7 0,7-5-6 0,0-2 5 15,8-5 7-15,10-6 11 16,7-6 1-16,10-5 0 0,2-3 0 0,0-1-2 15,6-4 0-15,8-1-3 0,1 0 5 16,8-5 11-16,5-3 14 0,6-5-6 16,5 1 0-16,0-3-5 0,7 4-2 0,-3 3-4 15,-6 3-6-15,-4 5-2 0,-6 2-59 16,-10 6-69-16,-9 1-106 0</inkml:trace>
  <inkml:trace contextRef="#ctx0" brushRef="#br0" timeOffset="3058.38">5457 7615 439 0,'0'0'34'0,"0"0"6"16,0 0 4-16,0 0 18 0,0 0-23 15,19-52-9-15,-19 52 5 0,0 0 1 16,0 0-6-16,0 0-6 0,0 0-8 16,0 0-3-16,0 1-2 0,0 0-4 15,-2 6-3-15,-2 5-2 0,-3 6 2 0,-5 7 0 16,0 4 0-16,-9 4 1 0,0 7-2 15,-8 4 2 1,-2 4-4-16,-4 1 2 0,-2 5-2 0,-4 1 1 16,3 2 0-16,1 0-1 0,2-5 0 0,0-4 0 15,2-1 2-15,2-3-3 16,0-3 0-16,0-3 0 0,2-3-2 0,0-4 2 16,8-4 0-16,1-7 0 0,5-4-4 15,3-5-3-15,8-4-4 0,2-4-3 16,-1-3-9-1,1 0-5-15,2 0-6 0,0-2-7 0,0-5-24 0,0 0-27 16,0-1-50-16,-2 1-42 0</inkml:trace>
  <inkml:trace contextRef="#ctx0" brushRef="#br0" timeOffset="3816.73">4546 8657 284 0,'0'0'57'16,"0"0"4"0,0 0-10-16,0 0 6 0,0 0-11 0,0 0-6 0,0 0-7 15,0 0-6-15,-48-42-1 16,42 40 0-16,-4 2-5 0,-7 0-7 0,0 4-2 16,-5 3-2-16,-5 2-5 0,0 3-1 0,-2 4-1 15,-4 3-1-15,4 1 0 0,0 2-1 31,4 6-1-31,3-2 0 0,5 4 0 16,-2-1 0-16,7 0 0 0,0 1-1 0,1-1 1 0,5 1-1 0,2-2 1 16,2 1 0-1,2 1-2-15,0-1 1 0,0 3-1 16,2 2 2-16,2 0 0 0,4 1 0 0,5-6 1 16,-5 2-1-16,2-2-1 15,11-1 0-15,-7 1-1 0,9-2 0 0,4-1 1 0,2 1 1 0,2-1-1 16,4-3 0-16,2-2 0 15,5-3 1 1,-3-4-1-16,9-7 1 0,-5-4-2 16,-2-3 1-16,7-9 1 0,-5-2 1 15,1-7 1-15,3 0-1 0,-5-4 1 16,-3 2-1-16,2-2 0 0,-4 0 0 16,-2 1-1-16,-4-1 1 0,-2 0 0 15,-6 0-1-15,0-1 0 0,-9 1 0 16,3-2 0-16,-9-1 0 0,-4 0 0 15,3-3 4-15,-1-2-1 0,-4-3 6 16,-2-4-4-16,0-5-2 0,-2-5-1 0,-9-6 0 16,1-1 1-16,-4-3 0 0,-5 3-1 15,-6 4 0-15,-4 4 1 0,-4 5 0 16,-4 5-1-16,2 6-1 0,-4 6-1 16,-1 7-1-16,-1 9-3 0,-5 4 2 15,3 4 0-15,-7 1-1 0,7 6 0 16,0 5-7-16,-3 5-5 0,7 6-2 15,0 4-13-15,3 4-26 0,3 5-11 16,2 0-42-16,4 2-29 0,11-6-67 16</inkml:trace>
  <inkml:trace contextRef="#ctx0" brushRef="#br0" timeOffset="4273.64">4593 8936 195 0,'0'0'100'0,"0"0"-32"0,0 0-11 16,0 0 13-16,0 0 3 0,0 0-18 0,2-53-12 16,-4 46 7-16,0-1-2 0,2 3-8 15,0 0-11-15,0 3-4 0,0 2-3 16,0 0-5-16,0 0-5 0,0 0-2 15,0 0-3-15,0 0-1 0,0 2-3 16,0 4-1-16,0 6-1 0,0 4 1 16,2 6 4-16,0 3 0 0,0 4-2 15,-2 3-2-15,6 2 0 0,-3 1 0 16,1-1-2-16,0-5 0 16,0-1 1-16,-2-3-1 0,2-4-16 0,0-2-13 15,-2-5-17-15,0-2-24 0,-2-2-47 16,-2-4-61-16,-2-4-276 0</inkml:trace>
  <inkml:trace contextRef="#ctx0" brushRef="#br0" timeOffset="22663.33">18052 4491 141 0,'0'0'39'0,"0"0"-14"16,0 0 9-16,0 0 1 0,0 0 3 16,0 0-8-16,2 0-6 0,-2 0-1 15,0 0 0-15,0 0-4 0,0 0-2 16,0 0-6-16,0 0-5 0,0 0-4 16,0 0-1-16,0 3 0 0,0 1 0 15,-2 4 1-15,0 2 3 0,-6-2 2 0,0 3 1 16,-7-3-2-16,1 2-1 0,-5-2-1 15,0 1 0-15,-3-4-3 0,5-1 1 16,-1-1-1-16,3 0 0 0,3-3 0 16,3 0 0-16,-1 0 0 0,2 0-1 15,4-4 3-15,-3-1-2 0,1-1 1 16,2-1 4-16,-2-4 0 0,-2 1 2 16,6-3 4-16,-3 1 2 0,3 1 1 15,0-3-4-15,2 2 3 0,0-1 3 16,0 3 4-16,0 2-12 0,2-1-6 15,5 0 2-15,-1 2-2 0,6-1-1 16,-4 1-2-16,9 3 1 0,-3 1-1 0,5 1 0 16,0 2-1-16,3 0 1 0,-3 9 0 15,4 5 0-15,-3 3 0 0,-1 3 0 16,-5 5 0-16,-1 3 0 0,-7 4 2 16,-2 3-2-16,-4 0 1 0,-2 2 0 15,-8-4 1-15,-1-2-1 0,-3-5 0 16,-3-2-1-16,1-2-1 0,-1-3-2 15,-5 0 0-15,1-2 0 0,2-3-3 16,-3 1-1-16,-3-3 3 0,4-3-1 16,1-3-3-16,1-4-3 0,0-1 3 15,5-1 4-15,-1-4 1 0,3-1 2 16,-3 0 1-16,7-1-1 0,0 1 1 0,2 0 0 16,2 2 0-16,-1 0 0 0,3 1 0 15,2 1 0-15,0 1 0 0,0 0 0 16,2-3 0-16,5 0-1 0,1 3 0 15,0 0 1-15,9 0 1 0,3 0 2 16,5 0 0-16,6 7 3 0,4-1 0 16,1 3 2-16,1 3-7 0,2-2 3 15,0 3-1-15,-4 2-2 0,-2-2 1 16,1 0-1-16,-10-1-1 0,1-3 1 0,0-1 0 16,-6-2 0-16,1-4 0 15,-1-2 0-15,-7-2 1 0,1-7-2 16,3-5-6-16,-5-4-19 0,1-4-22 0,-2-4-35 15,-8-6-35-15,0 1-95 0</inkml:trace>
  <inkml:trace contextRef="#ctx0" brushRef="#br0" timeOffset="23215.92">17792 4406 322 0,'0'0'12'0,"0"0"-10"16,0 0 27-16,0 0 21 0,8-58 1 15,-6 52-10-15,-2 1-8 0,0 0-5 16,0 3-4-16,-2-1-1 0,2 0-3 16,-4 0-4-16,-4 0-6 0,-3 3-3 15,-1 0-5-15,-3 0 1 0,1 6 0 16,-7 3 0-16,3 4-2 0,-3 1-1 16,0 4 0-16,3-1 0 0,1 2-1 15,1 1 1-15,-1 3-1 0,3 0 1 16,-3 3 0-16,7-2 0 15,-3 3 0-15,3 1 0 0,2-2-1 0,2 2 1 16,-1-3 0-16,3 2 0 0,0 1 0 16,2 1 0-16,2 3 0 0,0 1 0 0,0 5 0 15,2 2 0-15,6 3 0 0,3 0 0 16,1 0-1-16,9-1 0 0,4 0 1 16,8-2 0-16,4-5 0 15,4-1 0-15,3-9 1 0,7 0-1 0,1-8 0 16,2-5 1-16,1-8-1 0,3-4-3 15,-2-4 3-15,2-12 2 0,2-1 8 0,-2-6 6 16,-4-2 5-16,-3 0-3 16,-5-5-4-16,-5-2 1 0,0-3-2 0,-3-2 1 15,-5-2 0-15,-13-3-2 0,-1-4-3 16,-9-2 1-16,-10-4 7 0,-4-2-7 16,-10 2-5-16,-11-2-2 0,-6 4-3 15,-8 1-1 1,-11 5 1-16,-2 4-2 0,-8 8 2 0,0 6-2 0,-2 5 0 15,7 6-5-15,1 5-3 16,2 4-3-16,5 6-8 0,-5 2-18 0,0 9-11 0,-1 9-3 16,-1 3-10-1,-2 5-23-15,2 4-10 0,5 1-13 0,1-4-77 0</inkml:trace>
  <inkml:trace contextRef="#ctx0" brushRef="#br0" timeOffset="23974.42">17608 5196 268 0,'0'0'56'0,"0"0"4"0,0 0 4 16,0 0-10-16,0 0-8 0,14-53 0 16,-14 50-13-16,2-1-3 0,-2 2-5 15,0 2-3-15,0 0-4 16,0 0-4-16,0 0 1 0,0 0-1 0,0 0-5 15,0 0-1-15,0 0-3 0,0 0 0 16,0 1-3-16,0 2 0 0,-2 4 0 16,2 0 4-16,-4 3 2 0,-2 4-1 15,-2 2 2-15,-7 1 0 0,1 4 0 16,-9 3-2-16,-4 6-2 0,0 3-1 0,-6 3-2 16,-4 2 0-16,2 2-1 0,-2 4 1 15,-5 3-1-15,3 0-1 0,-7 1 1 16,5 1 0-16,-2 0 0 0,1-2 1 15,-1-1-1-15,2-1-1 16,3 0 0-16,-3-2-1 0,0-1 1 0,4-5 1 16,1-1-1-16,3-2 1 0,4-6-1 15,5 0-1-15,-1-3-2 0,2-2 2 16,11-4 1-16,-5-1 1 16,9-6-1-16,2-2 0 0,-3-3 0 0,3 0 0 15,4-3 0-15,0-1 0 0,0-2 0 16,2 0 1-16,0 0-1 0,0-1 0 15,0 0-1-15,0 0-1 0,-2-2-1 16,2-3-2-16,-2-3-9 0,0 0-6 0,2 2-5 16,0-2-10-16,0 3-12 0,0 1-14 15,0 4-21-15,-2 0-72 0,-7 0-122 16</inkml:trace>
  <inkml:trace contextRef="#ctx0" brushRef="#br0" timeOffset="24809.81">16587 6336 214 0,'0'0'87'0,"0"0"-48"0,0 0 5 16,0 0 22-16,-13-51-4 0,9 44-11 15,0 0-7-15,0 1-8 0,2 1-7 0,-2 2-4 16,-5 2-4-16,-5-1-7 0,-3 2-4 16,-10 0-3-16,-2 7-3 0,-6 5-2 15,-2 0-2-15,-4 6 2 16,-7 1-2-16,5 2 2 15,1 3-2-15,-5-2 0 0,6 6 1 0,-1 1-1 16,-1 5 1-16,6 4-1 0,-1 0 1 0,3 4 0 16,4 1-1-16,6 0 0 15,7-1 0-15,-1-1-3 0,9-1 2 0,2 2-1 16,1 0 1-16,3 1 1 0,2 0 0 16,0 0 0-16,2 1 0 0,2 1 0 15,4-2 1-15,3-2-1 0,1-1 0 16,9-2 2-16,-3-3-2 0,9-2 0 0,4-2 0 15,4-3 0-15,2-2 1 16,7-5-1-16,9-3-1 0,5-6-3 16,4-5 4-16,4-4-1 0,4-5 2 0,-4-6-1 15,0-3 1-15,-4-5 0 0,-8 0 1 16,0-3-1-16,-1-4 1 0,-3 0 0 16,-3-5 0-1,-1-3 2-15,-3-3 5 0,-6-8 5 0,0-3-1 16,-4-9-4-16,0-6 4 0,-10-3-2 15,-4-1-2-15,-9 2-2 0,-8 2-1 0,-2 3 1 0,-13 4 1 16,-14 2-4-16,-4 1-2 16,-12 3 0-16,-9 3-2 15,-10 3-1-15,-2 5 1 0,-2 4 0 0,-3 5-2 16,5 5-6-16,2 6 6 0,0 4 1 0,-2 3-6 16,0 7-2-16,0 2-4 0,2 11-1 15,2 7-2-15,2 7-14 0,2 8-18 16,4 4-12-16,4 4-6 0,11 1-32 15,8 0-48-15,15-7-91 0</inkml:trace>
  <inkml:trace contextRef="#ctx0" brushRef="#br0" timeOffset="25093.86">16390 6828 422 0,'0'0'50'15,"0"0"13"-15,0 0 6 16,2-60 5-16,-2 52-2 0,0 2-15 0,0 1-12 0,0 4-10 16,0 1-13-16,0 0-10 15,0 0-7-15,0 4-5 0,0 7 0 16,0 5-2-16,0 9 0 15,0 3 2-15,0 6 2 0,2 2-2 0,-2 0 0 0,2-1 0 16,0-4-13-16,5 0-11 0,1-3-29 16,0-2-42-16,-6-5-48 0,0-9-132 15</inkml:trace>
  <inkml:trace contextRef="#ctx0" brushRef="#br0" timeOffset="25820.05">18385 5176 232 0,'0'0'70'0,"0"0"-29"16,0 0 19-16,0 0 7 0,0 0-19 0,0 0-14 16,0 0-8-16,0 0-9 0,-2-5-11 15,4 6-1-15,4 2-3 0,0 1 7 16,3 1 9-16,3-1-1 16,7 2-2-16,-3 2 0 0,9 4-3 0,2 4-2 15,4 4 3-15,4 3-4 0,0 7-4 16,6 4 0-16,3 4 1 0,3 6-3 15,9 1-1-15,8 3-2 0,7 4 1 0,5 1 0 16,7 3-1-16,2-3 3 16,3 3-2-16,1 0 2 0,-6-1 0 15,0-2-3-15,-7-2 5 0,-10-1 0 16,-6-4 1-16,-10-6-6 0,-9-5 0 16,-8-4 0-16,-12-6 2 0,-9-5-1 0,-1-5 0 15,-9-6 0-15,-2-3 1 0,-2-2 1 16,-9-3 2-16,5-1-1 0,-6 0-4 15,-3 0-12-15,3-2-28 0,4 0-9 16,1 0-6-16,5 2-10 0,2 0-22 16,-4 0-28-16,4 0-102 0</inkml:trace>
  <inkml:trace contextRef="#ctx0" brushRef="#br0" timeOffset="26482.52">19892 6353 360 0,'0'0'22'0,"0"0"9"0,0 0 19 15,0 0 2-15,-50-29-16 0,38 29-14 16,6 5-10-16,-9 4-7 16,1 3-4-16,-1 2 2 0,-5 3-3 0,1 0 4 15,-2 3 5-15,-1 3 1 0,-1 2 1 16,4 4 2-16,-1 3-1 0,3 3-2 15,-2 5-5-15,7 1-1 0,-2 1-2 0,5 2-2 16,3-1 1-16,6 0-2 16,0 0 1-16,6-1-1 0,7-2 1 15,1 1 0-15,5-1 1 0,1-1-1 0,7-2 0 16,2 1 0-16,4-5 1 0,5-2 0 16,1-5 0-16,6-2 2 0,5-6 1 15,4-6 2-15,1-4 2 0,3-6 5 16,2-3-2-16,-2-6 5 0,4-9-1 0,0 0-4 15,-2-6 2-15,0-1 2 16,-2-2-3-16,-6-2 1 0,-1-2 1 16,-7-2-1-16,-5-3 1 0,-8 1-4 15,-10-3-1 1,-9-1 0-16,-6-4 2 0,-8-6-1 0,-10-4-4 0,-11-3-4 0,-6-2 0 16,-10 3 0-1,-2 1-1-15,-5 7 0 0,-6 6 0 0,1 3-1 0,-7 7-2 16,-6 2 1-1,-7 4-2-15,-1 4-9 0,-9 2-1 0,3 3-3 0,-3 1-1 16,1 6-2-16,1 5-4 16,7 2-9-16,4 8-6 0,6 6 0 0,6 7-10 15,8 1-12-15,11 6-31 16,14 1-12-16,9 2-8 0,10-4-59 0</inkml:trace>
  <inkml:trace contextRef="#ctx0" brushRef="#br0" timeOffset="27100.1">19859 6690 184 0,'0'0'18'0,"0"0"15"16,0 0 27 0,0 0-12-16,0 0-10 0,0 0-5 15,0 0 8-15,0 0-4 0,-33-49 0 0,33 43-2 0,0-4-3 16,-2-1-10-16,6 1-2 0,2-1-3 16,2 2 3-16,7-1 0 0,-5-1 2 15,7 2 0-15,-1 2-1 0,9 1-1 16,2 0-4-16,2 4-5 0,2 2-2 0,-2 0-2 15,-4 6-2-15,-3 5-3 16,-9 2-1-16,-7 5 0 0,2 1-1 0,-8 2 0 16,-2 2 1-16,-6 0-1 0,-5-1-1 31,1 0-2-31,-5-4-4 0,3 0-3 16,-7-4 0-16,7-2 2 0,-5-2 0 15,3-3 1-15,1-1 4 0,7-2 1 16,0-2 2-16,2-2 1 0,6 0 0 0,-3 0 0 15,3 0-1-15,0 0 2 16,0-1 2-16,3-1 6 0,1 2-3 0,2-2-4 16,0 1 1-16,9 1 1 0,1 0 1 15,3 1-1-15,5 4 0 0,1 4 2 16,4 4 1-16,-2 3-3 0,-4 6 0 16,-5-1-2-16,-3 2 0 0,-3-2-2 15,-8-3-1-15,-4-3 1 0,0-1 0 0,-10-3 2 16,-6 2 1-16,-5-4 2 0,-4 0-2 15,-8 0-2-15,4-2 1 0,0 0-2 16,0-3 0-16,9 1-1 0,3-3 1 16,0-2-1-16,3 0-4 0,-3-5-10 15,3-2-13-15,2 1-16 0,-5-2-37 16,3 1-37-16,-1 1-107 16</inkml:trace>
  <inkml:trace contextRef="#ctx0" brushRef="#br0" timeOffset="30903.85">8180 5551 91 0,'0'0'69'0,"0"0"-33"16,0 0 12-16,0 0 7 0,0 0-11 15,0 0-11-15,0 0-4 0,0 0 0 16,-21-54-1-16,17 51-4 0,0 0-1 15,0 1-4-15,4 1 1 0,0-1-1 0,0 2-5 16,0 0 0-16,0 0-3 16,0 0-4-16,0 0 1 0,0 0-1 0,0 0 2 15,0 0 0-15,0 0 9 0,0 0-7 16,0 2-3-16,0 2-1 0,8 3 2 16,0 4 2-16,2 4-1 0,5 4-2 15,-1 4 0-15,5 4 2 16,0 2-3-16,3 3-1 0,3 2-4 0,4 2 3 15,0 1 0-15,2 1 1 0,4 1-1 16,4 1 2-16,1 1-2 0,5-1-4 16,-4-4 2-16,3-1 0 0,-1-3-1 15,-5-2 1-15,-5-3-2 0,-4-2 1 16,-7-3-2-16,-1-1 0 0,-5-3-3 0,-1 0 3 16,-3-3 0-16,1-1 1 0,-1-2 0 15,1 0-1-15,-1-4 1 0,0-1-1 16,-5-1 1-16,1-1-1 0,-2 1 1 15,0-2-1-15,-4-1 1 0,2-1-1 16,-2 0 1-16,1-1-1 0,-3-1 1 16,0 0 0-16,0 0 0 0,0 0 0 15,0 0 0-15,0 0 1 0,0 0 0 16,0 0-1-16,0 0-1 16,0 0-1-16,0 2-4 0,0-1-14 0,0 0-6 0,2-1-3 15,0 0-7-15,-2 1-6 16,0-1-9-16,0 0-30 0,-4-4-36 0,-5-2-106 15</inkml:trace>
  <inkml:trace contextRef="#ctx0" brushRef="#br0" timeOffset="34841.1">8940 6399 42 0,'0'0'46'16,"0"0"-22"-16,0 0-13 0,0 0-2 15,0 0 4-15,0 0 7 0,0-6 5 16,0 6 14-16,0 0 9 0,0-1-17 16,0 1 2-16,0 0-3 0,0-1-3 15,0-1 4-15,0 2-9 0,0 0 2 16,0-1-6-16,0 1-1 0,0 0-3 16,0 0 0-16,0 0 2 0,0 0-1 15,0 0 1-15,0 0-1 0,0 0 0 0,2 0-3 16,-2-2-2-16,0 2-2 0,0 0 0 15,0 0 0-15,0 0 1 0,0 0-1 16,0 0 0-16,0 0 6 0,0 0-3 16,0 0-4-16,0 0-1 0,0 0 0 15,0 0 0-15,0 0 1 0,0 0-1 16,0 0 0-16,-2 0-1 0,2 3-1 16,-4 0-1-16,0 4-1 15,-4 3-2-15,-1 1 1 0,1 2 0 0,-2 4 1 16,-5 4-1-16,-1 4 1 0,-1 7 1 15,-7 5-2-15,-3 4 1 0,-6 7-1 0,-3 6 0 16,-3 3 1-16,0 2-2 0,-2-2-2 16,5 1 0-16,-1-2 2 0,6-1 0 15,2-4 0-15,2-3 0 0,1-2 1 16,1-4-1-16,4-4 1 0,-2-7 0 16,5-1-1-16,1-5 1 0,1-4 0 15,7-6-1-15,1-5 2 0,6-2-2 16,0-2 0-16,0-2 0 0,0-4 0 15,2 0 0-15,0 0 0 0,0 0 0 16,2-5 0-16,4-8-16 0,4-5-23 16,7-5-10-1,4-4-20-15,-1-2-67 0,1 1-111 0</inkml:trace>
  <inkml:trace contextRef="#ctx0" brushRef="#br0" timeOffset="35455.25">9002 6399 114 0,'0'0'59'0,"0"0"-13"0,0 0 21 0,0 0-9 0,0 0-4 0,0 0-7 16,0 0-9-16,-24-14-2 0,24 14-2 15,0 0-2-15,0 0-7 0,0 0-4 16,0 0-5-16,0-1-5 0,0 1-1 16,0 0-7-16,2 1-2 15,0 5-1-15,6 3 0 0,4 4 1 0,1 4 1 16,7 2 1-16,-1 3 1 16,2 0 1-16,6 4 1 0,-1 4-3 0,10 3 3 15,5 6 3-15,8 1 3 0,7 5 0 16,4 2-2-16,2 2-5 15,4 2-1-15,-6 2 1 0,0 0-2 0,-2-1-1 16,-4 1 0-16,-2 1-1 0,-1-1-1 0,1-3 0 31,-4-1 0-31,1-4 1 0,-1-3 3 16,-5-2 4-16,0-4 4 0,-5-5-7 16,-7-3 0-16,-9-6-3 0,-1-5 0 15,-13-3-1-15,-1-5-1 0,-7-4 1 16,0-1 0-16,0-3 3 0,0-1-1 15,-7 0 0-15,-1-1 3 0,-4-4-1 16,-3-3-5-16,-3-2-13 0,3 2-34 16,1-4-26-16,3 3-10 0,3 0-33 15,2 3-72-15</inkml:trace>
  <inkml:trace contextRef="#ctx0" brushRef="#br0" timeOffset="36364.21">8519 7527 145 0,'0'0'158'0,"0"0"-93"0,0 0-27 0,0 0 14 16,0 0-3-16,0 0-17 0,0 0-6 15,-7-3-3-15,5 3-9 0,0 0-2 16,2 0-4-16,-2 0-1 0,-2 0 0 15,2 1 1-15,-4 2 1 0,4-1-1 16,-2 0 1-16,2-1 3 0,-1 1 3 16,-3-1-2-16,4-1-4 0,0 1-2 15,0 0-2-15,0-1 0 0,2 1 0 16,0-1-3-16,0 1-1 0,-2 1 0 16,2-2 0-16,0 0-1 0,0 0-1 0,0 0 1 15,0 0 1-15,0-2 0 16,0 2 2-16,0 0 6 0,0 0 6 15,0 0-3-15,0 0-1 0,0 0-5 0,0 0-3 16,0 0-2-16,0 0 0 0,0 0-1 16,0 0 0-16,0 0 0 0,0 0 0 15,0 0 0-15,0 0 0 0,0 0-1 16,0 0 0-16,0 0 1 0,0 0 0 16,0 0-1-16,2 0 0 0,2 0 1 15,2 0-2-15,3 2 2 0,7-1 0 16,5 2 2-16,6 1-1 0,8-2 0 15,10-1 2-15,7 2 1 0,14-1 0 16,4-1 0-16,13-1 1 0,2 1-5 16,8 1 2-16,2-2-1 0,0 5 0 15,4-1 4-15,-4 0 3 0,-4 2-2 16,-6-1 1-16,-13-1-4 0,-8 0 0 0,-10-1-3 16,-14 2-2-16,-14-5 0 0,-13 1 2 15,-7 0 0-15,-4-1 0 0,-2 2 1 16,0-2 1-16,0 0-1 0,0 0 1 15,0 0-1-15,0 0-1 0,0 0 0 16,0 0 0-16,0 0-1 0,0 0-7 16,0 0-1-16,0 0 0 0,0 0 1 15,2 1-3-15,-2 0-1 0,0 0-8 16,0 2-22-16,0-1-18 0,-4-1-6 16,-6-2-43-16,-7-9-95 0</inkml:trace>
  <inkml:trace contextRef="#ctx0" brushRef="#br0" timeOffset="37182.11">8750 6976 56 0,'0'0'280'0,"0"0"-222"16,0 0-6-16,0 0 14 0,0 0 3 15,0 0-26-15,4-26-12 0,-4 26-6 0,0 0-3 16,0 0-8-16,0 3-9 0,0 0-5 0,0 6 0 16,2 5 1-16,0 3 0 0,3 3 4 15,-3 3 1-15,0 1 0 0,0 1 0 16,0 1-2-16,2 0-1 0,0 2-2 16,0-3 0-16,-2-1 0 0,2-3 0 15,1-3-1-15,-1 0 0 0,-2-6 2 16,2-2-2-16,-2-3 0 0,0 0 0 15,-2-3 0-15,0-3-22 0,0-1-27 16,0-1-12-16,-2-5-21 0,-4-3-49 16,-3-2-108-16</inkml:trace>
  <inkml:trace contextRef="#ctx0" brushRef="#br0" timeOffset="37686.87">8771 6909 315 0,'0'0'71'0,"0"0"-19"16,0 0 15-16,0 0-13 15,0 0-18-15,0 0-15 0,0 0-1 0,0 0-6 16,0 0-7-16,8-15-3 0,-4 15 1 0,4 0-1 16,7 0 3-16,-3-1 3 0,7 1 1 15,-5 2 2-15,5 3-5 0,-7 4-5 16,3-1-2-16,-5 3-1 0,-2 1 1 15,-1 1-1 1,-5-1 2-16,-2 1-2 0,0-2 1 0,0 1-1 0,-6-3 0 16,1 0-1-16,-5 1-1 0,0 1 0 15,-1-1 2-15,-1-2-1 0,0-2 0 16,-1 2-3-16,-3-1-2 16,3 0 0-16,-3 0 0 0,1 0-5 0,5-2 1 0,-2-1 5 15,1-2 4 1,5 1-2-16,-2 0-2 0,4-2 2 15,2-1 0-15,2 0 2 0,0 0 1 0,0 0 0 0,0 0 0 16,0 0 0-16,0 0 1 0,2 0 0 16,6 0 1-16,-2 0 2 0,0 0 1 15,5 4 2-15,5 1 2 0,-1 2 2 16,5 1 1-16,1 5-6 0,-2 0 2 0,5 2-4 16,-5-1-2-1,-3 4-1-15,3-2 0 0,-4 0 0 0,-7 1 0 16,0-6-1-16,0 0 1 0,1-3 0 0,-7-2-1 15,2-2 0-15,-4-2-46 0,2-2-22 16,-2-3-51-16,0-3-67 0</inkml:trace>
  <inkml:trace contextRef="#ctx0" brushRef="#br0" timeOffset="38268.99">9147 7010 118 0,'0'0'65'15,"0"0"-35"-15,0 0 24 0,0 0-1 0,0 0-6 16,0 0-7-16,0 0-2 0,0 0-12 15,-43-28-2-15,43 23 3 0,-2 1-1 16,2 1 3-16,0-1-7 16,0 0 1-16,0-2-7 0,4 0-3 0,4-1 4 15,-4 1 0-15,4 1-1 0,5 1 0 16,-3 1-2-16,9 0-5 0,-3 3-2 16,3-1-3-16,-3 2-1 0,1 6-1 0,-7 1-1 15,1 0-1-15,-5 1 0 0,-2 1 0 31,-4 3 0-31,-4 1 2 0,-7 1-2 16,1 1 0-16,-6 0-10 0,1-1-9 16,-4-1-5-16,5-2-2 0,4-2-2 15,-3-2 12-15,5-3 12 0,4-1 1 16,2-3 2-16,0 0 1 0,2-1 1 16,0 0-1-16,0 0 3 0,0 0 4 15,0 0 5-15,6 0 3 0,-2-1-3 16,6 0-5-16,3-1 4 0,3 2 5 15,7 0 5-15,0 0 0 0,2 5-3 16,2 3-5-16,-3 1-1 0,-5 2-4 0,0 0-3 16,-5 2-2-16,-4 0 0 15,-3 0-1-15,-7 2-1 0,0-2 1 0,0 2 0 16,-11 1 1-16,-1-3 0 16,-3 0 0-16,-5-2 1 0,3-2-4 0,-8-2-8 15,3-3-12-15,-1-1-20 0,-4-3-27 16,0 0-13-16,2 0-61 0,5-4-151 15</inkml:trace>
  <inkml:trace contextRef="#ctx0" brushRef="#br0" timeOffset="39291.18">6282 7454 97 0,'0'0'123'0,"0"0"-44"0,0 0-14 16,0 0 5-16,0 0-9 0,0 0-10 16,-4-7-5-16,4 7-9 0,0-1-5 15,0 1 0-15,2 0-8 0,0-1-3 16,-2 0-4-16,2 0-3 0,-2 0-1 16,6 1 0-16,-6 0-5 0,0 0-1 15,2 0-1-15,-2 0-4 0,4 5-1 16,1 1-1-16,-1 1 1 0,4 3-1 0,2 2 0 15,3 2 2-15,-5 1 1 0,9 3-2 16,-1 2 2-16,3 3 0 0,-3 4 1 16,5 1 0-16,-5 2-2 0,9 2 0 15,-2 2-1-15,-4 1-1 0,5-1 1 16,3 1 4-16,-4-1-3 0,0 0 1 16,-1-2-1-16,3-1-2 0,-4 0 1 15,2 1 0-15,-3-3-1 0,-3 0 1 0,-3-1-1 16,-3-3 1-16,1-1 0 15,-4-4 0-15,3-1 0 0,-5-4-1 16,0-3 0-16,-2-1 1 0,-2-6-1 0,2-3 0 16,-2 0 0-16,-2-2 1 15,0 0 1-15,0 0 2 0,0-3 0 0,-2-2 0 16,-4-4 0-16,6 4-4 16,0-2 0-16,-2 2-2 0,2 2-16 0,0-2-5 15,0 2-9-15,0-1-11 16,0 0-19-16,0 1-8 0,-4-1-32 0,2 1-85 15</inkml:trace>
  <inkml:trace contextRef="#ctx0" brushRef="#br0" timeOffset="39968.68">6803 8356 202 0,'0'0'85'0,"0"0"-29"16,0 0 6-16,0 0 5 16,0 0-9-16,0 0-5 0,4-51-11 0,-4 48-6 0,0 0-2 15,2 3-1-15,-2 0-6 16,0 0-4-16,0 0-4 0,0 0-9 15,2 1-5-15,-2 3-3 0,0 4-1 0,2 4-1 16,-2 0 1-16,0 5 1 16,0 4 1-16,-8 4 1 0,-2 8 0 15,-7 2 2-15,-4 6 1 0,-3 2 1 0,-3 2 0 32,-4 2-4-32,2 1-3 0,-4 1 0 0,0 1-1 0,2 0 0 0,-2-1 0 15,8-5 1 1,-2 1 0-16,2-5-1 0,9-4 1 0,-1-4-1 0,9-7 0 15,2-5 0-15,-1-4-1 0,7-6 0 16,0-4-6 0,0-3-25-16,4-1-4 0,-1-2-17 0,1 0-4 15,2-10 6-15,-2-6-20 0,0-7-57 16,0-5-101-16</inkml:trace>
  <inkml:trace contextRef="#ctx0" brushRef="#br0" timeOffset="41024.46">6912 8331 277 0,'0'0'59'0,"0"0"-12"0,0 0-20 0,0 0 25 0,0 0 6 0,0 0-11 16,0 0-8-16,0 0-7 0,-6-30-2 31,6 30-5-31,0 0 0 0,0 0-4 16,0 0-3-16,0 0-7 0,0 0-5 0,0 0-3 16,2 2-2-16,2 3 0 15,9 5-1-15,-3-1 5 0,7 5 3 16,-1 1-1-16,7 1 1 0,-2 3-2 15,12-1-1-15,0 4-2 0,10 4 1 0,7 3-2 16,6 7 1-16,4 3 0 0,2 4 0 16,0 2-2-16,4-3 0 0,-2 1 0 15,0-1 0-15,0 1 0 0,0 1 0 16,0-4 1-16,-4 1 1 0,-2 1-1 16,-2-1-2-16,-5-1 0 0,-1-4-2 15,2-1 2-15,-5-1 1 0,1-3 2 16,-11-3 1-16,0-5-1 0,-6-3 0 15,-4-2 0-15,-4-3 2 0,-7-2-2 0,-3-2-1 16,-1-2-1-16,-8 0 0 16,3-2-1-16,-5-2 2 0,0 1-2 15,0-5 1-15,0 2 0 0,-2-3-1 0,0 0 0 16,2 0 0-16,-2 1 0 0,0 1 1 16,0-2 0-16,0 0-1 0,0 0 1 15,0 0 1-15,0 0 0 0,0 0-1 16,0 0 2-16,0 0-3 0,0 0 1 15,0 0 0-15,0 0 1 0,0 0-1 16,-2 0 0-16,0 0-1 0,-4-2 1 16,-1 2-1-16,-1-1 0 0,-2 1 0 15,-5 0-1-15,-1 0 1 0,-1 0 0 16,-3 1 0-16,-3 3 0 0,-2 1 0 0,-6 0 0 16,-2 1-1-16,-8 1 1 0,-1 0 0 15,-7 1 1-15,-3 0-1 0,-4 3 1 16,-2-1 0-16,0 3-1 0,-2-2 1 15,-4 0-1-15,2 0 0 0,-4-1 0 16,4-2-6-16,0-3 5 0,0 0 1 16,4-2 0-16,5-3 1 0,-1 2 0 15,4 0-1-15,5 0 1 0,-3 3-1 16,-1-1 2-16,1 1-1 0,5 1 0 0,3 1-1 16,7-2 0-16,6-1 0 15,7 2 1-15,-1 1-1 0,4-2-3 0,3 0 1 16,4 0-1-16,-1 0-2 0,5 0 3 15,0-4-1-15,4 1 2 0,0-2 0 16,0 0-2-16,0 0 2 0,2 0 1 16,0 0-2-16,-2 0 2 0,2 0 0 15,-2 0-1-15,-1 0 1 0,1 1-2 16,2 0 0-16,0-1-1 0,-2 0 1 0,2 0 0 16,0 0-5-16,0 0 1 15,0 0 0-15,0 0-1 0,0 0-5 16,0 0-4-16,0 1-4 0,0-1-7 15,0 2-3-15,-2-2-1 0,-4 0 5 0,2 0-8 16,-4 0 7-16,-3-1-16 16,-1-1 16-16,0-1 19 0,1 3 8 0,3-3 1 15,2 2 1-15,4 0 3 0,0 0 5 16,2 1-2-16,0-1-6 0,0 0-2 16,0 0-1-16,0-2 0 0,2 3 1 15,2-2-9-15,0 0-14 0,2-1-41 16,-2-1-51-16,2-2-91 0</inkml:trace>
  <inkml:trace contextRef="#ctx0" brushRef="#br0" timeOffset="41572.8">6772 8874 156 0,'0'0'51'16,"0"0"17"-16,0 0 6 0,0 0 9 15,0 0-20-15,0 0-14 0,2-16 1 0,-2 15-9 16,0 1-6 0,0 0-6-16,0 0-2 0,0 4-16 0,2 3-6 0,2 6-5 15,-2 1 1-15,6 6 0 0,1 5 1 16,-5 3 1-16,4 1 0 0,-4 3-1 16,7 1 0-16,-5 1-2 0,0-2 3 15,2-3-3-15,-1-4 0 0,-3-3 0 16,4-4 0-16,-4-5 1 0,0-2-1 15,0-2-1-15,-2-4-18 0,-2-1-18 16,2-3-6-16,-2-1-15 0,0-1-20 16,-2-7-8-16,0-4-83 0</inkml:trace>
  <inkml:trace contextRef="#ctx0" brushRef="#br0" timeOffset="42078.13">6877 8851 302 0,'0'0'49'0,"0"0"-12"0,0 0 17 16,0 0 8-16,0 0-22 0,0 0-7 15,0 0-8-15,0 0-9 0,0 0-3 16,-16-38-1-16,14 36 1 0,0 1 1 16,2-1-2-16,0 1 2 0,0-2 2 15,2-1-2-15,4-5-2 0,-2-1-4 0,6 0 2 16,9-2 1-16,-5 0 1 0,11 3 1 15,4 0-4-15,0 4-5 0,-2 2 1 16,-4 3-3-16,-1 1 1 16,-3 5-3-16,-7 6 1 0,-5 2-1 0,-1 6 0 15,-6 3 0-15,-2 1 1 0,-6 5 0 16,-1-2-1-16,-5-1-3 0,-1-2 0 16,3-3-3-1,-3-1 0-15,3-5 0 0,-7 1-3 0,3-3-4 16,-5-1 6-16,1 1-3 0,1-4-7 15,-4-2-1-15,7 0 8 0,-1-5 5 0,7 0 2 0,-5-1 0 16,9-1 1 0,2 0 1-16,2 0 1 0,2-1 1 0,0 0 2 0,0 0 7 15,2 1-1-15,4-1-1 0,3-1 5 16,3 2 3-16,2 0 3 16,7 0-2-16,2 2-2 0,6 6-1 15,-4 2-4-15,-1 3-7 0,-1 1-2 0,-4 4-1 16,-1-1 1-16,-7 2 0 0,1-3-1 15,-4-1 0-15,-4 0-12 0,3-4-28 0,-5-3-30 16,4-5-17-16,0-3-69 16,-2-2-100-16</inkml:trace>
  <inkml:trace contextRef="#ctx0" brushRef="#br0" timeOffset="42550.82">7427 8908 563 0,'0'0'57'0,"0"0"-17"16,0 0 10-16,0 0 7 0,0 0-24 0,0 0-10 15,0 0 0-15,0 0-10 0,17-22-9 16,-28 30-2 0,-3 4-1-16,-7 1-1 15,1 0-6-15,-1 2-4 0,-2-2-2 16,5-2-5-16,-1-1-3 0,9-3-6 15,-3-2 1-15,7-2 2 0,0-2 5 16,2-1 15-16,0 0 3 0,4-4 0 16,-3-4 3-16,1-2 2 0,2 0 7 15,0-4-2-15,2 2 2 0,3-3 1 16,1 2 0-16,0 3-3 0,2 1-1 16,3 0-4-16,1 2 0 0,7 2-2 0,-1 2 2 15,7 0-2-15,2 3 0 0,-4 1-2 16,-3 7 1-16,-7 4-1 0,-3 3-1 15,-8 3 0-15,-2 6 0 0,-8 4 0 16,-9 1-4-16,1-3-18 0,-3-2-18 16,5-2 9-16,1-5 20 0,5 0 9 15,0-7 2-15,4-1 0 0,4 0-1 16,0-3 1-16,0-1 1 0,2-3-1 16,6 0 2-16,2-2 6 0,7 0 14 0,-1-1 4 15,5-5-6-15,-2 1-12 16,-3 0-6-16,-3 1-1 0,1 1-1 0,-6 0-7 15,-1-1-60-15,-7 2-85 0,-3-1-290 16</inkml:trace>
  <inkml:trace contextRef="#ctx0" brushRef="#br0" timeOffset="43385.66">4161 9649 228 0,'0'0'72'0,"0"0"-23"16,0 0 2-16,0 0 11 0,0 0-18 0,0 0-3 15,0 0 1-15,33-32-8 0,-29 29-2 16,-2 0-4-16,3 0-1 16,1 0 0-16,-6 1-1 0,2 0-3 0,-2 0-1 15,0 2-3-15,0 0-2 0,2-1-3 16,-2 1-4-16,0 0-2 0,0 0-1 16,0 0-1-16,0 0-1 0,0 0 2 15,0 0-1-15,0 0 0 0,0 0 0 16,0 0 1-16,0 2-1 15,-4 5-2-15,-7 3-1 0,1 9-3 0,-9 3 1 0,3 5 0 16,-11 2 0-16,0 6-1 0,-6 3-2 16,0 4 2-16,-6 7-1 0,-3-2 1 15,-1 0 1-15,0-1-1 0,3 0 1 16,1-1 1-16,0 2-2 0,-5 0 1 16,5 1 0-16,0 0 0 0,2-1-1 15,-1-1 2-15,5-5-1 0,2 0-1 16,4-7-1-16,1-2 1 0,7-2 0 15,-2-6 0-15,7-5 0 0,1-3 1 16,5-7-1-16,4-2 0 0,0-3 0 0,2-2 0 16,2-2 0-16,0 0-1 0,0 0-2 15,0 0-5-15,-2 0-5 0,2-2-3 16,-4-5-11-16,-1 0-21 0,1-2-17 16,-2 2-22-16,-6 1-38 0,-5 3-109 15</inkml:trace>
  <inkml:trace contextRef="#ctx0" brushRef="#br0" timeOffset="43969.08">3206 10829 380 0,'0'0'125'15,"0"0"-56"-15,0 0-35 0,0 0 15 0,0 0 7 0,0 0-13 0,0 0-7 16,4-47-6-16,-4 45-5 0,0 2-4 15,0 0-4-15,-2 3-1 0,-2 1-5 16,-2 8-5-16,-2 7-4 0,-15 6-1 16,2 7-1-16,-2 6-1 0,-8 5 1 31,-4 4 0-31,-2 4 0 0,-6 4 0 0,1 4 1 0,3 4-1 0,-2 3 1 31,-5 1 1-31,5 2-2 0,0 1 0 0,-7-2-5 16,7-4-4-16,3-10 0 0,5-7 3 0,6-8 4 0,11-9-4 0,-3-7-5 15,9-6-4-15,-2-5-6 0,7-7-8 32,3-2-15-32,0-3-1 0,2-3 5 0,2-9-15 15,7-11-15-15,3-12-51 0,-6-4-96 0</inkml:trace>
  <inkml:trace contextRef="#ctx0" brushRef="#br0" timeOffset="44552.25">3297 10868 406 0,'0'0'41'0,"0"0"19"0,0 0-8 15,0 0 3 1,0 0-14-16,0 0-11 15,0 0 4-15,0 0 4 0,-2-12-11 16,2 13-11-16,4 3-6 0,2 1 1 16,7 1 1-16,-3 5-2 0,2 2-3 15,7 4-2-15,-2 5-1 0,5 3 0 16,5 6-3-16,4 3 1 0,4 5-2 0,3 0 1 16,3 1 0-16,6 0-1 0,-1-2 1 15,6-1-1-15,-5-1 1 0,-1-2 0 16,-5-1 0-16,-4-2-1 0,-8 1 0 15,-8-3 0-15,-1-5 1 0,-7-1-1 16,-3-5 0-16,-4-3 1 0,-4-2 0 16,1-3-1-16,-3-2 1 0,0-4 0 0,0 0 0 15,0 0-1-15,0-2 0 16,0 0 2-16,-3 0-1 0,-1 1 0 16,0-1 1-16,-2 0-1 0,-2 0 0 15,2 1-1-15,-3 0 1 0,-9 3-1 16,1 0 1-16,-6 1-1 0,-8 2 1 0,-4 1-1 15,-6 2-1-15,-17 4 1 0,-8 1 1 16,-13 4-1-16,-12 3 0 0,-10 2 0 16,-15 0 2-16,1 1-1 0,-9 2 1 15,8-1-2-15,0 0-5 0,15-2 3 16,12-5 2-16,19-3 1 0,24-7 0 16,13-4 1-16,6-3-1 0,13-2-1 15,-1 1 1-15,11-2-1 0,4-1 0 16,0 2-2-16,0-3-6 0,8 1-25 15,9 0-10-15,1-2 6 0,5-3-15 0,6-2-17 16,0-5-26-16,-6-1-39 0,-3-3-113 16</inkml:trace>
  <inkml:trace contextRef="#ctx0" brushRef="#br0" timeOffset="45044.83">2981 11348 136 0,'0'0'261'0,"0"0"-235"16,0 0 3-16,0 0 19 0,0 0 10 15,0 0-13-15,0 0-10 0,0 0-3 16,-33-41-3-16,33 41-5 0,0 0-6 16,0 0-6-16,4 0-2 0,2 0-1 15,0 3 3-15,-2 2 6 0,5 2-6 16,-1 1-1-16,0 6-3 0,-4 3-1 0,-2 5-3 16,-2 3-1-16,0 2 0 0,0-1 0 15,-4 3-2-15,0-1 0 16,0-3-1-16,2-5 0 0,2-4 0 0,0-1 0 15,0-5-1-15,2 0-1 16,4-2 0-16,-4-4 1 0,2 0-2 0,-2-2 2 16,7 0 0-16,1-2 1 0,-2 0-1 15,3 0 1-15,9-5 1 0,-5-2 1 0,8-3 1 16,-3-1 1-16,-1 2-1 16,8-3-1-16,-7 0-2 0,-3 3 1 15,4 0-1-15,-9 2-11 0,7-1-17 16,-9-2-30-16,-4 3-28 0,0-1-48 0,-2 2-113 15</inkml:trace>
  <inkml:trace contextRef="#ctx0" brushRef="#br0" timeOffset="45244.39">3365 11328 541 0,'0'0'86'0,"0"0"6"16,0 0-38-16,0 0 7 15,0 0-11-15,0 0-20 0,0 0-9 0,0 0-4 0,0-36-8 16,0 41-6-16,0 1 1 0,0 4-4 16,4 3-2-16,1 7 2 0,5 2 0 15,-4 4 0-15,0 2 0 0,-2-2-2 16,5 1-24-16,1 1-16 0,-2-3-28 16,-4-5-59-16,-2-1-73 15,-2-9-286-15</inkml:trace>
  <inkml:trace contextRef="#ctx0" brushRef="#br0" timeOffset="46043.33">4761 9633 251 0,'0'0'77'0,"0"0"-15"0,0 0-10 16,0 0 8-1,0 0-3-15,0 0-10 0,0 0-7 0,0 0-2 0,0 0 4 16,-5-36-9-16,5 37-11 15,5 5-11-15,7 4-5 0,0 1 1 0,7 6 5 16,0 2 0-16,5 1 2 0,-1 2-2 16,2 3-2-16,2 3-2 0,4 3-1 0,-2 1-1 15,4 5-1 1,0 2-2-16,2 1 0 16,2 3-2-16,-4-2 0 0,5 2-1 0,-3-1-3 0,4 1 3 15,-6 1 1-15,-6-2-1 0,2-1 1 0,-2-2-1 16,-2-3 2-16,-7-2-1 0,3-5-1 15,-9-2 0 1,3-5 0-16,-9-8 0 0,0 0 0 0,-2-3 1 16,0 0-1-16,3-1 1 0,-5-3-1 0,2-2 0 15,-2 0 0-15,0-2-1 0,-2 0-2 16,0-3-1-16,0 0-2 0,2 2-1 16,-2-2-1-16,0 1-7 0,0-1-5 0,0 0-5 15,-2 0-21-15,-4 0-20 0,-7-4-22 16,7 0-66-16,-2 1-106 0</inkml:trace>
  <inkml:trace contextRef="#ctx0" brushRef="#br0" timeOffset="46690.92">5507 10559 313 0,'0'0'90'16,"0"0"-28"-16,0 0 9 0,0 0-1 16,0 0-22-16,0 0-1 0,0 0 2 0,14-29-3 15,-14 29-16-15,0 0-7 16,2 0-6-16,-2 7-5 0,0 2-2 0,0 2-1 15,0 10-4-15,-4 2 0 16,-6 5-1-16,-9 7-1 0,3 4-1 0,-9 4-1 16,-6 5 1-16,-6 8-2 0,-3 4 1 15,-9 2 0-15,3 1 0 0,-7-3 1 16,7-1 0-16,3-3 0 0,-3-4-1 16,11-6 1-16,2-6-1 0,10-3-1 15,1-6-2-15,5-8 0 0,7-7-1 16,6-7 2-16,4-6-6 0,0-2-4 0,0-1-7 15,2-1-6-15,6-11 2 16,10-8-5-16,9-10-13 0,4-12-30 16,5-10-18-16,-1-6-100 0</inkml:trace>
  <inkml:trace contextRef="#ctx0" brushRef="#br0" timeOffset="47356.35">5740 10494 480 0,'0'0'49'16,"0"0"-3"-16,0 0 1 0,0 0 16 16,0 0-15-16,0 0-10 0,0 0-5 15,0 0-16-15,0 0-11 0,15-20-3 16,1 28 0-16,-1 6 4 15,6 0 6-15,1 5-4 0,1 2-3 0,6 2-1 16,4 3 0-16,0 4-3 0,2 3 3 16,0 5-2-16,1 1 0 0,7 5-3 15,-2-3-2-15,1 1 2 0,5 1-2 0,1-1 2 16,5-2 0-16,1-2 0 16,2-2 0-16,0-1 1 0,0-7 2 15,-7 1-3-15,-7-6 0 0,-9-2 2 0,-6-1-2 16,-7-6 1-16,-5-1-1 0,-3-1 1 15,-4-3-1-15,-1 0 0 0,-3-3 1 16,0-1-1-16,0-1 0 0,-4-2-1 16,2 0 1-16,-2-1 0 0,0-1 2 15,0 2-1-15,0-2 0 0,0 0 1 16,0 0-1-16,-4 0 2 16,0 0-1-16,-5 0 0 0,-3 0-2 15,-2 0 0-15,-5 0-1 0,0 3 1 0,-3-1-1 16,-3 2 1-16,6-1 0 15,-8-1 0-15,7 0 0 0,-7-1 0 0,-4-1 0 0,-11 1 0 16,-5 2 0-16,-17 2 0 16,-11 4-1-16,-18 2-4 0,-6 3 0 0,-12 4 1 15,-5 1 0-15,2 2 4 0,-2 0-2 16,11 0-6-16,6-4 7 0,6-2 1 16,14-3 2-16,11-4-1 15,12-2 1-15,11-3-1 0,5-3 2 0,16 0-3 0,7 0 1 16,7 0-1-16,3 0-2 0,7 0 1 15,0 0-2-15,0 0-1 0,5 0-6 16,3 0-18-16,2 1 9 0,9 0-1 16,-5-1-9-16,7 0-11 0,0-1-12 15,-3-3-20-15,3-3-53 0,-7-2-33 16,-1-1-136-16</inkml:trace>
  <inkml:trace contextRef="#ctx0" brushRef="#br0" timeOffset="48348.27">5490 11000 200 0,'0'0'198'0,"0"0"-101"15,0 0-39 1,0 0 1-16,0 0-3 0,0 0-8 0,11-39-8 0,-11 39-9 16,4 0-8-16,0 3-12 0,2 7-4 15,2 3-1-15,5 7 5 0,-5 3-1 0,0 2-3 16,-2 3-3-16,3-2-2 16,-5-1-1-16,0 1 0 15,-2-3 0-15,2-2 0 0,0-3 0 0,-2-3-1 16,0-1 1-16,7-4-1 0,-9-2-3 15,2-5-3-15,-2 0 0 0,0-2-4 0,0-1 1 16,0 0 2-16,0 0 4 16,-2 0-1-16,-4-1-1 0,1-5-3 15,-1-2-10-15,0 0-2 0,0-4 0 16,0 0-1-16,-5-2 6 16,5-2-1-16,2 2 1 0,-2-2 5 15,4 0 5-15,-2 0 3 0,-1-1 0 16,3 3 2-16,2-3 0 0,-2 1 0 0,0 0 0 0,0 0 0 15,-2 3 1 1,0-2 0-16,0 3 1 0,-2 2 2 0,3-1 4 16,-3 3 2-16,4-1 0 0,2 2 0 0,0 1-1 0,0 0 0 15,2 1-3 1,0-3-1-16,7 2 1 0,-1-2 3 0,-2 0-3 0,2-1 0 16,7 1 2-16,-3-3 0 0,5 5 4 15,-3-4-1-15,1 3-2 0,-1 4-1 16,-1 2-1-16,1 1-2 0,-2 2-1 15,1 6-2-15,-1 0-1 16,-3 5-1-16,-3 1 0 0,4-1 0 0,-4 3 0 0,-2 2-1 16,-2-1 1-16,1-1 0 15,-3 2-2-15,0-2 0 0,0 0-2 16,-3-4-4-16,-1 0-2 0,0-3 0 0,-4-1 2 31,0 1 4-31,-5-2-3 0,-5 2-14 0,5-1-7 0,-9 0 13 0,5 0 7 16,-4-3 0-16,5-2 6 0,1-1 2 15,7-2 1 1,4 0 0-16,2 0 0 16,2-2 1-16,0 0 2 0,0-1 3 15,0 0 2-15,0-1-2 0,4 3 1 0,2-2 3 16,2-1 0-16,5 2 6 16,-1-1 0-16,5 3-1 0,-1 0-4 0,3 2 1 15,-3 5-2-15,1 1-2 0,-3 6-4 16,1-1-3-16,-3 1 0 0,1 1-1 15,1-1 0-15,-1-1 0 0,1 1 0 16,-2-4-1-16,1 1 0 0,3-1 0 16,-7-2-5-16,-1 0-15 0,2-3-11 0,-4 0-14 15,-1 0-9-15,-5-4-18 0,0 1-57 16,0-1-85-16</inkml:trace>
  <inkml:trace contextRef="#ctx0" brushRef="#br0" timeOffset="48664.08">5972 10941 404 0,'0'0'68'0,"0"0"-4"16,0 0 12-16,0 0-10 0,0 0-11 15,0 0-8-15,0 0-5 0,0-30-9 16,0 30-7-16,0 0-7 0,0 0-1 16,0 0-2-16,2 2-3 0,0 2-6 15,2 1-1-15,0 4 2 0,5 4 2 16,-5 1-3-16,2 7-2 0,-2 1-2 16,-2 4-1-16,0 4-1 15,0-1 2-15,0 2-3 0,0-1 0 0,0-3-9 0,5-3-16 16,-3-1-29-16,-2-6-35 15,0-2-81-15,0-4-152 0</inkml:trace>
  <inkml:trace contextRef="#ctx0" brushRef="#br0" timeOffset="50009.5">15931 7508 78 0,'0'0'147'0,"0"0"-77"16,0 0-27-1,0 0 9-15,0 0 1 0,0 0-9 0,0 0-7 0,0 0-5 16,0 0 1-16,2-31-7 0,0 28-2 0,0 1 0 16,-2 0-4-16,3 2 5 0,-3-3-4 15,0 3 1-15,0 0-3 0,0 0 0 16,0 0-2 0,0 0-2-16,0 0-4 0,0 0-4 0,-3 3-3 15,-1 1-3-15,0 4 0 0,-2 5-1 0,-4 3-1 16,-3 1 1-16,5 4 1 0,-4-2 0 15,1 6-1-15,1 3-2 0,-2 1 2 0,-5 2 0 16,3 3 0-16,-9 4 1 0,-6 1 0 16,-2 2-1-16,-2 4 1 0,2-2 0 31,2-3-1-31,4-4 2 0,2-4-2 0,1-4 0 0,7-3 1 0,-1-4 0 16,5-5-1-16,3-3 0 0,0-2 1 15,-1-1-1-15,5-5 0 0,0 2 1 16,2 0-1-16,0-2 1 0,-2-2-1 15,2 0 0-15,0-3 3 0,-2 0-3 16,2 0 0-16,-1 0 2 0,1 0-2 16,-2-3 0-1,2-2-1-15,-2 0-6 0,0-4-4 0,0 1-3 0,-4-1-11 16,3 0-12-16,1 1-18 16,0 0-11-16,2-1-40 0,-2 3-56 0,-2 3-163 0</inkml:trace>
  <inkml:trace contextRef="#ctx0" brushRef="#br0" timeOffset="50770.51">15336 8220 206 0,'0'0'87'16,"0"0"-37"-16,0 0 10 0,0 0-3 15,0 0-7-15,0 0-9 16,0 0 3-16,-2-37-7 0,2 37-9 0,0-3 1 15,-2 3 1-15,2-1 0 0,0 1-6 16,0 0-3-16,0 0-6 0,0 0-5 16,-2 2-2-16,2 3-6 0,-6 5 0 15,-5 4-1-15,1 4 2 0,2 4-2 16,-7 3 2-16,3 6 1 0,-3 6 1 16,-5 5-2-16,-9 9-1 0,-2 5 1 15,-9 3 3-15,1 5 2 0,-15-2-3 16,5 3-4-16,-7-3 1 0,-6-2-2 15,4 2-4-15,2-3 4 0,-2 0 0 0,0-3 0 16,7-3 1-16,3-5 0 0,9-4 0 16,6-10 0-16,12-10 0 0,9-7 0 15,6-7-1-15,6-5-1 0,0-2-9 16,0-2-21-16,4-1 7 0,-2 0 2 16,8-8-4-16,5-6 2 0,-3-5-7 15,11-7-20-15,-9-5-39 0,7-7-58 16,-11 0-138-16</inkml:trace>
  <inkml:trace contextRef="#ctx0" brushRef="#br0" timeOffset="51343.87">15297 8341 135 0,'0'0'160'16,"0"0"-102"-16,0 0-5 0,0 0 14 0,0 0-2 15,0-55-12-15,2 50-12 0,-2 1-6 16,2 2-6-16,-2 2-2 16,0 0-7-16,2 0-7 0,2 0-3 0,6 4-7 15,3 5 0-15,1 2 0 16,5 7 6-16,6 3 2 0,-1 6-3 0,7 3-2 15,9 4-2-15,1 2 2 0,5 3 0 16,7 3-2-16,-1 4-2 0,8 4-1 16,6 2 0-16,4 1 1 0,1 0-1 15,-1 0 1-15,-8-2 1 0,0-1-3 16,-4-3-4-16,-6-4 3 0,-9-3 1 16,-4-3 1-16,-6-4 0 15,-10-2 0-15,-11-9-1 0,1-3 1 0,-9-5 0 0,-4-3 0 16,-2-2-1-16,-8-2 5 15,-1-2-1-15,-9 2 3 0,-7-3-3 0,-11-1 1 16,-5-3-3-16,-13 0 0 0,-6 0 0 16,-8 0-2-16,-7 3 1 15,-7-2 0-15,-5 4 0 0,-8 2-1 16,-3 0-2-16,-1 1 0 0,-2 1 1 16,-3 1 1-16,7 1 0 0,12-1 2 0,9-2 0 15,16 3-1-15,10-3 1 0,15-1-2 16,10-1-5-16,8-1 0 0,5 0-8 15,6 0-13-15,1 1-9 0,1-3-6 16,0 1-3-16,2 1 0 0,0-2 6 0,2 2-7 16,0-2-9-16,0 0-12 15,-3-1-21-15,1-2-42 0,-4-2-113 0</inkml:trace>
  <inkml:trace contextRef="#ctx0" brushRef="#br0" timeOffset="51812.84">15098 8788 299 0,'0'0'60'16,"0"0"3"-16,0 0-7 0,0 0 8 0,0 0-10 0,0 0-10 0,0 0-6 16,-4-26 3-16,4 24-6 0,0 1-9 15,2 0-5-15,0 1-9 0,0 0-4 16,5 3-3-16,1 5-2 0,2 6-2 16,-2 6 4-16,-1 3 0 15,1 7-1-15,-4-3-1 0,0 3 0 0,-4-3-2 16,0 1 1-1,0-3-1-15,-2 0 1 0,2-4-2 0,-2 0 0 16,2-6-2-16,0-3-1 0,0-2 2 0,0-1 0 16,0-2-1-1,0 0-1-15,2-1-1 0,0-3 1 0,0 0 0 0,0 0 2 0,2-3 0 16,1 1-1-16,5-1 1 16,4 0 1-16,3 0 0 0,6-5 1 15,8-2 0-15,-2-3 2 16,4-3-1-16,0 3-1 0,-2-3 0 0,-2 0 0 15,-5 0-1-15,-3 3-17 0,-8 1-52 0,-1 0-28 16,-10 3-62-16,-2 1-145 0</inkml:trace>
  <inkml:trace contextRef="#ctx0" brushRef="#br0" timeOffset="52045.54">15539 8824 547 0,'0'0'66'16,"0"0"-3"-16,0 0 20 0,0 0-17 15,0 0-29-15,0 0-15 0,0 0-5 0,0 0-5 16,4-41-10-16,-4 56-2 0,0 8 0 16,2 6 0-16,-2 4 2 0,4 1 0 15,0-2-1-15,0 2-1 0,0-3 1 16,0-1-2-16,5-3 0 0,3-4-27 15,-6-2-27-15,-4-5-44 0,-2-7-40 16,0-5-166-16</inkml:trace>
  <inkml:trace contextRef="#ctx0" brushRef="#br0" timeOffset="52885.17">16779 7277 200 0,'0'0'69'0,"0"0"-23"0,0 0 9 16,0 0 0-16,0 0-9 0,0 0-10 15,0 0 1-15,0 0 5 0,-2-3-8 16,2 3-9-16,0-2-5 0,0 2 1 15,0 0 1-15,0 0-1 0,0 0 0 16,0 0-2-16,0 0-2 0,0 0-5 16,0 0-6-16,2 0-3 0,4 2 0 15,-2 3-2-15,6 4 0 0,5 3 2 0,-1 3 1 16,9 2-1-16,-2 4 3 16,4-1-2-16,4 2 1 15,8 1-1-15,2 1 1 0,4 1-1 0,-1 3 0 0,7 4 0 16,-1 6 1-16,8-1-2 0,-2 4 0 15,3 1-3-15,5 0 2 0,-2 2-1 16,4-1 1-16,-2-2 0 0,5 0 0 16,-3-4 2-16,-2 0 2 0,-2-4-1 15,-7-5 0-15,-5-1-5 0,-11-6 2 16,-8-1-2-16,-8-4 1 0,-9-4-1 16,-8-4 1-16,2-2 0 0,-6-2 1 15,5 1-1-15,-5-2 0 0,0 2 1 16,0-2-2-16,0 0 1 0,0 0-1 0,0 0 1 15,0-2-1-15,0 0 0 0,0 0 0 16,0 1 1-16,2-1-1 0,-2 1 0 16,0-1 0-16,0-1 1 15,0 1-1-15,0-1-2 0,0 0-4 0,0 0-4 16,0 0-6-16,-7-1-9 16,-1-5-15-16,-2 0-47 0,-5 0-39 0,1 0-111 0</inkml:trace>
  <inkml:trace contextRef="#ctx0" brushRef="#br0" timeOffset="53341.28">18042 8281 207 0,'0'0'176'16,"0"0"-90"-16,0 0-32 15,0 0 17-15,0 0-13 0,0 0-8 0,0 0 0 16,0 0-6-16,2-7-13 0,-2 14-12 16,0 4-9-16,0 4-4 15,0 4 0-15,-4 2 0 0,-5 7 0 0,-7 3-2 16,-5 7 1-16,-10 6-2 0,-2 6 0 16,-8 4 0-16,4 4-1 0,-5 2-1 15,3 3 1-15,-2-1-2 0,-1-1 1 0,5-1-1 16,4-8-2-16,4-6-1 0,11-6 2 15,-1-6-6-15,7-8-10 0,-1-8-8 16,7-7-3-16,4-4-3 0,-2-5-21 16,4-2-17-16,0-11-11 0,2-12-38 15,2-2-112-15</inkml:trace>
  <inkml:trace contextRef="#ctx0" brushRef="#br0" timeOffset="53909.01">17941 8334 412 0,'0'0'46'0,"0"0"15"0,0 0 11 16,0 0-17-16,0 0-18 0,0 0-7 16,49-38 0-16,-32 39-3 15,-3 6-3-15,9 3-5 0,2 4-3 0,0 5 2 0,-1 1-3 16,9 6-4-16,0 3-4 15,3 6-1-15,5 4-1 0,0 4-2 16,5 3-2 0,5 3-1-16,1 3 0 0,4 2 1 0,0-1 0 0,-3 0 1 15,-1-3-1-15,-4-3 1 0,1-2-1 0,-7-8-1 16,-1-2-2-16,0-8 1 0,-14-3 1 16,0-4 0-16,-10-6 0 15,-7-2 0-15,-2-4 0 0,-6-3 0 0,-2 1 1 16,0-1 0-16,0-1 0 15,-4 0 0-15,-2 1 2 0,-2-1-2 0,-5-1 1 16,3 0-1-16,0 0 0 0,-5-3 1 16,-1 3-2-16,-1-2 1 0,-4 1 0 15,-3-1-1-15,1 0 1 0,-2-1-1 16,0 0 1-16,-4 0-1 0,0-1 0 0,-4-3 0 16,-4 0 1-16,-8-1-1 0,-9 0 0 15,-8 2-3 1,-6 0-5-16,-5 2 0 15,-7 2 1-15,1-1 0 0,3 1 2 0,5 5-2 0,13 1 4 0,11 0 3 32,16-1 1-32,12 2-1 0,1-3-4 0,7 1-11 0,-1-2 2 0,2-1 2 31,6 0 0-31,-3 0 1 0,3 1 0 16,-4-1-11-16,2-1-14 0,2 4-2 15,-5-3 13-15,7-1-8 0,-2 1-19 16,0-1-27-16,-2-1-13 0,0-1-25 0,3 0-39 15</inkml:trace>
  <inkml:trace contextRef="#ctx0" brushRef="#br0" timeOffset="54350.2">17961 8765 93 0,'0'0'49'0,"0"0"-2"16,0 0 6-16,0 0 4 0,0 0-14 16,0 0 6-16,0 0-6 0,-12-40 2 15,12 37-1-15,-2 0-3 0,2 0-1 16,-2 3-5-16,2-1-5 0,0 1-1 0,0 0-1 16,0 0-13-16,4 7-6 0,0 6-5 15,0 5 7-15,4 5 9 0,1 2-2 16,-5 6-2-16,0 0-5 0,0-2-6 15,-4 0-2-15,2 0-2 0,0-1 1 16,-2-2-2-16,0-2 0 0,0-3-7 16,-2-1-17-16,2-5-13 0,0-5-16 15,-2-1-1-15,2-5-10 0,0-3-38 16,-2-1-19-16,2-5-50 0</inkml:trace>
  <inkml:trace contextRef="#ctx0" brushRef="#br0" timeOffset="54773.67">18003 8760 188 0,'0'0'199'0,"0"0"-152"0,0 0-11 16,16-50 39-16,-8 43-11 0,-1 1-21 16,-1-1-9-16,2 2-2 0,4 2-8 15,1 0-6-15,-1 3-4 0,7 0-4 16,-5 0-1-16,3 6-3 0,-5 4-3 0,-3 3-2 15,1 5 0-15,-4 3 0 0,-6 3-1 16,0 0-1-16,0 0 1 16,-8 0-12-16,-5 0-3 0,1-2 3 0,0-3-3 15,-5-2-6-15,1-3 0 0,-1-2 0 16,2-3 4-16,-5-4 10 0,1-1 5 16,5-2 2-16,1-1 2 0,3-1-1 15,6 1 0-15,0-3 1 0,4-1 5 16,0-1 5-16,0-1 0 0,0-1 3 15,0 0-1-15,6 1-3 0,-2-1-1 16,8 1-1-16,-1 1 2 0,5 2 1 0,-1 2 1 16,5 0 0-16,1 0 2 0,0 5-3 15,4 4-3-15,-5 3-2 0,1 2-4 16,-7 1-1-16,3 1-2 0,-5-2 0 16,-3 1-2-16,1-1-24 0,-4-4-21 15,-2 0-22 1,-2-3-18-16,0-4-74 0,-2 0-85 0</inkml:trace>
  <inkml:trace contextRef="#ctx0" brushRef="#br0" timeOffset="55009.9">18379 8838 517 0,'0'0'82'0,"0"0"-11"0,18-56 11 15,-16 50-6-15,1 4-23 0,-3 1-20 16,0 1-5-16,0 0-10 0,0 2-6 15,2 5-7-15,-2 5-4 0,4 5 0 16,-4 5 1-16,4 5 1 0,0 1 0 16,-4 1 0-16,4 3-2 0,0 0-1 15,2-1 1-15,-1 0-1 0,-1-5 0 0,0-4-25 16,4-3-20-16,-6-4-19 16,-2-5-52-16,0-10-82 0,-4-2-305 0</inkml:trace>
  <inkml:trace contextRef="#ctx0" brushRef="#br0" timeOffset="56553.18">20628 7067 322 0,'0'0'72'16,"0"0"-39"-16,0 0-22 0,0 0 10 16,0 0 22-16,16 18-3 0,-7-11-2 0,1 1-2 15,4 2-5-15,3 0-5 16,2 2-1-16,1 1-2 0,1-1-3 0,4 2-5 15,0 4-2-15,3 2-4 0,6 4-2 16,3 2 0-16,4 3 0 0,0 1-1 16,5 5-2-16,3 0 0 15,5 4 0-15,4 2 0 0,2 2 0 0,0 1 1 16,0 3-1-16,-2-2 0 0,-4-1-3 16,1-2-1-16,-1-1-2 0,-2-1 2 15,2-2 1-15,-3 0 2 0,5-1 0 16,-4-3 1-16,-1-2-1 0,-3-3 0 15,-5-1-1-15,-3-4 0 0,-7-2 0 16,-2-3-1-16,-11-2 0 0,-3-4-1 0,-3 0 1 16,-5-4-1-16,-1 0 0 0,-2 0 0 15,0-1 0-15,1 1 0 0,-1-3 0 16,-4-1 0-16,0-3 1 0,-2 0-1 16,0-2 0-16,0 0 1 0,0 0-1 15,0 0 0-15,0 0-7 0,-4 0-5 16,-2-4-5-16,-3-1-16 0,-1-2-21 15,2-2-12-15,-5-1-20 0,1 1-63 16,4 3-87-16</inkml:trace>
  <inkml:trace contextRef="#ctx0" brushRef="#br0" timeOffset="56978.38">22271 8274 453 0,'0'0'67'0,"0"0"-2"0,0 0-29 15,0 0 15-15,0 0 3 16,0 0-14-16,0 0-9 0,0 0-5 0,2-25-8 16,-2 27-7-16,0 3-7 0,0 2 0 15,0 1 0-15,0 5 1 0,-2 3 0 16,-6 5 1-16,-7 5 0 0,-1 8 0 16,-11 10-1-16,-6 5-2 0,-2 6-1 15,-4 3 1-15,-1 1 0 16,1 3 0-16,4 5-2 0,-2-1-1 15,-1 4 1-15,3-5-1 0,-4-3 1 0,4-8-1 0,4-6 0 16,6-10-7-16,4-9-2 0,5-7-2 16,8-5-10-16,-3-6-11 0,9-5-12 15,0-6-25-15,2-3-10 16,6-10-22-16,7-10-24 0,-3-5-227 0</inkml:trace>
  <inkml:trace contextRef="#ctx0" brushRef="#br0" timeOffset="57555.4">22449 8293 387 0,'0'0'92'0,"0"0"-81"0,0 0 21 15,6-50 27-15,-6 47-13 0,0 1-19 16,0 1-5-16,0 1 5 0,0 0-3 15,0 0-11-15,0 0-8 0,0 1-3 16,6 4-1-16,-4 5 0 0,5 1 3 16,3 2 4-16,6 3 1 0,3 5 2 15,6-1 2-15,4 5-2 0,8 2-2 16,2 5-2-16,9 4-1 16,4 2-2-16,5 5 1 0,10 1 0 0,1 3-1 15,8 2-2-15,3 1 0 16,-7 1 0-16,7-2 0 0,-3 0 0 0,-1-3-2 0,-1-4-4 15,-2-2 3-15,-3-1 1 0,-3-5 1 16,-8-3 0-16,-3-8 0 0,-7-3-1 16,-7-5 2-16,-10-5-2 0,-12-3 1 15,-9-3 1-15,-8-1-2 0,-4-3 0 16,-10 0 5-16,-9-3 2 0,-12-3-3 16,-12-1-4-16,-9 1-1 0,-6 0 1 15,-8 0 0-15,-11 1 0 0,-1 3 0 0,-13 0 0 16,-3 0 2-16,-3 2-2 15,-2 1 2-15,-2-1-2 0,-9 4 0 0,0 1-10 16,3 3 2-16,-1 4 3 0,7 0 4 16,12 2 1-16,6 1 1 15,13 4 0-15,6-1-1 16,6-2-6-16,10 3-11 0,5-4 0 0,5-2-6 0,5-2-3 16,6-4 2-16,4-2 5 0,11-2 1 15,4-1-2-15,6-2 5 0,4 0 6 16,4-6 4-16,8-4-16 0,7-5-25 15,3-1-20-15,9-4-28 0,-2 2-62 0</inkml:trace>
  <inkml:trace contextRef="#ctx0" brushRef="#br0" timeOffset="57860.78">22430 8781 389 0,'0'0'30'0,"0"0"41"31,0 0-14-31,0 0 9 0,0 0-13 0,0 0-7 0,0 0-6 0,-10-52-6 16,10 51-6-16,0 1-10 16,0 0-9-16,0 7-7 0,0 8-2 0,2 9 0 15,-2 6 2 1,0 4 2-16,0 1-2 0,0 0 0 0,-2-1 0 0,0-2-1 15,0-4-1-15,2-5 0 0,0-4-14 16,0-4-5-16,4-3 0 0,-4-5-9 16,0-2-15-16,0-4-4 0,0-1 9 15,0-6-22 1,0-6-14-16,-2-7-17 0,2 0-27 16,-4-1-71-16</inkml:trace>
  <inkml:trace contextRef="#ctx0" brushRef="#br0" timeOffset="58222.68">22395 8829 222 0,'-6'-51'115'15,"0"17"-54"-15,2 6 8 0,2 5-16 16,2 6-12-16,0 4-3 0,2 2-13 16,4 5-9-16,4 0-3 0,-4 3-1 15,3 0-1-15,9 2 2 0,1 1 4 16,4-1 1-16,1 7 0 0,-1 2-1 16,2 3-5-16,2 3 0 0,-2 0-2 15,-7 4-3-15,-1-1-4 0,-9 1-2 0,-4 1 1 16,-4 0-2-16,0 4 0 15,-8-3-1-15,-7 1 0 0,-1-1-6 16,-5-2 0-16,1 0-1 0,-1-1 1 0,2-3 4 16,1-2 0-16,3-2 3 0,3-2 0 15,1-3 1-15,-1-2 0 0,2 0 0 16,6-3 1-16,-1 0 0 0,3 0-1 16,0-3 1-16,2 3 0 0,0-4 4 15,0 2 3-15,0-1-3 0,7 1-2 16,-3 1-2-16,8-1-1 0,3 1 0 15,3 1 1-15,9 0 1 0,0 4 0 16,2 2 2-16,2 2-3 0,-2 0-2 16,-4 0 1-16,1 0-1 0,-1-3-13 0,0-2-41 15,-2-1-26-15,-7-2-43 0,-3-8-118 16</inkml:trace>
  <inkml:trace contextRef="#ctx0" brushRef="#br0" timeOffset="58679.82">22767 8729 470 0,'0'0'9'0,"0"0"-1"15,0 0 36-15,-6-51 7 16,2 44-22-16,-2 1-13 0,2 0-1 0,-1 2-1 16,3 1 1-16,-2 0 5 0,4 3-11 15,-2 0-1-15,2 0 1 0,0 0-4 16,0-3-4-16,4 0 0 0,7 2 1 15,1-2 3-15,0 2 6 0,9-1 6 16,-2 2-2-16,1 0 3 0,-1 2-6 16,-5 3-4-16,-1 2-6 0,-7 1-1 15,-2 2 0-15,-4 3-2 0,2 0 1 16,-10-1 0-16,-2 2-6 0,1-2-4 16,-3 0-5-16,0 0 2 0,-1-3-1 15,3-1 5-15,-3-2 4 0,7-2 2 0,2-1 2 16,0-1 1-16,0-2 0 0,4 1 0 15,0-1 0-15,0 0 3 0,0 0 4 16,0 0 0-16,8 0-2 0,-2 0 1 16,3 1 1-16,9 3 3 0,-5 2 1 15,9 1 0-15,1 3 0 0,-2 2 2 16,4 3 0-16,-5 2-2 0,-5 1-1 16,-3 1-1-16,-2 0 0 0,-10 0-5 0,0-1-1 15,-10-1 0-15,-2-1-1 0,-9-2-1 16,-2 0-1-16,-6-2-3 15,-4-4-13-15,-2-3-17 16,-4-4-27-16,-2-2-54 0,-3-10-86 0,7-1-266 0</inkml:trace>
  <inkml:trace contextRef="#ctx0" brushRef="#br0" timeOffset="59960.63">20059 7374 55 0,'0'0'122'0,"0"0"-74"16,0 0-5-16,0 0 12 0,0 0 3 15,15-17-5-15,-15 13-5 16,0 1 2-16,4 1-2 0,-4 0-7 0,0 1 2 0,0 0-2 16,0 1 3-16,0 0-12 0,0 0-3 15,0 0-11-15,0 0-1 0,0 0-3 16,0 0-5-16,0 0-3 0,0 7-3 16,0 6-1-16,0 5 0 0,-4 4 0 15,0 4 1-15,-5-1 2 0,1 2-1 16,-4 0 1-16,3 1-1 0,-5 3 0 15,-3 3-2-15,1 4-2 0,-5 0 1 16,3 2 0-16,-3 0 0 0,0 2 0 16,1 1-1-16,-3 0 0 0,2-2 1 0,3-1 0 15,-1-4-1-15,5-5 1 0,1-3 0 16,1-2-1-16,6-4 0 0,1-7 1 31,1-4-1-31,2-4 0 0,-2-3 0 0,4-3-1 16,0-1 1-16,0 0 0 0,0 0-1 0,0-1-6 0,0-7 0 15,0-4-5-15,0-4-15 0,0-4-17 16,-2 1-30 0,2 0-19-16,0 3-32 0,0 4-40 0,0 3-142 0</inkml:trace>
  <inkml:trace contextRef="#ctx0" brushRef="#br0" timeOffset="60569.57">19691 8220 222 0,'0'0'73'0,"0"0"-34"15,0 0 13-15,0 0 3 0,0 0-3 0,0 0-3 16,0 0 3-16,0 0-8 0,13-50-2 16,-11 44 6-16,0 3-5 0,0 3-7 15,-2 0-5-15,0 0-5 0,0 0-6 16,0 0-6-16,0 0-3 0,0 0-4 16,0 3-5-16,-2 3-2 0,0 7 1 15,0 3 1-15,-4 5 1 0,1 2-2 16,1 5 1-16,-8 2 1 0,4 0-1 15,-5 6 1-15,-5 0-2 0,-3 7 2 16,-4 3-3-16,-4 4 2 0,-2 0-1 0,0 3-2 16,2-1 0-16,2 1-1 0,-2 0 1 15,3-5 1-15,-3-3 0 0,0-5 0 16,4-5 0-16,2-6 1 0,2-5 0 16,5-6 0-16,8-6 0 0,4-3-1 15,1-5-2-15,1-2-9 0,2 0-4 16,0-2 7-16,0 0 1 0,5-10 0 0,3-5-5 15,2-6-9-15,3-7-24 16,1-2-42-16,1-2-32 0,-7 5-107 0</inkml:trace>
  <inkml:trace contextRef="#ctx0" brushRef="#br0" timeOffset="61278.56">19786 8213 196 0,'0'0'116'0,"0"0"-50"0,0 0-6 0,0 0 13 16,0 0-10-16,0 0-17 0,0 0-11 15,0 0-3-15,23-36 1 0,-17 36-11 16,3 1-3-16,1 4-1 0,2 4 0 16,3 3-6-16,6 4 0 0,1 4-1 15,3 2-2-15,6 5-2 0,6 0-3 16,5 4-1-16,1 1 0 0,3 2-1 0,3 6 0 16,1 0-1-1,4 3-1-15,-3 4 1 0,3 0-1 0,-2 1 1 0,-5-1 1 16,-3 0-2-1,-3-1 1-15,-4-1-1 0,-2-5-2 0,-8-4 1 0,-6-3 1 16,-3-4 0-16,-5-3 0 16,-3-4 0-16,-4-5 1 0,1-5 0 15,-5-2-1-15,0-5 2 0,-2-2-2 0,0 0 2 16,0-2 1-16,0-1 1 0,0 0 2 16,0 0 1-16,0 0 0 0,0 0 2 15,0 0-3-15,0 0 0 0,0 0-1 16,0 0-3-16,0 0 0 0,0 0 0 15,0 0-1-15,0 0 0 0,-2 0 2 16,-3 0 0-16,-3-1-1 16,-4-1 0-16,-1-1-1 0,-5 1-1 0,-1-2 0 0,-8 1 1 15,-2-1-1-15,-10 1 0 0,-6 0 0 16,-7-3 2-16,-8 0-2 0,-6 0 0 16,-9 0-1-1,-5 2-4-15,-3-1 3 0,-8 3 0 0,0 1-2 16,4 1 3-16,3 1-1 0,13 3 2 0,9 3 2 15,15-1-1-15,10 1 0 16,12 0-1-16,4-2 0 0,9 0-6 0,3-2 0 16,3-2 0-16,4 0 0 0,2 1 1 15,0 2-3-15,0 1-2 16,4-2 3-16,-2 0-2 0,0-2 0 0,5 1-10 0,-7-1-5 16,2-1-12-16,-2 1-7 0,0-1-1 15,0 0 5-15,-2 0 1 0,-5 0-11 16,3 0-38-16,-4 0-23 0,2 0-54 15</inkml:trace>
  <inkml:trace contextRef="#ctx0" brushRef="#br0" timeOffset="61781.8">19640 8582 281 0,'0'0'57'0,"0"0"-1"16,0 0-5-16,0 0 10 0,0 0 2 15,0 0-15-15,0 0-10 0,2-24-6 16,0 24-3-1,-2 0-10-15,0 0-4 0,6 5-4 16,-2 2 3-16,2 3 3 0,-1 6-4 0,1 3 1 0,-2 5-3 16,-2 1-5-16,2 2-2 0,-2-1-1 0,-2 1-2 15,2-1 0-15,2-2 0 0,-2-3-1 16,-2-4 1-16,2-1-1 0,1-3-2 16,-1-2-11-1,0-2-7-15,2-4-22 0,-2-2-2 16,0-3-13-16,0-6-15 0,-2-5-28 0,0-5-31 0,0-1-146 15</inkml:trace>
  <inkml:trace contextRef="#ctx0" brushRef="#br0" timeOffset="62211.63">19629 8501 356 0,'0'0'20'0,"0"0"20"15,0 0 20-15,0 0 7 16,44-51-15-16,-32 44-11 0,-1 2-3 15,3 2-6-15,-2 0-9 0,5 2-6 16,-1 1-7-16,-1 0-2 0,6 4-3 16,-5 3-1-16,3 2-1 0,-3 4-1 15,1-1-1-15,-5 4 0 0,1-1 0 16,-7 2 0-16,0-1-1 0,-4 1 0 16,0-1 0-16,-2 0 1 0,-6 1-1 15,-4-2 0-15,-3 1 0 0,-1-3 2 16,-7 0 2-16,0-2-4 0,-3-1 0 0,-1-1-7 15,2-2-2-15,2 0-12 0,5-1 15 16,3-1 3-16,3-2 2 0,4 0 0 16,-2-3-8-16,1 0 3 0,5 0 6 15,0-2 0-15,0 0 0 0,2-1 1 16,0 1 2-16,2 1 4 0,0 0-4 16,3 0-2-16,5 1 3 0,2 0 1 15,-1 0 4-15,1 0 1 0,7 4 4 0,1 2 1 16,1 0-3-16,2 2-3 15,-3 1-1-15,-1 2-4 0,2 0-2 16,-7-2-1-16,1 0 0 0,-5 1-1 0,-2-4-16 16,0 0-27-16,-1-2-22 0,-1-2-27 15,-4-2-62-15,0 0-105 0</inkml:trace>
  <inkml:trace contextRef="#ctx0" brushRef="#br0" timeOffset="62711.27">20088 8599 468 0,'0'0'88'0,"0"0"-8"0,0 0-39 15,0 0 17-15,0 0-13 0,0 0-20 16,0 0-11-16,0 0-1 0,0-21-4 16,-2 23-2-16,-4-1-4 0,0 3-1 15,-2-2-2-15,-1 1 1 0,-1 2-1 16,0-3 1-16,-1 2-1 0,5-2-1 0,-6-1 1 15,5 0-1-15,-1-1-1 16,4 0 1-16,0-1 1 0,0-3 1 16,2-1 0-16,2-2-2 0,0-2 2 0,-4-3-2 15,4 3 2-15,6 0 0 0,-2 0 2 16,0 2 0-16,2 2 2 0,5 1-2 16,1 1-2-16,-2 1 1 0,7 2 0 15,-3 0-1-15,1 2 0 0,-1 6-1 16,-5 2 0-16,-1 7 1 0,-6 2-1 15,-2 5 0-15,-2 1 0 0,-9 6 2 16,1-1-2-16,-4 0-9 0,1-6-12 16,1-3-1-16,2-5 10 0,-1 0 9 15,7-1 2-15,-2-6 1 0,0 1 0 16,2-1 0-16,-1-3 1 0,3-1 3 16,0-2 7-16,2 0 0 0,0-1 0 15,0 1 1-15,6 0-2 0,1 1-1 16,3-1 4-16,4 1-3 0,7-1 3 0,0-1 0 15,8-1-1-15,0-1-4 16,0 0-4-16,4 0-2 0,-2 0-2 0,-2 0-1 16,-5-1-35-16,-9 3-45 0,-13-2-115 15</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6T05:13:10.517"/>
    </inkml:context>
    <inkml:brush xml:id="br0">
      <inkml:brushProperty name="width" value="0.05292" units="cm"/>
      <inkml:brushProperty name="height" value="0.05292" units="cm"/>
      <inkml:brushProperty name="color" value="#FF0000"/>
    </inkml:brush>
  </inkml:definitions>
  <inkml:trace contextRef="#ctx0" brushRef="#br0">10854 6795 338 0,'0'0'41'0,"0"0"-7"0,0 0 9 16,0 0 5-16,0 0-10 0,0 0-5 15,0 0 31-15,0 0-62 0,11-10-2 16,-5 20-1-16,4 6 1 0,1 4 2 15,-5 5 7-15,-2 2-2 0,4 7 0 16,-4 5-2-16,3 4-2 0,-3 4-1 16,-4-1 0-16,4-3 4 0,2-4 4 0,0-5-1 15,-4-4-6-15,2-3 0 16,-1-3-2-16,1-7 0 0,-2-3 0 0,-2-5 0 16,0-5-1-16,2-2 0 0,-2-2 1 15,0 0 1-15,0-1 3 0,0-5 20 16,0-7 7-16,0-5-5 15,0-10-11-15,6-4-8 0,-4-8-2 16,6-2-2-16,1-2-1 0,-1-1 0 16,2 6-3-16,3 3 0 0,-3 9 1 0,-2 7 0 15,0 7 1-15,-1 7-1 0,-1 2-1 16,-2 4-2-16,2 0 1 0,2 7-1 16,3 6-2-16,3 5 2 0,1 5 1 15,-3 6 1-15,1 4 1 0,-1 4-1 0,-4-1 1 16,-2-2 0-16,3 1-1 0,-3-3 1 15,2-4-1-15,-4-5 0 0,3-7 0 16,-1-1 0-16,2-9 0 0,2-1-1 16,-1-4 1-16,3-1-1 0,7-5 0 15,-3-7 0 1,7-4-1-16,4-3-7 0,2-3-14 0,4-2-5 0,-10-2-18 16,1-4-10-16,-1-2-10 0,-6-2-35 0,-1 0-45 15,-6 4-134-15</inkml:trace>
  <inkml:trace contextRef="#ctx0" brushRef="#br0" timeOffset="1119.78">11553 6688 434 0,'0'0'120'0,"10"-71"-31"0,-3 49-49 0,1 2 18 15,4 4 5-15,-5 3-35 16,-1 5-11-16,-2 3 3 0,0 3-4 15,2 2-8 1,-2 0-4-16,0 3-1 0,5 5-3 0,1 3 0 0,5 8 0 0,-3 5 1 16,5 6-1-16,-7 9 1 15,2 9 0-15,3 6 1 0,-5 8-2 0,5 4 0 16,-7-2 0-16,2-1 0 0,5-6 0 16,-7-5 1-16,8-6 0 0,-1-6-1 15,-1-4-1 1,1-8-5-16,-5-3-8 0,3-5-5 15,-1-6-6-15,-4-3-4 0,3-5-15 0,1-3 2 0,-6-3 6 16,9-7 10-16,-1-6 2 0,1-4 8 0,3-6 6 16,-5-5-2-1,5-5 1-15,-7-3 6 0,3-2 4 0,-4 3 1 16,-3 3 1-16,-1 6 20 16,-4 3-2-16,0 3 11 0,-2 1 13 0,0 5 0 15,-2 2-8-15,0 3-1 0,2 1-11 16,-2 2-6-16,0 4-2 0,2-1-3 0,0 3-3 15,0 0-3-15,0 0-3 0,0 0-3 16,0 5-2-16,0 9-4 0,0 5 0 16,2 5 4-16,0 6 1 0,2 1 1 15,-2 0 0-15,2 1 1 0,4-3-1 32,-4 0-1-32,3-5 0 0,3-1-3 0,4-2-6 0,3-6 7 0,2-1 2 15,-1-5 0 1,5-6 1-16,2-3-1 0,-5-6 1 0,5-4 2 0,-2-6 0 0,-4-3-1 15,-3-3 2 1,1-5 0-16,-5-5 1 16,-8-6 0-16,-2-6-2 0,-6-1-1 15,-2 1 1-15,-13 5 1 0,5 9-2 16,-13 8-1-16,2 9-1 0,0 5-6 0,3 7 0 16,-5 3-3-16,6 10-4 15,5 9-4-15,3 4-6 0,1 7-9 0,8 3-14 16,2 1-11-16,2-2-13 0,6-1-48 15,14-8-7-15,-1-3-10 0,4-8 127 16,6-5 9-16,0-5 1 0,-3-4 4 16,6 0 2-16,-1-11 27 0,-3-4 21 15,-5-4 2-15,6-4 14 0,-12-2-10 16,1-5-16-16,1-3 8 0,-3 2-3 16,-1 3 2-16,1 2 6 0,-3 7-15 15,3 6-17-15,-5 4-5 0,1 3-8 16,5 3-2-16,1 3-5 0,1 1-1 15,8 7 1-15,-7 2-2 0,7 4-1 0,-2 3 1 16,2 2-2-16,0 3-2 0,-11-3 1 16,3-1 0-16,-9 0-1 0,-1-5 0 15,-5-1 0-15,0-1-1 0,-4-4 1 16,-6 0-1-16,-5-2 0 0,-1-3 1 16,-13-1 0-16,4-1 0 0,1 0-3 15,-7-8 0-15,6-2 1 0,5-1-2 16,-3-6 0-16,7-3 3 0,-3-5 0 0,1-4 1 15,8-2 0-15,-5-4 1 16,7 1 2-16,4 1 4 0,0 6-2 0,2 6-2 16,8 5 0-16,-1 3-1 0,5 6-2 15,5 4 0-15,8 3-1 0,4 2 1 16,2 12 0-16,6 6 0 16,2 9 2-16,1 7 0 0,-1 6 3 15,-8 8-1-15,-10 9-3 0,-2 2 1 0,-11 1-2 16,-4 1 4-16,-2-4-3 0,-4-3-1 15,-6-3 1-15,-4-6 0 0,1-5 0 0,-7-3 0 16,1-3-1-16,-7-8-7 16,-3-2-1-16,2-7-4 0,-6-5 1 0,-2-4-10 15,-2-7-9-15,6-2-13 0,0-3-10 16,7-8-2-16,-5-2 11 0,4-9-4 16,7-4-8-16,-1-8-1 0,5-6-23 15,4-2-53-15,6 2-22 0</inkml:trace>
  <inkml:trace contextRef="#ctx0" brushRef="#br0" timeOffset="1757.09">12915 7025 505 0,'0'0'48'16,"21"-59"15"-16,-13 38 6 15,-4 1-3-15,7 4-17 0,-1 1-11 0,-2 1-1 0,-3 4-12 16,-1 4-7-16,0 2-4 15,0 3-4-15,4 1-5 0,-2 2-3 0,1 5-1 16,7 2-1-16,3 6 1 0,-3 4 1 16,5 2 0-16,-3 4 0 0,1 4-2 15,-7 0 2-15,2 1-1 0,-1 2-1 16,-9-1 0-16,-2-4 2 0,0-1 0 16,0-6-2-16,0-2 0 0,-2-3 0 15,-2-2 0-15,-3-7-4 0,-1 0 2 16,0-1 1-16,2-2-1 0,-5-3 2 15,-3 0 0-15,4-6 0 0,-5-5 0 16,1-2 2-16,7-5-2 0,-7-6-2 0,6-6 2 16,4-6 0-16,2-9 2 0,2-4-2 15,2-5 0-15,10-1 0 0,7 1 0 16,-1 4 0-16,5 11 1 16,4 10-1-16,2 9-3 0,0 4 3 0,0 7 2 15,-2 8-2-15,6 3 0 16,-7 11 0-16,3 8 0 0,-4 6 0 0,-8 6-4 15,-1 7 4-15,-12 3-1 16,-2 6 1-16,1 2 0 0,-3 0 0 0,0-3 2 16,2-6-2-16,0-3 1 0,4-5-1 15,4-3 2-15,-4-4-2 0,-1-6 0 0,3-3 0 16,2-7 0-16,-2-3 0 16,-3-3 0-16,3-4 0 0,4-1 1 0,-1 0 3 15,-1-9 1-15,8-3 7 0,-1-4 2 16,6-4-3-16,-3-6-4 0,5-4-1 15,-2 0 0-15,4 3-6 0,-11 7 0 16,-1 5 0-16,-9 6 0 0,-6 5 0 16,2 3 0-16,-2 1 0 0,0 0 0 15,0 0 0-15,0 0 0 0,0 1 0 16,0 0-3-16,-2 5-9 0,2 0-11 0,-4 3-4 16,-4 4-7-16,-5-2-13 0,-1 0-22 15,-13 2-84-15,0-6-127 0</inkml:trace>
  <inkml:trace contextRef="#ctx0" brushRef="#br0" timeOffset="55997.63">7568 14214 179 0,'0'0'151'0,"0"0"-137"0,0 0 6 15,0 0 18-15,0 0 10 0,0 0 3 0,0 0-6 16,0 0-5-16,0 0-7 0,-19-23-6 16,13 20-4-16,2 1-1 15,0 2 1-15,-5 0-7 0,1 2-5 0,-4 5-5 16,-3 7-4-16,-3 4-2 0,-5 9 0 16,0 3-1-16,-4 9 1 0,5 3 0 15,-3 7 0-15,0 6 0 0,0 7 0 16,4 8 0-16,1 4 0 0,1 1 0 15,11 1 0-15,2-2 0 0,2-5 0 16,4-5 0-16,4-8 0 16,4-5-1-16,9-4-3 0,-1-5 3 0,9-8-1 15,4-11-2-15,6-7 1 0,2-9-3 16,7-7-1-16,3-5 6 0,1-17-3 16,3-10 3-16,-1-7 1 0,-3-13 2 15,-5-6 0-15,-1-9 2 0,-4-4 2 16,-6-3 6-16,-4-3-1 0,-8-2-1 15,-9 0 0-15,-8-2 0 0,-2 2-1 0,-10 3-3 16,-13 9-3-16,-6 16-1 0,-8 14 1 16,-6 17 1-16,-7 10 2 0,-4 11-3 15,-2 3-3-15,-3 12-1 0,1 7-1 16,-4 8 0-16,4 11-6 0,0 3-10 16,12 3-4-16,7 4-9 0,16 3-16 0,9 3-23 31,6 0-78-31,4-10-131 0</inkml:trace>
  <inkml:trace contextRef="#ctx0" brushRef="#br0" timeOffset="56489.75">8477 14261 268 0,'0'0'128'15,"0"0"-125"-15,0 0 0 0,-49-58 16 16,42 50 12-16,5 3 3 16,-2-1 4-16,2 1-1 0,0 1-2 0,0 1 0 0,-2 3-6 15,2 0 1-15,2 0 0 16,-2 3-7-16,0 2-10 0,-2 10-10 16,-3 10-3-16,-1 15 0 0,-6 14 0 0,-1 9 2 15,-3 6-2-15,3 4 1 16,1 3-1-16,3 4 1 0,3-3-1 15,2 0 0-15,4-5 1 0,2-3-1 0,2-3 0 16,10-8 0-16,7-3-13 0,-1-7-7 16,9-7-6-16,4-7 1 0,4-8-4 15,5-8 3-15,7-9-9 0,-1-11-18 16,1-4-22-16,3-13-14 0,-7-9 0 16,-3-8-37-16</inkml:trace>
  <inkml:trace contextRef="#ctx0" brushRef="#br0" timeOffset="56910.67">8899 14497 582 0,'0'0'43'0,"0"0"-39"0,-66-28 0 15,55 30 11 1,7 2 13-16,4-2-13 0,0 0-3 0,0 2-7 16,4-1-4-16,5 2 1 0,-1 4-1 0,2 1 5 15,-1 3 3-15,3 5 0 0,0 3 1 16,1 6 0-16,-5 4-3 0,-4 6-3 15,-4 5-1-15,-2 4 0 0,-8 0-1 0,-1 0-1 16,1-4-1-16,0-6-7 16,2-4-3-16,3-6 0 0,3-8-2 0,2-5 1 15,2-5 4-15,3-5 2 0,1-3 1 16,-2-3-5-16,4-7 4 0,2-9 5 16,3-9 8-16,1-12 8 0,-1-12 0 15,7-7 1-15,-1-3-7 0,4 3-2 16,4 12-1-1,-5 11-4-15,-3 13 2 0,-2 12 6 0,-9 8 5 0,-6 3-7 16,0 5-5 0,0 9-2-16,2 4 0 0,4 7 2 0,1 7 1 0,-1 4-2 0,-2 4 0 15,-2 3-1-15,2 0 0 0,3 0 0 16,-3-3-1-16,-2-4 0 0,4-4-1 16,3-8 0-16,-7-5-5 0,2-7-4 15,-4-7-4-15,0-2-10 0,2-3-10 16,0-8-6-16,3-9-11 15,1-9 3 1,4-11-26-16,5-8-58 0,-7-3-77 16</inkml:trace>
  <inkml:trace contextRef="#ctx0" brushRef="#br0" timeOffset="57351.6">9604 14150 528 0,'0'0'12'0,"0"0"50"0,0 0-7 0,0 0 5 16,0 0-18-16,0 0-22 0,0 0-7 15,0 0-3-15,4-9 0 0,-6 27-1 16,-6 3-4-16,-5 3-1 0,-3 1-3 16,-7 3 2-16,-2 0-3 0,-6 1 1 15,-2 1-1-15,-2-1-1 0,0-2-6 16,4-2-1-16,4-6 2 0,8-5 2 16,5-7 0-16,8-6 4 0,2-1 0 15,1-8 0-15,3-5-5 0,0-8 0 16,0-7 4-16,7-4 1 0,5-6 0 0,3 4 0 15,3 4 0-15,3 4 0 0,2 6 0 16,-3 5 3-16,-3 1-1 0,-1 6 4 16,-3 2 0-16,-5 5-1 0,4-1-2 15,-8 1-1-15,3 9-2 0,-3 3 0 16,-4 7 0-16,0 8 0 0,-6 10 1 16,-11 5-1-16,-4 5-2 0,-3 2-5 15,3-1 2-15,0-6 3 0,3 2 2 0,3-8 0 16,3-6 0-16,4-4 1 15,3-9-1-15,5-6 0 0,0-5 0 16,0-4-2-16,9-1-4 0,3 0 2 16,0-7 4-16,11-9 0 0,4-7 2 15,4-7 0-15,8-9-2 0,7-6-22 0,-1-2-49 16,5-5-19-16,-7-3-81 0,-3 6-181 16</inkml:trace>
  <inkml:trace contextRef="#ctx0" brushRef="#br0" timeOffset="57540.67">10061 14028 709 0,'0'0'30'16,"0"0"25"-16,0 0-8 0,0 0-11 0,0 0-16 15,4 68-1-15,8-45-3 0,7 2-1 16,-7 4-2-16,11 5 1 0,-4 4-5 16,-1 4-2-16,-5 7 0 0,-7 2-3 15,-6 8-2-15,-15 7 1 16,-5 5-1-16,-13 1-2 0,-11 3-7 0,-10-1-18 15,-10 0-14 1,-12-1-18-16,-13-7-43 0,-10-6-89 0,-15-14-352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6T04:05:26.005"/>
    </inkml:context>
    <inkml:brush xml:id="br0">
      <inkml:brushProperty name="width" value="0.05292" units="cm"/>
      <inkml:brushProperty name="height" value="0.05292" units="cm"/>
      <inkml:brushProperty name="color" value="#FF0000"/>
    </inkml:brush>
  </inkml:definitions>
  <inkml:trace contextRef="#ctx0" brushRef="#br0">6995 4768 105 0,'0'0'33'15,"0"0"-3"1,0 0 3-16,0 0 17 0,0-22-3 0,0 15-9 0,2 3-6 0,-2 0 3 16,0 0 4-16,0 1-1 0,0-1-3 15,0 0-4-15,0-1 0 0,-2 1-4 16,-4 0-6-1,-4 0-5-15,-1 1-6 0,-1 2-3 0,-5 0-1 0,-1 1-3 16,-5 2-1-16,-2 4-1 0,-2 3 1 16,2 1-2-16,-1 0 0 0,1 3 0 15,0 2 1-15,2 1-1 0,3 2 1 16,-1 1 0-16,6 1-1 0,-5 3 1 16,3 2-1-16,-1 0 0 15,-1 3 0-15,0 2 1 0,1 2-1 0,-1 1-1 16,1 2 1-16,5 0-1 0,1 1 1 15,1 3 0-15,3 2 0 0,4 1-1 0,2 2 1 16,2 1-1 0,0 0 1-16,2-1 0 0,6-3 1 0,3 1-1 0,1-2 0 15,5-1 0-15,3-2 0 16,7-3 0-16,0-2 0 0,4-2 0 0,4-1 0 16,4-4 1-16,-1-3 0 0,5-2-1 15,0-6 1-15,3-3-1 0,-1-4 0 16,7-3 0-16,4-4 0 0,2 0-1 15,2-8 0-15,2-4 1 0,0-4 3 16,-2-3 3-16,-4 0 3 0,-7-3 0 16,-1 0 4-1,-7 0 1-15,-6-1 3 0,-6 2 1 0,-4-1-2 0,-4-3 2 0,-5 0-4 16,-3-3 1-16,-5-3 0 0,-4-3 1 16,-4-5-5-16,0-5-1 0,-2-8-1 15,-4-5-3-15,-5-6-1 0,-5-3 0 16,-1 3-2-16,-3 4-2 0,-9 7 1 15,-2 8-1-15,-11 5 0 16,-7 4 1-16,-11 6-2 0,-13 4-1 0,-7 6-1 0,-7 5-7 16,6 9-2-16,-1 4 3 15,7 2 0-15,5 9-7 0,8 5-13 16,2 6-12-16,12 9-22 0,-3 4-11 0,3 7-48 16,3-4-91-16</inkml:trace>
  <inkml:trace contextRef="#ctx0" brushRef="#br0" timeOffset="1557.77">7053 5241 168 0,'0'0'77'0,"0"0"-25"0,0 0-3 0,0 0 5 0,0 0 2 16,0 0-7-16,0 0 0 16,0 0-4-16,-6-27-7 0,6 23-6 0,0 3-3 15,0-1 4-15,0 2 2 16,0 0-5-16,0-1-8 0,0 1-6 0,0 0-3 15,0 0-5-15,0 0-3 0,0 0-2 16,-2 0-2-16,2 3-1 0,0 1 0 16,0 5 0-16,0 4 0 0,0 5 0 15,0 2 0-15,0 3 1 0,-2 2 0 16,0 4 0-16,0 0-1 0,2 0 1 16,-3-1 0-16,3-1-1 0,0-1 1 15,0-2-1-15,0-3 0 0,0-2 1 16,0-4-1-1,0 1-6-15,0-3-31 0,-2 0-35 0,-2-2-32 0,-4-1-95 16</inkml:trace>
  <inkml:trace contextRef="#ctx0" brushRef="#br0" timeOffset="2297.42">7597 5752 280 0,'0'0'50'0,"0"0"-5"16,0 0 7-16,0 0-2 0,0 0-5 15,0 0-5-15,0 0-3 0,0 0-5 16,-17-20-13-1,17 20-4-15,0 0-4 0,0 0-1 0,0 0 0 0,0 0-1 0,0 0 0 16,2 4-1-16,4-1-2 0,-1 1 6 16,3 5 4-16,6 0-3 0,1 4-2 15,5 5-2-15,3 0-1 0,2 3-2 16,8 2 2-16,2 2-3 0,11 6-2 16,1 2 6-16,7 5-2 15,-2 3-1-15,5 3-5 0,1 1 0 0,0 2-1 16,0-1 3-16,0-1-2 0,-8-3 2 15,-1-2 1-15,-3-3 0 0,-1-1-2 16,-3-1 1-16,-5 0-1 0,0-4 0 16,-4 1 0-16,2-4 1 0,-4-4 0 15,-2-4-3-15,-4-3 2 0,-6-5-1 16,-3-2 0-16,-10-6 0 0,-2-2-1 0,-4 0-3 16,0-1-3-16,0 1-5 0,0-2-1 15,-6 0-3-15,-2-2-15 0,-4-2-42 16,-3 0-21-1,-1-1-63-15,3 2-61 0</inkml:trace>
  <inkml:trace contextRef="#ctx0" brushRef="#br0" timeOffset="2990.6">9064 6845 291 0,'0'0'14'0,"0"0"8"0,0 0 19 16,0 0 15-16,7-50-10 0,-10 43-9 16,-1 0 0-16,0 0 0 0,0 0-9 15,-4 1-6-15,4 0-3 0,-3 2 1 16,-3 1 1-16,0 0-2 0,-1 3-3 16,1 0-2-16,-4 0-4 0,-5 4-5 15,0 5-1-15,-3 3-1 0,-3 2-3 0,0 4 0 16,0 5 2-16,-4 1-1 15,7 4-1-15,1 4 0 0,2-1 0 16,7 2-1-16,2-2 1 0,5 1-1 16,3 1-1-16,2 0 0 0,5 0 2 0,5-1 0 15,2 3 0-15,5 2-2 0,3 2-1 16,5 6 3-16,4-2 0 0,6 4 0 16,3 0 1-16,7-2-1 0,3-4 0 15,1-5 0-15,5-4 0 0,0-8 0 16,-1-6 0-16,1-6-1 0,-2-7 1 15,0-5 0-15,-3 0 2 0,1-10-2 16,-5-3 3-16,-1-4-1 0,-3-3 1 16,-6-3 5-16,2-6 10 0,-2-4 0 15,-1-2-6-15,-1-2-3 0,-2-1-2 16,-2-2-1-16,0-2-2 0,-3 3-2 0,-7 0 1 16,2 5 0-16,-7 0 1 0,-4 0 2 15,-7 1-1-15,-10 2 3 0,-5-5 0 16,-11 2-4-16,-12-3-1 0,-10 2-1 15,-5 3-2-15,-10 2-1 0,-4 3 1 16,-4 2-4-16,-1 4-1 0,3 1-2 16,2 3-8-16,6 3-10 0,5 6 2 15,3 4-8-15,5 4-3 0,5 6-18 16,5 9-3-16,8 5-13 0,5 5-50 16,3-3-85-16</inkml:trace>
  <inkml:trace contextRef="#ctx0" brushRef="#br0" timeOffset="3511.25">9459 7096 483 0,'0'0'46'0,"0"0"-6"0,0 0 6 15,0 0 9-15,0 0-9 0,0 0-17 16,0 0-10-16,0 0-10 0,-8-32-4 16,2 36-5-16,-5 4-1 0,-3 2-1 15,-3 0 2-15,-1 1 0 0,-1-1-3 16,-4 0-6-16,-1-2-5 0,1-4-9 16,-2-1-1-16,4 0 8 0,5-3 4 15,1-2 3-15,7-4 5 16,0-3 4-16,6-1 0 0,2 0 3 0,0-3-1 15,4-3 4-15,4-2 8 0,2 2 1 16,3-1 2-16,-3 4-1 0,7 2-3 0,-1 5-5 16,5 5-1-16,-2 1-1 15,5 6-1-15,-1 5-2 0,-2 4 2 0,-5 3-2 16,-3 1 0-16,-7 5-1 0,-4 4-1 16,-2 2 1-16,-10 2-2 0,-5 0 0 15,-5-4-16-15,1 0-4 0,-2-5 0 16,1-4 6-16,5 0 7 0,1-6 6 15,3 1 1-15,3-7 0 0,4 0 0 16,0-2-1-16,4-1 0 0,0-1 1 16,0-2 1-16,4 1 5 0,8-2 1 0,3 0 3 15,8 0 7-15,8-3 6 0,4-3-5 16,4 1-8-16,-2 0-5 0,-2 5-3 16,-4 0-2-16,-4 5-17 0,-10 3-73 15,-9 2-55-15,-8-1-247 16</inkml:trace>
  <inkml:trace contextRef="#ctx0" brushRef="#br0" timeOffset="4140.83">9672 7614 177 0,'0'0'44'0,"0"0"4"16,0 0-9-16,0 0 3 0,0 0 11 16,0 0-7-16,0 0-5 15,0 0 5-15,-19-30-4 0,19 30-6 0,0 0-13 16,0 5-10-16,5 1 1 0,1 1 13 16,2 0 12-16,-2 1-8 15,9 3-6-15,-3-1-4 0,5 2-5 0,1 2 0 16,5 3-1-16,4 4-4 0,6 2-2 15,6 3-2-15,3 1-1 0,1 3-2 16,7 2-2-16,1 5 0 0,3 3-1 16,6-1-1-16,-4 2 1 0,4 3 1 0,0-3-1 15,2 3 1-15,-2-2-1 0,-5 1 0 16,-1-1 1-16,2-2-1 0,-11 0-1 16,3-3-3-16,-7-4 1 0,-1-3 2 15,-7-2 0-15,-6-1 1 0,-3-4 0 16,-3-2-1-1,-2-1 0-15,-11-5 0 0,2-1 0 0,-6-6 1 0,-2-2 0 16,-2-5-1-16,0 1 1 0,-2-1 0 16,0 1-1-16,-2-1 0 15,0 1-4-15,2-1-1 0,0 0 0 16,2-1 0-16,0 0-4 0,0 0-6 0,0 0-6 0,0 0-2 16,-6 0-13-16,2 0-18 15,-5-2-25-15,-3-2-48 0,4-1-98 16</inkml:trace>
  <inkml:trace contextRef="#ctx0" brushRef="#br0" timeOffset="4737.42">11264 8624 398 0,'0'0'9'16,"0"0"42"-16,0 0 20 0,0 0-5 16,0 0-19-16,0 0-16 0,-9-54-6 15,-1 54-4-15,0-2-12 0,-3 2-4 16,1 0-2-16,-2 5 1 0,-1 4 1 15,1 4-2-15,1 2-2 0,-5 5-1 16,-3 3 2-16,0 4-1 0,-6 8 1 0,-2 4-1 16,-2 7 1-16,-2-1 2 0,0 2 3 15,2 1-2-15,11 0-2 0,-5-3-1 16,10 0 1-16,3-1-2 0,6-1 0 16,4 0-1-16,2 3 0 0,8-3 0 15,11 2 0-15,1-2 0 0,9-4 0 16,6-2 0-16,7-4 0 0,5-3 0 15,11 0 0-15,-4-4 1 0,6-1 0 16,2-6 1-16,2-1 0 0,2-6-1 16,0-6 1-16,0-5-1 0,-2-5-1 15,5-8-1-15,-3-6 1 0,-2-6 0 0,0-3 4 16,-8-4 11-16,2-2-4 0,-5-4-2 16,-7-2 2-16,-1-3 1 0,-8-1-1 15,-8-5-4-15,-10-3 0 0,0-5 3 16,-15-4-3-16,-4-4-1 0,-13-5-3 15,-9-1-1-15,-14 0-2 0,-13 4 2 16,-11 5-2-16,-10 8-1 0,-11 12-1 16,-12 12-1-16,0 11-4 0,2 12-1 15,10 6 4-15,15 1-4 0,10 10-15 16,7 1-10-16,-3 3-22 0,5 3-47 16,1 2-23-16,1 2-17 0,10-3-62 0</inkml:trace>
  <inkml:trace contextRef="#ctx0" brushRef="#br0" timeOffset="5323.74">11452 8965 371 0,'0'0'86'16,"0"0"-32"-16,0 0 3 0,0 0-11 0,0 0-17 16,-33-51-8-16,27 43 1 15,4-5-3-15,-3 5-4 0,3-1-3 16,2 1-2-16,0 0 0 0,0-1 1 16,4 1 4-16,5 1-4 0,-1 0-4 15,2 2 2-15,7 0-1 0,1 1 2 0,9 4-3 16,2 0 1-16,6 4-2 0,5 5-1 15,-1 3-1-15,-8 1 3 0,-8-2 13 16,-11 0-20-16,-8 2 0 0,-4-1 0 16,-4 2 0-16,-4-2 1 0,0 1-1 15,-5 2-8-15,-1-2-7 0,1-1-7 16,-5-1 2-16,5-2 1 0,-5-3 1 0,7 0 9 16,-1 0 4-16,2-4 2 15,5 0 2-15,1 1 1 0,4-3 0 16,0 0 1-16,0 0-1 0,0 0 3 0,0 0 1 15,4 0 0-15,5 2 2 0,5 1 4 16,-1 0 6-16,7 3 1 0,-1 0 4 16,8 2 1-16,0 4-6 0,2 2-5 15,-9 2 0-15,1 1-1 0,0 1-1 16,-13 0-2-16,-2-2 0 0,-6 0-3 16,0-4 0-16,-8 1 0 0,-7-2 1 15,-5-1-1-15,-9 1-1 16,-2-2-3-16,0-1-5 0,2-3-2 0,0-3-1 15,0-2-8-15,6 0 0 0,-2-5-7 16,9-2-18-16,1-2-9 0,5 1-1 16,-2-2-6-16,-3 2-19 0,9-1-65 15,-4 0-71-15</inkml:trace>
  <inkml:trace contextRef="#ctx0" brushRef="#br0" timeOffset="11406.77">21341 3850 375 0,'0'0'32'0,"0"0"-10"15,0 0 4-15,0 0 7 16,0 0-2-16,0 0-14 0,0 0-7 0,16-5-3 16,-13 8-4-1,-3 0-1-15,0 7-2 0,0-1 1 16,-3 7 2-16,-5 1-1 0,2 4 1 0,-8-2 2 0,-1-1-1 16,-1-2-1-16,-5-4 1 0,0 1 0 15,1-5-2-15,-3-1 1 0,-4-2-1 16,2-2 0-16,2 0 0 0,1 0 0 15,-1-3 0-15,4-4-1 0,3-4 0 16,3-3 3-16,3-2-1 0,4-2 4 16,0-4 7-16,4-1 2 0,2-3-1 15,0 0-4-15,8-2-2 0,2 0-3 0,5 4-1 16,1 3-3-16,3 1 0 0,6 7 1 16,-1 1 2-16,7 5 3 15,5 0-1-15,1 4-1 0,0 5 0 0,-2 7-1 16,-2 5-1-16,-6 4-3 0,-6 5-1 15,-5 7 1-15,-12 6-1 0,-4 7 0 16,-14 6 1-16,-9 3 2 0,-8 1-1 16,-6-4-2-16,-4-5-2 0,-9-3-9 0,2-6 1 15,-3-6 5-15,7-9 0 16,1-5 1-16,10-6 3 0,4-5 1 16,8-2 1-16,9-4 0 15,6-1 0-15,2-3 1 0,1-3 0 0,3-1-2 0,0-3 5 16,0-4 2-16,7-2 5 0,3 1-2 15,2 1 1 1,9 3-5-16,4 3-2 0,6 2-1 0,4 4 1 0,4 2 1 16,3 5 1-16,3 7-1 15,3 3-3-15,-3 0 0 0,-1 3 0 16,-5 1-1-16,-4 0 0 0,-4-3 0 16,-8-4-1-16,-3-3-9 0,-1-1-18 15,-5-5-11-15,-5-3-16 0,-1-5-11 0,-2-7-10 0,-4-8-30 16,-4-1-103-16</inkml:trace>
  <inkml:trace contextRef="#ctx0" brushRef="#br0" timeOffset="11864.73">21184 3605 491 0,'-8'-73'35'0,"3"50"-31"16,1 6 11-16,0 2 34 0,-2 2-11 0,-2 1-13 15,-1 1-2-15,-1 3-1 0,0 2 2 16,2 2-5-16,-7 4-8 16,-2 3-6-16,-3 6-5 0,-7 10 0 0,-6 8 0 15,-2 6 0-15,-2 4 1 0,1 4 0 16,5 1 0-16,0 5-1 0,2 1 1 16,5 3-1-16,-1 1 0 0,6 0 1 15,7-1-1-15,8 5 0 0,-3-2 0 16,7 0-1-16,0 2-2 0,7 0 3 15,3 3-1-15,7-2 0 0,3 0 0 16,9-3 1-16,6-3 0 0,3-5 0 16,5-7 0-16,0-7-2 0,7-5 2 15,0-8 2-15,7-9-1 0,1-8 1 0,2-7 0 16,0-9 4-16,4-8 5 16,0-8 5-16,3-4 1 0,1-9-1 0,-4-5-9 15,-2-7 2-15,-6-8-2 0,-15-6-2 16,-6-10-1-16,-10-3 1 0,-13-4-3 15,-10 1 2-15,-12 9-1 0,-25 7-1 16,-21 8-2-16,-14 14-4 0,-19 10-5 0,-6 13-8 16,-6 14-6-16,-1 10-4 15,9 11 6-15,11 12 0 0,9 8-14 0,13 11-14 16,17 11-21-16,-1 7-17 16,1 6-39-16,8-6-73 0</inkml:trace>
  <inkml:trace contextRef="#ctx0" brushRef="#br0" timeOffset="12415.45">21045 4559 370 0,'0'0'41'15,"0"0"14"-15,0 0 20 0,0 0-10 0,0 0-21 16,0 0 0-16,0 0 2 0,0 0-6 0,-12-10-12 16,12 10-9-16,-4 1-9 0,-2 6-5 15,-3 9-3-15,-5 3-1 0,-5 10-1 16,-1 5 2-16,-5 4 2 0,-6 7 0 16,-6 3 1-16,-7 7-1 0,-1 1-1 15,-7 4 0-15,0 4-3 16,-1 1 0-16,1 2 1 0,2-2 0 0,1 0 0 15,-1-3 0-15,7-3 1 0,-3-3-1 16,3-5-1-16,4 1-5 0,-1-4 5 0,3-5 1 16,4-2 0-16,4-5-1 15,4-5 1-15,5-4 0 0,3-8-1 0,5-2 0 16,3-8-1-16,5-3 1 0,2-3-2 16,2-3-12-16,0 0-9 0,0 0-1 15,0-3-4-15,0-3 0 0,2-4-17 16,2-1-23-16,-4 1-38 0,0 4-57 15,-6 2-149-15</inkml:trace>
  <inkml:trace contextRef="#ctx0" brushRef="#br0" timeOffset="12998.01">19799 6032 316 0,'0'0'14'0,"0"-69"24"15,-2 42 21-15,-2 7-3 16,0-4-13-16,-3 6-4 0,-1 3-2 0,-2 1-6 16,1 5-7-16,-3 1 3 0,-2 2-11 15,-1 4-2-15,-6 2-5 16,5 0-2-16,-3 2-3 15,-3 10-1-15,-3 3-2 0,0 4-1 0,-4 6 1 0,-2 6-1 16,0 5 0-16,0 7 0 16,-2 2-2-16,2 6 1 0,0 3 0 0,2 2 0 15,2 0 1-15,2-1 0 0,3 0 0 16,3-1 1-16,7-1-1 0,3 1 1 16,7-4-1-16,2 0 0 0,4-1 0 15,11-3 0-15,5-4-1 0,9-5 0 16,9-4 1-16,7-5 0 0,9-3 0 15,8-6 2-15,6-5 1 0,4-5-1 16,5-7 0-16,-1-4-2 16,1-12-3-16,-3-10 3 0,-1-4 2 0,-3-7 0 15,-8-5 0-15,2-2 3 0,-10-3 7 16,-7-2-2-16,-7-4-1 0,-7-2-2 0,-13-3 0 16,-3-2-1-16,-11-4 5 0,-6-1-2 15,-4-5 1-15,-15-3-3 0,-3 0-4 16,-9-1-2-16,-11 8 0 0,-7 11-1 15,-7 10 0-15,-6 14-2 0,-6 8-1 16,-1 11 1-16,-5 8 0 0,0 5-5 0,-3 10-15 16,7 9-15-1,0 8 0-15,7 10-17 0,8 5-7 0,1 9-25 16,13 3-24-16,8-2-17 0,8-8-78 0</inkml:trace>
  <inkml:trace contextRef="#ctx0" brushRef="#br0" timeOffset="13233.02">19822 6403 388 0,'0'0'39'16,"20"-67"38"-16,-7 41 13 0,-5 8-24 16,-2 4 1-16,-4 4-15 0,0 6-11 0,0 2-10 15,-2 2-9-15,4 0-8 16,-4 6-7-16,3 8-7 15,1 5 0-15,-4 7 0 0,0 6 3 0,2 2-2 16,-4 3 1-16,-2 1-1 0,-3 1 1 0,5 0-2 16,0-4 0-16,2-4-3 0,2-5-24 15,4-4-21-15,3-8-31 0,-5-7-27 16,0-7-77-16</inkml:trace>
  <inkml:trace contextRef="#ctx0" brushRef="#br0" timeOffset="13925.98">21560 4610 340 0,'0'0'49'0,"0"0"2"0,0 0 10 0,0 0 0 16,0 0-23-16,0 0-15 0,0 0-6 15,0 0-4-15,17-14-3 0,-3 19-3 16,5 4 1-16,5 4 1 0,7 3 1 16,3 5 2-16,3 5 2 0,4 5 1 15,7 7-3-15,3 8-3 0,5 4 0 16,2 8 4-16,2 4-4 0,0 5-6 15,4 5-2-15,2 0 1 0,4 3 0 0,9-2 0 16,4-4-2-16,8-4-2 0,-2-6 2 16,4-5 2-16,-5-6 0 0,-7-3 0 15,-2-7 1-15,-13-3 0 0,-15-4-1 16,-3-8-1-16,-15-3-1 16,-10-6 0-16,-7-4-1 0,-7-5-1 0,-5-1 1 15,-4-4 1-15,0 0 1 0,-2 0 1 0,-5 0-2 16,-3-1-5-16,-6-2-25 15,1-2-27-15,-1 2-15 0,3 1-9 16,7 2-38-16,-4 0-42 0,1 3-60 16</inkml:trace>
  <inkml:trace contextRef="#ctx0" brushRef="#br0" timeOffset="14526.63">23290 6121 292 0,'0'0'141'0,"0"0"-94"0,0-55 4 0,-2 37 7 15,0 5-6-15,-6 1-17 0,2 5-6 16,-1-1-5-16,3 2-7 0,-2 1-2 0,-4 3-7 16,-1 2-2-16,1 0-6 15,-15 8 0-15,3 6-5 0,-7 5 4 16,-2 6 1-16,-5 3 0 0,3 3-1 16,2 3 1-16,2 1 0 0,1 0-1 0,3 0 1 15,8-2-1-15,5 1 1 0,6-2 0 16,3 2-1-16,6 1 0 15,1 4 0-15,8 2 1 0,5-1 0 0,1 0 1 16,3-1 0-16,8 0-1 0,2 0 1 16,6-4-1-16,4 2-1 0,7-2 1 15,4-3 1-15,3-4 0 0,10-5-1 16,1-8-3-16,4-11 3 16,0-4 0-16,5-10 1 0,-1-10 2 0,-4-4 0 0,-8-5 6 15,-8-5 6-15,-2-1 1 0,-13-4-1 16,-4-3 10-16,-8-3-14 0,-4-8-4 15,-11-1 4-15,1-6-3 16,-5-3-5-16,-6-4-3 0,-2-1 0 0,-12 0 0 16,-5 2 0-16,-16 3 0 0,-10 8 0 15,-13 9 0-15,-10 9-7 0,-13 8 4 0,-4 9-2 16,7 11-7-16,-7 9-10 16,11 9-7-16,6 14-12 0,2 6-25 0,10 11-24 15,6 2-20-15,5 0-50 16,6-5-139-16</inkml:trace>
  <inkml:trace contextRef="#ctx0" brushRef="#br0" timeOffset="14999.17">23268 6307 413 0,'0'0'10'0,"0"0"33"0,14-53 8 16,-6 40 6-1,-2 3-13-15,-1-1-12 0,3 3 2 0,-2 2 0 0,2 0-8 16,-1 1-8-16,5 1-4 0,2 1-3 16,5 1-2-16,2 2-1 0,6 0 0 15,-5 0-1-15,3 4-1 0,-2 3-5 16,-3 2 1-16,-5 2-2 0,-7 3 0 16,-4 1-1-16,-4 0 0 0,-8 5-3 15,-4-1-12-15,-13 0-16 0,2 0-11 16,-2-5 6-16,3-3 15 0,-1-2 14 15,10-1 7-15,-3 0 1 0,6-4 0 16,8-1 0-16,-3-3 1 0,5 0-1 0,0 1 2 16,0-1 8-16,0 1 1 15,2 0-1-15,3-1-1 0,-1 2 1 16,8 1 5-16,3 0 2 16,5 3 4-16,5-1 3 0,4 4-2 0,4 3-3 15,2 2-2-15,-2 2-4 0,-4 3-1 0,-4 0-5 16,-15 0-4-16,1 1-2 0,-11-3 0 15,-2 0 2-15,-9-2-1 0,-1 0 0 16,-11-2 2-16,-4-3 1 0,-2-1-4 16,-6-1 1-16,-4-4 0 0,0-3-2 15,-1-1-1 1,1 0-16-16,4-2-26 0,2 1-25 0,2-2-25 0,2-1-66 16,0-1-264-16</inkml:trace>
  <inkml:trace contextRef="#ctx0" brushRef="#br0" timeOffset="16103.59">6569 5904 99 0,'0'0'238'0,"0"0"-178"15,0 0-16-15,0 0 15 0,0 0 4 16,0 0-12-16,0 0-16 0,2-51-4 16,-2 50 3-16,0-1-4 0,0 2-9 15,0 0-3-15,0 0-2 0,0-1-2 16,0-3-2-16,2 0-2 0,1 0-3 16,-3 1 0-16,0 0 0 0,2 3-1 15,-2 0 0-15,0 0 2 0,0 0 1 16,0 0-3-16,0 0-3 0,0 3-3 0,-2 4-1 15,-1 5-4-15,-1 10 2 0,-2 6 2 16,-2 4 1-16,-5 1 0 16,3 5 0-16,-6 3 1 0,-1 4-1 0,-6 0 1 15,-4-1-1-15,5 0 2 0,-9 0-2 16,-7 3 1-16,-5 7 1 16,-4-1-2-16,-5 4 2 0,6-1 0 0,3-1 0 15,2-3 0-15,8-2-1 16,8-3 0-16,-2-3-1 0,2-7-2 15,4-3-4-15,9-5 5 0,0-6 1 0,1-2-7 0,5-8-1 16,2-2-2-16,2-2-2 16,0-3-2-16,2-1-1 0,-2-5-1 15,2 0-11-15,0 0-11 0,0-1-2 0,0-6-2 16,0-4-5-16,0-4-90 0,0 2-69 16</inkml:trace>
  <inkml:trace contextRef="#ctx0" brushRef="#br0" timeOffset="16654.48">5821 7051 226 0,'0'0'38'16,"0"0"-4"-16,0 0 2 0,0 0 17 15,0 0-20-15,0 0-3 0,0 0 8 16,0 0 12-16,27-47 2 0,-27 44-7 16,0 0-4-16,0 0 6 0,-2-1-5 15,0 0-7-15,0-2-10 0,0 3-2 16,0 0-2-16,-1 2-7 0,-1 1-3 16,4 0-4-16,-2 0-2 0,0 3-5 15,-6 7 0-15,-2 7-2 0,-5 7 0 16,-3 8 2-16,-5 3 0 0,-2 5 0 0,-6 6 0 15,-4 5 0 1,-13 8 1-16,-3 7-1 0,-7 6 1 16,-4 2-1-16,2 0 1 0,0-1-1 0,10-1 2 0,-1-3-2 15,7-1-4-15,1-6-3 0,-1-3 0 16,5-7-2-16,4-5 1 16,4-9-4-16,4-7-2 0,10-6-4 0,1-6-5 15,10-8-14-15,2-1-17 0,4-6-21 16,0-4-21-16,0-3-24 0,6-14-34 15,0-3-111-15</inkml:trace>
  <inkml:trace contextRef="#ctx0" brushRef="#br0" timeOffset="17206.29">5848 7093 260 0,'0'0'39'0,"0"0"12"0,0 0 18 15,0 0 1-15,0 0-14 0,0 0-5 16,0 0-8 0,0 0-8-16,-10-42-18 0,14 46-17 0,6 4 0 0,7 7 0 15,1 3 7-15,9 4 6 0,2 5 2 16,4 2-5-16,4 2 0 0,0 5 0 15,7 4-3-15,-1 3-3 0,5 7-3 16,4 1-1-16,1 6 1 0,1 3 0 16,2 3 0-16,2 3-1 0,-3-2 2 15,3 2-2-15,2-4 0 0,-4-4 0 0,-2-4 1 32,-2-9 1-32,-5-4-1 0,-8-5 1 15,-6-5 0-15,-10-5-1 0,-12-8 0 0,-1-4-1 0,-10-4-1 16,-2-2 1-16,-13-1 10 15,-3-1 13-15,-13-3 2 0,-17 0-12 0,-14 0-6 0,-10-2-6 16,-15 0-1 0,-10 1 0-16,-11 0 0 15,3 2 0-15,-3-1 2 0,5 3 0 16,-11 0 1-16,9 1 0 0,-5 0-1 16,-5 2-2-16,7 1-8 0,3-1 8 15,1 4 1-15,11-3 1 0,9-2 0 16,15 2 0-16,14-2 1 0,5 0-3 0,11-1 0 15,8 1-5-15,6-2 0 0,12-2-10 16,5 0-6-16,6 3-14 0,2 2-12 16,0 0-13-16,-2 1-9 0,2 0-18 15,0-2-41-15,0-2-49 0</inkml:trace>
  <inkml:trace contextRef="#ctx0" brushRef="#br0" timeOffset="18672.25">5496 7729 281 0,'0'0'92'0,"0"0"-23"0,0 0 4 15,0-52 0-15,3 45-20 0,-3 1-7 16,2 0 4-16,0 5-11 0,0-2-9 16,-2 2-9-16,0 1-5 0,2 0-7 31,-2 0-3-31,2 3-6 0,0 0 0 0,2 5-4 0,0 0 3 0,0 7 0 16,5 2 1-16,-5 7 0 0,0 2 1 15,-2 5 0-15,-2 1 1 0,0 4 0 16,-2-2-1-16,0 1-1 0,0 0 1 0,0-1 0 15,2-3-1-15,-2-5 2 0,2-5-2 16,0-5 0 0,0-6 1-16,0-2-1 0,2-4 0 0,-2-3 0 0,4-1 0 15,0 0 1-15,0-3 1 0,6-2 0 16,9-1 2-16,2-3 1 0,-1 0 1 16,3-2-1-16,0 0-3 0,-5 3-1 15,5 0-1 1,-6 0 1-16,3 3-1 0,-3-2-1 0,-1 2-26 0,-7 2-23 15,-3 1-47-15,-6 0-38 0,0-1-113 16</inkml:trace>
  <inkml:trace contextRef="#ctx0" brushRef="#br0" timeOffset="18892.49">5862 7785 539 0,'0'0'90'0,"0"0"-19"0,0 0 14 16,0 0-12-16,0 0-34 0,0 0-14 16,0 0-1-16,0 0-6 0,9-40-9 0,-9 46-9 15,0 6-3-15,0 4-4 0,2 10 5 16,0 5 2-16,0 6 0 0,2 4 1 16,0 0 0-16,4 1-1 0,-1 1-1 15,-1-1-37-15,0-3-14 0,0-2-48 16,-4-6-47-16,4-6-136 0</inkml:trace>
  <inkml:trace contextRef="#ctx0" brushRef="#br0" timeOffset="19663.39">9327 7851 268 0,'0'0'80'0,"0"0"-16"16,0 0 5-16,0 0 8 0,0 0-18 16,0 0-16-16,0-53 5 0,0 50-3 15,0 1-9-15,0 0-11 0,0 1-4 16,0 0-2-16,0 1-1 0,0 0-5 16,-2 0-2-16,0 0-3 0,2 2-3 15,-4 8-5-15,-3 7-2 0,-1 8 1 16,-4 8 1-16,-1 5 0 0,-3 4 1 15,-1 5-1-15,-6 6 0 0,1 1 0 0,-7 3 1 16,2 0 0-16,-6-1 2 0,2 0-1 16,-2-3 0-16,4-2-1 0,4-8 1 15,4-5 0-15,5-6-1 0,3-7-1 16,3-5-2-16,4-5 1 0,0-7-5 16,4-2-11-16,0-3-9 0,2-1-7 15,-3-2-2-15,3 0-4 0,0-7 0 0,-4-3-27 16,-2-8-33-16,-6-5-46 0,1-3-156 15</inkml:trace>
  <inkml:trace contextRef="#ctx0" brushRef="#br0" timeOffset="20213.78">8779 8798 238 0,'0'0'74'0,"0"0"-16"15,0 0 6-15,4-61 4 0,0 46-15 16,0 2-8-16,3-1-8 0,-3 1-5 0,0 3 0 16,-2 1 1-16,2 3-8 15,-2 1-4-15,0 2-1 0,-2 1-2 0,0 1 0 16,0 0 0-16,0 1-2 15,0 0-5-15,0 0-1 0,0 4-5 0,-4 2-3 16,-2 7-1-16,-9 6 0 0,3 6 1 16,-7 5 0-16,-1 4 0 0,-5 7 0 15,-6 5-1-15,-4 5 1 0,0 3-1 16,-5 2 0-16,5 1 1 0,-2-4-2 16,2 3 0-16,-2-3 0 0,0-1 2 15,-1-4-1-15,3-2 0 0,-2-3-1 16,-2-1-5-16,-1-4-3 0,1-1-4 15,4-8-1-15,8-8-2 16,9-5-1-16,5-9 1 0,13-6 2 0,0-3-9 0,6-11-21 16,5-7-14-16,9-10 5 0,3-7-16 15,4-10-78-15,-2-2-171 0</inkml:trace>
  <inkml:trace contextRef="#ctx0" brushRef="#br0" timeOffset="20764.43">8843 8732 381 0,'0'0'19'0,"0"0"36"0,0 0 13 16,0 0 5-1,0 0-24-15,0 0-9 0,0 0 1 0,0 0-7 0,0 0-11 16,8-44-13-16,5 53-10 0,5 6 0 15,5 4 5-15,4 1 3 0,8 5 1 16,4 0 1-16,3 3 1 0,1 3-3 16,3 3-4-16,-3 2 0 0,3 2 2 15,-1 1-2-15,-2 1-1 16,1-1-2-16,-3-1 1 0,3-2-1 0,-5-4 0 16,0-1 1-16,0-3 0 0,-1-2-1 0,-9-3 0 15,0-3-1-15,-9-3 2 0,-3-4-2 16,-7-4-1-16,-6-4 0 0,-2-2 0 15,-2-2 0-15,-2-1 1 0,-4 0 4 16,-6 1 2-16,-1-1 1 0,-7 0-1 16,-5 0-1-16,-4 0-3 0,-6 0-1 15,-5 0-1-15,-5 2-3 0,-5-2 3 16,-10 0-1-16,-2 3 0 0,-8 2 1 0,-2 2-1 16,-7 0 1-16,3 1 0 15,-1 1-1-15,5 2 0 0,8-2 1 0,4 2 1 16,6 1-1-16,2-1-2 15,3 3-7 1,3 0-7-16,1 2-3 0,3-1 3 0,7 0 1 0,4-3 0 16,0-2-5-16,11-1-1 0,5-2-8 0,7-2-1 15,4-3 12-15,2-2-1 0,2 0-5 16,0 0 0-16,0 0-26 0,0 2 9 16,4-2-2-16,2 0 9 0,0 0 10 15,2 0-32-15,3 0-32 0,-1-6-60 16</inkml:trace>
  <inkml:trace contextRef="#ctx0" brushRef="#br0" timeOffset="21235.54">8548 9124 293 0,'0'0'67'0,"0"0"-19"15,16-62-3-15,-8 51 14 0,1 2-7 16,-5 1-15-16,-2 3-2 0,2 1-3 0,-2 0 1 16,-2 2 1-16,2 1-6 15,0 0-4-15,0-2-3 16,-2 1-7-16,2 2-2 0,7 0-4 0,-1 6-2 0,0 0-2 16,7 3 3-16,-5 2 2 0,6 3-2 15,-3 3-1-15,-5-1-2 0,2 3 0 16,-1 2-1-16,-3-1-1 0,-2 4 0 31,-4 1-1-31,0 2 1 0,0-2-2 0,0-3 0 0,-4-2 2 0,0-2-2 31,2-4 1-31,0 0-1 0,2-5 1 16,0-2-1-16,0-1 0 0,0-1 1 16,0-3-1-16,2-2 0 0,0 0 0 15,2 0 0-15,0 0 1 0,0 0 0 16,7-2 0-16,3-3 1 0,3-2 0 0,3-2 1 15,3 1-3-15,2 0 1 0,0 0-1 16,-1 3 1-16,-1 1-1 0,-4 1 0 16,-1 0 0-16,-5 0-3 0,-3 2-14 15,-4-1-6-15,-2 2-11 0,1 0-5 16,-3 0-26-16,-2 0-19 0,0-4-26 16,0-1-48-16,0-2-183 0</inkml:trace>
  <inkml:trace contextRef="#ctx0" brushRef="#br0" timeOffset="21708.18">9031 9072 162 0,'0'0'309'16,"0"0"-227"-16,0 0-31 15,0 0 14-15,0 0-2 0,48-54-23 0,-46 50-5 16,0 2-9-16,-2 2-7 0,0 0-7 15,0 0-3-15,0 2-4 0,-2 1-4 16,-6 1-1-16,-5 1-2 0,-1 1 1 16,-5 2 0-16,3-1-1 0,-1-1-7 15,5-3-1-15,1-1 0 0,5 0 3 16,4-2 4-16,-2 0 3 0,2-3 1 0,-2-4 0 16,2-3 1-16,2-2-1 0,0 1 1 15,0-2 1-15,2 2 0 0,2 1 1 16,2 0 0-16,2 4 0 0,1-1-3 15,3 3 0-15,2 3 0 0,3 0 0 16,4 1 0-16,-3 6 0 16,-1 3 0-16,-5 5-1 0,-1 2-1 0,-7 3-1 15,-2 7-1-15,-4 2 2 0,-13 3 0 16,1-1-14-16,-5-2-14 0,3-4 7 16,1-8-6-16,5-3 27 0,8-5 1 15,0-3 1-15,2-4-1 0,0-1 0 0,0 0 5 16,0 0 8-16,4 0 7 0,6 0-2 15,3-3 0-15,5 0-3 0,7-3-5 16,6 0-5-16,2 0-3 0,6 1-1 16,5-1-1-16,3 1 0 0,3 0-33 15,2-2-68-15,-5-2-60 0,-8-4-298 16</inkml:trace>
  <inkml:trace contextRef="#ctx0" brushRef="#br0" timeOffset="22385.81">11388 9672 228 0,'0'0'154'15,"0"0"-59"-15,0 0-16 0,0 0-7 0,0 0-7 16,6-51-5-16,-4 47-12 0,-2 1-11 0,2 0-7 16,-2 3-7-16,0 0-5 0,0 0-5 0,0 0-5 15,0 3-6-15,-4 3-2 16,4 9-3-16,-6 4 3 0,-3 8 0 16,-3 6 2-16,0 2 0 0,-5 3 0 15,1 6 0-15,-7 1 0 16,0 5-1-16,0 1-1 0,-8 2 1 0,2 2 0 0,-4 0 0 15,0 2 0-15,-4-5 1 0,4-2-1 16,0-5 0-16,0-6 0 16,4-5-1-16,4-8-1 0,4-4-2 0,5-2-1 15,8-4-6-15,-5 1-3 0,3-5-4 16,6-2-1-16,-2 0 0 0,6-5-2 16,0-1-15-1,0-2-19-15,0-2-15 0,0 0-5 0,0-6-20 0,0-5-25 16,0-1-37-16</inkml:trace>
  <inkml:trace contextRef="#ctx0" brushRef="#br0" timeOffset="22951.82">10673 10636 156 0,'0'0'88'0,"0"0"-29"0,0 0 2 16,0 0 5-16,0 0-1 0,0 0-4 15,0 0-3-15,12-11-6 0,-6 6 2 16,-4 2-4-16,2 0-10 0,-2 0-11 16,3 2-4-16,-1 1-5 0,-2-2-4 15,-2 2-2 1,2 0-4-16,-2 0 0 0,0 0-2 0,0 2-3 0,0 2 0 15,-4 4 0-15,-5 6-4 0,-5 7 1 16,-5 5-1-16,-10 9 2 0,-6 6-1 0,-2 4 0 16,-8 4 1-16,-3 1-1 0,3 2 0 15,-9 0-2-15,10 2-3 0,-1-4 3 16,6 1-1-16,6-1 0 0,2-2-1 16,2 0-8-1,0-2-1-15,6-4-3 0,-2-5-7 0,4-3 2 0,3-7 0 16,-3-4-5-16,7-8-1 0,1-1-11 0,3-7-13 15,4-3-6-15,6-3 1 16,0-2-14-16,4-10-17 0,6-8-45 0,3-4-52 16</inkml:trace>
  <inkml:trace contextRef="#ctx0" brushRef="#br0" timeOffset="23469.29">10675 10592 430 0,'0'0'33'0,"0"0"22"0,0 0 0 15,29-54 3-15,-19 46-18 0,2 0-7 16,-6 5-4-16,9 1-2 0,-3 2-4 16,5 0-5-16,4 2-3 15,-1 7-1-15,3 0 0 0,6 4-2 0,2 4 0 16,4 2-3-16,4 5-3 0,3 4-2 15,1 5 0 1,5 6-4-16,1 3 1 0,5 2 1 0,-2 2-1 0,8-1 1 16,-7 0-1-16,3-3 0 0,0-1 1 15,-11-3-1-15,1-5-1 0,-5-2-2 32,-10-5 1-32,-8-1 1 0,-4-6 0 0,-11-2 0 0,0-2-1 0,-6-6 1 15,-2-1 0-15,0 0-1 0,-4-2 0 16,-6-1 1-16,2 2 1 0,-11 0 2 15,2 0 0-15,-10-2 0 0,-4-1-2 0,-4 0 1 16,0 1-1-16,-6-2 1 0,-9-2-1 16,3 2 1-16,-11-1-2 0,-4 0 0 15,-4 2-4-15,-11-1 3 0,-8 1 0 16,-14 2-1-16,-8-2-2 0,-7 2-1 16,-4 2-1-1,9 3 0-15,3 1 3 0,15 0 2 0,11 0-3 0,22 1-2 16,18-3 4-16,14-1 1 0,7-2-9 0,11-3-14 15,2-1-8-15,3 0-9 0,3-2 5 16,0-1 11-16,9 0-28 16,-1 2 1-16,9-2-2 0,3-2 4 0,3-7-6 15,2-5-79 1</inkml:trace>
  <inkml:trace contextRef="#ctx0" brushRef="#br0" timeOffset="23894.67">10511 10964 363 0,'0'0'59'0,"0"0"14"0,0 0-1 0,0 0-3 16,21-58-11-16,-19 49 3 0,4 2-10 15,-2 0-12-15,-2 3-10 0,-2 3-10 16,3 1-7-16,-1 0-4 0,0 0-4 16,4 0-4-16,-2 5 0 0,0 5-1 15,2 4 0-15,1 4 1 0,-3 3 0 16,2 2-1-16,-4 2 1 0,0 2 2 16,-2 0-2-16,4-3 1 0,-2 0 0 15,-2-2 0-15,0-4-1 0,4-2-2 16,-2-3-2-16,3-4 1 0,-3 0 3 0,2-3-1 15,-2-2 1-15,4-1-1 16,-4-2 1-16,4 0-2 0,9-1 2 16,1-4 0-16,5-1 1 0,6-3 0 0,4-2 0 15,2 0 0-15,2-2 0 0,0 2-1 16,-4-2 0-16,-4 3 0 0,-6 2-1 16,-7 1-13-16,-6 3-12 0,-5-1-18 15,-3 1-23-15,0 0-27 0,-7 0-36 16,1-1-134-16</inkml:trace>
  <inkml:trace contextRef="#ctx0" brushRef="#br0" timeOffset="24397.76">10947 10929 300 0,'0'0'34'16,"0"0"13"-16,0 0 1 0,0 0 5 15,0 0 3-15,0 0-9 0,0 0-8 16,-16-57-7-16,16 48-1 0,0 2 1 16,0 0-5-16,6 4-7 15,-2 0-2-15,5 0-4 0,-1-1-3 0,2 2-1 16,5 0 1-16,1 0-1 0,7 0-2 16,-5 2-1-16,5 0-1 0,2 5-2 0,-6 1-2 15,-1 1-2-15,-3 3 1 0,-3 1-1 16,-8-2-4-16,-2 3-11 0,-2 0-6 15,-4 0-5-15,-8 0 0 0,-1-3-3 16,5-1-7-16,-8 0 2 0,3 0 12 16,3 1 16-16,-1-5 6 0,5 0 3 15,4-2-2-15,2-2 3 0,0 0 14 16,0 0 10-16,0 0-1 0,0 0-4 16,2-2-6-16,2 1-5 0,5 0 0 15,3 1 0-15,-6 0 0 0,11 1 1 16,-1 2 0-16,3 3 1 0,0 1 1 15,3 2-2-15,-3 0-5 0,-5 5-5 0,-1 1 0 16,-3 4-1-16,-4-3-2 0,-4-1 1 16,-2 0-1-16,-8-2 0 0,-2 1 0 15,-3-2 0-15,-5-2-7 0,1 0-9 16,-8-2-6-16,7-4-13 0,-1-2-7 16,3-1-16-16,1-1-5 0,3-4-19 15,1-5-38-15,3-1-15 0,2-2-102 0</inkml:trace>
  <inkml:trace contextRef="#ctx0" brushRef="#br0" timeOffset="24965.89">12136 9576 196 0,'0'0'55'0,"0"0"-5"16,-50-27 4-16,32 24 11 15,5 2-8-15,5 1 2 0,-2-1-7 16,6 1-15-16,0 0-9 0,4 0-3 16,0 0-4-16,0 0-3 0,0 1-7 15,4 4-2-15,2 3-5 0,4 5 11 0,-4-1 5 16,11 5-1-1,0 2-4-15,7 1 1 0,3 3-1 0,4 0-1 16,11 3 0-16,-1 0-2 0,6 4-2 0,7 0-2 16,6 4-1-16,6-1-2 15,5 4-5-15,1 0-2 0,4 1 2 0,3 0 0 16,-5-1 1-16,-1-1 0 0,-7-5 0 16,-8-2 0-16,-7-5 2 15,-9-1-2-15,-17-4-1 0,-11-3 0 0,-6-1 0 0,-4-3-6 16,-4-3-6-16,0 1 1 0,-2-3 4 15,-2-3-2-15,2 0-4 0,0-2-1 16,-2-1-2-16,2-1-4 0,-2 0-12 16,-9-1-19-16,-1-5-34 0,-3-1-59 15,1 0-100-15</inkml:trace>
  <inkml:trace contextRef="#ctx0" brushRef="#br0" timeOffset="25295.41">13180 10315 463 0,'0'0'40'0,"0"0"-3"16,0 0 0-16,0 0 20 0,0 0-5 15,0 0-2-15,0 0-12 0,0 0-3 16,0 0-14-16,4-36-10 0,-6 46-8 15,0 8 0-15,0 4 4 16,-4 6 4-16,-7 4-2 0,1 3-2 0,-7 5-2 16,1 1-2-16,-11 5-1 0,-4 3-1 15,0 2-1-15,-3 3 0 0,-1 5-1 16,-2-1 1-16,-2 1-6 0,5-6-4 16,8-5 2-1,5-7-1-15,2-10-7 0,13-5-9 0,4-9-14 0,0-3-8 0,4-7-7 31,0-4-6-31,4-3-29 0,2-9-33 0,0-5-40 0</inkml:trace>
  <inkml:trace contextRef="#ctx0" brushRef="#br0" timeOffset="25816.77">13246 10260 604 0,'0'0'15'16,"0"0"1"-16,0 0 9 0,0 0 26 0,0 0-14 0,0 0-20 16,0 0-6-16,0 0-2 0,0 0-2 15,46 0-1-15,-30 14-2 0,-6 4 4 16,9 3 2-16,-2 2-2 0,7 3-3 16,5 2 0-16,9 1-1 0,5 5-1 15,13 2 1-15,10-1 1 0,15 2 0 16,3 0 0-16,3 2-2 15,2 1-1-15,0-3-1 16,-6 2 1-16,-5-2 0 0,-8 0-1 0,-12-2-1 0,-10-4-5 0,-5-2-2 16,-12-3 6-1,-8-3 1-15,-6-4-1 16,-5-2 1-16,-6 0 0 0,-4-4 0 16,-2 0 1-16,0-3 0 0,-8-2-1 15,-4 2 1-15,-7-2 4 0,-12-2-2 0,-2 2 3 16,-4-2-2-16,-13 0-1 15,-2-1-2-15,-10-1 1 0,-6 4-1 16,-4 0 1-16,-11 1-2 0,-6 1 0 16,-8-1-4-16,-10 3 1 0,-7-2 0 0,2 0 2 15,1-1 1-15,7 1 1 0,9 0 1 16,19-3-1-16,12 2-1 0,24-4-7 16,13 1 6-16,21-2-2 0,0-3-6 15,6-1-3-15,0 0-4 0,0 1-3 16,0 2-6-16,2-1-6 0,4 1 9 15,-2-1-12-15,9 0-11 0,3-2 3 16,-1-4-22-16,3-7-20 0,-3-2-45 16,1-2-109-16</inkml:trace>
  <inkml:trace contextRef="#ctx0" brushRef="#br0" timeOffset="26449.6">13219 10714 453 0,'0'0'49'0,"0"0"27"0,0 0-11 0,0 0 3 0,0 0-16 16,0 0-11-16,0 0-12 0,0 0-8 15,2-24-14-15,-2 37-7 0,0 8-2 16,0 3 2-16,0 6 3 0,2 3 1 15,-2 2 0-15,2 0-2 0,1-2-1 16,-1-2 1-16,2-3-1 0,0-5-1 16,0-4-2-16,-2-6-12 0,-2-5 4 15,0-1-6-15,2-4-3 0,-2-1-1 0,0-2-3 16,0 0 4-16,2-3 5 16,2-4 4-16,3-2 2 0,-3-5-5 0,0-2 0 15,-2-4 5-15,-2-3 5 16,0-2 3-16,-2-3 0 0,-6-3 0 15,3 0 0-15,-3-3 2 0,8 1 9 0,-2 5 1 16,2 3 5-16,0 6-2 0,0 2-2 16,2 4-6-16,8 3 1 0,1 1-4 15,-1 3 0-15,3 2-2 0,5 4 1 16,-5 1 5-16,7 6 4 0,-7 5-2 16,3 3-2-16,-8 1-3 15,3 2-4-15,-5 0-1 0,0 1 1 16,-6 1-1-16,0 0-2 0,-8 1-12 15,-2-3-1-15,1-2-1 0,-9 1 5 0,3-3-3 16,-10 2 1-16,9-4 3 16,-1-2 2-16,7 1 8 0,-2-6 2 0,5 0-2 15,3-3 1-15,2-1 0 0,2 0 2 16,-2-1 10-16,2 0 7 0,0 0-3 0,0 0-4 16,6 0-6-16,1 0-3 0,5 2 0 15,0 2 4-15,9 3 1 0,0 0 2 0,3 3-1 16,5 1-3-16,2 1-3 0,-2 0-4 15,-6-2 0-15,2 0-2 0,0 0-17 16,0-4-8-16,-5-3-28 0,1-3-18 16,0-1-29-16,-9-7-96 0</inkml:trace>
  <inkml:trace contextRef="#ctx0" brushRef="#br0" timeOffset="26907.35">13585 10802 553 0,'0'0'15'0,"0"0"-13"16,0 0 4-16,0 0 32 0,-6-55-5 16,4 52-13-16,2-2-7 15,0 2 0-15,0 0-3 0,0 2 3 0,0 1-2 16,0-2-3-16,0 1-4 0,8-1-3 16,0-2 0-16,5 1 1 0,1 0 3 15,9 0 3-15,4 3 3 0,-4 0 0 16,3 0 3-16,-3 5-3 0,-8 3-7 15,-5 1-4-15,-8 0 0 0,-2 5-7 16,-10-2-13-16,-3 4-14 0,1-3-11 0,-7 2 4 16,7-2 6-16,-5-1 1 0,7-1 10 31,-2-3 16-31,1-3 7 0,5-1 1 0,2-3 3 0,4-1 6 0,0 0 15 16,0 0 4-16,0 0 0 0,0 2 1 31,0-2-6-31,0 0-4 0,4 0-7 0,2 0-4 15,9 0 10-15,-7 1 5 0,13 2 4 0,-3 2-2 0,9 2 2 16,6 0-4-16,0 4-5 0,0 2-2 16,1-2-4-16,-12 3-5 0,-7-2-3 0,-3 2-3 15,-8-1-1 1,-4 0-1-16,-8 0 1 0,-4 3 2 16,-5 0-1-16,-4 1-1 0,-3-1-14 0,-3-4-9 15,-2 0-12 1,2-5-18-16,-2-1-22 0,-2-5-21 15,2-1-69-15,0-3-148 0</inkml:trace>
  <inkml:trace contextRef="#ctx0" brushRef="#br0" timeOffset="28355.47">19466 7002 59 0,'0'0'16'0,"0"0"-2"0,0 0 14 16,0 0-2-16,0 0-3 0,0 0 4 15,0 0 7-15,0 0-1 0,8-11 0 16,-8 10-6-16,0 0-1 0,0 1 8 16,2-1-4-16,-2 1-11 0,0-1-6 15,0 0 0-15,2 1-2 0,-2-1 0 16,0 1 0-16,0-1 3 16,0-2 2-16,5 1 5 0,-3 2-2 0,-2 0-3 0,2 0-1 15,0-1 0-15,0-1 0 0,0-1-1 16,-2 1-2-16,0 0 1 15,2-1 1-15,-2 1-1 0,0 1 3 0,0 0 0 16,0 1-1-16,2 0-3 0,-2 0-2 16,0 0-1-16,0 0 0 0,0 0-2 15,0 0 1-15,0 0-2 0,0 0-1 16,0 0-3-16,-2 0 0 0,2 2-2 16,0 2 0-16,-2 3 0 0,2 0 0 15,-2 3 1-15,0 2 0 0,-2 6 0 0,-3 4 1 16,-1 2-1-16,-2 6 3 15,-5 1 1-15,-1 1 0 0,-1 3-1 0,1 4-1 16,-5 1-1-16,0 3 0 16,1 0-2-16,-1 3 1 0,3 3 0 0,-3 3 0 15,0 0-1-15,-2 0 1 0,3-4 0 16,1-4-1-16,-2-2-2 0,5-3 2 16,-1-4 0-16,3-3-1 0,-3-5-4 15,5-1-5-15,-5-1-3 0,5-3-1 16,-4-2-2-16,5-3 1 15,1 0 2-15,-3-2 2 0,7-3 0 16,-2 2-1-16,4-3-7 0,-2-2-2 16,2 0 0-16,-3-3 4 0,7-2-3 0,-2 1 1 0,0-2 0 15,2 0 1-15,0-1-2 16,0 0-15-16,0-2-18 0,0 0-34 0,0 0-63 16</inkml:trace>
  <inkml:trace contextRef="#ctx0" brushRef="#br0" timeOffset="28891.71">18999 8156 319 0,'0'0'95'0,"0"0"-32"16,0 0 21 0,23-52-13-16,-21 42-16 0,0 1 0 0,-2 2-7 0,0 4-11 0,0 1-5 15,0 2-6-15,-2 0-8 0,0 0-3 16,0 6-8-16,-5 4-7 0,-3 5-1 16,4 10 1-16,-11 3 0 0,3 7 0 15,-7 3 1-15,-8 7 2 0,-6 10-1 0,-4 5-1 16,-11 6 0-1,-6 4 2-15,3 4 0 0,-5 8-3 0,-2 6 1 16,-4 5-2-16,-4 3-1 16,-1-1-4-16,5-1 1 0,0-7-6 0,4-8-2 0,11-12-1 15,5-11 0 1,9-10 2-16,8-13-1 0,13-11-4 0,7-7 1 0,7-11-6 16,5-4-31-16,9-13-24 15,9-14 0 1,8-18-49-16,0-3-166 0</inkml:trace>
  <inkml:trace contextRef="#ctx0" brushRef="#br0" timeOffset="29504.78">19127 8207 216 0,'0'0'204'16,"0"0"-152"-16,0 0-17 16,0 0 19-16,0 0-17 0,0 0-7 0,0 0-8 15,0 0 1-15,0 0-1 16,0-4 0-16,-2 4-2 0,2 1-2 0,0 0-1 15,0 4-7-15,6 2-7 0,2 5 2 16,5 5 5-16,3 2-1 0,9 3-2 16,2 4 0-16,8 2-1 0,5 5 0 15,3 2-1-15,9 6-1 0,-1 5-2 16,3 4 2-16,4 6-3 0,-2 4-1 0,-3 3 0 16,5 2 0-16,-4-2-4 15,0 1 3-15,0-4 1 0,-1-3 0 0,1-5 0 16,-2-6 1-16,-5-7-1 15,-7-6 0-15,-9-4 1 0,-11-10 0 0,-11-7 0 16,-7-2 0-16,-4-3-1 0,-15-2 0 16,-10-2 1-16,-14 0 14 0,-11-3-5 15,-14 0-2-15,-11 0-1 0,-7-3 2 16,-9 0-4-16,2 0 0 0,-4 2-2 16,0-3 0-16,-3 2-2 0,1-1-1 15,-2 2-7-15,-2 2 2 0,1-1-5 16,3 6-2-16,6 4 0 0,13 4 5 0,8 2 6 15,18 3 1-15,8-2 0 16,7-1-2-16,17 0-4 0,-3 0 2 0,10-3-14 16,-1 1-8-16,4-2 1 15,6-1 5-15,-3 0-13 0,-1-3-10 16,6-4 3-16,0-1 3 0,0-3 4 0,0 0 0 16,-4-7-16-16,1-3-14 15,3-5-28-15,-2-4-35 0,4-1-36 0</inkml:trace>
  <inkml:trace contextRef="#ctx0" brushRef="#br0" timeOffset="29898.38">18699 8838 442 0,'0'0'58'16,"0"0"-1"-16,33-63 13 0,-27 53-21 15,1 2 2-15,-3 2-8 0,-4 2 0 16,0 2-7-16,0 2-8 16,0 0-11-16,0 0-4 0,0 1-4 0,0 6-7 15,0 6-2-15,2 6-2 0,2 9 2 16,-2 4 2-16,0 4-1 0,0 0-1 16,-2 1 1-16,2 1 0 0,-2-2-1 15,0-2 1-15,0-2 1 0,0-1-2 16,0-5 0-16,0-8 1 15,0-5-1-15,0-10 0 0,2-3 0 16,2 1 0-16,7-1-1 0,3-1 1 0,7-5 0 16,6-4 0-16,6 1 1 0,6-2 0 15,0-1-1-15,-1 1 0 0,1 1 1 16,-4 0-1-16,-4 1 0 0,-4 1 0 16,-6 2-8-16,-5 1-17 0,-8-1-18 15,-3 0-28-15,-5-2-58 0,-5-1-101 16</inkml:trace>
  <inkml:trace contextRef="#ctx0" brushRef="#br0" timeOffset="30104.33">19235 8763 571 0,'0'0'124'0,"0"0"-57"0,0 0-14 0,0 0 13 15,0 0-22-15,0 0-14 0,0 0-10 16,0 0-5-16,31-41-9 0,-29 54-2 15,4 3-1-15,-2 8 0 16,2 5 2-16,-4 3-1 0,0 5-2 0,0 3 0 0,0-1-1 16,1 2 2-16,1-2-3 15,2-2 0-15,2-3-11 0,2-6-20 0,-1-2-13 16,-3-10-18-16,-6-4-49 0,-4-11-77 16,-4-2-376-16</inkml:trace>
  <inkml:trace contextRef="#ctx0" brushRef="#br0" timeOffset="31928.65">23611 6940 259 0,'0'0'65'0,"0"0"-18"0,0 0 6 0,0 0 3 16,0 0-6-16,0 0-13 15,8-24-9-15,-8 24-3 0,0-1-2 0,0 1-8 16,0 0-3-16,0 0-4 16,2 3-1-16,-2 1-2 0,2 2 2 0,-2 4 10 15,2 2 1-15,-2 1-3 16,0 3 1-16,-2 3 1 0,-2 2 0 0,-8 5-2 16,-1 2-2-16,3 1-4 15,-9 4-2-15,1 0-3 0,-1 5-1 0,-8 5-1 16,0 5-2-16,-2 5 2 0,-2 3 0 15,-4 2 0-15,-2-1 1 0,0-1 2 16,2-2 1-16,2-2-2 0,1 0-2 16,6-4-1-16,1-2-1 0,0-2 0 15,0-4 1-15,11-7 0 0,-5-7-1 16,11-5-1-16,4-8 0 0,-5-2 1 16,7-7-1-16,2-3 0 0,0-1-4 15,0 0-3-15,0 0 0 0,0-4-2 16,9-6-11-16,-3-3-24 0,2-5-22 0,0-4-23 15,-3 0-83-15,-1 3-187 0</inkml:trace>
  <inkml:trace contextRef="#ctx0" brushRef="#br0" timeOffset="32337.98">23073 8000 281 0,'0'0'78'16,"0"0"-30"-16,0 0-25 0,33-53 29 15,-27 46-1-15,-1 1-12 0,-1 3-2 16,-2-1-1-16,-2 4-1 0,0 0-2 15,0 0-7-15,0 0-1 0,0 0 3 16,0 0-4-16,0 0-6 0,0 1-4 16,-2 6-4-16,-4 7-4 0,-5 4 0 0,5 7 3 15,0 2-1-15,-9 4-2 0,3 4-3 16,-7 4-2-16,1 7 1 0,-7 2-2 16,2 5 2-16,-6 2 0 0,0 5 0 15,-12 7-1-15,-5 4 0 16,-3 1-1-16,-3 0-1 0,-4-7-12 0,5-8-1 15,-3-7-3-15,8-9-5 16,7-9-1-16,10-10-4 0,2-9-9 0,9-6-14 16,7-7-13-16,11-1-3 0,0-13 9 15,11-6-30-15,3-4-95 0</inkml:trace>
  <inkml:trace contextRef="#ctx0" brushRef="#br0" timeOffset="32828.37">23268 7954 427 0,'0'0'35'0,"0"0"19"16,2-52 12-16,0 49-2 15,-2 3-11-15,2 0-25 0,2 3-15 16,6 3-7-16,-2 4-2 0,9 7 9 0,4 0 3 0,1 1-3 15,3 4-6-15,4 0 1 0,4 3-3 16,4 5-1-16,11 1 2 16,4 4 0-16,8 4-2 0,8 4 1 0,2 3-1 15,7 2-2-15,-5 0 0 0,4 2 0 0,5-2 1 16,-9 1-2-16,7-4-1 16,-3-1-1-16,-7-3-3 0,-11-6 3 15,-7-5 0-15,-9-3 1 0,-14-6 0 16,-9-5 1-16,-13-5-1 0,-6-4 1 0,-14 2-1 15,-5 0 5-15,-12-2 2 0,-4 0-4 16,-17 1-1-16,1 0-1 16,-11 0 0-16,-2 1 1 0,0 0 2 0,-3 2-2 15,3 1-2-15,-6-3 2 0,0 4-1 0,-9-1-1 16,-4 2-1-16,-3 1-7 16,-7 0 7-16,2 0-2 0,-2 2 2 15,6-1 1-15,12 2 1 0,11-4-1 0,15-2 2 16,1 1-2-16,9-4-15 15,8 0-10-15,8-3-8 16,7-2-3-16,3-2-4 0,7-2 2 0,2 0-15 0,2 0-1 16,2 0-14-1,0-3-27-15,0-2-42 0,0 1-60 0</inkml:trace>
  <inkml:trace contextRef="#ctx0" brushRef="#br0" timeOffset="33333.01">23183 8418 246 0,'0'0'20'16,"0"0"-6"-16,0 0 6 0,0 0 23 16,0 0 3-16,-17-54-12 0,15 50-2 0,2 0 3 15,-2 2-2-15,0 1-3 16,2-1 4-16,-2 1-2 0,2 1-1 0,0 0-3 16,0 0-2-16,0 0-4 0,0 0-6 15,0 0-4-15,0 4-4 0,2 2-4 16,2 5 1-16,2 4 6 0,3 5 3 15,-1 5-3-15,-4 1-2 0,-2 2-3 16,0 0-3-16,-2 1-1 0,2 1-2 16,-2-4 1-16,-2 0-1 0,-2-4 1 15,4-3-1-15,-2-3 1 0,2-2-1 0,0-4 0 16,0-1 0-16,2-3 0 16,0-2 0-16,4-3-1 0,3 0 0 15,5-1 1-15,1 0 0 0,9-5 0 0,5-5 0 16,0-1 1-16,0-2 0 0,2-3 1 15,-2 3-2-15,-2-2 1 0,-2 2 0 16,-7 1-1-16,-1 0-27 0,-9 2-42 16,-4 1-31-16,-4-3-89 0</inkml:trace>
  <inkml:trace contextRef="#ctx0" brushRef="#br0" timeOffset="33790">23505 8429 319 0,'0'0'15'0,"0"0"-5"15,0 0 27-15,0 0 27 0,0 0-17 16,0 0-15-16,0 0-6 0,0 0 1 16,-37-46-3-16,41 38-3 0,2-1-4 15,5-1-5-15,1 1 1 0,7 1-1 16,-3 3 3-16,7 1 6 0,4 1 0 0,-6 3-2 15,3 0-6-15,1 6-4 16,-10 5-3-16,3 1-3 0,-12 6-2 16,1-1 0-16,-3 2-1 0,-4 0-2 15,-2 0-4-15,-7-1-12 0,3-2-3 16,-10-2 2-16,3-2-4 0,-1-3 5 0,-1 0 4 16,3-2 3-16,-5-2 6 0,7-1 3 15,2 0 0-15,0-1 2 16,3-1 1-16,3-2 0 0,2 1 2 0,0-1 8 15,4 0-2-15,9 0-3 0,-5 0 10 16,9 0 8-16,1 1 1 0,5 1-3 0,-4 1-3 16,3 2 2-16,5 2 2 15,-6 2-6-15,2 1-7 0,1 5 6 16,-9-1-5-16,-3 3-4 0,-6 1-2 0,-6-3-4 16,0 1 1-16,-12 0-1 0,-2-1 1 15,-3 1-2-15,-2-5-8 16,-7-2-10-16,3-2-18 0,-2-5-30 0,-4-2-24 15,-2-1-15-15,0-5-79 0,4-2-186 16</inkml:trace>
  <inkml:trace contextRef="#ctx0" brushRef="#br0" timeOffset="34582.4">23962 6763 132 0,'0'0'62'15,"0"0"-27"-15,0 0-7 0,0 0 15 0,0 0 10 0,0 0 6 16,0 0-4-16,-8 16-2 16,8-12-8-16,0 3-11 0,2 1-12 0,2 3-6 15,10 4 0-15,5 1 3 0,6 2-1 16,4 4 3-16,6 4-3 0,2 2-2 16,7 2-5-16,11 3-1 0,5 2 0 15,0 2 0-15,8 3-2 16,5 3-1-16,-1 1-4 0,-4 4 0 0,5 4 0 15,1-1-1-15,5 1-1 16,-7-2 2-16,2-4 0 0,-1-1-1 0,-7-6 0 0,-4-3-2 16,-8-6-5-16,-17-3 4 15,-4-4 1-15,-8-5 0 0,-15 1 0 0,-4-6 0 32,-4-1 0-32,-2-1 2 0,0-3-1 0,-2-1 0 0,-2-4 1 0,0-1-2 31,2-1 0-31,2-1-2 0,-2 1-2 0,-4-1-2 0,4 0-5 0,-5 0-11 31,3-1-10-31,0-2-18 0,0-2-10 0,2-4-37 0,0-2-37 16,2-1-78-16</inkml:trace>
  <inkml:trace contextRef="#ctx0" brushRef="#br0" timeOffset="34957.94">25651 7793 417 0,'0'0'22'0,"0"0"-13"0,0 0 12 0,-35-58 41 16,29 49-10-16,-3-2-19 15,-1 3-4-15,2-1 0 0,4 2-1 0,-1 0 4 16,-1 2-1-16,0 3-1 0,2-1-4 15,2 1 0-15,-2 1-1 0,4 1-4 16,-2 0-5-16,0 1-6 0,-1 5-5 16,-3 10-5-16,-4 6 0 0,-2 6 0 15,5 5 0-15,-9 4 1 0,1 3 0 16,-1 5 0-16,-1 6-1 0,-12 11 1 16,2 5-1-16,-4 10 1 0,-4 1 0 15,0 3 0-15,0 1 0 0,2 0 0 16,4-3 1-16,4-10-2 0,2-10-2 0,1-9-7 15,11-10-8-15,-3-9-4 0,4-9-7 16,5-8-1-16,3-5-5 0,2-5-18 16,0-4-13-16,2-9-7 0,9-12-12 15,3-11-81-15,-5-6-188 0</inkml:trace>
  <inkml:trace contextRef="#ctx0" brushRef="#br0" timeOffset="35584.11">25519 7769 307 0,'0'0'65'0,"0"0"-1"16,0 0 5-16,0 0-4 15,0 0-22-15,0 0-12 0,0 0-2 16,0 0-5-16,0 0-5 0,26-36-2 0,-11 38-3 15,4 4-2-15,-3 4-4 0,9 2 2 16,2 8 5-16,6 1-5 0,6 5-3 16,9 4-1-16,-3 3 1 0,15 5 1 15,2 5-3-15,8 1-2 16,3 1-3-16,16 0 0 0,-5 3 0 0,5-2 0 16,0-1 1-16,-6-4 0 0,2-5 1 15,-11-1 0-15,-8-6 0 0,-8-3 0 16,-15-3-1-16,-10-4-1 0,-8-5-1 0,-16-3-3 15,-7-3 3-15,-2-3 1 16,-2 0 0-16,-3 1 16 0,-11-3 11 16,1 2-11-16,-7 0-5 0,3-1-5 15,-4 1-3-15,9-2 0 0,-5 0-2 16,7 2-1-16,-5-1 0 0,7 2 0 0,-7-1-1 16,5 0 1-16,-9 1-1 0,5 0 1 15,-13-2 0-15,-4 0 0 0,-4-2 0 16,-15 2 0-16,-8-2-2 0,-10 2-1 15,-9 2-1-15,-10 2-1 0,-4 3 0 16,0-1 0-16,4 3-1 0,3-2 3 16,13 2 1-16,15-3 2 0,13-2-3 15,16-3-4-15,16-3 4 0,3-2 1 0,6 0-2 16,4 0-3 0,-2 1 0-16,0 0 5 0,0-1 2 15,-4 0-4-15,6 0-16 0,-7 0-11 0,-3 1-11 0,2 0 0 16,0 1-3-16,3 0 0 15,-1 0-3-15,0 1-10 0,6-3 1 0,0 0 16 16,0 0 8-16,0-3-12 0,0-3-4 16,4-3-30-16,0-2-68 0</inkml:trace>
  <inkml:trace contextRef="#ctx0" brushRef="#br0" timeOffset="35920.58">25614 8160 320 0,'0'0'18'0,"0"0"15"0,0 0 1 16,0 0 12-16,0 0 8 0,0 0-9 0,0 0-12 15,0 0-13-15,-11-40-2 0,9 40 2 16,0-1 0-16,2 1 1 0,0 0 0 15,0 0 2 1,0 0-5-16,0 0-5 0,0 4-6 0,4 5-4 0,0 3 3 16,1 5 10-16,-1 5 1 0,0 1-2 15,0 3-3-15,4-1-3 0,-6 3-3 16,-2-1-2-16,0-1-2 16,2-2 0-16,-2-4-2 0,-2-2 2 0,-4-1-2 15,2-5 0-15,2 0-3 16,-2-2-18-16,4-1-11 0,-2-4-28 0,0-2-4 15,0-3-11-15,2-1-26 0,-5-8-42 16,3-1-88-16</inkml:trace>
  <inkml:trace contextRef="#ctx0" brushRef="#br0" timeOffset="36299.64">25576 8161 352 0,'0'0'61'0,"0"-54"-17"0,0 44 12 16,3-1 0-16,1 3-19 0,4-1-11 0,4 0-3 0,-3 2 3 0,-1 0-2 15,8 0 4-15,-5 2-4 0,7 4-4 16,-3 1-3-16,8 0-6 0,-9 8-2 16,9 2-2-16,-11 3-3 0,5 5-2 15,-9 1-1 1,-4 2-1-16,-4 2 0 16,0 2 0-16,-4 0 1 0,-13 0-1 15,1-2-6-15,-5-2-4 0,1-4-4 16,-5-1-4-16,2-3-4 0,6-2 5 15,-3-5 13-15,9-2 4 0,-1-2 1 16,4-2-1-16,6 0 1 0,0 0 0 0,2 0 1 16,0 0 0-16,0-2 2 15,4 1 3-15,4 0-2 0,7-1-2 16,-3 0 2-16,9 1 3 0,1-1 1 0,-1 2 3 16,6 0-2-16,2 0-2 15,-4 2-1-15,-9 3-1 0,9 3-3 0,-13 0-1 16,7-2-2-16,-11 2 0 0,9-3-26 15,-5-1-33-15,-4-4-24 0,7-2-44 16,-7-3-91-16</inkml:trace>
  <inkml:trace contextRef="#ctx0" brushRef="#br0" timeOffset="36771.75">25975 8167 432 0,'0'0'21'0,"0"0"5"15,0 0-1-15,-49-24 16 0,34 21-11 16,9 1-18-16,-6 2 4 0,8-3 9 16,-1 3 0-16,3 0-2 0,2-2-4 15,0 1-2-15,0-2 0 0,0 0 2 16,5-2-6-16,-1-1-6 0,4 2-3 16,2 0-1-16,-1 3 0 0,11-4 1 15,-3 5 4-15,8 0 3 0,4 2-1 0,-1 3-3 16,-7 3-2-16,0 3-3 15,-1 1-2-15,-11 2 0 0,-5 0 1 16,-4 2-2-16,-2 1 1 0,-4 0-3 0,-7-1-6 16,1-3-6-16,1-2-6 0,-1-3 12 15,0 1 8-15,8-6 1 0,-3-1 1 16,3 0-1-16,0-1 1 0,2 0 1 16,2-1 2-16,0 0 11 0,0 0 0 15,0 0-4-15,0 0-4 0,6 0-4 16,0 2-1-16,1 0-1 0,1 0 3 0,8 2 2 15,-5 3 0-15,7 3 3 16,-5 2 0-16,1 0 2 0,3 1-2 16,-9 3-1-16,0 0-4 0,-2 1-1 15,-6-3 0-15,0 1-1 0,-10-3 0 0,0 0 1 16,-13 2 0-16,-4-4-1 0,-2-1-2 16,-4 1-6-16,-6-4-8 15,2-3-10-15,-3-1-12 0,3-1-21 0,4-1-52 16,0-7-63-16,6 0-147 0</inkml:trace>
  <inkml:trace contextRef="#ctx0" brushRef="#br0" timeOffset="38550.56">20316 6654 448 0,'0'0'77'0,"0"0"-30"0,0 0-6 16,0 0-12-16,16-22-13 0,-10 28-10 15,3 2 0-15,1 3 1 0,4 4 4 16,-1 2 0-16,1 3 0 0,3 2 1 15,-3 0-2-15,7 0 1 0,-2 3-2 16,-1 0-2-16,9 3-3 0,-4 2-1 0,6 1 1 16,0 2 3-16,2-1 0 0,0 3 2 15,2 4-4-15,2 0 0 0,2 5 1 16,-4 1 1-16,2 2-3 0,1 0-2 16,-3-1 1-16,-2-3 0 0,-2-2 0 15,-3-3 4-15,3 0 1 0,-4-5-1 16,-2-1 1-16,-2-1-1 0,1-5-2 0,-7-2-1 15,3-4-2-15,-7-5 0 16,-1 0-1-16,-2-3 1 0,-1-3-2 16,-1-1 1-16,-2-4 0 0,-2 1-1 15,2-1 0-15,-2 0 1 0,0-2 0 0,0-2-1 16,-2 2 0-16,0-2 1 0,0 0-1 16,0 0 2-16,0 0 1 0,0 0-1 15,0-2 0-15,0-1 1 0,0-1-3 16,-2-1 0-16,0 0-12 0,0 0-14 15,-2-2-12-15,0 1-26 0,0 1-19 16,-3 1-23-16,-1 2-82 0,0 2-180 16</inkml:trace>
  <inkml:trace contextRef="#ctx0" brushRef="#br0" timeOffset="39021.78">21213 7893 281 0,'0'0'32'0,"0"0"3"15,0 0 9-15,-2-57 1 0,2 46-12 16,0 1-10-16,2 2 2 0,0-1 1 0,0 1-1 15,0 1 0-15,0-2 3 0,2 3 3 16,-2-1 4-16,0 0 3 0,-2 3-5 16,0 1 0-16,2 3-6 0,-2 0-5 15,0 0-1-15,0 0-4 0,0 1-5 16,0 5-6-16,0 3-4 0,0 6-2 16,-2 7 1-16,-2 3 2 0,-2 4 0 15,0 3-2-15,-5 7 0 0,-7 10 0 16,-5 6 1-16,-4 7-1 0,0 2 1 15,-4-1 0-15,2 3 1 0,-4 3-1 16,0 4-1-16,0 12 1 0,-2 4-2 16,2 2 2-16,2-7-2 0,2-10-4 0,8-9 4 15,3-11 2-15,1-8-2 0,5-11 0 16,1-9 0-16,3-8-4 0,4-5-1 16,2-8 0-16,2-4-8 15,0-1-7-15,0-8-8 0,8-12-5 0,3-13-27 16,5-14-30-16,5-13-26 0,-7 2-185 15</inkml:trace>
  <inkml:trace contextRef="#ctx0" brushRef="#br0" timeOffset="39697.86">21262 7783 353 0,'0'0'38'15,"0"0"17"-15,0 0 9 0,0 0-11 0,0 0-18 16,0 0-16-16,0 0-7 0,0 0 1 16,17 16 5-16,-9-4 4 0,7 3 0 15,-1 1 2-15,5 4-5 0,-1 0-3 0,7 4-2 16,2 1-4-16,2 4-2 0,0 0 0 15,4 6-1-15,0 0-2 0,4 6-3 16,3 3 0-16,-1 1 1 0,2 1-2 16,5 0 1-16,1-3-2 15,5 3 1-15,-5-6 0 0,5 1 1 0,-9-4 0 16,-3-2 0-16,-7-1-1 0,-4-6-1 16,-9-2 0-16,-9-7 0 0,-7-3 0 15,-2-3 1-15,-2-4-1 0,0-1 2 16,-4-1 0-16,2-2 1 0,0 0 0 15,0-3 0-15,0-1 0 0,0 0-2 0,-7 2 2 16,3-3 0-16,0 0-1 0,0 0 1 16,-1 0 1-16,-3 0 2 0,2 0-3 15,2 0 1-15,-3 0-1 0,-3 1-1 16,2 1-1-16,-1-2 0 0,-7 1-1 16,-3-1 1-16,-2 2-1 15,-6-1 0-15,-4 0 0 0,-10 2 0 0,-11 1 1 16,-4 3-1-16,-8-1 0 0,0 5 0 0,2 0 0 15,2-2 2-15,2 3-2 16,2-2 1-16,-2 2 0 0,6 2-1 16,3-2 0-16,3 1-4 0,11-3 2 15,8-2 2-15,10-3-1 0,9-3 1 16,6 1 0-16,2-3-1 0,0 1-8 16,0 1-8-16,-2 0 4 0,-1 1-5 0,-1 1-8 15,-2 0-9-15,2 2 1 16,-3 0 0-16,3 0 4 0,-2 0 3 0,2-3-6 15,0-1-12-15,4-2 0 0,-3 0-11 16,5 0 5-16,0 0-4 0,0-2-3 16,0-4-39-16,2-1-25 15</inkml:trace>
  <inkml:trace contextRef="#ctx0" brushRef="#br0" timeOffset="40310.98">21213 8282 271 0,'0'0'52'15,"0"0"13"-15,0 0 3 0,0 0 13 0,0 0-24 0,0 0-15 16,0 0-4-1,-8-39 4-15,8 34-9 0,0 2-8 0,2 1-3 0,-2 0-5 16,2 1-2-16,-2 1-3 0,0 0-3 16,2 1-4-16,0 4-5 15,0 5 1-15,2 2-1 0,2 4 3 16,0 3-1-16,1 3 2 0,-3 0-1 0,2 2-2 0,-2-1 1 16,2 2 0-16,0-2-2 15,1 2 1-15,-3-3 0 0,0-3-1 0,0-3 0 16,0-2 0-16,0-3 0 15,-2-2-1-15,0-5 1 0,1 0 0 16,-3-3 0-16,0 0 0 0,4-1 1 0,-4 0-1 16,2 0 2-1,6 0-1-15,-2 0 0 0,5-2 0 0,3-4 0 0,0-2 1 16,5 2 0 0,0-2 2-16,-3 2-1 0,-1 1-2 0,-1 1 0 0,-3 1-1 15,-1 0 1-15,-2 1-1 0,-2 0 1 0,-4 0-1 16,0 1-1-16,3 0-34 15,-5 1-12-15,4 0-45 0,-4-2-24 16,0 1-63-16,0-3-159 0</inkml:trace>
  <inkml:trace contextRef="#ctx0" brushRef="#br0" timeOffset="40876.68">21529 8268 511 0,'0'0'41'0,"0"0"-6"0,0 0 0 16,0 0 18-16,0 0-6 0,0 0-20 15,0 0 0-15,0 0 2 16,0 0-14-16,10-30-7 0,-10 35-7 0,0-2-1 16,-2 4 0-1,0 2 1-15,-4 0 1 0,0 1-1 0,0-4 2 0,-1 0-1 16,1 0-1-1,-6 1 1-15,2 1 1 16,-1-5-2-16,1-1-1 0,0-1-3 16,3-1-2-16,1-1 4 0,2-5-2 15,0-2 0-15,2-1-2 0,0-4 3 0,0 0 1 16,2-3 1-16,-2 2 0 16,2 1 1-16,0 0 3 0,2 1 0 15,2 3-1-15,4 2-1 0,0 4-1 0,-1 1-1 16,9 2-1-16,-4-1 1 0,9 1 1 15,-2 5 0-15,1 2 1 0,-3 2-1 16,-1 4-1-16,-7 2 0 0,-5 5 0 16,-2 2 1-16,-2 4 0 0,-4 1 1 15,-2-1-1-15,-5-1 1 0,1-4-2 16,2-2 0-16,1-2-1 0,3-7 1 0,2 1 0 16,0-4 0-16,-2-2 0 15,2-1 0-15,2-3 1 0,0-1-1 0,0 1 2 16,0-1 6-16,0 0 8 15,0 0-5-15,2 0-1 0,6 0-1 16,3-3 3-16,7-2 5 0,-1-2 3 0,10-1-4 16,-3 1-4-16,-5-1-5 0,2 4-4 15,-9 1-2-15,1 3 0 0,-5 0 0 16,-6 0-1-16,-2 3-28 0,0-1-38 16,-2-1-30-16,-4-1-74 0,-3 0-152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6T04:06:17.282"/>
    </inkml:context>
    <inkml:brush xml:id="br0">
      <inkml:brushProperty name="width" value="0.05292" units="cm"/>
      <inkml:brushProperty name="height" value="0.05292" units="cm"/>
      <inkml:brushProperty name="color" value="#FF0000"/>
    </inkml:brush>
  </inkml:definitions>
  <inkml:trace contextRef="#ctx0" brushRef="#br0">7841 4828 123 0,'0'-7'32'0,"0"4"-7"0,0-2 4 0,0 3 13 15,0 0-4-15,0-1-7 0,0 2-2 16,0-3-4-16,-5 1-3 0,1 0 1 16,2-1 0-16,-2 1 3 0,2-1 1 15,-2 1-4-15,-2 2-3 0,0-2 0 16,-3 3 2-16,1-3-6 0,4 2-4 15,-4 0-1-15,-3 0 2 0,3 0-3 16,4 1-1-16,-4 0 0 0,1 0-2 16,1 1-3-16,-2 3-3 0,2 5-1 15,-7 1 1-15,1 3-1 0,-1 3 0 0,-5 0 0 16,-1 2 1-16,-1 5-1 0,-1 0 0 16,-2 0 1-16,0 2-1 15,-1 2 0-15,5-2 0 0,-4 4 0 0,5-1 0 16,3-1-1-16,-1 1 2 0,3-1-2 15,7 0 1-15,-2 2 0 16,2 0-1-16,4 1 0 0,2-2 0 0,0 1-1 16,2 0 2-16,6 2-1 0,0 0 1 15,5-2 0-15,3 1 0 0,1-2 0 16,3 0 0-16,1-2 0 0,0-2 0 0,6-2 1 16,1 2-1-16,-1-4 1 15,4-2-1-15,2-2 0 16,-2-3 1-16,5-4 0 0,-3-1 1 0,2-3 0 0,2-4 0 15,0-1 1-15,0-2-1 16,1-7 4-16,1 1 3 0,-4-6 5 0,-2 2 1 16,0-4-2-16,0-2 2 15,0 0-2-15,-4-2-2 0,-2 1 0 0,0 1-5 0,-6-2 0 16,-3-3 1-16,3 1 1 16,-7-3 0-16,3-1 2 15,-3-4-2-15,1-2 0 0,-5-2 0 0,1-3 2 0,-5 1-2 16,0 0-1-16,-4 1-2 15,-2 0 1-15,-10-1 3 0,-3 0-3 0,-7-1-2 16,-9 2 0-16,-6 1-3 16,-11 0 1-16,-8 2-2 0,-10 3 0 0,-10 5 0 15,-3 5-2-15,-3 4-7 16,12 4-3-16,3 3-2 0,14 2 0 0,3 5-10 16,13 1-10-16,4 6-13 0,-2 8-18 15,10 3-3-15,1 5-32 0,5 3-27 0,3 4-21 16,5-1-20-1</inkml:trace>
  <inkml:trace contextRef="#ctx0" brushRef="#br0" timeOffset="535.41">7663 5169 289 0,'0'0'48'16,"0"0"4"-16,0 0 7 15,0 0-7-15,0 0-15 0,0 0-5 0,0 0-5 16,-8-32-6-16,12 24-6 16,4-1-2-16,4 0 0 0,1 1 3 0,3-2 1 15,5 3-4-15,4 0-2 16,4 3 0-16,-4 4 0 0,8-1-4 0,-2 4-3 15,-7 6-1-15,3 4-3 0,-12 2 1 16,-5 0 0-16,-6 5 0 0,-4-2 1 16,-8 3 1-16,-7 0-2 15,-1-1-1-15,-7-1-7 0,3-1-6 0,-1-3 1 0,2-1-2 16,3-4 4-16,1-1 0 0,7-3 1 31,0-3 3-31,-1 0 2 0,7-3 3 0,-2 0 1 16,2 0 1-16,2-2 1 0,0 1 3 0,0 1 4 0,0-3-2 15,6 3-5-15,3-3-1 0,3 3 0 16,7 0 3-16,1 0 7 0,7 0 3 16,4 6-2-16,4 1 1 0,-4 3-4 15,2 2-2-15,-12 4-1 16,-4-1-1-16,-5 2-2 0,-8 1 1 0,-4 0-1 16,-4 0 1-16,-13 2 2 0,-7-2-1 15,-3 0 1-15,-8-3-1 0,-3-1-2 16,5-3-3-16,0-4-3 0,0 2-16 15,4-7-20-15,0-1-19 0,9 0-18 0,3-1-36 16,5 0-37-16,1 0-93 0</inkml:trace>
  <inkml:trace contextRef="#ctx0" brushRef="#br0" timeOffset="1275.71">7533 5766 100 0,'0'0'43'0,"0"0"0"15,0 0 10-15,0 0-4 0,0 0-1 16,0 0 2-16,0 0 7 0,22-19 4 15,-22 18-10-15,0 1 3 0,0-1-7 16,0-1-7-16,0 2-3 0,0 0-3 16,0 0-6-16,0 0-5 0,0 0-4 15,0 0-7-15,0 0-2 0,0 0-4 16,0 0-1-16,0 2-2 0,0 2-2 0,-4 1 0 16,0 7-1-16,-4 4 3 0,-3 4 0 15,1 3 2-15,-6 1 0 16,1 3-1-16,-3 1-1 0,1 0-2 0,-2 3-1 15,1-2 1-15,-3 3 0 0,-4 4 0 16,-4 3-1-16,0 4 0 0,-8 1 0 16,0 2 1-16,2-4-1 0,2-3 0 15,2-3 1-15,4-3 1 0,2-3-2 16,0-2 1-16,3-4-1 0,3-1 1 16,2-3-1-16,3-2 0 0,4-2 0 15,-1-5-1-15,5-4 1 0,0 2-1 0,-4-2 0 16,5-1 0-16,-3 0-1 0,2 1-1 15,-2 1 0-15,-1-1 1 16,-1 2 0-16,2-1-3 0,-5 1 0 0,5-2 0 16,0 0-1-16,-2-2-1 0,-1 1-1 15,3-1 0-15,4-1 3 0,0-3 2 16,2 0-1-16,2 0 1 0,-3 1 0 16,3 0 0-16,0-2 1 0,0 0-4 15,0 0-1-15,0 0-3 0,0 0-5 16,0 0-3-16,0 0-2 0,0 0-5 15,3 0-6-15,3 0 3 0,-4-1-9 0,4-2-23 16,0-3-35-16,-4-4-32 0,0-2-144 16</inkml:trace>
  <inkml:trace contextRef="#ctx0" brushRef="#br0" timeOffset="2110.69">6755 6885 182 0,'0'0'65'0,"0"0"-23"0,0 0 6 16,0 0-3-16,0 0-2 0,0 0-2 0,0 0-1 16,0 0-4-16,-12-57 0 15,6 50-4-15,0-2-4 0,-9 2-2 0,7 1-2 16,-3 2-3-16,-5 1-4 0,6-1-2 15,-5 2-1-15,-1 0-3 16,-3 2-5-16,-4 0 2 0,-4 6-4 0,1 3-3 16,-6 3-1-16,1 4 2 0,-2 2-2 15,7 0 0-15,-3 2 0 0,4 0 0 16,4-2 0-16,0 0 0 0,5 2 0 0,-1 0 0 16,1 4-1-16,-1 1 1 0,5 2 0 15,0 2-1-15,3 4 1 0,-1 5 0 16,4 2-1-16,2 1 1 0,-1 1 0 15,5 1 0-15,-4 2 0 16,2 0 0-16,0 2 0 16,4-3 0-16,2-3 0 0,3 1 0 0,1-5 0 0,8 1 0 15,-3 0 0-15,10-1-1 0,-5 2 1 16,7 1-2-16,0-3 2 0,-3-1 0 16,1-8 0-16,2-1 0 15,2-7 0-15,0-4 1 0,4-3-1 0,4-7 0 16,4-6 0-16,-2-3 1 0,9-10 0 0,-1-6-1 15,1-4 1-15,-3-3 1 0,5-4 0 16,-11 1-1-16,2-1 1 16,-2-2-2-16,-6 3 0 0,0-2-3 0,-4-1 3 15,0-1 1-15,-2-1-1 16,-4-2 0-16,1 2 2 16,-5-3-2-16,2 0 0 0,-5 0 1 0,-6-1 0 0,-1 1 3 15,-5-3 1 1,-2 0 3-16,-9-1 6 0,-1-2-2 0,-4 1-3 0,-5 0 1 15,-6 3 0-15,-6 3-3 0,-4 2-2 0,-8 4 0 16,-5 2-2-16,-8 6-2 0,-4 6 0 16,-4 6 0-1,-2 5-1-15,0 5-1 0,6 0-6 0,6 8-2 0,2 0-5 16,9 7-5-16,6 2-7 0,4 7-15 16,2 5-19-16,4 4-7 0,8 4-13 15,5 3-22-15,6-4-37 0,6-5-106 16</inkml:trace>
  <inkml:trace contextRef="#ctx0" brushRef="#br0" timeOffset="2440.96">6720 7385 462 0,'0'0'41'0,"0"0"10"15,-6-54 12-15,4 46 7 0,2 3-18 16,0 3-21-16,-2 0-4 0,0 0 1 16,2 2-8-1,0 0-6-15,0 0-6 0,0 1-5 0,0 5-1 0,0 6-1 0,6 4-1 16,-4 7 1-16,6 3 3 15,-4 4-2-15,1 1 0 0,1-2-1 16,2 0-1-16,-2-4 0 0,0-3-14 16,1-5-29-1,-3 0-31-15,0-4-23 0,-2-1-40 0,-2-4-187 0</inkml:trace>
  <inkml:trace contextRef="#ctx0" brushRef="#br0" timeOffset="3338.51">7156 7761 73 0,'0'0'148'0,"0"0"-110"0,0 0 20 0,0 0 9 16,0 0 4-16,0 0-19 15,0 0-8-15,0 0 1 0,-45-36-5 0,43 35-7 16,2 0-7-16,0 1-6 15,0 0-1-15,0 0 1 0,0 0-3 0,0 0-4 16,0 0-4-16,0 0-4 0,0 0-2 16,2 3-2-16,6 4 0 0,2 1 2 15,1 5 1-15,3-2 2 0,1 4-2 16,3 1-1-16,3 2 0 0,0 1-1 16,4 3 0-16,-3 1 0 0,11 3-1 15,0 0-1-15,3 5 1 0,1 0-1 0,4 1 1 16,-4 0 0-16,1 0 2 15,-3-2 0-15,-4-1 6 0,-2-2-2 0,-3 1-2 16,-3-4 0-16,-2 2-3 0,0-2 1 16,-5 0 1-16,1 1-3 15,-3-3 0-15,1 0 0 0,-1-5-1 0,1 0 2 16,-3-1-2-16,-2-3 0 0,5 1-1 16,-3 0 1-16,-4-1-1 0,7 0 1 15,-5-1 0-15,-2 1 1 0,1-2-1 16,-1-1 0-16,-4 0 0 0,0-1 0 15,2-2 1-15,1 5-1 0,-3-2 0 0,6 3 0 16,0 1 0-16,3 0 0 16,1 4 0-16,-1-4 0 0,5 1 0 0,-5 0 0 15,3-3 1-15,-1-1-1 16,1-2 0-16,-5 0 1 0,-1-1-1 0,-4-2 1 16,2 0-1-16,-3-3 1 15,-3 1-1-15,-2-2 1 0,2-1 0 0,-2 1-1 16,0-2 1-16,0 0 1 0,0 0-1 15,0 0 1-15,0-2 1 0,0-1 0 16,0-1-1-16,-9-3 0 0,1-4-2 16,4-1-6-16,-2-2-13 0,2-1-11 15,2 1-1-15,2 2-9 0,4 1-17 16,0 5-25-16,2 1-50 0,-4 5-91 0</inkml:trace>
  <inkml:trace contextRef="#ctx0" brushRef="#br0" timeOffset="4363.22">8351 8868 74 0,'0'0'37'0,"0"0"-11"16,0 0 10-16,0 0-6 15,0 0 2-15,0 0 2 0,17-39-2 16,-15 36-7-16,0 2 0 0,0 0-4 0,-2-1 1 16,0-3 1-16,2 2 5 15,-2 0-2-15,2-1 3 0,-2 1-7 0,0-2-3 16,0 1-1-16,2-1 0 0,0-1 1 15,-2 1-2-15,0 1-1 0,0 1 2 16,0 0 2-16,0 1 0 0,0 1-2 16,0 0 1-16,-4 1-2 0,-2 0 1 15,0 0-3-15,-5 2-7 0,1 0-3 16,-7 4 0-16,1 0-5 0,-3 2 2 0,1 3-1 16,-3 3-1-16,-4 1 0 15,2 5 1-15,3 0-1 16,-5 4 0-16,6 2-1 0,-1 2 1 0,3 1 0 0,5 1 0 15,4 1-1 1,1 1 1-16,-1 0 0 0,4 2 0 0,2 2 0 0,0 0 0 16,2 2 0-16,2-1 0 15,4-1-1-15,2 1 1 0,3 1 0 0,1 1 0 16,0-4 0-16,5 1 0 0,4-4 0 0,-3-1 0 16,5 3-1-16,4-2-1 15,4 0 2-15,-2 0 0 0,4-1 0 0,2-3 0 16,2-5 0-16,-2-5 0 15,3-7 0-15,1-7 0 0,0-4 0 0,2-5 2 16,3-7-1-16,-1-6 0 0,1-5 2 16,-1-4 0-16,3-5 0 0,-1-2-3 15,-2 0 0 1,-1-1 0-16,-5 4 1 0,-2 0 0 0,-4 1-1 0,-6 2 3 16,-2 0 2-16,-7 1 0 0,-3-2 5 15,-5-2 3-15,0-2-7 0,-2-4 7 0,-4 0-5 31,-2-2 0-31,-2-3 0 0,-6 0-1 0,-6 2-5 0,-5 1 1 16,-6 1-1-16,-8 0-1 0,-8 2 1 0,-9 1-1 16,-6 1 0-1,-8 8-1-15,-2 6 1 0,-2 7-1 0,-4 10 1 0,1 3-1 16,7 11-7-16,4 7-14 0,9 3-1 16,7 4-4-16,9-1-14 15,6 5-29-15,6 2-13 0,5 3-31 16,-3 3-62-16</inkml:trace>
  <inkml:trace contextRef="#ctx0" brushRef="#br0" timeOffset="4941.92">8634 9068 532 0,'0'0'7'0,"0"0"19"16,0 0 3-16,0 0 6 0,0 0-15 15,0 0-5-15,0 0 10 0,0 0 3 0,29-4-8 16,-27 14-4-16,0-1-3 0,-2 2-5 16,0 1-3-16,-2 0 0 0,-4-1 0 15,-4 3-2-15,-7 0 0 0,-1 1-1 16,-9 1 1-16,-4 0-2 0,-2-2-1 15,-2 1-1-15,4-6-3 0,2 0-2 16,8-5 2-16,2-3 2 0,7-1-3 16,6-7 3-16,2-3 0 0,4-4 2 15,0-3-3-15,4 0 3 0,4-1 0 16,2-2 2-16,5 3 2 0,3 1 0 0,1 3 1 16,0 2 2-16,5 1-1 15,-1 5 1-15,6-1 1 0,2 3 0 16,0 3 0-16,-2 2-1 0,-6 6 0 0,-5 6-1 15,-9 6-3-15,-5 5-1 16,-4 7 1-16,-13 3 1 0,-1 3-2 16,-7-1-2-16,3-3-10 0,-5-5-1 0,4-3 2 15,3-5 0-15,3-5 1 0,5-1 5 16,4-6 2-16,0-1 0 0,2-2 0 16,0-2 1-16,0-2 1 0,2-2 2 15,0 0 2-15,0 3 1 0,0-3-1 16,4 1-2-16,4 1 2 0,2 1 2 15,9-1 5-15,4-3 2 0,2 0 2 0,3-5 2 16,1 0-5-16,7-2-4 16,1-2-6-16,4 0-2 0,0-1-1 0,7-1-5 15,-3 2-17-15,-5-5-70 0,-9-4-105 16</inkml:trace>
  <inkml:trace contextRef="#ctx0" brushRef="#br0" timeOffset="30926.76">20094 4389 282 0,'0'0'41'0,"0"0"0"0,0 0 7 0,0 0-5 16,0 0-9-1,0 0-8-15,13-15-3 0,-13 14-4 0,0 1-4 0,0 0-6 16,4 1-5-16,-4 3-3 0,2 2 2 16,-2 3 3-16,2 1 0 0,-2 0 0 15,0 3 0-15,-4-3 0 0,-2 3-3 16,-5-2 2-16,1 1 2 0,-2 1-3 15,-5-4 2-15,-3-1-1 0,-7 0-2 16,2-4 1-16,-6 0-2 0,-2-3 0 16,0-1-1-16,4 0 2 0,2 0-2 15,6-3 0-15,7-3 0 0,5-1 0 16,-1-1 1-16,6-2 0 0,-2-2 1 16,4-2 2-16,2 0 2 0,0 0 2 15,0-2 3-15,6 3-2 0,0 2-1 0,7 1-3 16,-3 3-3-1,8 1-1-15,1 1-1 0,8 4-1 0,2 1 0 0,4 0 0 16,4 7 0-16,-2 2 1 0,0 5-1 16,-6 3 1-16,-2 2 0 0,-8 5-1 15,-9 2 0-15,-6 3 2 0,-4 3-2 16,-4 2 1 0,-12-1 0-16,-5-1 2 0,-4-4-1 0,-6-2-2 15,-2-4-3-15,-2-2-16 16,2-2-7-16,2-2 0 0,-2-4 5 0,4-2 0 0,8-2 8 0,3-4-1 31,3-2 2-31,3-2 11 0,6-1 1 0,-1-3 2 0,5-4-1 0,2 2 5 16,0-1 10-16,2-1-2 0,5 2-3 15,-1-1 0-15,10 2-2 0,1 1-3 16,10 1 2-16,4 3-1 16,4-1 1-16,0 1-3 0,6 6-1 15,1 1-1-15,-5 2 1 0,0 0-2 0,-4 0-1 16,-4 1 0-16,-2-1 0 0,-4-2 1 0,-1-4-2 15,-1 0-12-15,-4-3-11 0,-1-6-17 32,-1-6-20-32,-7-2-22 0,-6-6-51 0,-2 5-166 15</inkml:trace>
  <inkml:trace contextRef="#ctx0" brushRef="#br0" timeOffset="31399.29">19834 4176 429 0,'0'0'22'16,"-2"-55"8"-16,2 47 33 0,0 2-7 0,-2 2-17 15,2 3-6-15,-2 0 1 0,-2 1-5 16,-3 0-5-16,-3 0-15 0,-4 3-7 16,-9 7-2-16,-4 3 0 0,-6 8 0 15,0 4 0-15,-2 5 1 0,0 6 0 16,2-2-1-16,-1 2 0 0,6 0 0 15,5 0 0-15,0-2-2 0,9-3 1 16,-1 2-1-16,5-2 2 0,2 1 0 16,5 2 0-16,-1 1 0 0,4-1-2 15,11 2 2-15,1 0-1 0,9 0 1 16,1 0-1-16,9 2 1 0,5-1 0 16,7 0 2-16,-4 0-2 0,7-2 1 0,-1-5-1 15,1-2-4-15,3-10 3 0,-1-7 2 16,-1-8 0-16,3-3-1 0,0-13 1 15,1-6 2-15,3-1 2 0,0-7 0 16,-2-4 4-16,-1-1 2 0,-3-5-1 16,-7-1-1-16,-4-2 0 0,-8-3 1 15,-4-1 1-15,-8-1 1 0,-9-4-2 16,-8-1-2-16,-11-2 3 0,-15 1-6 16,-16 2-3-16,-5 1-2 0,-13 8-1 0,-2 4-6 15,0 8 6-15,-2 8-1 0,0 6-3 16,2 7-12-16,4 5-7 0,0 5-3 15,6 14-11-15,3 6-14 0,1 11-26 16,3 7-32-16,7-1-82 0</inkml:trace>
  <inkml:trace contextRef="#ctx0" brushRef="#br0" timeOffset="31982.39">19592 5001 307 0,'0'0'104'15,"0"0"-42"-15,0 0 12 0,0 0-4 16,0 0-17-16,0 0-4 0,0 0-11 16,0 0-9-16,4-24-8 0,-4 27-10 15,0 3-7-15,0 4-1 0,0 4-1 0,-2 1 5 16,-2 5-1-16,-2 1-2 15,-4 5 2-15,-3 1-1 0,-3 5-1 0,-5 2 0 16,-4 2-1-16,-2 1 0 16,0 0-2-16,-6 2 1 0,4 1 0 0,-8 5-1 15,4 3 0-15,-2 0 0 0,-2 0 0 16,4-4 0 0,0-5 1-16,6-2 0 0,4-4-2 0,0 0 1 0,7-2 0 15,-1-3-1-15,5-2-1 0,-1-3 1 16,1-4-1-16,8-4 1 0,-2-5 1 15,4-4-1-15,-3-4 0 0,5-2 1 16,0 0-1-16,0 0 1 0,0 0 1 16,0-2-1-16,0 1 1 0,0-1-2 15,0-2-2-15,0 1-2 0,0 0-2 16,0 0-7-16,0-1-12 0,0 1-6 16,5-2-23-16,-1 3-18 0,0 0-15 0,0 2-58 15,-4 2-67-15</inkml:trace>
  <inkml:trace contextRef="#ctx0" brushRef="#br0" timeOffset="41956.74">19007 5996 114 0,'0'0'35'0,"0"0"-2"0,0 0 12 0,0 0 6 16,0 0-14-16,0 0-6 0,0 0 3 16,6-20-9-16,-6 19-7 0,0 0-3 15,0 0-2-15,0 1 3 0,0-1-1 16,0 1 1-16,0 0 3 0,0-2 5 15,0 0-3-15,0 0 0 0,0-3-2 16,0 1 0-16,0-2 1 0,-4-1-5 16,-2 1-1-16,4-3-1 0,-2 4-3 0,-2-2 2 15,-5 0-1-15,1 1-5 16,-5 1 0-16,-7-2-2 0,-5 1-1 16,-4 1-1-16,-6 2 2 0,-1 0 4 15,1 1 3-15,0 2 1 16,2 1-3-16,4 1 2 0,4 3-6 0,-2 1-1 0,4 4-4 15,-2 3-3-15,5 4 1 0,-7 2 0 16,-2 3 1-16,2 3 1 0,0 3 0 16,0 0 1-16,4-1-1 15,0 1 0-15,0 0 1 0,5-1-1 16,3 1 1-16,5 1-1 0,-5-1-1 0,9 2 1 16,-6-2 1-16,3 1-1 0,3 1 0 15,2 0 0-15,-2 0 0 0,5 1 0 16,3-1 0-16,0-1 1 0,0 0-1 0,5 0 1 15,5-2-1-15,0 3 0 0,7-2 0 16,1 3 0-16,5 1 0 0,2-3-1 16,0 1 0-16,0-2 1 0,6 0 0 15,-2-2 0-15,4-1 0 0,0-2-1 16,4-2 1-16,0-5 0 0,4 0 0 16,5-3 0-16,-3-3 0 0,7-4 2 15,0-7-2-15,3 1-2 0,-1-5 2 16,-2-4 0-1,-3-3 0-15,-1-4 0 0,-3-1 1 16,-4-2 1-16,-6-2 0 0,0-2 5 0,0-3 5 0,1-1-1 0,-3-3 1 16,-2-1 0-16,-5 0-2 0,-7-1-2 15,-3 1 2-15,-5-2 2 0,-7-5 0 16,-2-1-1-16,-4-4-1 16,-9-2-6-16,-1 0-2 0,-7-2 0 15,0-1 0-15,-6 0-2 0,-4-1 0 16,0 2 0-16,-6 2 0 0,-2 1 0 0,-9 3 0 15,3 2-1-15,-7 6 0 0,1 6-1 16,-5 9-6-16,0 6 4 0,-4 9-8 0,-2 3-4 16,0 13-6-16,-2 8-11 0,2 7-12 15,2 7-24-15,8 7-26 0,1 2-29 16,11-7-86-16</inkml:trace>
  <inkml:trace contextRef="#ctx0" brushRef="#br0" timeOffset="43927">18672 6316 180 0,'0'0'59'0,"0"0"-12"0,4-18 1 0,-1 12 15 0,-1-1-12 16,0 1-2-16,-2 2 4 0,0-3-4 16,2 3-6-16,-2 2-3 0,0 2 2 15,0 0-7-15,0 0-9 16,0 0-7-16,4 0-9 0,-4 5-8 0,2 5-2 0,0 4-2 16,2 8 2-16,-2 3 4 15,-2 5 1-15,2 5 0 0,-2 2-2 0,0 3 0 16,0 1 0-16,0-3-2 0,0-4 1 15,0-4-1-15,-2-4-1 0,2-3-3 16,0-6-30-16,0 1-38 0,-2-7-30 16,-2-3-65-16,-4-4-159 0</inkml:trace>
  <inkml:trace contextRef="#ctx0" brushRef="#br0" timeOffset="44697.96">20305 5036 132 0,'0'0'94'0,"0"0"-38"16,0 0 3-16,0 0 7 0,0 0-8 0,0 0-9 16,0 0-9-16,-2-35-3 15,0 33-8-15,0-2-4 0,2 0-4 16,-2 0-1-16,2 1-1 0,0 1-1 16,0-2-1-16,-2 3-1 0,2 1-2 0,0 0-4 15,0 0-8-15,0 1-2 0,4 4-1 16,6 3-3-16,3 2 3 0,1 7 1 15,5 3 0-15,8 5 0 0,-2 5 0 16,1 4 1-16,8 5 2 0,3 5-2 16,6 4 3-16,5 2 0 0,10-2-1 15,4 0 0-15,4 1 0 0,0 1-1 16,0 1 0-16,0-3-1 0,-4 2 0 16,-2-2 1-16,-2-1 0 0,-4 0-2 15,-5-3 0-15,-5-1 0 0,-5-5 0 0,-10-3 1 16,-6-7-1-16,-9-6 0 0,-3-6 0 15,-7-7-1-15,-2-3 1 0,-2 1-1 16,0-4 1-16,0-2-1 16,-6 1-11-16,-1-2-7 0,3-2-2 0,-6-5-14 15,0-2-20-15,-1-4-26 0,1-2-79 16,0 5-150-16</inkml:trace>
  <inkml:trace contextRef="#ctx0" brushRef="#br0" timeOffset="45280.98">21699 6196 358 0,'0'0'12'0,"0"0"-4"15,-17-65 25-15,11 51 9 0,-2 1 0 0,-5 1-8 16,1 0-2-16,-5 0-4 0,1 3-2 16,-5 0-3-16,2 2 0 0,-3 3 6 15,1 3-6-15,0 1-4 0,-1 4-7 16,-1 5-4-16,2 3-6 16,-6 2-1-16,2 4 0 0,-3 1-1 0,3 2 0 15,-6 4 0-15,6 2-2 0,0 3 2 16,9 3-1-16,-3-1 1 0,11 3 0 15,-1 4 0-15,5 0 0 0,4 1 1 16,4 2-1-16,3 1 0 0,9 1 1 0,5-1 0 16,4 3 2-16,6-2-3 15,-2-1 2-15,4 0-2 0,4-6 0 0,-2 0 2 16,2-3-2-16,3-5-2 0,-3-6 1 16,6-7 1-16,-2-5 1 0,1-5-1 15,-3-6 1-15,11 0 1 0,-7-12 0 16,9-4 2-16,-5-5 8 0,3-3 4 15,-5-2-3-15,-7-4-2 0,-1-2 1 16,-6-4 10-16,-4-4-4 16,-5-1 1-16,-7 0-3 0,1-3 1 0,-5 0-5 15,-7-3-6-15,-4-4 0 0,-15-3-3 16,-7-2-3-16,-9-1 1 0,-9 6-1 0,-13 2-1 16,-3 8 0-1,-6 5-1-15,-6 6-1 0,-1 7 2 16,3 7-3-16,4 6-12 0,6 5-4 0,1 5-4 15,7 3-13-15,-6 12-19 0,5 5-36 0,-3 2-25 16,2 6-51-16,9-4-139 0</inkml:trace>
  <inkml:trace contextRef="#ctx0" brushRef="#br0" timeOffset="45864.59">21651 6411 157 0,'0'0'174'0,"0"0"-146"15,0 0 5-15,-58-28 28 0,42 23-11 16,5 2-13-16,-5-2 0 16,7 1-5-16,1-1-10 0,0 1-8 0,6 1-1 0,-2-2 2 31,2-2 0-31,2-2-4 0,0-2 2 0,2-1-2 0,4 0 2 0,4-1-3 15,1 1 0-15,5 0-3 0,1 2 1 16,7 2 1 0,5 4 0-16,4 4-1 0,5 0-2 0,-1 5 0 0,-4 5-2 15,-8 2 1-15,-9 4-1 0,-5-1-4 16,-9 5 0-16,-4 4 0 16,-11 1 0-16,-1 1 0 15,-9-1-4-15,-4-1-14 0,4-5 1 0,1-2 2 0,1-4 6 16,9-4 1-16,-3 1 8 0,7-3 0 0,4-5-2 15,-2 1 2-15,3-2 0 16,3-1 1-16,0 3 1 16,0-3 1-16,0 0 6 0,0 0 5 0,0 0 0 0,7 0-7 15,-1-1-1-15,8-1-1 0,3 2 2 16,8 5 3-16,0 3 3 0,6 3 2 16,4 3-3-16,-6 4 1 0,0 0-2 15,-9-1-4-15,-12 1 0 0,3-3-4 16,-11 0-2-16,-2-2 0 15,-11 1 0-15,-3 2 3 16,-7-2-2-16,-6 1 1 0,-6-3 1 0,-4-4-2 0,-3 0 0 16,3-2 0-16,4-3 0 15,8-1 0 1,8 0-2-16,5-1 0 0,2-1-6 16,-1 0-7-16,1-2-10 0,4-1-14 15,-3 0-12-15,1-1-37 0,-3 1-56 0,3-1-224 16</inkml:trace>
  <inkml:trace contextRef="#ctx0" brushRef="#br0" timeOffset="47279.93">6396 8103 272 0,'0'0'62'0,"0"0"-2"0,0 0-2 0,0 0 3 16,0 0-21-16,0 0-7 0,0 0-4 15,-11-15-3-15,11 15 0 0,0 0-2 0,0-3-1 16,0 3 0-16,0-2-1 16,4 2-3-16,-1 0-1 0,-3 0-5 15,0 0-2-15,0 0-1 0,0 0-2 16,0 0 1-16,0 0 2 0,0 0-1 16,0 2 0-16,-3 2-2 0,-3 6-2 0,0 6 0 15,-2 4 2-15,-11 8-2 0,5 1 0 16,-11 5 0-16,-2 5-1 0,0 5-2 15,-6 8 1-15,-8 1 2 0,-1 7 0 16,-1 2-2-16,-5 2-1 16,3 0-1-16,-7-3-2 0,7 0 0 0,-9-2-2 15,9-1-5 1,1-4 7-16,-1-4 0 0,5-4 0 0,1 1 2 0,-2-2-2 16,-1 0 0-16,3 0-3 0,4-2 1 15,4-4 1-15,2-4-1 16,15-5-1-16,-3-7-2 0,9-4-4 15,6-6-6-15,2-4-13 0,0-4-17 0,2 0-21 16,0-5-29-16,0-2-35 0,-2-11-56 0</inkml:trace>
  <inkml:trace contextRef="#ctx0" brushRef="#br0" timeOffset="47851.52">5325 9487 192 0,'0'0'73'0,"0"0"-16"16,0 0 5-16,0 0-1 0,0 0-4 15,0 0-8-15,0 0-2 0,0 0-6 0,-44-6 4 16,40 6 5 0,0 0-2-16,0 0-5 0,2-2-9 0,0 2-9 15,-4 0-5-15,6 2-5 0,-4 4-5 16,-3 4-5-16,-3 9-4 0,-9 6 2 16,-1 6 0-16,-5 8 3 0,-6 3 0 15,-8 9-2-15,-7 8-1 16,1 6-2-16,-11 11 1 0,4 1-2 0,-1 3-4 0,5 3 3 15,3-1 1 1,5-1 0-16,5-5 1 0,2-1-2 16,6-5-4-16,-2-8-6 0,9-7-4 0,3-10 4 0,9-9 0 15,-1-9-2-15,9-7-12 0,0-6-14 16,5-7-27-16,1-5-22 16,4-6-18-16,7-17-40 0,-7-6-75 0</inkml:trace>
  <inkml:trace contextRef="#ctx0" brushRef="#br0" timeOffset="48367.35">5255 9794 312 0,'0'0'5'0,"-15"-51"-2"0,9 43 17 0,-2 3 44 16,4 3-3-16,-1 0-7 0,3 0-9 15,0 2-3-15,2 0-9 0,0-2 0 0,0 1-4 16,0 1-11-16,0 0-7 0,2 7-2 16,7 2-2-16,5 5 8 0,3 7 9 31,12 3-2-31,2 5-6 0,8 0-7 16,8 6-2-16,5 4-3 0,6 5-2 15,2 6-1-15,2 3 1 0,2 4-2 16,2 3 2-16,2 1 0 0,-2 0 0 15,5-2 2-15,-5-4-3 0,-4-4 1 16,-6-5-2-16,0-3-3 0,-15-4 1 16,-8-4-1-16,-10-3 2 0,-13-6 1 0,-8-2 1 15,-4-2-1-15,-8-3 1 0,-13 1 3 16,-10-4 2-16,-8 2 2 16,-9 0 1-16,-12-2-3 0,-6-2-2 0,-13-3-3 15,-4 1 1-15,-8-2-1 0,-4-3-1 16,-8 1-9-16,-7-1 9 0,1 0 0 15,-11 1 1-15,4 1 0 0,-4 3-1 16,2 4 0-16,6 1-1 0,5 4-7 16,3-3 5-16,19 2 3 0,7-5-1 15,24 0 1-15,6-2 0 0,19-6 0 16,13-2-8-16,7-3-1 0,7 0-6 0,4-1-6 16,0 0-15-16,4-1-16 0,9 0-1 15,1 0 18-15,13-8 12 0,2-9-9 16,4-7-47-16,-4-3-85 15</inkml:trace>
  <inkml:trace contextRef="#ctx0" brushRef="#br0" timeOffset="48794.15">4961 10431 240 0,'0'0'26'0,"0"0"18"16,0 0 3-16,-25-52 10 0,17 42 2 0,6-1-6 15,0-2-5 1,0 3-5-16,0 1-4 0,2 0 6 0,0 4 1 16,0 0-4-16,0 3-11 0,0 0-5 0,0 2-8 15,0 0-9-15,2 0-5 16,0 5-2-16,10 6 0 0,-1 5 1 0,-3 4 2 15,4 5 1-15,-3 4 0 0,-5 2-3 16,-2 4 0-16,-2 2-3 0,0 1 1 16,-4-2-1-16,-3 0 0 15,5-4 0-15,0-3 0 0,2-2 0 0,0-2 0 16,4-3-1-16,3-5 1 16,-1-2 0-16,0-5-1 0,4-3 1 0,-1-3-1 15,1-4 1-15,4 0-1 0,3-3 1 16,8-7 1-16,0 0-1 0,1-6 0 15,5 0-2-15,3-3 1 0,-3 1 1 0,-3 2 0 16,-3-1-16-16,-2 4-14 0,-6-1-22 16,-1 3-37-16,-1-1-22 15,-9 2-95-15</inkml:trace>
  <inkml:trace contextRef="#ctx0" brushRef="#br0" timeOffset="49030.17">5484 10339 641 0,'0'0'16'16,"0"0"40"-16,0 0-1 0,0 0 15 15,0 0-26-15,0 0-21 0,0 0-1 16,0 0-4-16,0 0-6 0,-33-27-10 16,33 41-2-16,2 9 0 0,0 4 0 15,2 9 3-15,5 5-3 0,-7 7 0 16,2 7 0-16,0 7-4 0,0 0-32 15,0-6-12-15,0-2-56 16,-4-7-16-16,0-10-120 0</inkml:trace>
  <inkml:trace contextRef="#ctx0" brushRef="#br0" timeOffset="49692.16">8585 9841 251 0,'0'0'38'0,"0"0"31"0,0 0 2 16,0 0 9-16,0 0-10 15,0 0-10-15,0 0-2 0,0-26 4 16,0 26-13-16,2 0-17 0,-2 0-5 16,0 0-8-16,0 0-5 0,0 4-5 0,0 5-3 31,-2 8-3-31,-7 8 3 0,-3 8 3 0,-2 6 0 16,-9 5-2-16,-2 3-1 0,0 7-4 15,0 0-1-15,-6 5 1 0,0 1-2 0,0-1 2 0,-2-1-2 16,2-2 1-16,-4-1-1 0,2-2-5 15,-2 0-11-15,2-4-2 0,0-6-3 0,6-7-5 16,6-6-4 0,3-8-2-1,9-7-32-15,5-8-19 0,2-4 4 16,0-3-61-16,2-2-122 0</inkml:trace>
  <inkml:trace contextRef="#ctx0" brushRef="#br0" timeOffset="50117.18">8155 10765 132 0,'0'0'112'16,"0"0"-44"-16,0 0-16 0,0 0 17 16,0 0-1-16,0 0-7 0,0 0-6 15,0 0-3-15,-6-48 7 0,1 43-8 16,3 1-13-16,-2 4-5 0,0-3-4 16,-2 3-9-16,0 0-3 0,-3 5-5 0,-7 6-6 15,-5 10-4-15,-10 13-2 16,-8 14-1-16,-7 10 1 0,-1 7 1 15,-1 0 0-15,7 3 1 0,4 2 0 0,0 3-1 16,1 4-1-16,-3 2 1 16,4-3-1-16,-4-5-4 0,6-6-1 0,4-9 3 15,8-9-6-15,3-12-5 0,7-9 5 16,7-11 0-16,4-7-6 0,0-4-14 16,8-4-13-16,7-7-7 0,5-16-10 15,11-12-8-15,0-15-59 0,-4-3-104 16</inkml:trace>
  <inkml:trace contextRef="#ctx0" brushRef="#br0" timeOffset="50574">8219 10860 423 0,'0'0'18'0,"0"0"27"16,0 0-5-16,0 0 23 0,0 0-15 15,0 0-12-15,0 0 3 0,0 0-6 16,0 0-13-16,2-24-8 0,6 26 1 16,3 6 0-16,3 3 1 0,-2 7 0 0,7 1-3 15,4 6-1-15,-3 3-2 16,9 4-2-16,4 5-2 0,5 4-1 0,7 3 0 16,3 3-1-16,3 2 1 15,3 1-2-15,2 1 1 0,-4-2-1 0,1 0-1 16,1-8 0-16,-4 1-5 0,-1-6 4 15,-7-2-1-15,-9-3 2 0,-8-6 0 16,-11-1 1-16,-8-6-1 0,-6-2 1 16,-12-3-1-16,-7-1 5 0,-6-3 2 15,-8-3-4-15,-8-4 0 0,-5 0 0 16,-5-2 0-16,-9 0 0 0,-8-3-1 0,-11 2-1 16,-8 2 1-16,-8 2-2 15,-4 7-6-15,-2 5 0 0,-1 2-2 0,7 3 2 16,11 0 4-16,13-1 2 0,13-1 1 15,15-7-1-15,8 1-2 0,10-5-7 16,6-2-6-16,5-1 0 0,6-1 0 16,1 0 0-16,5-2-5 0,0-1-9 15,-2 0 4-15,4 0-4 0,0 0-17 16,0 0-10-16,-2-4-20 0,2-2-22 16,0-4-81-16</inkml:trace>
  <inkml:trace contextRef="#ctx0" brushRef="#br0" timeOffset="50966.9">7938 11323 398 0,'0'0'23'0,"0"0"34"0,10-51 7 15,-10 45 4-15,0 3-25 0,2 0 3 16,-2 1 8-16,0 2-14 0,0 0-15 15,0 0-4-15,0 0-2 16,0 1-10-16,0 5-3 0,0 4-5 0,0 3 0 16,2 3 2-16,-2 3-1 0,0 5 1 15,-4 4-2-15,0 2-1 0,0 1 1 16,2 0-1-16,-2 0 1 0,2-1 0 16,2-6-2-16,0-3 0 0,6-4-3 0,-4-4-1 15,6-3 2-15,-2-5 1 0,0-2 1 16,3-2 0-16,1-1 1 0,0 0-1 15,1 0 1-15,3-5 1 0,3-2-1 16,-1-2 2-16,3 0-2 0,4-4 1 16,-7 1-1-16,7-2 0 0,0 1 0 15,-5 0-9-15,1 3-32 0,-1-1-22 16,-1 0-20-16,0 0-8 0,-3-3-65 0,-4 1-165 16</inkml:trace>
  <inkml:trace contextRef="#ctx0" brushRef="#br0" timeOffset="51389.73">8411 11189 603 0,'0'0'35'0,"0"0"-7"16,0 0 21-16,0 0-8 0,0 0-24 0,0 0-8 16,-56 20-1-16,42-12-5 0,-3 0-3 15,5 3 0-15,-5 0 0 0,7 0 0 16,-7 0-1-16,5-2-9 0,4-2 0 15,2-3 6-15,-1-2-1 0,3-2 1 16,2 0 4-16,0-2 0 0,2-4-3 0,-2-1 2 16,2-1-3-16,2-5 3 0,4 4 1 15,3-2 4-15,1-1 1 0,2 3-1 16,9-2 2-16,-2 0 1 0,-1 2-1 16,1 3 2-16,-5 2 0 0,-1 3-2 15,-7 2-3-15,-2 8-2 0,-4 5 0 0,0 7-1 16,-4 5 3-16,-8 7-3 15,-5 8-16-15,-4-1-11 16,1-4-1-16,3-5 6 0,1-6 12 0,5-7 10 16,5-3-1-16,6-5 1 0,-2-4-2 15,2 0 1-15,0 1 0 0,0-3 1 16,4-1 5-16,2 0 3 0,5-2 6 0,3-1-3 16,5-1-2-16,5-8 2 0,8 0-1 15,1-4-5-15,6-2-5 16,-4-7-22-16,4-6-76 0,-4-4-135 0</inkml:trace>
  <inkml:trace contextRef="#ctx0" brushRef="#br0" timeOffset="51975.84">8942 9721 273 0,'0'0'37'15,"0"0"10"-15,0 0 13 16,0 0 10-16,0 0-13 0,0 0-2 15,0 0-2-15,0 0 3 0,-10 7-10 16,10-9-5-16,0 2-11 0,0 0-7 0,0-1-4 16,0 1-9-16,0 2-6 0,8 6-4 15,1 1 0-15,7 5 1 0,3 3 1 16,3 2 1-16,3 3-2 0,4 1 2 16,6 2-3-16,5 1 2 0,3 4-2 15,5 0 2-15,5 3-1 0,3 3 0 16,4 1 1-16,0 3-1 0,0 3 2 15,2 1-2-15,-2 1 0 0,0-2 1 0,-4-4-2 16,-1-3 0-16,-9-1-1 16,-3-4 0-16,-10-4 0 0,-10-4 0 15,-2-5-1-15,-5-2 2 0,-3-3-6 16,-7-3-4-16,-2-4-3 0,0-2-5 16,-4-2-4-16,0-2-7 0,-6 0-19 0,-4-5-9 15,-7-5-42-15,-1-2-101 0</inkml:trace>
  <inkml:trace contextRef="#ctx0" brushRef="#br0" timeOffset="52399.94">10164 10505 425 0,'0'0'51'16,"0"0"10"-16,0 0-4 0,0 0 9 16,0 0-5-16,0 0-11 0,0 0-9 15,0 0-11-15,-21-34-12 0,19 46-9 16,-2 9-5-16,4 4-1 0,-6 8 4 15,4 2 1-15,-8 3 0 0,-1 3-3 16,1 4-2-16,-5 8-2 0,-5 7 1 0,-5 11-2 16,-8 7 1-16,0 1 1 15,2 3-1-15,-2-1 1 0,4 3-1 0,2 2 0 16,4-2-1-16,2-9 0 0,3-8-3 16,3-13 3-16,7-11-10 0,0-13-6 15,4-12-2-15,2-5-7 0,2-9-1 16,0-2-7-16,2-2 5 0,6-9 6 15,2-10-12-15,7-16-16 0,4-14-56 16,7-17-53-16,-3-1-228 0</inkml:trace>
  <inkml:trace contextRef="#ctx0" brushRef="#br0" timeOffset="52909.56">10303 10646 495 0,'0'0'29'16,"0"0"11"-16,-15-64 11 0,11 49-3 16,0 1-17-16,-2 2 1 0,1 5-3 15,5 3-1-15,0 2-6 0,-2 2-4 0,2 0-5 16,0 0-2-16,0 0-3 0,0 0-4 16,0 0-3-16,0 4-1 0,2 3-2 15,7 7-2-15,1 2 4 0,7 6 1 16,5 5 0-16,3 2 1 0,4 2 1 15,4 2-2-15,6 2 0 0,5 2 0 16,3 4 1-16,9 4-2 0,10 1 0 16,0 3-3-16,11 2 2 0,4 1 1 15,-7-2 0-15,5-2 1 0,-1-5 1 16,-10-1-1-16,-6-6 1 0,-10-2 0 0,-9-6-1 16,-3 0 0-16,-20-4-1 0,-5-3 1 15,-9-5-1-15,-2-3-1 0,-4-5 1 16,-4 1 2-16,-10-5 6 0,-7 1 5 15,-10-3-5-15,-8-1-4 16,-9 0-4-16,-4 0-3 0,-14-1 2 0,-19 0 1 16,-12 1-2-16,-18 3-8 0,-12 3-6 15,-11 6 3-15,4 4 3 0,1 0 1 16,9 3 4-16,25-3 1 0,25-1-4 0,16-6 8 16,19-2 0-16,18-3 1 15,11-3-1-15,5-2-22 0,5 3-14 16,2-1 9-16,9 1-21 0,9-1-10 0,11-2 18 15,3-6-19-15,3-12-49 0,-4-1-127 16</inkml:trace>
  <inkml:trace contextRef="#ctx0" brushRef="#br0" timeOffset="53533.13">10164 11082 440 0,'0'0'60'15,"0"0"-22"-15,0 0 5 0,0 0 18 16,0 0-7-16,0 0-12 0,0 0-6 16,-2-35 0-16,2 35-12 0,0 4-10 15,2 5-12-15,4 7-1 0,0 4-1 16,3 7 5-16,1 2 0 0,-8 3-3 0,2 1 1 15,-2-3-2-15,0 1-1 16,0-6 0-16,3-5-15 0,-3 0-6 16,0-8 1-16,-2-2-1 0,2-4 16 15,-2-5-2-15,0-1 7 0,0 0 0 16,0-2 5-16,-4-4 5 0,-3 0-8 0,3-2 0 16,-4-5-2-16,0-2 0 0,0-4 0 15,-1-6 0-15,1-5 0 0,0-3 0 16,1-6 0-16,7 2 0 0,0 2 0 15,5 8 1-15,-1 4 1 16,4 5 0-16,-2 6 0 0,3 0 0 0,1 1 3 16,-2 4 0-16,5 1-1 0,-1 3 1 15,2 0-2-15,-1 3 1 0,-1 3-2 16,-4 4 0-16,5 6-2 0,-7 3 1 16,2 4-1-16,-6 3 1 0,0-1-1 0,-2 1 1 15,0-2-1-15,-4 0-4 0,-4 0-3 16,2-1 4-16,-2-1-1 0,-3 0 3 15,-1-1 1-15,-3 3-1 0,1-4 0 16,-3-2-8-16,7-1 4 0,0-4 3 16,1-3 2-16,7-6 0 0,0-1 0 15,2 0 0-15,0 0 0 0,0 0-1 16,4 0 1-16,3 0 1 0,5 2 3 16,-4-2 2-1,11 0 3-15,0-3 0 0,3 1 0 0,-1 1-5 0,4 1-3 16,0 0 0-16,1 0-1 0,-5 0-3 15,2 0-41-15,2 0-45 0,-7 0-33 16,-1-3-76-16</inkml:trace>
  <inkml:trace contextRef="#ctx0" brushRef="#br0" timeOffset="54007.36">10708 11010 19 0,'0'0'454'16,"0"0"-375"-16,0 0-22 0,0 0 6 0,0 0-5 16,0 0-29-16,0 0-8 0,0 0 0 15,-38-38-8-15,34 39-11 0,-4 2-2 16,0 0 0-16,-3 3 0 0,3-2-2 31,-4 1 1-31,-1 1 1 0,1-1 0 0,-2 3-5 0,-3-1-6 16,0-1-1-16,3-2-5 0,0-1-1 0,1-1 12 15,7-2 6-15,2-3 2 16,2-3-2-16,-4-4-2 0,6 1 2 0,0-3 4 16,0-1 2-16,0 4 2 0,0 1 1 15,8 2 0-15,-2 0 1 0,-2 1-1 16,6 1-2-16,3 2 0 0,-3 2 0 16,5 0-1-16,-3 4 0 0,0 5-3 15,-3 4-2-15,-1 7 0 0,-4 4-1 16,-4 4 0-16,0 6 0 0,-6 0-19 0,-9 1-12 15,5-3 6-15,0-4 5 0,-5-2 7 16,7-8 8-16,4-5 5 0,0-4 4 16,4-3-3-16,0-3 2 0,0-1 9 15,0 0 3-15,0-2 0 0,0 1 3 16,4-1-6-16,2-1 0 0,7 0-2 31,1-2 0-31,7-6-4 0,3 2-3 16,1-5-1-16,8-1-2 0,-2-5-34 15,-4-4-86-15,-8-4-125 0</inkml:trace>
  <inkml:trace contextRef="#ctx0" brushRef="#br0" timeOffset="55075.67">8399 5423 162 0,'0'0'43'16,"0"0"1"-16,0 0 10 0,0 0 1 0,0 0-2 16,0 0-4-16,0 0 1 0,0 0-5 15,-2-9-6-15,2 8-8 0,0 1-3 16,0 0-4-16,0 0-5 0,0 0-6 16,0 0-7-16,0 0-4 0,4 2-2 15,4 0 1-15,2 5-1 16,7 2 2-16,4 5 1 0,8 4 2 0,4 2 2 15,6 4 2-15,8 2 2 0,3 2 1 16,8 3 3-16,2 0-1 0,2 3-6 16,2-1-1-16,6 3-6 0,5 4 2 15,-5 2 2-15,2 2 0 0,1 4-2 16,-3-1-1-16,-6 0-1 16,-4-4 1-16,-4-7 0 0,-13-1-1 15,-1-7 2-15,-5-1-2 0,-8-8 0 0,-2 0-1 0,-3-6 0 16,-3-2 0-16,-7-3-1 15,-1-2 1-15,-7-3 0 0,-4-1 0 0,0-2 0 16,-2 0-1-16,0 0-2 0,0 0 1 16,-2-1-1-1,-6-3-5-15,0-1-15 0,-3 0-18 0,-3-2-24 0,3 0-19 16,3-1-47-16,-2 3-31 0,0 4-139 16</inkml:trace>
  <inkml:trace contextRef="#ctx0" brushRef="#br0" timeOffset="55436.35">9850 6291 379 0,'0'0'60'15,"0"0"3"-15,0 0 13 0,0 0-8 16,0 0-15-16,0 0-6 0,0 0-9 16,0 0-9-16,-42-22-13 0,40 32-7 15,-6 6-4-15,-4 5 0 16,-1 5 3-16,-5 4 0 0,-3 5-1 0,-4 7-3 0,-8 8-1 16,-2 14-2-16,-8 9 1 15,-7 5-1-15,5 0 0 0,1-7-1 16,7-7-4-16,6-9 0 0,6-3 2 0,4-4-8 15,3-8-11-15,3-6 2 0,7-12-1 16,0-7-9-16,6-6-22 0,2-8-7 16,2-4-6-16,6-11-17 0,7-9-36 15,3-9-28 1</inkml:trace>
  <inkml:trace contextRef="#ctx0" brushRef="#br0" timeOffset="56083.53">9788 6319 448 0,'0'0'66'0,"0"0"5"0,16-50-18 16,-14 46 11-16,0 2-13 0,-2 2-29 16,5 0-5-16,3 0-3 0,2 7-6 15,5 5-3-15,7 2 1 0,7 6 2 16,-4 5-1-16,8 4-2 0,-2 4-2 0,6 5-1 15,3 2 0-15,-1 1 0 16,4 2-2-16,7-1 2 0,2 1 0 16,4-1-1-1,6 2 1-15,2 1 0 0,2 1-2 0,4-1 1 0,-2 4-1 16,-2-4 0-16,1-1-3 0,-7-7 1 0,-13-3 2 16,-10-4 0-1,-12-6 0-15,-6-4 1 0,-13-4 0 16,-2-7 1-16,-4-2-1 0,0-4 0 0,0 0 7 0,0 0 6 15,0-3-4-15,0 0-4 0,0 0-2 16,-2-1 2-16,0-1 3 0,0-2 2 16,-2 1-3-16,-5 1-4 15,-1 0-3-15,0 0-1 0,-7 0 1 16,1 1-2-16,-11-1 0 0,0 1 1 0,-2-1 0 0,-10 2-1 16,-5 0-1-16,-14 2-2 15,-8 4-4-15,-8 3 2 0,-9 2 0 16,-2 2 3-1,-6 2-1-15,9-1-4 0,3-1 5 0,9-4 2 0,4-1 0 0,10-2 1 16,6-5 0-16,9-1 1 0,8 2-1 16,8-4 0-16,4 0 2 0,5-3-2 0,4 3 0 15,3 0 0-15,3 1-1 16,2 1 1-16,2 0-6 0,-4 0-11 16,-1 1-1-16,-1 3-5 15,-2 5-4-15,-5 3-10 16,3 2 3-16,-5 2 5 0,5-4 2 15,-4 0 8-15,3-5 5 0,3-1 8 16,4-1-13-16,-1-3-3 0,5 0 9 0,2-1 2 16,0-1 6-16,0 0 2 15,0 0-9-15,9 0-4 0,1-6-10 16,4-4-39-16,3-3-67 0,-7 0-154 0</inkml:trace>
  <inkml:trace contextRef="#ctx0" brushRef="#br0" timeOffset="56809.01">9792 6745 313 0,'0'0'179'0,"0"0"-106"16,0 0-28-16,0 0 23 0,0 0 6 16,0 0-29-16,0 0-20 0,0-32-7 15,0 33-9-15,0 4-4 0,0 8-5 16,0 7-2-16,0 8 2 0,-2 4 1 15,-2 2 0-15,2 3 0 0,2-1 0 16,0-2-1-16,0-1 2 0,0-5-2 16,0-3 0-16,0-5 0 0,0-4-4 15,0-6-3-15,2-5-6 0,-2-2 2 16,0-1 1-16,0-2 2 0,-2 0 2 16,-5-3 5-16,3 0 1 0,-2-6-2 0,-2-2 0 15,0-3 2-15,1-5 0 0,3-3-1 16,-4-5 1-16,0-6 1 0,-3-1 0 15,7-6 4-15,0 0 2 0,0 4 0 16,4-1-2-16,0 9 1 0,4 3-1 16,0 8 1-16,5 5-2 0,3-1-2 15,2 4-1-15,5 0-1 0,2 5-1 0,3 3 1 16,-1 3 1-16,0 7 0 16,-2 6 1-16,1 3-1 0,-9 4 1 0,-1 2-1 15,-6 4 0-15,-6 0 0 0,-6 1 0 16,-6 2 0-16,-3-2 1 0,-5-3 0 15,-3-1-2-15,2-3 0 0,-2-2-8 16,5-5 0-16,3-4 1 0,-1-4 2 16,3-3 2-16,7-1 2 0,0-3 1 15,2 1 0-15,-2-5 1 0,2-1 0 0,2 0 1 16,2 0-1-16,0-1 2 0,2 1 2 16,4-1-4-16,2 0 2 15,0 3 0-15,5-1 1 0,3 2 1 16,3 0 0-16,-1 1 1 0,7 1 0 0,4 0-1 15,-4 4-2-15,-2 1-1 0,4 1-1 16,-7 1-1-16,-1 0 1 16,2 0-1-16,-9-1-8 0,0-2-32 0,-3 3-29 15,-5-3-47-15,-4-2-55 0,0-2-180 16</inkml:trace>
  <inkml:trace contextRef="#ctx0" brushRef="#br0" timeOffset="57281.18">10063 6802 446 0,'0'0'47'0,"0"0"0"0,0 0-13 15,0 0 19-15,-25-52-12 0,19 48-13 16,4 0 0-16,-5 0-3 0,3 1-4 16,2-1-2-16,0 2-6 0,2-2-3 15,0-1-1-15,0 0-2 0,4-1-2 16,5 0 0-16,-1-1 0 0,2 0 2 15,7 3-2-15,-3-1-1 0,7 1-2 16,2 3 0-16,-5 1 0 0,3 3 0 0,-11 4 0 16,1 3-2-16,-5 6 1 15,-6 3-1-15,0 3 1 0,-8 3 0 0,-5 0-1 16,-1 0 0-16,-1-2 0 0,-1-4-6 16,1-3 0-16,7-4 2 0,-2-3 0 15,3-4 4-15,1 1 0 0,2-2 0 16,4-3 1-16,-2 2 0 0,2-1 0 15,0-2 0-15,0 0 1 0,0 0-1 16,0 0 1-16,2-2 1 0,8 1 0 16,5-1 0-16,-1 2 5 0,9 0 0 15,0 0 3-15,4 6 2 16,2 0-1-16,-5 2-3 0,3 3-1 16,-8 2 0-16,-5 0-3 0,-3 2 0 0,-7-2-2 0,-4 2-1 15,-2 1 1-15,-11 2 0 0,-7 3 0 16,-7-2 0-16,-4 2-3 0,-2-5-2 15,0-3-13-15,4-1-16 0,2-5-18 16,2-1-38-16,-2 0-67 0,6-3-161 16</inkml:trace>
  <inkml:trace contextRef="#ctx0" brushRef="#br0" timeOffset="58822.78">18435 6925 384 0,'0'0'88'0,"0"0"-10"0,0 0-5 16,0 0-3-16,0 0-17 0,0 0-16 15,0 0-14-15,0-12-10 0,-7 27-10 0,-3 2 1 16,0 5 4-16,-3 6 5 0,-7 8 0 16,-3 6-4-16,-4 6 1 15,-6 5 2-15,-8 5-1 0,-5 7-3 0,-3 4-5 16,-3 5-1-16,-4 3-1 15,-6 0 2-15,0 3-2 0,2-3 1 0,2-6-2 16,6-11 2-16,9-5-2 0,4-9 0 16,6-4 0-16,6-7-4 0,6-7 3 15,9-8-8-15,8-7-6 0,0-4-13 16,4-6-22-16,0-1-49 0,-3-2-16 16,-9-11-74-16</inkml:trace>
  <inkml:trace contextRef="#ctx0" brushRef="#br0" timeOffset="59269.33">17389 8229 244 0,'0'0'53'0,"0"0"23"16,0 0-10-16,0 0-12 16,0 0-3-16,0 0-4 0,0 0-6 0,0 0-2 15,-38-23 6-15,34 23-2 0,-8 0 0 16,2 5-12-16,1 2-11 0,3 4 5 15,-2 2-11-15,-3 3-6 0,1 9-4 16,-8 5 0-16,-1 4 2 0,-10 7 1 16,-6 3-3-16,-4 5-2 0,-7 0 1 15,1 2-3-15,-1 2 0 0,1 0 0 16,-1 3 0-16,1-3 0 16,5-1-1-16,5-7-10 0,8-6-2 0,9-8 0 15,3-9-12-15,9-6-17 0,6-4-22 0,0-6-12 16,4-4 4-16,9-5-21 0,-3-11 3 15,2-8-37-15</inkml:trace>
  <inkml:trace contextRef="#ctx0" brushRef="#br0" timeOffset="59870.61">17329 8277 390 0,'0'0'20'15,"0"0"13"-15,14-53 44 0,-10 42-19 0,-4-1-17 16,2 3-8-16,2 0 9 0,-1 5-3 16,-1 0-12-16,2 2-10 0,4 1-2 15,0 1-9-15,3 3-2 0,5 7-1 16,1 1 0-16,7 6 1 0,1 2 0 16,4 1-1-16,11 3 0 0,-1-1 0 15,6 5-1-15,9 5 1 16,0 1-2-16,2 4 1 0,1 5 0 0,3 1-2 0,-4 4-2 15,0-1 2-15,-2 1-3 16,2 1 3-16,-7 0 0 0,5 0 0 0,-4-1 0 16,-5 0 1-16,-4-5 0 15,-3-2-1-15,-3-3 2 0,-4-5-1 16,-4-7 0-16,-9-4 0 16,-3-6-1-16,-9-4 1 0,-2-5 0 0,-4 0-1 0,-2-2-1 15,-2-1 1-15,-13 1 20 0,3-2 1 16,-9-2-11-16,-4 0-4 0,-6 0-5 15,-2-6 2-15,-4 0-3 0,-5-1 2 0,-5-1-2 16,-5-1 1-16,-8 2-1 16,-4 0 1-16,-11 2-1 0,-3 1 0 15,-3 4 1-15,-4 0 0 0,-2 0 0 0,5 3 0 16,-3 5-1-16,8 0-7 0,3 2 6 31,7 0 0-31,12 1 1 0,1-2 1 0,2 1-1 0,13 0 1 0,1-1-1 16,7-2-2-1,4-1 0-15,5-3-2 0,7 0-2 0,1 0-3 0,7-3-1 16,1 0-5 0,0 0 2-16,2 1-1 0,1 0 0 0,-1-1 0 0,6 0-2 15,-4 0 2-15,2 0 8 0,2 0 2 0,0 0 1 16,0-1-5-16,0 1-4 0,0-4-5 16,2 1-9-16,4-5-14 15,9-5-20-15,3-3-36 0,7-8-56 0,-6 0-77 16</inkml:trace>
  <inkml:trace contextRef="#ctx0" brushRef="#br0" timeOffset="60273.49">17223 8713 373 0,'0'0'14'16,"17"-51"33"-16,-9 32 22 0,-2 2-11 15,0 5-20-15,1-1-8 0,-3 4 2 16,-2 2 13-16,0 2-2 0,-2 3-7 16,0 1-4-16,0 1-9 0,0 0-5 15,0 0-3-15,0 0-3 0,0 0-5 16,0 0-4-16,0 3-3 0,0 0-2 16,2 6 0-16,2 5 0 0,-2 2 1 0,-2 7 0 15,0 0 1-15,0 4 0 0,0 2 1 16,0 0-1-16,2 2 1 15,-2-1-1-15,0-2 0 0,0-3 2 0,0-2-2 16,0-2 1-16,2-3 0 0,-2-2-1 16,2-2 0-16,-2-4 1 0,5-3-1 15,3-2 0-15,-2-2 0 0,0-2-1 16,5-1 1-16,7-2 2 0,-3-6-1 16,9 1 1-16,1-3-1 0,2-4 0 15,-4 2 1-15,6-3 0 0,-4 3-2 16,-3-1 0-16,-1 0-1 0,4 1-4 0,-11 2-31 15,5-2-26-15,-7 2-47 0,-3 1-52 16,-3-1-193-16</inkml:trace>
  <inkml:trace contextRef="#ctx0" brushRef="#br0" timeOffset="60494.21">17686 8674 575 0,'0'0'40'0,"0"0"12"0,17-53 44 15,-15 47-20-15,-2 6-24 0,0 0-19 16,0 0-6-16,0 0-7 0,2 0-10 16,-2 3-7-16,2 10-3 15,0 5-5-15,4 7 5 0,-2 7 1 0,-4 3 0 16,0 5 0-16,2 0 0 0,1 2-1 16,3-2 1-16,2-4 0 0,-2-2-1 15,7-7-3-15,1-2-36 0,-1-3-18 16,-7-7-43-16,-2-8-61 0,-4-7-170 15</inkml:trace>
  <inkml:trace contextRef="#ctx0" brushRef="#br0" timeOffset="61738.37">21688 7073 11 0,'0'0'49'0,"0"0"-1"0,0 0 0 15,0 0 5-15,0 0 9 0,0 0-19 16,0 0 2-16,0-28 3 16,-2 23 0-16,0 0-2 0,0 1-9 0,0 0-6 15,0 1-3-15,2-3 0 0,0 3-3 16,-2 1 4-16,2-1-3 0,0 2 1 16,0-1-6-16,0 2-2 0,0 0-5 15,0 0-2-15,0 0-5 0,0 0-2 0,0 0-1 16,0 0-3-16,0 2-1 15,0 2 0-15,0 4 0 0,-2 2 1 16,2 3 2-16,-6 2 3 0,3 3 1 0,-5 0 0 16,0 2-1-16,2 4-2 0,-3 2 0 15,-3 2 1-15,-2 3-3 0,-5 7 2 16,0 4-2 0,-5 2 2-16,-3 2 4 0,0 0 2 15,2-1-3-15,-4 0-4 0,2-3 0 16,0 2 0-16,5-1-3 0,-1 0 0 0,0-4 0 0,9-6 0 0,-3-5-2 15,7-5 1 1,-3-2 0-16,3-2 1 0,6-3 0 16,-2-5 1-16,4-3-1 0,0-2 0 0,0-1 0 0,2-4 0 15,0-1 0-15,0 0-1 0,0 0 1 16,0 0 0 0,0 0 1-16,0 0 1 0,0 0-1 0,0-1 1 0,0-2 1 15,0-2-1-15,2-2 1 0,-2 1-1 16,0-3-2-16,0 2 0 0,0 1 2 15,0 5-2-15,0 1-1 0,0 0 0 0,0 0 0 16,0 0-5-16,0 0-3 16,0 0-3-16,0 0-5 0,0 0-1 15,0 1-2-15,0 1 1 0,2 2-6 16,0-1-10-16,-2-1-4 0,4 2-1 0,-2-3-4 31,2-1-23-31,0-2-41 0,-2-6-68 0</inkml:trace>
  <inkml:trace contextRef="#ctx0" brushRef="#br0" timeOffset="62885.39">22162 7010 59 0,'0'0'52'0,"0"0"-22"16,0 0-8-16,0 0-3 0,0 0-6 15,0 0-1-15,0 0 1 0,-9-56 4 16,7 49 5-16,2 1 0 0,0 0 9 16,0 0-7-16,0 2-8 0,-2-1 7 15,2-2 5-15,0 1 3 0,0-1 1 16,-4 1 0-16,0 0 0 0,-2-5-5 15,0-1-12-15,-7-1-4 0,3 3-2 0,2 0 5 16,-3 3 2-16,7 3-9 16,0 4 4-16,4-3 2 0,0 3-2 0,0 0-11 15,0 3-3-15,0 3-1 0,6 1 4 16,4 1 0-16,-5 2 0 0,3-1 3 16,0 1 1-16,0-3 7 0,1 5 2 15,1 1 7-15,9 0-6 0,-3 5-1 16,9 1 0-16,4 1 0 0,6 2 2 15,4 4 1-15,7 1-10 0,1 2-5 16,-1 1 1-16,3 2-1 0,-5 0 0 16,-1 2-1-16,3 3 1 0,-3 4 0 15,5 3 0-15,1 0 0 0,-1 2 0 16,1 1 0-16,3 0 1 0,-2-1-1 0,6-1 0 16,-5 0-1-16,7 0 1 15,-2-2 0-15,-2-2 0 0,1-4-1 0,-3-5-3 16,-2-4 3-16,-7-5 1 0,-6-5-1 15,-8-4 0-15,-8-3 2 0,-9-5-1 16,-7-4 0-16,-3 0-1 0,-2-2 2 16,0 0 5-16,0 0 18 0,0 0-9 15,0-3-9-15,0-1-3 0,-5-1-2 16,1-1-1-16,0 2-1 0,-2-1-1 16,4 3-5-16,-2-1-5 0,-5 0-6 15,3-1-5-15,-2 2-18 0,2-1-19 0,-2 2-18 16,-9-1-41-16,5-1-67 0,-7 0-160 15</inkml:trace>
  <inkml:trace contextRef="#ctx0" brushRef="#br0" timeOffset="63309.84">23406 7996 237 0,'0'0'35'0,"0"0"3"16,0 0-4-16,0 0 18 0,19-50 3 16,-15 43-8-16,-2 1-2 0,2 0 3 15,0 0-1-15,-2 0-3 0,-2 3 2 16,2 1-8-16,-2 1-4 0,0 1-8 15,0 1-8-15,0 4-7 0,2 4-4 16,-4 3-4-16,-2 4-1 0,-4 6 4 16,0 1 0-16,-11 5 1 0,4 3-1 15,-9 4-1-15,-3 2-2 16,-2 5-1-16,-6 6 0 0,-7 8 0 0,1 12 0 0,-17 12-2 16,-4 6 2-16,4 5 0 0,5-5-2 15,3-1-7-15,9-4 6 0,3-3 0 16,5-4 1-16,0-11-1 15,6-8-3-15,5-11-3 0,3-12-1 0,9-13-2 16,3-11 2-16,5-6-1 16,2-2-7-16,0-7-10 0,9-8-17 0,7-13-14 15,9-10-35-15,6-11-43 0,-6-4-158 16</inkml:trace>
  <inkml:trace contextRef="#ctx0" brushRef="#br0" timeOffset="63828.68">23400 8013 471 0,'0'0'11'0,"0"0"27"16,0 0 14-16,-2-51 3 0,2 48-21 16,0 1-4-16,2 1 0 0,-2-1-11 15,2 2-11-15,2 0-5 16,0 5-3-16,4 5 2 0,1 2 4 0,-1 3 4 0,4 5-1 15,5 0-3-15,4 6 0 0,-3 0-3 16,7 5-2-16,4 4 0 16,4 3 1-16,4 5-1 0,7 0 0 0,7 1 0 15,9 3 2-15,2-1-2 0,9 0 0 16,1-1 2-16,2 0-1 0,7 1-2 16,0-3 0-16,-3 0 0 0,3-1-2 15,-9-3-1-15,-6 3 3 0,-2-7 0 16,-14 1 0-16,-7-5 0 0,-12-3 1 15,-16-6-1-15,-9-6 0 0,-10-3 0 16,-19-1-5-16,-18-4 5 0,-19 0 1 16,-21-5 2-16,-18-2 0 0,-15 1-3 0,-10-6 1 15,-8-3 2 1,-11-2-2-16,5 1 1 0,-1 1-2 0,9 0-6 0,10 1 6 16,9 2 1-1,11 2 1-15,9 0 1 0,5 1-3 0,3 0-8 0,11 1-7 16,7 1 3-16,16 3 8 0,5 0 3 15,9 2 0-15,10 2-9 0,3-1-13 16,1 5-2-16,5-3-6 16,1 1 2-16,3-1-7 0,3-2 5 0,-3-1-5 15,6-2 1-15,2-1-16 0,2-2-8 16,-3-1-13-16,3-3-24 0,2-1-53 0</inkml:trace>
  <inkml:trace contextRef="#ctx0" brushRef="#br0" timeOffset="64614.75">23112 8472 189 0,'0'0'51'0,"0"0"10"0,0 0-7 0,0 0 10 15,0 0-6-15,0 0-10 0,0 0-3 16,-14-32-3-16,16 29-4 16,2 3-3-16,0 0-1 0,0 0-11 0,5 3-3 15,-5 4-4-15,2 3-2 0,-2 6-1 16,-2 2 0-16,2 5-2 0,-2 3-6 15,-2 4-3-15,3 1-1 0,1-2 0 16,0 0 0-16,0-3 0 0,2-2-1 16,-2-4 0-16,2-4 0 0,1-5 0 15,-1-2 0 1,-2-6 1-16,-4 1-1 0,4-3 1 0,-4 0 0 0,0-1-1 16,0 0 0-16,0-3 0 0,0-5 1 15,-2-2-1-15,-2-3 0 0,-4-7 0 16,1 0-2-16,-3-6-3 0,4 1 0 0,2-6 5 15,-7-4-1 1,7-1 0-16,0 0 1 0,0 0-1 0,4 2 1 16,0 3 0-16,0 7 0 0,6 5-1 0,-2 5 0 15,3 7 0-15,3-1 1 0,-4 5-1 16,7 1 1-16,5 0 0 0,3 2 0 16,4 0 0-16,4 0 2 0,2 4 0 15,2 1 0-15,-4 2 0 0,-3 4 0 0,-11 0 1 31,-1 3-1-31,-9 3 0 0,-5 3-2 0,-11 3 1 0,-5 1-1 16,-7 3 0-16,-4-1-1 0,-4-1 1 0,2 0 1 16,-2-5-1-16,0 0-8 0,0-3-7 15,2-2-4-15,8-1-3 0,3-5 3 16,-1-3 9-16,9-3 5 0,2-3 0 31,-1 0 4-31,5 0 1 0,2-2 2 0,2-2-1 16,0 1 4-16,2-1 3 0,4-2-2 0,7 0 1 0,1 2 2 15,9-4 4 1,2 3-1-16,2 1 4 16,4 2 0-16,0 2-4 0,2 0-3 15,0 5 2-15,-4 4-4 0,-4 3-5 0,-1 1-1 16,-5 0 0-16,-2 1-1 0,-7 0 0 16,2 0 0-16,-3-2 0 0,-5-1-1 15,-2 2-7-15,2-4-27 0,-2-1-14 16,2 0-12-16,-2-5-25 0,0-3-56 15,-2 0-71-15</inkml:trace>
  <inkml:trace contextRef="#ctx0" brushRef="#br0" timeOffset="65109.81">23545 8441 420 0,'0'0'10'0,"0"0"2"0,0 0 21 15,0 0 32-15,0 0-22 0,2-55-12 16,-2 47-2-16,0 1-2 0,0 1-4 16,0 3-3-16,0-1-4 0,0 2-1 15,0 0-3-15,8 1-4 0,-4 1-4 16,2-2-2-16,7 2 2 0,3 0 3 16,1 0 4-16,3 2 0 0,5 2-2 15,-2 4-1-15,-2 3-2 0,-1 3-2 16,-14 3-2-16,-1 2-1 0,-5 0-1 15,-7 2-1-15,-9 1 1 0,-3-2-6 16,-6-2-25-16,1-2-15 0,5-5 7 0,-4-3 22 16,13-2 17-16,-5-3 2 0,7-3 0 15,4 0 0-15,0 0 4 0,4 0 6 16,-2-3 6-16,2 0 6 0,0 2-2 16,0-1-2-16,6 2-7 0,-2 0-4 0,7 0-2 15,3 4 1-15,3 2 9 16,3 4 5-16,3 1-5 0,-4 1-2 0,3 2-2 15,-1 1-2-15,-7 1 0 16,-3 1-4-16,-3 2-3 0,-4-1-1 0,-4 1 0 16,-8-1-1-16,-5-1 0 0,-3 0-1 15,-5-4-1-15,-4 0 0 0,-1-3-22 16,-3-5-4-16,6 0-1 0,-8-5-15 16,2 0-3-16,-2-3-26 0,-4-4-27 15,-4-3-66-15,-3-3-171 0</inkml:trace>
  <inkml:trace contextRef="#ctx0" brushRef="#br0" timeOffset="66566.02">19082 6899 200 0,'0'0'81'15,"0"0"-32"-15,0 0 5 0,0 0 0 0,0 0-10 0,0 0-9 0,0 0-2 16,0 0-4-1,0 0-7-15,4-22-10 0,-4 22-6 0,-4 3-1 0,4 2 0 16,0 0 2-16,0 1 4 0,0 0 2 16,-2 1 2-16,2 3-2 0,6 2-3 15,0 5-3-15,0 3 1 0,7 2 5 16,3 4-2-16,1 1-4 0,5 4-1 16,5-1 3-16,-2 4-2 0,2 2-1 15,0 1-3-15,-2 4-1 0,6 0 2 16,-5 1 20-16,3 1-16 0,-2-2-2 0,-4 1-2 15,4 3-1 1,-2-2 1-16,-5 3-1 0,1-4 2 0,-2-1-1 0,-3 0-4 16,-1-4 1-16,-1-3-1 15,-4-4 0-15,1-8 0 0,1-5 0 0,-6-4 4 16,1-4-2-16,-1-5 1 0,-4-2-1 16,2-1 0-16,-4-1 2 0,0 0 0 15,0 0 5-15,0 0 4 16,0 0-2-16,0-3-1 0,0-1-3 0,0-1-4 15,-4-1-1-15,2 1-2 0,0-3 0 16,0 3-2-16,0 1-14 0,-3 1-13 16,3 3-13-16,0-2-24 15,-2 2-34-15,0 2-36 0,-4 0-125 0</inkml:trace>
  <inkml:trace contextRef="#ctx0" brushRef="#br0" timeOffset="67182.89">19683 8049 259 0,'0'0'60'0,"0"0"2"0,0 0-1 16,0 0 3-16,0 0-11 0,0 0-12 16,0 0-1-16,15-49-1 0,-13 46-1 15,-2 3-7-15,0-1-5 0,0 1-4 16,0 0-6-16,0 0-3 0,0 0-6 15,0 1-2-15,-2 2-5 0,2 9-2 0,-2 4-1 16,-1 9 3-16,1 4 0 0,-4 2 3 16,-2 5 2-16,-2 1-2 0,1 2 1 15,-5 4-1-15,1 5-1 16,-1 7 0-16,-7 6 0 0,1 9 0 0,-3 5-2 16,-4 0 0-16,0 4 1 15,0-6-2-15,0-2-1 0,7-7 2 0,-3-9 0 16,6-6 0-16,-1-9 2 0,8-10-2 15,-1-4 0-15,5-8-7 0,2-10-3 16,2-4-6-16,2-4-13 0,0-2-21 16,4-9 15-16,4-12-2 0,7-9-27 15,1-10-58-15,1-2-98 0</inkml:trace>
  <inkml:trace contextRef="#ctx0" brushRef="#br0" timeOffset="67713.84">19770 8070 436 0,'0'0'35'0,"0"0"22"16,21-56 5-16,-17 51-15 16,-2 2-14-16,0 3-10 0,0 0-4 0,-2 0 3 15,0 0-9-15,2 2-8 0,2 7-4 16,2 5-1-16,5 3 1 0,-5 4 2 15,6 4-1-15,5 2 0 16,3 4 0-16,3 0-1 0,4 1 0 0,6 1 1 16,2 1 0-16,3 0 0 0,1 0 8 15,4 0 5-15,-1 4-7 0,-1 1-2 16,0 6-3-16,1 1 1 16,-3 3-2-16,-4 0-2 0,0 1 1 0,-4 0 0 15,0-2 0-15,-8-4 0 0,-2-1-1 16,-9-8 0-16,-2 2 0 0,-6-6 0 15,-4-4 0-15,0-3 2 0,0-6 2 16,-2-4 4-16,0-6-3 0,-2-1-3 16,-2 0 1-16,0-3 1 0,-2 2 7 15,-3-3 3-15,-1 0-3 0,-7 0-5 16,-4-1 0-16,-1 0-3 0,-9-1 0 0,-1-1-3 16,-5 2-2-16,-6 0 2 15,-5 2 0-15,-6 0-2 0,-6 2 2 0,-4 0 0 16,-10-1 0-16,-7 2 0 15,-4-2-1-15,2 0-7 0,3 0 2 0,5-4 0 16,15 0 0-16,17 0 2 0,16-1-1 16,12-2-1-16,11-1 1 0,4 2-9 15,2 1-4-15,0 0-4 0,0 0-6 0,8 0-6 16,7-4-28-16,1 0-13 16,1-8-50-16,-3-1-118 0</inkml:trace>
  <inkml:trace contextRef="#ctx0" brushRef="#br0" timeOffset="68171.11">19693 8525 267 0,'0'0'14'0,"0"0"25"0,0 0 31 15,-20-51 11-15,18 44-20 0,2 0-11 16,0 3-5-16,0 1-4 0,0 1-3 0,0 2-5 16,0 0-5-16,0 0-6 0,2 0-12 15,2 3-5-15,0 3-4 0,4 3 4 16,-1 5 5-16,1 3 0 0,-2 4-3 16,-2 4 0-16,-2 6-2 0,-2 3-3 15,0 4-1-15,-2-2 0 0,-2 0 0 0,0-4 0 16,2-3-1-16,0-4 1 15,2-6 1-15,0-3-2 0,0-1 1 0,2-5-1 16,2-1 0-16,-2-5 0 16,4-1 0-16,-2-3 1 0,0 0 0 0,3 0 0 15,3 0 1-15,2-6 0 16,-1 1 0-16,7-4 2 0,-3 1 1 0,8-1 0 16,-5 1-1-1,1 2 1-15,-3-2-4 0,1 3-1 0,-7 0 1 0,-2 1 0 16,1 1-1-16,-3 0 0 0,-2 2 0 15,-2 1-2-15,2 0-24 0,0 0-15 0,-2 0-23 16,1 3-20-16,3-2-10 0,-4-1-57 16,-2 0-99-16</inkml:trace>
  <inkml:trace contextRef="#ctx0" brushRef="#br0" timeOffset="68643.23">20037 8503 509 0,'0'0'11'0,"0"0"39"15,0 0-14-15,49-55 14 0,-47 54-12 16,0 1-14-16,-2 0-1 0,0 1 5 0,0 1-8 16,-2 4-11-16,-4 3-6 0,-4 4-3 15,-1 0 1-15,1 3 1 16,-6-2-1-16,-1 0 0 0,-2 0 0 0,3-2 0 15,-3 0-1 1,5-3-2-16,-1-4-8 0,5-4 4 0,4-1 2 0,-5 0 3 16,7-4 1-16,0-3 0 0,0 0 1 15,2-3-1-15,2-3 0 0,0 2 0 16,0-4 0-16,2 2 6 0,4 1-4 16,0 2 1-16,3 5-1 0,1-1-1 15,5 3-1-15,1 3-1 0,1 0 0 16,1 9 0-16,3 2 1 0,-7 7 1 0,-1 3-1 31,-3 3 0-31,-6 2-1 0,-4 4 1 0,-2 2-1 16,-10 0 0-16,-1-4-1 0,1-5-8 0,-3-2-3 0,5-6 11 15,2-2 2-15,0-4 2 16,8-3-1-16,0-1-1 0,0-3 0 0,0 0-1 16,8-1 1-1,0-1 0-15,5 0 6 0,5-4 5 0,1-3 0 0,6 0-3 16,-1-1-6-16,5 1 0 0,-2-4-2 15,0-2-2-15,-2-5-75 0,0-2-55 0,-7-3-194 16</inkml:trace>
  <inkml:trace contextRef="#ctx0" brushRef="#br0" timeOffset="70549.42">21285 7937 234 0,'0'0'52'0,"0"0"-17"0,0 0 1 15,0 0 22-15,0 0 8 0,0-51-10 0,0 45-7 0,0 3-6 16,0 2-1-16,0 1-7 0,0 0-6 16,0 0-14-16,0 0-6 0,0 5-7 15,0 3-2-15,-2 2 0 0,2 0 1 16,-2 5 6-16,0 4 2 0,-2 1 3 15,-2 2-1-15,-5 3-3 0,3 1 1 16,-2 3-4-16,-3 3-2 0,1 6 0 16,-5 3 0-16,-1 8-3 0,-5 4 1 0,0 1-1 15,1 0 1-15,-5-3 1 0,4 2-1 16,4-3 0-16,-3-3-1 0,7-3-3 16,1-5 3-16,3-9 0 0,3-6 0 15,4-12-1-15,0-4-2 0,4-5-6 16,0-3-9-16,-2 0-6 0,2 0 3 15,0-2 7 1,0-6-3-16,0-4-20 0,0-2-7 0,2-2-15 0,2-4-31 16,-2-1-66-16,0-4-124 0</inkml:trace>
  <inkml:trace contextRef="#ctx0" brushRef="#br0" timeOffset="71256.7">21291 7895 359 0,'0'0'23'0,"0"0"32"0,0 0-3 16,0 0 6-16,0 0-11 0,0 0-17 15,0 0-3-15,0 0 0 0,11-45-8 16,-9 47-11-16,4 2-5 0,2 4-2 15,9 5 1-15,-5 3 7 0,9 5 3 16,-5 2-3-16,7 4 0 0,0 1-2 31,-2 2-3-31,7 1-4 0,3-1 3 16,3 3 0-16,1 2-2 0,2 0 1 16,6 2-1-16,1 2 0 0,-1 2 0 15,5 1 0-15,-3-2 0 0,-4-3 0 16,3-2 0-16,-5-1 0 0,-10-1 0 15,-2-3-1-15,-6-3 1 0,-3-1 0 0,-7-5-1 16,-7 1 1-16,0-5 3 0,-2-3 3 16,-2 0-2-16,0-4-3 0,0-1 1 15,0-3-2-15,0-1 0 16,0-2 1-16,0 0 0 0,0-3-1 0,0 1 1 16,0-1 0-16,0 1 10 0,-2 0-6 15,2 0 2-15,0-1-3 0,0 0-2 16,0 0-1-16,0 0-1 0,0 0 0 15,2 0-1-15,-2 0 2 0,2 0-2 16,-2 0 1-16,2 0 0 0,-2 0-1 16,0 0 2-16,0 0-1 0,0 0 1 15,0-1 2-15,-4-2-1 0,-2 0 2 0,-3 0 0 16,-3 0-2-16,-4 3-2 0,-5 0-1 16,-2 0 0-16,-2 0-2 15,-8 0 1-15,-2 3 1 0,-4 3 0 0,-3-2 0 16,-3 0 1-16,-3 4-1 0,-1-2 0 15,-1 3 0-15,-1 2 0 0,-3 1 0 16,0 3 1-16,4-1-1 0,9-2 1 16,6-2 0-16,10 0-1 0,11-2-2 15,1-2-6-15,7 0-6 0,2 1 2 16,2-2-6-16,-2 0-4 0,2 0 7 0,0-3 1 16,2 1-2-16,-5-2-11 0,3 0-2 15,-2-1 6-15,-2 0 0 0,2-2-6 16,-2-2-10-16,0 0-16 0,-7-3-27 15,5-3-45-15,0 0-78 16</inkml:trace>
  <inkml:trace contextRef="#ctx0" brushRef="#br0" timeOffset="71712.58">21256 8264 60 0,'0'0'4'16,"0"0"-2"-16,0 0 5 0,0 0 19 15,0 0 23-15,0 0 9 0,0 0 5 0,-14-4-10 16,16 2 5-16,-2 1-16 0,0 1 3 16,2-1 3-16,-2 1-4 0,2 0-4 15,0 0-8-15,0 4-8 0,4 1 1 16,-2 2-4-16,3 2 1 16,-3 2-2-16,0 2-4 0,0 2-6 15,0 1 0-15,0 4 1 0,0-1-5 0,1 4-2 16,1-2-1-16,-4 0-2 0,2-1 0 15,-2-2 0-15,-2-2-1 0,4-4 0 16,-2-3 0-16,2 0 1 0,-2-3-1 16,-2-1-2-16,2-1-4 0,1-1-22 15,-3 0-15-15,0-3-1 0,0 1-4 16,0-1-50-16,0 0 42 0,-5-4-70 16,-1-5-101-16</inkml:trace>
  <inkml:trace contextRef="#ctx0" brushRef="#br0" timeOffset="72092.39">21279 8341 129 0,'0'0'195'0,"0"0"-146"0,0 0 3 16,23-53 18-16,-19 48-12 0,2-2-14 15,0 1-7-15,2 0-1 0,1 1 0 16,-3 1-3-16,0-1-4 0,0 2-10 16,5 2-3-16,-1 1-8 0,0 0-3 0,1 6-4 15,-1 1 0-15,-2 2 0 0,-1 2 0 16,-1 3-1-16,-4 3-1 15,-2 0 0-15,-2 2 1 0,-4-2 1 0,-3 1-1 16,-1 0 0-16,-5-2-13 0,3 1-11 16,-5-5-5-16,1-2 2 0,-1-1 9 15,3-3 3-15,-3-1-5 0,5-4 4 16,2 0 10-16,1-1 6 0,5 0 2 16,2 0-1-16,2 0 6 15,0-1 6-15,0 0 0 0,0 0-1 0,0 1 1 0,4-2-2 16,5 1 0-1,-3 1-1-15,0-2 2 0,6 2 0 0,3 0 3 0,-3 2 0 16,5 4-3-16,-3 0-3 16,3 1-3-16,-5 0-4 0,-1 1 0 0,1 1-2 15,-2-2-3-15,-1 0 3 0,-1-1 0 16,-4-3-26-16,2 1-36 16,-4-1-11-16,0-1-42 0,-2-1-93 0</inkml:trace>
  <inkml:trace contextRef="#ctx0" brushRef="#br0" timeOffset="72644.1">21593 8288 405 0,'0'0'42'0,"0"0"31"0,0 0-11 16,0 0 7-16,0 0-10 0,0 0-23 15,0 0-7-15,0 0-7 0,0 0-10 16,10-13-5-16,-10 22-4 0,0 3-1 16,-8 1 0-16,-2 2 1 15,2 0-1-15,-3-4 1 0,-3 0 0 0,6-1-2 0,-1-3 1 16,3-1-1-16,-2-4 0 0,0 0-1 16,1-2-2-16,-5 0-3 0,-3-2-2 15,3-3-4-15,-2 0-1 0,5 1-1 16,5-2 8-16,0 1 5 0,4-2 0 15,0 0 0-15,2-3 0 0,4 0 0 16,1 2 6-16,1 1-2 0,0 1 1 16,0 3 0-16,1 1 1 0,1 2 0 15,2 0-1-15,-1 5 0 0,5 5 0 0,-1 1 1 16,-1 4 0-16,-4 1 1 0,-3 4-1 16,-3 1-2-16,-4 1-2 0,0 0-1 15,0 0 2-15,-4-2-2 0,-3-2-1 31,3-4 1-31,-2 0-1 0,2-2 0 0,2-3 1 0,0-3 0 0,0-1-1 16,2-1 0-16,0-1 1 0,0-3-1 0,0 0 1 16,0 0 0-16,0 0 2 15,0 0 13-15,4 0 1 0,2 0-1 16,2 0 0-16,3-3 3 0,7-1-2 16,-3-1-4-16,3-1-5 15,-1 1-3-15,2-2-3 0,-5 2-2 0,7-1 1 16,-9 0 0-16,1 2-1 0,-5-1-11 0,-6 1-46 15,-4-3-40-15,-15-4-93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6T04:07:38.874"/>
    </inkml:context>
    <inkml:brush xml:id="br0">
      <inkml:brushProperty name="width" value="0.05292" units="cm"/>
      <inkml:brushProperty name="height" value="0.05292" units="cm"/>
      <inkml:brushProperty name="color" value="#FF0000"/>
    </inkml:brush>
  </inkml:definitions>
  <inkml:trace contextRef="#ctx0" brushRef="#br0">9498 4734 24 0,'0'0'42'0,"0"0"-2"0,0 0-14 0,0 0-10 15,0 0 1-15,0-13-5 16,0 11 3-16,0 0 6 0,0-2 13 0,0 1 8 16,-4-2-9-16,0-1 0 15,0 1-1-15,0-1 1 0,0 1-2 16,-5-1-3-16,5 2-1 0,-2 1-3 16,0-1 1-16,0 2-4 0,2 1-3 0,-3-1-5 15,-1 1-3-15,4-1-2 0,-2 2 0 16,0 0-2-16,-5 0-2 0,1 2-1 15,-2 5 0-15,-5 3-2 0,-2 3-1 16,-5 0 1-16,1 3 0 0,0 1 2 16,-4 2-1-16,0 1 1 0,0 1-2 15,-1 3 2-15,-1 2-1 0,4 0 1 16,2 2 0-16,4-3 1 0,-1 2-1 16,7 1-2-16,1 0 0 0,4 3-1 15,-1-1 0-15,5 1 0 0,2 3 0 16,2 1 0-16,6 0 0 0,3 2 0 15,5-2 0-15,5 2 0 0,1-2 0 16,-1-2 0-16,6 0 0 0,0 0 0 0,2-2 0 16,4 0 0-16,2-1 0 0,0 2 0 15,2-3 0-15,2 1 1 16,0-4 1-16,3-2 0 0,-5-2 0 0,4-3-1 16,-2-2 1-16,0-5 0 0,3-1-2 0,1-4 1 15,2-4 1-15,5-3-1 16,2 0-1-16,5-3 1 0,1-1-1 0,0-5 1 15,2-1 5-15,-2-3 2 0,-7-1 3 16,3-1 5-16,-7-2 4 0,-3-2-2 16,-5 1-2-16,-6-1 4 0,-2-3 1 15,-6-2-3-15,1-6-2 0,-5-4 1 16,0-4-5-16,-7-4-2 0,-2-5-4 0,-1-3-1 16,-9-4 0-1,0-1-1-15,-2 0-2 0,-13 1-1 0,-1 2 1 16,-11 0 0-16,-6 1-2 15,-9 4 0-15,-11 0 0 0,-14 3 0 0,-9 3 0 16,-13 5 0-16,-4 5-2 0,-4 7-10 0,2 6-4 16,6 7-2-16,6 7-1 15,9 4-6-15,6 4-8 0,4 11-26 0,2 7-9 16,8 6-6-16,2 7-44 0,5 4-40 16</inkml:trace>
  <inkml:trace contextRef="#ctx0" brushRef="#br0" timeOffset="709.48">9627 5123 190 0,'0'0'83'0,"0"0"-26"16,0 0 11-16,0 0 9 0,0 0-9 0,0 0-8 16,-5-49-13-16,5 43-4 0,-2 0 1 15,2 3-10-15,0 0-6 16,0 0-8-16,0 3-1 0,0 0-1 0,0 0-7 15,0 0-4-15,0 0-4 0,0 2-2 16,0 3-1-16,2 3-2 0,1 3 2 16,3 4 0-16,-4 1 2 0,4 2 1 15,-2 2 0-15,-2 2 1 0,0 4 0 16,2 2-2-16,1 1 2 16,-1 0-2-16,0 0 0 15,0 0-1-15,0 2 1 0,-2-3-1 16,0 0 0-16,-2 1 0 0,0-4 1 0,0-4-2 0,0-2 0 15,0-5-5-15,0 0-9 16,0-3-19-16,0-5-21 0,0 0-34 0,-2-4-31 16,-6-2-104-16</inkml:trace>
  <inkml:trace contextRef="#ctx0" brushRef="#br0" timeOffset="1574.96">10303 5712 144 0,'0'0'46'0,"0"0"4"0,0 0 3 15,0 0 0-15,0 0-2 0,0 0-8 16,0 0-2-16,-48-17 3 0,48 17-4 16,0-2-6-16,0 1-6 0,0 1-10 0,0 0-3 15,0 0 0-15,0 1-2 0,0 1-3 16,0-1-3-16,0 1-1 0,6 3 0 16,-4 3 3-16,9 1 0 0,1 4 2 15,5 3 2-15,7 2-1 0,3 4 0 16,6 1 0-16,4 0-2 0,1 3-2 15,1 0-1-15,2 1-1 0,3 1-1 16,1 2-1-16,-1 2-1 0,5 0-3 0,-5 4 0 16,9 0 3-16,-1-1 0 15,6 0 4-15,2-2 0 0,-6 0-1 16,-3-5-2-16,5 0-2 0,-12-2 0 16,-1-1 0-16,-6 0 0 0,-6-4-1 15,-6 2 0-15,-2-4 0 0,-5 0 1 16,-3 0-2-16,-5-3 1 0,0-2-1 0,1 0 1 15,-5-7-1-15,-4 1 0 0,2-1 1 16,-4-3-1-16,0 2 1 0,0-5-1 16,0 1 2-16,0-1-1 0,0-1 2 15,0 0-2-15,0 0 0 0,-2 0 1 16,2 0-1-16,0 0 1 0,0 0-2 16,0 0 0-16,0-1 1 0,0 1-1 0,0 0-1 15,0 0-1-15,0 0-2 0,0 0-2 16,0 0-3-16,0-2-3 0,0 1-3 15,0 0-3-15,-2-1-6 0,-4-1-25 16,-4-1-22-16,-5-3-10 0,-2-1-74 16,-3-2-165-16</inkml:trace>
  <inkml:trace contextRef="#ctx0" brushRef="#br0" timeOffset="2895.44">11840 6638 108 0,'0'0'49'16,"0"0"-7"-16,0 0-10 0,0 0-3 0,0 0-2 15,0 0-4-15,0-29 2 0,0 24 3 16,0 2-1-16,0-2-2 0,0 0 5 15,-2 1 1-15,2 1 4 16,-4-3-1-16,-2 2-5 0,0-1-9 0,-2 1-5 16,-7 1-4-16,5-2-2 0,-7 1-1 15,1 1-2-15,-3 0 3 0,3 3 3 16,-7 0-3-16,2 0 0 0,3 2-2 0,-1 2-1 16,0 3-1-16,1 1 0 15,3 2 2-15,-3 5-3 0,1-1-3 0,-4 4 0 16,7 2 0-16,-7 4 0 0,7 1 0 15,-5 3-1-15,5 3 1 0,-3 2-1 16,5 3 0-16,2 1 1 0,1 1-1 16,3 0-1-16,4 0 1 0,-2 0-1 15,2 2 1-15,2-2 1 0,4 2-1 16,4 1 0-16,5-1 1 16,1 3 0-16,11-1 1 0,-4-1 0 15,5 1-1-15,7-3-1 0,3 2 0 0,7-2 1 0,5-2-1 16,7 0 2-16,-1-6 1 0,2-5 0 15,6-7-1-15,-10-5-1 0,3-6-1 16,5-8 2-16,0-2 5 16,-2-12 5-16,4-6 0 0,4-3 0 15,3-6 2-15,-1-2-5 0,-2-1 1 0,-4 0-4 16,-4 0-6-16,-2-3 6 0,-15 1 0 0,-2-3 0 16,-6-3 1-16,-8 0 1 15,-2-4-1-15,-13 0 0 0,-8-1 1 16,-2-2 0-16,-6-3 1 0,-17-1-1 15,-4-2-5-15,-10-2-1 0,-8 0-1 16,-13 1 0-16,-2 4 0 0,-8 7 0 0,0 7-1 16,-5 9 0-1,3 8 0-15,-7 10-3 0,7 7-9 0,2 5-7 0,8 12-3 16,8 6-3-16,5 8-2 0,7 5-20 16,3 6-25-16,2 2-13 0,0-1-55 15,4-7-78-15</inkml:trace>
  <inkml:trace contextRef="#ctx0" brushRef="#br0" timeOffset="3414.17">11946 6986 356 0,'0'0'22'16,"0"0"8"-16,0 0 24 0,0 0-3 15,-58-21-11-15,46 19 1 0,5 1-6 16,3-1-4-16,2-1-3 0,2 2-7 16,0-1-8-16,2-2-4 0,2-2 0 15,7-2 0-15,-1-1-3 0,5-1-1 16,3 0 1-16,5 3 0 0,-2 1-1 16,1 2-1-16,5 3 0 15,-8 0 0-15,1 7-1 0,-1 6-2 0,-4 3 0 0,-7 2 0 16,-4 4 0-16,-4 1 1 15,-4 0-1-15,-4-1 0 0,-7 1 0 16,3-5-1-16,1 1-1 16,-3-7-4-16,-1 0 2 0,9-3 1 0,-6-1-2 0,1 0 4 15,5-3 1 1,-2-1 1-16,0-1-1 16,1 0-1-16,5-2 2 0,0 0-1 15,0 0 0-15,2-1 1 0,0 0 0 16,4 1 0-16,5-4-1 0,3 3 0 15,1 1-1-15,9 0 1 0,1 4 3 16,2 2 2-16,2 2 1 0,-3 2 2 0,-5 0 8 16,-2 1-8-16,-9 1-1 0,-4 0-2 15,-4 4-2-15,-2-3 0 16,-8 3 2-16,-7 1-2 0,-2 0 0 0,-9-1-3 16,-1-4 1-16,2 1-2 0,0-3-6 15,2-3-11-15,0 0-14 0,0-4-12 16,3-2-32-16,-1 0-18 0,-6-1-71 15,10-1-143-15</inkml:trace>
  <inkml:trace contextRef="#ctx0" brushRef="#br0" timeOffset="3965.12">11708 7754 135 0,'0'0'79'0,"0"0"-14"16,0 0-10-16,0 0 13 0,0 0-1 15,0 0-8-15,0 0-1 0,0 0-10 16,-16-48-6-16,16 42 1 0,0 2-3 16,0 3-12-16,0 1-6 0,0 0-3 15,0 0-1-15,0 0-2 0,0 3-8 16,0 5-4-16,-4 7-4 0,-11 4 1 0,-2 12 3 15,-11 6 2-15,-6 8 0 16,-3 6-2-16,-8 1 2 0,1 3 0 0,-3-2 0 16,-1 3-2-16,-3 1-2 15,-1 0-2-15,-4 2-4 0,4 2 4 16,-3 1 1-16,5 0 0 0,-6-1 1 0,11-3-2 16,-3-3 0-16,11-4-1 0,4-7 1 15,6-9 0-15,8-4 1 0,1-6-1 16,7-9 0-16,7-5 0 0,-4-5-1 15,8-2-6-15,0-2-7 0,0-1-8 16,0-1-9-16,0 0 0 0,0-4-11 0,6-4-13 16,-4-4 5-16,2-1-22 15,-4 3-63-15,0 0-104 0</inkml:trace>
  <inkml:trace contextRef="#ctx0" brushRef="#br0" timeOffset="4565.05">10255 9110 500 0,'0'0'13'0,"0"0"13"0,0-51-6 16,0 39 17-16,0 3-2 0,0 4-6 16,-4 0 4-16,0 3 0 0,0 0-12 15,-3 2-4-15,-1 1-4 0,-2 7-7 16,-1 5-3-16,1 3-3 0,-6 4 1 16,3 4-1-16,-1-2 0 0,-1 4 2 0,5 2-2 15,-5 3 0-15,5 1 1 16,2 0-1-16,-3-1 0 0,5 1 0 0,4-3 2 15,4 1-2-15,-2-3 0 16,6 1-2-16,5 4 2 0,1 1 0 0,3-1-1 16,5 2-2-16,3-1 2 15,6-1 0-15,6-5 0 0,0-1 1 0,7-3 0 16,1 0 0 0,3 2 0-16,1-3 1 0,3 0 0 0,-9-5-1 0,-2-5 1 15,1-6-1-15,-5-8-3 16,-2-9 3-16,0-8 1 0,2-8 5 15,6-8 3-15,-5-9 2 0,5-6-1 0,2-4 0 16,3-6-2-16,-7 1-3 0,-4-5 0 16,-2 4-2-16,-4 6 2 0,-10 4-3 0,-7 6 1 15,-8 9 5-15,-4 1 2 16,-4 4 0-16,-6 2-2 0,-7 0 0 0,-8 3-5 16,-6-1 0-16,-10 2-3 0,-8-1-1 15,-9 2 1-15,-4 3-3 0,-2 6-6 16,-3 4-3-16,1 7-8 15,6 3-2-15,7 5-9 0,5 3-14 0,9 4-27 0,2 4-12 16,1 6-45-16,10 0-63 0</inkml:trace>
  <inkml:trace contextRef="#ctx0" brushRef="#br0" timeOffset="5126.53">10600 9148 490 0,'0'0'50'0,"0"0"8"0,0 0-7 0,0 0-7 32,0 0-15-32,0 0-11 0,-8-51-5 0,12 48 4 0,0 0-2 0,-4 1-4 15,4 2-5-15,0 0-2 0,-1 0 0 16,-3 2-2-16,0 4 0 0,0 3-2 15,0 6 1-15,-3 1 2 0,-5 1-1 16,-6 2-2-16,-5-1-1 0,1-3-9 16,-1-1-5-16,-2-4-11 15,5-4 3-15,-3 1 4 0,11-5 8 0,2-2 7 0,-1 0 4 16,5-3 2-16,0-3 0 16,-2-4-1-16,2-1 7 0,2-1 6 15,0-3-3-15,0 2 1 0,6-1-2 0,-2 1 2 16,9 3-3-16,-1 1-3 0,5 2-1 15,6 3 2-15,1 1-2 0,3 3 0 16,4 0-2 0,-6 6-1-16,-6 4 2 0,-5 5-1 0,-8 5-1 0,-6 4 0 15,-4 5 1-15,-10 5-2 0,-5 2-1 16,-4-2-20-16,1-4 1 16,-1-4-1-16,4-6 8 0,7-3 5 15,-1-4 5-15,5-4 2 0,4-3 0 0,2-3 0 16,2-1 0-1,0 0 0-15,0 0 1 0,8-2 8 0,3 0 13 0,3 0-3 0,5-2-4 16,3-5 2-16,5 0 0 16,4 0-5-16,4-2-2 0,3 2-6 15,-1 0-2-15,2-1-2 0,5 2-6 0,-9-6-44 32,-4-5-89-32,-17-9-233 0</inkml:trace>
  <inkml:trace contextRef="#ctx0" brushRef="#br0" timeOffset="16999.37">9124 5642 141 0,'0'0'57'0,"0"0"-31"16,0 0 9-16,0 0 8 0,0 0-3 16,0 0-6-16,0 0 1 0,-10-19-1 15,10 17 1-15,0 0-2 0,0 0-1 0,0-2-1 16,0 1 1-16,0 1-3 16,0-1-2-16,0 0 0 0,0 2 2 0,0 0-4 15,0 0-6-15,0 1-2 16,0 0-3-16,0 0-5 0,0 0 0 0,0 0-2 15,0 0-2-15,0 0-1 0,0 0-2 16,-2 0 1-16,0 1-3 0,-2 6 1 16,-5 4 0-16,-1 5 1 0,-4 6 0 15,-7 5 4-15,-4 6 2 0,-4 5-1 16,-4 5 2-16,-4 5-1 0,-2 4-1 16,-5 4-6-16,-3 2 2 15,-1 2-1-15,-4 2-1 0,-1-2 2 0,-3-3-3 16,4-3-3-16,3-6 3 0,7-5-1 15,7-4 1-15,6-5 1 0,4-6-1 16,9-6 1-16,3-5 0 0,5-6-1 0,4-3 1 16,0-3-1-16,4-3-1 0,0 0-1 15,0-2-10-15,0 0-7 0,0-1-4 16,0-1-2-16,0 1-9 0,4-5-2 16,-2-1-28-16,-2 0-24 0,-12 2-69 15,-5 1-116-15</inkml:trace>
  <inkml:trace contextRef="#ctx0" brushRef="#br0" timeOffset="17472.87">8022 6678 176 0,'0'0'33'0,"0"0"-9"0,0 0 8 0,0 0 6 16,0 0 0-16,0 0 8 0,0 0-4 16,13-52-9-16,-13 49-2 0,0 1 1 15,0-1-1-15,0 1 4 16,0 2 1-16,0-1-5 0,0 1 4 0,0 0 1 15,0 0-3-15,0 0-3 0,-2 0-8 16,-2 4-5-16,-3 5-7 0,-3 4-3 16,-6 7-4-16,-7 4-1 0,-4 8 3 15,-6 7-1-15,-8 6 0 0,-7 7-4 0,-6 2 3 16,-2 3-1-16,1 1-2 16,-3 4-4-16,6 1 3 15,-2 2 1-15,3 1 0 0,1-3 1 16,7-5 0-16,-3-2 1 0,7-8-2 15,4-5-1-15,8-7-10 0,6-6-6 16,5-8 1-16,12-9-5 0,2-3-12 0,2-3-12 0,8-6-12 16,8-1-6-16,9-13-11 15,0-11-41-15,0-2-103 0</inkml:trace>
  <inkml:trace contextRef="#ctx0" brushRef="#br0" timeOffset="18071.68">8002 6685 359 0,'0'0'49'16,"0"0"-10"-16,0 0 6 15,0 0 24-15,0 0-17 0,0 0-20 0,0 0-5 16,0 0-4-16,0 0-8 0,23-39-10 16,-11 42-3-16,7 5-1 0,5 5 3 15,1 5 0-15,6 3 3 0,2 4 2 16,7 5-3-16,3 4-1 0,0 1-1 16,11 6 2-16,-2 7-4 0,6 6 0 15,6 5 0 1,6 3-1-16,4 4 2 0,5-1-2 0,-3 0 3 0,5-1-2 0,-2-7-2 15,-1-1-4-15,-3-8 4 16,-13-3 1-16,-11-6 0 0,-7-5 1 16,-15-2 0-1,-9-5-2-15,-13-4 0 0,-7-1 0 16,-3-2 8-16,-15 1 16 0,-9-3-2 16,-6 0-7-16,-13-2-6 0,-3-3-3 15,-9 0-2-15,-6-2-1 0,-6-3-2 16,-9 0 0-16,-4-1 0 0,-10 2 1 15,-6-2 0-15,-6 2-2 0,-9 2-1 16,-12 2-9-16,-6-1 6 0,-3 5 1 16,-1 0 3-16,-1 2 1 0,5 3 2 0,0 2-3 15,8-1 0-15,6 0-8 16,12-3 8-16,20-4 1 0,17-2 2 0,22-5-1 16,14-3-1-16,12-3 1 0,13 0-2 15,6-3-1-15,0 0-3 0,2 0-6 16,0-2-4-16,2 1-1 0,6-2-5 15,9-3-10-15,3-2 2 0,9-4-9 16,4 0-15-16,2-1-21 0,3-5-45 16,-3 1-38-16</inkml:trace>
  <inkml:trace contextRef="#ctx0" brushRef="#br0" timeOffset="18655.28">7696 7378 287 0,'0'0'86'0,"0"0"-18"0,0 0-5 15,0 0 3-15,0 0-9 0,0 0-12 16,0 0 5-16,0-36-7 0,0 34-11 16,0 1-13-16,0 1-10 15,0 0-7-15,0 0 1 0,0 7-3 16,0 7-2-16,-2 5-1 0,0 9 3 0,-2 4 3 16,-5 3-1-16,1 0-1 0,-2 1 0 15,6-2 0-15,-3-2 1 0,-1-3-1 16,6-2-1-16,2-4 0 0,0-1-2 15,0-5 2-15,2-3 0 0,6-1 0 16,-1-5 0-16,1-1 0 0,2-4 0 0,5-2 0 16,1-1 0-16,5-4 2 15,2-4 0-15,1-3 2 16,7-1 0-16,-4-2-2 0,4-1 0 0,0 0-2 16,-2 0-1-16,0 1 0 0,-8 3-18 0,-5-1-40 15,-3 1-46 1,-9 0-54-16,-4 0-159 0</inkml:trace>
  <inkml:trace contextRef="#ctx0" brushRef="#br0" timeOffset="18828.21">7960 7433 639 0,'0'0'33'0,"0"0"36"16,0 0-16-16,0 0 5 0,0 0-27 15,0 0-16-15,0 0-1 16,56 12 0-16,-50 7-4 0,3 6-4 0,-1 7-2 15,0 2-1-15,1 4-1 0,-1 3 0 16,6 3-2-16,-3 3-36 0,-5 0-45 16,-4-2-98-16,-2-8-263 0</inkml:trace>
  <inkml:trace contextRef="#ctx0" brushRef="#br0" timeOffset="19663.55">10340 9875 49 0,'0'0'393'0,"0"0"-317"16,0 0-19-16,0 0 2 0,0 0-6 0,0 0-10 16,0 0-9-16,-4-34-2 0,4 34-6 31,0 0-4-31,0 0-4 0,-2 0-4 16,-1 0-2-16,1 4-4 0,-6 1 0 15,0 7-2-15,-5 7-3 0,-3 7 0 16,-5 10 0-16,-6 7 2 0,-6 11-3 15,-4 5 1-15,0 3 0 0,-2 2 3 16,-1-3 1-16,3 3-4 0,2-2 0 0,2-3-3 16,0-2 0-16,2-9-1 15,2 0 1-15,-2-5-1 0,2-5-10 16,2-3-7-16,-2-3-1 0,2-3-2 16,-4-3-16-16,2-4-14 0,0-3-21 15,0-7 4-15,5-1-3 0,1-2-21 0,6-6-17 16,5-3-32-16,4 0-29 0</inkml:trace>
  <inkml:trace contextRef="#ctx0" brushRef="#br0" timeOffset="20136.57">9476 11004 120 0,'0'0'29'0,"0"0"-4"15,0 0 10-15,0 0 11 0,0 0-14 16,0 0-14-16,0 0-1 0,0 0 12 15,33-26 7-15,-31 21 11 0,-2 0 12 16,4 0 4-16,-2-1-4 0,0 0-9 16,-2 2 3-16,2-1-5 0,-2 1-6 15,0 2-8-15,0 1-2 0,0 0-6 16,0 1-4-16,0 0-4 0,-2 2-6 0,-2 7-7 16,-2 6-5-16,-9 11-2 0,-1 13 2 15,-7 6 2-15,-4 5-2 0,-6 1 1 16,0 1 0-16,-4 1 0 0,-5 3 0 15,-5 5 0-15,-7 1-1 0,-2 4-3 16,-6-1 1-16,0-5-7 0,2-8-8 16,2-4 4-16,9-7 2 0,5-8 1 15,11-7-2-15,13-6-3 0,3-5-1 16,9-6-9-16,4-5-20 0,2-2-12 0,2-2 1 16,6-6 0-16,4-5-27 0,7-8-27 15,1-9-26-15,5 0-130 16</inkml:trace>
  <inkml:trace contextRef="#ctx0" brushRef="#br0" timeOffset="20642.18">9459 11055 383 0,'0'0'5'0,"41"-54"12"0,-22 36 26 0,-2 7 7 15,-5 2-12-15,-2 4 2 0,-3 4 2 16,-5 1-4-16,0 0-3 0,4 3 0 16,2 4-10-16,7 5-1 0,-1 2-2 15,7 4 1-15,2 3-7 0,3 2-4 16,7 7-4-16,5 0-1 0,5 6-2 16,5 0 3-16,3 6-4 0,1 4-2 15,4 2-1-15,4 3 0 0,-7 2-1 16,5-1 0-16,2-3 0 0,0-5 0 0,-4-2 1 15,0-9 0-15,-2-1 1 0,-13-7 1 16,-6-6-3-16,-6-4 0 16,-12-2 0-16,-5-4-2 0,-8 2 2 0,-4-3 0 15,-6 2 0-15,-11 2 0 16,-5 1 6-16,-11 2-1 0,-9-2-1 0,-5 0-1 16,-9 0-3-16,-6-1 0 0,-4-1-1 15,-11 1 0-15,3 0 0 0,-17 0 1 16,-2 0 1-16,-6-1-1 0,-1 1 0 15,-3-3-1-15,0-2-1 0,-3-3 2 16,1 1-7-16,4-1-7 0,3-1 4 0,5 3-2 16,9-1 2-16,11 3 7 0,11 2-2 15,15 0-10-15,10 1-1 0,12-4-2 16,8-1-8 0,9-1-9-16,8-2-11 0,0 0-18 0,10-2-40 0,5-2-24 15,1-1-46-15</inkml:trace>
  <inkml:trace contextRef="#ctx0" brushRef="#br0" timeOffset="21019.24">9343 11470 421 0,'0'0'76'15,"0"0"-4"-15,5-53-7 0,-3 44 1 0,0 4-14 16,-2 2-15-16,0 2-7 16,0 1-4-16,0 0-8 0,0 3-8 15,0 0-6-15,0 2-4 0,0 2-1 16,2 5-1-16,0 4 2 0,2 4-1 0,-2 5 1 16,2 0 0-16,-2 3 0 0,0 2 1 15,-2-3-1 1,0-2 0-16,0-2-1 0,0-5 1 0,0-2 0 0,0-7 0 15,0-4 0-15,4-1 0 0,-2-1 1 16,3-1-1-16,3 0-2 0,2-2 2 16,5 0 0-16,3 0 2 0,5-3-2 15,2-4 2-15,4-1 0 16,-2 2-2-16,4 1 2 0,0-2-2 0,2-3 0 16,-4-1 0-16,2 2-12 0,-2-3-31 15,-7 1-38-15,-1-2-36 0,-9-2-60 0,-3 2-170 16</inkml:trace>
  <inkml:trace contextRef="#ctx0" brushRef="#br0" timeOffset="21460.78">9798 11420 552 0,'0'0'61'0,"0"0"-24"15,0 0 29 1,0 0-8-16,0 0-29 0,0 0-13 0,0 0 3 0,0 0-6 0,0 0-11 31,-14-12-2-31,7 15-2 0,1 2-1 0,-2 0 2 0,-2-1 1 0,-1 0-3 16,3-4-3-16,0 1-1 0,0-1-2 15,1-1-3-15,5-3 1 0,-2 0 6 16,0-2 3-16,4-1 2 0,-2-1-3 16,2-2 1-16,0 2 0 0,4-2 2 15,2 0-1-15,0 2 1 16,5-2 0-16,3 3 0 0,1 3-1 0,1 3 2 15,-3 1-1-15,1 1 1 0,-1 6 1 16,-1 4 1-16,-2 3-3 0,-1 4-1 16,-7 4 1-16,-2 3-3 0,0 2-1 0,-7 1-2 15,-1-2-10-15,-4-2 5 0,3-3 11 32,3-5 0-32,2-1 3 0,4-5-3 15,0-3 0-15,0-2-1 0,2-1-1 16,4-2 2-16,-4-2 2 0,7 0-1 15,3-1 3-15,3-3 2 0,9-5-2 16,7-6-3-16,7-7-1 0,5-7-10 16,9-11-74-16,-3-11-76 0,-1-3-349 15</inkml:trace>
  <inkml:trace contextRef="#ctx0" brushRef="#br0" timeOffset="22076.51">11255 9583 195 0,'0'0'66'0,"0"0"-45"16,0 0-5-16,0 0 37 0,-57-26 8 16,46 23-48-16,-9 5 3 0,7-2 12 0,-7 0 1 15,9 4-9-15,1-3 3 16,6 1 4-16,0 1-1 0,4 0-8 15,-2 3-5-15,2-1-2 0,0 2 1 16,2 0 4-16,4-1 6 0,-2 0 3 0,2-2-1 16,-4 0 0-16,4-1-3 0,-4 0-3 15,5 3-4-15,-3-1-3 0,0 0-2 16,4 3-2-16,-6-1-1 16,4 2-1-16,1 1 0 0,1 2 1 15,4 0-1-15,1 2 0 0,3 2-1 16,-1 3-1-16,7 4-1 0,3 2 1 0,6 2 0 15,4 1 2-15,7 2-1 0,-3 4 0 16,9 3-2-16,1 2 1 0,-1 6-3 16,5 2-1-16,-1 4 1 0,-2 4 0 0,4 3 0 15,-7 1 2-15,7 1-2 0,-7 0 1 16,7-3-1-16,-6-1-1 0,5-1 1 16,-7-5 0-16,1-6 0 0,-5-1 1 15,-7-4 1-15,-2-7-1 0,-2-2-1 16,-10-8 1-16,-7-6 0 0,-4-6-1 15,-5-5-15-15,-5-3-14 0,-15-2-13 16,-1-8-11-16,-15-12-47 0,-3-4-134 16</inkml:trace>
  <inkml:trace contextRef="#ctx0" brushRef="#br0" timeOffset="22438.57">12159 10812 364 0,'0'0'91'0,"0"0"-32"0,0 0 8 0,0 0-5 15,0 0-11-15,0 0-4 0,0 0 1 16,0 0-7-16,14-19-8 0,-16 25-11 15,-2 3-11-15,-2 7-6 0,-2 12-2 16,-7 13 1-16,-1 7 2 0,-3 8 1 16,0-1-2-16,-5 4 0 0,1 5-4 15,2 3 1-15,-6 4-1 0,7 3 1 16,-3 4-2-16,-4 3-3 0,2-8 2 0,5-6 1 31,3-10-1-31,0-11 1 0,5-12-2 0,4-9-12 0,6-8-2 16,0-8 0-16,0-4-19 15,2-3-15-15,0-2-19 0,4-6 10 0,2-11-5 0,10-8-11 16,1-6-82-16,0-3-24 0</inkml:trace>
  <inkml:trace contextRef="#ctx0" brushRef="#br0" timeOffset="22868.06">12225 10992 543 0,'0'0'27'0,"0"0"25"15,0 0-14-15,0 0 3 0,0 0-12 0,0 0-11 16,0 0 2-16,0 0 2 0,0 0-9 16,31-20-4-16,-8 31 4 0,-3 7 2 15,5 4 3-15,4 4-4 0,4 3-3 16,0 3-2-16,7 4-7 0,5 2 1 16,5 1-2-16,10 2 0 0,0 2 0 15,4 1-1-15,6 3-1 0,2-2 1 0,-4-1 1 16,1-4-1-16,-5-2 2 15,-4 0 0-15,-15-3 0 16,-6-4-2-16,-8-5 1 0,-8-5 0 0,-8-4-1 16,-3-5-1-16,-10-3 1 15,-2-2-1-15,-14 1 1 16,-1 1 2-16,-12-1 2 0,-10-2-1 0,-4 0-1 0,-19-3-1 0,-10-1-1 16,-19-1-10-16,-11 0 2 15,-11 5-4-15,-15 4 3 0,0 5 8 0,4 1 1 16,6 0 2-16,15 2 1 0,12-3-3 15,21-2-3-15,18-3 2 0,11-3 1 16,14-2 0-16,0-3 0 0,11 1-2 16,5 3-14-16,1-3-9 0,6 2-4 15,-2-1-16-15,2 0-13 0,-7 2-10 16,7-3-22 0,-2-2-22-16,-2-1-35 0,0-4-131 15</inkml:trace>
  <inkml:trace contextRef="#ctx0" brushRef="#br0" timeOffset="23496.37">12031 11485 547 0,'0'0'23'0,"0"0"9"0,0 0-7 0,0 0 23 15,0 0-2-15,0 0-8 0,0 0-2 16,0 0-6-16,31-28-13 0,-27 32 0 16,0 3-6-16,0 6-2 0,2 4-1 15,-4 3-2-15,0 5-1 0,3 1-2 16,-5-1-1-16,6 3-2 0,-2-3 2 16,0-2-2-16,0-5 0 0,6-3 0 0,-5-2 0 15,-3-3-2-15,2-3-7 16,0-4-3-16,-2-2 3 0,2-1 0 0,4 0-1 15,-3-7 0-15,-1-1-2 0,0-4-15 16,-2 0 18-16,-2-4-11 0,0-2 1 16,-6-4 8-16,2-2 10 0,-11-4 0 15,3-5 0-15,5-3 1 0,-5 1 0 16,4 1 0-16,6 6 2 0,2 5 7 16,0 7 0-16,6 7 0 0,4 2-5 15,1 0-1-15,3-4 2 0,5 2 4 16,-1 0 0-16,5 2 1 0,2 2 0 15,0 3-2-15,-9 2-2 0,5 0 0 16,-9 4-1-16,-1 5-4 0,-1 1 0 0,-6 3-1 16,-4 6 0-16,0-1 0 0,-4 4 0 15,-11 0 1-15,1 3-1 0,-7-2 0 16,5-2-3-16,-3-1 0 16,7-3-2-16,-1-4 1 0,7-1 1 0,0-4-1 15,0 0-1-15,6-1 2 0,-4-3 3 16,2-1 1-16,-1-3 0 0,-3 3 0 15,6-2-1-15,0 1 0 0,0 0-2 0,0 2-1 16,9 1 1-16,-3 2 2 16,4-3 0-16,7 0 0 0,-3-2 2 0,9-2-1 15,4-1-1-15,-5-3 0 16,7-3-1-16,0-4-50 0,-2-3-49 0,0-2-49 16,-12 1-130-16</inkml:trace>
  <inkml:trace contextRef="#ctx0" brushRef="#br0" timeOffset="23904.68">12531 11420 491 0,'0'0'87'0,"0"0"-45"0,0 0-5 0,0 0 24 15,0 0-16-15,0 0-12 16,0 0-7-16,0 0-4 0,25-38-4 0,-25 41-6 16,0 2-6-16,-2-1-6 0,0 4 1 15,-3 0 0-15,-5 1 0 0,2 1 1 16,-3-2 0-16,-3 0-2 0,2 0-3 15,3-4-8-15,-3 1-3 0,6-3-3 16,2-2 0-16,-1 0 4 0,1 0 5 16,4-3 6-16,-2-3 0 0,2 0 2 15,0-1 0-15,0-3 2 0,2 0 1 16,5-1 4-16,3-1 0 0,4 2-1 16,-3 0-2-16,7 4-3 0,-5 3-1 15,3 3 3-15,-5 0 2 0,1 3-1 16,-2 6 1-16,-4 1-3 0,-6 6-1 0,0 5 0 15,-2 3 1-15,-8 4-2 16,0 1 0-16,-1-6-6 0,-1 0 0 0,-2-3 5 16,5 0 1-16,-5-1 1 0,6-5 0 15,3 1 0-15,5-4-1 0,0 2-1 16,5 1-1-16,5-2 0 0,4-2 1 16,3-6 0-16,10-4 0 15,4-3 1-15,8-11 0 0,2-7 1 16,7-10-1-16,-3-12-57 0,5-13-111 0,-15-5-442 15</inkml:trace>
  <inkml:trace contextRef="#ctx0" brushRef="#br0" timeOffset="24645.17">12988 7354 192 0,'0'0'65'0,"-29"-55"-24"16,18 38 14-16,-1 5-1 15,0 3-11-15,3 1 10 0,5 4-5 0,0-1-1 16,0 2-9-16,4 3-4 15,0-1 1-15,0 1-6 0,0 0-10 0,0 0-6 0,0 0-1 16,0 2-4-16,6 3-4 16,-2 4-1-16,7 2 7 0,3 5 5 0,1 1-1 15,9 3-2-15,1 5-2 16,2 1-2-16,12 5-2 0,3 2-1 0,1 0-2 16,9 6 1-16,-3 3-1 15,9-1-1-15,4 5-1 0,6 5-1 0,5 6-1 16,10 3-3-16,-1 3 3 0,7-1 1 15,-8 0 0-15,-3-2 1 0,-3-1 0 16,-11-5 2-16,-13-3-1 0,-1-1-1 16,-11-5 2-1,-4-5-3-15,-4-4 0 0,-2-5-4 0,-10-6 4 0,-2-3 0 16,-9-7 0-16,-2-3-1 0,0-6 1 0,-6-3-17 31,-4-3-22-31,-6-2-12 0,-3-6-23 0,-14-6-51 0,1 1-170 0</inkml:trace>
  <inkml:trace contextRef="#ctx0" brushRef="#br0" timeOffset="25007.78">14437 8515 363 0,'0'0'178'0,"0"0"-138"16,0 0 2-16,0 0 25 0,-29-50-3 15,29 49-19-15,-2 0-14 0,2 1-3 16,0 0-12-16,0 8-12 0,-2 9-4 16,-2 6 0-1,-1 8 3-15,-7 7 2 0,2 6 2 0,-11 8-1 0,-6 9-1 16,-12 6 0-16,-7 4-1 0,-1 3-1 15,-7 4-1-15,-6 2 0 0,2-4 0 0,2-1-2 32,-1-6-2-32,5-8 2 0,4-2-1 0,9-8-1 15,2-8-15-15,10-8 1 0,-2-9-5 16,21-8-12-16,-3-7-16 16,11-6-17-16,0-6 4 0,15-15-28 15,-3-8-71-15,9-10-92 0</inkml:trace>
  <inkml:trace contextRef="#ctx0" brushRef="#br0" timeOffset="25496.6">14325 8472 559 0,'0'0'2'0,"0"0"0"0,0 0 11 16,0 0 26-16,50-33-3 0,-40 40-6 0,7 4 7 15,-3 4-7-15,7 6-4 0,6 4-3 16,0 3-9-16,6 5-4 0,2 3 2 16,4 4-2-16,0 5-5 0,5 5-1 15,7 7-1-15,1 4 2 0,4 7-2 16,8 5 0-16,4-1-1 0,7 1 1 16,5-1-1-16,-3-5 0 0,7-4-2 15,-5-7 0-15,-7-7 0 0,-6-7-1 16,-10-3 0-16,-12-5 1 0,-15-6 0 15,-7-3 1-15,-13-7-1 0,-5-1 1 16,-4-3-1-16,-8 0 1 0,-17-3 0 16,-6 1 3-16,-9-3 2 0,-5-3-2 15,-13-3 1-15,-6-3-2 0,-8 0-1 0,-11 1 0 16,0-5-2-16,-12-2 1 16,-6-1 1-16,-9-2-1 0,-7 0-1 15,-10 3-7-15,-3 0 4 0,-2 6 3 0,4 0 0 16,10 7 1-16,15 3 2 0,12 1-2 15,24 1-1-15,18 1-8 0,16-3 6 16,12 1-7-16,2-3-7 0,9-3-11 16,10-1-5-16,-2-2-5 0,2 0-4 15,2 3-5-15,2-2-5 0,13 0-7 16,-5-3-26-16,13-9-26 0,-6-1-78 16</inkml:trace>
  <inkml:trace contextRef="#ctx0" brushRef="#br0" timeOffset="25779.35">14273 9208 517 0,'0'0'34'0,"0"0"31"15,0 0-14-15,0 0 13 16,0 0-20-16,0 0-15 0,0 0-6 0,0 0-2 15,0-25-9-15,3 33-12 16,-1 5 0-16,0 5 0 0,2 5 1 0,-4 5 3 16,0 1-3-16,2 2 1 0,-2-1-1 15,2 0 1-15,-2 2-1 0,4-4-1 16,0-6 0-16,-2-4-14 0,2-5-14 16,1-2-5-16,-3-5-17 0,2-4-11 15,-2-1-29-15,2-2 24 0,-4-8-49 16,0-3-36-16,0-1-69 0</inkml:trace>
  <inkml:trace contextRef="#ctx0" brushRef="#br0" timeOffset="26126.23">14234 9264 448 0,'0'0'62'0,"4"-63"-15"16,0 47-7-16,3 0-6 0,5 1-5 0,0 0-4 16,3 1 0-1,4 1 2-15,-1 2-2 0,-3 6-7 0,3 3-6 0,-1 1-1 16,5 7-2-16,-5 3-3 15,4 4-2-15,-9 3-1 0,5 4-1 0,-11 2-1 16,-4 2-1-16,-2 0 1 0,-2 2 2 16,-4 0-3-16,-9 0 0 0,3-3-1 15,-9-4-5-15,5-1-4 0,-5-6 2 0,0 0-10 16,1-5 2-16,-3 1 3 16,8-4 2-16,-5-2 11 0,11-2 0 15,-3 0 1-15,6 0 1 0,2 0 1 0,4 0 6 16,0-1 8-16,0 0-1 0,0 1-9 15,10 0-7-15,2 0 0 0,5 0 1 16,8 1 6-16,2 1 7 0,6 2 0 16,-2 0-2-16,2 2-6 15,-4 0-4-15,-2 0-1 16,-3-1 0-16,1-3-1 0,4-3-4 0,-4 1-48 0,-9-5-48 16,1-2-32-16,-9-2-123 15</inkml:trace>
  <inkml:trace contextRef="#ctx0" brushRef="#br0" timeOffset="26572.01">14677 9168 522 0,'0'0'49'0,"0"0"-20"16,-9-50 17-16,5 43 7 0,0 2-17 0,0 2-12 16,0 0-3-16,4 0 1 15,-2 3-10-15,2 0-5 0,0 0-3 16,0 0-4-16,0 0 0 0,0 0 0 15,6 0 0-15,2-3-3 0,2-1 3 0,11 1 1 16,-6 2 1-16,7 1-1 0,-7-1 1 16,3 2 2-16,-9 7-2 0,-1 1-2 15,-6 3-1-15,-2 2-2 0,-6 4 2 16,-4 1-1-16,-7 3-20 16,0-2-11-16,-1-2 6 15,3-2 8-15,3-3 1 0,2-5 7 0,5-3 7 0,3-1 2 16,2-3 1-16,0-1-1 0,0 0 2 15,0 0 3 1,0-1 8-16,2 0 9 0,3-2 3 0,-1 2 3 16,6-2-2-16,0 0-9 0,5 3-2 15,4 0-2-15,5 0 2 0,3 0 2 0,-2 4 1 16,4 2-3-16,-2 5-5 0,0 1-1 16,-7 4 0-16,-3 1-2 15,-7-1-2-15,-4-1-2 0,-1-1 1 0,-5 0-1 16,-7-3 2-16,-5 1-2 0,0-2 0 15,-9 0-1-15,0 0-8 0,-2-2-22 0,-3-5-21 16,-5 0-23 0,-2-3-32-16,-1-3-93 15</inkml:trace>
  <inkml:trace contextRef="#ctx0" brushRef="#br0" timeOffset="28745.31">23943 3723 335 0,'0'0'61'15,"0"0"-6"-15,0 0-8 16,0 0 7-16,0 0-11 0,0 0-21 15,15-7-10-15,-15 7-4 0,0 0-4 16,0 0-1-16,0 0-1 0,2 3-1 16,-2 3 1-16,0 3 1 0,0 0 1 15,-4 7 3-15,-4-4-2 0,-9 2-1 16,5 1 0-16,-13-1-1 0,0 1-1 16,-6-2 0-16,-2-2-1 0,-6-1-1 0,6-3-4 15,0-3-4-15,6-3 0 0,8-1-5 16,3 0 2-16,5-1 5 0,7-5 4 15,4-1 2-15,-2-3 0 0,0-2 0 16,2-6 11-16,4 1 3 0,0-3 3 16,4-1-6-16,7 3 5 0,-3-2 0 15,11 2 0-15,-4 3-3 0,5 1-3 16,7 3-2-16,3 6-2 0,-1 2 0 0,0 3-1 16,6 10-2-16,-4 6 2 15,0 6-2-15,-6 6-1 0,-4 7 0 16,-8 7-1-16,-7 5 1 0,-10 6 0 0,-13 0 0 15,-3 0 1-15,-13-5-3 0,-4-1-8 16,-2-6-16-16,0-6-14 0,-3-4 12 16,3-10 0-16,4-4 0 0,4-5 6 15,3-7 7-15,13-2 9 0,-3-3 3 16,6 0 1-16,1-4 0 0,3-3 1 16,2-2 2-16,0-1 16 0,2-2 12 15,0-1-5-15,2-1-5 0,4 1-1 16,1 1 0-16,9 0-8 0,-6 3-5 15,9 3-3-15,0 1-1 0,7 4 3 16,5 1-1-16,-2 2-2 0,2 6-2 16,-6 2 0-16,4 1 0 0,-2 0 0 0,-2-1 0 15,-7 0-1-15,1-3-4 0,-4 1-35 16,-1-3-31-16,-10-2-29 16,-4-3-91-16</inkml:trace>
  <inkml:trace contextRef="#ctx0" brushRef="#br0" timeOffset="29217.12">23793 3382 341 0,'0'0'24'0,"0"0"15"0,0 0 19 0,-27-50 9 16,16 46-29-16,-3 1-16 0,-1 1-4 15,-3 2-2-15,-1 0 1 0,-4 2-1 16,3 7 2-16,1 0-4 0,-1 4-4 16,3 4-2-16,-6 5-2 0,7 5-4 15,-7 5-1-15,0 6 0 0,-2 7 0 16,3 1-1-16,-5 7 1 16,2-2 0-16,6 0 0 0,-3-1-1 0,11-1 1 15,1-1-1-15,8-1 0 0,4 1-1 16,10 2 1-16,5-2-1 0,6 1-1 0,4 1 1 15,6-4 1-15,-2-3 0 0,4-4 0 16,0-6 0-16,2-5 0 0,4-5 1 16,7-6-1-16,-5-9 0 0,3-4 2 15,6-6-1-15,-3-8 5 0,1-5 12 16,-3-6 13-16,3-5-5 0,-9-3-2 16,5-7 1-16,-1-1-10 0,-5-4-4 15,-5-1-2-15,-6-1-2 0,-7-6-3 16,-5 2 3-16,1-4-2 0,-11 0 0 15,-7 1-1-15,-9 1 0 0,-17 1-1 16,-22 2-3-16,-8 5 0 0,-18 9-3 0,-9 10-16 16,-2 12-10-16,5 11-23 15,7 3-32-15,9 13-9 0,4 5-64 0,17 4-164 16</inkml:trace>
  <inkml:trace contextRef="#ctx0" brushRef="#br0" timeOffset="29578.82">23402 4449 455 0,'0'0'35'0,"12"-62"27"15,-6 46 5-15,-3 7 9 0,-1 3-9 16,-2 5-25-16,2-1-12 0,-2 2-3 16,2 3-14-16,-2 8-9 0,0 6-4 15,0 8 2-15,2 0 2 0,-4 4 0 16,-4 3-1-16,-7 1 0 16,1 5 0-16,-5 0-1 0,-3 4 0 0,-7 3-1 15,0 0 1-15,0 1-1 0,-4 2 0 0,2 1 1 16,-4 2-2-16,0 0-2 0,4-3-10 15,-2-6 0-15,4-6-4 0,4-3-25 16,5-7-15-16,-5-1-14 0,4-9-10 16,1 0-64-16,1-4-119 15</inkml:trace>
  <inkml:trace contextRef="#ctx0" brushRef="#br0" timeOffset="30160.62">22242 5527 294 0,'0'0'102'0,"0"0"-55"0,27-59-28 16,-23 47 26-16,-4 3 3 15,0 2-8-15,0-1-2 0,0 1 4 0,-2 2-2 16,-4-1-12-16,2 3-7 0,-4 1-6 16,-3 0-1-16,1 2-3 0,0 0-3 0,-3 2-5 15,3 4-1-15,-5 3-2 0,1 6 0 16,-7 5 0-16,3 6-3 16,-7 4 3-16,2 1 0 0,2 2 0 0,-3 2 0 15,-1 2 1-15,4 0-1 0,2-1 0 16,9 2 0-16,-2-1 0 0,8-1 0 15,4 0-1-15,0 0-1 0,16-1 1 16,-1 1-2-16,11-3 2 0,10-1-1 16,3-2 2-16,13-3-1 0,-1-3 1 15,5-6 2-15,2-5-1 0,6-5-1 16,2-7-3 0,2-5 3-16,1-10 0 0,1-8 0 0,-4-3 2 0,-4-4 0 0,-6-5 1 15,-7 1 4-15,-5-1 3 16,-9 0 3-16,-4-2 1 0,-4-4 1 0,0-2-4 15,-9-3-1-15,-1-2-5 0,-7-3 1 16,-4-2 0-16,-6-1-1 16,-2 0-4-16,-12 2 0 0,-9 3-1 15,-10 4 1-15,-10 3-1 0,-11 3 0 0,-12 7-1 16,-11 9-1-16,-1 9-5 0,-9 10-13 16,10 3-8-16,1 9-15 0,20 6-22 15,9 5-4-15,9 2-8 0,14 3-87 16,3 1-148-16</inkml:trace>
  <inkml:trace contextRef="#ctx0" brushRef="#br0" timeOffset="30411.84">22608 5624 459 0,'0'0'83'16,"6"-53"-18"-1,-4 39 5-15,-2 2 1 0,0 4-20 0,0 3-14 0,0 4 1 16,0-1-12-16,-2 2-8 0,2 3-8 16,-2 5-7-16,0 9-3 0,0 7-1 15,-4 8 1-15,4 3 0 0,-2 0 1 0,2 3 0 16,2-3 0-16,0 3-1 16,0-3-4-16,2-3-24 0,4-1-30 15,2-7-49-15,7-6-35 0,-7-7-81 0</inkml:trace>
  <inkml:trace contextRef="#ctx0" brushRef="#br0" timeOffset="30948.28">23921 4339 224 0,'0'0'159'0,"0"0"-85"0,0 0-3 16,0 0-20-16,0 0-36 0,0 0-8 16,0 0 23-16,43 50 3 0,-16-30-6 15,4-1-9-15,2 3 1 0,4 3 1 16,5 0-2-16,9 2-3 0,1 4-6 15,6 4-1-15,8 5-3 0,8 4 4 16,5 7-1-16,-5 3-3 0,3 6-4 16,6 5 1-16,-7 1-2 0,3-1 2 0,-1-1-2 15,-10-7 2-15,-1-5-1 16,-3-7-1-16,-15-6-4 0,-3-8 4 0,-13-6 0 16,-11-5 1-16,-5-4 0 15,-13-7 0-15,-2-3-1 0,-2-4 1 0,-6-2 1 16,0 0 3-16,-15-6-1 0,-2-5-4 15,-8-5 0-15,2-4-22 0,-10-2-32 16,2-3-33-16,2 3-29 0,4 1-59 16,8 6-133-16</inkml:trace>
  <inkml:trace contextRef="#ctx0" brushRef="#br0" timeOffset="31452.76">25347 5385 373 0,'0'0'48'15,"0"0"7"-15,-19-54-18 16,9 40 23-16,2 5-6 0,-11 2-21 0,7 1-5 15,-7 4-2-15,3 1 1 0,-9 1-5 16,0 6-5-16,4 2-3 16,-5 4-3-16,-1 3-1 0,4 1-4 0,0 6-2 15,-4-1-3-15,0 5 0 0,5 3-1 16,3 2 1-16,-4 4-1 0,11 3 1 16,0 2-1-16,5 3-1 0,7-1 0 15,7 2 1-15,7-1 0 0,-2 2 0 16,11 0-1-16,-2-2 1 0,6-4-1 15,4-5 1-15,4-7-3 0,4-3 3 0,5-8 3 16,-5-6 2-16,6-5 2 0,3-6 0 16,-5 1-1-16,3-8 2 0,-3-1 0 15,-6-4 0-15,-4 0 5 0,0-5 4 16,1-1-2-16,-8-5-2 0,1-5 0 16,-2-3 4-16,-2-6-6 0,2-2-4 15,-13-4 0-15,3-3-4 0,-15-6 0 16,-7-1-1-16,-9-5-2 0,-23 0 0 0,-19 4-3 15,-9 6 1-15,-17 11-8 16,3 14-24-16,0 12-6 0,13 10 4 16,15 2-14-16,-3 9-65 0,14 0-81 0</inkml:trace>
  <inkml:trace contextRef="#ctx0" brushRef="#br0" timeOffset="38639.04">25254 5585 156 0,'0'0'46'0,"0"0"-24"15,0 0 1-15,0 0 14 0,0 0-4 16,0 0-4-16,0 0-3 0,-54 1-1 16,46-1 1-16,0 0 4 0,4-1 0 15,2 1-2-15,-1-3 0 0,-1 2 2 16,4-1-5-16,-4 0-4 0,4 0 0 15,0-3-2-15,0-1 1 0,0 1 2 16,4-3-3-16,0 0-4 0,3 0-5 16,-1-2-3-16,10 4-2 0,-5 0-2 0,5 4 1 15,1 2-1-15,6 0-1 0,-7 3 1 16,7 4-1-16,-9 1 0 0,9 3-1 16,-13 1 0-16,5 0-1 15,-9 0 1-15,-4 0-1 0,-2 0 1 0,-2 1 1 16,-10 4 0-16,-7-4 0 0,-4 2-2 15,-4-2-1-15,1-1-5 0,-5-2-3 0,4-3-3 16,0-1-4-16,12-1 1 16,3-3 11-16,6 1 2 0,4-3 0 15,2 0 2-15,0 0 0 0,0 0 2 16,4-2 4-16,0-4 6 0,4 0-5 0,5-1 2 16,-5 0 0-16,8 1 0 0,-1 0 0 15,8 3-1-15,-3 3 4 0,5 0 1 16,4 4-2-16,0 5-2 0,-10 1 0 15,-1 4-3-15,-3 0-2 0,-3 2-1 16,-8 1-1-16,-4 3 1 0,-2 0-2 16,-12-1 1-16,-3 1 1 0,-1 0 0 15,1-4-1-15,-6-4-1 0,9-2 1 16,-9-1-2-16,4-3-2 0,-1-5-8 16,-1 2-10-16,2-3-14 0,-5 0-34 15,3-3-19-15,0 0-60 0,1-1-212 0</inkml:trace>
  <inkml:trace contextRef="#ctx0" brushRef="#br0" timeOffset="39629.91">22036 6244 1 0,'0'0'5'0,"0"0"-5"0,0 0-5 16</inkml:trace>
  <inkml:trace contextRef="#ctx0" brushRef="#br0" timeOffset="41802.11">22180 6156 93 0,'0'0'56'0,"0"0"-24"0,0 0 1 0,0 0 8 15,0 0-2-15,0 0-16 16,0 0-2-16,2-9 4 0,-2 9 4 15,0 0 0-15,0 0-3 0,0 0-2 16,0-1 3-16,0 0 0 0,0 0-7 16,2 1-4-16,-2-1-2 0,0 0-3 0,0-1-1 15,2 0 1-15,-2 1 0 0,0 0-1 16,0 0 2-16,2 1-3 0,-2-1 0 16,0-1 0-16,0 2-2 0,0 0 0 15,0 0 0-15,0 0 0 0,0 0-1 0,0 0-2 16,0 0 0-16,0 0-1 0,0 0 0 15,0 0-1-15,0 1 0 0,0 0 0 16,0 1-2-16,0 1 1 16,-2 3 0-16,2-1 0 0,-4 3 1 0,0 3 1 15,0 1 2-15,0 3 2 0,-2 3 1 16,-7 3 2 0,1 1 0-16,-5 5-3 0,1 2 0 15,-5 6-1-15,0 6-3 0,-5 1-1 0,-5 5-1 0,2 5 1 16,-4 0 3-16,-1 1 2 15,1-3-1-15,0 1-1 0,2-2 0 16,-2-3-5-16,4-2 1 0,2-2 0 0,3-5 0 16,1-4 0-16,6-7 0 15,1-4 0-15,5-6-1 0,5-3 1 0,-2-4 0 16,4-5-1-16,4-1 0 0,0-2 0 16,0-1 0-16,0 1 0 0,0-1-1 0,0 0-3 15,0 0-7-15,0-1-5 0,0-2-14 16,4 1-15-16,-2 2-17 15,-2 0-16-15,0 0-56 0,0 4-51 16</inkml:trace>
  <inkml:trace contextRef="#ctx0" brushRef="#br0" timeOffset="42334.44">21438 7247 45 0,'0'0'54'0,"0"0"-25"15,0 0 14-15,0 0 7 0,0 0 3 16,0 0-7 0,2-54-2-16,-2 49 0 0,2 1-2 0,0-3-4 0,-2 2 5 15,2 3-2-15,-2-3-1 0,0 5-5 16,0 0-2-16,0 0-1 0,0 0-8 15,0 0-5-15,0 6-5 0,0 3-6 16,0 6-3-16,-2 5 2 0,-4 6 4 16,-4 4 2-16,-3 5-4 15,-1 1-2-15,-9 7-1 0,0 3-1 16,-6 5-2-16,-2 5-2 0,-4 1 1 0,-2 2-2 0,0-2 0 16,4 2-2-16,0 0 0 15,8-2 2 1,0-1-1-16,2-7-7 0,7-6-12 15,-1-4-7-15,5-6-8 0,4-6-6 16,-1-4-3-16,7-5-3 0,0-3-14 0,2-4-37 0,0-4-32 0,0-6-81 16</inkml:trace>
  <inkml:trace contextRef="#ctx0" brushRef="#br0" timeOffset="43027.97">21475 7324 434 0,'0'0'6'16,"0"0"-4"-16,0 0 18 0,25-56 15 15,-25 52-3-15,0 0-6 0,0 0 13 0,0 3-4 16,2-1-4-16,-2 2-11 0,0 0-7 15,2 0-2-15,0 0 0 0,2 0-5 16,1 0-3-16,7 2 0 0,7 5 1 16,5 5 1-16,5 1 2 0,4 4-1 15,3 7-2-15,5 2 2 0,2 5-4 16,5 6 3-16,-1 4-1 0,7 3-1 16,2 2-2-16,4 3 2 0,4-1-1 15,2-3-1-15,2 2-1 0,1-3 0 0,-1-2 2 16,2 0-2-16,0-4-3 15,-8-3 2-15,0-3 1 0,-8-3 2 16,-4-2-1-16,-9-1-1 0,-10-2 1 16,-12-6 0-16,-3-4 0 0,-10-6-1 0,-6-2 2 15,0-4 2-15,-2-1 10 0,-4 0 13 16,-8-1 0-16,-3-1-10 0,-8-3-9 16,-4-2-4-16,3-1 0 0,-10 1-3 15,-1-2 0-15,-4 0 0 0,-5 2-1 16,-5 3 0-16,-7 2-1 0,-2 1 1 15,-4 0 0-15,-4 5-6 0,-7 2-2 16,-1 3-3-16,-5 0 1 16,0 3 5-16,7 0-5 0,6 0 7 0,4-1 2 15,12-3 0-15,9 1 1 0,3 0-2 0,7-2-9 16,0 1-1-16,4-1 1 0,7 1 1 16,7-1-1-16,3-4 5 0,3 0 0 15,3-1-4-15,0-1-8 0,0 1 0 16,0 0 3-16,-1 1 1 0,3-1 7 15,-2-1 1-15,-2 2-11 0,-1-3 1 16,1 2-7-16,2 0 1 0,0-2 6 16,-2 0 9-16,1-1-5 0,5 0-12 0,0 0 12 15,2 0 8-15,0 0-9 16,0 0-7-16,0 0 3 0,0 0 8 0,0-1-12 16,0 0-17-16,0-2-26 15,2 0 2-15,-2 0-17 0,0-2 19 0,0-1-17 16</inkml:trace>
  <inkml:trace contextRef="#ctx0" brushRef="#br0" timeOffset="43153.75">21353 8229 41 0,'0'0'53'16,"0"0"-18"-16,0 0-14 0,0 0-3 16,0 0 3-16,0 0 5 0,0 0-4 15,0 0-14-15,11-36-6 0,-11 35 2 0,0 1 4 16,0-2 5-16,0 2-4 16,0 0-4-16,0 0-3 0,0 0-2 15,4 0 0-15,-2 0-14 0,0 0-39 16,0-1-24-16,-2 1-66 0</inkml:trace>
  <inkml:trace contextRef="#ctx0" brushRef="#br0" timeOffset="43658.15">21521 7678 13 0,'0'0'268'16,"0"0"-222"-16,0 0 17 0,0 0 2 15,0 0-6-15,0 0-15 0,0 0-4 16,0 0-3-16,-21-47-2 0,21 47-1 15,0 0-4-15,-4 0-8 0,4 0-7 16,0 0-6-16,0 0-5 0,0 0-3 16,0 2-1-16,4 6-1 0,-4 4 1 15,2 6 1-15,0 6 1 0,-2 3 3 16,2 3-2-16,-2 1 0 0,0 0 0 0,0 1-2 16,2-3 0-16,-2-1 0 0,0-2-1 15,0-5 0-15,2 1 1 0,1-5-1 16,1-3 1-16,-2 0-1 0,2-6 0 15,-2-2 0-15,2-3 0 0,0-3 0 16,-2 0 0-16,2 0 0 0,3 0 1 16,1-1 1-16,4-4 2 0,5-2 5 15,8-4 0-15,1 1 1 0,1-4-4 16,-2 2-2-16,0-1-2 16,0 1-1-16,-11 3-1 0,1 4 1 0,-7-1 0 15,-4 5-1-15,-2 0 0 16,-2 1-15-16,0 0-22 0,0 0-25 0,0 0-13 0,-4 0-28 15,-2 0-83-15</inkml:trace>
  <inkml:trace contextRef="#ctx0" brushRef="#br0" timeOffset="43940.44">21792 7707 458 0,'0'0'82'0,"0"0"-30"16,0 0-12 0,0 0 22-16,0 0-6 0,0 0-21 0,0 0-9 0,0 0-4 15,18-47-4-15,-16 49-6 0,2 4-5 16,5 5-2-16,-1 6 0 0,0 3 2 16,-2 4 0-16,5 3-3 0,-1 4 0 15,-2 0-2-15,1-1 0 0,-1 1-1 16,0-4 0-16,-2-1 0 15,1-3-1-15,-1-3-8 0,0 0-35 0,-2-4-41 16,-4-4-57-16,-8-5-100 0</inkml:trace>
  <inkml:trace contextRef="#ctx0" brushRef="#br0" timeOffset="45594.42">25721 5920 320 0,'0'0'91'0,"0"0"-54"0,0 0 2 0,0 0 20 15,0 0-9-15,0 0-19 16,0 0-11-16,2-18 0 0,-2 17-1 0,0 1 0 15,0 0-1-15,0-1-5 0,0 1-5 16,0 0-4-16,2 0-2 0,5 3-2 16,-1 1-2-16,0 5 2 0,0 2 1 15,11 1-1-15,-5 3 1 0,13 0 1 16,-7 4 1-16,9 0 1 0,6 4 1 16,7 3 0-16,9 4-2 0,3 4 0 0,10 3 1 15,2 3-1-15,4 5-2 16,-2-1 0-16,1 4 1 0,-3-3 1 15,-2-3-2-15,-2 0 1 0,-9-5 1 0,-1-1 2 16,-5-3 2 0,1-3-3-16,-5-1 1 0,-8-3 0 0,0 1-3 0,0-4-2 15,1-2-3-15,-6-3 3 0,-3-1 0 16,-8-5 0-16,-1 0 0 0,-5-6 2 16,-9 1-2-16,0-3 1 0,-2-3 1 15,0-1-1-15,0 0 2 16,0 0 1-16,-2 0 0 0,-2 0-1 0,-3-2-3 15,-1 0-3-15,0-1-9 0,4 1-2 0,0-1-4 16,-3-1-13-16,-3 0-12 0,2-1-9 16,2 1-21-16,-3-1-59 0,-3 1-62 15</inkml:trace>
  <inkml:trace contextRef="#ctx0" brushRef="#br0" timeOffset="45961.92">27090 6797 363 0,'0'0'62'16,"0"0"-18"-16,0 0 15 0,0 0 7 15,0 0-22-15,0 0-7 0,0 0 6 16,0 0-1-16,4-47-9 0,-4 47-12 15,0 1-10-15,0 7-9 0,-6 4-2 16,-5 6 0-16,1 5 2 0,-3 5 1 16,-7 6 0-16,-7 5-1 0,0 4 2 15,-8 5 0-15,-4 6-2 0,1 8 0 16,-11 8 0 0,1 6-1-16,-3 4 0 0,1-1 1 0,0-5-2 0,3-5 0 0,12-6 0 15,0-7 0-15,4-8-4 0,10-11 3 16,8-11-1-1,5-7-3-15,0-10-4 0,8-5-9 0,0-4-21 0,10-3-17 16,1-10-5-16,13-9 8 0,1-10-61 16,-2-4-114-16</inkml:trace>
  <inkml:trace contextRef="#ctx0" brushRef="#br0" timeOffset="46478.68">27272 6765 331 0,'0'0'6'16,"0"0"38"-16,0 0 22 0,0 0 7 15,0 0-21-15,0 0-15 0,0 0-5 16,0 0-5-16,0 0-10 0,-19-36-7 16,19 36-4-16,0 5-2 0,0 4-4 15,6 7 4-15,0 3 0 0,3 4 4 16,7 4-1-16,-3 4 0 0,9 4-2 0,-3 5-1 15,8 1-2-15,4 2 0 0,4 6 0 16,12 5-1-16,3 5 2 0,8 3-1 16,2-1-1-16,0-1 2 15,6 0-1-15,4-4-2 16,-8-4 1-16,-2-6-1 0,-4-5 0 0,-15-3 0 0,-3-3-2 16,-12-5 2-16,-1-5 0 0,-16-5 1 15,-3-5-1-15,-6-5 1 0,-4 0 0 16,-5-3 4-16,-11-1 15 0,-3 0 4 0,-12-2-8 15,-9 1-7-15,-1-1-4 16,-13-1-1-16,2 3-2 16,-2-6-1-16,-2 1 1 0,-2 1 0 0,-2-2-1 15,-2 0-1-15,-6 1 0 0,-15 1-1 0,2 2-7 16,-6-1-3-16,-4 3 5 0,12-2 4 31,3 3 1-31,16-1 0 0,16 0 1 0,11 0-3 0,10 1-9 0,2 1-14 31,11 2 3-31,-5-5 1 0,11 2 1 0,2-1-3 0,0 0-1 0,4 1-9 16,2-4-12 0,0 0-18-16,0-3-15 15,-3 0-10-15,-1-5-42 0,-2-2-70 16</inkml:trace>
  <inkml:trace contextRef="#ctx0" brushRef="#br0" timeOffset="47121.97">26829 7363 413 0,'0'0'76'0,"0"0"-4"16,4-56-10-16,-4 48-7 15,0 3-12-15,0 1-5 0,0 3-5 0,0 1-9 16,0 0-7-16,0 0-8 15,2 2-9-15,-2 3 0 0,2 5-3 0,3 6 1 16,1 6 2-16,2 4 2 0,-4 4 0 16,0 3-1-16,-2 1 0 0,0 1 1 15,-2 0-1-15,2-7 1 0,3 1-2 16,-1-6 0-16,0-3 0 0,2-1-1 16,-4-6 1-16,0-4-1 0,-2-3-3 15,0-4 1-15,0-2 0 0,0 0 1 16,0 0 2-16,0-2 2 0,0-4 2 15,-8 1 1-15,0-6-4 0,1-2-1 16,1-3 1-16,-6-5-1 0,4-3 1 16,1-6-1-16,3-5 1 0,0-3-1 0,-2-4 1 15,2 3-1-15,2 5-1 0,2 7 0 16,0 5 0-16,6 4 0 0,0 5 1 16,0 1 0-16,1 4-1 0,7 1 1 15,-2 0-1-15,1 3 1 0,8-1-1 16,-5 4 1-16,3 1 0 15,3 1 0-15,-1 8 0 0,0 3-1 0,-1 4 1 16,-5 3 0-16,-7 0-1 0,-2 4 1 0,-6 1 0 16,-2 2 0-16,-8 1 1 15,-2 1 0-15,-11-1 0 0,2 1 0 16,0-4 0-16,-3-1 0 0,1-4-1 16,8-3-2-16,-1-6 1 0,6-3 1 0,5-2 0 15,5 0 0-15,-2-2-2 0,2 1 0 16,2 0 0-16,-2 0 0 0,0 4 1 15,7-2 1-15,-1 0-1 0,6-1 0 16,-1-1 1-16,7 1 0 0,-1-3 0 16,8 1 1-16,-5-1 0 0,3-1-1 15,6 1 1-15,0-2-1 0,-4 0-9 16,-5-1-35-16,5-7-31 0,-4-2-21 16,-11 0-94-16</inkml:trace>
  <inkml:trace contextRef="#ctx0" brushRef="#br0" timeOffset="47563.25">27232 7363 535 0,'0'0'37'16,"0"0"-11"-16,0 0-2 0,0 0 30 0,-22-49-2 16,19 42-23-16,3 2-6 0,0-1-1 15,0 1-9-15,3-1-3 0,3 2-4 16,4 1-3-16,0 0-1 0,3 0 0 15,3 3 1-15,5 0-1 0,-2 0 1 0,1 7-1 16,-7 4-1-16,1 2-1 0,-8 4-2 16,-6 2 1-16,0 2 1 0,-12 4-1 15,-3-3-12 1,-1-1-5-16,-1-3 0 0,1-3 2 0,3-1 7 0,9-4 5 16,-2-3 1-16,4-2 0 0,2-3 1 15,0 0 0-15,0-2 2 0,0 0 0 16,0 1 2-16,0-1 3 0,0 0 10 15,4 0 3-15,0 0-5 16,0 0-2-16,5 0-2 0,5 0-2 0,-3 1-2 16,7 5 0-16,-1 3 0 0,10 0 1 0,-5 4-1 15,3 1-1-15,-2 0 0 0,4 1 4 16,-11-1-1-16,1 0 0 0,-11 2-3 16,-4-2-2-16,-2 2-1 0,-6-1 1 15,-7-1 0-15,-9 2 2 16,-9-4-2-16,-2 2-2 0,0-6-8 0,-1-1-14 15,1-3-15-15,-2-3-24 0,2-1-49 0,-2-3-38 16,4-3-154-16</inkml:trace>
  <inkml:trace contextRef="#ctx0" brushRef="#br0" timeOffset="48336.56">22753 6074 281 0,'0'0'53'0,"0"0"13"16,0 0 1-16,0 0-4 0,0 0-12 16,0 0-8-16,0 0-3 0,0-9-1 15,0 7-4-15,0 2-12 0,0 0-10 16,6 0-6-16,-2 7-5 0,2 1-1 16,9 6 2-16,1 3 2 0,3 5-2 0,2 3 5 15,5 1 0-15,5 4 1 16,1 3-1-16,3 1 1 0,0 3-1 15,-2-2-4-15,0 3-2 0,6 4 1 16,-2 1-1 0,5 3 0-16,1 3 0 15,-1-1-2-15,1 1-1 0,2-2 1 16,-5-4 0-16,-3-2-1 0,-2-4 1 0,-2-4 0 16,-8-5 0-16,-6-5 0 0,-3-5 1 15,-10-4-1-15,-2-4 1 0,-2-5-1 16,-2-2 2-16,0-1 0 0,0-2 0 15,-6 0 2-15,-2-2 1 0,-6-6-5 16,-3-2-7-16,2-2-14 0,-1-2-7 0,4 0-12 16,-1 3-23-16,5 1-12 15,6 2-30-15,-2 4-64 0,2 2-185 0</inkml:trace>
  <inkml:trace contextRef="#ctx0" brushRef="#br0" timeOffset="48729.51">23666 7114 422 0,'0'0'15'0,"-4"-61"1"0,0 40 35 0,2 6 7 16,-4 2-10-16,0 0-15 0,0 7 0 15,1 0 4-15,5 3-4 0,-2 3-3 16,2 0-1-16,0 0-9 0,0 0-8 16,-2 0-3-16,2 6-6 0,-2 8-3 15,0 7 1-15,-2 2 1 0,-4 6 4 16,-3 2-2-16,1 3 3 0,-4 2-1 16,-3 3-1-16,-4 5-2 0,3 3 0 15,-7 7-1-15,0 8-1 0,0 14 1 16,-2 9-2-16,-4 3 2 0,0-3 0 15,3-8-2-15,9-11-3 0,0-7 3 16,1-8 1-16,3-9 0 0,3-8-1 0,2-6-3 16,3-8-7-16,3-6-11 0,4-7-17 15,0-5-21-15,0-5-25 0,4-13 1 16,7-11-38-16,3-6-56 0</inkml:trace>
  <inkml:trace contextRef="#ctx0" brushRef="#br0" timeOffset="49294.67">23683 7056 443 0,'0'0'38'0,"0"0"11"16,0 0 18-16,0 0-14 0,0 0-21 15,0 0-14-15,0 0-2 0,0 0-4 16,0 0-4-16,6-7 2 0,2 21 9 15,5 1-1-15,3 4-3 16,-1 4-3-16,3-1-3 0,1 7-2 0,2 2-3 16,6 5 0-16,2 3 0 0,4 2-2 15,2 4 0-15,4 2 0 0,13 4-1 16,-5 2 1-16,11 1 0 0,-8 3 0 16,4-3-2-16,-7-1-5 0,1-2 4 15,-7-5 0-15,2-4 1 0,3-2 0 0,-9-4 1 16,2-4 0-16,-1-5 0 0,-7-2 0 15,-3-7 0-15,-5-5 1 0,-15-2-1 16,-3-6-1-16,-5-2 1 0,0-2 0 16,-5-1 6-16,-9 0 21 0,-5-3-12 15,-7-2-12-15,-10-2-3 0,-1 0 0 16,-6 1-1-16,-13-2 1 0,-8 1-1 16,-6 2 0-16,-9 2-1 15,-2 0 1-15,1 3-1 0,-7 3-1 0,-12 4-2 16,2 6-6-16,10 1-14 15,17-1 17-15,28-1 2 0,15-4 1 16,9 0 1-16,-3-1-8 0,11-1-4 16,-7 0-1-16,5-2 1 0,-7 0-4 0,3 3-4 15,-5-2-3-15,4 0 0 0,-5-1 2 16,3-2-4-16,3 0 0 0,1-2 4 16,3 0 3-16,8-2 13 0,1-2-16 15,-1-2-18-15,2-2 17 0,2 1-11 16,0-2-22-16,0-3-42 0,4 0-89 15</inkml:trace>
  <inkml:trace contextRef="#ctx0" brushRef="#br0" timeOffset="49704.15">23528 7595 281 0,'0'0'189'0,"0"0"-126"16,4-59-13-16,-2 46 13 0,-2 5-1 16,2 0-16-16,-2 2-6 0,0 3-7 15,0 1-6-15,0 2-9 0,0 0-7 16,0 0-6-16,0 6-4 0,2 2-1 16,2 5-5-16,1 6 4 0,3 4 1 15,-4 5 0-15,-2 1 1 0,0 5-1 0,-2 0 1 16,0 3-1-16,0-1 0 15,2-4 1-15,-4-3-1 0,0-3 1 0,2-6-1 16,0-4 0-16,0-5 0 0,0-3-1 16,0-3 0-16,0-1 1 0,2 0 0 15,0-4 0-15,4 0 0 0,3 0 0 16,3-1 0-16,3-4 1 0,5-4 0 16,9 1 1-1,-2-3 0-15,0-3-1 0,2 3 0 0,-2-1 2 0,0 3-1 16,-9 2 0-16,-1 1-1 0,-5 1-1 0,-2 2 0 15,-3 0 0-15,-5 3-9 16,2-3-23-16,-2 2-15 0,-2-1-33 0,0 2-19 16,0-2-59-16,-4-2-126 0</inkml:trace>
  <inkml:trace contextRef="#ctx0" brushRef="#br0" timeOffset="50223.95">23917 7535 523 0,'0'0'38'16,"0"0"20"-1,0 0-21-15,0 0 23 0,0 0-9 0,0 0-23 0,0 0-11 16,0 0-4-16,0 0-4 0,10-15-5 16,-10 20-3-1,0 3 1-15,0 1-2 0,-2-1 2 0,-2 2 0 0,0 1 0 16,-9-5-1-16,5 1 1 0,0-4 0 15,-11 0-2-15,7-2-1 16,-3-1-4-16,-1-1 1 0,7-6-1 0,-3 1 1 16,4-3 1-16,4-3 0 0,-1-2 1 15,3-5 2-15,2 1-2 0,0-2 2 16,4 2 0-16,5 2 0 0,3 1 2 0,3 3 2 16,1 3 0-16,5 1 1 0,6 5-1 15,4 3 2-15,-2 6-2 16,-5 4-1-16,-1 6 0 0,-6 5 1 0,-9 3-4 15,-6 3 1-15,-2 4-1 0,-8 1 1 16,-7 1 0-16,1 1-1 0,-1-4-2 16,1-5 1-16,6-3-1 0,-3-6 2 15,7-4-1-15,0-4 1 0,2-3 0 16,2-1 0-16,0-4 0 0,0 3 1 16,2-3-1-1,6 3 0-15,5-1 1 0,-3-1 4 0,13-1 4 0,-5 0 2 0,5-4-2 16,4-1 0-1,2-2-1-15,-4 2-3 16,-3 1-5-16,3 1 0 0,0 2-1 0,-8-1-8 0,3 2-29 0,-7-2-25 16,-1-1-64-16,-4-3-59 0,-6-5-228 15</inkml:trace>
  <inkml:trace contextRef="#ctx0" brushRef="#br0" timeOffset="50963.27">25390 6124 212 0,'0'0'76'0,"0"0"-20"0,0 0 15 15,0 0 5-15,0 0 0 0,0 0-21 16,0 0-5-16,23-44 7 0,-23 44-10 16,0 0-9-16,0 0-8 0,0 0-8 15,0 2-13-15,2 7-9 0,2 4 0 16,3 7 0-16,-3 5 3 0,2 5 0 15,-6 3 0-15,0 6 2 0,-10 5 1 0,-3 6 1 16,-5 5-2-16,-3 7-2 16,-6 1 0-16,0 5 0 0,0-1-1 0,5-2 0 15,-5 0-2-15,-2-6-1 16,6-2 1-16,4-10 0 0,-1-4 1 0,9-5-1 16,-3-9 1-16,4-3 0 0,5-7-1 15,-1-5 2-15,0-5-2 0,4-4 0 16,0-3 0-16,2-2 0 0,0 0-2 15,0 0 0-15,0-4-5 0,2-8-1 16,4-5-5-16,0-7-17 0,-1-3-31 16,-3 0-54-16,2 0-26 0,-4 6-113 0</inkml:trace>
  <inkml:trace contextRef="#ctx0" brushRef="#br0" timeOffset="51466.97">25130 7199 315 0,'0'0'48'0,"0"0"9"0,0 0-9 15,0 0 29-15,0 0-7 0,0 0-19 16,0 0-1-16,0 0-7 0,-8-47-7 16,8 43-11-16,0 1-2 0,0 3-6 15,0-2-2-15,0 1-2 0,0 1 0 16,0 0-2-16,0 1-3 0,0 1-6 0,-2 3-2 15,0 4-1-15,0 4 0 16,-1 5 1-16,-3 7 0 0,-6 3 0 16,2 7 1-16,-1 3 0 15,-9 6 1-15,5 2-1 0,-4 2 1 0,5-1 0 0,-9-1 0 16,7 4 0-16,-1 2-2 0,-4 0 0 16,5 0-2-16,-7-6 1 0,9-5 0 15,-5-3 1-15,11-8 0 0,0-5 0 16,-1-6-5-16,3-5-6 0,4-2-2 15,2-8-4-15,0-2-10 0,0-2-8 0,0-2-5 16,0-5-5-16,8-11-11 0,3-9-20 16,-5-10-86-16,-4-5-236 15</inkml:trace>
  <inkml:trace contextRef="#ctx0" brushRef="#br0" timeOffset="52032.75">25132 7145 388 0,'0'0'78'0,"0"0"-6"15,0 0-34-15,0 0 21 0,0 0-3 16,0 0-11-16,0 0-13 0,0 0-5 16,0 0-11-16,15-47-9 0,-11 54-6 15,10 5 0-15,3 3 4 0,1 3 0 0,3 3 0 16,6 4 0-16,4 3 0 0,0 0-2 15,2 1-1-15,4 1 0 0,2-1 0 16,11 2 2-16,-2 1-1 0,11 0 2 16,1 1 2-16,5 0-1 0,-6 3-3 15,3-2-1-15,-2 3-1 0,0-2-1 16,-6-1 0-16,-8-3-2 0,-5-1 0 0,-10-5 1 16,-4-2 0-16,-7 1 1 15,-7-4 0-15,-7-2 0 0,-2-2 0 16,-4-3 0-16,0 0 1 0,-4-4 1 15,-2-4 0-15,-2 1 1 0,-7-2 2 0,5-3 0 16,-7-1 0-16,1 0-1 16,5 2-1-16,-9-2-1 0,7-2-1 15,-7-1 0-15,5 1-1 0,-5 0 1 0,-7 1 0 16,4-2-1-16,-4 1 0 0,-6-3 0 16,-6 4 0-16,-5 0 0 0,-3 2 0 15,-11-1-3-15,-8 6-3 0,0 1 2 16,-11 2 2-16,-8 2-1 0,1 3-2 15,-3 1-1-15,0 1 4 0,10-2 0 16,15-2 2-16,19-3 1 0,12-2 2 16,6-4-3-16,17 0-1 0,-2 0-6 15,10-2 0-15,0 1 1 0,0-2-1 0,8 0-6 16,-2 0-1-16,2 0 3 0,9-2 6 16,-5 2-1-16,3-1-11 0,-3 1-22 15,-4-1-17-15,-1-1 2 0,-3 0-18 16,-4 0-27-1,0-1-14-15,-6-3-60 0</inkml:trace>
  <inkml:trace contextRef="#ctx0" brushRef="#br0" timeOffset="52772.25">25008 7525 346 0,'0'0'52'0,"0"0"-3"0,0 0 6 0,0 0 24 0,0 0-17 16,0 0-7-16,0 0-5 0,8-37-9 16,-8 37-13-16,0 0-11 0,4 4-8 15,3 8-8-15,1 6-1 0,2 3 3 0,-4 7 0 16,3 0 1-16,-1 2-2 0,0-1 0 15,-4 1-1-15,-2-1 1 0,1-2-2 16,-1-2 2-16,0-4-2 0,4-1 1 16,-4-6 0-16,2-2 0 15,0-6-1-15,-2-2 0 0,0-3 0 0,-2-1-2 16,2 0-1-16,0-1-2 0,-2-3 4 16,3-2 1-16,-3-4 1 0,0-2 1 15,0-4-2-15,0-1 1 0,0-4-1 0,0-4 0 16,0-3 1-16,0-2-1 15,-3-4 1-15,3 0 0 0,0-3-1 16,-2 5 0-16,2 3 1 0,0 4-1 16,2 4 1-16,1 5-1 0,-1 3-2 0,2 4 2 15,2 1 1-15,4 2 0 0,-1 0-1 16,-1 3 0-16,8-1 0 0,-3 2 0 16,9 2 0-16,-1 1 0 0,4 6 0 15,4 1 0-15,-2 3 0 16,-9 2 0-16,3-2 0 15,-11 1 0-15,-3 1 0 0,-5-1-1 0,-4 5 0 0,-9 1 1 16,-1 4 2-16,-13 0 0 0,-2 0-1 16,0 0-1-16,-4-3 1 0,4 0 1 0,-2-4-1 15,1-3-1-15,1 0-4 0,4-3-1 16,6-2 1-16,-1-1 1 16,5-2 0-16,11-1 1 0,-4-1 1 15,4-2 1-15,-2 0 0 0,4 0 0 0,0 0 0 16,0 0 0-16,8-3-1 0,-2 2 0 15,7-2 1-15,5 0 3 0,1 2 1 16,4-1 2-16,2 2 1 0,1 0-2 16,-3 0 0-16,-2 3-1 0,4 2-2 15,-9 1-2-15,3 1 0 0,-9-1 1 0,2 1-1 32,-1 1-1-32,-5 0-16 0,2 1-13 0,-2-4-27 0,3 0-28 15,-3-3 1-15,-4-2-59 0,4-1-117 31</inkml:trace>
  <inkml:trace contextRef="#ctx0" brushRef="#br0" timeOffset="53292.47">25514 7571 327 0,'0'0'164'0,"0"0"-92"0,0 0-27 16,0 0 21-16,0 0 9 0,0 0-25 15,0 0-20-15,23-48-6 0,-21 47-6 16,0 1-6-16,2 0-3 0,-4 0-4 0,0 3-3 16,3 2 0-16,-1 0-2 0,-2 0 0 15,0 2-2-15,0 0-1 0,-5 3 3 16,1 1 1-16,-8-2 1 0,2 1-1 16,3-5-1-16,-5 0-1 0,-2 0-2 15,7-3-2-15,-1-2-2 0,-4 0 2 16,5-4 2-16,3-1 3 0,2-4-1 0,2 1 1 15,0-2 0-15,0 0 0 16,2-2 0-16,5-1 0 0,5 2 2 16,-2 0 0-16,-1 2 1 0,5 4 1 15,-2 0-2-15,9 3 1 0,-4 2-1 0,3 0 1 16,-5 8-1-16,3 2 0 0,-9 3-1 16,-3 5-1-16,-6 0-1 0,-2 5-1 15,-7 3 2-15,-9 3 0 0,1 1 0 16,-5-5-2-16,9-3-2 0,-5-6 1 15,11-4 2-15,-1 1 1 0,0-5 0 16,4 1 0-16,2-1-1 0,0 0 1 16,0 0 0-16,2-2 0 0,0 1 0 15,2 0 0-15,2 0 1 0,4 1 2 16,-2-2-1-16,0-1 1 0,7-2 3 16,7-1 1-16,1-1 2 0,-2-2 1 0,8 1 1 15,-5 0-6-15,-3 0-3 0,4 0-2 16,-13 0-1-16,7 0-27 0,-9 1-31 15,-8-1-67-15,0-2-122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6T04:08:56.464"/>
    </inkml:context>
    <inkml:brush xml:id="br0">
      <inkml:brushProperty name="width" value="0.05292" units="cm"/>
      <inkml:brushProperty name="height" value="0.05292" units="cm"/>
      <inkml:brushProperty name="color" value="#FF0000"/>
    </inkml:brush>
  </inkml:definitions>
  <inkml:trace contextRef="#ctx0" brushRef="#br0">5445 4526 68 0,'0'0'50'0,"0"0"-25"0,0 0-2 16,0 0 12-16,0 0 18 0,0 0-16 15,0 0-12-15,-13-31 3 0,13 27-1 16,-2 1-6-1,2 1-2-15,0 0 2 0,0 0-1 0,-4-1 0 0,2 0 5 16,0-1 1-16,-2 0-1 0,0-1-2 16,-2-1-9-16,-5 1-3 0,-1-1-3 15,4-2 1-15,-3 2-3 0,-1 4-1 16,4 0-2-16,1 2 1 0,-1-1-2 16,-2 1-2-16,1 1 0 0,1 7-1 15,-4 5-2-15,6 1 3 0,-3 1 0 16,1 2 0-16,-2-2 0 0,6 1 0 0,2-3 0 15,2 0-1-15,0-1 1 0,0 1 0 16,2-1-1-16,2 0 1 0,6 2 0 16,0 1 0-16,1-2 0 0,5 2 0 15,-1 1 2-15,8 0 1 0,-3 0 0 16,3 0-1 0,6-1 0-16,0 0 3 15,2-1 1-15,-2 1-1 0,-2-1 1 16,-5 1-1-16,1-1-2 0,-4-3 0 15,-5 2-1-15,-3-1-1 0,-1 0 1 16,-6 0-1-16,-2-1 2 0,-2 2-2 0,-6-1 1 16,-9 2 1-16,-1 1 0 0,-9-3 1 15,-6 0-1-15,-4-2-3 16,2-2-2-16,0-1-11 0,2-5 2 0,2-1 3 16,4-1 3-16,11-2 4 0,1-2 0 15,1-3 1-15,5-4 0 0,3-2 0 16,-2-3 2-16,6-3 3 0,0-2 4 15,0-1 1-15,8 0-4 0,3-4 3 16,7 1-2-16,-1-3 1 0,6 0 2 16,1 3 3-16,-3 0-3 0,0 3 1 15,-3 5 1-15,-5 1-1 0,-7 4 0 0,-2 1 0 16,0 0 1-16,-4-1 2 0,0-2-4 16,-2 0 1-16,-2-1-8 0,-4 0-1 15,-5 3-2-15,-3-2 0 0,1 5 0 16,-3 0-3-16,-3 4-6 0,5 3-6 15,-3 2-1-15,9 0-1 0,-1 3 0 16,-1 6-9-16,4 2-12 0,1 5-16 16,-3 3-1-16,-2 2-20 0,3-2-46 0,-1-3-72 15</inkml:trace>
  <inkml:trace contextRef="#ctx0" brushRef="#br0" timeOffset="1118.03">5331 4349 82 0,'0'0'69'0,"0"0"-15"0,0 0-2 16,0 0 0-16,0 0-2 0,4-36 2 16,-8 30-4-16,-4 1-2 0,2-1-8 0,-1 2-6 15,-3 0-6-15,-2 2-6 0,3-1-3 16,-1 1-6-16,-2 0 0 0,1 2-3 15,1 0-4-15,-7 4-2 0,3 4-1 16,-7 3-1-16,3 3 0 0,-5 1 0 16,-2 4 1-16,-2 1 1 0,7 2-1 15,-3 3 0-15,0 2 0 0,9 1 0 16,-5 1 0-16,7 3-1 0,-1 2 0 16,3-1 0-1,2 4 1-15,1 0-1 0,3-1 0 0,2 2 0 0,2-4 0 0,2 1 0 16,7 2 1-1,-1-3-1-15,6 3 0 0,-1-3 1 16,5 0-1-16,-1 0-1 16,4-4 1-16,-3 1 0 0,7-3 0 0,2-2 0 0,2-2 1 15,-4-1 0-15,4-2 0 0,2-2-1 0,2-4-2 0,0 0 1 16,4-5 2-16,2-2-1 16,3-2 1-16,-3-4 2 0,2-2 0 0,5-2 1 15,-3-7 5-15,-4 2 3 16,-1-5 4-1,-5 2 0-15,-7-3 2 0,-1-3 1 0,-6-1 3 0,2-5 0 16,-3-6-1-16,-3-4-1 0,-3-8-4 0,2-4-5 16,-7-9-2-16,-5-4 0 0,-2-3-1 15,-6-6-1-15,-11 1 1 0,-2 1-8 16,-10 0 0-16,-2 8 0 0,-4 4 0 16,-4 5-1-16,-4 8 1 0,1 4 0 15,3 10-2-15,-2 2 0 0,1 8 0 16,-3 5 1-16,6 6 1 15,0 4-12-15,-1 9-6 0,3 8-13 0,-2 9-19 16,4 5-30-16,0 4-17 0,0 1-49 0,2-3-125 16</inkml:trace>
  <inkml:trace contextRef="#ctx0" brushRef="#br0" timeOffset="49629.6">5960 5216 176 0,'0'0'25'0,"0"0"-11"0,0 0 20 15,0 0 5-15,0 0-12 0,0 0-9 16,0 0 9-16,0 0 2 0,-42-18-6 16,38 18-2-16,4 0-1 15,-2 0 4-15,2 0-24 0,0 0 0 0,0 0 66 16,0 0-27-16,0 0-22 0,0 0-1 15,0 0 7-15,0 0-1 0,0 0-2 16,-2 0-3-16,2 0 1 0,0 0-1 16,0 0-1-16,0 0-5 0,0 0-5 15,0 0-1-15,0 0-2 0,0 0-3 16,2 2-1-16,0 4-1 0,2 1-3 16,7 4 5-16,-3-3 0 0,0-1 0 15,0 3 0-15,7 2 0 0,-3 2 1 16,5 0-1-16,-1 4 0 0,7 3 1 0,2 2-1 15,-2 1 1-15,8 3 0 0,0 0-1 16,2 3 0-16,2-3 0 0,-2 3 0 16,2-2 1-16,0 1-1 0,-4 1 1 15,2-4 0-15,-4-1 0 16,-2 0 0-16,2-1 0 0,-6-2 0 16,1-2-1-16,-1-2 1 0,-2-2 0 0,-2-2-1 0,-5-4 1 15,-6-4 0-15,-4-2 0 16,-2-1-1-16,-2-2 0 0,0-1 0 0,0 0 1 15,0 0 1-15,0 0-2 0,0 0 2 16,0 0 1 0,0 0-2-16,0 0-1 0,0 0-14 0,0 0-19 0,0 0-17 15,0 0 1-15,-2-3-39 0,-4-1-87 16,-6-1-200-16</inkml:trace>
  <inkml:trace contextRef="#ctx0" brushRef="#br0" timeOffset="50434.6">6906 5922 306 0,'0'0'46'0,"0"0"5"0,0 0-8 0,0 0 24 0,0 0-12 15,0 0-12-15,0 0-7 0,-18-33-5 16,11 29-5-16,5 3 1 0,0-1-7 15,-4 1-3-15,0 1-1 0,2 0-3 16,-9 3-8-16,5 1-2 0,-8 5-2 0,-3 4-1 16,-6 3 0-16,2 4 0 15,-1 2 0-15,-7 2 0 0,0 4 0 16,2 0 0 0,2-1 0-16,2 1 0 0,2-1 0 0,5 0 0 0,3 0 0 0,3 4 0 15,1 2-1-15,3 0 1 0,4 2 0 16,2-1-1-1,-2 2 1-15,4-2 0 0,8-2 0 0,-2 0 0 0,5-3-1 16,5 0 1 0,-1-2-1-16,7-1 1 0,3-1 0 0,2 0 0 15,0-3-1-15,10 1 0 0,0-2-4 0,3-2-3 16,-1-1 0-16,2-3 3 0,3-5 5 0,-1-3 0 16,-4-3 0-16,3-2 0 15,-3-2-2-15,-2-1 1 0,0 0 0 16,-1-2 1-16,-1 0-1 0,0-5-1 15,2-1 0 1,-2 0-1-16,2-7 3 0,-2 1 0 16,-4-3 0-16,-4-3 1 0,0 2-1 15,-10-4 1-15,3 0 2 0,-3-4 7 16,-5-1 8-16,-3-4-6 0,-1-2 0 16,-4 2 3-16,-4-4 2 0,0 0-5 0,0-2-1 15,-8-3-1-15,2-1 1 0,-3-2-4 16,-5-4-3-16,-3 3-1 0,-3-2 0 15,-1 1-2-15,-6 2 0 0,-4 0 0 16,-2 5 0-16,0 4 0 0,-8 3 1 16,-3 9-2-16,3 2 1 0,-7 5-1 15,-5 8-1-15,3 3 1 0,-6 5-1 16,0 7-3-16,3 9-3 0,-1 7-4 16,8 2-3-16,7 5-10 0,6 2-4 0,12 3-8 15,3 5-27-15,9-1-26 0,1 3-43 16,4-6-34-16,0-5-128 0</inkml:trace>
  <inkml:trace contextRef="#ctx0" brushRef="#br0" timeOffset="51097.94">7039 6168 424 0,'0'0'52'16,"0"0"3"-16,0 0-6 0,0-55 9 16,-5 47-14-16,3 2-11 0,0 3-4 15,-4-1-8-15,2 1-9 0,-4 2-3 16,6 0-6-16,-5 1 0 0,1 0-2 15,-2 1-1-15,-2 4-1 0,-3 4 1 16,1 3 0-16,-5 2-3 0,7 4 1 16,-5-1-3-16,7-2-7 0,2-2 2 0,0-1-3 15,4 2 2-15,0 0 3 0,0-3-1 16,2 3 4-16,2-2 3 0,2-1-1 16,2-1-3-16,-2-1-2 15,4-1 8-15,1-1-2 0,-1-4 2 0,0-3 0 16,3 0 0-16,3-3 0 0,-2-6 1 15,5-4 1-15,-1-1 1 0,1-3 0 0,-5 0 6 16,-1-1 3-16,3-1 0 16,-10 0 5-16,3 2 0 0,-5 0 3 15,-2 4-2-15,2 1 0 0,-2 2-3 0,2 4-1 16,-2 2 0-16,0 2-6 0,0 2-4 16,0 0 0-16,2 0-4 0,-2 2-1 15,6 4-4-15,0 4 1 0,0 4 4 16,3 3 0-16,-3 3 1 0,4 2-1 15,1 3 0-15,-3 1 0 0,2 1 0 16,-2-2 1-16,-1 1-1 0,-1-1 0 16,-2-1 0-16,-2-2 1 0,-2-2-1 15,0 0 0-15,0-4 1 0,-4-1 1 16,-6-1-1-16,-1 0 1 16,-5 2-1-16,-7 0 3 0,4-4-3 15,-8 0 1-15,-1-4 0 0,1-1 0 0,4-2-2 0,2-2 0 16,5 0-1-16,-3-2-7 15,5-1-7-15,-1 2-10 0,3-2-11 16,-1 0-26-16,5 0-12 0,2 3-4 16,-2 1-86-16,4-1-168 0</inkml:trace>
  <inkml:trace contextRef="#ctx0" brushRef="#br0" timeOffset="55296.1">7657 6026 182 0,'0'0'45'0,"0"0"-4"0,0 0-10 16,0 0-2-16,0 0 1 0,0 0-2 16,0 2-2-16,0-2-5 15,2 0-1-15,-2 0-2 0,0 0-3 0,0 0 0 16,0 0-1-16,0 0-3 0,0 0-2 16,0 0-2-16,0-1 2 0,0 1-4 15,0 0-2-15,0 0-1 0,0 0-2 16,0 0 1-16,0 0 1 0,0 0 1 15,0 0-1-15,0 0-2 0,0 0 0 16,0 0 0-16,0 0 0 0,0 0 1 16,0 0-1-16,0 0 1 0,2 1-1 15,0 0 1-15,0 1-1 0,0-1-2 0,2 1-11 16,0-2-7-16,-4 1-15 0,4-1-2 16,-4 0-13-16,0 1-19 15,-4 1-17-15,2 2-64 0</inkml:trace>
  <inkml:trace contextRef="#ctx0" brushRef="#br0" timeOffset="69800.25">7528 6803 31 0,'0'0'37'16,"0"0"-33"-16,0 0 6 0,0 0 31 15,0 0 9-15,0 0-11 0,0 0-9 16,0 0 3-16,0 0-7 0,-10-5 1 15,10 3-3-15,0 1-1 0,0 1 8 16,0 0-6-16,0 0-3 0,-2 0 4 16,2-2 5-16,0-1-3 0,-2 1-2 15,2-2 1-15,0 0-3 0,-4 1-1 0,4 0-5 16,0 1 2-16,0 1-3 16,-2 0-2-16,2-1-2 0,-2 1-1 0,2 1 1 15,0-2-2-15,0 1-3 0,0 1-2 16,0 0-3-16,0 0-1 0,0 0-1 15,0 0-1-15,0 0 0 0,0 0 1 16,0 0-1-16,0 0 2 0,0 1 0 16,0 2 1-16,2 3-1 0,0 1-2 15,6 4 3-15,0 0 0 0,1 4 1 16,3 4 0-16,0 0-2 16,9 6 1-16,0 1 0 0,4 3 2 0,1 1 0 15,3 0 1-15,4 1-2 0,-1 1-1 16,1 1 0-16,0 1-1 0,2 1 1 0,0 0-1 15,-2 0 0-15,4-3 0 0,-4 1-1 16,4-4 1-16,-3 0 1 0,1-4 1 16,0 1 0-16,-2-3 0 0,0-2 0 15,-4-2 0-15,-6-1-2 0,-3 0 1 16,1-4-3-16,-7-1 2 0,1-4-1 16,-5 0 0-16,-1-4 0 0,-3-1-1 15,-2-1 1-15,-2-2-1 0,2 2 0 16,-4-3 1-16,2 3 0 0,-2-3-1 0,0 2 1 15,0-2-1-15,0 0 1 0,0 0-1 16,0 0 1-16,0 0-1 0,0-2 0 16,0 2 1-16,0 0 1 15,0 0-2-15,0 0-2 0,0 0 1 0,-2-3-3 16,-2 0-9-16,-4-2-14 0,-1-2-13 16,1 0-25-16,-4 1-24 0,-3 1-45 15,3 1-63-15</inkml:trace>
  <inkml:trace contextRef="#ctx0" brushRef="#br0" timeOffset="70576.42">8610 7675 307 0,'0'0'56'0,"0"0"-7"16,0 0-1-16,0 0 11 0,0 0-8 0,0 0-10 15,0 0-9-15,-29-55-8 0,18 47-5 16,3 0-5-16,-2 3-3 0,-1 0-1 16,-1 2-1-16,2 2-4 0,-7-1-1 15,1 2 0-15,-1 0-2 0,0 0 2 0,-7 4-2 16,-1 3 0-16,-4 5-1 0,-4 2 0 15,0 6-1-15,-2 2 0 16,4 2 0-16,0 4 0 0,4 3 0 0,2 2 0 16,4-2 0-1,7 2 0-15,3 1 0 0,3 0 0 16,6 3 0-16,0-1 0 0,2 1 0 0,4 0 0 0,9 1 1 16,-1-3-1-1,5 0 1-15,3-2-1 0,9-1 0 16,2 1 0-16,8-1 2 0,3 0-2 0,3 0 0 0,5-2 0 0,-1-1 1 15,1-7-1 1,0-2 1-16,-3-6-1 0,1-5 1 16,-7-7-1-16,5-3 2 0,-1-3-2 0,-2-5 0 0,5-6 0 15,-3-2-4-15,1-1 4 0,-1-2 1 16,3-2 6 0,0-3 10-16,-3-3 5 0,-2-2-6 0,-5 0-5 15,-7-1 1-15,-9-3 1 0,-1-2-3 0,-9-2-6 16,-1-1-1-16,-9-3 1 15,-2-2 0-15,-6 1-1 0,-9-3-3 0,-8 1 1 16,-10 0 0-16,-6 2-1 0,-13 1 0 0,-5 3-1 16,-8-1-2-16,-1 5 0 0,-2 5 0 15,4 2 0-15,4 9-3 0,0 5 2 16,8 4 0-16,3 8-5 0,1 2-9 31,3 10-10-31,6 8-9 0,3 6-7 0,1 6-14 16,6 2-20-16,9 3-28 0,1 2-7 15,7-4-57-15</inkml:trace>
  <inkml:trace contextRef="#ctx0" brushRef="#br0" timeOffset="70935.78">8498 7879 413 0,'0'0'37'0,"0"0"19"16,0 0-5-16,0 0 15 0,4-54-13 15,-4 50-7-15,0 3-5 0,0 1-8 16,0 0-13-16,0 0-8 0,0 0-7 15,0 6-2-15,2 3-3 0,0 4 0 16,-2 9 0-16,0 1 2 0,0 6-1 16,-2 3 0-16,0 1 0 0,-2 1 0 0,4-2-1 15,0 0 1-15,2-1-1 16,4-2 0-16,2-1 0 0,1-4-1 16,-1-1-15-16,2-3-18 0,1-5-22 15,-5-2-17-15,0-3-21 0,-2-5-42 16,-2-2-51-16</inkml:trace>
  <inkml:trace contextRef="#ctx0" brushRef="#br0" timeOffset="71361.75">8820 7915 399 0,'0'0'43'0,"0"0"18"0,0 0 10 0,0 0-5 15,19-52-16-15,-19 48 1 0,0 3-9 16,0-1-14-16,0 2-10 0,0 0-7 16,0 0-4-16,0 3-3 0,-6 2-3 15,-2 5-1-15,-1 5 0 0,-3 1 0 16,-1 4 1-16,1 1-1 0,-2 3 0 16,3-1-3-16,5-3 0 0,0 3 1 15,2-3 0-15,2 2 1 0,2-2-1 16,2-1 0-16,2 0 1 0,4 0 0 15,5-3 1-15,-1-1-2 0,0-3-1 16,5-2 3-16,-1-3-1 0,5-2 1 0,2-5 0 16,0 0 0-16,1-5 1 15,-5-3 0-15,2-4 0 0,-5-3 6 0,-1-2 13 16,-5-3-8-16,0 0 1 0,-6-5 4 16,1-1-2-16,-5-7-5 15,0-3-5-15,-11 1-1 0,1 2-2 0,-5 6 0 0,-3 5 0 16,1 4-2-16,-5 4 1 15,1 3-1-15,-2 7 0 0,-4 3-1 16,-4 3-13-16,-2 11-14 0,-2 4-18 16,-4 6-41-16,-3 2-63 0,3 0-168 0</inkml:trace>
  <inkml:trace contextRef="#ctx0" brushRef="#br0" timeOffset="74775.17">9079 7361 328 0,'0'0'70'0,"0"0"-27"0,0 0 2 16,0 0 2-16,0 0-16 0,0 0-5 16,2-15-6-16,-2 15-3 0,0 0-6 0,2 0-3 15,0 1-2-15,0 3 2 0,2 2-1 16,-2 1 1-16,2 2 2 16,-4 0 3-16,5 3 0 0,-3 1-3 0,0-2-4 15,2 0-1-15,-2-2-1 0,0-1 0 16,2 0 0-16,-2-4-1 0,2-1-1 15,2 0 0-15,3-3 2 0,1 0 3 16,5-4 7-16,3-5 7 0,7 0-4 16,2-3-5-16,0-3-2 0,2 0-2 0,4-3-3 15,-2-1 0-15,4 2 0 0,-2-2-1 16,2 2 0-16,0 2-1 16,-2 2-1-16,0-1 0 0,-8 4 1 15,0 2-2-15,-8 2 0 0,-3 3 0 0,-10-1-1 16,0 3 0-16,-4-1 0 0,0 2 2 15,0 0 0-15,0 0 1 0,-2 0-3 16,-4 5-2-16,-6 1-7 0,-5 2-19 16,-2 0-4-16,1 0-6 0,-1 1-14 15,3-3-22-15,-1-1-9 0,5-2-43 16,1-1-75-16</inkml:trace>
  <inkml:trace contextRef="#ctx0" brushRef="#br0" timeOffset="76025.95">7431 5749 171 0,'0'0'53'0,"0"0"3"0,0 0 2 16,0 0 9-16,0 0-13 16,0 0-4-16,-6-25-13 0,6 21-6 0,0-1-9 0,0 1-1 15,0 0-4-15,0 1 2 0,0 1 1 16,0 2-3-16,0 0-4 0,0 0-3 15,0 1-6-15,0 3-4 0,2 0-1 16,-2 3-2-16,6 1 3 0,-4 3 2 16,7 1 1-16,-3 3 0 0,0 0 1 15,0 2-2-15,1 3 1 0,-1-1-2 16,0 2 4-16,0 0-2 0,0-2-2 0,1-1 0 16,1-3 0-16,-2-1 0 15,0-2 0-15,0-4-1 0,-1-1 1 0,-1-3 1 16,2-3-2-16,0-1 5 15,0 0 9-15,0-5 13 0,7-5 5 16,-1-5-1 0,3-2-8-16,1-7-7 0,-1 4-2 0,3-5-2 0,-3 3-4 0,-3 4-2 15,3 2 0-15,-5 1-1 0,-2 4-2 16,1 2 2-16,-1-1-1 0,0 2-1 16,0 1-2-16,3 2-1 0,-3-2 1 15,4 0-1-15,-1 1 0 0,1 3 0 16,-2 1 0-16,-3 1 1 15,-3 0-1-15,-4 0-1 0,2 0 1 0,0 1-2 16,-2-1 1-16,0 1-5 16,0 0-10-16,0 2-7 0,-4 5-4 0,0 1-15 0,-9 5-18 15,-3-2-32-15,-9-3-64 16,-2-3-223-16</inkml:trace>
  <inkml:trace contextRef="#ctx0" brushRef="#br0" timeOffset="77754.2">5685 4028 92 0,'0'0'82'0,"0"0"-2"0,0 0-28 16,0 0 0-16,0 0 9 0,0 0-13 16,0 0 1-16,0 0-9 0,0 0-8 0,0-30-8 15,-2 28-4-15,2 2-4 16,0 0-1-16,0 0-1 0,0 0 2 15,0 0 0-15,0 0-3 0,0 0-2 16,0 0-3-16,0-2-3 0,0 2-1 0,0-1-2 16,0 1-2-16,0 0 0 0,2 0-2 15,0 5-1-15,0 0 0 0,4 3 3 16,2 0 0-16,-2 1 1 0,1 2-1 16,-3 0 0-16,4 3 0 0,0 1 0 15,-2-1 1-15,3 3 1 0,-5-6-2 16,6 0 1-16,-2-4 0 0,-3-1 0 15,-1-2-1-15,0-2 2 0,-2-1 6 0,6 0 2 16,-4-1 3-16,3 0 5 16,-3 0 2-16,4-4 4 0,0-1-1 0,3-2-6 15,-1-5-4-15,2-1-3 16,3 0-2-16,-3-2-1 16,9-1-2-16,-7 3 1 0,7-2-2 0,2 2 0 0,-3 1-2 15,11-3 1-15,-2 4-1 16,2-1-1-16,0 1-1 0,-2 0-2 0,0 1 2 15,-8 0 2-15,4 5 1 0,-5-2 0 16,-7 2-1-16,-7 2 2 0,2 2-1 16,-6 1 1-16,-2 0 0 0,0 0 1 15,0-1 3-15,0 1-2 0,0 0-2 16,0-1-1-16,0 1 0 0,0 0-1 16,0-1-1-16,0 1 1 0,0 0-1 0,-2 0 0 15,-4 0-1-15,2 2-1 0,0 0 0 16,2 0-3-16,-4 2-5 0,1 2-3 15,-1 2-4-15,-4 3-3 0,6 3-3 16,-5 3-1-16,-1 3-2 0,0 2-12 16,-3 2-11-16,1 1-37 0,-5-3-29 15,-3-7-66-15,3-13-211 0</inkml:trace>
  <inkml:trace contextRef="#ctx0" brushRef="#br0" timeOffset="91148.84">11454 5604 237 0,'0'0'149'0,"0"0"-99"16,0 0-5-16,0 0 13 0,0 0-7 0,0 0-25 16,0 0-13-1,-19 7-2-15,21-7-3 0,3 2-2 0,7 1-4 0,-2 1 2 16,13 2 0-16,10 0 3 0,4 0 7 16,9-2 0-16,10-1 2 0,8-3-4 15,4 0-4-15,2 0 0 0,5-3-3 0,-3 0 0 16,2-1 1-16,-5-1-2 15,-5 4-1-15,-9 1-1 16,-5 0 0-16,-9 0-1 0,-8 3 0 16,-12 0 0-16,-11 0-1 0,-5-2-3 15,-5 2-3-15,-7 1-18 0,-1 1-2 16,-10 0-31-16,-7-2-36 0,-4-1-47 0,0 1-111 16</inkml:trace>
  <inkml:trace contextRef="#ctx0" brushRef="#br0" timeOffset="91353.1">11621 5860 462 0,'0'0'42'0,"0"0"-31"15,0 0-6-15,0 0 42 0,0 0 10 16,71 7-28-16,-34-7 5 0,6 0-1 31,5 0-5-31,1 0-9 0,1 0-7 0,-2 0-2 0,1 2-5 0,-5-1-3 16,3 1 0-16,1-1 0 0,-1 2 0 31,1-2-2-31,-7 0-9 0,0 2-39 0,-7-3-17 0,-6 0-21 0,-5-7-84 0,-8-5-167 16</inkml:trace>
  <inkml:trace contextRef="#ctx0" brushRef="#br0" timeOffset="91700.01">12295 5478 67 0,'0'0'362'16,"-60"-19"-353"-16,38 13 22 0,-5 3 46 15,8-1-22-15,7 1-17 0,10 2-2 16,0-1 3-16,2 2-13 0,0 0-14 16,4 0-11-16,10 6-1 0,5 4 0 15,10 1 4-15,4 3 6 0,4 1 2 0,2 0 3 16,7 1-5-16,-3 1-3 0,1 2-2 15,1-1-5-15,-2 2 1 16,-5-1-1-16,-5 2 1 0,-2-3 0 16,-11 0 0-16,-1 0-1 0,-9 0 2 0,1 0-2 15,-11 3 3-15,0-2-3 0,-15 4 2 16,1-3-1-16,-15 2 1 0,-2-2-1 16,-4 0 1-16,-1-1-2 0,-9-1-3 15,2 1-2-15,-1-4-14 0,-3-2-25 0,-1-3-25 16,3 1-15-16,-7-1-76 0,6-2-142 15</inkml:trace>
  <inkml:trace contextRef="#ctx0" brushRef="#br0" timeOffset="92360.04">11344 5036 201 0,'0'0'177'0,"0"0"-169"0,0 0-2 15,0 0 45-15,0 0 11 0,0 0-24 16,0 0-6-16,0 0-6 0,17 39-8 15,-13-20-1-15,0 2-4 0,-4 6-4 16,0 2-1-16,2 1-5 0,0-1-1 16,0-3-1-16,2-2-1 0,5-4 1 15,-3-3-1-15,-2-4 0 0,2-3 0 0,1-2 1 16,-5-3-1-16,2-2 0 0,-2 0 1 16,-2-2 0-16,0-1 0 15,0-1 3-15,-6-6 2 0,-1-2 1 0,-1-3-5 16,-2-2-2-16,-7-8 0 0,3-3 0 15,-3-4 0-15,1-6 2 16,1-3 1-16,1-2 8 0,8-2 4 0,6 5-6 16,0 2-2-16,0 9 3 0,4 4-1 15,0 6-3-15,4 5 5 0,0 2-3 16,7 3-3-16,-3 5-4 0,7-1-1 16,-1 2 0-16,3 4 0 0,2 4 0 0,-5 4 1 15,1 5-1-15,-9 2 0 16,-1 2 0-16,-7 4 0 0,-2 0 0 0,-6 4 0 15,-7 0 2-15,-8 0 0 16,1-2-1-16,-7-2-1 0,2-7-9 0,2-2-5 16,3-3-2-16,3-3 5 0,5-1 6 15,1-5 2-15,1-2 2 0,6-1 2 16,2-1-1-16,0 2 1 0,2-2-1 16,0 0 0-16,0 0 1 0,2 0 0 15,6 0-1-15,5 1-1 0,1 2 1 16,5 0 4-16,5 2 1 0,5 0-1 15,2 1 0-15,0 1-1 0,5 0-1 16,-3-1-2-16,0 1-3 0,-2-3-44 16,-4-1-34-16,-7-1-70 0,-12-2-134 15</inkml:trace>
  <inkml:trace contextRef="#ctx0" brushRef="#br0" timeOffset="92863.66">11654 5043 406 0,'0'0'179'0,"0"0"-145"0,0 0 16 16,2-50 27-16,-2 50-31 0,0 0-26 16,0 0-7-16,3 6-7 0,1 4-6 15,4 5-3-15,-2 7 3 0,5 7 0 0,-5 5 2 16,0 3-1-16,0-2 2 16,-2 0-3-16,2-4 0 15,-1-7-5-15,-3-3-9 0,0-9 2 0,0-5 1 16,0-1-1-16,-2-6 4 0,0 0 3 15,0 0 5-15,0-6 1 0,-4-2 4 0,4-4 0 16,-4-5-3-16,-9-2 0 0,5-5 3 16,0-5 6-16,-7-5-2 0,5-6-2 15,2-2 1-15,3-1-4 0,1 3 1 16,2 5 0-16,2 12-1 0,0 8-1 16,2 6-1-16,2 5 0 0,1 1-2 15,7 2 0-15,5 1-3 0,-1 4 1 16,5 5-1-16,6 4 0 0,-9 1 2 15,3 1 1-15,-3 2-1 0,-3 1 0 16,-9 0 1-16,-4 3 0 0,-4 0 0 0,-6 0 0 16,-11-1-7-16,1 0-10 0,-11-3 7 15,-2-2-9-15,2-3 4 0,4-1 4 16,8-2 2-16,-1-1 7 0,7-2 2 16,7-2 1-16,2-3-1 0,0-1 0 15,2 0 0-15,0 0 0 0,4 3 0 16,0 0 1-16,9 0 4 0,3 0 8 15,5 1 3-15,8 1-2 16,2 1-4-16,2 2-4 0,2 1-4 0,-4 3 0 16,-2 0-2-16,-2 2-53 0,-8-2-69 0,-3-4-135 15</inkml:trace>
  <inkml:trace contextRef="#ctx0" brushRef="#br0" timeOffset="93947.63">18133 3303 239 0,'0'0'50'15,"0"0"-15"-15,0 0 15 16,0 0 5-16,2-53 2 0,-2 44-5 0,-4 0-7 16,-5 0-11-1,5 1-11-15,-4 2-3 0,2 0-8 0,-9 3-5 0,3-1-4 16,-3 4-2-16,-3 0-1 0,-3 0-1 15,1 4 1-15,-5 3-1 0,4 2 0 16,2 3 0-16,1 1 1 0,8 1 0 16,-3 3 0-16,5-1-3 0,6-1-1 15,-2 2 0 1,4 0 0-16,0-1 1 0,0 0 2 0,4 0-1 0,4-3 0 0,0-1 0 16,1-2 2-16,1-3-1 15,4-4 0-15,1-3 1 0,3-2 1 16,1-9 0-16,4-1 1 0,2-6 2 15,-1-1 2-15,-3 0 3 0,-2 0 0 0,-7-1 3 16,-2 1 3-16,1 1 0 0,-7 0 3 31,-4 4-2-31,0 0-3 0,0 4-1 0,0 2 0 0,0 1-4 0,0 5-1 16,0 1-3-16,0 1-1 0,0 0-3 16,0 9-2-16,-2 7-6 0,-2 6 3 15,0 9 5-15,-1 1 0 0,5 4 0 0,0 3 1 16,7-1-1-16,3 1 1 15,0 0 0-15,5-3-1 16,-3-2 1-16,-4-5-1 0,1-3 1 0,-5-4 0 16,-2-7 0-16,-2-3 0 0,0-4 0 0,0 0-1 15,-10 1 1-15,1-5 0 0,-3 5 2 16,-9-3 0-16,-4-1 1 0,3-1-3 16,-7-3 1-16,0-1-2 0,-2-3-13 15,2-4-12-15,-4-2-21 0,2-3-17 16,-2-1-14-16,2-2-44 0,2 1-55 15</inkml:trace>
  <inkml:trace contextRef="#ctx0" brushRef="#br0" timeOffset="94465.5">17905 3153 274 0,'0'0'33'16,"13"-56"-14"-16,-11 44 44 0,-2 1 5 16,0 3-16-16,0 1-11 0,-2-1-4 15,-4 3-2-15,4 0-7 0,-9 2-1 16,-1 0-4-16,1 0-3 0,-3 3-1 16,-5 0-6-16,-1 7-6 0,-1 3-2 0,-4 4-1 15,-6 3-4-15,4 3 1 16,-4 5-1-16,2 5-1 0,3 5 0 15,1 2 1-15,4 2-1 0,7-3 1 16,-1 1 0-16,11 1 0 0,4-1 0 0,0 3 0 16,10-1 0-16,1 2 0 0,1-4 0 15,7 1 0-15,-3 1 0 0,7-2 1 16,2 5-1-16,2-3 0 0,-1-1 0 16,8-3 1-16,5-4-1 0,-4-6 0 15,4-4 1-15,1-7-1 0,-1-3-3 16,0-6 2-16,4-5 1 0,-1 0 0 15,1-12 1-15,1-4 1 0,-3-7 2 16,-4 1 5-16,-4-8 7 0,0-3 0 16,-2-5-1-16,-6-8 2 0,-2-5-2 0,-4-4-2 15,-5-6-4-15,-6 0-4 0,-4-2 0 16,-4 4-1-16,-14 3-2 0,-13 7 0 16,-10 5-2-16,-11 10 0 0,-12 3-2 15,0 11-1-15,-2 6-3 0,11 9-7 16,1 5-4-16,9 2 0 0,4 11-11 15,-1 4-11-15,-1 9-30 0,4 5-10 16,-6 3-23-16,5 0-37 0,3-4-92 16</inkml:trace>
  <inkml:trace contextRef="#ctx0" brushRef="#br0" timeOffset="95298.37">17511 4039 130 0,'0'0'39'0,"0"0"-10"0,0 0 26 16,0 0 0-16,0 0-10 0,0 0 1 0,0 0 3 15,35-52 1-15,-33 45-3 0,2 1-2 16,-2 3-7-16,0 0 1 15,0-1-1-15,-2 2 2 0,2 1-6 0,-2 0-3 16,0 1-7-16,0 0-7 16,0 0-6-16,0 0-5 0,0 1-3 0,0-1-2 15,0 0-1-15,0 5-1 0,-2 4 0 16,-4 7 1-16,-2 7 2 0,-9 5 4 16,1 5 2-16,-7 5-3 0,-4 0-2 15,0 4-1-15,-2 3 0 0,-4 1-1 16,-4 2 0-16,-2 0 0 0,1-2 0 15,3-3 0-15,2-2 1 0,0 1-2 16,4-2 1-16,4-1-1 0,1-2 1 16,-3-3-1-16,6-2-7 0,4-6-5 15,-1-2 0-15,5-5-1 0,1-3-2 0,0-1-4 16,5-6-5-16,1 0-10 0,2-4-14 16,2 1-11-16,0-5-3 0,-2-1-28 15,2 0-44-15,-2-1-99 0</inkml:trace>
  <inkml:trace contextRef="#ctx0" brushRef="#br0" timeOffset="96006.76">16632 5204 198 0,'0'0'36'0,"0"0"-21"15,21-59 9-15,-19 48 15 0,2 2-11 16,2 2-1-16,2-1 2 0,-3 1 8 0,-1-2 7 15,0 0-3-15,-4 1-4 16,2 0 2-16,-2-1-6 0,0 1 0 0,-2-1 1 16,-4 2 1-16,-7-1-8 0,5 1-8 15,-2 2-2-15,-7-1-8 0,5 1-1 16,-9 3-2-16,2 1-4 0,-5 1-2 16,-1 2-1-16,2 7 0 0,-10 6 0 15,2 5-1-15,-4 7 2 0,2 2-1 16,-4 4 1-16,8 4 0 0,2-1-1 15,2 2 1-15,4 0 0 0,7 0 0 0,1 1 0 16,1-2 0-16,8 2 0 16,0-1 0-16,6 1 1 0,-2 2-1 15,4 1 0-15,2 1-1 0,9 0 1 0,-3-1 0 16,11-1 0-16,-5-3 0 0,9-1-1 16,0-4-1-16,6 0-1 0,-2-6-3 15,2-2-8-15,0-5-2 0,2-5 4 16,3-4 8-16,3-5 3 0,4-6 1 15,3-4 0-15,6-7 1 0,-5-5 0 16,7-5 0-16,2-5 1 0,-6-6 1 16,4-4-1-16,-5-3 2 0,-5-1 9 15,-7-3-6-15,-8-1 0 0,-4-1 4 0,-11-4-4 16,-1 1-2-16,-9-2 2 0,-2-3 1 16,-4 1 0-16,-6-2 6 0,-13-3-4 15,-1 3-6-15,-9 3-3 0,-8 3 1 16,-11 6-2-1,0 7-1-15,-7 9-1 0,1 7 1 0,0 6 0 0,0 9-4 16,9 4-9-16,-1 10-8 0,5 6-11 16,4 6-18-16,2 8-22 0,2 7-15 15,0 3-52-15,4-4-83 0</inkml:trace>
  <inkml:trace contextRef="#ctx0" brushRef="#br0" timeOffset="96556.89">16686 5366 501 0,'0'0'24'0,"20"-55"13"0,-11 37 16 16,-5 10 4 0,-4 1-16-16,-2 1-6 0,-9 1-4 0,-1-3-16 0,0-1-12 15,-9 2-1-15,0 3-2 0,-3 3-2 0,-3 1 1 16,0 3-1-16,6 5 0 15,2 4 0-15,5 3-1 0,2-2 2 0,3 2-1 16,5-1-3-16,2-2-1 16,0 0 3-16,2-2 2 15,4 0-1-15,4-1-1 0,5-1 1 0,5 1 0 16,5-1 1-16,6 2 1 0,4 0 0 0,9-1 5 16,1 1 2-16,7 2 3 0,-5 0 2 15,-4 1 5-15,-5-3-8 0,-7 2-2 16,-9-3-2-16,-7 1-4 0,-11 2-1 15,-2 0 0-15,0 2 0 0,-9 2 2 16,-1 1 0-16,-9-1-2 0,1 0-2 16,-5-4-12-16,-4-2-3 0,0-5 6 15,0 0-1-15,3-3-2 0,-1 0 5 16,0-2 1-16,13 0 2 0,-3-4 6 0,7-3 2 16,8-3 0-16,0-5 0 0,0-6-1 15,6-6 8-15,9-4 2 0,-1-6 6 16,11-4 0-1,2-4 2-15,0 1-1 0,-3 2-1 0,-1 7-3 0,-10 9 1 16,-3 8-1-16,-10 4-4 0,-8 0-3 16,-3-3-1-16,-3 4-5 0,-9 1-1 15,-2 2-3-15,-4 6 1 0,-4 1-14 16,-8 3-18-16,2 6-9 0,-13 5-13 16,4 4-31-16,3 2-16 15,4 2-38-15,10-2-75 0</inkml:trace>
  <inkml:trace contextRef="#ctx0" brushRef="#br0" timeOffset="97298.16">18218 3974 219 0,'0'0'69'0,"0"0"-5"0,0 0 20 15,0 0-11-15,0 0-18 0,0 0-13 16,0 0-17-16,-13-19-8 0,17 19-2 15,5 1-1-15,5 3 0 0,0 5-1 16,5 2-1-16,4 5-2 0,6 4 0 16,4 4-2-16,2 6 0 0,6 5-1 15,3 1-3-15,3 5 2 0,5 1 0 0,2 2-2 16,2 4 0-16,3-2 0 16,6 3 1-16,1-1-3 0,2 0-2 15,2 1 0-15,-4 1 0 0,-6-1 1 0,-4-5 0 16,-8-2 1-16,-7-3 0 0,-10-6-2 15,-8-3 2-15,-5-7-2 0,-7-5 0 16,-7-5 0-16,-4-4 0 0,2-2 1 16,-4-3 1-16,-4-1 0 0,-7-3 1 15,-1 0 1-15,-5-4-4 0,-4-6-11 16,1-3-21-16,-1 2-20 0,8-1-3 16,7 3 6-16,4 5-19 0,0 3-33 15,2 1-60-15</inkml:trace>
  <inkml:trace contextRef="#ctx0" brushRef="#br0" timeOffset="97838.65">19377 5112 417 0,'0'0'34'0,"0"0"5"0,-20-53 11 0,13 40 9 15,-1 1-4-15,4 2-15 0,-2 4-2 16,2 1-7-16,2 0-8 0,-3 4-6 16,-3 1-9-16,-4 0-3 0,-3 9-5 15,-8 5-3-15,-3 5 2 0,-3 3 0 16,-2 2 0-16,0 3 1 0,8 0 0 15,0 2 0-15,5 0 0 0,3 2 0 16,7-1-2-16,4 3 1 16,2 0-2-16,2-1-2 0,6 1 2 0,2 0 2 15,7-1 0-15,5 3 0 0,1 2 1 16,4 3-1-16,6 5 1 16,2-2 0-16,12 1 1 0,1-5-1 0,10-5 0 0,-3-8-1 15,11-8-1-15,0-8 2 0,7-6 0 16,3-4 2-16,3-8-2 0,7-8 0 15,-1-4-6-15,0-5 6 0,-3-7 1 16,-1-3 2-16,-5-4 2 0,-10-5 0 16,-6-1 1-16,-8-4 1 0,-15-2-2 15,-14 0 5-15,-9-5-3 0,-10-1-2 0,-10-2 0 16,-17-2-1-16,-14 1-1 0,-17 0-3 16,-12 6-1-16,-13 7-13 15,-12 5-11-15,-8 12-7 0,-2 7-11 0,3 9-6 16,9 10 10-16,11 4 6 0,9 16-19 15,7 6-45-15,2 6-53 0</inkml:trace>
  <inkml:trace contextRef="#ctx0" brushRef="#br0" timeOffset="98164.34">19561 5202 392 0,'0'0'137'0,"0"0"-77"0,0 0-15 15,4-53 25-15,-4 51-4 0,0 2-28 0,0 0-16 16,0 1-3-16,0 3-9 15,0 3-9-15,0 6-1 0,0 6-1 16,0 3 1-16,0 4 1 0,0 3 0 16,0 3 0-16,0 1 0 0,-4-3 1 0,4 0-2 15,0-6-22-15,0-3-8 0,0-3-16 16,2-3-19 0,0-1-24-16,4-7-4 0,1-1-72 0,-1-4-156 0</inkml:trace>
  <inkml:trace contextRef="#ctx0" brushRef="#br0" timeOffset="98493.85">19861 5191 541 0,'0'0'26'0,"0"0"17"16,0 0-5-16,0 0 26 0,0 0-14 0,0 0-18 16,0 0-10-16,0 0-6 0,0 0-12 15,-23-17-4-15,9 32-3 0,-1 3 1 16,-1 5 1-16,3 3 1 0,-3 3 1 15,5 0-1-15,-1 2 0 0,2-1-11 16,8-2-5 0,2-2-1-16,6-2 4 0,2-6 9 0,9-4 4 0,-1-2 0 0,5-6-1 15,6-5 2-15,4-1 1 16,2-9 6-16,0-5 11 0,0-3-3 16,-2-3 6-16,-8-1 2 0,-1-3-1 15,-5-1 3-15,-7-6-7 0,-8-2-9 16,-2-2 4-16,-6 1-6 15,-15 2-4-15,-5 0-4 0,-12 5 0 0,-5 5-2 0,-9 8-10 16,-6 9-20-16,-4 5-19 0,2 4-18 16,11 8-34-16,10 5-17 0,10 0-91 15</inkml:trace>
  <inkml:trace contextRef="#ctx0" brushRef="#br0" timeOffset="120789.8">16320 5961 30 0,'0'0'36'0,"0"0"-14"16,0 0 25-16,0 0-2 15,0 0-13-15,0 0 1 0,0 0-4 0,0 0-4 16,0 0-4-16,2-17 0 0,-2 17 3 16,0-2 0-16,0 2-6 0,0-1 0 0,0 1 5 15,0 0-2-15,0 0 1 0,0 0-1 16,0 0-3-16,0 0 8 0,0-2 0 15,2 1 4-15,-2-2-5 16,4 0 2-16,-4-1-3 0,0 2-1 0,2 1-2 16,-2 1-2-16,0 0-1 0,0 0-3 15,0 1-2-15,0-1-6 0,0 2-1 16,0-1-3-16,-2 4-3 0,0 4 0 16,-2 8-1-16,-8 5 1 15,-1 6 2-15,1 5 0 16,-5 4 1-16,3 1 1 0,-7 0-1 15,7 0 0-15,-7-1-1 0,6-1 0 0,-5-2 0 0,1-2 0 16,-1 1 1-16,-3-1 0 16,2 1 1-16,-2-2-1 0,3-1 0 0,3-4-2 0,-1-5 0 15,7-1 0-15,1-5 1 0,2-4-2 16,1-2 0-16,5-3 0 0,2-2-2 16,0-2 1-16,0-1 0 15,0 1 1-15,-2-1 0 0,2-1 0 16,0 0 0-16,0 0 2 0,-2 0-2 0,2 0 2 15,0-1-2-15,0 1-3 0,0 0-2 16,0-2-1-16,-2 1-3 0,2-1-8 16,-2-1-6-16,0 1-13 0,0 0-3 0,-2 1-6 15,2 1-5-15,-2 0-28 0,-3 1-31 32,3 4-43-32,0 0-78 0</inkml:trace>
  <inkml:trace contextRef="#ctx0" brushRef="#br0" timeOffset="121543.06">15805 6751 86 0,'0'0'64'0,"0"0"-6"0,0 0 21 16,0 0-38-16,0 0 4 0,0 0 5 16,0 0-3-16,4-34 2 0,0 26-3 15,-4 0-2-15,0 1-7 0,0 1-2 16,0 0 0-16,0 3-5 0,0 0-3 16,0 0-5-16,-6 1-9 0,0 0-4 15,-2 0-1-15,-5 1-6 0,-5 0-1 16,-3 1-1-16,-2 5 0 0,-6 4 0 15,-4 4-2-15,-2 4 2 0,0 2-1 16,2 4 1-16,-2 2 0 0,4 3 0 0,0 2-2 16,2 3 1-16,0 3 1 0,0-1 0 15,6 3 0-15,3 0 0 0,-5 3 0 16,10-1 0-16,-1 0-1 0,8-3 1 16,1 0 1-16,5-2-1 0,2-1-2 15,6-2 1-15,3 2 1 16,7 0-1-16,1-2 1 0,10 5 0 0,2-3-1 15,2-1 1-15,6 2 0 0,0-4 0 16,2-2 0-16,3-4 0 0,3-6-1 16,-6-5-1-16,3-6 2 0,-3-8-1 15,7-1 1-15,-7-11 1 0,2-4-1 0,5-6 2 16,-1-5-1-16,-6-2 1 0,3-5-1 16,-3 0-1-16,-6-5-1 0,-4 0 1 15,-4-1 6-15,0-3 3 0,-13 3 0 16,2-2-2-16,-9 2-1 0,-5 0 0 15,-2-1 0-15,-13 0 0 0,1 0 0 16,-15 0-3-16,-6-3-1 0,-7-1-1 0,-12 2 0 16,-1 5 0-16,1 6-1 15,-6 9-4-15,6 5-9 0,9 5-4 16,5 9-1-16,5 4-7 0,2 7-24 16,2 9-16-16,2 8-3 0,-4 4-42 0,0 3-66 15</inkml:trace>
  <inkml:trace contextRef="#ctx0" brushRef="#br0" timeOffset="122163.75">15694 7029 368 0,'0'0'52'0,"0"0"8"0,0 0 6 16,0 0-9-16,0 0-18 0,0 0-8 15,0 0 0-15,0 0-3 0,37-47-7 16,-29 47-5 0,2 0-4-16,-3 0-3 0,-1 4-2 0,-4 2-1 0,0 3-4 15,-2 3-1-15,0-1 0 0,-6 3 2 16,-5 2-1-16,-7-1 0 0,-5 0-2 0,0-3-5 15,-1 1-10-15,-8-2-4 0,4-3 0 16,1 1-4-16,2-6-6 0,4 2 3 16,-2-5 1-16,11 0 11 0,2-6 14 15,1-2 0-15,7-3 2 0,2-6 1 16,0-2 5-16,11 0 6 0,-3 0 4 16,0 4 2-16,9 1 4 0,-3 1-4 15,1 5-1-15,5 0-3 0,9 5-2 16,2 3 1-16,2 0 0 0,3 2 2 15,-7 7-5-15,-3 1-4 0,-9 4-2 16,-3 7-3-16,-12 5-1 0,-2 8-1 0,-12 2 1 16,-2 1-1-16,-11 0-1 0,2-4-12 15,0-5-6-15,-1-6 0 0,-1-2 5 16,10-5-4 0,-3-4 3-16,9 0 11 0,3-6 3 0,0-1 1 15,2-1 0-15,4-3 0 0,-2 0 2 0,2 0 4 16,0 0 4-16,2 0-2 15,6 0 0-15,0 0 1 0,7-2 3 16,5 1 5-16,7-2-3 0,6-2 3 0,5-1 0 16,-3-2-4-16,6 1-2 0,-2 1-5 0,-1 0-1 15,-9 2-6 1,-5 2 2-16,-3 1-1 0,-11 1-1 0,-3 0-28 16,-5 0-21-16,-4 1-42 0,-9 1-64 15,-7 0-165-15</inkml:trace>
  <inkml:trace contextRef="#ctx0" brushRef="#br0" timeOffset="129311.26">11969 17181 289 0,'0'0'39'0,"0"0"-32"0,0 0 9 15,0 0 12-15,0 0 3 0,0 0-9 16,0 0 3-16,0 0 1 0,0 0 4 15,-11-14 0-15,11 14-6 0,0 0-8 16,0 0-2-16,0 0-1 0,2 2 1 16,2 0 0-16,1 1-2 0,-1 2 1 0,2 4-2 15,0 2-1-15,-2 3-4 0,5 4-3 16,-3 6-1-16,-2-1 1 0,2 1 1 16,-2-1 4-16,-2-4 0 0,0-4 0 15,3-5-2-15,-1-5-5 0,0-3-1 16,2-2 0-16,4-3 0 0,-1-4 1 15,5-7 1-15,1-5 3 0,3-6 6 16,5-6 6-16,2-5 0 0,-1 0 0 16,-3 1-7-16,4 1-2 0,-2 5-3 15,-7 4-3-15,3 6-1 0,-7 3-1 16,3 6 0-16,-7 2-3 0,-2 3 3 16,-2 3 0-16,0 0 0 0,-4 1 0 15,3 1-12-15,-3 0-19 0,0 0-4 0,0 0-27 16,0 3-24-16,-3 1-87 0,-3 0-141 15</inkml:trace>
  <inkml:trace contextRef="#ctx0" brushRef="#br0" timeOffset="133247.57">15363 7650 162 0,'0'0'51'0,"0"0"-2"0,0 0 3 16,0 0-9-16,0 0-3 0,0 0-15 15,0 0 0-15,0 0-5 0,10-15 0 16,-8 14-1-16,0 1 5 0,5-3-2 15,-5 3 2-15,2 0-2 0,-2-3 1 16,2 3-1-16,-2 0 0 0,0-1-3 16,0-1 0-16,2-1 4 0,-2 1-1 0,0-2-2 15,0 2 2-15,3 0-6 16,-5 0-3-16,0 2-2 0,0 0-1 16,0 0 0-16,0 2-2 0,0-1-3 15,-5 2 1-15,3 1-3 0,-2 4-1 16,-2 6 0-16,0 4-1 0,-9 6 0 0,1 7 0 15,-7 6 1-15,3 4 1 0,-7 4 0 16,0 3-1-16,-4 0 0 16,0 1-1-16,-4 2 0 0,0 0 1 0,-6-1-1 15,6 1 0-15,-2-3 1 0,1 1-1 16,3-2 0-16,0-2-1 0,2-1 0 16,3-5-2-16,-1-3 1 0,4-6 1 15,6-5 0-15,1-7 0 0,8-5-1 16,6-5 1-16,-3-4 0 0,5-3-1 15,0 1 0-15,0-2-6 0,0 0-3 16,0 0-2-16,0-3-4 0,0-4-7 16,5-3-8-16,-5-1-27 0,0 4-28 0,0 0-42 15,-2 4-76-15</inkml:trace>
  <inkml:trace contextRef="#ctx0" brushRef="#br0" timeOffset="134002.6">14664 8764 229 0,'0'0'30'16,"0"0"-3"-16,-8-51 18 0,4 39 12 15,2 3-16-15,0-1-5 0,0-1 8 16,-1 1-2-16,-1 1 2 0,2 0-6 16,0-1-7-16,-4 2 1 0,-6 1 3 15,1 1-5-15,1 4-7 0,-9-1-5 0,1 3-8 16,-9 1-2-16,-2 4-3 15,-2 3-1-15,-2 3-2 0,0 3-2 0,-2 5 0 16,2 1 0-16,-5 5 1 16,5 2-1-16,4 4 0 0,-4 4 0 15,2 0 0-15,4 2 0 0,7 1 0 0,-1-2 0 16,4-1 0-16,3-2 0 0,8-1-1 16,2 0-1-16,2-1 1 0,2 5 0 15,2-2 0-15,6 1 1 0,2 2-1 16,9-3 1-16,2-2 0 15,5-3 0-15,8-2 0 0,1-4-4 0,6-3 3 0,2-2 0 16,-1-5 0-16,5-2 1 0,-1-1-1 16,-7-6 1-16,2-1 0 0,3-5 0 15,-3 1 1-15,-2-5 0 0,1-4 0 16,1 0 0-16,0-3 0 0,-1 1 0 16,-5-2 1-16,0 0-2 0,-4-1 0 15,-2 1 0-15,-2-4 1 0,-9 0 0 16,3-4-1-16,-4-5 2 0,1-3 4 15,-3-5 6-15,1 0-1 0,-5 0-4 16,-1 0 0-16,-4-1-3 0,-4-2 2 0,-2-1-1 16,-2 1 0-16,-14 2-2 0,-1 0 2 15,-10 3-1-15,-10-1 0 0,-4 2-2 16,-11 4-2-16,0 6 0 16,3 6-7-16,5 3 5 0,1 3 2 0,6 1 1 15,-3 0 0-15,5 3-1 0,-2 3-1 16,-2 3-4-16,-1 0-1 0,1 0-3 15,6 10-2-15,0 5-8 0,4 6-5 16,4 4-3-16,2 6-19 0,-1 3-12 16,7 5-8-16,-4 1-11 0,13-2-35 15,8 0-35-15,0-7-94 0</inkml:trace>
  <inkml:trace contextRef="#ctx0" brushRef="#br0" timeOffset="134410.73">14445 8992 404 0,'0'0'38'0,"-4"-53"21"15,2 38 9-15,2 2-1 0,-2 0-13 0,0 4-5 0,0 2-5 16,0 1-4-16,0 2-7 16,2 2-9-16,0 2-4 0,0-3-4 0,0 3-2 15,0 0-3-15,0 0-5 0,0 1-1 16,0 0-2-16,0 2-1 0,0 0-2 16,0 4 1-16,2 3-1 0,0 3 0 15,0 5 2-15,0 4 1 0,0 4 0 16,0 4 0-16,0 2-1 0,2 1 0 15,0 0 0-15,2-4-1 0,1-1-1 16,-1-5 1-16,-4-2-1 0,0-5 1 16,2-4-1-16,-2-1 0 0,2-5 0 0,-4-1-4 15,2-1-21-15,-2-4-16 0,0 0-22 32,-4-5-47-32,-8-6-51 0,-7-5-378 0</inkml:trace>
  <inkml:trace contextRef="#ctx0" brushRef="#br0" timeOffset="136470.73">15158 8686 33 0,'0'0'179'0,"0"0"-175"0,0 0 8 16,0 0 19-16,0 0-6 0,0 0-12 16,-10 0-7-16,10 0 0 0,0 0 2 15,0 0 5-15,0 0 12 0,0-1 2 16,0 1-3-16,0-1 11 0,4 1 3 16,-4 0-4-16,0 0 1 0,0 0-3 15,0 0-6-15,0 0-7 0,2 2-5 16,2 1-4-16,-2 2-3 0,4 0 0 15,-1 2-2-15,3 3 0 0,0 2 0 0,-2 0 0 16,-2 1-1-16,1 1-2 16,-1 1-1-16,-2-1 0 0,2 0-1 0,2-2 2 15,-4-2-2-15,2-3 0 0,0-4 0 16,-1-2 1-16,3-1-1 0,4 0 0 16,7-5 0-16,-1-5 6 15,7-7 15-15,8-4 7 0,2-4-3 16,6-3-3-16,5-1-7 0,-1 0-1 0,-4 2-7 15,1 2 1-15,-5 6-3 0,-6 3-1 16,-4 5-2-16,-13 3 0 0,2 5-2 16,-7 1 0-16,-7 2 1 0,2 0-1 15,-2 0 1-15,0-1-1 0,0 1 0 16,0 0 1-16,0 0 1 0,0 0-2 16,0 0 1-16,0 3-1 0,-2 3 1 15,-5 1 0-15,1-1-1 0,-2 0-5 0,0-2-5 16,4 1-10-16,-5-2-10 0,-3 2-20 15,1-3-15-15,-3-2-40 0,-5 0-87 16</inkml:trace>
  <inkml:trace contextRef="#ctx0" brushRef="#br0" timeOffset="137555.34">14796 6537 337 0,'0'0'15'0,"0"0"15"0,0 0 5 15,0 0 15-15,0 0-8 0,0 0-12 16,-8-16-7-16,8 16 2 0,0 0-4 15,0 0-2-15,0 0-5 0,0 1-3 16,0-1-2-16,0 2 1 0,0 1-4 0,4 1-3 16,0 3-2-16,1 4 1 15,-3 0 0-15,4 4 1 0,2 3-2 16,2 0 0-16,-3 0 0 0,-1 0 1 0,2-2-2 16,2-3 1-16,-1-1-1 0,-7-1 0 15,4 0 0-15,0-4 1 0,5 2-1 16,-7-4-1-16,0-1 1 0,0-3 0 15,0-1 0-15,8 0 1 0,-3-3 2 16,-3-4 4-16,6-4 9 0,3-6 11 16,-1 0 0-1,5-5 7-15,-1-2-7 0,3 0-11 0,6-2-7 16,-2 1 3-16,-2 1-3 0,6-1-3 0,-1 3-2 16,1 0 0-16,-6 4-2 0,-2 5 0 0,-1 3-1 15,-9 4 0-15,-1 3 0 0,-2 0-1 16,-3 3 1-16,-1 0-1 0,-4 0-1 15,0 0 1-15,2 2-1 0,-2 0 0 16,0 0 1-16,0-1 0 0,0 3 0 16,0 0-3-16,-2 2-1 0,-2 1-2 15,-5 0 1-15,-3 3-4 0,2-1-5 16,-7 1-9-16,3 1-13 0,-3-1-20 16,0 1-16-1,-3-1-30-15,3-2-83 0</inkml:trace>
  <inkml:trace contextRef="#ctx0" brushRef="#br0" timeOffset="140403.21">16066 4791 80 0,'0'0'154'0,"0"0"-111"15,0 0-3-15,0 0 11 0,0 0-5 31,-13-18-8-31,13 18-1 0,0-1-1 16,0 0-7-16,0 1-7 0,0-1-8 16,0 0-5-16,0 1 1 0,0 0-4 15,0 0 0-15,2 0-3 0,0 1 0 16,5 4-2-16,1 1 4 0,6 3 0 16,-3 1 0-16,-1 1-1 0,7 4-1 15,-5 0 0-15,9 1-1 0,-9 1 0 16,7-2 1-16,-9 0-3 0,6-2 0 15,-7-4 1-15,-7-3 1 0,2-2-2 16,-2-1 2-16,-2-3-1 0,2 0 1 16,-2 0-2-16,0 0-8 0,0 0-14 0,0-5-13 15,0-3-18-15,0-1-37 0,-2-2 0 16,0-2-18-16,2-2-15 0,0 0-10 16</inkml:trace>
  <inkml:trace contextRef="#ctx0" brushRef="#br0" timeOffset="140578.65">16219 4807 84 0,'0'0'93'0,"0"0"1"16,0 0-2-16,0 0-16 0,0 0-5 15,0 0-7-15,0 0-11 0,0 0-10 16,-9-51 3-16,9 51-1 0,0 0-6 16,0 0-13-16,0 0-3 0,0 0-4 0,0 0-6 15,0 0-3-15,0 0-4 0,0 3-1 16,-6 2-3-16,-2 8-2 0,-2 1 1 16,-7 7 0-16,0 2 0 15,-5 2 0-15,7 1-1 0,-3 2-17 16,5-3-29-16,-7 2-48 0,1-3-63 0,-4-7-196 15</inkml:trace>
  <inkml:trace contextRef="#ctx0" brushRef="#br0" timeOffset="144127.97">22569 4749 92 0,'0'0'282'15,"0"0"-236"-15,0 0-9 0,0 0 11 16,0 0-15-16,0 0-18 0,0 0-6 16,0 0 5-16,0 11-2 0,14-5 8 15,5 0 1-15,8 0-6 0,6 0-2 16,8-1 4-16,9 0-1 16,8-4 2-16,8-2 0 0,14 1-2 0,5 0 4 0,10-4-1 15,11-1-6-15,-1-2-7 0,3 3-3 16,-11-1-2-16,-21 3 0 15,-12 2-1-15,-22 0 2 0,-18 2-1 16,-19 4-1-16,-10 5-4 0,-15 4-35 16,-15 3 23-16,-11 4-40 15,-14-2-16-15,-8 0-17 0,-6-4-30 0,3-2-91 0</inkml:trace>
  <inkml:trace contextRef="#ctx0" brushRef="#br0" timeOffset="144348.26">22761 5124 346 0,'0'0'174'0,"0"0"-120"0,0 0-5 0,0 0 1 16,0 0-15-16,0 0-15 0,0 0-10 15,0 0-1-15,39 21 9 0,-4-18 4 16,11-3-3-16,10 0-2 0,8 0-3 16,6 0-5-16,17-3-2 0,-2-1-2 15,10-1-1-15,6 1-4 0,-4 0-4 16,-2 4 4-16,-4 0 0 0,-18-1 0 0,-9 1 0 15,-15 0-8-15,-16 1-39 16,-18-1-40-16,-15-1-30 0,-15-10-86 0</inkml:trace>
  <inkml:trace contextRef="#ctx0" brushRef="#br0" timeOffset="144664.03">23456 4571 550 0,'0'0'59'0,"0"0"-17"0,0 0 27 0,0 0-7 16,0 0-29-16,0 0-14 15,0 0-3-15,0 0-7 0,0 0-9 0,0-17-1 16,12 33 1-16,15 3 0 0,6 1 0 16,6 3 1-16,11-2 0 15,-5 3 1-15,11-2-1 0,-8 2 0 0,7 0 0 16,-9 0 0-16,-7-2 1 0,-14 0 0 15,-8-5-1-15,-11-1-1 0,-6 0-1 16,-11 1 1-16,-7 2 1 16,-7 4 2-16,-10-1-1 15,-6 1 1-15,-9 0-2 0,-6-1 0 0,-8 1-1 16,-4 0 0-16,-7-4-1 0,7-1-13 0,4-4-16 0,8-5-14 16,1-3-51-16,3-2-37 0,4-4-133 15</inkml:trace>
  <inkml:trace contextRef="#ctx0" brushRef="#br0" timeOffset="145136.79">22629 4166 379 0,'0'0'71'16,"0"0"-26"-16,0 0 13 0,0 0-1 16,0 0-18-16,0 0-6 0,0 0 4 0,0 0-3 15,0 0-7-15,-17-28-2 16,15 25-8-16,0 3 2 0,2-1-2 16,0 1-4-1,0 0-4-15,0-2-4 0,0 2-2 0,0 0-3 0,0 6-2 16,0 5-1-16,0 3 0 0,-2 7 3 15,2-2 0-15,-2 6 0 0,0 1 0 16,2 1 0-16,0 2 0 0,0 0 1 0,0-2-1 16,0 1 0-16,2-3 0 15,4 1 0-15,2-4 0 0,1-3 0 16,-1-3 0 0,2-8-1-16,-1 0 1 0,1-4-1 15,-2-3 1-15,7-1-1 0,-1 0 1 16,9-3 1-16,-7-3 2 0,9-2-1 15,-6 0-1-15,-3-1 0 0,3 2 0 16,-5-2 0-16,-3 2-1 0,1 0 1 16,-4 1-1-16,-1-2-6 0,-1 1-32 0,0-3-29 15,0 1-33-15,-6-3-19 0,0 0-83 16</inkml:trace>
  <inkml:trace contextRef="#ctx0" brushRef="#br0" timeOffset="145482.5">22947 4142 555 0,'0'0'55'0,"0"0"-12"15,0 0 25-15,0 0-8 0,0 0-25 0,0 0-13 16,0 0-2-16,0 0-6 0,35-39-5 16,-33 39-3-16,-2 0-2 0,0 1-4 15,0 8-2-15,4 2 0 0,-4 8 0 16,0 6 2-16,-10 5 1 0,0 4 0 15,-3 2 1-15,-3-2 0 0,3-2-2 16,1-5 0-16,2-2 1 0,6-5-1 16,-1-6 0-16,3-2-1 0,2-2 1 15,0-4 0-15,0-2 0 0,4 0-2 16,1-1 1-16,7-1 1 0,7 1 0 16,5-3 1-16,1 0 2 0,8-1 2 0,9-6 3 15,-9 0 1-15,0 2-4 0,-6 1 0 16,-7 0-4-16,1 2-1 15,-9 2-1-15,1 0-2 0,-5 0 1 0,-6 4-19 16,-2 3-44-16,-10 2-89 16,-9-4-88-16</inkml:trace>
  <inkml:trace contextRef="#ctx0" brushRef="#br0" timeOffset="146836.31">27997 2443 130 0,'0'0'123'15,"0"0"-89"-15,0 0-15 0,0 0 12 16,0 0 19-16,0 0-10 0,0 0-7 16,10-13 2-16,-12 11 6 15,-4 1-5-15,2-3-19 0,-2 1-7 0,-9 2-6 0,1-1 0 16,1 2-4-16,-5 0 1 0,-1 3-1 15,3 4 0-15,-7 0 1 0,6 4 0 16,-5 1-1-16,1 1 0 0,5 2 0 16,-3 1-1-16,6 1 1 0,3 0 0 15,0 1-1-15,2 0 1 0,5-2-1 16,3 0 1 0,0-2-1-16,3-2-1 0,3-3 1 0,4-3 1 0,0-2 0 15,5-3 0 1,4-1 3-16,5-2 8 0,-1-7 16 0,2-3-3 0,4-1 1 15,-2-1-6-15,-7 0-5 16,-3-1-1-16,-3-2 5 0,1 1 7 0,-7-1-8 0,-2 2-4 16,0 0-5-1,-1 5-1-15,-3 4-1 0,0 2 0 0,-2 2 2 0,0 2-4 16,0 0 0-16,0 0-4 0,2 6-4 16,-2 6-6-16,2 9 0 0,2 11 9 15,-2 3 1-15,2 1 0 0,4-1 1 16,3 0 0-16,-3-3-1 0,-2-3 1 0,5-3 0 15,-3-1-1-15,0-3 0 16,-8-4 1-16,4-4-1 0,-2 0 1 16,-2-3-1-16,0-1 0 0,-2-1 1 0,-4 0 0 15,-8 1 4-15,-3-1-1 16,-10 0 1-16,0-2 1 0,-4-3-6 0,4 2 1 16,3-3-1-16,-1-1-13 0,2-2-11 15,7 0-9-15,-5 0-8 0,6-3-14 16,-3-3-15-1,3-2-41-15,-3 1-93 0</inkml:trace>
  <inkml:trace contextRef="#ctx0" brushRef="#br0" timeOffset="147340.03">27799 2345 427 0,'0'0'45'0,"0"-49"-4"0,0 34 16 0,-7 0-4 16,-3 5-22-16,-6-1-8 0,1 3-2 0,-8 2-2 15,-6 5-9-15,-2 1-6 16,7 0-2-16,-1 4 2 0,2 4 5 0,-2 5-2 16,9 5-7-16,-5 4-3 15,7 7 3 1,-5 5-1-16,11 3 0 0,-7 4 1 0,5 0 0 0,6-2 0 15,2 1 0-15,0 0 0 0,2-2 0 0,4-3 0 16,2 0 0-16,13 2 0 0,-7-3 0 16,15 5 1-1,-4-1-1-15,3 0 0 0,5 0 2 0,3-6-1 0,1 0 1 16,0-2-1-16,4-4-1 16,-2-4-2-16,1-6 2 0,-3-2 0 0,-2-8 0 15,6-6 1-15,-6 0 2 0,6-12 3 0,3-2 11 16,-3-4 6-16,0-3-4 15,-6 0-4-15,-2-3-2 16,-4-5 3 0,-6-4 3-16,4-7-1 0,-5-4-7 0,-5-2-5 15,-1-1 0-15,-5-1-3 0,-7-1 2 16,-2 1-1-16,-7 2 2 0,-7 4-4 16,-1 5-1-16,-13 1 0 0,-6 5-1 15,-7 6-2-15,-11 5-2 0,-5 8-3 16,3 6-12-16,0 4-6 0,7 4-16 15,3 5-14-15,3 11-29 0,6 5-33 16,-3 5-72-16,5 1-156 0</inkml:trace>
  <inkml:trace contextRef="#ctx0" brushRef="#br0" timeOffset="148662.94">27629 3252 44 0,'0'0'64'16,"0"0"-16"-16,0 0 1 0,0 0 17 15,0 0-9-15,0 0 4 0,4-49-13 16,-4 45-2-16,0 0 0 0,0 2-1 16,0-2-9-16,2 2-6 15,-2 0-3-15,2-1-1 0,0 0 1 0,-2 0-1 16,3 0-3-16,-1 0 0 15,-2-2-6-15,2 2-4 0,2 2 2 0,-2-1 0 16,-2 1-4-16,2 0 0 0,-2 0-3 0,0 1 1 16,0 0-5-16,0 0 2 0,0-1 1 15,0 1-2-15,0 0-1 0,0 0-2 16,0 0-1-16,0 0-1 0,0 5-3 16,-4 6-1-16,-4 6 0 0,-1 4 4 15,1 6 0-15,-6 0 1 0,3 4-1 0,-3 0 0 16,-5 7-2-16,5 3 2 15,-7 1 1-15,-2 3 0 0,1-2 0 16,-10 5 0-16,-3 4 0 0,-6 2 1 16,2 1-1-16,2-3 2 0,-3-1 0 15,3-2 1-15,-2 4-1 0,-1-2-1 0,3-2-2 16,2-1 0 0,4-2-1-16,0-3 1 0,10-5 0 0,-1-6 1 0,7-3 0 15,1-7-1-15,8-4 0 0,1-6 0 16,3-4 0-16,2-3 0 0,0-2 0 15,0-3-1-15,0 1 0 0,0-1 0 16,0 0-1-16,0 0 0 0,0 0-2 16,0 0 1-16,0 0-3 0,0 0 0 15,0-1-2-15,2-1-4 0,1 0-8 16,-1-3-8-16,-2-1-10 0,2-1-27 16,2 0-14-16,0-2-26 0,-4 3-79 0</inkml:trace>
  <inkml:trace contextRef="#ctx0" brushRef="#br0" timeOffset="149512.72">26718 4553 128 0,'0'0'87'0,"0"0"-14"0,0 0-31 0,0 0 17 16,0 0 0-16,-9-58-5 15,7 48-10-15,0 1-4 0,2 1-7 16,0 0-6-16,-2 3 3 0,2-1-1 16,0 1-1-16,-4-1-2 15,2 2-7-15,-2-2-4 0,-5 2-3 0,1 0-2 0,2 1-2 16,-6 2-4-16,-7 0-2 0,0 4-2 16,-3 6 0-16,-5 6-1 0,-6 6 0 15,0 2 0-15,-3 4 1 16,3 2 0-1,2-1 1-15,2 3 0 0,5-1-1 16,7-1 0-16,-1 1 1 0,5-2-1 0,-1 2-1 0,3-1 0 0,7 0 1 16,0 1-1-16,-2 1 1 0,2 2-1 0,4 0 1 15,0-2-2-15,6 4 2 32,4 0-1-32,7 4 0 0,-1 0 1 0,11 1 0 0,-8-3 0 0,8 0 0 15,2-5 0-15,2-4 0 0,4-4 0 16,4-3-1-16,2-4 1 15,5-3 0-15,-7-5 1 16,11-3-1-16,-5-6 2 0,3 0 0 0,1-12-2 0,-3-5 0 0,6-6-2 16,-9-1 2-1,7-6 0-15,-9-3 2 16,0-2 3-16,-2-5 1 0,-3-1 3 16,-5-3 4-16,-7-5-4 0,3-3 2 15,-14-2 2-15,1-2-4 0,-12 4-1 16,-4 3-2-16,-14 5-3 0,-3 2 1 15,-12 2-4-15,-12 5-1 0,-5 3-1 16,-10 6 0-16,-4 8-1 0,6 6-4 0,-1 5-8 16,7 7-4-16,6 0-9 0,7 8-6 15,6 7-43-15,0 5-17 0,4 3-34 16,7 0-84-16</inkml:trace>
  <inkml:trace contextRef="#ctx0" brushRef="#br0" timeOffset="150001.29">26815 4766 469 0,'0'0'51'0,"0"0"-10"0,0 0 12 16,0 0 6-16,0 0-11 0,0 0-19 16,0 0-7-16,53-49-2 0,-51 49-10 15,-2 3-2-15,3 2-3 0,-3 1-3 16,0 5-2-16,-5 0 0 0,-3 4 2 15,-13 1 1-15,-1 1 0 0,-3 0-1 16,-6-1-2-16,-2-4 0 16,0-3-12-16,2-1-4 0,2-5-8 0,2-1-1 15,13-2 6-15,-3-1 15 0,11-5 4 16,4-1 2-16,0-4-1 0,2-4 0 16,2-3 2-16,2-2 4 0,6-1 4 15,7 2 2-15,-7 3-3 0,15 3-3 16,-2 2 3-16,1 6-5 0,7 2 2 0,2 3 1 15,-4 7-1-15,0 4 0 0,-8 3-1 16,-11 4-6-16,-8 2 0 0,-2 5 0 16,-6 1 1-16,-12 3 1 0,-3 2-2 15,-2-4 0-15,-6-2-4 0,13-7-4 16,-5-4 3-16,5 1 2 0,3-5 1 16,7-3 1-16,2-3 1 0,0-2-1 15,4-1 1-15,0-1-2 0,0 1 0 16,2 0 1-16,6-1 1 0,-2 1 1 15,17-1 2-15,2 0 2 0,2 0-2 0,6 0-1 16,2 0 0-16,4-1-2 0,0 0-20 16,-1 1-60-16,-5 0-36 0,-2 2-102 15</inkml:trace>
  <inkml:trace contextRef="#ctx0" brushRef="#br0" timeOffset="150489.06">27110 5174 3 0,'0'0'365'0,"0"0"-304"15,0 0-22-15,0 0 23 0,0 0 10 16,0 0-21-16,0 0 0 16,0 0 0-16,0-49-7 0,2 48-11 0,0 0-9 15,-2 1-9-15,0 0-6 0,2 0-4 0,3 1-3 16,1 3-2-16,0 0 1 0,0 6-1 16,9 4 1-16,-1 4 1 0,7 4 0 15,0 2-1-15,5 5 0 0,3 3 0 16,4 3 0-16,3 1-1 0,1 4 1 15,10 2 0-15,-1 2 0 16,3 2 0-16,1 1 0 0,-2-5 0 16,-1 2 1-16,-6-6-1 0,-3-4-1 0,-3-5-1 15,-6-6-1-15,-4-4-1 0,-13-5 3 16,-2-4-1-16,-4-2 1 0,-3-1 0 16,-3-2-1-16,0-2 1 0,0-1 0 0,0-2 0 15,-5 0-2-15,-5 0-1 0,0 0-3 16,4-4-7-16,-9 0 0 0,5-1 0 15,1 0-4-15,-1-1-8 0,-4-3-24 16,7-1-23-16,-1 1-6 0,-6 0-43 16,3 3-86-16</inkml:trace>
  <inkml:trace contextRef="#ctx0" brushRef="#br0" timeOffset="151057.94">27834 5918 402 0,'0'0'46'0,"0"0"-12"15,6-56 26-15,-4 46 6 0,-2 1-20 16,0 0-5-16,0 3-1 0,0 3-4 15,0 2-7-15,0 1-9 0,-2 0-8 16,-4 0-7 0,0 7-5-16,-13 2-1 0,5 5-1 0,-13 5 2 0,8 1-2 15,-4 4 2-15,-2 1 1 0,7 3-1 0,1 0 0 16,7 0 1-16,-2 1-1 16,3 1-1-16,7 3 1 0,2-1-1 0,0 2 1 15,2-1 0 1,7 0-1-16,7-1 0 0,-1-1 1 0,5-3 0 15,7 2-1-15,2-3 1 16,2 1 0-16,4-4 0 0,0 0 0 0,5-2 0 0,-5-6 0 16,2-3 0-16,-2-8 1 15,4-3-1-15,5-3 0 0,-3-2 1 0,-2-6 1 16,-3-4 2-16,3-1-2 0,-4-4 5 0,-2-3 5 16,0-5 2-16,-4-2-1 15,0-5-2-15,-2-4 0 0,-11-4-1 0,1-3-1 16,-9-3-3-16,-2-4-1 0,-3-2-1 15,-6-1 1-15,-11 1-2 0,-9 3-1 16,-6 2 1-16,-6 4-3 0,-4 4-1 31,0 7-1-31,-7 9-1 0,1 7 0 0,3 7-1 16,5 6-5-16,0 4-10 0,0 4-6 0,-1 7-12 16,5 5-9-16,4 5-43 15,3 2-17-15,-1 2-66 0,6-5-128 16</inkml:trace>
  <inkml:trace contextRef="#ctx0" brushRef="#br0" timeOffset="151562.44">28136 5949 358 0,'0'0'123'0,"0"0"-49"16,18-53-32-16,-16 45 13 0,-2 1 14 15,-6 0-22-15,-4-1-13 0,-5 1-14 16,-1 1-13-16,-1 5-7 0,-1-1 0 16,3 2-1-16,3 3 1 0,-3 7-3 15,3 6 0-15,-3-1 1 0,9 2 2 0,0 3-1 16,4-3 0-16,4 1 0 16,-2-3 0-16,4-2 0 0,4 1 0 0,7 0 1 15,-1 2 0-15,9-2 0 16,2 2 2-16,0 1 1 0,6 0 3 15,2-1 1-15,-4-1 2 0,-5-2 2 0,-3 2-4 16,-8-1-4-16,-11-1-1 0,0-1-2 16,-2 0 1-16,-7 1 0 0,-9 0 0 15,1-2-1-15,-11-3-6 0,3-1-13 16,0-3-2-16,-4-3-2 0,0-1-8 16,13 0 2-16,-5-5 7 0,11 1 12 15,-2-3 9-15,-1-3 1 0,7-2 0 16,4-3 3-16,-2-4 9 0,4-6 5 15,4-5 5-15,7-6 5 0,1-2-1 0,3-2-6 16,-1 4-2-16,3 4 1 0,-7 7-3 16,-3 10 2-16,-5 5-1 0,0 2-5 15,-4 0-5-15,0 1-1 0,-4 1-1 16,-2-2-1-16,-5 0-3 0,3 2-1 16,-13 0-2-16,-4 0-3 0,-3 3-14 15,-10 2-15-15,-1 1-8 0,-6 7-51 16,-11 2-31-16,2 1-97 0</inkml:trace>
  <inkml:trace contextRef="#ctx0" brushRef="#br0" timeOffset="152224.19">26575 5304 365 0,'0'0'73'16,"0"0"-14"-16,0 0-5 0,0 0 16 15,0 0-10-15,0 0-4 0,0 0-12 16,6-36-10-16,-6 36-13 0,0 3-10 16,0 3-7-16,-4 3-4 0,0 9 0 15,0 3 2-15,-7 3 4 0,-3 4-1 16,4 4 0-16,-9 3-2 0,2 5-1 15,-7 5 0-15,1 2-1 0,-2 0 0 16,-4 0 0-16,0-2 0 0,-2-4 1 16,0-5-1-16,-2-1-1 0,6-3 0 0,2-6-1 15,7-1 1-15,-3-4 0 0,11-3 0 16,-1-4-4 0,1-4-10-16,6-3 4 0,4-4-4 0,0-2-7 0,0 0-6 15,0-1-5-15,0 0 11 0,2-1-2 16,4-4-11-16,5-2-3 0,-5-5-14 15,-4-1-48-15,0 0-114 0</inkml:trace>
  <inkml:trace contextRef="#ctx0" brushRef="#br0" timeOffset="152806.74">25765 6302 348 0,'0'0'12'16,"18"-52"4"-16,-3 33-9 0,-5 6 13 0,-8 4 4 15,0 0-18-15,-2 4 6 16,0-1 19-16,0 1-4 0,0 0-7 16,0-2 2-16,0 3 6 0,-2-1 5 0,2 0 1 15,0 0-3 1,-4-1 4-16,2 3 2 0,-2-1-2 0,-2 0-5 15,-1 1-8-15,3 0-3 0,-2 1-5 0,4 2-4 16,-6 0-4-16,-11 3-5 0,3 11-1 16,-9 5-1-16,-4 7 0 0,-4 1 0 15,2 3 0-15,2-1 1 0,2 2 0 16,6 0 0 0,-2 1 0-16,13 0 0 0,-2 2 0 0,6-2-1 0,6 3 1 15,4-2 0-15,8 0-1 16,0 1 1-16,13 1 0 15,-2-1 0-15,6 0 0 0,6-4-2 0,4-2 2 16,3-6-1-16,-1-3 1 0,13-4 1 16,-7-4 0-16,11-4 0 0,-2-7 1 0,2 0-2 0,2-13-3 31,2-4 3-31,2-4 0 0,-6-5 0 0,-11-2 2 0,1-1-1 0,-9-1 2 16,-10-4 1-16,-6-2 6 0,-2-4 4 15,-11-4-1-15,0-5-2 0,-8-2-4 16,-2-2-2-16,-6-1-3 0,-8 7 0 15,-7 3-1-15,-2 6 0 0,-6 3 1 16,-8 4-2-16,-6 9 0 16,-5 7-1-16,-12 6-3 0,0 8-1 0,-8 3-3 15,0 8-13-15,2 3 0 0,8 2-8 0,4 4-13 16,0 3-27-16,11 1-14 16,2 2-21-16,7 0-40 0,10-2-68 0</inkml:trace>
  <inkml:trace contextRef="#ctx0" brushRef="#br0" timeOffset="153138.41">26017 6360 295 0,'0'0'144'0,"0"0"-60"16,18-54-22-16,-16 45 17 0,1 4 4 15,-3 2-22-15,0 2-15 16,0-1-8-16,0 2-10 0,0 0-7 16,0 2-4-16,0-2-5 0,0 3-5 0,0 4-4 15,2 4-3-15,-2 1 2 0,0 6 3 16,2 3 0-16,-2 3-1 0,0 4-1 15,0 0-1-15,0 3-1 0,0-3 0 16,0-5-1-16,-2 2 2 0,2-7-2 16,0-2-1-16,-2-2-2 0,2-5-35 15,-3-2-10-15,-1-4-16 0,-6-3-64 16,-4-4-51-16,1-8-261 0</inkml:trace>
  <inkml:trace contextRef="#ctx0" brushRef="#br0" timeOffset="154429.44">28313 2919 177 0,'0'0'64'0,"0"0"-8"16,0 0 0-16,0 0 5 0,0 0-16 0,0 0 0 0,0 0-9 16,0 0-3-16,-16-14-3 0,16 14-8 15,0 0-4-15,0 0-4 16,0-2 5-16,0 2-1 0,0 0 2 0,0 0-7 16,0 0-4-16,0 0-5 0,4 4-3 15,2 5-1-15,9 3 1 0,-3 2 2 0,13 3 1 16,6 2-1-16,2 1 1 0,6 1 1 15,3 2-1-15,9 1 1 16,-3 4 0-16,8 1-5 0,6 2-2 0,4 4 2 16,6 0 1-16,2 1 1 0,5 1 3 15,-2-3 0-15,-5 1-1 0,0 3-1 16,-1 0-1-16,-9 2 0 0,-5-4-1 16,-1-3 1-16,-12-1-2 0,1-5 0 15,-8-3-1-15,-4-3 1 0,-4-4-1 16,-6 0 1-16,0-5 0 0,-5 0 0 15,-5-4 1 1,-5-3-1-16,-4-1 1 0,-4-3 0 0,0-1 0 0,0 0 1 16,0 0 3-16,0 0 2 0,-6-4 0 0,-2-3-7 15,-7 0-3-15,1 0-15 16,-1-1-4-16,-1-2 4 0,5 0 0 0,-3-1-9 16,8 1-13-16,0 2-6 0,-3 0-32 15,3 2-27-15,2 2-64 16</inkml:trace>
  <inkml:trace contextRef="#ctx0" brushRef="#br0" timeOffset="155059.01">29874 3700 335 0,'0'0'108'0,"0"0"-98"0,0 0 0 16,0 0 22-16,0 0 36 0,0 0-16 0,0 0-13 15,0 0-6-15,-6-20-1 0,2 20-11 16,-5 0-8-16,-1 2-5 16,-4 6-3-16,-5 3-4 0,-6 4 0 0,7 0-1 15,-3 1 2-15,0 3 0 0,7 0-2 16,-1 3 0-16,1 1 0 0,4 2 0 16,-3 1 0-16,9 4-1 0,2 0 1 15,2 0 0-15,0 5-1 0,12-1-1 16,1-1 0-16,7 1 1 0,3-2 0 31,8 1 1-31,0-3 0 0,4 1 0 0,0-4 0 16,3-4 0-16,3-3 0 15,0-2 1-15,1-7-1 0,3-4 0 16,1-7 2-16,-1 0-1 0,9-9 1 16,-9-7 0-16,3 0 6 0,-7-7 10 0,1 3 1 15,-5-6 10-15,4-2-13 0,-8-4-5 16,0-2 0-16,-10-3 1 0,-2-2-5 15,-7-2 6-15,-6-3-5 0,-8-3-3 16,-8 0 2-16,-6-2-1 0,-19-3-3 16,-3 5-3-16,-13 2-4 0,-3 6 4 0,-10 10-4 15,-2 6-1-15,-2 7-6 16,2 7-5-16,6 6-5 0,6 3-5 16,5 12-12-16,7 4-12 0,5 7-8 15,0 4-30-15,4 5-54 0,4-3-86 16</inkml:trace>
  <inkml:trace contextRef="#ctx0" brushRef="#br0" timeOffset="155309.87">30054 3805 553 0,'0'0'29'0,"0"0"13"0,0 0-13 0,4-50 44 16,-4 50-7-16,0 0-29 0,0 0-12 16,0 1-9-16,0 6-16 0,-4 6-1 15,2 8-7-15,-6 10 8 0,-1 4 1 16,-3 4 0-16,4 4 0 0,1-1 1 16,-1 2-2-16,6-3-2 0,0-4-23 15,2-7-18-15,0-6-20 0,2-2-10 16,2-8-31-16,-2-2-62 0,-2-6-223 15</inkml:trace>
  <inkml:trace contextRef="#ctx0" brushRef="#br0" timeOffset="155671.26">30248 3835 570 0,'0'0'30'15,"0"0"16"-15,0 0 24 0,0 0 7 16,0 0-42-16,0 0-27 0,0 0-8 15,-54-21-3-15,38 36 3 0,-1 5 0 16,3 1 0-16,1 1 0 0,1 4 0 0,4 1-1 16,2 2 0-16,1-3 1 15,3 2-1-15,0-3 1 0,2-2-1 16,9-3 1-16,-1-4-1 0,6-2 1 16,3-5-1-16,4-3 1 0,-3-5 1 15,9-2 0-15,0-11 1 0,2-3 4 0,0-7 5 16,-4-1 11-16,-3-2 1 15,-3-1 0-15,-9 0 3 0,-1-4-2 0,-9-2-12 16,-3-3 0-16,-9 3-3 0,-7 1-4 16,-9 4-5-16,-8 7-1 0,-3 7-1 15,-8 5-3-15,-1 7-4 0,5 1-11 16,1 6-8-16,9 5-7 0,4 6-21 16,0 5-29-16,0 4-57 0,5-4-108 15</inkml:trace>
  <inkml:trace contextRef="#ctx0" brushRef="#br0" timeOffset="157466.5">13112 17268 22 0,'0'0'77'0,"0"0"-63"16,0 0 5-16,0 0 5 0,0 0 2 0,0 0 5 15,0 0 10-15,0 0-4 0,0 0-7 16,43-32 6-16,-43 30-2 0,0 1-6 16,0-2-8-16,0 0-8 0,0 2-1 15,0-1-1-15,0 2 0 0,0 0 10 16,0 0-5-16,0 0-3 0,0 0-1 15,2 3 2-15,-2 0 2 0,2 3 6 16,2 2-2-16,1 3-3 0,-3 1-5 16,0 5 0-16,2 3 3 0,-4 1 2 15,0 1 1-15,0-2 0 0,0 1-4 16,2-2-4-16,0-4-4 0,-2-4-2 0,4-2-2 16,-2-3-1-16,2-3 0 0,0-1-1 15,3-1 0-15,1-1-1 16,-4-3 2-16,11-6 0 0,3-7 4 0,7-5 2 15,4-5 6-15,0-7 1 16,10-4-6-16,0-2-4 0,-1 2-1 16,5 3-1-16,-4 7 0 0,1 4 0 0,-9 7-1 15,-7 3 3-15,-1 5-3 0,-2 2 2 16,-11 1-2-16,2 3 0 0,-3 1 0 16,-5 1 0-16,-2 0 1 0,-2 0-1 15,0 0 1-15,0 0 0 0,0 0 1 16,-6 6-2-16,-5 7-5 0,1 0-24 15,-6 2-6-15,-1 0-22 0,5-3-20 16,-7-7-64-16,7-5-33 0</inkml:trace>
  <inkml:trace contextRef="#ctx0" brushRef="#br0" timeOffset="165194.09">27943 6554 136 0,'0'0'57'0,"0"0"-1"0,0 0-7 0,0 0-2 16,0 0 4-16,0 0-9 0,0 0-3 15,11-25-5-15,-11 25-10 0,0 0-4 16,0 0-2-16,0 0-5 0,0 0-1 15,0 0-1-15,0 0 1 0,0-1 4 16,0 1 1-16,0 0 1 0,0 0 1 16,0-1 1-16,0 1-1 0,0 0-1 15,2 0 1-15,-2 0-2 0,0 0-3 16,0 0-5-16,0-2 1 0,0 2-1 0,0 0 0 16,0 0-1-16,0 0-1 15,0 0-1-15,-2 0-1 0,-2 7-2 16,-7 2-2-16,-1 7 0 0,-5 5-1 0,1 5 2 15,-7 5-1-15,9 1 0 0,-11 4-1 16,4 3 1-16,0 0 0 0,-3 4 0 16,1-3 1-16,2 0 0 0,-2-3 0 15,3-3 0-15,3-2 0 0,-6-4-1 16,7-2 0-16,-7-1 0 0,7-1-1 16,-5-1-2-16,2 0 2 15,5-1 0-15,2 0 0 0,-5-4 1 16,11 1-1-16,-5-6 0 0,-1 0 0 0,8-1 0 15,0-3 0-15,2-1 0 0,-2-1 0 0,1-3 0 16,1-1-1-16,2 1 1 0,-2-1 0 16,2 1-1-16,0-3-2 15,0 0 0-15,0-1 0 0,-4 0 0 0,4 0-1 16,0 0-1-16,0 0-1 0,0 0-4 16,0 0 2-16,0 0-1 0,0 0-3 15,0 0-3-15,0-2-14 0,0-4-5 16,-2-2-30-16,2-2-11 0,-2-2-46 0,0 1-109 15</inkml:trace>
  <inkml:trace contextRef="#ctx0" brushRef="#br0" timeOffset="165838.13">27433 7325 9 0,'0'0'249'0,"0"0"-199"15,0 0 0-15,0 0 12 0,0 0 5 16,0 0-16-16,0 0-9 0,-9-53-4 15,5 52-4-15,-2 0-1 0,2 0 0 16,-2 0-5-16,0-1-6 0,-1 2-8 16,-7 0-4-16,2 3-5 0,-11 3-4 15,4 5-1-15,-6 3-1 0,-1 3 1 16,-1 2 0-16,4 5 0 0,-4 1 0 0,-2 3 0 16,2 3-1-16,0-1 1 15,9 3 0-15,-5-1 0 16,15-1 1-16,-5-2-1 0,5 0-2 0,6 2 1 0,2 0 0 15,2 1 1 1,10 0-1-16,1-1 1 0,-1 1 0 16,9 0 0-16,8-1-2 0,-2-2 2 0,8-2 0 0,2-4 0 15,2 0 0-15,3-5 2 0,5-7-2 16,-3-3 1-16,1-6 0 0,5-3 1 16,-9-6-2-16,3-4 2 0,-1-4 0 0,-4-1 0 15,0-5 1-15,1-4 6 16,-3-1 2-16,-4-5-4 0,-6-1 5 0,0-5 0 15,-4-2 0-15,-9-1-2 0,3 2-1 16,-11 1-1-16,-6 3-2 0,-11-2-1 16,-9-1-2-16,-9-2 1 0,-8-3-2 31,-9 3-2-31,-8 3 0 0,-6 4-2 0,0 5 1 0,-4 4 0 0,-2 4 0 16,0 7-7-16,6 4-11 0,0 6 1 15,0 3-9-15,0 11-5 0,11 9-17 16,-5 4-23-1,8 6-12-15,3 1-57 0,12-5-75 16</inkml:trace>
  <inkml:trace contextRef="#ctx0" brushRef="#br0" timeOffset="166325.7">27358 7535 137 0,'0'0'31'15,"0"0"-10"-15,0 0 6 0,0 0 15 16,0 0-8-16,0 0-9 0,0 0 9 0,-49-42 1 16,43 39 2-16,-3 2-7 15,-5 1 5-15,1 0-1 0,1 0-6 16,-2 0-6-16,5 0-3 0,7 0 0 0,-2 0-1 15,4 0 2-15,0 0-1 0,0-3-4 16,0 2-9-16,4-1-3 0,2 2 0 16,7 0 2-16,7 0 10 0,9-1 1 15,4 1 0-15,5-3-6 0,5 1-2 16,0-1-2-16,-5 2-2 0,-5-1-1 16,-8 2-2-16,-7 0-1 0,-3 0 2 15,-7 0-2-15,-6 0-7 0,-2 0-56 0,-6 0-34 16,-9 0-27-16,5 0-140 15</inkml:trace>
  <inkml:trace contextRef="#ctx0" brushRef="#br0" timeOffset="166733.96">27305 7461 525 0,'0'0'39'0,"0"0"6"0,0 0-30 15,0 0 42-15,0 0 1 0,0 0-28 16,0 0-13-16,0 0-6 0,0 0-7 15,-2-3-4-15,2 21 0 0,0 3 2 16,0 2 1-16,-5 0-2 0,5 1 1 0,-4-3-1 16,0-2-1-16,2-1 0 15,0-5 0-15,4-2 0 0,-2-2 0 0,0-4 0 16,0 0 0-16,0-3-1 0,2 0 1 16,0 0 0-16,0-2 0 0,-2 0 0 15,4-3 2-15,1-3 0 0,-1-3 0 16,4 0 0-16,4 1-1 0,-5 1 3 15,1 2 3-15,4 0-1 0,-1 3-1 16,3 2-1-16,5 0-1 0,1 1 0 16,-1 5-2-16,8 0 1 0,0 3 0 15,-5 3 1-15,-1 1-1 0,2 2 0 0,-9 2 1 16,3-1-1-16,-11 2 0 16,-4-3 0-16,-2 0 2 0,0-3-1 0,-12-1 2 15,-5 2 0-15,-4-2-1 16,-1-3-2-16,-5 1 0 0,-2-1-2 0,-4-3 0 15,2 0-11-15,2-4-22 0,-2 0-16 16,0 0-48-16,-2-1-24 0,8 0-115 16</inkml:trace>
  <inkml:trace contextRef="#ctx0" brushRef="#br0" timeOffset="184009.39">26718 4500 110 0,'0'-1'29'0,"0"1"-20"32,0 0-5-32,0 0 9 0,0-1-4 0,-3-1-9 15,-1 2-3-15,2 0-10 0,0-1-6 0,-2 1-13 0,4 0-22 16</inkml:trace>
  <inkml:trace contextRef="#ctx0" brushRef="#br0" timeOffset="-202839.57">27112 8781 147 0,'0'0'52'16,"0"0"1"-1,0 0-2-15,0 0 3 0,0 0-8 16,0 0-15-16,0 0 1 0,0 0 0 16,-2-35 1-16,-2 31 1 0,2 1 0 0,0-1-1 15,0 3-1-15,2 0 2 16,0 0 1-16,0 1-4 0,0 0-6 16,0 0-12-16,0 7-7 0,0 7-5 15,0 3-1-15,0 5 4 0,0 4 2 16,4 8 1-16,-2 3 1 0,2 7-2 0,0 2 0 15,3 2 0-15,-3 1-2 16,2-1-1-16,-4-1 0 0,2-5-1 0,2-3-1 16,1-5-1-16,-1-5 1 0,-2-4-1 15,-2-7 0-15,0-4-14 0,0-4-12 16,-2-5-32-16,-2-4-35 0,-4-1-25 16,-5-6-57-16,3-4-197 0</inkml:trace>
  <inkml:trace contextRef="#ctx0" brushRef="#br0" timeOffset="-202576.68">27305 8933 415 0,'0'0'65'0,"0"0"7"0,0 0-25 16,47-57 3-16,-39 53-5 0,-3 0-4 16,-5 2-2-16,2 2-5 0,0 0-10 15,0 2-7-15,2 5-6 0,0 3-4 16,4 6 2-16,1 3 2 0,-3 5 0 15,-4 3 0-15,6 4-3 0,2 3-1 16,-3 2-3-16,-3 1-2 0,0 0-1 16,6-2 0-16,1-3 0 0,-3-3-1 15,0-4 0-15,5-3-2 0,-3-5-11 16,-6-1-10-16,2-3-14 0,-2-5-13 16,-4-1-32-16,0 1-15 0,-10-3-57 0,0 0-123 15</inkml:trace>
  <inkml:trace contextRef="#ctx0" brushRef="#br0" timeOffset="-202182.35">26889 9380 293 0,'0'0'62'0,"0"0"7"16,0 0 4-16,0 0-9 0,0 0-18 15,0 0-9-15,0 0 2 16,0 0-2-16,0 0-8 0,-4-12-5 0,12 13-2 16,1 2-4-16,-3 3-2 0,10 1-3 15,-5 4-3-15,5 1-2 0,3 8-1 16,1 1-2-16,-1 5-1 0,6 7 0 16,2 5-1-16,-7 3 0 0,5 2-1 15,2-5-1-15,0-5 1 0,-4-4-2 16,1-8 0-16,1-3 1 0,4-6-1 15,-8-2 2-15,2-7-1 0,3-3 1 16,-3-2 0-16,0-12 4 0,4-4 6 16,4-7 1-16,-2-8-2 0,4-5-3 15,-2-9-3-15,0-2-2 0,0 2 0 16,-2 4-2-16,-9 9 0 0,3 5 0 16,-8 7-1-16,-1 6-9 0,-8 6-16 15,-2 5-5-15,-4 3-3 0,0 2-15 16,-2 0-20-16,-2 4-34 0,-8 6-64 0,-5 1-223 15</inkml:trace>
  <inkml:trace contextRef="#ctx0" brushRef="#br0" timeOffset="-200878.2">28297 9049 82 0,'0'0'56'0,"0"0"-21"0,0 0 0 16,0 0 15-16,0 0-1 16,-8-21-8-16,5 18-3 0,1 0-7 0,-2 0-1 15,4-1-2-15,-2 2-2 16,2-1-3-16,0 0-1 0,0 0 1 0,0 0 2 16,0 1-1-16,0-1 1 15,0 0-2-15,2-2 4 0,0 1 3 0,-2 1-3 16,2 0-4-16,-2 1-3 0,0 2-5 15,0 0-7 1,0 0-2-16,2 0-3 0,-2 0-3 0,5 4 0 0,-5 2 0 16,6 4 2-16,-4 1-2 0,4 3 4 15,2 7-1-15,-1-1 2 0,-3 6 0 16,-2 1-1-16,2 2 0 0,-4 1 2 16,4-3-5-16,-2 3 2 0,0-3-2 15,0-2 0 1,2 0 0-16,-2-3-1 0,0-3 1 0,1 0-1 0,-1-5 0 0,-2 0 0 15,2-5-1 1,-2-1-6-16,0-3-7 0,0-2-5 16,0-2-21-16,0-1-22 0,0 0-12 0,-4-4-18 0,-1-7-84 15</inkml:trace>
  <inkml:trace contextRef="#ctx0" brushRef="#br0" timeOffset="-200417.98">28613 9024 139 0,'0'0'63'0,"0"0"-4"31,0 0-7-31,0 0 1 0,0 0-11 0,0 0-2 0,0 0-1 16,0 0 2-1,-4-17-4-15,4 16-2 0,0 0-3 16,0 0-8-16,0 0 1 0,2 1 0 0,-2 0-4 16,0 0-6-16,0 0-6 0,0 0-4 15,0 2-1-15,2 4-4 0,0 2 1 16,0 5 0-16,2 2 2 0,-4 5 2 15,7 2 0-15,-7 0 0 0,4 2 1 16,-2 1-2-16,0 0-1 0,0 1 0 16,4-2-3-16,-4-1 1 0,2-2 0 15,0-4-1-15,-4-2 0 0,5-4 0 16,-3 1 0-16,-2-2-8 0,4-2-11 16,-4-1-10-16,2-3-4 0,0-2-1 15,-2 1 4-15,2-3 0 0,-2 0-16 16,0 0-11-16,-2-6 10 0,0-1-20 0,-2-6-19 15,2-5 6-15,0-2 10 0,-3-6-4 16,1 4-1-16</inkml:trace>
  <inkml:trace contextRef="#ctx0" brushRef="#br0" timeOffset="-199963.58">28611 9091 64 0,'0'0'33'0,"-14"-54"11"0,11 38 17 16,-3 1 16-16,4 2-26 16,-2 3 9-16,0-1-5 0,2 2 2 15,2 1-8-15,0 0-5 0,0 1-8 16,2 2-7-16,4-1-2 0,2 0-4 0,5-3-2 15,7 2-1-15,7-2-5 0,2 0 0 16,6 2 3-16,3 0-4 0,-1 0-5 16,0 6-2-16,2 1 1 0,-4 4-4 15,-1 6 1-15,-6 1-4 16,-3 2 1-16,-6 3 1 0,-9 2-3 0,-6 0 0 16,-4 2 0-16,-6 2 1 0,-10 0 1 15,-3-1 1-15,-10 1-2 0,0-2-1 16,-4 0-1-16,-2-2-8 0,2-4 1 0,4 1-2 15,2-5 5-15,13-1 4 16,-1 0-1-16,7-3 1 0,2-2 0 16,4 0 1-16,0-2 0 0,-1 0 0 0,1-1 0 15,2 1 0-15,0-2 1 0,0 1 2 16,2 1-1-16,3 1 0 0,3 1 4 16,10 3 2-16,-1 3-1 0,10 1 1 15,4-1 2-15,4 3-3 0,0-1-1 16,0 0 2-16,-2-2-3 0,0-1-1 15,-10-1-3-15,-8-1 1 16,-1-1-2-16,-8 0 1 0,1 0-1 0,-5-1 0 16,-2 2-1-16,0-2 1 0,-2 1 0 0,-5-1-9 15,-1 1-14-15,-6-3-17 16,3-3-39-16,-9 0-27 16,1 0-63-16,0-2-194 0</inkml:trace>
  <inkml:trace contextRef="#ctx0" brushRef="#br0" timeOffset="-197884.89">27815 1966 16 0,'0'0'96'0,"0"0"-73"16,0 0 3-16,0 0 7 0,0 0-2 16,0 0-9-16,0 0-1 0,4-12 3 0,-4 10-3 0,-2 1 2 0,2 0 8 15,-2-1-2-15,-2 1-2 16,2-1 0-16,0 1-2 0,2-2-3 0,-2 1-3 16,-2 1-3-16,4 0-1 0,0 1-3 15,0-2 1-15,0 2 0 0,0 0 1 16,0 0-2-16,0 0-2 0,0 0-3 31,0 0-2-31,0 0-2 0,0 0-2 0,0 0 0 0,0 0-1 0,0 0 1 31,6 3-1-31,-2-2 1 0,2 2 3 16,-2 1 0-16,1 1 0 0,1 0-2 16,-4 1 0-16,6 1 0 0,2-2 0 15,-3 2-2-15,-1 0 1 0,0-1-1 0,4 2 2 16,-3-2-1-16,-1 0 0 15,-4-3 0-15,2 1 0 0,-4-2 0 16,4 1-1-16,0-1 1 0,2 0-1 0,-1 1 1 16,-3-2 0-16,2 2-1 0,-4-2 0 15,2 0 0-15,-2 2 0 0,0-3 0 16,0 0-3-16,0 0-5 0,0 0 1 16,0 0 5-16,0-5 0 0,-4-1 2 15,-3-2-10-15,-1-2-4 0,2-1 8 0,4 0 2 16,-4-3 2-16,6 3 0 0,-4 0 0 15,4 1 0-15,-2 0 1 16,2 3 1-16,0 1 1 0,0 0-1 0,0 2 0 16,0 1 3-16,0 2 2 0,2 0 0 15,0 0 2-15,0-1 2 0,-2 2-2 16,0-1 0-16,0-1 1 0,0 2 1 16,0-1-2-16,0 1-3 0,0 0 0 15,0 0-1-15,0 0 1 0,0 0-2 0,0 0 0 16,0 0-2-16,0 2 1 0,-2 2 0 15,-5 2 1-15,-5 5 2 16,0 1 3-16,-5-1-6 0,5 2 0 0,1-1 2 16,-1 2 0-16,4-3-3 15,2-2-1-15,3 0 0 0,1-3-2 0,0-3-3 16,2-2 3-16,0-1 3 0,0 0 0 16,0 0 0-16,0 0 4 0,4-4 1 15,-1-2 1-15,1-1 3 0,6-4-1 16,2-2 1-16,-1 0 3 0,1-2-2 0,5-1 3 15,-1 0 1-15,1 2-4 0,-3 2-2 16,1 2-3-16,-7 4 1 0,-6 1 2 16,4 2 1-16,-4 2-2 0,-2 1-3 15,0 0-1-15,0 0-2 0,-4 1-1 16,-2 6-3-16,-4 2-4 0,-11 6 3 16,6 0 4-16,-5 1 1 0,5 1-1 15,-1-2-1-15,10 0-4 0,-1-1-6 16,1-2-5-16,2-1-4 15,4-4 1-15,-2 0 2 0,2-1-1 0,0-3-10 0,0 3-9 16,6-3-10-16,-6-3-39 0,0 0-66 16</inkml:trace>
  <inkml:trace contextRef="#ctx0" brushRef="#br0" timeOffset="-190889.81">27114 2027 19 0,'0'0'6'16,"0"0"-2"-1,0 0-2-15,0 0 0 0,0 0 2 0,56 19-3 0,-54-13 2 16,7-1-2-16,-3 1 0 0,-2-2 3 16,0 0 4-16,0 1 6 0,0-2 2 15,-2 1-1-15,3 0-1 0,-3-1-4 16,0-1-1 0,0 0 1-16,-2-1-1 0,0-1 4 0,0 0 14 0,0 0 28 15,0 0 10-15,0 0-4 0,0-2-5 16,-2 1-5-16,-2-2-14 0,4 1-18 15,-5 1 3-15,5-1 2 16,0 2 0-16,0 0-5 0,0 0-4 0,0 0-6 0,0 0-4 16,0-1-2-16,0 1-3 0,0 0-1 15,0 7-2-15,0 2 2 0,-2 5 1 32,-2 3 1-32,0 1 1 0,-8 3 1 0,-1 4 0 15,1 2 1-15,-9 2-1 16,5 2 0-16,-5 1 2 0,0 3-1 15,5-1-1-15,-7 1 0 0,4 2-1 16,-1 1 3-16,-7 0-2 0,2 0 2 0,2 1 0 16,-6 0 2-16,0 3-3 0,-4 2 0 15,0-1-2-15,2-1 1 0,-2-3-2 16,2-1 2-16,0 2-2 0,2 1-1 16,-2-2 0-16,6-1-1 0,-1 2 1 15,-1-1-1-15,0 0 0 0,2 3 0 16,2 1 1-16,-4 1 0 0,-2 3 0 15,1 1 0-15,1-3 0 0,4 2 0 16,-2-5 1-16,0 0-1 0,9-5 0 16,-5 1 1-16,2-2-1 0,5-3 1 15,2 2-1-15,-7-2 1 0,9 2-1 0,-7-4 0 16,5 1 2-16,-7 0-1 0,7-1 1 16,-5 3-1-16,1 0 0 0,3 3 0 15,-5 2 0-15,5 1 0 0,-9-1-1 16,3 2 2-16,0 0-2 0,-6-1 2 15,3-4-1-15,1 0 1 0,-6-1-1 16,7 1 1-16,1 0-1 0,-4-2 1 16,7 0-1-16,-5 1 0 0,2-2-1 15,5 2 0-15,-5 0 0 0,5 0 0 16,-9 2 0-16,7 2 1 0,-9 3-1 0,4 0 0 16,2 1 3-16,-3-2 1 0,5-1-1 15,-3-4 1-15,9-1-4 0,-1-5 1 16,4-5 0-16,3-5-1 0,5-5 0 15,-2-2 0-15,2-4 0 0,0-2 0 16,2-1-1-16,0-3-1 0,5-1 2 16,-1-1 0-16,4-1 1 0,-4 0 4 15,1-1-2-15,3 1 1 0,4 0 2 16,-5-2-3-16,3-1-1 0,5-3-1 16,-7 2 1-16,11-4 1 0,-7-2-2 15,7 3 1-15,2-3-1 0,-3 2 0 16,3-2-1-16,0 1 1 0,-5 4-1 0,5 3 0 15,-6 2 1-15,1 0-1 16,-3 0-1-16,3 0-1 0,-3 3 2 16,3 3-2-16,-7 0 2 0,7 1 0 0,-3 4 1 15,3-1-2-15,-3 1 1 0,3 2 0 16,-3 0 1-16,6 2-1 0,-7 0 0 16,7 1 0-16,-5-1 1 0,5 2-1 15,2 0 0-15,-3-2 1 0,1 3-1 16,6 2 1-16,-7-1-1 0,1 2 1 15,2 0 0-15,-7-1-1 0,5 3 1 16,-8 1 0-16,7 1 0 0,-7 1 0 16,7 1 0-16,-5-1 0 0,5-1-1 0,3 0 1 15,-4-1-1-15,8 0 1 0,2-2-1 16,-5-1 1-16,3-4-1 0,-4-1 0 16,6-1 1-16,-2-2-1 15,-9 0 1-15,3 0-1 0,6 1 0 0,-8 0 0 16,1 2 0-16,7-1 0 0,-6 2 0 15,-1-2-3-15,7 3 2 0,-8-1 1 16,2 2 0-16,3 2 0 0,-5-1 0 16,2 1 1-16,3 1-1 0,-5 0 0 15,4 2 0-15,2 0 1 0,-7 1-1 16,7-1 0-16,0 0 0 0,0 0 0 16,-3 0 1-16,5-2 0 0,0 1-1 15,0-1 1-15,-4-2 0 0,2 0 0 0,1-5 2 16,-3 0-3-16,-6-3 1 0,1-2 0 15,-5 0 1-15,5-1-1 16,-7-3 0-16,1 1 0 0,0-1 0 0,-3 0-1 16,-1 1 0-16,4 0 0 0,1 1 1 15,-9-1-1-15,6 0 0 0,1 1 0 16,-3 0 0-16,0 2 0 0,7 0 2 16,-7 0-2-16,-2-2 0 0,0 3 1 15,5-4-1-15,-1 0 2 0,-4 0 0 16,4-2 0-16,3 1 0 0,-5-3-1 15,2 0 1-15,5-1-2 0,-9 1 1 16,7 1-1-16,-1 2 0 0,-4-2 0 16,0 2 0-16,5 1-1 0,-3-2 1 0,-4 1 1 15,-1-4-1-15,3 0 0 16,2 1 0-16,-4-3-1 0,-2 0 2 16,7 0-1-16,-1 0 1 0,-2-2 0 0,5-1 0 15,1 2-1-15,-3 0 1 0,-3-1-1 16,6 2 0-16,-3-2 1 0,-1 2-1 15,5 0 0-15,-5 0 0 0,0 2-1 16,5 1 0-16,-7 0 2 16,11 2-1-16,-5 0 0 0,7 0 0 0,-5-1 1 15,5-1-2-15,-5 0 1 0,5-2 0 16,0 2 0-16,-5 0 0 0,3-2 1 16,-5 1-1-16,7-2 0 0,-9-1 0 15,13 2 0-15,-10-1 0 0,5 0 0 16,5 0 1-16,-6 0-1 0,4-1 0 0,-1-1 0 15,-5 2 0-15,8 0 0 0,-11 0 1 16,7-2-1-16,-1 2 0 0,-1 0 0 16,6-1 2-16,-7 0-4 0,5-2 4 15,2-2-2-15,-2-2 0 0,-5 1 0 16,9-1 0-16,-4 0-2 0,-7-3 0 16,5 0 2-16,-8 3 0 0,3-3 0 15,-6 0 1-15,-1-1 0 16,3 0 1-16,-6 2-1 0,0-2 0 0,1 1 0 15,-1 0 0-15,4-2-1 0,-4 1 0 16,-1-2 2-16,-3 1-2 0,2 0 2 16,-4-1-2-16,2 0 2 0,0 0-2 15,2-4 0-15,2 4 0 0,0-3 1 0,-1 3-2 16,-3-3 2-16,6 0-1 0,-6 1 2 16,2 0 1-16,2 4-2 0,-4 0 3 15,0 2 2-15,3 1 1 0,-3-1-5 16,-2 4 0-16,0 2-1 0,0 1 0 15,0 2-1-15,0 0 0 0,0 0 0 16,0 0 1-16,0 0-1 0,0 0 0 16,0 0-1-16,0 0 1 0,0 0 0 15,0-2 0-15,0-1 0 0,2-1 1 16,-2 1 0-16,0-2-1 0,0 1 1 0,0-3-1 16,0 1 0-16,0 0 0 0,4-2 0 15,-2-3 0-15,-2 3 0 0,2-2 0 16,-2 2 0-16,0-1 0 15,0-1 1-15,0-1-1 0,0-2 0 0,0 0 0 16,2 1 0-16,-2-2 0 16,-2 1 1-16,2 1-1 0,-2-1 1 0,-4 0-1 15,4 2 1-15,-5-2-1 0,-3 4 1 16,4-1 0-16,-2 0-1 0,4-2 0 16,-5-1 1-16,-1-1-1 0,6-3 0 15,-2-1 0-15,-3-4 0 0,-3-3 0 16,6-2 0-16,-5-2 0 0,-3-1 0 0,-1 2 1 15,-1 0 0 1,-1 1-1-16,-10 1-1 0,11 1 1 0,-7 1 0 0,-4-2 0 16,0 1 0-16,7 0-1 0,-5 3 1 15,-2 0 0-15,4-2-2 0,3 2 1 16,-3 0 0-16,4-4 1 0,-1-2 0 16,-3-4 0-16,8 0 0 0,-7 0 0 15,7-2 0 1,-5 2 1-16,3 4-1 0,-2 1 0 0,1 5 0 0,3 1 1 15,1 1-1-15,-5 3 0 0,5 0 0 0,-5 0 0 16,1 0 0-16,1 1 0 0,-4 3 0 16,7-2 0-16,-9 2 0 0,7-2 1 15,-3 1-2-15,5 0 2 0,-5-1 0 16,5-1-1-16,-5 0 0 0,0-1 0 16,-1 0 0-1,-3-2 0-15,2 1 0 0,-1 3-2 0,-5 1 2 0,4 0 0 16,0 2-1-16,-4-1 1 0,0 1 0 15,5 1 0-15,1-2 0 0,-4 2 2 16,5-1-2-16,3-1 0 0,-6-1 0 16,7-2-1-16,-7 3-3 0,2-2 3 15,5 1 1-15,-3-3 0 0,5-1 0 0,-7 1 0 16,4-2 0-16,-3-2 0 0,5 1 0 16,-7-1 0-16,5-2 0 0,-4 1 0 15,-5 0 1-15,3 1-1 16,0 0 0-16,-4 0-1 0,-2 2 0 0,2-1 1 15,7 2 0-15,-3-1 0 16,-4-2 0-16,11-1 1 0,-7 0-1 16,-4 1 0-16,8-3 0 0,-3 2 1 0,-3 0-1 15,2 0 0-15,4 0 0 0,-5 1 1 0,9 0-1 16,-6-1 0-16,9 4 0 0,-7-1 0 16,13 0 0-16,-6 2-1 0,-1 1 0 15,5-2 0-15,2 1 1 0,-4 0-1 16,-1 0 1-16,7 2 0 0,0-3 0 15,-2 3 0-15,-2 0-1 0,3-1 1 16,-1 1 0-16,4 0 0 16,0 2 0-16,0 1-1 0,2-1 0 0,-2 5 1 0,2-2 0 15,-2 3 1-15,0 0-1 16,0-1 0-16,2 0-1 16,0-1 1-16,0 1-1 0,0 3 0 0,-2-4 1 15,2 3-2 1,2-4 2-16,-2 1 0 0,0-1 0 15,0-1 0-15,0 0-1 0,0-1 1 16,-2-1-4-16,-4-1 4 0,3 3 0 16,-1 3-2-16,4 3 1 0,-2 2 1 15,2 3 0-15,-2-1 0 0,2 1-2 16,0 0 2-16,0-1-1 0,0 0-2 16,0 0 2-16,0-2 0 0,0 0-1 15,0 0 2-15,0 1 0 0,0-1-1 16,0 1 2-16,0 2-1 0,0 0 0 15,0 0-1-15,0 0 1 0,0 0 1 0,0 0-1 16,0 0-3-16,0 0 0 0,0 0-1 16,2 0-2-16,0 2-1 0,2 0 3 15,5 1 2-15,-5 0 2 0,2 0 0 16,-4-2 0-16,2 2-1 0,2-1 1 16,-1-1-2-16,3 0 2 0,-4 0 0 15,0 0 1-15,-2 0-1 0,2 1 0 16,0 0 0-16,1-1 0 0,1 2 0 0,-2-1 0 15,0 0-1-15,0-2 1 16,-2 0 0-16,2 2-2 0,-2-2 2 16,1 0 1-16,-3 0-1 0,2 0 0 0,-2 1 0 15,0-1 0-15,0 1 0 0,0 1 0 16,0-2 0-16,0 0-8 0,0 0-4 16,0 0-9-16,0 0-7 0,0 0-15 15,0 1-6-15,2 1 3 0,6 0-16 16,0 0 2-16,-4-1 6 0,5 0 21 15,1-1 10-15,-4 0 3 0,0 0 2 16,-6 0-6-16,2 0-10 0,0-6-4 16,-2-3-62-16</inkml:trace>
  <inkml:trace contextRef="#ctx0" brushRef="#br0" timeOffset="-189600.38">26813 1862 184 0,'6'-4'8'0,"6"-2"-7"0,-6 0 4 15,5 1 13-15,3-2 3 0,-6 1-4 0,5 2 7 16,1-2 3-16,-5 1-6 0,3 1-3 16,5 0-4-16,-7 0 2 0,9-1-3 15,-7 0-4-15,11-1-1 0,-5 1-4 16,5 1 2-16,8-1 3 0,4 1 1 16,4-1-1-16,11 1-3 0,-2 3-1 15,12 1 1-15,2 0-3 0,8-1 1 16,2 1 0-16,11 0-1 0,-3-1 2 15,11-3 1-15,-2-1 1 0,0-1-5 0,-2 2 3 16,0-1 3-16,-9 2 5 16,-7 3-4-16,-5 0-1 0,-8 2-2 0,-11 2-3 15,-3 2-2-15,-9 2 1 16,-8 0 0-16,-3 2-2 0,1 1 0 0,-4-2-3 16,-5 1 3-16,5 2 0 0,-6-4 3 15,7 3-3-15,-9-3 1 0,5 0 1 16,-5-1 0-16,-3-1 5 0,5 0 6 15,-9 0-3-15,0 1-6 0,4 2 1 16,-3-1-2-16,-1 4 2 0,2-1 2 16,-2 5 3-16,5 0-1 0,-3 4-2 15,0 4-4-15,9 2 0 0,-5 8-1 16,5-1 0-16,-1 6 0 0,1-2-1 16,-3 3 1-16,-2-1-1 0,1 1-1 15,-7 1 1-15,-4 2 0 0,-2 1 1 16,0 2-2-16,-4 0 5 0,-10-1-1 0,3 3 0 15,-1-3 0-15,-5-1 1 0,7-5-2 16,2 1 0-16,-7-2-1 0,5-5 1 16,0 3-3-16,-7-3 2 15,-2-1-1-15,-3 1-1 0,-9-1 4 0,2-1-1 16,-4-2 0-16,-3 0-1 0,1 2-1 16,4-4 1-16,2-1-2 0,3 2 2 15,7-2-2-15,-8 2 0 0,2 0 0 16,0-1 0-16,3 0 0 0,-5-2 0 15,0-2 0-15,0 2 0 0,-2 0 4 16,2 0 5-16,-2 0-3 0,0 1-5 0,3 1 0 16,-3-1-1-16,8 0 1 0,-2-2-1 15,-2 0 0-15,3-2 1 0,1 3-1 16,-6 0 0-16,-2 3 1 0,0 1 0 16,-4 1-1-16,0 1 0 0,-4 0 2 15,2-3-2-15,2-2 0 0,0-4 1 16,4-2-1-16,8-6 1 0,0-3-1 15,9-2-1-15,-1 0 1 0,5-1-1 0,6 3-1 16,-6-1-2-16,2 0 2 16,4-1 1-16,0-2-4 0,2 3-3 15,0-2-16-15,2 0-7 16,8-2-14-16,-2-3-32 0,3-3-54 0,-1-11-111 0</inkml:trace>
  <inkml:trace contextRef="#ctx0" brushRef="#br0" timeOffset="-180212.13">28396 9424 138 0,'0'0'54'0,"0"0"-8"0,0 0 0 15,0 0 5-15,0 0-3 0,0 0-4 16,0 0-6-16,-2 0-2 0,2 0-2 0,-2 0-8 16,2 0-8-1,-2 0-1-15,2 0 0 0,0 0-3 0,0 0-2 16,0 0-2-16,0 0 1 0,0 0 0 16,0 0 0-16,0 0 2 0,0 0-4 0,4 0-2 15,0 1-4-15,9 0 4 0,-1 2 9 16,2 0 4-16,7-2-3 0,2 2-4 15,-3-3-2-15,7 1-2 0,0-1-3 16,-2 0-1-16,-4-1-1 0,-1-2-4 16,-5 1 0-16,-1 0 0 0,-10 1 0 15,3-1 0-15,-7 2-2 0,0 0-36 16,0 0-27-16,-7 0-15 0,1 0-56 16,-8 0-120-16</inkml:trace>
  <inkml:trace contextRef="#ctx0" brushRef="#br0" timeOffset="-177631.89">28448 10682 235 0,'0'0'32'0,"0"0"15"15,0 0-9-15,12-33 8 0,-10 30-1 16,-2-1-5-16,0-1-3 0,0 3 0 0,0-3-2 16,0 3 0-16,0-1-2 0,-2-1-3 15,-2-1 2-15,-4 1-8 0,-7 0-7 16,5 3-6-16,-11-3-6 0,3 4-5 15,-7 0 0-15,-2 4-2 0,0 6 0 16,2 1 1-16,0 3-2 0,1 1 2 16,1 4 0-16,6 0 0 0,7 0-2 15,2-1 3-15,4-1-2 0,4-2 0 16,0-3 0-16,4 2 2 0,6-2-3 16,3 1 2-16,-1-1 1 15,9 3 1-15,5-2 0 0,5 1 2 0,7 3 3 0,1-3 3 16,9 4 0-16,-3-1 0 15,-6 2-6-15,-6-1 0 0,0-2-2 0,-8 0 1 16,-12-1 0-16,-1-1-2 16,-4 2 0-16,-8-3-2 0,0 1 2 15,-4 2 2-15,-8 0-2 0,-3-1-8 0,-5-1-12 16,-1-2-3-16,-4-2-3 0,-2-4 0 16,2-3 2-16,5-2 11 0,-3-1 3 15,9-1 5-15,-3-6 5 0,11 0 1 16,0-4 1-16,1 0 6 0,3-2 7 15,2-4 9-15,2-2 9 0,5-6-3 16,1-3-7-16,4 2-7 0,5-3-4 16,4 1 0-16,-5 0-3 0,1 3 0 15,-5 3 1-15,0-1 1 0,-1 2 2 16,-9-2-1-16,-2-2-4 16,0-1-4-16,-10-2-1 0,-1 3-2 15,-1 0-1-15,-9 2-1 0,0 2-2 16,3 4 1-16,-7 5-3 0,6 5-5 0,-1 7 0 15,-3 4-11-15,6 11-11 0,-3 7-20 0,7 7-29 16,-7 3-27-16,9 3-52 16,-5-4-108-16</inkml:trace>
  <inkml:trace contextRef="#ctx0" brushRef="#br0" timeOffset="-177085.75">28394 10456 356 0,'0'0'43'15,"-17"-55"20"1,5 41-1-16,4 2-8 0,-5 1-15 0,-1 1-12 0,-1 2-2 0,-1 4-3 15,6 1 1-15,-5 1 0 0,3 2-9 16,-1 2-6-16,-5 10-4 0,3 4-4 16,-5 9 0-16,-1 4-2 15,2 7 1-15,-6 4 1 0,9 1 0 0,-3 0 0 16,5 0 0-16,-3 0 0 0,9 3 0 16,-6 0 0-16,3 3 0 0,5 3 1 15,0 0-1-15,0 3 1 0,1-1-1 0,5 1 0 16,5-5-1-16,7-2 1 15,2-2-2-15,11-8-1 0,8-3-1 0,0-5-1 16,7-5-2-16,7-5 2 16,-1-5 4-16,7-8 1 0,-1-5 1 0,6-7 0 15,4-11 1-15,2-9 3 0,2-7 5 16,2-4 10-16,-1-2-3 0,-5 0-6 16,-17 0 0-16,-6-3 2 0,-12-3 1 15,-4-3 2-15,-17-4-3 0,-6-2 1 16,-8 0-5-1,-17 2-3-15,-12 3-1 0,-15 4-1 0,-12 6-4 0,-12 8-2 16,-5 11-3-16,-8 9-14 0,4 7-12 16,9 8 7-16,8 8-2 0,8 9-19 15,16 7-20-15,3 5-11 0,6 7-32 16,8-3-87-16</inkml:trace>
  <inkml:trace contextRef="#ctx0" brushRef="#br0" timeOffset="-176592.3">28778 11065 327 0,'0'0'62'0,"0"0"12"0,0 0-1 15,0 0-15-15,0 0-16 16,0 0-4-16,0 0-2 0,0 0-6 15,-33-35-5-15,33 34-4 0,0 1-3 16,0 0-7-16,0 0-4 0,0 3-4 0,5 2-2 16,-1 4 0-16,8 3-1 0,9 6 3 15,-5 0 2-15,11 5 5 0,4 6 0 16,2 4-3-16,6 4-3 0,3 0 0 16,-1 3-3-16,-6-1-1 0,7 0 0 15,-3 0 1-15,2-2-1 0,-1 0 2 16,-3-3-2-16,-4-5 1 0,0-3-1 15,-2-2 2-15,-8-5-1 0,-9-3-1 16,1-4 0-16,-5-3 1 0,-4-2-2 0,-6-4 1 16,0-1 0-16,0-2-6 15,0 0-19-15,-2 0 0 0,-4-2 0 0,-7-3-30 16,3-3-27-16,-2 0-31 0,-3-2-91 16</inkml:trace>
  <inkml:trace contextRef="#ctx0" brushRef="#br0" timeOffset="-175958.86">29915 11728 81 0,'0'0'140'0,"0"0"-103"0,0 0-13 16,0 0 7-16,0 0 7 0,0 0-11 16,0 0-15-16,0 0-5 0,-12-44-2 0,0 39 0 15,5-1 13-15,1 0 15 0,-6-2 9 16,1 0-3-16,1 0-5 16,4-1-1-16,-7 0-4 0,5 0 0 0,0 2-2 15,0 2-3-15,-5 2-8 16,3-1-6-16,0 4 0 0,-7-3-4 0,-2 3-4 15,-3 0-2-15,-9 9-2 0,2 5 0 16,-4 3 2-16,2 3 0 0,0 2 1 16,2 2 0-16,6 1-1 0,0 4 0 15,1 2 0-15,7 1 0 0,-6 0-1 16,13 2-1-16,-2 1 0 16,2-3 1-16,3 2 0 0,5 2 1 15,0-1-1-15,5 2 1 0,7 1-1 16,0 2 0-16,9 2 0 0,2 0 0 0,8 0 1 15,4 0 0-15,10-7 0 0,1-1-2 0,10-6-1 16,-1-3 0-16,1-8 1 0,8-6 2 16,-4-5 0-16,4-7 0 15,0-4 2-15,3-7 0 0,-7-7 5 0,0-5 4 16,-7 0 5-16,-3-6 7 0,-9-2-8 16,-2-3 3-16,-5-6 1 0,-8-7-4 0,-1-5-10 15,-8-2 2-15,-5 1-4 0,-8 2-2 16,-4 3 2-1,-10 0-2-15,-11-1 0 0,-6 3 0 0,-10 1 1 0,-10 7 0 16,-7 2-2-16,-10 6-1 16,-9 3-4-16,-3 5-10 0,-3 7 0 0,3 3-1 15,-1 6 1-15,11 8 0 0,2 0-7 16,15 12-16 0,-3 2-28-16,9 6-25 0,7 1-54 0,5-3-117 0</inkml:trace>
  <inkml:trace contextRef="#ctx0" brushRef="#br0" timeOffset="-175456.79">30052 11821 408 0,'0'0'69'0,"0"0"-4"0,-27-58-6 15,21 49 0-15,-5 2-13 0,3 1-7 32,-2 1-13-32,4 1-8 0,-5 4-11 0,1 0-2 0,-5 0-5 0,3 4-3 15,-7 7 0-15,3 2 0 0,-3 6-2 16,5 0-3-16,-3 2-6 0,5-3-4 16,-1-1-2-16,7-3 3 0,4-5 7 15,0-2 7-15,2-2 0 0,0-3 0 16,6 0-1-16,-2 1 2 15,9-3 1-15,-1 0 1 0,5 0 2 0,-1 0 0 16,5-3 1-16,-4-1 2 0,1-2 0 16,-3-2 2-16,1-1 3 0,-8 3 8 15,1-2 1-15,1 2 4 0,-2-1-3 0,-4 4-3 16,-1 2-5-16,1 1-2 16,-2 0-4-16,0 0-1 0,2 0 1 0,6 6-2 15,-1 4-4-15,1 3 3 16,6 4 0-16,-3 5 0 0,1 4 1 0,-1 1 2 15,-5 2-1-15,-4-3 0 0,-2-1-1 16,-2-4-4-16,-6-3 0 16,-6-3 0-16,-13 0 1 0,-2-2 1 0,-8 1-2 31,-5-5-11-31,-1-3-12 0,-9-2-9 0,3-4-24 16,-9-1-42-16,-4-1-67 0,13-2-212 0</inkml:trace>
  <inkml:trace contextRef="#ctx0" brushRef="#br0" timeOffset="-174875.47">28148 11227 288 0,'0'0'137'0,"0"0"-55"0,0 0-13 16,0 0-8-16,0 0-7 0,0 0-9 31,0 0-8-31,8 15-10 0,-8-7-4 0,-2 3-3 0,-4 3 1 0,-6 1-6 0,-1 6-1 31,-12 7-1-31,-4 5-6 0,-8 3-1 16,-2 3-1-16,0 3-3 0,-5-2-1 0,7 0 1 16,2-4-1-16,6-4 0 15,6-1-1-15,-2-4 1 0,7 1-1 16,1-5 0-16,-3-3-1 0,7 0-3 15,-5-3-6-15,5-5 0 0,5-3-3 0,-4-2-6 16,3 1-12-16,5-6-13 16,4 1-23-16,-2-1-2 0,2 0-1 15,0 2-22-15,0 0-59 0,0 0-82 0</inkml:trace>
  <inkml:trace contextRef="#ctx0" brushRef="#br0" timeOffset="-174293.78">27445 11885 446 0,'0'0'49'16,"0"0"9"-16,0-62-16 0,0 47 11 15,-2 4-3-15,0-1-18 0,2 3-15 16,-4 4-4-16,2 2-5 0,0 3 2 16,0-2-2-16,-7 2 2 0,-5 0-4 15,2 7-3-15,-13 3-2 0,8 2 0 16,-8 7-1-16,-6 6 2 0,0 4 0 0,-4 10-2 16,2 1 0-16,0 4 1 15,0 1 0-15,4-1-1 0,4 1 0 16,7-1 0-16,-5 1 0 0,11-1-2 0,-7-5 2 15,13 2-1-15,4-4 0 0,4-4 0 16,-2 1 0-16,10-3 0 0,9-2-1 16,-3-1 1-16,9-3 1 0,4-1-2 15,4-5 1-15,8-2 1 0,11-2-2 16,-4-5 2-16,9-4 0 0,10-6 1 16,-5-3-1-16,0-8 0 15,-7-7 1-15,1-3 0 0,-6-6 0 0,-5-2 0 16,-7-1-1-16,-5-5 1 0,-4 0-1 15,-9 1 5-15,-7-2 11 0,-9-3 1 16,-2-7 3-16,-2-2-3 0,-4-4-5 16,-7 0-3-16,-9 1-1 0,-3 4-4 15,2 8 0-15,-8 7 2 0,-4 7-4 0,-2 5 0 16,-4 5-1-16,-2 1-1 0,-3 6 0 16,-3 1-1-16,-5 6-7 0,-4 1-18 15,0 7-8-15,-2 8-10 0,3 4-20 16,5 8-30-16,0 0-9 0,11 3-63 15,10-6-109-15</inkml:trace>
  <inkml:trace contextRef="#ctx0" brushRef="#br0" timeOffset="-173757.12">27414 12007 498 0,'0'0'27'0,"0"0"47"0,0 0-23 16,0 0 5-16,0 0-10 0,0 0-13 16,0 0-4-16,0 0-7 0,31-35-6 15,-31 38-1-15,2 3-5 0,-2 4-2 16,0-1-5-16,-2 5 0 0,-4 0-1 16,-2 0-1-16,-1 1 1 0,-7-1-1 15,3 0-1-15,-9 1 1 16,3-3-2-16,-6 2-5 0,-4-4-10 0,0-1-1 0,-2-3-4 15,5-3 9-15,3-3 1 0,0-2 6 16,2-5 5-16,9-2-1 0,4-4 2 16,-1-3 1-16,5 1 1 0,4-1 6 15,0 2 0-15,9 0-3 0,1 3-1 16,2 2-3-16,11-1 2 0,8 3 1 16,4 2 3-16,2 3-1 0,7 3 0 15,-1 7 0-15,-3 7-5 0,-7 4 0 16,-7 6 0-16,-11 3-2 15,-1 1 0-15,-9-1 0 0,-5-5 0 0,-13 2-2 0,1-1 1 16,-13-1-7-16,-2 0-6 0,0 1 0 16,-2-1 0-16,2-2 5 0,1-1 4 15,5-3 3-15,8-3 2 0,5-5 1 16,4-2-1-16,2-5 0 0,2-2 0 0,0 0 1 16,6 1 6-16,-2 0 4 15,7 0 3-15,7-2 3 0,-1 1 0 16,8 0 3-16,4-6-1 0,2-1-3 15,-3-1-10-15,3-1-4 0,1-2-2 16,-6-1-2-16,1-6-61 0,-6-6-78 16,-13-4-231-16</inkml:trace>
  <inkml:trace contextRef="#ctx0" brushRef="#br0" timeOffset="-168031.93">27210 12747 108 0,'0'0'18'16,"0"0"-12"-16,0 0-1 0,0 0 1 15,0 0-1-15,0 0-1 0,0 0 0 16,0 0-3-16,0-38 0 0,0 35 10 0,-3 0 12 16,3 0 11-16,-2 0 5 15,2 0-5-15,0 3-9 0,-2-1 7 16,2-1-4-16,0 1-1 0,0-2-1 15,0 1-3-15,0-1 6 0,0-1 2 16,0 2 5-16,0 0-4 0,0 2-7 0,0-1-5 31,0 1-5-31,0 0-3 0,0 0 5 0,0 0-1 0,0 0 5 0,0 0-1 16,0 0 7-16,0 0-1 0,0 0-4 16,0 0-4-16,-4 0-3 0,4 5-4 15,-2 0-6-15,-2 3-2 0,-6 8-1 31,-1 5 1-31,1 6-2 0,-13 6 1 16,0 5 2-16,1 4-1 0,-7 2 0 16,-2 6-1-16,-2 3 0 0,0 1-2 15,0 2 1-15,2-2-1 0,2-4 0 16,6-3 0-16,6-5 0 0,-3-4 0 0,7-5 0 16,-3-6 0-16,3-4 0 0,9-5 0 15,-4-3-3-15,0-6-4 0,4-3-5 16,1-2-4-16,1-2-4 0,0-2-3 15,0-1-8-15,-2-6-13 0,2-2-16 16,-6-4-7-16,-3-3-42 0,1 1-76 16</inkml:trace>
  <inkml:trace contextRef="#ctx0" brushRef="#br0" timeOffset="-167465.59">26610 13529 277 0,'0'0'99'0,"0"0"-35"0,-8-53-6 16,6 34-8-16,0 3 0 0,0 1-19 16,-3 4-6-16,1 0-5 0,0 4 5 15,2 3 2-15,-2 0-6 0,0 0-5 16,2 2 3-16,-4 0-4 0,-7 1-3 15,1 2-5-15,-7-1-3 0,3 7-4 0,-13 3 0 16,4 6-2-16,-4 1 1 16,2 3 1-16,-2 5-1 0,0 1 0 15,-2 2 1-15,4 2-1 0,5 2 0 16,3 2 0-16,-2 2 1 0,7 0 0 16,-1 1 0-16,3 0 0 0,10 3 0 0,-2 2 0 15,2 0 0-15,2 0-1 0,2 0 0 16,4-1 1-16,6-3-2 0,7 1 0 15,6-1-3-15,0-2-6 0,8 1 0 16,4-6 4-16,6-3 4 0,-1-5 1 16,11-6 0-16,1-5 1 0,2-9 1 15,6-4 0-15,-4-3 1 0,-2-9 1 16,-5-5 0-16,-1-5 3 0,-5-2 3 16,-7-2 3-16,-5 1-1 0,-6-2 1 15,-9-1-2-15,-1-1 1 0,-13-4 5 0,-4-7 3 16,0-6 0-16,-13-4-8 0,-5-3-3 15,-5-2-4-15,2 1-2 0,-5 1-1 16,-5 8 0-16,2 7 1 0,-2 9 1 16,0 9 0-16,-5 5-1 0,-1 10 1 15,-4 3-2-15,-7 3-2 0,3 9-9 16,-1 6-13-16,-3 1-16 0,12 3-13 16,1 4-17-16,5 1-21 0,2 1-50 0,9-4-92 15</inkml:trace>
  <inkml:trace contextRef="#ctx0" brushRef="#br0" timeOffset="-167136.15">26639 13734 465 0,'0'0'61'0,"0"0"24"0,0 0-23 16,0 0 11-16,0 0-18 16,0 0-16-16,0 0-7 0,0 0-9 15,2-47-1-15,-2 49-5 0,0-1-3 16,0 2-7-16,0 0-2 0,0 3-2 0,0 4-3 16,2 2 0-16,0 5 3 0,2 5-1 15,-4 2 1-15,2 5 0 0,-2 0-2 16,0-1 1-16,-2 1-1 0,-2-1 0 15,0-3-1-15,2-4 0 0,0-2-20 16,-4-3-18-16,2-4-27 0,-7-1-46 16,1-1-55-16,0-4-195 0</inkml:trace>
  <inkml:trace contextRef="#ctx0" brushRef="#br0" timeOffset="-164989.79">30496 12350 200 0,'0'0'92'0,"0"0"-42"0,0 0 5 16,0 0-9-16,0 0 8 0,0 0-11 16,0 0-7-16,-10-7-5 0,10 7-9 15,0 0 1-15,0 0-7 0,0 0-3 16,0-2-1-16,0 2-1 0,0 2-1 16,2 3-4-16,4 6 0 0,4 1 0 15,1 5 3-15,7 2 2 0,1 4 0 16,10 4 1-16,2 4 0 0,8 5 1 15,5 1-3-15,3 7-2 0,7 2 1 16,2 3-1-16,8 2-3 0,2-1-2 16,-4 0 1-16,-2-1 2 0,0-5-1 15,-10 1 0-15,1-5-2 0,-12-1-1 0,1-4-2 16,-7-5 1-16,-4-4-1 0,-4-2-1 16,-5-4 0-16,-7-6 0 0,-3-1 1 15,-6-7 0-15,-2 0 0 0,-2-3 2 16,-2 0-2-16,-2-1 3 15,-4-2 0-15,-1 1-3 0,-1-1-1 0,0 0-8 16,1-4-8-16,3-1-2 0,-2 2-5 16,4-3-20-16,-2 2-19 0,2 1-2 15,-1 0-30-15,-3 2-42 0,-2 1-112 16</inkml:trace>
  <inkml:trace contextRef="#ctx0" brushRef="#br0" timeOffset="-164288.81">31571 13195 287 0,'0'0'32'0,"0"0"6"0,0 0 8 16,0 0 4-16,0 0 8 0,-8-53-8 15,4 49-12-15,-9 0-8 0,5 2-7 16,-2-1-1-16,-5 2-5 0,-1 1 0 16,-3 0-4-16,1 0-2 0,-3 1-3 15,2 2 0-15,-1 4 3 0,1 0-5 16,2 2-1-16,1 5-1 0,-1 2-3 15,1 4-1-15,-1 2 0 0,-1 2-1 16,-1 4 1-16,-2 1-3 0,3 0 3 0,-1 5 1 16,3-4-1-16,-1 5 0 15,5-1 0-15,1-2 0 0,5 1 0 0,6 0 0 16,0 1 0-16,4-3 0 16,5 3 0-16,3 1 0 0,-2-1 0 0,9 1 0 15,0-5-2-15,-1 1-3 0,9-2 1 16,-4-2-1-16,8-1-1 15,-2-4 2-15,6-1 2 0,2-3-2 0,4-4 0 16,1-2 0-16,1-4 2 0,1-3 0 16,-5 0 0-16,0-4 2 0,-4-1 0 15,0-1 0-15,-2-3 0 0,1-2 2 0,-1-4-1 16,0-2 9-16,-4-2 3 16,-3-1 1-16,-5-2 0 15,-2-4 3-15,-3-1-1 0,-3-3-2 0,-7-4 3 0,0-2-1 16,-4-3-3-1,-2-1-5-15,0-1-1 0,0-2-1 0,-6 0 0 0,2-1 0 16,-2 0-1-16,-1 1 2 16,-3 1 1-16,0 2-3 0,-7 2 2 0,1 0-1 15,-7 2-2-15,-8 2-3 0,-8 1-1 16,-7 5 1-16,-3 3-1 16,-3 3-2-16,-6 5-1 0,2 5-1 0,0 4-8 15,1 3-8-15,-1 0-12 0,6 11-20 0,1 3-22 16,3 5-19-16,-4 2-40 0,9-1-75 15</inkml:trace>
  <inkml:trace contextRef="#ctx0" brushRef="#br0" timeOffset="-163896.22">31397 13415 356 0,'0'0'83'0,"0"0"-27"16,0 0-3-16,0 0 12 15,0 0-9-15,0 0-5 0,0 0-14 0,0-15-8 16,0 15-5-16,0 0-3 0,0 0-4 16,0 0-5-16,0 0-6 0,0 0-1 15,0 2-4-15,0 7-1 0,3 5-2 16,1 8 2-16,-2 1 1 0,-2 4 0 16,0 2 0-16,0 2-1 15,2 1 0-15,-2-3 1 0,-2 0-1 0,0-3-11 16,0-6-9-16,2 1-8 0,-2-6-21 0,2-1-22 15,-3-4-15 1,1-2-58-16,-2-3-21 0</inkml:trace>
  <inkml:trace contextRef="#ctx0" brushRef="#br0" timeOffset="-163375.65">31674 13341 442 0,'0'0'28'15,"0"0"12"-15,0 0-6 0,0 0 11 0,0 0-5 0,0 0-4 0,0 0-1 16,0 0-6-16,0 0-4 0,5-20 3 16,-5 18-3-16,0 1-10 0,0-1-3 15,-2 2-4-15,-3 0-3 0,-1 2-2 16,2 3-2-16,-2 3-1 0,-4 2 0 15,-1 3-2-15,3 1 1 0,-7 4 0 0,7 1 1 16,-2-1-2-16,2 3-2 16,-3-1-1-16,3 3 2 0,4 0-2 15,-2 1 0-15,4 1 1 16,2-1 2-16,0 1-1 0,6-3 1 0,0-1-3 0,6 0-13 16,5-4 7-16,-1 0 10 15,3-4-1-15,2-1 1 0,-1-3 0 16,3-3 1-16,-6-4 0 15,1-2 1-15,1 0 0 0,-7-1 5 0,5-5 10 0,-3-3-1 16,-1 0 1-16,-3-2 3 0,0-2 1 0,-1 0-6 16,-3-4 2-16,-4-1 0 15,0-5-2-15,-4-4-1 0,2-1-4 32,-6-2-5-32,0-1 0 0,-1 1 0 0,1 3 2 0,-2 4-2 0,0 6-2 15,1 4 1 1,-3 5 1-16,-4 3-2 0,-3 2 0 15,-8 1-2-15,-4 2-1 16,-4 6-6-16,-6 5-12 0,-4 7-16 0,-3 0-6 16,3 4-23-16,-1-4-49 0,3 1-44 15,10-7-181-15</inkml:trace>
  <inkml:trace contextRef="#ctx0" brushRef="#br0" timeOffset="-156452.31">27685 12634 11 0,'0'0'25'0,"0"0"-13"0,0 0-10 0,0 0-1 16,0 0-1-16,47 1-4 0,-38-1-5 15,1-1-19-15</inkml:trace>
  <inkml:trace contextRef="#ctx0" brushRef="#br0" timeOffset="-155933.49">27685 12634 9 0,'68'-16'47'15,"-68"13"-12"-15,0 0-4 0,0 3-8 16,0-3-3-16,0 3-3 0,0 0 3 16,0-1 4-16,-2 1 3 0,2-1-2 15,0 0-3-15,-2 1-3 0,2-2-1 16,0 2 8-16,0 0-2 0,0-1-3 16,0 1-4-16,0 0-1 0,0-2 1 15,0 1-2-15,0 0 2 0,0 1-1 0,0-1 0 16,0 0 3-16,0 1 4 0,0-1 1 15,-4 1-2-15,4 0 1 16,0 0-2-16,0 0 1 0,0 0 0 0,0 0 2 16,0 0-2-16,0 0-2 0,0 0-3 15,0 0-2-15,0 0-5 0,0 0-4 16,0-2-1-16,4 2-4 0,-2 0 0 16,0 5 0-16,4 1 0 0,-2 3 0 15,7 3 3-15,1 1 0 0,1 2 0 16,3 3 1-16,1 1 2 0,8 5-1 15,-5 3 1-15,7 4-2 0,6 5 0 16,4 1 1-16,7 4-3 0,-3 2 2 0,7 2 0 16,3 2 0-16,-5 0-3 0,-1 0-1 15,-5-3 0-15,-5-2-1 16,-2-2 1-16,0-3 0 0,-2-4 1 0,-4-2 2 16,-5-5 0-16,3-2 2 0,-2-7-2 15,-9-4-2-15,5-1-1 0,-9-3 1 16,-3-1-1-16,-5-3 0 0,0-3 0 15,-2-1 0-15,0-1 1 0,0 1 0 16,0-1 3-16,0 0 5 0,0 0 1 0,0 0-3 16,-2 0-3-16,-2 0-1 0,-1 0-3 15,5 0-1-15,-2 0 0 16,0 0-1-16,0 0 1 0,2 0-8 16,0 0-5-16,0-1-6 0,0 0-1 0,0 1-3 15,0-2-8-15,0 1-10 0,0-5-24 16,-4-1-35-16,-2 0-36 0,-4 0-101 15</inkml:trace>
  <inkml:trace contextRef="#ctx0" brushRef="#br0" timeOffset="-154988.75">28776 13674 180 0,'0'0'28'0,"0"0"22"16,0 0-7-16,0 0 4 16,0 0 9-16,0 0-11 0,2-55-7 0,-6 50-6 15,0-4-7-15,0 5 0 0,0 1-6 16,2-1-1-16,-4 1-1 0,6 1 0 15,-7 0-4-15,3 1 3 0,-6-2-1 16,2 0 1-16,-1 2-3 0,-7-3-6 16,3 2-3-16,-5-1-1 0,1 1-1 15,-7 2-2-15,7-1 2 0,-6 1 4 0,-4 6-3 16,5 3-1-16,1 3-1 0,-4-1-1 16,0 5 1-1,5 0-1-15,-5 5 1 0,2 1-1 0,9 1 0 0,-5 2 0 16,9 1-1-16,-1-1 2 0,1 2-1 15,4 2 0-15,6 2 0 0,0 1 0 16,0 0 1-16,0-1-1 0,6 1-1 16,-2 1 1-16,7 2 0 0,-5 0 0 15,4 2 0-15,5-2 0 0,-1 0 0 16,7-1-1 0,1-4 1-16,7-2 0 0,2-4 0 0,9-2 0 0,3-2 0 0,3-2 0 15,3-4 2-15,3-4-1 0,2-4-1 16,-7-6-4-16,5 0 4 15,-11-5 1-15,-2-7 2 0,1-2 7 0,-7-5 7 16,-2-3-1-16,-4-1-4 16,-3-5-1-16,-3-4 3 15,-4-2 0-15,-5-3 0 0,3-5 0 0,-5-5-2 16,-4-3-2-16,0-3-2 0,-6-1-2 0,0-1-1 16,-12 3 3-16,-1 7 0 0,-11 6-8 15,-5 5 1-15,-4 3-2 0,-9 5 1 16,-1 5-1-16,-11 5-2 0,-2 7-5 15,-2 5-4-15,-1 4-4 0,-1 9-12 16,-2 7-9-16,6 6-18 0,8 0-17 0,5-2-7 16,4 0-35-16,12-4-44 0,4-3-100 15</inkml:trace>
  <inkml:trace contextRef="#ctx0" brushRef="#br0" timeOffset="-154596.04">28543 13826 248 0,'0'0'131'0,"0"0"-55"15,0 0-19-15,0 0 1 0,0 0-15 16,0 0-14-16,0 0-10 0,0 0 0 16,18-9-4-16,-3 8 5 0,-1 1 0 0,7 0 1 15,-4 0 0-15,9 0-3 0,3 0-7 16,0 0-5-16,0-3 2 0,0-1-3 15,-4 0-4-15,0-1 0 0,-11 1 1 16,3 2-1-16,-13-1-1 0,0 3-4 16,-4 0-13-1,0 0-8-15,0 0-8 0,-2 0-16 0,-4 0-7 0,-5 0-39 16,-5 0-60-16,4 0-162 0</inkml:trace>
  <inkml:trace contextRef="#ctx0" brushRef="#br0" timeOffset="-154061.42">28603 13816 388 0,'0'0'121'15,"0"0"-36"-15,0 0-22 0,0 0 6 16,0 0-24-16,0 0-10 0,0 0-12 0,0 0-7 0,0 0-6 0,6-5-5 15,-6 5-3-15,0 4-2 0,-4 4-2 16,2 8 0-16,0-1 2 0,0 3 0 31,4 1 1-31,-2-2-1 0,0 0 0 16,2-6-1-16,0 2-1 0,4-4-3 16,-2-2-6-16,0 0 2 0,-2-5 3 15,-2-1 3-15,0 0 0 0,0-1 3 0,0 0 1 16,0 0 1-16,0 0-1 0,0 0 1 15,0-2-1-15,0-1-1 0,2-1 3 16,3-2 1-16,-1 2 1 0,6-6-3 16,-4 0 2-16,0 3 0 0,1 0-3 15,1 2 0-15,2-2-1 0,-2 4 0 16,-3 2 0-16,1-1 0 0,6 2 0 0,-1 0-1 16,-1 4 0-16,6 4 1 15,-1 2-1-15,1 2 1 0,1 1 0 16,4 2 1-16,-7 1-1 0,7-1 0 15,-9 2 0-15,7 2 1 0,-7-3-1 0,-4 0 0 16,1-2 1-16,-7-4 0 0,0-3 0 16,-2 0 1-16,-8 1 2 0,-5-2-1 15,-5-1 3-15,-9 3-2 0,-8-3-1 16,-11 2-3-16,3 0 0 0,-1 1-8 16,-1 0-3-16,10-2-9 0,10-3-17 15,4-1-33-15,9 1-9 0,1-2-31 16,7-1-72-16</inkml:trace>
  <inkml:trace contextRef="#ctx0" brushRef="#br0" timeOffset="-149090.05">14664 17083 357 0,'0'0'85'0,"0"0"-16"16,0 0-32-16,0 0 7 16,0 0-3-16,0 0-3 0,0 0-6 0,0 0-1 15,0 0-2-15,-8 0-3 0,8 1-7 16,0 1-6-16,0 0-5 0,0 0-1 16,0 0-5-16,0 1-2 0,4 6-2 15,0 5 2-15,0 8 0 0,0 11 2 0,5 5-2 16,-1 6 2-16,-2 0-1 0,-4-6 0 15,2-6 0-15,0-9 1 0,5-5 1 16,-1-6-2-16,-2-4-1 0,0-4 1 16,1-4 0-16,3-3 1 0,7-9 1 15,-5-8 6-15,11-14 7 0,4-15-1 16,6-13-2-16,4-7-5 0,4-5-4 16,9 1-1-16,-7 4-3 15,1 11 1-15,-3 10-1 0,-12 15-1 0,-4 11 1 16,-7 11-2-16,-12 6 0 0,-3 5 2 15,-1 1 1-15,-2 3-1 0,0 0 3 16,0 5-2-16,0 3 2 0,0 4-1 16,-2 4-2-16,-1 2-5 0,-1 0-8 15,0-1-3-15,0 0-12 0,0-3-15 0,4-2-35 16,0-4-24-16,4-12-65 0,-4-3-192 16</inkml:trace>
  <inkml:trace contextRef="#ctx0" brushRef="#br0" timeOffset="-142913.18">28493 14389 142 0,'0'0'38'16,"0"0"4"-16,0 0 13 0,0 0-9 15,0 0 7-15,0 0-8 0,0 0-8 0,0 0-6 16,17-10 0-16,-17 10 3 16,0 0-2-16,0 0-3 0,0-1-1 0,0 0 0 15,0 1-2-15,0 0-1 0,0-1-6 16,2 1-4-16,-2 0-4 0,2 0 0 16,-2-1 3-16,0 0-5 0,0 1-1 15,2 0-2-15,-2 0 0 0,0 0-2 16,0 1 2-16,0 1-1 0,0 0 1 15,0 2 0-15,0 2 0 0,0-1 1 16,-4 5 1-16,-2 1-3 0,-1 5 2 16,-1 1-1-16,-2 6 0 0,-7 3-2 15,5 3 1-15,-11 3-2 0,7 3-1 16,-7 1-1-16,-2 3 0 0,6-2 0 0,-3 1 1 16,-3 0-1-16,8-3-1 15,-1 0 1-15,1-2-1 0,1-4 0 0,7-3-1 16,-1-4 1-16,2-7 0 0,2-5 0 15,6-1 0-15,-2-5 0 0,-1-2 0 16,1 1 1-16,2-3-1 0,0 3 2 16,-2 0-2-16,-2-2 1 0,0 1-2 15,-4 0-1-15,0 1-5 16,3 2-4-16,1-1-4 0,-2 2-4 0,-2-1-9 0,2 3-5 16,1 3-3-1,3-3-1-15,-2 2-1 0,4-1 4 16,0-2 13-16,0 0 0 0,0-3-11 0,0 1-27 0,4-3-19 15,-2 0-17-15,3-1-33 0,-3-1-60 16</inkml:trace>
  <inkml:trace contextRef="#ctx0" brushRef="#br0" timeOffset="-142077.03">28069 15181 26 0,'0'0'78'15,"0"0"-45"-15,0 0-7 16,0 0 5-16,0 0 13 0,0 0-1 0,0 0-3 16,0 0 2-16,-4-49 0 0,-2 44-6 15,6 1-2-15,-4-1 2 0,0-1-2 0,-4 2-2 16,3-1-3-16,-1 1-3 15,2-2-2-15,2 2 2 0,-2 1-5 16,-2-1-2-16,-1 1-2 0,3 0-2 16,0 0-5-16,2 2 0 0,-2-1-1 0,0 2 0 15,-2 0-5 1,-5 3 1-16,3 3-2 0,-2 1-2 0,-3 2 0 0,1 2-1 16,0 1 0-16,-5 3 0 0,5 1 0 15,-5 3-1-15,5 1 1 0,1 3 0 16,-5 2 0-16,8 3 0 0,-7 1 0 15,3 1-1-15,5 1 1 0,1 0 1 16,-4-2-1-16,6 1 0 16,0 1-1-16,2 1-1 15,2 2 0-15,2 1-1 0,2 1 0 0,8 0-13 16,-1-2 7-16,-1-1 6 16,11-1-3-16,-7 0-3 0,9-3 2 15,4-1 0-15,-1-2-3 16,-1-4 3-16,8-4 1 0,-2-4 3 0,4-5 1 15,5-6-2-15,-3-4 2 0,2-5 1 16,3-6 1-16,-1-6 0 0,4-4 1 16,-3-1-1-16,-1-3 1 0,3 3 0 15,-7-3 3-15,0 0 0 0,-6 1 3 0,-8-2-1 16,-1 1-1-16,-3 0 3 16,-11 0 5-16,-2-1 1 0,1-4 1 0,-9 0 3 15,2-2-4-15,-5-4 3 0,-1 0-6 16,0-5-1-16,-8-1-3 0,1 3-1 15,-3 3-1-15,-1 5 4 0,1 8-8 16,-3 3 1-16,-6 4 0 0,-4 4-2 16,-2 3-1-16,-4 4-1 0,-2 6-9 15,0 0-10-15,2 9-6 0,1 1-2 16,3 3-15-16,7 3-11 0,5-1-9 16,0-1-37-16,9 0-27 0,-2-3-64 15</inkml:trace>
  <inkml:trace contextRef="#ctx0" brushRef="#br0" timeOffset="-141353.68">28103 15298 207 0,'0'0'119'0,"0"0"-58"0,0 0-10 15,0 0-2-15,0 0 7 0,0 0-18 16,0 0-7-16,-23-34-8 0,19 31-4 16,4 1-1-16,0 0-7 0,4-1-3 15,0-1 2-15,4-1 2 0,-2 1 1 0,13 0-2 16,-5-2 2-16,9 0-1 16,-4 1 0-16,6 1-2 0,-1 4-2 0,-1-1-2 15,-4 1-2-15,1-2-2 0,-7 5 0 16,3 6-1-16,-5-3-1 0,-5 3 2 15,-2 2-2-15,-2 4 0 0,-2 0 0 16,-6 2-2-16,-7 1-8 0,-7 1-4 16,-3 0-5-16,2-3-1 0,-1 1-12 15,3-3 3-15,5-1-3 0,3-5 17 16,3-3 1-16,2 0-2 0,6-4 13 16,-2 2 3-16,2-3 4 15,0 0 2-15,0 0 4 0,0 0 5 0,0 0 5 16,0 0 6-16,4-2 4 0,4 1-6 15,-2-2-5-15,-2 3-1 0,5 0 0 16,5 0-6-16,-3 0-2 0,3 2-2 0,7 0 0 16,1 5-3-16,-1 0-3 0,0 1 0 15,1-2-2-15,-7 2 2 0,-1 1-1 16,-5 0-1-16,-5 0 1 16,0-1 1-16,-4 0-2 0,-4 0 1 15,-7 2 2-15,-7 2-1 0,-7-2 1 0,-6 3-2 16,-6-2-1-16,0 0-2 0,-5-2-2 0,1 0-3 15,2-1 1-15,6-3 5 16,12 1 1-16,-2-6-1 0,9 0-2 16,-1 0-7-16,9 0-4 0,2-3-9 15,2 3-12-15,2-2-22 0,4 2-22 16,6 0-97-16,9-2-152 0</inkml:trace>
  <inkml:trace contextRef="#ctx0" brushRef="#br0" timeOffset="-139085.08">28828 15016 189 0,'0'0'63'16,"0"0"-16"-16,0 0-22 15,0 0 10-15,0 0 6 0,0 0-7 0,0 0-3 16,0 0-9-16,2-11 7 0,-2 11 1 16,0 0 1-16,0 0-7 15,0 2-6-15,0-1-6 0,0 0 0 0,0 2 2 16,2 0 2-16,0 0-1 0,0 0 0 0,5 1-2 16,-5 1-2-16,0 3 0 0,2 1-2 15,-2 2-1-15,-2 0-2 0,4 2 2 16,0 1-2-16,-4-2-1 15,2-2 0-15,0-1-1 0,2-2-1 0,1-1-3 16,-3-2 1-16,0-2 0 0,0-2 0 16,2 0-1-16,2 0 2 0,0-2 0 15,9-4 2-15,-1-6 2 0,5-3 5 16,1-7 6-16,5-2 4 0,2-1-12 16,-2 1 0-16,-4 4 1 0,1 0-7 15,-5 5-1-15,-1 5-2 0,-7 1 1 16,-1 3-1-16,2 0 0 0,-3 2 0 0,-5 4 1 15,2-3-1-15,-2 3 0 0,0 0 0 16,0 0 0-16,0 0 0 16,0 3 0-16,-2 0-1 0,4 1-3 0,-4 3-11 15,0 1-4-15,-4 1-2 16,-2 1-8-16,0 5-21 0,-5-3-22 0,-5 2-19 16,1-2-55-16,-5-5-123 15</inkml:trace>
  <inkml:trace contextRef="#ctx0" brushRef="#br0" timeOffset="-138284.78">28998 13262 211 0,'0'0'62'16,"0"0"-11"-16,0 0-19 0,0 0 8 0,0 0 4 0,0 0-8 0,0 0 3 15,0 0-3-15,20-28-4 0,-20 28-6 32,0 0-1-32,0 2-5 0,4-1-3 0,1 3-5 0,-3-2 0 0,4 1-2 15,2 2 1-15,0 2-4 16,-4-1-2 0,3 0 0-16,3 1-1 0,0-1-1 15,1 0 1-15,1-2-2 0,0 0 3 16,3-1 1-16,4-2 0 0,-3-1 3 0,1 0 1 15,-3-5 0-15,3 0 1 0,-5-2 0 16,7-4 1-16,-3-3 3 16,5-2 3-16,2-4-2 0,-3 0-4 0,3-4-5 15,-2 3-1-15,-5 4-3 0,-3 4 0 16,-5 6-1-16,-4 3-2 0,-4 4 1 16,0 0-1-16,0 1 2 0,0 2-2 15,0-1-2-15,0 4-13 0,0 2-13 16,0 3-5-16,0 1-1 0,0 1-17 15,0 3-20-15,-2 0-10 0,-4-3-46 16,-3-3-73-16</inkml:trace>
  <inkml:trace contextRef="#ctx0" brushRef="#br0" timeOffset="-137572.04">26771 11369 436 0,'0'0'54'0,"0"0"0"16,0 0 1-16,0 0-6 0,0 0-21 16,0 0-3-16,0 0 2 0,0 0-5 15,-2 2-10-15,2 1-6 0,0 2-4 16,0 3-1-16,2 0 2 0,0 2 3 16,5 1-3-16,-1 2 4 0,6 0-3 0,-6-2-1 15,5 0-1-15,3-1-1 16,-6 0 1-16,5-2-1 15,3-2 1-15,-3-2 0 0,5-1 0 0,-5-3 2 16,7-2 1-16,-1-9 5 0,2-1 3 0,10-4 4 16,-4-4 1-16,2-3-3 0,-3-5-3 15,1 0-3-15,-2-1-4 0,-2 3-2 16,-9 2-1-16,5 4 0 0,-11 7-1 16,-2 4-1-16,3 7-18 0,3 2-26 15,-2 0-53-15,3-1-37 0,3 1-139 16</inkml:trace>
  <inkml:trace contextRef="#ctx0" brushRef="#br0" timeOffset="-135651.46">28940 10156 75 0,'0'0'321'16,"0"0"-306"-16,0 0 12 0,0 0 5 0,0 0 16 15,0 0-16-15,0 0 4 0,0 0 2 16,0 0-8-16,-13-12-1 16,13 12-7-16,0 0-6 0,0 3-7 0,0 0-5 15,4 2 0-15,1 3 2 0,1 3 1 16,0 1-3-16,-2 6 0 0,4 4-3 16,-1 1 0-16,3 1 2 0,-2 1 3 15,-2-5-1-15,1-2-1 0,3 0-4 16,0-5 2-16,-4-4-1 0,-1-2 0 15,7-1 1-15,-4-3 2 0,-2-2 3 16,3-1 3-16,3-1 4 0,-2-8 7 0,3-4-4 16,5-4 12-16,3-3-4 15,0-6-7-15,4 1-3 0,-1 3-6 16,-3 0-3-16,2 5-5 0,-3 2 1 16,-3 3-1-16,-2 4 0 0,-3 3-1 15,-4 2 0-15,-2 3 0 0,3 0 0 16,-5 0 0-16,2 0-1 0,-2 3-12 15,0 3-17-15,-4 6-9 0,2 4-25 0,-4 2-45 16,-6 3-58-16,-13-6-163 0</inkml:trace>
  <inkml:trace contextRef="#ctx0" brushRef="#br0" timeOffset="-132090.15">16111 17270 300 0,'0'0'6'0,"0"0"0"0,0 0 18 16,0 0 15-16,0 0-7 0,0 0-12 16,0 0-11-16,0 0-4 0,-52-25 2 15,50 23-4-15,2 0-1 0,0 0 2 16,0 0-1-16,0-1 2 0,0 3-1 16,-4 0 3-16,4 0 7 0,0 0 16 15,0 0-5-15,0 0-1 0,0 0-1 0,0 0 5 16,4 4 1-16,-2-1 0 15,-2-2-7-15,5 1-3 0,-5-1 1 0,2 1-6 16,0 1-1-16,0 1-1 16,2 1-3-16,4 3-2 0,-4 4-3 0,3-1-1 15,-3 5-1-15,4-2 1 0,-2 0-1 16,2-1-1-16,-1-2 0 0,1-3-1 16,4 1 1-16,-1-5-1 0,-1-3-1 15,6-2 1-15,-1 1 0 0,6-5 2 16,-5-6 0-16,7-5 3 0,0-4 2 15,-3-3 2-15,3-2-1 0,2 0-3 0,-9 2-1 16,7 6-2-16,-13 2-2 16,7 6 1-16,-11 2-1 0,0 3 0 0,1 2 1 15,1-1-1-15,0-1-8 16,2-2-20-16,5-4-25 0,4-2-26 0,7-11-22 16,-5-5-86-16</inkml:trace>
  <inkml:trace contextRef="#ctx0" brushRef="#br0" timeOffset="-127808.55">29219 14239 237 0,'0'0'111'0,"0"0"-47"16,0 0-26-16,0 0 10 15,0 0 6-15,0 0-11 0,0 0-13 0,2-4-6 16,-2 4 0-16,0 0 1 0,0 0 0 16,0 0-5-16,0 0-4 0,0 0 1 15,0 1 0-15,0 0-6 0,0 0-1 16,2 0-4-16,0 2 0 0,6 3-4 16,3 0 3-16,-1 3-2 0,8 2 0 15,-1 3 2-15,8 3-1 0,0 0 0 16,-1 5-1-16,5 0 1 0,2 5 0 15,2-2 3-15,1 1-1 0,-1 0-1 16,0 1 1-16,-2-1-2 0,0-1-2 16,-2 0 2-16,0 0 0 0,-3-1-1 15,-3 1 1-15,2-2-1 0,-2 0 0 0,-5 2 0 16,3-4 0-16,0 5-2 0,-5-4 2 16,5 3-1-16,-5-1 0 0,7-2-1 15,-6-2-1-15,1-1 1 0,1-1 0 16,0-3 0-16,-3-3 1 0,-6-3 0 15,3-1-1-15,-3-1 1 0,-4-1 0 16,-2-2-1-16,-4-1 0 0,3-3 1 16,-3 1-2-16,0-1 1 0,0 0 1 15,0 0-1-15,0 0 1 0,0 0-1 16,0 0-1-16,0-1-3 0,0 1-4 16,-3 0-8-16,3-3-5 0,0 3-3 0,0-3-15 15,0 2-14-15,0 1-38 0,0-2-12 16,0 0-69-16,0 2-148 0</inkml:trace>
  <inkml:trace contextRef="#ctx0" brushRef="#br0" timeOffset="-126562.42">30271 15036 193 0,'0'0'69'16,"0"0"-24"-16,0 0 1 0,0 0 12 16,0 0-9-16,0 0-7 0,-4-32-8 0,2 30-5 15,0-1 0-15,0 1-6 0,-3 0-3 16,1 0-3-16,4-1 0 0,-2 1 0 15,-2 0 0-15,-2-1 4 0,2 3-1 16,-2 0-6-16,-5 0-1 0,1 0-4 16,-3 4-1-16,-3 4-4 0,1 1-2 15,-3 2 0-15,1 4-1 0,1-1 1 16,-1 4-2-16,1 2 0 16,1 1 0-16,-1 2 0 0,1 1 0 15,1 0 0-15,1 1 0 0,1 1 1 0,-2-1-1 0,5-2 0 16,-5 5 0-16,3 0 0 15,3 1 0 1,-2 4 0-16,2 0 0 0,3 2 0 0,-1 0 0 0,6 0 0 0,0-1 0 16,0-2-1-1,9-1 1-15,1-2 0 0,2-5-1 0,3 1 0 0,7-5-2 16,3-2 0-16,2-2-1 16,4-2-2-16,4-3 3 0,0-1 0 0,7-5-1 15,-3-3 2-15,2-2 0 0,3-1 2 16,-3-5 0-16,-2-3 0 15,1-1 0-15,-3-2 0 0,0-1-1 0,-4-2-2 16,-4-2 3 0,2-2 2-16,0 0 8 0,-6-4 5 15,0 0 0-15,-9-5 1 0,1-1-1 16,-5-4 0-16,-4-4-2 0,3-4-3 16,-5-6-3-16,-4-3-1 0,2-2-3 15,-2 0-1-15,-4 4-1 0,0 4 0 16,-8 6 0-16,-5 4 1 0,1 2 0 15,-7 4-1-15,1 3 1 0,-5 4-1 16,-2 3 0-16,-4 1 0 0,-2 3 0 0,-7 2-1 16,-1 2 0-16,-4 0-1 15,1 2-1-15,3 4-4 0,-2 4-2 16,5 1-5-16,3 8-7 0,4 0-5 16,6-1-5-16,5 6-14 0,1 1-10 0,9 3-13 15,1 5-14-15,3 0-25 0,-2 3-42 16,4-2-117-16</inkml:trace>
  <inkml:trace contextRef="#ctx0" brushRef="#br0" timeOffset="-126011.36">30453 15162 380 0,'0'0'58'0,"0"0"9"15,0 0-11-15,0 0-1 0,0 0-10 16,0 0-8-16,0 0-8 0,0 0-9 0,-13-47-4 16,13 45 0-16,0 1-1 15,-2 0-4-15,2-1 0 0,-2 1-1 16,0 1 2-16,-2-1 1 0,0 0-4 15,-4 0-3-15,-3 1-1 0,1 0-3 16,-4 3-2-16,-1 4 0 0,-4 2-1 0,1 4 0 16,1 2-1-16,5 2-1 0,-5 1 2 15,5 1-1-15,4 0 0 0,-5 1 0 16,7 1-2-16,0-2 0 16,4 0 2-16,4-1 1 0,-2-2-1 0,0-3 1 15,2 0 0-15,8-1-1 0,1-1 1 16,-1-1-2-16,4-2 2 0,9 1 0 15,-2-2 1-15,0-3 0 0,-1-2 0 16,1-2 0-16,-5 0 0 0,1-3 0 16,-5-2-1-16,1-1 1 0,-1-2 1 15,-4 1 10-15,1-2 0 0,-3-1-1 0,0-1-1 16,-4 1 2-16,-2-1 0 0,0-4 1 16,-2 1-2-16,-4 0 0 0,-2-1-2 15,-1 3-2-15,-5 3-1 0,-1 4-2 16,-3 6-1-16,-1-1-2 0,-6 5-1 15,-1 4-4-15,3 3-18 0,-4 2-9 16,0 0-20-16,4 0-31 0,5 0-38 0,1-3-75 16</inkml:trace>
  <inkml:trace contextRef="#ctx0" brushRef="#br0" timeOffset="-121805.46">17378 17145 120 0,'0'0'87'0,"0"0"-41"0,0 0 6 16,0 0 2-16,0 0 6 0,0 0-12 0,0 0-2 15,0 0-14-15,0 0-1 16,-12-5-1-16,12 5-9 0,0 0-5 16,0 0-4-16,0 0 2 0,0 0-1 15,0 0-2-15,0 1-2 0,0 0-1 16,0 4-2-16,0-1 2 0,0 5 3 0,2 3 3 16,-2 5-2-16,4 5-3 0,-2 1-3 15,0 5-1-15,2 0-3 0,-2-2-1 16,5-2 0-16,-5-4-1 0,8-4 0 15,-4-4 0-15,0 1 0 0,1-3 0 16,-1-2 0-16,6 0-1 0,-4 0 1 16,1-3-1-16,-3-1 1 0,8-3-1 15,-3 1 0-15,3-2 1 0,-1-3 0 16,5-6 2-16,3-7 2 0,6-5 7 16,0-7 3-16,4-8-1 0,4-7 0 15,4-2-1-15,-2-2-4 0,5 2-4 16,-1 5-4-16,-6 4 2 0,-6 10 0 0,-6 7 1 15,-11 6-2-15,-4 8 0 0,-5 3 1 16,-3 2 2-16,0-1 7 0,0 0 0 16,0 1-6-16,0 0-3 0,0 0-1 15,0 0 0-15,0 1 0 0,0 0-1 16,0-1 0-16,0 3-5 0,-3-1-7 16,1-1-3-16,0 2-6 0,0-2-9 15,2 1-14-15,0 0-27 0,6-1-28 16,1-5-80-16,-1-10-122 0</inkml:trace>
  <inkml:trace contextRef="#ctx0" brushRef="#br0" timeOffset="-118230.68">28526 15844 171 0,'0'0'38'16,"0"0"-10"-16,0 0-12 0,0 0 2 15,0 0-9-15,0 0-5 0,0 0-3 16,0 0 0-16,-20 1 8 0,15-1 10 16,3 0 4-16,-2 0 7 0,2 0 5 15,-2 0 0-15,0 0 3 0,2 0 5 16,-2 0-4-16,-2 0-5 0,3 0-7 0,1 0-7 15,-2 0-4-15,2 0-2 0,2 0-3 16,0-1-1-16,0 0-1 0,0 1 3 16,0 0-1-16,0 0 2 0,0 0 0 15,0 0 0-15,0 0 0 0,0 0-1 16,0 0-2-16,0 0-3 0,0 0 2 16,0 3 1-16,6 0-1 0,5 4-2 15,-3 2 2-15,0 3-1 0,9 2-1 16,-3 4 1-16,7 4-3 0,0 1 2 15,5 5-1-15,8 3-2 0,-1-1-3 0,6 0 1 16,4 5-2-16,1 0 2 0,-3 3 1 16,-2 1-1-16,5 0 0 15,-3 0 1-15,-2 1-1 0,-1-2 1 0,-1-3-1 16,-2-1 0-16,-4-2-1 0,-2-5 1 16,-4-1-1-16,-3-2 1 0,-5-6-2 15,-1-2 1-15,-5-2-1 0,-1-4 2 16,0-2-2-16,-3-2 0 0,-3 0 1 15,-4-5-1-15,0 0-1 0,2 0-2 16,-2-1-1-16,0 1-2 0,0-1-3 16,0 0 1-16,0 0-3 0,0 0-8 15,0 0-10-15,0 0-7 0,-2-1-25 16,-6 1-28-16,-3-1-53 0,3 1-97 0</inkml:trace>
  <inkml:trace contextRef="#ctx0" brushRef="#br0" timeOffset="-117439.95">29366 16727 255 0,'0'0'72'0,"0"0"-31"0,0 0 5 0,0 0 3 16,0 0-11-16,0 0-11 0,0 0-10 15,-17-40 2-15,17 35 6 0,-2 1-2 16,0-1-6-16,0 4 0 0,-2-2 3 16,-3-1-1-16,3 2-1 0,0 0 3 15,-2-1-6-15,0 1-3 0,-7-1-4 16,3 2-3-16,-2 1 1 0,-7 0-2 0,5 3 1 15,-7 5-3-15,2-1 1 0,-1 4-1 16,-5 1-1-16,6 2 1 0,-4-1-1 16,3 2-1-16,5-1 0 15,-3 1 2-15,5-2-4 0,5 3 1 16,0-1-1-16,2 1 0 0,4 2 1 0,-3 1 0 16,5 3 1-16,0-1 0 15,0 2-1-15,0 0 1 0,2 2 0 0,1 0 0 0,-1 1 0 16,2 1-1-16,4-1 1 0,0 0-1 15,-2 0 0-15,3 2-2 0,9 0 0 16,-5 0-1-16,9 1-2 0,-1-3 4 16,0-4 0-16,6-2 2 15,2-2 0-15,2-3 0 0,0-4-2 0,2-4 2 16,2-5 0-16,2-4 0 0,-2-1 2 16,4-6-2-16,-1-2 2 0,5 0 2 15,-4 0 2 1,-1-2-2-16,3-1 3 0,-6 2 3 0,0-3-1 0,-4-1 2 15,2-1 3-15,-4-1-1 16,-2-2 1-16,-2-1 1 16,-7 0-2-16,3-3-2 0,-8 1-3 0,-1 0-1 15,-4-1 2-15,-6-3 0 0,2-4-3 0,-1 0-3 0,-3 0 0 16,0 3-3-16,-3-1 2 16,1 4 0-16,-2 1-1 0,-2 0 1 0,-6 2 1 15,1 2 0-15,-3 0 0 0,-7 3-1 16,-6 2 0-16,-4-1-1 0,-6-1-1 15,-13 0 0-15,-3 3 0 16,-9 2-5-16,0 1-4 0,12 5-1 0,-4 1 3 16,7 5-1-16,-1 0 0 0,7 1-3 0,2 4-6 15,1 3 7-15,12 0-5 16,1-1-10 0,8 6-1-16,1-1-15 0,3 4-11 0,-1 0-17 0,10 1-18 0,-3-1-33 15,7-2-50 1</inkml:trace>
  <inkml:trace contextRef="#ctx0" brushRef="#br0" timeOffset="-116481.14">29527 16749 139 0,'0'0'45'0,"0"0"20"0,0 0-7 15,0 0-7-15,0 0 6 0,0 0-10 0,2-7 0 16,-2 7-8-16,0 0-4 0,0 0-5 16,0 0-5-16,0 0-3 0,0 0 2 15,0 0-2-15,0 0-2 0,0 0-4 16,0 0-3-16,0 0-4 0,0 0 1 15,0 0-1-15,0 1 2 0,0 0 1 16,-2-1-1-16,2 1 0 0,-2 2 0 16,0 0-2-16,-7 0-6 0,5 4 0 15,-10 2-3-15,1 3 0 0,1 2 0 16,-3 2 0-16,1 1 1 0,-5 0-1 16,5 1-2-16,-5 1-4 0,7 1 0 15,-5-1 2-15,5-3 0 0,2 0 2 0,-1-5-3 16,7-2-2-16,0-3 3 0,0-3 2 15,4 0 1-15,0-3-1 0,0 1 0 16,0 0 0-16,4-1 0 0,0 2 1 16,0-2 0-16,7 0 1 0,-1 0-1 15,-2 0 1-15,11-3 1 0,-5-1 0 16,9 0 3-16,-4 0 0 0,5 0 1 16,1 1-1-16,0-2 1 0,-2 4-4 15,2 0 1-15,-1-1-1 0,-5 1 0 16,-2-1-1-16,-1 2 1 0,-1 0 0 15,-5 0 0-15,-6 0 0 0,4 0 0 0,-4 2 0 16,-1-2-1-16,-1 0-4 0,-2 0-5 16,0 0-3-16,2 0-4 0,-2 0-16 15,0 0-8-15,0 0-2 16,0 0 3-16,-2 0-18 0,-5 0-52 0,-5 0-52 16</inkml:trace>
  <inkml:trace contextRef="#ctx0" brushRef="#br0" timeOffset="-116055.93">29543 16745 360 0,'0'0'67'0,"0"0"1"0,0 0-1 16,0 0-6-16,0 0-23 0,0 0-5 15,0 0-6-15,0 0-3 16,-14-3 1-16,14 3 0 0,0 1-7 0,0 0-4 16,0 0-2-16,0 2-1 0,0 0-3 15,0 2-3-15,0 3 3 0,2 1 0 16,4 1-2-16,-4 1 1 0,2 1-1 0,0 3 0 16,1 0 0-16,-1 1 0 0,2 2 0 15,4 1-1-15,-4 1 2 16,1 0-2-16,-1-1-2 0,0 1-2 15,2 0 0-15,-1 0 0 0,-5 0 0 0,2-1 0 16,0 0 0-16,-2 0 0 0,-2 0-1 16,0 0 1-16,2-1 0 15,-2-1 0-15,0-1-1 0,0-5 0 0,0-1-3 16,0-6-4-16,0 1-6 0,0-4-6 16,0 0-4-16,-2 1-4 0,0-1-14 15,0 1-12-15,-2-2-15 0,2 0-5 16,-7-5-43-16,-1-2-73 0</inkml:trace>
  <inkml:trace contextRef="#ctx0" brushRef="#br0" timeOffset="-113444.7">28628 16773 136 0,'0'0'20'0,"0"0"-13"0,0 0-7 0,0 0 0 16,0 0 2 0,4 3-2-16,0-3 5 0,2 0 2 0,-4 1 2 0,0 1 5 15,-2-2 18-15,0 1 0 0,0-1 1 16,0 0-7-16,0 0 3 0,0 0 17 15,0 0 5-15,0 0-5 0,0 0-2 16,0 0-11-16,0 0-11 0,0 3-4 16,0 1-2-16,0 3-4 0,0 3-8 15,0 1-1-15,2 3-1 0,2 1-2 16,-2 2 1-16,3 1-1 0,-3 0 1 16,2 0 0-16,0-2-1 0,2-1 0 15,-4-3 0-15,2-5 1 0,-2-2-1 0,0-1 0 16,0-3-1-16,-2-1 0 15,7 0 1-15,-3-3 1 0,6-1 2 0,1-2 5 16,-3 0-2-16,0-3-1 0,4 2-2 16,-1-2-1-16,-1-1-1 0,5 1 0 15,-5 1 0 1,0-2-1-16,5 3 1 0,-7 1-1 0,2 2 0 0,1-1-6 16,-5 3-13-16,0 1-6 0,-4 0-25 15,2 0-29-15,-4 1-29 0,0-1-60 0</inkml:trace>
  <inkml:trace contextRef="#ctx0" brushRef="#br0" timeOffset="-112633.23">27400 15210 228 0,'0'0'20'0,"0"0"17"0,0 0-22 0,0 0 27 0,0 0 31 16,0 0 3-16,0 0-16 0,0-4-26 16,0 4-12-16,0 0-2 0,-2 0-6 15,2 0-4-15,0 0-3 0,0 0 0 16,0 0-2-16,0 3-1 0,0 1-3 0,0 5 0 16,0 4 0-16,0 5 1 15,2 2-1-15,-2 1 1 0,0 0-1 16,0 2-1-16,2 0 1 0,-4-2 0 15,0-3-1-15,2-5 1 0,-2-1-1 0,2-4 0 16,-3-4 1-16,3-2-1 0,0-2 0 16,0 0-1-16,5-1-2 0,1-4 0 15,4-4 3-15,7-4 2 0,-1-4 6 16,5-4 3 0,6-2 0-16,-4-1-4 0,1 3-3 0,1 3-1 0,2 0-1 15,-8 5 0-15,1 1-1 0,1 4 0 16,-9 2-1-16,1 1 0 0,-1 3 0 15,-8 1-6-15,0 1-22 0,-4 0-10 16,2 0-32-16,-2 3-25 0,0 0-29 16,0-2-29-16</inkml:trace>
  <inkml:trace contextRef="#ctx0" brushRef="#br0" timeOffset="-111100.22">29184 13532 269 0,'0'0'33'0,"0"0"7"16,0 0 0-16,0 0 7 0,0 0-14 15,0 0 0-15,0 0-2 0,-2-2-6 16,2 2-5-16,0 0-8 0,0 0-4 16,0 0-3-16,0 2-2 0,0-2-2 15,0 3 0-15,2 1 1 0,2 4 2 16,0-1 0-16,-2-1 1 0,4 2 1 16,0 0 1-16,-2-1-2 0,3 2-1 15,-7-2-2-15,6 2 0 0,-4-3 0 0,4 1 0 16,2 1 1-16,-3-1 0 15,-1 0-1-15,-2 0 1 0,4-1 0 0,-2 0-2 16,0-2 2-16,4-1 2 16,-1-2-1-16,-3 0 1 0,2-1 3 0,0 0 0 15,5 0 2-15,-1-3 1 0,-2-1 5 16,0-2 7-16,9-5-1 16,-9 0-5-16,9-1-1 0,-3-1-4 0,1-1-4 15,-3 0-2-15,3 0-4 0,3-1-1 16,-5 4 0-16,7 0-1 0,-7 0-1 15,7 3 1-15,-7 2 0 0,5-1-1 0,-7 3 1 16,3 1 0-16,-4 0 0 0,1 3 0 16,3 0-5-16,-1 0-12 0,-3 0-9 15,7 5-13-15,-7 4-20 0,0 1-24 16,-8 2-76-16,-2-1-184 0</inkml:trace>
  <inkml:trace contextRef="#ctx0" brushRef="#br0" timeOffset="-89674.25">26687 12367 20 0,'0'0'134'0,"0"0"-127"0,0 0 0 16,0 0 4-16,0 0 21 0,0 0 10 16,0 0 4-16,-3-1-8 0,3 1-1 15,0-1 1-15,0 0-4 0,0-1-5 16,0 1-3-16,0 0-1 0,0 0-3 16,0 1-2-16,0 0-5 15,0 0-4-15,0 0-4 0,0 1-2 0,0 2-3 16,0 0-1-16,7 3 0 15,-3 0 0-15,0 0 0 0,0 2 0 0,0 1 1 16,4 0 0-16,3 3 0 0,-3-1 0 0,-4 2 1 16,7 2 0-16,3-2 2 15,-6 1-3-15,5-1-2 0,1 1 1 0,-4 0 0 16,9-2 1-16,-7 4 0 16,5-4 0-16,-5 1 1 0,3 1 0 0,1-1-1 15,-7-1 1-15,5-1 2 0,-3 0 0 16,-3 3-1-16,2-2-2 0,3-1 1 15,-7 2-1-15,4-2 0 0,2 1 0 16,-3 1-1-16,-3 0 0 0,8-2 0 16,-3-1-1-16,-3 0 0 15,9-3 1-15,-3 2 0 0,7 0 1 0,-7-2 3 0,9 3 0 16,-7-1 0-16,5-1 4 16,-11 2-6-16,7-1-1 0,-7-1-1 15,-1 1 0-15,1-1 0 0,0 0 1 0,-4 0-1 16,3 2 0-16,1-3 0 0,-2 1 0 15,1 3-1-15,5-2 1 16,-4 2 1-16,1 2-1 0,3-3 3 0,-1 0 0 16,-3 0 0-16,6 0-1 0,-7 3 0 15,9-1 0-15,-5 5-1 0,-1-2 1 16,5 3-2-16,-5 3 0 0,7-1-1 16,-7 1 1-16,5-1 0 0,-5 0-1 15,9-1 2-15,-7-1-2 0,9 0 0 16,-7 1 2-16,7 0 2 15,-2 1-1-15,-5-2-1 0,9-1 2 0,-8 0 0 0,3-2 0 16,1-2-2-16,-4 1 1 16,5-2 2-16,-9 2-5 0,7-2 1 15,-9 0 0-15,5 0-1 0,-3 2 1 0,3-2 0 16,-3-1 0-16,-1 0-1 0,5 1 0 16,-7-4 0-16,6 0 0 15,-3-1 0-15,-1 0 1 0,3 1-1 0,-5-1 1 16,5 5-1-16,-3-2 0 0,-2 0 0 15,7 2 0-15,-5 0 1 0,-1-3-1 16,1 1 1-16,-4-1 0 0,0-1 2 16,3 1-2-16,-3 0 0 15,-2-1 1-15,3 2-2 0,1 1 2 0,-2-1 0 0,-4 0-1 16,0-2 1-16,3 0-2 0,-3-1 1 16,0-2 0-16,0-1-1 0,-2-1 2 15,-2 2-2-15,2 1 0 0,0-1 1 16,-2-1 0-16,2 2-1 0,-2 0 0 15,0 0 1-15,4-1-2 0,-1 0 2 16,-3 2-2-16,2-2 2 16,0 2-1-16,0 1 0 15,0-3 0-15,0 2 0 0,-2-3 0 0,0 1 2 0,0 1-2 0,0 1 2 16,0 2-1-16,0 0 0 16,-6 1 0-16,2 3 0 0,-3-1 2 15,1 5-2-15,-6-4 0 0,3 1 0 16,1 0 0-1,0-3-1-15,-4 2 0 0,7-3 1 0,-1 1-1 0,0 0 0 16,-4 0 0 0,-1 3-1-16,5 3 1 0,0 3 0 15,-7 3 0-15,5-1 0 0,0 2 0 16,-7-2 0-16,5-2 0 0,-2 1 0 0,-5-3 1 16,7 0-1-16,0-1 0 15,-7-1 1-15,9 0 0 0,-3-1 0 16,-3 2 0-16,6-1-1 0,-3-1 1 0,-3 3-1 15,8-4 0-15,-3 4 0 0,-3-2 0 16,4-3-1-16,2 2 2 0,-3 1-1 16,-3 0 1-16,4 2 0 0,-1 0 2 15,-5 0 0-15,3 1-2 0,1 0 1 16,-6 0-1-16,5 1 1 0,-3-3-2 16,3 3 1-16,3-3 0 0,-2 2-1 15,-5 1 0-15,9-1 0 0,0 1 0 16,-4-1 0-16,1 2 0 0,5-2 0 15,0-1 0-15,-4 0 1 0,0-2 0 16,1 1 3-16,1-1-1 0,0-1-2 16,-2 1 3-16,-3-1 0 0,3 0-3 15,0 0 0-15,-5 0 0 0,3 1-1 0,4-1 0 16,-4 2 0-16,-1-1 0 0,3 0 0 16,0 0 0-16,-1 1 0 0,-3 0 0 15,4-1 0-15,2 0 1 0,-7 0-1 16,5-3 0-16,2 2 0 0,-3 0 0 15,1-1 0-15,0 3 1 0,2-1-1 16,2 0 0-16,-3 4 0 0,-3-2 0 16,2-1 0-16,6 2 1 0,-5-3-1 15,-1 2 0-15,0-3 0 0,0 1 0 16,6 2 1-16,-3-2-1 0,1 1 0 16,0 1 0-16,-4-1 1 0,4 4-1 15,-2-2 0-15,4 1 0 0,-3-2 2 0,1-2 1 16,0 4-1-16,0-4 1 0,-2 4 0 15,0-3 0-15,1 0-2 0,3-1 0 16,-2-1 1-16,0-1-1 0,0 0 0 16,-2-2 0-16,4 1-1 0,-2-2 0 15,-1 0 0-15,3 2 0 0,2-2 0 16,0 1 0-16,0-1 0 0,-2-2 0 16,0 0-1-16,2 1 1 0,0-1 0 15,0 0 0-15,0 1 1 0,0 4-2 16,0-2 1-16,0 4 0 0,0-4 0 15,0 0 0-15,0 0-1 0,0-4 2 0,4 0-2 16,-4-1 1-16,2-1-1 0,5-1 1 16,-5-3-1-16,4 0 0 0,-2 1 0 15,0 0 0-15,0 1 1 0,-2-1-1 16,0 0 1-16,1 0 0 0,3-1 0 16,-2 0 0-16,4 0 0 0,-2 1 0 15,1 0 0-15,3 0 0 0,4 2-1 16,-5 1 1-16,9-2 0 0,-7 1 0 15,3-1 0-15,3 1 0 0,-9-1 0 0,8 0 0 16,-5 1 0-16,-1-3 0 0,2 1 0 16,-3 1 0-16,-3-1 0 0,2 3 0 15,3-4 0-15,-3 2 0 0,-4-1 0 16,2 0 1-16,2 2-1 16,1-2 0-16,-1 2 0 0,-4-1 0 0,2-2 0 15,5 3 1-15,-3 0-1 0,-2 0 0 16,4 3 0-16,3-4 0 0,-5 3 0 15,-2-2-1-15,5-1 0 0,1 0 0 16,-6-2 0-16,0 1 0 0,3 1 1 16,1-1 0-16,-4 3 0 0,0-3-2 15,9 0 2-15,-3 1-1 0,-3-1 0 0,7-1 0 16,-4-1 0-16,7-1 1 0,-4 0-3 16,7-3 2-16,-3-2 1 0,4 1-1 15,1 0 1-15,-5 1-1 0,6-2 1 16,-2 4-1-16,-5 0 1 0,3 1 0 15,0 0 0-15,-9 0 0 0,4 1-1 16,-1 2 1-16,-7 0 0 0,0 0 0 16,5-2 0-16,-7 1 0 0,0-2 0 15,5 0 0-15,1 0 0 0,-4-1-1 16,1-2 1-16,7-1-1 0,-6-1 1 16,7-1-1-16,-3 0 1 0,5 1 0 15,-2 2 0-15,1-2 0 0,-3 2 0 16,7-1 0-16,-5 1 0 0,4-1 0 15,-7 0 0-15,7-1 0 0,-1 0 0 0,-3-4 0 16,10-2 0-16,-4 0-2 0,-1-1-5 16,5-1 0-16,0-3-1 0,4-1 4 15,-2 0-1-15,-2 2-2 0,-4 1 1 16,3 0 2-16,-1 5-1 0,-4-1 3 16,0 2 1-16,-3 4 1 0,-3-2 0 15,-3 3-1-15,3 0 1 0,-7 0 0 16,-2 0 0-16,2-1 0 0,-4 0 1 15,1 0-1-15,-1-3 0 0,-2 1 0 0,4-3 0 16,-2-1 0-16,6 0 0 0,-3-5 0 16,-1 3 0-16,0-2 1 0,2 1-1 15,5 0 0 1,-7-1 0-16,4 0 0 0,3 0 0 16,-1-2-1-16,0 1 1 0,5-2 0 0,-3-2-1 0,5-1 1 15,-4 0 0-15,3 0 0 0,-3-3 0 16,-1 3 0-16,-4 0 0 0,-1-1 0 15,1 5 1-15,-4 2-1 0,-2 1 0 16,3 4 0-16,-5-5 0 0,4 3 0 16,2-1 0-16,-4 2 0 0,0 0 0 15,1-2 0-15,-1 1 3 0,2-2-1 0,4-3 1 16,-4 0-1-16,-4 0 0 0,7-1-2 16,-5-2 1-16,6-2 0 15,-2 1-1-15,1-2 1 0,1 1-1 0,2 2 0 16,-1-2 0-16,-3 1 0 0,4 1 0 15,-1-2 0-15,-3 4 0 0,4-2 0 16,-3 0 1 0,-1 1 1-16,0-3-2 0,5 1 3 0,-7-1-2 15,2 2 0-15,3 0-1 0,-1-2 1 0,-2 1-1 16,-2 1 0-16,7-2 1 0,-5 3-1 16,0-5 1-16,1 0-1 0,3-1 1 0,-8 2 0 15,4 0 0-15,-1 3-1 0,1 0 1 16,-4 0 0-16,0 3-1 15,0 0 1-15,2 3-2 0,-1 3 1 0,5-2-1 16,-4 1 1-16,2 0 0 0,-4-1 0 16,5 2 0-16,3-1-1 0,-8-2 0 15,7 1 1-15,-1-2 0 0,0-1 0 16,-1-2 0-16,-1-1 0 0,6-3 1 16,-3 1-1-16,-1-4 0 0,6 2 0 15,-5-1 0-15,3 3 0 0,-5-3 0 0,3 0 0 16,5 3 0-16,-7-1 0 0,4 2 0 15,-3 3 0-15,-1-1 0 0,0 3 0 16,1 1 0-16,-3 0 0 0,0 0 0 16,5 0 0-16,-5-1 1 0,0 0-1 15,2-1 0 1,1 0 0-16,-3 0 0 0,2 0 0 16,3 1 1-16,-7-3-1 0,4 0 0 0,3 2 1 0,-5-2-1 15,0 2 0 1,-2 0 0-16,3 2 0 0,-3 0 1 0,0 2-1 0,-2 2 0 0,0 3 0 15,-4 1 0 1,2 5 1-16,-2-2-1 0,0 2 3 0,0-1 0 0,0 1 0 16,0 0-1-16,0 0-1 15,0 0 0-15,0 0-1 0,-2 3 0 0,-2 6 0 16,0 0-1-16,0 1-6 0,-4 0-7 16,-1-1-6-16,5 1-11 0,-2-3-33 15,4 1-19-15,-6-4-42 0,2-4-86 31</inkml:trace>
  <inkml:trace contextRef="#ctx0" brushRef="#br0" timeOffset="-87907.13">26718 11986 266 0,'2'-11'26'0,"-2"7"-18"0,0 2 6 16,0-1 18-16,-2 2-5 0,-1-2-3 15,1 1-10-15,-2 2-9 0,2-1-2 0,0 1-1 16,0 0-1-16,2 0 0 0,-2 0 5 16,0 0 4-16,2-1 6 0,0-1 7 15,0-1 5-15,0-3-12 0,0-2-7 16,4-2 0-16,2-3-1 0,11-1 0 15,-3-1-2-15,9-4-1 0,-6-2 0 16,7 0-2-16,3-2 8 0,-2-2 0 16,0-1-1-16,0 2 0 0,4-1 0 15,0-2-1-15,-3 4 1 0,-3-1-2 0,2 4-2 16,0 2-3-16,-9 3 0 0,5 2-1 16,-7 2 3-16,5 2 1 15,-9 1-1-15,7 1-1 0,-7 1 1 0,9 3-4 16,-5 2 2-16,5 1-1 0,-5-1 1 15,5-1 0-15,-5 2 1 0,-1 0 0 16,3 0 0-16,-7 0 0 0,7 2 2 16,-3-1-1-16,-3 2 2 0,4 1-1 15,-5 1 0-15,3 2 2 0,5-1-5 16,-5 1 1-16,7 1 2 0,-5-2-2 16,7 1 2-16,-5-1-1 0,3-1 0 15,2 1-3-15,-5 0 1 0,7 0 1 0,-7 1 0 16,5-1 2-16,0 0 0 0,-5 0 0 15,3 2-2-15,-5 0-1 16,7 2 2-16,-9 0-3 0,-1 2-1 0,5-2 0 16,-7 5 1-16,9 0-1 0,-5 1 2 15,-3 2-1-15,6-4 3 0,-5 2 1 16,7-1-4-16,-5 1 0 0,10-1 0 16,-7-1 0-16,5 4 0 0,4-2-1 15,-9 0 0-15,7 4 2 0,-9-3-3 16,7 3 2-16,-5 0-1 0,1 0 2 15,4 3 1-15,-3-2 1 0,3 4 0 0,-7-2-3 16,11 0 0-16,-8 1 1 16,3 1-1-16,3-1-2 0,-6 3 0 0,5-3 0 15,-1 1 2-15,-2-1 0 16,8 1-2-16,-5 3 1 0,-1-3 2 0,4 1-1 16,2-1 0-16,-7 0 0 0,5 0-2 15,0 1 1-15,-2-1-1 0,-7-1 2 16,5 0-2-16,-9 0 0 0,9 1 1 15,-9 0-1-15,7 2 0 0,-7 0-1 16,7 0 1-16,-5 0-1 0,7-1 1 16,-6 0 0-16,11-3 0 0,-5 2 0 0,0-5 0 15,4 0 0-15,-3-1 0 0,-3-5 0 16,2 3 0-16,-9-2 0 16,5-4 1-16,-7 3-1 15,0-2 1-15,3 0-1 0,-5 0 0 16,0 2 1-16,0-2-1 0,5 0 1 0,-7 2-1 0,4-1 0 15,1-1 0-15,-1 3-1 0,-2-4 1 16,5 0 0-16,-3 0 0 0,-4-2 0 16,1 0 1-16,3-3-1 0,-4 0 0 15,0-1 2-15,-4-2-1 0,2 2 1 16,-1-1 0-16,-1-1 0 0,2 6 0 16,4-4 0-16,-2 1 0 0,2 2-2 0,-1-1 1 15,5 0-1-15,-2-1 0 16,-1 1 1-16,3 1-1 0,0-3 2 0,-5 4-2 15,1-2 1-15,4 0 0 16,-5 3-1-16,3 0 1 0,0 1 0 0,1 0 0 16,-5 1-1-16,4 2 1 0,5 0 0 15,-5 1-1-15,4 1 0 0,-1 0 1 16,-1 0-1-16,5 0 0 0,-5-1 1 16,3 0-1-16,-1 1 2 0,3-1-2 15,-3-1 1-15,5 0 0 0,-3 1 2 16,3-2-2-16,-3 4 1 0,1-2-1 15,-1 0 0-15,-1 0-1 0,-3-3 0 16,3 1 0-16,1-1 0 16,-3 2 0-16,3-1-2 0,-3-1 2 15,1 1 0-15,-2 1 0 0,1-2 0 0,1 3 1 0,-3-2-1 16,-1-1 0-16,5 0 0 16,-7-2 1-16,0 2-1 0,4-4 1 0,-3 1-1 15,-3 0 0-15,0 0 1 0,4 3 0 16,-1-2 0-16,-3-1 0 0,0 1 0 15,4-2 0-15,-3 0-1 0,-1-1 1 16,-2-1 0-16,0 0 1 0,0-2-2 0,2 3 1 16,1 3-1-16,-3-1 2 15,0 4-2-15,4 1 1 0,-4-2-1 16,7 1 0-16,-1 2 0 0,-4-4 1 0,-2-2-1 16,-2-2 0-16,0-3 1 0,3-2-1 15,-5-2 1 1,0 0 1-16,0 0 0 0,-7 0 1 0,3-13-3 0,-10-14-8 15,-13-21-42-15,-14-27-70 0</inkml:trace>
  <inkml:trace contextRef="#ctx0" brushRef="#br0" timeOffset="-80461.13">18831 10188 193 0,'0'0'85'0,"0"0"-75"0,0 0-10 0,0 0 1 16,0 0-1-16,0 0 2 16,15-47-1-16,-13 39 0 0,4-1 0 15,0 2 0-15,3-2-1 0,3 0 0 16,0-1 0-16,-1-2-2 0,5 0-38 0,-3-1-30 16,-3 1-37-1</inkml:trace>
  <inkml:trace contextRef="#ctx0" brushRef="#br0" timeOffset="-79310.09">22071 12266 62 0,'0'0'111'0,"0"0"-72"0,0 0 2 16,0 0 4-16,-58 25-6 0,45-20 8 16,-1 1-1-16,1-1 0 0,3-1-3 15,-2 0-4-15,1-3-2 0,9 4-7 0,-2-4-5 16,2 2-1-16,2 0-3 0,0-1-6 15,2 1-8-15,6 1-1 16,7-1 6-16,8 0 16 0,6-5 7 16,12 2-3-16,7 0-6 0,5 0-8 0,5 0-8 15,4 0-2-15,-2 3-2 16,-2 3-3-16,-4 1-3 0,-3 0-4 0,-9-2 3 16,-7 1-1-16,-6-2-6 0,-13-3-13 15,-3 0-16-15,-11-1-15 0,-2 0-23 16,-11 0 8-16,-5-5-5 0,-9-2-96 15</inkml:trace>
  <inkml:trace contextRef="#ctx0" brushRef="#br0" timeOffset="-79027.75">21678 12662 295 0,'0'0'6'0,"0"0"0"15,0 0 20-15,0 0 35 0,0 0-8 0,0 0 2 16,0 0-1-16,0 0-3 0,0 0-9 16,37 38 11-16,-4-40 1 0,9 0-11 15,9-1-12-15,11-2-3 0,2 1-10 16,5 3-3-16,1 0-6 0,-2 1-2 0,-2 4-4 16,-4 1-1-16,-8 1-1 15,-9 2-1-15,-5-1-1 0,-11-1-1 0,-5-2-17 16,-11-1-17-16,-5 0-10 15,-8-3-23-15,-2 0-25 0,-8-6-7 0,-1-4-54 16</inkml:trace>
  <inkml:trace contextRef="#ctx0" brushRef="#br0" timeOffset="-78630.8">21866 12171 528 0,'0'0'25'0,"0"0"19"16,0 0-2-16,0 0 16 0,0 0-8 15,0 0-15-15,0 0-6 0,0 0-5 16,0 0-1-16,10-35-8 0,-10 36-10 16,-2 5-4-16,-6 5-1 15,-6 8-1-15,-5 5 1 0,-8 7 0 0,-10 5 1 16,-4 2 1-16,-9 3-2 0,0-1 0 15,-3 2 0-15,-5-2-3 0,8 0-3 16,-4-2 4-16,9-5 2 0,1-2 2 16,9-4 0-16,6-5-2 0,7-3-4 15,3-4 3-15,11-4 0 0,-1-2 1 16,9-3-1-16,0 0 0 16,0 0 0-16,5 3-2 0,3 2 2 0,8 2 1 0,3 2 0 15,8 3 1-15,6-1 4 0,2 2 2 16,8 0 1-16,9-1-2 15,0 2 0-15,6 1-6 0,2 2-1 0,-5-3 1 16,1 0 1-16,-2-4-1 0,-2-3-6 16,-5-7-39-16,-12-7-86 0,-8-15-182 15</inkml:trace>
  <inkml:trace contextRef="#ctx0" brushRef="#br0" timeOffset="-71491.26">22379 11735 228 0,'0'0'31'15,"0"0"31"-15,0 0-8 16,0 0 0-16,0 0-4 0,0 0-1 15,0 0-8-15,-2-53-8 0,-3 44-8 0,3 2-4 16,2 0 0-16,-2 1-2 0,0 3 1 16,2 0-2-16,-2 2 0 0,2-1 1 15,0 2-2-15,0 0-7 16,0 2-10-16,0 9-1 0,2 8-7 0,0 6 4 16,0 10 4-16,3 4 2 0,-3 3-2 15,2 3 2-15,-4-1-1 0,2-1 0 16,-2-4 0-16,0-5-1 0,0-8 1 15,0-5-1-15,2-3 1 0,0-6-1 16,0-4 0-16,2-3-1 0,-4-2 1 16,0-3 0-16,2 0 1 0,-2-5 3 15,0-6-1-15,2-8 3 0,-2-3-2 0,0-8-2 16,-2-2 1-16,-4-4-3 16,-2-3-1-16,2-1 1 0,-1-1 0 0,1 0 1 15,-4 2-1-15,4 1 1 0,1 6-1 16,3 10 1-16,0 4-1 15,0 7 0-15,2 1-1 0,0 3 1 16,0 1 0-16,2 1-1 0,2-1 1 0,3 1-2 16,1-1 0-16,6 2 1 0,1 0-1 15,3 2 0-15,7 0-1 0,6 2 2 16,-2 2 1-16,0 3-2 0,-2 3 1 16,-2 4 1-16,-9 1 0 0,-3 5 0 15,-9-1-3-15,-4 8 3 0,-10 0-2 0,-11 6 1 16,-6 2 0-16,-4-2 1 0,-6 0 1 15,2-2-1-15,-3-4 1 0,7-3 1 16,7-6-1-16,5-2 1 0,0-5-2 16,13-3 0-16,0-1 0 0,4-4 0 15,2 0 0-15,0 1 2 0,0-2 1 16,0 0 0-16,0 0 2 0,0-1 1 16,4-2-3-1,4-3-2-15,7 3 0 0,1 1-1 0,7 1 0 0,0 1 1 16,0 0-1-16,3 3 0 0,-5 2 0 15,-2 1-1-15,-1 2 1 0,-7-2-1 16,3 1-3-16,-4 1-32 0,-1-2-15 16,-1 2-19-16,2-1-29 0,1-1-49 15,-5-2-59-15</inkml:trace>
  <inkml:trace contextRef="#ctx0" brushRef="#br0" timeOffset="-71160.2">22794 11730 122 0,'0'0'373'0,"-8"-54"-327"16,8 36 8-16,4 3 5 0,-2 1-5 0,-2 6-19 16,2 2-8-16,-2 1-1 0,2-1-7 0,0 5-3 15,-2 1-5-15,0 0-3 0,0 0 0 16,0 0-6 0,0 0-2-16,0 6 0 0,0 2-1 0,-2 5 0 0,2 7 1 15,-2 2 0-15,-2 4 1 0,-4 2 0 16,-3 3 0-16,7-2 0 0,-2 0 0 15,4 1-1 1,0-3 1-16,-2 0-1 0,2-3 0 0,2 0 0 0,6-5 0 16,-2-3 0-16,0-4 0 0,2-3-1 15,5-2 0-15,1-1 1 0,5-6 0 16,3 0 2-16,7-2 0 0,0-8 0 0,12-3 4 16,-1-2 0-16,5 0-4 0,2 0-1 15,-3 0 0-15,-5 3-1 16,-8 5 0-16,-13 1-33 0,-9 0-53 0,-18-4-100 15,-5-1-367-15</inkml:trace>
  <inkml:trace contextRef="#ctx0" brushRef="#br0" timeOffset="-69537.14">17575 9832 39 0,'0'0'234'0,"0"0"-198"16,0 0 5-16,0 0 11 0,0 0-9 0,-54-26-15 0,44 27-6 15,-7 2-7-15,3 3-7 0,-1 0-2 16,-4 3-2-16,-3 0-4 0,7 0 2 16,1 2 3-16,1 2 0 0,3 0-1 15,-6 2-2-15,7 0 2 0,3 1 1 16,0-1 1-16,0-1 0 0,4 3 0 15,2-3-3-15,0 4 1 0,8-1-1 16,0 1 4-16,5 5-1 0,5-4 2 16,1 3 2-16,3 1-2 15,9 0 1-15,-2 0 3 0,5 0-2 0,-1 1-3 0,-2 0-2 16,-5-2 0-16,-3 0-2 0,-4-2-3 16,-9-3 1-16,-6 0 0 0,-4-3 0 15,0 0 0-15,-2 0 0 0,-8-1 0 16,-7 0-1-16,1-2 1 0,-7-3-1 15,0-3-2-15,1-4-1 0,-3-1 0 16,0 0 0-16,2-1 1 0,0-4-4 0,1-1 2 16,7-1 4-16,5-2 0 15,0 0 1-15,5-1 1 0,3 0 6 16,0-2 2-16,2-4 1 0,2 0 0 16,7-2 2-16,5 0 0 0,1-2-2 0,7 4-1 15,3-2-3-15,2 0 0 0,4 2 1 16,0 0 3-16,-2 2-4 15,-8 3 6-15,-9 3 4 16,-8 1-5-16,0-2 2 0,-4-1 7 0,0-5 0 0,-2-1-10 16,-8-4-8-16,-5-1-1 15,-5 1-2-15,-9 0-2 0,0 3 1 0,-4 1-2 16,0 6-1-16,0 3-13 0,-7 3-6 16,7 5-1-16,-2 0-3 15,6 8-13-15,4 4 4 0,7 1-4 0,-1 5-9 16,9 1-24-16,-2 1-39 0,1-3-26 0,5-4-29 15</inkml:trace>
  <inkml:trace contextRef="#ctx0" brushRef="#br0" timeOffset="-69047.42">17384 9964 317 0,'0'0'55'15,"0"-66"-17"-15,-2 43 22 0,-4-1-8 16,-2 7-12-16,-4 2-6 0,-3 2-3 15,-4 4-2-15,3 2-1 0,-7 2-4 0,-2 3-9 16,5 2-6-16,-7 0-2 0,0 7-5 16,0 2 1-1,-2 2 0-15,4 4-2 0,1 6 0 0,-3-2 0 16,0 5-1-16,6 4 1 0,-6 2-1 0,2 3 0 16,3 1 0-16,5 2 0 0,-1 3 0 15,3 0 0-15,1 4 0 0,1 0 1 16,3 4-1-16,0 3 0 0,3 0-2 15,7 1 1-15,0 1 1 16,9-1-1-16,7-1 2 0,1-2-1 0,8-3 1 0,6-2 1 16,4-5-2-16,4-6 0 0,8-7 0 15,1-3 0-15,8-8 1 0,4-5 0 16,0-6 1-16,0-4 1 0,2-2-2 16,2-9 3-16,-4-2 6 0,4-6 8 15,-6-2-4-15,-3-2 0 0,-1-3 0 16,-10-3 0-16,-9-3 5 0,-4-3-2 15,0-7-3-15,-8-6-6 0,-5-7 3 16,-5-3-4-16,-9-5-5 0,-4 1 1 0,-9 4 0 16,-11 5-2-16,-7 7 1 15,-6 8-2-15,-6 5-4 16,-3 8 4-16,-3 5-3 16,-5 9-5-16,5 6-8 0,-3 6-9 15,5 5-4-15,-1 14-7 0,1 9-19 16,1 10-29-16,-1 3-13 0,-7 5-64 15,9-9-144-15</inkml:trace>
  <inkml:trace contextRef="#ctx0" brushRef="#br0" timeOffset="-66114.52">17281 10953 160 0,'0'0'34'0,"0"0"20"16,0 0-4-16,0 0-14 0,0 0 4 15,0 0-7-15,0 0-1 0,0 0-3 16,0 0-4-16,-25-44 2 0,25 42 0 16,-2 0-3-16,0 1 0 0,0 0-1 15,2 1 1-15,0-2-3 0,-2 2 2 0,2-1 6 16,0 0-6-16,0 1-1 0,0 0-3 16,-2 0-3-16,2 0-4 0,-2 0-1 15,2 0-2-15,0 0-2 0,0 0-2 16,-2 0-1-16,0 1-1 0,-4 5-3 15,-5 7 0-15,-1 2-1 0,-7 9 1 16,1 5 1-16,-7 7 0 0,-4 5 2 16,-2 3-1-16,-2 3 2 0,-4 1 2 15,4 3-1 1,-5 1-1-16,1-1-2 0,-2 0-2 0,6-2 1 16,0-3-1-16,2-6 1 0,6-4-1 0,0-6-2 0,9-5-1 15,-1-6 2-15,11-5 1 16,0-6 1-16,1-4-1 15,3-1 0-15,2-3 0 0,0 0-3 0,0 0-6 0,0 0 0 16,0 1-4-16,0-1-8 0,0 0-15 16,0 0-24-16,0 0-20 0,-4 0-33 15,0-1-55-15,-2 1-142 0</inkml:trace>
  <inkml:trace contextRef="#ctx0" brushRef="#br0" timeOffset="-65531.32">16405 11628 36 0,'0'0'356'0,"0"0"-319"15,0 0 16-15,0 0 6 0,0 0-11 16,0 0-14-16,-50-43-13 0,34 43-8 16,-5 0-3-1,-2 6-2-15,-2 6-2 0,1 4-1 0,1 1 5 0,-4 5 2 16,2 4-5-16,4 0-2 0,-1-1-1 16,5 0-2-16,1 1 0 0,3 2-2 0,-3 2 0 15,7 2 0 1,1-1 0-16,0 0 0 0,4 2-1 0,2 0 1 15,2 2 0 1,2-1 0-16,6 3-1 0,4 0 1 0,3 2 0 0,3 1 0 0,9-1-3 16,4-2 3-16,4-1-2 0,5-5 1 15,5-5 1-15,11-3 0 0,4-6 1 16,6-4-1-16,0-6 2 0,5-4-1 31,-5-3 1-31,0 0-1 0,-6-10 2 0,-9-6 7 0,-1-4 15 0,-11-2 2 16,1-4-8-1,-9-3-1-15,2-3-3 16,-6-5 1-16,2-3-2 0,-5-6-3 16,-3-4-1-16,0-1-2 0,-7-3-3 15,3 2-2-15,-11 0-3 0,-6 4 0 16,-10 5 2-16,-11 2 0 0,-10 3 1 0,-6 1-2 16,-9 5 1-16,-1 7-1 0,-9 7-1 15,4 7 0-15,-4 6 0 0,7 5-1 16,-1 10-5-16,5 7-12 0,3 8-18 15,3 4-8-15,16 3-23 0,1 2-30 16,7-3-24-16,1-7-90 0</inkml:trace>
  <inkml:trace contextRef="#ctx0" brushRef="#br0" timeOffset="-65009.66">16547 12001 133 0,'0'0'281'0,"0"0"-230"0,0 0 12 15,0 0 4-15,0 0-21 0,0 0-10 16,-4-53-7-16,6 46 1 0,2 0-7 16,1 0-6-16,1 1-7 0,2 0-3 15,9 3-4-15,-1-2 0 0,9 2-1 0,2-1-1 16,2 3 0-16,0 1 1 0,-7 1-2 15,3 4 1-15,-4 1 0 0,-11 1-1 16,-4 1 0-16,-4 3 0 16,-2-1 0-16,2 3-1 0,-8 0-2 0,-2 1-6 15,-4-1-5-15,-3 0 1 0,5-3 1 16,2-3 7-16,-3 3 3 0,3-2 1 16,2-1-1-16,-3 1 1 0,-1-4 1 0,6-1 0 15,2-2 1-15,0-1-1 16,0 0 1-16,2 0 2 0,0 0 4 15,0-1 12-15,0-2-4 0,2 2-7 16,6-2-2-16,5 2-3 0,-1 0 0 0,11 1 3 16,-3 0-1-16,9 3 0 0,-4 4 0 15,0 1 1-15,-9 0-1 0,1 4-2 16,-9-1-2-16,-2 0 0 0,-3 4 0 16,-3-3 2-16,-7 2 0 0,-1 1 1 15,-11-1-2-15,3-1 2 0,-7-2-3 16,-2-5 0-16,3 1-1 0,-3-4-18 15,4-1-10-15,0-2-9 0,7 0-11 16,4 0-7-16,-3-3 12 0,5 0-13 0,2-1-32 16,0-1-33-16,-1 2-61 0</inkml:trace>
  <inkml:trace contextRef="#ctx0" brushRef="#br0" timeOffset="-63876.28">16326 12423 205 0,'0'0'59'0,"0"0"8"0,0 0-14 15,0 0-8-15,0 0-4 0,0 0 1 16,2-48-3-16,-2 45-1 0,0 2-3 16,-2-1-1-16,0 2 6 0,2 0-5 15,-2 0-3-15,2 0 0 0,-4 0-8 0,2 0-8 16,-2 2-4-16,-7 2-3 0,5 7-6 15,-4 6-2-15,-9 8 0 0,3 4-1 16,-9 7 0-16,-4 6 1 16,2 3-1-16,-6 1 1 0,0 3-1 15,-4 1 0-15,2-2 2 0,-3-3-2 0,5-2 2 16,0-5-2-16,4-3 1 16,-2-1 0-16,6-6-1 15,3-5-1-15,-3-1 0 0,4-5 0 16,7-3 1-16,1-8-4 0,3 1-11 0,4-3 0 0,2 0-5 15,-3 0-11-15,-3-1-12 0,2 0-10 16,0 0-2-16,-1-1-20 0,-3-1-25 0,6-1-12 31,2 0 14-31,4 0-17 0</inkml:trace>
  <inkml:trace contextRef="#ctx0" brushRef="#br0" timeOffset="-63324.5">15791 12962 378 0,'0'0'67'0,"0"0"20"0,0 0-12 16,-17-60-17-16,9 50-6 0,4 2-10 15,-4 1-11-15,-5 0-7 0,1 3-5 16,1 2-7-16,-9 3-7 0,5 1-1 15,-7 5-4-15,-3 5 1 0,4 6-1 16,-6 2 0-16,0 3-1 0,0 1 1 16,9 1 0-16,-3 3 0 0,0-1-1 15,9 2 1-15,0 1 0 0,-3 0-1 16,9 1 0-16,2-2-1 0,0-1 2 16,4-2-3-16,2-1 2 0,4-1 1 15,-2-3-2-15,4 3 1 0,3-1 1 16,-1 0-1-16,-4 1 1 0,9 1-1 0,-3 3-1 15,-2 2-2-15,7-1-5 0,-7 0-5 16,11-4 13-16,-2-1-5 0,3-6-5 16,5-8 3-16,0-3 6 0,6-7 1 15,0-1 0-15,4-11 1 16,5-6 0-16,-3-7 0 0,9-5 1 16,-3-2 0-16,-4-1 2 0,1 0 6 0,-5 3-1 15,-10 1 0-15,-2 1 4 0,-3 4-1 16,-11 1 2-16,-3 1-1 0,-2 0-2 15,-6 0-1-15,0-1-3 0,-8-2-1 0,-2 1-2 16,-5 0 0-16,-6-1-2 0,-5 3 1 16,-7-1-1-16,-1-1 0 15,-1 5-1-15,-2 0 1 0,-2 6-1 0,-5 8-6 16,5 3-5-16,2 2-12 0,2 7-9 16,4 5-16-16,0 8-20 0,2 2-25 15,4 6-50-15,0-3-115 16</inkml:trace>
  <inkml:trace contextRef="#ctx0" brushRef="#br0" timeOffset="-62788.52">15793 13204 307 0,'0'0'174'0,"0"0"-119"0,0 0 11 16,0 0-8-16,0-53-3 0,0 50-15 15,0-1-10-15,0-1-4 0,0 4-8 16,0 1-5-16,0 0-4 0,0 0-6 16,0 2-3-16,0 0 2 0,0 4-2 15,0 0 2-15,-2 5-2 0,-2-1 0 0,-7 1 1 16,1 3-1-16,0-4-1 0,-9 3-2 16,5-3-3-16,-9-3-3 0,4 3 0 15,3-5-1-15,3-3 2 16,1-2 6-16,4 0 2 0,3-4-1 0,-1-3 0 15,0 0 0-15,-2 0 1 0,2-3 0 16,3 3 2-16,3-1 2 0,0 0-1 16,0 1 0-16,3-1 0 0,3 3-3 15,8 1 2-15,-3 0-2 0,13 2 1 16,-3-1 0-16,4 3 0 0,2 2-1 16,-7 5 3-16,-5 6-2 0,-5 1 0 0,1 2 0 15,-9 2-1-15,-2 1 2 0,0 0 0 16,-13 0-1-16,3 0-1 0,0 0-1 15,-5-4 1-15,7 1-1 16,0-5-1-16,-1 1 1 0,3-3 1 16,4-5 0-16,0 0 0 0,2-3 0 0,0-1-1 15,0 0 0-15,2 0-1 0,2 0 1 16,4 0 1-16,1-2 3 0,5 1 3 16,9-5-2-16,6 0 1 0,0-1-2 15,4-1-2-15,4 0 0 0,0 0-1 0,0-2-23 16,1 2-65-16,-1-1-59 0,-10 2-137 15</inkml:trace>
  <inkml:trace contextRef="#ctx0" brushRef="#br0" timeOffset="-62190.73">16983 12418 337 0,'0'0'54'0,"0"0"21"0,0 0-10 16,0 0-18-16,0 0-8 0,0 0-10 16,0 0 0-16,-49-26-7 0,49 30-10 15,4 4-5-15,0 4 0 0,0 1 12 16,2 2 6-16,5 1-2 0,1 1 1 16,-1 0-3-16,7 0-3 0,-3 2-4 15,3 2-2-15,7 2 0 0,4 2-4 16,4 2-1-16,2 6-2 0,2 4 0 0,3 1-2 15,1 3-1-15,-4 0 1 0,-4-2-3 16,-4 0 1-16,-2-4 1 16,-6-2-1-16,1-4 0 0,-9-2 0 0,3-1 0 15,-5-6-1-15,-3-3 0 0,2-2-1 16,-5-4-16-16,-1-4-8 0,-4-4-13 16,0-2-14-16,0-1-32 0,-4 0-13 15,-5-5-58 1,-1 0-126-16</inkml:trace>
  <inkml:trace contextRef="#ctx0" brushRef="#br0" timeOffset="-61606.92">17546 13373 473 0,'0'0'46'0,"2"-57"-15"0,0 32-12 0,-2 1 7 15,-2 2 3-15,-2-1-7 0,-5-1-3 16,-3 5-4-16,4 0-5 0,-3 9 4 16,-3 3 2-16,4 0 2 0,-3 3 0 15,-1 2-2-15,-1 2-4 0,-5 4-1 16,1 3-1-16,0 3-4 0,-3 5-3 15,3 6-2-15,-6 5 0 0,0 4-1 16,-1 6 1-16,5 0-1 0,-4 2 0 16,9 2 0-16,-1-4 0 0,7 2 0 15,-1-3 0-15,5 0 0 0,6 0 0 16,0 0 0-16,0-2 0 0,4 2-1 0,5-4 1 16,5 0-1-16,5 0 1 0,1-1-1 15,11 4-1-15,4-4 1 0,3-2 1 16,5-5-1-16,0-3 1 0,5-3 0 15,4-6 1-15,-7-5-1 0,9-5 1 16,-11-1 0-16,7-2-1 0,-11-7 2 0,3-4 0 16,-7-4 6-16,-4-2 1 15,-4-3 1-15,-3-3 11 0,-7-5 0 16,1-7-2-16,-3-7 0 0,-3-7-8 0,-3-7 0 16,-5-7-5-16,0-4-3 15,-2-1-1-15,-2 5-1 0,0 8 0 0,-4 10 0 16,-7 8 0-16,-5 4 2 0,-3 4-2 15,-5 7 1-15,-10 1-1 0,-3 7 0 16,-10 3 0-16,-3 7-1 0,-12 6-5 16,0 5-18-16,-4 7-11 0,0 4-13 15,4 3-13-15,8 2-50 0,4-2-40 16,11-2-105-16</inkml:trace>
  <inkml:trace contextRef="#ctx0" brushRef="#br0" timeOffset="-61259.68">17492 13443 352 0,'0'0'39'0,"0"0"13"0,0 0 10 0,0 0-12 15,0 0-8-15,-54-21-11 0,44 21-5 16,4 0-2-16,-1-1-2 0,5 1-2 16,2 0-3-16,-2 0 1 0,2-2-3 15,0 2 0-15,0-1-3 16,0-1-5-16,2 2 1 0,0-1-4 0,7 0-2 16,9-4 5-16,1-2 8 0,12-5 3 15,8-3-5-15,3 1-1 0,1-4-6 16,-2 4-3-16,-1 4-1 0,-16 3 0 15,-5 7-1-15,-13 0-2 0,0 0-17 16,-6 0-22-16,0 0-20 0,-8 6-20 16,-4-2-19-16,-7 4-90 0,3-1-148 0</inkml:trace>
  <inkml:trace contextRef="#ctx0" brushRef="#br0" timeOffset="-60818.04">17509 13391 421 0,'0'0'76'0,"0"0"-3"16,0 0-10-16,0 0-3 0,0 0-1 15,0 0-9-15,0 0-16 16,0 0-4-16,0 0-12 0,-19-7-7 0,19 10-7 16,0 1-3-16,0 6-1 15,2 3-1-15,0 2 1 0,4 4 1 16,-6-2 0-16,2-1-1 0,0 0-1 0,-2-3-1 16,0 0-5-16,0-4-5 0,0 1 0 15,0-2 1-15,0-1 0 16,0-2-2-16,0-2 0 0,0-1 5 0,0-2 5 15,0 0 2-15,0 0 1 0,0 0 2 16,0-1-1-16,0-2 5 0,0-2 1 16,0 1-2-16,0-4 2 0,0 2 1 15,2-1-1-15,3 1-1 0,-1 0-1 16,6-1-3-16,7 2-1 0,-3 0 2 0,9 1-2 16,-3 2 1-16,3 1 0 0,0 1 0 15,4 4 0-15,-9 5 3 0,3 3-1 16,-6 3 0-16,-1 0-1 0,-6 2-1 15,-2-3-2-15,-6-4 1 0,0 2 0 16,-4-3 1-16,-6 3 0 0,-9-1 1 16,-5 1 0-16,-7 1-1 15,-5-1-2-15,-5-4-1 16,4-1-1-16,0-3-3 0,4-1-17 0,6-3-14 0,12 0 1 0,1-2-16 16,8-1-28-16,-1 1-13 15,7-6-73-15,0 0-137 0</inkml:trace>
  <inkml:trace contextRef="#ctx0" brushRef="#br0" timeOffset="-54087.58">18172 10423 45 0,'0'0'69'0,"0"0"-33"0,0 0 12 16,0 0 12-16,0 0-19 0,0 0-14 0,0 0-7 15,0 0 7-15,-43-25-11 0,32 25-6 16,1 1 2-16,2 1 11 0,-3-1 3 16,3 1-5-16,2-1-5 0,2 1 3 15,0-2-2-15,2 0-4 0,-1 0-2 16,3 1 0-16,0 0-3 0,0-1 2 15,0 0 0-15,0 0 4 0,0 0 1 16,0 0 3-16,0 0 4 0,0 0 1 0,-2 0 3 16,2 0 0-16,-4 0-6 15,4 0-3-15,0 0 0 0,-2 2-4 0,2-2-3 16,0 1-2-16,0-1-3 16,0 0 0-16,0 0-2 0,0 0 0 0,0 0-2 15,0 0 0-15,0 0-1 0,2 3 0 16,2 3 0-16,-2-2 0 0,5 3 0 15,-5 0 1-15,4 1-1 0,2 2 1 16,7 2 1-16,-1 2-1 0,7 0 0 16,6 6 2-16,4 0-2 0,8 3 4 15,4 3-2-15,13 0 2 0,0 2-1 16,8-2 3-16,4 2 0 0,3 3 0 16,-1-2-4-16,-2 1 2 0,-4-2-3 15,-6 1-2-15,-2-2-1 16,-7-1 1-16,-5-1 0 0,-9-2 0 0,-4-3 0 0,-6-2 0 15,-7-3 1-15,-1-3 0 16,-9-4 0-16,-2-2-1 0,-1-2 0 16,-3-2 0-16,-2 0-2 0,0-2-11 0,-2 0-1 15,-5 0-2-15,1-3-13 16,0 0-26-16,0 0-17 0,0-1-1 0,6 4-33 16,-5 0-30-16,-1 4-156 0</inkml:trace>
  <inkml:trace contextRef="#ctx0" brushRef="#br0" timeOffset="-53567.88">19489 11112 375 0,'0'0'41'0,"0"0"16"16,0 0 9-16,-44-61-8 0,32 53-13 0,4 0-5 0,-5-1-5 16,1 3-8-16,0 0-4 0,-5 2-6 15,5-1-6-15,-5 4-3 16,3 2-4-16,-5 4-2 0,5 6-2 16,-5 6 0-16,4 5-2 0,-3 7 1 0,1 2 0 15,1 4 1-15,1 0 1 0,1 2 0 16,3 3-1-16,5-1 0 0,0 1-2 15,6-1 2-15,0-1-1 0,6-3-1 16,7-1 2-16,5-1-1 0,7-1 0 16,6-2 1-16,6-1-1 0,5-4 2 0,7-3 0 15,3-5-1-15,8-2 0 0,0-6 1 16,-2-8 1-16,2-3 0 16,2-11-2-16,-2-7-3 0,-5-7 3 0,-1-5 1 15,0-6 1 1,-7 0 6-16,3-4 0 0,-11 0 6 15,-8-1 9-15,-12 0-5 0,-5-3-4 0,-14-7 1 0,-4-3-2 16,-14-2-4 0,-9 2-5-16,-10 1-4 0,-13 4 0 0,-10 6 0 0,-12 10-1 15,-7 13-2-15,-1 12-10 0,-3 10-1 0,6 4 2 16,13 14-3 0,11 4-8-16,9 7-12 0,13 8-37 0,6 4-29 15,3-2-50-15,7-5-97 0</inkml:trace>
  <inkml:trace contextRef="#ctx0" brushRef="#br0" timeOffset="-53079.93">19768 11204 463 0,'0'0'44'0,"0"0"20"31,25-64 1-31,-23 51-19 0,-2 3 5 0,0-3-7 0,-6 1-9 0,-7 3-13 15,-1 1-8-15,-7 2-4 16,-4 4-8-16,-4 2-2 0,-4 2-2 0,4 5-2 16,-2 3 4-16,8 3 0 0,3 2 0 15,1 6-2-15,5-1-3 16,3 0-11 0,3 1-2-16,4-3 0 0,4-2 5 0,0-2 1 0,2-3 4 15,6-2 5-15,3-2 3 0,-1-3-2 0,2-3 2 16,3-1 2-16,1-3 0 0,3-4 0 15,2-5-1-15,1-3 8 0,3-1 1 16,0-1 2-16,-4-2 1 0,-1 3 1 16,-3-2 1-16,-5 5 0 0,-3 5 0 15,-5 1-2 1,-2 3-1-16,-2 4-1 0,0 0-1 0,0 0-2 0,0 0-1 0,0 0-4 16,0 4-3-16,0 6-6 0,4 6-1 15,0 6 7-15,2 3 0 0,3 3 1 16,-1 0-1-1,0-2 0-15,-4 0-1 0,0-2 1 16,-2-3-1-16,-8-1 1 0,-6 0 0 16,-3 3 1-16,-7-1-1 0,-3 0-1 0,-2-2-1 0,0-5-9 0,2-4 0 15,0-4-2-15,3-3-19 16,1-4-12-16,-2 0-30 16,7 0-27-16,1 0-13 0,7-3-25 0,0 2-86 31</inkml:trace>
  <inkml:trace contextRef="#ctx0" brushRef="#br0" timeOffset="-52589.55">19749 11648 237 0,'0'0'114'0,"0"0"-54"0,0 0 7 16,0 0 9-16,0 0-15 0,0 0-10 15,0 0 0-15,0 0-6 0,-2-26-8 0,2 26-10 16,0 0-10-16,2 0-7 15,4 3-4-15,3 4 0 0,3 5 0 0,5 4 3 16,-3 6 2-16,5 1-4 0,-3 4-2 16,5 3-2-16,2 3-2 0,-3 5 0 15,3 3 0-15,4 3 0 0,-2-1 0 16,-2-3 1-16,-1 0-1 0,5-2 0 16,-6-2-1-16,-1 1 1 0,1-3-1 15,-4-4 0-15,-3-3-1 16,-4-5 1-16,-1-3 0 0,-3-7 0 0,0-1 0 15,-2-3 0-15,-2-2 1 0,0-1-1 16,1-3-1-16,-3 0 1 0,0-2-8 0,0 0-2 16,0 0 1-16,0-2-3 15,0-5-1-15,-5-1-6 0,-1-3-11 0,-2 2-22 16,-2-1-16-16,-5-1-16 0,-6 5-64 16,5 2-141-16</inkml:trace>
  <inkml:trace contextRef="#ctx0" brushRef="#br0" timeOffset="-51991.92">20171 12379 308 0,'0'0'22'0,"0"0"28"15,0 0-1-15,0 0 2 0,0 0-8 16,0 0-12-16,0 0-4 0,0 0 6 0,25-46-1 16,-25 42-4-16,0 0 0 15,-2 0 5-15,0-2 4 0,-2 2-7 0,-3-2-9 16,-1 1-4 0,2 2-2-16,0-1-1 0,1 2-2 0,-1 1-4 15,0-1-1-15,-2 2-4 0,0 1 0 0,1 7-3 16,-7 8 0-16,-1 5-5 0,1 8 3 15,-5 3 1-15,1 1 0 0,1 1 1 16,-1 4 1-16,3 3-1 0,-1 1 0 16,5-1 0-16,3 0 1 0,6-2-1 15,4-1-1-15,-2-1 1 0,10-3-1 16,7 1 1-16,-1-1 0 0,9-2 0 16,0-6-1-16,6-2 1 0,2-4 0 0,2-6 0 15,5-1 0-15,-3-8-1 0,6-5 1 16,3 0 1-16,-7-4 0 15,0-6-1-15,-2-1 1 0,-8-3 0 0,0 1 0 16,-8-4-2-16,-5 2 0 16,3-3 1-16,-9-1 1 0,3-1 4 0,-5-7 7 15,2-5 0-15,-3-5-3 0,5-4-1 16,-2-6-3-16,-1-4-3 0,1-3 0 16,-2-3-1-16,-4-2 0 0,-4 6-1 15,-4 5 1-15,-10 8 3 0,-9 12-4 16,-6 3 4-16,-8 7-4 0,-9 6-4 15,-1 3-5-15,-9 9-2 0,0 0-4 0,2 15-4 16,3 8-13-16,7 5-20 16,7 5-20-16,4 0-24 0,6-1-51 0,4-4-161 15</inkml:trace>
  <inkml:trace contextRef="#ctx0" brushRef="#br0" timeOffset="-51676.82">20229 12539 402 0,'0'0'81'0,"0"0"4"15,0 0-17-15,0 0 6 0,0 0-14 16,0 0-11-16,0 0-10 0,0 0-6 15,0-34-12-15,0 34-5 0,-2 2-4 16,2 1-6-16,0 5-3 0,0 7-2 16,-4 5-1-16,2 4 1 0,0 4-1 15,-1 2 1-15,1 1-2 0,2-1 1 0,0-4-1 16,0 2-8-16,5-5-16 16,-1-4 0-16,4-4-15 0,-2-2-4 0,2-5-9 15,1-4-23-15,3-4-23 16,0-2-22-16,-1-7-7 0,1-3-113 0</inkml:trace>
  <inkml:trace contextRef="#ctx0" brushRef="#br0" timeOffset="-51298.62">20454 12508 407 0,'0'0'55'16,"0"0"29"-16,8-61-9 0,-8 54-7 0,0 4-3 15,2 1-11-15,-2 0-18 0,0 2-6 16,0 0-8-16,-4 0-5 15,0 5-5-15,0 4-5 0,-4 5-7 16,-3 7 0-16,1 2-1 0,2 2 0 0,-2 0 0 16,3-2 1-16,1-1-2 0,6 0-1 15,0-1 1-15,0-3-1 0,4-3-3 16,5 0-2-16,-1-3 2 0,0-2 3 16,2-4 1-16,1-2 0 0,-1-2 1 15,-2-2-1 1,7-3 1-16,-5-5 1 0,1-1 1 0,-1 1 1 0,-2-2-2 0,-2-2 4 15,-2-3 10-15,3-2 2 16,-5-5 5-16,-4-3-3 0,0-3-2 0,-7-1-4 16,-3-5-1-16,-5-1-4 0,-3 0-4 15,-3 3 0-15,-4 7-1 0,0 8 3 16,4 9-5-16,5 2-5 16,5 5 1-16,-1 1 0 15,6 1-7-15,-5 11-11 0,-1 5-15 0,-1 8-11 0,-5 4-35 16,-9 1-82-16,4-2-197 15</inkml:trace>
  <inkml:trace contextRef="#ctx0" brushRef="#br0" timeOffset="-48360.84">17969 13825 188 0,'0'0'73'0,"0"0"-15"0,0 0-6 16,0 0-7-16,0 0-1 0,0 0-1 15,0 0-7-15,0 0 1 0,-6-6 0 16,6 6-8-16,0 0-6 0,0 0-2 16,0 0-2-16,2 0-2 0,5 3-1 15,-3 1 3-15,4 2-1 0,4 2 2 16,-1 3-6-16,1-1-1 0,7 4-2 0,-3 2-2 31,5 0-3-31,4 7-1 0,-3 4-2 0,12 3 2 0,5 6 10 0,0 3-5 31,-2 0-7-31,7 0 3 0,-5 1-1 0,6-2-1 0,-5-4 0 0,-1 1-2 16,-4-2 1-16,-4-4 1 0,-4 0 0 31,-2-6-1-31,-9-5-1 0,-1-4-1 0,-7-4 0 0,-4-4 0 16,0-5-1-1,-4-1 0-15,0 0 0 0,0 0 2 16,0 0-2-16,0-3-7 0,0 0-4 16,-2 0-7-16,0-1-15 0,0 0-12 0,2 0-30 15,0 1-23-15,0 0-23 16,2-2-71-16</inkml:trace>
  <inkml:trace contextRef="#ctx0" brushRef="#br0" timeOffset="-44015.13">15623 13693 170 0,'0'0'69'0,"0"0"-9"0,0 0-7 15,0 0-2-15,0 0 1 0,0 0-4 0,0 0 1 16,0 0-6-16,0-9-5 0,0 9-6 15,0-1 1-15,0 0 1 0,0 1-5 0,0 0-8 16,0 0-5-16,0 0-4 0,0 0 0 16,0 0-3-16,0 0 0 0,0 2 1 15,0 3-1-15,0 2-4 0,-2 8 1 32,-4 3 0-32,0 5 2 0,-2 4 1 0,1 1-2 0,-5 3-4 0,-5 4 2 31,1 0-2-31,-5 5-1 0,-8 1 2 15,-2 2 3-15,-4 2 1 0,-2-1-2 16,-4 1 0-16,-7-4 0 0,5 0-5 0,3-3 1 16,1-5 0-16,10-4 0 0,2-6-2 15,5-4 0-15,9-4 0 0,5-4 0 16,0-2 0-16,3-5 0 0,5-2 0 16,-2-1-4-16,2-1 3 15,0 0-1-15,0 0-1 0,0 0-5 0,0 0-4 16,0-1-2-16,0 1 0 0,2 0-10 15,1 0-6-15,3 2-4 0,2 1-14 16,0 1-15-16,-2 2-8 0,1 0-34 16,1 1-39-16,-8 0-87 0</inkml:trace>
  <inkml:trace contextRef="#ctx0" brushRef="#br0" timeOffset="-43463.17">15001 14463 429 0,'0'0'42'0,"0"0"31"0,0 0-19 16,-8-51-1-16,2 47-2 0,-1 1-9 0,1-2-10 15,0 2-2-15,-2 3-6 0,-7 0-8 16,3 1-9-16,-5 6-5 0,1 6-2 15,-5 3-1-15,5 4 0 0,-7 4 0 16,4 4 0-16,1 5 1 0,-3 4-2 16,2 3 1-16,-1 2 1 0,3 4 0 15,-6 0 1-15,9 2-1 0,-5-2 1 16,11-3 0-16,-2-1-1 0,6-2 0 16,2-2 0-16,2 0-3 0,10-3 3 15,2 1-2-15,3-2 1 0,5-1 0 16,9-5 0-16,0-4 1 0,6-5-1 15,3-6 0-15,1-5 0 0,8-6 1 0,-1-2 1 16,-3-2 0-16,7-10 0 0,-5-4 0 16,11-2-1-16,-6-4-2 0,6-3 1 15,-5-4 1-15,-5-3 0 0,-3-2 3 16,1-1 4-16,-5 1 4 0,-8-1 2 16,-6 0 0-16,-5 4 0 0,-1-3 1 15,-9 3 1-15,-3-2-3 0,-5 0-2 16,-2-3 1-16,-9-3-3 0,-15-1-1 15,-5 2-4-15,-11 3 0 0,-9 3-2 16,-13 7 0-16,-9 6-1 16,-5 13-1-16,-1 6 0 0,5 13 1 0,2 6-1 0,6 6 1 15,6 3-9-15,10 4-13 0,5 1-19 16,10 0 0-16,12-3-12 16,5-3-43-16,9-6-8 0,5-4-48 0,2-1-105 15</inkml:trace>
  <inkml:trace contextRef="#ctx0" brushRef="#br0" timeOffset="-43022.46">15125 14750 348 0,'0'0'42'0,"0"0"43"0,0 0-16 16,0 0-11-16,0 0 4 0,6-51 7 16,-6 50-13-16,0 0-12 0,-2 1-8 15,0 0-6-15,2 0-8 0,0 0-2 16,-2 0-3-16,2 2-4 0,-2 1-4 16,2 0-3-16,0 4-2 0,0 1-1 15,0 4-1-15,0 3-1 0,0 0 1 0,0 1 1 16,2 0 3-16,0 4-1 0,-2 0-2 15,2 2 0-15,0 2-1 0,-2 6 1 16,0 5-3-16,2 5 0 0,0-3 0 16,1-5 0-16,-1-6 0 15,0-3 0-15,0-3 0 0,0-6 0 0,0-2 0 16,-2-4 0-16,0-3 0 0,0-1 0 16,0-1 0-16,0-3 0 0,0 0 0 15,-4 0 0-15,0-4-3 0,-3 0-3 16,3-2-3-16,-2-2-3 0,2-2-4 0,-4 4-3 15,6 0-10-15,0 2-9 16,2 3-28-16,0-1-51 16,0-1-52-16,0 1-232 0</inkml:trace>
  <inkml:trace contextRef="#ctx0" brushRef="#br0" timeOffset="-37073.27">17482 13974 130 0,'0'0'47'16,"0"0"8"-16,0 0 7 0,0 0-18 16,0 0 4-16,0 0-11 0,0 0-5 15,0 0 3-15,6-3 0 0,-6 3-1 16,0 0-5-16,0-1-6 0,0 0-2 16,0 0-1-16,0 0-2 0,0 1 5 0,0 0 0 15,0 0-7-15,2-2 1 16,0 1-4-16,-2-1-5 0,2-1 0 0,-2 2-3 15,0 1 4-15,0 0-4 0,0 0 0 16,0 0 0-16,0 0 0 0,0 0 2 16,0 1-1-16,0 1 0 0,-2 1 0 15,0 1-2-15,-2 3 0 0,-2 0 2 16,1 4-1-16,-3 2 0 0,-4 4 1 16,3 3-1-16,-3-1-1 0,-2 5 1 15,1 2-1-15,-5 2 2 0,1 1-3 16,-4 3 2-16,3 1-1 0,-3 0-2 15,-2 0-1-15,3 0 1 0,1-2 0 16,-2-1-2-16,7 0 1 0,-7-2-1 0,9-3 1 16,-7-2 0-16,5-4 0 0,-1 2-1 15,1-5 1-15,4-2-1 0,-3-2 1 16,7-2 0-16,0-4-1 0,4-3 1 16,0 0-1-16,2-3 0 15,0 0 0-15,0 0 0 0,0 0-1 16,0 0 1-16,0 0 0 0,0 0 0 0,0 0 0 15,0 0-2-15,0 0 0 0,0 0-1 0,0 0-4 16,0 1-3-16,0 1-2 16,0 0-4-16,0 3-4 15,0 0-8-15,0 2-7 0,0 2-3 0,0 0 3 0,0-1-6 16,0-1-7-16,2 0-17 0,-2-1-28 16,0-1-42-16,0 0-111 0</inkml:trace>
  <inkml:trace contextRef="#ctx0" brushRef="#br0" timeOffset="-36223.44">17093 14762 218 0,'0'0'51'0,"0"0"7"15,0 0 4-15,0 0-13 0,0 0-5 0,0 0 0 0,12-57-9 16,-12 51-6-16,0-2-2 15,-2 0-5-15,2-1-3 0,0 2 5 16,-2 1 4-16,-2 0-4 0,2 2-2 16,-2-2-1-16,2 2-3 0,-2 2-5 15,0-1-2-15,-3 1-3 0,-3 0-3 0,4 2-2 16,-4 0-3-16,-7 0 0 0,5 5-1 16,-5 3-1-16,1 1 2 0,-1 7-1 15,-2 3 1-15,-1 0-1 0,3 6 1 16,-3 0 1-16,5 1-1 0,-4 2 1 15,7 1-1-15,-2 0 0 0,5 1-1 0,-1 1-1 16,2-1 1-16,-1 1-1 16,5 1 2-16,0-1 0 0,2 4 0 0,2 0 0 15,0-1 0-15,4 1-1 16,2-3 1-16,9-3 0 0,-1-1 0 0,5-2 0 16,2 0 0-16,6-4 0 0,6 0 0 15,0-3 0 1,6-2-2-16,4-2 0 0,-1-4-1 0,-3-3 2 0,0-2 0 15,5-5 0-15,-5-2 1 16,-2-3 1-16,4-8-1 0,-3-1 1 0,3-5 0 16,0-4 1-16,-3-1 0 15,-5-6 1-15,-4-3-2 0,-5-6 3 0,-5-6 0 16,-5-2 2-16,-1-5 0 0,-9 1 1 16,0-2-2-16,-2 3-2 0,-4 5 6 15,-2 7-1 1,-4 7-1-16,-11 2 3 0,1 4 1 0,-11 2-7 0,-4 3-4 0,-11 5 0 15,-8 4-1-15,-5 3-1 0,-3 7-1 16,2 2-4-16,-2 8-7 0,4 5-4 16,4 2-6-16,7 0-5 0,10 0-24 15,4 1-13-15,4-1 2 0,8-3-15 16,3 1-44 0,5-3-63-16</inkml:trace>
  <inkml:trace contextRef="#ctx0" brushRef="#br0" timeOffset="-35618.06">17157 14938 286 0,'0'0'54'0,"0"0"8"16,0 0-17-16,0 0-1 0,0 0-5 15,0 0-8-15,0 0 0 0,4-15 5 16,-4 12 1-16,0 0 6 0,0 0-3 16,2 1-3-16,-2 0-4 0,0 0-9 15,0 0-5-15,0 1-1 0,0 1-3 16,0 0-1-16,0 0-4 0,0 1-2 15,0 1-3 1,-4 2-4-16,0 2-1 0,-4 3-1 0,-5 4 1 0,-3 4-1 16,3-1 1-16,-3 2 1 0,6 0-1 0,-1-1 0 15,1 0-1 1,2-2 1-16,-1 1 0 0,3-3-1 16,-2 1 0-16,6-3-1 0,-2-4 2 15,2 1-2-15,0-2 2 16,2-1 0-16,0 1 0 0,0-2 0 15,0 1-2-15,0-2 2 0,0 0 0 16,0 0-2-16,0-2 2 0,0 1-2 16,6 1 2-16,2-3-2 0,6 0 2 0,3 0 0 15,6-2 0-15,6 2 0 0,0-1 2 16,4-2-2-16,0 0 1 16,0 1 0-16,0-1 0 0,-4-1 0 0,-4 0 1 15,-1 1-2-15,-7 0 0 0,-7 0 1 16,-3-1 0-16,-5-1 0 0,0 2 1 15,0-2 0-15,0 1-2 0,2-1-6 16,-2 0-10-16,-2-1-6 0,0-3-14 16,0 4-15-16,-2-1-35 0,-6 3-3 15,4 2-46-15,-3-3-43 0</inkml:trace>
  <inkml:trace contextRef="#ctx0" brushRef="#br0" timeOffset="-35261.15">17256 14906 346 0,'0'0'74'0,"0"0"15"0,0 0-16 15,0 0-16-15,0 0-13 0,0 0 0 16,0 0-5-16,0 0-2 0,-27-42-7 15,25 42-5-15,0-1-3 16,2 1-2-16,0 0 1 0,0 0-4 0,-2 0-2 16,2 3-2-16,0 3-5 0,-2 1-4 15,-2 2 1-15,2 1-1 0,2 4-1 16,0 1-2-16,-2 5 3 0,0 0 1 16,2 6-2-16,2 3-1 0,0 4 3 15,-2 4-1-15,2 3-1 0,4 1-1 16,-4 2 2-16,2 0-4 0,1-2 0 0,-1-5 0 15,0-3 0-15,-2-6 0 16,0-8 0-16,0-1-7 0,-2-8-15 0,2-2-26 16,-2-4-21-16,0-4-57 15,-2-7-87-15</inkml:trace>
  <inkml:trace contextRef="#ctx0" brushRef="#br0" timeOffset="-31738.53">15927 11575 103 0,'0'0'11'0,"0"0"13"16,0 0 22-16,0 0 4 0,0 0-4 15,0 0-7-15,0 0 10 0,0 0 10 16,6-1-2-16,-6 1-1 0,-2 0-2 15,2 0-13-15,-4 0-10 0,2 0 0 16,2 0 2-16,0 2-7 0,0-2-1 16,0 1-9-16,0-1-7 0,0 1-4 15,0 3 0-15,0 0-2 0,0 6-3 16,2-1 4-16,0 2-1 0,0 1 2 0,-2-2-4 16,2-1 1-16,0-2-1 0,0-2-1 15,1-2 1-15,-3-3-1 16,6 0 0-16,-2-2-1 0,4-11 1 15,9-6 3-15,10-13 9 0,10-11-2 0,14-9-8 16,11-9-2-16,13-10-3 0,1-17-76 16,-12-4-128-16</inkml:trace>
  <inkml:trace contextRef="#ctx0" brushRef="#br0" timeOffset="-29904.55">17473 9392 162 0,'0'0'268'0,"0"0"-258"15,0 0 8-15,0 0 7 16,0 0-13-16,0 0 3 0,0 0 6 0,0 0 18 15,0 0-3-15,-8-4-9 0,8 4-11 16,0 1-5-16,2 4-6 0,4 1-2 16,1 3 0-16,-5 0 3 0,4-2 2 15,4-1 0-15,-4-1 1 0,3-1 1 16,-5-2 0-16,2-2 1 0,6 0-2 16,1-2 0-16,3-7 2 0,5-4 0 15,8-9-3-15,4-11-4 0,8-12 1 16,11-10-3-16,10-15-2 0,8-15-7 0,13-10-48 15,6-12-48-15,-11 4-104 16</inkml:trace>
  <inkml:trace contextRef="#ctx0" brushRef="#br0" timeOffset="-22277.97">19057 17024 171 0,'0'0'180'0,"0"0"-140"16,0 0 7-16,0 0 5 0,0 0 1 15,0 0-7-15,0 0-19 0,0 0-7 16,0 0-2-16,-27 14 4 0,27-11-9 0,0-3-6 15,0 0-4-15,0 0-2 0,0 2 0 16,0 0 0-16,0 3 2 16,0 2 3-16,0 0 1 0,0 1 4 0,0 0 1 15,0 3 0-15,2-1 0 0,-2 1-3 16,0 3-1-16,2 2-1 0,-2 3-4 16,2 3-2-16,-2 0 0 0,4 2 0 15,0-2-1-15,-2-3 0 0,7-2 0 16,-5-4 0-16,2-2 0 0,-2-6 0 15,2-1 1-15,-1-2 0 0,3-1 3 16,0-1 2-16,-2-3 6 0,11-6 3 16,-3-6 0-16,11-8-1 0,4-5-2 15,2-4-4-15,6-2-2 0,0 2-2 16,-1 2-3-16,-1 5 1 0,-4 5-2 16,-9 6 1-16,-5 6 1 0,0 5-2 0,-9 0 0 15,-2 3 0-15,0-3 0 0,2 3 0 16,3-3-1-16,-1 3-2 0,9 0-9 15,-3-2-7-15,9 0-10 0,2-3-17 16,4-2-42-16,6-11-36 0,-8-3-129 0</inkml:trace>
  <inkml:trace contextRef="#ctx0" brushRef="#br0" timeOffset="-8129.17">18958 14528 248 0,'0'0'65'0,"0"0"-27"0,0 0-15 0,0 0 0 15,0 0 13-15,0 0 0 0,0 0-14 0,0 0-3 16,-3-20 3-16,3 18 7 0,0 0-3 16,0-1-2-16,0 2-3 0,-2-4-2 15,-2 4 0-15,4-2 1 0,-2-1-1 16,0 1-2 0,0 1-4-16,-2 0 0 0,0-1-2 0,0-1-2 0,0 1-3 15,-3-1-2-15,1 3 0 0,2-2-3 16,-2-1 4-16,0 2-5 0,-3 1 2 15,-1 0-1-15,-4 1 0 0,-3 1-1 16,0 4 0-16,-3 3 1 0,1 1-1 16,-1 1 0-16,3 1 0 0,0-1 2 15,3 1 0-15,0-1 0 0,3 2-1 0,-5 3 0 16,5 2 0-16,-1 4 0 0,-3 0-1 16,3 0 0-16,-5 2 0 15,7 1 0-15,-2 2-2 16,-1 1 2-16,1 1 0 0,0 1 0 0,1 2 1 0,1 1-1 15,2 0 0-15,-3 2 0 0,7-2 0 16,-2 1-2 0,2-2 2-16,2-3 0 0,-2-2-1 0,4 1 1 0,0-4 0 15,0 3 1-15,4-2-1 0,2 1 0 16,4 1-1-16,3-2 1 0,-3-1 0 16,7-1 1-16,-3-1-1 0,7-1 0 15,-1-3-1-15,3 1 1 16,4-3 0-16,2-1 0 0,-2 0 0 15,4-2-1-15,2-1 0 0,2-1 0 0,2-2 0 0,2-2-1 16,-1-3-1-16,1-3 2 0,2 0 0 16,5-2-2-16,-1-3 3 0,11-8 0 15,-2-1-2-15,2-4 4 16,2-4-2-16,-5-1 1 0,1-2-1 0,-2 0 2 16,-7-1-1-16,-1 0-1 15,-3 1 1-15,-4 0-1 0,-4-1 0 0,-2 2-2 0,-8 0 2 16,-4 1 0-16,-11-1 5 0,-2-4 10 15,-8-2 4-15,0-4 4 16,-8-5-3-16,-9-1-7 0,2-5-6 16,-7 2-1-16,3 1 3 0,-2 0-6 0,-4 6 1 15,-2 1-2 1,-2 5 2-16,-4 2-2 0,-2 0-1 16,-4 4-1-16,-1 0-1 0,1 3-3 0,0 0 3 0,6 3 1 15,1 5-1-15,1 4 0 0,2 3-1 16,-2 4-1-16,0 1-3 0,-2 1-4 15,2 7-4-15,-4 3-6 0,2 5-11 16,-3 3-11-16,5 5-29 0,0 5-20 16,0 1-41-16,6-2-82 0</inkml:trace>
  <inkml:trace contextRef="#ctx0" brushRef="#br0" timeOffset="-7325.4">19175 14806 67 0,'0'0'232'0,"0"0"-180"16,0 0 12-16,0 0-21 0,0 0-11 15,0 0-7-15,29-50-2 0,-29 46 2 16,2-1 8-16,-2 0 2 0,0 0-5 31,0-1 3-31,-5 1 2 0,3-1-3 0,-2 0-6 16,-2-3-4-16,2 1-6 0,-2 0-2 15,0-1-1-15,-1 0-4 16,3 2-1-16,-4 0-1 0,0 2-1 16,4 1-3-16,-3 1 0 0,1 3 1 0,0 0-2 15,-2 0-2-15,1 0 0 0,-1 2 0 16,0 2 0-16,-2-1 0 0,3 5-1 16,-1 1-1-16,0 3 2 0,-2 5-2 15,1 1 1-15,1 3 1 0,0 2 0 16,-3 1 1-16,5 0-1 0,0-1 0 15,2 1 0-15,2 1-1 0,2-3 1 16,-2 1 0-16,2-2-2 0,0 1 1 0,0 0-3 16,0-3-4-16,4 0 3 15,-2 0 0-15,2-3 4 0,2-1-3 16,0-1-2-16,7-2 5 0,-9 1 0 0,4-1 0 16,1 0-3-16,1-3 1 0,-2 0-4 15,0-1 0-15,3-1 0 0,-3 0-1 16,-2-2 0-16,5 1 2 0,-1-1-1 15,0-1 0-15,1 0 3 0,3 0 4 16,-2-2-1-16,-1 1 1 0,5-3 0 16,-5 0 1-16,-5 0-1 0,6 0 2 15,-6 0 4-15,3-7 0 0,-3 2 4 16,0 0 1-16,-2 0 0 0,0 2 1 16,-2-5 0-16,-2 2-2 0,2-1 0 15,-2-1-2-15,0-1 1 0,0 0 1 16,0-2 1-16,0-2 2 0,-4-2-1 0,-2-1-1 15,-2 0 1-15,-2 1-1 16,1 1-4-16,-3 2-1 0,-1 2-2 0,-1 2 1 16,-5 2-5-16,-3 2 0 0,-5 2 0 15,-2 2-3-15,-2 2-6 0,2 8-8 16,4 2-10-16,7 1 1 0,1 0-5 16,7 2-16-16,-1-2-23 0,9-1-29 0,0 0-43 15,2-4-130-15</inkml:trace>
  <inkml:trace contextRef="#ctx0" brushRef="#br0" timeOffset="-2805.32">19640 15267 294 0,'0'0'8'0,"0"0"14"0,0 0 10 16,0 0-8-16,0 0-8 0,0 0-6 15,0 0-6-15,0 0-4 0,-31-3 1 0,31 4-1 16,-2 0 0-16,2 0-1 0,0-1-1 16,0 1 0-16,0 0 1 0,0-1 1 15,2 0 15-15,-2 0 17 0,0 0 13 16,0 0-5-16,0-1-3 0,2 1-1 16,-2 0-8-16,0 0-6 0,0 0-3 15,0-1-3-15,0 1-1 0,0 0 1 16,0 0-5-16,0 0-1 0,4 0-2 15,-2 0 0-15,2 2 0 0,0 1 2 16,0 0 2-16,5 2-2 0,3 2 0 16,0 1-1-16,9 2-1 0,2 3-3 15,6 1-1-15,4-1 0 0,6 6-3 0,7 0 1 16,1 6-1-16,5-3 0 16,2 3 0-16,-1 0 0 0,3-2 0 0,-6 2 0 15,-3-3 0-15,-7 0 0 0,-5-3 1 16,-8-1 0-16,-9-4-2 0,-3-2 0 15,-7-5 0-15,-6-4 0 0,-2 0 1 16,0-3-1-16,0 0 1 0,0 0-1 0,0 0 1 16,0 2 0-16,0-2 0 15,0 1-1-15,0-1 0 0,0 3 0 16,-2 1-3-16,0-2-6 0,0 1-4 16,-4-1-4-16,-1 1-4 0,1-1-15 0,0 0-12 15,0-1-14-15,-2-1-18 0,-1 0-49 16,-1 0-90-16</inkml:trace>
  <inkml:trace contextRef="#ctx0" brushRef="#br0" timeOffset="-2274.5">20651 15556 411 0,'0'0'78'0,"0"0"-9"0,0 0-15 16,0 0-16-16,0 0-1 0,0 0-9 16,0 0-11-16,0 0 1 0,-44-24-3 15,34 27-3-15,-3 3-2 0,-1 3-2 16,-3 4-2-16,1 4-1 0,-3 3-3 16,3 2-1-16,-1 1-1 0,-1-1 0 15,3 5 0-15,-4 0 0 0,3 4-1 16,-1 1 1-16,3 1 0 0,2 0 0 15,-1-2 0-15,7 4 0 0,0 0 1 16,4 0-1-16,2-1 1 0,4 0-1 16,4 0 0-16,7-1-1 0,1-2 1 15,9 0-1-15,0-2 1 16,4-1-2-16,4-2 1 0,4-4 1 0,4 0 0 0,3-6-1 16,9-6-2-16,1-3 1 0,0-9 1 15,4 2 1-15,-4-7 0 16,-1-5 1-16,3-1 3 0,-8-5 3 15,1-1 0-15,-3-2 2 0,-5-4 4 0,-6-1 3 16,-6-4 0-16,-4-4-1 0,-11 0 0 16,-3-8-1-16,-7-1-1 0,-4-2-4 15,-6-6 6-15,-13 5-10 0,-6 0-4 16,-8 3 0-16,-8 7-1 0,-3 1-2 16,-5 7-5-16,-1 6-6 0,-1 5 0 0,3 7 3 15,-2 3 0-15,7 6-5 0,-2 1-11 16,1 7-8-16,5 4-14 15,4 3-31-15,0-1 5 0,1 1-14 0,3-2-32 16,7 1-67-16</inkml:trace>
  <inkml:trace contextRef="#ctx0" brushRef="#br0" timeOffset="-1612.66">20669 15845 307 0,'0'0'44'0,"0"0"29"0,0 0-27 16,0 0-2-16,0 0-11 15,0 0-5-15,0 0-4 0,0 0 2 0,-47-5-3 16,47 5 4-16,0 0-4 16,0 0-1-16,0 0-5 15,0 0-5-15,2-3-2 0,0 0-5 0,4 2 4 0,2-1 3 16,3 2-1-16,1-2-1 0,2-1 0 16,-1 1 0-16,7-2-4 0,-3 0-3 15,6 0 1-15,-5 0-2 0,3 2-1 16,0-1 0-16,-7 2 0 0,3 0 1 15,-5-1 0-15,1 2 0 16,-3-1 2-16,-4 0 1 16,-2 1 1-16,2 0-1 0,-1 0-1 0,-5-1 1 15,2 1-2-15,0 0-1 0,-2 0 0 0,2 0 0 0,-2 0-1 16,2 0 1-16,-2 2-1 0,0 0-1 16,0 1 3-16,2 0 1 0,-2 2 1 15,4 1 0-15,-2-1 0 0,-2 3 1 16,2-1-1-16,0 1-2 0,-2 3 0 15,2-2 0-15,0-2-1 0,-2 2-1 16,0 0 0-16,2 1 0 0,-2-1-1 16,2 2 0-16,1 4 1 0,-3 0 0 15,0 4-2-15,0 0 2 0,0 3 0 0,-5 3-1 32,-1 1 1-32,2 0-1 0,0-2 1 15,-2 1-1-15,4-5 1 0,-2-2-1 0,1-1 0 16,1-2 0-16,2-3-1 0,0-2 0 15,0-7-5-15,-2 0 2 0,2-3-10 0,0 0 2 0,0-1-1 16,-2-7-6-16,-2-5-10 0,2-5-14 16,-6-6-41-16,-3-1-40 0,-1-2-80 15</inkml:trace>
  <inkml:trace contextRef="#ctx0" brushRef="#br0" timeOffset="-1344.59">20764 15986 75 0,'0'0'332'0,"0"0"-269"31,0 0-9-31,0 0 2 0,0 0-15 0,0 0-12 16,0 0-5-16,0 0 3 0,-14-1 3 0,14 1 3 0,0 0-5 16,0 0-5-16,0 0-5 0,0 0 2 15,2 0-4 1,0 1-6-16,4 2-1 0,4-1-3 15,3 4-1-15,1-2 3 0,7-1-2 16,8-2-1-16,6 0 1 0,11-1-3 16,7 0-1-16,3 0 0 0,-6 3-2 15,-3-1 0-15,-12-1-2 0,-8-1-17 16,-10-3-8-16,-11-6-30 0,-6-5-52 16,-17-10-20-16,-5-1-265 0</inkml:trace>
  <inkml:trace contextRef="#ctx0" brushRef="#br0" timeOffset="890.95">20996 15334 219 0,'0'0'26'0,"0"0"8"0,0 0-4 16,0 0-8-16,0 0-3 0,0 0 4 15,0 0 4-15,0 0 7 0,-6-14-2 16,6 14-1-16,0 0 0 0,0 0-2 16,0 0-4-16,-3 0-5 0,3 0-2 15,0 0 0-15,0 2 0 0,0 1 3 0,0 1-2 16,0 0-2-16,0 2-4 16,0 0-4-16,5 0-1 0,-1-5-3 15,-2 2 0-15,4 0 1 0,-2-2-2 0,0 1 5 16,-2-2 4-16,0 0 3 0,3-2 2 15,-1-5 3-15,2-3-3 0,2-6-5 16,2-6-4-16,5-7-4 0,4-8-3 16,1-5 0-16,1-5-2 0,4-7-31 15,2-7-34-15,-5-11-81 0,-5-4-230 16</inkml:trace>
  <inkml:trace contextRef="#ctx0" brushRef="#br0" timeOffset="2192.19">19288 14099 237 0,'0'0'41'16,"0"0"-16"-16,0 0 15 0,0 0 23 0,0 0 0 16,0 0-8-16,0 0-5 0,0 0 0 15,0 0-11-15,-27 13-4 0,25-9-7 16,0 2-9-16,0-1-3 0,0 1-7 15,2 0-4-15,0-1-2 0,0 1-2 16,0-4 1 0,0 2 0-16,2-2-1 0,2-2-1 0,-2 2 0 0,3-2 0 0,3-4 0 31,2-7 1-31,5-3 1 0,5-8 6 0,1-6-2 0,2-2-2 16,-1 0-2-16,-1 0-2 0,-4 6-10 15,-7 1-55-15,-4 6-35 0,-8 3-92 16</inkml:trace>
  <inkml:trace contextRef="#ctx0" brushRef="#br0" timeOffset="2798.61">18007 13082 430 0,'0'0'22'0,"0"0"19"15,0 0 24-15,0 0 0 0,0 0-20 0,0 0-4 16,0 0-8-16,0 0-4 0,0 0-7 16,-31-6-10-16,31 16-5 0,-2 1-3 15,2 1-1-15,0 2 1 0,0-4-2 16,2-2 1-1,0-1-1-15,2-1 2 16,-2-3 0-16,0 0 1 0,0-2-2 16,0 0 3-16,2 0 1 0,2-1 0 15,-1 0-2-15,1-4-1 0,4-4 1 16,9-4-1-16,1-10-2 0,5-8 1 0,6-10-1 16,6-10 1-16,7-7-3 15,1-6-20-15,5-4-54 0,-13-5-83 16,-14 5-283-16</inkml:trace>
  <inkml:trace contextRef="#ctx0" brushRef="#br0" timeOffset="30770.03">16793 9626 139 0,'0'0'83'0,"0"0"-26"0,0 0-22 15,0 0 14-15,0 0-9 0,0 0-1 16,0 0-6-16,0 0 1 0,4-27-3 16,-4 25 0-16,0 1-5 0,0 1-4 0,0 0-3 15,0 0-5-15,0 0 0 0,0 0-4 16,0 0 0-16,0 0 0 16,0 0 0-16,0 0 0 0,0 0 0 0,0 0 1 15,0 3-1-15,-4 3-2 0,2 3-2 16,-4 3 0-16,-2 5-2 0,-7 1 0 15,5 4 0-15,-9 3-1 0,5-1-1 16,-3 3 0-16,1 0 1 0,-5 0-2 16,5 1-1-16,-3-1 2 0,2 1-2 15,-3 1 1-15,-3-1 0 0,7 1 0 16,-7-4 1-16,4 1-1 0,-4 0 0 0,5-1 0 16,1 1 0-16,-5 1-1 15,5 0 1-15,-8 3-1 0,2-2 1 0,5 1 0 16,-7-1-1-16,0 0 1 15,5 4-1-15,-3-4 0 0,0 3 2 16,7-2 3-16,-7 0 0 0,2 1-1 0,5-3-3 16,-3 0 0-16,2-1 1 0,-3-1-1 15,5-2 1-15,-5-1-1 0,5 2-1 16,-5-1 2-16,1-1-1 0,0 6 0 16,-1-3-1-16,1 1 0 0,-4 0 1 15,1-1-1-15,5 1 0 0,-8-1-1 0,11-1 1 16,-9 3-1-16,9 0 1 0,-5-1 0 15,4-2 0-15,-3-1 0 0,8 4 0 16,-7-2 0-16,5 1 0 0,-5-1 0 16,5-3 1-16,-1 1-1 0,-1-3 1 15,6 2-1-15,-5 1 0 0,-3 2-1 16,5 0 0-16,-5 0 0 0,5-2 1 16,-1 1 0-16,-3-2 0 0,7-1 1 15,-2-3-1-15,-3 2-1 0,5-1 1 16,2 1 1-16,-6-2-1 0,5-2 0 0,1-2 0 15,4-1 0-15,-2-1 1 16,0-2-1-16,0 0-1 0,0-1 1 0,2-2 0 16,-1-1 0-16,1 3 0 0,2-3-1 15,0 3 1-15,-2 2 0 0,0 0 0 16,0-1 0-16,0 2 0 0,0 0 1 16,-2 2-1-16,0-2 0 0,-4 4 2 15,3-2-2-15,-1 3-1 0,4-2 1 16,-2-1 1-16,4 0-1 0,-4 0-1 0,4-2 1 15,0-2 0-15,2 0-1 16,0-1 0-16,2 1 1 0,0-4 0 0,2 3 1 16,1-1 1-1,-1 3 1-15,0-2-2 0,-4-4 6 0,4 2-1 0,1-3-3 16,1 2 2-16,-2 0 1 0,-2-1-2 16,0 0-1-1,0 0-1-15,3 0-1 0,-1 2 0 16,2-1 0-16,-2 0-1 0,3 2 1 15,1 2-1-15,2-2 2 0,-1 1-1 0,7 0 1 0,-5 0 1 16,7 2 2-16,-3 1 0 0,4-1 1 0,-1 2-3 16,-3 2 0-16,3-1-2 0,-3 0 2 15,4 1-2-15,-7 1-1 16,5 1 0-16,-7 0 1 0,7 2-1 0,-7 1 0 16,7 1 1-16,-5 4-1 0,7 0 1 15,-7 2-1-15,11 3 0 0,-4-3 1 16,2 3-1-16,1 0 1 15,3-1 0-15,-8 0 1 0,6-2-1 0,-3 1 5 16,-1-2-3-16,2 0 0 0,-5 0-2 16,-3-2 1-16,3 0-1 0,-5-2 0 15,-1 2 0-15,5-2 0 0,-9-1 0 0,9 0 0 16,-7 2 0-16,2-1-1 16,7 2 0-1,-5 1 1-15,5 0-1 0,2 0 1 0,-3-1-1 0,9-3 3 0,-6-2-3 16,-1-1 3-1,3-2 0-15,-6 0 2 0,1-3-2 16,-7-1-2-16,3-2 1 0,-6 2-2 0,1-3 2 0,-1 0-2 16,2-1 1-16,-3 1 0 0,-1 0-1 15,2-1 0-15,2 1-1 16,-1 1 1-16,-1 1 0 0,8 3 0 16,-1-1 1-16,1 4-1 0,3 2 1 0,6 0 2 0,0 3-2 15,-5-5 1-15,7 2 3 0,-4-1-2 16,-9 1-1-16,9-1 1 15,-11-4-3-15,5 2 1 0,-5-1-1 0,5 0 0 16,-7-2 1-16,3 1-1 0,-1-1-1 16,-4-1 0-1,3 0 1-15,1 0 0 0,-2 1 0 0,1 0 0 0,1 3 0 16,-1 1 0-16,1 0 0 0,4 5 0 31,-3 0 0-31,3 3 0 0,-3-2 0 16,1-2 0-16,-1 1 1 0,-3-2 0 15,0 0-1-15,3-3 1 0,-5-1-1 16,2 0 1-16,-1-1 0 0,-1-4-1 0,-2-3 0 16,0-2 0-16,1-2 0 0,-3-3 0 15,-2 1 0-15,-2 1 0 0,2-3 1 16,-2 2-1-16,0-2 1 0,2 0 0 16,-2 0 0-16,0 0-1 0,0 0 1 15,0 0 0-15,0 0 1 0,0 0 0 16,0 0-1-16,0 0 0 0,0 0-1 15,0 0 1-15,0 0-1 0,0 1 0 16,0-1 0-16,0 0 0 0,0 2 0 16,0-2 0-16,0 0 0 0,0 0 0 0,0 0-1 15,0 0 1-15,2 2 0 0,-2-1 0 16,0 1 0-16,2-1 0 0,-2 2 0 16,4-1 0-16,-2 0 0 0,2 0 0 15,3 3 0-15,-5-3-1 0,4 3 1 16,-4 0 1-16,2-1-1 0,-4 2 0 15,2 0 0-15,4-1 0 0,-4 0 0 16,2-1 0-16,3-1 0 0,-3 0 0 16,-2 0 0-16,0-1 1 0,2 1-1 0,-2 3 0 15,0-4-1-15,2 1 1 0,-4-1 0 16,4-1-1-16,3 2 2 0,-5-3-2 16,0 3 1-16,0-3 0 0,0 0 0 15,0 1 1-15,0 1-1 0,0-1 0 16,-2 1 0-16,2-1 0 0,-2 0 0 15,2-1 0-15,0 0 0 0,0 1 0 16,-2-1 0-16,0 0 1 0,2 0-1 16,1 0-2-16,-1 1 2 0,2-1 0 15,-2 1 0-15,-2 0 0 0,0 0 0 16,2-1 0-16,0 0 0 0,-2 0 0 0,0 0 0 16,0 0 0-16,0 0 0 15,0 0 0-15,0 0 0 0,0 2 0 0,0-2 0 16,0 0 0-16,0 0-1 0,0 0 1 15,0 0 0-15,0 0 0 0,0 0 0 16,0 0 0-16,0 0 0 0,0 0 0 16,0 0 0-16,0 0 0 0,0 0 0 15,0 0 0-15,0 1 0 0,2 0-1 16,-2 0 0-16,2 2 0 0,-2-2 1 16,4 1 0-16,-4-1 0 0,0 2 0 15,2 1 0-15,0-2 0 0,2-1-1 16,-1 0 1-16,-1 0 0 0,-2 0 1 15,2-1-1-15,2 0 0 0,-4 1-1 0,2-1 1 16,-2 2 0-16,4-1 1 0,-2 1-1 16,2 1-1-16,-2-1 1 0,0 0-1 15,5 0 1-15,-5 1 0 0,2-2 0 16,6-1 0-16,-2 0 0 0,-1 0 0 16,1 0-1-16,2 1 1 0,-2-1 1 15,1 1-1-15,3-1-1 0,0 0 1 16,-3 0 0-16,3 0 1 0,1-1-1 15,-5 1 0-15,8 0 0 0,-3 0 0 0,5 1 0 16,-1 1 0-16,2 2 0 16,-3-1 0-16,5 2 1 0,-5 0-2 0,5 0 2 15,0 2-2-15,-3-1 2 0,1 2-1 16,-1-2 0-16,-1-2 0 0,-3 0 0 16,3-2 0-16,-3-1 0 0,1-2 0 15,4 1-1-15,-1-5-2 0,-1-2 3 16,1 0 0-16,-1 1 0 0,6-1 0 15,-3 1 0-15,1-1 0 0,0 3 0 16,-3 1 0-16,3-2 0 0,-5 1 1 16,-1-1-1-16,-3 1 0 0,3-1 0 15,-7-4 2-15,2 2-2 0,3 0 0 16,-5-2 1-16,2 2-1 0,1 0 0 0,-3 1 1 16,-4 3-1-16,4-1-1 0,-4 0 1 15,5 0 0-15,-3 1 0 0,-2 0 0 16,4-2 1-16,-1 1-1 0,3-3 0 15,-4 2 0-15,4-2 0 0,-1-1 0 16,7-4 0-16,-3 0 1 0,3-4 0 16,-3 2-1-16,1-3 0 0,-2 2 0 15,-1 1 1-15,3-1-1 0,-6 2 0 16,1 2 0-16,-3 0 1 0,2 2 0 16,-2-1-1-16,1 1 1 0,1 0 0 0,-4-1 0 15,6 0-1-15,-1-4 1 16,1 3-1-16,0-3 1 15,-1 2 0-15,-3 1-1 0,2 0 0 0,-4 2 0 0,2 2 1 16,-1-1-1-16,-1 0 1 0,-2-2 0 16,0 1-1-16,0 0 0 0,-2-2 1 15,4 3 1-15,-2-2 2 0,-2-1-4 16,2 1 0-16,-2 1 0 0,0-1 0 16,-2 1 0-16,2 1 0 0,2 0 0 15,-2-1 0-15,0 4 0 0,0-1 0 16,0 0 0-16,0 2 0 0,0-1 0 15,0-4 0-15,0-1 0 0,-2-2 0 0,-2-4 0 16,-2-1 0-16,0-4 0 0,-5 0 0 16,3-3 0-16,0 2 0 0,-1 0 0 15,-3 0 0-15,8 2 0 16,-4 0 0-16,1 0 0 0,-3-1 0 0,4 2 0 16,-5-2 0-16,5 1 0 0,-8 0 0 15,3 0 0-15,-3-1 0 0,-3 2 0 0,1-2 0 16,-5 2 0-16,1 1 0 15,-1-1 0-15,-2-1 0 0,0 1 0 16,7 0 0-16,-3-1 0 0,3-1 0 16,-5-3 0-16,3 0 0 15,-3-1 0-15,0 1 0 0,-2 1 0 0,-1-1 0 0,-7 1 0 16,0-3 0-16,0 1 0 0,-2-2 0 16,-3-1 0-16,3 2 0 15,2 0 0-15,-2 2 0 0,8 1 0 0,3 1 0 16,1 2 0-16,2 2 0 0,7-2 0 15,0 2 0-15,-1-1 0 0,3-1 0 16,2 0 0-16,-5 0 0 0,3 1 0 16,2-2 0-16,-7 1 0 0,3-1 0 15,-7 1 0-15,5-1 0 0,-5 1 0 16,5 0 0-16,-5 3 0 0,9 3 0 16,3 3 0-16,1 0 0 0,2 3 0 0,2-1 0 15,-2 0 0-15,4 3 0 0,-2 0 0 16,0 1 0-1,2 2 0-15,0-1 0 0,0 0 0 0,-2 0 0 0,2 0 0 16,0 1 0-16,0-2 0 0,-2 1 0 16,0 0 0-16,-1-2 0 0,1 3 0 15,0 0 0 1,0 0 0-16,2 1 0 0,0 1 0 0,0 1 0 0,0-1 0 16,0-1 0-16,0 2 0 0,0-3 0 15,0 1 0-15,2-3 0 0,0 0 0 0,0-2 0 16,5-1 0-1,-5-2 0-15,2-1 0 0,2-3 0 0,0 0 0 0,0-3 0 16,-3 1 0-16,1-2 0 0,0-2 0 16,6 0 0-16,1-1 0 0,-1-3 0 15,6-1 0-15,1-1 0 0,2-2 0 32,-1-4 0-32,5 0 0 0,4-2 0 0,-2-1 0 0,-3 0 0 0,1 0 0 15,0-2 0-15,-3 0 0 16,3-1 0-16,-8 1 0 0,3 0 0 0,-3-1 0 15,3 3 0-15,-5 0 0 0,3 1 0 0,-1 4 0 16,3-1 0-16,-3 3 0 0,-1 3 0 16,-1 2 0-1,3-1 0-15,-3 0 0 0,1 3 0 0,3 0 0 0,-5-2 0 32,7 4 0-32,-5-6 0 0,3 1 0 0,-3 1 0 0,3-4 0 0,-5 3 0 15,3-1 0-15,-5 2 0 0,0 1 0 16,-4 0 0-1,9 0 0-15,-9 1 0 0,4 1 0 0,1-1 0 0,-1 0 0 32,2 0 0-32,3 0 0 0,-1 0 0 15,5 0 0-15,-2-1 0 0,3-1 0 0,-3 1 0 16,3-3 0-16,1 0 0 0,-2-1 0 16,-3 0 0-16,-3-1 0 0,-1 2 0 15,3-1 0-15,-7-1 0 0,-2 2 0 16,4 3 0-16,-3-1 0 0,-5 5 0 15,0 1 0-15,0 1 0 0,2 2 0 16,2 1 0-16,-4 1 0 0,6 1 0 16,-1-3 0-16,-3 4 0 0,0 0 0 15,2-2 0-15,-2 3 0 0,-2 0 0 16,2 1 0-16,-4-2 0 0,0 2 0 0,0 1 0 16,0-1 0-16,0 2 0 0,0 1 0 15,0-2 0-15,0 3 0 0,0 0 0 16,-4 1 0-16,2 0 0 0,2 0 0 15,0-1 0-15,0-2 0 0,0 1 0 16,-2-2 0-16,2 0 0 0,0 0 0 16,-4 0 0-16,2 0 0 0,-2-1 0 15,2 1 0-15,0 1 0 0,-5-1 0 0,3 2 0 16,-2-1 0-16,4-1 0 16,-4 0 0-16,0 2 0 0,2-1 0 15,-9 2 0-15,7 0 0 0,-4 0 0 16,1-1 0-16,-5 0 0 0,1 1 0 0,-5-2 0 15,-3 0 0-15,-4 0 0 0,-4-1 0 16,-4 1 0-16,-2-1 0 0,-2-1 0 16,-4 1 0-16,-3 1 0 15,-1 0 0-15,1 0 0 0,-1-2 0 0,1 1 0 16,1-2 0-16,0 0 0 0,-1 0 0 16,7-1 0-16,-4 1 0 0,1 1 0 15,3-1 0-15,4 2 0 0,0-1 0 16,2 2 0-16,-2-1 0 0,2-1 0 15,-6 1 0-15,2 1 0 0,-5-1 0 0,1 1 0 16,-2 0 0-16,-5 3 0 0,7-2 0 16,0 0 0-16,6 2 0 0,-3-1 0 15,5 1 0-15,3 0 0 0,1 0 0 16,0 1 0-16,4-3 0 16,-2 3 0-16,0-1 0 0,-6 2 0 0,2 1 0 15,1 0 0-15,-1 0 0 0,0 4 0 16,-2 0 0-16,4 2 0 0,-4 0 0 15,6 1-3-15,2 3 3 0,5-1-1 16,-1 5 0-16,3 2 1 0,-5 4-1 16,8 5-1-16,5 0-10 0,6 3-6 0,8 0-15 15,13-2-14-15,20-12-30 0,9-19-93 16</inkml:trace>
  <inkml:trace contextRef="#ctx0" brushRef="#br0" timeOffset="32597.39">12041 11644 116 0,'0'0'150'15,"0"0"-144"-15,-52-10 13 0,42 9 24 0,-2 0 2 16,5 1-5-16,3-1 23 0,4 1-35 16,0 0 6-16,0 0-1 0,-2 0-6 15,2 0-4-15,0 0 2 16,0 0 5-16,0-1 2 0,0 1-4 0,0-1-1 15,0 1-20-15,2 0-3 0,4-1-2 16,7 1-2-16,10-2 2 0,12-2 4 16,16 0 2-16,13-4 3 0,9 2-1 15,20-1-3-15,-2 3-1 0,12 1-3 16,1 3-1-16,-3-1-2 0,-6 0-5 16,-17 3 5-16,-7 1 1 0,-13 0 0 0,-17-2 0 15,-10 2 1-15,-10-3-2 0,-17 3 0 16,-4-2-12-16,-11 5-21 0,-11 1 4 15,-11 4-19-15,-11 2-31 0,-10-1-32 16,3-6-77-16</inkml:trace>
  <inkml:trace contextRef="#ctx0" brushRef="#br0" timeOffset="32880.28">11936 12025 565 0,'0'0'6'0,"0"0"-4"16,0 0 1-16,0 0 19 0,0 0 5 16,0 0-4-16,0 0 4 0,0 0 1 15,0 0-2-15,62-3-6 0,-33-2-9 16,10 0 1-16,8 0 2 0,7 1-1 16,10-2-3-16,11-1-2 0,5 3 0 15,15-3-1-15,4 3-1 0,7 1-6 16,6 2-4-16,-1 1 4 0,-10-2 1 15,-16 6 1-15,-6 1 0 0,-15 0 0 16,-17 1 0-16,-5-2-2 0,-15-1-5 0,-5-1-27 16,-18 0-9-16,-4-1-16 0,-6-1-17 15,-19-4-12-15,-6-8-73 0</inkml:trace>
  <inkml:trace contextRef="#ctx0" brushRef="#br0" timeOffset="33290.18">12204 11347 452 0,'0'0'26'0,"0"0"-2"0,0 0 29 15,0 0 9-15,0 0-10 0,0 0 0 16,0 0-2-16,0 0-13 0,0 0-14 15,2-37-8-15,-12 41-9 0,-2 5-5 16,-9 4-1 0,4 5-1-16,-7 4 0 0,-1 7 0 0,-2 3 1 0,-2 4 0 15,2 3-1-15,-6 1 0 0,-6 2 0 16,4 1 0-16,-3-1-1 0,3-3-2 16,4-4 0-16,4-5-1 0,9-2 4 0,3-4 0 15,7-6 1-15,4 0-1 0,4-5 0 16,0 0 0-16,10 0 0 0,7 0-1 15,8 0 0-15,1-3 2 16,16-1 1-16,1 0 2 0,13 2-2 0,-2 0 1 16,2 0 1-16,1 3-2 0,-7-2 0 15,-2 2 0-15,-13 0-1 0,-4 0-13 16,-11-3-59-16,-5-1-39 0,-15-6-69 16,0-3-172-16</inkml:trace>
  <inkml:trace contextRef="#ctx0" brushRef="#br0" timeOffset="33841.95">12601 10810 113 0,'0'0'369'16,"0"0"-364"-16,0 0-3 0,33-58 26 0,-31 51 33 0,2 1-15 16,-4 2-6-16,0 2-2 0,0 1-3 15,0 1-1-15,0 0-11 0,0 0-11 16,0 0-3-16,0 0-3 0,-4 1-2 16,4 1-2-16,0 2-1 0,0 2-1 15,-2 3 1-15,2 4-1 0,0 2 0 16,0 3 0-16,0 3 0 0,0 1 0 15,0 1 0-15,-2 4 1 0,2 2-1 16,-2 0 0-16,2-1 0 16,-2 0 1-16,2 2-1 0,0 0 0 0,0-2 1 0,4-3-1 15,0-2 1-15,5-2-1 0,-5-6 0 16,-2-1 0-16,0-2 0 0,0-2-1 16,-2-3 1-16,0 0 0 15,0-3 0 1,0-1 0-16,0 0 1 0,0-2 0 0,0-1 0 0,0 0 0 15,0 0 0-15,0 0-1 0,0 0 2 0,0 0 1 16,0 0-2-16,2-2 2 0,2-3 1 16,4-1-1-16,5-3-3 0,-1-1 0 15,9 0 0-15,2-1 0 0,1 2 1 16,5-1-1-16,4 4 0 0,-4-1 0 16,2 3 0-16,0 2 0 0,-2-1 1 15,-4 1-2 1,-6 1-7-16,3-2-36 0,-9 2-37 0,3-5-41 0,-7-2-102 0</inkml:trace>
  <inkml:trace contextRef="#ctx0" brushRef="#br0" timeOffset="34393.04">13147 10841 655 0,'0'0'9'0,"0"0"17"0,0-62 28 0,4 50-1 15,-2 4-25-15,2 2-12 0,-2 4-3 16,-2 2 2-16,0 0-2 0,0 0-4 16,2 5-7-16,0 6-2 15,7 9 0-15,-5 4 0 0,-2 8 1 0,-2 4 1 16,2 1-2-16,-2 1 1 0,2-1 0 16,0-3 0-16,0-2-1 0,0-4-2 15,0-6 0-15,0-7-1 0,0-4-2 16,-2-5 0-16,0-5 0 0,0 1 2 15,0-2 3-15,0 0 0 0,-2-6 1 16,-2-4 1-16,-4-5-1 0,6-4-1 16,-8-3 0-16,-3-3 0 0,5-5 0 15,-5-3 0-15,-1-2 0 0,2-3-1 0,-7 1 1 16,7 1 0-16,-1 2 0 0,3 2 0 16,4 4 0-16,2 5-3 0,1 7 0 15,1 3 2-15,2 3 1 0,5 2 0 16,1 2-1-16,12 0-1 0,5 3 0 15,8 1-1-15,15 2 2 0,-1 5 0 16,1 2 1-16,-1 5 1 0,-8 0 1 16,-8 2-1-16,-8 1-1 0,-5 1-1 15,-12 0 1-15,-4 6 0 0,-12 1 0 0,-13 4 2 16,-10-2 0-16,-14 0 2 0,-1-2-2 16,-10-2-1-16,10-3-1 0,5 0-4 15,14-5 3-15,12 2 1 16,5-4 1-16,8 0-1 0,4 4-1 0,2-1 1 15,2 4 0-15,14-2 1 0,7 0-1 16,12 4 2-16,15-4 0 0,12 4 0 16,14 1 1-16,19 2-1 0,11 6-2 15,1-5-9-15,11-13-121 0</inkml:trace>
  <inkml:trace contextRef="#ctx0" brushRef="#br0" timeOffset="36695.68">5368 9585 87 0,'0'0'45'0,"0"0"-7"0,0 0 5 15,0 0 6-15,0 0-18 0,0 0-12 16,0 0-8-16,0 0-3 0,-12-12-3 15,12 12-3-15,0 0-2 0,0 0-1 16,0 1 1-16,0-1 6 0,-2 0 10 16,2 0 11-16,0 0 1 0,0 0 1 15,0 0 3-15,0 0 6 0,0 0-3 16,0 0-3-16,0 0-9 0,0 0-8 16,0 0-8-16,0 0-3 0,4 0-2 15,4 0-2-15,3-1 4 0,3-1 7 16,11-3 8-16,2-3 5 0,6 3 1 15,4-4-7-15,0 3-7 0,0 0-5 16,5-3-1-16,-9 1 0 0,-6-1-3 0,2 3-1 16,-5-1 1-16,-11-1-1 0,3 4 0 15,-11 2 1-15,-5 1-1 0,0 1 2 16,0 0-1-16,0 0-2 0,-3 0-13 16,-3 0-22-16,-6 0-13 0,4 0 6 15,-7 0-15-15,-3 4-24 0,-1-1-13 16,-2 1-56-16,3 0-88 0</inkml:trace>
  <inkml:trace contextRef="#ctx0" brushRef="#br0" timeOffset="37246.51">5393 9508 358 0,'0'0'73'16,"0"0"-21"-16,0 0 6 0,0 0 1 15,0 0-27-15,0 0-17 0,0 0-7 16,0 0-6-16,10-2-1 0,-3 11-1 16,-5 4 3-16,4 4 3 0,-2 0 0 15,4 6 0-15,-4 0 1 0,-1 4-2 0,-1 2 0 16,-2 3-3-16,0-3 0 0,0-1-1 15,0-2 0-15,0-4 0 0,4-5-1 16,-4-6 0-16,2-2 0 0,0-4 0 16,0 0 0-16,-2-4 1 0,2-1 0 15,-2 0 3-15,0 0 5 0,2-2 10 16,-2-5 3-16,4-4-6 0,4 1-5 0,-1-5-2 16,1 1-2-16,0 0-3 15,5 1-1-15,-1 4-1 0,-2 1-2 16,9 2 1-16,-5 2-1 0,9 2 0 15,2 2-1-15,2 0 1 0,-2 6 0 16,6 4 0-16,-7 3 0 0,1 4 0 0,-8 0 0 16,-1 2 0-16,-7 2 1 0,-5-2 0 15,-2 3 0-15,-2-2 1 0,-6-3-1 16,-5 3 1-16,-5-6 1 0,-5 1 0 16,-2-2-2-16,-4-3 2 0,-4-1-2 15,-4-3 1-15,-2 0-2 0,-4-3-7 16,-5-3-20-16,11 0-14 0,2-4-8 15,10-4 6-15,5-1 5 16,5-3-7-16,3-2-18 0,4-4-19 0,0-5-27 0,-1 1-87 16</inkml:trace>
  <inkml:trace contextRef="#ctx0" brushRef="#br0" timeOffset="37704.39">5571 9422 367 0,'0'0'81'16,"0"0"-18"-16,-2-61-1 16,-2 46 2-16,-5 1-21 0,5 4-8 0,0 2-3 0,-2 0-4 15,-6 1-4-15,-3 2-12 0,-4 4-7 16,-1 1-1-16,-7 1-3 0,-2 7-1 16,-2 5 1-16,0 4-1 0,4 3 0 15,-2 4 0-15,6 3 0 0,-1 0 0 16,5 4 0-16,2 1-2 0,1 1 2 15,1 4-2-15,5 1 1 0,0 3 0 16,-1-2 1-16,7 1-1 0,4 0 0 16,0-1 0-16,0 0 1 0,7 1-1 15,7-1-1-15,0 3 1 0,7-2 1 16,4 0 0-16,0-2-1 0,14-4 0 0,2-2 1 16,3-8 0-16,5-5 0 0,1-5 0 15,2-6 1 1,1-5-1-16,-1-3 1 0,-4-6 0 0,1-6 0 0,-5-4 1 15,-3 1 0-15,7-6 4 16,-9-3 5-16,0-4 1 0,-6-2 0 16,-4-5-1-16,-4-4 3 0,-9-4 0 15,-5-6-3-15,-7-7-3 0,-4-3-3 0,-12-2 0 0,-3 1-5 16,-18 10 1-16,-6 5-1 16,-15 8-3-16,-8 11-11 0,-6 7-6 0,-5 10-10 15,1 8-17-15,6 2-5 16,6 13-21-16,6 6 4 0,11 6-44 15,4 2-71-15</inkml:trace>
  <inkml:trace contextRef="#ctx0" brushRef="#br0" timeOffset="38232.87">5232 10184 358 0,'0'0'93'0,"0"0"-8"15,0 0-11 1,0 0-10-16,0 0-3 0,0 0-7 0,0 0-12 16,0-42-9-16,0 42-12 0,-4 0-5 0,0 1-8 15,-3 6-4-15,-3 8-3 0,-9 5-1 16,1 4 1-16,-7 3 0 0,-4 3 0 15,-4 3 2 1,-2 4-2-16,0 2-1 0,-2 1-1 0,-3 4-3 0,5-1 2 16,-2 1 2-16,10-3-1 0,-2 0 1 15,4-4 0 1,-2-1 0-16,7-2 1 0,-1-4-1 0,-2-2 1 16,11-6-1-16,-3-7-1 0,9-2-3 15,4-7-2-15,2-3-5 0,0-1-6 0,0-2-3 0,0 0-2 16,0-2 4-16,4-6-6 0,5-1-20 31,1-2-22-31,-6 2-22 0,-4-1-79 16,0 4-127-16</inkml:trace>
  <inkml:trace contextRef="#ctx0" brushRef="#br0" timeOffset="38785.21">4451 11044 312 0,'0'0'7'16,"-21"-62"40"-16,13 44 10 0,-3 4 3 15,-3 2-8-15,3 2-13 0,1 4-5 16,-6 3-6-16,5 1-4 0,-7 2-4 16,3 5-3-16,-6 1-5 0,7 6-4 15,-7 2 1-15,3 4-4 0,-3 3 0 16,0 4-3-16,7 6 0 0,-7 3-2 16,7 2 1-16,-9 6-2 0,7 2 1 15,-1 2-2-15,0 1 2 0,1 0 1 16,6 1-1-16,1-2 0 0,1 0-3 15,8 1 2-15,0-4 1 0,14 0 0 16,-1-5-1-16,8-2 0 0,1-3-1 0,7-5 0 16,4-4-1-16,5-5-1 15,7-5 2-15,-2-4 2 0,11-5-3 16,-4-6 2-16,6-2 0 0,-3-13 1 0,-1-4 0 16,0-8 1-16,-5-6 4 0,3-5 10 15,-7-6 8-15,-1 0 3 0,-7-5-3 16,-4-1-2-16,-6-2-1 0,-13-4 1 15,-2 0-8-15,-10-3-5 0,-12-3-5 16,-9 2-1-16,-14 5-2 0,-10 6-2 16,-7 15 1-16,-8 10-3 0,-4 10 1 0,4 7-1 15,2 5-3-15,13 4-5 16,5 8-16-16,3 10-15 0,4 6-23 16,6 8-17-16,-4 7-9 0,6 2-45 0,1-4-72 15</inkml:trace>
  <inkml:trace contextRef="#ctx0" brushRef="#br0" timeOffset="39273.65">4351 11330 437 0,'0'0'39'0,"0"0"8"0,4-52-2 0,-2 43 14 16,-2 2-21-16,3 0-15 0,-3 3-2 15,4 0-4-15,0 0-5 0,4-1-3 16,2 0-2-16,3 0-2 0,8 0-1 16,-1 4 0-16,3 0-2 0,4 2 0 15,0 5-1-15,-5 4 0 0,-3-1-1 16,-5 4 0-16,-3-1 0 0,-9-1-1 16,-2 0 1-16,0-2 0 0,-8 4-2 0,-9-1-5 15,3 1-4-15,-9 0-5 0,-4 1 3 16,4-3 2-16,-2-2-1 15,5-1 9-15,9-4 3 0,3-1 1 0,8-3 0 16,-2 0 0-16,2 0 3 0,0 0 10 16,0 0 2-16,0 0-1 15,2 0-7-15,6 0-2 0,1 0-3 0,11 1 0 16,1 3 4-16,8 3 7 0,6 5 3 16,6 3-3-16,-3 1-5 0,-5 4 0 15,-11-2 10-15,-3 1-16 0,-13-2 2 0,-2-3-2 16,-4 0 2-16,-6-1 0 15,-8 2 1-15,-11 0 0 0,-6-3-5 16,-4-1-1-16,0 0-3 0,-5-4-9 0,5-3-7 16,0-4-18-16,-4 0-16 0,8-1-24 15,6-3-23-15,2-3-51 0,3 0-73 16</inkml:trace>
  <inkml:trace contextRef="#ctx0" brushRef="#br0" timeOffset="40155.46">5941 10272 302 0,'0'0'63'0,"0"0"-7"0,0 0-1 0,0 0 9 16,0 0-18-1,0 0-12-15,-25-36-4 0,25 35-1 0,0 1-7 0,0 0-10 16,0-1-7-16,2 1-2 0,0 0-1 15,7 2 3-15,-1 5 5 0,0 1 7 16,7 2-2-16,3 2-1 0,7 4 0 0,6 5-1 16,4-1-2-16,8 4 0 15,13 3 0-15,4 3-3 16,6 2-4-16,7 4 1 0,-3 3-3 0,-2 0 1 0,-6 3-2 16,-4-1 0-16,-4-1 1 0,-7 1-2 31,-3-3 1-31,-5-4 1 0,-4-1-1 15,-6-2 1-15,-4-5-2 0,-8-5 2 16,-1-6-2-16,-12-5 0 0,0-5-1 16,-4-2-6-16,0-2-9 0,0-1 0 0,0 0-2 15,-2 0-8-15,-4-5-7 0,0 0-17 16,-7-1-12-16,5 0-20 0,0 1-49 16,-2 2-86-16</inkml:trace>
  <inkml:trace contextRef="#ctx0" brushRef="#br0" timeOffset="40721.56">7014 11083 352 0,'0'0'45'0,"0"0"-13"16,-17-62-1-16,9 49 24 0,-2 2 0 0,-1 3-16 16,-1 4-9-16,-1 1-6 0,1 3 1 15,-7 1-4-15,3 8-6 0,-1 3-8 16,3 5-6-16,-5 2-1 0,5 2-1 16,-5 4 1-16,9 0 0 0,-3 1 0 15,3 5 0-15,0 1 0 0,2 2 0 0,-1 1 1 16,1-1-1-16,4 0 0 0,2 0-1 15,2-1 1-15,6 0 0 16,6 0 0-16,5 1 1 0,6-1-1 0,4 1 1 16,6-2 0-16,2-3-1 15,4-4 2-15,2-3-2 0,7-7 1 16,2-8-1-16,5-5 1 0,-3-4 2 0,8-10 6 16,0-4 10-16,2-3 2 0,-2-3-2 15,-2 0 2-15,2-1-3 0,-4-2-2 16,-9 0 0-16,-6 2-3 0,-8-4-1 15,-10 1 1-15,-2-3-3 0,-11-3 0 16,-4-3-2-16,-1-4-1 0,-5 0-1 16,-9-5-4-16,-5-3 1 0,-7-3-2 15,-6-2-1-15,-6 2-1 0,-4 5-1 16,-8 5 1-16,-5 7-1 0,-10 6 0 16,-6 6-2-16,-7 7-2 0,1 5-5 0,0 8-5 15,6 2-2-15,6 10 1 0,8 7-6 16,7 3-10-16,5 6-9 0,7 1-12 15,4 3-19-15,9-1-34 0,3-5-58 16,11-4-82-16</inkml:trace>
  <inkml:trace contextRef="#ctx0" brushRef="#br0" timeOffset="41272.9">7318 11164 495 0,'0'0'25'0,"16"-53"33"16,-12 35-25-16,-2 5 16 0,-2 3 1 15,-4 1-10-15,-6-1-9 0,-9 2-8 16,-1 3-10-16,-5 3-7 0,-2 2-4 16,-2 4-2-16,0 6 0 0,8 4 0 15,1 2 0-15,1 1 0 0,5 0 0 16,5-1-2-16,1-2 2 0,2-4-1 15,4 3 0-15,2-2 0 0,6 0 0 16,-2 4 0-16,4-3 0 0,5 0 1 16,3 4-1-16,3-4 1 0,2 3 0 0,8-3 0 15,-3 3 1-15,5 3 3 0,5 1 0 16,-3 1 2-16,0 1-3 0,-8 0-2 16,-5-3 2-16,-7-3-1 0,-7-3-1 15,-6-1-1-15,0-2 0 16,-8 2 0-16,-5-4-1 0,-1 0-12 0,-3-1-6 15,-4 0-2-15,-1-2-4 0,-3-3 4 16,2-1 9-16,0-1 7 0,3-4 5 0,-1-1 2 16,11-1-1-1,-1-3 2-15,5 2 1 0,0-6 10 0,6 0 5 16,2-6-1-16,6-1 2 0,3-4 0 16,1-4-4-16,9-2 1 0,2-3-3 0,-3-1 1 15,1-2 1-15,-5-1 1 0,-3 3-2 16,-7 3-3-16,-6 3-5 0,0 3-3 15,-6 2-1-15,-7 2-1 0,-1 6-1 16,-1 1-1-16,-3 5 0 0,-5 4-1 16,-2 3-7-16,-4 6-18 0,-2 6-15 15,-4 7-20 1,0 5-36-16,0 1-57 0,4-2-135 0</inkml:trace>
  <inkml:trace contextRef="#ctx0" brushRef="#br0" timeOffset="42515.92">7690 11646 158 0,'0'0'58'16,"0"0"-2"-16,0 0-21 0,0 0 0 15,0 0-4-15,-15-21-5 0,9 21 0 0,0-2-1 16,2 1-3-16,0 1 9 0,-1 0 1 16,5 0 1-16,-2 0 0 0,2 0-7 15,0 0-6-15,0-1-1 0,0 1-4 31,0 0-3-31,2 0-4 0,3 0 0 16,-1 2 2-16,0 3 2 0,4 1 2 16,2 1-2-16,1 2-1 0,5 2 0 15,5 3 0-15,4 3-2 0,2 4 0 16,4 5-1-16,4 3-1 0,4 5-3 16,4 4-2-16,7 2 1 0,2-2 10 15,2 1 1-15,-3-5-8 0,-1-2-2 16,-9-4-1-16,-6-1-2 0,-8-6 0 15,-6-2 1-15,-9-2-1 0,-6-5 0 0,-6-4-1 16,0 1-6-16,0-5-11 0,0-1-6 16,-4-3-1-16,0 0-7 0,2-2-2 15,-4-3-10-15,6-1-6 0,0-3-13 16,8-3-18-16,5 1-14 0,5-1-50 16</inkml:trace>
  <inkml:trace contextRef="#ctx0" brushRef="#br0" timeOffset="43020.71">8773 12083 477 0,'0'0'61'15,"0"0"5"-15,0-65-14 0,-2 51 11 16,-2 7-10-16,-5-1-12 0,3 3-11 15,-2 2-15-15,-7 2-8 0,1 1-5 16,-5 7-2-16,-1 6 0 0,-1 7-4 16,0 2 0-16,3 5 3 0,-1 1 1 15,5 3 0-15,-3 5-2 0,1 0 2 16,-1 4 0-16,3 3-1 0,3-4 1 16,5 0 0-16,2-3-1 0,4-1 0 0,0 4 1 15,4 2 0-15,4 4 0 16,5-3 0-16,3 0 0 0,5-1 0 15,10-4 1-15,4-3-1 0,9-4 2 16,3-6-2-16,9-5 2 0,0-6-2 0,2-6 0 16,1-5-5-16,-3-2 5 0,-6-10 0 15,-5-2 0-15,1-5 1 0,-7-2 1 16,-4-2 2-16,-4-2 5 0,-2-4 3 16,-10-1-1-16,-3-3 0 0,-5-7 0 15,-5-3 2-15,-2-10-6 0,-4-3-4 0,0-4-1 16,-10-1-1-16,-7-1 0 0,-10 2 0 15,-2 6-1-15,-10 5-6 16,-8 6 1-16,-1 8-11 0,-4 10 0 0,7 8-1 16,-1 10 0-16,3 5-3 0,2 8-6 15,3 10-27-15,3 7-12 0,0 7-8 16,2 1-26-16,2 0-39 0,10-5-66 16</inkml:trace>
  <inkml:trace contextRef="#ctx0" brushRef="#br0" timeOffset="43539.9">9081 12398 62 0,'0'0'330'0,"0"0"-260"0,4-50-18 15,-4 35 5-15,0 1-1 0,-4-1-13 16,0 2-3-16,-5 2-7 0,-3-1-6 15,2 4-2-15,-7 1-13 0,3 2-7 16,-9 3-4-16,2 2-1 0,-1 0-2 0,-3 7 0 16,4 4 1-16,0 3-4 0,5 2-2 15,3 3-9-15,5 0 3 16,0-1-1-16,4-1 0 0,2 0 1 16,2-3 0-16,0 2 9 0,2-5 3 0,6-3-1 15,2-1 2-15,5 0 0 16,1-4 0-16,5-5 0 15,0 2 8-15,4-2 8 0,4-6 4 0,-3-1-2 16,-1 1-1-16,-4 0 0 0,-7-1-3 0,-3 3 1 0,-5 3 1 16,-4 0-1-16,0 1-1 0,-2 1-3 15,0 0-4-15,0 1-1 16,0 0-3-16,0 2-3 0,0 6 0 0,0 2-4 16,0 8 2-16,4 1 1 0,-2 3 1 15,0 1 1-15,0-1-1 16,0-1 1-16,-2 0-1 0,-2-5 0 0,-4 3 1 15,-2-5-1-15,-5 1 2 0,-3-2-1 16,-1-4 0-16,-3 1-1 0,1-4-4 16,-2 0-3-16,-1-2-12 0,-1-2-10 15,0-1-11 1,-2-1-31-16,-4 0-26 0,5 0-28 16,3 3-36-16,7-3-92 0</inkml:trace>
  <inkml:trace contextRef="#ctx0" brushRef="#br0" timeOffset="44011.89">9168 12762 328 0,'0'0'66'0,"0"0"-23"16,0 0 10-16,0 0 7 0,0 0-16 0,0 0-15 16,0 0-2-16,-19-22-1 0,17 20 0 0,2 2 3 15,0 0-7-15,0 0-2 16,0 0-1-1,0 0-7-15,0 2-3 0,0 3-3 0,6 1-3 0,5 6 2 16,5 3 6-16,1 2 2 0,9 6-1 16,3 0-4-16,5 5 1 15,1 1-4-15,4 1-2 0,0 4 0 0,3 3-2 16,-1 2 1-16,0-2-1 0,3-1 0 0,-3 0 2 16,-6-4-2-16,-4 1-1 15,-4-4-1-15,-8-2 0 0,-3-3 0 0,-8-2-1 16,-1-4-6-16,-7-2-1 0,0-3-4 15,0 0-7-15,-5-6-5 0,1 0-1 16,4-1-2-16,-4-3-7 0,0 0-17 16,0-3-9-16,0 0-27 0,-7-6-32 15,5-2-132-15</inkml:trace>
  <inkml:trace contextRef="#ctx0" brushRef="#br0" timeOffset="44484.25">10048 13321 440 0,'0'0'13'0,"0"0"5"16,0 0 34-16,0 0 22 0,0 0-29 15,0 0-16-15,0 0-6 0,-49-51 1 16,34 50-4-16,3 0-4 0,-5 1-4 0,3 4-4 15,-3 7-2-15,3 2-1 16,-5 3-5-16,3 5 0 0,-1 2 0 16,3 4 0-16,-1 4 0 0,-1 5-1 0,3 2 1 31,-1 4 0-31,3-1-1 0,3 0 1 16,6 3 0-16,2-1 0 0,8 4-1 15,3-2 1-15,5-2-1 0,5-1 0 16,6-3 1-16,6-4-1 0,4-5 0 15,9-3 0-15,-1-5-1 0,7-5 2 16,-3-6 0-16,5-7 0 0,-2-4 2 0,1-11 8 16,5-5 6-16,-8-6 3 0,2-7-2 15,-7-6-2-15,1-8 0 16,-7-11-3-16,-12-6-7 0,-2-9-5 0,-9-5-1 16,-12-6 1-16,-8-10 0 0,-15 3-10 15,-7 8 2-15,-10 18-13 0,-5 18 9 16,2 15 11-16,-7 13 0 0,3 8-1 15,-7 6 1-15,-1 1-3 0,3 13-9 16,-6 7-22-16,3 6-32 0,1 2-24 16,7 2-40-16,3-6-59 0</inkml:trace>
  <inkml:trace contextRef="#ctx0" brushRef="#br0" timeOffset="44783.31">10162 13464 491 0,'0'0'82'0,"0"0"-14"16,0 0-5-16,0 0 17 0,0 0-23 0,0 0-19 15,0 0-15-15,0 0-7 0,-8-24-8 16,8 34-8-16,0 4 0 15,0 8 0-15,0 1 0 0,0 1 1 16,0 0-1-16,-2-1 1 0,0-2-1 0,-3 3 0 16,1 1-9-16,2 2-15 0,2-1-8 15,0-2 3-15,0-4 2 0,6-6-14 16,3-4-35-16,1-5-19 16,5-6-48-16,1-2-29 0,-1-6-107 0</inkml:trace>
  <inkml:trace contextRef="#ctx0" brushRef="#br0" timeOffset="45115.66">10360 13507 432 0,'0'0'66'0,"2"-50"23"0,-2 39-30 0,0 5 14 15,0 4-5-15,0 1-20 0,0 1-13 16,0 0-14-16,-2 0-6 0,2 1-5 16,-6 5-6-16,-2 8-4 0,0 1-2 15,-1 8 1-15,-1 1 1 0,0 1 0 16,-1 1 0-16,5-2 0 0,-2-1-1 15,4-2-3-15,4-3-4 0,0-2 2 16,2-5 0-16,8-1-2 0,1 0 2 16,3-5 4-16,5 4 2 0,-1-6 0 15,3-3 0-15,0 0 1 0,1-7-1 0,-5-3 4 16,1-4 8-16,-3 0 1 16,-7-3 2-16,0-6 3 0,-5-2 3 0,-3-6-6 15,-7-3-6-15,-5-3-5 16,-9-2-2-16,-10 1-2 0,-4 6 0 0,-8 5-3 15,1 14-6-15,1 5-12 0,8 6-6 16,6 3-1-16,2 7-13 0,9 5-30 16,-1 6-59-16,-8-1-54 0,3-2-216 15</inkml:trace>
  <inkml:trace contextRef="#ctx0" brushRef="#br0" timeOffset="48291.21">4134 11991 177 0,'0'0'75'0,"0"0"-6"15,0 0-14-15,0 0-7 0,0 0 6 16,0 0-4-16,0 0-5 0,0 0-7 16,0 0-4-16,-4-19-4 0,4 19 0 15,0 0-4-15,0 0-1 0,0 0-3 16,0 0-3-16,0-1-3 0,0 1-2 15,0 0-4-15,-2 0-2 0,2 0-2 16,0 4-1-16,0 7-1 0,-6 4-3 16,-2 9 1-16,-9 4 1 0,3 2 0 0,-7 4-1 15,2 1 0-15,-3 3 0 0,-3 5-2 16,-4 3 1-16,-2 4-1 16,-2 1 0-16,0 1 0 0,-2 1 0 0,-1 1 0 15,-1-2 1-15,4-2 0 0,-2-3-1 16,4-2 2-16,2-5-2 0,2-2 0 15,9-6 1-15,-3-3 0 0,11-7-1 0,1-8 0 16,3-6 0 0,4-4-2-16,2-4-8 0,0 0-9 0,0-1-4 15,6-4 0-15,2-6-15 0,1-3-17 0,-1-5-18 16,2-3-71-16,-6 0-132 0</inkml:trace>
  <inkml:trace contextRef="#ctx0" brushRef="#br0" timeOffset="48813.21">3462 12804 375 0,'0'0'155'0,"0"0"-94"0,-31-53-21 15,27 40 5-15,-4 4-1 0,-4 2-11 16,3 4-7-16,5 0-2 0,-6 3-8 16,-5 0-5-16,1 9-9 0,-9 8-2 15,-2 3 0-15,-4 6 0 0,3 4 0 16,-3 2 1-16,2 0 0 16,0 0-1-16,10 0 0 0,-1 4-4 0,3-2 3 15,3 6 0-15,4 0 1 0,1 1 0 16,3 2 0-1,2-2 0-15,2 0-1 0,8-1 0 16,-1 2 0-16,9 0 1 0,1 0 0 0,14 2-2 0,0 0 2 0,6-2 0 16,13-6 0-16,-3-7-1 0,7-5-1 15,2-9-3-15,2-6 5 0,-1-8 0 16,-7-1 0-16,2-10 0 0,-9-7 1 16,-4-5 0-16,-6-2 1 0,-6-4 0 15,-2-1 5-15,-12-3 4 16,3-5 1-1,-6-1 0-15,-5-4 0 0,-3-1-4 16,-2-3 0-16,-7-3-3 0,-1-1 1 0,-17-1-2 16,3-2-2-16,-11 5-1 0,-11 3-1 15,3 8-1-15,-15 6-2 0,4 13-4 16,-3 8-9-16,1 10 3 0,8 6-2 16,3 12-9-16,-1 5-16 0,13 12-34 15,9 7-5-15,-1 4-17 0,9 0-24 16,-1-11-67-16</inkml:trace>
  <inkml:trace contextRef="#ctx0" brushRef="#br0" timeOffset="49299.34">3524 13205 374 0,'0'0'174'0,"0"0"-90"16,11-58-32-16,-3 48-1 0,-2 3-4 15,-4 3-19-15,0 3-7 0,-2 1 0 16,0 0-10-16,0 3-6 0,-2 5-3 16,-6 6 2-16,-4 5-3 0,-1 3 1 15,-9 1-2-15,-7 2 2 0,-2-3-2 16,0 1-7-16,0-7-9 0,2-1-2 16,6-5 2-16,0-3 1 0,15-2 6 15,2-5 9-15,6 0 0 0,0-3 0 0,0-3 0 16,0-4-1-16,6-4 1 0,-2-1 8 15,0-3 2-15,4-1 0 0,5 1 2 16,-3 0-1-16,5 4-3 0,3 2-2 16,3 2-2-16,2 3-2 0,6 4 1 15,-1 2 0-15,-1 1-2 0,-8 3 1 16,-5 5 0-16,-9 8-1 0,-5 2 0 0,-5 9 0 16,-13 1-1-16,1 3-2 15,-10-2-11-15,-4-3 0 0,11-3 2 16,3-7 4-16,5-3 4 0,1-4 0 15,7-3 3-15,4 0-2 0,0-1 0 0,7 0 1 16,3 0-1-16,4-2-1 0,5-2 3 16,-3-1 1-16,11 0 3 0,2 0 1 15,0-1-1-15,0-2-3 0,-4 3 0 16,0 0 0-16,0 0-1 0,-11 4-5 16,5 2-41-16,-11 2-53 0,-4-1-38 15,-2 1-128-15</inkml:trace>
  <inkml:trace contextRef="#ctx0" brushRef="#br0" timeOffset="49661.4">3396 13782 542 0,'0'0'31'0,"0"0"-16"0,0 0 25 15,-18-51 14-15,11 42-21 0,1 2-8 0,0 1 10 16,2 0-3-16,-2 1-8 16,0 1-1-16,1 1-3 0,1 2-3 15,2 1-2-15,0 0-1 0,0 0-1 16,0 4-2-16,-6 5-2 0,-1 0-3 0,-1 8-1 16,4 2-2-16,-13 6 0 0,5 7 0 15,-13 5-1-15,-2 6 0 0,-6 8 0 16,0 5-1-16,2 7-1 0,-5 1-2 15,1 2 2-15,0 0-1 0,2-5-2 16,2-2 2-16,4-7-1 0,0-2-7 16,2-3-5-16,6-7-9 0,5-5-1 15,3-12 1-15,3-8-22 0,4-8-15 16,6-5-20-16,0-2-15 0,0-9-48 16,2-3-83-16</inkml:trace>
  <inkml:trace contextRef="#ctx0" brushRef="#br0" timeOffset="50227.49">2667 14515 475 0,'0'0'38'0,"0"0"23"0,0 0-19 0,-62-29 5 15,47 28-12-15,-6 1-4 0,1 4-3 16,1 7-7-16,-8-2-5 0,0 7-6 16,3 4-4-16,-1 1-2 0,0 5 0 15,-2 1-1-15,9 4 1 16,-5 2-4-16,0 0 1 0,11 3-1 0,-5-1 0 15,7 3-1-15,1 3-2 0,-1 0 3 16,6 0 1-16,0-1-1 16,4-1 2-16,0-1-2 0,2-2 0 0,8-1 0 15,1 0 0-15,1 3-2 0,9 0 1 16,-3-4 1-16,11 0 0 0,4-6 0 16,5-4-2-16,3-6 1 0,0-7-3 15,5-8 2-15,3-5 0 0,-1-15 1 0,4-6-2 16,-5-9 3-16,7-7 0 0,-7-3 1 15,5-3 0-15,-13 2 0 16,-6 0 0-16,-4 6 0 0,-12 3 2 16,-5 0 5-16,-10-1 6 0,-2 2 5 0,-4-3-1 15,-12-2-5 1,-1-5-3-16,-10-3-4 0,-4 1-4 0,-6-1-2 0,-6 6 1 16,-7 7-1-16,5 12 0 0,-5 11 0 0,7 8 0 15,-5 4 0-15,9 10-2 16,6 9-8-16,4 8-11 0,8 4-18 0,-2 7-14 15,9 5-30-15,-5 4-38 0,13 2-70 16,-8-8-145-16</inkml:trace>
  <inkml:trace contextRef="#ctx0" brushRef="#br0" timeOffset="50526.43">2642 14862 504 0,'0'0'71'0,"0"0"8"0,0 0-31 15,0 0 14-15,0 0-12 0,0 0-16 16,0 0-2-16,0 0-2 0,-8-30-3 16,5 36-3-16,-1 1-9 0,-6 7-8 15,4 2-2 1,-2 0-1-16,3 8 0 0,1 2-2 0,-6 5-2 0,2 7 1 15,1 4-1-15,1 6 1 0,0 0-1 16,0-2-2-16,6-3-1 0,0-8-17 16,10-5-14-16,-2-5-10 0,3-9-25 15,7-5-47-15,-7-11-74 0,-3-14-253 16</inkml:trace>
  <inkml:trace contextRef="#ctx0" brushRef="#br0" timeOffset="63269.86">4738 11679 199 0,'0'0'74'16,"0"0"-17"-16,0 0-1 0,0 0-4 0,0 0-3 15,0 0-3-15,0 0-5 0,0 0-8 16,-2-3-4-16,2 3-5 0,0-1 2 15,0 1-3-15,0 0-4 0,0 0-4 16,0 3-4-16,0-1-3 0,0 6-4 16,2 2 0-16,2 2 1 0,2 3 2 15,0 1 0-15,3 3 0 0,3 1-1 16,0 5 0-16,7 0 1 0,-2 2 1 16,7 3-1-16,1 2 0 0,0 0-2 15,6 2-2-15,-2 3 0 0,4-1 0 16,0 2 0-16,-2-4 1 0,0 0 2 15,-4-2 0-15,2-1-5 0,-10 1 0 16,7-3 0-16,-5 1 0 0,-6-4 0 0,3 1 0 16,-5-1 1-16,1-3 2 0,-2-1-2 15,-1-2 1-15,1-2-1 0,1-1 0 16,-5-3-2-16,4 1 0 0,-3-5 1 16,-3-1-1-16,-2-1 0 0,0-5 1 15,-2-1 0-15,2-1 0 0,-4-1 0 16,0 0 0-16,0 0 0 0,0 0 0 15,0-1 2-15,0-4 0 0,-6-1-2 16,2-2-1-16,-2-2-8 0,-1-1-8 0,1 1-11 16,-2 2-9-16,4 1-18 0,2 2-17 15,2 5 1-15,0 3-25 16,0 5-28-16,0 3-118 0</inkml:trace>
  <inkml:trace contextRef="#ctx0" brushRef="#br0" timeOffset="63850.46">5507 12748 324 0,'0'0'43'0,"0"0"20"0,0 0-11 16,0 0 11-16,-68-50-13 0,47 45-14 15,2-2-7-15,-1 1-4 0,-1 0 0 16,4 1-3-16,-3 4-3 0,5-1-2 16,-5 2-1-16,3 0-1 0,-2 5-6 15,3 3-1-15,-5 3-3 0,1 2-1 16,3 3-3-16,-4 5 0 0,7 3-1 16,-5 3 1-16,7 2-1 0,-5 4 0 15,5 1-1-15,2 4 1 0,-3 1 1 16,7 1-1-16,0 0 0 0,4-1 0 15,0 0 0-15,2-4 0 0,4 2-1 0,2 1 1 16,2-2-1-16,13 1-2 0,-2-2 2 16,1-2-1-16,9-3 1 0,2-4 0 15,4-5 0-15,5-3 0 0,3-6 0 16,-2-1 0-16,-1-5 1 0,-3-2 0 16,-2-4 0-16,-6 0 1 0,0-6-1 15,-4-6 0-15,-5-4 0 0,3-4 2 16,0-4-1-16,-2-3 2 0,1-7 10 15,1-1 2-15,-2-3-2 0,1-2-1 16,-1-4-1-16,-6-1-1 0,-5-1 0 16,4 1-1-16,-7 1-1 0,-3 3-4 15,-4 3 1-15,0 3 0 0,-9 4 0 16,-7 0 0-16,-3 3 2 16,-8 3-2-16,-6 2-1 0,-6 7-4 0,-2 4 0 0,-7 6 0 15,5 6-1-15,-5 0-1 0,9 9 1 16,2 3-10-16,4 4-8 0,4 6-7 15,2 4-10-15,4 3-17 0,0 4-38 16,1 1-23-16,5 1-64 0,-2-8-144 0</inkml:trace>
  <inkml:trace contextRef="#ctx0" brushRef="#br0" timeOffset="64275.13">5439 12959 467 0,'0'0'49'15,"0"0"12"-15,0 0-14 0,0 0 16 16,0 0-6-16,0 0-8 0,0 0-15 16,-17-34-8-16,15 34-7 0,2 0-2 15,-2 1-6-15,0 3-5 0,-2 5-4 16,-5 2-2-16,-3 5 0 0,0 5 0 15,-9 4 1-15,7 4 0 0,-9-1-1 16,2 1 1-16,-2 1 0 0,1-4-1 0,7-1-2 16,-3-3-6-16,9-5 2 15,3-2-1-15,0-4 2 0,6 0 2 0,-2-2 0 16,2 0 1-16,0-1 0 16,2-3 1-16,0 1-1 0,4-2 1 0,-2-1 0 15,2-2 0-15,1-1 0 0,9-1 0 16,-1-6 1-16,7-1 1 0,7-2 0 15,-2-6 0-15,4 0 0 0,0 0 0 16,-4-2 0-16,0 1-1 0,-2 1-2 16,-11 1-27-16,5 1-29 0,-11 1-27 15,-4 3-21 1,-2-1-78-16,-2 2-176 0</inkml:trace>
  <inkml:trace contextRef="#ctx0" brushRef="#br0" timeOffset="64560.02">5468 12946 421 0,'0'0'176'0,"0"0"-122"0,0 0 15 15,0 0 7-15,0 0-14 0,0 0-23 0,0 0-14 0,0 0-5 16,-34-12-5-16,34 14-7 0,-2 4 0 16,0 2-5-16,2 4 0 15,-6 7 0-15,4 0-1 0,-2 5 1 16,2 3 0-16,0 2-1 0,0 3 0 15,0 0-2-15,2-1 1 16,0-1 0-16,0 1-1 0,2-1-1 0,2-1 1 0,0 1 0 16,0 0 0-16,2-2-1 0,-2-4 1 15,-1-6 1-15,1-5-1 0,-2-4-2 16,0-4-8-16,-2-1-5 0,2-3-13 16,0-1-12-16,0 0-21 0,-2-4-33 15,0-1-44 1,-4-2-111-16</inkml:trace>
  <inkml:trace contextRef="#ctx0" brushRef="#br0" timeOffset="84825.18">7076 11799 61 0,'0'0'31'0,"0"0"1"0,0 0-6 0,0 0-1 15,0 0 7-15,0 0 6 0,0 0-2 16,0 0-1-16,10-9 5 0,-10 9 0 15,0-1-9-15,0 1-6 0,0 0-2 16,0-2-5-16,0 2-1 0,0 0-5 16,0 0-5-16,0 0 0 0,0 0 0 15,0 0 7-15,0 0 10 0,0-2 3 16,2-1 0-16,-2 1-5 0,0 1 1 0,2 0-1 16,0 0 0-16,-2 1 0 15,0 0-2-15,0 0-2 0,0 0-1 0,0 0-3 16,0 0-2-16,0 0-2 15,0 0-2-15,0 0-2 0,0 0-3 16,0 3-3-16,0 9 1 16,-2-1-1-16,0 5 3 0,-2 4 1 0,-2 3 3 0,0 5-1 15,-1 0-1-15,1 3 0 0,-2 6-1 16,-4 2-1-16,1 3-1 0,-5 2 0 16,1 3 1-16,-3 1-1 0,-1-3 0 15,-2-3-2-15,9-6-1 0,-5-3 0 0,5-6 1 16,2-6 0-16,-1-3 0 15,3-4-1-15,4-3 1 0,2-3 0 16,0-5 1-16,0-1-1 0,0-2 1 0,2 0 0 16,0 0 0-16,-2-2 1 0,2-2-2 15,-2-2 0-15,-3 0-4 0,5 2-1 16,-2 0-6-16,2 2-8 0,0 0-6 16,0 1-4-16,0 1-16 0,0 0-19 15,0 0 2 1,-2 0-19-16,-2 0-8 0,2 0-26 0,-2 2-42 0,0 0-42 15</inkml:trace>
  <inkml:trace contextRef="#ctx0" brushRef="#br0" timeOffset="85470.28">6826 12494 189 0,'0'0'63'0,"0"0"-17"15,0 0 4-15,0 0 18 0,0 0-14 0,0 0-1 16,0 0-11-16,-58-44-7 16,52 41-1-16,-3 0-8 0,1 0-2 0,0 2 3 15,2 0-4-15,-3 1-3 0,1 0-3 16,0 1-3-16,-1 6-1 0,-7 1-3 15,6 4-5-15,-5 4-2 0,-3 6 0 16,-5 1 0 0,8 3 2-16,-5 0 2 15,3 3 0-15,-1 2-3 0,3 1-2 16,-2 1-1-16,5 0 0 0,4-1-1 16,-3-1 0-16,11 3 1 0,0 2-1 15,0-2 0-15,11 2 1 0,3-1-1 16,3 0 0-16,1-2 2 0,7-1-2 0,2-4 0 15,4 0 0-15,2-5 1 16,2-3-1-16,5-6-1 0,-5-1 1 16,0-3 1-16,0-3-1 0,-2-1 1 0,2-6-1 15,-2 0 1-15,0-3-1 0,7-7-1 16,-7 0 1-16,8-6 3 0,-2 0-1 16,-1-3 2-16,-5 0 2 0,-4 1 0 15,-9 1 0-15,3-2 1 0,-4 0 3 16,-3-3 2-16,1-3 1 0,-7-3 0 15,2-3-3-15,-3-3-2 0,-5-2-3 0,-2 1-1 16,-2-3-2-16,-6 0 0 16,-5 0 0-16,-1 0-1 0,-9-4 2 15,1 3-2-15,-5 3 1 0,-2 4 4 0,-4 6-4 16,-6 1-2-16,-3 6 0 0,-9 2-1 16,-1 7 0-16,-4 8-2 0,3 2-2 15,-3 7-10-15,6 8-9 0,1 6-7 16,8 6-6-16,8 3-10 0,4 3-20 15,8-2-19-15,5-2-37 0,3-1-74 16</inkml:trace>
  <inkml:trace contextRef="#ctx0" brushRef="#br0" timeOffset="85989.53">6941 12776 391 0,'0'0'76'16,"0"0"-15"-16,0 0 3 0,-2-51-5 16,-2 44-12-16,0 1-7 0,0 0-7 15,0 3-6-15,-7 0-8 0,7 3-3 0,-2-2-2 16,-2 1-3-16,0 2-5 0,-3-2-3 15,1 1 0-15,0 3-2 0,-5 2-1 16,3 6 0-16,-5 1-1 0,3 2 1 16,-3 2-2-16,3 2 2 0,1-1 1 15,1 1-1-15,4 0 0 0,3 2-2 16,-1-3 2-16,6 3-1 0,0-1 0 16,2-1 1-16,5 2 0 0,1-4 0 15,0 1-1-15,9 0 1 0,-1-2 0 16,7-1 0-16,4-3 0 0,-2 0 1 15,-1-4-1-15,3-2 0 0,-2-2 0 16,-8-3 0-16,-1-3-1 0,-3-2 1 16,-5-2 0-16,-2-3 3 0,-4 0 3 0,-2-4 5 15,0 0 2-15,-14-5-2 0,1 1-2 16,-7 0-2-16,-5 1-5 0,-2 5-2 16,-6 2 0-16,4 4-2 0,2 3 2 15,8 2-4-15,5 1-3 0,6 0-4 16,-1 0-8-16,1 5-10 0,0 3-19 15,0 2-39-15,-3 2-19 0,-1 2-62 16,4 1-178-16</inkml:trace>
  <inkml:trace contextRef="#ctx0" brushRef="#br0" timeOffset="86587.24">7194 13135 303 0,'0'0'89'0,"0"0"-3"0,0 0-13 16,0 0-3-16,0 0-11 0,0 0-1 15,0 0-10-15,0 0-11 16,-17-20-9-16,17 20-9 0,0 1-7 0,0 1-7 15,0 3-1-15,0 1-3 0,6 2 2 0,-2 2 1 16,5 1 2-16,5 4-1 0,5 2 1 16,-3 1 0-16,9 4 2 15,0-1-1-15,2 3-2 0,0 2-1 0,2 3-1 16,-1 3-1-16,1 2 1 0,2 1 0 16,-4 2 0-16,2-1-2 0,-8-1 1 15,0-2-1-15,-1 0 0 0,-5-1-1 16,-1-4 1-16,-3-4 0 0,-3-4 0 0,-2-2-1 15,-2-4 0-15,2-3 0 16,-4-3 1-16,-2-4-1 0,0-2 1 16,0 1-1-16,0-3 1 0,0 2 0 15,0-2 0-15,0 0 1 16,0 0-2-16,0 0-1 0,0 0 0 0,0 0-3 0,0-2-2 16,0 2-6-16,0 0-5 0,0 0-5 15,0 0-2-15,0 2-12 0,0-1-14 16,-4-1-32-16,-4 1-7 0,-2 2-69 15,1 1-168 1</inkml:trace>
  <inkml:trace contextRef="#ctx0" brushRef="#br0" timeOffset="87234.61">7857 13873 306 0,'0'0'42'0,"0"0"-7"0,6-54 9 16,-6 41 12-16,2 3-14 0,-2-2-5 15,-2 3-3-15,2 0-2 16,-2 4-6-16,0-2 1 0,0 2 2 0,-2 2-2 0,-2-2 0 15,0 5-6-15,-3-2-6 0,1 2-2 16,0 0-3 0,-3 0-2-16,1 0 0 0,-2 2-3 0,-5 3 0 0,-1 4-3 15,-1 1-2-15,-2 3 0 0,3 6 0 16,-5 3 0-16,6 7 0 16,-3-1 0-16,3 3 0 0,1 2 1 15,3 0-1-15,3 2 0 0,2-3 0 0,1 1 0 16,7-1-1-1,0-2 1-15,0 1 0 0,5 0 0 0,3-1 0 0,4 2 0 0,1 0 1 16,5 2-1-16,3-1 0 0,2-2 0 16,6-2 0-16,0-4 0 15,2-6 0 1,2 0 1-16,2-6-1 0,2-2-1 0,0-5 1 0,5-6-2 0,-1 0 1 16,0-9 1-16,-4 0 0 0,-1-6 0 15,-3-1 1-15,0-2 0 0,-4-1 6 0,-2-1 8 31,-5-1-4-31,-1-2 0 16,-5-1 2-16,-1-5 1 0,-9-4-2 16,0-3-2-16,-6-5-2 0,0-1-3 0,-4-1-3 15,-4-2 0-15,-7 2-1 0,-1-2 2 16,-5 8-3-16,-1 4 1 0,-3 8-1 16,-4 3-1-16,-4 2 1 0,0-1-1 15,-2 6 1-15,-5 5-2 0,3 4-3 16,-2 2-4-16,-1 4-5 0,3 4-2 0,2 7-1 15,0 6-7-15,2-1-11 16,0 0-15-16,0 4-34 0,2-3 1 16,4-1-20-16,6-3-48 0,7-3-112 15</inkml:trace>
  <inkml:trace contextRef="#ctx0" brushRef="#br0" timeOffset="88008.79">7748 13994 170 0,'0'0'111'0,"0"0"-29"0,0 0-14 16,0 0-4-16,0 0-5 0,0 0-14 15,0 0-10-15,-11-3-6 0,11 3-1 16,0 0-1-16,-2-2-7 0,0 2-7 16,2-3-2-16,0 3 0 0,0 0 2 15,0-2-1-15,0 2-2 0,0 0-2 16,0 0-2-16,0 0-3 0,0 0-1 16,0 0-1-16,6-4-1 15,-4 1 1-15,11 0 0 0,-5-1 0 0,4 0 2 16,5-1 2-16,0-1 4 0,3 1 6 0,3 0-6 15,-2 1-1-15,-3 2-2 0,3 0-1 16,-9 2-4-16,1-3 0 0,-3 3 1 16,-4 0 0-16,-4 0-2 0,0 4 2 15,-2-3-1-15,2 0-1 0,-2 1 1 16,5 0-1-16,-3 0 1 0,-2-1 0 0,4-1-1 16,-2 1 0-16,0-1 0 15,4 2 0-15,-4-1 1 0,4-1 0 0,-2 1 2 16,1-1 1-16,-1 0 0 15,0 0-2-15,-2 2 0 0,-2-2 0 0,4 0 0 16,-2 0-2-16,-2 0 0 0,2 0 1 16,0 1-1-16,0-1 0 0,0 0 0 15,0 0 0-15,-2 0 1 0,0 2-1 16,0-2 0-16,0 1 0 0,0-1 1 16,0 0-1-16,0 0 1 0,0 1 1 15,0 2 2-15,0 3 1 0,0 0-2 16,0 3 0-16,-2 1 0 0,-2 1-2 0,2 1 1 15,0-1 0-15,0 2 0 16,-2 3 0-16,0 2-1 0,0 4 0 16,0 0 1-16,-1 3-2 0,1 2 1 0,-2 3 0 15,0 0-1-15,2 1 0 0,0 0 0 16,2-1 0-16,-1-5 0 0,-1 0 0 16,4-5 0-16,0-4 0 0,0-2 0 15,0-6-3-15,2-2-5 0,0-2-4 16,1-3-3-16,-3 1-3 0,0-2-10 15,2 0-8-15,-2 0-2 0,0-3-18 0,0-3-7 16,0-4 13-16,0-2-13 16,-5-4-29-16,-1-4-55 0,0 1-74 0</inkml:trace>
  <inkml:trace contextRef="#ctx0" brushRef="#br0" timeOffset="88435.19">7859 14229 272 0,'0'0'51'0,"0"0"0"0,0 0 13 16,0 0 10-16,0 0-9 0,0 0-15 0,0 0-7 15,0 0-2-15,-18-9-8 0,16 9-3 16,-5 0-4-16,3 0-9 0,0 0-5 16,2 2 1-16,-4-2-2 0,4 1 0 15,-4 1-2-15,6-2 0 0,0 0 0 16,0 0-3-16,0 0-1 0,0 0-4 15,0 0 1-15,8 0-2 0,-2 2 1 16,2 0 6-16,7-1 4 0,-3-1-1 16,5 0 3-16,3 0-2 0,-1 0-3 0,0 0 0 15,1 0-3-15,-1 0-2 0,-1 2-1 16,3-1-1-16,-2 2 1 0,3-2-2 16,-3 0 1-16,0-1-1 0,-3 0 2 15,1 0-2-15,-9 0 0 16,0 0 0-16,-2 0 1 15,-3 0-1-15,-3 0 1 0,0 1 0 16,0-1 0-16,0 1 1 0,0-1-1 0,0 0 2 0,-3 1-2 16,-3 1 1-16,2 0-2 0,-2 3 0 15,-2 0-2-15,-3 3-9 16,3 0-4-16,-2 0-6 0,8-2-7 16,-2-3-7-16,-1-2-31 0,5-1-28 0,-8-7-39 0,6-5-251 15</inkml:trace>
  <inkml:trace contextRef="#ctx0" brushRef="#br0" timeOffset="99030.02">20644 17184 269 0,'0'0'12'0,"0"0"12"0,0 0 16 0,0 0 9 16,0 0-2-16,0 0-8 0,0 0-12 15,0 0-12 1,-45 18-7-16,45-18 2 0,0 0-3 0,0 0-2 0,2 3 4 16,2-2 4-16,-2 2 0 0,2 1-2 15,0 0-1-15,-2 1-3 0,1 0 0 16,1 4 0-16,0 1 2 0,2 3-1 15,0 4 0 1,2 1-1-16,-1 1 0 0,1 0-3 0,0-3 0 16,0 1-1-16,1-4-1 0,-1-1 1 0,2-4-1 15,1 0 1-15,-5-3 2 16,2-3 2-16,-2-2 2 0,3 0 4 0,-1 0 3 0,4-6 0 16,1-2 3-16,-1-4-1 15,5-6-5-15,1-5-2 0,5-3-5 16,-2-2-2-1,3 1-1-15,-1 1-1 0,4 5-2 0,-6 5 0 0,-3 3 1 0,3 5-1 0,-7 1 1 16,3 4-1-16,-3 2 0 16,3 1-3-16,0 0-21 0,3 4-20 15,1 1-25 1,2 3-23-16,-7-4-89 0,-3-4-150 16</inkml:trace>
  <inkml:trace contextRef="#ctx0" brushRef="#br0" timeOffset="105815.48">10646 13916 175 0,'0'0'36'0,"0"0"5"0,0 0 0 15,0 0 0-15,0 0 1 0,0 0-10 16,0 0-1-16,0-9-2 0,0 9 4 16,0 0 1-16,0 0 0 0,0 0-5 15,0-3-5-15,0 3-4 0,-2-2-2 16,2 1 3-16,0 1 1 0,0 0-2 15,0 0-2-15,0 0-2 0,0 0 0 16,0 0-2-16,0 0-2 0,0 0-3 16,0 0-2-16,0 0-1 0,0 0 0 0,0 0-1 15,0 0 0-15,0 0-2 0,0 0 1 16,0 3-2-16,4 0 0 0,0 0 1 16,2 0 1-16,-2 0 1 0,4 0 0 15,3 3 0-15,1 1 0 0,1 3-1 16,5 2 0-16,-1 2-1 0,1 4 2 15,5 1-2-15,0 2 1 0,4 0-2 16,0 3 0-16,-3 2 0 0,5 2-1 0,0 2 1 16,0-1 5-16,-2-1 1 15,4 1-4-15,-6-2-1 0,0-1-1 16,-5 0-1-16,5-2 1 0,-2-2-1 16,0-1 0-16,-1-3 2 0,1-1 0 0,-4-2 0 15,3-1 0-15,-5-2 0 0,0-3 0 16,-3 0 0-16,3-2-3 0,-9-1 1 15,-2-2 0-15,0-1-1 0,0-1 1 16,-6-1-1-16,5-1 1 0,-5 0-1 16,0 1 1-16,0 0-1 0,0-1 0 15,0 0-1-15,0 0-3 0,0 2-2 16,0-2-3-16,-5 0-2 0,5 0-3 16,0 0-3-16,0 0-4 0,-2 0-10 15,0-3-7-15,0 1-20 0,-2 1-13 0,0-1-1 16,0 2-56-16,0 0-64 0</inkml:trace>
  <inkml:trace contextRef="#ctx0" brushRef="#br0" timeOffset="106612.3">11603 14768 66 0,'0'0'42'0,"0"0"34"16,0 0-9-16,0 0-11 0,-37-52-10 0,30 45 0 15,1 0-5-15,2 1 0 0,-2 2 6 16,2 1-5-16,0 0-5 0,1 1-6 16,1 0-4-16,-2 0 1 0,4-1 3 15,-2 2-5-15,-2-1-4 0,4 0-2 16,-8 1-9-16,4 0-3 0,0 1-4 15,-7 0-2-15,5 0-2 0,-2 6 0 16,-5 2 0-16,1 6-1 0,-5 2 0 16,1 3 0-16,-1 2 1 0,5 2 0 15,-5-2 0-15,3 2-1 0,6 1-1 16,-5 3 1-16,5 1 1 0,2-2 0 16,2 3 0-16,-5 0 0 15,7 1-2-15,-2 1 2 0,4-2 0 0,-2 1 0 0,2 2 0 16,4 2 0-16,4 1-1 15,1 0 1-15,3-3 0 0,9 0 0 16,-3-4 0-16,9 0 0 0,2-3 1 0,4-3-1 16,9-2 0-16,3-5-2 0,1 1 1 15,7-3 1-15,-5-2-1 16,6-3 1-16,-7-5-1 0,5-3 2 0,-11-5-1 16,5-5 0-16,-3-7 1 0,-6-6 1 15,1-2 7-15,1-3 1 0,0-5-1 16,-4-1-2-16,0-2-1 0,-8-2-1 0,-2-4 0 15,-6-3-1-15,-9-4 1 0,-10-5 0 16,0 2-2-16,0-2-1 0,-4 0 0 16,-7 4-1-16,-1 1 12 0,2 6-3 15,-9 6-10-15,3 6 5 0,-9 5 1 0,-2 3 0 16,-8 1 0-16,-4 3-3 16,-11 2-3-16,-4 6-1 15,-12 5 0-15,-2 5-5 0,-7 5-5 0,3 9-4 16,6 5-7-16,6 4-11 15,10 2-1-15,11 2-21 0,8 0-23 0,4 1-3 16,9-2-31-16,5-4-26 0,7-2-53 0</inkml:trace>
  <inkml:trace contextRef="#ctx0" brushRef="#br0" timeOffset="107045.07">11675 14885 338 0,'0'0'25'0,"0"0"23"15,0 0 1-15,0 0 5 16,0 0-5-16,0 0-9 0,0 0-10 16,-4-34 0-16,2 34 6 0,2 0 10 0,0 0-7 15,0 0-7-15,0 0-4 16,0 3-6-16,0-2-10 0,0 4-3 0,0 3-3 16,4 3 0-16,0 5 1 0,7 3 2 15,-7 3 0-15,0 3-4 0,2-1-1 16,0 2-4-16,0-3 2 0,1 1-2 15,-5 1 0-15,0 0 0 0,2 1 0 16,0-5 0 0,-2-5 0-16,0 1-4 0,0-7-9 15,0-1-17-15,-2-3 10 0,2 0-15 0,-2-6-17 0,4 0-8 16,1 0-9 0,-3-4-7-16,2-3-16 0,4-4 4 15,2-4-68-15</inkml:trace>
  <inkml:trace contextRef="#ctx0" brushRef="#br0" timeOffset="107611.92">12060 14749 404 0,'0'0'75'0,"0"0"-14"16,0 0-7-16,0 0-1 0,0 0-16 15,0 0-3-15,0 0-4 0,0 0 1 16,0 0-1-16,-19-29-5 0,17 29-3 16,2 1-5-16,0 2-4 0,-2-2-1 15,2 1-1-15,-2 0-1 0,0 0 1 16,2 1-2-16,-2-3-1 0,0 5-1 16,0-2-1-16,-3 1-1 0,5 1 1 15,0 0-2-15,-2 0-1 0,0-2-1 16,2-1 1-16,0 0-3 0,-2-2 2 15,0 1-2-15,2 0 0 0,-2-1 1 16,-2 3 0-16,4-3-1 0,-2 1 1 16,0 0-1-16,0-1 2 0,0 0-2 0,2 0 0 15,-2 0-2-15,0 0 1 0,-3-3-1 16,3 1 1-16,0 1-1 0,0 0-1 16,2 1-1-16,-2 0 1 0,0 0 0 15,-4 0 1-15,6-2 1 0,-4 1 1 16,2-2 1-16,0 2-1 0,-1-1 0 0,3 1 1 15,-2 1 2-15,2 0-1 16,0 0 0-16,0 0 0 0,0 0 0 0,0 0 1 16,0 0-2-16,0 1-1 15,0 2 0-15,2-1 0 0,3 4 2 16,-1 3 1-16,2 3 2 0,0 5 0 16,-2 1 3-16,3 3 0 0,-1 0-3 15,0 2-1-15,2-2-4 0,-4 1 0 0,3 4 0 16,-1 4 0-16,-2 1 0 0,0 0 0 15,-4-4 0-15,6-5 0 0,-2-4 0 16,-4-4-13-16,2-4-27 0,-2-2-32 16,-2-5-49-16,-2-3-136 0</inkml:trace>
  <inkml:trace contextRef="#ctx0" brushRef="#br0" timeOffset="109228.03">11971 14213 119 0,'0'0'3'0,"0"0"10"0,0 0 1 0,0 0-11 0,0 0-3 16,0 0-10-16,0 0-29 0,0 0-45 16</inkml:trace>
  <inkml:trace contextRef="#ctx0" brushRef="#br0" timeOffset="109873.23">12062 14282 74 0,'0'0'71'16,"0"0"-10"-16,0 0-20 0,0 0-3 0,0 0-7 16,0 0-6-16,0 0-3 0,0 0-4 15,0-3-9-15,0 3-3 0,0 0-5 16,0 0 1-16,0 0 2 0,0 0 1 16,0 0 14-16,0 0 14 0,0 0 10 0,0 0-1 15,0 0-2-15,0 0-7 16,0 0-7-1,0 0-7-15,0 0-4 0,0 0 0 0,0 0-4 0,0 0 2 16,0 0-4-16,0 3-5 0,0-1-2 16,0 0-2-1,2 1 1-15,2-1 3 0,-2 1 2 0,0 1 3 0,0-2 3 0,-2 2-1 16,8 0-1-16,-6-1-1 0,-2 2-2 16,2-2-2-16,1-1-2 15,1-2-1-15,0 0 3 0,4-5 4 0,7-6 8 31,3-11 9-31,9-9-2 0,8-10-6 16,4-8-9-16,9-10-6 0,2-1-1 16,3-7-2-16,9-2-31 0,2 2-43 15,5-2-66-15,-9 7-173 0</inkml:trace>
  <inkml:trace contextRef="#ctx0" brushRef="#br0" timeOffset="110981.31">10594 12950 80 0,'0'0'28'0,"0"0"-14"16,0 0-4-16,0 0 7 0,0 0-3 16,0 0-1-16,0 0 1 0,0 0 11 15,-10 1 17-15,8-2 6 0,0-1-2 16,-3 1 2-16,3-1-2 0,0-1-2 16,0 1-2-16,0-1-3 0,2 3-3 15,0-5-7-15,0 3-3 0,0-1 3 16,0 0 1-16,0 3-4 0,0-2-4 15,0 2-5-15,0 0-3 0,0-1-3 0,0 1-4 16,0 0-1-16,4 0-3 16,-2 2-2-16,5 4 0 0,-1 2-1 15,2 6 0-15,0 3 1 0,3 1 0 0,-1 2 0 16,-2-2 0 0,0 2 0-16,3-6-1 0,-1-1 0 0,-2-8 0 0,5-1 0 15,-1-3 0-15,5-4 0 0,5-9 3 16,12-11 3-16,5-12 6 0,15-11-5 15,10-12-6-15,8-12-1 0,4-11-28 16,-1-15-113-16,-13 4-266 16</inkml:trace>
  <inkml:trace contextRef="#ctx0" brushRef="#br0" timeOffset="114825.4">9110 11950 35 0,'0'0'18'15,"0"0"-11"-15,0 0 13 0,0 0 6 0,0 0 7 16,0 0 18-16,0 0 7 0,0 0-4 16,0 0-15-16,12-17 7 15,-12 17-2-15,0 0-2 0,0 0-2 0,0 0-2 16,0 0-1-16,0 0-9 0,2 0-4 16,-2 3-8-16,2 2-5 0,0 1 1 15,0-2 5-15,3 1 0 0,-1 0-1 16,0-1-3-16,-2 0-1 15,0-1-3-15,-2-2-1 0,2 1-1 0,-2-1 1 16,0 1 4-16,2-2 0 0,-2 1 0 16,0-1-1-16,2 0-2 0,2 0-2 0,0-1-1 31,3-1-2-31,1-2 0 0,0 0 0 0,9-5 1 0,-3-3-2 0,7-1 1 16,4-6-1-16,6-6-2 0,4-3 0 15,8-7-1-15,9-12-36 0,4-14-74 16,-7-14-89-1</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6T04:18:11.359"/>
    </inkml:context>
    <inkml:brush xml:id="br0">
      <inkml:brushProperty name="width" value="0.05292" units="cm"/>
      <inkml:brushProperty name="height" value="0.05292" units="cm"/>
      <inkml:brushProperty name="color" value="#FF0000"/>
    </inkml:brush>
  </inkml:definitions>
  <inkml:trace contextRef="#ctx0" brushRef="#br0">7760 5207 287 0,'0'0'62'0,"0"0"-15"0,0 0-6 0,0 0 10 16,0 0-8-16,0 0-17 16,0 0-6-16,0 0-3 0,-4-30-1 15,6 29 3-15,6-2-5 0,5-2-4 16,1 1 16-16,9-3-16 15,10 1 1-15,4-2 2 0,6-3 0 0,5 3-2 16,-3 0-6-16,-1 1-2 0,-9 4-3 0,-8 3 2 16,-8 0-2-16,-11 3 0 0,-6 2-5 15,-2 5-42-15,-6 5-14 0,-15-1-44 16,-4 2-25-16,0-7-102 0</inkml:trace>
  <inkml:trace contextRef="#ctx0" brushRef="#br0" timeOffset="408.36">7650 5207 503 0,'0'0'42'16,"0"0"-20"-16,0 0 10 0,0 0 21 0,0 0-17 15,54-43-20-15,-41 43 3 0,-5 0-3 16,2 1-8-16,-4 7-4 0,5 3-2 16,-5 4-1-16,0 4 0 15,-4 1 0-15,-2 5 0 0,0-2 1 0,0 2-2 16,0 1 1-16,0-4 0 0,0 0 1 15,0-7-1-15,0-2-1 0,0-2 0 16,0-6 0-16,0-2 0 0,0-3-1 16,0 0 1-16,0 0 0 0,0 0 3 15,0-1 0-15,4-5 0 0,-2-1 1 16,0-3-2-16,7-1-1 0,-1 0-1 0,4 2 0 16,5 0 0-16,-1 2 0 0,5 1-1 15,6 3 0-15,2 3 0 16,2 5 0-16,-2 9 0 0,2-1 0 0,-6 5 1 15,-3 3 0-15,-11 2 0 0,-5-2 0 16,-6 0 1-16,-6-1 0 16,-11 2 0-16,-6-3 1 15,-3 0 0-15,-3-4-2 0,-2-3-4 0,2-4-7 0,-4-4-15 16,-5-4-24-16,-1 1-3 0,0-5-11 16,0-4-25-16,3-5-44 0,8-2-42 15</inkml:trace>
  <inkml:trace contextRef="#ctx0" brushRef="#br0" timeOffset="802.3">7737 5048 280 0,'4'-56'166'0,"1"45"-147"15,-3 0 33-15,-2 4 18 0,0 1-23 16,-7 2-27-16,3 2 1 0,-4 0 4 16,-4 2-8-16,-5 1-7 0,0 8-4 15,-1 6-3-15,-5 7-3 0,5 3-1 16,-5 8 0-1,4 3 1-15,-4 5 1 0,3 1-1 0,-1 4 1 0,0 2-1 16,5-2 1-16,-1 1-1 0,9-3 0 16,2 2 0-16,6-2 0 0,2-3 0 15,8 0-1-15,9-3 1 0,2-1 0 0,8-2-1 32,6-7 0-32,6 1 1 0,7-4 2 0,1-3-1 15,5 0 1-15,2-6-1 0,4-5-1 0,0-6 1 0,4-6-1 16,0-10-1-16,-4-11 1 0,-7-5 1 15,-5-4 3 1,-9-6 13-16,-6 1 3 16,-6-4 3-16,-8-6 2 0,-7-4-2 0,-10-9-9 0,-2-7-8 0,-10-4-3 15,-15-4-2-15,-8 6 2 0,-8 7-3 16,-11 16-2-16,-6 15-15 0,-6 12-18 16,2 18-7-16,0 3-5 0,10 13 7 0,13 7 1 15,12 4-9-15,17 8-32 31,6 8-36-31,4-1-54 0</inkml:trace>
  <inkml:trace contextRef="#ctx0" brushRef="#br0" timeOffset="1138.03">8175 5638 313 0,'0'0'68'0,"0"0"-1"16,0 0-2-16,0 0 3 0,0 0-18 16,0 0-8-16,11-50-5 0,-5 47-5 15,4 0-10-15,1 3-8 0,5 2-5 16,3 5-4-16,1 5-1 0,5 1 0 15,2 9 0-15,6 4-3 0,0 3 1 16,0 8 1-16,5 0 0 0,3 2-1 0,4 5 0 16,1-2-2-16,6 1 0 15,-3-8-7-15,-1 0-5 0,-3-6-18 0,-6-5-12 16,-5-3-6-16,-3-4-14 16,-11-4-35-16,-7-4-43 0,-9-3-119 15</inkml:trace>
  <inkml:trace contextRef="#ctx0" brushRef="#br0" timeOffset="1667.64">9128 6146 413 0,'0'0'18'0,"0"0"9"15,-12-51 8-15,10 41 29 0,2 5-12 16,0 2-18-16,-2 2-4 0,0 1-4 16,-2 0-2-16,0 0-9 0,-5 4-13 15,-1 4-2-15,-9 6-3 0,1 5 1 16,-7 5 1-16,2 2 1 0,3 0 1 0,-1 4-1 15,4 3 1-15,1 0-1 16,5 2-1-16,5 1 1 0,2 0-2 16,4 3 2-16,0-1 0 0,4 3 0 15,7 0-1-15,3-1 1 0,9 2 0 16,4-1-1-16,4 0 1 0,6-4-2 0,8-4-1 16,7-8 1-16,6-6 1 0,6-4 1 15,4-10 1-15,9-5-1 0,3-4 2 16,5-10-1-16,4-7 2 15,-4-4 8-15,-3-5-2 0,-9-6 4 0,-9-6 8 16,-4-4 1-16,-13-4-12 0,-10-7 5 16,-10-1-2-16,-8-4-7 0,-17-2-1 15,-4 1 1-15,-23 2 0 0,-8 3-4 16,-23 7 0-16,-12 7-2 0,-13 9-2 16,-7 9-12-16,-1 10-12 0,0 14 3 15,8 6-1-15,15 14-2 0,16 10-4 0,13 4-30 16,10 6-19-16,0-1-56 0,7-2-44 15</inkml:trace>
  <inkml:trace contextRef="#ctx0" brushRef="#br0" timeOffset="2171.84">9571 6459 437 0,'0'0'21'16,"0"0"24"-16,18-57 4 0,-16 43 8 15,-2 3-8-15,-6-2-5 0,-4 1-8 16,-9 1-11-16,-3 2-18 0,-3 3-7 16,-6 2 0-16,4 4-3 0,4 2 1 15,0 8 0-15,3 2-2 0,5 3 1 16,3 0 3-16,8 1-4 0,2-3 1 16,2-1-1-16,2 2 1 0,6 0 1 15,2-1-1-15,3-1 2 0,5-2 0 16,3 1 1-16,4 0 1 0,6 0 4 15,4 0 4-15,0 1 2 0,6 1-1 0,-1 0-2 16,-3 2-3-16,-6-4 4 16,-10 1-2-16,-7-3-5 0,-6-2 0 15,-8 0-1-15,0-1 0 0,-2 3 0 0,-8-1 1 16,-7-1 0-16,-3 0-2 0,-5-2-12 16,-2 0-4-16,-6-3 1 0,-2-2-5 15,0-2 0-15,2-5 10 0,4 1 8 16,4-4 2-16,8-1 2 15,7-3 0-15,4-2-1 0,2-4 9 0,4-4 4 16,0-5 2-16,8 1 0 0,6 0 3 16,1 0 1-16,6 2-1 0,1 1 1 0,-1 3-3 15,-2 7-3-15,-9 4 0 0,-6 4-6 16,-4 5-5-16,0 0-1 0,-2 2 1 16,-2-3-1-1,-7 3-2-15,-1 0-11 0,-4 0-26 0,-5 6-15 0,0 6-28 16,-4 4-31-16,1 5-46 15,1-2-91-15</inkml:trace>
  <inkml:trace contextRef="#ctx0" brushRef="#br0" timeOffset="2549.75">9883 6796 438 0,'0'0'27'0,"0"0"27"0,-6-51 23 16,6 46-4-16,0 1-9 0,4 2-20 15,2 0-14-15,4 1-12 0,5 1-8 16,6 3-3-16,3 5 1 0,5 7 0 15,2 1-1-15,0 6-2 0,4 4-2 16,1 5-1-16,1 8 0 0,2 5-1 16,0 7-1-16,1 3 2 0,3 2-1 15,0 0 0-15,5-3 0 0,4-2 0 16,-3-4-1-16,1-5-4 16,-9-5-9-16,5-6-9 0,-7-6-5 0,-2-3-11 15,-8-7-19-15,-4-4-13 0,-9-8-41 16,-9-3-51-16</inkml:trace>
  <inkml:trace contextRef="#ctx0" brushRef="#br0" timeOffset="3054.13">10782 7321 424 0,'0'0'48'0,"0"0"2"0,0 0 3 0,0 0 5 15,0 0-18-15,0 0-1 0,0 0-3 32,0 0-5-32,0 0-11 0,-31-30-11 0,15 30-9 0,-1 8 0 0,-4 4-2 15,-3 9 0-15,1 4 2 0,0 1 0 16,-2 7 0-16,3 2 1 0,1 3-1 15,-6 2 0-15,2 2 1 0,5-2-1 16,7 1-1-16,7-1 0 0,2 0-2 16,4 0 0-16,6 3 2 15,8 3-1-15,3 0 1 0,10 0 1 0,6 1 0 0,8-1 2 16,9-4-2-16,6-3 0 0,6-6-4 31,8-5 4-31,2-6 0 16,7-8 0-16,-7-7 0 0,7-7 1 0,-1-10 2 15,-7-5-1-15,-3-11 1 0,-8-3 4 16,-9-6 6-16,-3-3 5 0,-13-4 1 16,-12-8-6-16,-7-5-4 0,-3-3-4 15,-13-4-1-15,-6 2-1 0,-17 1 0 16,-12 0 0-16,-13 6-1 0,-12 4-2 16,-6 10-9-16,-2 7-10 0,0 11-7 15,6 13 3-15,2 8 1 0,8 9-19 0,-4 12-25 16,9 4-7-16,-5 7-45 0,15-5-79 15</inkml:trace>
  <inkml:trace contextRef="#ctx0" brushRef="#br0" timeOffset="3510.13">11069 7796 517 0,'0'0'9'0,"21"-58"20"15,-15 36 23-15,-6 7-6 16,0 2-6-16,0 3-10 0,0 0-4 0,-6 0-4 16,-4 2-9-16,-3 0-5 0,3 3-5 15,-11 1-3-15,1 2 0 0,-1 2-1 16,-4 0-1-16,5 5 2 0,1 3-2 16,0 2 1-16,5 2-5 0,-1 1-9 15,3 4 0-15,4-2 0 0,4 1 0 16,2-2 3-16,2-2 4 0,2-2 6 15,4-2 0-15,4-1 1 0,7-2 1 16,-5 0 0-16,9-5 1 0,-3 0 1 16,9 0 10-16,4-6 4 0,0-2 1 0,2-3-2 15,-2 0 3-15,0-2 3 0,-10 1 2 16,-7 4-1-16,-3 1-1 16,-5 5-3-16,-4 0-5 0,2 2-5 0,-4 0-2 15,0 0-3-15,0 2-3 0,0 5-1 16,0 3-1-16,-4 6 1 0,4 4 1 15,-4 5 1-15,0 2-1 0,0 0 1 16,-3-1-1-16,1-4 0 0,-2 0 0 16,-4-5 2-16,-1 0-2 0,-10-3 0 15,3 1-5-15,-3-2-8 0,-10 1-11 16,-2-5-13-16,-7 1-28 0,1-2-48 16,0-1-52-16,8-1-152 0</inkml:trace>
  <inkml:trace contextRef="#ctx0" brushRef="#br0" timeOffset="3967.81">11421 8247 187 0,'0'0'59'0,"0"0"10"0,0 0 8 0,0 0-7 16,0 0 3-16,0 0-12 0,0 0-11 16,0 0-3-16,-2-40-5 0,4 40-15 15,0 1-13-15,6 6-7 0,7 1 2 16,-1 5 3-16,9 3 1 0,-2 3 1 16,5 5-5-16,7 3-2 0,7 5-2 15,9 3-1-15,1 1-2 0,6 3 0 16,10 3-1-16,4 0 1 15,-4 2-2-15,-4-1 0 0,-2-2 0 16,-18-3-11-16,-7-5-16 0,-10-4-24 0,-15-8-28 0,-10-5-3 16,-10-5-63-16,-7-6-155 0</inkml:trace>
  <inkml:trace contextRef="#ctx0" brushRef="#br0" timeOffset="4444.02">12194 8676 533 0,'0'0'22'0,"0"0"-3"16,0 0 8-16,0 0 21 0,0 0 2 0,0 0-17 15,-25-50-6-15,11 48-7 0,-5 0-7 16,0 2-6-16,1 3-5 0,1 6 0 15,-7 3-2-15,5 7 0 0,-2 3-2 16,-1 7 2-16,-1 2-1 0,2 4 1 0,-2 5 0 16,7 3 0-16,-3 6 0 15,9 1 0-15,-3 1 0 0,9-2-1 16,4 0 0-16,9 0-1 16,9-4-7-16,7 1 1 0,10-4 4 0,7-6-3 0,11-6 5 15,1-8 2-15,8-9 2 0,4-8-1 16,4-5 1-16,9-4 1 0,-7-9 1 15,7-6 7-15,-1-6 0 0,-7-5-7 16,-5-7 5-16,-8-4-2 0,-11-5-4 16,-7-1 1-16,-14-4 1 0,-7-1 2 15,-15-5-3-15,-14-4 0 0,-13-4 1 16,-22-2 1-16,-13 1-6 0,-21 4 0 16,-3 7-15-16,-12 12-8 0,10 14 3 15,13 15 6-15,24 14 4 0,16 11-13 16,10 9-29-1,9 9-17-15,-3 4-44 0,-1 4-55 0,-3-3-75 16</inkml:trace>
  <inkml:trace contextRef="#ctx0" brushRef="#br0" timeOffset="4706.92">12337 8950 552 0,'0'0'48'0,"0"0"0"0,0 0 2 16,0-50 18-16,0 48-18 0,0 2-24 15,0 0-10-15,0 5-6 0,0 3-10 16,0 9-1-16,-2 3 1 0,-1 6 0 16,1 1 1-16,-2-3 1 0,0 1-2 15,2 3 0-15,2-3-8 0,0 0-17 16,6-5-16-16,0-4-18 0,7-2 12 15,-5-6 3-15,2-1-8 0,7-5-22 16,-9-2-65-16,5-3-95 0</inkml:trace>
  <inkml:trace contextRef="#ctx0" brushRef="#br0" timeOffset="5005.81">12527 8892 526 0,'0'0'29'16,"0"0"48"-16,0 0-8 0,0 0 15 0,0 0-39 0,0 0-25 15,0 0-12-15,0 0-8 0,0 0-2 16,-33 9 2-16,22 15 0 0,-3 3 0 16,4 2 2-16,3 1-4 15,5-1 2-15,0-1-2 0,2-2-10 0,0-4-3 16,4-4 2-16,11-7 9 0,1-5 3 16,3-3 1-16,4-3 1 0,4-7 3 15,1-4 8-15,-5-1 6 0,0-4 0 16,-4-1-3-16,-13-5 0 0,2-1 1 0,-8-5 1 15,0-3-9-15,-8-3-5 0,-7 2-1 32,-5 4-1-32,-13 4-1 0,-7 8-9 0,-7 1-13 0,1 9-6 0,-1 6-11 31,5 3-5-31,5 12-33 0,4 6-11 16,2 2-58-16,4 1-146 0</inkml:trace>
  <inkml:trace contextRef="#ctx0" brushRef="#br0" timeOffset="5461.7">12783 9481 240 0,'0'0'27'0,"0"0"7"0,0 0-1 15,0 0 11-15,0 0-5 0,-8-53 4 16,4 50 7-16,0 0 1 0,1 0-4 15,1 0-5-15,0 0 1 0,2 1 4 16,-2 1-3-16,2-1-11 0,0 1-5 16,0 1-5-16,0-1-6 0,0 0-5 15,2 1-3-15,2 0-4 0,9 2-4 16,-1 5 0-16,11 7 0 0,8 5 0 16,0 6 0-16,6 9 1 0,0 2-2 15,9 7 2-15,4 5-2 0,1 3 1 0,3 7 0 16,6 3-1-16,-8 0-7 0,-1-1-21 15,-1-7-11-15,-5-7-15 0,-7-7-37 16,-10-11 9-16,-9-2-57 0,-7-12-75 16</inkml:trace>
  <inkml:trace contextRef="#ctx0" brushRef="#br0" timeOffset="5980.88">13550 10239 4 0,'0'0'417'0,"0"0"-396"16,0 0 6-16,0 0 35 0,0 0-8 15,0 0-27-15,-6-53 0 16,-2 45 4-16,-7-1 9 0,5 6-12 0,-3-2-7 15,-3 2-4-15,3 1 0 0,-7 2-3 16,3 0-6-16,-1 0-1 0,3 7 0 16,-6 5-3-16,3 3-4 0,-1 4 0 15,-6 6 0-15,5 1 0 0,-1 6 0 16,0 0 0-16,9 4 0 0,-5 3 0 0,5-1-1 16,12 1 0-16,0-4-1 0,6-2 0 15,17 2 0-15,2 0 2 16,8 4 0-16,4-1-2 0,4 1 0 0,1 0 0 15,9-8-1-15,-1-5 0 0,6-9 2 16,2-9 0-16,0-5 1 0,2-7 0 16,-1-7 3-16,4-7 3 0,-4-6 10 15,-3-1 6-15,-4-4-3 0,-5-2-1 16,-3-1-5-16,-11-1 1 0,-12-2-3 16,-3-5-1-16,-7-7-4 0,-9-3-3 15,-6-6 4-15,-13 1-4 0,-12-3 1 0,-18 0-2 16,-5 6-2-16,-14 2-7 15,-9 6-17-15,3 10 2 0,4 10 5 0,6 13 4 16,10 8-4-16,2 9-12 16,11 15-8-16,6 9-45 0,0 7-31 0,2-1-45 15,8-5-102-15</inkml:trace>
  <inkml:trace contextRef="#ctx0" brushRef="#br0" timeOffset="6247.53">13622 10415 376 0,'0'0'147'16,"0"0"-78"-16,0 0-11 0,0 0 23 16,0 0-15-16,0 0-26 0,0 0-10 15,0 0-5-15,4-39-8 16,-4 45-10-16,0 5-7 0,0 5-2 0,5 6 2 15,-5 1 3-15,4 3-3 0,0 2 1 16,0 0 0-16,-4 2-1 0,4-1-2 16,2 0-16-16,5-4-12 0,-3-3-8 0,-4-4-17 15,8-3-18-15,1-8-18 16,-5-3-80-16,0-4-138 0</inkml:trace>
  <inkml:trace contextRef="#ctx0" brushRef="#br0" timeOffset="6420.69">13903 10397 439 0,'0'-50'210'16,"0"39"-129"-16,-2 5 14 0,0 2-20 16,2 3-18-16,0 0-27 0,0 1-13 15,0 2-7-15,0 8-10 0,0 5-1 16,0 12-2-16,0 6 3 0,0 5 1 0,0 3-1 16,2-3-1-16,-2 1 1 15,2-3-1-15,3-3-22 0,5-1-19 16,2-3-18-16,-1-4-34 0,-11-7-62 0,2-8-128 15</inkml:trace>
  <inkml:trace contextRef="#ctx0" brushRef="#br0" timeOffset="11790.69">9306 6943 308 0,'0'0'56'0,"0"0"-4"0,0 0 18 0,0 0 0 15,0 0-20-15,0 0-17 0,0 0-1 16,0 0-1-16,0 0 4 16,-2-21-10-16,-2 21-6 0,0 0-1 0,2 5-6 15,-6 3-4-15,1 4-5 16,1 5 0-16,-4 4-1 0,-1 4 0 15,1 8 2-15,-4 4 1 0,-5 4 1 0,-2 6-1 16,1 3 1-16,-5 7-2 0,0 1-2 16,0 1-1-16,5-1 0 0,1-6 0 15,5-4 0-15,1-4 0 0,3-5 0 16,-1-5-2-16,3-3 0 0,0-4-15 16,2-4-12-16,2-5-22 0,-3-1-34 15,3-3-9-15,-4-4-71 0,-2-4-179 16</inkml:trace>
  <inkml:trace contextRef="#ctx0" brushRef="#br0" timeOffset="12373.23">8965 7992 429 0,'0'0'68'0,"0"0"-30"0,-21-57 17 15,11 44 1-15,0 0-19 0,-1 3-9 16,-5 1-6-16,1 4-6 0,-3 4-1 15,-1 2-4-15,-6 1-6 0,1 7-2 16,-7 6-2-16,-2 3 1 0,-3 3-1 16,1 6 4-16,0 2-5 0,0-1-2 15,0 5 1-15,0 1 1 0,0 3 0 16,1 1 0-16,1-1 0 0,7 0 0 16,3 0 0-16,4 0 0 0,5-1 0 15,3-2 0-15,7 0 0 0,4 1 0 0,6-1 0 16,11 4-2-16,6-3 2 0,4 1-1 15,8-2 1-15,4-3 0 0,4-1 0 16,1-6 0-16,1-2 3 0,3-8-3 16,-5-5 1-16,-1-5 1 0,-1-8-2 15,0-10 0-15,3-9 0 0,1-9-3 16,-1-4 3-16,-3-5 3 0,0-4-1 16,-1-1 2-16,-5-6 2 0,-4 0 1 15,-7 1 0-15,-5-1 2 0,-7 6-1 16,-7 3 5-16,-5 3-2 0,-2 4-2 15,-13 2-1-15,-6 2 3 0,-10 2-4 0,-14 4-5 16,-9 7-2-16,-12 5-1 0,-6 10-5 16,-5 5-13-16,1 13-4 0,10 6-5 15,12 4-4-15,15 4-16 0,12 6-37 16,2 3-43-16,12-4-71 0</inkml:trace>
  <inkml:trace contextRef="#ctx0" brushRef="#br0" timeOffset="12813.12">8825 8347 430 0,'0'0'108'0,"-7"-61"-83"15,3 45 12-15,-6 3 16 0,-3 2 2 16,3 3-22-16,-6 1-11 0,-3 3-8 15,-4 4-6-15,1 0 1 0,-3 9-2 16,2 6-4-16,2 5-2 0,1 8-1 16,1 0-1-16,7 3 1 0,-3 1 0 0,1-1 0 15,5-1 0-15,1 0 0 16,0-1 1-16,6-4-1 0,2-2 0 16,0 0 0-16,6-4-4 0,6 1 2 0,1-4 0 15,5-3 0 1,1-1 1-16,6-5 1 0,0-1-1 0,-1-4 1 0,1-2 2 15,0-2-1-15,-8-4 0 0,-5-1 1 16,-6-3 2-16,-2-1 11 0,-2 0 6 16,-2-3-2-16,0 1-3 0,-8-2-5 15,-4-5-5-15,-7 0-2 0,-8 1-2 16,0-1-1-16,-6 6-1 0,0 3-4 16,2 7-7-16,6 4-8 15,3 0-5-15,11 6 0 0,3 7-18 0,2 3-50 16,2 6-22-16,0 0-78 0</inkml:trace>
  <inkml:trace contextRef="#ctx0" brushRef="#br0" timeOffset="13261.51">8957 8557 396 0,'0'0'34'0,"0"0"5"15,0 0 17-15,0 0 5 0,0 0-26 16,0 0-11-16,0 0 0 0,0 0-3 16,0 8-5-16,6-1 6 0,2 5-1 15,3 0 1-15,3 3 2 0,5 4-6 0,1 0-2 16,5 0-3-16,4 6-3 0,2-2-3 16,2 6-3-16,0 2-1 15,4 6-2-15,1 5 1 0,1 4-1 0,2 4 0 16,3 0 0-1,-1-2-1-15,-2-3 1 0,1-5 1 16,-5-2-2-16,-2-6 2 0,-4-3-1 16,-2-4 0-16,-6-9 0 0,-7-1-1 0,-5-6-1 0,-5-3-2 15,-4 0-20-15,-2-4-17 16,-4-1-29-16,-4-1-15 0,-7-2-34 16,-1-5-101-16</inkml:trace>
  <inkml:trace contextRef="#ctx0" brushRef="#br0" timeOffset="13803.65">9815 9384 510 0,'0'0'51'0,"0"0"-4"0,0 0 3 16,0 0 13-1,0 0-20-15,0 0-12 0,0 0-9 0,0 0-10 16,-56-44-7-16,41 44-4 0,1 9-1 0,-7 6-2 16,-4 7 1-16,1 4 1 15,1 6 1-15,-2 3-1 0,7 2 0 0,-1 4-1 16,0 2-1-16,3 4-1 0,1 2 2 15,1-3 0-15,8 1 1 16,4-3 0-16,2 1 0 0,2 0 0 0,8-1 0 16,2 3 0-16,9-3 0 0,6-2 1 31,4-2 1-31,4-8-2 0,4-4 0 0,11-9 0 16,2-9-2-16,3-10 1 0,3-4-2 0,-4-15 3 0,2-5 0 0,-7-5 3 15,1-3 0-15,-7-3 4 31,-3-3 6-31,-9 1 3 0,-8-5-6 0,-3-1 4 0,-12-4-1 0,1-4-4 0,-9-2-2 16,0-4 0-16,-9 0-4 16,-5 1-1-1,-5 2 0-15,-10 9 1 0,-4 3-2 0,-4 9-1 0,-6 10 0 0,-7 6-2 16,3 9-2 0,-9 8-9-16,6 4-6 15,3 12-12-15,1 6-10 0,7 6-20 16,2 6-20-16,4 4 1 0,4 0-57 15,10-6-91-15</inkml:trace>
  <inkml:trace contextRef="#ctx0" brushRef="#br0" timeOffset="14167.08">9819 9696 495 0,'0'0'67'0,"0"0"-23"15,0 0 14-15,0 0 7 0,0 0-29 16,0 0-14-16,0 0 0 0,0 0-5 0,-4-45-6 16,8 42-4-16,2 0-5 15,6 0-1-15,5-2 1 0,4 0 1 0,10-1 3 16,4 0 2-16,-4 3 1 16,6 0-3-16,-6 0-3 0,0 2 0 0,-12 1-1 15,-5 0 0-15,-6 0-2 0,-6 0 1 16,-2 0 1-16,0 0-1 0,0 0 0 15,0 1 1-15,0 5-2 0,-2 3 0 16,0 5 3-16,-2 2-1 0,2 3-1 16,-4 2 3-16,4 4-2 0,-9 3 0 15,3 2-1-15,2 1 0 0,-2-1-1 0,-1 0 1 16,1-1 0-16,0-3-1 0,2-2-2 16,4-2-16-16,-7-3-3 0,7-4-2 15,-2-3-28-15,2-4-26 16,-2-2-22-16,0-3-38 0,2-1-84 15</inkml:trace>
  <inkml:trace contextRef="#ctx0" brushRef="#br0" timeOffset="14340.33">9866 9913 144 0,'0'0'468'16,"0"0"-393"-16,0 0-13 0,0 0 6 0,0 0-14 15,0 0-33-15,0 0-13 0,33-50 0 16,-2 41 3-16,5 2-1 0,3 0-3 15,6-2-4-15,3 0-2 0,-1-2 1 16,3 0-2-16,2-3-14 0,4-3-29 16,-9 0-91-16,-10-3-186 0</inkml:trace>
  <inkml:trace contextRef="#ctx0" brushRef="#br0" timeOffset="20108.16">7466 5888 224 0,'0'0'100'16,"0"0"-37"-16,0 0-3 0,0 0 7 15,0 0-3-15,0 0-18 0,0 0-14 0,0 0-5 16,0 0-6-16,0-51 1 0,0 48-2 15,0 3 2-15,0 0 0 0,0 0-3 16,0 0-3-16,0 0-6 0,0 0-1 16,-2 1-2-16,2 0-2 0,0 0-1 15,-2-1-1-15,0 2-3 16,0 5 0-16,-4 1-1 0,-2 7 1 0,-7 4-1 16,-3 6 1-16,-3 4 0 0,-8 5 0 15,0 1 0-15,-4 2 0 0,-2 2 1 16,0-1-1-16,0 2 1 0,-1 1-1 15,-3 1 1-15,-2 1-1 0,2 0-3 16,-3-4-15-16,7-1-11 0,2-3-12 16,2-4-11-16,10-5 0 0,5-5-8 0,3-5-47 15,9-2-54-15</inkml:trace>
  <inkml:trace contextRef="#ctx0" brushRef="#br0" timeOffset="20659.97">6505 6652 365 0,'0'0'40'16,"33"-73"-14"-16,-22 53 19 0,-3 6 12 0,-4 2-11 15,-2 1-7-15,-2 4-3 0,0 0 3 16,-4 1-2-16,0 0-12 0,-2 0-8 16,-5 1-2-16,5 1-3 0,-10 3-7 15,5 2-2-15,-3-1-3 0,-5 6 0 16,-4 3-3-16,5 5 2 0,-11 4-2 16,-2 7 2-16,-2 3 1 0,0 1 0 15,-2 8 0-15,2 1 1 16,-3 2 0-16,3 5-1 0,0 0 0 0,2 1 0 0,-2 4-1 15,8-2 1 1,1 0 1-16,9-5-1 0,5-1 0 0,10-1-2 0,0-4 0 16,8 1-1-16,6-4 3 15,13-2 0-15,2-4 1 16,8-4-1-16,3-6-1 0,11-5 0 0,7-7 1 16,-2-5-1-16,8-4 1 0,0-10 0 0,-2-8 1 15,-2-7-1-15,-2-6 2 0,-4-7 2 16,0-4 0-16,-7-2 2 0,-3-2 3 0,-9-2 1 15,-8 0-1-15,-11-1 1 0,-3 0 4 16,-1-4 0-16,-8 2-4 16,-4 1-3-16,-16 2-4 0,-5 9-1 0,-12 3 0 15,-15 10-2-15,-6 7 0 0,-8 11-7 16,-4 10-1-16,2 3-12 0,4 14-8 0,4 6-3 16,11 7-18-16,6 6-42 15,-3 2-37-15,11-4-88 0</inkml:trace>
  <inkml:trace contextRef="#ctx0" brushRef="#br0" timeOffset="21117.48">6334 6964 350 0,'0'0'91'0,"0"-58"-54"0,-4 39 14 31,1 3 17-31,-1 1-16 0,-2 2-25 0,4 0-3 0,2 1 2 15,0 2-7-15,0 1-5 0,0 2-3 16,0 0-1-16,8 1-3 0,1 0-2 0,3 1-4 16,9 1 0-16,-1 1-1 0,9 3 0 15,4 0 0-15,-2 7 1 16,-4 2-1-16,-4 2 0 0,-9 2 0 16,-7 4 0-1,-7 5-2-15,-2 4-1 0,-11-1-1 16,-8 2 1-16,-1-1-4 0,-5-3-9 15,-2-1-8-15,2-4-1 0,0-3 2 16,13-5 8-16,-1-1 8 0,11-3 6 16,0-5 1-16,4 0 0 0,0-1 2 0,0 0 0 15,0-1 6-15,0-2 20 16,4-1 2-16,-4 1-9 0,8-4-9 0,1 2-3 16,1 2-3-16,4 1 4 0,7 2-2 15,2 0 1-15,4 1 1 0,2 3 1 16,-5 2-1-16,-3 3-1 0,-6 2-1 15,-3 2-5-15,-6 2-1 0,-6 0-1 16,-4 1 1-16,-10 3 1 0,-3 0 0 16,-8-1-1-16,-4-2-2 0,0-3-6 15,-4-1-14-15,0-2-19 0,0-1-32 0,-2-2-25 16,2 1-67-16,2-4-122 16</inkml:trace>
  <inkml:trace contextRef="#ctx0" brushRef="#br0" timeOffset="21479.57">6079 7479 331 0,'0'0'60'0,"0"0"1"16,-18-61 15-16,10 50 0 0,5 2-25 15,-1 5 7-15,2 0-4 0,2 4-10 16,-2 0-11-16,2 1-13 0,0 9-16 16,0 5-4-16,2 8-4 0,0 8 4 15,-2 2 6-15,-4 4-2 0,-4 5 0 16,-11 4-2-16,-8 8 2 0,-1 4 0 15,-14 2-4-15,-1 1-1 16,-1-2-3-16,-1-5 4 0,8-7-4 0,4-4-10 16,4-3-11-16,4-2-12 0,0 0-31 0,-2-5-31 15,0-6-54-15,7-3-115 16</inkml:trace>
  <inkml:trace contextRef="#ctx0" brushRef="#br0" timeOffset="22009.56">5490 8289 43 0,'0'0'306'0,"0"0"-289"16,0 0 3-16,-27-60 26 0,13 48 15 0,-1 3-13 15,-3 2 0-15,1 1-5 0,1 0-15 16,1 2 0-16,3 2-3 0,6 1-6 16,0 1-2-16,-3 3-7 0,-5 4-5 15,5 7-3-15,-9 4-2 0,3 7 0 16,-7 4 1-16,3 2-1 0,-4 5 1 16,-1 2-1-16,7 3 0 0,-8 3 1 0,9-1-1 15,-3 3 1-15,7-4-1 16,-1-1 1-16,5-4-2 0,6-1-1 0,2 0 1 15,0-2 1-15,6 0-1 16,9-1-1-16,-1-3 0 0,7-2 0 0,4-3 2 16,8-6-1-16,8-4-1 0,4-8 0 15,7-6 2-15,2-5 0 0,4-11 0 16,0-8 2 0,-5-8 0-16,3-5 1 0,-8-5 0 0,-1-3 9 15,-7-1 10-15,-7 1-5 0,-4 1 5 16,-9 1-4-16,-5 0-2 0,-9-2-2 0,-6 2-7 15,-2-2-1-15,-9 6-5 16,-7 3 0-16,-5 7 0 0,-8 5 1 0,-12 2-2 0,-3 5 0 16,-12 4-1-16,-2 7-6 0,5 5-23 15,-3 5-11-15,6 8-9 16,13 8-12-16,6 2-23 0,6 5-74 16,10-1-122-16</inkml:trace>
  <inkml:trace contextRef="#ctx0" brushRef="#br0" timeOffset="22504.86">5468 8627 548 0,'0'0'48'0,"16"-72"-6"0,-10 56 8 16,3 2 5-16,-7 5-23 0,2 3-9 15,-2 3 6-15,-2 2-5 0,0 0-10 0,0 1-8 16,0 3-4-16,-6 4-2 15,-5 9-5 1,-1 5 0-16,-1 3 4 0,-7 0 0 0,-1 0-9 0,3-2-3 16,-7-3 0-16,2-2-7 0,2-2-5 0,-4-5-3 15,5 0 11-15,5-3 3 0,-3-3-1 16,9-4 11-16,5 0 4 0,2-9 4 16,0-3 1-16,2-2 5 15,0-5 4-15,4-2 6 0,5 1 2 16,5-1-3-16,3 2-4 0,7 2-6 0,5 2 0 15,2 3 0-15,7 5 0 0,-3 3-3 0,-2 2-1 16,-8 2-2-16,-7 3 0 16,-5 9-1-16,-9 1-1 0,-4 10-1 0,-13 3 0 31,-1 6 0-31,-11 2-6 0,-6-2-11 0,0-2-1 0,0-5 8 16,8-4 2-16,1-4 5 0,3-5 3 0,11-4 0 15,4-3 0-15,1-5 0 0,3 3-2 16,0-2-1-16,3 1 2 0,3 1 1 15,6-3 3-15,5 0 2 0,5-2 3 16,3-2-2-16,2 0 0 0,6-1-3 0,0 3-1 16,0 1 0-1,-2 1-2-15,-2 2 0 0,-6 4-32 16,-8 2-47-16,-3 2-22 0,-8 1-80 0,-4 2-232 0</inkml:trace>
  <inkml:trace contextRef="#ctx0" brushRef="#br0" timeOffset="22866.26">5042 9239 315 0,'0'0'51'0,"0"0"4"16,0 0 0-16,0 0 23 0,-21-53-14 16,19 46-19-16,0 2 4 0,2 1-2 15,-2 0-9-15,2 2-7 0,0 2-7 16,0-1-4-16,0 1-6 0,0 0-4 16,0 0-3-16,0 0-1 0,0 0-2 15,0 3-1-15,-2 6-1 0,2 4 1 16,-6 6 2-16,-7 7 0 0,1 5-1 15,-3 3-1-15,-3 3-1 0,-3 2-1 0,7 1 0 16,-5 2-1-16,4 3 0 16,-7 2 0-16,3 3-6 0,-4 0-17 0,-3 1-9 15,-1-1-11-15,0-2-19 16,-2-3-21-16,4-6-12 0,-4-3-65 16,4-8-164-16</inkml:trace>
  <inkml:trace contextRef="#ctx0" brushRef="#br0" timeOffset="23558.19">4254 10270 162 0,'0'0'89'0,"0"0"-42"15,0 0-8-15,0 0 28 16,0-51-2-16,0 43-11 0,-2 1-1 0,0 0-4 16,0 3-9-16,-4-1-2 0,0 1-2 15,-1 2-9-15,1 1-7 0,0 1-3 16,-11 0-6-16,7 7-5 0,-4 6-4 16,-7 5-2-16,0 6-1 0,5 5 0 15,-7 5 1-15,4 3-2 0,3 2 0 16,-1 3 2-16,3 2 0 0,6-2-1 15,-1 3-2-15,-1-2 1 0,8-3 0 16,2 0 2-16,0-4-1 0,6-2-1 16,6-3 0-16,1-4-1 0,10-4 0 0,1-5 1 15,3-1 0-15,13-6 1 0,1-3 1 16,2-5 0-16,11-5 0 0,2-11-5 16,-2-9 4-16,8-8 1 0,-4-4 1 15,-5-9 1-15,1 2 1 0,-4-3 2 16,-9 4 8-16,-4 3 0 0,-10 3-2 15,-8 2 1-15,-3 3 2 0,-12-1 2 0,-4 1-1 16,0-3-3-16,-10-2-1 16,-4-3-6-16,-5-4-2 0,-4 1-1 0,-8-2-2 15,-4 1 1-15,-4 4-1 16,-7 7 0-16,3 6-1 0,2 10 1 16,-7 7-2-16,11 7-6 0,2 8-7 0,2 8-10 15,-1 12-15-15,6 7-13 0,7 10-20 16,-2 4-13-16,2 5-55 0,9-7-62 15</inkml:trace>
  <inkml:trace contextRef="#ctx0" brushRef="#br0" timeOffset="23793.96">4430 10428 546 0,'0'0'53'0,"0"0"-2"16,0 0-1-16,0 0 21 0,0 0-24 16,0 0-16-16,0 0-7 0,0 0-5 0,-6-22-6 15,6 37-3-15,-2 6-4 0,0 5-1 16,2 5-3-16,-3-2 0 0,1 2-2 16,0 0 0-16,0-3 0 0,0 0-14 15,2-3-22-15,0-4-15 0,6-3-29 16,-4-7-50-16,1-2-72 0</inkml:trace>
  <inkml:trace contextRef="#ctx0" brushRef="#br0" timeOffset="27475.97">6648 7279 292 0,'0'0'54'0,"0"0"-3"0,0 0-5 16,0 0 22-16,0 0 0 0,0 0-19 15,0 0-10-15,0 0-3 0,0 0 3 16,-6-37-6-16,6 37-8 0,0 0-9 0,0 1-7 15,0 3-5-15,0 2-4 16,4 2 0-16,0 6 0 0,6 6 2 16,1 2 1-16,-1 6 0 0,6 5 0 0,1 2-1 15,6 7 0-15,4 1-1 16,-1 4 0-16,-1 1 1 0,6-3 0 0,-4-2-2 16,0-2 2-16,-4-6-2 0,-3-3-1 15,-3-7-2-15,-5 0 2 0,3-6 1 16,-7-3 0-16,-2-2 0 0,1-6-4 15,-3-1-6-15,-4-3-7 0,2-2-15 16,2-2-8-16,-4 0-6 0,2 0 3 16,-2-2-10-16,0-2-38 0,-8-2-44 15,-1-1-222-15</inkml:trace>
  <inkml:trace contextRef="#ctx0" brushRef="#br0" timeOffset="28026.54">6989 8031 305 0,'0'0'173'0,"0"0"-107"15,-43-51-9-15,32 42 0 0,1 2 6 16,-3 1-22-16,9 1-11 0,-2 5-11 0,2 0-3 16,2 2-3-16,-4 10-8 0,-5 7-5 15,-1 8-3-15,-2 7 3 0,-5 4 0 16,-2 5 0-16,5-1-1 0,-1 2 1 16,3-1 0-16,3 1 0 0,3 2 0 15,2 0 0-15,2 2 1 0,4 3-1 16,0-1 0-16,4 0 0 0,8 0 0 15,1 3 0-15,1-1-1 0,9 2 0 0,4 0 1 16,0-6 0-16,4-3 0 16,4-4 0-16,4-11 0 0,0-5-3 15,3-13 2-15,1-8 0 0,0-4 0 16,-1-10 1-16,-3-5 1 0,5-7 0 0,-3-6 0 16,0-3 1-16,-2-5 0 0,3-3 0 15,-5-5 3-15,-2 0 0 0,-4 0 1 16,-8-4-1-16,-4-1 2 0,-7 0 1 15,-4-3 0-15,-8 2-3 0,0-2-1 16,-6-1-3-16,-6 2 0 0,-5 0-1 16,-6-1 0-16,-8 2 0 0,-4 3 1 15,-14 8-1-15,-5 7-1 0,-8 11-4 16,-6 15-12-16,-1 6-13 16,5 16-4-16,6 5-23 0,11 5-19 0,6 4-11 15,5-1-53-15,5-1-87 0</inkml:trace>
  <inkml:trace contextRef="#ctx0" brushRef="#br0" timeOffset="28420.6">7129 8318 429 0,'0'0'42'15,"0"0"45"-15,-2-56-28 0,0 47 3 0,-2 4 4 16,2 2-15-16,0 1-15 0,-2 1-6 16,2 1-10-16,-2 0-6 0,-2 3-7 15,-5 7-5-15,-3 7-2 0,-3 7-2 16,-3 2 2-16,3 5 0 0,0-3 1 16,5 0-1-16,-2 0-2 0,7-1-12 15,-1-3 1-15,0-2 0 0,0-3 2 16,6-3 5-16,-1-3 1 0,-1 1-1 15,4-5-2-15,0-2 4 0,0 0 3 16,2-3 0-16,3 1-1 0,7-6 1 0,2 1 0 16,7 0 1-16,4-8 3 15,4-1 7-15,10-6 3 0,2-1-3 0,1 0-3 16,-3 0-3-16,-4 3-3 0,-2 2 0 16,-12 4-1-16,-7 3-2 0,-1-2-18 15,-9 6-17-15,-4 0-43 16,-2 0-32-16,-8 0-71 0,-3 0-172 0</inkml:trace>
  <inkml:trace contextRef="#ctx0" brushRef="#br0" timeOffset="28640.58">7183 8388 531 0,'0'0'73'16,"0"0"-9"-16,0 0 23 0,0 0-9 0,0 0-29 0,0 0-14 15,0 0-6-15,0 0-8 0,0 0-5 16,-8-26-6-16,8 29-2 0,0 6-6 15,0 4-2-15,2 7 0 16,0 8 1-16,4 7 1 0,1 3-2 0,-3 3 2 16,-2 2 0-16,4 1-1 0,0-1-1 15,4-2-16-15,1-3-24 0,-1-1-4 16,3-1-37-16,-5-4-54 0,-6-5-19 16,-2-9-159-16</inkml:trace>
  <inkml:trace contextRef="#ctx0" brushRef="#br0" timeOffset="29568.44">13963 6359 293 0,'0'0'17'0,"0"0"22"16,0 0 1-16,-64 11 0 15,48-6 3-15,5 0-10 0,-3-2 1 0,4 0-1 16,3 0-5-16,7 1-5 0,0 0-8 0,0-1-5 15,0 2-7-15,0 1-1 16,0 0 2 0,13 0 3-16,8 0 4 15,10-1 12-15,10-2 8 0,19-3-4 0,8-1-3 16,21-4-3-16,2-4-8 0,12 4-2 16,3-3-11-16,-3 0 0 0,-2 2 0 15,-6 2 0-15,-12-1 2 0,-9 3 0 16,-18 0-2-16,-12 2-6 0,-19 1-35 15,-7 4-23-15,-16-1-20 0,-8 1-44 16,-19 1-64-16</inkml:trace>
  <inkml:trace contextRef="#ctx0" brushRef="#br0" timeOffset="29772.82">14001 6682 625 0,'0'0'11'0,"0"0"-3"0,0 0-7 15,70 9 35-15,-31-12 5 0,11-5-16 16,6 1 4-16,10 0 2 0,6-2-13 16,11 2-10-16,-1-4 1 0,7 1-3 15,4 2-1-15,0-1-3 0,-6 3 1 16,0-2-1-16,-8 2 0 0,-7 0-2 0,-12 2-9 16,-4 0-22-16,-11-2-31 15,-12 2-30-15,-12-3-43 0,-15-2-88 16</inkml:trace>
  <inkml:trace contextRef="#ctx0" brushRef="#br0" timeOffset="30104.77">14784 6190 529 0,'0'0'15'0,"0"0"11"0,0 0 17 0,0 0 19 16,0 0-5-16,0 0-16 15,0 0-4-15,0 0-5 0,0 0-12 0,8-21-10 16,-6 21-7-16,5 2-3 0,-3 5-5 16,16 2 2-16,-3 4 3 0,10 3 0 15,6 3 0-15,2 5 1 0,6-2 0 16,9 1 0-16,0 2 1 0,3-3-1 16,1 0-1-16,-6-3 0 0,-3 2-1 15,-6-4 0-15,-12-2 1 0,-6-2 1 16,-15-3-1-16,-6 0 0 0,-2 2 0 0,-10 3 1 15,-19 7 6-15,-11 1 2 16,-11 2-4-16,-14 2-1 0,-3-1-3 16,-4 0-1-16,-7 2-23 0,3-1-28 0,-11-2-43 15,0-2-55-15,-4-5-145 0</inkml:trace>
  <inkml:trace contextRef="#ctx0" brushRef="#br0" timeOffset="30938.74">11398 6987 356 0,'0'0'86'0,"0"0"-40"0,0 0 12 0,0 0 13 15,0 0-22-15,0 0-13 0,0 0-4 16,0 0-9-16,29-19-4 0,-19 19-5 15,3 2-6-15,-3 4-1 0,3 0-1 16,1 2 0-16,-4 1-1 0,5-1-2 0,3 0-1 16,5 0-1-16,-6-2 1 0,3 0-1 15,1 2 0-15,-2-2 0 0,5 1 0 16,-7 0 1-16,0-2-2 0,-3 0-1 16,-6-2-12-16,3-1 0 0,-9-1-1 15,-2-1-1-15,0 0 5 0,0-1 8 16,0-5 2-16,-2-3 3 0,-3-2-2 15,-5-3 0-15,2-1 1 0,0-1-1 0,-5-2 8 16,1-1 8 0,1 2 1-16,-1 0-2 0,2 6 0 0,3 7-1 15,1 1-2-15,-6 3-7 0,2 4-4 0,-1 8-2 16,-7 7-2-16,1 4 0 0,-6-1 2 16,3 3 0-16,3-1 0 0,-1-2 0 15,3 1-4-15,1-6-2 0,3 0 0 16,5-4 1-16,6 1 0 0,0-2-6 15,0-3-2-15,6 0 2 0,0-5 5 16,7-2 2-16,-5-2 3 0,5-4-1 16,1-4 2-16,-4-4 0 0,1 0 2 15,-1-2 6-15,-8-4 6 0,2 1-3 16,-4-3-2-16,0-1-2 16,-4-2-2-16,2 1-3 0,-4 3-1 0,4 5 0 0,0 5-1 15,2 5-1-15,0 4-13 0,4 0-19 16,4 6-30-16,4 1-36 0,9 2-16 15,-8-3-63-15</inkml:trace>
  <inkml:trace contextRef="#ctx0" brushRef="#br0" timeOffset="31551.55">13800 5680 224 0,'0'0'74'0,"0"0"-4"0,0 0 8 16,0 0 0-16,0 0-10 0,0 0-20 31,0 0-8-31,0 0 6 0,0-23-5 0,0 23-4 0,0 0-12 0,0 0-8 15,0 4-9-15,0 5-8 0,0 7-5 16,0 8 1-16,0 5 4 0,0 4 3 16,4-1-1-16,-2 1-1 0,0-1-1 15,-2-2 0-15,4 0 0 0,1-4 2 16,1-4-2-16,0-3 0 16,0-1-9-16,0-6-7 0,-6-2-9 0,5-4-16 15,-3-1-18-15,0-4-3 16,0-1-23-16,-2-6-44 0,0-3-50 0</inkml:trace>
  <inkml:trace contextRef="#ctx0" brushRef="#br0" timeOffset="31913.36">13781 5670 376 0,'0'0'81'0,"0"-59"-38"16,5 48-4-16,1 3 23 0,4-2-15 15,-2 3-15-15,11 1-9 0,2 0 7 16,4 2-4-16,8-1-9 0,0 5 0 15,0 0-5-15,0 3-4 0,-2 6-3 32,-4 2-2-32,-11 3 1 0,-3 2-4 0,-7 2 0 15,-8 5 0-15,-13 3 0 0,-5 4 1 16,-9 1-1-16,-6-2 0 0,-9-3-11 16,5-1-5-16,0-3-4 0,3-5-3 15,3-2 3-15,6-5 2 0,3-2-3 16,9-2 5-16,3-3 16 0,4-2 3 15,5-1-1-15,3 0 2 0,0 0 12 16,0 0 8-16,0-2-2 0,3 0 0 16,5-1-6-16,2-1-5 0,0 2-4 15,11 0-2-15,0 2-1 0,6 2 1 0,4 4 0 16,2 3 0-16,-4 3-2 0,0 3-2 16,-2 1 0-16,-11-2-1 15,3-1-7-15,-5 0-33 0,3-2-33 16,-11-3-24-16,2-3-68 0,-2-3-124 0</inkml:trace>
  <inkml:trace contextRef="#ctx0" brushRef="#br0" timeOffset="32244.52">14296 5661 292 0,'0'0'16'0,"0"0"13"0,0 0 34 0,0 0-13 16,0 0-10-16,0 0 0 0,0 0 5 15,0 0 1-15,-37-43-4 0,33 41 5 16,4 2-2-16,0 0-4 0,0 0-12 16,0 0-10-16,0 3-10 0,0 6-9 15,8 5 0-15,-4 3 0 0,2 5 5 16,1 1-2-16,-1 2 0 0,0 0 0 15,-6 3-1-15,4-1-1 0,-2-2 0 16,-2-3 0-16,2 0-1 0,-2-3-2 16,0 0-18-16,2-6-13 0,0 2-39 15,1-3-12-15,-3-5-13 0,0-3-83 0,0-3-113 16</inkml:trace>
  <inkml:trace contextRef="#ctx0" brushRef="#br0" timeOffset="32747.17">14267 5670 235 0,'0'0'86'0,"0"0"-15"16,0 0 4-16,0 0 10 0,0 0-17 15,0 0-22-15,0 0-11 0,0 0-1 16,-29-46-8-16,29 40-5 0,0 1-3 0,2-3-7 16,9-1-5-16,3-2-1 0,-1-1 0 15,9 2-3-15,3 1 1 0,-2 6 0 16,4 0-1-16,4 3 1 15,0 6 0-15,-2 3 0 0,-4 4-2 0,-11 0 0 16,-2 2 0-16,-5 0 0 0,-7 5 0 16,-9 2 2-16,-7 4 1 0,-9-3-3 15,-2-2-1-15,0-2-6 16,0-2 2-16,3-6-1 16,-3 1-1-16,10-5 2 0,-1-1 1 0,7-3 2 15,-1-3 1-15,8 1 0 0,0 0 1 0,1-1-1 0,3 1 2 16,0-1 7-16,0 0 2 15,0 0-2-15,0 0 1 0,3 0-4 0,3 0-5 16,6 0-1-16,7 0-2 16,8 1 2-16,12 6 0 0,0 0 0 15,7 1 0-15,-7 4 0 0,-2 0-19 0,2-4-62 16,-1-5-124-16</inkml:trace>
  <inkml:trace contextRef="#ctx0" brushRef="#br0" timeOffset="35487.58">20188 3813 94 0,'0'0'14'0,"0"0"-6"0,0 0 8 0,0 0 6 16,0 0 5-16,0 0 6 0,-13-53 6 15,7 50-4-15,-4-1-8 16,1 1 8-16,-1 1 12 0,-2 1-4 0,1 1-3 16,1 0-6-16,4 0-6 0,2 0 1 15,1 0-6-15,3 0-6 0,0 0-7 16,0 0-6-16,0 0-1 0,0-1 5 16,7 1-2-16,-1-3 2 0,8 1 2 15,5-2 3-15,10-3 2 0,6-3-2 16,6 2-2-16,5-3-6 15,3 4-1-15,1 2-2 0,-2 3-1 0,-5 2 1 16,-8 0-2-16,-10 2 0 16,-11 3 0-16,-7 0-23 0,-7-1-23 15,-4 2-24-15,-11 1-22 0,-8-1 7 0,-4-1-110 0</inkml:trace>
  <inkml:trace contextRef="#ctx0" brushRef="#br0" timeOffset="35867.14">20134 3738 411 0,'0'0'40'0,"0"0"-13"0,0 0 30 0,0 0-3 0,0 0-30 0,0 0-13 16,0 0 4-16,0 0 0 0,0 0-11 15,6 12-2-15,0 1-1 0,-2 2 2 0,0 2 0 16,-4 2 1-16,0 2-1 0,0-3 0 16,0 0-1-16,0 1-1 0,0-3 1 15,2-2-2-15,-2-2 1 0,0-1-1 16,0-5 1-16,0 0-1 0,0-4 0 15,0 0-2-15,0-2-2 0,0 0 4 16,0 0 0-16,5-2 1 0,-3-2 1 16,4-1 1-16,2-3 0 15,3 0-2-15,5 0 0 16,3 1 0-16,8 3 0 16,-1 0-1-16,7 4 2 0,3-1 0 0,-1 8 3 15,-2 3 1-15,0 6 1 16,-6 3-2-16,-2 3-1 0,-7 4-2 0,-10 3 1 15,-8 0-1-15,-2-2 2 0,-12 1 0 16,-9-3 2-16,-8-1 2 0,-2-5-3 16,-2 1 0-16,-4-6-5 0,-1 1 0 15,-3-3 0-15,0-1-38 0,-5-4-25 16,0-4-19-16,9-3-40 0,6-4-41 0</inkml:trace>
  <inkml:trace contextRef="#ctx0" brushRef="#br0" timeOffset="36308.25">20256 3528 497 0,'0'-65'6'0,"-4"48"2"0,-9 4 44 16,-3 3-5-16,-1 3-28 0,-6 4-12 16,-4 3-1-16,-1 3-1 0,-1 8-2 15,0 4 2-15,0 5-2 0,0 6 3 0,-4 3-1 16,2 5-3-16,0 5 1 15,2 1 0-15,0 1 0 0,4 1 0 0,0 2-2 16,7 1 1-16,1-1-1 0,3 3-1 16,7 0 1-16,7-1 0 15,0 2-2-15,9-2 1 0,9-1-2 0,5-1 2 16,4-2-2-16,12-1 2 16,5-5 0-16,3-3 0 0,7-2 2 0,2-5-1 15,-1-2 1-15,5-8-1 0,-2-6 2 16,0-6-3-16,0-5 2 0,0-10 1 15,-4-9 3-15,-5-5 16 0,1-6-2 16,-3-5 5-16,-3-2 0 0,-5-6-6 0,-6-3-1 16,-4-2-4-16,-6-3 2 15,-9-5-5-15,-7-1-6 0,-7-5-1 0,-17-1-1 16,-6 0 0-16,-16 8-3 0,-13 14-2 16,-12 11-1-16,-12 15-19 0,-7 16-21 15,-8 3-12-15,11 17-13 0,9 8 10 16,20 4-25-16,20 6-22 0,14 3-42 15,5-3-155-15</inkml:trace>
  <inkml:trace contextRef="#ctx0" brushRef="#br0" timeOffset="36734.1">20609 4321 86 0,'0'0'330'0,"0"0"-288"0,0 0 14 0,0 0 15 15,-12-55-17-15,8 50-16 0,2 0-10 16,0 0 4-16,2 2-6 0,0 3-4 16,0 0-7-16,0 0-10 0,0 0-5 15,2 2-2-15,8 7-3 0,6 3 0 16,7 7 5-16,8 1 0 16,2 4 0-16,7 2 0 0,1 4 1 0,4 1-1 15,3 4 0-15,-1 1 1 0,5 2-1 16,0 2 3-16,2 1-2 0,-3 0 1 0,1 0 0 15,2-3-1-15,-5-2-1 16,3-3-2-16,-2-7 1 0,-7-6-8 16,-4-6-11-16,-4-6-4 0,-8-2-2 15,-4-2-10-15,-6-1-18 0,-9-2-41 16,-8-1-56-16,-2-1-160 0</inkml:trace>
  <inkml:trace contextRef="#ctx0" brushRef="#br0" timeOffset="37268.71">21459 4770 74 0,'0'0'451'16,"0"0"-448"-16,0 0 2 15,-23-51 24-15,17 44 21 0,-2 1-17 0,-1 0-10 16,3 1 0-1,0 2-1-15,-4 1-5 0,-1 1-5 0,1 1-3 0,-3 4-4 16,1 5-4-16,-7 4-1 16,3 3-1-16,-5 6 1 0,3 3-1 0,-3 3 1 15,9 4 0-15,-3-2 0 0,9 3-1 0,2 1 0 16,4 4 0-16,0 0 0 16,4 1 1-16,6 3-1 0,5 0 1 0,1 1 0 15,5 2 0-15,2 0 0 0,4 1 1 16,-1-5 0-16,3-4-1 0,4-4-1 15,1-9 1-15,5-3-4 0,4-6 3 16,-1-7 1-16,3-3 1 0,9-6-1 16,0-2 1-16,1-6 0 0,3-4 1 15,2-1 0-15,-6-4 1 0,-2-1 5 16,3-2 4-16,-9-5 5 16,-1-4-3-16,1-2 0 0,-5-4 5 0,-4-3-4 15,1-1-4-15,-9 0-3 0,-3 0-2 16,-9-1 2-16,-9 1-2 0,-8-2 3 0,-10-3-1 15,-13-4 0-15,-8-2-3 0,-10 0-3 16,-11 1 0-16,-8 3-2 0,-6 9 0 16,-4 6-4-16,-3 8-7 15,-3 9-2-15,6 9-7 0,1 6-12 16,14 3-6-16,1 13-17 0,8 6-26 0,9 10-29 16,2 6-42-16,12-3-79 0</inkml:trace>
  <inkml:trace contextRef="#ctx0" brushRef="#br0" timeOffset="37771.85">21905 5039 504 0,'0'0'43'0,"19"-72"-20"0,-11 44 21 16,-8 7 14-16,0 3-9 0,0 1-18 15,-10 2-2-15,2 0-4 0,-3 3-8 16,-5 3-8-16,3 2-6 15,-5 2-3-15,-1 4-2 0,-4 1-1 0,3 4 1 16,-3 7 0-16,-2 3-2 0,4 4-5 16,3 2-10-16,3 1 2 0,5-1 7 15,6 1 3-15,6-1 2 0,0 0 0 16,6-1 2-16,5 1 1 0,1-4-1 16,7 2 2-16,2-2 0 0,3-2 1 15,8-1 1-15,-1-2 1 0,2 1 4 16,0-2 1-16,-6 2 0 0,-9 0-4 0,-5 1-2 15,-11 1 0-15,0 0-1 0,-16 1 2 16,-3 3-2-16,-9-3-3 0,-1-1-16 16,2-7-8-16,-4-2 1 0,4-3 9 0,7-2 7 15,-3 0 2-15,9-4 3 16,-2-2 5 0,3 2 2-16,5-3-1 0,4-1 1 15,0-2 3-15,0-4 7 16,4-4 1-16,7-5 3 0,5-7 4 15,3-3 0-15,3-7 2 0,5 1 2 16,2-3-1-16,-8 6 1 0,-5 5-1 0,-5 5-1 16,-9 7-6-16,-2 3-5 0,-6 1-4 15,-3 6-3-15,-1-1-2 0,-9 1-2 16,-3 4-3-16,-1 5-7 0,-10 3-33 16,-6 11-15-16,-5 2-48 0,3 5-41 15,4-5-144-15</inkml:trace>
  <inkml:trace contextRef="#ctx0" brushRef="#br0" timeOffset="38384.61">22341 5412 299 0,'0'0'27'16,"0"0"27"-16,0 0 3 0,0 0-3 15,0 0-10-15,-20-50-17 0,16 46-8 16,-3 1-1-16,1-1-1 0,2 1-2 16,0-2-2-16,-6 2 0 0,5 0 4 15,1-2 3-15,4 1 5 0,-2 2-1 16,2 2-3-16,0 0-2 0,0 0-3 0,0 0-5 15,0 0-2-15,0 0-1 0,0 0 1 16,0 0 0-16,0-1-3 0,0 1-2 16,0 0 0-16,0 0-3 0,0 0 0 15,0 0-1-15,0 1 0 16,4 3-2-16,5 5-2 0,3 2 3 0,5 5 1 16,3 0 1-16,11 1 0 15,2 2 1-15,7 0 0 0,5 3 1 0,7 0 1 16,8 0 0-16,2 3 2 0,-4 1-3 15,6 4-1-15,-2 2 0 0,-2 1 0 16,0 5-1-16,-2-1 1 0,-13-2 1 16,-2-1-3-16,-7-5 0 0,-8-1-14 0,-3 0-6 15,0-5-5-15,-6 1-9 0,-5-3-9 16,-6-1-4-16,-3-1-23 0,-5-7-99 16,-7-3-248-16</inkml:trace>
  <inkml:trace contextRef="#ctx0" brushRef="#br0" timeOffset="39092.75">23480 6014 181 0,'0'0'99'0,"0"0"-74"16,0 0 21-16,0 0 16 0,0 0 1 15,0 0-8-15,0 0-6 0,0 0-10 16,-35-44-6-16,29 42-4 0,2 0-2 16,-2-1-5-16,0 1 0 0,-7 1-6 15,1 1-4-15,-5 0-3 0,-3 7-6 16,-11 4-3-16,2 3 0 0,-2 3 0 15,-2 3 0-15,6 2 0 0,4 4 0 16,-2 1 0-16,4 2-2 0,5 3 2 16,-1 0-1-16,7 2-1 0,4-2-1 15,6 2 1-15,0 0 1 0,6-2 1 0,8 1-1 16,5 1 0-16,8 3 1 16,4 1 0-16,4 2 0 0,6-1 0 0,9-3-2 15,4-3 0-15,4-4 2 0,4-7 0 16,2-4-1-16,-4-7 0 0,6-6 1 15,4-7 1-15,-4-6 3 0,-6-9 5 16,-2-4 10-16,-6-3 0 0,-13-1 0 16,-2-4 0-16,-6 1-4 0,-4-4 2 15,-10-5-4-15,-1-1-5 0,-12-5 2 0,-4-3-5 16,-4-4-2-16,-19-3 0 0,-1 0-2 16,-14-2 0-16,-7 2-1 15,-15 7-1-15,-8 6-5 16,-2 13-20-16,-5 10-2 0,-8 9-1 0,11 8-4 0,6 3-5 15,10 8-8-15,19 9 1 0,14 7-17 16,7 5-57-16,9 4-49 0,-5-5-111 16</inkml:trace>
  <inkml:trace contextRef="#ctx0" brushRef="#br0" timeOffset="39359.96">23602 6389 70 0,'0'0'393'0,"0"-58"-330"15,-2 43-10-15,2 1 7 16,0 4 0-16,0 4-2 0,0 2-14 0,0 1-13 16,0 2-5-16,0 1-11 0,2 0-10 15,0 8-5-15,-2 7-3 0,3 4 1 16,-3 6 2-16,0 3 0 0,0 1 0 0,0 3 2 15,-3-2-1-15,3 1 0 0,0-1-1 16,3-2-24 0,3-4-23-16,4-6-31 0,-2-4-9 0,7-6-23 0,-3-8-55 15,-4 0-122-15</inkml:trace>
  <inkml:trace contextRef="#ctx0" brushRef="#br0" timeOffset="39691.15">23772 6329 358 0,'0'0'178'0,"0"0"-108"0,-8-50-30 0,6 44 23 16,-1 3 2-16,1 2-29 0,0 1-18 15,0 2-8-15,-6 6-10 16,-2 4 0-16,1 7-3 0,3 4 3 0,-4 3-1 16,4 1 1-16,-1 1 0 15,5 1 0-15,2-1 0 16,0-2 0-16,2-3 0 0,9-5-1 0,3-4-4 0,1-5 0 15,3-5 3-15,3-4 2 0,2 0 1 16,2-6-1-16,1-3 1 0,-5-6 1 16,0-2 3-16,2-2 12 0,-13 0 4 15,0-1 2-15,-8-1 1 0,-2-1-8 16,-10-3-7 0,0 0-4-16,-13-1-4 0,-4 4-1 0,0 6 0 0,-8 6-3 15,-4 8-7 1,-1 2-20-16,-3 8-22 0,-2 7-30 0,5 5-17 0,3 0-68 0,8 1-108 15</inkml:trace>
  <inkml:trace contextRef="#ctx0" brushRef="#br0" timeOffset="40114.85">23563 6726 328 0,'0'0'42'15,"0"0"10"-15,0 0-2 0,0 0 15 16,0 0-12-16,0 0-11 0,0 0 1 15,0 0 4-15,-8-30-1 0,8 27-8 16,-2 0-7-16,0 1-3 0,-2-1-4 16,4 0-3-16,-2 3-1 0,2-3-3 15,-3 3-4-15,3 0-5 0,0 2-5 16,-4 8-3-16,-4 9-3 0,-2 7 0 0,-9 11 3 16,-2 7 1-1,-1 3-1-15,-5 3 0 0,2 2 1 16,6 0 0-1,-5-4-1-15,1-3 0 0,6-2-2 0,-5-2-13 16,1-2-5-16,0-1-3 0,-4-1-7 16,3-2-17-16,1-3 21 0,-4-6-22 0,9-5-20 15,1-5 1-15,7-1-12 16,4-5-47-16,2-2-67 0</inkml:trace>
  <inkml:trace contextRef="#ctx0" brushRef="#br0" timeOffset="40826.14">23034 7662 76 0,'0'0'52'0,"0"0"-6"0,0 0-14 15,37-63-9-15,-18 50-5 0,-5-2-4 0,7 2-3 16,-7 0 1-16,5-1 2 15,-9 1 0-15,1 2 0 0,-3 1 11 0,-6 2 24 16,-2-1 16-16,0 1 0 16,-2 0-10-16,-4 1-11 0,-3 2-7 15,1 0-10-15,-2 0-4 0,-7 2-4 0,5 0 0 16,-9 0-1-16,5 3-4 0,-5 0-3 16,4 5-6-16,1 1-2 0,-1 7-1 15,-1 6-2-15,-5 5 0 0,2 8-1 16,-1 1 1-16,-3 5 0 0,6 2 0 15,-4 1 0-15,7 3-2 0,1-2 1 16,7-1 1-16,4-3 0 0,4-2 0 16,0 0-1-16,6-3 1 0,5 0-1 15,5-1 1-15,-1-3-1 0,7 2 1 16,3-3-2-16,0 3 0 0,2-2 1 16,4-1 0-16,2 0 1 0,4-4 0 0,7-4 0 15,-1-6 1-15,-2-7-1 16,1-7-1-16,-3-5-1 0,0-10 2 0,-4-6 0 15,0-2 2-15,-1-4 1 0,-3-3 6 16,-5-2 4-16,-1-3 10 0,-2-4-9 16,-6-2-5-16,-3-2-2 0,-8-3-1 15,-4 0-2-15,-2 0 0 0,-2 3-2 16,-8 4-1-16,-7 3 1 0,-3 4 0 0,-9 5-1 16,-4 3-1-16,-9 7 0 15,1 2-1-15,-2 6 1 0,3 4-9 16,3 3-5-16,-6 2-6 0,3 5-8 15,1 3-9-15,2 6-13 0,2 2-14 0,0 4-10 16,2 2-20-16,-3 3-31 0,7-2-82 16</inkml:trace>
  <inkml:trace contextRef="#ctx0" brushRef="#br0" timeOffset="41375.51">23232 7778 431 0,'0'0'67'15,"0"0"-22"-15,-2-61 21 0,-4 52-6 16,2 4-5-16,-6 0-12 0,-1 1-11 16,3 2-15-16,-11 2-11 0,5 2-6 15,-7 5 0-15,7 2-1 0,-7 1 0 16,9 2 1-16,-5 1-1 0,7 2 0 0,4-1 0 15,-7 1-1-15,7 4 0 16,0-3 2-16,2 2-2 0,2-3-2 16,2-2 0-16,0 0-2 0,6-3 2 15,0-3 1-15,6-1 0 0,3 0 2 16,-3-3 1-16,3-3 1 0,-3-2 1 16,7-6-1-16,-5-2 3 15,5-2 2-15,-5-3 4 0,3-2-4 0,-7 2 5 0,3 0 1 16,-7 5 0-16,2 1 2 15,-8 5-2-15,2 2-4 0,-2 0-2 16,0 2 0-16,0-1 0 0,0 1-3 0,0 0-1 16,0 0 0-16,2 0-2 0,0 4-2 0,2 5-1 15,3 5 1 1,1 4 1-16,0 3 1 0,0 3 0 0,1 3 0 0,-5 1 0 16,-4-1 1-16,0 1-1 15,-2-2 1-15,-9-1 0 0,1 0 0 0,-11-1 1 16,3 1-1-16,-3-3 1 0,-4-4 0 15,5-1 0-15,-1-6-1 0,-4-2-1 16,5-3-11-16,-1-4-8 0,-4-2-9 16,4 0-8-16,-1 0-29 0,-1-1-14 15,8-4 10-15,-3-2-38 0,8-2-42 16,5-1-118-16</inkml:trace>
  <inkml:trace contextRef="#ctx0" brushRef="#br0" timeOffset="41974.38">24016 6624 207 0,'0'0'20'0,"0"0"1"15,0 0 32-15,0 0 5 16,0 0 6-16,0 0-9 0,0 0 7 16,-35-20-8-16,35 18-19 0,0 2-4 0,0 4-12 0,6 7-13 15,0 7-3-15,6 1 8 16,7 5 8-16,0 1-1 0,5 2-2 0,5 0 1 15,9 2-4-15,1-1-3 0,6 1-4 16,-1-1 1-16,12 1 0 16,-9 0-1-16,9 3-2 0,-4 3-1 0,-1-2-1 0,5 3 0 15,-4 0 0-15,2 0 0 16,-3-2 0-16,-5-3-1 0,-7-6 0 0,-8-3 1 16,-2-5-2-16,-13-4 3 15,-1-3-3 1,-11-2 0-16,0-3 0 0,-2-1-3 0,-2 0-4 0,0-3 0 0,0 0-5 31,0 1-14-31,-6-2-7 0,0 1-10 16,-9-1-17-16,3 0-45 0,-5-2-35 15,1-4-109-15</inkml:trace>
  <inkml:trace contextRef="#ctx0" brushRef="#br0" timeOffset="42478.68">25078 7313 509 0,'0'0'7'16,"0"0"-6"-16,0 0 2 0,0 0 25 0,-68-22-12 15,43 22-1-15,3 0 4 16,1 3 1-16,-4 3-1 0,0 5-7 0,7 2-7 15,-5 3-2-15,4 5 1 16,3 4 3-16,-1 3-4 0,3 4-1 16,-1 3-1-16,1 2 1 0,4 3-1 0,-5 1 0 15,5 1-1-15,3-4 0 0,3 0 1 16,2-1 3-16,2 1-1 0,2 3 0 16,7-3 1-16,3 2-1 0,9-2-1 15,8-3-1-15,0-2 0 0,6-5 1 16,2-1-1-16,-2-4 0 0,4-5 1 15,5-3 0-15,1-8-1 0,-8-7 0 16,7-2 2-16,1-9 11 0,-3-5 1 16,-5-7 4-16,0-3-5 0,-4-3 3 0,-6-5-1 15,-2-3 3-15,-15-2 0 0,-2-5-3 16,-3 0-2-16,-5-4-2 16,-5-2-3-16,-5-3-4 0,-11-1-3 0,-5-1-1 15,-1 0 1-15,-8 4-1 0,-3 9-1 16,1 8-1-16,-4 9-3 0,6 7 1 15,-3 5-3-15,5 8-9 0,0 6-10 16,-2 4-3-16,2 12-14 0,2 6-16 0,-2 5-14 16,0 1-59-16,6-1-91 15</inkml:trace>
  <inkml:trace contextRef="#ctx0" brushRef="#br0" timeOffset="42747.42">24942 7592 512 0,'0'0'69'16,"0"0"-17"-16,0 0 1 16,0 0 27-16,0 0-23 0,0 0-19 0,0 0-12 15,0 0-10-15,0-37-8 0,2 45-6 16,2 8-2-16,-4 7 0 15,0 6 1-15,0 1 0 0,0 1-1 0,2-2 1 16,-2 0-1-16,0 0 0 0,2-2 0 16,0-2-15-16,0-3-14 0,2-5-15 15,1-5-14-15,-1-1-30 0,2-5-30 16,-2-5-29-16,-2-1-181 0</inkml:trace>
  <inkml:trace contextRef="#ctx0" brushRef="#br0" timeOffset="42952.2">25149 7599 497 0,'0'0'81'16,"0"0"16"-16,0 0-25 0,0 0 2 15,0 0-19-15,0 0-20 0,0 0-11 16,0 0-10-16,0 0-9 0,10-15-4 16,-10 31-1-16,0 6 2 0,-4 6-1 15,0 3 0-15,2-2 0 0,2 2 0 16,0 2-1-16,0-2 0 0,6-1-6 15,0-2-22-15,4-7-22 16,-1-3-35-16,-9-7-69 0,2-6-93 0</inkml:trace>
  <inkml:trace contextRef="#ctx0" brushRef="#br0" timeOffset="44573.51">21527 5691 95 0,'0'0'13'0,"0"0"-3"0,0 0 11 0,0 0 2 16,0 0-5-16,0 0-5 0,21-52-4 16,-19 47 2-16,-2 1-4 0,2-2 10 15,0 3 5-15,-2 0 16 0,2-2 0 16,0 1 5-16,0-2-11 0,4-1-4 16,-4-1 1-16,2-1 2 0,1-1 4 15,-1 0 2-15,2-3-1 0,6-1-3 16,-5 1-4-16,1 0-1 0,-2 3 3 15,0 1-6-15,-4 4-4 0,2 2-1 16,-4 2-3-16,0 1-2 0,0 0-6 16,0 0-3-16,0 0-3 0,0 0-1 15,0 6-1-15,0 0 0 0,0 7-1 0,-6 3 2 16,-4 5 2-16,2 5 1 16,-9 3 1-16,-2 4 2 0,-3 5-1 15,-1 2-2-15,-2 3-1 0,0-2-1 16,-1 0-2-16,5-2-1 0,0-2 0 0,0-1 0 15,5-5 0-15,1-2 1 0,3-3-1 16,2-5 0-16,-3-1 0 0,3-3 0 16,4-2 0-16,2-3 0 0,-3-4 0 15,3-2-2-15,2-3-2 0,0-3-2 16,0 1 0-16,2-1 1 0,0 0 1 16,0 0-2-16,-2 0-4 0,0 0-3 15,-4 0-10-15,0 0-15 0,-5 0-9 0,1 2-6 16,4 2-2-16,0 2-9 0,-5 0-16 15,3 1-16-15,4 1-50 0,-2 1-53 16</inkml:trace>
  <inkml:trace contextRef="#ctx0" brushRef="#br0" timeOffset="45297.21">21273 6299 177 0,'0'0'30'0,"0"0"16"15,0 0 16-15,0 0 9 0,0 0-11 16,-52-22 0-16,44 17-7 0,-3 0-11 0,-5-1-9 16,6 2-4-16,-5 1-3 15,1 2-4-15,-5 1-7 0,-2 0-6 0,-3 6-5 16,-5 4-2-16,2 6-2 0,-4 6 1 16,-2 6 0-16,6 0 0 0,4 4 0 15,2 0 0-15,7 5 0 0,-1 2-1 16,1 3 0-16,4 3 0 0,3-1 1 15,5-1-1-15,2-1 0 0,7-2 0 16,7-3 0-16,7-3 0 0,6-3 1 16,4 0 0-16,6-4 1 0,2 0 1 15,2-7-1-15,5-5 0 0,1-6 0 16,-1-4 1-16,4-5-1 16,-7-5 1-16,0-8 2 0,-1-4 2 15,-3-5 6-15,-4-3 0 0,-4-3 3 0,-4-2 6 0,-4-1-6 16,-3-3-3-16,-9 2 0 0,-1-2-3 15,-4-2 0-15,-10-4 0 0,4-4-5 16,-8-3-2-16,-2-1 0 0,-13-1-3 16,-2 0 0-16,-4-1 0 0,-10 6 0 15,-3 9-1-15,1 7 1 0,-2 14-3 16,-3 9-7-16,3 6-6 0,1 13-8 16,3 5-7-16,4 11-7 0,4 9-22 15,4 8-17-15,2 1-34 0,3-4-82 16,5-11-167-16</inkml:trace>
  <inkml:trace contextRef="#ctx0" brushRef="#br0" timeOffset="45722.2">21198 6550 493 0,'0'0'39'0,"0"0"3"0,-2-59 16 16,0 52 3-16,0 3-3 0,0 1-20 0,-2 3-11 16,2 0-4-16,-2 0-7 0,-2 0-6 15,-7 3-7-15,-3 6-3 0,-9 4-3 16,4 5 3-16,-4 5 0 0,3 0 0 16,1 4-1-16,4 2 0 0,5-1 1 15,2 1-1-15,3 1 1 0,5-3-1 16,2 1 0-16,0 1 0 0,2-4 0 15,7-1-5-15,-1-2 1 0,4-4-2 16,1 0 1-16,3-5 2 0,1-2 2 16,3-4 2-16,1-6 0 0,-2-1 0 15,4-3 0-15,-3-9 2 0,-1-1 1 16,-5-2-1-16,-1-3 4 0,-7 5 15 0,-4-2-10 16,-2 1-2-1,0 0 1-15,-6-2 0 0,-7-1-7 0,-1-1-1 16,-1 1-2-16,-5 4 0 0,-1 0 0 0,2 7-2 15,-3 5 0-15,1 1-3 0,0 7-10 16,1 4-16-16,1 3-13 0,3 4-31 16,3 0 0-16,1 4-72 0,1-2-90 15</inkml:trace>
  <inkml:trace contextRef="#ctx0" brushRef="#br0" timeOffset="46177.61">21380 7071 215 0,'0'0'53'16,"0"0"9"-16,0 0 15 0,0 0-6 0,0 0-1 0,0 0-6 31,0 0-11-31,0 0 0 16,-35-45-8-16,35 42-9 0,0 1-8 16,0 2-4-16,0 0-6 0,0 0-6 0,2 0-5 15,2 2-4-15,2 4-2 0,7 5-1 16,1 6 0-16,7 2 1 0,0 4 0 0,4 5 0 0,1 2-1 0,-1 5 0 15,2 1 0-15,-2 1 2 0,4 2-2 16,2 4 1-16,4 5-1 0,4 0 1 16,5 1-1-16,-3-4 1 0,-2-8 0 15,3-2-1-15,-9-4-4 0,-6-6-7 16,-1-3-10-16,-7-2 0 0,-5-2-2 16,-1-3-8-16,-7-3-24 15,-2-3-7 1,-4-3-10-16,-14-5-46 0,1-1-131 0</inkml:trace>
  <inkml:trace contextRef="#ctx0" brushRef="#br0" timeOffset="46759.37">22040 7807 405 0,'0'0'8'16,"0"0"9"-16,0 0 20 0,-36-60 27 16,24 45-15-16,-4 2-17 0,3 1-6 15,-3 2 0-15,1 2-5 0,1 1-3 16,-1 3 0-16,-3 1 0 0,-1 3-1 15,-4 0-1-15,-6 8-4 0,0 4-4 16,-2 5-4-16,0 3-3 0,0 6-1 16,4 4 0-16,5 3 0 0,3 4-1 15,5 1 0-15,-1 4 0 0,7 1 0 16,2 1 1-16,4 1 0 0,2-2 0 0,0 2 0 16,2 1 0-16,6-2 0 0,4-2 0 15,3-5 0-15,8-4 0 0,3-4-1 16,3-1 1-16,5-2 0 0,3-2 0 15,-2-3 0-15,6-5 0 0,-2-5 1 16,3-2 0-16,1-6-1 0,-8-3 2 16,3-2-1-16,-5-8 2 0,-2-3 1 0,-2-4 2 15,2-3 2-15,-7-3 1 16,1-2 4-16,-2-3-1 0,-4-1-1 0,-5-3-2 16,-6 1 1-16,-2-5-3 15,-3-2-4-15,-3-2 0 0,0-2-2 16,-9-1 0-16,1-1 0 0,-9-4 0 0,-1 1 0 15,-9-1 0-15,-2 4-1 0,-2 8-2 16,4 11 1-16,-4 10-5 0,2 9-5 16,0 6-2-16,-8 5-12 0,2 12-7 15,-4 5-17-15,-1 8-30 0,5 4-18 16,0 3-40-16,8-5-51 0</inkml:trace>
  <inkml:trace contextRef="#ctx0" brushRef="#br0" timeOffset="47137.93">21837 8028 373 0,'0'0'60'16,"0"0"-2"-16,0 0 3 0,0 0-13 15,0 0-14-15,0 0-7 0,-31-51-2 16,31 46 0-16,0 2-7 0,2-2-6 0,2 0-2 15,5-1 0-15,3-2 2 16,2 0 2-16,5 1-1 0,0 1-2 16,5-1-3-16,-1 3 0 0,2 1-2 15,-2 3-2-15,-3 0-2 0,-3 0 0 0,-1 4 0 16,-7 2-2-16,-1-1 0 0,-2 1-1 16,-4-1 1-16,2 2 0 0,-2 2-1 15,-2 4 1-15,0 2 1 0,0 7 0 16,0 1 2-16,0 3-2 15,0 6 0-15,0 1 0 0,-2 2-1 0,-4 2 1 16,4-5 0-16,0-2 0 0,2-3-1 16,-2-3 0-16,2-4 0 0,0-6-13 15,-2 1-11-15,0-4-5 0,2 0-9 16,-2-2-14-16,0-5 1 0,0-3-55 0,2-1-83 16,-2-3-147-16</inkml:trace>
  <inkml:trace contextRef="#ctx0" brushRef="#br0" timeOffset="47325.41">21808 8201 615 0,'0'0'24'0,"0"0"7"16,0 0-11-16,0 0 20 0,0 0-16 16,58-18-13-16,-33 13 2 0,4-2 3 15,6 0-8-15,6-1-5 0,1-3-1 16,-3 1-1-16,2 1-1 0,-2 2-25 15,-5-2-38-15,-10-1-47 0,-7-4-130 16</inkml:trace>
  <inkml:trace contextRef="#ctx0" brushRef="#br0" timeOffset="48742.74">19935 4334 44 0,'0'0'40'16,"0"0"8"-16,0 0 16 0,0 0 5 0,0 0-4 0,0 0-5 15,0 0-13 1,0 0-7-16,35-38 8 0,-32 32-6 16,-1 2-9-16,-2 0-6 0,0 1-2 15,4 2 2-15,-4 0 3 0,2 0-4 16,-2 1-5-16,0-2-6 0,0 2-5 16,0 0 1-16,0 0-3 0,0 0 4 15,0 0-1-15,0 0-1 0,0 1-3 16,0 1-3-16,-6 5-1 0,-7 7-2 15,-3 6 0-15,-9 10 0 0,-6 4 0 16,-4 6 2-16,-3 1-2 0,-3 5 0 0,0 4 1 16,-5 5-2-16,-9 5 1 15,-3 2 0-15,-6 3 1 0,6-2 1 0,-2-4-3 16,6-4-1-16,6-2-3 16,1-4 4-16,-1 2-1 0,7-7 1 0,0-5-1 15,8-5-6-15,8-9-2 0,4-3 0 16,11-9 1-16,-1-3-5 0,9-4-6 15,0-3-4-15,2-1 3 0,0-2 8 0,0 0 7 16,0 0 2-16,0-1 0 0,2-4-4 16,-2-4-12-16,9-2-22 15,-3 0-18-15,-2 1-38 0,2 1-51 0,-2 0-126 16</inkml:trace>
  <inkml:trace contextRef="#ctx0" brushRef="#br0" timeOffset="49293.84">18712 5421 411 0,'0'0'40'0,"22"-65"-12"0,-11 43 23 0,-1 2 11 15,-4 4-18-15,-2 2-14 0,-4 3 4 16,0 2 4-16,0 3-9 0,0 0-4 15,-2 2-7-15,-4 1-1 0,-2 1-2 16,-3 0-4-16,1 2-5 16,-6 4-6-16,-3 9-1 0,-4 4 1 0,0 7-3 15,1 4 3-15,-3 5-1 0,0 2 1 16,0 0-1-16,7 4-3 0,-7 1 4 16,2 3 0-16,5-2 1 0,-5 2-1 0,4-1 1 15,3 1-1-15,5 2 1 16,-1-1-1-16,8 3 0 0,2 5 0 0,2-1-2 15,0 0 1-15,8-4 0 0,9-2 1 16,5-4 0-16,1-3 0 0,8-2-1 16,4-8 0-16,2-5 0 0,11-7 1 15,-3-6 0-15,9-8 1 0,4-5-1 16,0-10 0-16,6-11 0 0,-2-5 0 16,0-2 0-16,-4-5 1 0,-6-1 1 15,-1-2 0-15,-5-4 7 0,-9 0 1 16,-4-2-2-16,-6 1-2 0,-8-2 2 15,-13-2 1-15,-4-1 2 0,-2-1-4 16,-15-3-2-16,-5 5-3 0,-11 0-2 0,-7 5 0 16,-7 4 0-16,-11 6-2 0,-8 8 0 15,-4 10 1-15,-2 9-3 0,-7 6-8 16,9 12-8-16,2 8-12 16,10 8-9-16,8 5-17 0,9 4-15 0,12 2-14 15,4 1-51-15,7-6-60 0</inkml:trace>
  <inkml:trace contextRef="#ctx0" brushRef="#br0" timeOffset="49782.65">18848 5731 249 0,'0'0'44'0,"0"0"1"0,-17-51 31 0,11 44-20 16,-4 1 0-16,0 0-9 0,-1 1-10 15,-1 2-6-15,6 0-6 0,-1 1-3 16,3-1 0-16,2-1 3 16,2-2-3-16,0-3-3 0,0-1-5 0,4 1-6 15,7-5-3-15,5 3-2 0,5-1 0 16,6-1-2-16,2 4 3 0,4 2 2 16,2 3-3-16,2 4 0 0,-6 3-1 15,-2 5-2-15,-2 3 1 0,-10 4-1 0,-7 3 0 16,-4 1 0-16,-6 6 0 15,-10 0 2-15,-7 1 1 0,-3-1 0 0,-1-5-1 16,-4 0-1-16,0-5-1 0,5-3-2 16,1-1 1-16,7-6-1 0,1-3 2 15,9 0 1-15,-2-2-1 0,4 1 0 16,0-1 1-16,0 0 0 0,0 0 0 16,0 0-1-16,4 0-1 0,4 0-1 15,5-1 1-15,5-1 1 0,5 2 1 16,4 0 1-16,4 0 1 15,4 6 1-15,-4 1 3 0,-2 2 4 0,-10 0-2 16,-3 3-3-16,-5 1-2 0,-7 3-2 16,-4 0 0-16,-2 2 1 0,-13 2 2 0,-8-2-1 15,-5 2 0-15,-8-2-1 0,-5-1 0 16,2-3-2-16,-3-3-1 16,1-3-6-16,4-3-18 0,0-3-21 0,6 1-27 15,6-1-33-15,4 0-52 0,7 0-117 16</inkml:trace>
  <inkml:trace contextRef="#ctx0" brushRef="#br0" timeOffset="50410.93">18552 6432 301 0,'0'0'51'0,"0"0"14"0,0 0 10 16,0 0-2-16,0 0-16 0,0 0-13 16,-14-56 0-16,14 47-1 0,0 1-9 15,-2-3-6-15,2 2-5 0,0 1-6 16,2 3-4 0,-2 2-2-16,0 2 1 0,0 1-3 0,0 0 0 15,0 0 0-15,-2 4-3 0,-2 3-6 0,-11 5 0 16,1 9 0-16,-7 4 1 0,-4 5-1 0,1 3 0 15,-3 3 1-15,4 3-1 16,-2 3 0-16,-2 3 1 0,-2-1 0 0,-2 1 0 16,0 1 0-16,-4 0-1 15,-4 0-10-15,-5-1-11 0,1 1-6 0,2-2-11 16,3-2-10-16,5-3-18 0,4-6-6 16,5-4-31-16,5-3-45 0,3-8-121 15</inkml:trace>
  <inkml:trace contextRef="#ctx0" brushRef="#br0" timeOffset="50930.59">17901 7215 346 0,'9'-57'28'0,"-3"29"15"0,-2 5 18 16,-2 4 0-16,-2 4-5 0,0 3-17 15,0 2-5-15,-2-2 3 0,-6 5-1 16,-1-2-8-16,-5 3-5 0,1 0-6 16,-1 5-5-16,-5 1-3 0,1 0-2 15,-1 8-4-15,-8 5-3 0,2 2 0 16,1 5 0-16,-7 2 1 0,-2 5-1 0,2 6 0 15,0 6-2-15,-2 2 1 0,-1 3 0 16,1 4 0-16,2-2 1 0,4 1 0 16,7-2 0-16,9-5 0 0,11 0-1 15,5-3-1-15,9-2 0 0,5-1-1 16,6-3 1-16,3-3 1 0,6-2 1 16,1-3 0-16,4 0 0 0,-2-5 0 15,0-1 0-15,5-6 0 0,-1-7 2 16,0-4-1-16,3-8-1 0,1-7-2 15,-1-4 2-15,-3-10 1 0,2-3 1 0,1-8 0 16,-7-3 4-16,2-4 2 0,-8-3 1 16,-6 0 0-16,-8-2 4 0,-5 1-6 15,-12 2 1-15,-4 1-1 0,-13 2-2 16,-9 2-3-16,-12 1 0 0,-7 12-1 16,-15 10-1-16,-6 12-4 0,-2 10-5 15,1 10-8-15,12 8-22 0,7 5 11 16,11 1-13-16,12 3-26 0,4 2-22 15,11 2-52-15,2-5-67 0</inkml:trace>
  <inkml:trace contextRef="#ctx0" brushRef="#br0" timeOffset="51418.25">17963 7435 495 0,'0'0'35'16,"23"-62"-2"-16,-9 35 8 0,-5 3 23 15,-3 5-2-15,-2 2-19 0,-4 6-5 16,0 3-2-16,0 4-10 0,0 1-11 16,0 3-4-16,0 0-2 0,0 0-4 15,-4 4-5-15,-2 4-2 0,-5 4-2 16,-3 3 3-16,-5 2 1 0,-3 2-1 16,-1-3-4-16,4-2-6 0,-6-3 2 0,3-4 2 15,3 0-1-15,1-2-3 16,3-2 1-16,1-3 4 0,3 0 5 0,5-6 0 15,0-5 1-15,6-7 0 0,0-1 0 16,0-7-1-16,4 0 1 0,2-2 1 16,5 1 2-16,7 4 0 0,1-1 1 15,10 5 0-15,4 4-2 0,4 4 1 16,4 5 0-16,1 6-2 0,-9 1 0 16,-11 11 1-16,-7 6-2 0,-9 8 0 15,-6 11 0-15,-12 9 2 0,-13 6 1 16,-4-4 1-16,0-4-3 0,-2-9-1 15,6-7 1-15,5-6-1 0,7-6 1 0,3-2-1 16,8-6 0-16,0-2-2 0,2-3 0 16,2-2 0-16,4-1 0 0,8 0 1 15,3-4 1-15,10-5 3 0,4-4-1 16,4 1 0-16,2-2-1 0,0 2 0 16,3 2-1-16,-5 2 0 0,-6 4 0 15,-7 4 0-15,-3 0-30 0,-11 5-34 16,-4 2-45-16,-1 0-34 0,-8-1-124 15</inkml:trace>
  <inkml:trace contextRef="#ctx0" brushRef="#br0" timeOffset="51799.54">17597 7858 442 0,'0'0'69'0,"0"0"-8"16,0 0 1-16,0 0 3 0,0 0-8 0,0 0-28 15,0 0-6-15,17-30-5 0,-15 35-3 16,2 1-5-16,-2 3-3 0,2 5 0 16,3 4 0-16,-7 5 1 0,-9 9-2 15,-1 5-1-15,-7 6-2 16,-1 3-1-16,-7 3 0 0,-2 1-2 0,4 0 1 16,-3 0-1-16,-3-1-7 0,2-2-20 15,-4-3-13-15,0-3-28 0,-2 3-19 0,-5-2-11 16,3-2-61-16,-2-2-121 15</inkml:trace>
  <inkml:trace contextRef="#ctx0" brushRef="#br0" timeOffset="52363.08">17178 8734 336 0,'0'0'36'0,"0"0"12"0,0 0-5 16,0-58 23-16,0 50-7 0,0 0-19 16,-8-3-3-16,-1 4 1 0,1 0-5 15,0 0-8-15,-9 3-7 0,5 1-4 16,-7 3-4-16,5 0-3 0,-11 3-2 15,6 7-5-15,-3 3 0 0,-3 8-1 16,-2 3 0-16,6 3-1 0,-4 4 2 0,1 2 0 16,3 3 0-16,-2 1 0 0,2-1 1 15,5 3-1-15,-3-1 0 0,5 3-1 16,-1-1 0-16,7 0 1 0,2-1-1 16,2 0-2-16,4-3 2 0,4-2 1 15,4-4-2 1,11-3 1-16,-1-2 1 0,11-5 0 0,4-3 0 0,13-7 0 15,1-9-2-15,7-2 2 0,4-14 0 16,2-3 1 0,4-5 1-16,-4-3 0 0,-6-3 4 0,-7-2 2 0,-5 1 2 15,-7-1 1-15,-6 0 0 0,-4 2 1 16,-11 0-1-16,1 1 1 0,-9 2-1 16,-6-5-2-16,0 3-1 0,-2-3 8 0,-11-1-8 15,-5 0-5-15,-9 0-1 0,-4 0-1 16,-9 1 0-16,-3 6-1 15,-7 6-4-15,7 8-12 0,-2 11-5 0,-1 5-1 16,9 11-11-16,6 4-4 0,4 3-20 16,13 3-5-16,3 5-18 0,1 2-71 15,8 2-29-15</inkml:trace>
  <inkml:trace contextRef="#ctx0" brushRef="#br0" timeOffset="52598.59">17240 9107 389 0,'0'0'45'0,"-11"-58"13"0,5 35 12 0,0 3 6 15,4 2-12-15,-6 4-1 0,2 4-13 16,-3 5-7-16,5 3-9 0,2 2-7 16,0 0-8-16,2 0-8 0,0 4-9 15,-2 3-2-15,2 7-6 0,0 6 3 16,-4 4 3-16,0 2 1 0,-3 3-1 15,1-1 0-15,2 1-2 0,4 1-17 16,0 0-18-16,2 0-23 0,0-6-41 0,0-4-53 16,-2-9-188-16</inkml:trace>
  <inkml:trace contextRef="#ctx0" brushRef="#br0" timeOffset="53450.77">18300 7591 308 0,'0'0'11'0,"0"0"3"0,0 0 25 15,0 0 18-15,0 0 1 0,0 0-9 0,0 0-8 16,0 0-5-16,-6-42-5 16,6 42 1-16,0-2-5 0,0 2-7 15,0 0-12-15,2 0-4 0,2 0-3 0,0 2 1 16,0 2 4-16,5 0 3 16,-1 1 1-16,0 1 1 0,-4 0 1 15,5 0-1-15,-5 0-3 0,6 2-2 16,-4 0-2-16,-2-3-1 0,1 3 0 0,1-1-1 15,-4-2 0-15,0 0-2 0,4-2 2 16,-6-1-1-16,2 0 1 0,-2-1-1 16,0-1 1-16,0 0 0 0,0 0 0 15,0 0-1-15,0 0 1 0,0 0 0 16,0 0 0-16,0 0 0 0,0 0 0 16,0 0 0-16,0 0 0 0,0-2-1 15,0 0 0-15,0 0 0 0,0 0-1 16,0 1 0-16,0-1 0 0,0 1 1 15,0 1-1-15,0 0 0 0,0-1 0 16,0-1 0-16,0 1 2 0,0-3-2 0,0 0 0 16,0 0 0-16,0 2 0 0,-2-1 0 15,2 2 1-15,0 0-2 0,0 1 1 16,0 0 0-16,0 0 0 0,0 0 0 16,0 0 0-16,0 0-3 0,0 0-5 15,0 0-2-15,0 0-2 0,-4 0-5 16,4 0-6-16,0 3-10 0,0 0-7 15,0 0 1-15,0 2-3 0,4 0-16 16,-4-4-38-16,-4-1-62 0</inkml:trace>
  <inkml:trace contextRef="#ctx0" brushRef="#br0" timeOffset="54281.28">19106 6207 247 0,'0'0'53'16,"0"0"-13"-16,0 0 27 0,0 0-9 16,0 0 1-16,0 0-5 0,0 0-11 15,-33-26-6-15,31 23 3 0,0 0 0 0,2 2-8 16,0-1-8-16,0 2-10 0,0 0-10 16,0 0-3-16,4 2-1 0,3 3-1 15,1 6 0-15,2 5 1 16,3 3 1-16,1 8 0 0,3 5 1 0,1 3 0 15,1 6 1-15,-1 3 2 16,3 2-4-16,0 6 1 0,3 0 0 16,1 3-1-16,0 1 1 0,0-1 1 0,2 1-2 15,-2-4 0-15,-3-2-1 0,-1-1 1 16,2-6 0-16,-9-3-1 0,3-4 1 16,-7-6-1-16,-2-3-12 0,-1-9-28 0,-7-3-37 15,0-8-12-15,-11-5-84 16,-3-2-210-16</inkml:trace>
  <inkml:trace contextRef="#ctx0" brushRef="#br0" timeOffset="54834.25">19472 7259 315 0,'0'0'12'0,"0"0"24"15,0 0 23-15,0 0-2 0,-56-35 2 0,46 32-10 16,2 3-9-16,2 0-3 0,-3 0-2 15,1 6-4 1,-2 6-14-16,-1 5-12 0,-3 8-4 0,0 1 0 0,-5 4-1 16,2 2 1-16,1-1 0 0,3 1-1 0,-3 3 0 15,6 2 0-15,3 2 0 0,3 1 1 16,2 1-2 0,2-2 1-16,2 2 0 0,6-2-1 0,5-4 0 0,10-2 0 15,4-4 1 1,6-5 0-16,0-6 0 15,6-7 1-15,0-4 1 0,0-5-1 0,5-5 3 0,-5-9-2 0,3-8 3 16,-1-4 3 0,0-5 5-16,-2-7 3 0,-3 0-1 0,-1-3 0 15,-6-3 4-15,-5 1-6 0,-5-4 4 16,-11 2-7-16,-1-3-2 0,-7-1 7 0,-7 0-8 0,-5-1-6 16,-5 3 0-16,-5 3 0 15,-9 5 0-15,-2 10-1 0,-9 8-2 16,-5 15-5-1,-7 5-9-15,-4 10-16 0,-2 10-21 0,4 4-12 16,7 6 5-16,5 4-60 0,11-1-31 16,8-5-87-16</inkml:trace>
  <inkml:trace contextRef="#ctx0" brushRef="#br0" timeOffset="55195.01">19588 7425 457 0,'0'0'81'0,"21"-69"-39"0,-11 44-6 16,-4 7 30-16,-4 4 2 0,-2 7-17 15,0 1-13-15,0 3 0 0,0 2-10 16,-2 1-9-16,0 0-8 0,-2 0-6 0,-4 9-5 16,-3 6-1-16,-1 5-3 15,-7 7 4-15,3 2 0 0,-5 2 1 16,1 0 0-16,-1 1-1 0,-4 1-1 0,4-2-8 15,1-1-6-15,-1-4-2 0,7-7 3 16,1-6 6-16,7-2 4 0,2-5 1 16,4 1-2-16,0-3 0 0,6 2 1 15,4-1 3-15,3-2 0 0,3-3 1 16,13-2 1-16,0-7 3 0,4-4 0 16,4-2 3-16,-1-3-2 0,-1 0 0 15,2 0-5-15,-4 2-2 0,-6 2 2 16,-8 4 0-16,-5 0-6 0,-6 4-33 15,-8 0-38-15,0-1-40 0,-12 0-62 0,-1 1-193 16</inkml:trace>
  <inkml:trace contextRef="#ctx0" brushRef="#br0" timeOffset="55367.49">19605 7378 612 0,'0'0'53'0,"0"0"-6"15,0 0 26-15,0 0-9 0,0 0-20 16,0 0-18-16,0 0-4 0,0 0-6 15,0 0-9-15,22 45 0 0,-9-17-2 16,-3 6-2-16,0 2 0 0,-1 0-1 16,-1 4-1-16,4-1 0 0,1 2-1 15,1-2-7-15,-1 1-41 0,1-3-37 16,-4 1-91-16,-5-5-225 0</inkml:trace>
  <inkml:trace contextRef="#ctx0" brushRef="#br0" timeOffset="58608.34">24024 5639 19 0,'0'0'20'0,"0"0"-4"0,0 0 3 16,0 0 4-16,0 0 0 15,0 0 5-15,0 0-3 0,2-6-2 0,-2 6 10 16,0 0 7-16,0 0-3 0,0 0-7 15,-2 0 4-15,2 0-8 0,0 0-3 16,0 0-4-16,0 0-2 0,0 0-3 16,0 0-5-16,0 0-4 0,4 1-2 15,2 1-1-15,1 4 5 0,5-2 7 16,-8 2 0-16,9 0-1 0,1 0 1 16,-8 0-3-16,7 1-5 0,-1 0-2 0,-4 1-2 15,3 0 0-15,1 0-1 0,-6 2-1 16,3-3 2-16,-1 0-2 0,2-3 0 15,-4-2-3-15,-4-1-30 16,3-1-9-16,-1 0-9 0,0-5 23 0,-2-2 19 16,0-2 2-16,0-1 6 15,0-3 1-15,-2 0 1 0,0-5-1 0,0 2 12 16,-2-5 19-16,-4 2 12 0,2 3-5 16,2 3-2-16,-3 7 8 0,5 1-4 0,0 3-2 15,-2 2 1-15,2 0-8 16,0 0-5-16,0 0-6 0,0 0-9 15,0 0-6-15,0 0-5 0,-2 10-2 16,-2 5-3-16,-4 5 5 0,-2 8-1 0,-1 0-27 16,-5 1-41-16,-3-1-34 0,-6-7-142 15</inkml:trace>
  <inkml:trace contextRef="#ctx0" brushRef="#br0" timeOffset="60310.36">22205 4443 241 0,'0'0'5'0,"0"0"3"15,0 0 23-15,0 0 7 0,0 0 5 16,0 0-4-16,0 0-8 0,0 0-2 15,-27-15-15-15,27 15-6 0,0 0-6 16,2 0 0-16,2 0-1 0,3 0 8 0,1 3 13 16,-2 0 0-16,4 3-5 15,3 1-5-15,-3 3-1 0,2-3-4 0,1 2-5 16,-1 0 0-16,1 0-1 16,-3 0 0-16,-2-2 1 0,1-1-2 15,-3-3 0-15,0 0-25 0,-4-2-6 0,0-1-3 16,-2-3 1-16,2-4 6 15,-2 0 17-15,0-3 9 0,-2 1 1 0,0-1 2 16,-4 0 0-16,2 0 5 0,-5-3 19 16,5 0 16-16,0-1-1 0,0 3 2 0,2 2-4 15,2 3 2-15,0 3-5 0,0 2-6 16,0 1-7-16,0 0-8 0,2 0-8 16,2 0-7-16,4 6-6 0,1 7 2 15,1 9 4-15,-6 6-8 16,-2 7-51-16,-6-1-25 0,-19 2-61 15,-10-8-229-15</inkml:trace>
  <inkml:trace contextRef="#ctx0" brushRef="#br0" timeOffset="62069.07">20810 3168 274 0,'0'0'21'0,"0"0"17"0,0 0 26 0,-54-19-12 16,46 18-8-16,-1 1-7 0,1 0-2 15,6 0-2-15,2 0-8 0,0 0-11 16,2 0-12-16,6 4-2 0,3 5-2 16,1 3 2-16,5 0 1 0,3 2 0 15,3 2-1-15,6-1 2 0,0-1 0 16,-2-3-2-16,-2 0 3 0,-5-2-3 15,1-1 1-15,-7 0-1 0,3-5-18 16,-9-1-9-16,-4-2 2 0,1 0 6 0,-1-6 6 16,0-6 13-16,0-3 2 15,0-4 1-15,-2 0-1 0,-2 1 7 16,-2-3 15-16,-2-1 10 0,-4-1-3 16,-3-1 7-16,-3 2 3 0,4 7-5 0,3 4-1 15,7 5-8-15,0 2-8 0,0 2-13 16,0 2-6-16,0 2-1 0,4 8-5 15,9 3-29-15,5 6-36 0,-1 1-24 16,-7-4-52-16,-10-7-194 0</inkml:trace>
  <inkml:trace contextRef="#ctx0" brushRef="#br0" timeOffset="69845.09">25475 8128 297 0,'0'0'67'15,"0"0"-32"-15,0 0-3 0,0 0 14 16,0 0 2-16,0 0-10 0,0 0-4 15,0 0-7-15,-8-52-6 0,4 51 0 16,0-2-3-16,0 2-1 0,1 0 2 16,1 1-4-16,0 0-1 0,0-1 0 15,2 0-3-15,0 0 0 0,0 1 1 16,0-1-1-16,0 1-1 0,0 0 2 16,0 0 0-16,0 0-2 0,0 0-1 0,0 0-2 15,0 0-1 1,0 0 0-16,0 0-3 0,0 0-1 0,0 0 2 0,0 0-2 15,0 0 1 1,0 0-2-16,0 0 1 0,0 1 0 0,0-1-1 16,0 0 0-16,-2 0-1 0,2 0 1 0,0 0-1 15,0 0 0-15,0 0 0 0,0 0 1 16,0 0-1-16,0 0 0 0,0 0 1 16,0 0-1-16,0 0 1 0,0 0 0 0,0 0-1 15,0 0 0-15,0-1 2 16,0 0-1-16,0 0-1 0,-4 0 0 15,0-2 2-15,-6-1-1 0,-1-1 0 0,5 0-1 16,-8-2-1-16,3 1 0 0,5-1 1 16,0 3 0-16,0 0 0 0,4 1 0 15,2 2-1-15,0 0 1 0,0 1-1 16,0 0-1-16,0 0 2 0,0 0-1 16,0 0 0-16,0 0 0 0,0 0-1 15,0 0 1-15,6 0-1 0,0 2 0 0,0 4 0 16,9 1 2-16,1 2 0 15,9 5 0-15,-6 3 1 0,3 1 0 0,9 3 1 16,-4 2-1 0,2 2 1-16,4 2 1 0,2 5-1 0,7 4 0 0,-3 3 2 15,11 0 0-15,-5-1 0 0,-4-1-1 16,7-2-2-16,-7 0 0 0,-6-3-1 16,3-1-2-16,-5-2-1 0,-4 1 2 15,2-4 0-15,-13-1-3 0,3-6-11 16,-2-3 1-16,-7-2-13 0,0-6-10 15,-1-4-12-15,-5-1-27 0,-4-3-13 16,-2-4-52-16,-4-5-101 0</inkml:trace>
  <inkml:trace contextRef="#ctx0" brushRef="#br0" timeOffset="70474.88">26407 8657 74 0,'0'0'292'16,"0"0"-262"-16,-14-55-15 0,2 42 17 0,5 3 20 0,1 1-8 16,-6 3-6-16,1 0-2 0,5 2-8 15,-4 2-5-15,-2 1-2 0,1 0 6 16,1 1-4-16,-7 0-4 0,7 0-3 16,-7 2-2-16,3 4 1 0,-7 3-8 15,5 3-2-15,-9 2-2 0,0 5-1 0,-2 1-1 16,2 5-1-16,-1 2 1 15,-3 2-1-15,8 2 0 0,7 3 0 16,-3 1 0 0,7 4 0-16,6 1 0 0,4 0-1 0,0 1 1 0,6 3-1 0,6 0 1 15,1 2 0-15,-3 3 0 0,6-4 0 16,1-1 0-16,6-1 0 0,8-5 0 16,2-3 0-16,2-6 0 0,2-6-2 15,6-7 2 1,3-4-2-16,-3-9 1 0,3-3 1 0,3-8 1 0,-3-7 0 15,4-6 2-15,-9 0 2 0,2-4 4 16,-1 0 4-16,-11-1 0 0,-7-1-2 31,-3-1 0-31,0-5-1 0,-9-3 1 0,5-2-3 16,-1-4-4-16,-10-3-1 0,5-2-1 16,-11-4-1-16,-2-4 3 0,-11-2-1 15,-7 0-2-15,-5 1 1 0,-6 6 0 16,-6 9-2-16,-7 10-1 0,1 11-6 15,-7 11 0-15,1 6-1 0,-3 7-4 16,4 12-5-16,-5 12-7 0,5 11-4 0,-4 5-23 16,9 1-43-16,8-1-14 15,-2-5-67-15,6-7-191 0</inkml:trace>
  <inkml:trace contextRef="#ctx0" brushRef="#br0" timeOffset="70916.14">26174 8849 89 0,'0'0'66'16,"0"0"-3"-16,0 0 11 0,0 0-16 15,0 0 4-15,0 0-9 0,0 0-4 16,0 0 7-16,0-33 1 0,0 30-7 0,0 3-1 15,0-2-4-15,0 2-8 16,0 0-11-16,0 0-10 0,0 2-6 16,0 2-5-16,4 4-3 0,2 5 1 15,5 3 1-15,-3 6 0 0,-4 2-1 0,2 2-1 16,-2 1-1-16,0 1 0 0,-2-1 0 16,3-2 0-16,-1-2-1 0,-2-4-18 15,-2-6-14-15,2 2-7 0,-2-4-35 16,0 0-32-16,-2 0-93 0</inkml:trace>
  <inkml:trace contextRef="#ctx0" brushRef="#br0" timeOffset="71387.75">26455 8756 631 0,'0'0'24'16,"0"0"29"-16,0 0-15 0,0 0 10 15,0 0-21-15,0 0-12 0,0 0-2 16,0 0 0-16,0 0-4 0,14-42-3 16,-16 44-2-16,0 3-1 0,-2 2-2 15,-4 3 0-15,-2 5 2 0,-3 1-1 16,-10 3 1-16,1 0-3 0,-1-1-2 16,0-4-11-16,-4-1-5 0,13-5 2 15,-1-3 6-15,9-4 5 0,4-1 5 16,2 0 1-16,0-3 0 0,0-3-1 0,4-5-4 15,0-3 3-15,7-3 1 0,1-2 2 16,-4 1 6-16,11-1-1 0,-7 6-1 16,11 2-1-16,-6 4 1 0,5 1-1 15,3 6 1-15,-6 0-1 0,2 3 0 16,-9 8 0-16,2 0-3 0,-9 9 0 16,-5 5-2-16,-7 7 1 0,-15 7 2 15,-7 3-3-15,-2-1-7 0,0-4-12 16,4-7 4-16,10-7 11 0,1-6-1 15,7-2 5-15,7-5-1 0,2-6-1 0,0 1 0 16,5 0 2-16,7-1 0 0,-2-3 7 16,11-1 1-16,2-1 1 0,6-8-1 15,6-3-2-15,2-2-1 0,0-3-4 16,0 2 1-16,-10 0-2 0,-2-2-42 16,0-3-76-16,-15-1-148 0</inkml:trace>
  <inkml:trace contextRef="#ctx0" brushRef="#br0" timeOffset="80906.64">26699 8356 207 0,'0'0'66'16,"0"0"-8"-16,0 0-5 0,0 0-3 15,0 0-2-15,0 0-2 0,0 0-12 0,0 0-2 16,-2-32-9-16,2 30-1 0,0 2-1 16,0 0-2-16,0 0-2 0,0 0-5 15,0 0-4-15,0 0-2 0,0 0-2 16,0 0 0-16,0 2-2 0,2 1-1 15,-2 3-1-15,0 2 1 0,0-2 1 16,0 3-1-16,0-4 0 0,2-1-1 16,0 0 0-16,-2-3 1 0,0 1-1 15,2-2-1-15,0 2 1 0,2-1-2 16,5-1 1-16,1-3 0 0,-4-4-2 16,7-4-4-16,1-3-20 0,-6-5-33 15,-4-2-77-15,-4 0-143 0</inkml:trace>
  <inkml:trace contextRef="#ctx0" brushRef="#br0" timeOffset="81835.95">25446 7129 129 0,'0'0'53'0,"0"0"-9"0,0 0 12 0,0 0-8 0,0 0 3 0,0 0-9 16,0 0 1-16,0 0 2 16,-31-50-4-16,31 50-6 0,0-1-8 15,0-1-14-15,0 1-8 0,2 0-3 16,0 0 0 0,3 1 3-16,-1-1-2 0,2 1 1 15,0 0-1-15,0 0 0 0,0 1 0 16,5 3 0-16,1 1-3 0,-4-1 3 15,1 0-3-15,3 1 2 0,-4-2-1 16,-6-1-1-16,3-2 2 0,-5 0-1 16,4-1 1-16,-2-2-1 0,0-1 2 15,0-6 0-15,-2-1 0 0,0-4-1 16,0-1 6-16,-2 0 13 0,-2-1 2 16,0 4 1-16,2 4 4 0,-1 2-1 0,1 3-6 15,2 3-1-15,0 1-5 16,0 0-4-16,0 3-6 0,0 3-5 15,-2 7-3-15,-2 9-1 0,-6 4 4 0,0 5 0 16,3 5-23-16,-3-1-20 0,-2 0-29 16,1-1-38-16,-7-8-109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6T04:23:15.087"/>
    </inkml:context>
    <inkml:brush xml:id="br0">
      <inkml:brushProperty name="width" value="0.05292" units="cm"/>
      <inkml:brushProperty name="height" value="0.05292" units="cm"/>
      <inkml:brushProperty name="color" value="#FF0000"/>
    </inkml:brush>
  </inkml:definitions>
  <inkml:trace contextRef="#ctx0" brushRef="#br0">626 12605 123 0,'0'0'71'16,"0"0"-26"-16,-6-2 4 0,6 2-2 0,-2 0 4 0,2 0-13 0,-2-1-4 16,2 1 3-16,0 0-4 15,-2 0-2-15,2 0-5 0,-2 0 1 16,2 1 0-16,0 2 0 0,-2-3 0 0,2 0-2 31,0 0-1-31,0 0-2 0,0 0-1 0,0 0-5 0,4 0-6 0,-2 1-4 16,4 1 2-16,5 1 4 0,5 0 4 15,5-3-1-15,-3 3-2 0,11-3-2 16,2-2-3-16,4 2-2 0,1-1-1 16,-3 1 3-16,-4-3-3 0,2 2-1 15,-13 1 0-15,-1 0-2 16,3 0 0 0,-9 0 1-16,-3 1-1 0,-2-1 0 0,-2 0 0 0,0 2-1 0,-4-2 1 0,0 1-1 31,0-1 1-31,0 0 0 0,0 0 2 15,0 0-3-15,-4 0 1 0,2 3 0 16,0-3 2-16,-2 1-1 0,-4-1-1 16,2 0-1-16,-11 2 1 0,5-2-1 15,-9 0 0-15,9 2-1 0,-9-1 0 16,9 2 0-16,1-2 1 0,-3 0-1 16,8 0 0-16,-1-1-1 0,3 0 2 15,-2 0-1-15,4 0 0 0,2 0 0 0,-2 0-1 16,2 0 1-16,0 0-1 15,0 0-1-15,0 0 0 0,4 2-2 16,8-3 0-16,-1 1-1 0,9 0 2 16,1 0 3-16,2 0 0 0,4-1 0 15,-11 0 2-15,1-1-1 0,-11 2 0 0,0 0 1 16,-4 0-2-16,-2 1 1 0,0 0 0 16,0 0 3-16,-2-1-1 0,0 0-1 15,-4 0 3-15,2 0-1 0,-11 0-1 16,3 0-1-16,4 0-2 0,-1 1 1 15,-1 0-1-15,6-1 0 0,2 0-1 16,0 0 1-16,2 2-4 0,0 1-13 16,4 0-17-16,6 4-25 0,5-2-54 15,-1-6-76-15,3-4-284 0</inkml:trace>
  <inkml:trace contextRef="#ctx0" brushRef="#br0" timeOffset="5611.54">1937 12619 384 0,'0'0'28'0,"0"0"11"16,0 0 14-16,0 0-1 0,0 0-17 0,0 0-13 15,-58-7-3-15,54 7 0 16,2-1 2-16,2 1 0 0,-2 0 0 16,2 0-2-16,0 0-2 0,0 0-3 15,0 0-1-15,0 0-4 0,2 0 0 0,4 0-3 16,11 0 2-16,-5 0 3 0,9 1 7 16,1 2 2-16,5 0-7 15,4 0-7-15,2-1 4 0,2 0-4 0,5-2-3 16,7-1-2-16,-1 1 2 15,10-5 1-15,1-2 3 0,-3 2 1 0,6 0 0 16,-4 1 0-16,-11 0-3 0,5 3-4 16,-11-1 2-16,-12 2-1 0,-12 0 0 15,-7 0-1-15,-6 0 0 0,-2 0 0 16,0 0 3-16,0 0 1 0,0-2 1 0,0 2 0 16,0 0-2-16,0 0-2 0,0 0 1 15,0 0-2-15,0 0 0 0,0 0 0 16,0-2-1-16,0 2 0 15,0 0-3-15,0 0-7 0,-4 0-8 0,-2 0-11 16,-3 0-8-16,-9 2-23 0,-1-1-37 16,-6-4-55-16,-4-8-175 0</inkml:trace>
  <inkml:trace contextRef="#ctx0" brushRef="#br0" timeOffset="9713.12">9145 4499 202 0,'0'0'111'0,"0"0"-56"0,0 0-7 0,0 0 1 15,0 0-10-15,0 0-15 0,0 0-6 16,0-11-2-16,0 11 0 16,2 0 1-16,-2 3 0 0,4 0-2 0,0 5 2 15,0 3 3-15,-2 0 0 16,1 6 1-16,1 1 0 0,-4 4-4 0,0 4 0 15,0 1-3-15,0 3-3 0,0 2-2 0,0 3 1 16,0-1-2-16,4 1-4 16,0-3 1-16,0 0-3 0,0-4 0 15,0-2-2-15,0-3 1 0,1-2-1 16,-1-4 0-16,-2-3 0 0,0 0 0 16,2-3 0-16,0-1 0 0,-4-1-5 0,4-3-12 15,-2-1-17-15,0-4-15 0,-2-1-24 16,0 0-19-16,-6-1-68 0,-4-5-200 15</inkml:trace>
  <inkml:trace contextRef="#ctx0" brushRef="#br0" timeOffset="10058.82">9081 4841 379 0,'0'0'136'15,"0"0"-63"-15,0 0-1 0,0 0 3 16,0 0-29-16,0 0-15 0,0 0-4 0,0 0-8 15,0 0-11-15,6-39-6 0,-4 48-2 16,0 6-5-16,4 4 5 16,-1 3 0-16,1 0 2 0,0 3 2 0,-2 0-3 15,2-1 2-15,5-3-3 0,-1-1 1 16,-2-3-1-16,7-3 0 0,-3-4 0 16,0-2 1-16,5-4-1 0,-5-4 2 15,5 0 5-15,-1-8 8 0,7-4 5 16,0-5 3-16,-2-5-2 0,3-6-3 15,-3-3-3-15,2-5-1 0,-2-4-1 16,-3-2-13-16,-1 3 0 0,-3 9 0 0,-6 9 0 16,-1 9 0-16,-5 4 0 15,-2 5 0-15,0 2 0 0,0 1 0 0,0 1 0 16,-2 4 0-16,-3 5 0 0,-3 8-47 16,0 8-20-16,-4 5-20 0,-9 2-66 15,0-4-117 1</inkml:trace>
  <inkml:trace contextRef="#ctx0" brushRef="#br0" timeOffset="90449.74">1918 9733 278 0,'0'0'63'0,"0"0"-7"0,0 0 0 0,0 0 6 0,0 0-14 16,0 0 14-16,0 0-20 15,-2-25-30-15,2 24-4 0,0 1 0 0,0 0-2 16,0 0-2-16,0 0 8 15,0 5-12-15,0 5-2 0,2 5 2 16,0 6 2-16,0 6 2 16,3 4-1-16,-5 3 0 0,2 4 0 15,-2 0-1-15,0 3-2 0,4-2 1 0,0-3 1 16,-2-1-2-16,0-5 1 0,2-4-1 0,0-4 0 16,-2-3 1-16,0-6 0 0,0-6-1 0,3-1 1 15,-5-3-1-15,0 0 1 0,0-2-1 16,0-1 1-16,0 0 2 15,0 0 1-15,0-4 1 0,-5-5 9 0,1-3 1 16,0-4-7-16,0-6-4 0,0-3-2 16,4-1-1-16,0-2 0 0,0 3-1 15,0 4 1-15,2 2-1 0,2 5 0 16,2 4 1-16,-2 1-1 0,5 2 1 16,-1 0 0-16,-2 0-1 0,5 3 0 15,5 2-1 1,-3 2 0-16,7 0 1 0,-5 1 0 0,3 4 0 0,3 4 0 0,-9 1 0 31,5 4 1-31,-1 0 0 0,-5 4 0 0,1 2 0 0,-4 1 1 0,-3 2-1 16,-3 1 0-16,0-2 0 0,0-1 1 15,-2-5-1-15,2-2-1 0,-2-4 2 0,2-2-2 16,-2-4 0 0,2-1-10-16,-2 0-17 0,2 0-14 0,-2 0-21 15,0-3-23-15,0-3-71 0,0-4-141 16</inkml:trace>
  <inkml:trace contextRef="#ctx0" brushRef="#br0" timeOffset="91459.2">2313 9929 45 0,'0'0'320'0,"0"0"-295"15,0 0-10-15,0 0 11 0,0 0 23 16,0 0-13-16,0 0-8 0,0 0 1 16,0 0-5-16,13 18-2 15,-9-17-1-15,0 0 2 0,0-1 4 16,4 0 7-16,5-3 1 0,-1-1-7 0,2-2-8 16,7 1-6-16,4-3-7 0,0 0-5 15,-3 3-2-15,3-2 0 0,-2 1-1 16,-9 2 1-16,3 2-14 15,-9 1-36-15,-6 1-36 0,-2 0-35 0,-4 0-74 16</inkml:trace>
  <inkml:trace contextRef="#ctx0" brushRef="#br0" timeOffset="91710.87">2472 9803 541 0,'0'0'84'0,"0"0"-21"15,0 0 14-15,0 0-12 0,0 0-26 16,0 0-13-16,0 0-3 16,0 0-6-16,0 0-8 0,-4-28-4 0,4 30-5 15,0 3 0 1,0 4-4-16,0 3-1 0,2 4 3 0,-2 7 1 0,2 4 1 16,-2 2 0-16,0 1 0 0,0 2 0 0,0 0-18 15,2-1-3-15,0-4-13 16,3-3-17-16,5-4-36 0,-2-3-18 0,-4-4-60 15,-2-6-97-15</inkml:trace>
  <inkml:trace contextRef="#ctx0" brushRef="#br0" timeOffset="91961.82">2677 9704 476 0,'0'0'88'0,"0"0"-13"16,0 0-6-16,0 0 7 0,0 0-25 16,0 0-20-16,0 0-5 0,0 0-8 0,0 0-8 15,6-25-6-15,-2 33-2 0,-2 6-2 16,2 6 1-16,1 3 2 0,-3 7 0 16,0-1-1-16,-2 2 0 0,2 4-2 15,2-1 1-15,-2-2-1 0,2-2 1 16,4-2-1-16,1-1-29 0,-5-5-34 15,-2-2-67-15,-2-5-92 0</inkml:trace>
  <inkml:trace contextRef="#ctx0" brushRef="#br0" timeOffset="93112.5">3204 9690 144 0,'0'0'63'0,"0"0"-25"15,0 0 8-15,0 0-7 0,0 0 10 16,0 0-9-16,0 0 1 0,0 0 5 16,0 0-5-16,-33-29-2 0,33 29-7 15,-2 0-6-15,2 0 1 16,0-1-3-16,0 1-1 0,0 0-8 0,0 0-7 16,0 4-5-16,2 7-3 0,0 4 1 15,2 5 0-15,4 3 1 0,-3 2-1 16,1 3 1-16,-2 2-1 0,0-1 0 15,0 0 0-15,4 0 0 0,-1-1 0 0,-3-2-1 16,-2-6-19-16,2-1-25 0,0-5-11 16,0-4-24-16,-2 1-48 0,-2-6-77 15</inkml:trace>
  <inkml:trace contextRef="#ctx0" brushRef="#br0" timeOffset="93332.93">3041 9953 465 0,'0'0'59'0,"0"0"-15"0,0 0-13 0,0 0 7 16,0 0-9-16,0 0-8 0,0 0 1 15,0 0-2-15,0 0-4 0,62-49 8 16,-31 38-15-16,2 1-1 0,0 0-1 16,6 0-4-16,0 0-1 0,1 1-2 15,-5 2 0-15,-4 1-32 16,-8 3-40-16,-3 0-43 0,-9 0-90 0</inkml:trace>
  <inkml:trace contextRef="#ctx0" brushRef="#br0" timeOffset="93665.07">3498 9732 596 0,'0'0'74'0,"0"0"-22"0,0 0 2 0,0 0-5 15,0 0-25-15,0 0-7 0,0 0-3 16,0 0-6-16,0 0-5 0,-11 0-3 15,7 14-3-15,-6 5 2 0,4 3 0 16,3 2 1-16,-1 1 1 0,2 0-1 16,2-1 0-16,0-1 0 0,2 0 0 15,2-4-1-15,5 0-1 16,9-5 1-16,-7-3-3 0,11-3 2 0,-3-4 1 16,2-3-1-16,1-1 2 0,-5-6 0 15,2-3 0-15,-9-5 1 0,0 2 1 16,-4-4 1-16,1-2-2 0,-7-4 3 15,-4-3-2-15,-9-6 2 0,3-2-4 0,-3-2 2 16,-1 2-1-16,4 6 0 0,-7 8-1 16,7 8 0-16,-1 5-2 0,-3 6-8 15,6 0-15-15,1 6-20 0,-1 6-36 16,-2 4-20 0,2 0-62-16,1 2-103 0</inkml:trace>
  <inkml:trace contextRef="#ctx0" brushRef="#br0" timeOffset="94204.92">3878 9536 449 0,'0'0'94'0,"0"0"-29"0,0 0-13 0,0 0 14 15,0 0-19-15,0 0-21 0,0 0-13 16,0 0-7-16,-8-1-6 0,10 12-2 16,4 8 2-16,-4 7 0 0,-2 9 2 15,2 4 0-15,-2 6-2 0,0 3 1 16,0-3-1-16,-2-3 2 0,2-8-2 15,0-5 2-15,4-5-2 0,0-5 0 16,-2-3 0-16,0-6-8 0,0-4-2 16,-2 0-2-16,0-5 2 15,0-1 5-15,0 0 4 0,0 0 1 16,0-5 4-16,0-5 5 0,-2-4-8 0,0-5 1 16,0-4 4-16,0-3 3 0,2-6-3 15,0 2-1-15,0 2-1 0,4 3-1 0,3 8 0 16,-3 2 0-16,0 6-1 15,4 5-2-15,0 0 2 0,-1 3-2 16,1 1 0-16,10 1 0 0,-7 6 0 16,9 0 1-16,-5 4-1 0,3 1 1 0,-3 2 0 15,4 0-1-15,-9-1 1 0,6 2 0 32,-5 0-1-32,-3 1 0 0,0 0 1 0,3-3-1 15,-7-2 0-15,0 2 0 0,0-5-23 16,-2 0-27-16,0-2-47 0,-2-3-20 15,0-2-124-15</inkml:trace>
  <inkml:trace contextRef="#ctx0" brushRef="#br0" timeOffset="94389.78">4213 9772 567 0,'0'0'84'0,"0"0"-42"0,0 0 0 16,0 0-4-16,0 0-13 0,0 0-7 15,0 0 1-15,0 0-2 0,51-19-3 16,-28 17-2-16,0-5-4 0,0 2-3 16,4-2-3-16,-3-1-1 0,-1-1-1 15,-6 0-1-15,-9 2-22 0,0 1-30 16,-6 0-50-16,-4 1-26 0,-8-1-101 0</inkml:trace>
  <inkml:trace contextRef="#ctx0" brushRef="#br0" timeOffset="94578.73">4324 9624 535 0,'0'0'92'0,"0"0"-35"16,0 0 14-16,0 0-14 0,0 0-29 15,0 0-13-15,0 0-2 0,0 0-9 16,0 0 0-16,-4 50 3 0,4-27 1 16,0-1-3-16,0 2-3 0,0-1-1 15,0-2 0-15,2-2-1 0,-2-3-4 16,2-2-30-16,0-1-30 0,-2-3-53 15,0-2-44-15,0-5-185 0</inkml:trace>
  <inkml:trace contextRef="#ctx0" brushRef="#br0" timeOffset="95083.01">4643 9481 353 0,'0'0'200'15,"0"0"-125"-15,0 0-31 0,0 0 16 0,0 0-15 16,0 0-19-16,0 0-7 16,0 0-5-16,0 0-6 0,31 23-4 0,-31-12 0 15,-11 0-2-15,5 1-1 16,0-1 2-16,-4-2-2 0,-1 0-1 16,3-3-6-16,0-1-5 0,-3-1 1 15,1-4 3-15,2 0 3 0,-2 0 2 0,-5-6 1 16,7 0-1-16,-3-3-1 0,-1 1 1 15,6-6 0-15,2-2 1 0,2-3 1 16,0-2 0-16,2 3 6 0,0 0 1 16,2 6 1-16,0 2 0 0,4 1-4 15,8 3-2-15,-1 3-2 0,5 3 0 16,3 0 0-16,2 7 1 0,-5 1 2 16,5 4 0-16,-8 4 0 15,-3 2-1-15,-10 4-1 0,-2 4 1 0,0 4-2 16,-12 1 2-16,-3 0-2 0,-3-4-2 0,-3-2-8 15,-2-3 2-15,0 0 5 16,1-1 1-16,-1-3 2 0,9 1 0 16,-1-6 1-16,9-4-2 0,2-4 2 0,4-3-1 15,0-1 5-15,0 0 5 0,0-1 4 16,4 0 0-16,2-1-4 0,13-3-4 16,3-4 3-16,3-3 0 0,17-4-1 0,1 0-5 15,4-5-1-15,9 0-2 16,-2-4-15-16,-4-5-77 0,-3-2-181 15</inkml:trace>
  <inkml:trace contextRef="#ctx0" brushRef="#br0" timeOffset="151720.5">3185 7382 222 0,'0'0'51'0,"0"0"12"0,0 0 6 16,0 0 5-16,0 0-22 0,0 0-8 15,0 0-8-15,0 0-8 0,-22-33-9 16,20 33-3-16,2 0-4 0,0 0-5 16,0 0-6-16,0 7-1 0,0 4 0 15,0 7 0-15,-2 8 0 0,-5 7 1 16,-1 5-1-16,2 5 1 0,0 3 0 15,2-1 0-15,-5 1-1 0,3-4 2 16,2-6-2-16,4-6-2 0,0-2 1 16,0-5 1-16,0-5 0 0,0-2 1 15,0-7-1-15,2-3 0 0,-2-4 0 16,0-2 0-16,2 0 1 0,-2 0 0 0,0-2 1 16,0-4 4-16,0-9 7 0,4-5 13 15,-2-9-13-15,0-4-9 0,2-5-2 16,1-3 0-16,-1 2 1 0,0 3-1 15,2 7-1-15,2 8 0 0,-4 4-1 0,3 7 1 16,-3 2 1-16,0 4 1 0,4 2-3 16,3 2 0-16,-1 0-1 15,2 9 0-15,7 3 1 0,0 6 0 0,-3 3 0 16,3 3 0-16,-5 4 1 0,-1 1 0 16,-1 2-1-16,-6 1-1 0,0 0 1 15,-2-1-1-15,-1-3 0 0,-1-3 0 16,2-2 1-16,-2-4-20 0,-2-3-31 15,4-6-19-15,-2-5-35 0,-2-2-61 16</inkml:trace>
  <inkml:trace contextRef="#ctx0" brushRef="#br0" timeOffset="151924.12">3477 7678 459 0,'0'0'52'0,"0"0"-2"0,0 0-17 15,0 0 17-15,0 0-24 0,0 0-15 0,0 0-1 16,0 0 4-16,6-12-4 0,-2 12-8 16,2 0-1-16,3 0-1 0,13-1 0 15,1-3 1-15,0-3 0 0,4 2 0 16,-2 1-1-16,-11 2 0 0,1 2 0 16,-7 0-54-16,-6 0-54 0,-2 0-70 15,-2 0-181-15</inkml:trace>
  <inkml:trace contextRef="#ctx0" brushRef="#br0" timeOffset="152128.34">3493 7593 163 0,'0'0'380'0,"0"0"-312"16,0 0-15-16,0 0 19 0,0 0-12 15,0 0-37-15,0 0-13 0,0 0-3 16,0 0-5-16,5-25-2 0,3 36-2 15,0 5 2-15,2 5 0 0,-5 3 0 16,3 3 1-16,-2 4-1 0,0-2-1 16,0 1 1-16,-3 1-27 0,3-5-35 15,0-2-25-15,4-6-49 0,-1-7-101 16</inkml:trace>
  <inkml:trace contextRef="#ctx0" brushRef="#br0" timeOffset="152601.03">3880 7447 530 0,'0'0'33'15,"0"0"-2"-15,0 0 12 0,0 0 10 16,0 0-33-16,0 0-19 0,0 0-1 16,0 0 1-16,0 0-1 0,0 17 4 15,-10 4-2-15,-1-3 1 0,-1 2 0 16,-7-3-1-16,5-1-1 0,-1-4-1 15,5-3-1-15,0 0-1 0,-3-5 0 16,5-2-2-16,4-2-1 0,-2-1 3 0,-1-4 2 16,3-3 0-16,2-5 0 0,0 0-1 15,2-5 1-15,0-1 6 0,4 0 2 16,7 0 1-16,-3 3 0 0,4 2-2 16,7 3-1-16,-5 5-5 0,11 0 0 15,-4 6-1-15,0 0 0 0,1 8 2 16,-5 3-2-16,-1 7 0 0,-5 3 0 15,-1 7 0-15,-8 5 2 0,-2 3 0 16,-14 1 0-16,1 0 1 0,-9-5-1 16,3-5-2-16,-2 0 1 0,5-5-1 15,3-1 1-15,9-1-1 16,0-5-1-16,2-1 0 0,-2-5 1 0,4-3-1 0,0-3 1 16,0-3-1-16,4 0 1 0,4-3 0 15,5-4 0-15,7 1 2 0,5-5 0 16,2 3-1-16,-2-1-1 0,8-1-28 15,0 1-57-15,0-4-47 0,-2 1-180 16</inkml:trace>
  <inkml:trace contextRef="#ctx0" brushRef="#br0" timeOffset="153026.34">4329 7467 308 0,'0'0'56'0,"0"0"21"16,0 0 6-16,0 0-11 0,0 0-17 0,0 0-2 16,0 0-3-16,0 0-12 0,-29-37-15 15,29 37-9-15,0 0-7 0,0 1-7 16,0 4 0-16,8 5-3 0,0 5-1 15,2 9 4-15,3 6-1 0,-3 5 1 16,-2 8 0-16,1 3 1 0,1 0 0 0,-4 0-1 31,-2-8-11-31,1-5-31 0,-3-4-19 0,0-5-15 16,-2-5-32-16,-2-5-25 0,-3-6-42 0</inkml:trace>
  <inkml:trace contextRef="#ctx0" brushRef="#br0" timeOffset="153399.81">4196 7763 412 0,'0'0'72'0,"-18"-78"-3"16,9 55-18-16,7 4-9 16,2 4-7-16,0 3-5 0,9 0-5 0,1 2-8 0,-2 0-7 15,9 0-2-15,-1 1-2 16,9 6-1-16,4 1-1 0,4 3-3 0,2 6 1 16,0 2-2-16,-2 2 0 0,-4 3 1 15,-8 0-1-15,0 2 2 0,-9 2-2 16,1 1 0-16,-7-1 0 0,-4 2 0 15,-2-1 1-15,0 1 0 16,0 1 1-16,0-2-1 0,-2 1 0 0,2-4-1 16,0-2-1-16,4-2 1 0,-2-5-1 15,4-2 0-15,0-3 0 0,-2-1 0 16,1-1 1-16,-1-2 1 0,2-7 0 16,-2-3 2-16,6-6-1 0,-1-2 0 0,-5-8 3 15,-4-4 21 1,0-4-7-16,0-6-8 0,-8 2-3 0,-5 1-2 15,5 6 1-15,0 10-7 16,-5 5 0-16,5 8 0 16,0 5 0-16,-5 5-1 0,1 2-9 15,-3 10-28-15,1 6-29 0,4 7-33 16,-1 4-35-16,-1-3-95 0</inkml:trace>
  <inkml:trace contextRef="#ctx0" brushRef="#br0" timeOffset="153970.72">4887 7360 455 0,'0'0'62'0,"0"0"0"16,8-50-2-16,-6 42 5 0,4 2-21 15,-4 1-18-15,-2 3-2 0,2 2-7 16,0 0-11-16,3 6-6 0,-3 6 0 15,4 6-1-15,-2 7 1 0,4 7 0 16,-4 5 1-16,-4 8 1 0,4 3-2 16,-4 0 2-16,0-3-1 0,0-3-1 15,0-3-6-15,0-6 2 0,3-6-1 16,-3-8 0-16,0-6 0 0,0-5 2 0,0-4 2 16,0-3 1-16,0-1 0 15,0-1 0-15,-5-3 3 0,3-6 0 16,-2-3-3-16,-2-4 2 0,2-5-2 0,0-6 0 15,2-5 0-15,2-5 1 0,0-3 2 16,4 3 3-16,2 7-3 0,8 8-1 16,-7 7 3-16,1 5-3 0,6 4 0 15,-1 6 0-15,3 1-2 0,3 0 1 16,4 10-2-16,-5 3 1 0,3 6 0 16,2 3 0-16,-7 6 0 0,1 1 1 0,-5 4-1 15,-4 1 0-15,5-2 0 0,-5-5-6 16,-2 0-14-16,1-6-10 0,3-5-23 15,0-3-10-15,1-6-26 0,1-3-68 16,-2-4-143-16</inkml:trace>
  <inkml:trace contextRef="#ctx0" brushRef="#br0" timeOffset="154176">5298 7549 621 0,'0'0'81'0,"0"0"-45"15,0 0 19-15,0 0-10 0,0 0-29 16,56-53-3-16,-42 49 3 0,1 1-7 16,5 0-7-16,-1 3-2 0,6 0 1 0,0 0-1 15,-7 0 0-15,7 3 0 0,-6 1-4 16,-5-1-40-16,1 1-11 0,-5-2-33 16,-4 0-38-16,-4-1-69 0,-2-1-181 15</inkml:trace>
  <inkml:trace contextRef="#ctx0" brushRef="#br0" timeOffset="154333.06">5486 7417 493 0,'0'0'110'0,"0"0"-38"16,0 0-36-16,0 0 22 0,0 0-16 15,0 0-22-15,0 0-11 0,0 0-1 16,0 0-3-16,-29-1-4 0,29 24-1 16,0 2 0-16,6 6 1 0,-1 3-1 15,1 2 1-15,-2 1 1 0,0-2-2 16,0-2-2-16,0-4-55 0,5-3-56 15,-7-6-81-15,2-8-223 0</inkml:trace>
  <inkml:trace contextRef="#ctx0" brushRef="#br0" timeOffset="154802.44">5678 7353 503 0,'0'0'58'15,"0"0"-19"-15,0 0 13 0,0 0 20 16,7-50-33-16,-7 47-25 0,2 0 7 16,-2 0-1-16,0 1-11 0,0 1-4 15,2-2-2-15,6 1-1 16,2-1-2-16,3-1 1 0,1 4-1 0,5 0 1 16,4 0-1-16,1 6 1 15,3 0 0-15,-2 2-1 0,-2-1 0 0,-3 4 0 16,-7 0 1-16,-7-1-1 0,-6 2 0 15,0 1 0-15,-4 0-1 0,-9 1 1 0,-5 1 0 16,-7-2-6-16,6-1-1 16,-3-4 4-16,7-3 0 0,3-2 2 0,2 0 1 15,7-1 0-15,-3-2 0 0,4 2 0 16,0-2 1-16,2 1 2 0,0 0 3 16,0-1 8-16,0 0-3 0,0 0 1 15,2 0-2-15,4 1-5 0,5 0-4 16,5 3-1-16,1 3 2 0,10 2 0 0,-3 4 6 15,-3 3 6 1,4 2-4-16,-11-2 0 0,-3-1-4 16,-7-2 0-16,-4-2 0 0,-2 0 0 0,-11 1 5 0,-5-1 0 15,-9 1-4-15,-6 0-2 0,-4-2-3 16,-3 1-2 0,-3-3 0-16,-2-2-21 0,5 0-43 0,5-2-60 15,8-2-140-15</inkml:trace>
  <inkml:trace contextRef="#ctx0" brushRef="#br0" timeOffset="160118.94">10009 4812 22 0,'0'-10'107'0,"0"2"-69"0,0-2 11 16,0 1 19-16,-4-2-8 0,4 0 7 16,-2 0 27-16,0 1-68 0,0 2 4 15,0 1 11-15,0 0-7 0,-3 3-12 16,5 3 2-16,0 1-2 0,0 0-3 16,0 0-11-16,0 0-7 0,0 2-1 15,7 7-6-15,-5 5 2 0,4 4 4 16,-2 5 2-16,0 4-2 15,0 4 2-15,0 4 0 0,-2 3 0 0,5 2-2 0,-7 1 1 16,2-3 0-16,0-4 0 16,0-1-1-16,0-5 0 0,-2-4 1 0,0-4-1 15,0-4 0-15,0-4 0 0,0-4 0 16,0-2-1-16,0-4 1 0,0 1 0 16,0-3 1-16,0 0 0 0,0 0 1 15,0 0 2-15,-4-6 2 0,0-2-3 16,-3-3 0-16,-1-4-1 15,2-6 0-15,2-1 1 0,0-2 0 0,2-1 1 16,2 2 0-16,0 5-1 16,0 2 1-16,4 6-2 0,-2 1-1 0,6 3 0 0,2 1 0 15,3 1-1-15,-1 3 0 16,5 1 0-16,1-1-1 0,3 5 1 0,-2 6 0 16,-1 2 1-16,5 3-1 0,-4 3 0 15,-3 3 0-15,-3 1 0 0,-3 1 1 16,2-2-1-16,-10-2 1 0,5-1-1 15,-3-4 0-15,0 0-11 0,0-1-19 16,-4-3-16-16,4-1-30 0,-4-2-29 16,0-3-49-16,0-4-121 15</inkml:trace>
  <inkml:trace contextRef="#ctx0" brushRef="#br0" timeOffset="160312.99">10298 5025 214 0,'0'0'224'0,"0"0"-151"15,0 0-17 1,0 0 15-16,0 0-25 0,0 0-16 0,0 0-7 0,0 0 4 16,64-55-5-16,-43 46-6 0,2 0-7 15,6-1-2-15,-2 2-4 0,4 0-2 0,-4 2 0 16,-1 2-1-16,-1 2-4 16,-4 2-37-16,-7 2-35 0,-5 3-17 15,-7-1-53-15,-2 0-64 0</inkml:trace>
  <inkml:trace contextRef="#ctx0" brushRef="#br0" timeOffset="160496.29">10466 4866 416 0,'0'0'70'0,"0"0"11"0,0 0-8 15,0 0-1 1,0 0-13-16,0 0-20 0,0 0-14 0,0 0-2 0,0 0-7 16,-31-31-6-1,31 35-6-15,4 5-4 0,2 4-3 16,2 7 3-16,1 2 1 0,-3 6 0 0,2 0 1 0,3 4-2 0,-5-2 0 31,2-2-19-31,-4 1-31 0,2-4-38 0,-2-3-19 16,-4-7-72-16,0-4-159 0</inkml:trace>
  <inkml:trace contextRef="#ctx0" brushRef="#br0" timeOffset="160984.72">10691 4774 441 0,'0'0'52'0,"0"0"-2"0,0 0 7 15,0 0 7-15,-6-51-23 0,2 47-15 16,2 3-3-16,0-1-1 16,2 1-3-16,-2 0-6 0,2 0-4 0,0 0-4 15,2-2-1-15,0 0-3 0,8 0-1 16,-2 0-1-16,5 1 1 0,3-1 0 15,5 1-1-15,2 1 1 0,4 1 0 16,-1 0 0-16,-7 4 0 0,-2 0-2 16,-7 4 2-16,-4 3-2 0,-4 2 1 0,-2 5-1 15,-6 3 1-15,-6 3 0 0,-7 0 1 16,5 0 1-16,-7-3-1 0,8-1-4 16,-1-5-2-16,2-3 4 0,5 1-3 15,5-3 2-15,-4-5 1 16,4 1 1-16,0-3 1 0,2-1 0 15,0 0 1-15,0-2 0 0,0 0 3 0,0 0 1 16,4 0 1-16,4 0-2 0,5-1 0 16,7 0 3-16,5 1-2 0,4 0 2 15,2 5-1-15,-4 3-2 0,0 2 0 16,-8 1-3-16,-5 1 0 0,-8 4 0 16,-2-1-1-16,-4 1 1 0,-4 1 1 15,-8 0-2-15,-7 2 3 0,-4-2 0 0,-1-2-1 16,-5 2-2-16,-2-6-5 15,2 0-20-15,2-2-19 0,2-1-22 0,6-4-19 16,3 2-19-16,6-3-25 0,3 1-97 16</inkml:trace>
  <inkml:trace contextRef="#ctx0" brushRef="#br0" timeOffset="161298.71">11563 4635 165 0,'0'0'247'0,"0"0"-204"0,0 0 15 15,0 0 11-15,0 0-13 0,0 0-10 16,0 0 3-16,0 0-5 0,-6-49-11 15,6 49-15-15,0 0-10 0,2 5-8 16,5 2-2-16,1 4 1 0,4 5 1 16,-6 5 1-16,7 8 0 0,3 3 0 0,-7 7 0 15,3 2 1-15,0 0-2 16,-3-3 0-16,-1-7-27 0,-2-2-13 16,2-2-5-16,-5-4-9 0,-3-1-18 15,-3-6-41-15,-9-5-25 0,4-3-54 0</inkml:trace>
  <inkml:trace contextRef="#ctx0" brushRef="#br0" timeOffset="161677.91">11518 4943 381 0,'0'0'74'0,"-25"-55"6"0,19 36-4 15,-2 2-27-15,8 1-12 0,0 0-3 16,0 2-9-16,6 0-9 16,0-1-2-16,2 3-2 0,5 2-3 15,1 1-1-15,11 1-1 0,-2 4-1 0,6 1 0 16,6 3 0-16,2 0-2 0,-2 6-1 15,-2 2-1-15,-2 3-2 0,-8 1 0 0,0 1 1 16,-13 5-1-16,0-3 0 0,-7 3 0 16,-3 2-1-16,0 1 1 0,-7 2 1 15,-1-1 1-15,2 1-2 0,0-3-1 16,-5-5 0-16,7 1-3 16,2-6 0-16,2-1 0 0,0-4 2 0,0-3 2 0,2-2-1 15,0 0 1-15,4-2 0 16,5-5 3-16,-5-6 0 0,8-4 1 0,1-2 2 15,-3-6 2 1,5 1-1-16,-11-5 0 0,0-2 4 0,-4 2 3 0,-4-1-3 16,-4 4-5-16,-2 2-3 0,-9 7-1 15,3 3-1-15,-13 2-1 0,6 5-3 16,3 6-5 0,-7 2-11-16,8 9-19 0,-1 3-17 0,7 6-33 0,-3 3-10 15,4 4-58-15,1-3-144 0</inkml:trace>
  <inkml:trace contextRef="#ctx0" brushRef="#br0" timeOffset="162616.96">12357 4495 327 0,'0'0'69'16,"0"0"0"-16,0 0 10 0,-27-54-13 0,23 47-18 16,2 1-1-16,0 5-5 0,2-1-14 15,0 2-2-15,0 2-16 0,0 5-10 16,4 6-5-16,2 6-1 15,5 8 6-15,-5 7 2 0,-2 7-1 0,4 6 0 16,-3 1-1-16,-1 3 2 0,-2-3-1 16,-2-4 2-16,8-8-1 0,-6-7-2 15,-2-7-2-15,2-4-4 0,-2-6 1 16,0-4-1 0,2-5-1-16,-2-2 1 0,0-1 2 0,0 0 4 0,-2 0 5 0,-2-4 1 15,-6-4 2-15,1-2-5 0,1-6-2 16,-2-3 0-16,-3-5 1 0,5-4 1 15,4-3 2 1,2-2 2-16,-2 5-3 0,4 1 1 0,0 6-2 0,4 6 2 16,0 4-2-16,4 3-1 15,3 2 0-15,3 1-2 0,1 2-2 0,3 1 2 16,5 2 0-16,2 5 0 16,4 4 1-16,0 6 0 0,-3 2 1 0,3 6-1 15,-6 2 0-15,-8 4 0 0,-3-1-1 0,-6 1 1 16,3-1 0-16,-7-1-1 15,-2-4-20-15,0-1-27 0,0-4-30 16,-2-3-26-16,-3-4-57 0,1-5-124 16</inkml:trace>
  <inkml:trace contextRef="#ctx0" brushRef="#br0" timeOffset="162810.91">12700 4705 546 0,'0'0'49'0,"0"0"9"16,0 0-6-16,0 0 28 0,11-50-39 0,-7 45-27 16,-2 1-6-16,4 1 4 0,9-1-1 15,-3-1-6-15,11-1-3 0,-1 1-1 16,5-1 0-16,2 0 0 0,0 1-1 16,-6 2 1-16,-4 2-1 0,-3 1-4 15,-6 1-30-15,-5 3-28 0,-5 2-45 16,0-1-39-16,-5-2-81 0</inkml:trace>
  <inkml:trace contextRef="#ctx0" brushRef="#br0" timeOffset="163002.54">12820 4548 370 0,'0'0'134'0,"0"0"-59"0,0 0-12 16,0 0 27-16,0 0-20 0,0 0-35 16,0 0-10-16,0 0-4 0,0 0-8 15,-29-32-4-15,29 38-7 0,2 4-2 16,9 5 0-16,-3 8 0 0,-2 5 3 15,9 5 0-15,-5 7-1 0,-4 1-1 16,0 0 1-16,3-1-2 0,-3-4-27 16,2-5-31-16,-6-5-34 0,0-4-35 15,0-7-89-15,0-8-152 0</inkml:trace>
  <inkml:trace contextRef="#ctx0" brushRef="#br0" timeOffset="163317.4">13209 4460 621 0,'0'0'24'16,"0"0"17"-16,0 0 17 0,0 0-1 15,0 0-33-15,0 0-8 0,0 0-1 16,0 0-2-16,0 0-8 0,-8-8-5 0,-7 27 1 16,3 6 0-16,-7 0 1 15,7 3-2-15,-5-1 0 0,5 0 1 16,4-2-1-16,-5-1 0 0,7-2 0 15,0-6 0-15,6 1 0 0,0-6 0 0,0-1 0 16,0-3-1-16,0-2 1 16,2 0-1-16,4-2 0 0,6-1 1 0,-1-2 0 15,5 0 1-15,3 0-1 0,10-1 2 16,-4-6 0-16,2-1-1 0,-1-1 1 16,-1-1-2-16,2 1 0 0,-10-1-3 15,-3 3-14-15,-6-2-19 0,-8 2-26 16,0-3-36-16,-12-4-51 0,-9 3-234 15</inkml:trace>
  <inkml:trace contextRef="#ctx0" brushRef="#br0" timeOffset="163517.93">13170 4501 572 0,'0'0'72'0,"0"0"-19"16,0 0 26-16,0 0-24 0,0 0-24 15,0 0-10-15,0 0-7 0,0 0 5 0,16 63 2 16,-10-34-6-16,3 6-3 15,-5 5-4-15,-2 5-3 0,-2 4-2 0,0 2 0 16,-4 2-3-16,2-1-8 16,-5-3-36-16,5-1-27 0,-2-6-61 15,-2-4-71-15,2-8-253 0</inkml:trace>
  <inkml:trace contextRef="#ctx0" brushRef="#br0" timeOffset="-180241.25">7812 12603 101 0,'0'0'49'0,"0"0"-5"0,0 0 13 16,0 0 1-16,0 0-10 0,0 0-5 15,0 0 4-15,0 0-4 0,0-20-5 16,0 20-7-16,0 0 0 0,0-2-2 15,0-1-2-15,0 0-1 0,0 1 0 16,0-1 2-16,0 1-5 0,0 1-2 16,0 1-1-16,0 0-4 0,0 0-5 15,0 1-3-15,0 2-6 0,0 0-1 16,4 5 0-16,-2 0-1 0,2 8 0 16,0 3 2-16,0 6-1 0,2 5 1 15,-1 2-1-15,-5 3 0 0,6 1 0 0,-4 2-1 16,-2-1 1-16,4-1 0 15,-2-1-1-15,0-2 0 0,-2-2 1 16,2-5-1-16,0-1 0 0,2-5 0 0,-4-2 1 16,5-4-1-16,-3-2 0 0,0-2 0 15,-2-5-1-15,0 0 1 0,0-4 0 16,0-1 0-16,0 0 0 0,0 0 1 16,0 0 0-16,0 0 0 0,0 0 1 15,0 0 0-15,0-4 1 0,0-4-2 16,-2-1 0-16,2-2 0 0,0-1 1 0,0-4 1 15,0 3-3-15,0 0 2 0,6-3 1 16,-2 5-1-16,4-4 1 16,0 1 0-16,1 1 2 0,7 1 1 15,-3 0-2-15,-1-1 2 0,3 4-1 0,-1 0-1 16,0 1 0-16,1 2-1 0,1 0 1 16,1 1 1-16,-2 3-3 0,-1 0 3 15,0 2-4-15,-1 0 0 16,-3 0 2-16,3 2-1 0,-7 1-2 0,0 3 2 15,0 1-1-15,-4 6 0 0,7 3-1 16,-9-1 2-16,4 4-1 0,-4 3 0 0,0-2 0 16,0 1 0-16,0 0-1 15,0-1 0-15,2 1 1 0,0-3-1 16,2 1 0-16,2-2-1 0,2-1 0 0,3-2 0 16,-5-3 1-16,2-1 0 0,3-3 0 15,-1-2 0-15,0 0 0 0,3-3 0 16,-1 0 0-16,-2-1 1 0,5-1 0 15,1 0 2-15,-1-3 3 0,-1-4 6 16,5-1 3-16,-5-1 0 0,1-4-3 16,-1-2-1-16,-5 0-3 0,1 0-8 15,-2-1 0-15,-4 4 0 0,-2 0 0 0,-2 5 0 16,0 1 0-16,0 0 0 16,0 3 0-16,0 0 0 0,0 2 0 15,0 1 0-15,-2 0 0 0,2-1 0 0,0 1 0 16,0 0 0-16,-2 0 0 0,0 1 0 15,-2 5 0-15,-2 1 0 0,2 1-16 16,0 2-9-16,-3-4-8 0,3 1-2 16,-2-1-5-16,-2-2-21 0,0 2-36 15,-1-3-29-15,-1-1-107 0</inkml:trace>
  <inkml:trace contextRef="#ctx0" brushRef="#br0" timeOffset="-139196.48">10267 10146 189 0,'0'0'93'0,"0"0"-45"0,0 0-22 16,0 0-1-16,0 0 0 0,0 0-7 15,0 0 5-15,0 0-2 0,2-20 6 16,3 18-2-16,-5-1-2 0,0 3 5 16,0-2-2-16,0 1-1 0,0 1-4 15,0-2-3-15,0 1-1 0,0-1-1 16,0 0-4-16,0 2 1 0,0 0-2 15,0 0-2-15,0 0 1 0,0 0-3 0,0 0 0 16,0 0-2-16,0 1-5 0,0 2 0 16,0 0 0-16,2 4 0 0,0 4 0 15,2 3 0-15,-2 4 0 0,0 3 1 16,-2 4 1-16,0 2-2 0,2 3 1 16,-2 3-1-16,6 0 1 15,-4 1-1-15,0-2 0 0,3 0 0 0,-1-3-1 16,0-2 1-16,0-3-1 15,0-4 1-15,-2-4 0 0,4-2 1 0,-6-5-1 16,2-4 0-16,-2-2 0 0,0-2 1 16,0-1-1-16,0 0 1 0,0 0 1 15,0-2 1-15,0-1 2 0,-2-2 3 16,0-6-2-16,-4-4-2 0,4-2 1 16,0-4-2-16,0-1 1 0,0-4-3 0,2 2 1 15,0 2-2-15,0 2 0 0,2 8 0 16,0-1 0-16,2 3 0 0,2 2-1 15,-2-1 1-15,3 1 0 0,-1 0-1 16,4 0 0-16,0 1 0 0,3-2 0 16,5 2 0-16,-5 3 1 0,8 2-2 15,-7 2 2-15,7 2-1 0,-5 4 1 16,1 2 1-16,1 0-1 0,-3 4 1 16,-3 1 0-16,1 3 0 15,-5 1 0-15,-2 1-1 0,0 2-1 0,-2 0 1 0,-1 2 1 16,-1 0 1-16,-2-2-1 0,0 1-1 15,0-5 0-15,0 0 0 0,2-3 1 16,0-2-1-16,4-4 0 16,-6 0 1-16,2-1-1 0,0-1 0 0,2-3 0 15,-2 0 0-15,4-1-1 16,5-1 1-16,-1 0 0 0,3-6 0 0,3-3-10 16,-1-3-23-16,3-4-20 0,1-2-26 15,-1-1-46-15,-3 3-113 0</inkml:trace>
  <inkml:trace contextRef="#ctx0" brushRef="#br0" timeOffset="-138914.09">10848 10395 330 0,'0'0'68'0,"0"0"-4"15,0 0-1-15,0 0 3 0,0 0-25 16,0 0-9-16,0 0-6 0,0 2-3 16,6-3-9-16,1 0 4 0,3-1 5 15,2-1-1-15,3 2-4 0,8-2-3 0,-7-1-3 16,7-2-5-16,-2 1-4 16,3 1-1-16,1-2-1 15,-2 0 0-15,-2 1 0 0,-1-1 0 0,-3 1-1 16,-5-4-28-16,-8 4-28 0,-4-3-23 15,0 1-24-15,-6-1-84 0,-4-1-170 0</inkml:trace>
  <inkml:trace contextRef="#ctx0" brushRef="#br0" timeOffset="-138678.46">10935 10250 374 0,'0'0'104'0,"0"0"-35"0,0 0-10 0,0 0-1 16,0 0-9-16,0 0-9 15,0 0-7-15,0 0-9 0,0 0-12 0,0 0-4 16,-4 10-1-16,8 2 14 16,4 1 3-16,5 2-7 0,-5 1-4 0,-4 1-6 15,4 2-2-15,-3-1-5 16,1 2 3-16,-2-1-2 0,-4 2 0 0,2-2-1 16,-2 0-7-16,0-1-18 0,0-2-21 15,0-2-29-15,-2-2-55 16,-2-3-75-16</inkml:trace>
  <inkml:trace contextRef="#ctx0" brushRef="#br0" timeOffset="-137937.48">11346 10172 198 0,'0'0'101'0,"0"0"-30"0,0 0-3 0,0 0 6 0,0 0-11 16,0 0-17-16,0 0-3 0,0 0 4 0,7-16 2 16,-7 15-3-16,0 0-11 0,0 1-2 15,0 0-4-15,0 0-6 0,0 0 0 16,0 0-2-16,0 0-3 0,0 1-4 15,0-1-4-15,0 2-3 16,0-1-3-16,0 2-4 0,0 4 0 0,0 3 0 16,2 8 0-16,4 3 0 0,-4 6 0 15,4 5 0-15,2 0 0 0,3 2 0 16,-5 1 0-16,4-2 0 0,-1 0 0 16,-1-4 0-16,2 0 0 0,1-1 0 15,-7-7-115-15,-4-10-191 0</inkml:trace>
  <inkml:trace contextRef="#ctx0" brushRef="#br0" timeOffset="-71462.66">12965 7163 87 0,'0'0'0'15,"0"0"-8"-15,0 0 8 0,0 0 0 16,0 0 5-16,-52-28 10 0,42 20 6 16,-5-1-9-16,5 0-11 0,-2-4 1 15,-1-1-1-15,5 1-1 0,-6 3 0 0,-1 1 6 16,7-1-6-16,-9 2-3 0,7 1-7 15,0 0 5-15,-1 0 5 0,1-1 6 16,8-1 25-16,-4 0 21 0,-3-2 19 16,3 2-24-16,0 1 5 0,2 1-1 15,0 2 2-15,2-1-3 0,0 2-11 16,2-2-4-16,0 2-3 0,0 1-3 16,0 0-5-16,0 2-8 0,2 0-5 15,-2 1-6-15,2 3-3 0,2 2-2 16,2 8 0-16,2 5 0 0,5 5 2 15,-9 8 1-15,2 6-1 0,-2 5 0 16,0 4 0-16,-4-1-1 0,2 0 1 0,-2 0-1 16,3-4 0-16,1-2-1 0,-4-6 1 15,4-3-1-15,-2-7 2 0,0-3-2 16,2-6 0-16,-4-5 0 0,2-3 0 16,0-2 0-16,0-3 0 0,-2 1 0 15,0-2 1-15,0 0 2 0,0-6 13 16,0-4 8-16,2-5-10 0,2-7 4 15,1-4-12-15,1-2-2 0,0-4-2 16,-2 4 0-16,0 3-1 0,0 6 0 16,1 5 0-16,3 1 0 0,-2 1 0 15,0 2 0-15,5 3-1 0,3 3 0 0,-4 0 0 16,9 4-1-16,-7 0 0 0,13 7 0 16,-10 5 1-16,5 2 0 0,-5 6 1 15,1 2 0-15,-7 1-1 16,-1 4 1-16,-4-2 0 0,4 2 0 0,-4-2 0 15,-2-5-1-15,3-2 1 0,-3-3 0 16,2-1-1-16,2-3 0 0,-2-2 0 16,4-2-3-16,-1-5-11 0,-3 0-7 15,2-2-8-15,8-3-8 0,-3-6-12 0,1-1-13 16,5-5-29-16,-7-2-42 0,0 1-71 16</inkml:trace>
  <inkml:trace contextRef="#ctx0" brushRef="#br0" timeOffset="-71289.52">13213 7300 368 0,'0'0'79'0,"0"0"-31"0,0 0-8 16,0 0 19-16,0 0-25 0,0 0-13 15,0 0 16-15,0 0 8 0,64-23-11 16,-41 18-6-16,-2 1-10 0,3-2-4 16,9 2-5-16,0-1-4 0,7 2-3 0,-5-3-1 15,0 3 0-15,-8 1-1 0,2-1 0 16,-8 2-28-16,-9 0-39 0,-6 0-28 15,-6-1-46-15,-2-4-97 16</inkml:trace>
  <inkml:trace contextRef="#ctx0" brushRef="#br0" timeOffset="-71084.8">13308 7121 606 0,'0'0'34'0,"0"0"17"15,0 0-12-15,0 0-1 0,64-15 0 16,-43 11-8-16,2 2-1 0,-3 2-8 0,-7 4-3 15,3 6-6-15,-3 4-2 0,-7 5-2 16,-2 5-3 0,-2 5 0-16,-2 5-2 0,-6 3 0 15,0-1-1-15,-3 4 1 0,-1-2-3 0,6-3-4 0,2-4-20 16,2-3-8-16,8-3-20 0,4-7-28 16,3-4-29-1,6-7-50-15,-9-5-133 0</inkml:trace>
  <inkml:trace contextRef="#ctx0" brushRef="#br0" timeOffset="-70832.34">13957 6977 724 0,'0'0'6'0,"0"0"6"0,0 0 58 15,0 0-38-15,0 0-21 0,0 0 4 16,0 0 1-16,0 0-5 0,0 0-4 15,17 61 1-15,-19-32 0 0,-5 8-1 16,-5 4-2-16,2 3-2 0,4 3-1 16,-7-2 0-16,7-3-2 0,6-5 1 15,6-5-2-15,9-3-4 16,-5-3-22-16,4-3-24 0,-1-4-40 16,-1-11-54-16,-1-7-190 0</inkml:trace>
  <inkml:trace contextRef="#ctx0" brushRef="#br0" timeOffset="-47448.2">19232 11653 142 0,'0'0'206'16,"0"0"-167"-16,0 0 15 0,0 0 7 16,0 0-9-16,0 0-12 0,0 0-2 15,7-50-3-15,-5 45-6 16,0 3-4-16,0 0-3 0,-2 1-9 0,2 1-4 15,-2 0-5-15,4 4-1 0,-2 5-2 16,4 4 0-16,-2 6 1 0,1 4 2 16,-1 7 1-16,-2 4 2 0,-2 2-5 15,2 6 0-15,-2 1-1 0,0 1 0 16,-2 1 1-16,0-5-2 0,0-2 1 16,0-4-1-16,2-6 1 0,0-5-1 15,0-5 0-15,0-4 1 0,0-5-2 0,0-4 1 16,0 0 0-16,0-5 0 0,0 1 1 15,0-1 0-15,0-1 2 0,0-8 2 16,0-4 0-16,0-7 9 0,0-4-6 16,0-5-4-16,6-2 0 0,0-1-3 15,6 4 2-15,-3 6-1 0,3 3-2 16,-2 6 1-16,-1 3-1 0,1 4 1 16,-2 0-1-16,3 3-1 0,-1 1 1 15,2 2 0-15,3 1 0 0,-1 6 1 0,3 5-1 16,4 2 0-16,-7 7 0 15,0 0 0-15,3 3 1 0,-5 1 1 0,-1 0-2 16,-1 0 0-16,-2-3 0 0,1-1 1 16,1-3-1-16,-4-1 0 0,0-3-1 15,1-5 1-15,-3-1-7 0,0-1-17 16,-2-4-7-16,0-3-25 0,0 0-15 16,2-7-20-16,-2-2-37 0,2-3-45 15</inkml:trace>
  <inkml:trace contextRef="#ctx0" brushRef="#br0" timeOffset="-47262.6">19594 11960 489 0,'0'0'64'0,"0"0"-13"0,0 0-12 16,0 0-9-16,0 0-8 0,0 0 3 16,0 0 8-16,62-31 1 0,-37 20-4 15,4 1-7-15,4 0-8 0,-2 2-6 16,0 0-6-16,0 2-2 0,-6 2-1 15,0 0 0-15,-7 0 0 0,-5 1-33 16,-5 1-37-16,-4-1-28 0,-4 0-37 0,0-1-82 16</inkml:trace>
  <inkml:trace contextRef="#ctx0" brushRef="#br0" timeOffset="-47054.45">19863 11769 468 0,'0'0'75'0,"0"0"3"16,0 0-10-16,0 0 2 0,0 0-11 15,0 0-15-15,0 0-11 0,0 0-10 16,0 0-8-16,-12-22-6 0,12 25-9 16,0 7 0-16,2 4 0 0,2 6 0 15,-2 3 1-15,0 4-1 0,0 1 2 16,-2-1-2-16,0 1 1 0,4 1 0 16,-2-2-1-16,0-1-10 15,2-6-17-15,0-2-14 0,5-5-24 0,-1-4-36 0,4-5-37 16,3-4-103-16</inkml:trace>
  <inkml:trace contextRef="#ctx0" brushRef="#br0" timeOffset="-46818.14">20167 11643 604 0,'0'0'36'0,"0"0"45"0,0 0-12 0,0 0-7 15,14-50-16-15,-14 50-18 0,2 0-9 16,0 1-5-16,1 2-8 0,3 5-4 15,0 6-1-15,2 6 1 0,-4 6 1 16,0-1 0-16,1 4 0 0,-5 3-1 16,2 0 0-16,-2 2 0 0,0-3-2 15,0 0 2-15,0-1-2 16,0-5 0-16,2-2-19 0,-4-2-10 0,0-3-18 16,-3-3-40-16,-5-6-74 0,-2-6-214 15</inkml:trace>
  <inkml:trace contextRef="#ctx0" brushRef="#br0" timeOffset="-44722.66">24816 11426 152 0,'0'0'67'0,"0"0"-6"15,0 0-3-15,0 0 0 0,0-53-5 0,0 46-11 16,0 1-3-16,0 1 2 16,0 0-1-16,0 0-3 0,0-1-3 0,0 2-3 15,0 1-3-15,0-3-4 0,0 3-3 16,0 1 0-16,0-1-3 0,0 3-3 15,0-1-1-15,0 1-1 16,0 0-3-16,0 0-4 0,0 0-2 0,0 0-2 16,0 0-2-16,0 5 0 0,0 2 0 15,2 9-1-15,-2 3 1 0,2 8 0 16,2 3 0-16,0 1 0 0,-2 3 0 16,2 1 0-16,-2 0 0 15,3 3 1-15,-3-4-1 0,0-1 0 0,0-4 0 0,0-4 2 16,0-3-2-1,-2-6 0-15,2-4 0 0,2-3 0 0,-4-3 0 0,2-1 0 16,0-5 0-16,-2 0 0 16,0 0 0-16,2-2 1 0,-2 2 1 0,0-3 0 15,2-4 1-15,0-2 5 16,1-6 0-16,3-5-2 0,0-4-3 0,-4-1-1 16,4 1 2-1,0 3 0-15,1 3-2 0,1 4 0 0,-4 0 0 0,0 3 0 16,0 2 1-16,0 2 1 0,3 0 0 15,-1 1-2-15,0 3 1 0,-2 0-3 16,-2 0 2-16,6 0-2 0,1 1 1 16,1 2-1-16,-4 0 0 0,5 5 0 0,1 2 0 15,-4 3-1 1,1 1-1-16,1 6 2 0,2 1-1 16,-8 4 1-16,5 0 1 0,3 4-1 0,-4-2 1 0,-3-2-1 15,5 0 0-15,0-3 1 0,-2-2-1 16,-1-2 0-16,5-4 0 0,0-2 0 15,-1-2 0 1,7-3 1-16,1-1-1 0,4-3 0 0,6 0 1 16,0-7-1-16,2-4 1 0,-5-1 0 0,3-7-1 0,-4-3-10 15,0-10-27-15,-15-6-52 0,-1-4-120 16</inkml:trace>
  <inkml:trace contextRef="#ctx0" brushRef="#br0" timeOffset="-42648.09">27693 11382 321 0,'0'0'60'16,"0"0"11"-16,0 0 5 0,0 0-15 15,4-56-17-15,-2 50-6 0,-2 0 2 0,2 2-14 16,-2 0-4-16,3 3-3 16,-3 1-3-16,0 0-4 0,0 0-3 0,0 0-4 15,0 2-2-15,2 1-3 16,2 4 0-16,4 4 0 0,-2 2 0 16,-2 6 0-16,0 4 0 0,-1 5 0 15,1 3 2-15,-2 3-2 0,-2 0 0 0,0-1 0 16,2-1 1-16,-2-3 0 0,0-2-1 15,2-3 0-15,2-1 0 0,-2-6 0 16,0-1 0-16,-2-4 0 0,2-5 1 16,0-1-1-16,-2-5 0 0,0 1 0 15,0-2 0-15,0 0 1 0,0-2 1 16,0-3 0-16,0-2 3 16,2-5-1-16,-2-3-1 0,2-3 0 0,-2-4-1 15,5-1 1-15,1-2 0 0,4 2-1 0,-2 2 0 16,1 2-1-1,-3 6 1-15,4 2-2 0,-4 0 2 0,1 6-1 0,-3 2 1 16,0 3-2-16,4 0 0 0,5 1-1 16,-3 6 0-16,4 2-1 15,3 3 2-15,-1 2 0 0,1 4 1 0,-1 2-1 16,-3 0 0-16,-3 1 0 0,1 0 1 16,-5 2-1-16,-2-2 0 0,-2 1 1 15,-2-3-1-15,0-2-3 0,4-3-6 16,-2-2-7-16,2-2-11 0,0-3-26 15,5-1-22-15,-1-4-8 0,0-2-37 16,-2-2-67-16</inkml:trace>
  <inkml:trace contextRef="#ctx0" brushRef="#br0" timeOffset="-42458.02">28222 11568 539 0,'0'0'44'0,"0"0"6"0,0 0-11 15,0 0 12-15,0 0-9 0,0 0-17 0,0 0-2 16,0 0-3-16,-4-6-6 0,10 4-2 16,1-2-4-16,9 0-2 0,1-1-1 15,5 0-1-15,-1 0-3 16,2 0 1-16,0 0-1 0,-9 1-1 0,3 0-20 16,-5 0-39-1,-4-3-47-15,3-1-40 0,-7 1-106 0</inkml:trace>
  <inkml:trace contextRef="#ctx0" brushRef="#br0" timeOffset="-42244.8">28363 11391 542 0,'0'0'58'0,"0"0"7"15,0 0-12-15,0 0 15 0,0 0-13 16,0 0-19-16,0 0-10 0,0 0-5 16,0 0-10-16,-27-15-6 0,27 33-3 15,0 6 0-15,0 6 2 0,0 3 0 16,0 1-2-1,2-2-1-15,-2-2 1 0,2 0-2 0,2-4 0 0,0-2-4 16,1-2-15-16,-3-6-13 0,0-1-23 16,4-8-37-1,-4-4-44-15,4-3-153 0</inkml:trace>
  <inkml:trace contextRef="#ctx0" brushRef="#br0" timeOffset="-42048.32">28803 11336 675 0,'0'0'62'0,"0"0"10"0,0 0-23 16,0 0-5-16,0 0-9 0,0 0-21 15,0 0-6-15,0 0-5 0,0 0-2 16,-29 46 0-16,21-23 1 0,4 0-2 0,2 4 1 16,-2 3-1-16,2 2 0 15,2 4 0-15,-2 0-3 0,0 1-22 0,-5 1-19 31,-5-2-35-31,2-4-73 0,-11-7-153 0</inkml:trace>
  <inkml:trace contextRef="#ctx0" brushRef="#br0" timeOffset="-39773.49">31462 11412 249 0,'0'0'141'0,"0"0"-76"0,0 0-11 16,0 0 4-16,0 0 2 0,0 0-20 16,0 0-2-16,4-51 0 0,-4 48-11 15,0 3-4-15,0 0-5 0,0 0-7 16,0 0-6-16,0 3-5 0,2 7-2 16,-2 5-2-16,0 7 4 0,0 7 0 15,2 4 1 1,-4 5 0-16,2-2 1 0,-2 3-2 15,0 0 1-15,2-1-1 0,-2-2 1 16,4-7-1-16,-2-4 0 0,0-5 1 16,2-4-1-16,2-5 0 0,-4-5 0 15,2-4 0-15,0-2 1 16,-2 0-1-16,0 0 2 0,2-2 1 0,0-6 5 16,0-4 8-16,6-6 0 0,1-6-6 15,-1-2-6-15,4-5-1 0,1-3-2 0,1-2 0 16,5-1 0-16,-7 7 1 0,3 7-1 15,-7 10-1-15,-2 5 0 16,-2 3 0-16,0 5 0 0,-4 0 0 16,7 0 0-16,-1 2 0 0,0 4-2 0,6 5 0 15,1 2 0-15,-1 6 2 0,5 3 0 16,-1 5 0-16,3 3 0 0,-5-2 0 16,3 0 1-16,-3 0-1 0,-1-1 1 15,1-5-1-15,-5 0 1 0,1-4-1 16,-2-2 0-16,0-1 0 0,-5-4-6 15,1-3-19-15,-2-2-13 0,0-3-45 0,-2-3-19 16,0 0-68-16,0-6-139 0</inkml:trace>
  <inkml:trace contextRef="#ctx0" brushRef="#br0" timeOffset="-39557.86">31920 11687 613 0,'0'0'71'0,"0"0"-15"0,0 0-3 16,0 0-7-16,0 0-14 0,0 0-12 16,0 0-7-16,0 0 0 0,36-20-3 15,-16 17 1-15,13-2-4 0,5-1-2 16,1 1-2-16,0 0 1 16,-2-1-4-16,-4 1 1 0,-4 1-1 0,-4 1-16 15,-6 0-20-15,-7-1-32 0,-4-2-59 16,-8-1-45-16,0 0-147 0</inkml:trace>
  <inkml:trace contextRef="#ctx0" brushRef="#br0" timeOffset="-39337.56">32115 11487 577 0,'0'0'62'0,"0"0"3"0,0 0 5 0,0 0 0 15,0 0-26-15,0 0-17 16,0 0-8-16,0 0-1 0,0 0-6 15,-15-20-5-15,22 28-5 0,1 4 1 0,0 2 0 16,0 4 1-16,3 3-1 0,-1 0 1 16,-4 2-4-16,5 0 0 0,-5 3 1 15,2 1-1-15,-6-1-9 0,0 2-21 16,0-3-11-16,-2-4-24 16,0-3-34-16,-4-7-25 0,-2-2-110 0</inkml:trace>
  <inkml:trace contextRef="#ctx0" brushRef="#br0" timeOffset="-39052.66">32594 11382 293 0,'0'0'329'16,"0"0"-267"-16,0 0-8 0,0 0 16 15,0 0-8-15,0 0-24 0,0 0-9 16,0 0-5-16,0 0-5 0,0-31-6 15,0 33-4-15,0 5-6 0,0 5-1 16,4 7 1-16,-1 4 1 0,-1 3 5 0,0 4-9 16,-2 0 0-16,2 0 0 15,-2 1 0-15,2 2 0 0,-2-2 0 0,0-5 0 16,0 2 0-16,2-4 0 0,-2-2 0 16,2-1 0-16,-2-6 0 15,0-1 0-15,0-3-6 0,-2-4-30 16,-2-1-18-16,-9-4-31 0,-3-2-69 15,-7 0-161-15</inkml:trace>
  <inkml:trace contextRef="#ctx0" brushRef="#br0" timeOffset="-33286.08">21382 8270 183 0,'0'0'12'0,"0"0"12"16,0 0 22-16,2-60-11 0,-6 50-7 0,0-1 3 15,-4 3 1-15,0 1-2 16,1 1 2-16,1 1 3 0,4 0 3 0,-2 3-2 15,2-1-2-15,0 1-3 0,2 1-3 16,0 0 1-16,0 1-4 0,0 0-2 16,0 0-4-16,0 1-7 0,0 4-6 15,0 4-3-15,2 3-1 0,0 5 2 16,2 8 5-16,-2 8 4 0,-2 6-3 16,2 5-1-16,0 4-3 0,-2 3-5 15,2 2 0-15,0-1 1 0,3-2-2 16,-1-9-2-16,0-3 0 0,0-8 2 15,-2-5 0-15,0-7 1 16,-2-5-1-16,0-3 1 0,0-3-1 0,2-6 1 0,-2-1 0 16,0 0 2-16,0-4 2 0,0-6 2 15,0-4 9-15,0-4-2 0,0-7-7 16,-2-3 0-16,2-1-1 0,2-5-3 16,0-1 0-16,2 3-1 0,0 3-2 15,5 4 2-15,-1 3-1 0,0 5 0 16,1 4-1-16,3 0 1 0,-4 6-1 0,1 2 0 15,7 5-2-15,-4 1 1 16,9 7 0-16,-6 5 0 0,5 8 0 16,-3 3 1-16,-1 6 0 0,-3 4-1 0,-3 3 1 15,-2 1 0-15,-6-2 0 0,0-2 0 16,1-4 1-16,1-5 0 0,2-4-1 16,0-3 0-16,4-7 0 0,-1-2-13 15,-1-6-13-15,4-1-10 0,-1-4-27 16,-3-6-11-16,4-5-9 0,-3-3-48 15,-1-1-50-15</inkml:trace>
  <inkml:trace contextRef="#ctx0" brushRef="#br0" timeOffset="-33112.47">21694 8542 457 0,'0'0'69'0,"0"0"4"16,0 0 2-16,0 0-5 0,0 0-30 0,0 0-20 0,0 0-7 15,0 0 1-15,34-35 3 0,-14 35 2 16,5-2-4-16,2 1-1 0,4-3-3 15,2 1-4-15,0 0-4 0,-6 1-1 16,0 1-1-16,-2-1-1 0,-3 2 0 16,-13 0-31-16,-7 0-29 0,-2 0-39 15,-2-1-6-15,-9-4-47 0,-7 1-209 0</inkml:trace>
  <inkml:trace contextRef="#ctx0" brushRef="#br0" timeOffset="-32938.36">21841 8371 530 0,'0'0'64'0,"0"0"3"0,0 0 23 15,0 0-16 1,0 0-33-16,0 0-20 0,0 0-10 16,0 0-6-16,0 0-3 0,0 21 4 0,6 7 5 0,5 5-2 15,-3 2-4-15,-4 0-4 0,0 0-1 16,-4 0-1-16,0-2 0 16,0-4-14-16,0-5-31 0,0-4-24 0,4-6-32 15,3-7-17-15,1-5-50 0,2-2-142 16</inkml:trace>
  <inkml:trace contextRef="#ctx0" brushRef="#br0" timeOffset="-32481.72">22166 8302 603 0,'6'-52'33'0,"2"38"16"0,0 1 18 0,3 5 4 0,-5 4-28 31,0 4-20-31,0 0-9 0,5 0-5 0,-5 7-1 16,-2 7-4-16,-2 5-2 15,-2 1 0-15,-2 5 0 0,-8-2 0 16,-13 3-1-16,-4-2 1 0,0-5-1 0,-4-3-1 16,-2-3 0-16,4-4-3 0,2-2-6 15,0-4-1-15,5-3-2 0,9 0 1 16,1-3 4-16,6-4 5 0,2-1 2 16,4-4 0-16,0-3 0 0,8-5-1 15,4-4 1-15,5-1 3 0,3 0 1 16,5 2 0-16,-2-1-2 0,4 7 1 15,2 2 0-15,2 8 2 0,0 4 0 16,-4 3 2-16,-2 6 0 0,-5 4-3 16,-1 5 0-16,-13 6-3 0,-6 4-1 0,-4 8 0 15,-13 2 2-15,-1 3 0 0,-7-3-1 16,-2-4 2-16,6-5-3 0,5-1-2 16,1-5 1-16,3-3 1 0,6-4-1 15,2-1 1-15,2-4 1 0,2-2-1 16,0-1 0-16,0-1 0 0,4-1 0 15,2 0 0-15,8-3 2 0,7 0 2 16,8-3 1-16,6-3-1 0,11-2 0 16,3-3-1-16,17-4-3 0,9-6-1 0,16-12-43 15,6-16-90-15,4-9-284 16</inkml:trace>
  <inkml:trace contextRef="#ctx0" brushRef="#br0" timeOffset="-29011.06">29198 8374 307 0,'0'0'75'0,"0"0"-21"16,0 0-18-16,-4-56 7 0,2 48 7 16,2 0-9-16,-4 2-8 0,4-1-6 15,-4 3-2-15,4 2-1 0,0-2-5 16,0 3-2-16,0 1-4 16,0 0-7-16,0 3-6 0,0 5 0 0,2 3-4 15,4 7 0-15,0 7 4 0,4 4 1 16,-3 5 1-16,-5 1 2 0,4 3-1 15,-4-2-1-15,-2 4-1 0,0-3 0 16,2 0-1-16,-2-4 1 0,2-5-1 16,0-3 0-16,0-7 1 0,2-2 0 15,-4-6-1-15,4-4 1 0,-1-2-1 16,-3-1 0-16,2-2 1 16,-2 0-1-16,0-1 1 0,0 0 2 0,0-5 2 0,-2-6 0 15,2-5 0-15,0-4-2 0,0-2 1 16,0-2 0-16,0 1 2 0,0 3-2 15,0 1 0-15,2 3 0 0,0 4 0 16,0 0-2-16,2 5-1 0,0 0 0 16,0 3-1-16,4 2 0 15,1 0-1-15,1 2 0 0,5 5-1 16,1 3 1-16,5 6 1 0,-1 2-1 0,5 3 1 0,-2 1 0 16,-4 1 1-1,1 0-1-15,1 0 1 0,-9-1-1 16,3-2 0-16,1-3 0 0,-7 2-1 0,-1-5 0 0,0 1-18 15,-2-4-9-15,-4-2-28 16,0-1-28-16,-2-6-34 0,0-1-45 16,0-8-167-16</inkml:trace>
  <inkml:trace contextRef="#ctx0" brushRef="#br0" timeOffset="-28831.77">29556 8611 594 0,'0'0'13'16,"0"0"24"-1,0 0-16-15,0 0 4 0,0 0 0 0,0 0-14 0,0 0 1 16,56-18 6-16,-30 17-3 0,7 1-3 16,7-2-3-16,1 1-3 0,5 1-4 15,-3 0-1-15,-6 0 0 0,0 3-1 16,-6-3-1-16,-4 3-37 0,-12-3-37 0,-11 0-42 16,-6 0-58-16,-9-6-126 0</inkml:trace>
  <inkml:trace contextRef="#ctx0" brushRef="#br0" timeOffset="-28633.16">29717 8496 572 0,'0'0'46'16,"0"0"12"-16,0 0-14 0,0 0 6 15,0 0-9-15,0 0-21 16,0 0-2-16,0 0-5 16,0 0-6-16,2-29-2 0,4 36-2 0,9 4-2 0,-3 6 0 0,3 1 1 15,-3 5-1-15,-2 2-1 16,1 2 1-16,-3-2-1 0,-4 0 0 0,0-2-8 15,0 0-28-15,-2-2-23 16,0-2-27-16,-2-3-37 16,7-6-156-16</inkml:trace>
  <inkml:trace contextRef="#ctx0" brushRef="#br0" timeOffset="-28170.11">30213 8435 448 0,'0'0'260'15,"0"0"-245"-15,25-56 6 0,-17 49 13 16,-2 4 18-16,5 2-31 16,-1 1-8-16,-4 0 0 0,2 3-1 0,5 1-4 15,-7 5-1-15,0-2-3 0,-2 1-2 0,-2 0-2 16,-2 1 0-16,0 1 0 0,-6 0 2 16,-6 2 1-16,-7-2 0 0,-8 1-1 15,1-2 0-15,-6-4-2 0,-3 1-2 16,4-3-6-1,2-3-2-15,7 0 2 0,7-6 6 0,5-1 2 16,6-2 1-16,0-5 0 0,2-4-1 0,2-6-1 16,2-3 1-1,6-2 2-15,4 3 2 16,1 1 1-16,5 5-4 0,3 4 0 0,4 7-1 16,4 5 1-16,4 4-1 15,2 7 1-15,-2 8 0 0,-4 7 0 0,-8 3 3 16,-5 9-3-16,-10 6 1 0,-6 7-1 15,-12 3 0-15,-11-3-1 0,-2-6-1 16,-4-7-1-16,9-8 1 0,-1-6 1 16,7-7 0-16,3-5 1 0,7-3-1 15,4-4 0-15,0 0 1 0,2-1-1 16,11 0-1-16,3 0 1 0,9 0 6 0,8-5 6 16,8-3 1-16,5-1-3 0,6-1-3 15,7-1-2-15,8-2-5 0,5 1-4 16,0 1 3-16,1-3-5 0,-15-5-61 15,-17-11-116-15</inkml:trace>
  <inkml:trace contextRef="#ctx0" brushRef="#br0" timeOffset="-14393.65">25864 5362 202 0,'0'0'66'16,"0"0"-18"-16,0 0 9 0,0 0 13 15,0 0-6-15,0 0-18 0,0 0-5 16,16-53-8-16,-16 47-7 0,0-1-2 16,0 6-6-16,2-1-3 0,-2 2-2 15,0 0-3-15,0 0-3 0,0 0-6 16,0 0-1-16,0 3 0 0,2 5-3 16,1 5 1-16,-1 6 2 0,-2 3 0 15,2 4 0-15,-2 4 0 16,0 2 0-16,0 0 1 0,2-3-1 0,-4-2 0 0,2-4 0 15,0-5 1-15,2-2-1 0,-2-1 0 16,0-5 0-16,0 0 0 0,4-4 0 16,-4-2 0-16,0-2 0 0,0-1 0 15,2-1 0-15,-2 0 1 0,0 0 0 16,2-3 1-16,-2-2 0 16,2-3 2-16,0-4 0 0,2-1 1 0,-4-1 0 15,6-6 1-15,1 4-1 0,3 0-1 16,0-2-1-16,-3 4-1 0,3 2 1 15,4-1-1-15,-3 4 4 0,5 2-2 16,-3 4-2-16,7 3-2 0,-5 0 2 0,10 7-2 16,-3 3 0-16,-1 2 1 0,6 5-1 15,0 1 0-15,0 5 0 0,-7 0 0 16,3 2 0-16,-2 2 0 16,-7-3 2-16,5 4-2 0,-7-6 0 0,-8 0 1 15,5-2 0-15,-1-2-1 0,-4 1-1 16,0-4-10-16,0-1-24 0,-4-3-18 15,2-1-15-15,-2-4-29 0,0-4-42 16,0-2-89-16</inkml:trace>
  <inkml:trace contextRef="#ctx0" brushRef="#br0" timeOffset="-14170.96">26438 5625 392 0,'0'0'60'0,"0"0"-10"16,0 0-10-16,0 0 15 0,0 0-14 15,0 0-11-15,0 0-2 0,0 0 2 16,31-19-7-16,-20 19-1 0,9-1-4 16,-3-3-5-16,8 0-4 0,4-2-1 15,4 0-2-15,2 0-5 0,2 0 1 16,-4 2 0-16,0 1-1 0,-6 0 0 16,-2 3-1-16,-15 0-9 0,-1 0-31 15,-9 0-27 1,-2 0-15-16,-7-2-36 0,-18-5-2 0,3 2-96 0</inkml:trace>
  <inkml:trace contextRef="#ctx0" brushRef="#br0" timeOffset="-13984.61">26548 5465 411 0,'0'0'102'0,"0"0"-21"0,0 0-25 0,0 0-3 16,0 0-12-16,0 0-12 16,0 0-1-16,0 0-6 0,0 0-7 0,-4-23-6 15,8 28-4-15,0 2-2 0,2 8 0 16,1 4 0-16,-1 3 1 0,-4 7-2 15,2 1 0-15,0 0 0 0,0 1 0 0,2-4-2 16,-1-2-3-16,-1-4-15 0,0-3-12 16,0-2-27-16,2-6-26 0,0 0-10 15,1-5-65-15,-1-4-130 0</inkml:trace>
  <inkml:trace contextRef="#ctx0" brushRef="#br0" timeOffset="-13464.68">27038 5313 303 0,'0'0'40'16,"0"0"-2"-16,0 0 8 15,0 0 9-15,0 0-18 0,0 0-5 0,-54-25 2 16,44 22-2-16,4 0-9 0,-3 1 0 15,-1 0-3-15,6 2-1 0,4 0 5 16,-2-1-2-16,2 0-2 0,0-2-1 16,6-2 2-16,4-5-3 0,1-2-9 15,7 0-6-15,-1 0-1 0,8 4 0 16,-1 1 1-16,-1 1-1 0,4 4 0 0,-2 2-1 16,-9 1 0-16,5 6 1 0,-13 2-1 15,1 4 0-15,-3-1-1 0,-6 4 1 16,-6 2 1-16,-7 3-2 0,-3 1 2 15,-7-1 0-15,-4-3-2 0,2-1 0 16,9-2-2-16,-7-4-2 0,15 0 1 16,-1-2 1-16,1-1-2 0,2-1-1 15,4-2 0-15,2-2 3 0,0-1 2 16,0 0-1-16,0-1-1 0,0-1 1 16,4 2 0-16,2-2 1 0,7 3 0 15,-3 0 2-15,9 2 2 0,-5 3 2 0,11 2-1 16,-9 4-1-16,7 0-1 0,-4 5 1 15,-9 0-2-15,0-1 0 0,-5 0 0 16,-5-1 0-16,-2-1-1 0,-11 1 1 16,-3 1 2-16,-7-3-1 0,-6 0-3 15,-6-3-7-15,-2-5-15 0,-7-1-32 16,-3-4-55-16,1-2-61 0,1 0-165 16</inkml:trace>
  <inkml:trace contextRef="#ctx0" brushRef="#br0" timeOffset="-12127.25">25800 5327 99 0,'0'0'29'0,"0"0"5"16,0 0-1-16,0 0-1 0,0 0-1 0,0 0-9 15,0 0-7-15,0-46-2 0,0 42 2 16,0 0 4-16,0-1 2 0,-2 0 6 15,2 0 4-15,0-1 6 0,0-1-7 16,0 1-2-16,0 1-3 16,-4 0-2-16,1-1 5 0,1 0-3 0,2-1-2 15,-2 1-3-15,2 1 2 16,0-2 2-16,0 0 1 0,0 1-1 0,0 2-3 16,-2 2-1-16,2 1-4 0,0-1-3 15,0 0-2-15,0 1 1 0,0 1-1 16,0 0-5-16,0 0 0 0,0 0-5 15,0 0-1-15,-2 1-2 0,2 5-2 0,2 1 1 16,-2 3 1-16,2 5 1 16,0-1 1-16,-2 1 2 0,2 4-1 0,5-1 0 15,-5 1 0-15,0 1-1 16,0 2 0-16,0 2 0 0,2 1 1 16,-4 2 0-16,0 1-1 0,0 3 0 0,0 0 1 15,0 1 0-15,0-2 0 16,2 0-1-16,2-3 1 0,0 0-1 15,3-5 0-15,-1-2 2 0,-2-5-2 16,0-1 0-16,-2-4 0 0,-2-3 0 0,0-3-1 16,0-2 1-16,0-2 1 0,0 0 0 15,2 0-1-15,-2 0 2 16,0 0 0-16,0 0 1 0,0 0 0 0,0 0 0 16,0-2 1-16,0 0-2 0,2-3 1 0,-2 0 0 15,2-2 0-15,-2-1-1 16,0 0-1-16,0-2 0 0,0-1 0 0,0-3 0 15,0 0 0-15,0-1-1 0,0-1 0 16,4 0 0-16,-4 1 0 0,3 3-1 16,-1 1 1-16,0 2 0 0,2 1 0 15,-2 2 1-15,0 0-1 0,-2 3 0 16,0-1 0-16,2 4 0 0,-2-1 0 0,0-1 0 16,0 2 0-16,0-2 0 15,2 1 0-15,-2 0-1 0,2-2 0 0,0 2 0 16,-2 0 1-16,0-2 0 15,2 1 0-15,2 0 0 0,-2-1 0 0,1 0 0 16,-1 2 0-16,0-1 0 0,0 0 0 16,2 2-1-16,0 0 1 0,-2-2-1 15,0 2 0 1,2 0 0-16,-4 0 0 0,4 3 0 0,3-3 1 0,3 1 0 16,-4-1 0-16,0 0 0 15,1 0 1-15,1 0 2 0,2 0 1 0,-4 0-1 16,-4 0 0-16,7 2 0 0,-3-1 0 15,2 2-1-15,-4 0 0 0,3-1 0 16,-7 2-1-16,6-2 0 0,0 1 0 16,-2 2 0-16,4-2 0 0,-1 1 0 0,-5 1 0 15,4-1-1-15,2 0 2 0,0-2 1 16,1 1 1-16,-5-3 1 0,4 3 0 16,2-3 1-1,1 0 0-15,-9 0-1 0,4 2 3 0,0-2-3 0,-2 1-1 16,0 2 0-16,-2-2-3 0,1 2 0 15,-1 0-1-15,0 3 0 0,2-1-2 0,-2 2 2 16,2 3 1-16,0-1-1 16,0 1 1-16,2 0 0 0,-1-1-1 0,-1 0 0 15,0-2 0-15,-4-2 1 16,2-2-1-16,0-2 1 16,0 1 0-16,-2-2 2 0,0 0 1 0,0 0-2 15,0 0 0-15,0 3-1 16,0-2 0-16,0 3-1 0,-2 1 0 0,0 1-6 0,0 1-11 15,2 2-8-15,-4-1-12 0,0 3-13 16,-1-2-38-16,1 2-53 0,4-5-108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6T04:32:44.679"/>
    </inkml:context>
    <inkml:brush xml:id="br0">
      <inkml:brushProperty name="width" value="0.05292" units="cm"/>
      <inkml:brushProperty name="height" value="0.05292" units="cm"/>
      <inkml:brushProperty name="color" value="#FF0000"/>
    </inkml:brush>
  </inkml:definitions>
  <inkml:trace contextRef="#ctx0" brushRef="#br0">10646 10383 31 0,'0'0'53'0,"0"0"-36"15,0 0 5 1,0-28 16-16,-2 23-12 0,2 0 0 0,-2 2 13 0,-1 0 0 0,3 0-14 16,-2 0-1-16,0 0-4 0,0 1 2 15,2 1 2-15,0-2 16 0,0 1-9 32,0 0 4-32,0 2-5 0,0 0 2 0,0 0-5 0,0 0-5 0,0 0-4 15,0 0-2 1,0-1 0-16,0 0-2 0,0 0-2 15,0 1 5-15,0 0-4 0,0 0-1 0,0 0-6 0,0 0 0 0,0 2-4 16,0 1-1-16,0-1-1 16,0 1-5-16,0 3-3 15,2 7 1-15,5 5 6 0,-3 4 1 0,0 4 4 16,2 2-3-16,-4 3 1 0,4-1-1 16,-4 0 0-16,5-1 0 0,-3 0-1 15,-2-3 0-15,0-1 1 0,-2-3 0 0,2-4-1 16,-2-5 1-16,0-1-1 0,0-3 1 15,0-4 0-15,0-1-1 0,0-2 2 16,0-1-1-16,0-1-1 0,0 0 2 16,0-3 2-16,0-3 2 0,0-3-2 15,-4-4 6-15,0-2-2 16,2 0-1-16,-1-2-4 16,1 1 0-16,2 0 1 15,0 3-3-15,0 1 0 0,5 1-1 0,-3 4 0 0,2 0 1 0,2 1-1 16,0 1-1-16,2 0 0 15,-1 4 0-15,5-1-1 16,0 2 1-16,1 0-2 0,3 3 1 16,-3 2 0-16,5 2 0 0,-7-1 0 15,5 2 1-15,-3 4-1 0,1 0 1 16,1 3 0-16,-9 2 1 0,4 1 0 16,-2 2-1-16,1-3 1 0,-3 1 0 0,-6-5 1 15,4-1 0-15,-2 0-1 16,0-5 0-16,-2 2-10 0,0-2-17 15,0-2-19-15,0 2-12 0,-2-3-23 0,-4-4-54 16,4 0-105-16</inkml:trace>
  <inkml:trace contextRef="#ctx0" brushRef="#br0" timeOffset="267.14">11057 10641 416 0,'0'0'72'0,"0"0"-12"0,0 0-1 16,0 0-6-16,0 0-18 0,0 0-9 15,0 0-2-15,0 0-6 0,0-5-7 16,0 5-4-16,0 1-4 0,0 1-2 16,0-2-1-16,0 0 0 0,0 0 0 15,0 0 0-15,6 0-1 0,0-2-2 16,13 0 3-16,-4-4 1 0,5-1 0 15,3 0-1-15,-2-1 1 0,1 0-1 0,-9 0-29 16,-1 0-29-16,-4 3-14 16,-3-2-38-16,-5 1-45 0,-5 1-129 0</inkml:trace>
  <inkml:trace contextRef="#ctx0" brushRef="#br0" timeOffset="488.31">11136 10482 292 0,'0'0'111'16,"0"0"-43"-16,0 0 4 0,0 0 6 15,0 0-21-15,0 0-11 0,0 0 3 16,0 0-8-16,0 0-17 0,-5-23-7 16,3 24-10-16,2 4-3 0,0 4-2 15,0 1-2-15,5 5 1 0,-3 4-1 16,2 1 1-16,-2 1-1 0,0 1 1 0,2 0 0 16,2-1-1-16,-4 0 0 15,4-1 0-15,-1 0-14 0,-1-3-34 0,2-1-12 16,-4-2-46-16,-2-6-89 0,0-2-176 15</inkml:trace>
  <inkml:trace contextRef="#ctx0" brushRef="#br0" timeOffset="770.22">11388 10496 410 0,'0'0'43'0,"0"0"20"16,0 0 8-16,0 0-7 16,0 0-18-16,0-52-4 0,-2 50 2 0,2 0-8 15,0 1-11-15,-2 1-3 0,2 0-7 16,0 0-4-16,0 0-5 0,0 0-3 16,0 4-3-16,2 5 0 0,0 6 0 15,2-1 0-15,-2 4 0 0,2 2 1 16,0 1-1-16,0 1 0 0,1-2 0 15,1-1 0-15,-2 0-1 0,0-1-14 16,-2 2-18-16,4-2-15 0,0-1-66 16,-1-2-4-16,-5-5-81 0</inkml:trace>
  <inkml:trace contextRef="#ctx0" brushRef="#br0" timeOffset="1711.98">12000 10327 216 0,'0'0'66'0,"0"0"-7"16,0 0 10-16,0 0-2 0,0 0-8 0,0 0-10 15,0 0-7-15,-11-33-9 0,11 33-4 16,0 0-10-16,0 0-12 15,0 2-6-15,0 4-1 0,7 4-1 0,-1 6 1 0,0 2 0 16,4 7 2-16,-6 5-2 0,3 3 2 16,-3 4-1-16,4 1-1 15,2 0 1-15,-6-1 0 0,3-1-1 0,1-6 0 16,2-4 0-16,-6-5 0 16,1-4-28-16,-3-6-24 15,-2 0-45-15,-2-5-49 0,-3-4-133 0</inkml:trace>
  <inkml:trace contextRef="#ctx0" brushRef="#br0" timeOffset="2204.98">11861 10516 429 0,'0'0'46'0,"0"0"1"0,0 0 29 0,0 0-28 31,29-57-21-31,-17 51-4 0,5 2 5 0,0-3 1 0,3 2-9 0,9 4-4 0,0 0-6 31,-4 1-3-31,6 0-1 0,-2 2-2 0,-4 4-2 0,2 1 0 16,-9 3-2 0,-1-2 1-16,-7 2-1 0,-4 0 0 15,2 1 0-15,-1-2 0 0,-7 0-3 16,4-1 0-16,-4 1 0 0,0 1 0 16,2-1 2-16,2 1 1 0,-2 2-1 15,4-1 1-15,-2 0-1 0,7-1 0 16,-7 1 1-16,0-3-1 0,2 1 1 15,0-4 0-15,3 1 0 0,-3-1 0 0,-4-2-1 16,6 3 1-16,-2-3 0 16,5-2 0-16,-5 1 0 0,2-3 0 0,3 1 0 15,1 0 0-15,-2-3 0 16,3-2 0-16,-3-3 0 0,0-2 1 16,1 1 3-16,-1 1 3 0,-6-1 3 0,-2 0-1 15,-2-2 3-15,0-1 2 0,0-1-2 16,-4 1-4-16,-6 0-5 0,2 3-1 15,-3 0 0-15,-3 2-1 0,1 3 2 16,3 1-3-16,-4 1 0 0,-1 2 0 16,7 0 0-16,-5 7 0 0,1 0-3 15,8 1 1-15,-7 1-8 0,5 0-3 16,0-3-4-16,0 2-8 0,4 0-15 16,0 1-18-16,-2-1-15 0,-7-1-36 15,5 0-66-15</inkml:trace>
  <inkml:trace contextRef="#ctx0" brushRef="#br0" timeOffset="2788.41">12944 10294 301 0,'0'0'29'16,"0"0"21"-16,0 0 16 0,0 0-6 16,-27-51-12-16,25 47-2 0,0 1-3 15,2 0-6-15,0 1-1 0,0 0-3 0,0 2-9 16,0 0-7-16,0 0-7 15,0 0-6-15,0 0-3 0,0 6-1 16,0 4-1-16,2 5 0 0,-2 4 1 0,5 4 0 16,-3 3 1-16,0 4 1 0,0 1-2 15,2 1-2-15,-4-2 2 0,2-4 0 16,2-1 0-16,-4-2 1 16,4-4-1-16,-2 0 0 0,0-4 0 15,0-2-1-15,-2-5 1 0,2-3-4 0,-2-2-9 16,0-2 8-16,0 1 3 0,0-2 1 15,0 0 1-15,0-5 3 0,0-2 0 16,-2-6-1-16,0-2 1 0,-2-5-1 0,2 1-1 16,2-3 2-16,0 4 3 15,0 1 1-15,4 3 0 0,0 4-3 16,-2 0 1-16,9 4-2 0,-1 2-2 0,0 1 2 16,3 3-2-16,5 0-1 15,-5 3 1-15,8 7-1 0,-5 2-1 0,3 4 1 16,-5 1 1-16,5 0-1 0,-9 3 0 15,7-4 1-15,-9-1-1 0,4 1-3 16,1-5-16-16,-5 0-11 0,0-3-31 0,5-2 7 16,-1-1-15-16,3-2-60 0,1-2-49 15</inkml:trace>
  <inkml:trace contextRef="#ctx0" brushRef="#br0" timeOffset="2977.44">13273 10488 486 0,'0'0'49'16,"0"0"12"-16,0 0-10 0,0 0-11 0,0 0-11 16,0 0-3-16,0 0 2 15,52-45-3-15,-32 39-11 0,5 1-4 0,-4 1-4 16,-1 1-5-16,1 2 0 16,-8-1-1-16,-5 2 0 0,-2 0-18 0,-4 0-30 15,-2 0-18-15,0 1-17 16,-4-1-51-16,-4 0-46 0</inkml:trace>
  <inkml:trace contextRef="#ctx0" brushRef="#br0" timeOffset="3160.16">13411 10361 87 0,'0'0'310'15,"0"0"-238"-15,0 0 6 0,0 0 4 16,-20-54-25-16,18 51-4 0,0-2-8 0,0 5-6 16,2 0-14-16,-2 0-9 0,2 8-8 15,0 1-5-15,0 7-3 16,0 4-1-16,-3 1 1 15,3 2 1-15,0-1-1 0,3 0 1 16,-3 3-1-16,0-3-1 0,2 0-5 0,0-5-24 0,2 1-24 16,0-5-33-16,0-1-30 0,2-6-81 15</inkml:trace>
  <inkml:trace contextRef="#ctx0" brushRef="#br0" timeOffset="3653.67">13835 10204 618 0,'0'0'9'0,"0"0"24"0,0 0 24 15,0 0 8-15,0 0-27 16,50-23-15-16,-50 23-2 0,0 0-5 0,0 0-8 16,0 2-3-16,-4 3-2 0,-2 1-2 15,-1 3 1 1,-7 1-2-16,1 0 2 0,-5-2-2 0,3 2-2 0,-3-5-1 15,3 0-1-15,-3 1-3 0,3-1-4 0,9-1 4 16,-6-3 0-16,1-1 2 0,7-2 2 31,-2-3 2-31,-4-1 0 0,5-3 1 0,3 0-1 0,0-1 0 16,2 0 1-16,0-2 0 0,4 1 1 0,5 2 1 16,-1 1 0-16,-4 1 1 0,11 4-1 15,1 1 0-15,-1 2-1 0,5 1 1 16,1 5-1-16,-2 2 3 0,3 3-2 15,-13 3 1 1,1 2-2-16,-4-1 0 0,-6 4-1 0,-6 3 1 0,-4 1-1 16,-3 0-2-16,-3-3-6 0,3-2 2 15,-3 0 5-15,3-3 1 0,5 3-1 16,-2-5 1-16,1-1 0 0,5-2 0 16,2-3 0-16,2 1 0 0,0-4 2 0,4 2 1 15,5-1 4-15,3-3 2 16,0 2 3-16,13-3 1 0,0-1-1 15,8 0 1-15,4-3-5 0,5-3-3 16,-3-3-2-16,0 0-2 16,-2-1-1-16,-4-1-17 0,-8-5-42 0,-6-4-83 0,-13-6-175 15</inkml:trace>
  <inkml:trace contextRef="#ctx0" brushRef="#br0" timeOffset="5794.74">2789 7701 97 0,'0'0'115'0,"0"0"-59"0,0 0-3 0,0 0 7 16,0 0-5-16,0 0-10 15,0 0-3-15,-21-45-4 0,19 43-7 0,2 2-3 16,0-1-5-16,0 1-3 0,0 0-5 16,0-1-5-16,0 1-4 0,0 0-5 15,0 0-1-15,0 5-2 0,2 7-5 16,0 5 7-16,2 5-1 0,-2 5 1 15,0 3 0-15,0 4 0 0,0 3 2 16,2 2-2-16,-4 0 1 0,3-3-1 16,-3-1 0-16,2-5-9 0,0-4-4 15,0-7 2-15,-2-3 6 0,2-7 2 16,-2-3 1-16,0-2 2 0,0-3 0 0,0-1 1 16,0 0 0-16,0 0-1 0,0 0 4 15,0-3 2-15,0-2 11 0,-2-5-7 16,-2-5 2-1,2 0-3-15,-5-5 0 0,5-2-2 0,0-1-1 0,2 0-1 16,0 0-1-16,0 4-1 0,2 1-2 16,4 6 0-1,-1 2 0-15,1 2-1 0,-4 3 0 0,2 2 0 0,4 1 0 16,5 0 0-16,-3 2-1 0,9 2-2 16,-5 2 1-16,5 6 1 0,-5 2 0 15,5 4 0-15,-7 2 1 0,1-1-1 0,1 3 1 16,-6-2 1-16,-1 2-1 0,1-3 2 15,-2 0-2-15,-2-2 0 0,0-2-9 16,-2-1-13-16,0-2-1 0,5-4-7 16,-3 0-27-16,8-4-15 0,-2-2-23 15,1-4-34-15,3-4-128 0</inkml:trace>
  <inkml:trace contextRef="#ctx0" brushRef="#br0" timeOffset="5998.82">3051 7896 423 0,'0'0'82'0,"0"0"-2"0,0 0-17 16,0 0-17-1,0 0-23-15,0 0-11 0,0 0 3 0,0 0 0 0,0-6-9 16,6 5-3-16,5-2-3 16,7-2 4-1,1 2-2-15,6-1 0 0,4 1-1 0,-5 2 1 16,-1-2-2-16,2 3-1 15,-6 0-37-15,-5 0-31 0,-6 4-27 16,-6-2-50-16,-2 0-83 0</inkml:trace>
  <inkml:trace contextRef="#ctx0" brushRef="#br0" timeOffset="6186.85">3165 7805 465 0,'0'0'77'0,"0"0"0"0,0 0-10 16,0 0-3-16,0 0-21 0,0 0-15 0,0 0-5 15,0 0-9-15,0 0-8 0,-9-33-6 16,12 44-3-16,1 7-3 16,0 4 6-16,4 6 0 0,-4 5 1 15,2 1 1-15,-3 3-1 0,1 0-1 16,-2-3-8-16,4-3-31 0,-2-2-29 0,8-4-11 16,-5-4-30-16,-1-7-79 0</inkml:trace>
  <inkml:trace contextRef="#ctx0" brushRef="#br0" timeOffset="6705.53">3615 7739 483 0,'0'0'37'16,"0"0"-5"-16,0 0 24 0,0 0 8 0,0 0-27 15,0 0-14-15,0 0 4 16,0 0-10-16,0 0-10 0,-2-37-5 0,-6 42-2 15,2 2-2-15,0 3 1 0,-5 1 1 16,-3 1 0-16,4-1 1 16,-7-2 0-16,7 1-1 0,-1-4 2 0,-3-1 1 15,6-1-2-15,-3-3-1 0,-3 0 0 16,5-1-1-16,5-1 1 0,-4-2 1 16,-2-2 1-16,4-2-2 0,1-1 0 0,1-4 0 15,2 0-2-15,2-2 1 16,0-1-1-16,0 2 0 0,4-1 1 15,3 5-1-15,5-3 1 0,2 3 0 0,7 2 0 16,0 1 0-16,6 5 0 0,0 1 0 16,-3 1 1-16,-3 8 0 0,2-1-1 15,-11 7 1-15,1 3 0 0,-7 6 0 16,-6 3 0-16,-2 4 0 0,-15 0 0 16,5 1-5-16,-9-3-8 0,5-1 0 15,-3-7 3-15,7-3 2 0,-5-2 6 16,7-2 2-16,3-2 2 0,-1-3-2 15,2-3 0-15,2-1 1 0,2-2 0 16,2-3 0-16,0 0 6 0,0 0 4 0,0 0-1 16,0 0-1-16,0 0-3 15,2 0-1-15,8-3-4 0,3 2 0 16,5-2 2-16,3-1-3 0,8 2 1 16,4-1-1-16,-2 2 0 0,4 0-13 0,-2 0-53 15,0 0-35-15,-6-3-113 0</inkml:trace>
  <inkml:trace contextRef="#ctx0" brushRef="#br0" timeOffset="7509.53">4124 7684 324 0,'0'0'74'0,"0"0"-6"0,0 0 7 16,4-56-8-16,-2 47-21 0,0 2-10 15,0 1 3-15,0 3-4 0,0 2-2 16,-2 1-11-16,0 0-10 0,5 0-6 15,-3 0-6-15,4 5 0 0,-2 1-2 16,2 3 1-16,0 4 1 0,7 5 0 16,-5 3 0-16,-2 5 1 0,0 3-1 0,5 7 1 15,-3 2 0-15,-2 1 0 0,0-3-1 16,1-4 0-16,3-5-12 0,-4-7 3 16,0-2 1-16,-4-2-6 15,3-4-13-15,1-5 4 0,-6-3-2 0,0-3-2 16,0-1 5-16,-6 1 9 0,-1-4 6 15,-1-4 1-15,-2-2-11 0,-5-1 9 16,7-2 3-16,-6-4 5 0,3-3 0 0,1 0 2 16,-5-2 4-1,7-1 8-15,2 0 7 0,2 1-2 0,-2 3 0 0,6-1 2 16,0 4-3-16,0 1-4 0,0 2-2 16,2 3-1-16,2 2-4 0,0-1-1 15,2 4-2-15,4-2-3 0,5 4-1 16,-3 2 0-16,9 0-3 0,-2 2 2 15,3 4 1-15,1 0 0 0,-4 2-2 16,3 3 2-16,-3 1 0 0,-5 3 0 0,3-2-1 16,-7 3 1-16,-3-3 0 15,-5 2 0-15,-2 0 0 0,0-1 0 16,0 4 1-16,-5-1 0 16,1-1 0-16,0 1 0 0,0-3-1 0,2 0 0 0,2-3-1 15,0-3-1-15,0-2 1 0,4-1-1 16,0-3 0-16,0-1 1 0,3-1 1 15,1-2 0-15,6-3 1 16,-1-4 2-16,7-4 2 0,-5-5 7 0,6-3-1 16,-7-2 1-16,5-2 0 0,-11-2 3 15,-2 0 4-15,0 3-4 0,-6 4-6 16,-4 1-2-16,-4 4 0 0,-2 2-2 16,-9 2-3-16,2 2-2 0,-5 4 0 0,-1 1-2 15,2 4-3 1,-1 0-13-16,5 4-6 0,0 1-2 0,5 7-11 0,0 2-26 15,3 5-15-15,1 3-26 0,-6-1-72 16,5-3-153-16</inkml:trace>
  <inkml:trace contextRef="#ctx0" brushRef="#br0" timeOffset="8074.92">5087 7485 367 0,'0'0'112'0,"0"0"-23"15,0 0-10-15,0 0-5 0,0 0-22 0,0 0-17 0,0 0-13 16,-6-43-9-16,6 43-8 0,0 5-5 16,2 4-4-16,2 5 1 0,-2 8 3 15,2 7 0-15,-4 6 1 0,0 6 0 16,-2 7 1 0,-4 2-2-16,0 0 0 0,2-3 0 0,0-6-4 0,2-6-3 15,0-4 3-15,2-6 1 0,0-6-1 16,0-3-3-16,0-3-2 0,0-7 1 15,0-3 4-15,0-2 1 0,0-1 3 16,-7 0 1-16,7-4 2 0,-4-5 1 16,2-2-2-16,0-1-1 15,0-3 1-15,0-3 0 0,2-2 1 0,0-1 5 16,0 2-1-16,2 1-3 0,2 4-1 16,2 1 0-16,5 4-1 0,-1 2-1 0,0 1-1 15,7 5 0-15,-3 1 1 0,7 0-1 16,-4 4 0-16,5 3-1 0,-1 2-1 15,-2 1 2-15,-3 1 0 0,-4 2 0 32,-1 0 0-32,1 2 0 0,-6 1 1 0,1-2-1 0,-5 1 0 0,0-2-7 15,0-2-21-15,4-1-20 0,-2-1-18 16,4-2-7-16,1-5-51 0,5-2-53 16</inkml:trace>
  <inkml:trace contextRef="#ctx0" brushRef="#br0" timeOffset="8279.07">5513 7779 588 0,'0'0'67'0,"0"0"-2"0,0 0 7 16,0 0-30-16,0 0-24 0,0 0-4 16,0 0 1-16,0 0-4 15,0 0-6-15,-2-25-5 0,10 25 0 16,7-2-2-16,1 0 2 0,9-1-1 0,2 0 1 15,0-3 1-15,-2 3-1 0,1 0-4 16,-5-1-28-16,-6 3-21 0,-9-1-32 16,0-2-27-16,-6 0-60 0,-8-3-114 15</inkml:trace>
  <inkml:trace contextRef="#ctx0" brushRef="#br0" timeOffset="8454.39">5589 7627 468 0,'0'0'82'0,"0"0"2"0,0 0-3 0,0 0-4 15,0 0-34-15,0 0-18 0,0 0-13 16,0 0-12-16,0 0 0 0,-12 33-2 31,16-8 2-31,2 5 0 0,-4 4 1 16,7 2-1-16,-7 0 0 0,4-2 0 16,-4 0-23-16,2-3-41 0,0-4-48 15,3-3-49-15,1-8-102 0</inkml:trace>
  <inkml:trace contextRef="#ctx0" brushRef="#br0" timeOffset="8923.18">5902 7602 478 0,'0'0'105'0,"0"0"-46"0,0 0-10 16,0 0 19-16,0 0-22 0,0 0-20 15,0 0-3-15,0 0-5 0,4-52-7 0,-4 51-3 16,0 1-2-16,0 0-3 0,0 0-2 16,0 0 0-16,2 0-1 15,4-2-2-15,0 0 1 0,13-3 1 0,-5 3 0 16,7 1 0-16,2 0 0 0,-3 0 0 16,1 4 1-16,-9 1-1 0,1 4 0 15,-3-1 0-15,-6 1-2 0,-2 1-2 16,-2 1 1-16,-6 2-1 0,-4-3-3 15,-7 2-1-15,3 1 1 0,-1-3 0 16,3-1-1-16,0 0 3 0,3-3 2 16,1 1 3-16,4-1 1 0,-2-1-1 15,2-2 0-15,2 1 2 0,-5-2-2 0,7 1 0 16,0-2 1-16,0 1-1 16,0 3-1-16,2 0-1 0,7 2 1 0,-1 0 1 15,0 2 1-15,5 0 0 0,1 1 5 16,1 2 2-16,1-3-2 0,-4 3 4 15,-1 0-3-15,-7 3-2 0,-2 0-3 16,-2 1 1-16,-14 4-1 0,1-3 2 16,-8 2 0-16,-1-2-2 0,-3 0-2 15,-2-3-16-15,-4-1-19 0,2-4-51 16,4-2-64-16,3-3-151 0</inkml:trace>
  <inkml:trace contextRef="#ctx0" brushRef="#br0" timeOffset="10501.51">9763 4750 307 0,'0'0'61'0,"0"0"3"0,0 0-1 15,0 0-1-15,0 0-22 0,0 0-14 16,0 0-7-16,0 0-5 0,2-22-4 16,-2 22-6-16,2 3-3 0,-2 5-1 15,4 6 0-15,0 2 2 0,-2 7 3 16,3 4 6-16,-3 4 2 0,0 5 3 0,-2-1-8 15,2 4-3-15,-2-1-2 16,2-3-2-16,-2-3 0 0,0-4-1 16,0-4 1-16,0-6 0 0,0-3 0 0,0-4 0 15,0-6-1-15,0-3 1 0,0-2 0 32,0 0 0-32,0 0 4 0,0-2 1 0,0-4 14 0,0-4 6 0,0-5-7 15,0-3-9-15,0-5-6 0,-2-1-1 16,4-1-1-1,4 0 0-15,-2 4 0 0,4 4-1 0,-1 2-1 0,-1 6 0 16,4 1 0-16,-2 3 0 0,1 3-1 0,5 1-1 16,-1 1-1-16,3 3 2 15,1 5-1-15,-5 3 1 16,1 2 1-16,-1 3-1 0,-2 2 1 0,-1 1 0 0,-3 0 1 16,-4 0 0-16,-2-3 0 0,4-2-1 15,-4 1 1-15,0-3-1 0,0-1-13 16,0-2-25-16,0-3 6 0,2-4-21 15,-2-1-12-15,2-1-27 0,-2-1-38 16,2-3-59 0</inkml:trace>
  <inkml:trace contextRef="#ctx0" brushRef="#br0" timeOffset="10701.72">10071 4971 123 0,'0'0'381'0,"0"0"-302"15,0 0-17-15,0 0 5 0,0 0-20 0,0 0-29 16,0 0-5-16,0 0-3 0,39-18-4 31,-20 14-2-31,2-3-2 0,3 3-1 0,5-1 0 0,-4 1 0 0,-2 2 0 16,0 2-1-16,-3-1-13 0,-7 1-34 16,1 1-25-16,-6 2-12 15,-3-1-63-15,-5-1-79 16</inkml:trace>
  <inkml:trace contextRef="#ctx0" brushRef="#br0" timeOffset="10922.14">10195 4853 356 0,'0'0'170'0,"0"0"-92"16,0 0-6-16,0 0 9 0,0 0-26 16,0 0-24-16,0 0-5 0,0 0-4 15,0 0-8-15,-16-33-6 0,16 33-4 16,0 1-4-16,0 8-1 0,0 2-1 15,2 8-1-15,2 3 3 0,0 3 1 16,2 2 0-16,0 3 0 0,-4 2-1 16,2 1-2-16,3-3-30 0,-1-5-9 15,2 0-30-15,-2-6-32 0,-4-4-39 0,3-5-130 16</inkml:trace>
  <inkml:trace contextRef="#ctx0" brushRef="#br0" timeOffset="11474.77">10536 4680 406 0,'0'0'36'0,"0"0"11"16,0 0 14-16,0 0-31 0,0 0-16 15,-49-16-6-15,38 18 3 0,3 0-3 0,0 0 0 16,-1 1 5-16,3-2 0 0,4 0 1 15,0 1-2-15,2-2-4 0,0 0-3 16,0 0 0-16,0 0 0 0,6-2-1 16,0 1-3-16,9 1 1 0,-3-1 5 15,9-1 5-15,-2 2 1 0,5 0-4 16,1 2-2-16,2 2-2 0,2 3-5 16,-10 3 1-16,-3 1 0 0,-3 4 0 15,-3 3 0-15,-8 3 2 0,-2 2-1 16,-6-1 2-16,-7 1-1 0,-3-2-1 0,-3-1 1 15,1-2-3-15,1-3-8 0,3-3-4 16,-1-2-3-16,7-5 15 0,2 2-1 16,-3-4 1-16,5-2 1 0,-2 2 0 15,6-3 0-15,-2 0 4 0,0-1 15 16,2-2-3-16,0-2-4 0,0-2 0 16,4 1-5-16,0 3-5 15,4 0-2-15,7 3 0 0,-1 0-1 0,9 0 0 16,-2 4 2-16,4 3-1 15,-3 3 0-15,-3-2 1 0,-5 3-1 0,1 1 2 16,-7-2-1-16,-4 5-1 0,-4-3 2 0,-4 3 0 16,-8 2 1-16,-1-3 1 15,-5 0-1-15,-1-2-2 0,1-2 0 0,1-1-2 16,-2-4-11-16,5-1-14 0,2-1-4 16,1 0-3-16,3-1 2 0,0-2-10 15,-1 0-2-15,-1-1-26 0,6-3-53 16,0-2-71-16</inkml:trace>
  <inkml:trace contextRef="#ctx0" brushRef="#br0" timeOffset="11790.33">11427 4678 451 0,'0'0'58'0,"0"0"10"0,0 0 4 16,0 0-21-16,-16-52-12 15,11 47-9-15,3 4 0 16,0-1-9-16,2 1-5 0,0 1-1 0,0 0-5 16,0 0-5-16,0 6-5 0,0 1-1 0,4 3-3 15,3 5 2 1,1 1 2-16,0 7 1 0,5-1-1 0,-1 6 1 0,-6 1-1 15,2 2 0-15,1 1 0 0,1-2-2 16,-6-1-34-16,-2-3-26 0,0-2-29 16,-2-7 16-16,0-4-45 0,-2-3-57 15,-4-4-83-15</inkml:trace>
  <inkml:trace contextRef="#ctx0" brushRef="#br0" timeOffset="12185.41">11320 4921 417 0,'0'0'84'0,"0"0"12"0,0 0-24 0,-9-55-15 0,11 44-20 16,5-2-8-16,-3 0-9 0,4 1-4 16,2 1-4-16,5 0-3 0,-1 0-4 15,5 4-1-15,2 0-1 0,1 2-1 0,5 2 0 16,6 0-2-16,0 3 0 16,4 0-1-16,1 1 1 0,-7 6 0 0,-4 1 0 15,2 1 0-15,-13 3 0 16,1-1 0-16,-13 4 0 0,2 1 1 15,-2 0-1-15,-4 1 1 0,-4 3 0 0,-2-3 0 16,2 1-1-16,-1-2-2 16,-1-3-1-16,2-2 0 0,4-2 1 0,0-1 0 15,2-2 0-15,0-2 1 0,4-1-1 16,-1-3 1-16,-1 0 1 0,0 0 0 16,4-3 0-16,7-4 4 0,-5-4 2 15,4-2 2 1,1-3-2-16,3-1-1 0,-3-2 1 0,-5-2 3 0,-1 1 1 15,-3-1 2 1,-6 1-4-16,-2 2-1 0,-13 1-3 0,3 4-2 0,-11 0-2 0,2 3-1 16,1 3 1-1,-3 4-15-15,6 3-9 0,-3 0-13 0,9 6-6 0,1 4-30 16,4 2-13-16,6-1-11 16,0 0-82-16</inkml:trace>
  <inkml:trace contextRef="#ctx0" brushRef="#br0" timeOffset="13051.91">12516 4559 298 0,'0'0'131'0,"0"0"-69"0,0 0 14 15,0 0-9-15,0 0-24 0,0 0-4 16,0 0-4-16,9-49-3 0,-9 49-5 15,0 0-10-15,2 0-10 0,2 9-7 16,2 5-3-16,0 6 1 0,-2 6 2 16,1 3 1-16,-5 4 1 0,2 3-1 15,0 0 1-15,0 1-1 0,-2-3 1 16,2-3-1-16,0-2 0 0,0-5 1 16,0-1-2-16,0-6-1 15,0-4 1-15,-2-3-1 0,0-5-5 0,0-2 0 16,0-3 3-16,0 0 3 0,0 0 1 0,-4 0 2 15,0-5 2-15,-2-3-4 16,2-1-1-16,-1-3 1 0,-5-4 1 0,6-2-2 16,-2-1 1-16,4-4 4 15,0-1 3-15,2-3 0 0,2 4 0 16,4 2-3-16,6 3-1 0,-3 5-1 0,1 2-2 16,6 4 0-16,-3 5-1 0,10 2 0 15,-3 2 0-15,5 8 0 0,0 3 0 16,2 6 0-16,-5 0 0 0,-3 3 2 15,0 3-1-15,-7-2-1 0,0 3 1 16,-3-4 1-16,-9 0-1 0,2-3-1 16,-2-3-7-16,-2-3-12 0,-2-5-16 0,2-2-32 15,-1-1-14-15,3-4-8 0,0-1-65 16,0-1-178-16</inkml:trace>
  <inkml:trace contextRef="#ctx0" brushRef="#br0" timeOffset="13295.12">13072 4730 525 0,'0'0'95'0,"0"0"-38"16,0 0 16-16,0 0-13 0,0 0-34 16,0 0-7-16,0 0-4 15,0 0-3-15,-2-2-5 0,2 2-2 16,0 0-3-16,0 0-1 0,2 0-1 0,5-3 0 15,5 0-3-15,11-2 2 0,10-2 1 16,0 0 1-16,6 2-1 0,-8 0 0 16,-4 3-5-16,-10-1-36 0,-3 3-40 15,-10 0-29-15,-4 0-45 0,-6 0-126 16</inkml:trace>
  <inkml:trace contextRef="#ctx0" brushRef="#br0" timeOffset="13509.96">13095 4608 208 0,'0'0'368'16,"0"0"-302"0,0 0 16-16,0 0 8 0,0 0-41 0,0 0-18 0,0 0-8 0,0 0-8 31,0 0-8-31,-10-29-4 0,18 39-3 0,0 5-2 0,3 7 2 16,-3 4 1-16,6 2 1 0,-3 3-2 15,-3 0 2-15,0 2-1 0,-1-1-1 0,-1-3-12 16,-4 1-37-16,0-5-26 0,-2-3-36 15,0-5-43-15,0-5-152 0</inkml:trace>
  <inkml:trace contextRef="#ctx0" brushRef="#br0" timeOffset="13906.91">13618 4547 451 0,'0'0'87'0,"0"0"-23"0,0 0 9 16,0 0 0-16,0 0-24 0,0 0-17 15,0 0-7-15,0 0-4 16,0 0-7-16,2-23-4 0,-2 26-5 0,-2 0-2 16,-2 3-3-16,0 4-2 0,0 5 2 15,-4 1 1-15,-3-1 0 16,1 3-1-16,2-2 2 0,-9 1-2 0,9 0 0 15,-9-3 0-15,5 0-1 0,4-3-5 16,-1-4-3-16,1 1 0 0,2-2 2 16,0 1 2-16,6 0 1 0,-5-4 1 15,3 0 0-15,2-3 3 0,0 0-1 0,0 0 1 32,2 0-2-32,3 0 1 0,1 0-1 0,10-1 2 0,1-1 3 15,10-4 5-15,6-1 0 0,0-1 1 0,4-2-4 16,0 0-2-16,-6 1-2 0,-4-1 0 15,-6 4-1 1,-9-1 0-16,-10 3-20 0,-2 0-26 0,-2 0-46 0,-10-2-45 16,-9-1-209-16</inkml:trace>
  <inkml:trace contextRef="#ctx0" brushRef="#br0" timeOffset="14157.97">13598 4582 192 0,'0'0'382'0,"0"0"-316"15,0 0 25-15,0 0 9 0,-7-51-40 0,7 48-19 16,0 2-2-16,0 0-11 16,0 1-7-16,0 0-18 0,2 0-3 0,5 4 0 15,3 5 0-15,-4 5 0 0,9 9 0 16,-3 2 0-16,-2 7 0 0,5 5 0 16,-7 3 0-16,-2 7 0 0,-2 1 0 15,1-1 0-15,1-1 0 0,-4-1 0 16,2-1 0-16,-2-7 0 0,2 0-7 15,2-6-36 1,-2-1-11-16,3-3-12 0,-3-7-38 0,-4-7-46 0,0-7-228 0</inkml:trace>
  <inkml:trace contextRef="#ctx0" brushRef="#br0" timeOffset="100055.05">12882 12776 66 0,'0'0'29'15,"0"0"21"-15,0 0-11 16,0 0 16-16,0 0 0 0,0 0-12 0,0 0 6 16,0 0-5-16,-2-51-6 15,2 45-2-15,-2 1-9 0,2 1 9 16,0-2-8-16,-2 2 0 0,2 1-2 0,0 0-3 16,0 0-2-16,0 0 4 0,0 0-2 15,0 2-5-15,0 0-2 16,0 0-5-16,0 1-1 0,0 0-4 0,0 0-3 15,0 0 2-15,0 1 0 0,0 2-2 16,2 5-2-16,0 1 1 0,0 2 0 16,9 7 2-16,-5 4 2 0,4 6 1 15,-4 1 1-15,1 4-3 16,1 3 0-16,4 2-4 0,-6 1 1 0,1-2-1 16,1-4 0-16,0-1 0 15,-2 0 0-15,-4-6-1 0,-2 1 0 0,3-5-1 0,-3-4 1 16,0-1 0-16,0-6 0 0,0-1 0 15,2-5 0 1,0-2 1-16,-2-1-1 0,2-2 0 0,-2 0 1 16,0 0-1-16,0 0 1 0,0 0 2 0,0-2 0 15,0-4 0 1,0-6 0-16,0-2-1 0,0-5 0 0,0-5-1 0,0 1 3 16,0-4 1-16,2 2 0 0,4 4-2 0,0 0-1 15,2 4 0-15,-3 1 0 0,3 2 0 16,4 1-1-16,-1 3 1 0,-3-1-1 15,6 2 2-15,-1 2-2 0,1 3 2 16,5-1-1-16,-3 3 1 16,1 2-1-16,8 0 1 0,-9 2-1 0,5 3 0 15,-9 3 0 1,5 2 0-16,-9 1-1 0,2 3 0 0,1 0 2 0,-5 2-2 16,-2 2 0-16,-2 2 0 0,-2 1 0 0,0 1-1 15,0 1 1 1,0-2 0-16,0-1 0 0,0-2-1 15,2 0 0-15,2-4 0 0,3 1 1 0,-3-2-1 0,6-2 0 16,-4 2 1-16,7-5 1 0,3 0 1 16,-3 0 1-16,7-5 2 0,-3 0 2 15,3-3 1-15,5 0 4 0,-8-3-1 16,1-3 2-16,-3-1-14 0,3-2 0 16,-7-4 0-16,5 0 0 0,-3-3 0 15,-9 1 0 1,0 4 0-16,-2 1 0 0,-2 5 0 0,0-1 0 0,-2 2 0 0,-4 0 0 15,4 1 0-15,-4 3 0 16,-1 0 0-16,-3 0 0 0,4 3-21 0,0 1-20 16,-3 0-6-16,-1 2-19 15,2-1-37-15,-3 0-26 0,-5-2-93 0</inkml:trace>
  <inkml:trace contextRef="#ctx0" brushRef="#br0" timeOffset="140040.29">3636 10483 285 0,'0'0'104'0,"0"0"-68"0,0 0-8 16,0 0 11-16,0 0-3 0,0 0-13 15,0 0 8-15,0 0-7 0,-6-25-5 16,6 25-2-16,0 0-6 0,-2 0-4 16,2 0 1-16,0 1-1 0,0 4-2 15,2 2-3-15,-2 6 1 0,6 6 3 16,-2 6-1-16,2 7-2 15,-4 7 1-15,-2 6-1 0,0 4 0 0,0 1-1 0,0-1-2 16,0-5 1-16,-2-5 0 0,2-4-1 16,0-7 0-1,0-2 0-15,0-3 1 0,0-5-1 0,0-2 0 16,0-7 1-16,0-3-1 0,0-4 1 0,0-2-1 16,0 0 0-16,0 0 3 15,0-3 4-15,0-2-1 0,0-3 15 0,-4-7-8 16,2-4-2-16,0-5-3 15,2-2-3-15,2-1-1 0,4 0-3 0,1 3 1 16,-1 3-1-16,-2 6 1 16,4 1-1-16,3 3 1 0,-1 2 0 0,0 2 2 0,3 1-2 15,1 3 0-15,3 1-1 0,-3 2 0 16,5 0 0-16,-3 3-1 0,3 4 0 16,-5 3 0-16,5 4 0 0,-5-2 0 15,-1 5-1-15,1 2 0 0,-5 2 1 16,-3 0 1-16,6-2 0 0,-6 0 0 15,1-2-1-15,-3-4 1 0,0-2-1 16,4-4-8-16,-6 0-15 0,4 1-12 16,-2-4-14-16,3-1-2 15,-3-2-21-15,6-1-46 0,-4-1-49 0</inkml:trace>
  <inkml:trace contextRef="#ctx0" brushRef="#br0" timeOffset="140260.31">4031 10804 306 0,'0'0'151'16,"0"0"-76"-16,0 0-18 0,0 0-1 15,0 0-8-15,0 0-18 0,0 0 1 16,0 0-1-16,29-32-6 0,-21 27-5 16,9 0-4-16,-7 1 1 0,7-2-8 15,-1-1-2-15,5 1-2 0,-7 3-2 16,9-1-1-1,-7 0 0-15,3-1-1 0,-2 3-12 0,-1 1-26 0,-8 1-25 0,3 0-22 16,-5 0-21-16,-2 0-58 16,-4 1-104-16</inkml:trace>
  <inkml:trace contextRef="#ctx0" brushRef="#br0" timeOffset="140511.76">4182 10622 437 0,'0'0'92'0,"0"0"-9"15,0 0-13 1,0 0 3-16,0 0-18 0,0 0-17 0,0 0-6 0,0 0-10 0,0 0-6 16,-21-26-4-1,21 29-6-15,0 2-2 0,0 3-2 0,2 6-1 16,0 4 2-16,4 4-2 0,1 1 2 16,-1 2-1-16,-4 3-1 0,0 1-1 0,2-1 0 15,0-2 0 1,0 0 0-16,7-2-5 0,-5-2-14 0,-2-1-11 0,2-5-14 15,0 1-24-15,3-5-38 0,-7-2-50 16,-2-3-134-16</inkml:trace>
  <inkml:trace contextRef="#ctx0" brushRef="#br0" timeOffset="140826.87">4504 10544 462 0,'0'0'53'0,"0"0"12"15,0 0-9-15,0 0 2 0,21-52-3 16,-21 50-4-16,0 1-3 0,0 1-11 16,0 0-13-16,0 0-4 0,0 2-2 0,0 0-6 15,0 4-3-15,4 6-4 0,-2 3 0 31,8 5 4-31,-5 0 1 0,1 3-1 0,0 1-2 0,0 2-2 16,5 3 0-16,-7 0-5 0,2 1 0 16,-4-2 0-16,2 0 0 0,-2-2 0 0,0-1 0 15,0 0-5-15,-2 0-21 0,0-1-22 32,-4-1-25-32,-6 0-75 0,-9-7-109 15</inkml:trace>
  <inkml:trace contextRef="#ctx0" brushRef="#br0" timeOffset="-193040.02">12380 7345 298 0,'0'0'32'16,"0"0"1"-16,0 0 9 0,0 0 5 15,0-53-1-15,0 45-1 0,0 2-2 16,0 0-5-16,0 2-10 15,0 2-2-15,0-1-4 0,0 2-4 0,0 1-7 16,0 0-1-16,0 0-6 0,2 3-2 16,2 4-2-16,0 4-1 0,5 9 1 15,-3 6 1-15,4 8-1 0,-6 6 0 16,-2 5 1-16,2 2 0 0,-4 1-1 16,3-3 1-16,-3-5 0 0,0-4-1 15,0-6 0-15,0-7-1 0,2-5 1 0,0-5 1 16,0-4-1-16,0-3 0 0,-2-1 0 15,0-4 0-15,0-1 1 0,0 0 1 16,0 0 1-16,0-8 3 0,-2-4 2 16,0-6 3-16,-2-3-7 0,1-6-2 15,1 1-1-15,2 0-1 0,0 0 2 16,2 4-1-16,3 2-1 0,1 6 0 16,4 3 0-16,-6 2-1 0,2 3 1 0,5-2 0 15,3 5 1-15,-1 2-1 16,5 1 0-16,-3 2-1 0,5 5 1 15,-1 2 0-15,0 5 0 0,-3-1 0 16,1 2 1-16,-3-1-1 0,1 3 0 16,-7-1 0-16,0-1-1 0,5 2 1 0,-7 0 0 15,-2-3 0-15,4 3 0 0,0-5 0 16,1-2-14-16,-3-1-18 0,2-5-14 16,5 1-9-16,-3-7-29 0,2-3-40 15,3-6-35-15</inkml:trace>
  <inkml:trace contextRef="#ctx0" brushRef="#br0" timeOffset="-192847.53">12816 7518 522 0,'0'0'28'16,"0"0"3"-16,0 0-5 0,0 0 14 0,0 0-3 16,62-15-8-16,-47 10 1 15,5-4 1-15,5 3-10 0,-2-3-6 0,6-1-5 16,4 3-5-16,-2-4-4 0,4 4 1 15,-4-1-2-15,-4 2 0 0,-4 3-22 16,-13-1-49-16,-4 2-22 0,-6 0-42 16,-4-1-69-16</inkml:trace>
  <inkml:trace contextRef="#ctx0" brushRef="#br0" timeOffset="-192662.54">13013 7323 522 0,'0'0'49'0,"0"0"7"16,0 0-8-16,0 0 3 0,0 0-22 15,0 0-13-15,0 0-2 0,0 0-2 16,0 0 1-16,16 42 5 0,-6-16-3 16,-3 2-4-16,-5 2-3 0,4 2-5 15,-2 0-1-15,0-2 1 0,2-1-3 16,3-2 0-16,-5-4-7 0,6-1-22 16,2-7-30-16,-1-2-21 0,-1-7-16 15,7-5-63-15,-7-2-88 16</inkml:trace>
  <inkml:trace contextRef="#ctx0" brushRef="#br0" timeOffset="-192473">13407 7257 683 0,'0'0'43'16,"0"0"26"-16,0 0-16 0,0 0-13 16,0 0-22-16,0 0-8 0,0 0 2 15,0 0 1-15,25 53-2 0,-23-24-3 16,-2 3-3-16,0 1-2 0,-2 2 0 15,-2 4-1-15,0 1-2 0,0 4-3 16,0 2-25-16,-1 5-15 0,1 1-33 16,-4-3-58-16,-4-5-69 0</inkml:trace>
  <inkml:trace contextRef="#ctx0" brushRef="#br0" timeOffset="-188794.22">19534 11426 260 0,'0'0'45'0,"0"0"14"0,-18-51-7 15,14 39-6-15,-1 0 11 0,1 3-3 0,0-1-14 0,4 3-7 16,-2 2 2-16,0 0-2 0,2 2-1 15,0 1-5-15,0-1-1 0,0 3-7 0,0-1-5 16,0 1-6-16,0 0-6 16,0 5-2-16,4 7-3 0,6 6 0 15,3 9 3-15,-5 10 0 0,2 8 2 16,-5 8-1-16,1 4 1 0,-6 2-2 16,-2 0 0-16,-4-4 2 0,-5-3-1 15,5-9 1-15,0-6-1 0,-2-9-1 16,8-6 0-16,0-8 1 15,0-4-2-15,0-8 0 0,0 1 0 0,0-3 1 0,0-1 0 16,0-3 2-16,0-6 1 0,0-4 1 0,-3-10-2 16,3-6 1-16,0-8 2 0,3-2-4 15,1 0 1-15,4 2-1 0,-2 6 1 32,4 9-1-32,1 3-1 0,-1 7 0 0,-2 3 0 0,1 4-2 0,3 5 2 31,1 1 0-31,3 5-1 0,5 7 0 0,1 6 1 15,3 2 0-15,-2 1 0 16,2 4 1-16,0 0-1 0,-3 2 1 0,-3 0 0 16,-3-4 0-16,-3-3-1 0,-1-3 1 0,1-3-1 15,-7-3-2-15,-2-5-9 16,0-2-10-16,-2-3-15 16,-2-1-26-16,0-4-7 0,0-6 5 0,-4-3-37 15,-4-2-67-15</inkml:trace>
  <inkml:trace contextRef="#ctx0" brushRef="#br0" timeOffset="-188620.57">19743 11697 458 0,'0'0'51'0,"0"0"13"0,0 0-43 15,0 0-2-15,0 0 12 0,0 0 4 16,54-4 4-16,-34 3 0 0,3-3-6 16,4-1-8-16,2-2-7 0,0-1-3 15,2-2-5-15,-2-1-6 0,-6 2-2 16,-3 1-1-16,-3 0-1 0,-7 2-4 15,-4 1-27-15,-1-1-21 0,-3 1-24 16,-2-3-24-16,0 0-90 0</inkml:trace>
  <inkml:trace contextRef="#ctx0" brushRef="#br0" timeOffset="-188413.84">20008 11525 80 0,'0'0'449'0,"0"0"-377"15,0 0-6-15,0 0 8 0,0 0-12 16,0 0-16-16,0 0-10 0,0 0-11 15,0 0-5-15,-13-11-4 0,13 14-7 16,0 4-7-16,4 5-2 0,3 6 0 16,-5 2 1-16,6 6 1 0,-2-1 0 15,-4 0 0-15,2 1-1 0,-2 2-1 16,0-3-17-16,1-1-16 0,1-5-13 16,-2-2-16-16,6-5-31 15,0-5-12-15,-2-5-66 0,5-2-123 0</inkml:trace>
  <inkml:trace contextRef="#ctx0" brushRef="#br0" timeOffset="-188176.59">20262 11268 734 0,'0'0'18'0,"0"0"57"0,0 0-19 0,0 0-4 16,0 0-23-16,0 0-15 0,0 0-7 15,0 0-2-15,0 0-1 0,27 4 5 16,-19 21 0-16,-2 6-3 0,0 2-1 15,1 4-5-15,-5 4 0 0,0 2 0 16,-2 3 0-16,0 4 0 0,0 0-7 16,-2-3-19-16,-2-3-9 0,-1-5-10 15,3-7-21-15,-2-5-51 0,-4-8-59 16,0-10-251-16</inkml:trace>
  <inkml:trace contextRef="#ctx0" brushRef="#br0" timeOffset="-185895.25">24719 11001 378 0,'0'0'68'0,"0"0"6"16,0 0-8-16,0 0-8 0,4-54-9 16,-4 50-5-16,0 2-10 0,0 1-6 15,2 1-10-15,-2 0-6 0,0 0-7 16,0 1-4-16,2 6-1 0,2 5-5 0,0 7 3 16,7 6 2-16,-7 7 1 15,-2 7 1-15,0 3-1 0,0 2 1 16,0 0-1-16,2-2 0 15,-4-4 0-15,2-4-1 0,0-5-1 0,0-5 1 0,0-4 0 16,2-5 0-16,-4-3 1 0,0-5-1 16,0-3 0-16,0-1 0 0,0-3 0 15,0 0 1-15,0-4 1 0,0-4 1 16,0-3 0-16,0-7 1 0,0-2-1 16,0-5 4-16,3-3 0 0,3-1-3 0,-4 1 1 15,2 3-2-15,2 4-1 0,2 5 1 16,-1 6-3-16,-1 0 2 15,-2 4 0-15,0 3 1 0,4 0-3 0,3 3 0 16,-3 0 0 0,4 9 0-16,5 4-2 0,-7 5 2 0,9 3 0 0,-11 3 0 15,7 1 0-15,1 5 2 0,-10-3-2 16,7 0 0 0,-1-4 0-16,-8-3-9 0,2-1-9 0,5-7-5 0,-1-2-9 15,-4-3-26-15,7-6-9 0,1-1-3 16,-3-8-49-16,1-6-52 15,0-1-152-15</inkml:trace>
  <inkml:trace contextRef="#ctx0" brushRef="#br0" timeOffset="-185707.07">25045 11179 536 0,'0'0'70'0,"0"0"-15"0,0 0-34 15,0 0-1 1,0 0 15-16,0 0 11 0,0 0-4 0,62-11-13 0,-47 5-6 15,7 3-5-15,-7 1-9 0,4 0-5 0,-7 0-2 16,7 1-1-16,-11 0 0 16,2-1-1-16,0 2-15 0,-5 0-20 0,-1 0-31 15,-4 0-49-15,-2-2-30 0,-5 1-99 16</inkml:trace>
  <inkml:trace contextRef="#ctx0" brushRef="#br0" timeOffset="-185485.81">25142 11035 585 0,'0'0'61'0,"0"0"24"0,0 0-19 16,0 0-11-16,0 0-21 0,0 0-16 15,0 0-6-15,0 0-7 0,0 0-1 16,11 17 0-16,-1 3 6 0,2 1-1 16,-3 4 0-16,-1 0-6 0,-2 3 1 15,2 1-3-15,-1 1 1 0,-7 1-2 16,2 0-2-16,-2-1-19 0,2-1-14 15,2-6-15-15,0-2-25 0,2-5-30 0,5-5-46 16,-7-5-161 0</inkml:trace>
  <inkml:trace contextRef="#ctx0" brushRef="#br0" timeOffset="-185264.93">25382 10958 652 0,'0'0'63'0,"0"0"27"15,0 0-28-15,0 0-16 0,0 0-14 16,0 0-9-16,0 0-11 0,0 0-6 31,0 0-2-31,33 9 2 0,-29 14-1 0,1 7 1 0,-3 2-2 0,-2 3 0 16,0 3-2-16,2 1 0 16,-6-1 2-16,-1-2-4 0,1-2 0 0,2-6-5 15,-4-2-12 1,-2-1-15-16,4-5-15 0,-5-2-17 0,3-3-61 0,0-5-84 15</inkml:trace>
  <inkml:trace contextRef="#ctx0" brushRef="#br0" timeOffset="-183577.64">27850 11182 203 0,'0'0'75'0,"0"0"-23"0,0 0 7 0,0 0 1 15,0 0-5 1,0 0-2-16,-22-50-6 0,22 41-9 0,-2-2-7 0,-1 2-4 16,1 1 2-16,2 0-2 0,0 1 0 15,0 2-4-15,0 0-4 0,0 2-3 16,0 1-3-16,0 2-2 0,0 0-1 15,0 0-3-15,0 0-4 0,0 0-3 16,0 4 0-16,5 3-2 0,-3 3 0 16,4 7 2-16,2 5 0 0,-2 5 0 15,0 6 2-15,-1 4-1 0,-3 3 2 16,-2 4-3-16,4 1-1 16,-2 2 1-16,0-5 0 0,4-3 1 0,2-3-1 0,-3-5 0 15,-1-5 1-15,-2-6-1 0,-2-6 1 16,2-2-1-1,-2-5 2-15,2-4-2 0,-2-3 0 0,0 0 0 0,0 0 2 16,0 0 0-16,0 0-1 0,0-7 4 16,-4-2-2-16,2-6 1 15,0-4-4-15,0-7 1 0,2-3-1 0,-3-4 0 16,3 0 1-16,5-2-1 0,-1 3 2 0,6 5-2 16,2 5 0-16,-1 4-1 15,-3 4 2-15,7 3-1 16,-5 5 0-16,0 3 0 0,7 3 0 0,-5 1 0 0,11 7 1 15,-5 7-1-15,5 4-1 0,-2 3 1 16,-7 6 0-16,1 1 1 0,-7 2 0 16,-4-4-1-16,-4-2 1 0,0 0-1 0,0-2 1 15,0-4-1-15,2-4 1 16,-2 0-1 0,0-3 1-16,2 0-1 0,0-1 0 15,-2-4-1-15,5-2 1 0,-1-2 0 0,4-1 0 0,-2-1 0 0,-2-1 0 31,7-2 0-31,7-5 2 0,-1-6 3 0,3-2 1 16,5-1 1-16,-6-2-5 0,2 0 0 16,-13-2-2-16,0 0-2 0,-8 1-17 0,-2 1-18 0,-8 4-33 15,-9-2-67 1,-2 1-109-16</inkml:trace>
  <inkml:trace contextRef="#ctx0" brushRef="#br0" timeOffset="-180288.67">31216 11226 228 0,'0'0'63'16,"0"0"-23"-16,0 0 17 0,0 0-5 15,0 0 0-15,-2-55-1 0,2 45-5 16,0 2-8-16,0 2-2 0,0 2 1 16,0 1 2-1,0 0-7-15,0 3-5 0,0-2-8 0,0 2-5 0,0 0-7 16,0 0-4-16,0 0-3 0,0 5-2 0,0 5 1 15,2 8-1-15,2 4 2 0,-2 5 0 16,-2 3 1 0,2 5 0-16,-2 5 0 0,0 0-1 0,-2 3 3 15,0-3-2-15,-2-2-1 0,4-3 0 0,0-4 1 16,4-3 0-16,-4-5 0 0,2-9-1 16,-2-3 0-16,2-6 1 0,-2-3-1 15,0-2 1-15,0 0 0 0,2 0 1 16,-2-1 0-16,2-4 3 0,0-5 10 15,0-3 3-15,0-8-6 0,4-5-4 16,1-5-4-16,3-4 0 0,-2 0 1 16,5 2-4-16,1 3 0 0,-4 4 0 15,3 8-1-15,-7 5 0 0,0 7 1 0,-2 5-1 16,0-1 0-16,3 2-1 0,-1 4-2 16,6 7 3-16,-1 3-4 0,3 6 3 15,-2 2 1-15,3 3-2 0,1 0 2 16,-5 4 0-16,3 0 1 0,-3-1-1 15,-1 1 0-15,-4-5 1 16,7-2-1-16,-7-4 0 0,2-2 1 0,-2-5-1 16,0-5-3-16,-1 0-10 0,-3-3-11 15,0 0-9-15,0-3-13 0,-2 0-22 16,2-4 4-16,6-5-1 0,-2-3-33 16,7-4-21-16,-5-1-46 0</inkml:trace>
  <inkml:trace contextRef="#ctx0" brushRef="#br0" timeOffset="-180110.7">31627 11486 192 0,'0'0'210'0,"0"0"-128"16,0 0-10-16,0 0-5 0,0 0-4 16,0 0-3-16,0 0-11 0,0 0-15 15,-4-25-15-15,8 25-3 0,0 0-1 16,8-3-3-16,7 0-3 0,8-1 2 16,10-1 2-1,7-1-6-15,7 2-3 0,3 1-3 0,-6-1 0 0,-11 4 0 0,-17 0-1 16,-7 0-13-16,-9 0-17 0,-4 1-29 15,-4-1-41-15,-13 0 4 0,-1-4-92 16,-5-2-201-16</inkml:trace>
  <inkml:trace contextRef="#ctx0" brushRef="#br0" timeOffset="-179874.6">31794 11343 492 0,'0'0'73'15,"0"0"-17"-15,0 0-22 0,0 0 19 0,0-57 8 0,0 49-1 16,0 3-13-16,0 1-9 0,0 3-10 15,0 1-5-15,0 0-9 0,2 0-5 16,5 1-5-16,-1 5-2 0,2 4-2 0,0 6 2 16,-1 2-1-16,-1 4 2 0,0 0-2 15,0 3 0-15,-4 1 1 16,2 2-1-16,-4 1-1 0,0-1 1 0,0 1-1 16,0 0 0-16,-2-3-10 15,-2 1-10-15,-2-4-19 0,6-3 6 0,0-1-29 16,-2-8-45-16,0-2-18 0,0-6-91 15</inkml:trace>
  <inkml:trace contextRef="#ctx0" brushRef="#br0" timeOffset="-179622.47">32307 11190 467 0,'0'0'214'0,"0"0"-148"0,0 0-5 16,0 0-9-16,0 0-8 0,0 0-12 16,0 0-1-16,0 0-5 0,0 0-14 15,35-22-8-15,-33 39-3 0,-2 5 2 16,-2 8 7-16,0 5-10 0,0 2 0 16,2 4 0-16,0-1 0 0,2 3 0 0,4-4 0 15,-2 1 0-15,3 0 0 16,-1-1 0-16,4-4 0 0,-4-2 0 15,-1-4-10-15,-5 0-43 0,-13-5-34 0,-5-4-81 16,-11-8-122-16</inkml:trace>
  <inkml:trace contextRef="#ctx0" brushRef="#br0" timeOffset="-172650.36">21874 8018 219 0,'0'0'84'0,"0"0"-46"0,0 0 13 0,0 0 7 16,0 0-2-16,-18-50-10 0,18 46-8 15,0 1-6-15,0 2-3 0,0 1-4 16,0 0-6-16,0 0-1 0,0-1-4 16,0 1-4-16,0 1-8 0,0 6-2 0,0 5-2 15,0 6 2 1,2 6 1 0,-2 6 2-16,-2 4 3 0,-2 4-1 15,-3 3 2-15,3-3-2 0,0 0-3 16,2-2-1-16,0-4 0 0,0-4 0 15,2-6 0-15,0-4-1 0,0-6 1 0,0-4-1 16,0-5 0-16,0-3 1 0,0 0 0 16,0 0 3-16,0-2 4 0,0-1 12 15,2-6 3-15,2-2-4 0,0-5-8 16,0-6-4-16,3-3-1 0,5-5 0 16,-4-2-3-16,-2 5 0 0,7 3-2 15,-5 8-1-15,0 4 1 0,-4 6-1 16,1 3 0-16,1 3 0 0,2 0 0 15,0 6-1-15,3 3-2 0,5 7 0 0,-3 2 1 16,7 2 2-16,-9 4 1 0,5-1 0 16,-1 1 0-16,-5-3 0 0,4-3-1 15,-1-1-1-15,5-4-6 0,-3-2-6 16,6-5-12-16,-7-2-3 0,5-4-17 16,-5 0-7-16,5-7 0 15,-7-2-18-15,-2-3-27 0,-1 0-17 0,-7 2-67 16</inkml:trace>
  <inkml:trace contextRef="#ctx0" brushRef="#br0" timeOffset="-172493.43">22205 8222 320 0,'0'0'79'0,"0"0"-5"0,0 0 16 15,0 0-10-15,0 0-26 0,0 0-14 16,0 0-17-16,0 0-12 0,6-15-3 16,7 15 7-16,3 0 2 0,7-1-2 15,2-3-3-15,-1-3-4 0,3 1-4 16,4-5-3-16,-2 0-1 0,0 1-1 15,-8-3-8-15,-2 4-36 0,-7 0-36 16,-6-1-12-16,-6 1-56 0,-4-2-87 16</inkml:trace>
  <inkml:trace contextRef="#ctx0" brushRef="#br0" timeOffset="-172303.47">22310 7964 536 0,'0'0'71'15,"0"0"-15"-15,0 0 1 16,0 0-10-16,0 0-21 0,0 0-19 0,0 0 4 15,0 0 13-15,0 0-3 0,46 67-2 16,-38-41-7-16,-2 3-2 0,-1 4-7 16,-3 4 0-16,-2-1-2 15,0-1 1-15,0-1-2 0,2-6-3 0,0-5-19 16,0-4-24-16,0-6-28 0,2-4-29 16,0-6-60-16,-2-3-142 0</inkml:trace>
  <inkml:trace contextRef="#ctx0" brushRef="#br0" timeOffset="-171856.23">22929 7851 615 0,'0'0'29'0,"0"0"28"0,0 0 9 0,0 0-20 16,0 0-21-16,0 0-15 16,0 0-3-16,0 0 2 0,0 0 0 15,8 48-1-15,-19-23-2 0,-9 0-2 16,-1-2-2-16,-4 0 0 0,-4-3 1 0,0-4-3 15,5-2-2-15,-1-3-7 0,6-5-3 16,3-1 0-16,5-4 3 0,3-1 8 16,2-3 1-16,0-5 0 0,2-2 1 15,1-6-1-15,3-4 1 0,0-3-1 16,7-4 3-16,3 1 1 0,0 2 2 16,3 3 0-16,1 5-1 0,3 3 1 15,-1 4-4-15,9 3 2 0,-4 5-3 16,6 1 1-16,-1 4 0 0,-1 8-1 0,-8 2 1 15,-3 6-1-15,-10 7 0 16,-4 7 0-16,-12 7-1 0,-11 5 1 16,-10-1-1-16,-6-1 0 0,-2-5-7 15,3-4 3-15,5-5 1 0,9-5 3 0,7-7 2 16,11-7-2-16,0-5 1 0,6-2 6 16,4-2-3-16,2-1 0 0,4-1 3 15,15 0 3-15,8-6 5 0,8-1-1 16,13-2-4-16,8-1-7 0,9 2-2 15,5 0 1-15,15-1-2 0,4-4-36 16,-4-6-71-16,-8-6-254 0</inkml:trace>
  <inkml:trace contextRef="#ctx0" brushRef="#br0" timeOffset="-169623.5">29006 8182 188 0,'0'0'50'32,"0"0"-3"-32,0 0 4 0,0 0 9 0,0 0-18 0,0 0-4 0,0 0 2 15,0 0-2-15,0 0 2 0,4-32-7 0,-4 32-8 32,0 0-3-32,0 0-6 0,2 3-5 0,0 5-4 0,2 6-3 15,2 6 3-15,-1 5 8 0,7 2 1 16,-6 6-5-1,-2 5 0-15,3 1-3 0,-5 3-1 16,-2 1-1-16,4 0-2 0,-2-2-3 0,0-4-1 0,4-7 0 0,-4-6 0 16,2-9 0-16,-2-5 0 15,0-6 1-15,-2-4 1 0,0 0-1 0,0 0 2 16,0 0 3-16,0-6 2 0,0-4 12 16,-4-6-5-16,2-5-2 0,0-5-7 15,0-2-3-15,2-5 0 16,0-2-1-1,2 2-1-15,4 4 2 0,1 5-1 0,-1 6-2 0,4 5 0 16,-2 4-2-16,-1 5 1 16,1 3 0-16,6 1 0 0,-1 3-1 0,5 7 1 0,1 5-1 0,6 5 2 15,-5 2 0-15,-1 3 1 0,2 0-1 32,-7 3 1-32,-1-2-1 0,-3 0-1 0,-2-2 1 0,-4 0 1 15,2-3-1 1,1-2 0-16,-5-1-4 0,0-4-21 0,0-2-16 0,2 0-37 15,0-3-16-15,0-5-63 16,2-2-117-16</inkml:trace>
  <inkml:trace contextRef="#ctx0" brushRef="#br0" timeOffset="-169387.23">29752 8372 622 0,'0'0'41'15,"0"0"5"-15,0 0-2 0,0 0 10 16,0 0-24-16,0 0-19 0,0 0-3 16,0 0 5-16,-12-6-3 0,12 5-4 15,2-2-2-15,2 1-1 0,2-1-2 16,9-1 0-16,5 0 2 0,7-3-3 16,4 1 2-16,0 1-2 0,-6 1 0 15,-6 2 0-15,-5 1-5 0,-6 1-30 0,-4 0-20 16,-4 0-31-16,0 0-5 0,-6-3-52 15,-10-1-46-15</inkml:trace>
  <inkml:trace contextRef="#ctx0" brushRef="#br0" timeOffset="-169197.84">29783 8233 424 0,'0'0'88'0,"0"0"1"0,0 0-30 16,0 0 7-16,0 0-10 0,0 0-20 15,0 0-8-15,0 0-3 0,0 0-7 16,2-19-4-16,-2 19-3 0,2 6-5 15,-2 6-2-15,4 2-2 0,3 7 2 16,-1 5 1-16,0 1-1 0,0 3-1 0,0-2-1 16,7 0-1-16,-3 2-1 0,0-1 0 15,7 0-29-15,-5-6-28 0,5-4-38 16,-3-8-30-16,-3-5-81 0</inkml:trace>
  <inkml:trace contextRef="#ctx0" brushRef="#br0" timeOffset="-168710.22">30389 8103 696 0,'0'0'25'0,"0"0"38"16,0 0-31-16,0 0 2 0,0 0-12 16,0 0-14-16,0 0-3 15,0 0 1-15,0 0-1 0,12-6 3 0,-18 16-1 16,-4 1-2-16,-1 3 0 0,-1-3 0 15,-7 2-4-15,-1-1 2 0,3-3-2 16,-6 0-1-16,5-3 0 0,-1-2-6 16,3-2-4-16,-1-2 1 0,5 0-2 15,-3-3 1-15,7-3 1 0,2 0 5 16,2-4 4-16,1-2 0 0,3-3 0 0,-2-3 0 16,7-2 3-16,1 3 2 15,2 0 1-15,0 4 0 0,7 2-1 0,-5 4 0 16,5 2-1-16,-1 4-1 0,7 1-2 15,-1 5 1-15,3 4 2 0,0 5-2 16,-7 0 2-16,1 6 0 0,-9 4-2 16,-8 4-1-16,0 7 0 0,-10 2 0 15,-11 1-1-15,-6 0 0 0,-6 0-3 0,-8 0-7 16,4-5 9-16,2-4 1 16,8-6-1-16,10-7 1 0,11-4 0 15,4-5 2-15,2-2-1 0,0-1 1 16,0-1 2-16,6-2 0 0,11-1 0 0,1 0 1 15,13-2 5-15,13-7 0 0,3 1-2 16,11 0-3-16,10 1-2 16,5 1-1-16,7-5-2 0,-1-2-33 0,-11-6-112 15</inkml:trace>
  <inkml:trace contextRef="#ctx0" brushRef="#br0" timeOffset="-166031.05">25736 4923 326 0,'0'0'87'0,"0"0"-33"0,0 0-15 0,0 0 3 15,0 0 2-15,0 0-14 0,0 0-8 16,0 0-6-16,8-28-2 0,-8 30-6 16,2 5-5-16,4 3 1 0,0 9 1 15,3 5 6 1,-5 8 10-16,2 4-4 0,-6 8-4 0,2 0-5 0,-2 5-2 16,0 2-3-16,0-1-1 0,0-3-1 15,-2-7 0-15,2-4 0 16,0-5 0-16,0-7-1 0,-2-2 1 0,4-4 0 15,-2-6 0-15,0-2-1 0,0-4 0 16,0-6 1-16,0 0-1 0,0 0 1 16,0 0 1-16,0-6 5 0,0-5 4 0,0-3 11 15,0-5-10-15,0-5-2 0,0-5-3 16,0-3 0-16,0-1-3 0,6 1 0 16,2 5 0-1,3 8-1-15,-5 5 0 0,-4 4-2 0,4 3-1 0,3 4 0 16,-1 3 0-16,2 0-1 0,-2 6-1 15,9 4 1 1,-5 3 1-16,9 4-2 0,-7 3 1 0,5 3 0 0,-7 4 0 16,7-1 1-16,-9 5 1 0,3-5-1 15,1 2 1-15,-7-6 0 0,3-1 0 0,0-6 0 16,-4-3-1-16,1-3 0 0,-3-5-18 16,4-1-28-1,4-3-32-15,-3-1-7 0,1-6-52 0,4-3-61 16</inkml:trace>
  <inkml:trace contextRef="#ctx0" brushRef="#br0" timeOffset="-165826.45">26201 5338 459 0,'0'0'52'0,"0"0"20"16,0 0-7-16,0 0-8 16,0 0-17-16,0 0-20 0,0 0 0 15,0 0 2-15,16-21-7 0,5 20 1 0,-5-4-2 16,9 0-5-16,6-2-4 0,0 0-2 15,2 1-2-15,3 2 0 0,-3-1-1 16,-4 4 0-16,-7 0 0 0,-11 1-21 16,-9 2-30-1,-2 0-35-15,0-1-10 0,-4-1-43 16,-11-5-70-16</inkml:trace>
  <inkml:trace contextRef="#ctx0" brushRef="#br0" timeOffset="-165653.86">26339 5164 450 0,'0'0'83'0,"0"0"5"0,0 0-3 16,0 0-9-16,0 0-32 0,0 0-15 16,0 0-1-16,0 0-8 0,0 0-10 15,-20-18-8-15,28 32-2 0,-2 8 0 16,0 6 1-16,0 4 1 0,3 5-2 16,-1 1 2-16,-6 0 0 0,0 2-2 15,-2-3 0-15,2-3-24 0,0-5-35 16,0-6-30-16,2-5-3 0,5-7-38 15,3-6-63-15</inkml:trace>
  <inkml:trace contextRef="#ctx0" brushRef="#br0" timeOffset="-165137.75">26802 5012 545 0,'0'0'18'0,"0"0"6"15,0 0 26-15,0 0-8 0,0 0-25 16,0 0-5-16,0 0 11 0,0 0 2 16,0 0-2-16,-35-46 0 0,35 42-2 15,0-1-6-15,2-2-4 0,4-1-7 16,9-3-3-16,-3 1 0 0,9 3-1 16,-2 0 3-16,9 3-3 0,4 1 0 15,-4 3 1-15,1 3 0 0,-6 4 0 0,-2 3-1 16,-3 2 1-16,-7 1 0 0,-9 0-1 15,-2 2 0-15,0 2 0 0,-17 0 0 16,1-1 1-16,-15 2-1 0,2-4 0 16,0-1-12-16,6-4-2 15,2-2 3-15,5-2 6 0,6-1 4 0,3-1 1 16,1 0-1-16,2 1 0 0,2-4-1 16,2 0 1-16,0 0-1 0,0 0 0 15,4 0 2-15,0 3 8 0,2 0 2 16,9-2 0-16,1 3 2 0,9 0 0 15,-2 2 2-15,2 4-1 0,6 3 0 16,-2 4-5-16,0 3-1 0,-11 2 4 0,1 1-5 16,-9 1 0-16,-6 2-2 0,-4-2 1 15,0-2-3-15,-6-4 2 0,-2-4-3 16,-9 0 3-16,-1-4 1 0,-13-3-1 16,0 1 0-16,-2-6-1 0,-2-1-2 15,1-1-1-15,-1 0-24 0,4 3-20 16,0-3-37-16,9 0-76 0,7 0-166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2C8D3A-61B0-4258-8C3F-C33326EBF414}" type="datetimeFigureOut">
              <a:rPr lang="en-IN" smtClean="0"/>
              <a:t>26-04-2023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06F15-C5BC-48E5-AB6A-379012E19F5B}" type="slidenum">
              <a:rPr lang="en-IN" smtClean="0"/>
              <a:t>‹#›</a:t>
            </a:fld>
            <a:endParaRPr lang="en-IN"/>
          </a:p>
        </p:txBody>
      </p:sp>
    </p:spTree>
    <p:extLst>
      <p:ext uri="{BB962C8B-B14F-4D97-AF65-F5344CB8AC3E}">
        <p14:creationId xmlns:p14="http://schemas.microsoft.com/office/powerpoint/2010/main" val="147121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general structure of an LL rotation. Notice that three nodes involved in the imbalance can have other balanced subtrees as children. After a rotation, as we discussed before, we need to find a place for these children in the rotated (balanced) tree. Notice that L1, R1, and R3 can stay in the same position as they were before the rotation. However, node 2 adopted a new child 3 and abandoned R2, so we need to find a new place for R2. Notice that there is a vacancy on the left of 3. Because all nodes in R2 are greater than 2 and less than 3, we can make R2 a left child of 3.</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10</a:t>
            </a:fld>
            <a:endParaRPr lang="en-IN"/>
          </a:p>
        </p:txBody>
      </p:sp>
    </p:spTree>
    <p:extLst>
      <p:ext uri="{BB962C8B-B14F-4D97-AF65-F5344CB8AC3E}">
        <p14:creationId xmlns:p14="http://schemas.microsoft.com/office/powerpoint/2010/main" val="2972972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LL rotation may be required at node 3 due to deletion if a node is deleted from the right subtree of 3, making it left heavy. Let’s say we deleted a node from R3, and consequently, the height of R3 becomes h-1 from h. Because node 3 is imbalanced after the deletion, the height of 2 can’t be h or h-1. The height of 2 can’t be h-2 because, in that case, 3 was originally imbalanced. Therefore the only possible value for the height of 2 is h+1. Therefore, the height of 3 is h+2 before and after the deletion. Because we are doing LL rotation, node 2 is either left heavy or not heavy. If 2 is left heavy, in that case, the height of 1 will be h, and the height of R2 will be h-1. Notice that node 2 is not imbalanced. If node 2 is not heavy, then the heights of both node 2 and R2 will be h. The heights of L1 and R1 could be h-1 or h-2, but one of them must be h-1. After plugging the values of the heights of L1, R1, R2, and R3 in the rotated tree, we can compute the height of the new root. The height of 1 remains h because the height of either L1 or R1 must be h-1. The height of 3 will be h when the height of R2 is h-1, and it will be h+1 when the height of R2 is h. The height of 2 will be h+1 when the heights of both 1 and 3 are h. The height of 2 will be h+2 when the height of 3 is h+1. Because, after the rotation, the height of the new root can be h+1, which is one less than the original height of the imbalanced node, further rotations may be required.</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70</a:t>
            </a:fld>
            <a:endParaRPr lang="en-IN"/>
          </a:p>
        </p:txBody>
      </p:sp>
    </p:spTree>
    <p:extLst>
      <p:ext uri="{BB962C8B-B14F-4D97-AF65-F5344CB8AC3E}">
        <p14:creationId xmlns:p14="http://schemas.microsoft.com/office/powerpoint/2010/main" val="303797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LR rotation may be required at node 3 due to deletion if a node is deleted from the right subtree of 3, making it left heavy. Let’s say we deleted a node from R3, and consequently, the height of R3 becomes h-1 from h. Because node 3 is imbalanced after the deletion, the height of 1 can’t be h or h-1. The height of 1 can’t be h-2 because, in that case, 3 was originally imbalanced. Therefore the only possible value for the height of 1 is h+1. Therefore, the height of 3 is h+2 before and after the deletion. Because we are doing LR rotation, node 1 is right heavy. If node 1 is right heavy, in that case, the height of 2 will be h, and the height of L1 will be h-1. Notice that node 1 is not imbalanced. The heights of L2 and R2 could be h-1 or h-2, but one of them must be h-1. After plugging the values of the heights of L1, L2, R2, and R3 in the rotated tree, we can compute the height of the new root. The height of 1 is h because the height of L1 is h-1. The height of 3 is h because the height of R3 is h-1. The height of 2 is h+1 because the heights of both 1 and 3 are h. Because, after the rotation, the height of the new root is h+1, which is one less than the original height of the imbalanced node, further rotations may be required. Let’s also consider the case if we try LR rotation when node 1 is not heavy. If node 1 is not heavy, the heights of both L1 and 2 will be h. If we consider the height of L1 as h in the rotated tree, node 1 may become imbalanced because the height of L2 can also be h-2. Therefore, we perform an LL rotation when the left child of the imbalanced node is not heavy.</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72</a:t>
            </a:fld>
            <a:endParaRPr lang="en-IN"/>
          </a:p>
        </p:txBody>
      </p:sp>
    </p:spTree>
    <p:extLst>
      <p:ext uri="{BB962C8B-B14F-4D97-AF65-F5344CB8AC3E}">
        <p14:creationId xmlns:p14="http://schemas.microsoft.com/office/powerpoint/2010/main" val="3564035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 complexity of the BST sort is n^2 because each insertion may take O(n) operations if the tree is skewed.</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80</a:t>
            </a:fld>
            <a:endParaRPr lang="en-IN"/>
          </a:p>
        </p:txBody>
      </p:sp>
    </p:spTree>
    <p:extLst>
      <p:ext uri="{BB962C8B-B14F-4D97-AF65-F5344CB8AC3E}">
        <p14:creationId xmlns:p14="http://schemas.microsoft.com/office/powerpoint/2010/main" val="1662767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general structure of an RR rotation. Notice that three nodes involved in the imbalance can have other balanced subtrees as children. After a rotation, as we discussed before, we need to find a place for these children in the rotated (balanced) tree. Notice that L1, L3, and R3 can stay in the same position as they were before the rotation. However, node 2 has now become the parent of its old parent (1) and abandoned L2, so we need to find a new place for L2. Notice that there is a vacancy in the right of 1. Because all nodes in L2 are greater than 1 and less than 2, we can make L2 the right child of 1.</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12</a:t>
            </a:fld>
            <a:endParaRPr lang="en-IN"/>
          </a:p>
        </p:txBody>
      </p:sp>
    </p:spTree>
    <p:extLst>
      <p:ext uri="{BB962C8B-B14F-4D97-AF65-F5344CB8AC3E}">
        <p14:creationId xmlns:p14="http://schemas.microsoft.com/office/powerpoint/2010/main" val="3546233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general structure of an LR rotation. Notice that three nodes involved in the imbalance can have other balanced subtrees as children. After a rotation, as we discussed before, we need to find a place for these children in the rotated (balanced) tree. Notice that L1 and R3 can stay in the same position as they were before the rotation. However, node 2 has now become the parent of its previous parent (1) and grandparent(3) and abandoned L2 and R2, so we need to find a new place for L2 and R2. Notice that there is a vacancy on the right of 1 and the left of 3. Because all nodes in L2 are greater than 1 and less than 2, we can make L2 the right child of 1. Similarly, all the nodes in R2 are greater than 2 and left than 3; we can make R2 the left child of 3.</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14</a:t>
            </a:fld>
            <a:endParaRPr lang="en-IN"/>
          </a:p>
        </p:txBody>
      </p:sp>
    </p:spTree>
    <p:extLst>
      <p:ext uri="{BB962C8B-B14F-4D97-AF65-F5344CB8AC3E}">
        <p14:creationId xmlns:p14="http://schemas.microsoft.com/office/powerpoint/2010/main" val="525693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general structure of an RL rotation. Notice that three nodes involved in the imbalance can have other balanced subtrees as children. After a rotation, as we discussed before, we need to find a place for these children in the rotated (balanced) tree. Notice that L1 and R3 can stay in the same position as before the rotation. However, node 2 has now become the parent of its previous parent (3) and grandparent(1) and abandoned L2 and R2, so we need to find a new place for L2 and R2. Notice that there is a vacancy on the right of 1 and the left of 3. Because all nodes in L2 are greater than 1 and less than 2, we can make L2 the right child of 1. Similarly, all the nodes in R2 are greater than 2 and less than 3; we can make R2 the left child of 3.</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16</a:t>
            </a:fld>
            <a:endParaRPr lang="en-IN"/>
          </a:p>
        </p:txBody>
      </p:sp>
    </p:spTree>
    <p:extLst>
      <p:ext uri="{BB962C8B-B14F-4D97-AF65-F5344CB8AC3E}">
        <p14:creationId xmlns:p14="http://schemas.microsoft.com/office/powerpoint/2010/main" val="2197628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we are inserting these elements individually in an AVL tree in the given order. After inserting a node n in the tree, when we return back from n to the root (like we did in the case of BST insertion), we check the balance at each intermediate node. If a node is imbalanced, we use the conditions that we discussed earlier to find its category, i.e., LL, RR, LR, and RL, and perform the rotation accordingly. After the rotation, we return the new root to its caller. We keep doing this for each intermediate node in the path until we reach the root. Notice that the maximum number of rotations in this scheme is equal to the height of the tree. Because each rotation requires a constant number of operations and the height of the tree is O(log(n)), the time complexity of the AVL insertion is O(log(n)). We will later show that the maximum number of rotations required for an insertion is actually one.</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19</a:t>
            </a:fld>
            <a:endParaRPr lang="en-IN"/>
          </a:p>
        </p:txBody>
      </p:sp>
    </p:spTree>
    <p:extLst>
      <p:ext uri="{BB962C8B-B14F-4D97-AF65-F5344CB8AC3E}">
        <p14:creationId xmlns:p14="http://schemas.microsoft.com/office/powerpoint/2010/main" val="3741556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insertion, an LL rotation at node n is triggered if we insert a node in the left subtree of the left child of n. Let’s say after the insertion, the height of L1 becomes h+1 from h. Now a rotation at node 3 will be required if and only if the height of all intermediate nodes, i.e., 1, 2, and 3, change. The height of 1 would change due to the insertion in L1 only if the previous height of 1 was h+1. Notice that before the insertion, the height of 1 was greater than h because the height of L1 was h. Now the height of 1 can only change due to the insertion in L1 </a:t>
            </a:r>
            <a:r>
              <a:rPr lang="en-US" dirty="0" err="1"/>
              <a:t>iff</a:t>
            </a:r>
            <a:r>
              <a:rPr lang="en-US" dirty="0"/>
              <a:t> its previous height was h+1. Similarly, the height of 2 and 3 will change after the insertion </a:t>
            </a:r>
            <a:r>
              <a:rPr lang="en-US" dirty="0" err="1"/>
              <a:t>iff</a:t>
            </a:r>
            <a:r>
              <a:rPr lang="en-US" dirty="0"/>
              <a:t> their previous heights were h+2 and h+3. The new heights of 1, 2, and 3 are h+2, h+3, and h+4, respectively. Now, let’s argue about the possible heights for R1. It can’t be h+1 because, in that case, the previous height of 1 would be h+2, which is not the case here. Similarly, the height of R1 can’t be h-1 because, in that case, node 1 becomes imbalanced after the insertion in L1, which is not the case here. Therefore, the only possible height for R1 is h. Similarly, the height of R2 can’t be h+2 because, in that case, the height of 2 before the insertion would be h+3, which is not the case here. The height of R2 can’t be h because, in that case, node 2 becomes imbalanced after the insertion, which is not the case here. Therefore, the only possible height for R2 is h+1. Let’s look at node 3. The height of R3 can’t be h+3 because, in that case, the height of node 3 before the insertion would be h+4, which is not the case. If the height of R3 is h+2, node 3 remains balanced after the insertion, which is not the case. Therefore, the only viable option for the height of R3 is h+1. After the rotation, the height of 1 is h+2 because the height of L1 is h+1; the height of 3 is h+2 because the heights of both R2 and R3 are h+1; the height of 2 is h+3 because the heights of both 1 and 3 are h+2. Notice that after the rotation, the height of the new root is the same as the height of the imbalanced node before the insertion. Therefore, no further rotation is required when we move upwards towards the root after the rotation.</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41</a:t>
            </a:fld>
            <a:endParaRPr lang="en-IN"/>
          </a:p>
        </p:txBody>
      </p:sp>
    </p:spTree>
    <p:extLst>
      <p:ext uri="{BB962C8B-B14F-4D97-AF65-F5344CB8AC3E}">
        <p14:creationId xmlns:p14="http://schemas.microsoft.com/office/powerpoint/2010/main" val="857142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During insertion, an LR rotation at node n is triggered if we insert a node in the right subtree of the left child of n. Let’s say after the insertion, the height of L2 becomes h+1 from h. Now a rotation at node 3 will be required if and only if the height of all intermediate nodes, i.e., 2, 1, and 3, change. The height of 2 would change due to the insertion in L2 only if the previous height of 2 was h+1. Notice that before the insertion, the height of 2 was greater than h because the height of L2 was h. Now the height of 2 can only change due to the insertion in L2 </a:t>
            </a:r>
            <a:r>
              <a:rPr lang="en-US" dirty="0" err="1"/>
              <a:t>iff</a:t>
            </a:r>
            <a:r>
              <a:rPr lang="en-US" dirty="0"/>
              <a:t> its previous height was h+1. Similarly, the height of 1 and 3 will change after the insertion </a:t>
            </a:r>
            <a:r>
              <a:rPr lang="en-US" dirty="0" err="1"/>
              <a:t>iff</a:t>
            </a:r>
            <a:r>
              <a:rPr lang="en-US" dirty="0"/>
              <a:t> their previous heights were h+2 and h+3. The new heights of 2, 1, and 3 are h+2, h+3, and h+4, respectively. Now, let’s argue about the possible heights for R2. It can’t be h+1 because, in that case, the previous height of 2 would be h+2, which is not the case here. Similarly, the height of R2 can’t be h-1 because, in that case, node 2 becomes imbalanced after the insertion in L2, which is not the case here. Therefore, the only possible height for R2 is h. Similarly, the height of L1 can’t be h+2 because, in that case, the height of 1 before the insertion would be h+3, which is not the case here. The height of L1 can’t be h because, in that case, node 1 becomes imbalanced after the insertion, which is not the case here. Therefore, the only possible height for L1 is h+1. Let’s look at node 3. The height of R3 can’t be h+3 because, in that case, the height of node 3 before the insertion would be h+4, which is not the case. If the height of R3 is h+2, node 3 remains balanced after the insertion, which is not the case. Therefore, the only viable option for the height of R3 is h+1. After the rotation, the height of 1 is h+2 because the heights of both L1 and L2 are h+1; the height of 3 is h+2 because the height of R3 is h+1; the height of 2 is h+3 because the heights of both 1 and 3 are h+2. Notice that after the rotation, the height of the new root is the same as the height of the imbalanced node before the insertion. Therefore, no further rotation is required when we move upwards towards the root after the rotation.</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43</a:t>
            </a:fld>
            <a:endParaRPr lang="en-IN"/>
          </a:p>
        </p:txBody>
      </p:sp>
    </p:spTree>
    <p:extLst>
      <p:ext uri="{BB962C8B-B14F-4D97-AF65-F5344CB8AC3E}">
        <p14:creationId xmlns:p14="http://schemas.microsoft.com/office/powerpoint/2010/main" val="404021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Deletion is similar to the BST except that the rotations may be required. After deleting 4, we will walk from 3 to root, checking the balance at each intermediate node and performing rotations if needed until we reach the root. Notice that in this case, after deleting 4, node 3 becomes imbalanced, so we perform an LL rotation at node 3. After the rotation, we check the balance of the parent node (5 in this case). Because 5 is also imbalanced, we perform a RR rotation at node 5. The final tree is shown on the next slide.</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56</a:t>
            </a:fld>
            <a:endParaRPr lang="en-IN"/>
          </a:p>
        </p:txBody>
      </p:sp>
    </p:spTree>
    <p:extLst>
      <p:ext uri="{BB962C8B-B14F-4D97-AF65-F5344CB8AC3E}">
        <p14:creationId xmlns:p14="http://schemas.microsoft.com/office/powerpoint/2010/main" val="2204630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deleting 4, the next goal is to insert 4 that don’t require any rotations. Now, let’s delete 8. Because 8 has two children, we will either delete the maximum node in the left subtree or the minimum node in the right subtree and copy the value of the deleted node to 8. Let’s delete the minimum element in the right subtree, node 9, and replace 8 with 9. After deleting 9, we will walk from the original parent of 9 to the root and perform rotations if we encounter imbalanced nodes in the path. Notice that the parent of 9, node 10, is imbalanced now, so we perform a RR rotation. After the rotation, we check if the original parent of 10, node 9, is imbalanced. Because node 9 is imbalanced, we perform an LL rotation. Because node 9 was the root of the tree, the algorithm stops at this point.</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57</a:t>
            </a:fld>
            <a:endParaRPr lang="en-IN"/>
          </a:p>
        </p:txBody>
      </p:sp>
    </p:spTree>
    <p:extLst>
      <p:ext uri="{BB962C8B-B14F-4D97-AF65-F5344CB8AC3E}">
        <p14:creationId xmlns:p14="http://schemas.microsoft.com/office/powerpoint/2010/main" val="1259510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64987-45D9-41EB-90B3-3D5EA67B30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1629E2-B9F4-4340-AE5D-A271831AEF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EB421C-CB5C-4DF0-A3FD-56D65E022FB8}"/>
              </a:ext>
            </a:extLst>
          </p:cNvPr>
          <p:cNvSpPr>
            <a:spLocks noGrp="1"/>
          </p:cNvSpPr>
          <p:nvPr>
            <p:ph type="dt" sz="half" idx="10"/>
          </p:nvPr>
        </p:nvSpPr>
        <p:spPr/>
        <p:txBody>
          <a:bodyPr/>
          <a:lstStyle/>
          <a:p>
            <a:fld id="{5395729D-E309-45CC-8966-0E30C5685DCA}" type="datetimeFigureOut">
              <a:rPr lang="en-IN" smtClean="0"/>
              <a:t>26-04-2023</a:t>
            </a:fld>
            <a:endParaRPr lang="en-IN"/>
          </a:p>
        </p:txBody>
      </p:sp>
      <p:sp>
        <p:nvSpPr>
          <p:cNvPr id="5" name="Footer Placeholder 4">
            <a:extLst>
              <a:ext uri="{FF2B5EF4-FFF2-40B4-BE49-F238E27FC236}">
                <a16:creationId xmlns:a16="http://schemas.microsoft.com/office/drawing/2014/main" id="{C5F5CA85-CBDF-433A-A068-36C8FCF692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A5D5D7-5C09-4398-9F5A-3823D6DD9E50}"/>
              </a:ext>
            </a:extLst>
          </p:cNvPr>
          <p:cNvSpPr>
            <a:spLocks noGrp="1"/>
          </p:cNvSpPr>
          <p:nvPr>
            <p:ph type="sldNum" sz="quarter" idx="12"/>
          </p:nvPr>
        </p:nvSpPr>
        <p:spPr/>
        <p:txBody>
          <a:bodyPr/>
          <a:lstStyle/>
          <a:p>
            <a:fld id="{A4E9ABE7-4363-4F80-934D-162CCF75ED5B}" type="slidenum">
              <a:rPr lang="en-IN" smtClean="0"/>
              <a:t>‹#›</a:t>
            </a:fld>
            <a:endParaRPr lang="en-IN"/>
          </a:p>
        </p:txBody>
      </p:sp>
    </p:spTree>
    <p:extLst>
      <p:ext uri="{BB962C8B-B14F-4D97-AF65-F5344CB8AC3E}">
        <p14:creationId xmlns:p14="http://schemas.microsoft.com/office/powerpoint/2010/main" val="2579581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F8DB-7D5B-4D77-A33E-CD463A8631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A6A7F8-8CD7-4AF6-9203-906C9F97C8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D9AFC-D139-4B34-8740-6F9BB69B7E41}"/>
              </a:ext>
            </a:extLst>
          </p:cNvPr>
          <p:cNvSpPr>
            <a:spLocks noGrp="1"/>
          </p:cNvSpPr>
          <p:nvPr>
            <p:ph type="dt" sz="half" idx="10"/>
          </p:nvPr>
        </p:nvSpPr>
        <p:spPr/>
        <p:txBody>
          <a:bodyPr/>
          <a:lstStyle/>
          <a:p>
            <a:fld id="{5395729D-E309-45CC-8966-0E30C5685DCA}" type="datetimeFigureOut">
              <a:rPr lang="en-IN" smtClean="0"/>
              <a:t>26-04-2023</a:t>
            </a:fld>
            <a:endParaRPr lang="en-IN"/>
          </a:p>
        </p:txBody>
      </p:sp>
      <p:sp>
        <p:nvSpPr>
          <p:cNvPr id="5" name="Footer Placeholder 4">
            <a:extLst>
              <a:ext uri="{FF2B5EF4-FFF2-40B4-BE49-F238E27FC236}">
                <a16:creationId xmlns:a16="http://schemas.microsoft.com/office/drawing/2014/main" id="{41DF1155-3CE2-43DF-A566-61E98B9634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8E2FA5-3F82-4B31-B9CE-55E4F35F1737}"/>
              </a:ext>
            </a:extLst>
          </p:cNvPr>
          <p:cNvSpPr>
            <a:spLocks noGrp="1"/>
          </p:cNvSpPr>
          <p:nvPr>
            <p:ph type="sldNum" sz="quarter" idx="12"/>
          </p:nvPr>
        </p:nvSpPr>
        <p:spPr/>
        <p:txBody>
          <a:bodyPr/>
          <a:lstStyle/>
          <a:p>
            <a:fld id="{A4E9ABE7-4363-4F80-934D-162CCF75ED5B}" type="slidenum">
              <a:rPr lang="en-IN" smtClean="0"/>
              <a:t>‹#›</a:t>
            </a:fld>
            <a:endParaRPr lang="en-IN"/>
          </a:p>
        </p:txBody>
      </p:sp>
    </p:spTree>
    <p:extLst>
      <p:ext uri="{BB962C8B-B14F-4D97-AF65-F5344CB8AC3E}">
        <p14:creationId xmlns:p14="http://schemas.microsoft.com/office/powerpoint/2010/main" val="207583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B41A9-C295-4C75-8054-72DAF2077A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5BBF54-894C-457E-8CF3-C03D394E06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5A74B9-DF4F-4119-B69D-BE8BE1EB47FC}"/>
              </a:ext>
            </a:extLst>
          </p:cNvPr>
          <p:cNvSpPr>
            <a:spLocks noGrp="1"/>
          </p:cNvSpPr>
          <p:nvPr>
            <p:ph type="dt" sz="half" idx="10"/>
          </p:nvPr>
        </p:nvSpPr>
        <p:spPr/>
        <p:txBody>
          <a:bodyPr/>
          <a:lstStyle/>
          <a:p>
            <a:fld id="{5395729D-E309-45CC-8966-0E30C5685DCA}" type="datetimeFigureOut">
              <a:rPr lang="en-IN" smtClean="0"/>
              <a:t>26-04-2023</a:t>
            </a:fld>
            <a:endParaRPr lang="en-IN"/>
          </a:p>
        </p:txBody>
      </p:sp>
      <p:sp>
        <p:nvSpPr>
          <p:cNvPr id="5" name="Footer Placeholder 4">
            <a:extLst>
              <a:ext uri="{FF2B5EF4-FFF2-40B4-BE49-F238E27FC236}">
                <a16:creationId xmlns:a16="http://schemas.microsoft.com/office/drawing/2014/main" id="{2B15598C-4E8C-4A85-B199-5C4D36109B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902C52-8FF0-40A3-AB2A-7609B6CF741E}"/>
              </a:ext>
            </a:extLst>
          </p:cNvPr>
          <p:cNvSpPr>
            <a:spLocks noGrp="1"/>
          </p:cNvSpPr>
          <p:nvPr>
            <p:ph type="sldNum" sz="quarter" idx="12"/>
          </p:nvPr>
        </p:nvSpPr>
        <p:spPr/>
        <p:txBody>
          <a:bodyPr/>
          <a:lstStyle/>
          <a:p>
            <a:fld id="{A4E9ABE7-4363-4F80-934D-162CCF75ED5B}" type="slidenum">
              <a:rPr lang="en-IN" smtClean="0"/>
              <a:t>‹#›</a:t>
            </a:fld>
            <a:endParaRPr lang="en-IN"/>
          </a:p>
        </p:txBody>
      </p:sp>
    </p:spTree>
    <p:extLst>
      <p:ext uri="{BB962C8B-B14F-4D97-AF65-F5344CB8AC3E}">
        <p14:creationId xmlns:p14="http://schemas.microsoft.com/office/powerpoint/2010/main" val="855013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642E4-2777-4294-BF8B-BAAD478625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E57779-0E34-4995-A386-4B0D2A3A80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52E48D-BD4B-4852-AACF-F984F6D2B411}"/>
              </a:ext>
            </a:extLst>
          </p:cNvPr>
          <p:cNvSpPr>
            <a:spLocks noGrp="1"/>
          </p:cNvSpPr>
          <p:nvPr>
            <p:ph type="dt" sz="half" idx="10"/>
          </p:nvPr>
        </p:nvSpPr>
        <p:spPr/>
        <p:txBody>
          <a:bodyPr/>
          <a:lstStyle/>
          <a:p>
            <a:fld id="{5395729D-E309-45CC-8966-0E30C5685DCA}" type="datetimeFigureOut">
              <a:rPr lang="en-IN" smtClean="0"/>
              <a:t>26-04-2023</a:t>
            </a:fld>
            <a:endParaRPr lang="en-IN"/>
          </a:p>
        </p:txBody>
      </p:sp>
      <p:sp>
        <p:nvSpPr>
          <p:cNvPr id="5" name="Footer Placeholder 4">
            <a:extLst>
              <a:ext uri="{FF2B5EF4-FFF2-40B4-BE49-F238E27FC236}">
                <a16:creationId xmlns:a16="http://schemas.microsoft.com/office/drawing/2014/main" id="{B7BD558D-E8B1-4077-A3C6-BBEE94B57B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14D2F8-2EA1-4B66-B694-180171F38A2C}"/>
              </a:ext>
            </a:extLst>
          </p:cNvPr>
          <p:cNvSpPr>
            <a:spLocks noGrp="1"/>
          </p:cNvSpPr>
          <p:nvPr>
            <p:ph type="sldNum" sz="quarter" idx="12"/>
          </p:nvPr>
        </p:nvSpPr>
        <p:spPr/>
        <p:txBody>
          <a:bodyPr/>
          <a:lstStyle/>
          <a:p>
            <a:fld id="{A4E9ABE7-4363-4F80-934D-162CCF75ED5B}" type="slidenum">
              <a:rPr lang="en-IN" smtClean="0"/>
              <a:t>‹#›</a:t>
            </a:fld>
            <a:endParaRPr lang="en-IN"/>
          </a:p>
        </p:txBody>
      </p:sp>
    </p:spTree>
    <p:extLst>
      <p:ext uri="{BB962C8B-B14F-4D97-AF65-F5344CB8AC3E}">
        <p14:creationId xmlns:p14="http://schemas.microsoft.com/office/powerpoint/2010/main" val="3293394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A53F7-6C99-4340-99C7-0E6D82F506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425F58-9D9E-4BCC-9951-2184FB7CA3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A0ADA-2DC8-4D87-91DD-D37A9F70735A}"/>
              </a:ext>
            </a:extLst>
          </p:cNvPr>
          <p:cNvSpPr>
            <a:spLocks noGrp="1"/>
          </p:cNvSpPr>
          <p:nvPr>
            <p:ph type="dt" sz="half" idx="10"/>
          </p:nvPr>
        </p:nvSpPr>
        <p:spPr/>
        <p:txBody>
          <a:bodyPr/>
          <a:lstStyle/>
          <a:p>
            <a:fld id="{5395729D-E309-45CC-8966-0E30C5685DCA}" type="datetimeFigureOut">
              <a:rPr lang="en-IN" smtClean="0"/>
              <a:t>26-04-2023</a:t>
            </a:fld>
            <a:endParaRPr lang="en-IN"/>
          </a:p>
        </p:txBody>
      </p:sp>
      <p:sp>
        <p:nvSpPr>
          <p:cNvPr id="5" name="Footer Placeholder 4">
            <a:extLst>
              <a:ext uri="{FF2B5EF4-FFF2-40B4-BE49-F238E27FC236}">
                <a16:creationId xmlns:a16="http://schemas.microsoft.com/office/drawing/2014/main" id="{1F3D45D2-30E7-4047-99C7-D9451F71A4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86EF52-5D3E-4A3C-A85D-90B67AEA032F}"/>
              </a:ext>
            </a:extLst>
          </p:cNvPr>
          <p:cNvSpPr>
            <a:spLocks noGrp="1"/>
          </p:cNvSpPr>
          <p:nvPr>
            <p:ph type="sldNum" sz="quarter" idx="12"/>
          </p:nvPr>
        </p:nvSpPr>
        <p:spPr/>
        <p:txBody>
          <a:bodyPr/>
          <a:lstStyle/>
          <a:p>
            <a:fld id="{A4E9ABE7-4363-4F80-934D-162CCF75ED5B}" type="slidenum">
              <a:rPr lang="en-IN" smtClean="0"/>
              <a:t>‹#›</a:t>
            </a:fld>
            <a:endParaRPr lang="en-IN"/>
          </a:p>
        </p:txBody>
      </p:sp>
    </p:spTree>
    <p:extLst>
      <p:ext uri="{BB962C8B-B14F-4D97-AF65-F5344CB8AC3E}">
        <p14:creationId xmlns:p14="http://schemas.microsoft.com/office/powerpoint/2010/main" val="3760781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97CBE-85DD-4285-9FBE-0524C4F097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8F2B40-FE55-4528-9CC1-B1DD45F0FD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DC427E-9944-4F42-A8CE-A08214686A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012C9B-1DAD-4673-A175-0ABD8568E1BA}"/>
              </a:ext>
            </a:extLst>
          </p:cNvPr>
          <p:cNvSpPr>
            <a:spLocks noGrp="1"/>
          </p:cNvSpPr>
          <p:nvPr>
            <p:ph type="dt" sz="half" idx="10"/>
          </p:nvPr>
        </p:nvSpPr>
        <p:spPr/>
        <p:txBody>
          <a:bodyPr/>
          <a:lstStyle/>
          <a:p>
            <a:fld id="{5395729D-E309-45CC-8966-0E30C5685DCA}" type="datetimeFigureOut">
              <a:rPr lang="en-IN" smtClean="0"/>
              <a:t>26-04-2023</a:t>
            </a:fld>
            <a:endParaRPr lang="en-IN"/>
          </a:p>
        </p:txBody>
      </p:sp>
      <p:sp>
        <p:nvSpPr>
          <p:cNvPr id="6" name="Footer Placeholder 5">
            <a:extLst>
              <a:ext uri="{FF2B5EF4-FFF2-40B4-BE49-F238E27FC236}">
                <a16:creationId xmlns:a16="http://schemas.microsoft.com/office/drawing/2014/main" id="{8619D46F-1325-48B9-BEEC-C58CF8F9D0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2AB10D-1BBE-4DBE-BCFD-102B342695D0}"/>
              </a:ext>
            </a:extLst>
          </p:cNvPr>
          <p:cNvSpPr>
            <a:spLocks noGrp="1"/>
          </p:cNvSpPr>
          <p:nvPr>
            <p:ph type="sldNum" sz="quarter" idx="12"/>
          </p:nvPr>
        </p:nvSpPr>
        <p:spPr/>
        <p:txBody>
          <a:bodyPr/>
          <a:lstStyle/>
          <a:p>
            <a:fld id="{A4E9ABE7-4363-4F80-934D-162CCF75ED5B}" type="slidenum">
              <a:rPr lang="en-IN" smtClean="0"/>
              <a:t>‹#›</a:t>
            </a:fld>
            <a:endParaRPr lang="en-IN"/>
          </a:p>
        </p:txBody>
      </p:sp>
    </p:spTree>
    <p:extLst>
      <p:ext uri="{BB962C8B-B14F-4D97-AF65-F5344CB8AC3E}">
        <p14:creationId xmlns:p14="http://schemas.microsoft.com/office/powerpoint/2010/main" val="1261885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9147-11E4-4E5B-8D30-1853E47A85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8D2FD4-57D4-4298-979D-77F2ABC9E2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E0026F-41E9-4BEB-8E6A-D6E2921B14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A3F56F-0291-4A5E-995A-F53FE1FFF1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1635F9-5969-4472-BE7B-31893FE6B1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03C20D-7005-44C3-9933-B6F70C3EA172}"/>
              </a:ext>
            </a:extLst>
          </p:cNvPr>
          <p:cNvSpPr>
            <a:spLocks noGrp="1"/>
          </p:cNvSpPr>
          <p:nvPr>
            <p:ph type="dt" sz="half" idx="10"/>
          </p:nvPr>
        </p:nvSpPr>
        <p:spPr/>
        <p:txBody>
          <a:bodyPr/>
          <a:lstStyle/>
          <a:p>
            <a:fld id="{5395729D-E309-45CC-8966-0E30C5685DCA}" type="datetimeFigureOut">
              <a:rPr lang="en-IN" smtClean="0"/>
              <a:t>26-04-2023</a:t>
            </a:fld>
            <a:endParaRPr lang="en-IN"/>
          </a:p>
        </p:txBody>
      </p:sp>
      <p:sp>
        <p:nvSpPr>
          <p:cNvPr id="8" name="Footer Placeholder 7">
            <a:extLst>
              <a:ext uri="{FF2B5EF4-FFF2-40B4-BE49-F238E27FC236}">
                <a16:creationId xmlns:a16="http://schemas.microsoft.com/office/drawing/2014/main" id="{DEC18267-AC8E-44EA-9B6B-C75964BE76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896287-A280-48BD-85ED-DB0A71D62262}"/>
              </a:ext>
            </a:extLst>
          </p:cNvPr>
          <p:cNvSpPr>
            <a:spLocks noGrp="1"/>
          </p:cNvSpPr>
          <p:nvPr>
            <p:ph type="sldNum" sz="quarter" idx="12"/>
          </p:nvPr>
        </p:nvSpPr>
        <p:spPr/>
        <p:txBody>
          <a:bodyPr/>
          <a:lstStyle/>
          <a:p>
            <a:fld id="{A4E9ABE7-4363-4F80-934D-162CCF75ED5B}" type="slidenum">
              <a:rPr lang="en-IN" smtClean="0"/>
              <a:t>‹#›</a:t>
            </a:fld>
            <a:endParaRPr lang="en-IN"/>
          </a:p>
        </p:txBody>
      </p:sp>
    </p:spTree>
    <p:extLst>
      <p:ext uri="{BB962C8B-B14F-4D97-AF65-F5344CB8AC3E}">
        <p14:creationId xmlns:p14="http://schemas.microsoft.com/office/powerpoint/2010/main" val="392312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7A7DD-E870-43F5-908B-1FFD54314F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CF885B-0E85-402F-BC57-18F72C38C991}"/>
              </a:ext>
            </a:extLst>
          </p:cNvPr>
          <p:cNvSpPr>
            <a:spLocks noGrp="1"/>
          </p:cNvSpPr>
          <p:nvPr>
            <p:ph type="dt" sz="half" idx="10"/>
          </p:nvPr>
        </p:nvSpPr>
        <p:spPr/>
        <p:txBody>
          <a:bodyPr/>
          <a:lstStyle/>
          <a:p>
            <a:fld id="{5395729D-E309-45CC-8966-0E30C5685DCA}" type="datetimeFigureOut">
              <a:rPr lang="en-IN" smtClean="0"/>
              <a:t>26-04-2023</a:t>
            </a:fld>
            <a:endParaRPr lang="en-IN"/>
          </a:p>
        </p:txBody>
      </p:sp>
      <p:sp>
        <p:nvSpPr>
          <p:cNvPr id="4" name="Footer Placeholder 3">
            <a:extLst>
              <a:ext uri="{FF2B5EF4-FFF2-40B4-BE49-F238E27FC236}">
                <a16:creationId xmlns:a16="http://schemas.microsoft.com/office/drawing/2014/main" id="{CE98C78E-A336-459C-8369-5118A87442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6FBAFD6-917A-4164-95B6-24EE37161BB9}"/>
              </a:ext>
            </a:extLst>
          </p:cNvPr>
          <p:cNvSpPr>
            <a:spLocks noGrp="1"/>
          </p:cNvSpPr>
          <p:nvPr>
            <p:ph type="sldNum" sz="quarter" idx="12"/>
          </p:nvPr>
        </p:nvSpPr>
        <p:spPr/>
        <p:txBody>
          <a:bodyPr/>
          <a:lstStyle/>
          <a:p>
            <a:fld id="{A4E9ABE7-4363-4F80-934D-162CCF75ED5B}" type="slidenum">
              <a:rPr lang="en-IN" smtClean="0"/>
              <a:t>‹#›</a:t>
            </a:fld>
            <a:endParaRPr lang="en-IN"/>
          </a:p>
        </p:txBody>
      </p:sp>
    </p:spTree>
    <p:extLst>
      <p:ext uri="{BB962C8B-B14F-4D97-AF65-F5344CB8AC3E}">
        <p14:creationId xmlns:p14="http://schemas.microsoft.com/office/powerpoint/2010/main" val="3598109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6F853F-5415-4FE8-839E-1F8FEC21C919}"/>
              </a:ext>
            </a:extLst>
          </p:cNvPr>
          <p:cNvSpPr>
            <a:spLocks noGrp="1"/>
          </p:cNvSpPr>
          <p:nvPr>
            <p:ph type="dt" sz="half" idx="10"/>
          </p:nvPr>
        </p:nvSpPr>
        <p:spPr/>
        <p:txBody>
          <a:bodyPr/>
          <a:lstStyle/>
          <a:p>
            <a:fld id="{5395729D-E309-45CC-8966-0E30C5685DCA}" type="datetimeFigureOut">
              <a:rPr lang="en-IN" smtClean="0"/>
              <a:t>26-04-2023</a:t>
            </a:fld>
            <a:endParaRPr lang="en-IN"/>
          </a:p>
        </p:txBody>
      </p:sp>
      <p:sp>
        <p:nvSpPr>
          <p:cNvPr id="3" name="Footer Placeholder 2">
            <a:extLst>
              <a:ext uri="{FF2B5EF4-FFF2-40B4-BE49-F238E27FC236}">
                <a16:creationId xmlns:a16="http://schemas.microsoft.com/office/drawing/2014/main" id="{C2051F8E-C7C3-4327-A9B3-4D6E0DDCD1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2E13C3-B57D-4A6C-B077-66ADB5EA84D4}"/>
              </a:ext>
            </a:extLst>
          </p:cNvPr>
          <p:cNvSpPr>
            <a:spLocks noGrp="1"/>
          </p:cNvSpPr>
          <p:nvPr>
            <p:ph type="sldNum" sz="quarter" idx="12"/>
          </p:nvPr>
        </p:nvSpPr>
        <p:spPr/>
        <p:txBody>
          <a:bodyPr/>
          <a:lstStyle/>
          <a:p>
            <a:fld id="{A4E9ABE7-4363-4F80-934D-162CCF75ED5B}" type="slidenum">
              <a:rPr lang="en-IN" smtClean="0"/>
              <a:t>‹#›</a:t>
            </a:fld>
            <a:endParaRPr lang="en-IN"/>
          </a:p>
        </p:txBody>
      </p:sp>
    </p:spTree>
    <p:extLst>
      <p:ext uri="{BB962C8B-B14F-4D97-AF65-F5344CB8AC3E}">
        <p14:creationId xmlns:p14="http://schemas.microsoft.com/office/powerpoint/2010/main" val="387222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F735A-2300-474B-BD63-9294E0C805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B452F3-B992-44AB-9A07-86453F0514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D79CFB3-61CB-440C-BC68-E7DF32ED35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4641A5-F456-40A5-BD43-6B4E071F8775}"/>
              </a:ext>
            </a:extLst>
          </p:cNvPr>
          <p:cNvSpPr>
            <a:spLocks noGrp="1"/>
          </p:cNvSpPr>
          <p:nvPr>
            <p:ph type="dt" sz="half" idx="10"/>
          </p:nvPr>
        </p:nvSpPr>
        <p:spPr/>
        <p:txBody>
          <a:bodyPr/>
          <a:lstStyle/>
          <a:p>
            <a:fld id="{5395729D-E309-45CC-8966-0E30C5685DCA}" type="datetimeFigureOut">
              <a:rPr lang="en-IN" smtClean="0"/>
              <a:t>26-04-2023</a:t>
            </a:fld>
            <a:endParaRPr lang="en-IN"/>
          </a:p>
        </p:txBody>
      </p:sp>
      <p:sp>
        <p:nvSpPr>
          <p:cNvPr id="6" name="Footer Placeholder 5">
            <a:extLst>
              <a:ext uri="{FF2B5EF4-FFF2-40B4-BE49-F238E27FC236}">
                <a16:creationId xmlns:a16="http://schemas.microsoft.com/office/drawing/2014/main" id="{8E464FCF-C6CF-485A-B552-D0410E2D72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379F19-80EB-45C7-B2F4-D2585B7A3BD5}"/>
              </a:ext>
            </a:extLst>
          </p:cNvPr>
          <p:cNvSpPr>
            <a:spLocks noGrp="1"/>
          </p:cNvSpPr>
          <p:nvPr>
            <p:ph type="sldNum" sz="quarter" idx="12"/>
          </p:nvPr>
        </p:nvSpPr>
        <p:spPr/>
        <p:txBody>
          <a:bodyPr/>
          <a:lstStyle/>
          <a:p>
            <a:fld id="{A4E9ABE7-4363-4F80-934D-162CCF75ED5B}" type="slidenum">
              <a:rPr lang="en-IN" smtClean="0"/>
              <a:t>‹#›</a:t>
            </a:fld>
            <a:endParaRPr lang="en-IN"/>
          </a:p>
        </p:txBody>
      </p:sp>
    </p:spTree>
    <p:extLst>
      <p:ext uri="{BB962C8B-B14F-4D97-AF65-F5344CB8AC3E}">
        <p14:creationId xmlns:p14="http://schemas.microsoft.com/office/powerpoint/2010/main" val="876264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17DE-4C64-4ABF-8871-6923B5E023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6045BD-347A-4517-980A-A78EDDAD97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B957C9-A149-4A55-936B-CEFE85877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607E45-4E53-4B66-B706-B28894BB7242}"/>
              </a:ext>
            </a:extLst>
          </p:cNvPr>
          <p:cNvSpPr>
            <a:spLocks noGrp="1"/>
          </p:cNvSpPr>
          <p:nvPr>
            <p:ph type="dt" sz="half" idx="10"/>
          </p:nvPr>
        </p:nvSpPr>
        <p:spPr/>
        <p:txBody>
          <a:bodyPr/>
          <a:lstStyle/>
          <a:p>
            <a:fld id="{5395729D-E309-45CC-8966-0E30C5685DCA}" type="datetimeFigureOut">
              <a:rPr lang="en-IN" smtClean="0"/>
              <a:t>26-04-2023</a:t>
            </a:fld>
            <a:endParaRPr lang="en-IN"/>
          </a:p>
        </p:txBody>
      </p:sp>
      <p:sp>
        <p:nvSpPr>
          <p:cNvPr id="6" name="Footer Placeholder 5">
            <a:extLst>
              <a:ext uri="{FF2B5EF4-FFF2-40B4-BE49-F238E27FC236}">
                <a16:creationId xmlns:a16="http://schemas.microsoft.com/office/drawing/2014/main" id="{F0618B44-C609-413D-BEEC-48C1F1F242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8FEFB1-C0F3-4525-B308-C2FA9086968D}"/>
              </a:ext>
            </a:extLst>
          </p:cNvPr>
          <p:cNvSpPr>
            <a:spLocks noGrp="1"/>
          </p:cNvSpPr>
          <p:nvPr>
            <p:ph type="sldNum" sz="quarter" idx="12"/>
          </p:nvPr>
        </p:nvSpPr>
        <p:spPr/>
        <p:txBody>
          <a:bodyPr/>
          <a:lstStyle/>
          <a:p>
            <a:fld id="{A4E9ABE7-4363-4F80-934D-162CCF75ED5B}" type="slidenum">
              <a:rPr lang="en-IN" smtClean="0"/>
              <a:t>‹#›</a:t>
            </a:fld>
            <a:endParaRPr lang="en-IN"/>
          </a:p>
        </p:txBody>
      </p:sp>
    </p:spTree>
    <p:extLst>
      <p:ext uri="{BB962C8B-B14F-4D97-AF65-F5344CB8AC3E}">
        <p14:creationId xmlns:p14="http://schemas.microsoft.com/office/powerpoint/2010/main" val="1704542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85605F-ABA0-4C38-AF1B-EC8FC76A4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E98BB5-6CF4-464C-BDC2-0F45B50704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AC55C5-75B2-48AD-98C2-ADCD97D212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95729D-E309-45CC-8966-0E30C5685DCA}" type="datetimeFigureOut">
              <a:rPr lang="en-IN" smtClean="0"/>
              <a:t>26-04-2023</a:t>
            </a:fld>
            <a:endParaRPr lang="en-IN"/>
          </a:p>
        </p:txBody>
      </p:sp>
      <p:sp>
        <p:nvSpPr>
          <p:cNvPr id="5" name="Footer Placeholder 4">
            <a:extLst>
              <a:ext uri="{FF2B5EF4-FFF2-40B4-BE49-F238E27FC236}">
                <a16:creationId xmlns:a16="http://schemas.microsoft.com/office/drawing/2014/main" id="{DA07C963-722D-495C-B945-87421C03AB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E690D1-93E0-41C5-A520-2E40BB21C5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E9ABE7-4363-4F80-934D-162CCF75ED5B}" type="slidenum">
              <a:rPr lang="en-IN" smtClean="0"/>
              <a:t>‹#›</a:t>
            </a:fld>
            <a:endParaRPr lang="en-IN"/>
          </a:p>
        </p:txBody>
      </p:sp>
    </p:spTree>
    <p:extLst>
      <p:ext uri="{BB962C8B-B14F-4D97-AF65-F5344CB8AC3E}">
        <p14:creationId xmlns:p14="http://schemas.microsoft.com/office/powerpoint/2010/main" val="4052543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7AD6F-6F89-4C33-B220-D8831B7EE69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473882BD-B578-491E-A679-FDA387202BC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14538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D6FC-4988-29A5-5CD8-18BD27E55569}"/>
              </a:ext>
            </a:extLst>
          </p:cNvPr>
          <p:cNvSpPr>
            <a:spLocks noGrp="1"/>
          </p:cNvSpPr>
          <p:nvPr>
            <p:ph type="title"/>
          </p:nvPr>
        </p:nvSpPr>
        <p:spPr/>
        <p:txBody>
          <a:bodyPr/>
          <a:lstStyle/>
          <a:p>
            <a:r>
              <a:rPr lang="en-US" dirty="0"/>
              <a:t>LL rotation</a:t>
            </a:r>
            <a:endParaRPr lang="en-IN" dirty="0"/>
          </a:p>
        </p:txBody>
      </p:sp>
      <p:sp>
        <p:nvSpPr>
          <p:cNvPr id="4" name="TextBox 3">
            <a:extLst>
              <a:ext uri="{FF2B5EF4-FFF2-40B4-BE49-F238E27FC236}">
                <a16:creationId xmlns:a16="http://schemas.microsoft.com/office/drawing/2014/main" id="{EEABCE5D-0FB9-3E0B-674B-0FA5830AA26A}"/>
              </a:ext>
            </a:extLst>
          </p:cNvPr>
          <p:cNvSpPr txBox="1"/>
          <p:nvPr/>
        </p:nvSpPr>
        <p:spPr>
          <a:xfrm>
            <a:off x="1438384" y="5976997"/>
            <a:ext cx="9215919" cy="646331"/>
          </a:xfrm>
          <a:prstGeom prst="rect">
            <a:avLst/>
          </a:prstGeom>
          <a:noFill/>
        </p:spPr>
        <p:txBody>
          <a:bodyPr wrap="square" rtlCol="0">
            <a:spAutoFit/>
          </a:bodyPr>
          <a:lstStyle/>
          <a:p>
            <a:r>
              <a:rPr lang="en-US" b="1" dirty="0">
                <a:latin typeface="Consolas" panose="020B0609020204030204" pitchFamily="49" charset="0"/>
              </a:rPr>
              <a:t>Left heavy : balance factor &gt; 0</a:t>
            </a:r>
          </a:p>
          <a:p>
            <a:r>
              <a:rPr lang="en-US" b="1" dirty="0">
                <a:latin typeface="Consolas" panose="020B0609020204030204" pitchFamily="49" charset="0"/>
              </a:rPr>
              <a:t>Right heavy : balance factor &lt; 0</a:t>
            </a:r>
            <a:endParaRPr lang="en-IN" b="1"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AC20CA0-0591-942A-087D-E0E54221FDB5}"/>
                  </a:ext>
                </a:extLst>
              </p14:cNvPr>
              <p14:cNvContentPartPr/>
              <p14:nvPr/>
            </p14:nvContentPartPr>
            <p14:xfrm>
              <a:off x="865440" y="1554480"/>
              <a:ext cx="7752960" cy="2760120"/>
            </p14:xfrm>
          </p:contentPart>
        </mc:Choice>
        <mc:Fallback xmlns="">
          <p:pic>
            <p:nvPicPr>
              <p:cNvPr id="3" name="Ink 2">
                <a:extLst>
                  <a:ext uri="{FF2B5EF4-FFF2-40B4-BE49-F238E27FC236}">
                    <a16:creationId xmlns:a16="http://schemas.microsoft.com/office/drawing/2014/main" id="{CAC20CA0-0591-942A-087D-E0E54221FDB5}"/>
                  </a:ext>
                </a:extLst>
              </p:cNvPr>
              <p:cNvPicPr/>
              <p:nvPr/>
            </p:nvPicPr>
            <p:blipFill>
              <a:blip r:embed="rId4"/>
              <a:stretch>
                <a:fillRect/>
              </a:stretch>
            </p:blipFill>
            <p:spPr>
              <a:xfrm>
                <a:off x="856080" y="1545120"/>
                <a:ext cx="7771680" cy="2778840"/>
              </a:xfrm>
              <a:prstGeom prst="rect">
                <a:avLst/>
              </a:prstGeom>
            </p:spPr>
          </p:pic>
        </mc:Fallback>
      </mc:AlternateContent>
    </p:spTree>
    <p:extLst>
      <p:ext uri="{BB962C8B-B14F-4D97-AF65-F5344CB8AC3E}">
        <p14:creationId xmlns:p14="http://schemas.microsoft.com/office/powerpoint/2010/main" val="219275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D6FC-4988-29A5-5CD8-18BD27E55569}"/>
              </a:ext>
            </a:extLst>
          </p:cNvPr>
          <p:cNvSpPr>
            <a:spLocks noGrp="1"/>
          </p:cNvSpPr>
          <p:nvPr>
            <p:ph type="title"/>
          </p:nvPr>
        </p:nvSpPr>
        <p:spPr/>
        <p:txBody>
          <a:bodyPr/>
          <a:lstStyle/>
          <a:p>
            <a:r>
              <a:rPr lang="en-US" dirty="0"/>
              <a:t>LL rotation</a:t>
            </a:r>
            <a:endParaRPr lang="en-IN" dirty="0"/>
          </a:p>
        </p:txBody>
      </p:sp>
      <p:sp>
        <p:nvSpPr>
          <p:cNvPr id="3" name="Content Placeholder 2">
            <a:extLst>
              <a:ext uri="{FF2B5EF4-FFF2-40B4-BE49-F238E27FC236}">
                <a16:creationId xmlns:a16="http://schemas.microsoft.com/office/drawing/2014/main" id="{F03D414D-B42F-3C22-A72B-F80D504802BD}"/>
              </a:ext>
            </a:extLst>
          </p:cNvPr>
          <p:cNvSpPr>
            <a:spLocks noGrp="1"/>
          </p:cNvSpPr>
          <p:nvPr>
            <p:ph idx="1"/>
          </p:nvPr>
        </p:nvSpPr>
        <p:spPr/>
        <p:txBody>
          <a:bodyPr/>
          <a:lstStyle/>
          <a:p>
            <a:r>
              <a:rPr lang="en-US" dirty="0"/>
              <a:t>We perform LL rotation on a node n, if</a:t>
            </a:r>
          </a:p>
          <a:p>
            <a:pPr lvl="1"/>
            <a:r>
              <a:rPr lang="en-US" b="1" dirty="0" err="1"/>
              <a:t>balance_factor</a:t>
            </a:r>
            <a:r>
              <a:rPr lang="en-US" b="1" dirty="0"/>
              <a:t>(n) &gt; 1</a:t>
            </a:r>
            <a:r>
              <a:rPr lang="en-IN" b="1" dirty="0"/>
              <a:t> </a:t>
            </a:r>
            <a:r>
              <a:rPr lang="en-IN" dirty="0"/>
              <a:t>and </a:t>
            </a:r>
            <a:r>
              <a:rPr lang="en-IN" b="1" dirty="0"/>
              <a:t>n-&gt;left is not right heavy</a:t>
            </a:r>
            <a:endParaRPr lang="en-US" b="1" dirty="0"/>
          </a:p>
        </p:txBody>
      </p:sp>
      <p:sp>
        <p:nvSpPr>
          <p:cNvPr id="4" name="TextBox 3">
            <a:extLst>
              <a:ext uri="{FF2B5EF4-FFF2-40B4-BE49-F238E27FC236}">
                <a16:creationId xmlns:a16="http://schemas.microsoft.com/office/drawing/2014/main" id="{EEABCE5D-0FB9-3E0B-674B-0FA5830AA26A}"/>
              </a:ext>
            </a:extLst>
          </p:cNvPr>
          <p:cNvSpPr txBox="1"/>
          <p:nvPr/>
        </p:nvSpPr>
        <p:spPr>
          <a:xfrm>
            <a:off x="1438384" y="5976997"/>
            <a:ext cx="9215919" cy="646331"/>
          </a:xfrm>
          <a:prstGeom prst="rect">
            <a:avLst/>
          </a:prstGeom>
          <a:noFill/>
        </p:spPr>
        <p:txBody>
          <a:bodyPr wrap="square" rtlCol="0">
            <a:spAutoFit/>
          </a:bodyPr>
          <a:lstStyle/>
          <a:p>
            <a:r>
              <a:rPr lang="en-US" b="1" dirty="0">
                <a:latin typeface="Consolas" panose="020B0609020204030204" pitchFamily="49" charset="0"/>
              </a:rPr>
              <a:t>Left heavy : balance factor &gt; 0</a:t>
            </a:r>
          </a:p>
          <a:p>
            <a:r>
              <a:rPr lang="en-US" b="1" dirty="0">
                <a:latin typeface="Consolas" panose="020B0609020204030204" pitchFamily="49" charset="0"/>
              </a:rPr>
              <a:t>Right heavy : balance factor &lt; 0</a:t>
            </a:r>
            <a:endParaRPr lang="en-IN" b="1" dirty="0">
              <a:latin typeface="Consolas" panose="020B0609020204030204" pitchFamily="49" charset="0"/>
            </a:endParaRPr>
          </a:p>
        </p:txBody>
      </p:sp>
    </p:spTree>
    <p:extLst>
      <p:ext uri="{BB962C8B-B14F-4D97-AF65-F5344CB8AC3E}">
        <p14:creationId xmlns:p14="http://schemas.microsoft.com/office/powerpoint/2010/main" val="168916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230A-2A94-211B-F926-63A259D9043C}"/>
              </a:ext>
            </a:extLst>
          </p:cNvPr>
          <p:cNvSpPr>
            <a:spLocks noGrp="1"/>
          </p:cNvSpPr>
          <p:nvPr>
            <p:ph type="title"/>
          </p:nvPr>
        </p:nvSpPr>
        <p:spPr/>
        <p:txBody>
          <a:bodyPr/>
          <a:lstStyle/>
          <a:p>
            <a:r>
              <a:rPr lang="en-US" dirty="0"/>
              <a:t>RR rotation</a:t>
            </a:r>
            <a:endParaRPr lang="en-IN" dirty="0"/>
          </a:p>
        </p:txBody>
      </p:sp>
      <p:sp>
        <p:nvSpPr>
          <p:cNvPr id="5" name="TextBox 4">
            <a:extLst>
              <a:ext uri="{FF2B5EF4-FFF2-40B4-BE49-F238E27FC236}">
                <a16:creationId xmlns:a16="http://schemas.microsoft.com/office/drawing/2014/main" id="{F9A79AB1-8B3A-B9D3-ACF0-BFAF951F1B8D}"/>
              </a:ext>
            </a:extLst>
          </p:cNvPr>
          <p:cNvSpPr txBox="1"/>
          <p:nvPr/>
        </p:nvSpPr>
        <p:spPr>
          <a:xfrm>
            <a:off x="1438384" y="5976997"/>
            <a:ext cx="9215919" cy="646331"/>
          </a:xfrm>
          <a:prstGeom prst="rect">
            <a:avLst/>
          </a:prstGeom>
          <a:noFill/>
        </p:spPr>
        <p:txBody>
          <a:bodyPr wrap="square" rtlCol="0">
            <a:spAutoFit/>
          </a:bodyPr>
          <a:lstStyle/>
          <a:p>
            <a:r>
              <a:rPr lang="en-US" b="1" dirty="0">
                <a:latin typeface="Consolas" panose="020B0609020204030204" pitchFamily="49" charset="0"/>
              </a:rPr>
              <a:t>Left heavy : balance factor &gt; 0</a:t>
            </a:r>
          </a:p>
          <a:p>
            <a:r>
              <a:rPr lang="en-US" b="1" dirty="0">
                <a:latin typeface="Consolas" panose="020B0609020204030204" pitchFamily="49" charset="0"/>
              </a:rPr>
              <a:t>Right heavy : balance factor &lt; 0</a:t>
            </a:r>
            <a:endParaRPr lang="en-IN" b="1"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EDB9816-5801-BD4E-DF10-F83F689306F2}"/>
                  </a:ext>
                </a:extLst>
              </p14:cNvPr>
              <p14:cNvContentPartPr/>
              <p14:nvPr/>
            </p14:nvContentPartPr>
            <p14:xfrm>
              <a:off x="1752480" y="1232280"/>
              <a:ext cx="7934040" cy="2928960"/>
            </p14:xfrm>
          </p:contentPart>
        </mc:Choice>
        <mc:Fallback xmlns="">
          <p:pic>
            <p:nvPicPr>
              <p:cNvPr id="3" name="Ink 2">
                <a:extLst>
                  <a:ext uri="{FF2B5EF4-FFF2-40B4-BE49-F238E27FC236}">
                    <a16:creationId xmlns:a16="http://schemas.microsoft.com/office/drawing/2014/main" id="{0EDB9816-5801-BD4E-DF10-F83F689306F2}"/>
                  </a:ext>
                </a:extLst>
              </p:cNvPr>
              <p:cNvPicPr/>
              <p:nvPr/>
            </p:nvPicPr>
            <p:blipFill>
              <a:blip r:embed="rId4"/>
              <a:stretch>
                <a:fillRect/>
              </a:stretch>
            </p:blipFill>
            <p:spPr>
              <a:xfrm>
                <a:off x="1743120" y="1222920"/>
                <a:ext cx="7952760" cy="2947680"/>
              </a:xfrm>
              <a:prstGeom prst="rect">
                <a:avLst/>
              </a:prstGeom>
            </p:spPr>
          </p:pic>
        </mc:Fallback>
      </mc:AlternateContent>
    </p:spTree>
    <p:extLst>
      <p:ext uri="{BB962C8B-B14F-4D97-AF65-F5344CB8AC3E}">
        <p14:creationId xmlns:p14="http://schemas.microsoft.com/office/powerpoint/2010/main" val="4156093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D6FC-4988-29A5-5CD8-18BD27E55569}"/>
              </a:ext>
            </a:extLst>
          </p:cNvPr>
          <p:cNvSpPr>
            <a:spLocks noGrp="1"/>
          </p:cNvSpPr>
          <p:nvPr>
            <p:ph type="title"/>
          </p:nvPr>
        </p:nvSpPr>
        <p:spPr/>
        <p:txBody>
          <a:bodyPr/>
          <a:lstStyle/>
          <a:p>
            <a:r>
              <a:rPr lang="en-US" dirty="0"/>
              <a:t>RR rotation</a:t>
            </a:r>
            <a:endParaRPr lang="en-IN" dirty="0"/>
          </a:p>
        </p:txBody>
      </p:sp>
      <p:sp>
        <p:nvSpPr>
          <p:cNvPr id="3" name="Content Placeholder 2">
            <a:extLst>
              <a:ext uri="{FF2B5EF4-FFF2-40B4-BE49-F238E27FC236}">
                <a16:creationId xmlns:a16="http://schemas.microsoft.com/office/drawing/2014/main" id="{F03D414D-B42F-3C22-A72B-F80D504802BD}"/>
              </a:ext>
            </a:extLst>
          </p:cNvPr>
          <p:cNvSpPr>
            <a:spLocks noGrp="1"/>
          </p:cNvSpPr>
          <p:nvPr>
            <p:ph idx="1"/>
          </p:nvPr>
        </p:nvSpPr>
        <p:spPr/>
        <p:txBody>
          <a:bodyPr/>
          <a:lstStyle/>
          <a:p>
            <a:r>
              <a:rPr lang="en-US" dirty="0"/>
              <a:t>We perform RR rotation on a node n, if</a:t>
            </a:r>
          </a:p>
          <a:p>
            <a:pPr lvl="1"/>
            <a:r>
              <a:rPr lang="en-US" b="1" dirty="0" err="1"/>
              <a:t>balance_factor</a:t>
            </a:r>
            <a:r>
              <a:rPr lang="en-US" b="1" dirty="0"/>
              <a:t>(n) &lt; -1</a:t>
            </a:r>
            <a:r>
              <a:rPr lang="en-IN" b="1" dirty="0"/>
              <a:t> </a:t>
            </a:r>
            <a:r>
              <a:rPr lang="en-IN" dirty="0"/>
              <a:t>and </a:t>
            </a:r>
            <a:r>
              <a:rPr lang="en-IN" b="1" dirty="0"/>
              <a:t>n-&gt;right is not left heavy</a:t>
            </a:r>
            <a:endParaRPr lang="en-US" b="1" dirty="0"/>
          </a:p>
        </p:txBody>
      </p:sp>
      <p:sp>
        <p:nvSpPr>
          <p:cNvPr id="4" name="TextBox 3">
            <a:extLst>
              <a:ext uri="{FF2B5EF4-FFF2-40B4-BE49-F238E27FC236}">
                <a16:creationId xmlns:a16="http://schemas.microsoft.com/office/drawing/2014/main" id="{EEABCE5D-0FB9-3E0B-674B-0FA5830AA26A}"/>
              </a:ext>
            </a:extLst>
          </p:cNvPr>
          <p:cNvSpPr txBox="1"/>
          <p:nvPr/>
        </p:nvSpPr>
        <p:spPr>
          <a:xfrm>
            <a:off x="1438384" y="5976997"/>
            <a:ext cx="9215919" cy="646331"/>
          </a:xfrm>
          <a:prstGeom prst="rect">
            <a:avLst/>
          </a:prstGeom>
          <a:noFill/>
        </p:spPr>
        <p:txBody>
          <a:bodyPr wrap="square" rtlCol="0">
            <a:spAutoFit/>
          </a:bodyPr>
          <a:lstStyle/>
          <a:p>
            <a:r>
              <a:rPr lang="en-US" b="1" dirty="0">
                <a:latin typeface="Consolas" panose="020B0609020204030204" pitchFamily="49" charset="0"/>
              </a:rPr>
              <a:t>Left heavy : balance factor &gt; 0</a:t>
            </a:r>
          </a:p>
          <a:p>
            <a:r>
              <a:rPr lang="en-US" b="1" dirty="0">
                <a:latin typeface="Consolas" panose="020B0609020204030204" pitchFamily="49" charset="0"/>
              </a:rPr>
              <a:t>Right heavy : balance factor &lt; 0</a:t>
            </a:r>
            <a:endParaRPr lang="en-IN" b="1" dirty="0">
              <a:latin typeface="Consolas" panose="020B0609020204030204" pitchFamily="49" charset="0"/>
            </a:endParaRPr>
          </a:p>
        </p:txBody>
      </p:sp>
    </p:spTree>
    <p:extLst>
      <p:ext uri="{BB962C8B-B14F-4D97-AF65-F5344CB8AC3E}">
        <p14:creationId xmlns:p14="http://schemas.microsoft.com/office/powerpoint/2010/main" val="945958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BEC6A-80DE-4791-BDB0-2EFDFA6E2BCA}"/>
              </a:ext>
            </a:extLst>
          </p:cNvPr>
          <p:cNvSpPr>
            <a:spLocks noGrp="1"/>
          </p:cNvSpPr>
          <p:nvPr>
            <p:ph type="title"/>
          </p:nvPr>
        </p:nvSpPr>
        <p:spPr/>
        <p:txBody>
          <a:bodyPr/>
          <a:lstStyle/>
          <a:p>
            <a:r>
              <a:rPr lang="en-US" dirty="0"/>
              <a:t>LR rotation</a:t>
            </a:r>
            <a:endParaRPr lang="en-IN" dirty="0"/>
          </a:p>
        </p:txBody>
      </p:sp>
      <p:sp>
        <p:nvSpPr>
          <p:cNvPr id="5" name="TextBox 4">
            <a:extLst>
              <a:ext uri="{FF2B5EF4-FFF2-40B4-BE49-F238E27FC236}">
                <a16:creationId xmlns:a16="http://schemas.microsoft.com/office/drawing/2014/main" id="{408BBBE1-9276-D547-C591-9A1D9E50C0E1}"/>
              </a:ext>
            </a:extLst>
          </p:cNvPr>
          <p:cNvSpPr txBox="1"/>
          <p:nvPr/>
        </p:nvSpPr>
        <p:spPr>
          <a:xfrm>
            <a:off x="1438384" y="5976997"/>
            <a:ext cx="9215919" cy="646331"/>
          </a:xfrm>
          <a:prstGeom prst="rect">
            <a:avLst/>
          </a:prstGeom>
          <a:noFill/>
        </p:spPr>
        <p:txBody>
          <a:bodyPr wrap="square" rtlCol="0">
            <a:spAutoFit/>
          </a:bodyPr>
          <a:lstStyle/>
          <a:p>
            <a:r>
              <a:rPr lang="en-US" b="1" dirty="0">
                <a:latin typeface="Consolas" panose="020B0609020204030204" pitchFamily="49" charset="0"/>
              </a:rPr>
              <a:t>Left heavy : balance factor &gt; 0</a:t>
            </a:r>
          </a:p>
          <a:p>
            <a:r>
              <a:rPr lang="en-US" b="1" dirty="0">
                <a:latin typeface="Consolas" panose="020B0609020204030204" pitchFamily="49" charset="0"/>
              </a:rPr>
              <a:t>Right heavy : balance factor &lt; 0</a:t>
            </a:r>
            <a:endParaRPr lang="en-IN" b="1"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E02FAB3-399F-CECB-4AA5-5EDBD650ACDA}"/>
                  </a:ext>
                </a:extLst>
              </p14:cNvPr>
              <p14:cNvContentPartPr/>
              <p14:nvPr/>
            </p14:nvContentPartPr>
            <p14:xfrm>
              <a:off x="1510560" y="1476360"/>
              <a:ext cx="7392240" cy="2797920"/>
            </p14:xfrm>
          </p:contentPart>
        </mc:Choice>
        <mc:Fallback xmlns="">
          <p:pic>
            <p:nvPicPr>
              <p:cNvPr id="3" name="Ink 2">
                <a:extLst>
                  <a:ext uri="{FF2B5EF4-FFF2-40B4-BE49-F238E27FC236}">
                    <a16:creationId xmlns:a16="http://schemas.microsoft.com/office/drawing/2014/main" id="{FE02FAB3-399F-CECB-4AA5-5EDBD650ACDA}"/>
                  </a:ext>
                </a:extLst>
              </p:cNvPr>
              <p:cNvPicPr/>
              <p:nvPr/>
            </p:nvPicPr>
            <p:blipFill>
              <a:blip r:embed="rId4"/>
              <a:stretch>
                <a:fillRect/>
              </a:stretch>
            </p:blipFill>
            <p:spPr>
              <a:xfrm>
                <a:off x="1501200" y="1467000"/>
                <a:ext cx="7410960" cy="2816640"/>
              </a:xfrm>
              <a:prstGeom prst="rect">
                <a:avLst/>
              </a:prstGeom>
            </p:spPr>
          </p:pic>
        </mc:Fallback>
      </mc:AlternateContent>
    </p:spTree>
    <p:extLst>
      <p:ext uri="{BB962C8B-B14F-4D97-AF65-F5344CB8AC3E}">
        <p14:creationId xmlns:p14="http://schemas.microsoft.com/office/powerpoint/2010/main" val="812065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D6FC-4988-29A5-5CD8-18BD27E55569}"/>
              </a:ext>
            </a:extLst>
          </p:cNvPr>
          <p:cNvSpPr>
            <a:spLocks noGrp="1"/>
          </p:cNvSpPr>
          <p:nvPr>
            <p:ph type="title"/>
          </p:nvPr>
        </p:nvSpPr>
        <p:spPr/>
        <p:txBody>
          <a:bodyPr/>
          <a:lstStyle/>
          <a:p>
            <a:r>
              <a:rPr lang="en-US" dirty="0"/>
              <a:t>LR rotation</a:t>
            </a:r>
            <a:endParaRPr lang="en-IN" dirty="0"/>
          </a:p>
        </p:txBody>
      </p:sp>
      <p:sp>
        <p:nvSpPr>
          <p:cNvPr id="3" name="Content Placeholder 2">
            <a:extLst>
              <a:ext uri="{FF2B5EF4-FFF2-40B4-BE49-F238E27FC236}">
                <a16:creationId xmlns:a16="http://schemas.microsoft.com/office/drawing/2014/main" id="{F03D414D-B42F-3C22-A72B-F80D504802BD}"/>
              </a:ext>
            </a:extLst>
          </p:cNvPr>
          <p:cNvSpPr>
            <a:spLocks noGrp="1"/>
          </p:cNvSpPr>
          <p:nvPr>
            <p:ph idx="1"/>
          </p:nvPr>
        </p:nvSpPr>
        <p:spPr/>
        <p:txBody>
          <a:bodyPr/>
          <a:lstStyle/>
          <a:p>
            <a:r>
              <a:rPr lang="en-US" dirty="0"/>
              <a:t>We perform LR rotation on a node n, if</a:t>
            </a:r>
          </a:p>
          <a:p>
            <a:pPr lvl="1"/>
            <a:r>
              <a:rPr lang="en-US" b="1" dirty="0" err="1"/>
              <a:t>balance_factor</a:t>
            </a:r>
            <a:r>
              <a:rPr lang="en-US" b="1" dirty="0"/>
              <a:t>(n) &gt; 1</a:t>
            </a:r>
            <a:r>
              <a:rPr lang="en-IN" b="1" dirty="0"/>
              <a:t> </a:t>
            </a:r>
            <a:r>
              <a:rPr lang="en-IN" dirty="0"/>
              <a:t>and </a:t>
            </a:r>
            <a:r>
              <a:rPr lang="en-IN" b="1" dirty="0"/>
              <a:t>n-&gt;left is right heavy</a:t>
            </a:r>
            <a:endParaRPr lang="en-US" b="1" dirty="0"/>
          </a:p>
        </p:txBody>
      </p:sp>
      <p:sp>
        <p:nvSpPr>
          <p:cNvPr id="4" name="TextBox 3">
            <a:extLst>
              <a:ext uri="{FF2B5EF4-FFF2-40B4-BE49-F238E27FC236}">
                <a16:creationId xmlns:a16="http://schemas.microsoft.com/office/drawing/2014/main" id="{EEABCE5D-0FB9-3E0B-674B-0FA5830AA26A}"/>
              </a:ext>
            </a:extLst>
          </p:cNvPr>
          <p:cNvSpPr txBox="1"/>
          <p:nvPr/>
        </p:nvSpPr>
        <p:spPr>
          <a:xfrm>
            <a:off x="1438384" y="5976997"/>
            <a:ext cx="9215919" cy="646331"/>
          </a:xfrm>
          <a:prstGeom prst="rect">
            <a:avLst/>
          </a:prstGeom>
          <a:noFill/>
        </p:spPr>
        <p:txBody>
          <a:bodyPr wrap="square" rtlCol="0">
            <a:spAutoFit/>
          </a:bodyPr>
          <a:lstStyle/>
          <a:p>
            <a:r>
              <a:rPr lang="en-US" b="1" dirty="0">
                <a:latin typeface="Consolas" panose="020B0609020204030204" pitchFamily="49" charset="0"/>
              </a:rPr>
              <a:t>Left heavy : balance factor &gt; 0</a:t>
            </a:r>
          </a:p>
          <a:p>
            <a:r>
              <a:rPr lang="en-US" b="1" dirty="0">
                <a:latin typeface="Consolas" panose="020B0609020204030204" pitchFamily="49" charset="0"/>
              </a:rPr>
              <a:t>Right heavy : balance factor &lt; 0</a:t>
            </a:r>
            <a:endParaRPr lang="en-IN" b="1" dirty="0">
              <a:latin typeface="Consolas" panose="020B0609020204030204" pitchFamily="49" charset="0"/>
            </a:endParaRPr>
          </a:p>
        </p:txBody>
      </p:sp>
    </p:spTree>
    <p:extLst>
      <p:ext uri="{BB962C8B-B14F-4D97-AF65-F5344CB8AC3E}">
        <p14:creationId xmlns:p14="http://schemas.microsoft.com/office/powerpoint/2010/main" val="920458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9E53-B939-9116-8C0E-DFDB633EECFC}"/>
              </a:ext>
            </a:extLst>
          </p:cNvPr>
          <p:cNvSpPr>
            <a:spLocks noGrp="1"/>
          </p:cNvSpPr>
          <p:nvPr>
            <p:ph type="title"/>
          </p:nvPr>
        </p:nvSpPr>
        <p:spPr/>
        <p:txBody>
          <a:bodyPr/>
          <a:lstStyle/>
          <a:p>
            <a:r>
              <a:rPr lang="en-US" dirty="0"/>
              <a:t>RL rotation</a:t>
            </a:r>
            <a:endParaRPr lang="en-IN" dirty="0"/>
          </a:p>
        </p:txBody>
      </p:sp>
      <p:sp>
        <p:nvSpPr>
          <p:cNvPr id="5" name="TextBox 4">
            <a:extLst>
              <a:ext uri="{FF2B5EF4-FFF2-40B4-BE49-F238E27FC236}">
                <a16:creationId xmlns:a16="http://schemas.microsoft.com/office/drawing/2014/main" id="{1B07B023-F005-66F6-8031-EA9322051BCC}"/>
              </a:ext>
            </a:extLst>
          </p:cNvPr>
          <p:cNvSpPr txBox="1"/>
          <p:nvPr/>
        </p:nvSpPr>
        <p:spPr>
          <a:xfrm>
            <a:off x="1438384" y="5976997"/>
            <a:ext cx="9215919" cy="646331"/>
          </a:xfrm>
          <a:prstGeom prst="rect">
            <a:avLst/>
          </a:prstGeom>
          <a:noFill/>
        </p:spPr>
        <p:txBody>
          <a:bodyPr wrap="square" rtlCol="0">
            <a:spAutoFit/>
          </a:bodyPr>
          <a:lstStyle/>
          <a:p>
            <a:r>
              <a:rPr lang="en-US" b="1" dirty="0">
                <a:latin typeface="Consolas" panose="020B0609020204030204" pitchFamily="49" charset="0"/>
              </a:rPr>
              <a:t>Left heavy : balance factor &gt; 0</a:t>
            </a:r>
          </a:p>
          <a:p>
            <a:r>
              <a:rPr lang="en-US" b="1" dirty="0">
                <a:latin typeface="Consolas" panose="020B0609020204030204" pitchFamily="49" charset="0"/>
              </a:rPr>
              <a:t>Right heavy : balance factor &lt; 0</a:t>
            </a:r>
            <a:endParaRPr lang="en-IN" b="1"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15DA3D0-DA98-8AAC-02D0-7CD19CF9185E}"/>
                  </a:ext>
                </a:extLst>
              </p14:cNvPr>
              <p14:cNvContentPartPr/>
              <p14:nvPr/>
            </p14:nvContentPartPr>
            <p14:xfrm>
              <a:off x="2469960" y="1196280"/>
              <a:ext cx="7671960" cy="3148920"/>
            </p14:xfrm>
          </p:contentPart>
        </mc:Choice>
        <mc:Fallback xmlns="">
          <p:pic>
            <p:nvPicPr>
              <p:cNvPr id="3" name="Ink 2">
                <a:extLst>
                  <a:ext uri="{FF2B5EF4-FFF2-40B4-BE49-F238E27FC236}">
                    <a16:creationId xmlns:a16="http://schemas.microsoft.com/office/drawing/2014/main" id="{B15DA3D0-DA98-8AAC-02D0-7CD19CF9185E}"/>
                  </a:ext>
                </a:extLst>
              </p:cNvPr>
              <p:cNvPicPr/>
              <p:nvPr/>
            </p:nvPicPr>
            <p:blipFill>
              <a:blip r:embed="rId4"/>
              <a:stretch>
                <a:fillRect/>
              </a:stretch>
            </p:blipFill>
            <p:spPr>
              <a:xfrm>
                <a:off x="2460600" y="1186920"/>
                <a:ext cx="7690680" cy="3167640"/>
              </a:xfrm>
              <a:prstGeom prst="rect">
                <a:avLst/>
              </a:prstGeom>
            </p:spPr>
          </p:pic>
        </mc:Fallback>
      </mc:AlternateContent>
    </p:spTree>
    <p:extLst>
      <p:ext uri="{BB962C8B-B14F-4D97-AF65-F5344CB8AC3E}">
        <p14:creationId xmlns:p14="http://schemas.microsoft.com/office/powerpoint/2010/main" val="1013792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D6FC-4988-29A5-5CD8-18BD27E55569}"/>
              </a:ext>
            </a:extLst>
          </p:cNvPr>
          <p:cNvSpPr>
            <a:spLocks noGrp="1"/>
          </p:cNvSpPr>
          <p:nvPr>
            <p:ph type="title"/>
          </p:nvPr>
        </p:nvSpPr>
        <p:spPr/>
        <p:txBody>
          <a:bodyPr/>
          <a:lstStyle/>
          <a:p>
            <a:r>
              <a:rPr lang="en-US" dirty="0"/>
              <a:t>RL rotation</a:t>
            </a:r>
            <a:endParaRPr lang="en-IN" dirty="0"/>
          </a:p>
        </p:txBody>
      </p:sp>
      <p:sp>
        <p:nvSpPr>
          <p:cNvPr id="3" name="Content Placeholder 2">
            <a:extLst>
              <a:ext uri="{FF2B5EF4-FFF2-40B4-BE49-F238E27FC236}">
                <a16:creationId xmlns:a16="http://schemas.microsoft.com/office/drawing/2014/main" id="{F03D414D-B42F-3C22-A72B-F80D504802BD}"/>
              </a:ext>
            </a:extLst>
          </p:cNvPr>
          <p:cNvSpPr>
            <a:spLocks noGrp="1"/>
          </p:cNvSpPr>
          <p:nvPr>
            <p:ph idx="1"/>
          </p:nvPr>
        </p:nvSpPr>
        <p:spPr/>
        <p:txBody>
          <a:bodyPr/>
          <a:lstStyle/>
          <a:p>
            <a:r>
              <a:rPr lang="en-US" dirty="0"/>
              <a:t>We perform RL rotation on a node n, if</a:t>
            </a:r>
          </a:p>
          <a:p>
            <a:pPr lvl="1"/>
            <a:r>
              <a:rPr lang="en-US" b="1" dirty="0" err="1"/>
              <a:t>balance_factor</a:t>
            </a:r>
            <a:r>
              <a:rPr lang="en-US" b="1" dirty="0"/>
              <a:t>(n) &lt; -1</a:t>
            </a:r>
            <a:r>
              <a:rPr lang="en-IN" b="1" dirty="0"/>
              <a:t> </a:t>
            </a:r>
            <a:r>
              <a:rPr lang="en-IN" dirty="0"/>
              <a:t>and </a:t>
            </a:r>
            <a:r>
              <a:rPr lang="en-IN" b="1" dirty="0"/>
              <a:t>n-&gt;right is left heavy</a:t>
            </a:r>
            <a:endParaRPr lang="en-US" b="1" dirty="0"/>
          </a:p>
        </p:txBody>
      </p:sp>
      <p:sp>
        <p:nvSpPr>
          <p:cNvPr id="4" name="TextBox 3">
            <a:extLst>
              <a:ext uri="{FF2B5EF4-FFF2-40B4-BE49-F238E27FC236}">
                <a16:creationId xmlns:a16="http://schemas.microsoft.com/office/drawing/2014/main" id="{EEABCE5D-0FB9-3E0B-674B-0FA5830AA26A}"/>
              </a:ext>
            </a:extLst>
          </p:cNvPr>
          <p:cNvSpPr txBox="1"/>
          <p:nvPr/>
        </p:nvSpPr>
        <p:spPr>
          <a:xfrm>
            <a:off x="1438384" y="5976997"/>
            <a:ext cx="9215919" cy="646331"/>
          </a:xfrm>
          <a:prstGeom prst="rect">
            <a:avLst/>
          </a:prstGeom>
          <a:noFill/>
        </p:spPr>
        <p:txBody>
          <a:bodyPr wrap="square" rtlCol="0">
            <a:spAutoFit/>
          </a:bodyPr>
          <a:lstStyle/>
          <a:p>
            <a:r>
              <a:rPr lang="en-US" b="1" dirty="0">
                <a:latin typeface="Consolas" panose="020B0609020204030204" pitchFamily="49" charset="0"/>
              </a:rPr>
              <a:t>Left heavy : balance factor &gt; 0</a:t>
            </a:r>
          </a:p>
          <a:p>
            <a:r>
              <a:rPr lang="en-US" b="1" dirty="0">
                <a:latin typeface="Consolas" panose="020B0609020204030204" pitchFamily="49" charset="0"/>
              </a:rPr>
              <a:t>Right heavy : balance factor &lt; 0</a:t>
            </a:r>
            <a:endParaRPr lang="en-IN" b="1" dirty="0">
              <a:latin typeface="Consolas" panose="020B0609020204030204" pitchFamily="49" charset="0"/>
            </a:endParaRPr>
          </a:p>
        </p:txBody>
      </p:sp>
    </p:spTree>
    <p:extLst>
      <p:ext uri="{BB962C8B-B14F-4D97-AF65-F5344CB8AC3E}">
        <p14:creationId xmlns:p14="http://schemas.microsoft.com/office/powerpoint/2010/main" val="3498562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0A2A3-4CD6-89D3-E8EC-9CDE0435801D}"/>
              </a:ext>
            </a:extLst>
          </p:cNvPr>
          <p:cNvSpPr>
            <a:spLocks noGrp="1"/>
          </p:cNvSpPr>
          <p:nvPr>
            <p:ph type="title"/>
          </p:nvPr>
        </p:nvSpPr>
        <p:spPr/>
        <p:txBody>
          <a:bodyPr/>
          <a:lstStyle/>
          <a:p>
            <a:r>
              <a:rPr lang="en-IN" dirty="0"/>
              <a:t>Insertion</a:t>
            </a:r>
          </a:p>
        </p:txBody>
      </p:sp>
      <p:sp>
        <p:nvSpPr>
          <p:cNvPr id="3" name="Text Placeholder 2">
            <a:extLst>
              <a:ext uri="{FF2B5EF4-FFF2-40B4-BE49-F238E27FC236}">
                <a16:creationId xmlns:a16="http://schemas.microsoft.com/office/drawing/2014/main" id="{8DD60507-8316-14D7-2A2D-BA6EA197FDF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015035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8   9   10   2   1   5   3   6   4   7   11   12</a:t>
            </a:r>
            <a:endParaRPr lang="en-IN" sz="1800" b="1"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FFD0F93-67EE-C91B-6787-7F92B466B4CF}"/>
                  </a:ext>
                </a:extLst>
              </p14:cNvPr>
              <p14:cNvContentPartPr/>
              <p14:nvPr/>
            </p14:nvContentPartPr>
            <p14:xfrm>
              <a:off x="808200" y="622080"/>
              <a:ext cx="10713240" cy="5661720"/>
            </p14:xfrm>
          </p:contentPart>
        </mc:Choice>
        <mc:Fallback xmlns="">
          <p:pic>
            <p:nvPicPr>
              <p:cNvPr id="3" name="Ink 2">
                <a:extLst>
                  <a:ext uri="{FF2B5EF4-FFF2-40B4-BE49-F238E27FC236}">
                    <a16:creationId xmlns:a16="http://schemas.microsoft.com/office/drawing/2014/main" id="{BFFD0F93-67EE-C91B-6787-7F92B466B4CF}"/>
                  </a:ext>
                </a:extLst>
              </p:cNvPr>
              <p:cNvPicPr/>
              <p:nvPr/>
            </p:nvPicPr>
            <p:blipFill>
              <a:blip r:embed="rId4"/>
              <a:stretch>
                <a:fillRect/>
              </a:stretch>
            </p:blipFill>
            <p:spPr>
              <a:xfrm>
                <a:off x="798840" y="612720"/>
                <a:ext cx="10731960" cy="5680440"/>
              </a:xfrm>
              <a:prstGeom prst="rect">
                <a:avLst/>
              </a:prstGeom>
            </p:spPr>
          </p:pic>
        </mc:Fallback>
      </mc:AlternateContent>
    </p:spTree>
    <p:extLst>
      <p:ext uri="{BB962C8B-B14F-4D97-AF65-F5344CB8AC3E}">
        <p14:creationId xmlns:p14="http://schemas.microsoft.com/office/powerpoint/2010/main" val="3047180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86108-DFBC-FD09-30C9-D5580F1DFF85}"/>
              </a:ext>
            </a:extLst>
          </p:cNvPr>
          <p:cNvSpPr>
            <a:spLocks noGrp="1"/>
          </p:cNvSpPr>
          <p:nvPr>
            <p:ph type="title"/>
          </p:nvPr>
        </p:nvSpPr>
        <p:spPr/>
        <p:txBody>
          <a:bodyPr/>
          <a:lstStyle/>
          <a:p>
            <a:r>
              <a:rPr lang="en-US"/>
              <a:t>Today’s topics</a:t>
            </a:r>
            <a:endParaRPr lang="en-IN" dirty="0"/>
          </a:p>
        </p:txBody>
      </p:sp>
      <p:sp>
        <p:nvSpPr>
          <p:cNvPr id="3" name="Content Placeholder 2">
            <a:extLst>
              <a:ext uri="{FF2B5EF4-FFF2-40B4-BE49-F238E27FC236}">
                <a16:creationId xmlns:a16="http://schemas.microsoft.com/office/drawing/2014/main" id="{A782AA73-80A6-AA4F-9FAD-E9769BB9523F}"/>
              </a:ext>
            </a:extLst>
          </p:cNvPr>
          <p:cNvSpPr>
            <a:spLocks noGrp="1"/>
          </p:cNvSpPr>
          <p:nvPr>
            <p:ph idx="1"/>
          </p:nvPr>
        </p:nvSpPr>
        <p:spPr/>
        <p:txBody>
          <a:bodyPr/>
          <a:lstStyle/>
          <a:p>
            <a:r>
              <a:rPr lang="en-US" dirty="0"/>
              <a:t>AVL trees</a:t>
            </a:r>
            <a:endParaRPr lang="en-IN" dirty="0"/>
          </a:p>
        </p:txBody>
      </p:sp>
    </p:spTree>
    <p:extLst>
      <p:ext uri="{BB962C8B-B14F-4D97-AF65-F5344CB8AC3E}">
        <p14:creationId xmlns:p14="http://schemas.microsoft.com/office/powerpoint/2010/main" val="1057930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8   9   10   2   1   5   3   6   4   7   11   12</a:t>
            </a:r>
            <a:endParaRPr lang="en-IN" sz="1800" b="1"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6E3A45A8-3CBB-AEEF-5B44-3CDA4DBDEFEA}"/>
                  </a:ext>
                </a:extLst>
              </p14:cNvPr>
              <p14:cNvContentPartPr/>
              <p14:nvPr/>
            </p14:nvContentPartPr>
            <p14:xfrm>
              <a:off x="1440000" y="1100520"/>
              <a:ext cx="8215200" cy="2818800"/>
            </p14:xfrm>
          </p:contentPart>
        </mc:Choice>
        <mc:Fallback xmlns="">
          <p:pic>
            <p:nvPicPr>
              <p:cNvPr id="3" name="Ink 2">
                <a:extLst>
                  <a:ext uri="{FF2B5EF4-FFF2-40B4-BE49-F238E27FC236}">
                    <a16:creationId xmlns:a16="http://schemas.microsoft.com/office/drawing/2014/main" id="{6E3A45A8-3CBB-AEEF-5B44-3CDA4DBDEFEA}"/>
                  </a:ext>
                </a:extLst>
              </p:cNvPr>
              <p:cNvPicPr/>
              <p:nvPr/>
            </p:nvPicPr>
            <p:blipFill>
              <a:blip r:embed="rId3"/>
              <a:stretch>
                <a:fillRect/>
              </a:stretch>
            </p:blipFill>
            <p:spPr>
              <a:xfrm>
                <a:off x="1430640" y="1091160"/>
                <a:ext cx="8233920" cy="2837520"/>
              </a:xfrm>
              <a:prstGeom prst="rect">
                <a:avLst/>
              </a:prstGeom>
            </p:spPr>
          </p:pic>
        </mc:Fallback>
      </mc:AlternateContent>
    </p:spTree>
    <p:extLst>
      <p:ext uri="{BB962C8B-B14F-4D97-AF65-F5344CB8AC3E}">
        <p14:creationId xmlns:p14="http://schemas.microsoft.com/office/powerpoint/2010/main" val="2348827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8   9   10   2   1   5   3   6   4   7   11   12</a:t>
            </a:r>
            <a:endParaRPr lang="en-IN" sz="1800" b="1" dirty="0">
              <a:latin typeface="Consolas" panose="020B0609020204030204" pitchFamily="49" charset="0"/>
            </a:endParaRPr>
          </a:p>
        </p:txBody>
      </p:sp>
    </p:spTree>
    <p:extLst>
      <p:ext uri="{BB962C8B-B14F-4D97-AF65-F5344CB8AC3E}">
        <p14:creationId xmlns:p14="http://schemas.microsoft.com/office/powerpoint/2010/main" val="3905234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solidFill>
                  <a:srgbClr val="FF0000"/>
                </a:solidFill>
                <a:latin typeface="Consolas" panose="020B0609020204030204" pitchFamily="49" charset="0"/>
              </a:rPr>
              <a:t>8</a:t>
            </a:r>
            <a:r>
              <a:rPr lang="en-US" sz="1800" b="1" dirty="0">
                <a:latin typeface="Consolas" panose="020B0609020204030204" pitchFamily="49" charset="0"/>
              </a:rPr>
              <a:t>   9   10   2   1   5   3   6   4   7   11   12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Tree>
    <p:extLst>
      <p:ext uri="{BB962C8B-B14F-4D97-AF65-F5344CB8AC3E}">
        <p14:creationId xmlns:p14="http://schemas.microsoft.com/office/powerpoint/2010/main" val="742674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a:t>
            </a:r>
            <a:r>
              <a:rPr lang="en-US" sz="1800" b="1" dirty="0">
                <a:solidFill>
                  <a:srgbClr val="FF0000"/>
                </a:solidFill>
                <a:latin typeface="Consolas" panose="020B0609020204030204" pitchFamily="49" charset="0"/>
              </a:rPr>
              <a:t>9</a:t>
            </a:r>
            <a:r>
              <a:rPr lang="en-US" sz="1800" b="1" dirty="0">
                <a:latin typeface="Consolas" panose="020B0609020204030204" pitchFamily="49" charset="0"/>
              </a:rPr>
              <a:t>   10   2   1   5   3   6   4   7   11   12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9" name="Straight Arrow Connector 8">
            <a:extLst>
              <a:ext uri="{FF2B5EF4-FFF2-40B4-BE49-F238E27FC236}">
                <a16:creationId xmlns:a16="http://schemas.microsoft.com/office/drawing/2014/main" id="{737BC215-CE22-5564-54DB-6808CD482BA3}"/>
              </a:ext>
            </a:extLst>
          </p:cNvPr>
          <p:cNvCxnSpPr>
            <a:stCxn id="5" idx="5"/>
          </p:cNvCxnSpPr>
          <p:nvPr/>
        </p:nvCxnSpPr>
        <p:spPr>
          <a:xfrm>
            <a:off x="5896548" y="2431406"/>
            <a:ext cx="329591" cy="30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423BA5C-9E30-40CB-665D-9C15BC9A941E}"/>
              </a:ext>
            </a:extLst>
          </p:cNvPr>
          <p:cNvSpPr/>
          <p:nvPr/>
        </p:nvSpPr>
        <p:spPr>
          <a:xfrm>
            <a:off x="6101136" y="2669567"/>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Tree>
    <p:extLst>
      <p:ext uri="{BB962C8B-B14F-4D97-AF65-F5344CB8AC3E}">
        <p14:creationId xmlns:p14="http://schemas.microsoft.com/office/powerpoint/2010/main" val="4275135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a:t>
            </a:r>
            <a:r>
              <a:rPr lang="en-US" sz="1800" b="1" dirty="0">
                <a:solidFill>
                  <a:srgbClr val="FF0000"/>
                </a:solidFill>
                <a:latin typeface="Consolas" panose="020B0609020204030204" pitchFamily="49" charset="0"/>
              </a:rPr>
              <a:t>10</a:t>
            </a:r>
            <a:r>
              <a:rPr lang="en-US" sz="1800" b="1" dirty="0">
                <a:latin typeface="Consolas" panose="020B0609020204030204" pitchFamily="49" charset="0"/>
              </a:rPr>
              <a:t>   2   1   5   3   6   4   7   11   12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9" name="Straight Arrow Connector 8">
            <a:extLst>
              <a:ext uri="{FF2B5EF4-FFF2-40B4-BE49-F238E27FC236}">
                <a16:creationId xmlns:a16="http://schemas.microsoft.com/office/drawing/2014/main" id="{737BC215-CE22-5564-54DB-6808CD482BA3}"/>
              </a:ext>
            </a:extLst>
          </p:cNvPr>
          <p:cNvCxnSpPr>
            <a:stCxn id="5" idx="5"/>
          </p:cNvCxnSpPr>
          <p:nvPr/>
        </p:nvCxnSpPr>
        <p:spPr>
          <a:xfrm>
            <a:off x="5896548" y="2431406"/>
            <a:ext cx="329591" cy="30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423BA5C-9E30-40CB-665D-9C15BC9A941E}"/>
              </a:ext>
            </a:extLst>
          </p:cNvPr>
          <p:cNvSpPr/>
          <p:nvPr/>
        </p:nvSpPr>
        <p:spPr>
          <a:xfrm>
            <a:off x="6101136" y="2669567"/>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859708" y="338704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6" name="Straight Arrow Connector 5">
            <a:extLst>
              <a:ext uri="{FF2B5EF4-FFF2-40B4-BE49-F238E27FC236}">
                <a16:creationId xmlns:a16="http://schemas.microsoft.com/office/drawing/2014/main" id="{E881C52C-9194-D8F1-2FA6-D73EBD30FB69}"/>
              </a:ext>
            </a:extLst>
          </p:cNvPr>
          <p:cNvCxnSpPr>
            <a:stCxn id="10" idx="5"/>
            <a:endCxn id="7" idx="1"/>
          </p:cNvCxnSpPr>
          <p:nvPr/>
        </p:nvCxnSpPr>
        <p:spPr>
          <a:xfrm>
            <a:off x="6644848" y="3169431"/>
            <a:ext cx="308146" cy="303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97F9589-94AA-817E-DC0D-9A029EAEB346}"/>
              </a:ext>
            </a:extLst>
          </p:cNvPr>
          <p:cNvSpPr txBox="1"/>
          <p:nvPr/>
        </p:nvSpPr>
        <p:spPr>
          <a:xfrm>
            <a:off x="9000162" y="2431406"/>
            <a:ext cx="2568539" cy="369332"/>
          </a:xfrm>
          <a:prstGeom prst="rect">
            <a:avLst/>
          </a:prstGeom>
          <a:noFill/>
        </p:spPr>
        <p:txBody>
          <a:bodyPr wrap="square" rtlCol="0">
            <a:spAutoFit/>
          </a:bodyPr>
          <a:lstStyle/>
          <a:p>
            <a:r>
              <a:rPr lang="en-US" dirty="0"/>
              <a:t>need RR rotation</a:t>
            </a:r>
            <a:endParaRPr lang="en-IN" dirty="0"/>
          </a:p>
        </p:txBody>
      </p:sp>
    </p:spTree>
    <p:extLst>
      <p:ext uri="{BB962C8B-B14F-4D97-AF65-F5344CB8AC3E}">
        <p14:creationId xmlns:p14="http://schemas.microsoft.com/office/powerpoint/2010/main" val="3811629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a:t>
            </a:r>
            <a:r>
              <a:rPr lang="en-US" sz="1800" b="1" dirty="0">
                <a:solidFill>
                  <a:srgbClr val="FF0000"/>
                </a:solidFill>
                <a:latin typeface="Consolas" panose="020B0609020204030204" pitchFamily="49" charset="0"/>
              </a:rPr>
              <a:t>10</a:t>
            </a:r>
            <a:r>
              <a:rPr lang="en-US" sz="1800" b="1" dirty="0">
                <a:latin typeface="Consolas" panose="020B0609020204030204" pitchFamily="49" charset="0"/>
              </a:rPr>
              <a:t>   2   1   5   3   6   4   7   11   12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9" name="Straight Arrow Connector 8">
            <a:extLst>
              <a:ext uri="{FF2B5EF4-FFF2-40B4-BE49-F238E27FC236}">
                <a16:creationId xmlns:a16="http://schemas.microsoft.com/office/drawing/2014/main" id="{737BC215-CE22-5564-54DB-6808CD482BA3}"/>
              </a:ext>
            </a:extLst>
          </p:cNvPr>
          <p:cNvCxnSpPr>
            <a:stCxn id="5" idx="5"/>
          </p:cNvCxnSpPr>
          <p:nvPr/>
        </p:nvCxnSpPr>
        <p:spPr>
          <a:xfrm>
            <a:off x="5896548" y="2431406"/>
            <a:ext cx="329591" cy="30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423BA5C-9E30-40CB-665D-9C15BC9A941E}"/>
              </a:ext>
            </a:extLst>
          </p:cNvPr>
          <p:cNvSpPr/>
          <p:nvPr/>
        </p:nvSpPr>
        <p:spPr>
          <a:xfrm>
            <a:off x="4549743"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078873"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3" name="TextBox 2">
            <a:extLst>
              <a:ext uri="{FF2B5EF4-FFF2-40B4-BE49-F238E27FC236}">
                <a16:creationId xmlns:a16="http://schemas.microsoft.com/office/drawing/2014/main" id="{559F9D67-F59A-3451-CCED-8F8EF9EEF0BF}"/>
              </a:ext>
            </a:extLst>
          </p:cNvPr>
          <p:cNvSpPr txBox="1"/>
          <p:nvPr/>
        </p:nvSpPr>
        <p:spPr>
          <a:xfrm>
            <a:off x="9000162" y="2431406"/>
            <a:ext cx="2568539" cy="369332"/>
          </a:xfrm>
          <a:prstGeom prst="rect">
            <a:avLst/>
          </a:prstGeom>
          <a:noFill/>
        </p:spPr>
        <p:txBody>
          <a:bodyPr wrap="square" rtlCol="0">
            <a:spAutoFit/>
          </a:bodyPr>
          <a:lstStyle/>
          <a:p>
            <a:r>
              <a:rPr lang="en-US" dirty="0"/>
              <a:t>after RR rotation</a:t>
            </a:r>
            <a:endParaRPr lang="en-IN" dirty="0"/>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5093455"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303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a:t>
            </a:r>
            <a:r>
              <a:rPr lang="en-US" sz="1800" b="1" dirty="0">
                <a:solidFill>
                  <a:srgbClr val="FF0000"/>
                </a:solidFill>
                <a:latin typeface="Consolas" panose="020B0609020204030204" pitchFamily="49" charset="0"/>
              </a:rPr>
              <a:t>2</a:t>
            </a:r>
            <a:r>
              <a:rPr lang="en-US" sz="1800" b="1" dirty="0">
                <a:latin typeface="Consolas" panose="020B0609020204030204" pitchFamily="49" charset="0"/>
              </a:rPr>
              <a:t>   1   5   3   6   4   7   11   12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9" name="Straight Arrow Connector 8">
            <a:extLst>
              <a:ext uri="{FF2B5EF4-FFF2-40B4-BE49-F238E27FC236}">
                <a16:creationId xmlns:a16="http://schemas.microsoft.com/office/drawing/2014/main" id="{737BC215-CE22-5564-54DB-6808CD482BA3}"/>
              </a:ext>
            </a:extLst>
          </p:cNvPr>
          <p:cNvCxnSpPr>
            <a:stCxn id="5" idx="5"/>
          </p:cNvCxnSpPr>
          <p:nvPr/>
        </p:nvCxnSpPr>
        <p:spPr>
          <a:xfrm>
            <a:off x="5896548" y="2431406"/>
            <a:ext cx="329591" cy="30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423BA5C-9E30-40CB-665D-9C15BC9A941E}"/>
              </a:ext>
            </a:extLst>
          </p:cNvPr>
          <p:cNvSpPr/>
          <p:nvPr/>
        </p:nvSpPr>
        <p:spPr>
          <a:xfrm>
            <a:off x="4549743"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078873"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5093455"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4202130" y="3128335"/>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3623358" y="344869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Tree>
    <p:extLst>
      <p:ext uri="{BB962C8B-B14F-4D97-AF65-F5344CB8AC3E}">
        <p14:creationId xmlns:p14="http://schemas.microsoft.com/office/powerpoint/2010/main" val="3250633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a:t>
            </a:r>
            <a:r>
              <a:rPr lang="en-US" sz="1800" b="1" dirty="0">
                <a:solidFill>
                  <a:srgbClr val="FF0000"/>
                </a:solidFill>
                <a:latin typeface="Consolas" panose="020B0609020204030204" pitchFamily="49" charset="0"/>
              </a:rPr>
              <a:t>1</a:t>
            </a:r>
            <a:r>
              <a:rPr lang="en-US" sz="1800" b="1" dirty="0">
                <a:latin typeface="Consolas" panose="020B0609020204030204" pitchFamily="49" charset="0"/>
              </a:rPr>
              <a:t>   5   3   6   4   7   11   12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9" name="Straight Arrow Connector 8">
            <a:extLst>
              <a:ext uri="{FF2B5EF4-FFF2-40B4-BE49-F238E27FC236}">
                <a16:creationId xmlns:a16="http://schemas.microsoft.com/office/drawing/2014/main" id="{737BC215-CE22-5564-54DB-6808CD482BA3}"/>
              </a:ext>
            </a:extLst>
          </p:cNvPr>
          <p:cNvCxnSpPr>
            <a:stCxn id="5" idx="5"/>
          </p:cNvCxnSpPr>
          <p:nvPr/>
        </p:nvCxnSpPr>
        <p:spPr>
          <a:xfrm>
            <a:off x="5896548" y="2431406"/>
            <a:ext cx="329591" cy="30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423BA5C-9E30-40CB-665D-9C15BC9A941E}"/>
              </a:ext>
            </a:extLst>
          </p:cNvPr>
          <p:cNvSpPr/>
          <p:nvPr/>
        </p:nvSpPr>
        <p:spPr>
          <a:xfrm>
            <a:off x="4549743"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078873"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3" name="TextBox 2">
            <a:extLst>
              <a:ext uri="{FF2B5EF4-FFF2-40B4-BE49-F238E27FC236}">
                <a16:creationId xmlns:a16="http://schemas.microsoft.com/office/drawing/2014/main" id="{559F9D67-F59A-3451-CCED-8F8EF9EEF0BF}"/>
              </a:ext>
            </a:extLst>
          </p:cNvPr>
          <p:cNvSpPr txBox="1"/>
          <p:nvPr/>
        </p:nvSpPr>
        <p:spPr>
          <a:xfrm>
            <a:off x="9000162" y="2431406"/>
            <a:ext cx="2568539" cy="369332"/>
          </a:xfrm>
          <a:prstGeom prst="rect">
            <a:avLst/>
          </a:prstGeom>
          <a:noFill/>
        </p:spPr>
        <p:txBody>
          <a:bodyPr wrap="square" rtlCol="0">
            <a:spAutoFit/>
          </a:bodyPr>
          <a:lstStyle/>
          <a:p>
            <a:r>
              <a:rPr lang="en-US" dirty="0"/>
              <a:t>need LL rotation</a:t>
            </a:r>
            <a:endParaRPr lang="en-IN" dirty="0"/>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5093455"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4202130" y="3128335"/>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3623358" y="344869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13" name="Oval 12">
            <a:extLst>
              <a:ext uri="{FF2B5EF4-FFF2-40B4-BE49-F238E27FC236}">
                <a16:creationId xmlns:a16="http://schemas.microsoft.com/office/drawing/2014/main" id="{31352B57-D597-19BA-B232-B1F764ECF848}"/>
              </a:ext>
            </a:extLst>
          </p:cNvPr>
          <p:cNvSpPr/>
          <p:nvPr/>
        </p:nvSpPr>
        <p:spPr>
          <a:xfrm>
            <a:off x="2953827" y="41147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90BEA2BA-14A3-5E24-64B7-F0C40153F142}"/>
              </a:ext>
            </a:extLst>
          </p:cNvPr>
          <p:cNvCxnSpPr>
            <a:stCxn id="12" idx="3"/>
            <a:endCxn id="13" idx="7"/>
          </p:cNvCxnSpPr>
          <p:nvPr/>
        </p:nvCxnSpPr>
        <p:spPr>
          <a:xfrm flipH="1">
            <a:off x="3497539" y="3948554"/>
            <a:ext cx="219105" cy="252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6078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a:t>
            </a:r>
            <a:r>
              <a:rPr lang="en-US" sz="1800" b="1" dirty="0">
                <a:solidFill>
                  <a:srgbClr val="FF0000"/>
                </a:solidFill>
                <a:latin typeface="Consolas" panose="020B0609020204030204" pitchFamily="49" charset="0"/>
              </a:rPr>
              <a:t>1</a:t>
            </a:r>
            <a:r>
              <a:rPr lang="en-US" sz="1800" b="1" dirty="0">
                <a:latin typeface="Consolas" panose="020B0609020204030204" pitchFamily="49" charset="0"/>
              </a:rPr>
              <a:t>   5   3   6   4   7   11   12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9" name="Straight Arrow Connector 8">
            <a:extLst>
              <a:ext uri="{FF2B5EF4-FFF2-40B4-BE49-F238E27FC236}">
                <a16:creationId xmlns:a16="http://schemas.microsoft.com/office/drawing/2014/main" id="{737BC215-CE22-5564-54DB-6808CD482BA3}"/>
              </a:ext>
            </a:extLst>
          </p:cNvPr>
          <p:cNvCxnSpPr>
            <a:stCxn id="5" idx="5"/>
          </p:cNvCxnSpPr>
          <p:nvPr/>
        </p:nvCxnSpPr>
        <p:spPr>
          <a:xfrm>
            <a:off x="5896548" y="2431406"/>
            <a:ext cx="329591" cy="30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423BA5C-9E30-40CB-665D-9C15BC9A941E}"/>
              </a:ext>
            </a:extLst>
          </p:cNvPr>
          <p:cNvSpPr/>
          <p:nvPr/>
        </p:nvSpPr>
        <p:spPr>
          <a:xfrm>
            <a:off x="4549743"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078873"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3" name="TextBox 2">
            <a:extLst>
              <a:ext uri="{FF2B5EF4-FFF2-40B4-BE49-F238E27FC236}">
                <a16:creationId xmlns:a16="http://schemas.microsoft.com/office/drawing/2014/main" id="{559F9D67-F59A-3451-CCED-8F8EF9EEF0BF}"/>
              </a:ext>
            </a:extLst>
          </p:cNvPr>
          <p:cNvSpPr txBox="1"/>
          <p:nvPr/>
        </p:nvSpPr>
        <p:spPr>
          <a:xfrm>
            <a:off x="9000162" y="2431406"/>
            <a:ext cx="2568539" cy="369332"/>
          </a:xfrm>
          <a:prstGeom prst="rect">
            <a:avLst/>
          </a:prstGeom>
          <a:noFill/>
        </p:spPr>
        <p:txBody>
          <a:bodyPr wrap="square" rtlCol="0">
            <a:spAutoFit/>
          </a:bodyPr>
          <a:lstStyle/>
          <a:p>
            <a:r>
              <a:rPr lang="en-US" dirty="0"/>
              <a:t>after LL rotation</a:t>
            </a:r>
            <a:endParaRPr lang="en-IN" dirty="0"/>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5093455"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4202130" y="3128335"/>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3623358" y="344869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13" name="Oval 12">
            <a:extLst>
              <a:ext uri="{FF2B5EF4-FFF2-40B4-BE49-F238E27FC236}">
                <a16:creationId xmlns:a16="http://schemas.microsoft.com/office/drawing/2014/main" id="{31352B57-D597-19BA-B232-B1F764ECF848}"/>
              </a:ext>
            </a:extLst>
          </p:cNvPr>
          <p:cNvSpPr/>
          <p:nvPr/>
        </p:nvSpPr>
        <p:spPr>
          <a:xfrm>
            <a:off x="5060025" y="345725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15" name="Straight Arrow Connector 14">
            <a:extLst>
              <a:ext uri="{FF2B5EF4-FFF2-40B4-BE49-F238E27FC236}">
                <a16:creationId xmlns:a16="http://schemas.microsoft.com/office/drawing/2014/main" id="{1588E869-23A6-B0C2-CD8B-C46169761A06}"/>
              </a:ext>
            </a:extLst>
          </p:cNvPr>
          <p:cNvCxnSpPr>
            <a:stCxn id="10" idx="5"/>
            <a:endCxn id="13" idx="0"/>
          </p:cNvCxnSpPr>
          <p:nvPr/>
        </p:nvCxnSpPr>
        <p:spPr>
          <a:xfrm>
            <a:off x="5093455" y="3128335"/>
            <a:ext cx="285069" cy="32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2872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a:t>
            </a:r>
            <a:r>
              <a:rPr lang="en-US" sz="1800" b="1" dirty="0">
                <a:solidFill>
                  <a:srgbClr val="FF0000"/>
                </a:solidFill>
                <a:latin typeface="Consolas" panose="020B0609020204030204" pitchFamily="49" charset="0"/>
              </a:rPr>
              <a:t>5</a:t>
            </a:r>
            <a:r>
              <a:rPr lang="en-US" sz="1800" b="1" dirty="0">
                <a:latin typeface="Consolas" panose="020B0609020204030204" pitchFamily="49" charset="0"/>
              </a:rPr>
              <a:t>   3   6   4   7   11   12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9" name="Straight Arrow Connector 8">
            <a:extLst>
              <a:ext uri="{FF2B5EF4-FFF2-40B4-BE49-F238E27FC236}">
                <a16:creationId xmlns:a16="http://schemas.microsoft.com/office/drawing/2014/main" id="{737BC215-CE22-5564-54DB-6808CD482BA3}"/>
              </a:ext>
            </a:extLst>
          </p:cNvPr>
          <p:cNvCxnSpPr>
            <a:stCxn id="5" idx="5"/>
          </p:cNvCxnSpPr>
          <p:nvPr/>
        </p:nvCxnSpPr>
        <p:spPr>
          <a:xfrm>
            <a:off x="5896548" y="2431406"/>
            <a:ext cx="329591" cy="30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423BA5C-9E30-40CB-665D-9C15BC9A941E}"/>
              </a:ext>
            </a:extLst>
          </p:cNvPr>
          <p:cNvSpPr/>
          <p:nvPr/>
        </p:nvSpPr>
        <p:spPr>
          <a:xfrm>
            <a:off x="4549743"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078873"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5093455"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4202130" y="3128335"/>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3623358" y="344869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13" name="Oval 12">
            <a:extLst>
              <a:ext uri="{FF2B5EF4-FFF2-40B4-BE49-F238E27FC236}">
                <a16:creationId xmlns:a16="http://schemas.microsoft.com/office/drawing/2014/main" id="{31352B57-D597-19BA-B232-B1F764ECF848}"/>
              </a:ext>
            </a:extLst>
          </p:cNvPr>
          <p:cNvSpPr/>
          <p:nvPr/>
        </p:nvSpPr>
        <p:spPr>
          <a:xfrm>
            <a:off x="5060025" y="345725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15" name="Straight Arrow Connector 14">
            <a:extLst>
              <a:ext uri="{FF2B5EF4-FFF2-40B4-BE49-F238E27FC236}">
                <a16:creationId xmlns:a16="http://schemas.microsoft.com/office/drawing/2014/main" id="{1588E869-23A6-B0C2-CD8B-C46169761A06}"/>
              </a:ext>
            </a:extLst>
          </p:cNvPr>
          <p:cNvCxnSpPr>
            <a:stCxn id="10" idx="5"/>
            <a:endCxn id="13" idx="0"/>
          </p:cNvCxnSpPr>
          <p:nvPr/>
        </p:nvCxnSpPr>
        <p:spPr>
          <a:xfrm>
            <a:off x="5093455" y="3128335"/>
            <a:ext cx="285069" cy="32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C152037-CE49-9C93-E092-4D814226E27A}"/>
              </a:ext>
            </a:extLst>
          </p:cNvPr>
          <p:cNvCxnSpPr>
            <a:stCxn id="13" idx="3"/>
          </p:cNvCxnSpPr>
          <p:nvPr/>
        </p:nvCxnSpPr>
        <p:spPr>
          <a:xfrm flipH="1">
            <a:off x="4715838" y="3957118"/>
            <a:ext cx="437473" cy="450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085C220E-38F5-58A9-6971-A2F0F576211B}"/>
              </a:ext>
            </a:extLst>
          </p:cNvPr>
          <p:cNvSpPr/>
          <p:nvPr/>
        </p:nvSpPr>
        <p:spPr>
          <a:xfrm>
            <a:off x="4256930" y="4349393"/>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23" name="TextBox 22">
            <a:extLst>
              <a:ext uri="{FF2B5EF4-FFF2-40B4-BE49-F238E27FC236}">
                <a16:creationId xmlns:a16="http://schemas.microsoft.com/office/drawing/2014/main" id="{B7822011-FB4E-0EE7-0CA2-927FC98C9A0A}"/>
              </a:ext>
            </a:extLst>
          </p:cNvPr>
          <p:cNvSpPr txBox="1"/>
          <p:nvPr/>
        </p:nvSpPr>
        <p:spPr>
          <a:xfrm>
            <a:off x="8959065" y="2732926"/>
            <a:ext cx="2394735" cy="369332"/>
          </a:xfrm>
          <a:prstGeom prst="rect">
            <a:avLst/>
          </a:prstGeom>
          <a:noFill/>
        </p:spPr>
        <p:txBody>
          <a:bodyPr wrap="square" rtlCol="0">
            <a:spAutoFit/>
          </a:bodyPr>
          <a:lstStyle/>
          <a:p>
            <a:r>
              <a:rPr lang="en-US" dirty="0"/>
              <a:t>need LR rotation</a:t>
            </a:r>
            <a:endParaRPr lang="en-IN" dirty="0"/>
          </a:p>
        </p:txBody>
      </p:sp>
    </p:spTree>
    <p:extLst>
      <p:ext uri="{BB962C8B-B14F-4D97-AF65-F5344CB8AC3E}">
        <p14:creationId xmlns:p14="http://schemas.microsoft.com/office/powerpoint/2010/main" val="2306066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849C5-3DB0-F2B2-A8BB-C04965076F4E}"/>
              </a:ext>
            </a:extLst>
          </p:cNvPr>
          <p:cNvSpPr>
            <a:spLocks noGrp="1"/>
          </p:cNvSpPr>
          <p:nvPr>
            <p:ph type="title"/>
          </p:nvPr>
        </p:nvSpPr>
        <p:spPr/>
        <p:txBody>
          <a:bodyPr/>
          <a:lstStyle/>
          <a:p>
            <a:r>
              <a:rPr lang="en-IN" dirty="0"/>
              <a:t>DSA lab assignment</a:t>
            </a:r>
          </a:p>
        </p:txBody>
      </p:sp>
      <p:sp>
        <p:nvSpPr>
          <p:cNvPr id="3" name="Content Placeholder 2">
            <a:extLst>
              <a:ext uri="{FF2B5EF4-FFF2-40B4-BE49-F238E27FC236}">
                <a16:creationId xmlns:a16="http://schemas.microsoft.com/office/drawing/2014/main" id="{D9ED3CD9-58BB-BE10-3AFB-2A4BC14042FD}"/>
              </a:ext>
            </a:extLst>
          </p:cNvPr>
          <p:cNvSpPr>
            <a:spLocks noGrp="1"/>
          </p:cNvSpPr>
          <p:nvPr>
            <p:ph idx="1"/>
          </p:nvPr>
        </p:nvSpPr>
        <p:spPr/>
        <p:txBody>
          <a:bodyPr>
            <a:normAutofit/>
          </a:bodyPr>
          <a:lstStyle/>
          <a:p>
            <a:r>
              <a:rPr lang="en-US" dirty="0"/>
              <a:t>Today, we will release the DSA second lab assignment</a:t>
            </a:r>
          </a:p>
          <a:p>
            <a:r>
              <a:rPr lang="en-US" dirty="0"/>
              <a:t>You can talk to TAs during the Friday lab slot (28th April) if you have any queries regarding the installation</a:t>
            </a:r>
          </a:p>
          <a:p>
            <a:r>
              <a:rPr lang="en-US" dirty="0"/>
              <a:t>You can also meet me during 4-5 pm on Friday (28th April) in my office if your queries are not resolved during the lab slot</a:t>
            </a:r>
          </a:p>
          <a:p>
            <a:r>
              <a:rPr lang="en-US" dirty="0"/>
              <a:t>Post 28th April, queries related to installation will not be answered</a:t>
            </a:r>
          </a:p>
          <a:p>
            <a:r>
              <a:rPr lang="en-US" dirty="0"/>
              <a:t>If you have any other doubts regarding the assignment, you can ask me after the class or during my office hours</a:t>
            </a:r>
            <a:endParaRPr lang="en-IN" dirty="0"/>
          </a:p>
        </p:txBody>
      </p:sp>
    </p:spTree>
    <p:extLst>
      <p:ext uri="{BB962C8B-B14F-4D97-AF65-F5344CB8AC3E}">
        <p14:creationId xmlns:p14="http://schemas.microsoft.com/office/powerpoint/2010/main" val="3232547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a:t>
            </a:r>
            <a:r>
              <a:rPr lang="en-US" sz="1800" b="1" dirty="0">
                <a:solidFill>
                  <a:srgbClr val="FF0000"/>
                </a:solidFill>
                <a:latin typeface="Consolas" panose="020B0609020204030204" pitchFamily="49" charset="0"/>
              </a:rPr>
              <a:t>5 </a:t>
            </a:r>
            <a:r>
              <a:rPr lang="en-US" sz="1800" b="1" dirty="0">
                <a:latin typeface="Consolas" panose="020B0609020204030204" pitchFamily="49" charset="0"/>
              </a:rPr>
              <a:t>  3   6   4   7   11   12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9" name="Straight Arrow Connector 8">
            <a:extLst>
              <a:ext uri="{FF2B5EF4-FFF2-40B4-BE49-F238E27FC236}">
                <a16:creationId xmlns:a16="http://schemas.microsoft.com/office/drawing/2014/main" id="{737BC215-CE22-5564-54DB-6808CD482BA3}"/>
              </a:ext>
            </a:extLst>
          </p:cNvPr>
          <p:cNvCxnSpPr>
            <a:stCxn id="5" idx="5"/>
          </p:cNvCxnSpPr>
          <p:nvPr/>
        </p:nvCxnSpPr>
        <p:spPr>
          <a:xfrm>
            <a:off x="5896548" y="2431406"/>
            <a:ext cx="329591" cy="30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423BA5C-9E30-40CB-665D-9C15BC9A941E}"/>
              </a:ext>
            </a:extLst>
          </p:cNvPr>
          <p:cNvSpPr/>
          <p:nvPr/>
        </p:nvSpPr>
        <p:spPr>
          <a:xfrm>
            <a:off x="4549743"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078873"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5093455"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4202130" y="3128335"/>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3623358" y="344869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cxnSp>
        <p:nvCxnSpPr>
          <p:cNvPr id="15" name="Straight Arrow Connector 14">
            <a:extLst>
              <a:ext uri="{FF2B5EF4-FFF2-40B4-BE49-F238E27FC236}">
                <a16:creationId xmlns:a16="http://schemas.microsoft.com/office/drawing/2014/main" id="{1588E869-23A6-B0C2-CD8B-C46169761A06}"/>
              </a:ext>
            </a:extLst>
          </p:cNvPr>
          <p:cNvCxnSpPr>
            <a:cxnSpLocks/>
            <a:stCxn id="10" idx="5"/>
          </p:cNvCxnSpPr>
          <p:nvPr/>
        </p:nvCxnSpPr>
        <p:spPr>
          <a:xfrm>
            <a:off x="5093455" y="3128335"/>
            <a:ext cx="285069" cy="32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085C220E-38F5-58A9-6971-A2F0F576211B}"/>
              </a:ext>
            </a:extLst>
          </p:cNvPr>
          <p:cNvSpPr/>
          <p:nvPr/>
        </p:nvSpPr>
        <p:spPr>
          <a:xfrm>
            <a:off x="5089133" y="3434997"/>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23" name="TextBox 22">
            <a:extLst>
              <a:ext uri="{FF2B5EF4-FFF2-40B4-BE49-F238E27FC236}">
                <a16:creationId xmlns:a16="http://schemas.microsoft.com/office/drawing/2014/main" id="{B7822011-FB4E-0EE7-0CA2-927FC98C9A0A}"/>
              </a:ext>
            </a:extLst>
          </p:cNvPr>
          <p:cNvSpPr txBox="1"/>
          <p:nvPr/>
        </p:nvSpPr>
        <p:spPr>
          <a:xfrm>
            <a:off x="8959065" y="2732926"/>
            <a:ext cx="2394735" cy="369332"/>
          </a:xfrm>
          <a:prstGeom prst="rect">
            <a:avLst/>
          </a:prstGeom>
          <a:noFill/>
        </p:spPr>
        <p:txBody>
          <a:bodyPr wrap="square" rtlCol="0">
            <a:spAutoFit/>
          </a:bodyPr>
          <a:lstStyle/>
          <a:p>
            <a:r>
              <a:rPr lang="en-US" dirty="0"/>
              <a:t>after LR rotation</a:t>
            </a:r>
            <a:endParaRPr lang="en-IN" dirty="0"/>
          </a:p>
        </p:txBody>
      </p:sp>
      <p:sp>
        <p:nvSpPr>
          <p:cNvPr id="16" name="Oval 15">
            <a:extLst>
              <a:ext uri="{FF2B5EF4-FFF2-40B4-BE49-F238E27FC236}">
                <a16:creationId xmlns:a16="http://schemas.microsoft.com/office/drawing/2014/main" id="{F40FD2DE-9B8E-D114-6E77-888C6F3B3979}"/>
              </a:ext>
            </a:extLst>
          </p:cNvPr>
          <p:cNvSpPr/>
          <p:nvPr/>
        </p:nvSpPr>
        <p:spPr>
          <a:xfrm>
            <a:off x="6693610" y="336477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6" name="Straight Arrow Connector 5">
            <a:extLst>
              <a:ext uri="{FF2B5EF4-FFF2-40B4-BE49-F238E27FC236}">
                <a16:creationId xmlns:a16="http://schemas.microsoft.com/office/drawing/2014/main" id="{31085983-A689-40BF-3C8F-C1F4FF290DB7}"/>
              </a:ext>
            </a:extLst>
          </p:cNvPr>
          <p:cNvCxnSpPr>
            <a:stCxn id="7" idx="5"/>
            <a:endCxn id="16" idx="1"/>
          </p:cNvCxnSpPr>
          <p:nvPr/>
        </p:nvCxnSpPr>
        <p:spPr>
          <a:xfrm>
            <a:off x="6622585" y="3188263"/>
            <a:ext cx="164311" cy="262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689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8   9   10   2   1   5   </a:t>
            </a:r>
            <a:r>
              <a:rPr lang="en-US" sz="1800" b="1" dirty="0">
                <a:solidFill>
                  <a:srgbClr val="FF0000"/>
                </a:solidFill>
                <a:latin typeface="Consolas" panose="020B0609020204030204" pitchFamily="49" charset="0"/>
              </a:rPr>
              <a:t>3</a:t>
            </a:r>
            <a:r>
              <a:rPr lang="en-US" sz="1800" b="1" dirty="0">
                <a:latin typeface="Consolas" panose="020B0609020204030204" pitchFamily="49" charset="0"/>
              </a:rPr>
              <a:t>   6   4   7   11   12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9" name="Straight Arrow Connector 8">
            <a:extLst>
              <a:ext uri="{FF2B5EF4-FFF2-40B4-BE49-F238E27FC236}">
                <a16:creationId xmlns:a16="http://schemas.microsoft.com/office/drawing/2014/main" id="{737BC215-CE22-5564-54DB-6808CD482BA3}"/>
              </a:ext>
            </a:extLst>
          </p:cNvPr>
          <p:cNvCxnSpPr>
            <a:stCxn id="5" idx="5"/>
          </p:cNvCxnSpPr>
          <p:nvPr/>
        </p:nvCxnSpPr>
        <p:spPr>
          <a:xfrm>
            <a:off x="5896548" y="2431406"/>
            <a:ext cx="329591" cy="30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423BA5C-9E30-40CB-665D-9C15BC9A941E}"/>
              </a:ext>
            </a:extLst>
          </p:cNvPr>
          <p:cNvSpPr/>
          <p:nvPr/>
        </p:nvSpPr>
        <p:spPr>
          <a:xfrm>
            <a:off x="4549743"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078873"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5093455"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4202130" y="3128335"/>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3623358" y="344869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cxnSp>
        <p:nvCxnSpPr>
          <p:cNvPr id="15" name="Straight Arrow Connector 14">
            <a:extLst>
              <a:ext uri="{FF2B5EF4-FFF2-40B4-BE49-F238E27FC236}">
                <a16:creationId xmlns:a16="http://schemas.microsoft.com/office/drawing/2014/main" id="{1588E869-23A6-B0C2-CD8B-C46169761A06}"/>
              </a:ext>
            </a:extLst>
          </p:cNvPr>
          <p:cNvCxnSpPr>
            <a:cxnSpLocks/>
            <a:stCxn id="10" idx="5"/>
          </p:cNvCxnSpPr>
          <p:nvPr/>
        </p:nvCxnSpPr>
        <p:spPr>
          <a:xfrm>
            <a:off x="5093455" y="3128335"/>
            <a:ext cx="285069" cy="32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085C220E-38F5-58A9-6971-A2F0F576211B}"/>
              </a:ext>
            </a:extLst>
          </p:cNvPr>
          <p:cNvSpPr/>
          <p:nvPr/>
        </p:nvSpPr>
        <p:spPr>
          <a:xfrm>
            <a:off x="5089133" y="3434997"/>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6" name="Oval 15">
            <a:extLst>
              <a:ext uri="{FF2B5EF4-FFF2-40B4-BE49-F238E27FC236}">
                <a16:creationId xmlns:a16="http://schemas.microsoft.com/office/drawing/2014/main" id="{F40FD2DE-9B8E-D114-6E77-888C6F3B3979}"/>
              </a:ext>
            </a:extLst>
          </p:cNvPr>
          <p:cNvSpPr/>
          <p:nvPr/>
        </p:nvSpPr>
        <p:spPr>
          <a:xfrm>
            <a:off x="6693610" y="336477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6" name="Straight Arrow Connector 5">
            <a:extLst>
              <a:ext uri="{FF2B5EF4-FFF2-40B4-BE49-F238E27FC236}">
                <a16:creationId xmlns:a16="http://schemas.microsoft.com/office/drawing/2014/main" id="{31085983-A689-40BF-3C8F-C1F4FF290DB7}"/>
              </a:ext>
            </a:extLst>
          </p:cNvPr>
          <p:cNvCxnSpPr>
            <a:stCxn id="7" idx="5"/>
            <a:endCxn id="16" idx="1"/>
          </p:cNvCxnSpPr>
          <p:nvPr/>
        </p:nvCxnSpPr>
        <p:spPr>
          <a:xfrm>
            <a:off x="6622585" y="3188263"/>
            <a:ext cx="164311" cy="262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99837282-C94D-D889-F6C6-B459C2A7CE16}"/>
              </a:ext>
            </a:extLst>
          </p:cNvPr>
          <p:cNvSpPr/>
          <p:nvPr/>
        </p:nvSpPr>
        <p:spPr>
          <a:xfrm>
            <a:off x="4583988" y="4214118"/>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cxnSp>
        <p:nvCxnSpPr>
          <p:cNvPr id="13" name="Straight Arrow Connector 12">
            <a:extLst>
              <a:ext uri="{FF2B5EF4-FFF2-40B4-BE49-F238E27FC236}">
                <a16:creationId xmlns:a16="http://schemas.microsoft.com/office/drawing/2014/main" id="{F72C3DC3-3DBC-B3E5-3244-7116860EBBAF}"/>
              </a:ext>
            </a:extLst>
          </p:cNvPr>
          <p:cNvCxnSpPr>
            <a:stCxn id="22" idx="3"/>
            <a:endCxn id="17" idx="7"/>
          </p:cNvCxnSpPr>
          <p:nvPr/>
        </p:nvCxnSpPr>
        <p:spPr>
          <a:xfrm flipH="1">
            <a:off x="5013789" y="3934861"/>
            <a:ext cx="168630" cy="339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522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8   9   10   2   1   5   3   </a:t>
            </a:r>
            <a:r>
              <a:rPr lang="en-US" sz="1800" b="1" dirty="0">
                <a:solidFill>
                  <a:srgbClr val="FF0000"/>
                </a:solidFill>
                <a:latin typeface="Consolas" panose="020B0609020204030204" pitchFamily="49" charset="0"/>
              </a:rPr>
              <a:t>6</a:t>
            </a:r>
            <a:r>
              <a:rPr lang="en-US" sz="1800" b="1" dirty="0">
                <a:latin typeface="Consolas" panose="020B0609020204030204" pitchFamily="49" charset="0"/>
              </a:rPr>
              <a:t>   4   7   11   12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9" name="Straight Arrow Connector 8">
            <a:extLst>
              <a:ext uri="{FF2B5EF4-FFF2-40B4-BE49-F238E27FC236}">
                <a16:creationId xmlns:a16="http://schemas.microsoft.com/office/drawing/2014/main" id="{737BC215-CE22-5564-54DB-6808CD482BA3}"/>
              </a:ext>
            </a:extLst>
          </p:cNvPr>
          <p:cNvCxnSpPr>
            <a:stCxn id="5" idx="5"/>
          </p:cNvCxnSpPr>
          <p:nvPr/>
        </p:nvCxnSpPr>
        <p:spPr>
          <a:xfrm>
            <a:off x="5896548" y="2431406"/>
            <a:ext cx="329591" cy="30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423BA5C-9E30-40CB-665D-9C15BC9A941E}"/>
              </a:ext>
            </a:extLst>
          </p:cNvPr>
          <p:cNvSpPr/>
          <p:nvPr/>
        </p:nvSpPr>
        <p:spPr>
          <a:xfrm>
            <a:off x="4549743"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078873"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5093455"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4202130" y="3128335"/>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3623358" y="344869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cxnSp>
        <p:nvCxnSpPr>
          <p:cNvPr id="15" name="Straight Arrow Connector 14">
            <a:extLst>
              <a:ext uri="{FF2B5EF4-FFF2-40B4-BE49-F238E27FC236}">
                <a16:creationId xmlns:a16="http://schemas.microsoft.com/office/drawing/2014/main" id="{1588E869-23A6-B0C2-CD8B-C46169761A06}"/>
              </a:ext>
            </a:extLst>
          </p:cNvPr>
          <p:cNvCxnSpPr>
            <a:cxnSpLocks/>
            <a:stCxn id="10" idx="5"/>
          </p:cNvCxnSpPr>
          <p:nvPr/>
        </p:nvCxnSpPr>
        <p:spPr>
          <a:xfrm>
            <a:off x="5093455" y="3128335"/>
            <a:ext cx="285069" cy="32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085C220E-38F5-58A9-6971-A2F0F576211B}"/>
              </a:ext>
            </a:extLst>
          </p:cNvPr>
          <p:cNvSpPr/>
          <p:nvPr/>
        </p:nvSpPr>
        <p:spPr>
          <a:xfrm>
            <a:off x="5089133" y="3434997"/>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6" name="Oval 15">
            <a:extLst>
              <a:ext uri="{FF2B5EF4-FFF2-40B4-BE49-F238E27FC236}">
                <a16:creationId xmlns:a16="http://schemas.microsoft.com/office/drawing/2014/main" id="{F40FD2DE-9B8E-D114-6E77-888C6F3B3979}"/>
              </a:ext>
            </a:extLst>
          </p:cNvPr>
          <p:cNvSpPr/>
          <p:nvPr/>
        </p:nvSpPr>
        <p:spPr>
          <a:xfrm>
            <a:off x="6693610" y="336477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6" name="Straight Arrow Connector 5">
            <a:extLst>
              <a:ext uri="{FF2B5EF4-FFF2-40B4-BE49-F238E27FC236}">
                <a16:creationId xmlns:a16="http://schemas.microsoft.com/office/drawing/2014/main" id="{31085983-A689-40BF-3C8F-C1F4FF290DB7}"/>
              </a:ext>
            </a:extLst>
          </p:cNvPr>
          <p:cNvCxnSpPr>
            <a:stCxn id="7" idx="5"/>
            <a:endCxn id="16" idx="1"/>
          </p:cNvCxnSpPr>
          <p:nvPr/>
        </p:nvCxnSpPr>
        <p:spPr>
          <a:xfrm>
            <a:off x="6622585" y="3188263"/>
            <a:ext cx="164311" cy="262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99837282-C94D-D889-F6C6-B459C2A7CE16}"/>
              </a:ext>
            </a:extLst>
          </p:cNvPr>
          <p:cNvSpPr/>
          <p:nvPr/>
        </p:nvSpPr>
        <p:spPr>
          <a:xfrm>
            <a:off x="4583988" y="4214118"/>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cxnSp>
        <p:nvCxnSpPr>
          <p:cNvPr id="13" name="Straight Arrow Connector 12">
            <a:extLst>
              <a:ext uri="{FF2B5EF4-FFF2-40B4-BE49-F238E27FC236}">
                <a16:creationId xmlns:a16="http://schemas.microsoft.com/office/drawing/2014/main" id="{F72C3DC3-3DBC-B3E5-3244-7116860EBBAF}"/>
              </a:ext>
            </a:extLst>
          </p:cNvPr>
          <p:cNvCxnSpPr>
            <a:stCxn id="22" idx="3"/>
            <a:endCxn id="17" idx="7"/>
          </p:cNvCxnSpPr>
          <p:nvPr/>
        </p:nvCxnSpPr>
        <p:spPr>
          <a:xfrm flipH="1">
            <a:off x="5013789" y="3934861"/>
            <a:ext cx="168630" cy="339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6A5460F-3B0F-A7AF-2784-31F97C3DA8BC}"/>
              </a:ext>
            </a:extLst>
          </p:cNvPr>
          <p:cNvSpPr/>
          <p:nvPr/>
        </p:nvSpPr>
        <p:spPr>
          <a:xfrm>
            <a:off x="5609690" y="4181586"/>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5C1F43B3-E6DD-A45F-E7C1-B99E6D211FB7}"/>
              </a:ext>
            </a:extLst>
          </p:cNvPr>
          <p:cNvCxnSpPr>
            <a:stCxn id="22" idx="5"/>
            <a:endCxn id="18" idx="0"/>
          </p:cNvCxnSpPr>
          <p:nvPr/>
        </p:nvCxnSpPr>
        <p:spPr>
          <a:xfrm>
            <a:off x="5632845" y="3934861"/>
            <a:ext cx="295344" cy="246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749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8   9   10   2   1   5   3   6   </a:t>
            </a:r>
            <a:r>
              <a:rPr lang="en-US" sz="1800" b="1" dirty="0">
                <a:solidFill>
                  <a:srgbClr val="FF0000"/>
                </a:solidFill>
                <a:latin typeface="Consolas" panose="020B0609020204030204" pitchFamily="49" charset="0"/>
              </a:rPr>
              <a:t>4</a:t>
            </a:r>
            <a:r>
              <a:rPr lang="en-US" sz="1800" b="1" dirty="0">
                <a:latin typeface="Consolas" panose="020B0609020204030204" pitchFamily="49" charset="0"/>
              </a:rPr>
              <a:t>   7   11   12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9" name="Straight Arrow Connector 8">
            <a:extLst>
              <a:ext uri="{FF2B5EF4-FFF2-40B4-BE49-F238E27FC236}">
                <a16:creationId xmlns:a16="http://schemas.microsoft.com/office/drawing/2014/main" id="{737BC215-CE22-5564-54DB-6808CD482BA3}"/>
              </a:ext>
            </a:extLst>
          </p:cNvPr>
          <p:cNvCxnSpPr>
            <a:stCxn id="5" idx="5"/>
          </p:cNvCxnSpPr>
          <p:nvPr/>
        </p:nvCxnSpPr>
        <p:spPr>
          <a:xfrm>
            <a:off x="5896548" y="2431406"/>
            <a:ext cx="329591" cy="30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423BA5C-9E30-40CB-665D-9C15BC9A941E}"/>
              </a:ext>
            </a:extLst>
          </p:cNvPr>
          <p:cNvSpPr/>
          <p:nvPr/>
        </p:nvSpPr>
        <p:spPr>
          <a:xfrm>
            <a:off x="4549743"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078873"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5093455"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4202130" y="3128335"/>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3623358" y="344869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cxnSp>
        <p:nvCxnSpPr>
          <p:cNvPr id="15" name="Straight Arrow Connector 14">
            <a:extLst>
              <a:ext uri="{FF2B5EF4-FFF2-40B4-BE49-F238E27FC236}">
                <a16:creationId xmlns:a16="http://schemas.microsoft.com/office/drawing/2014/main" id="{1588E869-23A6-B0C2-CD8B-C46169761A06}"/>
              </a:ext>
            </a:extLst>
          </p:cNvPr>
          <p:cNvCxnSpPr>
            <a:cxnSpLocks/>
            <a:stCxn id="10" idx="5"/>
          </p:cNvCxnSpPr>
          <p:nvPr/>
        </p:nvCxnSpPr>
        <p:spPr>
          <a:xfrm>
            <a:off x="5093455" y="3128335"/>
            <a:ext cx="285069" cy="32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085C220E-38F5-58A9-6971-A2F0F576211B}"/>
              </a:ext>
            </a:extLst>
          </p:cNvPr>
          <p:cNvSpPr/>
          <p:nvPr/>
        </p:nvSpPr>
        <p:spPr>
          <a:xfrm>
            <a:off x="5089133" y="3434997"/>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6" name="Oval 15">
            <a:extLst>
              <a:ext uri="{FF2B5EF4-FFF2-40B4-BE49-F238E27FC236}">
                <a16:creationId xmlns:a16="http://schemas.microsoft.com/office/drawing/2014/main" id="{F40FD2DE-9B8E-D114-6E77-888C6F3B3979}"/>
              </a:ext>
            </a:extLst>
          </p:cNvPr>
          <p:cNvSpPr/>
          <p:nvPr/>
        </p:nvSpPr>
        <p:spPr>
          <a:xfrm>
            <a:off x="6693610" y="336477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6" name="Straight Arrow Connector 5">
            <a:extLst>
              <a:ext uri="{FF2B5EF4-FFF2-40B4-BE49-F238E27FC236}">
                <a16:creationId xmlns:a16="http://schemas.microsoft.com/office/drawing/2014/main" id="{31085983-A689-40BF-3C8F-C1F4FF290DB7}"/>
              </a:ext>
            </a:extLst>
          </p:cNvPr>
          <p:cNvCxnSpPr>
            <a:stCxn id="7" idx="5"/>
            <a:endCxn id="16" idx="1"/>
          </p:cNvCxnSpPr>
          <p:nvPr/>
        </p:nvCxnSpPr>
        <p:spPr>
          <a:xfrm>
            <a:off x="6622585" y="3188263"/>
            <a:ext cx="164311" cy="262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99837282-C94D-D889-F6C6-B459C2A7CE16}"/>
              </a:ext>
            </a:extLst>
          </p:cNvPr>
          <p:cNvSpPr/>
          <p:nvPr/>
        </p:nvSpPr>
        <p:spPr>
          <a:xfrm>
            <a:off x="4583988" y="4214118"/>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cxnSp>
        <p:nvCxnSpPr>
          <p:cNvPr id="13" name="Straight Arrow Connector 12">
            <a:extLst>
              <a:ext uri="{FF2B5EF4-FFF2-40B4-BE49-F238E27FC236}">
                <a16:creationId xmlns:a16="http://schemas.microsoft.com/office/drawing/2014/main" id="{F72C3DC3-3DBC-B3E5-3244-7116860EBBAF}"/>
              </a:ext>
            </a:extLst>
          </p:cNvPr>
          <p:cNvCxnSpPr>
            <a:stCxn id="22" idx="3"/>
            <a:endCxn id="17" idx="7"/>
          </p:cNvCxnSpPr>
          <p:nvPr/>
        </p:nvCxnSpPr>
        <p:spPr>
          <a:xfrm flipH="1">
            <a:off x="5013789" y="3934861"/>
            <a:ext cx="168630" cy="339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6A5460F-3B0F-A7AF-2784-31F97C3DA8BC}"/>
              </a:ext>
            </a:extLst>
          </p:cNvPr>
          <p:cNvSpPr/>
          <p:nvPr/>
        </p:nvSpPr>
        <p:spPr>
          <a:xfrm>
            <a:off x="5609690" y="4181586"/>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5C1F43B3-E6DD-A45F-E7C1-B99E6D211FB7}"/>
              </a:ext>
            </a:extLst>
          </p:cNvPr>
          <p:cNvCxnSpPr>
            <a:stCxn id="22" idx="5"/>
            <a:endCxn id="18" idx="0"/>
          </p:cNvCxnSpPr>
          <p:nvPr/>
        </p:nvCxnSpPr>
        <p:spPr>
          <a:xfrm>
            <a:off x="5632845" y="3934861"/>
            <a:ext cx="295344" cy="246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860651B8-B96E-1380-9076-439FDA1D29DA}"/>
              </a:ext>
            </a:extLst>
          </p:cNvPr>
          <p:cNvSpPr/>
          <p:nvPr/>
        </p:nvSpPr>
        <p:spPr>
          <a:xfrm>
            <a:off x="5034336" y="5024058"/>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20" name="Straight Arrow Connector 19">
            <a:extLst>
              <a:ext uri="{FF2B5EF4-FFF2-40B4-BE49-F238E27FC236}">
                <a16:creationId xmlns:a16="http://schemas.microsoft.com/office/drawing/2014/main" id="{CE2369D5-5139-4765-A907-512E6F615B5C}"/>
              </a:ext>
            </a:extLst>
          </p:cNvPr>
          <p:cNvCxnSpPr>
            <a:stCxn id="17" idx="5"/>
            <a:endCxn id="19" idx="0"/>
          </p:cNvCxnSpPr>
          <p:nvPr/>
        </p:nvCxnSpPr>
        <p:spPr>
          <a:xfrm>
            <a:off x="5127700" y="4713982"/>
            <a:ext cx="225135" cy="310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90ABB5D-5072-8BC1-B825-6E80355184AB}"/>
              </a:ext>
            </a:extLst>
          </p:cNvPr>
          <p:cNvSpPr txBox="1"/>
          <p:nvPr/>
        </p:nvSpPr>
        <p:spPr>
          <a:xfrm>
            <a:off x="8989888" y="2431406"/>
            <a:ext cx="2465797" cy="369332"/>
          </a:xfrm>
          <a:prstGeom prst="rect">
            <a:avLst/>
          </a:prstGeom>
          <a:noFill/>
        </p:spPr>
        <p:txBody>
          <a:bodyPr wrap="square" rtlCol="0">
            <a:spAutoFit/>
          </a:bodyPr>
          <a:lstStyle/>
          <a:p>
            <a:r>
              <a:rPr lang="en-US" dirty="0"/>
              <a:t>need RL rotation</a:t>
            </a:r>
            <a:endParaRPr lang="en-IN" dirty="0"/>
          </a:p>
        </p:txBody>
      </p:sp>
    </p:spTree>
    <p:extLst>
      <p:ext uri="{BB962C8B-B14F-4D97-AF65-F5344CB8AC3E}">
        <p14:creationId xmlns:p14="http://schemas.microsoft.com/office/powerpoint/2010/main" val="307539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8   9   10   2   1   5   3   6   </a:t>
            </a:r>
            <a:r>
              <a:rPr lang="en-US" sz="1800" b="1" dirty="0">
                <a:solidFill>
                  <a:srgbClr val="FF0000"/>
                </a:solidFill>
                <a:latin typeface="Consolas" panose="020B0609020204030204" pitchFamily="49" charset="0"/>
              </a:rPr>
              <a:t>4 </a:t>
            </a:r>
            <a:r>
              <a:rPr lang="en-US" sz="1800" b="1" dirty="0">
                <a:latin typeface="Consolas" panose="020B0609020204030204" pitchFamily="49" charset="0"/>
              </a:rPr>
              <a:t>  7   11   12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9" name="Straight Arrow Connector 8">
            <a:extLst>
              <a:ext uri="{FF2B5EF4-FFF2-40B4-BE49-F238E27FC236}">
                <a16:creationId xmlns:a16="http://schemas.microsoft.com/office/drawing/2014/main" id="{737BC215-CE22-5564-54DB-6808CD482BA3}"/>
              </a:ext>
            </a:extLst>
          </p:cNvPr>
          <p:cNvCxnSpPr>
            <a:stCxn id="5" idx="5"/>
          </p:cNvCxnSpPr>
          <p:nvPr/>
        </p:nvCxnSpPr>
        <p:spPr>
          <a:xfrm>
            <a:off x="5896548" y="2431406"/>
            <a:ext cx="329591" cy="30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423BA5C-9E30-40CB-665D-9C15BC9A941E}"/>
              </a:ext>
            </a:extLst>
          </p:cNvPr>
          <p:cNvSpPr/>
          <p:nvPr/>
        </p:nvSpPr>
        <p:spPr>
          <a:xfrm>
            <a:off x="4549743"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078873"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5093455"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4202130" y="3128335"/>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3623358" y="344869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cxnSp>
        <p:nvCxnSpPr>
          <p:cNvPr id="15" name="Straight Arrow Connector 14">
            <a:extLst>
              <a:ext uri="{FF2B5EF4-FFF2-40B4-BE49-F238E27FC236}">
                <a16:creationId xmlns:a16="http://schemas.microsoft.com/office/drawing/2014/main" id="{1588E869-23A6-B0C2-CD8B-C46169761A06}"/>
              </a:ext>
            </a:extLst>
          </p:cNvPr>
          <p:cNvCxnSpPr>
            <a:cxnSpLocks/>
            <a:stCxn id="10" idx="5"/>
          </p:cNvCxnSpPr>
          <p:nvPr/>
        </p:nvCxnSpPr>
        <p:spPr>
          <a:xfrm>
            <a:off x="5093455" y="3128335"/>
            <a:ext cx="285069" cy="32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085C220E-38F5-58A9-6971-A2F0F576211B}"/>
              </a:ext>
            </a:extLst>
          </p:cNvPr>
          <p:cNvSpPr/>
          <p:nvPr/>
        </p:nvSpPr>
        <p:spPr>
          <a:xfrm>
            <a:off x="5089133" y="3434997"/>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6" name="Oval 15">
            <a:extLst>
              <a:ext uri="{FF2B5EF4-FFF2-40B4-BE49-F238E27FC236}">
                <a16:creationId xmlns:a16="http://schemas.microsoft.com/office/drawing/2014/main" id="{F40FD2DE-9B8E-D114-6E77-888C6F3B3979}"/>
              </a:ext>
            </a:extLst>
          </p:cNvPr>
          <p:cNvSpPr/>
          <p:nvPr/>
        </p:nvSpPr>
        <p:spPr>
          <a:xfrm>
            <a:off x="6693610" y="336477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6" name="Straight Arrow Connector 5">
            <a:extLst>
              <a:ext uri="{FF2B5EF4-FFF2-40B4-BE49-F238E27FC236}">
                <a16:creationId xmlns:a16="http://schemas.microsoft.com/office/drawing/2014/main" id="{31085983-A689-40BF-3C8F-C1F4FF290DB7}"/>
              </a:ext>
            </a:extLst>
          </p:cNvPr>
          <p:cNvCxnSpPr>
            <a:stCxn id="7" idx="5"/>
            <a:endCxn id="16" idx="1"/>
          </p:cNvCxnSpPr>
          <p:nvPr/>
        </p:nvCxnSpPr>
        <p:spPr>
          <a:xfrm>
            <a:off x="6622585" y="3188263"/>
            <a:ext cx="164311" cy="262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72C3DC3-3DBC-B3E5-3244-7116860EBBAF}"/>
              </a:ext>
            </a:extLst>
          </p:cNvPr>
          <p:cNvCxnSpPr>
            <a:cxnSpLocks/>
            <a:stCxn id="22" idx="3"/>
          </p:cNvCxnSpPr>
          <p:nvPr/>
        </p:nvCxnSpPr>
        <p:spPr>
          <a:xfrm flipH="1">
            <a:off x="5013789" y="3934861"/>
            <a:ext cx="168630" cy="339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6A5460F-3B0F-A7AF-2784-31F97C3DA8BC}"/>
              </a:ext>
            </a:extLst>
          </p:cNvPr>
          <p:cNvSpPr/>
          <p:nvPr/>
        </p:nvSpPr>
        <p:spPr>
          <a:xfrm>
            <a:off x="5609690" y="4181586"/>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5C1F43B3-E6DD-A45F-E7C1-B99E6D211FB7}"/>
              </a:ext>
            </a:extLst>
          </p:cNvPr>
          <p:cNvCxnSpPr>
            <a:stCxn id="22" idx="5"/>
            <a:endCxn id="18" idx="0"/>
          </p:cNvCxnSpPr>
          <p:nvPr/>
        </p:nvCxnSpPr>
        <p:spPr>
          <a:xfrm>
            <a:off x="5632845" y="3934861"/>
            <a:ext cx="295344" cy="246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860651B8-B96E-1380-9076-439FDA1D29DA}"/>
              </a:ext>
            </a:extLst>
          </p:cNvPr>
          <p:cNvSpPr/>
          <p:nvPr/>
        </p:nvSpPr>
        <p:spPr>
          <a:xfrm>
            <a:off x="4592549" y="4253497"/>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21" name="TextBox 20">
            <a:extLst>
              <a:ext uri="{FF2B5EF4-FFF2-40B4-BE49-F238E27FC236}">
                <a16:creationId xmlns:a16="http://schemas.microsoft.com/office/drawing/2014/main" id="{E90ABB5D-5072-8BC1-B825-6E80355184AB}"/>
              </a:ext>
            </a:extLst>
          </p:cNvPr>
          <p:cNvSpPr txBox="1"/>
          <p:nvPr/>
        </p:nvSpPr>
        <p:spPr>
          <a:xfrm>
            <a:off x="8989888" y="2431406"/>
            <a:ext cx="2465797" cy="369332"/>
          </a:xfrm>
          <a:prstGeom prst="rect">
            <a:avLst/>
          </a:prstGeom>
          <a:noFill/>
        </p:spPr>
        <p:txBody>
          <a:bodyPr wrap="square" rtlCol="0">
            <a:spAutoFit/>
          </a:bodyPr>
          <a:lstStyle/>
          <a:p>
            <a:r>
              <a:rPr lang="en-US" dirty="0"/>
              <a:t>after RL rotation</a:t>
            </a:r>
            <a:endParaRPr lang="en-IN" dirty="0"/>
          </a:p>
        </p:txBody>
      </p:sp>
      <p:cxnSp>
        <p:nvCxnSpPr>
          <p:cNvPr id="23" name="Straight Arrow Connector 22">
            <a:extLst>
              <a:ext uri="{FF2B5EF4-FFF2-40B4-BE49-F238E27FC236}">
                <a16:creationId xmlns:a16="http://schemas.microsoft.com/office/drawing/2014/main" id="{F8323C9C-B97D-233E-7FA7-72F3B02EC171}"/>
              </a:ext>
            </a:extLst>
          </p:cNvPr>
          <p:cNvCxnSpPr>
            <a:stCxn id="12" idx="3"/>
          </p:cNvCxnSpPr>
          <p:nvPr/>
        </p:nvCxnSpPr>
        <p:spPr>
          <a:xfrm flipH="1">
            <a:off x="3277456" y="3948554"/>
            <a:ext cx="439188" cy="50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60758B5D-0898-FD97-1ECF-C53C69A6E150}"/>
              </a:ext>
            </a:extLst>
          </p:cNvPr>
          <p:cNvSpPr/>
          <p:nvPr/>
        </p:nvSpPr>
        <p:spPr>
          <a:xfrm>
            <a:off x="2840812" y="44230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Tree>
    <p:extLst>
      <p:ext uri="{BB962C8B-B14F-4D97-AF65-F5344CB8AC3E}">
        <p14:creationId xmlns:p14="http://schemas.microsoft.com/office/powerpoint/2010/main" val="4832147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8   9   10   2   1   5   3   6   4   </a:t>
            </a:r>
            <a:r>
              <a:rPr lang="en-US" sz="1800" b="1" dirty="0">
                <a:solidFill>
                  <a:srgbClr val="FF0000"/>
                </a:solidFill>
                <a:latin typeface="Consolas" panose="020B0609020204030204" pitchFamily="49" charset="0"/>
              </a:rPr>
              <a:t>7</a:t>
            </a:r>
            <a:r>
              <a:rPr lang="en-US" sz="1800" b="1" dirty="0">
                <a:latin typeface="Consolas" panose="020B0609020204030204" pitchFamily="49" charset="0"/>
              </a:rPr>
              <a:t>   11   12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9" name="Straight Arrow Connector 8">
            <a:extLst>
              <a:ext uri="{FF2B5EF4-FFF2-40B4-BE49-F238E27FC236}">
                <a16:creationId xmlns:a16="http://schemas.microsoft.com/office/drawing/2014/main" id="{737BC215-CE22-5564-54DB-6808CD482BA3}"/>
              </a:ext>
            </a:extLst>
          </p:cNvPr>
          <p:cNvCxnSpPr>
            <a:stCxn id="5" idx="5"/>
          </p:cNvCxnSpPr>
          <p:nvPr/>
        </p:nvCxnSpPr>
        <p:spPr>
          <a:xfrm>
            <a:off x="5896548" y="2431406"/>
            <a:ext cx="329591" cy="30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423BA5C-9E30-40CB-665D-9C15BC9A941E}"/>
              </a:ext>
            </a:extLst>
          </p:cNvPr>
          <p:cNvSpPr/>
          <p:nvPr/>
        </p:nvSpPr>
        <p:spPr>
          <a:xfrm>
            <a:off x="4549743"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078873"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5093455"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4202130" y="3128335"/>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3623358" y="344869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cxnSp>
        <p:nvCxnSpPr>
          <p:cNvPr id="15" name="Straight Arrow Connector 14">
            <a:extLst>
              <a:ext uri="{FF2B5EF4-FFF2-40B4-BE49-F238E27FC236}">
                <a16:creationId xmlns:a16="http://schemas.microsoft.com/office/drawing/2014/main" id="{1588E869-23A6-B0C2-CD8B-C46169761A06}"/>
              </a:ext>
            </a:extLst>
          </p:cNvPr>
          <p:cNvCxnSpPr>
            <a:cxnSpLocks/>
            <a:stCxn id="10" idx="5"/>
          </p:cNvCxnSpPr>
          <p:nvPr/>
        </p:nvCxnSpPr>
        <p:spPr>
          <a:xfrm>
            <a:off x="5093455" y="3128335"/>
            <a:ext cx="285069" cy="32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085C220E-38F5-58A9-6971-A2F0F576211B}"/>
              </a:ext>
            </a:extLst>
          </p:cNvPr>
          <p:cNvSpPr/>
          <p:nvPr/>
        </p:nvSpPr>
        <p:spPr>
          <a:xfrm>
            <a:off x="5089133" y="3434997"/>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6" name="Oval 15">
            <a:extLst>
              <a:ext uri="{FF2B5EF4-FFF2-40B4-BE49-F238E27FC236}">
                <a16:creationId xmlns:a16="http://schemas.microsoft.com/office/drawing/2014/main" id="{F40FD2DE-9B8E-D114-6E77-888C6F3B3979}"/>
              </a:ext>
            </a:extLst>
          </p:cNvPr>
          <p:cNvSpPr/>
          <p:nvPr/>
        </p:nvSpPr>
        <p:spPr>
          <a:xfrm>
            <a:off x="6693610" y="336477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6" name="Straight Arrow Connector 5">
            <a:extLst>
              <a:ext uri="{FF2B5EF4-FFF2-40B4-BE49-F238E27FC236}">
                <a16:creationId xmlns:a16="http://schemas.microsoft.com/office/drawing/2014/main" id="{31085983-A689-40BF-3C8F-C1F4FF290DB7}"/>
              </a:ext>
            </a:extLst>
          </p:cNvPr>
          <p:cNvCxnSpPr>
            <a:stCxn id="7" idx="5"/>
            <a:endCxn id="16" idx="1"/>
          </p:cNvCxnSpPr>
          <p:nvPr/>
        </p:nvCxnSpPr>
        <p:spPr>
          <a:xfrm>
            <a:off x="6622585" y="3188263"/>
            <a:ext cx="164311" cy="262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72C3DC3-3DBC-B3E5-3244-7116860EBBAF}"/>
              </a:ext>
            </a:extLst>
          </p:cNvPr>
          <p:cNvCxnSpPr>
            <a:cxnSpLocks/>
            <a:stCxn id="22" idx="3"/>
          </p:cNvCxnSpPr>
          <p:nvPr/>
        </p:nvCxnSpPr>
        <p:spPr>
          <a:xfrm flipH="1">
            <a:off x="5013789" y="3934861"/>
            <a:ext cx="168630" cy="339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6A5460F-3B0F-A7AF-2784-31F97C3DA8BC}"/>
              </a:ext>
            </a:extLst>
          </p:cNvPr>
          <p:cNvSpPr/>
          <p:nvPr/>
        </p:nvSpPr>
        <p:spPr>
          <a:xfrm>
            <a:off x="5609690" y="4181586"/>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5C1F43B3-E6DD-A45F-E7C1-B99E6D211FB7}"/>
              </a:ext>
            </a:extLst>
          </p:cNvPr>
          <p:cNvCxnSpPr>
            <a:stCxn id="22" idx="5"/>
            <a:endCxn id="18" idx="0"/>
          </p:cNvCxnSpPr>
          <p:nvPr/>
        </p:nvCxnSpPr>
        <p:spPr>
          <a:xfrm>
            <a:off x="5632845" y="3934861"/>
            <a:ext cx="295344" cy="246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860651B8-B96E-1380-9076-439FDA1D29DA}"/>
              </a:ext>
            </a:extLst>
          </p:cNvPr>
          <p:cNvSpPr/>
          <p:nvPr/>
        </p:nvSpPr>
        <p:spPr>
          <a:xfrm>
            <a:off x="4592549" y="4253497"/>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23" name="Straight Arrow Connector 22">
            <a:extLst>
              <a:ext uri="{FF2B5EF4-FFF2-40B4-BE49-F238E27FC236}">
                <a16:creationId xmlns:a16="http://schemas.microsoft.com/office/drawing/2014/main" id="{F8323C9C-B97D-233E-7FA7-72F3B02EC171}"/>
              </a:ext>
            </a:extLst>
          </p:cNvPr>
          <p:cNvCxnSpPr>
            <a:stCxn id="12" idx="3"/>
          </p:cNvCxnSpPr>
          <p:nvPr/>
        </p:nvCxnSpPr>
        <p:spPr>
          <a:xfrm flipH="1">
            <a:off x="3277456" y="3948554"/>
            <a:ext cx="439188" cy="50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60758B5D-0898-FD97-1ECF-C53C69A6E150}"/>
              </a:ext>
            </a:extLst>
          </p:cNvPr>
          <p:cNvSpPr/>
          <p:nvPr/>
        </p:nvSpPr>
        <p:spPr>
          <a:xfrm>
            <a:off x="2840812" y="44230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25" name="Oval 24">
            <a:extLst>
              <a:ext uri="{FF2B5EF4-FFF2-40B4-BE49-F238E27FC236}">
                <a16:creationId xmlns:a16="http://schemas.microsoft.com/office/drawing/2014/main" id="{525D9FAC-A1E5-B1B0-1582-D0D9FB4BB097}"/>
              </a:ext>
            </a:extLst>
          </p:cNvPr>
          <p:cNvSpPr/>
          <p:nvPr/>
        </p:nvSpPr>
        <p:spPr>
          <a:xfrm>
            <a:off x="6234700" y="499153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17" name="Straight Arrow Connector 16">
            <a:extLst>
              <a:ext uri="{FF2B5EF4-FFF2-40B4-BE49-F238E27FC236}">
                <a16:creationId xmlns:a16="http://schemas.microsoft.com/office/drawing/2014/main" id="{638C7A3B-E995-6592-5C5C-5176DA6C25DA}"/>
              </a:ext>
            </a:extLst>
          </p:cNvPr>
          <p:cNvCxnSpPr>
            <a:stCxn id="18" idx="5"/>
            <a:endCxn id="25" idx="1"/>
          </p:cNvCxnSpPr>
          <p:nvPr/>
        </p:nvCxnSpPr>
        <p:spPr>
          <a:xfrm>
            <a:off x="6153402" y="4681450"/>
            <a:ext cx="226850" cy="327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9E4F4D-32DF-415C-B754-363782FCD847}"/>
              </a:ext>
            </a:extLst>
          </p:cNvPr>
          <p:cNvSpPr txBox="1"/>
          <p:nvPr/>
        </p:nvSpPr>
        <p:spPr>
          <a:xfrm>
            <a:off x="8753578" y="2065106"/>
            <a:ext cx="2600222" cy="369332"/>
          </a:xfrm>
          <a:prstGeom prst="rect">
            <a:avLst/>
          </a:prstGeom>
          <a:noFill/>
        </p:spPr>
        <p:txBody>
          <a:bodyPr wrap="square" rtlCol="0">
            <a:spAutoFit/>
          </a:bodyPr>
          <a:lstStyle/>
          <a:p>
            <a:r>
              <a:rPr lang="en-US" dirty="0"/>
              <a:t>need LR rotation</a:t>
            </a:r>
            <a:endParaRPr lang="en-IN" dirty="0"/>
          </a:p>
        </p:txBody>
      </p:sp>
    </p:spTree>
    <p:extLst>
      <p:ext uri="{BB962C8B-B14F-4D97-AF65-F5344CB8AC3E}">
        <p14:creationId xmlns:p14="http://schemas.microsoft.com/office/powerpoint/2010/main" val="729132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8   9   10   2   1   5   3   6   4   </a:t>
            </a:r>
            <a:r>
              <a:rPr lang="en-US" sz="1800" b="1" dirty="0">
                <a:solidFill>
                  <a:srgbClr val="FF0000"/>
                </a:solidFill>
                <a:latin typeface="Consolas" panose="020B0609020204030204" pitchFamily="49" charset="0"/>
              </a:rPr>
              <a:t>7 </a:t>
            </a:r>
            <a:r>
              <a:rPr lang="en-US" sz="1800" b="1" dirty="0">
                <a:latin typeface="Consolas" panose="020B0609020204030204" pitchFamily="49" charset="0"/>
              </a:rPr>
              <a:t>  11   12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cxnSp>
        <p:nvCxnSpPr>
          <p:cNvPr id="9" name="Straight Arrow Connector 8">
            <a:extLst>
              <a:ext uri="{FF2B5EF4-FFF2-40B4-BE49-F238E27FC236}">
                <a16:creationId xmlns:a16="http://schemas.microsoft.com/office/drawing/2014/main" id="{737BC215-CE22-5564-54DB-6808CD482BA3}"/>
              </a:ext>
            </a:extLst>
          </p:cNvPr>
          <p:cNvCxnSpPr>
            <a:stCxn id="5" idx="5"/>
          </p:cNvCxnSpPr>
          <p:nvPr/>
        </p:nvCxnSpPr>
        <p:spPr>
          <a:xfrm>
            <a:off x="5896548" y="2431406"/>
            <a:ext cx="329591" cy="30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423BA5C-9E30-40CB-665D-9C15BC9A941E}"/>
              </a:ext>
            </a:extLst>
          </p:cNvPr>
          <p:cNvSpPr/>
          <p:nvPr/>
        </p:nvSpPr>
        <p:spPr>
          <a:xfrm>
            <a:off x="4549743"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078873"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5093455"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4202130" y="3128335"/>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3623358" y="344869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16" name="Oval 15">
            <a:extLst>
              <a:ext uri="{FF2B5EF4-FFF2-40B4-BE49-F238E27FC236}">
                <a16:creationId xmlns:a16="http://schemas.microsoft.com/office/drawing/2014/main" id="{F40FD2DE-9B8E-D114-6E77-888C6F3B3979}"/>
              </a:ext>
            </a:extLst>
          </p:cNvPr>
          <p:cNvSpPr/>
          <p:nvPr/>
        </p:nvSpPr>
        <p:spPr>
          <a:xfrm>
            <a:off x="6693610" y="336477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6" name="Straight Arrow Connector 5">
            <a:extLst>
              <a:ext uri="{FF2B5EF4-FFF2-40B4-BE49-F238E27FC236}">
                <a16:creationId xmlns:a16="http://schemas.microsoft.com/office/drawing/2014/main" id="{31085983-A689-40BF-3C8F-C1F4FF290DB7}"/>
              </a:ext>
            </a:extLst>
          </p:cNvPr>
          <p:cNvCxnSpPr>
            <a:stCxn id="7" idx="5"/>
            <a:endCxn id="16" idx="1"/>
          </p:cNvCxnSpPr>
          <p:nvPr/>
        </p:nvCxnSpPr>
        <p:spPr>
          <a:xfrm>
            <a:off x="6622585" y="3188263"/>
            <a:ext cx="164311" cy="262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6A5460F-3B0F-A7AF-2784-31F97C3DA8BC}"/>
              </a:ext>
            </a:extLst>
          </p:cNvPr>
          <p:cNvSpPr/>
          <p:nvPr/>
        </p:nvSpPr>
        <p:spPr>
          <a:xfrm>
            <a:off x="5712430" y="34932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sp>
        <p:nvSpPr>
          <p:cNvPr id="19" name="Oval 18">
            <a:extLst>
              <a:ext uri="{FF2B5EF4-FFF2-40B4-BE49-F238E27FC236}">
                <a16:creationId xmlns:a16="http://schemas.microsoft.com/office/drawing/2014/main" id="{860651B8-B96E-1380-9076-439FDA1D29DA}"/>
              </a:ext>
            </a:extLst>
          </p:cNvPr>
          <p:cNvSpPr/>
          <p:nvPr/>
        </p:nvSpPr>
        <p:spPr>
          <a:xfrm>
            <a:off x="5003515" y="3421293"/>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23" name="Straight Arrow Connector 22">
            <a:extLst>
              <a:ext uri="{FF2B5EF4-FFF2-40B4-BE49-F238E27FC236}">
                <a16:creationId xmlns:a16="http://schemas.microsoft.com/office/drawing/2014/main" id="{F8323C9C-B97D-233E-7FA7-72F3B02EC171}"/>
              </a:ext>
            </a:extLst>
          </p:cNvPr>
          <p:cNvCxnSpPr>
            <a:stCxn id="12" idx="3"/>
          </p:cNvCxnSpPr>
          <p:nvPr/>
        </p:nvCxnSpPr>
        <p:spPr>
          <a:xfrm flipH="1">
            <a:off x="3277456" y="3948554"/>
            <a:ext cx="439188" cy="50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60758B5D-0898-FD97-1ECF-C53C69A6E150}"/>
              </a:ext>
            </a:extLst>
          </p:cNvPr>
          <p:cNvSpPr/>
          <p:nvPr/>
        </p:nvSpPr>
        <p:spPr>
          <a:xfrm>
            <a:off x="2840812" y="44230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25" name="Oval 24">
            <a:extLst>
              <a:ext uri="{FF2B5EF4-FFF2-40B4-BE49-F238E27FC236}">
                <a16:creationId xmlns:a16="http://schemas.microsoft.com/office/drawing/2014/main" id="{525D9FAC-A1E5-B1B0-1582-D0D9FB4BB097}"/>
              </a:ext>
            </a:extLst>
          </p:cNvPr>
          <p:cNvSpPr/>
          <p:nvPr/>
        </p:nvSpPr>
        <p:spPr>
          <a:xfrm>
            <a:off x="6450455" y="4210698"/>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17" name="Straight Arrow Connector 16">
            <a:extLst>
              <a:ext uri="{FF2B5EF4-FFF2-40B4-BE49-F238E27FC236}">
                <a16:creationId xmlns:a16="http://schemas.microsoft.com/office/drawing/2014/main" id="{638C7A3B-E995-6592-5C5C-5176DA6C25DA}"/>
              </a:ext>
            </a:extLst>
          </p:cNvPr>
          <p:cNvCxnSpPr>
            <a:stCxn id="18" idx="5"/>
            <a:endCxn id="25" idx="1"/>
          </p:cNvCxnSpPr>
          <p:nvPr/>
        </p:nvCxnSpPr>
        <p:spPr>
          <a:xfrm>
            <a:off x="6256142" y="3993083"/>
            <a:ext cx="287599" cy="303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9E4F4D-32DF-415C-B754-363782FCD847}"/>
              </a:ext>
            </a:extLst>
          </p:cNvPr>
          <p:cNvSpPr txBox="1"/>
          <p:nvPr/>
        </p:nvSpPr>
        <p:spPr>
          <a:xfrm>
            <a:off x="8753578" y="2065106"/>
            <a:ext cx="2600222" cy="369332"/>
          </a:xfrm>
          <a:prstGeom prst="rect">
            <a:avLst/>
          </a:prstGeom>
          <a:noFill/>
        </p:spPr>
        <p:txBody>
          <a:bodyPr wrap="square" rtlCol="0">
            <a:spAutoFit/>
          </a:bodyPr>
          <a:lstStyle/>
          <a:p>
            <a:r>
              <a:rPr lang="en-US" dirty="0"/>
              <a:t>after LR rotation</a:t>
            </a:r>
            <a:endParaRPr lang="en-IN" dirty="0"/>
          </a:p>
        </p:txBody>
      </p:sp>
      <p:cxnSp>
        <p:nvCxnSpPr>
          <p:cNvPr id="21" name="Straight Arrow Connector 20">
            <a:extLst>
              <a:ext uri="{FF2B5EF4-FFF2-40B4-BE49-F238E27FC236}">
                <a16:creationId xmlns:a16="http://schemas.microsoft.com/office/drawing/2014/main" id="{50E6AED6-3022-A4ED-7EC9-4DDBA3311112}"/>
              </a:ext>
            </a:extLst>
          </p:cNvPr>
          <p:cNvCxnSpPr>
            <a:stCxn id="16" idx="5"/>
          </p:cNvCxnSpPr>
          <p:nvPr/>
        </p:nvCxnSpPr>
        <p:spPr>
          <a:xfrm>
            <a:off x="7237322" y="3864643"/>
            <a:ext cx="314184" cy="38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BB8C11D-4617-178A-96FF-A05F43C65369}"/>
              </a:ext>
            </a:extLst>
          </p:cNvPr>
          <p:cNvSpPr/>
          <p:nvPr/>
        </p:nvSpPr>
        <p:spPr>
          <a:xfrm>
            <a:off x="7426502" y="419014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30" name="Straight Arrow Connector 29">
            <a:extLst>
              <a:ext uri="{FF2B5EF4-FFF2-40B4-BE49-F238E27FC236}">
                <a16:creationId xmlns:a16="http://schemas.microsoft.com/office/drawing/2014/main" id="{492B2C77-05CF-D721-7AB4-9AEDB399CD66}"/>
              </a:ext>
            </a:extLst>
          </p:cNvPr>
          <p:cNvCxnSpPr>
            <a:stCxn id="7" idx="3"/>
            <a:endCxn id="18" idx="0"/>
          </p:cNvCxnSpPr>
          <p:nvPr/>
        </p:nvCxnSpPr>
        <p:spPr>
          <a:xfrm flipH="1">
            <a:off x="6030929" y="3188263"/>
            <a:ext cx="141230" cy="30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12108A9-1565-2664-6979-B91A1465556C}"/>
              </a:ext>
            </a:extLst>
          </p:cNvPr>
          <p:cNvCxnSpPr>
            <a:stCxn id="10" idx="5"/>
            <a:endCxn id="19" idx="0"/>
          </p:cNvCxnSpPr>
          <p:nvPr/>
        </p:nvCxnSpPr>
        <p:spPr>
          <a:xfrm>
            <a:off x="5093455" y="3128335"/>
            <a:ext cx="228559" cy="292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66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8   9   10   2   1   5   3   6   4   7   </a:t>
            </a:r>
            <a:r>
              <a:rPr lang="en-US" sz="1800" b="1" dirty="0">
                <a:solidFill>
                  <a:srgbClr val="FF0000"/>
                </a:solidFill>
                <a:latin typeface="Consolas" panose="020B0609020204030204" pitchFamily="49" charset="0"/>
              </a:rPr>
              <a:t>11</a:t>
            </a:r>
            <a:r>
              <a:rPr lang="en-US" sz="1800" b="1" dirty="0">
                <a:latin typeface="Consolas" panose="020B0609020204030204" pitchFamily="49" charset="0"/>
              </a:rPr>
              <a:t>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cxnSp>
        <p:nvCxnSpPr>
          <p:cNvPr id="9" name="Straight Arrow Connector 8">
            <a:extLst>
              <a:ext uri="{FF2B5EF4-FFF2-40B4-BE49-F238E27FC236}">
                <a16:creationId xmlns:a16="http://schemas.microsoft.com/office/drawing/2014/main" id="{737BC215-CE22-5564-54DB-6808CD482BA3}"/>
              </a:ext>
            </a:extLst>
          </p:cNvPr>
          <p:cNvCxnSpPr>
            <a:stCxn id="5" idx="5"/>
          </p:cNvCxnSpPr>
          <p:nvPr/>
        </p:nvCxnSpPr>
        <p:spPr>
          <a:xfrm>
            <a:off x="5896548" y="2431406"/>
            <a:ext cx="329591" cy="30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423BA5C-9E30-40CB-665D-9C15BC9A941E}"/>
              </a:ext>
            </a:extLst>
          </p:cNvPr>
          <p:cNvSpPr/>
          <p:nvPr/>
        </p:nvSpPr>
        <p:spPr>
          <a:xfrm>
            <a:off x="4549743"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078873"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5093455"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4202130" y="3128335"/>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3623358" y="344869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16" name="Oval 15">
            <a:extLst>
              <a:ext uri="{FF2B5EF4-FFF2-40B4-BE49-F238E27FC236}">
                <a16:creationId xmlns:a16="http://schemas.microsoft.com/office/drawing/2014/main" id="{F40FD2DE-9B8E-D114-6E77-888C6F3B3979}"/>
              </a:ext>
            </a:extLst>
          </p:cNvPr>
          <p:cNvSpPr/>
          <p:nvPr/>
        </p:nvSpPr>
        <p:spPr>
          <a:xfrm>
            <a:off x="6693610" y="336477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6" name="Straight Arrow Connector 5">
            <a:extLst>
              <a:ext uri="{FF2B5EF4-FFF2-40B4-BE49-F238E27FC236}">
                <a16:creationId xmlns:a16="http://schemas.microsoft.com/office/drawing/2014/main" id="{31085983-A689-40BF-3C8F-C1F4FF290DB7}"/>
              </a:ext>
            </a:extLst>
          </p:cNvPr>
          <p:cNvCxnSpPr>
            <a:stCxn id="7" idx="5"/>
            <a:endCxn id="16" idx="1"/>
          </p:cNvCxnSpPr>
          <p:nvPr/>
        </p:nvCxnSpPr>
        <p:spPr>
          <a:xfrm>
            <a:off x="6622585" y="3188263"/>
            <a:ext cx="164311" cy="262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6A5460F-3B0F-A7AF-2784-31F97C3DA8BC}"/>
              </a:ext>
            </a:extLst>
          </p:cNvPr>
          <p:cNvSpPr/>
          <p:nvPr/>
        </p:nvSpPr>
        <p:spPr>
          <a:xfrm>
            <a:off x="5712430" y="34932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sp>
        <p:nvSpPr>
          <p:cNvPr id="19" name="Oval 18">
            <a:extLst>
              <a:ext uri="{FF2B5EF4-FFF2-40B4-BE49-F238E27FC236}">
                <a16:creationId xmlns:a16="http://schemas.microsoft.com/office/drawing/2014/main" id="{860651B8-B96E-1380-9076-439FDA1D29DA}"/>
              </a:ext>
            </a:extLst>
          </p:cNvPr>
          <p:cNvSpPr/>
          <p:nvPr/>
        </p:nvSpPr>
        <p:spPr>
          <a:xfrm>
            <a:off x="5003515" y="3421293"/>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23" name="Straight Arrow Connector 22">
            <a:extLst>
              <a:ext uri="{FF2B5EF4-FFF2-40B4-BE49-F238E27FC236}">
                <a16:creationId xmlns:a16="http://schemas.microsoft.com/office/drawing/2014/main" id="{F8323C9C-B97D-233E-7FA7-72F3B02EC171}"/>
              </a:ext>
            </a:extLst>
          </p:cNvPr>
          <p:cNvCxnSpPr>
            <a:stCxn id="12" idx="3"/>
          </p:cNvCxnSpPr>
          <p:nvPr/>
        </p:nvCxnSpPr>
        <p:spPr>
          <a:xfrm flipH="1">
            <a:off x="3277456" y="3948554"/>
            <a:ext cx="439188" cy="50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60758B5D-0898-FD97-1ECF-C53C69A6E150}"/>
              </a:ext>
            </a:extLst>
          </p:cNvPr>
          <p:cNvSpPr/>
          <p:nvPr/>
        </p:nvSpPr>
        <p:spPr>
          <a:xfrm>
            <a:off x="2840812" y="44230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25" name="Oval 24">
            <a:extLst>
              <a:ext uri="{FF2B5EF4-FFF2-40B4-BE49-F238E27FC236}">
                <a16:creationId xmlns:a16="http://schemas.microsoft.com/office/drawing/2014/main" id="{525D9FAC-A1E5-B1B0-1582-D0D9FB4BB097}"/>
              </a:ext>
            </a:extLst>
          </p:cNvPr>
          <p:cNvSpPr/>
          <p:nvPr/>
        </p:nvSpPr>
        <p:spPr>
          <a:xfrm>
            <a:off x="6450455" y="4210698"/>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17" name="Straight Arrow Connector 16">
            <a:extLst>
              <a:ext uri="{FF2B5EF4-FFF2-40B4-BE49-F238E27FC236}">
                <a16:creationId xmlns:a16="http://schemas.microsoft.com/office/drawing/2014/main" id="{638C7A3B-E995-6592-5C5C-5176DA6C25DA}"/>
              </a:ext>
            </a:extLst>
          </p:cNvPr>
          <p:cNvCxnSpPr>
            <a:stCxn id="18" idx="5"/>
            <a:endCxn id="25" idx="1"/>
          </p:cNvCxnSpPr>
          <p:nvPr/>
        </p:nvCxnSpPr>
        <p:spPr>
          <a:xfrm>
            <a:off x="6256142" y="3993083"/>
            <a:ext cx="287599" cy="303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0E6AED6-3022-A4ED-7EC9-4DDBA3311112}"/>
              </a:ext>
            </a:extLst>
          </p:cNvPr>
          <p:cNvCxnSpPr>
            <a:stCxn id="16" idx="5"/>
          </p:cNvCxnSpPr>
          <p:nvPr/>
        </p:nvCxnSpPr>
        <p:spPr>
          <a:xfrm>
            <a:off x="7237322" y="3864643"/>
            <a:ext cx="314184" cy="38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BB8C11D-4617-178A-96FF-A05F43C65369}"/>
              </a:ext>
            </a:extLst>
          </p:cNvPr>
          <p:cNvSpPr/>
          <p:nvPr/>
        </p:nvSpPr>
        <p:spPr>
          <a:xfrm>
            <a:off x="7426502" y="419014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30" name="Straight Arrow Connector 29">
            <a:extLst>
              <a:ext uri="{FF2B5EF4-FFF2-40B4-BE49-F238E27FC236}">
                <a16:creationId xmlns:a16="http://schemas.microsoft.com/office/drawing/2014/main" id="{492B2C77-05CF-D721-7AB4-9AEDB399CD66}"/>
              </a:ext>
            </a:extLst>
          </p:cNvPr>
          <p:cNvCxnSpPr>
            <a:stCxn id="7" idx="3"/>
            <a:endCxn id="18" idx="0"/>
          </p:cNvCxnSpPr>
          <p:nvPr/>
        </p:nvCxnSpPr>
        <p:spPr>
          <a:xfrm flipH="1">
            <a:off x="6030929" y="3188263"/>
            <a:ext cx="141230" cy="30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12108A9-1565-2664-6979-B91A1465556C}"/>
              </a:ext>
            </a:extLst>
          </p:cNvPr>
          <p:cNvCxnSpPr>
            <a:stCxn id="10" idx="5"/>
            <a:endCxn id="19" idx="0"/>
          </p:cNvCxnSpPr>
          <p:nvPr/>
        </p:nvCxnSpPr>
        <p:spPr>
          <a:xfrm>
            <a:off x="5093455" y="3128335"/>
            <a:ext cx="228559" cy="292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40E2B52D-B7FA-BA3C-0297-8246388C291E}"/>
              </a:ext>
            </a:extLst>
          </p:cNvPr>
          <p:cNvSpPr/>
          <p:nvPr/>
        </p:nvSpPr>
        <p:spPr>
          <a:xfrm>
            <a:off x="7979591" y="490761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cxnSp>
        <p:nvCxnSpPr>
          <p:cNvPr id="15" name="Straight Arrow Connector 14">
            <a:extLst>
              <a:ext uri="{FF2B5EF4-FFF2-40B4-BE49-F238E27FC236}">
                <a16:creationId xmlns:a16="http://schemas.microsoft.com/office/drawing/2014/main" id="{00E201FA-30E0-65BF-8551-245F6FFC08D0}"/>
              </a:ext>
            </a:extLst>
          </p:cNvPr>
          <p:cNvCxnSpPr>
            <a:endCxn id="27" idx="1"/>
          </p:cNvCxnSpPr>
          <p:nvPr/>
        </p:nvCxnSpPr>
        <p:spPr>
          <a:xfrm>
            <a:off x="7880279" y="4775767"/>
            <a:ext cx="192598" cy="21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A6DF2E2-7112-C5FB-9FAF-4997472D2E39}"/>
              </a:ext>
            </a:extLst>
          </p:cNvPr>
          <p:cNvSpPr txBox="1"/>
          <p:nvPr/>
        </p:nvSpPr>
        <p:spPr>
          <a:xfrm>
            <a:off x="8852892" y="2688399"/>
            <a:ext cx="2089083" cy="369332"/>
          </a:xfrm>
          <a:prstGeom prst="rect">
            <a:avLst/>
          </a:prstGeom>
          <a:noFill/>
        </p:spPr>
        <p:txBody>
          <a:bodyPr wrap="square" rtlCol="0">
            <a:spAutoFit/>
          </a:bodyPr>
          <a:lstStyle/>
          <a:p>
            <a:r>
              <a:rPr lang="en-US" dirty="0"/>
              <a:t>need RR rotation</a:t>
            </a:r>
            <a:endParaRPr lang="en-IN" dirty="0"/>
          </a:p>
        </p:txBody>
      </p:sp>
    </p:spTree>
    <p:extLst>
      <p:ext uri="{BB962C8B-B14F-4D97-AF65-F5344CB8AC3E}">
        <p14:creationId xmlns:p14="http://schemas.microsoft.com/office/powerpoint/2010/main" val="3353207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8   9   10   2   1   5   3   6   4   7   </a:t>
            </a:r>
            <a:r>
              <a:rPr lang="en-US" sz="1800" b="1" dirty="0">
                <a:solidFill>
                  <a:srgbClr val="FF0000"/>
                </a:solidFill>
                <a:latin typeface="Consolas" panose="020B0609020204030204" pitchFamily="49" charset="0"/>
              </a:rPr>
              <a:t>11</a:t>
            </a:r>
            <a:r>
              <a:rPr lang="en-US" sz="1800" b="1" dirty="0">
                <a:latin typeface="Consolas" panose="020B0609020204030204" pitchFamily="49" charset="0"/>
              </a:rPr>
              <a:t>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0" name="Oval 9">
            <a:extLst>
              <a:ext uri="{FF2B5EF4-FFF2-40B4-BE49-F238E27FC236}">
                <a16:creationId xmlns:a16="http://schemas.microsoft.com/office/drawing/2014/main" id="{2423BA5C-9E30-40CB-665D-9C15BC9A941E}"/>
              </a:ext>
            </a:extLst>
          </p:cNvPr>
          <p:cNvSpPr/>
          <p:nvPr/>
        </p:nvSpPr>
        <p:spPr>
          <a:xfrm>
            <a:off x="4549743"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674770"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5093455"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4202130" y="3128335"/>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3623358" y="344869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16" name="Oval 15">
            <a:extLst>
              <a:ext uri="{FF2B5EF4-FFF2-40B4-BE49-F238E27FC236}">
                <a16:creationId xmlns:a16="http://schemas.microsoft.com/office/drawing/2014/main" id="{F40FD2DE-9B8E-D114-6E77-888C6F3B3979}"/>
              </a:ext>
            </a:extLst>
          </p:cNvPr>
          <p:cNvSpPr/>
          <p:nvPr/>
        </p:nvSpPr>
        <p:spPr>
          <a:xfrm>
            <a:off x="8090892" y="336477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6" name="Straight Arrow Connector 5">
            <a:extLst>
              <a:ext uri="{FF2B5EF4-FFF2-40B4-BE49-F238E27FC236}">
                <a16:creationId xmlns:a16="http://schemas.microsoft.com/office/drawing/2014/main" id="{31085983-A689-40BF-3C8F-C1F4FF290DB7}"/>
              </a:ext>
            </a:extLst>
          </p:cNvPr>
          <p:cNvCxnSpPr>
            <a:stCxn id="7" idx="5"/>
            <a:endCxn id="16" idx="1"/>
          </p:cNvCxnSpPr>
          <p:nvPr/>
        </p:nvCxnSpPr>
        <p:spPr>
          <a:xfrm>
            <a:off x="7218482" y="3188263"/>
            <a:ext cx="965696" cy="262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6A5460F-3B0F-A7AF-2784-31F97C3DA8BC}"/>
              </a:ext>
            </a:extLst>
          </p:cNvPr>
          <p:cNvSpPr/>
          <p:nvPr/>
        </p:nvSpPr>
        <p:spPr>
          <a:xfrm>
            <a:off x="5959007" y="34932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sp>
        <p:nvSpPr>
          <p:cNvPr id="19" name="Oval 18">
            <a:extLst>
              <a:ext uri="{FF2B5EF4-FFF2-40B4-BE49-F238E27FC236}">
                <a16:creationId xmlns:a16="http://schemas.microsoft.com/office/drawing/2014/main" id="{860651B8-B96E-1380-9076-439FDA1D29DA}"/>
              </a:ext>
            </a:extLst>
          </p:cNvPr>
          <p:cNvSpPr/>
          <p:nvPr/>
        </p:nvSpPr>
        <p:spPr>
          <a:xfrm>
            <a:off x="5003515" y="3421293"/>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23" name="Straight Arrow Connector 22">
            <a:extLst>
              <a:ext uri="{FF2B5EF4-FFF2-40B4-BE49-F238E27FC236}">
                <a16:creationId xmlns:a16="http://schemas.microsoft.com/office/drawing/2014/main" id="{F8323C9C-B97D-233E-7FA7-72F3B02EC171}"/>
              </a:ext>
            </a:extLst>
          </p:cNvPr>
          <p:cNvCxnSpPr>
            <a:stCxn id="12" idx="3"/>
          </p:cNvCxnSpPr>
          <p:nvPr/>
        </p:nvCxnSpPr>
        <p:spPr>
          <a:xfrm flipH="1">
            <a:off x="3277456" y="3948554"/>
            <a:ext cx="439188" cy="50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60758B5D-0898-FD97-1ECF-C53C69A6E150}"/>
              </a:ext>
            </a:extLst>
          </p:cNvPr>
          <p:cNvSpPr/>
          <p:nvPr/>
        </p:nvSpPr>
        <p:spPr>
          <a:xfrm>
            <a:off x="2840812" y="44230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25" name="Oval 24">
            <a:extLst>
              <a:ext uri="{FF2B5EF4-FFF2-40B4-BE49-F238E27FC236}">
                <a16:creationId xmlns:a16="http://schemas.microsoft.com/office/drawing/2014/main" id="{525D9FAC-A1E5-B1B0-1582-D0D9FB4BB097}"/>
              </a:ext>
            </a:extLst>
          </p:cNvPr>
          <p:cNvSpPr/>
          <p:nvPr/>
        </p:nvSpPr>
        <p:spPr>
          <a:xfrm>
            <a:off x="6645661" y="4210698"/>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17" name="Straight Arrow Connector 16">
            <a:extLst>
              <a:ext uri="{FF2B5EF4-FFF2-40B4-BE49-F238E27FC236}">
                <a16:creationId xmlns:a16="http://schemas.microsoft.com/office/drawing/2014/main" id="{638C7A3B-E995-6592-5C5C-5176DA6C25DA}"/>
              </a:ext>
            </a:extLst>
          </p:cNvPr>
          <p:cNvCxnSpPr>
            <a:stCxn id="18" idx="5"/>
            <a:endCxn id="25" idx="1"/>
          </p:cNvCxnSpPr>
          <p:nvPr/>
        </p:nvCxnSpPr>
        <p:spPr>
          <a:xfrm>
            <a:off x="6502719" y="3993083"/>
            <a:ext cx="236228" cy="303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0E6AED6-3022-A4ED-7EC9-4DDBA3311112}"/>
              </a:ext>
            </a:extLst>
          </p:cNvPr>
          <p:cNvCxnSpPr>
            <a:stCxn id="16" idx="5"/>
          </p:cNvCxnSpPr>
          <p:nvPr/>
        </p:nvCxnSpPr>
        <p:spPr>
          <a:xfrm>
            <a:off x="8634604" y="3864643"/>
            <a:ext cx="314184" cy="38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BB8C11D-4617-178A-96FF-A05F43C65369}"/>
              </a:ext>
            </a:extLst>
          </p:cNvPr>
          <p:cNvSpPr/>
          <p:nvPr/>
        </p:nvSpPr>
        <p:spPr>
          <a:xfrm>
            <a:off x="7693628" y="420041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30" name="Straight Arrow Connector 29">
            <a:extLst>
              <a:ext uri="{FF2B5EF4-FFF2-40B4-BE49-F238E27FC236}">
                <a16:creationId xmlns:a16="http://schemas.microsoft.com/office/drawing/2014/main" id="{492B2C77-05CF-D721-7AB4-9AEDB399CD66}"/>
              </a:ext>
            </a:extLst>
          </p:cNvPr>
          <p:cNvCxnSpPr>
            <a:stCxn id="7" idx="3"/>
            <a:endCxn id="18" idx="0"/>
          </p:cNvCxnSpPr>
          <p:nvPr/>
        </p:nvCxnSpPr>
        <p:spPr>
          <a:xfrm flipH="1">
            <a:off x="6277506" y="3188263"/>
            <a:ext cx="490550" cy="30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12108A9-1565-2664-6979-B91A1465556C}"/>
              </a:ext>
            </a:extLst>
          </p:cNvPr>
          <p:cNvCxnSpPr>
            <a:stCxn id="10" idx="5"/>
            <a:endCxn id="19" idx="0"/>
          </p:cNvCxnSpPr>
          <p:nvPr/>
        </p:nvCxnSpPr>
        <p:spPr>
          <a:xfrm>
            <a:off x="5093455" y="3128335"/>
            <a:ext cx="228559" cy="292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40E2B52D-B7FA-BA3C-0297-8246388C291E}"/>
              </a:ext>
            </a:extLst>
          </p:cNvPr>
          <p:cNvSpPr/>
          <p:nvPr/>
        </p:nvSpPr>
        <p:spPr>
          <a:xfrm>
            <a:off x="8657683" y="425006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cxnSp>
        <p:nvCxnSpPr>
          <p:cNvPr id="13" name="Straight Arrow Connector 12">
            <a:extLst>
              <a:ext uri="{FF2B5EF4-FFF2-40B4-BE49-F238E27FC236}">
                <a16:creationId xmlns:a16="http://schemas.microsoft.com/office/drawing/2014/main" id="{7104E5CC-368A-83B8-3A86-7B15C7F2E629}"/>
              </a:ext>
            </a:extLst>
          </p:cNvPr>
          <p:cNvCxnSpPr>
            <a:stCxn id="5" idx="5"/>
            <a:endCxn id="7" idx="1"/>
          </p:cNvCxnSpPr>
          <p:nvPr/>
        </p:nvCxnSpPr>
        <p:spPr>
          <a:xfrm>
            <a:off x="5896548" y="2431406"/>
            <a:ext cx="871508" cy="342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ACDC735-C135-04B4-0BB5-872A15BE7110}"/>
              </a:ext>
            </a:extLst>
          </p:cNvPr>
          <p:cNvCxnSpPr>
            <a:stCxn id="16" idx="3"/>
            <a:endCxn id="26" idx="0"/>
          </p:cNvCxnSpPr>
          <p:nvPr/>
        </p:nvCxnSpPr>
        <p:spPr>
          <a:xfrm flipH="1">
            <a:off x="8012127" y="3864643"/>
            <a:ext cx="172051" cy="335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395C8D1-750E-4348-1B9F-8974974E9B45}"/>
              </a:ext>
            </a:extLst>
          </p:cNvPr>
          <p:cNvSpPr txBox="1"/>
          <p:nvPr/>
        </p:nvSpPr>
        <p:spPr>
          <a:xfrm>
            <a:off x="8893989" y="1732904"/>
            <a:ext cx="2737211" cy="369332"/>
          </a:xfrm>
          <a:prstGeom prst="rect">
            <a:avLst/>
          </a:prstGeom>
          <a:noFill/>
        </p:spPr>
        <p:txBody>
          <a:bodyPr wrap="square" rtlCol="0">
            <a:spAutoFit/>
          </a:bodyPr>
          <a:lstStyle/>
          <a:p>
            <a:r>
              <a:rPr lang="en-US" dirty="0"/>
              <a:t>after RR rotation</a:t>
            </a:r>
            <a:endParaRPr lang="en-IN" dirty="0"/>
          </a:p>
        </p:txBody>
      </p:sp>
    </p:spTree>
    <p:extLst>
      <p:ext uri="{BB962C8B-B14F-4D97-AF65-F5344CB8AC3E}">
        <p14:creationId xmlns:p14="http://schemas.microsoft.com/office/powerpoint/2010/main" val="32225960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8   9   10   2   1   5   3   6   4   7   11   </a:t>
            </a:r>
            <a:r>
              <a:rPr lang="en-US" sz="1800" b="1" dirty="0">
                <a:solidFill>
                  <a:srgbClr val="FF0000"/>
                </a:solidFill>
                <a:latin typeface="Consolas" panose="020B0609020204030204" pitchFamily="49" charset="0"/>
              </a:rPr>
              <a:t>12</a:t>
            </a:r>
            <a:endParaRPr lang="en-IN" sz="1800" b="1" dirty="0">
              <a:solidFill>
                <a:srgbClr val="FF0000"/>
              </a:solidFill>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0" name="Oval 9">
            <a:extLst>
              <a:ext uri="{FF2B5EF4-FFF2-40B4-BE49-F238E27FC236}">
                <a16:creationId xmlns:a16="http://schemas.microsoft.com/office/drawing/2014/main" id="{2423BA5C-9E30-40CB-665D-9C15BC9A941E}"/>
              </a:ext>
            </a:extLst>
          </p:cNvPr>
          <p:cNvSpPr/>
          <p:nvPr/>
        </p:nvSpPr>
        <p:spPr>
          <a:xfrm>
            <a:off x="4549743"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674770"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5093455"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4202130" y="3128335"/>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3623358" y="344869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16" name="Oval 15">
            <a:extLst>
              <a:ext uri="{FF2B5EF4-FFF2-40B4-BE49-F238E27FC236}">
                <a16:creationId xmlns:a16="http://schemas.microsoft.com/office/drawing/2014/main" id="{F40FD2DE-9B8E-D114-6E77-888C6F3B3979}"/>
              </a:ext>
            </a:extLst>
          </p:cNvPr>
          <p:cNvSpPr/>
          <p:nvPr/>
        </p:nvSpPr>
        <p:spPr>
          <a:xfrm>
            <a:off x="8090892" y="336477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6" name="Straight Arrow Connector 5">
            <a:extLst>
              <a:ext uri="{FF2B5EF4-FFF2-40B4-BE49-F238E27FC236}">
                <a16:creationId xmlns:a16="http://schemas.microsoft.com/office/drawing/2014/main" id="{31085983-A689-40BF-3C8F-C1F4FF290DB7}"/>
              </a:ext>
            </a:extLst>
          </p:cNvPr>
          <p:cNvCxnSpPr>
            <a:stCxn id="7" idx="5"/>
            <a:endCxn id="16" idx="1"/>
          </p:cNvCxnSpPr>
          <p:nvPr/>
        </p:nvCxnSpPr>
        <p:spPr>
          <a:xfrm>
            <a:off x="7218482" y="3188263"/>
            <a:ext cx="965696" cy="262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6A5460F-3B0F-A7AF-2784-31F97C3DA8BC}"/>
              </a:ext>
            </a:extLst>
          </p:cNvPr>
          <p:cNvSpPr/>
          <p:nvPr/>
        </p:nvSpPr>
        <p:spPr>
          <a:xfrm>
            <a:off x="5959007" y="34932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sp>
        <p:nvSpPr>
          <p:cNvPr id="19" name="Oval 18">
            <a:extLst>
              <a:ext uri="{FF2B5EF4-FFF2-40B4-BE49-F238E27FC236}">
                <a16:creationId xmlns:a16="http://schemas.microsoft.com/office/drawing/2014/main" id="{860651B8-B96E-1380-9076-439FDA1D29DA}"/>
              </a:ext>
            </a:extLst>
          </p:cNvPr>
          <p:cNvSpPr/>
          <p:nvPr/>
        </p:nvSpPr>
        <p:spPr>
          <a:xfrm>
            <a:off x="5003515" y="3421293"/>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23" name="Straight Arrow Connector 22">
            <a:extLst>
              <a:ext uri="{FF2B5EF4-FFF2-40B4-BE49-F238E27FC236}">
                <a16:creationId xmlns:a16="http://schemas.microsoft.com/office/drawing/2014/main" id="{F8323C9C-B97D-233E-7FA7-72F3B02EC171}"/>
              </a:ext>
            </a:extLst>
          </p:cNvPr>
          <p:cNvCxnSpPr>
            <a:stCxn id="12" idx="3"/>
          </p:cNvCxnSpPr>
          <p:nvPr/>
        </p:nvCxnSpPr>
        <p:spPr>
          <a:xfrm flipH="1">
            <a:off x="3277456" y="3948554"/>
            <a:ext cx="439188" cy="50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60758B5D-0898-FD97-1ECF-C53C69A6E150}"/>
              </a:ext>
            </a:extLst>
          </p:cNvPr>
          <p:cNvSpPr/>
          <p:nvPr/>
        </p:nvSpPr>
        <p:spPr>
          <a:xfrm>
            <a:off x="2840812" y="44230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25" name="Oval 24">
            <a:extLst>
              <a:ext uri="{FF2B5EF4-FFF2-40B4-BE49-F238E27FC236}">
                <a16:creationId xmlns:a16="http://schemas.microsoft.com/office/drawing/2014/main" id="{525D9FAC-A1E5-B1B0-1582-D0D9FB4BB097}"/>
              </a:ext>
            </a:extLst>
          </p:cNvPr>
          <p:cNvSpPr/>
          <p:nvPr/>
        </p:nvSpPr>
        <p:spPr>
          <a:xfrm>
            <a:off x="6645661" y="4210698"/>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17" name="Straight Arrow Connector 16">
            <a:extLst>
              <a:ext uri="{FF2B5EF4-FFF2-40B4-BE49-F238E27FC236}">
                <a16:creationId xmlns:a16="http://schemas.microsoft.com/office/drawing/2014/main" id="{638C7A3B-E995-6592-5C5C-5176DA6C25DA}"/>
              </a:ext>
            </a:extLst>
          </p:cNvPr>
          <p:cNvCxnSpPr>
            <a:stCxn id="18" idx="5"/>
            <a:endCxn id="25" idx="1"/>
          </p:cNvCxnSpPr>
          <p:nvPr/>
        </p:nvCxnSpPr>
        <p:spPr>
          <a:xfrm>
            <a:off x="6502719" y="3993083"/>
            <a:ext cx="236228" cy="303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0E6AED6-3022-A4ED-7EC9-4DDBA3311112}"/>
              </a:ext>
            </a:extLst>
          </p:cNvPr>
          <p:cNvCxnSpPr>
            <a:stCxn id="16" idx="5"/>
          </p:cNvCxnSpPr>
          <p:nvPr/>
        </p:nvCxnSpPr>
        <p:spPr>
          <a:xfrm>
            <a:off x="8634604" y="3864643"/>
            <a:ext cx="314184" cy="38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BB8C11D-4617-178A-96FF-A05F43C65369}"/>
              </a:ext>
            </a:extLst>
          </p:cNvPr>
          <p:cNvSpPr/>
          <p:nvPr/>
        </p:nvSpPr>
        <p:spPr>
          <a:xfrm>
            <a:off x="7693628" y="420041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30" name="Straight Arrow Connector 29">
            <a:extLst>
              <a:ext uri="{FF2B5EF4-FFF2-40B4-BE49-F238E27FC236}">
                <a16:creationId xmlns:a16="http://schemas.microsoft.com/office/drawing/2014/main" id="{492B2C77-05CF-D721-7AB4-9AEDB399CD66}"/>
              </a:ext>
            </a:extLst>
          </p:cNvPr>
          <p:cNvCxnSpPr>
            <a:stCxn id="7" idx="3"/>
            <a:endCxn id="18" idx="0"/>
          </p:cNvCxnSpPr>
          <p:nvPr/>
        </p:nvCxnSpPr>
        <p:spPr>
          <a:xfrm flipH="1">
            <a:off x="6277506" y="3188263"/>
            <a:ext cx="490550" cy="30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12108A9-1565-2664-6979-B91A1465556C}"/>
              </a:ext>
            </a:extLst>
          </p:cNvPr>
          <p:cNvCxnSpPr>
            <a:stCxn id="10" idx="5"/>
            <a:endCxn id="19" idx="0"/>
          </p:cNvCxnSpPr>
          <p:nvPr/>
        </p:nvCxnSpPr>
        <p:spPr>
          <a:xfrm>
            <a:off x="5093455" y="3128335"/>
            <a:ext cx="228559" cy="292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40E2B52D-B7FA-BA3C-0297-8246388C291E}"/>
              </a:ext>
            </a:extLst>
          </p:cNvPr>
          <p:cNvSpPr/>
          <p:nvPr/>
        </p:nvSpPr>
        <p:spPr>
          <a:xfrm>
            <a:off x="8657683" y="425006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cxnSp>
        <p:nvCxnSpPr>
          <p:cNvPr id="13" name="Straight Arrow Connector 12">
            <a:extLst>
              <a:ext uri="{FF2B5EF4-FFF2-40B4-BE49-F238E27FC236}">
                <a16:creationId xmlns:a16="http://schemas.microsoft.com/office/drawing/2014/main" id="{7104E5CC-368A-83B8-3A86-7B15C7F2E629}"/>
              </a:ext>
            </a:extLst>
          </p:cNvPr>
          <p:cNvCxnSpPr>
            <a:stCxn id="5" idx="5"/>
            <a:endCxn id="7" idx="1"/>
          </p:cNvCxnSpPr>
          <p:nvPr/>
        </p:nvCxnSpPr>
        <p:spPr>
          <a:xfrm>
            <a:off x="5896548" y="2431406"/>
            <a:ext cx="871508" cy="342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ACDC735-C135-04B4-0BB5-872A15BE7110}"/>
              </a:ext>
            </a:extLst>
          </p:cNvPr>
          <p:cNvCxnSpPr>
            <a:stCxn id="16" idx="3"/>
            <a:endCxn id="26" idx="0"/>
          </p:cNvCxnSpPr>
          <p:nvPr/>
        </p:nvCxnSpPr>
        <p:spPr>
          <a:xfrm flipH="1">
            <a:off x="8012127" y="3864643"/>
            <a:ext cx="172051" cy="335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247F5207-F4D1-F551-A06F-B40486178A9E}"/>
              </a:ext>
            </a:extLst>
          </p:cNvPr>
          <p:cNvSpPr/>
          <p:nvPr/>
        </p:nvSpPr>
        <p:spPr>
          <a:xfrm>
            <a:off x="9241596" y="493672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endParaRPr lang="en-IN" dirty="0">
              <a:solidFill>
                <a:schemeClr val="tx1"/>
              </a:solidFill>
            </a:endParaRPr>
          </a:p>
        </p:txBody>
      </p:sp>
      <p:cxnSp>
        <p:nvCxnSpPr>
          <p:cNvPr id="9" name="Straight Arrow Connector 8">
            <a:extLst>
              <a:ext uri="{FF2B5EF4-FFF2-40B4-BE49-F238E27FC236}">
                <a16:creationId xmlns:a16="http://schemas.microsoft.com/office/drawing/2014/main" id="{27746915-E5EE-9819-CABF-C6BA498DEEFE}"/>
              </a:ext>
            </a:extLst>
          </p:cNvPr>
          <p:cNvCxnSpPr>
            <a:stCxn id="27" idx="5"/>
          </p:cNvCxnSpPr>
          <p:nvPr/>
        </p:nvCxnSpPr>
        <p:spPr>
          <a:xfrm>
            <a:off x="9201395" y="4749933"/>
            <a:ext cx="240556" cy="186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338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BD0EC-3416-37FC-33F5-0755B037757E}"/>
              </a:ext>
            </a:extLst>
          </p:cNvPr>
          <p:cNvSpPr>
            <a:spLocks noGrp="1"/>
          </p:cNvSpPr>
          <p:nvPr>
            <p:ph type="title"/>
          </p:nvPr>
        </p:nvSpPr>
        <p:spPr/>
        <p:txBody>
          <a:bodyPr/>
          <a:lstStyle/>
          <a:p>
            <a:r>
              <a:rPr lang="en-IN" dirty="0"/>
              <a:t>AVL tree</a:t>
            </a:r>
          </a:p>
        </p:txBody>
      </p:sp>
      <p:sp>
        <p:nvSpPr>
          <p:cNvPr id="3" name="Text Placeholder 2">
            <a:extLst>
              <a:ext uri="{FF2B5EF4-FFF2-40B4-BE49-F238E27FC236}">
                <a16:creationId xmlns:a16="http://schemas.microsoft.com/office/drawing/2014/main" id="{3C342D9B-1C51-2C94-1B96-F50B89B838CD}"/>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0960476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13B3-3859-7C93-1EC7-EBD20792FA37}"/>
              </a:ext>
            </a:extLst>
          </p:cNvPr>
          <p:cNvSpPr>
            <a:spLocks noGrp="1"/>
          </p:cNvSpPr>
          <p:nvPr>
            <p:ph type="title"/>
          </p:nvPr>
        </p:nvSpPr>
        <p:spPr/>
        <p:txBody>
          <a:bodyPr/>
          <a:lstStyle/>
          <a:p>
            <a:r>
              <a:rPr lang="en-US" dirty="0"/>
              <a:t>Insertion</a:t>
            </a:r>
            <a:endParaRPr lang="en-IN" dirty="0"/>
          </a:p>
        </p:txBody>
      </p:sp>
      <p:sp>
        <p:nvSpPr>
          <p:cNvPr id="3" name="Content Placeholder 2">
            <a:extLst>
              <a:ext uri="{FF2B5EF4-FFF2-40B4-BE49-F238E27FC236}">
                <a16:creationId xmlns:a16="http://schemas.microsoft.com/office/drawing/2014/main" id="{EFC1D9AF-BF27-D4E9-6A00-C56A81BA9E94}"/>
              </a:ext>
            </a:extLst>
          </p:cNvPr>
          <p:cNvSpPr>
            <a:spLocks noGrp="1"/>
          </p:cNvSpPr>
          <p:nvPr>
            <p:ph idx="1"/>
          </p:nvPr>
        </p:nvSpPr>
        <p:spPr/>
        <p:txBody>
          <a:bodyPr/>
          <a:lstStyle/>
          <a:p>
            <a:r>
              <a:rPr lang="en-US" dirty="0"/>
              <a:t>After insertion of node n, only the heights of the ancestors of n may change </a:t>
            </a:r>
            <a:endParaRPr lang="en-IN" dirty="0"/>
          </a:p>
          <a:p>
            <a:pPr lvl="1"/>
            <a:r>
              <a:rPr lang="en-IN" dirty="0"/>
              <a:t>As a consequence, some ancestors may violate the height-balance property</a:t>
            </a:r>
          </a:p>
          <a:p>
            <a:pPr lvl="1"/>
            <a:endParaRPr lang="en-IN" dirty="0"/>
          </a:p>
          <a:p>
            <a:pPr lvl="1"/>
            <a:endParaRPr lang="en-IN" dirty="0"/>
          </a:p>
          <a:p>
            <a:r>
              <a:rPr lang="en-IN" dirty="0"/>
              <a:t>What is the maximum number of single/double rotations required to make the tree balanced after insertion?</a:t>
            </a:r>
          </a:p>
          <a:p>
            <a:endParaRPr lang="en-IN" dirty="0"/>
          </a:p>
          <a:p>
            <a:r>
              <a:rPr lang="en-IN" dirty="0"/>
              <a:t>What would be the time complexity of a single insertion?</a:t>
            </a:r>
            <a:endParaRPr lang="en-US" dirty="0"/>
          </a:p>
        </p:txBody>
      </p:sp>
    </p:spTree>
    <p:extLst>
      <p:ext uri="{BB962C8B-B14F-4D97-AF65-F5344CB8AC3E}">
        <p14:creationId xmlns:p14="http://schemas.microsoft.com/office/powerpoint/2010/main" val="2476770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8D013-A219-AF01-6A8C-3B28DF58896B}"/>
              </a:ext>
            </a:extLst>
          </p:cNvPr>
          <p:cNvSpPr>
            <a:spLocks noGrp="1"/>
          </p:cNvSpPr>
          <p:nvPr>
            <p:ph type="title"/>
          </p:nvPr>
        </p:nvSpPr>
        <p:spPr>
          <a:xfrm>
            <a:off x="838200" y="344576"/>
            <a:ext cx="10515600" cy="1325563"/>
          </a:xfrm>
        </p:spPr>
        <p:txBody>
          <a:bodyPr/>
          <a:lstStyle/>
          <a:p>
            <a:r>
              <a:rPr lang="en-US" dirty="0"/>
              <a:t>Insertion (LL rotation)</a:t>
            </a:r>
            <a:endParaRPr lang="en-IN" dirty="0"/>
          </a:p>
        </p:txBody>
      </p:sp>
      <p:sp>
        <p:nvSpPr>
          <p:cNvPr id="4" name="Oval 3">
            <a:extLst>
              <a:ext uri="{FF2B5EF4-FFF2-40B4-BE49-F238E27FC236}">
                <a16:creationId xmlns:a16="http://schemas.microsoft.com/office/drawing/2014/main" id="{926ED62D-C77A-F4A3-DDF2-E1735ABE0A26}"/>
              </a:ext>
            </a:extLst>
          </p:cNvPr>
          <p:cNvSpPr/>
          <p:nvPr/>
        </p:nvSpPr>
        <p:spPr>
          <a:xfrm>
            <a:off x="3020602" y="1890445"/>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5" name="Oval 4">
            <a:extLst>
              <a:ext uri="{FF2B5EF4-FFF2-40B4-BE49-F238E27FC236}">
                <a16:creationId xmlns:a16="http://schemas.microsoft.com/office/drawing/2014/main" id="{A11DC136-CDE8-043F-FF38-9371B954949D}"/>
              </a:ext>
            </a:extLst>
          </p:cNvPr>
          <p:cNvSpPr/>
          <p:nvPr/>
        </p:nvSpPr>
        <p:spPr>
          <a:xfrm>
            <a:off x="2340799" y="2669567"/>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6" name="Oval 5">
            <a:extLst>
              <a:ext uri="{FF2B5EF4-FFF2-40B4-BE49-F238E27FC236}">
                <a16:creationId xmlns:a16="http://schemas.microsoft.com/office/drawing/2014/main" id="{75817855-4902-5D7F-2399-7ADC550B6559}"/>
              </a:ext>
            </a:extLst>
          </p:cNvPr>
          <p:cNvSpPr/>
          <p:nvPr/>
        </p:nvSpPr>
        <p:spPr>
          <a:xfrm>
            <a:off x="1681540" y="3448690"/>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7" name="Isosceles Triangle 6">
            <a:extLst>
              <a:ext uri="{FF2B5EF4-FFF2-40B4-BE49-F238E27FC236}">
                <a16:creationId xmlns:a16="http://schemas.microsoft.com/office/drawing/2014/main" id="{B3BCAC06-B25E-80DB-2290-AFEA326F878E}"/>
              </a:ext>
            </a:extLst>
          </p:cNvPr>
          <p:cNvSpPr/>
          <p:nvPr/>
        </p:nvSpPr>
        <p:spPr>
          <a:xfrm>
            <a:off x="3863084" y="2640461"/>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 name="Isosceles Triangle 8">
            <a:extLst>
              <a:ext uri="{FF2B5EF4-FFF2-40B4-BE49-F238E27FC236}">
                <a16:creationId xmlns:a16="http://schemas.microsoft.com/office/drawing/2014/main" id="{5E67CD0C-BC1D-E89B-B946-EF3ECC105601}"/>
              </a:ext>
            </a:extLst>
          </p:cNvPr>
          <p:cNvSpPr/>
          <p:nvPr/>
        </p:nvSpPr>
        <p:spPr>
          <a:xfrm>
            <a:off x="3039442" y="3501774"/>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Isosceles Triangle 9">
            <a:extLst>
              <a:ext uri="{FF2B5EF4-FFF2-40B4-BE49-F238E27FC236}">
                <a16:creationId xmlns:a16="http://schemas.microsoft.com/office/drawing/2014/main" id="{E0C1EECF-0DF1-44C5-0CD3-D7EEB324605C}"/>
              </a:ext>
            </a:extLst>
          </p:cNvPr>
          <p:cNvSpPr/>
          <p:nvPr/>
        </p:nvSpPr>
        <p:spPr>
          <a:xfrm>
            <a:off x="2236347" y="4609670"/>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Isosceles Triangle 10">
            <a:extLst>
              <a:ext uri="{FF2B5EF4-FFF2-40B4-BE49-F238E27FC236}">
                <a16:creationId xmlns:a16="http://schemas.microsoft.com/office/drawing/2014/main" id="{E38D49F6-8A33-8995-4E56-BDCA201B6B00}"/>
              </a:ext>
            </a:extLst>
          </p:cNvPr>
          <p:cNvSpPr/>
          <p:nvPr/>
        </p:nvSpPr>
        <p:spPr>
          <a:xfrm>
            <a:off x="724337" y="4577138"/>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6DB4B480-9BA9-B284-1A15-26DA340E0CEC}"/>
              </a:ext>
            </a:extLst>
          </p:cNvPr>
          <p:cNvCxnSpPr>
            <a:stCxn id="4" idx="6"/>
            <a:endCxn id="7" idx="0"/>
          </p:cNvCxnSpPr>
          <p:nvPr/>
        </p:nvCxnSpPr>
        <p:spPr>
          <a:xfrm>
            <a:off x="3595955" y="2188396"/>
            <a:ext cx="652410" cy="452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E9103E6-FF96-8CF4-CA59-AA4AB450942C}"/>
              </a:ext>
            </a:extLst>
          </p:cNvPr>
          <p:cNvCxnSpPr>
            <a:stCxn id="4" idx="3"/>
            <a:endCxn id="5" idx="0"/>
          </p:cNvCxnSpPr>
          <p:nvPr/>
        </p:nvCxnSpPr>
        <p:spPr>
          <a:xfrm flipH="1">
            <a:off x="2628476" y="2399078"/>
            <a:ext cx="476384" cy="270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4A0C21E-91B0-4266-A0C7-E2171597BD75}"/>
              </a:ext>
            </a:extLst>
          </p:cNvPr>
          <p:cNvCxnSpPr>
            <a:stCxn id="5" idx="3"/>
            <a:endCxn id="6" idx="7"/>
          </p:cNvCxnSpPr>
          <p:nvPr/>
        </p:nvCxnSpPr>
        <p:spPr>
          <a:xfrm flipH="1">
            <a:off x="2172635" y="3178200"/>
            <a:ext cx="252422" cy="357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88CF955-EC8D-919A-80E6-ABA2C72ADADF}"/>
              </a:ext>
            </a:extLst>
          </p:cNvPr>
          <p:cNvCxnSpPr>
            <a:stCxn id="6" idx="3"/>
            <a:endCxn id="11" idx="0"/>
          </p:cNvCxnSpPr>
          <p:nvPr/>
        </p:nvCxnSpPr>
        <p:spPr>
          <a:xfrm flipH="1">
            <a:off x="1109618" y="3957323"/>
            <a:ext cx="656180" cy="619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2381FCF-36D0-2DC8-F2A4-F847C75DCB1B}"/>
              </a:ext>
            </a:extLst>
          </p:cNvPr>
          <p:cNvCxnSpPr>
            <a:stCxn id="6" idx="5"/>
            <a:endCxn id="10" idx="0"/>
          </p:cNvCxnSpPr>
          <p:nvPr/>
        </p:nvCxnSpPr>
        <p:spPr>
          <a:xfrm>
            <a:off x="2172635" y="3957323"/>
            <a:ext cx="448993" cy="652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D9A1FDD-4CFB-CAAF-E908-8573EDD35806}"/>
              </a:ext>
            </a:extLst>
          </p:cNvPr>
          <p:cNvCxnSpPr>
            <a:stCxn id="5" idx="5"/>
            <a:endCxn id="9" idx="0"/>
          </p:cNvCxnSpPr>
          <p:nvPr/>
        </p:nvCxnSpPr>
        <p:spPr>
          <a:xfrm>
            <a:off x="2831894" y="3178200"/>
            <a:ext cx="592829" cy="323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8915D29-1CA1-E74C-5844-2B36A06F682B}"/>
              </a:ext>
            </a:extLst>
          </p:cNvPr>
          <p:cNvSpPr txBox="1"/>
          <p:nvPr/>
        </p:nvSpPr>
        <p:spPr>
          <a:xfrm>
            <a:off x="154105" y="4191856"/>
            <a:ext cx="1078787" cy="369332"/>
          </a:xfrm>
          <a:prstGeom prst="rect">
            <a:avLst/>
          </a:prstGeom>
          <a:noFill/>
        </p:spPr>
        <p:txBody>
          <a:bodyPr wrap="square" rtlCol="0">
            <a:spAutoFit/>
          </a:bodyPr>
          <a:lstStyle/>
          <a:p>
            <a:r>
              <a:rPr lang="en-US" dirty="0"/>
              <a:t>h to h+1</a:t>
            </a:r>
            <a:endParaRPr lang="en-IN" dirty="0"/>
          </a:p>
        </p:txBody>
      </p:sp>
      <p:sp>
        <p:nvSpPr>
          <p:cNvPr id="31" name="TextBox 30">
            <a:extLst>
              <a:ext uri="{FF2B5EF4-FFF2-40B4-BE49-F238E27FC236}">
                <a16:creationId xmlns:a16="http://schemas.microsoft.com/office/drawing/2014/main" id="{973FEC31-88A9-58DB-ECE8-FFDE1EBF3663}"/>
              </a:ext>
            </a:extLst>
          </p:cNvPr>
          <p:cNvSpPr txBox="1"/>
          <p:nvPr/>
        </p:nvSpPr>
        <p:spPr>
          <a:xfrm>
            <a:off x="4020618" y="2856216"/>
            <a:ext cx="551380" cy="369332"/>
          </a:xfrm>
          <a:prstGeom prst="rect">
            <a:avLst/>
          </a:prstGeom>
          <a:noFill/>
        </p:spPr>
        <p:txBody>
          <a:bodyPr wrap="square" rtlCol="0">
            <a:spAutoFit/>
          </a:bodyPr>
          <a:lstStyle/>
          <a:p>
            <a:r>
              <a:rPr lang="en-US" dirty="0"/>
              <a:t>R3</a:t>
            </a:r>
            <a:endParaRPr lang="en-IN" dirty="0"/>
          </a:p>
        </p:txBody>
      </p:sp>
      <p:sp>
        <p:nvSpPr>
          <p:cNvPr id="32" name="TextBox 31">
            <a:extLst>
              <a:ext uri="{FF2B5EF4-FFF2-40B4-BE49-F238E27FC236}">
                <a16:creationId xmlns:a16="http://schemas.microsoft.com/office/drawing/2014/main" id="{8A1C8363-CBBB-AE4E-37B8-CA5D170062DC}"/>
              </a:ext>
            </a:extLst>
          </p:cNvPr>
          <p:cNvSpPr txBox="1"/>
          <p:nvPr/>
        </p:nvSpPr>
        <p:spPr>
          <a:xfrm>
            <a:off x="3196974" y="3727807"/>
            <a:ext cx="551380" cy="369332"/>
          </a:xfrm>
          <a:prstGeom prst="rect">
            <a:avLst/>
          </a:prstGeom>
          <a:noFill/>
        </p:spPr>
        <p:txBody>
          <a:bodyPr wrap="square" rtlCol="0">
            <a:spAutoFit/>
          </a:bodyPr>
          <a:lstStyle/>
          <a:p>
            <a:r>
              <a:rPr lang="en-US" dirty="0"/>
              <a:t>R2</a:t>
            </a:r>
            <a:endParaRPr lang="en-IN" dirty="0"/>
          </a:p>
        </p:txBody>
      </p:sp>
      <p:sp>
        <p:nvSpPr>
          <p:cNvPr id="33" name="TextBox 32">
            <a:extLst>
              <a:ext uri="{FF2B5EF4-FFF2-40B4-BE49-F238E27FC236}">
                <a16:creationId xmlns:a16="http://schemas.microsoft.com/office/drawing/2014/main" id="{11764986-2E4F-C779-3536-A415EE8656AE}"/>
              </a:ext>
            </a:extLst>
          </p:cNvPr>
          <p:cNvSpPr txBox="1"/>
          <p:nvPr/>
        </p:nvSpPr>
        <p:spPr>
          <a:xfrm>
            <a:off x="2397131" y="4818580"/>
            <a:ext cx="551380" cy="369332"/>
          </a:xfrm>
          <a:prstGeom prst="rect">
            <a:avLst/>
          </a:prstGeom>
          <a:noFill/>
        </p:spPr>
        <p:txBody>
          <a:bodyPr wrap="square" rtlCol="0">
            <a:spAutoFit/>
          </a:bodyPr>
          <a:lstStyle/>
          <a:p>
            <a:r>
              <a:rPr lang="en-US" dirty="0"/>
              <a:t>R1</a:t>
            </a:r>
            <a:endParaRPr lang="en-IN" dirty="0"/>
          </a:p>
        </p:txBody>
      </p:sp>
      <p:sp>
        <p:nvSpPr>
          <p:cNvPr id="34" name="TextBox 33">
            <a:extLst>
              <a:ext uri="{FF2B5EF4-FFF2-40B4-BE49-F238E27FC236}">
                <a16:creationId xmlns:a16="http://schemas.microsoft.com/office/drawing/2014/main" id="{93FC98B3-33DB-08DD-409D-F48C71B12EF6}"/>
              </a:ext>
            </a:extLst>
          </p:cNvPr>
          <p:cNvSpPr txBox="1"/>
          <p:nvPr/>
        </p:nvSpPr>
        <p:spPr>
          <a:xfrm>
            <a:off x="892140" y="4782620"/>
            <a:ext cx="551380" cy="369332"/>
          </a:xfrm>
          <a:prstGeom prst="rect">
            <a:avLst/>
          </a:prstGeom>
          <a:noFill/>
        </p:spPr>
        <p:txBody>
          <a:bodyPr wrap="square" rtlCol="0">
            <a:spAutoFit/>
          </a:bodyPr>
          <a:lstStyle/>
          <a:p>
            <a:r>
              <a:rPr lang="en-US" dirty="0"/>
              <a:t>L1</a:t>
            </a:r>
            <a:endParaRPr lang="en-IN" dirty="0"/>
          </a:p>
        </p:txBody>
      </p:sp>
      <p:sp>
        <p:nvSpPr>
          <p:cNvPr id="78" name="Oval 77">
            <a:extLst>
              <a:ext uri="{FF2B5EF4-FFF2-40B4-BE49-F238E27FC236}">
                <a16:creationId xmlns:a16="http://schemas.microsoft.com/office/drawing/2014/main" id="{839945DD-545F-5DDD-D1E8-EC4ED6FFF1CE}"/>
              </a:ext>
            </a:extLst>
          </p:cNvPr>
          <p:cNvSpPr/>
          <p:nvPr/>
        </p:nvSpPr>
        <p:spPr>
          <a:xfrm>
            <a:off x="9943682" y="3080533"/>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79" name="Oval 78">
            <a:extLst>
              <a:ext uri="{FF2B5EF4-FFF2-40B4-BE49-F238E27FC236}">
                <a16:creationId xmlns:a16="http://schemas.microsoft.com/office/drawing/2014/main" id="{F50F75AC-B48C-88DD-D9E3-DF3EFAB995D4}"/>
              </a:ext>
            </a:extLst>
          </p:cNvPr>
          <p:cNvSpPr/>
          <p:nvPr/>
        </p:nvSpPr>
        <p:spPr>
          <a:xfrm>
            <a:off x="8914558" y="2113052"/>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80" name="Oval 79">
            <a:extLst>
              <a:ext uri="{FF2B5EF4-FFF2-40B4-BE49-F238E27FC236}">
                <a16:creationId xmlns:a16="http://schemas.microsoft.com/office/drawing/2014/main" id="{43906DF6-3B5A-AEBD-C575-1467C9486BB3}"/>
              </a:ext>
            </a:extLst>
          </p:cNvPr>
          <p:cNvSpPr/>
          <p:nvPr/>
        </p:nvSpPr>
        <p:spPr>
          <a:xfrm>
            <a:off x="8039545" y="3097658"/>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82" name="Isosceles Triangle 81">
            <a:extLst>
              <a:ext uri="{FF2B5EF4-FFF2-40B4-BE49-F238E27FC236}">
                <a16:creationId xmlns:a16="http://schemas.microsoft.com/office/drawing/2014/main" id="{B4102EE3-81D7-17D7-9F5E-2CCA4E088B72}"/>
              </a:ext>
            </a:extLst>
          </p:cNvPr>
          <p:cNvSpPr/>
          <p:nvPr/>
        </p:nvSpPr>
        <p:spPr>
          <a:xfrm>
            <a:off x="7231296" y="4179868"/>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3" name="Isosceles Triangle 82">
            <a:extLst>
              <a:ext uri="{FF2B5EF4-FFF2-40B4-BE49-F238E27FC236}">
                <a16:creationId xmlns:a16="http://schemas.microsoft.com/office/drawing/2014/main" id="{6A4D6435-AB15-844D-634E-9FED6CCE3929}"/>
              </a:ext>
            </a:extLst>
          </p:cNvPr>
          <p:cNvSpPr/>
          <p:nvPr/>
        </p:nvSpPr>
        <p:spPr>
          <a:xfrm>
            <a:off x="8411111" y="4178157"/>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4" name="Isosceles Triangle 83">
            <a:extLst>
              <a:ext uri="{FF2B5EF4-FFF2-40B4-BE49-F238E27FC236}">
                <a16:creationId xmlns:a16="http://schemas.microsoft.com/office/drawing/2014/main" id="{986F8411-92F3-015F-5D8E-7E4FEF7240AC}"/>
              </a:ext>
            </a:extLst>
          </p:cNvPr>
          <p:cNvSpPr/>
          <p:nvPr/>
        </p:nvSpPr>
        <p:spPr>
          <a:xfrm>
            <a:off x="9436813" y="4125077"/>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5" name="Isosceles Triangle 84">
            <a:extLst>
              <a:ext uri="{FF2B5EF4-FFF2-40B4-BE49-F238E27FC236}">
                <a16:creationId xmlns:a16="http://schemas.microsoft.com/office/drawing/2014/main" id="{8F8BC1E8-EC27-EC86-D11A-7A0D3B4766C9}"/>
              </a:ext>
            </a:extLst>
          </p:cNvPr>
          <p:cNvSpPr/>
          <p:nvPr/>
        </p:nvSpPr>
        <p:spPr>
          <a:xfrm>
            <a:off x="10606355" y="4123367"/>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87" name="Straight Arrow Connector 86">
            <a:extLst>
              <a:ext uri="{FF2B5EF4-FFF2-40B4-BE49-F238E27FC236}">
                <a16:creationId xmlns:a16="http://schemas.microsoft.com/office/drawing/2014/main" id="{80C343CD-6010-BE61-7949-8E840AA74FEF}"/>
              </a:ext>
            </a:extLst>
          </p:cNvPr>
          <p:cNvCxnSpPr>
            <a:stCxn id="79" idx="3"/>
            <a:endCxn id="80" idx="7"/>
          </p:cNvCxnSpPr>
          <p:nvPr/>
        </p:nvCxnSpPr>
        <p:spPr>
          <a:xfrm flipH="1">
            <a:off x="8530640" y="2621685"/>
            <a:ext cx="468176" cy="563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7BDF933B-8789-41F8-BE34-DB00FB716FBB}"/>
              </a:ext>
            </a:extLst>
          </p:cNvPr>
          <p:cNvCxnSpPr>
            <a:stCxn id="79" idx="5"/>
            <a:endCxn id="78" idx="1"/>
          </p:cNvCxnSpPr>
          <p:nvPr/>
        </p:nvCxnSpPr>
        <p:spPr>
          <a:xfrm>
            <a:off x="9405653" y="2621685"/>
            <a:ext cx="622287" cy="546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ACAD27E-A246-CE8E-93A1-8E768735A834}"/>
              </a:ext>
            </a:extLst>
          </p:cNvPr>
          <p:cNvCxnSpPr>
            <a:stCxn id="80" idx="3"/>
            <a:endCxn id="82" idx="0"/>
          </p:cNvCxnSpPr>
          <p:nvPr/>
        </p:nvCxnSpPr>
        <p:spPr>
          <a:xfrm flipH="1">
            <a:off x="7616577" y="3606291"/>
            <a:ext cx="507226" cy="573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700BC8B-E709-F618-8E39-DF7A807C4396}"/>
              </a:ext>
            </a:extLst>
          </p:cNvPr>
          <p:cNvCxnSpPr>
            <a:stCxn id="80" idx="5"/>
            <a:endCxn id="83" idx="0"/>
          </p:cNvCxnSpPr>
          <p:nvPr/>
        </p:nvCxnSpPr>
        <p:spPr>
          <a:xfrm>
            <a:off x="8530640" y="3606291"/>
            <a:ext cx="265752" cy="57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157EB310-E9A9-7DF1-FF2E-9AD072B7A40F}"/>
              </a:ext>
            </a:extLst>
          </p:cNvPr>
          <p:cNvCxnSpPr>
            <a:stCxn id="78" idx="3"/>
            <a:endCxn id="84" idx="0"/>
          </p:cNvCxnSpPr>
          <p:nvPr/>
        </p:nvCxnSpPr>
        <p:spPr>
          <a:xfrm flipH="1">
            <a:off x="9822094" y="3589166"/>
            <a:ext cx="205846" cy="535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3455F972-3A29-7090-CE3C-330CA4BEA559}"/>
              </a:ext>
            </a:extLst>
          </p:cNvPr>
          <p:cNvCxnSpPr>
            <a:stCxn id="78" idx="5"/>
            <a:endCxn id="85" idx="0"/>
          </p:cNvCxnSpPr>
          <p:nvPr/>
        </p:nvCxnSpPr>
        <p:spPr>
          <a:xfrm>
            <a:off x="10434777" y="3589166"/>
            <a:ext cx="556859" cy="534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9CB18838-DDDC-83E2-C118-B037EA5661EB}"/>
              </a:ext>
            </a:extLst>
          </p:cNvPr>
          <p:cNvSpPr txBox="1"/>
          <p:nvPr/>
        </p:nvSpPr>
        <p:spPr>
          <a:xfrm>
            <a:off x="7445358" y="4318574"/>
            <a:ext cx="551380" cy="369332"/>
          </a:xfrm>
          <a:prstGeom prst="rect">
            <a:avLst/>
          </a:prstGeom>
          <a:noFill/>
        </p:spPr>
        <p:txBody>
          <a:bodyPr wrap="square" rtlCol="0">
            <a:spAutoFit/>
          </a:bodyPr>
          <a:lstStyle/>
          <a:p>
            <a:r>
              <a:rPr lang="en-US" dirty="0"/>
              <a:t>L1</a:t>
            </a:r>
            <a:endParaRPr lang="en-IN" dirty="0"/>
          </a:p>
        </p:txBody>
      </p:sp>
      <p:sp>
        <p:nvSpPr>
          <p:cNvPr id="99" name="TextBox 98">
            <a:extLst>
              <a:ext uri="{FF2B5EF4-FFF2-40B4-BE49-F238E27FC236}">
                <a16:creationId xmlns:a16="http://schemas.microsoft.com/office/drawing/2014/main" id="{DB6432DD-E9FC-C5AF-393B-08E9CFFE8FB9}"/>
              </a:ext>
            </a:extLst>
          </p:cNvPr>
          <p:cNvSpPr txBox="1"/>
          <p:nvPr/>
        </p:nvSpPr>
        <p:spPr>
          <a:xfrm>
            <a:off x="8573798" y="4337412"/>
            <a:ext cx="551380" cy="369332"/>
          </a:xfrm>
          <a:prstGeom prst="rect">
            <a:avLst/>
          </a:prstGeom>
          <a:noFill/>
        </p:spPr>
        <p:txBody>
          <a:bodyPr wrap="square" rtlCol="0">
            <a:spAutoFit/>
          </a:bodyPr>
          <a:lstStyle/>
          <a:p>
            <a:r>
              <a:rPr lang="en-US" dirty="0"/>
              <a:t>R1</a:t>
            </a:r>
            <a:endParaRPr lang="en-IN" dirty="0"/>
          </a:p>
        </p:txBody>
      </p:sp>
      <p:sp>
        <p:nvSpPr>
          <p:cNvPr id="100" name="TextBox 99">
            <a:extLst>
              <a:ext uri="{FF2B5EF4-FFF2-40B4-BE49-F238E27FC236}">
                <a16:creationId xmlns:a16="http://schemas.microsoft.com/office/drawing/2014/main" id="{BC2EE2F2-03FF-2215-D564-38B0AD5D123E}"/>
              </a:ext>
            </a:extLst>
          </p:cNvPr>
          <p:cNvSpPr txBox="1"/>
          <p:nvPr/>
        </p:nvSpPr>
        <p:spPr>
          <a:xfrm>
            <a:off x="9620046" y="4325428"/>
            <a:ext cx="551380" cy="369332"/>
          </a:xfrm>
          <a:prstGeom prst="rect">
            <a:avLst/>
          </a:prstGeom>
          <a:noFill/>
        </p:spPr>
        <p:txBody>
          <a:bodyPr wrap="square" rtlCol="0">
            <a:spAutoFit/>
          </a:bodyPr>
          <a:lstStyle/>
          <a:p>
            <a:r>
              <a:rPr lang="en-US" dirty="0"/>
              <a:t>R2</a:t>
            </a:r>
            <a:endParaRPr lang="en-IN" dirty="0"/>
          </a:p>
        </p:txBody>
      </p:sp>
      <p:sp>
        <p:nvSpPr>
          <p:cNvPr id="101" name="TextBox 100">
            <a:extLst>
              <a:ext uri="{FF2B5EF4-FFF2-40B4-BE49-F238E27FC236}">
                <a16:creationId xmlns:a16="http://schemas.microsoft.com/office/drawing/2014/main" id="{B6E8BA56-57B6-3FAA-F58E-52165BD64040}"/>
              </a:ext>
            </a:extLst>
          </p:cNvPr>
          <p:cNvSpPr txBox="1"/>
          <p:nvPr/>
        </p:nvSpPr>
        <p:spPr>
          <a:xfrm>
            <a:off x="10748488" y="4313444"/>
            <a:ext cx="551380" cy="369332"/>
          </a:xfrm>
          <a:prstGeom prst="rect">
            <a:avLst/>
          </a:prstGeom>
          <a:noFill/>
        </p:spPr>
        <p:txBody>
          <a:bodyPr wrap="square" rtlCol="0">
            <a:spAutoFit/>
          </a:bodyPr>
          <a:lstStyle/>
          <a:p>
            <a:r>
              <a:rPr lang="en-US" dirty="0"/>
              <a:t>R3</a:t>
            </a:r>
            <a:endParaRPr lang="en-IN"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BAA5C7B-AD81-EC4F-5315-A72CBDA2DA72}"/>
                  </a:ext>
                </a:extLst>
              </p14:cNvPr>
              <p14:cNvContentPartPr/>
              <p14:nvPr/>
            </p14:nvContentPartPr>
            <p14:xfrm>
              <a:off x="219600" y="1593000"/>
              <a:ext cx="11521440" cy="3167640"/>
            </p14:xfrm>
          </p:contentPart>
        </mc:Choice>
        <mc:Fallback xmlns="">
          <p:pic>
            <p:nvPicPr>
              <p:cNvPr id="3" name="Ink 2">
                <a:extLst>
                  <a:ext uri="{FF2B5EF4-FFF2-40B4-BE49-F238E27FC236}">
                    <a16:creationId xmlns:a16="http://schemas.microsoft.com/office/drawing/2014/main" id="{0BAA5C7B-AD81-EC4F-5315-A72CBDA2DA72}"/>
                  </a:ext>
                </a:extLst>
              </p:cNvPr>
              <p:cNvPicPr/>
              <p:nvPr/>
            </p:nvPicPr>
            <p:blipFill>
              <a:blip r:embed="rId4"/>
              <a:stretch>
                <a:fillRect/>
              </a:stretch>
            </p:blipFill>
            <p:spPr>
              <a:xfrm>
                <a:off x="210240" y="1583640"/>
                <a:ext cx="11540160" cy="3186360"/>
              </a:xfrm>
              <a:prstGeom prst="rect">
                <a:avLst/>
              </a:prstGeom>
            </p:spPr>
          </p:pic>
        </mc:Fallback>
      </mc:AlternateContent>
    </p:spTree>
    <p:extLst>
      <p:ext uri="{BB962C8B-B14F-4D97-AF65-F5344CB8AC3E}">
        <p14:creationId xmlns:p14="http://schemas.microsoft.com/office/powerpoint/2010/main" val="26938655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8D013-A219-AF01-6A8C-3B28DF58896B}"/>
              </a:ext>
            </a:extLst>
          </p:cNvPr>
          <p:cNvSpPr>
            <a:spLocks noGrp="1"/>
          </p:cNvSpPr>
          <p:nvPr>
            <p:ph type="title"/>
          </p:nvPr>
        </p:nvSpPr>
        <p:spPr>
          <a:xfrm>
            <a:off x="838200" y="344576"/>
            <a:ext cx="10515600" cy="1325563"/>
          </a:xfrm>
        </p:spPr>
        <p:txBody>
          <a:bodyPr/>
          <a:lstStyle/>
          <a:p>
            <a:r>
              <a:rPr lang="en-US" dirty="0"/>
              <a:t>Insertion (LL rotation)</a:t>
            </a:r>
            <a:endParaRPr lang="en-IN" dirty="0"/>
          </a:p>
        </p:txBody>
      </p:sp>
      <p:sp>
        <p:nvSpPr>
          <p:cNvPr id="4" name="Oval 3">
            <a:extLst>
              <a:ext uri="{FF2B5EF4-FFF2-40B4-BE49-F238E27FC236}">
                <a16:creationId xmlns:a16="http://schemas.microsoft.com/office/drawing/2014/main" id="{926ED62D-C77A-F4A3-DDF2-E1735ABE0A26}"/>
              </a:ext>
            </a:extLst>
          </p:cNvPr>
          <p:cNvSpPr/>
          <p:nvPr/>
        </p:nvSpPr>
        <p:spPr>
          <a:xfrm>
            <a:off x="3020602" y="1890445"/>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5" name="Oval 4">
            <a:extLst>
              <a:ext uri="{FF2B5EF4-FFF2-40B4-BE49-F238E27FC236}">
                <a16:creationId xmlns:a16="http://schemas.microsoft.com/office/drawing/2014/main" id="{A11DC136-CDE8-043F-FF38-9371B954949D}"/>
              </a:ext>
            </a:extLst>
          </p:cNvPr>
          <p:cNvSpPr/>
          <p:nvPr/>
        </p:nvSpPr>
        <p:spPr>
          <a:xfrm>
            <a:off x="2340799" y="2669567"/>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6" name="Oval 5">
            <a:extLst>
              <a:ext uri="{FF2B5EF4-FFF2-40B4-BE49-F238E27FC236}">
                <a16:creationId xmlns:a16="http://schemas.microsoft.com/office/drawing/2014/main" id="{75817855-4902-5D7F-2399-7ADC550B6559}"/>
              </a:ext>
            </a:extLst>
          </p:cNvPr>
          <p:cNvSpPr/>
          <p:nvPr/>
        </p:nvSpPr>
        <p:spPr>
          <a:xfrm>
            <a:off x="1681540" y="3448690"/>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7" name="Isosceles Triangle 6">
            <a:extLst>
              <a:ext uri="{FF2B5EF4-FFF2-40B4-BE49-F238E27FC236}">
                <a16:creationId xmlns:a16="http://schemas.microsoft.com/office/drawing/2014/main" id="{B3BCAC06-B25E-80DB-2290-AFEA326F878E}"/>
              </a:ext>
            </a:extLst>
          </p:cNvPr>
          <p:cNvSpPr/>
          <p:nvPr/>
        </p:nvSpPr>
        <p:spPr>
          <a:xfrm>
            <a:off x="3863084" y="2640461"/>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 name="Isosceles Triangle 8">
            <a:extLst>
              <a:ext uri="{FF2B5EF4-FFF2-40B4-BE49-F238E27FC236}">
                <a16:creationId xmlns:a16="http://schemas.microsoft.com/office/drawing/2014/main" id="{5E67CD0C-BC1D-E89B-B946-EF3ECC105601}"/>
              </a:ext>
            </a:extLst>
          </p:cNvPr>
          <p:cNvSpPr/>
          <p:nvPr/>
        </p:nvSpPr>
        <p:spPr>
          <a:xfrm>
            <a:off x="3039442" y="3501774"/>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Isosceles Triangle 9">
            <a:extLst>
              <a:ext uri="{FF2B5EF4-FFF2-40B4-BE49-F238E27FC236}">
                <a16:creationId xmlns:a16="http://schemas.microsoft.com/office/drawing/2014/main" id="{E0C1EECF-0DF1-44C5-0CD3-D7EEB324605C}"/>
              </a:ext>
            </a:extLst>
          </p:cNvPr>
          <p:cNvSpPr/>
          <p:nvPr/>
        </p:nvSpPr>
        <p:spPr>
          <a:xfrm>
            <a:off x="2236347" y="4609670"/>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Isosceles Triangle 10">
            <a:extLst>
              <a:ext uri="{FF2B5EF4-FFF2-40B4-BE49-F238E27FC236}">
                <a16:creationId xmlns:a16="http://schemas.microsoft.com/office/drawing/2014/main" id="{E38D49F6-8A33-8995-4E56-BDCA201B6B00}"/>
              </a:ext>
            </a:extLst>
          </p:cNvPr>
          <p:cNvSpPr/>
          <p:nvPr/>
        </p:nvSpPr>
        <p:spPr>
          <a:xfrm>
            <a:off x="724337" y="4577138"/>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6DB4B480-9BA9-B284-1A15-26DA340E0CEC}"/>
              </a:ext>
            </a:extLst>
          </p:cNvPr>
          <p:cNvCxnSpPr>
            <a:stCxn id="4" idx="6"/>
            <a:endCxn id="7" idx="0"/>
          </p:cNvCxnSpPr>
          <p:nvPr/>
        </p:nvCxnSpPr>
        <p:spPr>
          <a:xfrm>
            <a:off x="3595955" y="2188396"/>
            <a:ext cx="652410" cy="452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E9103E6-FF96-8CF4-CA59-AA4AB450942C}"/>
              </a:ext>
            </a:extLst>
          </p:cNvPr>
          <p:cNvCxnSpPr>
            <a:stCxn id="4" idx="3"/>
            <a:endCxn id="5" idx="0"/>
          </p:cNvCxnSpPr>
          <p:nvPr/>
        </p:nvCxnSpPr>
        <p:spPr>
          <a:xfrm flipH="1">
            <a:off x="2628476" y="2399078"/>
            <a:ext cx="476384" cy="270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4A0C21E-91B0-4266-A0C7-E2171597BD75}"/>
              </a:ext>
            </a:extLst>
          </p:cNvPr>
          <p:cNvCxnSpPr>
            <a:stCxn id="5" idx="3"/>
            <a:endCxn id="6" idx="7"/>
          </p:cNvCxnSpPr>
          <p:nvPr/>
        </p:nvCxnSpPr>
        <p:spPr>
          <a:xfrm flipH="1">
            <a:off x="2172635" y="3178200"/>
            <a:ext cx="252422" cy="357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88CF955-EC8D-919A-80E6-ABA2C72ADADF}"/>
              </a:ext>
            </a:extLst>
          </p:cNvPr>
          <p:cNvCxnSpPr>
            <a:stCxn id="6" idx="3"/>
            <a:endCxn id="11" idx="0"/>
          </p:cNvCxnSpPr>
          <p:nvPr/>
        </p:nvCxnSpPr>
        <p:spPr>
          <a:xfrm flipH="1">
            <a:off x="1109618" y="3957323"/>
            <a:ext cx="656180" cy="619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2381FCF-36D0-2DC8-F2A4-F847C75DCB1B}"/>
              </a:ext>
            </a:extLst>
          </p:cNvPr>
          <p:cNvCxnSpPr>
            <a:stCxn id="6" idx="5"/>
            <a:endCxn id="10" idx="0"/>
          </p:cNvCxnSpPr>
          <p:nvPr/>
        </p:nvCxnSpPr>
        <p:spPr>
          <a:xfrm>
            <a:off x="2172635" y="3957323"/>
            <a:ext cx="448993" cy="652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D9A1FDD-4CFB-CAAF-E908-8573EDD35806}"/>
              </a:ext>
            </a:extLst>
          </p:cNvPr>
          <p:cNvCxnSpPr>
            <a:stCxn id="5" idx="5"/>
            <a:endCxn id="9" idx="0"/>
          </p:cNvCxnSpPr>
          <p:nvPr/>
        </p:nvCxnSpPr>
        <p:spPr>
          <a:xfrm>
            <a:off x="2831894" y="3178200"/>
            <a:ext cx="592829" cy="323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8915D29-1CA1-E74C-5844-2B36A06F682B}"/>
              </a:ext>
            </a:extLst>
          </p:cNvPr>
          <p:cNvSpPr txBox="1"/>
          <p:nvPr/>
        </p:nvSpPr>
        <p:spPr>
          <a:xfrm>
            <a:off x="154105" y="4191856"/>
            <a:ext cx="1078787" cy="369332"/>
          </a:xfrm>
          <a:prstGeom prst="rect">
            <a:avLst/>
          </a:prstGeom>
          <a:noFill/>
        </p:spPr>
        <p:txBody>
          <a:bodyPr wrap="square" rtlCol="0">
            <a:spAutoFit/>
          </a:bodyPr>
          <a:lstStyle/>
          <a:p>
            <a:r>
              <a:rPr lang="en-US" dirty="0"/>
              <a:t>h to h+1</a:t>
            </a:r>
            <a:endParaRPr lang="en-IN" dirty="0"/>
          </a:p>
        </p:txBody>
      </p:sp>
      <p:sp>
        <p:nvSpPr>
          <p:cNvPr id="25" name="TextBox 24">
            <a:extLst>
              <a:ext uri="{FF2B5EF4-FFF2-40B4-BE49-F238E27FC236}">
                <a16:creationId xmlns:a16="http://schemas.microsoft.com/office/drawing/2014/main" id="{C49BAA3F-7F30-93C3-F09C-5522ED84E00F}"/>
              </a:ext>
            </a:extLst>
          </p:cNvPr>
          <p:cNvSpPr txBox="1"/>
          <p:nvPr/>
        </p:nvSpPr>
        <p:spPr>
          <a:xfrm>
            <a:off x="495234" y="3460681"/>
            <a:ext cx="1259924" cy="369332"/>
          </a:xfrm>
          <a:prstGeom prst="rect">
            <a:avLst/>
          </a:prstGeom>
          <a:noFill/>
        </p:spPr>
        <p:txBody>
          <a:bodyPr wrap="square" rtlCol="0">
            <a:spAutoFit/>
          </a:bodyPr>
          <a:lstStyle/>
          <a:p>
            <a:r>
              <a:rPr lang="en-US" dirty="0"/>
              <a:t>h+1 to h+2</a:t>
            </a:r>
            <a:endParaRPr lang="en-IN" dirty="0"/>
          </a:p>
        </p:txBody>
      </p:sp>
      <p:sp>
        <p:nvSpPr>
          <p:cNvPr id="26" name="TextBox 25">
            <a:extLst>
              <a:ext uri="{FF2B5EF4-FFF2-40B4-BE49-F238E27FC236}">
                <a16:creationId xmlns:a16="http://schemas.microsoft.com/office/drawing/2014/main" id="{0D2504CC-3753-AAFE-65AF-0DA6AD65F49D}"/>
              </a:ext>
            </a:extLst>
          </p:cNvPr>
          <p:cNvSpPr txBox="1"/>
          <p:nvPr/>
        </p:nvSpPr>
        <p:spPr>
          <a:xfrm>
            <a:off x="1079147" y="2657586"/>
            <a:ext cx="1259924" cy="369332"/>
          </a:xfrm>
          <a:prstGeom prst="rect">
            <a:avLst/>
          </a:prstGeom>
          <a:noFill/>
        </p:spPr>
        <p:txBody>
          <a:bodyPr wrap="square" rtlCol="0">
            <a:spAutoFit/>
          </a:bodyPr>
          <a:lstStyle/>
          <a:p>
            <a:r>
              <a:rPr lang="en-US" dirty="0"/>
              <a:t>h+2 to h+3</a:t>
            </a:r>
            <a:endParaRPr lang="en-IN" dirty="0"/>
          </a:p>
        </p:txBody>
      </p:sp>
      <p:sp>
        <p:nvSpPr>
          <p:cNvPr id="27" name="TextBox 26">
            <a:extLst>
              <a:ext uri="{FF2B5EF4-FFF2-40B4-BE49-F238E27FC236}">
                <a16:creationId xmlns:a16="http://schemas.microsoft.com/office/drawing/2014/main" id="{C1277155-0360-D430-49FF-3442C59DE7AC}"/>
              </a:ext>
            </a:extLst>
          </p:cNvPr>
          <p:cNvSpPr txBox="1"/>
          <p:nvPr/>
        </p:nvSpPr>
        <p:spPr>
          <a:xfrm>
            <a:off x="1919912" y="1618186"/>
            <a:ext cx="1259924" cy="369332"/>
          </a:xfrm>
          <a:prstGeom prst="rect">
            <a:avLst/>
          </a:prstGeom>
          <a:noFill/>
        </p:spPr>
        <p:txBody>
          <a:bodyPr wrap="square" rtlCol="0">
            <a:spAutoFit/>
          </a:bodyPr>
          <a:lstStyle/>
          <a:p>
            <a:r>
              <a:rPr lang="en-US" dirty="0"/>
              <a:t>h+3 to h+4</a:t>
            </a:r>
            <a:endParaRPr lang="en-IN" dirty="0"/>
          </a:p>
        </p:txBody>
      </p:sp>
      <p:sp>
        <p:nvSpPr>
          <p:cNvPr id="28" name="TextBox 27">
            <a:extLst>
              <a:ext uri="{FF2B5EF4-FFF2-40B4-BE49-F238E27FC236}">
                <a16:creationId xmlns:a16="http://schemas.microsoft.com/office/drawing/2014/main" id="{C329F111-36A6-401C-0055-0B57D9256773}"/>
              </a:ext>
            </a:extLst>
          </p:cNvPr>
          <p:cNvSpPr txBox="1"/>
          <p:nvPr/>
        </p:nvSpPr>
        <p:spPr>
          <a:xfrm>
            <a:off x="2832597" y="4616460"/>
            <a:ext cx="592126" cy="369332"/>
          </a:xfrm>
          <a:prstGeom prst="rect">
            <a:avLst/>
          </a:prstGeom>
          <a:noFill/>
        </p:spPr>
        <p:txBody>
          <a:bodyPr wrap="square" rtlCol="0">
            <a:spAutoFit/>
          </a:bodyPr>
          <a:lstStyle/>
          <a:p>
            <a:r>
              <a:rPr lang="en-US" dirty="0"/>
              <a:t>h</a:t>
            </a:r>
            <a:endParaRPr lang="en-IN" dirty="0"/>
          </a:p>
        </p:txBody>
      </p:sp>
      <p:sp>
        <p:nvSpPr>
          <p:cNvPr id="29" name="TextBox 28">
            <a:extLst>
              <a:ext uri="{FF2B5EF4-FFF2-40B4-BE49-F238E27FC236}">
                <a16:creationId xmlns:a16="http://schemas.microsoft.com/office/drawing/2014/main" id="{A52CD6E1-C483-1C3D-DE82-AEB12A729911}"/>
              </a:ext>
            </a:extLst>
          </p:cNvPr>
          <p:cNvSpPr txBox="1"/>
          <p:nvPr/>
        </p:nvSpPr>
        <p:spPr>
          <a:xfrm>
            <a:off x="3704187" y="3556512"/>
            <a:ext cx="720201" cy="369332"/>
          </a:xfrm>
          <a:prstGeom prst="rect">
            <a:avLst/>
          </a:prstGeom>
          <a:noFill/>
        </p:spPr>
        <p:txBody>
          <a:bodyPr wrap="square" rtlCol="0">
            <a:spAutoFit/>
          </a:bodyPr>
          <a:lstStyle/>
          <a:p>
            <a:r>
              <a:rPr lang="en-US" dirty="0"/>
              <a:t>h + 1</a:t>
            </a:r>
            <a:endParaRPr lang="en-IN" dirty="0"/>
          </a:p>
        </p:txBody>
      </p:sp>
      <p:sp>
        <p:nvSpPr>
          <p:cNvPr id="30" name="TextBox 29">
            <a:extLst>
              <a:ext uri="{FF2B5EF4-FFF2-40B4-BE49-F238E27FC236}">
                <a16:creationId xmlns:a16="http://schemas.microsoft.com/office/drawing/2014/main" id="{A335325B-2DBD-8076-94B2-0E122F47D02A}"/>
              </a:ext>
            </a:extLst>
          </p:cNvPr>
          <p:cNvSpPr txBox="1"/>
          <p:nvPr/>
        </p:nvSpPr>
        <p:spPr>
          <a:xfrm>
            <a:off x="4452486" y="2589031"/>
            <a:ext cx="720201" cy="369332"/>
          </a:xfrm>
          <a:prstGeom prst="rect">
            <a:avLst/>
          </a:prstGeom>
          <a:noFill/>
        </p:spPr>
        <p:txBody>
          <a:bodyPr wrap="square" rtlCol="0">
            <a:spAutoFit/>
          </a:bodyPr>
          <a:lstStyle/>
          <a:p>
            <a:r>
              <a:rPr lang="en-US" dirty="0"/>
              <a:t>h + 1</a:t>
            </a:r>
            <a:endParaRPr lang="en-IN" dirty="0"/>
          </a:p>
        </p:txBody>
      </p:sp>
      <p:sp>
        <p:nvSpPr>
          <p:cNvPr id="31" name="TextBox 30">
            <a:extLst>
              <a:ext uri="{FF2B5EF4-FFF2-40B4-BE49-F238E27FC236}">
                <a16:creationId xmlns:a16="http://schemas.microsoft.com/office/drawing/2014/main" id="{973FEC31-88A9-58DB-ECE8-FFDE1EBF3663}"/>
              </a:ext>
            </a:extLst>
          </p:cNvPr>
          <p:cNvSpPr txBox="1"/>
          <p:nvPr/>
        </p:nvSpPr>
        <p:spPr>
          <a:xfrm>
            <a:off x="4020618" y="2856216"/>
            <a:ext cx="551380" cy="369332"/>
          </a:xfrm>
          <a:prstGeom prst="rect">
            <a:avLst/>
          </a:prstGeom>
          <a:noFill/>
        </p:spPr>
        <p:txBody>
          <a:bodyPr wrap="square" rtlCol="0">
            <a:spAutoFit/>
          </a:bodyPr>
          <a:lstStyle/>
          <a:p>
            <a:r>
              <a:rPr lang="en-US" dirty="0"/>
              <a:t>R3</a:t>
            </a:r>
            <a:endParaRPr lang="en-IN" dirty="0"/>
          </a:p>
        </p:txBody>
      </p:sp>
      <p:sp>
        <p:nvSpPr>
          <p:cNvPr id="32" name="TextBox 31">
            <a:extLst>
              <a:ext uri="{FF2B5EF4-FFF2-40B4-BE49-F238E27FC236}">
                <a16:creationId xmlns:a16="http://schemas.microsoft.com/office/drawing/2014/main" id="{8A1C8363-CBBB-AE4E-37B8-CA5D170062DC}"/>
              </a:ext>
            </a:extLst>
          </p:cNvPr>
          <p:cNvSpPr txBox="1"/>
          <p:nvPr/>
        </p:nvSpPr>
        <p:spPr>
          <a:xfrm>
            <a:off x="3196974" y="3727807"/>
            <a:ext cx="551380" cy="369332"/>
          </a:xfrm>
          <a:prstGeom prst="rect">
            <a:avLst/>
          </a:prstGeom>
          <a:noFill/>
        </p:spPr>
        <p:txBody>
          <a:bodyPr wrap="square" rtlCol="0">
            <a:spAutoFit/>
          </a:bodyPr>
          <a:lstStyle/>
          <a:p>
            <a:r>
              <a:rPr lang="en-US" dirty="0"/>
              <a:t>R2</a:t>
            </a:r>
            <a:endParaRPr lang="en-IN" dirty="0"/>
          </a:p>
        </p:txBody>
      </p:sp>
      <p:sp>
        <p:nvSpPr>
          <p:cNvPr id="33" name="TextBox 32">
            <a:extLst>
              <a:ext uri="{FF2B5EF4-FFF2-40B4-BE49-F238E27FC236}">
                <a16:creationId xmlns:a16="http://schemas.microsoft.com/office/drawing/2014/main" id="{11764986-2E4F-C779-3536-A415EE8656AE}"/>
              </a:ext>
            </a:extLst>
          </p:cNvPr>
          <p:cNvSpPr txBox="1"/>
          <p:nvPr/>
        </p:nvSpPr>
        <p:spPr>
          <a:xfrm>
            <a:off x="2397131" y="4818580"/>
            <a:ext cx="551380" cy="369332"/>
          </a:xfrm>
          <a:prstGeom prst="rect">
            <a:avLst/>
          </a:prstGeom>
          <a:noFill/>
        </p:spPr>
        <p:txBody>
          <a:bodyPr wrap="square" rtlCol="0">
            <a:spAutoFit/>
          </a:bodyPr>
          <a:lstStyle/>
          <a:p>
            <a:r>
              <a:rPr lang="en-US" dirty="0"/>
              <a:t>R1</a:t>
            </a:r>
            <a:endParaRPr lang="en-IN" dirty="0"/>
          </a:p>
        </p:txBody>
      </p:sp>
      <p:sp>
        <p:nvSpPr>
          <p:cNvPr id="34" name="TextBox 33">
            <a:extLst>
              <a:ext uri="{FF2B5EF4-FFF2-40B4-BE49-F238E27FC236}">
                <a16:creationId xmlns:a16="http://schemas.microsoft.com/office/drawing/2014/main" id="{93FC98B3-33DB-08DD-409D-F48C71B12EF6}"/>
              </a:ext>
            </a:extLst>
          </p:cNvPr>
          <p:cNvSpPr txBox="1"/>
          <p:nvPr/>
        </p:nvSpPr>
        <p:spPr>
          <a:xfrm>
            <a:off x="892140" y="4782620"/>
            <a:ext cx="551380" cy="369332"/>
          </a:xfrm>
          <a:prstGeom prst="rect">
            <a:avLst/>
          </a:prstGeom>
          <a:noFill/>
        </p:spPr>
        <p:txBody>
          <a:bodyPr wrap="square" rtlCol="0">
            <a:spAutoFit/>
          </a:bodyPr>
          <a:lstStyle/>
          <a:p>
            <a:r>
              <a:rPr lang="en-US" dirty="0"/>
              <a:t>L1</a:t>
            </a:r>
            <a:endParaRPr lang="en-IN" dirty="0"/>
          </a:p>
        </p:txBody>
      </p:sp>
      <p:sp>
        <p:nvSpPr>
          <p:cNvPr id="78" name="Oval 77">
            <a:extLst>
              <a:ext uri="{FF2B5EF4-FFF2-40B4-BE49-F238E27FC236}">
                <a16:creationId xmlns:a16="http://schemas.microsoft.com/office/drawing/2014/main" id="{839945DD-545F-5DDD-D1E8-EC4ED6FFF1CE}"/>
              </a:ext>
            </a:extLst>
          </p:cNvPr>
          <p:cNvSpPr/>
          <p:nvPr/>
        </p:nvSpPr>
        <p:spPr>
          <a:xfrm>
            <a:off x="9943682" y="3080533"/>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79" name="Oval 78">
            <a:extLst>
              <a:ext uri="{FF2B5EF4-FFF2-40B4-BE49-F238E27FC236}">
                <a16:creationId xmlns:a16="http://schemas.microsoft.com/office/drawing/2014/main" id="{F50F75AC-B48C-88DD-D9E3-DF3EFAB995D4}"/>
              </a:ext>
            </a:extLst>
          </p:cNvPr>
          <p:cNvSpPr/>
          <p:nvPr/>
        </p:nvSpPr>
        <p:spPr>
          <a:xfrm>
            <a:off x="8914558" y="2113052"/>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80" name="Oval 79">
            <a:extLst>
              <a:ext uri="{FF2B5EF4-FFF2-40B4-BE49-F238E27FC236}">
                <a16:creationId xmlns:a16="http://schemas.microsoft.com/office/drawing/2014/main" id="{43906DF6-3B5A-AEBD-C575-1467C9486BB3}"/>
              </a:ext>
            </a:extLst>
          </p:cNvPr>
          <p:cNvSpPr/>
          <p:nvPr/>
        </p:nvSpPr>
        <p:spPr>
          <a:xfrm>
            <a:off x="8039545" y="3097658"/>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82" name="Isosceles Triangle 81">
            <a:extLst>
              <a:ext uri="{FF2B5EF4-FFF2-40B4-BE49-F238E27FC236}">
                <a16:creationId xmlns:a16="http://schemas.microsoft.com/office/drawing/2014/main" id="{B4102EE3-81D7-17D7-9F5E-2CCA4E088B72}"/>
              </a:ext>
            </a:extLst>
          </p:cNvPr>
          <p:cNvSpPr/>
          <p:nvPr/>
        </p:nvSpPr>
        <p:spPr>
          <a:xfrm>
            <a:off x="7231296" y="4179868"/>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3" name="Isosceles Triangle 82">
            <a:extLst>
              <a:ext uri="{FF2B5EF4-FFF2-40B4-BE49-F238E27FC236}">
                <a16:creationId xmlns:a16="http://schemas.microsoft.com/office/drawing/2014/main" id="{6A4D6435-AB15-844D-634E-9FED6CCE3929}"/>
              </a:ext>
            </a:extLst>
          </p:cNvPr>
          <p:cNvSpPr/>
          <p:nvPr/>
        </p:nvSpPr>
        <p:spPr>
          <a:xfrm>
            <a:off x="8411111" y="4178157"/>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4" name="Isosceles Triangle 83">
            <a:extLst>
              <a:ext uri="{FF2B5EF4-FFF2-40B4-BE49-F238E27FC236}">
                <a16:creationId xmlns:a16="http://schemas.microsoft.com/office/drawing/2014/main" id="{986F8411-92F3-015F-5D8E-7E4FEF7240AC}"/>
              </a:ext>
            </a:extLst>
          </p:cNvPr>
          <p:cNvSpPr/>
          <p:nvPr/>
        </p:nvSpPr>
        <p:spPr>
          <a:xfrm>
            <a:off x="9436813" y="4125077"/>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5" name="Isosceles Triangle 84">
            <a:extLst>
              <a:ext uri="{FF2B5EF4-FFF2-40B4-BE49-F238E27FC236}">
                <a16:creationId xmlns:a16="http://schemas.microsoft.com/office/drawing/2014/main" id="{8F8BC1E8-EC27-EC86-D11A-7A0D3B4766C9}"/>
              </a:ext>
            </a:extLst>
          </p:cNvPr>
          <p:cNvSpPr/>
          <p:nvPr/>
        </p:nvSpPr>
        <p:spPr>
          <a:xfrm>
            <a:off x="10606355" y="4123367"/>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87" name="Straight Arrow Connector 86">
            <a:extLst>
              <a:ext uri="{FF2B5EF4-FFF2-40B4-BE49-F238E27FC236}">
                <a16:creationId xmlns:a16="http://schemas.microsoft.com/office/drawing/2014/main" id="{80C343CD-6010-BE61-7949-8E840AA74FEF}"/>
              </a:ext>
            </a:extLst>
          </p:cNvPr>
          <p:cNvCxnSpPr>
            <a:stCxn id="79" idx="3"/>
            <a:endCxn id="80" idx="7"/>
          </p:cNvCxnSpPr>
          <p:nvPr/>
        </p:nvCxnSpPr>
        <p:spPr>
          <a:xfrm flipH="1">
            <a:off x="8530640" y="2621685"/>
            <a:ext cx="468176" cy="563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7BDF933B-8789-41F8-BE34-DB00FB716FBB}"/>
              </a:ext>
            </a:extLst>
          </p:cNvPr>
          <p:cNvCxnSpPr>
            <a:stCxn id="79" idx="5"/>
            <a:endCxn id="78" idx="1"/>
          </p:cNvCxnSpPr>
          <p:nvPr/>
        </p:nvCxnSpPr>
        <p:spPr>
          <a:xfrm>
            <a:off x="9405653" y="2621685"/>
            <a:ext cx="622287" cy="546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ACAD27E-A246-CE8E-93A1-8E768735A834}"/>
              </a:ext>
            </a:extLst>
          </p:cNvPr>
          <p:cNvCxnSpPr>
            <a:stCxn id="80" idx="3"/>
            <a:endCxn id="82" idx="0"/>
          </p:cNvCxnSpPr>
          <p:nvPr/>
        </p:nvCxnSpPr>
        <p:spPr>
          <a:xfrm flipH="1">
            <a:off x="7616577" y="3606291"/>
            <a:ext cx="507226" cy="573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700BC8B-E709-F618-8E39-DF7A807C4396}"/>
              </a:ext>
            </a:extLst>
          </p:cNvPr>
          <p:cNvCxnSpPr>
            <a:stCxn id="80" idx="5"/>
            <a:endCxn id="83" idx="0"/>
          </p:cNvCxnSpPr>
          <p:nvPr/>
        </p:nvCxnSpPr>
        <p:spPr>
          <a:xfrm>
            <a:off x="8530640" y="3606291"/>
            <a:ext cx="265752" cy="57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157EB310-E9A9-7DF1-FF2E-9AD072B7A40F}"/>
              </a:ext>
            </a:extLst>
          </p:cNvPr>
          <p:cNvCxnSpPr>
            <a:stCxn id="78" idx="3"/>
            <a:endCxn id="84" idx="0"/>
          </p:cNvCxnSpPr>
          <p:nvPr/>
        </p:nvCxnSpPr>
        <p:spPr>
          <a:xfrm flipH="1">
            <a:off x="9822094" y="3589166"/>
            <a:ext cx="205846" cy="535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3455F972-3A29-7090-CE3C-330CA4BEA559}"/>
              </a:ext>
            </a:extLst>
          </p:cNvPr>
          <p:cNvCxnSpPr>
            <a:stCxn id="78" idx="5"/>
            <a:endCxn id="85" idx="0"/>
          </p:cNvCxnSpPr>
          <p:nvPr/>
        </p:nvCxnSpPr>
        <p:spPr>
          <a:xfrm>
            <a:off x="10434777" y="3589166"/>
            <a:ext cx="556859" cy="534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9CB18838-DDDC-83E2-C118-B037EA5661EB}"/>
              </a:ext>
            </a:extLst>
          </p:cNvPr>
          <p:cNvSpPr txBox="1"/>
          <p:nvPr/>
        </p:nvSpPr>
        <p:spPr>
          <a:xfrm>
            <a:off x="7445358" y="4318574"/>
            <a:ext cx="551380" cy="369332"/>
          </a:xfrm>
          <a:prstGeom prst="rect">
            <a:avLst/>
          </a:prstGeom>
          <a:noFill/>
        </p:spPr>
        <p:txBody>
          <a:bodyPr wrap="square" rtlCol="0">
            <a:spAutoFit/>
          </a:bodyPr>
          <a:lstStyle/>
          <a:p>
            <a:r>
              <a:rPr lang="en-US" dirty="0"/>
              <a:t>L1</a:t>
            </a:r>
            <a:endParaRPr lang="en-IN" dirty="0"/>
          </a:p>
        </p:txBody>
      </p:sp>
      <p:sp>
        <p:nvSpPr>
          <p:cNvPr id="99" name="TextBox 98">
            <a:extLst>
              <a:ext uri="{FF2B5EF4-FFF2-40B4-BE49-F238E27FC236}">
                <a16:creationId xmlns:a16="http://schemas.microsoft.com/office/drawing/2014/main" id="{DB6432DD-E9FC-C5AF-393B-08E9CFFE8FB9}"/>
              </a:ext>
            </a:extLst>
          </p:cNvPr>
          <p:cNvSpPr txBox="1"/>
          <p:nvPr/>
        </p:nvSpPr>
        <p:spPr>
          <a:xfrm>
            <a:off x="8573798" y="4337412"/>
            <a:ext cx="551380" cy="369332"/>
          </a:xfrm>
          <a:prstGeom prst="rect">
            <a:avLst/>
          </a:prstGeom>
          <a:noFill/>
        </p:spPr>
        <p:txBody>
          <a:bodyPr wrap="square" rtlCol="0">
            <a:spAutoFit/>
          </a:bodyPr>
          <a:lstStyle/>
          <a:p>
            <a:r>
              <a:rPr lang="en-US" dirty="0"/>
              <a:t>R1</a:t>
            </a:r>
            <a:endParaRPr lang="en-IN" dirty="0"/>
          </a:p>
        </p:txBody>
      </p:sp>
      <p:sp>
        <p:nvSpPr>
          <p:cNvPr id="100" name="TextBox 99">
            <a:extLst>
              <a:ext uri="{FF2B5EF4-FFF2-40B4-BE49-F238E27FC236}">
                <a16:creationId xmlns:a16="http://schemas.microsoft.com/office/drawing/2014/main" id="{BC2EE2F2-03FF-2215-D564-38B0AD5D123E}"/>
              </a:ext>
            </a:extLst>
          </p:cNvPr>
          <p:cNvSpPr txBox="1"/>
          <p:nvPr/>
        </p:nvSpPr>
        <p:spPr>
          <a:xfrm>
            <a:off x="9620046" y="4325428"/>
            <a:ext cx="551380" cy="369332"/>
          </a:xfrm>
          <a:prstGeom prst="rect">
            <a:avLst/>
          </a:prstGeom>
          <a:noFill/>
        </p:spPr>
        <p:txBody>
          <a:bodyPr wrap="square" rtlCol="0">
            <a:spAutoFit/>
          </a:bodyPr>
          <a:lstStyle/>
          <a:p>
            <a:r>
              <a:rPr lang="en-US" dirty="0"/>
              <a:t>R2</a:t>
            </a:r>
            <a:endParaRPr lang="en-IN" dirty="0"/>
          </a:p>
        </p:txBody>
      </p:sp>
      <p:sp>
        <p:nvSpPr>
          <p:cNvPr id="101" name="TextBox 100">
            <a:extLst>
              <a:ext uri="{FF2B5EF4-FFF2-40B4-BE49-F238E27FC236}">
                <a16:creationId xmlns:a16="http://schemas.microsoft.com/office/drawing/2014/main" id="{B6E8BA56-57B6-3FAA-F58E-52165BD64040}"/>
              </a:ext>
            </a:extLst>
          </p:cNvPr>
          <p:cNvSpPr txBox="1"/>
          <p:nvPr/>
        </p:nvSpPr>
        <p:spPr>
          <a:xfrm>
            <a:off x="10748488" y="4313444"/>
            <a:ext cx="551380" cy="369332"/>
          </a:xfrm>
          <a:prstGeom prst="rect">
            <a:avLst/>
          </a:prstGeom>
          <a:noFill/>
        </p:spPr>
        <p:txBody>
          <a:bodyPr wrap="square" rtlCol="0">
            <a:spAutoFit/>
          </a:bodyPr>
          <a:lstStyle/>
          <a:p>
            <a:r>
              <a:rPr lang="en-US" dirty="0"/>
              <a:t>R3</a:t>
            </a:r>
            <a:endParaRPr lang="en-IN" dirty="0"/>
          </a:p>
        </p:txBody>
      </p:sp>
      <p:sp>
        <p:nvSpPr>
          <p:cNvPr id="102" name="TextBox 101">
            <a:extLst>
              <a:ext uri="{FF2B5EF4-FFF2-40B4-BE49-F238E27FC236}">
                <a16:creationId xmlns:a16="http://schemas.microsoft.com/office/drawing/2014/main" id="{50F79A1D-A111-8635-AE58-A3BB2448F75F}"/>
              </a:ext>
            </a:extLst>
          </p:cNvPr>
          <p:cNvSpPr txBox="1"/>
          <p:nvPr/>
        </p:nvSpPr>
        <p:spPr>
          <a:xfrm>
            <a:off x="7330980" y="4758584"/>
            <a:ext cx="592126" cy="369332"/>
          </a:xfrm>
          <a:prstGeom prst="rect">
            <a:avLst/>
          </a:prstGeom>
          <a:noFill/>
        </p:spPr>
        <p:txBody>
          <a:bodyPr wrap="square" rtlCol="0">
            <a:spAutoFit/>
          </a:bodyPr>
          <a:lstStyle/>
          <a:p>
            <a:r>
              <a:rPr lang="en-US" dirty="0"/>
              <a:t>h+1</a:t>
            </a:r>
            <a:endParaRPr lang="en-IN" dirty="0"/>
          </a:p>
        </p:txBody>
      </p:sp>
      <p:sp>
        <p:nvSpPr>
          <p:cNvPr id="103" name="TextBox 102">
            <a:extLst>
              <a:ext uri="{FF2B5EF4-FFF2-40B4-BE49-F238E27FC236}">
                <a16:creationId xmlns:a16="http://schemas.microsoft.com/office/drawing/2014/main" id="{7E80DE70-1E35-D7A4-8AB6-90751D2B496A}"/>
              </a:ext>
            </a:extLst>
          </p:cNvPr>
          <p:cNvSpPr txBox="1"/>
          <p:nvPr/>
        </p:nvSpPr>
        <p:spPr>
          <a:xfrm>
            <a:off x="8592988" y="4777422"/>
            <a:ext cx="592126" cy="369332"/>
          </a:xfrm>
          <a:prstGeom prst="rect">
            <a:avLst/>
          </a:prstGeom>
          <a:noFill/>
        </p:spPr>
        <p:txBody>
          <a:bodyPr wrap="square" rtlCol="0">
            <a:spAutoFit/>
          </a:bodyPr>
          <a:lstStyle/>
          <a:p>
            <a:r>
              <a:rPr lang="en-US" dirty="0"/>
              <a:t>h</a:t>
            </a:r>
            <a:endParaRPr lang="en-IN" dirty="0"/>
          </a:p>
        </p:txBody>
      </p:sp>
      <p:sp>
        <p:nvSpPr>
          <p:cNvPr id="104" name="TextBox 103">
            <a:extLst>
              <a:ext uri="{FF2B5EF4-FFF2-40B4-BE49-F238E27FC236}">
                <a16:creationId xmlns:a16="http://schemas.microsoft.com/office/drawing/2014/main" id="{04E22160-0A01-96DB-7265-74859BB66AA3}"/>
              </a:ext>
            </a:extLst>
          </p:cNvPr>
          <p:cNvSpPr txBox="1"/>
          <p:nvPr/>
        </p:nvSpPr>
        <p:spPr>
          <a:xfrm>
            <a:off x="9577591" y="4744890"/>
            <a:ext cx="592126" cy="369332"/>
          </a:xfrm>
          <a:prstGeom prst="rect">
            <a:avLst/>
          </a:prstGeom>
          <a:noFill/>
        </p:spPr>
        <p:txBody>
          <a:bodyPr wrap="square" rtlCol="0">
            <a:spAutoFit/>
          </a:bodyPr>
          <a:lstStyle/>
          <a:p>
            <a:r>
              <a:rPr lang="en-US" dirty="0"/>
              <a:t>h+1</a:t>
            </a:r>
            <a:endParaRPr lang="en-IN" dirty="0"/>
          </a:p>
        </p:txBody>
      </p:sp>
      <p:sp>
        <p:nvSpPr>
          <p:cNvPr id="105" name="TextBox 104">
            <a:extLst>
              <a:ext uri="{FF2B5EF4-FFF2-40B4-BE49-F238E27FC236}">
                <a16:creationId xmlns:a16="http://schemas.microsoft.com/office/drawing/2014/main" id="{2ACDC695-59AE-FACC-F643-C901A0330250}"/>
              </a:ext>
            </a:extLst>
          </p:cNvPr>
          <p:cNvSpPr txBox="1"/>
          <p:nvPr/>
        </p:nvSpPr>
        <p:spPr>
          <a:xfrm>
            <a:off x="10767678" y="4681536"/>
            <a:ext cx="592126" cy="369332"/>
          </a:xfrm>
          <a:prstGeom prst="rect">
            <a:avLst/>
          </a:prstGeom>
          <a:noFill/>
        </p:spPr>
        <p:txBody>
          <a:bodyPr wrap="square" rtlCol="0">
            <a:spAutoFit/>
          </a:bodyPr>
          <a:lstStyle/>
          <a:p>
            <a:r>
              <a:rPr lang="en-US" dirty="0"/>
              <a:t>h+1</a:t>
            </a:r>
            <a:endParaRPr lang="en-IN" dirty="0"/>
          </a:p>
        </p:txBody>
      </p:sp>
      <p:sp>
        <p:nvSpPr>
          <p:cNvPr id="106" name="TextBox 105">
            <a:extLst>
              <a:ext uri="{FF2B5EF4-FFF2-40B4-BE49-F238E27FC236}">
                <a16:creationId xmlns:a16="http://schemas.microsoft.com/office/drawing/2014/main" id="{E7C72823-D86F-5480-C61A-C7A099EE01E2}"/>
              </a:ext>
            </a:extLst>
          </p:cNvPr>
          <p:cNvSpPr txBox="1"/>
          <p:nvPr/>
        </p:nvSpPr>
        <p:spPr>
          <a:xfrm>
            <a:off x="10509112" y="2974312"/>
            <a:ext cx="592126" cy="369332"/>
          </a:xfrm>
          <a:prstGeom prst="rect">
            <a:avLst/>
          </a:prstGeom>
          <a:noFill/>
        </p:spPr>
        <p:txBody>
          <a:bodyPr wrap="square" rtlCol="0">
            <a:spAutoFit/>
          </a:bodyPr>
          <a:lstStyle/>
          <a:p>
            <a:r>
              <a:rPr lang="en-US" dirty="0"/>
              <a:t>h+2</a:t>
            </a:r>
            <a:endParaRPr lang="en-IN" dirty="0"/>
          </a:p>
        </p:txBody>
      </p:sp>
      <p:sp>
        <p:nvSpPr>
          <p:cNvPr id="107" name="TextBox 106">
            <a:extLst>
              <a:ext uri="{FF2B5EF4-FFF2-40B4-BE49-F238E27FC236}">
                <a16:creationId xmlns:a16="http://schemas.microsoft.com/office/drawing/2014/main" id="{BD576163-A9D3-5E09-960A-BA075CC3E197}"/>
              </a:ext>
            </a:extLst>
          </p:cNvPr>
          <p:cNvSpPr txBox="1"/>
          <p:nvPr/>
        </p:nvSpPr>
        <p:spPr>
          <a:xfrm>
            <a:off x="7435418" y="2993150"/>
            <a:ext cx="592126" cy="369332"/>
          </a:xfrm>
          <a:prstGeom prst="rect">
            <a:avLst/>
          </a:prstGeom>
          <a:noFill/>
        </p:spPr>
        <p:txBody>
          <a:bodyPr wrap="square" rtlCol="0">
            <a:spAutoFit/>
          </a:bodyPr>
          <a:lstStyle/>
          <a:p>
            <a:r>
              <a:rPr lang="en-US" dirty="0"/>
              <a:t>h+2</a:t>
            </a:r>
            <a:endParaRPr lang="en-IN" dirty="0"/>
          </a:p>
        </p:txBody>
      </p:sp>
      <p:sp>
        <p:nvSpPr>
          <p:cNvPr id="108" name="TextBox 107">
            <a:extLst>
              <a:ext uri="{FF2B5EF4-FFF2-40B4-BE49-F238E27FC236}">
                <a16:creationId xmlns:a16="http://schemas.microsoft.com/office/drawing/2014/main" id="{391910B5-7125-4456-C909-F2731F5B1863}"/>
              </a:ext>
            </a:extLst>
          </p:cNvPr>
          <p:cNvSpPr txBox="1"/>
          <p:nvPr/>
        </p:nvSpPr>
        <p:spPr>
          <a:xfrm>
            <a:off x="8944006" y="1758543"/>
            <a:ext cx="592126" cy="369332"/>
          </a:xfrm>
          <a:prstGeom prst="rect">
            <a:avLst/>
          </a:prstGeom>
          <a:noFill/>
        </p:spPr>
        <p:txBody>
          <a:bodyPr wrap="square" rtlCol="0">
            <a:spAutoFit/>
          </a:bodyPr>
          <a:lstStyle/>
          <a:p>
            <a:r>
              <a:rPr lang="en-US" dirty="0"/>
              <a:t>h+3</a:t>
            </a:r>
            <a:endParaRPr lang="en-IN" dirty="0"/>
          </a:p>
        </p:txBody>
      </p:sp>
      <p:sp>
        <p:nvSpPr>
          <p:cNvPr id="109" name="TextBox 108">
            <a:extLst>
              <a:ext uri="{FF2B5EF4-FFF2-40B4-BE49-F238E27FC236}">
                <a16:creationId xmlns:a16="http://schemas.microsoft.com/office/drawing/2014/main" id="{EF9533BF-1490-B63E-3CE6-ABFFAECAAB18}"/>
              </a:ext>
            </a:extLst>
          </p:cNvPr>
          <p:cNvSpPr txBox="1"/>
          <p:nvPr/>
        </p:nvSpPr>
        <p:spPr>
          <a:xfrm>
            <a:off x="154105" y="5714209"/>
            <a:ext cx="11222812" cy="369332"/>
          </a:xfrm>
          <a:prstGeom prst="rect">
            <a:avLst/>
          </a:prstGeom>
          <a:noFill/>
        </p:spPr>
        <p:txBody>
          <a:bodyPr wrap="square" rtlCol="0">
            <a:spAutoFit/>
          </a:bodyPr>
          <a:lstStyle/>
          <a:p>
            <a:r>
              <a:rPr lang="en-US" dirty="0">
                <a:latin typeface="Consolas" panose="020B0609020204030204" pitchFamily="49" charset="0"/>
              </a:rPr>
              <a:t>Height is restored as it was before the insertion. No further rotation is required.</a:t>
            </a:r>
            <a:endParaRPr lang="en-IN" dirty="0">
              <a:latin typeface="Consolas" panose="020B0609020204030204" pitchFamily="49" charset="0"/>
            </a:endParaRPr>
          </a:p>
        </p:txBody>
      </p:sp>
    </p:spTree>
    <p:extLst>
      <p:ext uri="{BB962C8B-B14F-4D97-AF65-F5344CB8AC3E}">
        <p14:creationId xmlns:p14="http://schemas.microsoft.com/office/powerpoint/2010/main" val="343300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8D013-A219-AF01-6A8C-3B28DF58896B}"/>
              </a:ext>
            </a:extLst>
          </p:cNvPr>
          <p:cNvSpPr>
            <a:spLocks noGrp="1"/>
          </p:cNvSpPr>
          <p:nvPr>
            <p:ph type="title"/>
          </p:nvPr>
        </p:nvSpPr>
        <p:spPr>
          <a:xfrm>
            <a:off x="838200" y="344576"/>
            <a:ext cx="10515600" cy="1325563"/>
          </a:xfrm>
        </p:spPr>
        <p:txBody>
          <a:bodyPr/>
          <a:lstStyle/>
          <a:p>
            <a:r>
              <a:rPr lang="en-US" dirty="0"/>
              <a:t>Insertion (LR rotation)</a:t>
            </a:r>
            <a:endParaRPr lang="en-IN" dirty="0"/>
          </a:p>
        </p:txBody>
      </p:sp>
      <p:sp>
        <p:nvSpPr>
          <p:cNvPr id="4" name="Oval 3">
            <a:extLst>
              <a:ext uri="{FF2B5EF4-FFF2-40B4-BE49-F238E27FC236}">
                <a16:creationId xmlns:a16="http://schemas.microsoft.com/office/drawing/2014/main" id="{926ED62D-C77A-F4A3-DDF2-E1735ABE0A26}"/>
              </a:ext>
            </a:extLst>
          </p:cNvPr>
          <p:cNvSpPr/>
          <p:nvPr/>
        </p:nvSpPr>
        <p:spPr>
          <a:xfrm>
            <a:off x="3020602" y="1890445"/>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5" name="Oval 4">
            <a:extLst>
              <a:ext uri="{FF2B5EF4-FFF2-40B4-BE49-F238E27FC236}">
                <a16:creationId xmlns:a16="http://schemas.microsoft.com/office/drawing/2014/main" id="{A11DC136-CDE8-043F-FF38-9371B954949D}"/>
              </a:ext>
            </a:extLst>
          </p:cNvPr>
          <p:cNvSpPr/>
          <p:nvPr/>
        </p:nvSpPr>
        <p:spPr>
          <a:xfrm>
            <a:off x="2340799" y="2669567"/>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6" name="Oval 5">
            <a:extLst>
              <a:ext uri="{FF2B5EF4-FFF2-40B4-BE49-F238E27FC236}">
                <a16:creationId xmlns:a16="http://schemas.microsoft.com/office/drawing/2014/main" id="{75817855-4902-5D7F-2399-7ADC550B6559}"/>
              </a:ext>
            </a:extLst>
          </p:cNvPr>
          <p:cNvSpPr/>
          <p:nvPr/>
        </p:nvSpPr>
        <p:spPr>
          <a:xfrm>
            <a:off x="3121621" y="3593384"/>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7" name="Isosceles Triangle 6">
            <a:extLst>
              <a:ext uri="{FF2B5EF4-FFF2-40B4-BE49-F238E27FC236}">
                <a16:creationId xmlns:a16="http://schemas.microsoft.com/office/drawing/2014/main" id="{B3BCAC06-B25E-80DB-2290-AFEA326F878E}"/>
              </a:ext>
            </a:extLst>
          </p:cNvPr>
          <p:cNvSpPr/>
          <p:nvPr/>
        </p:nvSpPr>
        <p:spPr>
          <a:xfrm>
            <a:off x="3863084" y="2640461"/>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 name="Isosceles Triangle 8">
            <a:extLst>
              <a:ext uri="{FF2B5EF4-FFF2-40B4-BE49-F238E27FC236}">
                <a16:creationId xmlns:a16="http://schemas.microsoft.com/office/drawing/2014/main" id="{5E67CD0C-BC1D-E89B-B946-EF3ECC105601}"/>
              </a:ext>
            </a:extLst>
          </p:cNvPr>
          <p:cNvSpPr/>
          <p:nvPr/>
        </p:nvSpPr>
        <p:spPr>
          <a:xfrm>
            <a:off x="3912744" y="4621655"/>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Isosceles Triangle 9">
            <a:extLst>
              <a:ext uri="{FF2B5EF4-FFF2-40B4-BE49-F238E27FC236}">
                <a16:creationId xmlns:a16="http://schemas.microsoft.com/office/drawing/2014/main" id="{E0C1EECF-0DF1-44C5-0CD3-D7EEB324605C}"/>
              </a:ext>
            </a:extLst>
          </p:cNvPr>
          <p:cNvSpPr/>
          <p:nvPr/>
        </p:nvSpPr>
        <p:spPr>
          <a:xfrm>
            <a:off x="2236347" y="4609670"/>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Isosceles Triangle 10">
            <a:extLst>
              <a:ext uri="{FF2B5EF4-FFF2-40B4-BE49-F238E27FC236}">
                <a16:creationId xmlns:a16="http://schemas.microsoft.com/office/drawing/2014/main" id="{E38D49F6-8A33-8995-4E56-BDCA201B6B00}"/>
              </a:ext>
            </a:extLst>
          </p:cNvPr>
          <p:cNvSpPr/>
          <p:nvPr/>
        </p:nvSpPr>
        <p:spPr>
          <a:xfrm>
            <a:off x="1690104" y="3590823"/>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6DB4B480-9BA9-B284-1A15-26DA340E0CEC}"/>
              </a:ext>
            </a:extLst>
          </p:cNvPr>
          <p:cNvCxnSpPr>
            <a:stCxn id="4" idx="6"/>
            <a:endCxn id="7" idx="0"/>
          </p:cNvCxnSpPr>
          <p:nvPr/>
        </p:nvCxnSpPr>
        <p:spPr>
          <a:xfrm>
            <a:off x="3595955" y="2188396"/>
            <a:ext cx="652410" cy="452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E9103E6-FF96-8CF4-CA59-AA4AB450942C}"/>
              </a:ext>
            </a:extLst>
          </p:cNvPr>
          <p:cNvCxnSpPr>
            <a:stCxn id="4" idx="3"/>
            <a:endCxn id="5" idx="0"/>
          </p:cNvCxnSpPr>
          <p:nvPr/>
        </p:nvCxnSpPr>
        <p:spPr>
          <a:xfrm flipH="1">
            <a:off x="2628476" y="2399078"/>
            <a:ext cx="476384" cy="270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73FEC31-88A9-58DB-ECE8-FFDE1EBF3663}"/>
              </a:ext>
            </a:extLst>
          </p:cNvPr>
          <p:cNvSpPr txBox="1"/>
          <p:nvPr/>
        </p:nvSpPr>
        <p:spPr>
          <a:xfrm>
            <a:off x="4020618" y="2856216"/>
            <a:ext cx="551380" cy="369332"/>
          </a:xfrm>
          <a:prstGeom prst="rect">
            <a:avLst/>
          </a:prstGeom>
          <a:noFill/>
        </p:spPr>
        <p:txBody>
          <a:bodyPr wrap="square" rtlCol="0">
            <a:spAutoFit/>
          </a:bodyPr>
          <a:lstStyle/>
          <a:p>
            <a:r>
              <a:rPr lang="en-US" dirty="0"/>
              <a:t>R3</a:t>
            </a:r>
            <a:endParaRPr lang="en-IN" dirty="0"/>
          </a:p>
        </p:txBody>
      </p:sp>
      <p:sp>
        <p:nvSpPr>
          <p:cNvPr id="32" name="TextBox 31">
            <a:extLst>
              <a:ext uri="{FF2B5EF4-FFF2-40B4-BE49-F238E27FC236}">
                <a16:creationId xmlns:a16="http://schemas.microsoft.com/office/drawing/2014/main" id="{8A1C8363-CBBB-AE4E-37B8-CA5D170062DC}"/>
              </a:ext>
            </a:extLst>
          </p:cNvPr>
          <p:cNvSpPr txBox="1"/>
          <p:nvPr/>
        </p:nvSpPr>
        <p:spPr>
          <a:xfrm>
            <a:off x="4080552" y="4837413"/>
            <a:ext cx="551380" cy="369332"/>
          </a:xfrm>
          <a:prstGeom prst="rect">
            <a:avLst/>
          </a:prstGeom>
          <a:noFill/>
        </p:spPr>
        <p:txBody>
          <a:bodyPr wrap="square" rtlCol="0">
            <a:spAutoFit/>
          </a:bodyPr>
          <a:lstStyle/>
          <a:p>
            <a:r>
              <a:rPr lang="en-US" dirty="0"/>
              <a:t>R2</a:t>
            </a:r>
            <a:endParaRPr lang="en-IN" dirty="0"/>
          </a:p>
        </p:txBody>
      </p:sp>
      <p:sp>
        <p:nvSpPr>
          <p:cNvPr id="33" name="TextBox 32">
            <a:extLst>
              <a:ext uri="{FF2B5EF4-FFF2-40B4-BE49-F238E27FC236}">
                <a16:creationId xmlns:a16="http://schemas.microsoft.com/office/drawing/2014/main" id="{11764986-2E4F-C779-3536-A415EE8656AE}"/>
              </a:ext>
            </a:extLst>
          </p:cNvPr>
          <p:cNvSpPr txBox="1"/>
          <p:nvPr/>
        </p:nvSpPr>
        <p:spPr>
          <a:xfrm>
            <a:off x="2397131" y="4818580"/>
            <a:ext cx="551380" cy="369332"/>
          </a:xfrm>
          <a:prstGeom prst="rect">
            <a:avLst/>
          </a:prstGeom>
          <a:noFill/>
        </p:spPr>
        <p:txBody>
          <a:bodyPr wrap="square" rtlCol="0">
            <a:spAutoFit/>
          </a:bodyPr>
          <a:lstStyle/>
          <a:p>
            <a:r>
              <a:rPr lang="en-US" dirty="0"/>
              <a:t>L2</a:t>
            </a:r>
            <a:endParaRPr lang="en-IN" dirty="0"/>
          </a:p>
        </p:txBody>
      </p:sp>
      <p:sp>
        <p:nvSpPr>
          <p:cNvPr id="34" name="TextBox 33">
            <a:extLst>
              <a:ext uri="{FF2B5EF4-FFF2-40B4-BE49-F238E27FC236}">
                <a16:creationId xmlns:a16="http://schemas.microsoft.com/office/drawing/2014/main" id="{93FC98B3-33DB-08DD-409D-F48C71B12EF6}"/>
              </a:ext>
            </a:extLst>
          </p:cNvPr>
          <p:cNvSpPr txBox="1"/>
          <p:nvPr/>
        </p:nvSpPr>
        <p:spPr>
          <a:xfrm>
            <a:off x="1888747" y="3778646"/>
            <a:ext cx="551380" cy="369332"/>
          </a:xfrm>
          <a:prstGeom prst="rect">
            <a:avLst/>
          </a:prstGeom>
          <a:noFill/>
        </p:spPr>
        <p:txBody>
          <a:bodyPr wrap="square" rtlCol="0">
            <a:spAutoFit/>
          </a:bodyPr>
          <a:lstStyle/>
          <a:p>
            <a:r>
              <a:rPr lang="en-US" dirty="0"/>
              <a:t>L1</a:t>
            </a:r>
            <a:endParaRPr lang="en-IN" dirty="0"/>
          </a:p>
        </p:txBody>
      </p:sp>
      <p:sp>
        <p:nvSpPr>
          <p:cNvPr id="78" name="Oval 77">
            <a:extLst>
              <a:ext uri="{FF2B5EF4-FFF2-40B4-BE49-F238E27FC236}">
                <a16:creationId xmlns:a16="http://schemas.microsoft.com/office/drawing/2014/main" id="{839945DD-545F-5DDD-D1E8-EC4ED6FFF1CE}"/>
              </a:ext>
            </a:extLst>
          </p:cNvPr>
          <p:cNvSpPr/>
          <p:nvPr/>
        </p:nvSpPr>
        <p:spPr>
          <a:xfrm>
            <a:off x="9943682" y="3080533"/>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79" name="Oval 78">
            <a:extLst>
              <a:ext uri="{FF2B5EF4-FFF2-40B4-BE49-F238E27FC236}">
                <a16:creationId xmlns:a16="http://schemas.microsoft.com/office/drawing/2014/main" id="{F50F75AC-B48C-88DD-D9E3-DF3EFAB995D4}"/>
              </a:ext>
            </a:extLst>
          </p:cNvPr>
          <p:cNvSpPr/>
          <p:nvPr/>
        </p:nvSpPr>
        <p:spPr>
          <a:xfrm>
            <a:off x="8914558" y="2113052"/>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80" name="Oval 79">
            <a:extLst>
              <a:ext uri="{FF2B5EF4-FFF2-40B4-BE49-F238E27FC236}">
                <a16:creationId xmlns:a16="http://schemas.microsoft.com/office/drawing/2014/main" id="{43906DF6-3B5A-AEBD-C575-1467C9486BB3}"/>
              </a:ext>
            </a:extLst>
          </p:cNvPr>
          <p:cNvSpPr/>
          <p:nvPr/>
        </p:nvSpPr>
        <p:spPr>
          <a:xfrm>
            <a:off x="8039545" y="3097658"/>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82" name="Isosceles Triangle 81">
            <a:extLst>
              <a:ext uri="{FF2B5EF4-FFF2-40B4-BE49-F238E27FC236}">
                <a16:creationId xmlns:a16="http://schemas.microsoft.com/office/drawing/2014/main" id="{B4102EE3-81D7-17D7-9F5E-2CCA4E088B72}"/>
              </a:ext>
            </a:extLst>
          </p:cNvPr>
          <p:cNvSpPr/>
          <p:nvPr/>
        </p:nvSpPr>
        <p:spPr>
          <a:xfrm>
            <a:off x="7231296" y="4179868"/>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3" name="Isosceles Triangle 82">
            <a:extLst>
              <a:ext uri="{FF2B5EF4-FFF2-40B4-BE49-F238E27FC236}">
                <a16:creationId xmlns:a16="http://schemas.microsoft.com/office/drawing/2014/main" id="{6A4D6435-AB15-844D-634E-9FED6CCE3929}"/>
              </a:ext>
            </a:extLst>
          </p:cNvPr>
          <p:cNvSpPr/>
          <p:nvPr/>
        </p:nvSpPr>
        <p:spPr>
          <a:xfrm>
            <a:off x="8411111" y="4178157"/>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4" name="Isosceles Triangle 83">
            <a:extLst>
              <a:ext uri="{FF2B5EF4-FFF2-40B4-BE49-F238E27FC236}">
                <a16:creationId xmlns:a16="http://schemas.microsoft.com/office/drawing/2014/main" id="{986F8411-92F3-015F-5D8E-7E4FEF7240AC}"/>
              </a:ext>
            </a:extLst>
          </p:cNvPr>
          <p:cNvSpPr/>
          <p:nvPr/>
        </p:nvSpPr>
        <p:spPr>
          <a:xfrm>
            <a:off x="9436813" y="4125077"/>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5" name="Isosceles Triangle 84">
            <a:extLst>
              <a:ext uri="{FF2B5EF4-FFF2-40B4-BE49-F238E27FC236}">
                <a16:creationId xmlns:a16="http://schemas.microsoft.com/office/drawing/2014/main" id="{8F8BC1E8-EC27-EC86-D11A-7A0D3B4766C9}"/>
              </a:ext>
            </a:extLst>
          </p:cNvPr>
          <p:cNvSpPr/>
          <p:nvPr/>
        </p:nvSpPr>
        <p:spPr>
          <a:xfrm>
            <a:off x="10606355" y="4123367"/>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87" name="Straight Arrow Connector 86">
            <a:extLst>
              <a:ext uri="{FF2B5EF4-FFF2-40B4-BE49-F238E27FC236}">
                <a16:creationId xmlns:a16="http://schemas.microsoft.com/office/drawing/2014/main" id="{80C343CD-6010-BE61-7949-8E840AA74FEF}"/>
              </a:ext>
            </a:extLst>
          </p:cNvPr>
          <p:cNvCxnSpPr>
            <a:stCxn id="79" idx="3"/>
            <a:endCxn id="80" idx="7"/>
          </p:cNvCxnSpPr>
          <p:nvPr/>
        </p:nvCxnSpPr>
        <p:spPr>
          <a:xfrm flipH="1">
            <a:off x="8530640" y="2621685"/>
            <a:ext cx="468176" cy="563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7BDF933B-8789-41F8-BE34-DB00FB716FBB}"/>
              </a:ext>
            </a:extLst>
          </p:cNvPr>
          <p:cNvCxnSpPr>
            <a:stCxn id="79" idx="5"/>
            <a:endCxn id="78" idx="1"/>
          </p:cNvCxnSpPr>
          <p:nvPr/>
        </p:nvCxnSpPr>
        <p:spPr>
          <a:xfrm>
            <a:off x="9405653" y="2621685"/>
            <a:ext cx="622287" cy="546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ACAD27E-A246-CE8E-93A1-8E768735A834}"/>
              </a:ext>
            </a:extLst>
          </p:cNvPr>
          <p:cNvCxnSpPr>
            <a:stCxn id="80" idx="3"/>
            <a:endCxn id="82" idx="0"/>
          </p:cNvCxnSpPr>
          <p:nvPr/>
        </p:nvCxnSpPr>
        <p:spPr>
          <a:xfrm flipH="1">
            <a:off x="7616577" y="3606291"/>
            <a:ext cx="507226" cy="573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700BC8B-E709-F618-8E39-DF7A807C4396}"/>
              </a:ext>
            </a:extLst>
          </p:cNvPr>
          <p:cNvCxnSpPr>
            <a:stCxn id="80" idx="5"/>
            <a:endCxn id="83" idx="0"/>
          </p:cNvCxnSpPr>
          <p:nvPr/>
        </p:nvCxnSpPr>
        <p:spPr>
          <a:xfrm>
            <a:off x="8530640" y="3606291"/>
            <a:ext cx="265752" cy="57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157EB310-E9A9-7DF1-FF2E-9AD072B7A40F}"/>
              </a:ext>
            </a:extLst>
          </p:cNvPr>
          <p:cNvCxnSpPr>
            <a:stCxn id="78" idx="3"/>
            <a:endCxn id="84" idx="0"/>
          </p:cNvCxnSpPr>
          <p:nvPr/>
        </p:nvCxnSpPr>
        <p:spPr>
          <a:xfrm flipH="1">
            <a:off x="9822094" y="3589166"/>
            <a:ext cx="205846" cy="535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3455F972-3A29-7090-CE3C-330CA4BEA559}"/>
              </a:ext>
            </a:extLst>
          </p:cNvPr>
          <p:cNvCxnSpPr>
            <a:stCxn id="78" idx="5"/>
            <a:endCxn id="85" idx="0"/>
          </p:cNvCxnSpPr>
          <p:nvPr/>
        </p:nvCxnSpPr>
        <p:spPr>
          <a:xfrm>
            <a:off x="10434777" y="3589166"/>
            <a:ext cx="556859" cy="534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9CB18838-DDDC-83E2-C118-B037EA5661EB}"/>
              </a:ext>
            </a:extLst>
          </p:cNvPr>
          <p:cNvSpPr txBox="1"/>
          <p:nvPr/>
        </p:nvSpPr>
        <p:spPr>
          <a:xfrm>
            <a:off x="7445358" y="4318574"/>
            <a:ext cx="551380" cy="369332"/>
          </a:xfrm>
          <a:prstGeom prst="rect">
            <a:avLst/>
          </a:prstGeom>
          <a:noFill/>
        </p:spPr>
        <p:txBody>
          <a:bodyPr wrap="square" rtlCol="0">
            <a:spAutoFit/>
          </a:bodyPr>
          <a:lstStyle/>
          <a:p>
            <a:r>
              <a:rPr lang="en-US" dirty="0"/>
              <a:t>L1</a:t>
            </a:r>
            <a:endParaRPr lang="en-IN" dirty="0"/>
          </a:p>
        </p:txBody>
      </p:sp>
      <p:sp>
        <p:nvSpPr>
          <p:cNvPr id="99" name="TextBox 98">
            <a:extLst>
              <a:ext uri="{FF2B5EF4-FFF2-40B4-BE49-F238E27FC236}">
                <a16:creationId xmlns:a16="http://schemas.microsoft.com/office/drawing/2014/main" id="{DB6432DD-E9FC-C5AF-393B-08E9CFFE8FB9}"/>
              </a:ext>
            </a:extLst>
          </p:cNvPr>
          <p:cNvSpPr txBox="1"/>
          <p:nvPr/>
        </p:nvSpPr>
        <p:spPr>
          <a:xfrm>
            <a:off x="8573798" y="4337412"/>
            <a:ext cx="551380" cy="369332"/>
          </a:xfrm>
          <a:prstGeom prst="rect">
            <a:avLst/>
          </a:prstGeom>
          <a:noFill/>
        </p:spPr>
        <p:txBody>
          <a:bodyPr wrap="square" rtlCol="0">
            <a:spAutoFit/>
          </a:bodyPr>
          <a:lstStyle/>
          <a:p>
            <a:r>
              <a:rPr lang="en-US" dirty="0"/>
              <a:t>L2</a:t>
            </a:r>
            <a:endParaRPr lang="en-IN" dirty="0"/>
          </a:p>
        </p:txBody>
      </p:sp>
      <p:sp>
        <p:nvSpPr>
          <p:cNvPr id="100" name="TextBox 99">
            <a:extLst>
              <a:ext uri="{FF2B5EF4-FFF2-40B4-BE49-F238E27FC236}">
                <a16:creationId xmlns:a16="http://schemas.microsoft.com/office/drawing/2014/main" id="{BC2EE2F2-03FF-2215-D564-38B0AD5D123E}"/>
              </a:ext>
            </a:extLst>
          </p:cNvPr>
          <p:cNvSpPr txBox="1"/>
          <p:nvPr/>
        </p:nvSpPr>
        <p:spPr>
          <a:xfrm>
            <a:off x="9620046" y="4325428"/>
            <a:ext cx="551380" cy="369332"/>
          </a:xfrm>
          <a:prstGeom prst="rect">
            <a:avLst/>
          </a:prstGeom>
          <a:noFill/>
        </p:spPr>
        <p:txBody>
          <a:bodyPr wrap="square" rtlCol="0">
            <a:spAutoFit/>
          </a:bodyPr>
          <a:lstStyle/>
          <a:p>
            <a:r>
              <a:rPr lang="en-US" dirty="0"/>
              <a:t>R2</a:t>
            </a:r>
            <a:endParaRPr lang="en-IN" dirty="0"/>
          </a:p>
        </p:txBody>
      </p:sp>
      <p:sp>
        <p:nvSpPr>
          <p:cNvPr id="101" name="TextBox 100">
            <a:extLst>
              <a:ext uri="{FF2B5EF4-FFF2-40B4-BE49-F238E27FC236}">
                <a16:creationId xmlns:a16="http://schemas.microsoft.com/office/drawing/2014/main" id="{B6E8BA56-57B6-3FAA-F58E-52165BD64040}"/>
              </a:ext>
            </a:extLst>
          </p:cNvPr>
          <p:cNvSpPr txBox="1"/>
          <p:nvPr/>
        </p:nvSpPr>
        <p:spPr>
          <a:xfrm>
            <a:off x="10748488" y="4313444"/>
            <a:ext cx="551380" cy="369332"/>
          </a:xfrm>
          <a:prstGeom prst="rect">
            <a:avLst/>
          </a:prstGeom>
          <a:noFill/>
        </p:spPr>
        <p:txBody>
          <a:bodyPr wrap="square" rtlCol="0">
            <a:spAutoFit/>
          </a:bodyPr>
          <a:lstStyle/>
          <a:p>
            <a:r>
              <a:rPr lang="en-US" dirty="0"/>
              <a:t>R3</a:t>
            </a:r>
            <a:endParaRPr lang="en-IN" dirty="0"/>
          </a:p>
        </p:txBody>
      </p:sp>
      <p:cxnSp>
        <p:nvCxnSpPr>
          <p:cNvPr id="8" name="Straight Arrow Connector 7">
            <a:extLst>
              <a:ext uri="{FF2B5EF4-FFF2-40B4-BE49-F238E27FC236}">
                <a16:creationId xmlns:a16="http://schemas.microsoft.com/office/drawing/2014/main" id="{5B02759E-8D33-B021-6F1F-2EFE734D1B74}"/>
              </a:ext>
            </a:extLst>
          </p:cNvPr>
          <p:cNvCxnSpPr>
            <a:stCxn id="5" idx="3"/>
            <a:endCxn id="11" idx="0"/>
          </p:cNvCxnSpPr>
          <p:nvPr/>
        </p:nvCxnSpPr>
        <p:spPr>
          <a:xfrm flipH="1">
            <a:off x="2075385" y="3178200"/>
            <a:ext cx="349672" cy="412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3FFA56A-7C3C-EFBE-D99C-F31F7819F624}"/>
              </a:ext>
            </a:extLst>
          </p:cNvPr>
          <p:cNvCxnSpPr>
            <a:stCxn id="6" idx="3"/>
            <a:endCxn id="10" idx="0"/>
          </p:cNvCxnSpPr>
          <p:nvPr/>
        </p:nvCxnSpPr>
        <p:spPr>
          <a:xfrm flipH="1">
            <a:off x="2621628" y="4102017"/>
            <a:ext cx="584251" cy="507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DE9B50-1AF9-B779-D9B3-F4DEB2C870C3}"/>
              </a:ext>
            </a:extLst>
          </p:cNvPr>
          <p:cNvCxnSpPr>
            <a:stCxn id="6" idx="5"/>
            <a:endCxn id="9" idx="0"/>
          </p:cNvCxnSpPr>
          <p:nvPr/>
        </p:nvCxnSpPr>
        <p:spPr>
          <a:xfrm>
            <a:off x="3612716" y="4102017"/>
            <a:ext cx="685309" cy="519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FF7974E-DDBC-B0CD-B9DA-70CB40610A77}"/>
              </a:ext>
            </a:extLst>
          </p:cNvPr>
          <p:cNvCxnSpPr>
            <a:stCxn id="5" idx="5"/>
            <a:endCxn id="6" idx="1"/>
          </p:cNvCxnSpPr>
          <p:nvPr/>
        </p:nvCxnSpPr>
        <p:spPr>
          <a:xfrm>
            <a:off x="2831894" y="3178200"/>
            <a:ext cx="373985" cy="502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C0FD4DC-1930-64BF-0B7B-E13FA77DBCEE}"/>
              </a:ext>
            </a:extLst>
          </p:cNvPr>
          <p:cNvSpPr txBox="1"/>
          <p:nvPr/>
        </p:nvSpPr>
        <p:spPr>
          <a:xfrm>
            <a:off x="1500015" y="4613093"/>
            <a:ext cx="1078787" cy="369332"/>
          </a:xfrm>
          <a:prstGeom prst="rect">
            <a:avLst/>
          </a:prstGeom>
          <a:noFill/>
        </p:spPr>
        <p:txBody>
          <a:bodyPr wrap="square" rtlCol="0">
            <a:spAutoFit/>
          </a:bodyPr>
          <a:lstStyle/>
          <a:p>
            <a:r>
              <a:rPr lang="en-US" dirty="0"/>
              <a:t>h to h+1</a:t>
            </a:r>
            <a:endParaRPr lang="en-IN"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B73B4EE-B41D-0770-1E84-D11FDA6DDA1D}"/>
                  </a:ext>
                </a:extLst>
              </p14:cNvPr>
              <p14:cNvContentPartPr/>
              <p14:nvPr/>
            </p14:nvContentPartPr>
            <p14:xfrm>
              <a:off x="995760" y="1623600"/>
              <a:ext cx="10662840" cy="3160080"/>
            </p14:xfrm>
          </p:contentPart>
        </mc:Choice>
        <mc:Fallback xmlns="">
          <p:pic>
            <p:nvPicPr>
              <p:cNvPr id="3" name="Ink 2">
                <a:extLst>
                  <a:ext uri="{FF2B5EF4-FFF2-40B4-BE49-F238E27FC236}">
                    <a16:creationId xmlns:a16="http://schemas.microsoft.com/office/drawing/2014/main" id="{DB73B4EE-B41D-0770-1E84-D11FDA6DDA1D}"/>
                  </a:ext>
                </a:extLst>
              </p:cNvPr>
              <p:cNvPicPr/>
              <p:nvPr/>
            </p:nvPicPr>
            <p:blipFill>
              <a:blip r:embed="rId4"/>
              <a:stretch>
                <a:fillRect/>
              </a:stretch>
            </p:blipFill>
            <p:spPr>
              <a:xfrm>
                <a:off x="986400" y="1614240"/>
                <a:ext cx="10681560" cy="3178800"/>
              </a:xfrm>
              <a:prstGeom prst="rect">
                <a:avLst/>
              </a:prstGeom>
            </p:spPr>
          </p:pic>
        </mc:Fallback>
      </mc:AlternateContent>
    </p:spTree>
    <p:extLst>
      <p:ext uri="{BB962C8B-B14F-4D97-AF65-F5344CB8AC3E}">
        <p14:creationId xmlns:p14="http://schemas.microsoft.com/office/powerpoint/2010/main" val="10471805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8D013-A219-AF01-6A8C-3B28DF58896B}"/>
              </a:ext>
            </a:extLst>
          </p:cNvPr>
          <p:cNvSpPr>
            <a:spLocks noGrp="1"/>
          </p:cNvSpPr>
          <p:nvPr>
            <p:ph type="title"/>
          </p:nvPr>
        </p:nvSpPr>
        <p:spPr>
          <a:xfrm>
            <a:off x="838200" y="344576"/>
            <a:ext cx="10515600" cy="1325563"/>
          </a:xfrm>
        </p:spPr>
        <p:txBody>
          <a:bodyPr/>
          <a:lstStyle/>
          <a:p>
            <a:r>
              <a:rPr lang="en-US" dirty="0"/>
              <a:t>Insertion (LR rotation)</a:t>
            </a:r>
            <a:endParaRPr lang="en-IN" dirty="0"/>
          </a:p>
        </p:txBody>
      </p:sp>
      <p:sp>
        <p:nvSpPr>
          <p:cNvPr id="4" name="Oval 3">
            <a:extLst>
              <a:ext uri="{FF2B5EF4-FFF2-40B4-BE49-F238E27FC236}">
                <a16:creationId xmlns:a16="http://schemas.microsoft.com/office/drawing/2014/main" id="{926ED62D-C77A-F4A3-DDF2-E1735ABE0A26}"/>
              </a:ext>
            </a:extLst>
          </p:cNvPr>
          <p:cNvSpPr/>
          <p:nvPr/>
        </p:nvSpPr>
        <p:spPr>
          <a:xfrm>
            <a:off x="3020602" y="1890445"/>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5" name="Oval 4">
            <a:extLst>
              <a:ext uri="{FF2B5EF4-FFF2-40B4-BE49-F238E27FC236}">
                <a16:creationId xmlns:a16="http://schemas.microsoft.com/office/drawing/2014/main" id="{A11DC136-CDE8-043F-FF38-9371B954949D}"/>
              </a:ext>
            </a:extLst>
          </p:cNvPr>
          <p:cNvSpPr/>
          <p:nvPr/>
        </p:nvSpPr>
        <p:spPr>
          <a:xfrm>
            <a:off x="2340799" y="2669567"/>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6" name="Oval 5">
            <a:extLst>
              <a:ext uri="{FF2B5EF4-FFF2-40B4-BE49-F238E27FC236}">
                <a16:creationId xmlns:a16="http://schemas.microsoft.com/office/drawing/2014/main" id="{75817855-4902-5D7F-2399-7ADC550B6559}"/>
              </a:ext>
            </a:extLst>
          </p:cNvPr>
          <p:cNvSpPr/>
          <p:nvPr/>
        </p:nvSpPr>
        <p:spPr>
          <a:xfrm>
            <a:off x="3121621" y="3593384"/>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7" name="Isosceles Triangle 6">
            <a:extLst>
              <a:ext uri="{FF2B5EF4-FFF2-40B4-BE49-F238E27FC236}">
                <a16:creationId xmlns:a16="http://schemas.microsoft.com/office/drawing/2014/main" id="{B3BCAC06-B25E-80DB-2290-AFEA326F878E}"/>
              </a:ext>
            </a:extLst>
          </p:cNvPr>
          <p:cNvSpPr/>
          <p:nvPr/>
        </p:nvSpPr>
        <p:spPr>
          <a:xfrm>
            <a:off x="3863084" y="2640461"/>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 name="Isosceles Triangle 8">
            <a:extLst>
              <a:ext uri="{FF2B5EF4-FFF2-40B4-BE49-F238E27FC236}">
                <a16:creationId xmlns:a16="http://schemas.microsoft.com/office/drawing/2014/main" id="{5E67CD0C-BC1D-E89B-B946-EF3ECC105601}"/>
              </a:ext>
            </a:extLst>
          </p:cNvPr>
          <p:cNvSpPr/>
          <p:nvPr/>
        </p:nvSpPr>
        <p:spPr>
          <a:xfrm>
            <a:off x="3912744" y="4621655"/>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Isosceles Triangle 9">
            <a:extLst>
              <a:ext uri="{FF2B5EF4-FFF2-40B4-BE49-F238E27FC236}">
                <a16:creationId xmlns:a16="http://schemas.microsoft.com/office/drawing/2014/main" id="{E0C1EECF-0DF1-44C5-0CD3-D7EEB324605C}"/>
              </a:ext>
            </a:extLst>
          </p:cNvPr>
          <p:cNvSpPr/>
          <p:nvPr/>
        </p:nvSpPr>
        <p:spPr>
          <a:xfrm>
            <a:off x="2236347" y="4609670"/>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Isosceles Triangle 10">
            <a:extLst>
              <a:ext uri="{FF2B5EF4-FFF2-40B4-BE49-F238E27FC236}">
                <a16:creationId xmlns:a16="http://schemas.microsoft.com/office/drawing/2014/main" id="{E38D49F6-8A33-8995-4E56-BDCA201B6B00}"/>
              </a:ext>
            </a:extLst>
          </p:cNvPr>
          <p:cNvSpPr/>
          <p:nvPr/>
        </p:nvSpPr>
        <p:spPr>
          <a:xfrm>
            <a:off x="1690104" y="3590823"/>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6DB4B480-9BA9-B284-1A15-26DA340E0CEC}"/>
              </a:ext>
            </a:extLst>
          </p:cNvPr>
          <p:cNvCxnSpPr>
            <a:stCxn id="4" idx="6"/>
            <a:endCxn id="7" idx="0"/>
          </p:cNvCxnSpPr>
          <p:nvPr/>
        </p:nvCxnSpPr>
        <p:spPr>
          <a:xfrm>
            <a:off x="3595955" y="2188396"/>
            <a:ext cx="652410" cy="452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E9103E6-FF96-8CF4-CA59-AA4AB450942C}"/>
              </a:ext>
            </a:extLst>
          </p:cNvPr>
          <p:cNvCxnSpPr>
            <a:stCxn id="4" idx="3"/>
            <a:endCxn id="5" idx="0"/>
          </p:cNvCxnSpPr>
          <p:nvPr/>
        </p:nvCxnSpPr>
        <p:spPr>
          <a:xfrm flipH="1">
            <a:off x="2628476" y="2399078"/>
            <a:ext cx="476384" cy="270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73FEC31-88A9-58DB-ECE8-FFDE1EBF3663}"/>
              </a:ext>
            </a:extLst>
          </p:cNvPr>
          <p:cNvSpPr txBox="1"/>
          <p:nvPr/>
        </p:nvSpPr>
        <p:spPr>
          <a:xfrm>
            <a:off x="4020618" y="2856216"/>
            <a:ext cx="551380" cy="369332"/>
          </a:xfrm>
          <a:prstGeom prst="rect">
            <a:avLst/>
          </a:prstGeom>
          <a:noFill/>
        </p:spPr>
        <p:txBody>
          <a:bodyPr wrap="square" rtlCol="0">
            <a:spAutoFit/>
          </a:bodyPr>
          <a:lstStyle/>
          <a:p>
            <a:r>
              <a:rPr lang="en-US" dirty="0"/>
              <a:t>R3</a:t>
            </a:r>
            <a:endParaRPr lang="en-IN" dirty="0"/>
          </a:p>
        </p:txBody>
      </p:sp>
      <p:sp>
        <p:nvSpPr>
          <p:cNvPr id="32" name="TextBox 31">
            <a:extLst>
              <a:ext uri="{FF2B5EF4-FFF2-40B4-BE49-F238E27FC236}">
                <a16:creationId xmlns:a16="http://schemas.microsoft.com/office/drawing/2014/main" id="{8A1C8363-CBBB-AE4E-37B8-CA5D170062DC}"/>
              </a:ext>
            </a:extLst>
          </p:cNvPr>
          <p:cNvSpPr txBox="1"/>
          <p:nvPr/>
        </p:nvSpPr>
        <p:spPr>
          <a:xfrm>
            <a:off x="4080552" y="4837413"/>
            <a:ext cx="551380" cy="369332"/>
          </a:xfrm>
          <a:prstGeom prst="rect">
            <a:avLst/>
          </a:prstGeom>
          <a:noFill/>
        </p:spPr>
        <p:txBody>
          <a:bodyPr wrap="square" rtlCol="0">
            <a:spAutoFit/>
          </a:bodyPr>
          <a:lstStyle/>
          <a:p>
            <a:r>
              <a:rPr lang="en-US" dirty="0"/>
              <a:t>R2</a:t>
            </a:r>
            <a:endParaRPr lang="en-IN" dirty="0"/>
          </a:p>
        </p:txBody>
      </p:sp>
      <p:sp>
        <p:nvSpPr>
          <p:cNvPr id="33" name="TextBox 32">
            <a:extLst>
              <a:ext uri="{FF2B5EF4-FFF2-40B4-BE49-F238E27FC236}">
                <a16:creationId xmlns:a16="http://schemas.microsoft.com/office/drawing/2014/main" id="{11764986-2E4F-C779-3536-A415EE8656AE}"/>
              </a:ext>
            </a:extLst>
          </p:cNvPr>
          <p:cNvSpPr txBox="1"/>
          <p:nvPr/>
        </p:nvSpPr>
        <p:spPr>
          <a:xfrm>
            <a:off x="2397131" y="4818580"/>
            <a:ext cx="551380" cy="369332"/>
          </a:xfrm>
          <a:prstGeom prst="rect">
            <a:avLst/>
          </a:prstGeom>
          <a:noFill/>
        </p:spPr>
        <p:txBody>
          <a:bodyPr wrap="square" rtlCol="0">
            <a:spAutoFit/>
          </a:bodyPr>
          <a:lstStyle/>
          <a:p>
            <a:r>
              <a:rPr lang="en-US" dirty="0"/>
              <a:t>L2</a:t>
            </a:r>
            <a:endParaRPr lang="en-IN" dirty="0"/>
          </a:p>
        </p:txBody>
      </p:sp>
      <p:sp>
        <p:nvSpPr>
          <p:cNvPr id="34" name="TextBox 33">
            <a:extLst>
              <a:ext uri="{FF2B5EF4-FFF2-40B4-BE49-F238E27FC236}">
                <a16:creationId xmlns:a16="http://schemas.microsoft.com/office/drawing/2014/main" id="{93FC98B3-33DB-08DD-409D-F48C71B12EF6}"/>
              </a:ext>
            </a:extLst>
          </p:cNvPr>
          <p:cNvSpPr txBox="1"/>
          <p:nvPr/>
        </p:nvSpPr>
        <p:spPr>
          <a:xfrm>
            <a:off x="1888747" y="3778646"/>
            <a:ext cx="551380" cy="369332"/>
          </a:xfrm>
          <a:prstGeom prst="rect">
            <a:avLst/>
          </a:prstGeom>
          <a:noFill/>
        </p:spPr>
        <p:txBody>
          <a:bodyPr wrap="square" rtlCol="0">
            <a:spAutoFit/>
          </a:bodyPr>
          <a:lstStyle/>
          <a:p>
            <a:r>
              <a:rPr lang="en-US" dirty="0"/>
              <a:t>L1</a:t>
            </a:r>
            <a:endParaRPr lang="en-IN" dirty="0"/>
          </a:p>
        </p:txBody>
      </p:sp>
      <p:sp>
        <p:nvSpPr>
          <p:cNvPr id="78" name="Oval 77">
            <a:extLst>
              <a:ext uri="{FF2B5EF4-FFF2-40B4-BE49-F238E27FC236}">
                <a16:creationId xmlns:a16="http://schemas.microsoft.com/office/drawing/2014/main" id="{839945DD-545F-5DDD-D1E8-EC4ED6FFF1CE}"/>
              </a:ext>
            </a:extLst>
          </p:cNvPr>
          <p:cNvSpPr/>
          <p:nvPr/>
        </p:nvSpPr>
        <p:spPr>
          <a:xfrm>
            <a:off x="9943682" y="3080533"/>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79" name="Oval 78">
            <a:extLst>
              <a:ext uri="{FF2B5EF4-FFF2-40B4-BE49-F238E27FC236}">
                <a16:creationId xmlns:a16="http://schemas.microsoft.com/office/drawing/2014/main" id="{F50F75AC-B48C-88DD-D9E3-DF3EFAB995D4}"/>
              </a:ext>
            </a:extLst>
          </p:cNvPr>
          <p:cNvSpPr/>
          <p:nvPr/>
        </p:nvSpPr>
        <p:spPr>
          <a:xfrm>
            <a:off x="8914558" y="2113052"/>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80" name="Oval 79">
            <a:extLst>
              <a:ext uri="{FF2B5EF4-FFF2-40B4-BE49-F238E27FC236}">
                <a16:creationId xmlns:a16="http://schemas.microsoft.com/office/drawing/2014/main" id="{43906DF6-3B5A-AEBD-C575-1467C9486BB3}"/>
              </a:ext>
            </a:extLst>
          </p:cNvPr>
          <p:cNvSpPr/>
          <p:nvPr/>
        </p:nvSpPr>
        <p:spPr>
          <a:xfrm>
            <a:off x="8039545" y="3097658"/>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82" name="Isosceles Triangle 81">
            <a:extLst>
              <a:ext uri="{FF2B5EF4-FFF2-40B4-BE49-F238E27FC236}">
                <a16:creationId xmlns:a16="http://schemas.microsoft.com/office/drawing/2014/main" id="{B4102EE3-81D7-17D7-9F5E-2CCA4E088B72}"/>
              </a:ext>
            </a:extLst>
          </p:cNvPr>
          <p:cNvSpPr/>
          <p:nvPr/>
        </p:nvSpPr>
        <p:spPr>
          <a:xfrm>
            <a:off x="7231296" y="4179868"/>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3" name="Isosceles Triangle 82">
            <a:extLst>
              <a:ext uri="{FF2B5EF4-FFF2-40B4-BE49-F238E27FC236}">
                <a16:creationId xmlns:a16="http://schemas.microsoft.com/office/drawing/2014/main" id="{6A4D6435-AB15-844D-634E-9FED6CCE3929}"/>
              </a:ext>
            </a:extLst>
          </p:cNvPr>
          <p:cNvSpPr/>
          <p:nvPr/>
        </p:nvSpPr>
        <p:spPr>
          <a:xfrm>
            <a:off x="8411111" y="4178157"/>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4" name="Isosceles Triangle 83">
            <a:extLst>
              <a:ext uri="{FF2B5EF4-FFF2-40B4-BE49-F238E27FC236}">
                <a16:creationId xmlns:a16="http://schemas.microsoft.com/office/drawing/2014/main" id="{986F8411-92F3-015F-5D8E-7E4FEF7240AC}"/>
              </a:ext>
            </a:extLst>
          </p:cNvPr>
          <p:cNvSpPr/>
          <p:nvPr/>
        </p:nvSpPr>
        <p:spPr>
          <a:xfrm>
            <a:off x="9436813" y="4125077"/>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5" name="Isosceles Triangle 84">
            <a:extLst>
              <a:ext uri="{FF2B5EF4-FFF2-40B4-BE49-F238E27FC236}">
                <a16:creationId xmlns:a16="http://schemas.microsoft.com/office/drawing/2014/main" id="{8F8BC1E8-EC27-EC86-D11A-7A0D3B4766C9}"/>
              </a:ext>
            </a:extLst>
          </p:cNvPr>
          <p:cNvSpPr/>
          <p:nvPr/>
        </p:nvSpPr>
        <p:spPr>
          <a:xfrm>
            <a:off x="10606355" y="4123367"/>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87" name="Straight Arrow Connector 86">
            <a:extLst>
              <a:ext uri="{FF2B5EF4-FFF2-40B4-BE49-F238E27FC236}">
                <a16:creationId xmlns:a16="http://schemas.microsoft.com/office/drawing/2014/main" id="{80C343CD-6010-BE61-7949-8E840AA74FEF}"/>
              </a:ext>
            </a:extLst>
          </p:cNvPr>
          <p:cNvCxnSpPr>
            <a:stCxn id="79" idx="3"/>
            <a:endCxn id="80" idx="7"/>
          </p:cNvCxnSpPr>
          <p:nvPr/>
        </p:nvCxnSpPr>
        <p:spPr>
          <a:xfrm flipH="1">
            <a:off x="8530640" y="2621685"/>
            <a:ext cx="468176" cy="563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7BDF933B-8789-41F8-BE34-DB00FB716FBB}"/>
              </a:ext>
            </a:extLst>
          </p:cNvPr>
          <p:cNvCxnSpPr>
            <a:stCxn id="79" idx="5"/>
            <a:endCxn id="78" idx="1"/>
          </p:cNvCxnSpPr>
          <p:nvPr/>
        </p:nvCxnSpPr>
        <p:spPr>
          <a:xfrm>
            <a:off x="9405653" y="2621685"/>
            <a:ext cx="622287" cy="546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ACAD27E-A246-CE8E-93A1-8E768735A834}"/>
              </a:ext>
            </a:extLst>
          </p:cNvPr>
          <p:cNvCxnSpPr>
            <a:stCxn id="80" idx="3"/>
            <a:endCxn id="82" idx="0"/>
          </p:cNvCxnSpPr>
          <p:nvPr/>
        </p:nvCxnSpPr>
        <p:spPr>
          <a:xfrm flipH="1">
            <a:off x="7616577" y="3606291"/>
            <a:ext cx="507226" cy="573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700BC8B-E709-F618-8E39-DF7A807C4396}"/>
              </a:ext>
            </a:extLst>
          </p:cNvPr>
          <p:cNvCxnSpPr>
            <a:stCxn id="80" idx="5"/>
            <a:endCxn id="83" idx="0"/>
          </p:cNvCxnSpPr>
          <p:nvPr/>
        </p:nvCxnSpPr>
        <p:spPr>
          <a:xfrm>
            <a:off x="8530640" y="3606291"/>
            <a:ext cx="265752" cy="57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157EB310-E9A9-7DF1-FF2E-9AD072B7A40F}"/>
              </a:ext>
            </a:extLst>
          </p:cNvPr>
          <p:cNvCxnSpPr>
            <a:stCxn id="78" idx="3"/>
            <a:endCxn id="84" idx="0"/>
          </p:cNvCxnSpPr>
          <p:nvPr/>
        </p:nvCxnSpPr>
        <p:spPr>
          <a:xfrm flipH="1">
            <a:off x="9822094" y="3589166"/>
            <a:ext cx="205846" cy="535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3455F972-3A29-7090-CE3C-330CA4BEA559}"/>
              </a:ext>
            </a:extLst>
          </p:cNvPr>
          <p:cNvCxnSpPr>
            <a:stCxn id="78" idx="5"/>
            <a:endCxn id="85" idx="0"/>
          </p:cNvCxnSpPr>
          <p:nvPr/>
        </p:nvCxnSpPr>
        <p:spPr>
          <a:xfrm>
            <a:off x="10434777" y="3589166"/>
            <a:ext cx="556859" cy="534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9CB18838-DDDC-83E2-C118-B037EA5661EB}"/>
              </a:ext>
            </a:extLst>
          </p:cNvPr>
          <p:cNvSpPr txBox="1"/>
          <p:nvPr/>
        </p:nvSpPr>
        <p:spPr>
          <a:xfrm>
            <a:off x="7445358" y="4318574"/>
            <a:ext cx="551380" cy="369332"/>
          </a:xfrm>
          <a:prstGeom prst="rect">
            <a:avLst/>
          </a:prstGeom>
          <a:noFill/>
        </p:spPr>
        <p:txBody>
          <a:bodyPr wrap="square" rtlCol="0">
            <a:spAutoFit/>
          </a:bodyPr>
          <a:lstStyle/>
          <a:p>
            <a:r>
              <a:rPr lang="en-US" dirty="0"/>
              <a:t>L1</a:t>
            </a:r>
            <a:endParaRPr lang="en-IN" dirty="0"/>
          </a:p>
        </p:txBody>
      </p:sp>
      <p:sp>
        <p:nvSpPr>
          <p:cNvPr id="99" name="TextBox 98">
            <a:extLst>
              <a:ext uri="{FF2B5EF4-FFF2-40B4-BE49-F238E27FC236}">
                <a16:creationId xmlns:a16="http://schemas.microsoft.com/office/drawing/2014/main" id="{DB6432DD-E9FC-C5AF-393B-08E9CFFE8FB9}"/>
              </a:ext>
            </a:extLst>
          </p:cNvPr>
          <p:cNvSpPr txBox="1"/>
          <p:nvPr/>
        </p:nvSpPr>
        <p:spPr>
          <a:xfrm>
            <a:off x="8573798" y="4337412"/>
            <a:ext cx="551380" cy="369332"/>
          </a:xfrm>
          <a:prstGeom prst="rect">
            <a:avLst/>
          </a:prstGeom>
          <a:noFill/>
        </p:spPr>
        <p:txBody>
          <a:bodyPr wrap="square" rtlCol="0">
            <a:spAutoFit/>
          </a:bodyPr>
          <a:lstStyle/>
          <a:p>
            <a:r>
              <a:rPr lang="en-US" dirty="0"/>
              <a:t>L2</a:t>
            </a:r>
            <a:endParaRPr lang="en-IN" dirty="0"/>
          </a:p>
        </p:txBody>
      </p:sp>
      <p:sp>
        <p:nvSpPr>
          <p:cNvPr id="100" name="TextBox 99">
            <a:extLst>
              <a:ext uri="{FF2B5EF4-FFF2-40B4-BE49-F238E27FC236}">
                <a16:creationId xmlns:a16="http://schemas.microsoft.com/office/drawing/2014/main" id="{BC2EE2F2-03FF-2215-D564-38B0AD5D123E}"/>
              </a:ext>
            </a:extLst>
          </p:cNvPr>
          <p:cNvSpPr txBox="1"/>
          <p:nvPr/>
        </p:nvSpPr>
        <p:spPr>
          <a:xfrm>
            <a:off x="9620046" y="4325428"/>
            <a:ext cx="551380" cy="369332"/>
          </a:xfrm>
          <a:prstGeom prst="rect">
            <a:avLst/>
          </a:prstGeom>
          <a:noFill/>
        </p:spPr>
        <p:txBody>
          <a:bodyPr wrap="square" rtlCol="0">
            <a:spAutoFit/>
          </a:bodyPr>
          <a:lstStyle/>
          <a:p>
            <a:r>
              <a:rPr lang="en-US" dirty="0"/>
              <a:t>R2</a:t>
            </a:r>
            <a:endParaRPr lang="en-IN" dirty="0"/>
          </a:p>
        </p:txBody>
      </p:sp>
      <p:sp>
        <p:nvSpPr>
          <p:cNvPr id="101" name="TextBox 100">
            <a:extLst>
              <a:ext uri="{FF2B5EF4-FFF2-40B4-BE49-F238E27FC236}">
                <a16:creationId xmlns:a16="http://schemas.microsoft.com/office/drawing/2014/main" id="{B6E8BA56-57B6-3FAA-F58E-52165BD64040}"/>
              </a:ext>
            </a:extLst>
          </p:cNvPr>
          <p:cNvSpPr txBox="1"/>
          <p:nvPr/>
        </p:nvSpPr>
        <p:spPr>
          <a:xfrm>
            <a:off x="10748488" y="4313444"/>
            <a:ext cx="551380" cy="369332"/>
          </a:xfrm>
          <a:prstGeom prst="rect">
            <a:avLst/>
          </a:prstGeom>
          <a:noFill/>
        </p:spPr>
        <p:txBody>
          <a:bodyPr wrap="square" rtlCol="0">
            <a:spAutoFit/>
          </a:bodyPr>
          <a:lstStyle/>
          <a:p>
            <a:r>
              <a:rPr lang="en-US" dirty="0"/>
              <a:t>R3</a:t>
            </a:r>
            <a:endParaRPr lang="en-IN" dirty="0"/>
          </a:p>
        </p:txBody>
      </p:sp>
      <p:cxnSp>
        <p:nvCxnSpPr>
          <p:cNvPr id="8" name="Straight Arrow Connector 7">
            <a:extLst>
              <a:ext uri="{FF2B5EF4-FFF2-40B4-BE49-F238E27FC236}">
                <a16:creationId xmlns:a16="http://schemas.microsoft.com/office/drawing/2014/main" id="{5B02759E-8D33-B021-6F1F-2EFE734D1B74}"/>
              </a:ext>
            </a:extLst>
          </p:cNvPr>
          <p:cNvCxnSpPr>
            <a:stCxn id="5" idx="3"/>
            <a:endCxn id="11" idx="0"/>
          </p:cNvCxnSpPr>
          <p:nvPr/>
        </p:nvCxnSpPr>
        <p:spPr>
          <a:xfrm flipH="1">
            <a:off x="2075385" y="3178200"/>
            <a:ext cx="349672" cy="412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3FFA56A-7C3C-EFBE-D99C-F31F7819F624}"/>
              </a:ext>
            </a:extLst>
          </p:cNvPr>
          <p:cNvCxnSpPr>
            <a:stCxn id="6" idx="3"/>
            <a:endCxn id="10" idx="0"/>
          </p:cNvCxnSpPr>
          <p:nvPr/>
        </p:nvCxnSpPr>
        <p:spPr>
          <a:xfrm flipH="1">
            <a:off x="2621628" y="4102017"/>
            <a:ext cx="584251" cy="507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DE9B50-1AF9-B779-D9B3-F4DEB2C870C3}"/>
              </a:ext>
            </a:extLst>
          </p:cNvPr>
          <p:cNvCxnSpPr>
            <a:stCxn id="6" idx="5"/>
            <a:endCxn id="9" idx="0"/>
          </p:cNvCxnSpPr>
          <p:nvPr/>
        </p:nvCxnSpPr>
        <p:spPr>
          <a:xfrm>
            <a:off x="3612716" y="4102017"/>
            <a:ext cx="685309" cy="519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FF7974E-DDBC-B0CD-B9DA-70CB40610A77}"/>
              </a:ext>
            </a:extLst>
          </p:cNvPr>
          <p:cNvCxnSpPr>
            <a:stCxn id="5" idx="5"/>
            <a:endCxn id="6" idx="1"/>
          </p:cNvCxnSpPr>
          <p:nvPr/>
        </p:nvCxnSpPr>
        <p:spPr>
          <a:xfrm>
            <a:off x="2831894" y="3178200"/>
            <a:ext cx="373985" cy="502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C0FD4DC-1930-64BF-0B7B-E13FA77DBCEE}"/>
              </a:ext>
            </a:extLst>
          </p:cNvPr>
          <p:cNvSpPr txBox="1"/>
          <p:nvPr/>
        </p:nvSpPr>
        <p:spPr>
          <a:xfrm>
            <a:off x="1500015" y="4613093"/>
            <a:ext cx="1078787" cy="369332"/>
          </a:xfrm>
          <a:prstGeom prst="rect">
            <a:avLst/>
          </a:prstGeom>
          <a:noFill/>
        </p:spPr>
        <p:txBody>
          <a:bodyPr wrap="square" rtlCol="0">
            <a:spAutoFit/>
          </a:bodyPr>
          <a:lstStyle/>
          <a:p>
            <a:r>
              <a:rPr lang="en-US" dirty="0"/>
              <a:t>h to h+1</a:t>
            </a:r>
            <a:endParaRPr lang="en-IN" dirty="0"/>
          </a:p>
        </p:txBody>
      </p:sp>
      <p:sp>
        <p:nvSpPr>
          <p:cNvPr id="47" name="TextBox 46">
            <a:extLst>
              <a:ext uri="{FF2B5EF4-FFF2-40B4-BE49-F238E27FC236}">
                <a16:creationId xmlns:a16="http://schemas.microsoft.com/office/drawing/2014/main" id="{DE428979-1CD0-B3CE-29E0-26079E0C1C80}"/>
              </a:ext>
            </a:extLst>
          </p:cNvPr>
          <p:cNvSpPr txBox="1"/>
          <p:nvPr/>
        </p:nvSpPr>
        <p:spPr>
          <a:xfrm>
            <a:off x="3799717" y="3645612"/>
            <a:ext cx="1443174" cy="369332"/>
          </a:xfrm>
          <a:prstGeom prst="rect">
            <a:avLst/>
          </a:prstGeom>
          <a:noFill/>
        </p:spPr>
        <p:txBody>
          <a:bodyPr wrap="square" rtlCol="0">
            <a:spAutoFit/>
          </a:bodyPr>
          <a:lstStyle/>
          <a:p>
            <a:r>
              <a:rPr lang="en-US" dirty="0"/>
              <a:t>h+1 to h +2</a:t>
            </a:r>
            <a:endParaRPr lang="en-IN" dirty="0"/>
          </a:p>
        </p:txBody>
      </p:sp>
      <p:sp>
        <p:nvSpPr>
          <p:cNvPr id="48" name="TextBox 47">
            <a:extLst>
              <a:ext uri="{FF2B5EF4-FFF2-40B4-BE49-F238E27FC236}">
                <a16:creationId xmlns:a16="http://schemas.microsoft.com/office/drawing/2014/main" id="{5AC69BBF-8C3C-CCCF-79F9-63B630D08D66}"/>
              </a:ext>
            </a:extLst>
          </p:cNvPr>
          <p:cNvSpPr txBox="1"/>
          <p:nvPr/>
        </p:nvSpPr>
        <p:spPr>
          <a:xfrm>
            <a:off x="1043680" y="2546275"/>
            <a:ext cx="1471763" cy="369332"/>
          </a:xfrm>
          <a:prstGeom prst="rect">
            <a:avLst/>
          </a:prstGeom>
          <a:noFill/>
        </p:spPr>
        <p:txBody>
          <a:bodyPr wrap="square" rtlCol="0">
            <a:spAutoFit/>
          </a:bodyPr>
          <a:lstStyle/>
          <a:p>
            <a:r>
              <a:rPr lang="en-US" dirty="0"/>
              <a:t>h+2 to h+3</a:t>
            </a:r>
            <a:endParaRPr lang="en-IN" dirty="0"/>
          </a:p>
        </p:txBody>
      </p:sp>
      <p:sp>
        <p:nvSpPr>
          <p:cNvPr id="49" name="TextBox 48">
            <a:extLst>
              <a:ext uri="{FF2B5EF4-FFF2-40B4-BE49-F238E27FC236}">
                <a16:creationId xmlns:a16="http://schemas.microsoft.com/office/drawing/2014/main" id="{3564FED9-77BA-A631-E028-C9713FDDB087}"/>
              </a:ext>
            </a:extLst>
          </p:cNvPr>
          <p:cNvSpPr txBox="1"/>
          <p:nvPr/>
        </p:nvSpPr>
        <p:spPr>
          <a:xfrm>
            <a:off x="2603635" y="1424683"/>
            <a:ext cx="1471763" cy="369332"/>
          </a:xfrm>
          <a:prstGeom prst="rect">
            <a:avLst/>
          </a:prstGeom>
          <a:noFill/>
        </p:spPr>
        <p:txBody>
          <a:bodyPr wrap="square" rtlCol="0">
            <a:spAutoFit/>
          </a:bodyPr>
          <a:lstStyle/>
          <a:p>
            <a:r>
              <a:rPr lang="en-US" dirty="0"/>
              <a:t>h+3 to h+4</a:t>
            </a:r>
            <a:endParaRPr lang="en-IN" dirty="0"/>
          </a:p>
        </p:txBody>
      </p:sp>
      <p:sp>
        <p:nvSpPr>
          <p:cNvPr id="50" name="TextBox 49">
            <a:extLst>
              <a:ext uri="{FF2B5EF4-FFF2-40B4-BE49-F238E27FC236}">
                <a16:creationId xmlns:a16="http://schemas.microsoft.com/office/drawing/2014/main" id="{737CE867-E5DF-4CC5-5096-0CCD6CE8D048}"/>
              </a:ext>
            </a:extLst>
          </p:cNvPr>
          <p:cNvSpPr txBox="1"/>
          <p:nvPr/>
        </p:nvSpPr>
        <p:spPr>
          <a:xfrm>
            <a:off x="4529185" y="4652479"/>
            <a:ext cx="1078787" cy="369332"/>
          </a:xfrm>
          <a:prstGeom prst="rect">
            <a:avLst/>
          </a:prstGeom>
          <a:noFill/>
        </p:spPr>
        <p:txBody>
          <a:bodyPr wrap="square" rtlCol="0">
            <a:spAutoFit/>
          </a:bodyPr>
          <a:lstStyle/>
          <a:p>
            <a:r>
              <a:rPr lang="en-US" dirty="0"/>
              <a:t>h</a:t>
            </a:r>
            <a:endParaRPr lang="en-IN" dirty="0"/>
          </a:p>
        </p:txBody>
      </p:sp>
      <p:sp>
        <p:nvSpPr>
          <p:cNvPr id="51" name="TextBox 50">
            <a:extLst>
              <a:ext uri="{FF2B5EF4-FFF2-40B4-BE49-F238E27FC236}">
                <a16:creationId xmlns:a16="http://schemas.microsoft.com/office/drawing/2014/main" id="{5C5F0481-C925-0F5F-278D-4F8A49603BBD}"/>
              </a:ext>
            </a:extLst>
          </p:cNvPr>
          <p:cNvSpPr txBox="1"/>
          <p:nvPr/>
        </p:nvSpPr>
        <p:spPr>
          <a:xfrm>
            <a:off x="1229462" y="3664451"/>
            <a:ext cx="1078787" cy="369332"/>
          </a:xfrm>
          <a:prstGeom prst="rect">
            <a:avLst/>
          </a:prstGeom>
          <a:noFill/>
        </p:spPr>
        <p:txBody>
          <a:bodyPr wrap="square" rtlCol="0">
            <a:spAutoFit/>
          </a:bodyPr>
          <a:lstStyle/>
          <a:p>
            <a:r>
              <a:rPr lang="en-US" dirty="0"/>
              <a:t>h+1</a:t>
            </a:r>
            <a:endParaRPr lang="en-IN" dirty="0"/>
          </a:p>
        </p:txBody>
      </p:sp>
      <p:sp>
        <p:nvSpPr>
          <p:cNvPr id="52" name="TextBox 51">
            <a:extLst>
              <a:ext uri="{FF2B5EF4-FFF2-40B4-BE49-F238E27FC236}">
                <a16:creationId xmlns:a16="http://schemas.microsoft.com/office/drawing/2014/main" id="{EA8501FF-7A94-B6F0-F92E-95738313E0FB}"/>
              </a:ext>
            </a:extLst>
          </p:cNvPr>
          <p:cNvSpPr txBox="1"/>
          <p:nvPr/>
        </p:nvSpPr>
        <p:spPr>
          <a:xfrm>
            <a:off x="4464116" y="2604503"/>
            <a:ext cx="1078787" cy="369332"/>
          </a:xfrm>
          <a:prstGeom prst="rect">
            <a:avLst/>
          </a:prstGeom>
          <a:noFill/>
        </p:spPr>
        <p:txBody>
          <a:bodyPr wrap="square" rtlCol="0">
            <a:spAutoFit/>
          </a:bodyPr>
          <a:lstStyle/>
          <a:p>
            <a:r>
              <a:rPr lang="en-US" dirty="0"/>
              <a:t>h+1</a:t>
            </a:r>
            <a:endParaRPr lang="en-IN" dirty="0"/>
          </a:p>
        </p:txBody>
      </p:sp>
      <p:sp>
        <p:nvSpPr>
          <p:cNvPr id="53" name="TextBox 52">
            <a:extLst>
              <a:ext uri="{FF2B5EF4-FFF2-40B4-BE49-F238E27FC236}">
                <a16:creationId xmlns:a16="http://schemas.microsoft.com/office/drawing/2014/main" id="{264352AD-0254-EEE3-2181-DD209F534D09}"/>
              </a:ext>
            </a:extLst>
          </p:cNvPr>
          <p:cNvSpPr txBox="1"/>
          <p:nvPr/>
        </p:nvSpPr>
        <p:spPr>
          <a:xfrm>
            <a:off x="7361440" y="4782618"/>
            <a:ext cx="1078787" cy="369332"/>
          </a:xfrm>
          <a:prstGeom prst="rect">
            <a:avLst/>
          </a:prstGeom>
          <a:noFill/>
        </p:spPr>
        <p:txBody>
          <a:bodyPr wrap="square" rtlCol="0">
            <a:spAutoFit/>
          </a:bodyPr>
          <a:lstStyle/>
          <a:p>
            <a:r>
              <a:rPr lang="en-US" dirty="0"/>
              <a:t>h+1</a:t>
            </a:r>
            <a:endParaRPr lang="en-IN" dirty="0"/>
          </a:p>
        </p:txBody>
      </p:sp>
      <p:sp>
        <p:nvSpPr>
          <p:cNvPr id="54" name="TextBox 53">
            <a:extLst>
              <a:ext uri="{FF2B5EF4-FFF2-40B4-BE49-F238E27FC236}">
                <a16:creationId xmlns:a16="http://schemas.microsoft.com/office/drawing/2014/main" id="{01AC5A47-10AB-C5F0-4DFD-F3EE4F3311A2}"/>
              </a:ext>
            </a:extLst>
          </p:cNvPr>
          <p:cNvSpPr txBox="1"/>
          <p:nvPr/>
        </p:nvSpPr>
        <p:spPr>
          <a:xfrm>
            <a:off x="8510432" y="4770634"/>
            <a:ext cx="1078787" cy="369332"/>
          </a:xfrm>
          <a:prstGeom prst="rect">
            <a:avLst/>
          </a:prstGeom>
          <a:noFill/>
        </p:spPr>
        <p:txBody>
          <a:bodyPr wrap="square" rtlCol="0">
            <a:spAutoFit/>
          </a:bodyPr>
          <a:lstStyle/>
          <a:p>
            <a:r>
              <a:rPr lang="en-US" dirty="0"/>
              <a:t>h+1</a:t>
            </a:r>
            <a:endParaRPr lang="en-IN" dirty="0"/>
          </a:p>
        </p:txBody>
      </p:sp>
      <p:sp>
        <p:nvSpPr>
          <p:cNvPr id="55" name="TextBox 54">
            <a:extLst>
              <a:ext uri="{FF2B5EF4-FFF2-40B4-BE49-F238E27FC236}">
                <a16:creationId xmlns:a16="http://schemas.microsoft.com/office/drawing/2014/main" id="{FA9C828F-4133-1781-B457-8EBCB6583910}"/>
              </a:ext>
            </a:extLst>
          </p:cNvPr>
          <p:cNvSpPr txBox="1"/>
          <p:nvPr/>
        </p:nvSpPr>
        <p:spPr>
          <a:xfrm>
            <a:off x="9589216" y="4719264"/>
            <a:ext cx="1078787" cy="369332"/>
          </a:xfrm>
          <a:prstGeom prst="rect">
            <a:avLst/>
          </a:prstGeom>
          <a:noFill/>
        </p:spPr>
        <p:txBody>
          <a:bodyPr wrap="square" rtlCol="0">
            <a:spAutoFit/>
          </a:bodyPr>
          <a:lstStyle/>
          <a:p>
            <a:r>
              <a:rPr lang="en-US" dirty="0"/>
              <a:t>h</a:t>
            </a:r>
            <a:endParaRPr lang="en-IN" dirty="0"/>
          </a:p>
        </p:txBody>
      </p:sp>
      <p:sp>
        <p:nvSpPr>
          <p:cNvPr id="56" name="TextBox 55">
            <a:extLst>
              <a:ext uri="{FF2B5EF4-FFF2-40B4-BE49-F238E27FC236}">
                <a16:creationId xmlns:a16="http://schemas.microsoft.com/office/drawing/2014/main" id="{165D56E5-E43B-1559-1DDA-8CB30E045A2E}"/>
              </a:ext>
            </a:extLst>
          </p:cNvPr>
          <p:cNvSpPr txBox="1"/>
          <p:nvPr/>
        </p:nvSpPr>
        <p:spPr>
          <a:xfrm>
            <a:off x="10584092" y="4707280"/>
            <a:ext cx="1078787" cy="369332"/>
          </a:xfrm>
          <a:prstGeom prst="rect">
            <a:avLst/>
          </a:prstGeom>
          <a:noFill/>
        </p:spPr>
        <p:txBody>
          <a:bodyPr wrap="square" rtlCol="0">
            <a:spAutoFit/>
          </a:bodyPr>
          <a:lstStyle/>
          <a:p>
            <a:r>
              <a:rPr lang="en-US" dirty="0"/>
              <a:t>h+1</a:t>
            </a:r>
            <a:endParaRPr lang="en-IN" dirty="0"/>
          </a:p>
        </p:txBody>
      </p:sp>
      <p:sp>
        <p:nvSpPr>
          <p:cNvPr id="57" name="TextBox 56">
            <a:extLst>
              <a:ext uri="{FF2B5EF4-FFF2-40B4-BE49-F238E27FC236}">
                <a16:creationId xmlns:a16="http://schemas.microsoft.com/office/drawing/2014/main" id="{B9E06A0F-AED4-0279-8217-58A2F4641534}"/>
              </a:ext>
            </a:extLst>
          </p:cNvPr>
          <p:cNvSpPr txBox="1"/>
          <p:nvPr/>
        </p:nvSpPr>
        <p:spPr>
          <a:xfrm>
            <a:off x="10479642" y="2938417"/>
            <a:ext cx="1078787" cy="369332"/>
          </a:xfrm>
          <a:prstGeom prst="rect">
            <a:avLst/>
          </a:prstGeom>
          <a:noFill/>
        </p:spPr>
        <p:txBody>
          <a:bodyPr wrap="square" rtlCol="0">
            <a:spAutoFit/>
          </a:bodyPr>
          <a:lstStyle/>
          <a:p>
            <a:r>
              <a:rPr lang="en-US" dirty="0"/>
              <a:t>h+2</a:t>
            </a:r>
            <a:endParaRPr lang="en-IN" dirty="0"/>
          </a:p>
        </p:txBody>
      </p:sp>
      <p:sp>
        <p:nvSpPr>
          <p:cNvPr id="58" name="TextBox 57">
            <a:extLst>
              <a:ext uri="{FF2B5EF4-FFF2-40B4-BE49-F238E27FC236}">
                <a16:creationId xmlns:a16="http://schemas.microsoft.com/office/drawing/2014/main" id="{111F5E7F-517B-8C91-D114-560859C685D9}"/>
              </a:ext>
            </a:extLst>
          </p:cNvPr>
          <p:cNvSpPr txBox="1"/>
          <p:nvPr/>
        </p:nvSpPr>
        <p:spPr>
          <a:xfrm>
            <a:off x="7467604" y="3059995"/>
            <a:ext cx="1078787" cy="369332"/>
          </a:xfrm>
          <a:prstGeom prst="rect">
            <a:avLst/>
          </a:prstGeom>
          <a:noFill/>
        </p:spPr>
        <p:txBody>
          <a:bodyPr wrap="square" rtlCol="0">
            <a:spAutoFit/>
          </a:bodyPr>
          <a:lstStyle/>
          <a:p>
            <a:r>
              <a:rPr lang="en-US" dirty="0"/>
              <a:t>h+2</a:t>
            </a:r>
            <a:endParaRPr lang="en-IN" dirty="0"/>
          </a:p>
        </p:txBody>
      </p:sp>
      <p:sp>
        <p:nvSpPr>
          <p:cNvPr id="59" name="TextBox 58">
            <a:extLst>
              <a:ext uri="{FF2B5EF4-FFF2-40B4-BE49-F238E27FC236}">
                <a16:creationId xmlns:a16="http://schemas.microsoft.com/office/drawing/2014/main" id="{DE443D27-04AB-213E-8963-19212D574D54}"/>
              </a:ext>
            </a:extLst>
          </p:cNvPr>
          <p:cNvSpPr txBox="1"/>
          <p:nvPr/>
        </p:nvSpPr>
        <p:spPr>
          <a:xfrm>
            <a:off x="8914544" y="1671277"/>
            <a:ext cx="1078787" cy="369332"/>
          </a:xfrm>
          <a:prstGeom prst="rect">
            <a:avLst/>
          </a:prstGeom>
          <a:noFill/>
        </p:spPr>
        <p:txBody>
          <a:bodyPr wrap="square" rtlCol="0">
            <a:spAutoFit/>
          </a:bodyPr>
          <a:lstStyle/>
          <a:p>
            <a:r>
              <a:rPr lang="en-US" dirty="0"/>
              <a:t>h+3</a:t>
            </a:r>
            <a:endParaRPr lang="en-IN" dirty="0"/>
          </a:p>
        </p:txBody>
      </p:sp>
      <p:sp>
        <p:nvSpPr>
          <p:cNvPr id="60" name="TextBox 59">
            <a:extLst>
              <a:ext uri="{FF2B5EF4-FFF2-40B4-BE49-F238E27FC236}">
                <a16:creationId xmlns:a16="http://schemas.microsoft.com/office/drawing/2014/main" id="{F0188DA0-BD18-143F-ABAF-643753FA0A59}"/>
              </a:ext>
            </a:extLst>
          </p:cNvPr>
          <p:cNvSpPr txBox="1"/>
          <p:nvPr/>
        </p:nvSpPr>
        <p:spPr>
          <a:xfrm>
            <a:off x="154105" y="5714209"/>
            <a:ext cx="11222812" cy="369332"/>
          </a:xfrm>
          <a:prstGeom prst="rect">
            <a:avLst/>
          </a:prstGeom>
          <a:noFill/>
        </p:spPr>
        <p:txBody>
          <a:bodyPr wrap="square" rtlCol="0">
            <a:spAutoFit/>
          </a:bodyPr>
          <a:lstStyle/>
          <a:p>
            <a:r>
              <a:rPr lang="en-US" dirty="0">
                <a:latin typeface="Consolas" panose="020B0609020204030204" pitchFamily="49" charset="0"/>
              </a:rPr>
              <a:t>Height is restored as it was before the insertion. No further rotation is required.</a:t>
            </a:r>
            <a:endParaRPr lang="en-IN" dirty="0">
              <a:latin typeface="Consolas" panose="020B0609020204030204" pitchFamily="49" charset="0"/>
            </a:endParaRPr>
          </a:p>
        </p:txBody>
      </p:sp>
    </p:spTree>
    <p:extLst>
      <p:ext uri="{BB962C8B-B14F-4D97-AF65-F5344CB8AC3E}">
        <p14:creationId xmlns:p14="http://schemas.microsoft.com/office/powerpoint/2010/main" val="30076740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B8C86-2F7A-0714-96A0-A2167AD20BD3}"/>
              </a:ext>
            </a:extLst>
          </p:cNvPr>
          <p:cNvSpPr>
            <a:spLocks noGrp="1"/>
          </p:cNvSpPr>
          <p:nvPr>
            <p:ph type="title"/>
          </p:nvPr>
        </p:nvSpPr>
        <p:spPr/>
        <p:txBody>
          <a:bodyPr/>
          <a:lstStyle/>
          <a:p>
            <a:r>
              <a:rPr lang="en-US" dirty="0"/>
              <a:t>AVL insertion</a:t>
            </a:r>
            <a:endParaRPr lang="en-IN" dirty="0"/>
          </a:p>
        </p:txBody>
      </p:sp>
      <p:sp>
        <p:nvSpPr>
          <p:cNvPr id="3" name="Content Placeholder 2">
            <a:extLst>
              <a:ext uri="{FF2B5EF4-FFF2-40B4-BE49-F238E27FC236}">
                <a16:creationId xmlns:a16="http://schemas.microsoft.com/office/drawing/2014/main" id="{80ACE72A-534E-D840-8860-78646B9F2FF5}"/>
              </a:ext>
            </a:extLst>
          </p:cNvPr>
          <p:cNvSpPr>
            <a:spLocks noGrp="1"/>
          </p:cNvSpPr>
          <p:nvPr>
            <p:ph idx="1"/>
          </p:nvPr>
        </p:nvSpPr>
        <p:spPr/>
        <p:txBody>
          <a:bodyPr>
            <a:normAutofit lnSpcReduction="10000"/>
          </a:bodyPr>
          <a:lstStyle/>
          <a:p>
            <a:r>
              <a:rPr lang="en-US" dirty="0"/>
              <a:t>Each node also stores the height of that node</a:t>
            </a:r>
          </a:p>
          <a:p>
            <a:r>
              <a:rPr lang="en-US" dirty="0"/>
              <a:t>The height of a leaf node is zero</a:t>
            </a:r>
          </a:p>
          <a:p>
            <a:r>
              <a:rPr lang="en-US" dirty="0"/>
              <a:t>Insert the new node in the leaves similar to BST</a:t>
            </a:r>
          </a:p>
          <a:p>
            <a:r>
              <a:rPr lang="en-US" dirty="0"/>
              <a:t>while returning from the leaf node to the root</a:t>
            </a:r>
          </a:p>
          <a:p>
            <a:pPr lvl="1"/>
            <a:r>
              <a:rPr lang="en-US" dirty="0"/>
              <a:t>Update the height of the nodes in the path</a:t>
            </a:r>
          </a:p>
          <a:p>
            <a:pPr lvl="1"/>
            <a:r>
              <a:rPr lang="en-US" dirty="0"/>
              <a:t>For each node n in the path  from the leaf to the root until there is a rotation</a:t>
            </a:r>
          </a:p>
          <a:p>
            <a:pPr lvl="2"/>
            <a:r>
              <a:rPr lang="en-US" dirty="0"/>
              <a:t>Update the height of n</a:t>
            </a:r>
          </a:p>
          <a:p>
            <a:pPr lvl="2"/>
            <a:r>
              <a:rPr lang="en-US" dirty="0"/>
              <a:t>if a rotation is required (i.e., abs(</a:t>
            </a:r>
            <a:r>
              <a:rPr lang="en-US" dirty="0" err="1"/>
              <a:t>balance_factor</a:t>
            </a:r>
            <a:r>
              <a:rPr lang="en-US" dirty="0"/>
              <a:t>(n)) &gt; 1), rotate the nodes and update the heights of the three nodes that are involved in the rotation</a:t>
            </a:r>
          </a:p>
          <a:p>
            <a:pPr lvl="2"/>
            <a:endParaRPr lang="en-US" dirty="0"/>
          </a:p>
          <a:p>
            <a:r>
              <a:rPr lang="en-US" dirty="0"/>
              <a:t>Time complexity is O(log(n))</a:t>
            </a:r>
          </a:p>
          <a:p>
            <a:pPr lvl="1"/>
            <a:endParaRPr lang="en-US" dirty="0"/>
          </a:p>
          <a:p>
            <a:endParaRPr lang="en-US" dirty="0"/>
          </a:p>
          <a:p>
            <a:endParaRPr lang="en-IN" dirty="0"/>
          </a:p>
        </p:txBody>
      </p:sp>
    </p:spTree>
    <p:extLst>
      <p:ext uri="{BB962C8B-B14F-4D97-AF65-F5344CB8AC3E}">
        <p14:creationId xmlns:p14="http://schemas.microsoft.com/office/powerpoint/2010/main" val="37848164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38D14-78D9-91DE-62F6-A0AC83957A8D}"/>
              </a:ext>
            </a:extLst>
          </p:cNvPr>
          <p:cNvSpPr>
            <a:spLocks noGrp="1"/>
          </p:cNvSpPr>
          <p:nvPr>
            <p:ph type="title"/>
          </p:nvPr>
        </p:nvSpPr>
        <p:spPr/>
        <p:txBody>
          <a:bodyPr/>
          <a:lstStyle/>
          <a:p>
            <a:r>
              <a:rPr lang="en-US" dirty="0"/>
              <a:t>Type</a:t>
            </a:r>
            <a:endParaRPr lang="en-IN" dirty="0"/>
          </a:p>
        </p:txBody>
      </p:sp>
      <p:sp>
        <p:nvSpPr>
          <p:cNvPr id="3" name="Content Placeholder 2">
            <a:extLst>
              <a:ext uri="{FF2B5EF4-FFF2-40B4-BE49-F238E27FC236}">
                <a16:creationId xmlns:a16="http://schemas.microsoft.com/office/drawing/2014/main" id="{850C78F3-DA00-4667-1ED3-BB46FA911648}"/>
              </a:ext>
            </a:extLst>
          </p:cNvPr>
          <p:cNvSpPr>
            <a:spLocks noGrp="1"/>
          </p:cNvSpPr>
          <p:nvPr>
            <p:ph idx="1"/>
          </p:nvPr>
        </p:nvSpPr>
        <p:spPr/>
        <p:txBody>
          <a:bodyPr/>
          <a:lstStyle/>
          <a:p>
            <a:pPr marL="0" indent="0">
              <a:buNone/>
            </a:pPr>
            <a:r>
              <a:rPr lang="en-US" dirty="0">
                <a:latin typeface="Consolas" panose="020B0609020204030204" pitchFamily="49" charset="0"/>
              </a:rPr>
              <a:t>struct node {</a:t>
            </a:r>
          </a:p>
          <a:p>
            <a:pPr marL="0" indent="0">
              <a:buNone/>
            </a:pP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a:t>
            </a:r>
          </a:p>
          <a:p>
            <a:pPr marL="0" indent="0">
              <a:buNone/>
            </a:pPr>
            <a:r>
              <a:rPr lang="en-US" dirty="0">
                <a:latin typeface="Consolas" panose="020B0609020204030204" pitchFamily="49" charset="0"/>
              </a:rPr>
              <a:t>  int height;</a:t>
            </a:r>
          </a:p>
          <a:p>
            <a:pPr marL="0" indent="0">
              <a:buNone/>
            </a:pPr>
            <a:r>
              <a:rPr lang="en-US" dirty="0">
                <a:latin typeface="Consolas" panose="020B0609020204030204" pitchFamily="49" charset="0"/>
              </a:rPr>
              <a:t>  struct node *left;</a:t>
            </a:r>
          </a:p>
          <a:p>
            <a:pPr marL="0" indent="0">
              <a:buNone/>
            </a:pPr>
            <a:r>
              <a:rPr lang="en-US" dirty="0">
                <a:latin typeface="Consolas" panose="020B0609020204030204" pitchFamily="49" charset="0"/>
              </a:rPr>
              <a:t>  struct node *right;</a:t>
            </a:r>
          </a:p>
          <a:p>
            <a:pPr marL="0" indent="0">
              <a:buNone/>
            </a:pPr>
            <a:r>
              <a:rPr lang="en-US" dirty="0">
                <a:latin typeface="Consolas" panose="020B0609020204030204" pitchFamily="49" charset="0"/>
              </a:rPr>
              <a:t>};</a:t>
            </a:r>
            <a:endParaRPr lang="en-IN"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25001C7-7CC5-DEB7-EC15-257B875C81B1}"/>
                  </a:ext>
                </a:extLst>
              </p14:cNvPr>
              <p14:cNvContentPartPr/>
              <p14:nvPr/>
            </p14:nvContentPartPr>
            <p14:xfrm>
              <a:off x="3341160" y="3332880"/>
              <a:ext cx="1796040" cy="977400"/>
            </p14:xfrm>
          </p:contentPart>
        </mc:Choice>
        <mc:Fallback xmlns="">
          <p:pic>
            <p:nvPicPr>
              <p:cNvPr id="4" name="Ink 3">
                <a:extLst>
                  <a:ext uri="{FF2B5EF4-FFF2-40B4-BE49-F238E27FC236}">
                    <a16:creationId xmlns:a16="http://schemas.microsoft.com/office/drawing/2014/main" id="{225001C7-7CC5-DEB7-EC15-257B875C81B1}"/>
                  </a:ext>
                </a:extLst>
              </p:cNvPr>
              <p:cNvPicPr/>
              <p:nvPr/>
            </p:nvPicPr>
            <p:blipFill>
              <a:blip r:embed="rId3"/>
              <a:stretch>
                <a:fillRect/>
              </a:stretch>
            </p:blipFill>
            <p:spPr>
              <a:xfrm>
                <a:off x="3331800" y="3323520"/>
                <a:ext cx="1814760" cy="996120"/>
              </a:xfrm>
              <a:prstGeom prst="rect">
                <a:avLst/>
              </a:prstGeom>
            </p:spPr>
          </p:pic>
        </mc:Fallback>
      </mc:AlternateContent>
    </p:spTree>
    <p:extLst>
      <p:ext uri="{BB962C8B-B14F-4D97-AF65-F5344CB8AC3E}">
        <p14:creationId xmlns:p14="http://schemas.microsoft.com/office/powerpoint/2010/main" val="5643971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6E7A-E746-A262-6D88-784770C747D8}"/>
              </a:ext>
            </a:extLst>
          </p:cNvPr>
          <p:cNvSpPr>
            <a:spLocks noGrp="1"/>
          </p:cNvSpPr>
          <p:nvPr>
            <p:ph type="title"/>
          </p:nvPr>
        </p:nvSpPr>
        <p:spPr/>
        <p:txBody>
          <a:bodyPr/>
          <a:lstStyle/>
          <a:p>
            <a:r>
              <a:rPr lang="en-US" dirty="0"/>
              <a:t>Helper functions</a:t>
            </a:r>
            <a:endParaRPr lang="en-IN" dirty="0"/>
          </a:p>
        </p:txBody>
      </p:sp>
      <p:sp>
        <p:nvSpPr>
          <p:cNvPr id="3" name="Content Placeholder 2">
            <a:extLst>
              <a:ext uri="{FF2B5EF4-FFF2-40B4-BE49-F238E27FC236}">
                <a16:creationId xmlns:a16="http://schemas.microsoft.com/office/drawing/2014/main" id="{5AE34FE4-0F83-9201-1268-8BDB07474A8D}"/>
              </a:ext>
            </a:extLst>
          </p:cNvPr>
          <p:cNvSpPr>
            <a:spLocks noGrp="1"/>
          </p:cNvSpPr>
          <p:nvPr>
            <p:ph idx="1"/>
          </p:nvPr>
        </p:nvSpPr>
        <p:spPr/>
        <p:txBody>
          <a:bodyPr>
            <a:normAutofit fontScale="77500" lnSpcReduction="20000"/>
          </a:bodyPr>
          <a:lstStyle/>
          <a:p>
            <a:pPr marL="0" indent="0">
              <a:buNone/>
            </a:pPr>
            <a:r>
              <a:rPr lang="en-IN" dirty="0">
                <a:latin typeface="Consolas" panose="020B0609020204030204" pitchFamily="49" charset="0"/>
              </a:rPr>
              <a:t>int </a:t>
            </a:r>
            <a:r>
              <a:rPr lang="en-IN" dirty="0" err="1">
                <a:latin typeface="Consolas" panose="020B0609020204030204" pitchFamily="49" charset="0"/>
              </a:rPr>
              <a:t>get_balance</a:t>
            </a:r>
            <a:r>
              <a:rPr lang="en-IN" dirty="0">
                <a:latin typeface="Consolas" panose="020B0609020204030204" pitchFamily="49" charset="0"/>
              </a:rPr>
              <a:t>(struct node *n) {</a:t>
            </a:r>
          </a:p>
          <a:p>
            <a:pPr marL="0" indent="0">
              <a:buNone/>
            </a:pPr>
            <a:r>
              <a:rPr lang="en-IN" dirty="0">
                <a:latin typeface="Consolas" panose="020B0609020204030204" pitchFamily="49" charset="0"/>
              </a:rPr>
              <a:t>  int </a:t>
            </a:r>
            <a:r>
              <a:rPr lang="en-IN" dirty="0" err="1">
                <a:latin typeface="Consolas" panose="020B0609020204030204" pitchFamily="49" charset="0"/>
              </a:rPr>
              <a:t>l_height</a:t>
            </a:r>
            <a:r>
              <a:rPr lang="en-IN" dirty="0">
                <a:latin typeface="Consolas" panose="020B0609020204030204" pitchFamily="49" charset="0"/>
              </a:rPr>
              <a:t> = (n-&gt;left) ? n-&gt;left-&gt;height : -1;</a:t>
            </a:r>
          </a:p>
          <a:p>
            <a:pPr marL="0" indent="0">
              <a:buNone/>
            </a:pPr>
            <a:r>
              <a:rPr lang="en-IN" dirty="0">
                <a:latin typeface="Consolas" panose="020B0609020204030204" pitchFamily="49" charset="0"/>
              </a:rPr>
              <a:t>  int </a:t>
            </a:r>
            <a:r>
              <a:rPr lang="en-IN" dirty="0" err="1">
                <a:latin typeface="Consolas" panose="020B0609020204030204" pitchFamily="49" charset="0"/>
              </a:rPr>
              <a:t>r_height</a:t>
            </a:r>
            <a:r>
              <a:rPr lang="en-IN" dirty="0">
                <a:latin typeface="Consolas" panose="020B0609020204030204" pitchFamily="49" charset="0"/>
              </a:rPr>
              <a:t> = (n-&gt;right) ? n-&gt;right-&gt;height : -1;</a:t>
            </a:r>
          </a:p>
          <a:p>
            <a:pPr marL="0" indent="0">
              <a:buNone/>
            </a:pPr>
            <a:r>
              <a:rPr lang="en-IN" dirty="0">
                <a:latin typeface="Consolas" panose="020B0609020204030204" pitchFamily="49" charset="0"/>
              </a:rPr>
              <a:t>  return </a:t>
            </a:r>
            <a:r>
              <a:rPr lang="en-IN" dirty="0" err="1">
                <a:latin typeface="Consolas" panose="020B0609020204030204" pitchFamily="49" charset="0"/>
              </a:rPr>
              <a:t>l_height</a:t>
            </a:r>
            <a:r>
              <a:rPr lang="en-IN" dirty="0">
                <a:latin typeface="Consolas" panose="020B0609020204030204" pitchFamily="49" charset="0"/>
              </a:rPr>
              <a:t> - </a:t>
            </a:r>
            <a:r>
              <a:rPr lang="en-IN" dirty="0" err="1">
                <a:latin typeface="Consolas" panose="020B0609020204030204" pitchFamily="49" charset="0"/>
              </a:rPr>
              <a:t>r_height</a:t>
            </a:r>
            <a:r>
              <a:rPr lang="en-IN" dirty="0">
                <a:latin typeface="Consolas" panose="020B0609020204030204" pitchFamily="49" charset="0"/>
              </a:rPr>
              <a:t>;</a:t>
            </a:r>
          </a:p>
          <a:p>
            <a:pPr marL="0" indent="0">
              <a:buNone/>
            </a:pPr>
            <a:r>
              <a:rPr lang="en-IN" dirty="0">
                <a:latin typeface="Consolas" panose="020B0609020204030204" pitchFamily="49" charset="0"/>
              </a:rPr>
              <a:t>}</a:t>
            </a:r>
          </a:p>
          <a:p>
            <a:pPr marL="0" indent="0">
              <a:buNone/>
            </a:pPr>
            <a:endParaRPr lang="en-IN" dirty="0">
              <a:latin typeface="Consolas" panose="020B0609020204030204" pitchFamily="49" charset="0"/>
            </a:endParaRPr>
          </a:p>
          <a:p>
            <a:pPr marL="0" indent="0">
              <a:buNone/>
            </a:pPr>
            <a:r>
              <a:rPr lang="en-IN" dirty="0">
                <a:latin typeface="Consolas" panose="020B0609020204030204" pitchFamily="49" charset="0"/>
              </a:rPr>
              <a:t>void </a:t>
            </a:r>
            <a:r>
              <a:rPr lang="en-IN" dirty="0" err="1">
                <a:latin typeface="Consolas" panose="020B0609020204030204" pitchFamily="49" charset="0"/>
              </a:rPr>
              <a:t>set_height</a:t>
            </a:r>
            <a:r>
              <a:rPr lang="en-IN" dirty="0">
                <a:latin typeface="Consolas" panose="020B0609020204030204" pitchFamily="49" charset="0"/>
              </a:rPr>
              <a:t>(struct node *n) {</a:t>
            </a:r>
          </a:p>
          <a:p>
            <a:pPr marL="0" indent="0">
              <a:buNone/>
            </a:pPr>
            <a:r>
              <a:rPr lang="en-IN" dirty="0">
                <a:latin typeface="Consolas" panose="020B0609020204030204" pitchFamily="49" charset="0"/>
              </a:rPr>
              <a:t>  int </a:t>
            </a:r>
            <a:r>
              <a:rPr lang="en-IN" dirty="0" err="1">
                <a:latin typeface="Consolas" panose="020B0609020204030204" pitchFamily="49" charset="0"/>
              </a:rPr>
              <a:t>l_height</a:t>
            </a:r>
            <a:r>
              <a:rPr lang="en-IN" dirty="0">
                <a:latin typeface="Consolas" panose="020B0609020204030204" pitchFamily="49" charset="0"/>
              </a:rPr>
              <a:t> = (n-&gt;left) ? n-&gt;left-&gt;height : -1;</a:t>
            </a:r>
          </a:p>
          <a:p>
            <a:pPr marL="0" indent="0">
              <a:buNone/>
            </a:pPr>
            <a:r>
              <a:rPr lang="en-IN" dirty="0">
                <a:latin typeface="Consolas" panose="020B0609020204030204" pitchFamily="49" charset="0"/>
              </a:rPr>
              <a:t>  int </a:t>
            </a:r>
            <a:r>
              <a:rPr lang="en-IN" dirty="0" err="1">
                <a:latin typeface="Consolas" panose="020B0609020204030204" pitchFamily="49" charset="0"/>
              </a:rPr>
              <a:t>r_height</a:t>
            </a:r>
            <a:r>
              <a:rPr lang="en-IN" dirty="0">
                <a:latin typeface="Consolas" panose="020B0609020204030204" pitchFamily="49" charset="0"/>
              </a:rPr>
              <a:t> = (n-&gt;right) ? n-&gt;right-&gt;height : -1;</a:t>
            </a:r>
          </a:p>
          <a:p>
            <a:pPr marL="0" indent="0">
              <a:buNone/>
            </a:pPr>
            <a:r>
              <a:rPr lang="en-IN" dirty="0">
                <a:latin typeface="Consolas" panose="020B0609020204030204" pitchFamily="49" charset="0"/>
              </a:rPr>
              <a:t>  n-&gt;height = (</a:t>
            </a:r>
            <a:r>
              <a:rPr lang="en-IN" dirty="0" err="1">
                <a:latin typeface="Consolas" panose="020B0609020204030204" pitchFamily="49" charset="0"/>
              </a:rPr>
              <a:t>l_height</a:t>
            </a:r>
            <a:r>
              <a:rPr lang="en-IN" dirty="0">
                <a:latin typeface="Consolas" panose="020B0609020204030204" pitchFamily="49" charset="0"/>
              </a:rPr>
              <a:t> &gt; </a:t>
            </a:r>
            <a:r>
              <a:rPr lang="en-IN" dirty="0" err="1">
                <a:latin typeface="Consolas" panose="020B0609020204030204" pitchFamily="49" charset="0"/>
              </a:rPr>
              <a:t>r_height</a:t>
            </a:r>
            <a:r>
              <a:rPr lang="en-IN" dirty="0">
                <a:latin typeface="Consolas" panose="020B0609020204030204" pitchFamily="49" charset="0"/>
              </a:rPr>
              <a:t>) ? </a:t>
            </a:r>
            <a:r>
              <a:rPr lang="en-IN" dirty="0" err="1">
                <a:latin typeface="Consolas" panose="020B0609020204030204" pitchFamily="49" charset="0"/>
              </a:rPr>
              <a:t>l_height</a:t>
            </a:r>
            <a:r>
              <a:rPr lang="en-IN" dirty="0">
                <a:latin typeface="Consolas" panose="020B0609020204030204" pitchFamily="49" charset="0"/>
              </a:rPr>
              <a:t> + 1: </a:t>
            </a:r>
            <a:r>
              <a:rPr lang="en-IN" dirty="0" err="1">
                <a:latin typeface="Consolas" panose="020B0609020204030204" pitchFamily="49" charset="0"/>
              </a:rPr>
              <a:t>r_height</a:t>
            </a:r>
            <a:r>
              <a:rPr lang="en-IN" dirty="0">
                <a:latin typeface="Consolas" panose="020B0609020204030204" pitchFamily="49" charset="0"/>
              </a:rPr>
              <a:t> + 1;</a:t>
            </a:r>
          </a:p>
          <a:p>
            <a:pPr marL="0" indent="0">
              <a:buNone/>
            </a:pPr>
            <a:r>
              <a:rPr lang="en-IN" dirty="0">
                <a:latin typeface="Consolas" panose="020B0609020204030204" pitchFamily="49" charset="0"/>
              </a:rPr>
              <a:t>}</a:t>
            </a:r>
          </a:p>
        </p:txBody>
      </p:sp>
      <p:sp>
        <p:nvSpPr>
          <p:cNvPr id="4" name="TextBox 3">
            <a:extLst>
              <a:ext uri="{FF2B5EF4-FFF2-40B4-BE49-F238E27FC236}">
                <a16:creationId xmlns:a16="http://schemas.microsoft.com/office/drawing/2014/main" id="{D4A8AE33-D83F-0B1A-B41B-5F289F534A41}"/>
              </a:ext>
            </a:extLst>
          </p:cNvPr>
          <p:cNvSpPr txBox="1"/>
          <p:nvPr/>
        </p:nvSpPr>
        <p:spPr>
          <a:xfrm>
            <a:off x="174662" y="6061762"/>
            <a:ext cx="11681716" cy="369332"/>
          </a:xfrm>
          <a:prstGeom prst="rect">
            <a:avLst/>
          </a:prstGeom>
          <a:noFill/>
        </p:spPr>
        <p:txBody>
          <a:bodyPr wrap="square" rtlCol="0">
            <a:spAutoFit/>
          </a:bodyPr>
          <a:lstStyle/>
          <a:p>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cond</a:t>
            </a:r>
            <a:r>
              <a:rPr lang="en-US" dirty="0">
                <a:solidFill>
                  <a:srgbClr val="FF0000"/>
                </a:solidFill>
                <a:latin typeface="Consolas" panose="020B0609020204030204" pitchFamily="49" charset="0"/>
              </a:rPr>
              <a:t>)? if-body : else-body </a:t>
            </a:r>
            <a:r>
              <a:rPr lang="en-US" dirty="0">
                <a:latin typeface="Consolas" panose="020B0609020204030204" pitchFamily="49" charset="0"/>
              </a:rPr>
              <a:t>syntax is syntactic sugar for a single line if and else bodies</a:t>
            </a:r>
            <a:endParaRPr lang="en-IN"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6225C754-ABDE-9EB9-5AF1-161D005AC597}"/>
                  </a:ext>
                </a:extLst>
              </p14:cNvPr>
              <p14:cNvContentPartPr/>
              <p14:nvPr/>
            </p14:nvContentPartPr>
            <p14:xfrm>
              <a:off x="3181320" y="2211120"/>
              <a:ext cx="7702560" cy="3313800"/>
            </p14:xfrm>
          </p:contentPart>
        </mc:Choice>
        <mc:Fallback xmlns="">
          <p:pic>
            <p:nvPicPr>
              <p:cNvPr id="5" name="Ink 4">
                <a:extLst>
                  <a:ext uri="{FF2B5EF4-FFF2-40B4-BE49-F238E27FC236}">
                    <a16:creationId xmlns:a16="http://schemas.microsoft.com/office/drawing/2014/main" id="{6225C754-ABDE-9EB9-5AF1-161D005AC597}"/>
                  </a:ext>
                </a:extLst>
              </p:cNvPr>
              <p:cNvPicPr/>
              <p:nvPr/>
            </p:nvPicPr>
            <p:blipFill>
              <a:blip r:embed="rId3"/>
              <a:stretch>
                <a:fillRect/>
              </a:stretch>
            </p:blipFill>
            <p:spPr>
              <a:xfrm>
                <a:off x="3171960" y="2201760"/>
                <a:ext cx="7721280" cy="3332520"/>
              </a:xfrm>
              <a:prstGeom prst="rect">
                <a:avLst/>
              </a:prstGeom>
            </p:spPr>
          </p:pic>
        </mc:Fallback>
      </mc:AlternateContent>
    </p:spTree>
    <p:extLst>
      <p:ext uri="{BB962C8B-B14F-4D97-AF65-F5344CB8AC3E}">
        <p14:creationId xmlns:p14="http://schemas.microsoft.com/office/powerpoint/2010/main" val="10946003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0EC25-66A1-9082-CFF2-90FECEB5124C}"/>
              </a:ext>
            </a:extLst>
          </p:cNvPr>
          <p:cNvSpPr>
            <a:spLocks noGrp="1"/>
          </p:cNvSpPr>
          <p:nvPr>
            <p:ph type="title"/>
          </p:nvPr>
        </p:nvSpPr>
        <p:spPr/>
        <p:txBody>
          <a:bodyPr/>
          <a:lstStyle/>
          <a:p>
            <a:r>
              <a:rPr lang="en-US" dirty="0"/>
              <a:t>LL rotation</a:t>
            </a:r>
            <a:endParaRPr lang="en-IN" dirty="0"/>
          </a:p>
        </p:txBody>
      </p:sp>
      <p:sp>
        <p:nvSpPr>
          <p:cNvPr id="3" name="Content Placeholder 2">
            <a:extLst>
              <a:ext uri="{FF2B5EF4-FFF2-40B4-BE49-F238E27FC236}">
                <a16:creationId xmlns:a16="http://schemas.microsoft.com/office/drawing/2014/main" id="{1F6ECE8F-3985-11C5-FCA0-C434FADD275E}"/>
              </a:ext>
            </a:extLst>
          </p:cNvPr>
          <p:cNvSpPr>
            <a:spLocks noGrp="1"/>
          </p:cNvSpPr>
          <p:nvPr>
            <p:ph idx="1"/>
          </p:nvPr>
        </p:nvSpPr>
        <p:spPr/>
        <p:txBody>
          <a:bodyPr/>
          <a:lstStyle/>
          <a:p>
            <a:pPr marL="0" indent="0">
              <a:buNone/>
            </a:pPr>
            <a:r>
              <a:rPr lang="en-US" dirty="0">
                <a:latin typeface="Consolas" panose="020B0609020204030204" pitchFamily="49" charset="0"/>
              </a:rPr>
              <a:t>struct node* LL(struct node *n)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en-IN"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8319478-77E0-23F7-9158-10546F42697E}"/>
                  </a:ext>
                </a:extLst>
              </p14:cNvPr>
              <p14:cNvContentPartPr/>
              <p14:nvPr/>
            </p14:nvContentPartPr>
            <p14:xfrm>
              <a:off x="1450440" y="447120"/>
              <a:ext cx="10623960" cy="4845240"/>
            </p14:xfrm>
          </p:contentPart>
        </mc:Choice>
        <mc:Fallback xmlns="">
          <p:pic>
            <p:nvPicPr>
              <p:cNvPr id="4" name="Ink 3">
                <a:extLst>
                  <a:ext uri="{FF2B5EF4-FFF2-40B4-BE49-F238E27FC236}">
                    <a16:creationId xmlns:a16="http://schemas.microsoft.com/office/drawing/2014/main" id="{38319478-77E0-23F7-9158-10546F42697E}"/>
                  </a:ext>
                </a:extLst>
              </p:cNvPr>
              <p:cNvPicPr/>
              <p:nvPr/>
            </p:nvPicPr>
            <p:blipFill>
              <a:blip r:embed="rId3"/>
              <a:stretch>
                <a:fillRect/>
              </a:stretch>
            </p:blipFill>
            <p:spPr>
              <a:xfrm>
                <a:off x="1441080" y="437760"/>
                <a:ext cx="10642680" cy="4863960"/>
              </a:xfrm>
              <a:prstGeom prst="rect">
                <a:avLst/>
              </a:prstGeom>
            </p:spPr>
          </p:pic>
        </mc:Fallback>
      </mc:AlternateContent>
    </p:spTree>
    <p:extLst>
      <p:ext uri="{BB962C8B-B14F-4D97-AF65-F5344CB8AC3E}">
        <p14:creationId xmlns:p14="http://schemas.microsoft.com/office/powerpoint/2010/main" val="7666442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0EC25-66A1-9082-CFF2-90FECEB5124C}"/>
              </a:ext>
            </a:extLst>
          </p:cNvPr>
          <p:cNvSpPr>
            <a:spLocks noGrp="1"/>
          </p:cNvSpPr>
          <p:nvPr>
            <p:ph type="title"/>
          </p:nvPr>
        </p:nvSpPr>
        <p:spPr/>
        <p:txBody>
          <a:bodyPr/>
          <a:lstStyle/>
          <a:p>
            <a:r>
              <a:rPr lang="en-US" dirty="0"/>
              <a:t>LL rotation</a:t>
            </a:r>
            <a:endParaRPr lang="en-IN" dirty="0"/>
          </a:p>
        </p:txBody>
      </p:sp>
      <p:sp>
        <p:nvSpPr>
          <p:cNvPr id="3" name="Content Placeholder 2">
            <a:extLst>
              <a:ext uri="{FF2B5EF4-FFF2-40B4-BE49-F238E27FC236}">
                <a16:creationId xmlns:a16="http://schemas.microsoft.com/office/drawing/2014/main" id="{1F6ECE8F-3985-11C5-FCA0-C434FADD275E}"/>
              </a:ext>
            </a:extLst>
          </p:cNvPr>
          <p:cNvSpPr>
            <a:spLocks noGrp="1"/>
          </p:cNvSpPr>
          <p:nvPr>
            <p:ph idx="1"/>
          </p:nvPr>
        </p:nvSpPr>
        <p:spPr/>
        <p:txBody>
          <a:bodyPr/>
          <a:lstStyle/>
          <a:p>
            <a:pPr marL="0" indent="0">
              <a:buNone/>
            </a:pPr>
            <a:r>
              <a:rPr lang="en-US" dirty="0">
                <a:latin typeface="Consolas" panose="020B0609020204030204" pitchFamily="49" charset="0"/>
              </a:rPr>
              <a:t>struct node* LL(struct node *n) {</a:t>
            </a:r>
          </a:p>
          <a:p>
            <a:pPr marL="0" indent="0">
              <a:buNone/>
            </a:pPr>
            <a:r>
              <a:rPr lang="en-US" dirty="0">
                <a:latin typeface="Consolas" panose="020B0609020204030204" pitchFamily="49" charset="0"/>
              </a:rPr>
              <a:t>  struct node *</a:t>
            </a:r>
            <a:r>
              <a:rPr lang="en-US" dirty="0" err="1">
                <a:latin typeface="Consolas" panose="020B0609020204030204" pitchFamily="49" charset="0"/>
              </a:rPr>
              <a:t>new_root</a:t>
            </a:r>
            <a:r>
              <a:rPr lang="en-US" dirty="0">
                <a:latin typeface="Consolas" panose="020B0609020204030204" pitchFamily="49" charset="0"/>
              </a:rPr>
              <a:t> = n-&gt;left;</a:t>
            </a:r>
          </a:p>
          <a:p>
            <a:pPr marL="0" indent="0">
              <a:buNone/>
            </a:pPr>
            <a:r>
              <a:rPr lang="en-US" dirty="0">
                <a:latin typeface="Consolas" panose="020B0609020204030204" pitchFamily="49" charset="0"/>
              </a:rPr>
              <a:t>  n-&gt;left = </a:t>
            </a:r>
            <a:r>
              <a:rPr lang="en-US" dirty="0" err="1">
                <a:latin typeface="Consolas" panose="020B0609020204030204" pitchFamily="49" charset="0"/>
              </a:rPr>
              <a:t>new_root</a:t>
            </a:r>
            <a:r>
              <a:rPr lang="en-US" dirty="0">
                <a:latin typeface="Consolas" panose="020B0609020204030204" pitchFamily="49" charset="0"/>
              </a:rPr>
              <a:t>-&gt;right;</a:t>
            </a:r>
          </a:p>
          <a:p>
            <a:pPr marL="0" indent="0">
              <a:buNone/>
            </a:pPr>
            <a:r>
              <a:rPr lang="en-US" dirty="0">
                <a:latin typeface="Consolas" panose="020B0609020204030204" pitchFamily="49" charset="0"/>
              </a:rPr>
              <a:t>  </a:t>
            </a:r>
            <a:r>
              <a:rPr lang="en-US" dirty="0" err="1">
                <a:latin typeface="Consolas" panose="020B0609020204030204" pitchFamily="49" charset="0"/>
              </a:rPr>
              <a:t>new_root</a:t>
            </a:r>
            <a:r>
              <a:rPr lang="en-US" dirty="0">
                <a:latin typeface="Consolas" panose="020B0609020204030204" pitchFamily="49" charset="0"/>
              </a:rPr>
              <a:t>-&gt;right = n;</a:t>
            </a:r>
          </a:p>
          <a:p>
            <a:pPr marL="0" indent="0">
              <a:buNone/>
            </a:pPr>
            <a:r>
              <a:rPr lang="en-US" dirty="0">
                <a:latin typeface="Consolas" panose="020B0609020204030204" pitchFamily="49" charset="0"/>
              </a:rPr>
              <a:t>  </a:t>
            </a:r>
            <a:r>
              <a:rPr lang="en-US" dirty="0" err="1">
                <a:latin typeface="Consolas" panose="020B0609020204030204" pitchFamily="49" charset="0"/>
              </a:rPr>
              <a:t>set_height</a:t>
            </a:r>
            <a:r>
              <a:rPr lang="en-US" dirty="0">
                <a:latin typeface="Consolas" panose="020B0609020204030204" pitchFamily="49" charset="0"/>
              </a:rPr>
              <a:t>(n);</a:t>
            </a:r>
          </a:p>
          <a:p>
            <a:pPr marL="0" indent="0">
              <a:buNone/>
            </a:pPr>
            <a:r>
              <a:rPr lang="en-US" dirty="0">
                <a:latin typeface="Consolas" panose="020B0609020204030204" pitchFamily="49" charset="0"/>
              </a:rPr>
              <a:t>  </a:t>
            </a:r>
            <a:r>
              <a:rPr lang="en-US" dirty="0" err="1">
                <a:latin typeface="Consolas" panose="020B0609020204030204" pitchFamily="49" charset="0"/>
              </a:rPr>
              <a:t>set_height</a:t>
            </a:r>
            <a:r>
              <a:rPr lang="en-US" dirty="0">
                <a:latin typeface="Consolas" panose="020B0609020204030204" pitchFamily="49" charset="0"/>
              </a:rPr>
              <a:t>(</a:t>
            </a:r>
            <a:r>
              <a:rPr lang="en-US" dirty="0" err="1">
                <a:latin typeface="Consolas" panose="020B0609020204030204" pitchFamily="49" charset="0"/>
              </a:rPr>
              <a:t>new_root</a:t>
            </a:r>
            <a:r>
              <a:rPr lang="en-US" dirty="0">
                <a:latin typeface="Consolas" panose="020B0609020204030204" pitchFamily="49" charset="0"/>
              </a:rPr>
              <a:t>);</a:t>
            </a:r>
          </a:p>
          <a:p>
            <a:pPr marL="0" indent="0">
              <a:buNone/>
            </a:pPr>
            <a:r>
              <a:rPr lang="en-US" dirty="0">
                <a:latin typeface="Consolas" panose="020B0609020204030204" pitchFamily="49" charset="0"/>
              </a:rPr>
              <a:t>  return </a:t>
            </a:r>
            <a:r>
              <a:rPr lang="en-US" dirty="0" err="1">
                <a:latin typeface="Consolas" panose="020B0609020204030204" pitchFamily="49" charset="0"/>
              </a:rPr>
              <a:t>new_root</a:t>
            </a:r>
            <a:r>
              <a:rPr lang="en-US" dirty="0">
                <a:latin typeface="Consolas" panose="020B0609020204030204" pitchFamily="49" charset="0"/>
              </a:rPr>
              <a:t>;</a:t>
            </a:r>
          </a:p>
          <a:p>
            <a:pPr marL="0" indent="0">
              <a:buNone/>
            </a:pPr>
            <a:r>
              <a:rPr lang="en-US" dirty="0">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2937368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2943F-4DDC-619C-F6D3-57BECB689FC4}"/>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1DC49C41-44D6-66D0-446D-7458EC1A10B1}"/>
              </a:ext>
            </a:extLst>
          </p:cNvPr>
          <p:cNvSpPr>
            <a:spLocks noGrp="1"/>
          </p:cNvSpPr>
          <p:nvPr>
            <p:ph idx="1"/>
          </p:nvPr>
        </p:nvSpPr>
        <p:spPr/>
        <p:txBody>
          <a:bodyPr/>
          <a:lstStyle/>
          <a:p>
            <a:r>
              <a:rPr lang="en-US" dirty="0"/>
              <a:t>Section-4.4 from Mark Allen Weiss</a:t>
            </a:r>
            <a:endParaRPr lang="en-IN" dirty="0"/>
          </a:p>
        </p:txBody>
      </p:sp>
    </p:spTree>
    <p:extLst>
      <p:ext uri="{BB962C8B-B14F-4D97-AF65-F5344CB8AC3E}">
        <p14:creationId xmlns:p14="http://schemas.microsoft.com/office/powerpoint/2010/main" val="40487367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3EF78-EAC0-CD40-3DF9-8CEFCFA67E68}"/>
              </a:ext>
            </a:extLst>
          </p:cNvPr>
          <p:cNvSpPr>
            <a:spLocks noGrp="1"/>
          </p:cNvSpPr>
          <p:nvPr>
            <p:ph type="title"/>
          </p:nvPr>
        </p:nvSpPr>
        <p:spPr/>
        <p:txBody>
          <a:bodyPr/>
          <a:lstStyle/>
          <a:p>
            <a:r>
              <a:rPr lang="en-US" dirty="0"/>
              <a:t>RR rotation</a:t>
            </a:r>
            <a:endParaRPr lang="en-IN" dirty="0"/>
          </a:p>
        </p:txBody>
      </p:sp>
      <p:sp>
        <p:nvSpPr>
          <p:cNvPr id="3" name="Content Placeholder 2">
            <a:extLst>
              <a:ext uri="{FF2B5EF4-FFF2-40B4-BE49-F238E27FC236}">
                <a16:creationId xmlns:a16="http://schemas.microsoft.com/office/drawing/2014/main" id="{F9026577-B89E-CC87-1203-B98A26AC640B}"/>
              </a:ext>
            </a:extLst>
          </p:cNvPr>
          <p:cNvSpPr>
            <a:spLocks noGrp="1"/>
          </p:cNvSpPr>
          <p:nvPr>
            <p:ph idx="1"/>
          </p:nvPr>
        </p:nvSpPr>
        <p:spPr/>
        <p:txBody>
          <a:bodyPr/>
          <a:lstStyle/>
          <a:p>
            <a:pPr marL="0" indent="0">
              <a:buNone/>
            </a:pPr>
            <a:r>
              <a:rPr lang="en-US" dirty="0">
                <a:latin typeface="Consolas" panose="020B0609020204030204" pitchFamily="49" charset="0"/>
              </a:rPr>
              <a:t>struct node* RR(struct node *n) {</a:t>
            </a:r>
          </a:p>
          <a:p>
            <a:pPr marL="0" indent="0">
              <a:buNone/>
            </a:pPr>
            <a:r>
              <a:rPr lang="en-US" dirty="0">
                <a:latin typeface="Consolas" panose="020B0609020204030204" pitchFamily="49" charset="0"/>
              </a:rPr>
              <a:t>  struct node *</a:t>
            </a:r>
            <a:r>
              <a:rPr lang="en-US" dirty="0" err="1">
                <a:latin typeface="Consolas" panose="020B0609020204030204" pitchFamily="49" charset="0"/>
              </a:rPr>
              <a:t>new_root</a:t>
            </a:r>
            <a:r>
              <a:rPr lang="en-US" dirty="0">
                <a:latin typeface="Consolas" panose="020B0609020204030204" pitchFamily="49" charset="0"/>
              </a:rPr>
              <a:t> = n-&gt;right;</a:t>
            </a:r>
          </a:p>
          <a:p>
            <a:pPr marL="0" indent="0">
              <a:buNone/>
            </a:pPr>
            <a:r>
              <a:rPr lang="en-US" dirty="0">
                <a:latin typeface="Consolas" panose="020B0609020204030204" pitchFamily="49" charset="0"/>
              </a:rPr>
              <a:t>  n-&gt;right = </a:t>
            </a:r>
            <a:r>
              <a:rPr lang="en-US" dirty="0" err="1">
                <a:latin typeface="Consolas" panose="020B0609020204030204" pitchFamily="49" charset="0"/>
              </a:rPr>
              <a:t>new_root</a:t>
            </a:r>
            <a:r>
              <a:rPr lang="en-US" dirty="0">
                <a:latin typeface="Consolas" panose="020B0609020204030204" pitchFamily="49" charset="0"/>
              </a:rPr>
              <a:t>-&gt;left;</a:t>
            </a:r>
          </a:p>
          <a:p>
            <a:pPr marL="0" indent="0">
              <a:buNone/>
            </a:pPr>
            <a:r>
              <a:rPr lang="en-US" dirty="0">
                <a:latin typeface="Consolas" panose="020B0609020204030204" pitchFamily="49" charset="0"/>
              </a:rPr>
              <a:t>  </a:t>
            </a:r>
            <a:r>
              <a:rPr lang="en-US" dirty="0" err="1">
                <a:latin typeface="Consolas" panose="020B0609020204030204" pitchFamily="49" charset="0"/>
              </a:rPr>
              <a:t>new_root</a:t>
            </a:r>
            <a:r>
              <a:rPr lang="en-US" dirty="0">
                <a:latin typeface="Consolas" panose="020B0609020204030204" pitchFamily="49" charset="0"/>
              </a:rPr>
              <a:t>-&gt;left = n;</a:t>
            </a:r>
          </a:p>
          <a:p>
            <a:pPr marL="0" indent="0">
              <a:buNone/>
            </a:pPr>
            <a:r>
              <a:rPr lang="en-US" dirty="0">
                <a:latin typeface="Consolas" panose="020B0609020204030204" pitchFamily="49" charset="0"/>
              </a:rPr>
              <a:t>  </a:t>
            </a:r>
            <a:r>
              <a:rPr lang="en-US" dirty="0" err="1">
                <a:latin typeface="Consolas" panose="020B0609020204030204" pitchFamily="49" charset="0"/>
              </a:rPr>
              <a:t>set_height</a:t>
            </a:r>
            <a:r>
              <a:rPr lang="en-US" dirty="0">
                <a:latin typeface="Consolas" panose="020B0609020204030204" pitchFamily="49" charset="0"/>
              </a:rPr>
              <a:t>(n);</a:t>
            </a:r>
          </a:p>
          <a:p>
            <a:pPr marL="0" indent="0">
              <a:buNone/>
            </a:pPr>
            <a:r>
              <a:rPr lang="en-US" dirty="0">
                <a:latin typeface="Consolas" panose="020B0609020204030204" pitchFamily="49" charset="0"/>
              </a:rPr>
              <a:t>  </a:t>
            </a:r>
            <a:r>
              <a:rPr lang="en-US" dirty="0" err="1">
                <a:latin typeface="Consolas" panose="020B0609020204030204" pitchFamily="49" charset="0"/>
              </a:rPr>
              <a:t>set_height</a:t>
            </a:r>
            <a:r>
              <a:rPr lang="en-US" dirty="0">
                <a:latin typeface="Consolas" panose="020B0609020204030204" pitchFamily="49" charset="0"/>
              </a:rPr>
              <a:t>(</a:t>
            </a:r>
            <a:r>
              <a:rPr lang="en-US" dirty="0" err="1">
                <a:latin typeface="Consolas" panose="020B0609020204030204" pitchFamily="49" charset="0"/>
              </a:rPr>
              <a:t>new_root</a:t>
            </a:r>
            <a:r>
              <a:rPr lang="en-US" dirty="0">
                <a:latin typeface="Consolas" panose="020B0609020204030204" pitchFamily="49" charset="0"/>
              </a:rPr>
              <a:t>);</a:t>
            </a:r>
          </a:p>
          <a:p>
            <a:pPr marL="0" indent="0">
              <a:buNone/>
            </a:pPr>
            <a:r>
              <a:rPr lang="en-US" dirty="0">
                <a:latin typeface="Consolas" panose="020B0609020204030204" pitchFamily="49" charset="0"/>
              </a:rPr>
              <a:t>  return </a:t>
            </a:r>
            <a:r>
              <a:rPr lang="en-US" dirty="0" err="1">
                <a:latin typeface="Consolas" panose="020B0609020204030204" pitchFamily="49" charset="0"/>
              </a:rPr>
              <a:t>new_root</a:t>
            </a:r>
            <a:r>
              <a:rPr lang="en-US" dirty="0">
                <a:latin typeface="Consolas" panose="020B0609020204030204" pitchFamily="49" charset="0"/>
              </a:rPr>
              <a:t>;</a:t>
            </a:r>
          </a:p>
          <a:p>
            <a:pPr marL="0" indent="0">
              <a:buNone/>
            </a:pPr>
            <a:r>
              <a:rPr lang="en-US" dirty="0">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35765692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A928A-5CD0-8A82-7B4A-42BC0DB7EF4B}"/>
              </a:ext>
            </a:extLst>
          </p:cNvPr>
          <p:cNvSpPr>
            <a:spLocks noGrp="1"/>
          </p:cNvSpPr>
          <p:nvPr>
            <p:ph type="title"/>
          </p:nvPr>
        </p:nvSpPr>
        <p:spPr/>
        <p:txBody>
          <a:bodyPr/>
          <a:lstStyle/>
          <a:p>
            <a:r>
              <a:rPr lang="en-US" dirty="0"/>
              <a:t>LR rotation</a:t>
            </a:r>
            <a:endParaRPr lang="en-IN" dirty="0"/>
          </a:p>
        </p:txBody>
      </p:sp>
      <p:sp>
        <p:nvSpPr>
          <p:cNvPr id="3" name="Content Placeholder 2">
            <a:extLst>
              <a:ext uri="{FF2B5EF4-FFF2-40B4-BE49-F238E27FC236}">
                <a16:creationId xmlns:a16="http://schemas.microsoft.com/office/drawing/2014/main" id="{2C6DCA02-B55F-7D69-BDCB-BB7B7FDD8C4E}"/>
              </a:ext>
            </a:extLst>
          </p:cNvPr>
          <p:cNvSpPr>
            <a:spLocks noGrp="1"/>
          </p:cNvSpPr>
          <p:nvPr>
            <p:ph idx="1"/>
          </p:nvPr>
        </p:nvSpPr>
        <p:spPr/>
        <p:txBody>
          <a:bodyPr>
            <a:normAutofit fontScale="77500" lnSpcReduction="20000"/>
          </a:bodyPr>
          <a:lstStyle/>
          <a:p>
            <a:pPr marL="0" indent="0">
              <a:buNone/>
            </a:pPr>
            <a:r>
              <a:rPr lang="en-IN" dirty="0">
                <a:latin typeface="Consolas" panose="020B0609020204030204" pitchFamily="49" charset="0"/>
              </a:rPr>
              <a:t>static struct node* LR(struct node *n) {</a:t>
            </a:r>
          </a:p>
          <a:p>
            <a:pPr marL="0" indent="0">
              <a:buNone/>
            </a:pPr>
            <a:endParaRPr lang="en-IN" dirty="0">
              <a:latin typeface="Consolas" panose="020B0609020204030204" pitchFamily="49" charset="0"/>
            </a:endParaRPr>
          </a:p>
          <a:p>
            <a:pPr marL="0" indent="0">
              <a:buNone/>
            </a:pPr>
            <a:endParaRPr lang="en-IN" dirty="0">
              <a:latin typeface="Consolas" panose="020B0609020204030204" pitchFamily="49" charset="0"/>
            </a:endParaRPr>
          </a:p>
          <a:p>
            <a:pPr marL="0" indent="0">
              <a:buNone/>
            </a:pPr>
            <a:endParaRPr lang="en-IN" dirty="0">
              <a:latin typeface="Consolas" panose="020B0609020204030204" pitchFamily="49" charset="0"/>
            </a:endParaRPr>
          </a:p>
          <a:p>
            <a:pPr marL="0" indent="0">
              <a:buNone/>
            </a:pPr>
            <a:endParaRPr lang="en-IN" dirty="0">
              <a:latin typeface="Consolas" panose="020B0609020204030204" pitchFamily="49" charset="0"/>
            </a:endParaRPr>
          </a:p>
          <a:p>
            <a:pPr marL="0" indent="0">
              <a:buNone/>
            </a:pPr>
            <a:endParaRPr lang="en-IN" dirty="0">
              <a:latin typeface="Consolas" panose="020B0609020204030204" pitchFamily="49" charset="0"/>
            </a:endParaRPr>
          </a:p>
          <a:p>
            <a:pPr marL="0" indent="0">
              <a:buNone/>
            </a:pPr>
            <a:endParaRPr lang="en-IN" dirty="0">
              <a:latin typeface="Consolas" panose="020B0609020204030204" pitchFamily="49" charset="0"/>
            </a:endParaRPr>
          </a:p>
          <a:p>
            <a:pPr marL="0" indent="0">
              <a:buNone/>
            </a:pPr>
            <a:endParaRPr lang="en-IN" dirty="0">
              <a:latin typeface="Consolas" panose="020B0609020204030204" pitchFamily="49" charset="0"/>
            </a:endParaRPr>
          </a:p>
          <a:p>
            <a:pPr marL="0" indent="0">
              <a:buNone/>
            </a:pPr>
            <a:endParaRPr lang="en-IN" dirty="0">
              <a:latin typeface="Consolas" panose="020B0609020204030204" pitchFamily="49" charset="0"/>
            </a:endParaRPr>
          </a:p>
          <a:p>
            <a:pPr marL="0" indent="0">
              <a:buNone/>
            </a:pPr>
            <a:endParaRPr lang="en-IN" dirty="0">
              <a:latin typeface="Consolas" panose="020B0609020204030204" pitchFamily="49" charset="0"/>
            </a:endParaRPr>
          </a:p>
          <a:p>
            <a:pPr marL="0" indent="0">
              <a:buNone/>
            </a:pPr>
            <a:endParaRPr lang="en-IN" dirty="0">
              <a:latin typeface="Consolas" panose="020B0609020204030204" pitchFamily="49" charset="0"/>
            </a:endParaRPr>
          </a:p>
          <a:p>
            <a:pPr marL="0" indent="0">
              <a:buNone/>
            </a:pPr>
            <a:r>
              <a:rPr lang="en-IN" dirty="0">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45D9E7C-F9AF-4B27-59FE-02C2BB8899B8}"/>
                  </a:ext>
                </a:extLst>
              </p14:cNvPr>
              <p14:cNvContentPartPr/>
              <p14:nvPr/>
            </p14:nvContentPartPr>
            <p14:xfrm>
              <a:off x="1381320" y="591120"/>
              <a:ext cx="10748160" cy="5187960"/>
            </p14:xfrm>
          </p:contentPart>
        </mc:Choice>
        <mc:Fallback xmlns="">
          <p:pic>
            <p:nvPicPr>
              <p:cNvPr id="4" name="Ink 3">
                <a:extLst>
                  <a:ext uri="{FF2B5EF4-FFF2-40B4-BE49-F238E27FC236}">
                    <a16:creationId xmlns:a16="http://schemas.microsoft.com/office/drawing/2014/main" id="{045D9E7C-F9AF-4B27-59FE-02C2BB8899B8}"/>
                  </a:ext>
                </a:extLst>
              </p:cNvPr>
              <p:cNvPicPr/>
              <p:nvPr/>
            </p:nvPicPr>
            <p:blipFill>
              <a:blip r:embed="rId3"/>
              <a:stretch>
                <a:fillRect/>
              </a:stretch>
            </p:blipFill>
            <p:spPr>
              <a:xfrm>
                <a:off x="1371960" y="581760"/>
                <a:ext cx="10766880" cy="5206680"/>
              </a:xfrm>
              <a:prstGeom prst="rect">
                <a:avLst/>
              </a:prstGeom>
            </p:spPr>
          </p:pic>
        </mc:Fallback>
      </mc:AlternateContent>
    </p:spTree>
    <p:extLst>
      <p:ext uri="{BB962C8B-B14F-4D97-AF65-F5344CB8AC3E}">
        <p14:creationId xmlns:p14="http://schemas.microsoft.com/office/powerpoint/2010/main" val="12917582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A928A-5CD0-8A82-7B4A-42BC0DB7EF4B}"/>
              </a:ext>
            </a:extLst>
          </p:cNvPr>
          <p:cNvSpPr>
            <a:spLocks noGrp="1"/>
          </p:cNvSpPr>
          <p:nvPr>
            <p:ph type="title"/>
          </p:nvPr>
        </p:nvSpPr>
        <p:spPr/>
        <p:txBody>
          <a:bodyPr/>
          <a:lstStyle/>
          <a:p>
            <a:r>
              <a:rPr lang="en-US" dirty="0"/>
              <a:t>LR rotation</a:t>
            </a:r>
            <a:endParaRPr lang="en-IN" dirty="0"/>
          </a:p>
        </p:txBody>
      </p:sp>
      <p:sp>
        <p:nvSpPr>
          <p:cNvPr id="3" name="Content Placeholder 2">
            <a:extLst>
              <a:ext uri="{FF2B5EF4-FFF2-40B4-BE49-F238E27FC236}">
                <a16:creationId xmlns:a16="http://schemas.microsoft.com/office/drawing/2014/main" id="{2C6DCA02-B55F-7D69-BDCB-BB7B7FDD8C4E}"/>
              </a:ext>
            </a:extLst>
          </p:cNvPr>
          <p:cNvSpPr>
            <a:spLocks noGrp="1"/>
          </p:cNvSpPr>
          <p:nvPr>
            <p:ph idx="1"/>
          </p:nvPr>
        </p:nvSpPr>
        <p:spPr/>
        <p:txBody>
          <a:bodyPr>
            <a:normAutofit fontScale="77500" lnSpcReduction="20000"/>
          </a:bodyPr>
          <a:lstStyle/>
          <a:p>
            <a:pPr marL="0" indent="0">
              <a:buNone/>
            </a:pPr>
            <a:r>
              <a:rPr lang="en-IN" dirty="0">
                <a:latin typeface="Consolas" panose="020B0609020204030204" pitchFamily="49" charset="0"/>
              </a:rPr>
              <a:t>static struct node* LR(struct node *n) {</a:t>
            </a:r>
          </a:p>
          <a:p>
            <a:pPr marL="0" indent="0">
              <a:buNone/>
            </a:pPr>
            <a:r>
              <a:rPr lang="en-IN" dirty="0">
                <a:latin typeface="Consolas" panose="020B0609020204030204" pitchFamily="49" charset="0"/>
              </a:rPr>
              <a:t>  struct node *mid = n-&gt;left;</a:t>
            </a:r>
          </a:p>
          <a:p>
            <a:pPr marL="0" indent="0">
              <a:buNone/>
            </a:pPr>
            <a:r>
              <a:rPr lang="en-IN" dirty="0">
                <a:latin typeface="Consolas" panose="020B0609020204030204" pitchFamily="49" charset="0"/>
              </a:rPr>
              <a:t>  struct node *</a:t>
            </a:r>
            <a:r>
              <a:rPr lang="en-IN" dirty="0" err="1">
                <a:latin typeface="Consolas" panose="020B0609020204030204" pitchFamily="49" charset="0"/>
              </a:rPr>
              <a:t>new_root</a:t>
            </a:r>
            <a:r>
              <a:rPr lang="en-IN" dirty="0">
                <a:latin typeface="Consolas" panose="020B0609020204030204" pitchFamily="49" charset="0"/>
              </a:rPr>
              <a:t> = mid-&gt;right;</a:t>
            </a:r>
          </a:p>
          <a:p>
            <a:pPr marL="0" indent="0">
              <a:buNone/>
            </a:pPr>
            <a:r>
              <a:rPr lang="en-IN" dirty="0">
                <a:latin typeface="Consolas" panose="020B0609020204030204" pitchFamily="49" charset="0"/>
              </a:rPr>
              <a:t>  mid-&gt;right = </a:t>
            </a:r>
            <a:r>
              <a:rPr lang="en-IN" dirty="0" err="1">
                <a:latin typeface="Consolas" panose="020B0609020204030204" pitchFamily="49" charset="0"/>
              </a:rPr>
              <a:t>new_root</a:t>
            </a:r>
            <a:r>
              <a:rPr lang="en-IN" dirty="0">
                <a:latin typeface="Consolas" panose="020B0609020204030204" pitchFamily="49" charset="0"/>
              </a:rPr>
              <a:t>-&gt;left;</a:t>
            </a:r>
          </a:p>
          <a:p>
            <a:pPr marL="0" indent="0">
              <a:buNone/>
            </a:pPr>
            <a:r>
              <a:rPr lang="en-IN" dirty="0">
                <a:latin typeface="Consolas" panose="020B0609020204030204" pitchFamily="49" charset="0"/>
              </a:rPr>
              <a:t>  n-&gt;left = </a:t>
            </a:r>
            <a:r>
              <a:rPr lang="en-IN" dirty="0" err="1">
                <a:latin typeface="Consolas" panose="020B0609020204030204" pitchFamily="49" charset="0"/>
              </a:rPr>
              <a:t>new_root</a:t>
            </a:r>
            <a:r>
              <a:rPr lang="en-IN" dirty="0">
                <a:latin typeface="Consolas" panose="020B0609020204030204" pitchFamily="49" charset="0"/>
              </a:rPr>
              <a:t>-&gt;right;</a:t>
            </a:r>
          </a:p>
          <a:p>
            <a:pPr marL="0" indent="0">
              <a:buNone/>
            </a:pPr>
            <a:r>
              <a:rPr lang="en-IN" dirty="0">
                <a:latin typeface="Consolas" panose="020B0609020204030204" pitchFamily="49" charset="0"/>
              </a:rPr>
              <a:t>  </a:t>
            </a:r>
            <a:r>
              <a:rPr lang="en-IN" dirty="0" err="1">
                <a:latin typeface="Consolas" panose="020B0609020204030204" pitchFamily="49" charset="0"/>
              </a:rPr>
              <a:t>new_root</a:t>
            </a:r>
            <a:r>
              <a:rPr lang="en-IN" dirty="0">
                <a:latin typeface="Consolas" panose="020B0609020204030204" pitchFamily="49" charset="0"/>
              </a:rPr>
              <a:t>-&gt;left = mid;</a:t>
            </a:r>
          </a:p>
          <a:p>
            <a:pPr marL="0" indent="0">
              <a:buNone/>
            </a:pPr>
            <a:r>
              <a:rPr lang="en-IN" dirty="0">
                <a:latin typeface="Consolas" panose="020B0609020204030204" pitchFamily="49" charset="0"/>
              </a:rPr>
              <a:t>  </a:t>
            </a:r>
            <a:r>
              <a:rPr lang="en-IN" dirty="0" err="1">
                <a:latin typeface="Consolas" panose="020B0609020204030204" pitchFamily="49" charset="0"/>
              </a:rPr>
              <a:t>new_root</a:t>
            </a:r>
            <a:r>
              <a:rPr lang="en-IN" dirty="0">
                <a:latin typeface="Consolas" panose="020B0609020204030204" pitchFamily="49" charset="0"/>
              </a:rPr>
              <a:t>-&gt;right = n;</a:t>
            </a:r>
          </a:p>
          <a:p>
            <a:pPr marL="0" indent="0">
              <a:buNone/>
            </a:pPr>
            <a:r>
              <a:rPr lang="en-IN" dirty="0">
                <a:latin typeface="Consolas" panose="020B0609020204030204" pitchFamily="49" charset="0"/>
              </a:rPr>
              <a:t>  </a:t>
            </a:r>
            <a:r>
              <a:rPr lang="en-IN" dirty="0" err="1">
                <a:latin typeface="Consolas" panose="020B0609020204030204" pitchFamily="49" charset="0"/>
              </a:rPr>
              <a:t>set_height</a:t>
            </a:r>
            <a:r>
              <a:rPr lang="en-IN" dirty="0">
                <a:latin typeface="Consolas" panose="020B0609020204030204" pitchFamily="49" charset="0"/>
              </a:rPr>
              <a:t>(n);</a:t>
            </a:r>
          </a:p>
          <a:p>
            <a:pPr marL="0" indent="0">
              <a:buNone/>
            </a:pPr>
            <a:r>
              <a:rPr lang="en-IN" dirty="0">
                <a:latin typeface="Consolas" panose="020B0609020204030204" pitchFamily="49" charset="0"/>
              </a:rPr>
              <a:t>  </a:t>
            </a:r>
            <a:r>
              <a:rPr lang="en-IN" dirty="0" err="1">
                <a:latin typeface="Consolas" panose="020B0609020204030204" pitchFamily="49" charset="0"/>
              </a:rPr>
              <a:t>set_height</a:t>
            </a:r>
            <a:r>
              <a:rPr lang="en-IN" dirty="0">
                <a:latin typeface="Consolas" panose="020B0609020204030204" pitchFamily="49" charset="0"/>
              </a:rPr>
              <a:t>(mid);</a:t>
            </a:r>
          </a:p>
          <a:p>
            <a:pPr marL="0" indent="0">
              <a:buNone/>
            </a:pPr>
            <a:r>
              <a:rPr lang="en-IN" dirty="0">
                <a:latin typeface="Consolas" panose="020B0609020204030204" pitchFamily="49" charset="0"/>
              </a:rPr>
              <a:t>  </a:t>
            </a:r>
            <a:r>
              <a:rPr lang="en-IN" dirty="0" err="1">
                <a:latin typeface="Consolas" panose="020B0609020204030204" pitchFamily="49" charset="0"/>
              </a:rPr>
              <a:t>set_height</a:t>
            </a:r>
            <a:r>
              <a:rPr lang="en-IN" dirty="0">
                <a:latin typeface="Consolas" panose="020B0609020204030204" pitchFamily="49" charset="0"/>
              </a:rPr>
              <a:t>(</a:t>
            </a:r>
            <a:r>
              <a:rPr lang="en-IN" dirty="0" err="1">
                <a:latin typeface="Consolas" panose="020B0609020204030204" pitchFamily="49" charset="0"/>
              </a:rPr>
              <a:t>new_root</a:t>
            </a:r>
            <a:r>
              <a:rPr lang="en-IN" dirty="0">
                <a:latin typeface="Consolas" panose="020B0609020204030204" pitchFamily="49" charset="0"/>
              </a:rPr>
              <a:t>);</a:t>
            </a:r>
          </a:p>
          <a:p>
            <a:pPr marL="0" indent="0">
              <a:buNone/>
            </a:pPr>
            <a:r>
              <a:rPr lang="en-IN" dirty="0">
                <a:latin typeface="Consolas" panose="020B0609020204030204" pitchFamily="49" charset="0"/>
              </a:rPr>
              <a:t>  return </a:t>
            </a:r>
            <a:r>
              <a:rPr lang="en-IN" dirty="0" err="1">
                <a:latin typeface="Consolas" panose="020B0609020204030204" pitchFamily="49" charset="0"/>
              </a:rPr>
              <a:t>new_root</a:t>
            </a:r>
            <a:r>
              <a:rPr lang="en-IN" dirty="0">
                <a:latin typeface="Consolas" panose="020B0609020204030204" pitchFamily="49" charset="0"/>
              </a:rPr>
              <a:t>;</a:t>
            </a:r>
          </a:p>
          <a:p>
            <a:pPr marL="0" indent="0">
              <a:buNone/>
            </a:pPr>
            <a:r>
              <a:rPr lang="en-IN" dirty="0">
                <a:latin typeface="Consolas" panose="020B0609020204030204" pitchFamily="49" charset="0"/>
              </a:rPr>
              <a:t>}</a:t>
            </a:r>
          </a:p>
        </p:txBody>
      </p:sp>
    </p:spTree>
    <p:extLst>
      <p:ext uri="{BB962C8B-B14F-4D97-AF65-F5344CB8AC3E}">
        <p14:creationId xmlns:p14="http://schemas.microsoft.com/office/powerpoint/2010/main" val="21893620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C3B09-EC6D-0710-9610-D3CF6CEEDB43}"/>
              </a:ext>
            </a:extLst>
          </p:cNvPr>
          <p:cNvSpPr>
            <a:spLocks noGrp="1"/>
          </p:cNvSpPr>
          <p:nvPr>
            <p:ph type="title"/>
          </p:nvPr>
        </p:nvSpPr>
        <p:spPr/>
        <p:txBody>
          <a:bodyPr/>
          <a:lstStyle/>
          <a:p>
            <a:r>
              <a:rPr lang="en-US" dirty="0"/>
              <a:t>RL rotation</a:t>
            </a:r>
            <a:endParaRPr lang="en-IN" dirty="0"/>
          </a:p>
        </p:txBody>
      </p:sp>
      <p:sp>
        <p:nvSpPr>
          <p:cNvPr id="3" name="Content Placeholder 2">
            <a:extLst>
              <a:ext uri="{FF2B5EF4-FFF2-40B4-BE49-F238E27FC236}">
                <a16:creationId xmlns:a16="http://schemas.microsoft.com/office/drawing/2014/main" id="{5DD5B5E5-8588-4F5C-4B4B-38DE0E3793D0}"/>
              </a:ext>
            </a:extLst>
          </p:cNvPr>
          <p:cNvSpPr>
            <a:spLocks noGrp="1"/>
          </p:cNvSpPr>
          <p:nvPr>
            <p:ph idx="1"/>
          </p:nvPr>
        </p:nvSpPr>
        <p:spPr/>
        <p:txBody>
          <a:bodyPr>
            <a:normAutofit fontScale="77500" lnSpcReduction="20000"/>
          </a:bodyPr>
          <a:lstStyle/>
          <a:p>
            <a:pPr marL="0" indent="0">
              <a:buNone/>
            </a:pPr>
            <a:r>
              <a:rPr lang="en-IN" dirty="0">
                <a:latin typeface="Consolas" panose="020B0609020204030204" pitchFamily="49" charset="0"/>
              </a:rPr>
              <a:t>static struct node* RL(struct node *n) {</a:t>
            </a:r>
          </a:p>
          <a:p>
            <a:pPr marL="0" indent="0">
              <a:buNone/>
            </a:pPr>
            <a:r>
              <a:rPr lang="en-IN" dirty="0">
                <a:latin typeface="Consolas" panose="020B0609020204030204" pitchFamily="49" charset="0"/>
              </a:rPr>
              <a:t>  struct node *mid = n-&gt;right;</a:t>
            </a:r>
          </a:p>
          <a:p>
            <a:pPr marL="0" indent="0">
              <a:buNone/>
            </a:pPr>
            <a:r>
              <a:rPr lang="en-IN" dirty="0">
                <a:latin typeface="Consolas" panose="020B0609020204030204" pitchFamily="49" charset="0"/>
              </a:rPr>
              <a:t>  struct node *</a:t>
            </a:r>
            <a:r>
              <a:rPr lang="en-IN" dirty="0" err="1">
                <a:latin typeface="Consolas" panose="020B0609020204030204" pitchFamily="49" charset="0"/>
              </a:rPr>
              <a:t>new_root</a:t>
            </a:r>
            <a:r>
              <a:rPr lang="en-IN" dirty="0">
                <a:latin typeface="Consolas" panose="020B0609020204030204" pitchFamily="49" charset="0"/>
              </a:rPr>
              <a:t> = mid-&gt;left;</a:t>
            </a:r>
          </a:p>
          <a:p>
            <a:pPr marL="0" indent="0">
              <a:buNone/>
            </a:pPr>
            <a:r>
              <a:rPr lang="en-IN" dirty="0">
                <a:latin typeface="Consolas" panose="020B0609020204030204" pitchFamily="49" charset="0"/>
              </a:rPr>
              <a:t>  mid-&gt;left = </a:t>
            </a:r>
            <a:r>
              <a:rPr lang="en-IN" dirty="0" err="1">
                <a:latin typeface="Consolas" panose="020B0609020204030204" pitchFamily="49" charset="0"/>
              </a:rPr>
              <a:t>new_root</a:t>
            </a:r>
            <a:r>
              <a:rPr lang="en-IN" dirty="0">
                <a:latin typeface="Consolas" panose="020B0609020204030204" pitchFamily="49" charset="0"/>
              </a:rPr>
              <a:t>-&gt;right;</a:t>
            </a:r>
          </a:p>
          <a:p>
            <a:pPr marL="0" indent="0">
              <a:buNone/>
            </a:pPr>
            <a:r>
              <a:rPr lang="en-IN" dirty="0">
                <a:latin typeface="Consolas" panose="020B0609020204030204" pitchFamily="49" charset="0"/>
              </a:rPr>
              <a:t>  n-&gt;right = </a:t>
            </a:r>
            <a:r>
              <a:rPr lang="en-IN" dirty="0" err="1">
                <a:latin typeface="Consolas" panose="020B0609020204030204" pitchFamily="49" charset="0"/>
              </a:rPr>
              <a:t>new_root</a:t>
            </a:r>
            <a:r>
              <a:rPr lang="en-IN" dirty="0">
                <a:latin typeface="Consolas" panose="020B0609020204030204" pitchFamily="49" charset="0"/>
              </a:rPr>
              <a:t>-&gt;left;</a:t>
            </a:r>
          </a:p>
          <a:p>
            <a:pPr marL="0" indent="0">
              <a:buNone/>
            </a:pPr>
            <a:r>
              <a:rPr lang="en-IN" dirty="0">
                <a:latin typeface="Consolas" panose="020B0609020204030204" pitchFamily="49" charset="0"/>
              </a:rPr>
              <a:t>  </a:t>
            </a:r>
            <a:r>
              <a:rPr lang="en-IN" dirty="0" err="1">
                <a:latin typeface="Consolas" panose="020B0609020204030204" pitchFamily="49" charset="0"/>
              </a:rPr>
              <a:t>new_root</a:t>
            </a:r>
            <a:r>
              <a:rPr lang="en-IN" dirty="0">
                <a:latin typeface="Consolas" panose="020B0609020204030204" pitchFamily="49" charset="0"/>
              </a:rPr>
              <a:t>-&gt;left = n;</a:t>
            </a:r>
          </a:p>
          <a:p>
            <a:pPr marL="0" indent="0">
              <a:buNone/>
            </a:pPr>
            <a:r>
              <a:rPr lang="en-IN" dirty="0">
                <a:latin typeface="Consolas" panose="020B0609020204030204" pitchFamily="49" charset="0"/>
              </a:rPr>
              <a:t>  </a:t>
            </a:r>
            <a:r>
              <a:rPr lang="en-IN" dirty="0" err="1">
                <a:latin typeface="Consolas" panose="020B0609020204030204" pitchFamily="49" charset="0"/>
              </a:rPr>
              <a:t>new_root</a:t>
            </a:r>
            <a:r>
              <a:rPr lang="en-IN" dirty="0">
                <a:latin typeface="Consolas" panose="020B0609020204030204" pitchFamily="49" charset="0"/>
              </a:rPr>
              <a:t>-&gt;right = mid;</a:t>
            </a:r>
          </a:p>
          <a:p>
            <a:pPr marL="0" indent="0">
              <a:buNone/>
            </a:pPr>
            <a:r>
              <a:rPr lang="en-IN" dirty="0">
                <a:latin typeface="Consolas" panose="020B0609020204030204" pitchFamily="49" charset="0"/>
              </a:rPr>
              <a:t>  </a:t>
            </a:r>
            <a:r>
              <a:rPr lang="en-IN" dirty="0" err="1">
                <a:latin typeface="Consolas" panose="020B0609020204030204" pitchFamily="49" charset="0"/>
              </a:rPr>
              <a:t>set_height</a:t>
            </a:r>
            <a:r>
              <a:rPr lang="en-IN" dirty="0">
                <a:latin typeface="Consolas" panose="020B0609020204030204" pitchFamily="49" charset="0"/>
              </a:rPr>
              <a:t>(n);</a:t>
            </a:r>
          </a:p>
          <a:p>
            <a:pPr marL="0" indent="0">
              <a:buNone/>
            </a:pPr>
            <a:r>
              <a:rPr lang="en-IN" dirty="0">
                <a:latin typeface="Consolas" panose="020B0609020204030204" pitchFamily="49" charset="0"/>
              </a:rPr>
              <a:t>  </a:t>
            </a:r>
            <a:r>
              <a:rPr lang="en-IN" dirty="0" err="1">
                <a:latin typeface="Consolas" panose="020B0609020204030204" pitchFamily="49" charset="0"/>
              </a:rPr>
              <a:t>set_height</a:t>
            </a:r>
            <a:r>
              <a:rPr lang="en-IN" dirty="0">
                <a:latin typeface="Consolas" panose="020B0609020204030204" pitchFamily="49" charset="0"/>
              </a:rPr>
              <a:t>(mid);</a:t>
            </a:r>
          </a:p>
          <a:p>
            <a:pPr marL="0" indent="0">
              <a:buNone/>
            </a:pPr>
            <a:r>
              <a:rPr lang="en-IN" dirty="0">
                <a:latin typeface="Consolas" panose="020B0609020204030204" pitchFamily="49" charset="0"/>
              </a:rPr>
              <a:t>  </a:t>
            </a:r>
            <a:r>
              <a:rPr lang="en-IN" dirty="0" err="1">
                <a:latin typeface="Consolas" panose="020B0609020204030204" pitchFamily="49" charset="0"/>
              </a:rPr>
              <a:t>set_height</a:t>
            </a:r>
            <a:r>
              <a:rPr lang="en-IN" dirty="0">
                <a:latin typeface="Consolas" panose="020B0609020204030204" pitchFamily="49" charset="0"/>
              </a:rPr>
              <a:t>(</a:t>
            </a:r>
            <a:r>
              <a:rPr lang="en-IN" dirty="0" err="1">
                <a:latin typeface="Consolas" panose="020B0609020204030204" pitchFamily="49" charset="0"/>
              </a:rPr>
              <a:t>new_root</a:t>
            </a:r>
            <a:r>
              <a:rPr lang="en-IN" dirty="0">
                <a:latin typeface="Consolas" panose="020B0609020204030204" pitchFamily="49" charset="0"/>
              </a:rPr>
              <a:t>);</a:t>
            </a:r>
          </a:p>
          <a:p>
            <a:pPr marL="0" indent="0">
              <a:buNone/>
            </a:pPr>
            <a:r>
              <a:rPr lang="en-IN" dirty="0">
                <a:latin typeface="Consolas" panose="020B0609020204030204" pitchFamily="49" charset="0"/>
              </a:rPr>
              <a:t>  return </a:t>
            </a:r>
            <a:r>
              <a:rPr lang="en-IN" dirty="0" err="1">
                <a:latin typeface="Consolas" panose="020B0609020204030204" pitchFamily="49" charset="0"/>
              </a:rPr>
              <a:t>new_root</a:t>
            </a:r>
            <a:r>
              <a:rPr lang="en-IN" dirty="0">
                <a:latin typeface="Consolas" panose="020B0609020204030204" pitchFamily="49" charset="0"/>
              </a:rPr>
              <a:t>;</a:t>
            </a:r>
          </a:p>
          <a:p>
            <a:pPr marL="0" indent="0">
              <a:buNone/>
            </a:pPr>
            <a:r>
              <a:rPr lang="en-IN" dirty="0">
                <a:latin typeface="Consolas" panose="020B0609020204030204" pitchFamily="49" charset="0"/>
              </a:rPr>
              <a:t>}</a:t>
            </a:r>
          </a:p>
        </p:txBody>
      </p:sp>
    </p:spTree>
    <p:extLst>
      <p:ext uri="{BB962C8B-B14F-4D97-AF65-F5344CB8AC3E}">
        <p14:creationId xmlns:p14="http://schemas.microsoft.com/office/powerpoint/2010/main" val="39855122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EEA99-7190-C7B1-670B-DD61A19CC46F}"/>
              </a:ext>
            </a:extLst>
          </p:cNvPr>
          <p:cNvSpPr>
            <a:spLocks noGrp="1"/>
          </p:cNvSpPr>
          <p:nvPr>
            <p:ph type="title"/>
          </p:nvPr>
        </p:nvSpPr>
        <p:spPr/>
        <p:txBody>
          <a:bodyPr/>
          <a:lstStyle/>
          <a:p>
            <a:r>
              <a:rPr lang="en-US" dirty="0"/>
              <a:t>Insert</a:t>
            </a:r>
            <a:endParaRPr lang="en-IN" dirty="0"/>
          </a:p>
        </p:txBody>
      </p:sp>
      <p:sp>
        <p:nvSpPr>
          <p:cNvPr id="6" name="TextBox 5">
            <a:extLst>
              <a:ext uri="{FF2B5EF4-FFF2-40B4-BE49-F238E27FC236}">
                <a16:creationId xmlns:a16="http://schemas.microsoft.com/office/drawing/2014/main" id="{B0B9364D-B297-0C92-F89A-7B2138C747E0}"/>
              </a:ext>
            </a:extLst>
          </p:cNvPr>
          <p:cNvSpPr txBox="1"/>
          <p:nvPr/>
        </p:nvSpPr>
        <p:spPr>
          <a:xfrm>
            <a:off x="154116" y="1510298"/>
            <a:ext cx="6441894" cy="4801314"/>
          </a:xfrm>
          <a:prstGeom prst="rect">
            <a:avLst/>
          </a:prstGeom>
          <a:noFill/>
        </p:spPr>
        <p:txBody>
          <a:bodyPr wrap="square" rtlCol="0">
            <a:spAutoFit/>
          </a:bodyPr>
          <a:lstStyle/>
          <a:p>
            <a:r>
              <a:rPr lang="en-IN" dirty="0">
                <a:latin typeface="Consolas" panose="020B0609020204030204" pitchFamily="49" charset="0"/>
              </a:rPr>
              <a:t>struct node* insert(struct node *root, int </a:t>
            </a:r>
            <a:r>
              <a:rPr lang="en-IN" dirty="0" err="1">
                <a:latin typeface="Consolas" panose="020B0609020204030204" pitchFamily="49" charset="0"/>
              </a:rPr>
              <a:t>val</a:t>
            </a:r>
            <a:r>
              <a:rPr lang="en-IN" dirty="0">
                <a:latin typeface="Consolas" panose="020B0609020204030204" pitchFamily="49" charset="0"/>
              </a:rPr>
              <a:t>) {</a:t>
            </a:r>
          </a:p>
          <a:p>
            <a:r>
              <a:rPr lang="en-IN" dirty="0">
                <a:latin typeface="Consolas" panose="020B0609020204030204" pitchFamily="49" charset="0"/>
              </a:rPr>
              <a:t>  struct node *n;</a:t>
            </a:r>
          </a:p>
          <a:p>
            <a:endParaRPr lang="en-IN" dirty="0">
              <a:latin typeface="Consolas" panose="020B0609020204030204" pitchFamily="49" charset="0"/>
            </a:endParaRPr>
          </a:p>
          <a:p>
            <a:r>
              <a:rPr lang="en-IN" dirty="0">
                <a:latin typeface="Consolas" panose="020B0609020204030204" pitchFamily="49" charset="0"/>
              </a:rPr>
              <a:t>  if (root == NULL) {</a:t>
            </a:r>
          </a:p>
          <a:p>
            <a:r>
              <a:rPr lang="en-IN" dirty="0">
                <a:latin typeface="Consolas" panose="020B0609020204030204" pitchFamily="49" charset="0"/>
              </a:rPr>
              <a:t>    root = </a:t>
            </a:r>
            <a:r>
              <a:rPr lang="en-IN" dirty="0" err="1">
                <a:latin typeface="Consolas" panose="020B0609020204030204" pitchFamily="49" charset="0"/>
              </a:rPr>
              <a:t>allocate_node</a:t>
            </a:r>
            <a:r>
              <a:rPr lang="en-IN" dirty="0">
                <a:latin typeface="Consolas" panose="020B0609020204030204" pitchFamily="49" charset="0"/>
              </a:rPr>
              <a:t>(</a:t>
            </a:r>
            <a:r>
              <a:rPr lang="en-IN" dirty="0" err="1">
                <a:latin typeface="Consolas" panose="020B0609020204030204" pitchFamily="49" charset="0"/>
              </a:rPr>
              <a:t>val</a:t>
            </a:r>
            <a:r>
              <a:rPr lang="en-IN" dirty="0">
                <a:latin typeface="Consolas" panose="020B0609020204030204" pitchFamily="49" charset="0"/>
              </a:rPr>
              <a:t>);</a:t>
            </a:r>
          </a:p>
          <a:p>
            <a:r>
              <a:rPr lang="en-IN" dirty="0">
                <a:latin typeface="Consolas" panose="020B0609020204030204" pitchFamily="49" charset="0"/>
              </a:rPr>
              <a:t>    return root;</a:t>
            </a:r>
          </a:p>
          <a:p>
            <a:r>
              <a:rPr lang="en-IN" dirty="0">
                <a:latin typeface="Consolas" panose="020B0609020204030204" pitchFamily="49" charset="0"/>
              </a:rPr>
              <a:t>  }</a:t>
            </a:r>
          </a:p>
          <a:p>
            <a:r>
              <a:rPr lang="en-IN" dirty="0">
                <a:latin typeface="Consolas" panose="020B0609020204030204" pitchFamily="49" charset="0"/>
              </a:rPr>
              <a:t>  if (</a:t>
            </a:r>
            <a:r>
              <a:rPr lang="en-IN" dirty="0" err="1">
                <a:latin typeface="Consolas" panose="020B0609020204030204" pitchFamily="49" charset="0"/>
              </a:rPr>
              <a:t>val</a:t>
            </a:r>
            <a:r>
              <a:rPr lang="en-IN" dirty="0">
                <a:latin typeface="Consolas" panose="020B0609020204030204" pitchFamily="49" charset="0"/>
              </a:rPr>
              <a:t> &gt;= root-&gt;</a:t>
            </a:r>
            <a:r>
              <a:rPr lang="en-IN" dirty="0" err="1">
                <a:latin typeface="Consolas" panose="020B0609020204030204" pitchFamily="49" charset="0"/>
              </a:rPr>
              <a:t>val</a:t>
            </a:r>
            <a:r>
              <a:rPr lang="en-IN" dirty="0">
                <a:latin typeface="Consolas" panose="020B0609020204030204" pitchFamily="49" charset="0"/>
              </a:rPr>
              <a:t>) {</a:t>
            </a:r>
          </a:p>
          <a:p>
            <a:r>
              <a:rPr lang="en-IN" dirty="0">
                <a:latin typeface="Consolas" panose="020B0609020204030204" pitchFamily="49" charset="0"/>
              </a:rPr>
              <a:t>    root-&gt;right = insert(root-&gt;right, </a:t>
            </a:r>
            <a:r>
              <a:rPr lang="en-IN" dirty="0" err="1">
                <a:latin typeface="Consolas" panose="020B0609020204030204" pitchFamily="49" charset="0"/>
              </a:rPr>
              <a:t>val</a:t>
            </a:r>
            <a:r>
              <a:rPr lang="en-IN" dirty="0">
                <a:latin typeface="Consolas" panose="020B0609020204030204" pitchFamily="49" charset="0"/>
              </a:rPr>
              <a:t>);</a:t>
            </a:r>
          </a:p>
          <a:p>
            <a:r>
              <a:rPr lang="en-IN" dirty="0">
                <a:latin typeface="Consolas" panose="020B0609020204030204" pitchFamily="49" charset="0"/>
              </a:rPr>
              <a:t>  }</a:t>
            </a:r>
          </a:p>
          <a:p>
            <a:r>
              <a:rPr lang="en-IN" dirty="0">
                <a:latin typeface="Consolas" panose="020B0609020204030204" pitchFamily="49" charset="0"/>
              </a:rPr>
              <a:t>  else {</a:t>
            </a:r>
          </a:p>
          <a:p>
            <a:r>
              <a:rPr lang="en-IN" dirty="0">
                <a:latin typeface="Consolas" panose="020B0609020204030204" pitchFamily="49" charset="0"/>
              </a:rPr>
              <a:t>    root-&gt;left = insert(root-&gt;left, </a:t>
            </a:r>
            <a:r>
              <a:rPr lang="en-IN" dirty="0" err="1">
                <a:latin typeface="Consolas" panose="020B0609020204030204" pitchFamily="49" charset="0"/>
              </a:rPr>
              <a:t>val</a:t>
            </a:r>
            <a:r>
              <a:rPr lang="en-IN" dirty="0">
                <a:latin typeface="Consolas" panose="020B0609020204030204" pitchFamily="49" charset="0"/>
              </a:rPr>
              <a:t>);</a:t>
            </a:r>
          </a:p>
          <a:p>
            <a:r>
              <a:rPr lang="en-IN" dirty="0">
                <a:latin typeface="Consolas" panose="020B0609020204030204" pitchFamily="49" charset="0"/>
              </a:rPr>
              <a:t>  }</a:t>
            </a:r>
          </a:p>
          <a:p>
            <a:r>
              <a:rPr lang="en-IN" dirty="0">
                <a:latin typeface="Consolas" panose="020B0609020204030204" pitchFamily="49" charset="0"/>
              </a:rPr>
              <a:t>  </a:t>
            </a:r>
            <a:r>
              <a:rPr lang="en-IN" dirty="0" err="1">
                <a:latin typeface="Consolas" panose="020B0609020204030204" pitchFamily="49" charset="0"/>
              </a:rPr>
              <a:t>set_height</a:t>
            </a:r>
            <a:r>
              <a:rPr lang="en-IN" dirty="0">
                <a:latin typeface="Consolas" panose="020B0609020204030204" pitchFamily="49" charset="0"/>
              </a:rPr>
              <a:t>(root);</a:t>
            </a:r>
          </a:p>
          <a:p>
            <a:r>
              <a:rPr lang="en-IN" dirty="0">
                <a:latin typeface="Consolas" panose="020B0609020204030204" pitchFamily="49" charset="0"/>
              </a:rPr>
              <a:t>  n = </a:t>
            </a:r>
            <a:r>
              <a:rPr lang="en-IN" dirty="0" err="1">
                <a:latin typeface="Consolas" panose="020B0609020204030204" pitchFamily="49" charset="0"/>
              </a:rPr>
              <a:t>try_rotate</a:t>
            </a:r>
            <a:r>
              <a:rPr lang="en-IN" dirty="0">
                <a:latin typeface="Consolas" panose="020B0609020204030204" pitchFamily="49" charset="0"/>
              </a:rPr>
              <a:t>(root);</a:t>
            </a:r>
          </a:p>
          <a:p>
            <a:r>
              <a:rPr lang="en-IN" dirty="0">
                <a:latin typeface="Consolas" panose="020B0609020204030204" pitchFamily="49" charset="0"/>
              </a:rPr>
              <a:t>  return n;</a:t>
            </a:r>
          </a:p>
          <a:p>
            <a:r>
              <a:rPr lang="en-IN" dirty="0">
                <a:latin typeface="Consolas" panose="020B0609020204030204" pitchFamily="49" charset="0"/>
              </a:rPr>
              <a:t>}</a:t>
            </a:r>
          </a:p>
        </p:txBody>
      </p:sp>
      <p:sp>
        <p:nvSpPr>
          <p:cNvPr id="7" name="TextBox 6">
            <a:extLst>
              <a:ext uri="{FF2B5EF4-FFF2-40B4-BE49-F238E27FC236}">
                <a16:creationId xmlns:a16="http://schemas.microsoft.com/office/drawing/2014/main" id="{4823F30C-2435-8D68-D74B-BA4EEC277A5D}"/>
              </a:ext>
            </a:extLst>
          </p:cNvPr>
          <p:cNvSpPr txBox="1"/>
          <p:nvPr/>
        </p:nvSpPr>
        <p:spPr>
          <a:xfrm>
            <a:off x="6810062" y="409251"/>
            <a:ext cx="5333986" cy="6186309"/>
          </a:xfrm>
          <a:prstGeom prst="rect">
            <a:avLst/>
          </a:prstGeom>
          <a:noFill/>
        </p:spPr>
        <p:txBody>
          <a:bodyPr wrap="square" rtlCol="0">
            <a:spAutoFit/>
          </a:bodyPr>
          <a:lstStyle/>
          <a:p>
            <a:r>
              <a:rPr lang="en-IN" dirty="0">
                <a:latin typeface="Consolas" panose="020B0609020204030204" pitchFamily="49" charset="0"/>
              </a:rPr>
              <a:t>struct node* </a:t>
            </a:r>
            <a:r>
              <a:rPr lang="en-IN" dirty="0" err="1">
                <a:latin typeface="Consolas" panose="020B0609020204030204" pitchFamily="49" charset="0"/>
              </a:rPr>
              <a:t>try_rotate</a:t>
            </a:r>
            <a:r>
              <a:rPr lang="en-IN" dirty="0">
                <a:latin typeface="Consolas" panose="020B0609020204030204" pitchFamily="49" charset="0"/>
              </a:rPr>
              <a:t>(struct node *n) {</a:t>
            </a:r>
          </a:p>
          <a:p>
            <a:r>
              <a:rPr lang="en-IN" dirty="0">
                <a:latin typeface="Consolas" panose="020B0609020204030204" pitchFamily="49" charset="0"/>
              </a:rPr>
              <a:t>  int </a:t>
            </a:r>
            <a:r>
              <a:rPr lang="en-IN" dirty="0" err="1">
                <a:latin typeface="Consolas" panose="020B0609020204030204" pitchFamily="49" charset="0"/>
              </a:rPr>
              <a:t>bal</a:t>
            </a:r>
            <a:r>
              <a:rPr lang="en-IN" dirty="0">
                <a:latin typeface="Consolas" panose="020B0609020204030204" pitchFamily="49" charset="0"/>
              </a:rPr>
              <a:t> = </a:t>
            </a:r>
            <a:r>
              <a:rPr lang="en-IN" dirty="0" err="1">
                <a:latin typeface="Consolas" panose="020B0609020204030204" pitchFamily="49" charset="0"/>
              </a:rPr>
              <a:t>get_balance</a:t>
            </a:r>
            <a:r>
              <a:rPr lang="en-IN" dirty="0">
                <a:latin typeface="Consolas" panose="020B0609020204030204" pitchFamily="49" charset="0"/>
              </a:rPr>
              <a:t>(n);</a:t>
            </a:r>
          </a:p>
          <a:p>
            <a:r>
              <a:rPr lang="en-IN" dirty="0">
                <a:latin typeface="Consolas" panose="020B0609020204030204" pitchFamily="49" charset="0"/>
              </a:rPr>
              <a:t>  if (</a:t>
            </a:r>
            <a:r>
              <a:rPr lang="en-IN" dirty="0" err="1">
                <a:latin typeface="Consolas" panose="020B0609020204030204" pitchFamily="49" charset="0"/>
              </a:rPr>
              <a:t>bal</a:t>
            </a:r>
            <a:r>
              <a:rPr lang="en-IN" dirty="0">
                <a:latin typeface="Consolas" panose="020B0609020204030204" pitchFamily="49" charset="0"/>
              </a:rPr>
              <a:t> &lt; -1) {</a:t>
            </a:r>
          </a:p>
          <a:p>
            <a:r>
              <a:rPr lang="en-IN" dirty="0">
                <a:latin typeface="Consolas" panose="020B0609020204030204" pitchFamily="49" charset="0"/>
              </a:rPr>
              <a:t>    </a:t>
            </a:r>
            <a:r>
              <a:rPr lang="en-IN" dirty="0" err="1">
                <a:latin typeface="Consolas" panose="020B0609020204030204" pitchFamily="49" charset="0"/>
              </a:rPr>
              <a:t>bal</a:t>
            </a:r>
            <a:r>
              <a:rPr lang="en-IN" dirty="0">
                <a:latin typeface="Consolas" panose="020B0609020204030204" pitchFamily="49" charset="0"/>
              </a:rPr>
              <a:t> = </a:t>
            </a:r>
            <a:r>
              <a:rPr lang="en-IN" dirty="0" err="1">
                <a:latin typeface="Consolas" panose="020B0609020204030204" pitchFamily="49" charset="0"/>
              </a:rPr>
              <a:t>get_balance</a:t>
            </a:r>
            <a:r>
              <a:rPr lang="en-IN" dirty="0">
                <a:latin typeface="Consolas" panose="020B0609020204030204" pitchFamily="49" charset="0"/>
              </a:rPr>
              <a:t>(n-&gt;right);</a:t>
            </a:r>
          </a:p>
          <a:p>
            <a:r>
              <a:rPr lang="en-IN" dirty="0">
                <a:latin typeface="Consolas" panose="020B0609020204030204" pitchFamily="49" charset="0"/>
              </a:rPr>
              <a:t>    if (</a:t>
            </a:r>
            <a:r>
              <a:rPr lang="en-IN" dirty="0" err="1">
                <a:latin typeface="Consolas" panose="020B0609020204030204" pitchFamily="49" charset="0"/>
              </a:rPr>
              <a:t>bal</a:t>
            </a:r>
            <a:r>
              <a:rPr lang="en-IN" dirty="0">
                <a:latin typeface="Consolas" panose="020B0609020204030204" pitchFamily="49" charset="0"/>
              </a:rPr>
              <a:t> &gt; 0) {</a:t>
            </a:r>
          </a:p>
          <a:p>
            <a:r>
              <a:rPr lang="en-IN" dirty="0">
                <a:latin typeface="Consolas" panose="020B0609020204030204" pitchFamily="49" charset="0"/>
              </a:rPr>
              <a:t>      n = RL(n);</a:t>
            </a:r>
          </a:p>
          <a:p>
            <a:r>
              <a:rPr lang="en-IN" dirty="0">
                <a:latin typeface="Consolas" panose="020B0609020204030204" pitchFamily="49" charset="0"/>
              </a:rPr>
              <a:t>    }</a:t>
            </a:r>
          </a:p>
          <a:p>
            <a:r>
              <a:rPr lang="en-IN" dirty="0">
                <a:latin typeface="Consolas" panose="020B0609020204030204" pitchFamily="49" charset="0"/>
              </a:rPr>
              <a:t>    else {</a:t>
            </a:r>
          </a:p>
          <a:p>
            <a:r>
              <a:rPr lang="en-IN" dirty="0">
                <a:latin typeface="Consolas" panose="020B0609020204030204" pitchFamily="49" charset="0"/>
              </a:rPr>
              <a:t>      n = RR(n);</a:t>
            </a:r>
          </a:p>
          <a:p>
            <a:r>
              <a:rPr lang="en-IN" dirty="0">
                <a:latin typeface="Consolas" panose="020B0609020204030204" pitchFamily="49" charset="0"/>
              </a:rPr>
              <a:t>    }</a:t>
            </a:r>
          </a:p>
          <a:p>
            <a:r>
              <a:rPr lang="en-IN" dirty="0">
                <a:latin typeface="Consolas" panose="020B0609020204030204" pitchFamily="49" charset="0"/>
              </a:rPr>
              <a:t>  }</a:t>
            </a:r>
          </a:p>
          <a:p>
            <a:r>
              <a:rPr lang="en-IN" dirty="0">
                <a:latin typeface="Consolas" panose="020B0609020204030204" pitchFamily="49" charset="0"/>
              </a:rPr>
              <a:t>  else if (</a:t>
            </a:r>
            <a:r>
              <a:rPr lang="en-IN" dirty="0" err="1">
                <a:latin typeface="Consolas" panose="020B0609020204030204" pitchFamily="49" charset="0"/>
              </a:rPr>
              <a:t>bal</a:t>
            </a:r>
            <a:r>
              <a:rPr lang="en-IN" dirty="0">
                <a:latin typeface="Consolas" panose="020B0609020204030204" pitchFamily="49" charset="0"/>
              </a:rPr>
              <a:t> &gt; 1) {</a:t>
            </a:r>
          </a:p>
          <a:p>
            <a:r>
              <a:rPr lang="en-IN" dirty="0">
                <a:latin typeface="Consolas" panose="020B0609020204030204" pitchFamily="49" charset="0"/>
              </a:rPr>
              <a:t>    </a:t>
            </a:r>
            <a:r>
              <a:rPr lang="en-IN" dirty="0" err="1">
                <a:latin typeface="Consolas" panose="020B0609020204030204" pitchFamily="49" charset="0"/>
              </a:rPr>
              <a:t>bal</a:t>
            </a:r>
            <a:r>
              <a:rPr lang="en-IN" dirty="0">
                <a:latin typeface="Consolas" panose="020B0609020204030204" pitchFamily="49" charset="0"/>
              </a:rPr>
              <a:t> = </a:t>
            </a:r>
            <a:r>
              <a:rPr lang="en-IN" dirty="0" err="1">
                <a:latin typeface="Consolas" panose="020B0609020204030204" pitchFamily="49" charset="0"/>
              </a:rPr>
              <a:t>get_balance</a:t>
            </a:r>
            <a:r>
              <a:rPr lang="en-IN" dirty="0">
                <a:latin typeface="Consolas" panose="020B0609020204030204" pitchFamily="49" charset="0"/>
              </a:rPr>
              <a:t>(n-&gt;left);</a:t>
            </a:r>
          </a:p>
          <a:p>
            <a:r>
              <a:rPr lang="en-IN" dirty="0">
                <a:latin typeface="Consolas" panose="020B0609020204030204" pitchFamily="49" charset="0"/>
              </a:rPr>
              <a:t>    if (</a:t>
            </a:r>
            <a:r>
              <a:rPr lang="en-IN" dirty="0" err="1">
                <a:latin typeface="Consolas" panose="020B0609020204030204" pitchFamily="49" charset="0"/>
              </a:rPr>
              <a:t>bal</a:t>
            </a:r>
            <a:r>
              <a:rPr lang="en-IN" dirty="0">
                <a:latin typeface="Consolas" panose="020B0609020204030204" pitchFamily="49" charset="0"/>
              </a:rPr>
              <a:t> &lt; 0) {</a:t>
            </a:r>
          </a:p>
          <a:p>
            <a:r>
              <a:rPr lang="en-IN" dirty="0">
                <a:latin typeface="Consolas" panose="020B0609020204030204" pitchFamily="49" charset="0"/>
              </a:rPr>
              <a:t>      n = LR(n);</a:t>
            </a:r>
          </a:p>
          <a:p>
            <a:r>
              <a:rPr lang="en-IN" dirty="0">
                <a:latin typeface="Consolas" panose="020B0609020204030204" pitchFamily="49" charset="0"/>
              </a:rPr>
              <a:t>    }</a:t>
            </a:r>
          </a:p>
          <a:p>
            <a:r>
              <a:rPr lang="en-IN" dirty="0">
                <a:latin typeface="Consolas" panose="020B0609020204030204" pitchFamily="49" charset="0"/>
              </a:rPr>
              <a:t>    else {</a:t>
            </a:r>
          </a:p>
          <a:p>
            <a:r>
              <a:rPr lang="en-IN" dirty="0">
                <a:latin typeface="Consolas" panose="020B0609020204030204" pitchFamily="49" charset="0"/>
              </a:rPr>
              <a:t>      n = LL(n);</a:t>
            </a:r>
          </a:p>
          <a:p>
            <a:r>
              <a:rPr lang="en-IN" dirty="0">
                <a:latin typeface="Consolas" panose="020B0609020204030204" pitchFamily="49" charset="0"/>
              </a:rPr>
              <a:t>    }</a:t>
            </a:r>
          </a:p>
          <a:p>
            <a:r>
              <a:rPr lang="en-IN" dirty="0">
                <a:latin typeface="Consolas" panose="020B0609020204030204" pitchFamily="49" charset="0"/>
              </a:rPr>
              <a:t>  }</a:t>
            </a:r>
          </a:p>
          <a:p>
            <a:r>
              <a:rPr lang="en-IN" dirty="0">
                <a:latin typeface="Consolas" panose="020B0609020204030204" pitchFamily="49" charset="0"/>
              </a:rPr>
              <a:t>  return n;</a:t>
            </a:r>
          </a:p>
          <a:p>
            <a:r>
              <a:rPr lang="en-IN" dirty="0">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1AAE8B2A-C27E-CB67-E23C-90E3B26B7926}"/>
                  </a:ext>
                </a:extLst>
              </p14:cNvPr>
              <p14:cNvContentPartPr/>
              <p14:nvPr/>
            </p14:nvContentPartPr>
            <p14:xfrm>
              <a:off x="1013400" y="2679480"/>
              <a:ext cx="2854440" cy="2636280"/>
            </p14:xfrm>
          </p:contentPart>
        </mc:Choice>
        <mc:Fallback xmlns="">
          <p:pic>
            <p:nvPicPr>
              <p:cNvPr id="3" name="Ink 2">
                <a:extLst>
                  <a:ext uri="{FF2B5EF4-FFF2-40B4-BE49-F238E27FC236}">
                    <a16:creationId xmlns:a16="http://schemas.microsoft.com/office/drawing/2014/main" id="{1AAE8B2A-C27E-CB67-E23C-90E3B26B7926}"/>
                  </a:ext>
                </a:extLst>
              </p:cNvPr>
              <p:cNvPicPr/>
              <p:nvPr/>
            </p:nvPicPr>
            <p:blipFill>
              <a:blip r:embed="rId3"/>
              <a:stretch>
                <a:fillRect/>
              </a:stretch>
            </p:blipFill>
            <p:spPr>
              <a:xfrm>
                <a:off x="1004040" y="2670120"/>
                <a:ext cx="2873160" cy="2655000"/>
              </a:xfrm>
              <a:prstGeom prst="rect">
                <a:avLst/>
              </a:prstGeom>
            </p:spPr>
          </p:pic>
        </mc:Fallback>
      </mc:AlternateContent>
    </p:spTree>
    <p:extLst>
      <p:ext uri="{BB962C8B-B14F-4D97-AF65-F5344CB8AC3E}">
        <p14:creationId xmlns:p14="http://schemas.microsoft.com/office/powerpoint/2010/main" val="22463430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110D-8350-1C87-4F56-F20288A4C4CD}"/>
              </a:ext>
            </a:extLst>
          </p:cNvPr>
          <p:cNvSpPr>
            <a:spLocks noGrp="1"/>
          </p:cNvSpPr>
          <p:nvPr>
            <p:ph type="title"/>
          </p:nvPr>
        </p:nvSpPr>
        <p:spPr/>
        <p:txBody>
          <a:bodyPr/>
          <a:lstStyle/>
          <a:p>
            <a:r>
              <a:rPr lang="en-IN" dirty="0"/>
              <a:t>Deletion</a:t>
            </a:r>
          </a:p>
        </p:txBody>
      </p:sp>
      <p:sp>
        <p:nvSpPr>
          <p:cNvPr id="3" name="Text Placeholder 2">
            <a:extLst>
              <a:ext uri="{FF2B5EF4-FFF2-40B4-BE49-F238E27FC236}">
                <a16:creationId xmlns:a16="http://schemas.microsoft.com/office/drawing/2014/main" id="{49B5ECCB-9523-AA92-9E07-8110BCC14B8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634654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deletion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delete 4    insert 4      delete 8</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2650728"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0" name="Oval 9">
            <a:extLst>
              <a:ext uri="{FF2B5EF4-FFF2-40B4-BE49-F238E27FC236}">
                <a16:creationId xmlns:a16="http://schemas.microsoft.com/office/drawing/2014/main" id="{2423BA5C-9E30-40CB-665D-9C15BC9A941E}"/>
              </a:ext>
            </a:extLst>
          </p:cNvPr>
          <p:cNvSpPr/>
          <p:nvPr/>
        </p:nvSpPr>
        <p:spPr>
          <a:xfrm>
            <a:off x="1847635"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3972662"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2391347"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1500022" y="3128335"/>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921250" y="344869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16" name="Oval 15">
            <a:extLst>
              <a:ext uri="{FF2B5EF4-FFF2-40B4-BE49-F238E27FC236}">
                <a16:creationId xmlns:a16="http://schemas.microsoft.com/office/drawing/2014/main" id="{F40FD2DE-9B8E-D114-6E77-888C6F3B3979}"/>
              </a:ext>
            </a:extLst>
          </p:cNvPr>
          <p:cNvSpPr/>
          <p:nvPr/>
        </p:nvSpPr>
        <p:spPr>
          <a:xfrm>
            <a:off x="5388784" y="336477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6" name="Straight Arrow Connector 5">
            <a:extLst>
              <a:ext uri="{FF2B5EF4-FFF2-40B4-BE49-F238E27FC236}">
                <a16:creationId xmlns:a16="http://schemas.microsoft.com/office/drawing/2014/main" id="{31085983-A689-40BF-3C8F-C1F4FF290DB7}"/>
              </a:ext>
            </a:extLst>
          </p:cNvPr>
          <p:cNvCxnSpPr>
            <a:stCxn id="7" idx="5"/>
            <a:endCxn id="16" idx="1"/>
          </p:cNvCxnSpPr>
          <p:nvPr/>
        </p:nvCxnSpPr>
        <p:spPr>
          <a:xfrm>
            <a:off x="4516374" y="3188263"/>
            <a:ext cx="965696" cy="262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6A5460F-3B0F-A7AF-2784-31F97C3DA8BC}"/>
              </a:ext>
            </a:extLst>
          </p:cNvPr>
          <p:cNvSpPr/>
          <p:nvPr/>
        </p:nvSpPr>
        <p:spPr>
          <a:xfrm>
            <a:off x="3256899" y="34932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sp>
        <p:nvSpPr>
          <p:cNvPr id="19" name="Oval 18">
            <a:extLst>
              <a:ext uri="{FF2B5EF4-FFF2-40B4-BE49-F238E27FC236}">
                <a16:creationId xmlns:a16="http://schemas.microsoft.com/office/drawing/2014/main" id="{860651B8-B96E-1380-9076-439FDA1D29DA}"/>
              </a:ext>
            </a:extLst>
          </p:cNvPr>
          <p:cNvSpPr/>
          <p:nvPr/>
        </p:nvSpPr>
        <p:spPr>
          <a:xfrm>
            <a:off x="2301407" y="3421293"/>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23" name="Straight Arrow Connector 22">
            <a:extLst>
              <a:ext uri="{FF2B5EF4-FFF2-40B4-BE49-F238E27FC236}">
                <a16:creationId xmlns:a16="http://schemas.microsoft.com/office/drawing/2014/main" id="{F8323C9C-B97D-233E-7FA7-72F3B02EC171}"/>
              </a:ext>
            </a:extLst>
          </p:cNvPr>
          <p:cNvCxnSpPr>
            <a:stCxn id="12" idx="3"/>
          </p:cNvCxnSpPr>
          <p:nvPr/>
        </p:nvCxnSpPr>
        <p:spPr>
          <a:xfrm flipH="1">
            <a:off x="575348" y="3948554"/>
            <a:ext cx="439188" cy="50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60758B5D-0898-FD97-1ECF-C53C69A6E150}"/>
              </a:ext>
            </a:extLst>
          </p:cNvPr>
          <p:cNvSpPr/>
          <p:nvPr/>
        </p:nvSpPr>
        <p:spPr>
          <a:xfrm>
            <a:off x="138704" y="44230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25" name="Oval 24">
            <a:extLst>
              <a:ext uri="{FF2B5EF4-FFF2-40B4-BE49-F238E27FC236}">
                <a16:creationId xmlns:a16="http://schemas.microsoft.com/office/drawing/2014/main" id="{525D9FAC-A1E5-B1B0-1582-D0D9FB4BB097}"/>
              </a:ext>
            </a:extLst>
          </p:cNvPr>
          <p:cNvSpPr/>
          <p:nvPr/>
        </p:nvSpPr>
        <p:spPr>
          <a:xfrm>
            <a:off x="3943553" y="4210698"/>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17" name="Straight Arrow Connector 16">
            <a:extLst>
              <a:ext uri="{FF2B5EF4-FFF2-40B4-BE49-F238E27FC236}">
                <a16:creationId xmlns:a16="http://schemas.microsoft.com/office/drawing/2014/main" id="{638C7A3B-E995-6592-5C5C-5176DA6C25DA}"/>
              </a:ext>
            </a:extLst>
          </p:cNvPr>
          <p:cNvCxnSpPr>
            <a:stCxn id="18" idx="5"/>
            <a:endCxn id="25" idx="1"/>
          </p:cNvCxnSpPr>
          <p:nvPr/>
        </p:nvCxnSpPr>
        <p:spPr>
          <a:xfrm>
            <a:off x="3800611" y="3993083"/>
            <a:ext cx="236228" cy="303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0E6AED6-3022-A4ED-7EC9-4DDBA3311112}"/>
              </a:ext>
            </a:extLst>
          </p:cNvPr>
          <p:cNvCxnSpPr>
            <a:stCxn id="16" idx="5"/>
          </p:cNvCxnSpPr>
          <p:nvPr/>
        </p:nvCxnSpPr>
        <p:spPr>
          <a:xfrm>
            <a:off x="5932496" y="3864643"/>
            <a:ext cx="314184" cy="38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BB8C11D-4617-178A-96FF-A05F43C65369}"/>
              </a:ext>
            </a:extLst>
          </p:cNvPr>
          <p:cNvSpPr/>
          <p:nvPr/>
        </p:nvSpPr>
        <p:spPr>
          <a:xfrm>
            <a:off x="4991520" y="420041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30" name="Straight Arrow Connector 29">
            <a:extLst>
              <a:ext uri="{FF2B5EF4-FFF2-40B4-BE49-F238E27FC236}">
                <a16:creationId xmlns:a16="http://schemas.microsoft.com/office/drawing/2014/main" id="{492B2C77-05CF-D721-7AB4-9AEDB399CD66}"/>
              </a:ext>
            </a:extLst>
          </p:cNvPr>
          <p:cNvCxnSpPr>
            <a:stCxn id="7" idx="3"/>
            <a:endCxn id="18" idx="0"/>
          </p:cNvCxnSpPr>
          <p:nvPr/>
        </p:nvCxnSpPr>
        <p:spPr>
          <a:xfrm flipH="1">
            <a:off x="3575398" y="3188263"/>
            <a:ext cx="490550" cy="30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12108A9-1565-2664-6979-B91A1465556C}"/>
              </a:ext>
            </a:extLst>
          </p:cNvPr>
          <p:cNvCxnSpPr>
            <a:stCxn id="10" idx="5"/>
            <a:endCxn id="19" idx="0"/>
          </p:cNvCxnSpPr>
          <p:nvPr/>
        </p:nvCxnSpPr>
        <p:spPr>
          <a:xfrm>
            <a:off x="2391347" y="3128335"/>
            <a:ext cx="228559" cy="292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40E2B52D-B7FA-BA3C-0297-8246388C291E}"/>
              </a:ext>
            </a:extLst>
          </p:cNvPr>
          <p:cNvSpPr/>
          <p:nvPr/>
        </p:nvSpPr>
        <p:spPr>
          <a:xfrm>
            <a:off x="5955575" y="425006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cxnSp>
        <p:nvCxnSpPr>
          <p:cNvPr id="13" name="Straight Arrow Connector 12">
            <a:extLst>
              <a:ext uri="{FF2B5EF4-FFF2-40B4-BE49-F238E27FC236}">
                <a16:creationId xmlns:a16="http://schemas.microsoft.com/office/drawing/2014/main" id="{7104E5CC-368A-83B8-3A86-7B15C7F2E629}"/>
              </a:ext>
            </a:extLst>
          </p:cNvPr>
          <p:cNvCxnSpPr>
            <a:stCxn id="5" idx="5"/>
            <a:endCxn id="7" idx="1"/>
          </p:cNvCxnSpPr>
          <p:nvPr/>
        </p:nvCxnSpPr>
        <p:spPr>
          <a:xfrm>
            <a:off x="3194440" y="2431406"/>
            <a:ext cx="871508" cy="342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ACDC735-C135-04B4-0BB5-872A15BE7110}"/>
              </a:ext>
            </a:extLst>
          </p:cNvPr>
          <p:cNvCxnSpPr>
            <a:stCxn id="16" idx="3"/>
            <a:endCxn id="26" idx="0"/>
          </p:cNvCxnSpPr>
          <p:nvPr/>
        </p:nvCxnSpPr>
        <p:spPr>
          <a:xfrm flipH="1">
            <a:off x="5310019" y="3864643"/>
            <a:ext cx="172051" cy="335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247F5207-F4D1-F551-A06F-B40486178A9E}"/>
              </a:ext>
            </a:extLst>
          </p:cNvPr>
          <p:cNvSpPr/>
          <p:nvPr/>
        </p:nvSpPr>
        <p:spPr>
          <a:xfrm>
            <a:off x="6539488" y="493672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endParaRPr lang="en-IN" dirty="0">
              <a:solidFill>
                <a:schemeClr val="tx1"/>
              </a:solidFill>
            </a:endParaRPr>
          </a:p>
        </p:txBody>
      </p:sp>
      <p:cxnSp>
        <p:nvCxnSpPr>
          <p:cNvPr id="9" name="Straight Arrow Connector 8">
            <a:extLst>
              <a:ext uri="{FF2B5EF4-FFF2-40B4-BE49-F238E27FC236}">
                <a16:creationId xmlns:a16="http://schemas.microsoft.com/office/drawing/2014/main" id="{27746915-E5EE-9819-CABF-C6BA498DEEFE}"/>
              </a:ext>
            </a:extLst>
          </p:cNvPr>
          <p:cNvCxnSpPr>
            <a:stCxn id="27" idx="5"/>
          </p:cNvCxnSpPr>
          <p:nvPr/>
        </p:nvCxnSpPr>
        <p:spPr>
          <a:xfrm>
            <a:off x="6499287" y="4749933"/>
            <a:ext cx="240556" cy="186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7FFAC2B-98B9-812F-DBF2-D1F3D674DFBB}"/>
                  </a:ext>
                </a:extLst>
              </p14:cNvPr>
              <p14:cNvContentPartPr/>
              <p14:nvPr/>
            </p14:nvContentPartPr>
            <p14:xfrm>
              <a:off x="6491160" y="1517040"/>
              <a:ext cx="5705280" cy="5027040"/>
            </p14:xfrm>
          </p:contentPart>
        </mc:Choice>
        <mc:Fallback xmlns="">
          <p:pic>
            <p:nvPicPr>
              <p:cNvPr id="3" name="Ink 2">
                <a:extLst>
                  <a:ext uri="{FF2B5EF4-FFF2-40B4-BE49-F238E27FC236}">
                    <a16:creationId xmlns:a16="http://schemas.microsoft.com/office/drawing/2014/main" id="{47FFAC2B-98B9-812F-DBF2-D1F3D674DFBB}"/>
                  </a:ext>
                </a:extLst>
              </p:cNvPr>
              <p:cNvPicPr/>
              <p:nvPr/>
            </p:nvPicPr>
            <p:blipFill>
              <a:blip r:embed="rId4"/>
              <a:stretch>
                <a:fillRect/>
              </a:stretch>
            </p:blipFill>
            <p:spPr>
              <a:xfrm>
                <a:off x="6481800" y="1507680"/>
                <a:ext cx="5724000" cy="5045760"/>
              </a:xfrm>
              <a:prstGeom prst="rect">
                <a:avLst/>
              </a:prstGeom>
            </p:spPr>
          </p:pic>
        </mc:Fallback>
      </mc:AlternateContent>
    </p:spTree>
    <p:extLst>
      <p:ext uri="{BB962C8B-B14F-4D97-AF65-F5344CB8AC3E}">
        <p14:creationId xmlns:p14="http://schemas.microsoft.com/office/powerpoint/2010/main" val="2686011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BE4D-39AA-0D7A-0BDE-71B277B7731F}"/>
              </a:ext>
            </a:extLst>
          </p:cNvPr>
          <p:cNvSpPr>
            <a:spLocks noGrp="1"/>
          </p:cNvSpPr>
          <p:nvPr>
            <p:ph type="title"/>
          </p:nvPr>
        </p:nvSpPr>
        <p:spPr/>
        <p:txBody>
          <a:bodyPr/>
          <a:lstStyle/>
          <a:p>
            <a:r>
              <a:rPr lang="en-US" dirty="0"/>
              <a:t>AVL deletion</a:t>
            </a:r>
            <a:endParaRPr lang="en-IN" dirty="0"/>
          </a:p>
        </p:txBody>
      </p:sp>
      <p:sp>
        <p:nvSpPr>
          <p:cNvPr id="3" name="Content Placeholder 2">
            <a:extLst>
              <a:ext uri="{FF2B5EF4-FFF2-40B4-BE49-F238E27FC236}">
                <a16:creationId xmlns:a16="http://schemas.microsoft.com/office/drawing/2014/main" id="{2CF163FA-60EB-0F36-9DDA-85451814EDBA}"/>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C693166-1A87-F0A1-FDDB-180236FC03BD}"/>
                  </a:ext>
                </a:extLst>
              </p14:cNvPr>
              <p14:cNvContentPartPr/>
              <p14:nvPr/>
            </p14:nvContentPartPr>
            <p14:xfrm>
              <a:off x="214920" y="653400"/>
              <a:ext cx="11904840" cy="5906160"/>
            </p14:xfrm>
          </p:contentPart>
        </mc:Choice>
        <mc:Fallback xmlns="">
          <p:pic>
            <p:nvPicPr>
              <p:cNvPr id="4" name="Ink 3">
                <a:extLst>
                  <a:ext uri="{FF2B5EF4-FFF2-40B4-BE49-F238E27FC236}">
                    <a16:creationId xmlns:a16="http://schemas.microsoft.com/office/drawing/2014/main" id="{7C693166-1A87-F0A1-FDDB-180236FC03BD}"/>
                  </a:ext>
                </a:extLst>
              </p:cNvPr>
              <p:cNvPicPr/>
              <p:nvPr/>
            </p:nvPicPr>
            <p:blipFill>
              <a:blip r:embed="rId4"/>
              <a:stretch>
                <a:fillRect/>
              </a:stretch>
            </p:blipFill>
            <p:spPr>
              <a:xfrm>
                <a:off x="205560" y="644040"/>
                <a:ext cx="11923560" cy="5924880"/>
              </a:xfrm>
              <a:prstGeom prst="rect">
                <a:avLst/>
              </a:prstGeom>
            </p:spPr>
          </p:pic>
        </mc:Fallback>
      </mc:AlternateContent>
    </p:spTree>
    <p:extLst>
      <p:ext uri="{BB962C8B-B14F-4D97-AF65-F5344CB8AC3E}">
        <p14:creationId xmlns:p14="http://schemas.microsoft.com/office/powerpoint/2010/main" val="41507827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deletion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8   9   10   2   1   5   3   6   </a:t>
            </a:r>
            <a:r>
              <a:rPr lang="en-US" sz="1800" b="1" dirty="0">
                <a:solidFill>
                  <a:srgbClr val="FF0000"/>
                </a:solidFill>
                <a:latin typeface="Consolas" panose="020B0609020204030204" pitchFamily="49" charset="0"/>
              </a:rPr>
              <a:t>4</a:t>
            </a:r>
            <a:r>
              <a:rPr lang="en-US" sz="1800" b="1" dirty="0">
                <a:latin typeface="Consolas" panose="020B0609020204030204" pitchFamily="49" charset="0"/>
              </a:rPr>
              <a:t>   7   11   12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0" name="Oval 9">
            <a:extLst>
              <a:ext uri="{FF2B5EF4-FFF2-40B4-BE49-F238E27FC236}">
                <a16:creationId xmlns:a16="http://schemas.microsoft.com/office/drawing/2014/main" id="{2423BA5C-9E30-40CB-665D-9C15BC9A941E}"/>
              </a:ext>
            </a:extLst>
          </p:cNvPr>
          <p:cNvSpPr/>
          <p:nvPr/>
        </p:nvSpPr>
        <p:spPr>
          <a:xfrm>
            <a:off x="4549743"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674770"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5093455"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4202130" y="3128335"/>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3623358" y="344869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16" name="Oval 15">
            <a:extLst>
              <a:ext uri="{FF2B5EF4-FFF2-40B4-BE49-F238E27FC236}">
                <a16:creationId xmlns:a16="http://schemas.microsoft.com/office/drawing/2014/main" id="{F40FD2DE-9B8E-D114-6E77-888C6F3B3979}"/>
              </a:ext>
            </a:extLst>
          </p:cNvPr>
          <p:cNvSpPr/>
          <p:nvPr/>
        </p:nvSpPr>
        <p:spPr>
          <a:xfrm>
            <a:off x="8090892" y="336477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6" name="Straight Arrow Connector 5">
            <a:extLst>
              <a:ext uri="{FF2B5EF4-FFF2-40B4-BE49-F238E27FC236}">
                <a16:creationId xmlns:a16="http://schemas.microsoft.com/office/drawing/2014/main" id="{31085983-A689-40BF-3C8F-C1F4FF290DB7}"/>
              </a:ext>
            </a:extLst>
          </p:cNvPr>
          <p:cNvCxnSpPr>
            <a:stCxn id="7" idx="5"/>
            <a:endCxn id="16" idx="1"/>
          </p:cNvCxnSpPr>
          <p:nvPr/>
        </p:nvCxnSpPr>
        <p:spPr>
          <a:xfrm>
            <a:off x="7218482" y="3188263"/>
            <a:ext cx="965696" cy="262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6A5460F-3B0F-A7AF-2784-31F97C3DA8BC}"/>
              </a:ext>
            </a:extLst>
          </p:cNvPr>
          <p:cNvSpPr/>
          <p:nvPr/>
        </p:nvSpPr>
        <p:spPr>
          <a:xfrm>
            <a:off x="5959007" y="34932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sp>
        <p:nvSpPr>
          <p:cNvPr id="19" name="Oval 18">
            <a:extLst>
              <a:ext uri="{FF2B5EF4-FFF2-40B4-BE49-F238E27FC236}">
                <a16:creationId xmlns:a16="http://schemas.microsoft.com/office/drawing/2014/main" id="{860651B8-B96E-1380-9076-439FDA1D29DA}"/>
              </a:ext>
            </a:extLst>
          </p:cNvPr>
          <p:cNvSpPr/>
          <p:nvPr/>
        </p:nvSpPr>
        <p:spPr>
          <a:xfrm>
            <a:off x="5003515" y="3421293"/>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23" name="Straight Arrow Connector 22">
            <a:extLst>
              <a:ext uri="{FF2B5EF4-FFF2-40B4-BE49-F238E27FC236}">
                <a16:creationId xmlns:a16="http://schemas.microsoft.com/office/drawing/2014/main" id="{F8323C9C-B97D-233E-7FA7-72F3B02EC171}"/>
              </a:ext>
            </a:extLst>
          </p:cNvPr>
          <p:cNvCxnSpPr>
            <a:stCxn id="12" idx="3"/>
          </p:cNvCxnSpPr>
          <p:nvPr/>
        </p:nvCxnSpPr>
        <p:spPr>
          <a:xfrm flipH="1">
            <a:off x="3277456" y="3948554"/>
            <a:ext cx="439188" cy="50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60758B5D-0898-FD97-1ECF-C53C69A6E150}"/>
              </a:ext>
            </a:extLst>
          </p:cNvPr>
          <p:cNvSpPr/>
          <p:nvPr/>
        </p:nvSpPr>
        <p:spPr>
          <a:xfrm>
            <a:off x="2840812" y="44230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25" name="Oval 24">
            <a:extLst>
              <a:ext uri="{FF2B5EF4-FFF2-40B4-BE49-F238E27FC236}">
                <a16:creationId xmlns:a16="http://schemas.microsoft.com/office/drawing/2014/main" id="{525D9FAC-A1E5-B1B0-1582-D0D9FB4BB097}"/>
              </a:ext>
            </a:extLst>
          </p:cNvPr>
          <p:cNvSpPr/>
          <p:nvPr/>
        </p:nvSpPr>
        <p:spPr>
          <a:xfrm>
            <a:off x="6645661" y="4210698"/>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17" name="Straight Arrow Connector 16">
            <a:extLst>
              <a:ext uri="{FF2B5EF4-FFF2-40B4-BE49-F238E27FC236}">
                <a16:creationId xmlns:a16="http://schemas.microsoft.com/office/drawing/2014/main" id="{638C7A3B-E995-6592-5C5C-5176DA6C25DA}"/>
              </a:ext>
            </a:extLst>
          </p:cNvPr>
          <p:cNvCxnSpPr>
            <a:stCxn id="18" idx="5"/>
            <a:endCxn id="25" idx="1"/>
          </p:cNvCxnSpPr>
          <p:nvPr/>
        </p:nvCxnSpPr>
        <p:spPr>
          <a:xfrm>
            <a:off x="6502719" y="3993083"/>
            <a:ext cx="236228" cy="303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0E6AED6-3022-A4ED-7EC9-4DDBA3311112}"/>
              </a:ext>
            </a:extLst>
          </p:cNvPr>
          <p:cNvCxnSpPr>
            <a:stCxn id="16" idx="5"/>
          </p:cNvCxnSpPr>
          <p:nvPr/>
        </p:nvCxnSpPr>
        <p:spPr>
          <a:xfrm>
            <a:off x="8634604" y="3864643"/>
            <a:ext cx="314184" cy="38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BB8C11D-4617-178A-96FF-A05F43C65369}"/>
              </a:ext>
            </a:extLst>
          </p:cNvPr>
          <p:cNvSpPr/>
          <p:nvPr/>
        </p:nvSpPr>
        <p:spPr>
          <a:xfrm>
            <a:off x="7693628" y="420041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30" name="Straight Arrow Connector 29">
            <a:extLst>
              <a:ext uri="{FF2B5EF4-FFF2-40B4-BE49-F238E27FC236}">
                <a16:creationId xmlns:a16="http://schemas.microsoft.com/office/drawing/2014/main" id="{492B2C77-05CF-D721-7AB4-9AEDB399CD66}"/>
              </a:ext>
            </a:extLst>
          </p:cNvPr>
          <p:cNvCxnSpPr>
            <a:stCxn id="7" idx="3"/>
            <a:endCxn id="18" idx="0"/>
          </p:cNvCxnSpPr>
          <p:nvPr/>
        </p:nvCxnSpPr>
        <p:spPr>
          <a:xfrm flipH="1">
            <a:off x="6277506" y="3188263"/>
            <a:ext cx="490550" cy="30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12108A9-1565-2664-6979-B91A1465556C}"/>
              </a:ext>
            </a:extLst>
          </p:cNvPr>
          <p:cNvCxnSpPr>
            <a:stCxn id="10" idx="5"/>
            <a:endCxn id="19" idx="0"/>
          </p:cNvCxnSpPr>
          <p:nvPr/>
        </p:nvCxnSpPr>
        <p:spPr>
          <a:xfrm>
            <a:off x="5093455" y="3128335"/>
            <a:ext cx="228559" cy="292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40E2B52D-B7FA-BA3C-0297-8246388C291E}"/>
              </a:ext>
            </a:extLst>
          </p:cNvPr>
          <p:cNvSpPr/>
          <p:nvPr/>
        </p:nvSpPr>
        <p:spPr>
          <a:xfrm>
            <a:off x="8657683" y="425006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cxnSp>
        <p:nvCxnSpPr>
          <p:cNvPr id="13" name="Straight Arrow Connector 12">
            <a:extLst>
              <a:ext uri="{FF2B5EF4-FFF2-40B4-BE49-F238E27FC236}">
                <a16:creationId xmlns:a16="http://schemas.microsoft.com/office/drawing/2014/main" id="{7104E5CC-368A-83B8-3A86-7B15C7F2E629}"/>
              </a:ext>
            </a:extLst>
          </p:cNvPr>
          <p:cNvCxnSpPr>
            <a:stCxn id="5" idx="5"/>
            <a:endCxn id="7" idx="1"/>
          </p:cNvCxnSpPr>
          <p:nvPr/>
        </p:nvCxnSpPr>
        <p:spPr>
          <a:xfrm>
            <a:off x="5896548" y="2431406"/>
            <a:ext cx="871508" cy="342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ACDC735-C135-04B4-0BB5-872A15BE7110}"/>
              </a:ext>
            </a:extLst>
          </p:cNvPr>
          <p:cNvCxnSpPr>
            <a:stCxn id="16" idx="3"/>
            <a:endCxn id="26" idx="0"/>
          </p:cNvCxnSpPr>
          <p:nvPr/>
        </p:nvCxnSpPr>
        <p:spPr>
          <a:xfrm flipH="1">
            <a:off x="8012127" y="3864643"/>
            <a:ext cx="172051" cy="335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247F5207-F4D1-F551-A06F-B40486178A9E}"/>
              </a:ext>
            </a:extLst>
          </p:cNvPr>
          <p:cNvSpPr/>
          <p:nvPr/>
        </p:nvSpPr>
        <p:spPr>
          <a:xfrm>
            <a:off x="9241596" y="493672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endParaRPr lang="en-IN" dirty="0">
              <a:solidFill>
                <a:schemeClr val="tx1"/>
              </a:solidFill>
            </a:endParaRPr>
          </a:p>
        </p:txBody>
      </p:sp>
      <p:cxnSp>
        <p:nvCxnSpPr>
          <p:cNvPr id="9" name="Straight Arrow Connector 8">
            <a:extLst>
              <a:ext uri="{FF2B5EF4-FFF2-40B4-BE49-F238E27FC236}">
                <a16:creationId xmlns:a16="http://schemas.microsoft.com/office/drawing/2014/main" id="{27746915-E5EE-9819-CABF-C6BA498DEEFE}"/>
              </a:ext>
            </a:extLst>
          </p:cNvPr>
          <p:cNvCxnSpPr>
            <a:stCxn id="27" idx="5"/>
          </p:cNvCxnSpPr>
          <p:nvPr/>
        </p:nvCxnSpPr>
        <p:spPr>
          <a:xfrm>
            <a:off x="9201395" y="4749933"/>
            <a:ext cx="240556" cy="186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71EDD67-B213-D633-9872-3A1265BF84A8}"/>
              </a:ext>
            </a:extLst>
          </p:cNvPr>
          <p:cNvSpPr txBox="1"/>
          <p:nvPr/>
        </p:nvSpPr>
        <p:spPr>
          <a:xfrm>
            <a:off x="8753578" y="1592494"/>
            <a:ext cx="2332238" cy="369332"/>
          </a:xfrm>
          <a:prstGeom prst="rect">
            <a:avLst/>
          </a:prstGeom>
          <a:noFill/>
        </p:spPr>
        <p:txBody>
          <a:bodyPr wrap="square" rtlCol="0">
            <a:spAutoFit/>
          </a:bodyPr>
          <a:lstStyle/>
          <a:p>
            <a:r>
              <a:rPr lang="en-US" dirty="0">
                <a:latin typeface="Consolas" panose="020B0609020204030204" pitchFamily="49" charset="0"/>
              </a:rPr>
              <a:t>delete 4</a:t>
            </a:r>
            <a:endParaRPr lang="en-IN" dirty="0">
              <a:latin typeface="Consolas" panose="020B0609020204030204" pitchFamily="49" charset="0"/>
            </a:endParaRPr>
          </a:p>
        </p:txBody>
      </p:sp>
    </p:spTree>
    <p:extLst>
      <p:ext uri="{BB962C8B-B14F-4D97-AF65-F5344CB8AC3E}">
        <p14:creationId xmlns:p14="http://schemas.microsoft.com/office/powerpoint/2010/main" val="23939768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deletion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8   9   10   2   1   5   3   6  </a:t>
            </a:r>
            <a:r>
              <a:rPr lang="en-US" sz="1800" b="1" strike="sngStrike" dirty="0">
                <a:latin typeface="Consolas" panose="020B0609020204030204" pitchFamily="49" charset="0"/>
              </a:rPr>
              <a:t> </a:t>
            </a:r>
            <a:r>
              <a:rPr lang="en-US" sz="1800" b="1" strike="sngStrike" dirty="0">
                <a:solidFill>
                  <a:srgbClr val="FF0000"/>
                </a:solidFill>
                <a:latin typeface="Consolas" panose="020B0609020204030204" pitchFamily="49" charset="0"/>
              </a:rPr>
              <a:t>4</a:t>
            </a:r>
            <a:r>
              <a:rPr lang="en-US" sz="1800" b="1" strike="sngStrike" dirty="0">
                <a:latin typeface="Consolas" panose="020B0609020204030204" pitchFamily="49" charset="0"/>
              </a:rPr>
              <a:t> </a:t>
            </a:r>
            <a:r>
              <a:rPr lang="en-US" sz="1800" b="1" dirty="0">
                <a:latin typeface="Consolas" panose="020B0609020204030204" pitchFamily="49" charset="0"/>
              </a:rPr>
              <a:t>  7   11   12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0" name="Oval 9">
            <a:extLst>
              <a:ext uri="{FF2B5EF4-FFF2-40B4-BE49-F238E27FC236}">
                <a16:creationId xmlns:a16="http://schemas.microsoft.com/office/drawing/2014/main" id="{2423BA5C-9E30-40CB-665D-9C15BC9A941E}"/>
              </a:ext>
            </a:extLst>
          </p:cNvPr>
          <p:cNvSpPr/>
          <p:nvPr/>
        </p:nvSpPr>
        <p:spPr>
          <a:xfrm>
            <a:off x="4549743"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674770"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5093455"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4202130" y="3128335"/>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3623358" y="344869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16" name="Oval 15">
            <a:extLst>
              <a:ext uri="{FF2B5EF4-FFF2-40B4-BE49-F238E27FC236}">
                <a16:creationId xmlns:a16="http://schemas.microsoft.com/office/drawing/2014/main" id="{F40FD2DE-9B8E-D114-6E77-888C6F3B3979}"/>
              </a:ext>
            </a:extLst>
          </p:cNvPr>
          <p:cNvSpPr/>
          <p:nvPr/>
        </p:nvSpPr>
        <p:spPr>
          <a:xfrm>
            <a:off x="8090892" y="336477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6" name="Straight Arrow Connector 5">
            <a:extLst>
              <a:ext uri="{FF2B5EF4-FFF2-40B4-BE49-F238E27FC236}">
                <a16:creationId xmlns:a16="http://schemas.microsoft.com/office/drawing/2014/main" id="{31085983-A689-40BF-3C8F-C1F4FF290DB7}"/>
              </a:ext>
            </a:extLst>
          </p:cNvPr>
          <p:cNvCxnSpPr>
            <a:stCxn id="7" idx="5"/>
            <a:endCxn id="16" idx="1"/>
          </p:cNvCxnSpPr>
          <p:nvPr/>
        </p:nvCxnSpPr>
        <p:spPr>
          <a:xfrm>
            <a:off x="7218482" y="3188263"/>
            <a:ext cx="965696" cy="262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6A5460F-3B0F-A7AF-2784-31F97C3DA8BC}"/>
              </a:ext>
            </a:extLst>
          </p:cNvPr>
          <p:cNvSpPr/>
          <p:nvPr/>
        </p:nvSpPr>
        <p:spPr>
          <a:xfrm>
            <a:off x="5959007" y="34932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cxnSp>
        <p:nvCxnSpPr>
          <p:cNvPr id="23" name="Straight Arrow Connector 22">
            <a:extLst>
              <a:ext uri="{FF2B5EF4-FFF2-40B4-BE49-F238E27FC236}">
                <a16:creationId xmlns:a16="http://schemas.microsoft.com/office/drawing/2014/main" id="{F8323C9C-B97D-233E-7FA7-72F3B02EC171}"/>
              </a:ext>
            </a:extLst>
          </p:cNvPr>
          <p:cNvCxnSpPr>
            <a:stCxn id="12" idx="3"/>
          </p:cNvCxnSpPr>
          <p:nvPr/>
        </p:nvCxnSpPr>
        <p:spPr>
          <a:xfrm flipH="1">
            <a:off x="3277456" y="3948554"/>
            <a:ext cx="439188" cy="50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60758B5D-0898-FD97-1ECF-C53C69A6E150}"/>
              </a:ext>
            </a:extLst>
          </p:cNvPr>
          <p:cNvSpPr/>
          <p:nvPr/>
        </p:nvSpPr>
        <p:spPr>
          <a:xfrm>
            <a:off x="2840812" y="44230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25" name="Oval 24">
            <a:extLst>
              <a:ext uri="{FF2B5EF4-FFF2-40B4-BE49-F238E27FC236}">
                <a16:creationId xmlns:a16="http://schemas.microsoft.com/office/drawing/2014/main" id="{525D9FAC-A1E5-B1B0-1582-D0D9FB4BB097}"/>
              </a:ext>
            </a:extLst>
          </p:cNvPr>
          <p:cNvSpPr/>
          <p:nvPr/>
        </p:nvSpPr>
        <p:spPr>
          <a:xfrm>
            <a:off x="6645661" y="4210698"/>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17" name="Straight Arrow Connector 16">
            <a:extLst>
              <a:ext uri="{FF2B5EF4-FFF2-40B4-BE49-F238E27FC236}">
                <a16:creationId xmlns:a16="http://schemas.microsoft.com/office/drawing/2014/main" id="{638C7A3B-E995-6592-5C5C-5176DA6C25DA}"/>
              </a:ext>
            </a:extLst>
          </p:cNvPr>
          <p:cNvCxnSpPr>
            <a:stCxn id="18" idx="5"/>
            <a:endCxn id="25" idx="1"/>
          </p:cNvCxnSpPr>
          <p:nvPr/>
        </p:nvCxnSpPr>
        <p:spPr>
          <a:xfrm>
            <a:off x="6502719" y="3993083"/>
            <a:ext cx="236228" cy="303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0E6AED6-3022-A4ED-7EC9-4DDBA3311112}"/>
              </a:ext>
            </a:extLst>
          </p:cNvPr>
          <p:cNvCxnSpPr>
            <a:stCxn id="16" idx="5"/>
          </p:cNvCxnSpPr>
          <p:nvPr/>
        </p:nvCxnSpPr>
        <p:spPr>
          <a:xfrm>
            <a:off x="8634604" y="3864643"/>
            <a:ext cx="314184" cy="38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BB8C11D-4617-178A-96FF-A05F43C65369}"/>
              </a:ext>
            </a:extLst>
          </p:cNvPr>
          <p:cNvSpPr/>
          <p:nvPr/>
        </p:nvSpPr>
        <p:spPr>
          <a:xfrm>
            <a:off x="7693628" y="420041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30" name="Straight Arrow Connector 29">
            <a:extLst>
              <a:ext uri="{FF2B5EF4-FFF2-40B4-BE49-F238E27FC236}">
                <a16:creationId xmlns:a16="http://schemas.microsoft.com/office/drawing/2014/main" id="{492B2C77-05CF-D721-7AB4-9AEDB399CD66}"/>
              </a:ext>
            </a:extLst>
          </p:cNvPr>
          <p:cNvCxnSpPr>
            <a:stCxn id="7" idx="3"/>
            <a:endCxn id="18" idx="0"/>
          </p:cNvCxnSpPr>
          <p:nvPr/>
        </p:nvCxnSpPr>
        <p:spPr>
          <a:xfrm flipH="1">
            <a:off x="6277506" y="3188263"/>
            <a:ext cx="490550" cy="30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40E2B52D-B7FA-BA3C-0297-8246388C291E}"/>
              </a:ext>
            </a:extLst>
          </p:cNvPr>
          <p:cNvSpPr/>
          <p:nvPr/>
        </p:nvSpPr>
        <p:spPr>
          <a:xfrm>
            <a:off x="8657683" y="425006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cxnSp>
        <p:nvCxnSpPr>
          <p:cNvPr id="13" name="Straight Arrow Connector 12">
            <a:extLst>
              <a:ext uri="{FF2B5EF4-FFF2-40B4-BE49-F238E27FC236}">
                <a16:creationId xmlns:a16="http://schemas.microsoft.com/office/drawing/2014/main" id="{7104E5CC-368A-83B8-3A86-7B15C7F2E629}"/>
              </a:ext>
            </a:extLst>
          </p:cNvPr>
          <p:cNvCxnSpPr>
            <a:stCxn id="5" idx="5"/>
            <a:endCxn id="7" idx="1"/>
          </p:cNvCxnSpPr>
          <p:nvPr/>
        </p:nvCxnSpPr>
        <p:spPr>
          <a:xfrm>
            <a:off x="5896548" y="2431406"/>
            <a:ext cx="871508" cy="342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ACDC735-C135-04B4-0BB5-872A15BE7110}"/>
              </a:ext>
            </a:extLst>
          </p:cNvPr>
          <p:cNvCxnSpPr>
            <a:stCxn id="16" idx="3"/>
            <a:endCxn id="26" idx="0"/>
          </p:cNvCxnSpPr>
          <p:nvPr/>
        </p:nvCxnSpPr>
        <p:spPr>
          <a:xfrm flipH="1">
            <a:off x="8012127" y="3864643"/>
            <a:ext cx="172051" cy="335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247F5207-F4D1-F551-A06F-B40486178A9E}"/>
              </a:ext>
            </a:extLst>
          </p:cNvPr>
          <p:cNvSpPr/>
          <p:nvPr/>
        </p:nvSpPr>
        <p:spPr>
          <a:xfrm>
            <a:off x="9241596" y="493672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endParaRPr lang="en-IN" dirty="0">
              <a:solidFill>
                <a:schemeClr val="tx1"/>
              </a:solidFill>
            </a:endParaRPr>
          </a:p>
        </p:txBody>
      </p:sp>
      <p:cxnSp>
        <p:nvCxnSpPr>
          <p:cNvPr id="9" name="Straight Arrow Connector 8">
            <a:extLst>
              <a:ext uri="{FF2B5EF4-FFF2-40B4-BE49-F238E27FC236}">
                <a16:creationId xmlns:a16="http://schemas.microsoft.com/office/drawing/2014/main" id="{27746915-E5EE-9819-CABF-C6BA498DEEFE}"/>
              </a:ext>
            </a:extLst>
          </p:cNvPr>
          <p:cNvCxnSpPr>
            <a:stCxn id="27" idx="5"/>
          </p:cNvCxnSpPr>
          <p:nvPr/>
        </p:nvCxnSpPr>
        <p:spPr>
          <a:xfrm>
            <a:off x="9201395" y="4749933"/>
            <a:ext cx="240556" cy="186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71EDD67-B213-D633-9872-3A1265BF84A8}"/>
              </a:ext>
            </a:extLst>
          </p:cNvPr>
          <p:cNvSpPr txBox="1"/>
          <p:nvPr/>
        </p:nvSpPr>
        <p:spPr>
          <a:xfrm>
            <a:off x="8090892" y="1592494"/>
            <a:ext cx="2994924" cy="646331"/>
          </a:xfrm>
          <a:prstGeom prst="rect">
            <a:avLst/>
          </a:prstGeom>
          <a:noFill/>
        </p:spPr>
        <p:txBody>
          <a:bodyPr wrap="square" rtlCol="0">
            <a:spAutoFit/>
          </a:bodyPr>
          <a:lstStyle/>
          <a:p>
            <a:r>
              <a:rPr lang="en-US" dirty="0">
                <a:latin typeface="Consolas" panose="020B0609020204030204" pitchFamily="49" charset="0"/>
              </a:rPr>
              <a:t>delete 4</a:t>
            </a:r>
          </a:p>
          <a:p>
            <a:r>
              <a:rPr lang="en-US" dirty="0">
                <a:latin typeface="Consolas" panose="020B0609020204030204" pitchFamily="49" charset="0"/>
              </a:rPr>
              <a:t>need LL rotation at 3</a:t>
            </a:r>
            <a:endParaRPr lang="en-IN" dirty="0">
              <a:latin typeface="Consolas" panose="020B0609020204030204" pitchFamily="49" charset="0"/>
            </a:endParaRPr>
          </a:p>
        </p:txBody>
      </p:sp>
    </p:spTree>
    <p:extLst>
      <p:ext uri="{BB962C8B-B14F-4D97-AF65-F5344CB8AC3E}">
        <p14:creationId xmlns:p14="http://schemas.microsoft.com/office/powerpoint/2010/main" val="498197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DE752-FAB0-0678-F044-4A9BC8F545B1}"/>
              </a:ext>
            </a:extLst>
          </p:cNvPr>
          <p:cNvSpPr>
            <a:spLocks noGrp="1"/>
          </p:cNvSpPr>
          <p:nvPr>
            <p:ph type="title"/>
          </p:nvPr>
        </p:nvSpPr>
        <p:spPr/>
        <p:txBody>
          <a:bodyPr/>
          <a:lstStyle/>
          <a:p>
            <a:r>
              <a:rPr lang="en-US" dirty="0"/>
              <a:t>AVL tree</a:t>
            </a:r>
            <a:endParaRPr lang="en-IN" dirty="0"/>
          </a:p>
        </p:txBody>
      </p:sp>
      <p:sp>
        <p:nvSpPr>
          <p:cNvPr id="3" name="Content Placeholder 2">
            <a:extLst>
              <a:ext uri="{FF2B5EF4-FFF2-40B4-BE49-F238E27FC236}">
                <a16:creationId xmlns:a16="http://schemas.microsoft.com/office/drawing/2014/main" id="{84997438-3792-3C78-E013-538CD9856F65}"/>
              </a:ext>
            </a:extLst>
          </p:cNvPr>
          <p:cNvSpPr>
            <a:spLocks noGrp="1"/>
          </p:cNvSpPr>
          <p:nvPr>
            <p:ph idx="1"/>
          </p:nvPr>
        </p:nvSpPr>
        <p:spPr/>
        <p:txBody>
          <a:bodyPr/>
          <a:lstStyle/>
          <a:p>
            <a:r>
              <a:rPr lang="en-US" dirty="0"/>
              <a:t>AVL tree is a BST that satisfies the </a:t>
            </a:r>
            <a:r>
              <a:rPr lang="en-US" b="1" dirty="0">
                <a:solidFill>
                  <a:schemeClr val="accent1"/>
                </a:solidFill>
              </a:rPr>
              <a:t>height-balance</a:t>
            </a:r>
            <a:r>
              <a:rPr lang="en-US" b="1" dirty="0">
                <a:solidFill>
                  <a:srgbClr val="FF0000"/>
                </a:solidFill>
              </a:rPr>
              <a:t> </a:t>
            </a:r>
            <a:r>
              <a:rPr lang="en-US" dirty="0"/>
              <a:t>property</a:t>
            </a:r>
          </a:p>
          <a:p>
            <a:endParaRPr lang="en-US" dirty="0"/>
          </a:p>
          <a:p>
            <a:r>
              <a:rPr lang="en-US" dirty="0">
                <a:solidFill>
                  <a:schemeClr val="accent1"/>
                </a:solidFill>
              </a:rPr>
              <a:t>height-balance property: </a:t>
            </a:r>
            <a:r>
              <a:rPr lang="en-US" dirty="0"/>
              <a:t>For each node in the tree, the heights of the left and right subtrees differ by at most one</a:t>
            </a:r>
          </a:p>
          <a:p>
            <a:pPr lvl="1"/>
            <a:endParaRPr lang="en-IN" dirty="0"/>
          </a:p>
        </p:txBody>
      </p:sp>
    </p:spTree>
    <p:extLst>
      <p:ext uri="{BB962C8B-B14F-4D97-AF65-F5344CB8AC3E}">
        <p14:creationId xmlns:p14="http://schemas.microsoft.com/office/powerpoint/2010/main" val="36427172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deletion</a:t>
            </a:r>
            <a:endParaRPr lang="en-IN" dirty="0"/>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0" name="Oval 9">
            <a:extLst>
              <a:ext uri="{FF2B5EF4-FFF2-40B4-BE49-F238E27FC236}">
                <a16:creationId xmlns:a16="http://schemas.microsoft.com/office/drawing/2014/main" id="{2423BA5C-9E30-40CB-665D-9C15BC9A941E}"/>
              </a:ext>
            </a:extLst>
          </p:cNvPr>
          <p:cNvSpPr/>
          <p:nvPr/>
        </p:nvSpPr>
        <p:spPr>
          <a:xfrm>
            <a:off x="4549743"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674770"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5093455"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4202130" y="3128335"/>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3623358" y="344869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16" name="Oval 15">
            <a:extLst>
              <a:ext uri="{FF2B5EF4-FFF2-40B4-BE49-F238E27FC236}">
                <a16:creationId xmlns:a16="http://schemas.microsoft.com/office/drawing/2014/main" id="{F40FD2DE-9B8E-D114-6E77-888C6F3B3979}"/>
              </a:ext>
            </a:extLst>
          </p:cNvPr>
          <p:cNvSpPr/>
          <p:nvPr/>
        </p:nvSpPr>
        <p:spPr>
          <a:xfrm>
            <a:off x="8090892" y="336477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6" name="Straight Arrow Connector 5">
            <a:extLst>
              <a:ext uri="{FF2B5EF4-FFF2-40B4-BE49-F238E27FC236}">
                <a16:creationId xmlns:a16="http://schemas.microsoft.com/office/drawing/2014/main" id="{31085983-A689-40BF-3C8F-C1F4FF290DB7}"/>
              </a:ext>
            </a:extLst>
          </p:cNvPr>
          <p:cNvCxnSpPr>
            <a:stCxn id="7" idx="5"/>
            <a:endCxn id="16" idx="1"/>
          </p:cNvCxnSpPr>
          <p:nvPr/>
        </p:nvCxnSpPr>
        <p:spPr>
          <a:xfrm>
            <a:off x="7218482" y="3188263"/>
            <a:ext cx="965696" cy="262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6A5460F-3B0F-A7AF-2784-31F97C3DA8BC}"/>
              </a:ext>
            </a:extLst>
          </p:cNvPr>
          <p:cNvSpPr/>
          <p:nvPr/>
        </p:nvSpPr>
        <p:spPr>
          <a:xfrm>
            <a:off x="5959007" y="34932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sp>
        <p:nvSpPr>
          <p:cNvPr id="24" name="Oval 23">
            <a:extLst>
              <a:ext uri="{FF2B5EF4-FFF2-40B4-BE49-F238E27FC236}">
                <a16:creationId xmlns:a16="http://schemas.microsoft.com/office/drawing/2014/main" id="{60758B5D-0898-FD97-1ECF-C53C69A6E150}"/>
              </a:ext>
            </a:extLst>
          </p:cNvPr>
          <p:cNvSpPr/>
          <p:nvPr/>
        </p:nvSpPr>
        <p:spPr>
          <a:xfrm>
            <a:off x="4916188" y="3446977"/>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25" name="Oval 24">
            <a:extLst>
              <a:ext uri="{FF2B5EF4-FFF2-40B4-BE49-F238E27FC236}">
                <a16:creationId xmlns:a16="http://schemas.microsoft.com/office/drawing/2014/main" id="{525D9FAC-A1E5-B1B0-1582-D0D9FB4BB097}"/>
              </a:ext>
            </a:extLst>
          </p:cNvPr>
          <p:cNvSpPr/>
          <p:nvPr/>
        </p:nvSpPr>
        <p:spPr>
          <a:xfrm>
            <a:off x="6645661" y="4210698"/>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17" name="Straight Arrow Connector 16">
            <a:extLst>
              <a:ext uri="{FF2B5EF4-FFF2-40B4-BE49-F238E27FC236}">
                <a16:creationId xmlns:a16="http://schemas.microsoft.com/office/drawing/2014/main" id="{638C7A3B-E995-6592-5C5C-5176DA6C25DA}"/>
              </a:ext>
            </a:extLst>
          </p:cNvPr>
          <p:cNvCxnSpPr>
            <a:stCxn id="18" idx="5"/>
            <a:endCxn id="25" idx="1"/>
          </p:cNvCxnSpPr>
          <p:nvPr/>
        </p:nvCxnSpPr>
        <p:spPr>
          <a:xfrm>
            <a:off x="6502719" y="3993083"/>
            <a:ext cx="236228" cy="303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0E6AED6-3022-A4ED-7EC9-4DDBA3311112}"/>
              </a:ext>
            </a:extLst>
          </p:cNvPr>
          <p:cNvCxnSpPr>
            <a:stCxn id="16" idx="5"/>
          </p:cNvCxnSpPr>
          <p:nvPr/>
        </p:nvCxnSpPr>
        <p:spPr>
          <a:xfrm>
            <a:off x="8634604" y="3864643"/>
            <a:ext cx="314184" cy="38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BB8C11D-4617-178A-96FF-A05F43C65369}"/>
              </a:ext>
            </a:extLst>
          </p:cNvPr>
          <p:cNvSpPr/>
          <p:nvPr/>
        </p:nvSpPr>
        <p:spPr>
          <a:xfrm>
            <a:off x="7693628" y="420041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30" name="Straight Arrow Connector 29">
            <a:extLst>
              <a:ext uri="{FF2B5EF4-FFF2-40B4-BE49-F238E27FC236}">
                <a16:creationId xmlns:a16="http://schemas.microsoft.com/office/drawing/2014/main" id="{492B2C77-05CF-D721-7AB4-9AEDB399CD66}"/>
              </a:ext>
            </a:extLst>
          </p:cNvPr>
          <p:cNvCxnSpPr>
            <a:stCxn id="7" idx="3"/>
            <a:endCxn id="18" idx="0"/>
          </p:cNvCxnSpPr>
          <p:nvPr/>
        </p:nvCxnSpPr>
        <p:spPr>
          <a:xfrm flipH="1">
            <a:off x="6277506" y="3188263"/>
            <a:ext cx="490550" cy="30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40E2B52D-B7FA-BA3C-0297-8246388C291E}"/>
              </a:ext>
            </a:extLst>
          </p:cNvPr>
          <p:cNvSpPr/>
          <p:nvPr/>
        </p:nvSpPr>
        <p:spPr>
          <a:xfrm>
            <a:off x="8657683" y="425006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cxnSp>
        <p:nvCxnSpPr>
          <p:cNvPr id="13" name="Straight Arrow Connector 12">
            <a:extLst>
              <a:ext uri="{FF2B5EF4-FFF2-40B4-BE49-F238E27FC236}">
                <a16:creationId xmlns:a16="http://schemas.microsoft.com/office/drawing/2014/main" id="{7104E5CC-368A-83B8-3A86-7B15C7F2E629}"/>
              </a:ext>
            </a:extLst>
          </p:cNvPr>
          <p:cNvCxnSpPr>
            <a:stCxn id="5" idx="5"/>
            <a:endCxn id="7" idx="1"/>
          </p:cNvCxnSpPr>
          <p:nvPr/>
        </p:nvCxnSpPr>
        <p:spPr>
          <a:xfrm>
            <a:off x="5896548" y="2431406"/>
            <a:ext cx="871508" cy="342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ACDC735-C135-04B4-0BB5-872A15BE7110}"/>
              </a:ext>
            </a:extLst>
          </p:cNvPr>
          <p:cNvCxnSpPr>
            <a:stCxn id="16" idx="3"/>
            <a:endCxn id="26" idx="0"/>
          </p:cNvCxnSpPr>
          <p:nvPr/>
        </p:nvCxnSpPr>
        <p:spPr>
          <a:xfrm flipH="1">
            <a:off x="8012127" y="3864643"/>
            <a:ext cx="172051" cy="335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247F5207-F4D1-F551-A06F-B40486178A9E}"/>
              </a:ext>
            </a:extLst>
          </p:cNvPr>
          <p:cNvSpPr/>
          <p:nvPr/>
        </p:nvSpPr>
        <p:spPr>
          <a:xfrm>
            <a:off x="9241596" y="493672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endParaRPr lang="en-IN" dirty="0">
              <a:solidFill>
                <a:schemeClr val="tx1"/>
              </a:solidFill>
            </a:endParaRPr>
          </a:p>
        </p:txBody>
      </p:sp>
      <p:cxnSp>
        <p:nvCxnSpPr>
          <p:cNvPr id="9" name="Straight Arrow Connector 8">
            <a:extLst>
              <a:ext uri="{FF2B5EF4-FFF2-40B4-BE49-F238E27FC236}">
                <a16:creationId xmlns:a16="http://schemas.microsoft.com/office/drawing/2014/main" id="{27746915-E5EE-9819-CABF-C6BA498DEEFE}"/>
              </a:ext>
            </a:extLst>
          </p:cNvPr>
          <p:cNvCxnSpPr>
            <a:stCxn id="27" idx="5"/>
          </p:cNvCxnSpPr>
          <p:nvPr/>
        </p:nvCxnSpPr>
        <p:spPr>
          <a:xfrm>
            <a:off x="9201395" y="4749933"/>
            <a:ext cx="240556" cy="186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71EDD67-B213-D633-9872-3A1265BF84A8}"/>
              </a:ext>
            </a:extLst>
          </p:cNvPr>
          <p:cNvSpPr txBox="1"/>
          <p:nvPr/>
        </p:nvSpPr>
        <p:spPr>
          <a:xfrm>
            <a:off x="8184178" y="1592494"/>
            <a:ext cx="3169622" cy="923330"/>
          </a:xfrm>
          <a:prstGeom prst="rect">
            <a:avLst/>
          </a:prstGeom>
          <a:noFill/>
        </p:spPr>
        <p:txBody>
          <a:bodyPr wrap="square" rtlCol="0">
            <a:spAutoFit/>
          </a:bodyPr>
          <a:lstStyle/>
          <a:p>
            <a:r>
              <a:rPr lang="en-US" dirty="0">
                <a:latin typeface="Consolas" panose="020B0609020204030204" pitchFamily="49" charset="0"/>
              </a:rPr>
              <a:t>delete 4</a:t>
            </a:r>
          </a:p>
          <a:p>
            <a:r>
              <a:rPr lang="en-US" dirty="0">
                <a:latin typeface="Consolas" panose="020B0609020204030204" pitchFamily="49" charset="0"/>
              </a:rPr>
              <a:t>after LL rotation at 3</a:t>
            </a:r>
          </a:p>
          <a:p>
            <a:r>
              <a:rPr lang="en-US" dirty="0">
                <a:latin typeface="Consolas" panose="020B0609020204030204" pitchFamily="49" charset="0"/>
              </a:rPr>
              <a:t>need RR rotation at 5</a:t>
            </a:r>
            <a:endParaRPr lang="en-IN" dirty="0">
              <a:latin typeface="Consolas" panose="020B0609020204030204" pitchFamily="49" charset="0"/>
            </a:endParaRPr>
          </a:p>
        </p:txBody>
      </p:sp>
      <p:cxnSp>
        <p:nvCxnSpPr>
          <p:cNvPr id="15" name="Straight Arrow Connector 14">
            <a:extLst>
              <a:ext uri="{FF2B5EF4-FFF2-40B4-BE49-F238E27FC236}">
                <a16:creationId xmlns:a16="http://schemas.microsoft.com/office/drawing/2014/main" id="{5390524A-D3F7-4525-E20B-0A589DF4772D}"/>
              </a:ext>
            </a:extLst>
          </p:cNvPr>
          <p:cNvCxnSpPr>
            <a:stCxn id="10" idx="4"/>
            <a:endCxn id="24" idx="1"/>
          </p:cNvCxnSpPr>
          <p:nvPr/>
        </p:nvCxnSpPr>
        <p:spPr>
          <a:xfrm>
            <a:off x="4868242" y="3214098"/>
            <a:ext cx="141232" cy="318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EABA375-C820-430C-9AA6-8F5FF932B5B4}"/>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8   9   10   2   1   5   3   6  </a:t>
            </a:r>
            <a:r>
              <a:rPr lang="en-US" sz="1800" b="1" strike="sngStrike" dirty="0">
                <a:latin typeface="Consolas" panose="020B0609020204030204" pitchFamily="49" charset="0"/>
              </a:rPr>
              <a:t> </a:t>
            </a:r>
            <a:r>
              <a:rPr lang="en-US" sz="1800" b="1" strike="sngStrike" dirty="0">
                <a:solidFill>
                  <a:srgbClr val="FF0000"/>
                </a:solidFill>
                <a:latin typeface="Consolas" panose="020B0609020204030204" pitchFamily="49" charset="0"/>
              </a:rPr>
              <a:t>4</a:t>
            </a:r>
            <a:r>
              <a:rPr lang="en-US" sz="1800" b="1" strike="sngStrike" dirty="0">
                <a:latin typeface="Consolas" panose="020B0609020204030204" pitchFamily="49" charset="0"/>
              </a:rPr>
              <a:t> </a:t>
            </a:r>
            <a:r>
              <a:rPr lang="en-US" sz="1800" b="1" dirty="0">
                <a:latin typeface="Consolas" panose="020B0609020204030204" pitchFamily="49" charset="0"/>
              </a:rPr>
              <a:t>  7   11   12</a:t>
            </a:r>
            <a:endParaRPr lang="en-IN" sz="1800" b="1" dirty="0">
              <a:latin typeface="Consolas" panose="020B0609020204030204" pitchFamily="49" charset="0"/>
            </a:endParaRPr>
          </a:p>
        </p:txBody>
      </p:sp>
    </p:spTree>
    <p:extLst>
      <p:ext uri="{BB962C8B-B14F-4D97-AF65-F5344CB8AC3E}">
        <p14:creationId xmlns:p14="http://schemas.microsoft.com/office/powerpoint/2010/main" val="31248632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deletion</a:t>
            </a:r>
            <a:endParaRPr lang="en-IN" dirty="0"/>
          </a:p>
        </p:txBody>
      </p:sp>
      <p:sp>
        <p:nvSpPr>
          <p:cNvPr id="5" name="Oval 4">
            <a:extLst>
              <a:ext uri="{FF2B5EF4-FFF2-40B4-BE49-F238E27FC236}">
                <a16:creationId xmlns:a16="http://schemas.microsoft.com/office/drawing/2014/main" id="{6025E916-DC9B-1035-6455-FDAD725C8F30}"/>
              </a:ext>
            </a:extLst>
          </p:cNvPr>
          <p:cNvSpPr/>
          <p:nvPr/>
        </p:nvSpPr>
        <p:spPr>
          <a:xfrm>
            <a:off x="4479536" y="290758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0" name="Oval 9">
            <a:extLst>
              <a:ext uri="{FF2B5EF4-FFF2-40B4-BE49-F238E27FC236}">
                <a16:creationId xmlns:a16="http://schemas.microsoft.com/office/drawing/2014/main" id="{2423BA5C-9E30-40CB-665D-9C15BC9A941E}"/>
              </a:ext>
            </a:extLst>
          </p:cNvPr>
          <p:cNvSpPr/>
          <p:nvPr/>
        </p:nvSpPr>
        <p:spPr>
          <a:xfrm>
            <a:off x="3676443" y="3604513"/>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5637083" y="1887016"/>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4220155" y="3407448"/>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3328830" y="4104377"/>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2750058" y="442473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16" name="Oval 15">
            <a:extLst>
              <a:ext uri="{FF2B5EF4-FFF2-40B4-BE49-F238E27FC236}">
                <a16:creationId xmlns:a16="http://schemas.microsoft.com/office/drawing/2014/main" id="{F40FD2DE-9B8E-D114-6E77-888C6F3B3979}"/>
              </a:ext>
            </a:extLst>
          </p:cNvPr>
          <p:cNvSpPr/>
          <p:nvPr/>
        </p:nvSpPr>
        <p:spPr>
          <a:xfrm>
            <a:off x="7176494" y="287162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6" name="Straight Arrow Connector 5">
            <a:extLst>
              <a:ext uri="{FF2B5EF4-FFF2-40B4-BE49-F238E27FC236}">
                <a16:creationId xmlns:a16="http://schemas.microsoft.com/office/drawing/2014/main" id="{31085983-A689-40BF-3C8F-C1F4FF290DB7}"/>
              </a:ext>
            </a:extLst>
          </p:cNvPr>
          <p:cNvCxnSpPr>
            <a:stCxn id="7" idx="5"/>
            <a:endCxn id="16" idx="1"/>
          </p:cNvCxnSpPr>
          <p:nvPr/>
        </p:nvCxnSpPr>
        <p:spPr>
          <a:xfrm>
            <a:off x="6180795" y="2386880"/>
            <a:ext cx="1088985" cy="570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6A5460F-3B0F-A7AF-2784-31F97C3DA8BC}"/>
              </a:ext>
            </a:extLst>
          </p:cNvPr>
          <p:cNvSpPr/>
          <p:nvPr/>
        </p:nvSpPr>
        <p:spPr>
          <a:xfrm>
            <a:off x="4911045" y="372952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sp>
        <p:nvSpPr>
          <p:cNvPr id="24" name="Oval 23">
            <a:extLst>
              <a:ext uri="{FF2B5EF4-FFF2-40B4-BE49-F238E27FC236}">
                <a16:creationId xmlns:a16="http://schemas.microsoft.com/office/drawing/2014/main" id="{60758B5D-0898-FD97-1ECF-C53C69A6E150}"/>
              </a:ext>
            </a:extLst>
          </p:cNvPr>
          <p:cNvSpPr/>
          <p:nvPr/>
        </p:nvSpPr>
        <p:spPr>
          <a:xfrm>
            <a:off x="4042888" y="44230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25" name="Oval 24">
            <a:extLst>
              <a:ext uri="{FF2B5EF4-FFF2-40B4-BE49-F238E27FC236}">
                <a16:creationId xmlns:a16="http://schemas.microsoft.com/office/drawing/2014/main" id="{525D9FAC-A1E5-B1B0-1582-D0D9FB4BB097}"/>
              </a:ext>
            </a:extLst>
          </p:cNvPr>
          <p:cNvSpPr/>
          <p:nvPr/>
        </p:nvSpPr>
        <p:spPr>
          <a:xfrm>
            <a:off x="5597699" y="444700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17" name="Straight Arrow Connector 16">
            <a:extLst>
              <a:ext uri="{FF2B5EF4-FFF2-40B4-BE49-F238E27FC236}">
                <a16:creationId xmlns:a16="http://schemas.microsoft.com/office/drawing/2014/main" id="{638C7A3B-E995-6592-5C5C-5176DA6C25DA}"/>
              </a:ext>
            </a:extLst>
          </p:cNvPr>
          <p:cNvCxnSpPr>
            <a:stCxn id="18" idx="5"/>
            <a:endCxn id="25" idx="1"/>
          </p:cNvCxnSpPr>
          <p:nvPr/>
        </p:nvCxnSpPr>
        <p:spPr>
          <a:xfrm>
            <a:off x="5454757" y="4229386"/>
            <a:ext cx="236228" cy="303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0E6AED6-3022-A4ED-7EC9-4DDBA3311112}"/>
              </a:ext>
            </a:extLst>
          </p:cNvPr>
          <p:cNvCxnSpPr>
            <a:stCxn id="16" idx="5"/>
          </p:cNvCxnSpPr>
          <p:nvPr/>
        </p:nvCxnSpPr>
        <p:spPr>
          <a:xfrm>
            <a:off x="7720206" y="3371488"/>
            <a:ext cx="314184" cy="38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BB8C11D-4617-178A-96FF-A05F43C65369}"/>
              </a:ext>
            </a:extLst>
          </p:cNvPr>
          <p:cNvSpPr/>
          <p:nvPr/>
        </p:nvSpPr>
        <p:spPr>
          <a:xfrm>
            <a:off x="6779230" y="370725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27" name="Oval 26">
            <a:extLst>
              <a:ext uri="{FF2B5EF4-FFF2-40B4-BE49-F238E27FC236}">
                <a16:creationId xmlns:a16="http://schemas.microsoft.com/office/drawing/2014/main" id="{40E2B52D-B7FA-BA3C-0297-8246388C291E}"/>
              </a:ext>
            </a:extLst>
          </p:cNvPr>
          <p:cNvSpPr/>
          <p:nvPr/>
        </p:nvSpPr>
        <p:spPr>
          <a:xfrm>
            <a:off x="7743285" y="375691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cxnSp>
        <p:nvCxnSpPr>
          <p:cNvPr id="20" name="Straight Arrow Connector 19">
            <a:extLst>
              <a:ext uri="{FF2B5EF4-FFF2-40B4-BE49-F238E27FC236}">
                <a16:creationId xmlns:a16="http://schemas.microsoft.com/office/drawing/2014/main" id="{EACDC735-C135-04B4-0BB5-872A15BE7110}"/>
              </a:ext>
            </a:extLst>
          </p:cNvPr>
          <p:cNvCxnSpPr>
            <a:stCxn id="16" idx="3"/>
            <a:endCxn id="26" idx="0"/>
          </p:cNvCxnSpPr>
          <p:nvPr/>
        </p:nvCxnSpPr>
        <p:spPr>
          <a:xfrm flipH="1">
            <a:off x="7097729" y="3371488"/>
            <a:ext cx="172051" cy="335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247F5207-F4D1-F551-A06F-B40486178A9E}"/>
              </a:ext>
            </a:extLst>
          </p:cNvPr>
          <p:cNvSpPr/>
          <p:nvPr/>
        </p:nvSpPr>
        <p:spPr>
          <a:xfrm>
            <a:off x="8327198" y="444356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endParaRPr lang="en-IN" dirty="0">
              <a:solidFill>
                <a:schemeClr val="tx1"/>
              </a:solidFill>
            </a:endParaRPr>
          </a:p>
        </p:txBody>
      </p:sp>
      <p:cxnSp>
        <p:nvCxnSpPr>
          <p:cNvPr id="9" name="Straight Arrow Connector 8">
            <a:extLst>
              <a:ext uri="{FF2B5EF4-FFF2-40B4-BE49-F238E27FC236}">
                <a16:creationId xmlns:a16="http://schemas.microsoft.com/office/drawing/2014/main" id="{27746915-E5EE-9819-CABF-C6BA498DEEFE}"/>
              </a:ext>
            </a:extLst>
          </p:cNvPr>
          <p:cNvCxnSpPr>
            <a:stCxn id="27" idx="5"/>
          </p:cNvCxnSpPr>
          <p:nvPr/>
        </p:nvCxnSpPr>
        <p:spPr>
          <a:xfrm>
            <a:off x="8286997" y="4256778"/>
            <a:ext cx="240556" cy="186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71EDD67-B213-D633-9872-3A1265BF84A8}"/>
              </a:ext>
            </a:extLst>
          </p:cNvPr>
          <p:cNvSpPr txBox="1"/>
          <p:nvPr/>
        </p:nvSpPr>
        <p:spPr>
          <a:xfrm>
            <a:off x="8184178" y="1592494"/>
            <a:ext cx="3169622" cy="923330"/>
          </a:xfrm>
          <a:prstGeom prst="rect">
            <a:avLst/>
          </a:prstGeom>
          <a:noFill/>
        </p:spPr>
        <p:txBody>
          <a:bodyPr wrap="square" rtlCol="0">
            <a:spAutoFit/>
          </a:bodyPr>
          <a:lstStyle/>
          <a:p>
            <a:r>
              <a:rPr lang="en-US" dirty="0">
                <a:latin typeface="Consolas" panose="020B0609020204030204" pitchFamily="49" charset="0"/>
              </a:rPr>
              <a:t>delete 4</a:t>
            </a:r>
          </a:p>
          <a:p>
            <a:r>
              <a:rPr lang="en-US" dirty="0">
                <a:latin typeface="Consolas" panose="020B0609020204030204" pitchFamily="49" charset="0"/>
              </a:rPr>
              <a:t>after LL rotation at 3 after RR rotation at 5</a:t>
            </a:r>
            <a:endParaRPr lang="en-IN" dirty="0">
              <a:latin typeface="Consolas" panose="020B0609020204030204" pitchFamily="49" charset="0"/>
            </a:endParaRPr>
          </a:p>
        </p:txBody>
      </p:sp>
      <p:cxnSp>
        <p:nvCxnSpPr>
          <p:cNvPr id="15" name="Straight Arrow Connector 14">
            <a:extLst>
              <a:ext uri="{FF2B5EF4-FFF2-40B4-BE49-F238E27FC236}">
                <a16:creationId xmlns:a16="http://schemas.microsoft.com/office/drawing/2014/main" id="{5390524A-D3F7-4525-E20B-0A589DF4772D}"/>
              </a:ext>
            </a:extLst>
          </p:cNvPr>
          <p:cNvCxnSpPr>
            <a:stCxn id="10" idx="4"/>
            <a:endCxn id="24" idx="1"/>
          </p:cNvCxnSpPr>
          <p:nvPr/>
        </p:nvCxnSpPr>
        <p:spPr>
          <a:xfrm>
            <a:off x="3994942" y="4190140"/>
            <a:ext cx="141232" cy="318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959C29-A7F7-6E92-7DE2-ACF4BEF343FB}"/>
              </a:ext>
            </a:extLst>
          </p:cNvPr>
          <p:cNvCxnSpPr/>
          <p:nvPr/>
        </p:nvCxnSpPr>
        <p:spPr>
          <a:xfrm>
            <a:off x="4911045" y="3450542"/>
            <a:ext cx="205489" cy="278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B312B0A-E0C6-A898-CD2A-23920C2D6BDE}"/>
              </a:ext>
            </a:extLst>
          </p:cNvPr>
          <p:cNvCxnSpPr>
            <a:stCxn id="7" idx="3"/>
            <a:endCxn id="5" idx="7"/>
          </p:cNvCxnSpPr>
          <p:nvPr/>
        </p:nvCxnSpPr>
        <p:spPr>
          <a:xfrm flipH="1">
            <a:off x="5023248" y="2386880"/>
            <a:ext cx="707121" cy="606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9934878-562A-B92B-0D75-E079F971CC2F}"/>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8   9   10   2   1   5   3   6  </a:t>
            </a:r>
            <a:r>
              <a:rPr lang="en-US" sz="1800" b="1" strike="sngStrike" dirty="0">
                <a:latin typeface="Consolas" panose="020B0609020204030204" pitchFamily="49" charset="0"/>
              </a:rPr>
              <a:t> </a:t>
            </a:r>
            <a:r>
              <a:rPr lang="en-US" sz="1800" b="1" strike="sngStrike" dirty="0">
                <a:solidFill>
                  <a:srgbClr val="FF0000"/>
                </a:solidFill>
                <a:latin typeface="Consolas" panose="020B0609020204030204" pitchFamily="49" charset="0"/>
              </a:rPr>
              <a:t>4</a:t>
            </a:r>
            <a:r>
              <a:rPr lang="en-US" sz="1800" b="1" strike="sngStrike" dirty="0">
                <a:latin typeface="Consolas" panose="020B0609020204030204" pitchFamily="49" charset="0"/>
              </a:rPr>
              <a:t> </a:t>
            </a:r>
            <a:r>
              <a:rPr lang="en-US" sz="1800" b="1" dirty="0">
                <a:latin typeface="Consolas" panose="020B0609020204030204" pitchFamily="49" charset="0"/>
              </a:rPr>
              <a:t>  7   11   12</a:t>
            </a:r>
            <a:endParaRPr lang="en-IN" sz="1800" b="1" dirty="0">
              <a:latin typeface="Consolas" panose="020B0609020204030204" pitchFamily="49" charset="0"/>
            </a:endParaRPr>
          </a:p>
        </p:txBody>
      </p:sp>
    </p:spTree>
    <p:extLst>
      <p:ext uri="{BB962C8B-B14F-4D97-AF65-F5344CB8AC3E}">
        <p14:creationId xmlns:p14="http://schemas.microsoft.com/office/powerpoint/2010/main" val="3770415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deletion</a:t>
            </a:r>
            <a:endParaRPr lang="en-IN" dirty="0"/>
          </a:p>
        </p:txBody>
      </p:sp>
      <p:sp>
        <p:nvSpPr>
          <p:cNvPr id="5" name="Oval 4">
            <a:extLst>
              <a:ext uri="{FF2B5EF4-FFF2-40B4-BE49-F238E27FC236}">
                <a16:creationId xmlns:a16="http://schemas.microsoft.com/office/drawing/2014/main" id="{6025E916-DC9B-1035-6455-FDAD725C8F30}"/>
              </a:ext>
            </a:extLst>
          </p:cNvPr>
          <p:cNvSpPr/>
          <p:nvPr/>
        </p:nvSpPr>
        <p:spPr>
          <a:xfrm>
            <a:off x="4479536" y="290758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0" name="Oval 9">
            <a:extLst>
              <a:ext uri="{FF2B5EF4-FFF2-40B4-BE49-F238E27FC236}">
                <a16:creationId xmlns:a16="http://schemas.microsoft.com/office/drawing/2014/main" id="{2423BA5C-9E30-40CB-665D-9C15BC9A941E}"/>
              </a:ext>
            </a:extLst>
          </p:cNvPr>
          <p:cNvSpPr/>
          <p:nvPr/>
        </p:nvSpPr>
        <p:spPr>
          <a:xfrm>
            <a:off x="3676443" y="3604513"/>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5637083" y="1887016"/>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4220155" y="3407448"/>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3328830" y="4104377"/>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2750058" y="442473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16" name="Oval 15">
            <a:extLst>
              <a:ext uri="{FF2B5EF4-FFF2-40B4-BE49-F238E27FC236}">
                <a16:creationId xmlns:a16="http://schemas.microsoft.com/office/drawing/2014/main" id="{F40FD2DE-9B8E-D114-6E77-888C6F3B3979}"/>
              </a:ext>
            </a:extLst>
          </p:cNvPr>
          <p:cNvSpPr/>
          <p:nvPr/>
        </p:nvSpPr>
        <p:spPr>
          <a:xfrm>
            <a:off x="7176494" y="287162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6" name="Straight Arrow Connector 5">
            <a:extLst>
              <a:ext uri="{FF2B5EF4-FFF2-40B4-BE49-F238E27FC236}">
                <a16:creationId xmlns:a16="http://schemas.microsoft.com/office/drawing/2014/main" id="{31085983-A689-40BF-3C8F-C1F4FF290DB7}"/>
              </a:ext>
            </a:extLst>
          </p:cNvPr>
          <p:cNvCxnSpPr>
            <a:stCxn id="7" idx="5"/>
            <a:endCxn id="16" idx="1"/>
          </p:cNvCxnSpPr>
          <p:nvPr/>
        </p:nvCxnSpPr>
        <p:spPr>
          <a:xfrm>
            <a:off x="6180795" y="2386880"/>
            <a:ext cx="1088985" cy="570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6A5460F-3B0F-A7AF-2784-31F97C3DA8BC}"/>
              </a:ext>
            </a:extLst>
          </p:cNvPr>
          <p:cNvSpPr/>
          <p:nvPr/>
        </p:nvSpPr>
        <p:spPr>
          <a:xfrm>
            <a:off x="4911045" y="372952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sp>
        <p:nvSpPr>
          <p:cNvPr id="24" name="Oval 23">
            <a:extLst>
              <a:ext uri="{FF2B5EF4-FFF2-40B4-BE49-F238E27FC236}">
                <a16:creationId xmlns:a16="http://schemas.microsoft.com/office/drawing/2014/main" id="{60758B5D-0898-FD97-1ECF-C53C69A6E150}"/>
              </a:ext>
            </a:extLst>
          </p:cNvPr>
          <p:cNvSpPr/>
          <p:nvPr/>
        </p:nvSpPr>
        <p:spPr>
          <a:xfrm>
            <a:off x="4042888" y="44230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25" name="Oval 24">
            <a:extLst>
              <a:ext uri="{FF2B5EF4-FFF2-40B4-BE49-F238E27FC236}">
                <a16:creationId xmlns:a16="http://schemas.microsoft.com/office/drawing/2014/main" id="{525D9FAC-A1E5-B1B0-1582-D0D9FB4BB097}"/>
              </a:ext>
            </a:extLst>
          </p:cNvPr>
          <p:cNvSpPr/>
          <p:nvPr/>
        </p:nvSpPr>
        <p:spPr>
          <a:xfrm>
            <a:off x="5597699" y="444700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17" name="Straight Arrow Connector 16">
            <a:extLst>
              <a:ext uri="{FF2B5EF4-FFF2-40B4-BE49-F238E27FC236}">
                <a16:creationId xmlns:a16="http://schemas.microsoft.com/office/drawing/2014/main" id="{638C7A3B-E995-6592-5C5C-5176DA6C25DA}"/>
              </a:ext>
            </a:extLst>
          </p:cNvPr>
          <p:cNvCxnSpPr>
            <a:stCxn id="18" idx="5"/>
            <a:endCxn id="25" idx="1"/>
          </p:cNvCxnSpPr>
          <p:nvPr/>
        </p:nvCxnSpPr>
        <p:spPr>
          <a:xfrm>
            <a:off x="5454757" y="4229386"/>
            <a:ext cx="236228" cy="303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0E6AED6-3022-A4ED-7EC9-4DDBA3311112}"/>
              </a:ext>
            </a:extLst>
          </p:cNvPr>
          <p:cNvCxnSpPr>
            <a:stCxn id="16" idx="5"/>
          </p:cNvCxnSpPr>
          <p:nvPr/>
        </p:nvCxnSpPr>
        <p:spPr>
          <a:xfrm>
            <a:off x="7720206" y="3371488"/>
            <a:ext cx="314184" cy="38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BB8C11D-4617-178A-96FF-A05F43C65369}"/>
              </a:ext>
            </a:extLst>
          </p:cNvPr>
          <p:cNvSpPr/>
          <p:nvPr/>
        </p:nvSpPr>
        <p:spPr>
          <a:xfrm>
            <a:off x="6779230" y="370725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27" name="Oval 26">
            <a:extLst>
              <a:ext uri="{FF2B5EF4-FFF2-40B4-BE49-F238E27FC236}">
                <a16:creationId xmlns:a16="http://schemas.microsoft.com/office/drawing/2014/main" id="{40E2B52D-B7FA-BA3C-0297-8246388C291E}"/>
              </a:ext>
            </a:extLst>
          </p:cNvPr>
          <p:cNvSpPr/>
          <p:nvPr/>
        </p:nvSpPr>
        <p:spPr>
          <a:xfrm>
            <a:off x="7743285" y="375691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cxnSp>
        <p:nvCxnSpPr>
          <p:cNvPr id="20" name="Straight Arrow Connector 19">
            <a:extLst>
              <a:ext uri="{FF2B5EF4-FFF2-40B4-BE49-F238E27FC236}">
                <a16:creationId xmlns:a16="http://schemas.microsoft.com/office/drawing/2014/main" id="{EACDC735-C135-04B4-0BB5-872A15BE7110}"/>
              </a:ext>
            </a:extLst>
          </p:cNvPr>
          <p:cNvCxnSpPr>
            <a:stCxn id="16" idx="3"/>
            <a:endCxn id="26" idx="0"/>
          </p:cNvCxnSpPr>
          <p:nvPr/>
        </p:nvCxnSpPr>
        <p:spPr>
          <a:xfrm flipH="1">
            <a:off x="7097729" y="3371488"/>
            <a:ext cx="172051" cy="335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247F5207-F4D1-F551-A06F-B40486178A9E}"/>
              </a:ext>
            </a:extLst>
          </p:cNvPr>
          <p:cNvSpPr/>
          <p:nvPr/>
        </p:nvSpPr>
        <p:spPr>
          <a:xfrm>
            <a:off x="8327198" y="444356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endParaRPr lang="en-IN" dirty="0">
              <a:solidFill>
                <a:schemeClr val="tx1"/>
              </a:solidFill>
            </a:endParaRPr>
          </a:p>
        </p:txBody>
      </p:sp>
      <p:cxnSp>
        <p:nvCxnSpPr>
          <p:cNvPr id="9" name="Straight Arrow Connector 8">
            <a:extLst>
              <a:ext uri="{FF2B5EF4-FFF2-40B4-BE49-F238E27FC236}">
                <a16:creationId xmlns:a16="http://schemas.microsoft.com/office/drawing/2014/main" id="{27746915-E5EE-9819-CABF-C6BA498DEEFE}"/>
              </a:ext>
            </a:extLst>
          </p:cNvPr>
          <p:cNvCxnSpPr>
            <a:stCxn id="27" idx="5"/>
          </p:cNvCxnSpPr>
          <p:nvPr/>
        </p:nvCxnSpPr>
        <p:spPr>
          <a:xfrm>
            <a:off x="8286997" y="4256778"/>
            <a:ext cx="240556" cy="186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71EDD67-B213-D633-9872-3A1265BF84A8}"/>
              </a:ext>
            </a:extLst>
          </p:cNvPr>
          <p:cNvSpPr txBox="1"/>
          <p:nvPr/>
        </p:nvSpPr>
        <p:spPr>
          <a:xfrm>
            <a:off x="8184178" y="1592494"/>
            <a:ext cx="3169622" cy="369332"/>
          </a:xfrm>
          <a:prstGeom prst="rect">
            <a:avLst/>
          </a:prstGeom>
          <a:noFill/>
        </p:spPr>
        <p:txBody>
          <a:bodyPr wrap="square" rtlCol="0">
            <a:spAutoFit/>
          </a:bodyPr>
          <a:lstStyle/>
          <a:p>
            <a:r>
              <a:rPr lang="en-US" dirty="0">
                <a:latin typeface="Consolas" panose="020B0609020204030204" pitchFamily="49" charset="0"/>
              </a:rPr>
              <a:t>insert 4</a:t>
            </a:r>
          </a:p>
        </p:txBody>
      </p:sp>
      <p:cxnSp>
        <p:nvCxnSpPr>
          <p:cNvPr id="15" name="Straight Arrow Connector 14">
            <a:extLst>
              <a:ext uri="{FF2B5EF4-FFF2-40B4-BE49-F238E27FC236}">
                <a16:creationId xmlns:a16="http://schemas.microsoft.com/office/drawing/2014/main" id="{5390524A-D3F7-4525-E20B-0A589DF4772D}"/>
              </a:ext>
            </a:extLst>
          </p:cNvPr>
          <p:cNvCxnSpPr>
            <a:stCxn id="10" idx="4"/>
            <a:endCxn id="24" idx="1"/>
          </p:cNvCxnSpPr>
          <p:nvPr/>
        </p:nvCxnSpPr>
        <p:spPr>
          <a:xfrm>
            <a:off x="3994942" y="4190140"/>
            <a:ext cx="141232" cy="318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959C29-A7F7-6E92-7DE2-ACF4BEF343FB}"/>
              </a:ext>
            </a:extLst>
          </p:cNvPr>
          <p:cNvCxnSpPr/>
          <p:nvPr/>
        </p:nvCxnSpPr>
        <p:spPr>
          <a:xfrm>
            <a:off x="4911045" y="3450542"/>
            <a:ext cx="205489" cy="278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B312B0A-E0C6-A898-CD2A-23920C2D6BDE}"/>
              </a:ext>
            </a:extLst>
          </p:cNvPr>
          <p:cNvCxnSpPr>
            <a:stCxn id="7" idx="3"/>
            <a:endCxn id="5" idx="7"/>
          </p:cNvCxnSpPr>
          <p:nvPr/>
        </p:nvCxnSpPr>
        <p:spPr>
          <a:xfrm flipH="1">
            <a:off x="5023248" y="2386880"/>
            <a:ext cx="707121" cy="606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13A5ACB-1723-DF92-9278-1B2F4C0487FA}"/>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8   9   10   2   1   5   3   6  </a:t>
            </a:r>
            <a:r>
              <a:rPr lang="en-US" sz="1800" b="1" strike="sngStrike" dirty="0">
                <a:latin typeface="Consolas" panose="020B0609020204030204" pitchFamily="49" charset="0"/>
              </a:rPr>
              <a:t> </a:t>
            </a:r>
            <a:r>
              <a:rPr lang="en-US" sz="1800" b="1" strike="sngStrike" dirty="0">
                <a:solidFill>
                  <a:srgbClr val="FF0000"/>
                </a:solidFill>
                <a:latin typeface="Consolas" panose="020B0609020204030204" pitchFamily="49" charset="0"/>
              </a:rPr>
              <a:t>4</a:t>
            </a:r>
            <a:r>
              <a:rPr lang="en-US" sz="1800" b="1" strike="sngStrike" dirty="0">
                <a:latin typeface="Consolas" panose="020B0609020204030204" pitchFamily="49" charset="0"/>
              </a:rPr>
              <a:t> </a:t>
            </a:r>
            <a:r>
              <a:rPr lang="en-US" sz="1800" b="1" dirty="0">
                <a:latin typeface="Consolas" panose="020B0609020204030204" pitchFamily="49" charset="0"/>
              </a:rPr>
              <a:t>  7   11   12</a:t>
            </a:r>
            <a:endParaRPr lang="en-IN" sz="1800" b="1" dirty="0">
              <a:latin typeface="Consolas" panose="020B0609020204030204" pitchFamily="49" charset="0"/>
            </a:endParaRPr>
          </a:p>
        </p:txBody>
      </p:sp>
    </p:spTree>
    <p:extLst>
      <p:ext uri="{BB962C8B-B14F-4D97-AF65-F5344CB8AC3E}">
        <p14:creationId xmlns:p14="http://schemas.microsoft.com/office/powerpoint/2010/main" val="19987573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deletion</a:t>
            </a:r>
            <a:endParaRPr lang="en-IN" dirty="0"/>
          </a:p>
        </p:txBody>
      </p:sp>
      <p:sp>
        <p:nvSpPr>
          <p:cNvPr id="5" name="Oval 4">
            <a:extLst>
              <a:ext uri="{FF2B5EF4-FFF2-40B4-BE49-F238E27FC236}">
                <a16:creationId xmlns:a16="http://schemas.microsoft.com/office/drawing/2014/main" id="{6025E916-DC9B-1035-6455-FDAD725C8F30}"/>
              </a:ext>
            </a:extLst>
          </p:cNvPr>
          <p:cNvSpPr/>
          <p:nvPr/>
        </p:nvSpPr>
        <p:spPr>
          <a:xfrm>
            <a:off x="4479536" y="290758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0" name="Oval 9">
            <a:extLst>
              <a:ext uri="{FF2B5EF4-FFF2-40B4-BE49-F238E27FC236}">
                <a16:creationId xmlns:a16="http://schemas.microsoft.com/office/drawing/2014/main" id="{2423BA5C-9E30-40CB-665D-9C15BC9A941E}"/>
              </a:ext>
            </a:extLst>
          </p:cNvPr>
          <p:cNvSpPr/>
          <p:nvPr/>
        </p:nvSpPr>
        <p:spPr>
          <a:xfrm>
            <a:off x="3676443" y="3604513"/>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5637083" y="1887016"/>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4220155" y="3407448"/>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3328830" y="4104377"/>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2750058" y="442473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16" name="Oval 15">
            <a:extLst>
              <a:ext uri="{FF2B5EF4-FFF2-40B4-BE49-F238E27FC236}">
                <a16:creationId xmlns:a16="http://schemas.microsoft.com/office/drawing/2014/main" id="{F40FD2DE-9B8E-D114-6E77-888C6F3B3979}"/>
              </a:ext>
            </a:extLst>
          </p:cNvPr>
          <p:cNvSpPr/>
          <p:nvPr/>
        </p:nvSpPr>
        <p:spPr>
          <a:xfrm>
            <a:off x="7176494" y="287162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6" name="Straight Arrow Connector 5">
            <a:extLst>
              <a:ext uri="{FF2B5EF4-FFF2-40B4-BE49-F238E27FC236}">
                <a16:creationId xmlns:a16="http://schemas.microsoft.com/office/drawing/2014/main" id="{31085983-A689-40BF-3C8F-C1F4FF290DB7}"/>
              </a:ext>
            </a:extLst>
          </p:cNvPr>
          <p:cNvCxnSpPr>
            <a:stCxn id="7" idx="5"/>
            <a:endCxn id="16" idx="1"/>
          </p:cNvCxnSpPr>
          <p:nvPr/>
        </p:nvCxnSpPr>
        <p:spPr>
          <a:xfrm>
            <a:off x="6180795" y="2386880"/>
            <a:ext cx="1088985" cy="570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6A5460F-3B0F-A7AF-2784-31F97C3DA8BC}"/>
              </a:ext>
            </a:extLst>
          </p:cNvPr>
          <p:cNvSpPr/>
          <p:nvPr/>
        </p:nvSpPr>
        <p:spPr>
          <a:xfrm>
            <a:off x="4911045" y="372952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sp>
        <p:nvSpPr>
          <p:cNvPr id="24" name="Oval 23">
            <a:extLst>
              <a:ext uri="{FF2B5EF4-FFF2-40B4-BE49-F238E27FC236}">
                <a16:creationId xmlns:a16="http://schemas.microsoft.com/office/drawing/2014/main" id="{60758B5D-0898-FD97-1ECF-C53C69A6E150}"/>
              </a:ext>
            </a:extLst>
          </p:cNvPr>
          <p:cNvSpPr/>
          <p:nvPr/>
        </p:nvSpPr>
        <p:spPr>
          <a:xfrm>
            <a:off x="4042888" y="44230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25" name="Oval 24">
            <a:extLst>
              <a:ext uri="{FF2B5EF4-FFF2-40B4-BE49-F238E27FC236}">
                <a16:creationId xmlns:a16="http://schemas.microsoft.com/office/drawing/2014/main" id="{525D9FAC-A1E5-B1B0-1582-D0D9FB4BB097}"/>
              </a:ext>
            </a:extLst>
          </p:cNvPr>
          <p:cNvSpPr/>
          <p:nvPr/>
        </p:nvSpPr>
        <p:spPr>
          <a:xfrm>
            <a:off x="5597699" y="444700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17" name="Straight Arrow Connector 16">
            <a:extLst>
              <a:ext uri="{FF2B5EF4-FFF2-40B4-BE49-F238E27FC236}">
                <a16:creationId xmlns:a16="http://schemas.microsoft.com/office/drawing/2014/main" id="{638C7A3B-E995-6592-5C5C-5176DA6C25DA}"/>
              </a:ext>
            </a:extLst>
          </p:cNvPr>
          <p:cNvCxnSpPr>
            <a:stCxn id="18" idx="5"/>
            <a:endCxn id="25" idx="1"/>
          </p:cNvCxnSpPr>
          <p:nvPr/>
        </p:nvCxnSpPr>
        <p:spPr>
          <a:xfrm>
            <a:off x="5454757" y="4229386"/>
            <a:ext cx="236228" cy="303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0E6AED6-3022-A4ED-7EC9-4DDBA3311112}"/>
              </a:ext>
            </a:extLst>
          </p:cNvPr>
          <p:cNvCxnSpPr>
            <a:stCxn id="16" idx="5"/>
          </p:cNvCxnSpPr>
          <p:nvPr/>
        </p:nvCxnSpPr>
        <p:spPr>
          <a:xfrm>
            <a:off x="7720206" y="3371488"/>
            <a:ext cx="314184" cy="38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BB8C11D-4617-178A-96FF-A05F43C65369}"/>
              </a:ext>
            </a:extLst>
          </p:cNvPr>
          <p:cNvSpPr/>
          <p:nvPr/>
        </p:nvSpPr>
        <p:spPr>
          <a:xfrm>
            <a:off x="6779230" y="370725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27" name="Oval 26">
            <a:extLst>
              <a:ext uri="{FF2B5EF4-FFF2-40B4-BE49-F238E27FC236}">
                <a16:creationId xmlns:a16="http://schemas.microsoft.com/office/drawing/2014/main" id="{40E2B52D-B7FA-BA3C-0297-8246388C291E}"/>
              </a:ext>
            </a:extLst>
          </p:cNvPr>
          <p:cNvSpPr/>
          <p:nvPr/>
        </p:nvSpPr>
        <p:spPr>
          <a:xfrm>
            <a:off x="7743285" y="375691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cxnSp>
        <p:nvCxnSpPr>
          <p:cNvPr id="20" name="Straight Arrow Connector 19">
            <a:extLst>
              <a:ext uri="{FF2B5EF4-FFF2-40B4-BE49-F238E27FC236}">
                <a16:creationId xmlns:a16="http://schemas.microsoft.com/office/drawing/2014/main" id="{EACDC735-C135-04B4-0BB5-872A15BE7110}"/>
              </a:ext>
            </a:extLst>
          </p:cNvPr>
          <p:cNvCxnSpPr>
            <a:stCxn id="16" idx="3"/>
            <a:endCxn id="26" idx="0"/>
          </p:cNvCxnSpPr>
          <p:nvPr/>
        </p:nvCxnSpPr>
        <p:spPr>
          <a:xfrm flipH="1">
            <a:off x="7097729" y="3371488"/>
            <a:ext cx="172051" cy="335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247F5207-F4D1-F551-A06F-B40486178A9E}"/>
              </a:ext>
            </a:extLst>
          </p:cNvPr>
          <p:cNvSpPr/>
          <p:nvPr/>
        </p:nvSpPr>
        <p:spPr>
          <a:xfrm>
            <a:off x="8327198" y="444356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endParaRPr lang="en-IN" dirty="0">
              <a:solidFill>
                <a:schemeClr val="tx1"/>
              </a:solidFill>
            </a:endParaRPr>
          </a:p>
        </p:txBody>
      </p:sp>
      <p:cxnSp>
        <p:nvCxnSpPr>
          <p:cNvPr id="9" name="Straight Arrow Connector 8">
            <a:extLst>
              <a:ext uri="{FF2B5EF4-FFF2-40B4-BE49-F238E27FC236}">
                <a16:creationId xmlns:a16="http://schemas.microsoft.com/office/drawing/2014/main" id="{27746915-E5EE-9819-CABF-C6BA498DEEFE}"/>
              </a:ext>
            </a:extLst>
          </p:cNvPr>
          <p:cNvCxnSpPr>
            <a:stCxn id="27" idx="5"/>
          </p:cNvCxnSpPr>
          <p:nvPr/>
        </p:nvCxnSpPr>
        <p:spPr>
          <a:xfrm>
            <a:off x="8286997" y="4256778"/>
            <a:ext cx="240556" cy="186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71EDD67-B213-D633-9872-3A1265BF84A8}"/>
              </a:ext>
            </a:extLst>
          </p:cNvPr>
          <p:cNvSpPr txBox="1"/>
          <p:nvPr/>
        </p:nvSpPr>
        <p:spPr>
          <a:xfrm>
            <a:off x="8184178" y="1592494"/>
            <a:ext cx="3169622" cy="369332"/>
          </a:xfrm>
          <a:prstGeom prst="rect">
            <a:avLst/>
          </a:prstGeom>
          <a:noFill/>
        </p:spPr>
        <p:txBody>
          <a:bodyPr wrap="square" rtlCol="0">
            <a:spAutoFit/>
          </a:bodyPr>
          <a:lstStyle/>
          <a:p>
            <a:r>
              <a:rPr lang="en-US" dirty="0">
                <a:latin typeface="Consolas" panose="020B0609020204030204" pitchFamily="49" charset="0"/>
              </a:rPr>
              <a:t>insert 4</a:t>
            </a:r>
          </a:p>
        </p:txBody>
      </p:sp>
      <p:cxnSp>
        <p:nvCxnSpPr>
          <p:cNvPr id="15" name="Straight Arrow Connector 14">
            <a:extLst>
              <a:ext uri="{FF2B5EF4-FFF2-40B4-BE49-F238E27FC236}">
                <a16:creationId xmlns:a16="http://schemas.microsoft.com/office/drawing/2014/main" id="{5390524A-D3F7-4525-E20B-0A589DF4772D}"/>
              </a:ext>
            </a:extLst>
          </p:cNvPr>
          <p:cNvCxnSpPr>
            <a:stCxn id="10" idx="4"/>
            <a:endCxn id="24" idx="1"/>
          </p:cNvCxnSpPr>
          <p:nvPr/>
        </p:nvCxnSpPr>
        <p:spPr>
          <a:xfrm>
            <a:off x="3994942" y="4190140"/>
            <a:ext cx="141232" cy="318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959C29-A7F7-6E92-7DE2-ACF4BEF343FB}"/>
              </a:ext>
            </a:extLst>
          </p:cNvPr>
          <p:cNvCxnSpPr/>
          <p:nvPr/>
        </p:nvCxnSpPr>
        <p:spPr>
          <a:xfrm>
            <a:off x="4911045" y="3450542"/>
            <a:ext cx="205489" cy="278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B312B0A-E0C6-A898-CD2A-23920C2D6BDE}"/>
              </a:ext>
            </a:extLst>
          </p:cNvPr>
          <p:cNvCxnSpPr>
            <a:stCxn id="7" idx="3"/>
            <a:endCxn id="5" idx="7"/>
          </p:cNvCxnSpPr>
          <p:nvPr/>
        </p:nvCxnSpPr>
        <p:spPr>
          <a:xfrm flipH="1">
            <a:off x="5023248" y="2386880"/>
            <a:ext cx="707121" cy="606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D1DB0A9A-AC36-8379-6801-2B644CE57ACD}"/>
              </a:ext>
            </a:extLst>
          </p:cNvPr>
          <p:cNvSpPr/>
          <p:nvPr/>
        </p:nvSpPr>
        <p:spPr>
          <a:xfrm>
            <a:off x="4513785" y="528433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5399FFC1-55A6-DC00-39B3-0FFC39E68726}"/>
              </a:ext>
            </a:extLst>
          </p:cNvPr>
          <p:cNvCxnSpPr/>
          <p:nvPr/>
        </p:nvCxnSpPr>
        <p:spPr>
          <a:xfrm>
            <a:off x="4479536" y="5008646"/>
            <a:ext cx="200350" cy="292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8D0E36D-697C-C42C-83D5-519E095BB2BC}"/>
              </a:ext>
            </a:extLst>
          </p:cNvPr>
          <p:cNvSpPr txBox="1"/>
          <p:nvPr/>
        </p:nvSpPr>
        <p:spPr>
          <a:xfrm>
            <a:off x="2527439" y="6211201"/>
            <a:ext cx="6873415" cy="369332"/>
          </a:xfrm>
          <a:prstGeom prst="rect">
            <a:avLst/>
          </a:prstGeom>
          <a:noFill/>
        </p:spPr>
        <p:txBody>
          <a:bodyPr wrap="square">
            <a:spAutoFit/>
          </a:bodyPr>
          <a:lstStyle/>
          <a:p>
            <a:r>
              <a:rPr lang="en-US" sz="1800" b="1" dirty="0">
                <a:latin typeface="Consolas" panose="020B0609020204030204" pitchFamily="49" charset="0"/>
              </a:rPr>
              <a:t>8   9   10   2   1   5   3   6  </a:t>
            </a:r>
            <a:r>
              <a:rPr lang="en-US" sz="1800" b="1" strike="sngStrike" dirty="0">
                <a:latin typeface="Consolas" panose="020B0609020204030204" pitchFamily="49" charset="0"/>
              </a:rPr>
              <a:t> </a:t>
            </a:r>
            <a:r>
              <a:rPr lang="en-US" sz="1800" b="1" strike="sngStrike" dirty="0">
                <a:solidFill>
                  <a:srgbClr val="FF0000"/>
                </a:solidFill>
                <a:latin typeface="Consolas" panose="020B0609020204030204" pitchFamily="49" charset="0"/>
              </a:rPr>
              <a:t>4</a:t>
            </a:r>
            <a:r>
              <a:rPr lang="en-US" sz="1800" b="1" strike="sngStrike" dirty="0">
                <a:latin typeface="Consolas" panose="020B0609020204030204" pitchFamily="49" charset="0"/>
              </a:rPr>
              <a:t> </a:t>
            </a:r>
            <a:r>
              <a:rPr lang="en-US" sz="1800" b="1" dirty="0">
                <a:latin typeface="Consolas" panose="020B0609020204030204" pitchFamily="49" charset="0"/>
              </a:rPr>
              <a:t>  7   11   12   </a:t>
            </a:r>
            <a:r>
              <a:rPr lang="en-US" sz="1800" b="1" dirty="0">
                <a:solidFill>
                  <a:srgbClr val="FF0000"/>
                </a:solidFill>
                <a:latin typeface="Consolas" panose="020B0609020204030204" pitchFamily="49" charset="0"/>
              </a:rPr>
              <a:t>4</a:t>
            </a:r>
            <a:endParaRPr lang="en-IN" sz="1800" b="1"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29739448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deletion</a:t>
            </a:r>
            <a:endParaRPr lang="en-IN" dirty="0"/>
          </a:p>
        </p:txBody>
      </p:sp>
      <p:sp>
        <p:nvSpPr>
          <p:cNvPr id="5" name="Oval 4">
            <a:extLst>
              <a:ext uri="{FF2B5EF4-FFF2-40B4-BE49-F238E27FC236}">
                <a16:creationId xmlns:a16="http://schemas.microsoft.com/office/drawing/2014/main" id="{6025E916-DC9B-1035-6455-FDAD725C8F30}"/>
              </a:ext>
            </a:extLst>
          </p:cNvPr>
          <p:cNvSpPr/>
          <p:nvPr/>
        </p:nvSpPr>
        <p:spPr>
          <a:xfrm>
            <a:off x="4479536" y="290758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0" name="Oval 9">
            <a:extLst>
              <a:ext uri="{FF2B5EF4-FFF2-40B4-BE49-F238E27FC236}">
                <a16:creationId xmlns:a16="http://schemas.microsoft.com/office/drawing/2014/main" id="{2423BA5C-9E30-40CB-665D-9C15BC9A941E}"/>
              </a:ext>
            </a:extLst>
          </p:cNvPr>
          <p:cNvSpPr/>
          <p:nvPr/>
        </p:nvSpPr>
        <p:spPr>
          <a:xfrm>
            <a:off x="3676443" y="3604513"/>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5637083" y="1887016"/>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4220155" y="3407448"/>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3328830" y="4104377"/>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2750058" y="442473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16" name="Oval 15">
            <a:extLst>
              <a:ext uri="{FF2B5EF4-FFF2-40B4-BE49-F238E27FC236}">
                <a16:creationId xmlns:a16="http://schemas.microsoft.com/office/drawing/2014/main" id="{F40FD2DE-9B8E-D114-6E77-888C6F3B3979}"/>
              </a:ext>
            </a:extLst>
          </p:cNvPr>
          <p:cNvSpPr/>
          <p:nvPr/>
        </p:nvSpPr>
        <p:spPr>
          <a:xfrm>
            <a:off x="7176494" y="287162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6" name="Straight Arrow Connector 5">
            <a:extLst>
              <a:ext uri="{FF2B5EF4-FFF2-40B4-BE49-F238E27FC236}">
                <a16:creationId xmlns:a16="http://schemas.microsoft.com/office/drawing/2014/main" id="{31085983-A689-40BF-3C8F-C1F4FF290DB7}"/>
              </a:ext>
            </a:extLst>
          </p:cNvPr>
          <p:cNvCxnSpPr>
            <a:stCxn id="7" idx="5"/>
            <a:endCxn id="16" idx="1"/>
          </p:cNvCxnSpPr>
          <p:nvPr/>
        </p:nvCxnSpPr>
        <p:spPr>
          <a:xfrm>
            <a:off x="6180795" y="2386880"/>
            <a:ext cx="1088985" cy="570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6A5460F-3B0F-A7AF-2784-31F97C3DA8BC}"/>
              </a:ext>
            </a:extLst>
          </p:cNvPr>
          <p:cNvSpPr/>
          <p:nvPr/>
        </p:nvSpPr>
        <p:spPr>
          <a:xfrm>
            <a:off x="4911045" y="372952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sp>
        <p:nvSpPr>
          <p:cNvPr id="24" name="Oval 23">
            <a:extLst>
              <a:ext uri="{FF2B5EF4-FFF2-40B4-BE49-F238E27FC236}">
                <a16:creationId xmlns:a16="http://schemas.microsoft.com/office/drawing/2014/main" id="{60758B5D-0898-FD97-1ECF-C53C69A6E150}"/>
              </a:ext>
            </a:extLst>
          </p:cNvPr>
          <p:cNvSpPr/>
          <p:nvPr/>
        </p:nvSpPr>
        <p:spPr>
          <a:xfrm>
            <a:off x="4042888" y="44230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25" name="Oval 24">
            <a:extLst>
              <a:ext uri="{FF2B5EF4-FFF2-40B4-BE49-F238E27FC236}">
                <a16:creationId xmlns:a16="http://schemas.microsoft.com/office/drawing/2014/main" id="{525D9FAC-A1E5-B1B0-1582-D0D9FB4BB097}"/>
              </a:ext>
            </a:extLst>
          </p:cNvPr>
          <p:cNvSpPr/>
          <p:nvPr/>
        </p:nvSpPr>
        <p:spPr>
          <a:xfrm>
            <a:off x="5597699" y="444700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17" name="Straight Arrow Connector 16">
            <a:extLst>
              <a:ext uri="{FF2B5EF4-FFF2-40B4-BE49-F238E27FC236}">
                <a16:creationId xmlns:a16="http://schemas.microsoft.com/office/drawing/2014/main" id="{638C7A3B-E995-6592-5C5C-5176DA6C25DA}"/>
              </a:ext>
            </a:extLst>
          </p:cNvPr>
          <p:cNvCxnSpPr>
            <a:stCxn id="18" idx="5"/>
            <a:endCxn id="25" idx="1"/>
          </p:cNvCxnSpPr>
          <p:nvPr/>
        </p:nvCxnSpPr>
        <p:spPr>
          <a:xfrm>
            <a:off x="5454757" y="4229386"/>
            <a:ext cx="236228" cy="303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0E6AED6-3022-A4ED-7EC9-4DDBA3311112}"/>
              </a:ext>
            </a:extLst>
          </p:cNvPr>
          <p:cNvCxnSpPr>
            <a:stCxn id="16" idx="5"/>
          </p:cNvCxnSpPr>
          <p:nvPr/>
        </p:nvCxnSpPr>
        <p:spPr>
          <a:xfrm>
            <a:off x="7720206" y="3371488"/>
            <a:ext cx="314184" cy="38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BB8C11D-4617-178A-96FF-A05F43C65369}"/>
              </a:ext>
            </a:extLst>
          </p:cNvPr>
          <p:cNvSpPr/>
          <p:nvPr/>
        </p:nvSpPr>
        <p:spPr>
          <a:xfrm>
            <a:off x="6779230" y="370725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27" name="Oval 26">
            <a:extLst>
              <a:ext uri="{FF2B5EF4-FFF2-40B4-BE49-F238E27FC236}">
                <a16:creationId xmlns:a16="http://schemas.microsoft.com/office/drawing/2014/main" id="{40E2B52D-B7FA-BA3C-0297-8246388C291E}"/>
              </a:ext>
            </a:extLst>
          </p:cNvPr>
          <p:cNvSpPr/>
          <p:nvPr/>
        </p:nvSpPr>
        <p:spPr>
          <a:xfrm>
            <a:off x="7743285" y="375691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cxnSp>
        <p:nvCxnSpPr>
          <p:cNvPr id="20" name="Straight Arrow Connector 19">
            <a:extLst>
              <a:ext uri="{FF2B5EF4-FFF2-40B4-BE49-F238E27FC236}">
                <a16:creationId xmlns:a16="http://schemas.microsoft.com/office/drawing/2014/main" id="{EACDC735-C135-04B4-0BB5-872A15BE7110}"/>
              </a:ext>
            </a:extLst>
          </p:cNvPr>
          <p:cNvCxnSpPr>
            <a:stCxn id="16" idx="3"/>
            <a:endCxn id="26" idx="0"/>
          </p:cNvCxnSpPr>
          <p:nvPr/>
        </p:nvCxnSpPr>
        <p:spPr>
          <a:xfrm flipH="1">
            <a:off x="7097729" y="3371488"/>
            <a:ext cx="172051" cy="335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247F5207-F4D1-F551-A06F-B40486178A9E}"/>
              </a:ext>
            </a:extLst>
          </p:cNvPr>
          <p:cNvSpPr/>
          <p:nvPr/>
        </p:nvSpPr>
        <p:spPr>
          <a:xfrm>
            <a:off x="8327198" y="444356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endParaRPr lang="en-IN" dirty="0">
              <a:solidFill>
                <a:schemeClr val="tx1"/>
              </a:solidFill>
            </a:endParaRPr>
          </a:p>
        </p:txBody>
      </p:sp>
      <p:cxnSp>
        <p:nvCxnSpPr>
          <p:cNvPr id="9" name="Straight Arrow Connector 8">
            <a:extLst>
              <a:ext uri="{FF2B5EF4-FFF2-40B4-BE49-F238E27FC236}">
                <a16:creationId xmlns:a16="http://schemas.microsoft.com/office/drawing/2014/main" id="{27746915-E5EE-9819-CABF-C6BA498DEEFE}"/>
              </a:ext>
            </a:extLst>
          </p:cNvPr>
          <p:cNvCxnSpPr>
            <a:stCxn id="27" idx="5"/>
          </p:cNvCxnSpPr>
          <p:nvPr/>
        </p:nvCxnSpPr>
        <p:spPr>
          <a:xfrm>
            <a:off x="8286997" y="4256778"/>
            <a:ext cx="240556" cy="186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71EDD67-B213-D633-9872-3A1265BF84A8}"/>
              </a:ext>
            </a:extLst>
          </p:cNvPr>
          <p:cNvSpPr txBox="1"/>
          <p:nvPr/>
        </p:nvSpPr>
        <p:spPr>
          <a:xfrm>
            <a:off x="8184178" y="1592494"/>
            <a:ext cx="3169622" cy="369332"/>
          </a:xfrm>
          <a:prstGeom prst="rect">
            <a:avLst/>
          </a:prstGeom>
          <a:noFill/>
        </p:spPr>
        <p:txBody>
          <a:bodyPr wrap="square" rtlCol="0">
            <a:spAutoFit/>
          </a:bodyPr>
          <a:lstStyle/>
          <a:p>
            <a:r>
              <a:rPr lang="en-US" dirty="0">
                <a:latin typeface="Consolas" panose="020B0609020204030204" pitchFamily="49" charset="0"/>
              </a:rPr>
              <a:t>delete 8</a:t>
            </a:r>
          </a:p>
        </p:txBody>
      </p:sp>
      <p:cxnSp>
        <p:nvCxnSpPr>
          <p:cNvPr id="15" name="Straight Arrow Connector 14">
            <a:extLst>
              <a:ext uri="{FF2B5EF4-FFF2-40B4-BE49-F238E27FC236}">
                <a16:creationId xmlns:a16="http://schemas.microsoft.com/office/drawing/2014/main" id="{5390524A-D3F7-4525-E20B-0A589DF4772D}"/>
              </a:ext>
            </a:extLst>
          </p:cNvPr>
          <p:cNvCxnSpPr>
            <a:stCxn id="10" idx="4"/>
            <a:endCxn id="24" idx="1"/>
          </p:cNvCxnSpPr>
          <p:nvPr/>
        </p:nvCxnSpPr>
        <p:spPr>
          <a:xfrm>
            <a:off x="3994942" y="4190140"/>
            <a:ext cx="141232" cy="318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959C29-A7F7-6E92-7DE2-ACF4BEF343FB}"/>
              </a:ext>
            </a:extLst>
          </p:cNvPr>
          <p:cNvCxnSpPr/>
          <p:nvPr/>
        </p:nvCxnSpPr>
        <p:spPr>
          <a:xfrm>
            <a:off x="4911045" y="3450542"/>
            <a:ext cx="205489" cy="278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B312B0A-E0C6-A898-CD2A-23920C2D6BDE}"/>
              </a:ext>
            </a:extLst>
          </p:cNvPr>
          <p:cNvCxnSpPr>
            <a:stCxn id="7" idx="3"/>
            <a:endCxn id="5" idx="7"/>
          </p:cNvCxnSpPr>
          <p:nvPr/>
        </p:nvCxnSpPr>
        <p:spPr>
          <a:xfrm flipH="1">
            <a:off x="5023248" y="2386880"/>
            <a:ext cx="707121" cy="606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D1DB0A9A-AC36-8379-6801-2B644CE57ACD}"/>
              </a:ext>
            </a:extLst>
          </p:cNvPr>
          <p:cNvSpPr/>
          <p:nvPr/>
        </p:nvSpPr>
        <p:spPr>
          <a:xfrm>
            <a:off x="4513785" y="528433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5399FFC1-55A6-DC00-39B3-0FFC39E68726}"/>
              </a:ext>
            </a:extLst>
          </p:cNvPr>
          <p:cNvCxnSpPr/>
          <p:nvPr/>
        </p:nvCxnSpPr>
        <p:spPr>
          <a:xfrm>
            <a:off x="4479536" y="5008646"/>
            <a:ext cx="200350" cy="292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402BF3B-3038-EADE-53AD-42294C74E00C}"/>
              </a:ext>
            </a:extLst>
          </p:cNvPr>
          <p:cNvSpPr txBox="1"/>
          <p:nvPr/>
        </p:nvSpPr>
        <p:spPr>
          <a:xfrm>
            <a:off x="2527439" y="6211201"/>
            <a:ext cx="6873415" cy="369332"/>
          </a:xfrm>
          <a:prstGeom prst="rect">
            <a:avLst/>
          </a:prstGeom>
          <a:noFill/>
        </p:spPr>
        <p:txBody>
          <a:bodyPr wrap="square">
            <a:spAutoFit/>
          </a:bodyPr>
          <a:lstStyle/>
          <a:p>
            <a:r>
              <a:rPr lang="en-US" sz="1800" b="1" dirty="0">
                <a:latin typeface="Consolas" panose="020B0609020204030204" pitchFamily="49" charset="0"/>
              </a:rPr>
              <a:t>8   9   10   2   1   5   3   6  </a:t>
            </a:r>
            <a:r>
              <a:rPr lang="en-US" sz="1800" b="1" strike="sngStrike" dirty="0">
                <a:latin typeface="Consolas" panose="020B0609020204030204" pitchFamily="49" charset="0"/>
              </a:rPr>
              <a:t> </a:t>
            </a:r>
            <a:r>
              <a:rPr lang="en-US" sz="1800" b="1" strike="sngStrike" dirty="0">
                <a:solidFill>
                  <a:srgbClr val="FF0000"/>
                </a:solidFill>
                <a:latin typeface="Consolas" panose="020B0609020204030204" pitchFamily="49" charset="0"/>
              </a:rPr>
              <a:t>4</a:t>
            </a:r>
            <a:r>
              <a:rPr lang="en-US" sz="1800" b="1" strike="sngStrike" dirty="0">
                <a:latin typeface="Consolas" panose="020B0609020204030204" pitchFamily="49" charset="0"/>
              </a:rPr>
              <a:t> </a:t>
            </a:r>
            <a:r>
              <a:rPr lang="en-US" sz="1800" b="1" dirty="0">
                <a:latin typeface="Consolas" panose="020B0609020204030204" pitchFamily="49" charset="0"/>
              </a:rPr>
              <a:t>  7   11   12   4</a:t>
            </a:r>
            <a:endParaRPr lang="en-IN" sz="1800" b="1" dirty="0">
              <a:latin typeface="Consolas" panose="020B0609020204030204" pitchFamily="49" charset="0"/>
            </a:endParaRPr>
          </a:p>
        </p:txBody>
      </p:sp>
    </p:spTree>
    <p:extLst>
      <p:ext uri="{BB962C8B-B14F-4D97-AF65-F5344CB8AC3E}">
        <p14:creationId xmlns:p14="http://schemas.microsoft.com/office/powerpoint/2010/main" val="13721807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deletion</a:t>
            </a:r>
            <a:endParaRPr lang="en-IN" dirty="0"/>
          </a:p>
        </p:txBody>
      </p:sp>
      <p:sp>
        <p:nvSpPr>
          <p:cNvPr id="5" name="Oval 4">
            <a:extLst>
              <a:ext uri="{FF2B5EF4-FFF2-40B4-BE49-F238E27FC236}">
                <a16:creationId xmlns:a16="http://schemas.microsoft.com/office/drawing/2014/main" id="{6025E916-DC9B-1035-6455-FDAD725C8F30}"/>
              </a:ext>
            </a:extLst>
          </p:cNvPr>
          <p:cNvSpPr/>
          <p:nvPr/>
        </p:nvSpPr>
        <p:spPr>
          <a:xfrm>
            <a:off x="4479536" y="290758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0" name="Oval 9">
            <a:extLst>
              <a:ext uri="{FF2B5EF4-FFF2-40B4-BE49-F238E27FC236}">
                <a16:creationId xmlns:a16="http://schemas.microsoft.com/office/drawing/2014/main" id="{2423BA5C-9E30-40CB-665D-9C15BC9A941E}"/>
              </a:ext>
            </a:extLst>
          </p:cNvPr>
          <p:cNvSpPr/>
          <p:nvPr/>
        </p:nvSpPr>
        <p:spPr>
          <a:xfrm>
            <a:off x="3676443" y="3604513"/>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5637083" y="1887016"/>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4220155" y="3407448"/>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3328830" y="4104377"/>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2750058" y="442473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16" name="Oval 15">
            <a:extLst>
              <a:ext uri="{FF2B5EF4-FFF2-40B4-BE49-F238E27FC236}">
                <a16:creationId xmlns:a16="http://schemas.microsoft.com/office/drawing/2014/main" id="{F40FD2DE-9B8E-D114-6E77-888C6F3B3979}"/>
              </a:ext>
            </a:extLst>
          </p:cNvPr>
          <p:cNvSpPr/>
          <p:nvPr/>
        </p:nvSpPr>
        <p:spPr>
          <a:xfrm>
            <a:off x="7176494" y="287162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6" name="Straight Arrow Connector 5">
            <a:extLst>
              <a:ext uri="{FF2B5EF4-FFF2-40B4-BE49-F238E27FC236}">
                <a16:creationId xmlns:a16="http://schemas.microsoft.com/office/drawing/2014/main" id="{31085983-A689-40BF-3C8F-C1F4FF290DB7}"/>
              </a:ext>
            </a:extLst>
          </p:cNvPr>
          <p:cNvCxnSpPr>
            <a:stCxn id="7" idx="5"/>
            <a:endCxn id="16" idx="1"/>
          </p:cNvCxnSpPr>
          <p:nvPr/>
        </p:nvCxnSpPr>
        <p:spPr>
          <a:xfrm>
            <a:off x="6180795" y="2386880"/>
            <a:ext cx="1088985" cy="570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6A5460F-3B0F-A7AF-2784-31F97C3DA8BC}"/>
              </a:ext>
            </a:extLst>
          </p:cNvPr>
          <p:cNvSpPr/>
          <p:nvPr/>
        </p:nvSpPr>
        <p:spPr>
          <a:xfrm>
            <a:off x="4911045" y="372952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sp>
        <p:nvSpPr>
          <p:cNvPr id="24" name="Oval 23">
            <a:extLst>
              <a:ext uri="{FF2B5EF4-FFF2-40B4-BE49-F238E27FC236}">
                <a16:creationId xmlns:a16="http://schemas.microsoft.com/office/drawing/2014/main" id="{60758B5D-0898-FD97-1ECF-C53C69A6E150}"/>
              </a:ext>
            </a:extLst>
          </p:cNvPr>
          <p:cNvSpPr/>
          <p:nvPr/>
        </p:nvSpPr>
        <p:spPr>
          <a:xfrm>
            <a:off x="4042888" y="44230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25" name="Oval 24">
            <a:extLst>
              <a:ext uri="{FF2B5EF4-FFF2-40B4-BE49-F238E27FC236}">
                <a16:creationId xmlns:a16="http://schemas.microsoft.com/office/drawing/2014/main" id="{525D9FAC-A1E5-B1B0-1582-D0D9FB4BB097}"/>
              </a:ext>
            </a:extLst>
          </p:cNvPr>
          <p:cNvSpPr/>
          <p:nvPr/>
        </p:nvSpPr>
        <p:spPr>
          <a:xfrm>
            <a:off x="5597699" y="444700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17" name="Straight Arrow Connector 16">
            <a:extLst>
              <a:ext uri="{FF2B5EF4-FFF2-40B4-BE49-F238E27FC236}">
                <a16:creationId xmlns:a16="http://schemas.microsoft.com/office/drawing/2014/main" id="{638C7A3B-E995-6592-5C5C-5176DA6C25DA}"/>
              </a:ext>
            </a:extLst>
          </p:cNvPr>
          <p:cNvCxnSpPr>
            <a:stCxn id="18" idx="5"/>
            <a:endCxn id="25" idx="1"/>
          </p:cNvCxnSpPr>
          <p:nvPr/>
        </p:nvCxnSpPr>
        <p:spPr>
          <a:xfrm>
            <a:off x="5454757" y="4229386"/>
            <a:ext cx="236228" cy="303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0E6AED6-3022-A4ED-7EC9-4DDBA3311112}"/>
              </a:ext>
            </a:extLst>
          </p:cNvPr>
          <p:cNvCxnSpPr>
            <a:stCxn id="16" idx="5"/>
          </p:cNvCxnSpPr>
          <p:nvPr/>
        </p:nvCxnSpPr>
        <p:spPr>
          <a:xfrm>
            <a:off x="7720206" y="3371488"/>
            <a:ext cx="314184" cy="38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BB8C11D-4617-178A-96FF-A05F43C65369}"/>
              </a:ext>
            </a:extLst>
          </p:cNvPr>
          <p:cNvSpPr/>
          <p:nvPr/>
        </p:nvSpPr>
        <p:spPr>
          <a:xfrm>
            <a:off x="6779230" y="370725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27" name="Oval 26">
            <a:extLst>
              <a:ext uri="{FF2B5EF4-FFF2-40B4-BE49-F238E27FC236}">
                <a16:creationId xmlns:a16="http://schemas.microsoft.com/office/drawing/2014/main" id="{40E2B52D-B7FA-BA3C-0297-8246388C291E}"/>
              </a:ext>
            </a:extLst>
          </p:cNvPr>
          <p:cNvSpPr/>
          <p:nvPr/>
        </p:nvSpPr>
        <p:spPr>
          <a:xfrm>
            <a:off x="7743285" y="375691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cxnSp>
        <p:nvCxnSpPr>
          <p:cNvPr id="20" name="Straight Arrow Connector 19">
            <a:extLst>
              <a:ext uri="{FF2B5EF4-FFF2-40B4-BE49-F238E27FC236}">
                <a16:creationId xmlns:a16="http://schemas.microsoft.com/office/drawing/2014/main" id="{EACDC735-C135-04B4-0BB5-872A15BE7110}"/>
              </a:ext>
            </a:extLst>
          </p:cNvPr>
          <p:cNvCxnSpPr>
            <a:stCxn id="16" idx="3"/>
            <a:endCxn id="26" idx="0"/>
          </p:cNvCxnSpPr>
          <p:nvPr/>
        </p:nvCxnSpPr>
        <p:spPr>
          <a:xfrm flipH="1">
            <a:off x="7097729" y="3371488"/>
            <a:ext cx="172051" cy="335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247F5207-F4D1-F551-A06F-B40486178A9E}"/>
              </a:ext>
            </a:extLst>
          </p:cNvPr>
          <p:cNvSpPr/>
          <p:nvPr/>
        </p:nvSpPr>
        <p:spPr>
          <a:xfrm>
            <a:off x="8327198" y="444356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endParaRPr lang="en-IN" dirty="0">
              <a:solidFill>
                <a:schemeClr val="tx1"/>
              </a:solidFill>
            </a:endParaRPr>
          </a:p>
        </p:txBody>
      </p:sp>
      <p:cxnSp>
        <p:nvCxnSpPr>
          <p:cNvPr id="9" name="Straight Arrow Connector 8">
            <a:extLst>
              <a:ext uri="{FF2B5EF4-FFF2-40B4-BE49-F238E27FC236}">
                <a16:creationId xmlns:a16="http://schemas.microsoft.com/office/drawing/2014/main" id="{27746915-E5EE-9819-CABF-C6BA498DEEFE}"/>
              </a:ext>
            </a:extLst>
          </p:cNvPr>
          <p:cNvCxnSpPr>
            <a:stCxn id="27" idx="5"/>
          </p:cNvCxnSpPr>
          <p:nvPr/>
        </p:nvCxnSpPr>
        <p:spPr>
          <a:xfrm>
            <a:off x="8286997" y="4256778"/>
            <a:ext cx="240556" cy="186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71EDD67-B213-D633-9872-3A1265BF84A8}"/>
              </a:ext>
            </a:extLst>
          </p:cNvPr>
          <p:cNvSpPr txBox="1"/>
          <p:nvPr/>
        </p:nvSpPr>
        <p:spPr>
          <a:xfrm>
            <a:off x="8184178" y="1592494"/>
            <a:ext cx="3169622" cy="646331"/>
          </a:xfrm>
          <a:prstGeom prst="rect">
            <a:avLst/>
          </a:prstGeom>
          <a:noFill/>
        </p:spPr>
        <p:txBody>
          <a:bodyPr wrap="square" rtlCol="0">
            <a:spAutoFit/>
          </a:bodyPr>
          <a:lstStyle/>
          <a:p>
            <a:r>
              <a:rPr lang="en-US" dirty="0">
                <a:latin typeface="Consolas" panose="020B0609020204030204" pitchFamily="49" charset="0"/>
              </a:rPr>
              <a:t>delete 8</a:t>
            </a:r>
          </a:p>
          <a:p>
            <a:r>
              <a:rPr lang="en-US" dirty="0">
                <a:latin typeface="Consolas" panose="020B0609020204030204" pitchFamily="49" charset="0"/>
              </a:rPr>
              <a:t>delete 9</a:t>
            </a:r>
          </a:p>
        </p:txBody>
      </p:sp>
      <p:cxnSp>
        <p:nvCxnSpPr>
          <p:cNvPr id="15" name="Straight Arrow Connector 14">
            <a:extLst>
              <a:ext uri="{FF2B5EF4-FFF2-40B4-BE49-F238E27FC236}">
                <a16:creationId xmlns:a16="http://schemas.microsoft.com/office/drawing/2014/main" id="{5390524A-D3F7-4525-E20B-0A589DF4772D}"/>
              </a:ext>
            </a:extLst>
          </p:cNvPr>
          <p:cNvCxnSpPr>
            <a:stCxn id="10" idx="4"/>
            <a:endCxn id="24" idx="1"/>
          </p:cNvCxnSpPr>
          <p:nvPr/>
        </p:nvCxnSpPr>
        <p:spPr>
          <a:xfrm>
            <a:off x="3994942" y="4190140"/>
            <a:ext cx="141232" cy="318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959C29-A7F7-6E92-7DE2-ACF4BEF343FB}"/>
              </a:ext>
            </a:extLst>
          </p:cNvPr>
          <p:cNvCxnSpPr/>
          <p:nvPr/>
        </p:nvCxnSpPr>
        <p:spPr>
          <a:xfrm>
            <a:off x="4911045" y="3450542"/>
            <a:ext cx="205489" cy="278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B312B0A-E0C6-A898-CD2A-23920C2D6BDE}"/>
              </a:ext>
            </a:extLst>
          </p:cNvPr>
          <p:cNvCxnSpPr>
            <a:stCxn id="7" idx="3"/>
            <a:endCxn id="5" idx="7"/>
          </p:cNvCxnSpPr>
          <p:nvPr/>
        </p:nvCxnSpPr>
        <p:spPr>
          <a:xfrm flipH="1">
            <a:off x="5023248" y="2386880"/>
            <a:ext cx="707121" cy="606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D1DB0A9A-AC36-8379-6801-2B644CE57ACD}"/>
              </a:ext>
            </a:extLst>
          </p:cNvPr>
          <p:cNvSpPr/>
          <p:nvPr/>
        </p:nvSpPr>
        <p:spPr>
          <a:xfrm>
            <a:off x="4513785" y="528433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5399FFC1-55A6-DC00-39B3-0FFC39E68726}"/>
              </a:ext>
            </a:extLst>
          </p:cNvPr>
          <p:cNvCxnSpPr/>
          <p:nvPr/>
        </p:nvCxnSpPr>
        <p:spPr>
          <a:xfrm>
            <a:off x="4479536" y="5008646"/>
            <a:ext cx="200350" cy="292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084D1B4-AAC8-421D-A07C-873EDC206419}"/>
              </a:ext>
            </a:extLst>
          </p:cNvPr>
          <p:cNvSpPr txBox="1"/>
          <p:nvPr/>
        </p:nvSpPr>
        <p:spPr>
          <a:xfrm>
            <a:off x="2527439" y="6211201"/>
            <a:ext cx="6873415" cy="369332"/>
          </a:xfrm>
          <a:prstGeom prst="rect">
            <a:avLst/>
          </a:prstGeom>
          <a:noFill/>
        </p:spPr>
        <p:txBody>
          <a:bodyPr wrap="square">
            <a:spAutoFit/>
          </a:bodyPr>
          <a:lstStyle/>
          <a:p>
            <a:r>
              <a:rPr lang="en-US" sz="1800" b="1" dirty="0">
                <a:latin typeface="Consolas" panose="020B0609020204030204" pitchFamily="49" charset="0"/>
              </a:rPr>
              <a:t>8   9   10   2   1   5   3   6  </a:t>
            </a:r>
            <a:r>
              <a:rPr lang="en-US" sz="1800" b="1" strike="sngStrike" dirty="0">
                <a:latin typeface="Consolas" panose="020B0609020204030204" pitchFamily="49" charset="0"/>
              </a:rPr>
              <a:t> </a:t>
            </a:r>
            <a:r>
              <a:rPr lang="en-US" sz="1800" b="1" strike="sngStrike" dirty="0">
                <a:solidFill>
                  <a:srgbClr val="FF0000"/>
                </a:solidFill>
                <a:latin typeface="Consolas" panose="020B0609020204030204" pitchFamily="49" charset="0"/>
              </a:rPr>
              <a:t>4</a:t>
            </a:r>
            <a:r>
              <a:rPr lang="en-US" sz="1800" b="1" strike="sngStrike" dirty="0">
                <a:latin typeface="Consolas" panose="020B0609020204030204" pitchFamily="49" charset="0"/>
              </a:rPr>
              <a:t> </a:t>
            </a:r>
            <a:r>
              <a:rPr lang="en-US" sz="1800" b="1" dirty="0">
                <a:latin typeface="Consolas" panose="020B0609020204030204" pitchFamily="49" charset="0"/>
              </a:rPr>
              <a:t>  7   11   12   4</a:t>
            </a:r>
            <a:endParaRPr lang="en-IN" sz="1800" b="1" dirty="0">
              <a:latin typeface="Consolas" panose="020B0609020204030204" pitchFamily="49" charset="0"/>
            </a:endParaRPr>
          </a:p>
        </p:txBody>
      </p:sp>
    </p:spTree>
    <p:extLst>
      <p:ext uri="{BB962C8B-B14F-4D97-AF65-F5344CB8AC3E}">
        <p14:creationId xmlns:p14="http://schemas.microsoft.com/office/powerpoint/2010/main" val="40295776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deletion</a:t>
            </a:r>
            <a:endParaRPr lang="en-IN" dirty="0"/>
          </a:p>
        </p:txBody>
      </p:sp>
      <p:sp>
        <p:nvSpPr>
          <p:cNvPr id="5" name="Oval 4">
            <a:extLst>
              <a:ext uri="{FF2B5EF4-FFF2-40B4-BE49-F238E27FC236}">
                <a16:creationId xmlns:a16="http://schemas.microsoft.com/office/drawing/2014/main" id="{6025E916-DC9B-1035-6455-FDAD725C8F30}"/>
              </a:ext>
            </a:extLst>
          </p:cNvPr>
          <p:cNvSpPr/>
          <p:nvPr/>
        </p:nvSpPr>
        <p:spPr>
          <a:xfrm>
            <a:off x="4479536" y="290758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0" name="Oval 9">
            <a:extLst>
              <a:ext uri="{FF2B5EF4-FFF2-40B4-BE49-F238E27FC236}">
                <a16:creationId xmlns:a16="http://schemas.microsoft.com/office/drawing/2014/main" id="{2423BA5C-9E30-40CB-665D-9C15BC9A941E}"/>
              </a:ext>
            </a:extLst>
          </p:cNvPr>
          <p:cNvSpPr/>
          <p:nvPr/>
        </p:nvSpPr>
        <p:spPr>
          <a:xfrm>
            <a:off x="3676443" y="3604513"/>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5637083" y="1887016"/>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4220155" y="3407448"/>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3328830" y="4104377"/>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2750058" y="442473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16" name="Oval 15">
            <a:extLst>
              <a:ext uri="{FF2B5EF4-FFF2-40B4-BE49-F238E27FC236}">
                <a16:creationId xmlns:a16="http://schemas.microsoft.com/office/drawing/2014/main" id="{F40FD2DE-9B8E-D114-6E77-888C6F3B3979}"/>
              </a:ext>
            </a:extLst>
          </p:cNvPr>
          <p:cNvSpPr/>
          <p:nvPr/>
        </p:nvSpPr>
        <p:spPr>
          <a:xfrm>
            <a:off x="7176494" y="287162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6" name="Straight Arrow Connector 5">
            <a:extLst>
              <a:ext uri="{FF2B5EF4-FFF2-40B4-BE49-F238E27FC236}">
                <a16:creationId xmlns:a16="http://schemas.microsoft.com/office/drawing/2014/main" id="{31085983-A689-40BF-3C8F-C1F4FF290DB7}"/>
              </a:ext>
            </a:extLst>
          </p:cNvPr>
          <p:cNvCxnSpPr>
            <a:stCxn id="7" idx="5"/>
            <a:endCxn id="16" idx="1"/>
          </p:cNvCxnSpPr>
          <p:nvPr/>
        </p:nvCxnSpPr>
        <p:spPr>
          <a:xfrm>
            <a:off x="6180795" y="2386880"/>
            <a:ext cx="1088985" cy="570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6A5460F-3B0F-A7AF-2784-31F97C3DA8BC}"/>
              </a:ext>
            </a:extLst>
          </p:cNvPr>
          <p:cNvSpPr/>
          <p:nvPr/>
        </p:nvSpPr>
        <p:spPr>
          <a:xfrm>
            <a:off x="4911045" y="372952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sp>
        <p:nvSpPr>
          <p:cNvPr id="24" name="Oval 23">
            <a:extLst>
              <a:ext uri="{FF2B5EF4-FFF2-40B4-BE49-F238E27FC236}">
                <a16:creationId xmlns:a16="http://schemas.microsoft.com/office/drawing/2014/main" id="{60758B5D-0898-FD97-1ECF-C53C69A6E150}"/>
              </a:ext>
            </a:extLst>
          </p:cNvPr>
          <p:cNvSpPr/>
          <p:nvPr/>
        </p:nvSpPr>
        <p:spPr>
          <a:xfrm>
            <a:off x="4042888" y="44230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25" name="Oval 24">
            <a:extLst>
              <a:ext uri="{FF2B5EF4-FFF2-40B4-BE49-F238E27FC236}">
                <a16:creationId xmlns:a16="http://schemas.microsoft.com/office/drawing/2014/main" id="{525D9FAC-A1E5-B1B0-1582-D0D9FB4BB097}"/>
              </a:ext>
            </a:extLst>
          </p:cNvPr>
          <p:cNvSpPr/>
          <p:nvPr/>
        </p:nvSpPr>
        <p:spPr>
          <a:xfrm>
            <a:off x="5597699" y="444700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17" name="Straight Arrow Connector 16">
            <a:extLst>
              <a:ext uri="{FF2B5EF4-FFF2-40B4-BE49-F238E27FC236}">
                <a16:creationId xmlns:a16="http://schemas.microsoft.com/office/drawing/2014/main" id="{638C7A3B-E995-6592-5C5C-5176DA6C25DA}"/>
              </a:ext>
            </a:extLst>
          </p:cNvPr>
          <p:cNvCxnSpPr>
            <a:stCxn id="18" idx="5"/>
            <a:endCxn id="25" idx="1"/>
          </p:cNvCxnSpPr>
          <p:nvPr/>
        </p:nvCxnSpPr>
        <p:spPr>
          <a:xfrm>
            <a:off x="5454757" y="4229386"/>
            <a:ext cx="236228" cy="303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0E6AED6-3022-A4ED-7EC9-4DDBA3311112}"/>
              </a:ext>
            </a:extLst>
          </p:cNvPr>
          <p:cNvCxnSpPr>
            <a:stCxn id="16" idx="5"/>
          </p:cNvCxnSpPr>
          <p:nvPr/>
        </p:nvCxnSpPr>
        <p:spPr>
          <a:xfrm>
            <a:off x="7720206" y="3371488"/>
            <a:ext cx="314184" cy="38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40E2B52D-B7FA-BA3C-0297-8246388C291E}"/>
              </a:ext>
            </a:extLst>
          </p:cNvPr>
          <p:cNvSpPr/>
          <p:nvPr/>
        </p:nvSpPr>
        <p:spPr>
          <a:xfrm>
            <a:off x="7743285" y="375691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28" name="Oval 27">
            <a:extLst>
              <a:ext uri="{FF2B5EF4-FFF2-40B4-BE49-F238E27FC236}">
                <a16:creationId xmlns:a16="http://schemas.microsoft.com/office/drawing/2014/main" id="{247F5207-F4D1-F551-A06F-B40486178A9E}"/>
              </a:ext>
            </a:extLst>
          </p:cNvPr>
          <p:cNvSpPr/>
          <p:nvPr/>
        </p:nvSpPr>
        <p:spPr>
          <a:xfrm>
            <a:off x="8327198" y="444356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endParaRPr lang="en-IN" dirty="0">
              <a:solidFill>
                <a:schemeClr val="tx1"/>
              </a:solidFill>
            </a:endParaRPr>
          </a:p>
        </p:txBody>
      </p:sp>
      <p:cxnSp>
        <p:nvCxnSpPr>
          <p:cNvPr id="9" name="Straight Arrow Connector 8">
            <a:extLst>
              <a:ext uri="{FF2B5EF4-FFF2-40B4-BE49-F238E27FC236}">
                <a16:creationId xmlns:a16="http://schemas.microsoft.com/office/drawing/2014/main" id="{27746915-E5EE-9819-CABF-C6BA498DEEFE}"/>
              </a:ext>
            </a:extLst>
          </p:cNvPr>
          <p:cNvCxnSpPr>
            <a:stCxn id="27" idx="5"/>
          </p:cNvCxnSpPr>
          <p:nvPr/>
        </p:nvCxnSpPr>
        <p:spPr>
          <a:xfrm>
            <a:off x="8286997" y="4256778"/>
            <a:ext cx="240556" cy="186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71EDD67-B213-D633-9872-3A1265BF84A8}"/>
              </a:ext>
            </a:extLst>
          </p:cNvPr>
          <p:cNvSpPr txBox="1"/>
          <p:nvPr/>
        </p:nvSpPr>
        <p:spPr>
          <a:xfrm>
            <a:off x="8184178" y="1592494"/>
            <a:ext cx="3169622" cy="1200329"/>
          </a:xfrm>
          <a:prstGeom prst="rect">
            <a:avLst/>
          </a:prstGeom>
          <a:noFill/>
        </p:spPr>
        <p:txBody>
          <a:bodyPr wrap="square" rtlCol="0">
            <a:spAutoFit/>
          </a:bodyPr>
          <a:lstStyle/>
          <a:p>
            <a:r>
              <a:rPr lang="en-US" dirty="0">
                <a:latin typeface="Consolas" panose="020B0609020204030204" pitchFamily="49" charset="0"/>
              </a:rPr>
              <a:t>delete 8</a:t>
            </a:r>
          </a:p>
          <a:p>
            <a:r>
              <a:rPr lang="en-US" dirty="0">
                <a:latin typeface="Consolas" panose="020B0609020204030204" pitchFamily="49" charset="0"/>
              </a:rPr>
              <a:t>delete 9</a:t>
            </a:r>
          </a:p>
          <a:p>
            <a:r>
              <a:rPr lang="en-US" dirty="0">
                <a:latin typeface="Consolas" panose="020B0609020204030204" pitchFamily="49" charset="0"/>
              </a:rPr>
              <a:t>replace 8 with 9</a:t>
            </a:r>
          </a:p>
          <a:p>
            <a:r>
              <a:rPr lang="en-US" dirty="0">
                <a:latin typeface="Consolas" panose="020B0609020204030204" pitchFamily="49" charset="0"/>
              </a:rPr>
              <a:t>need RR rotation at 10</a:t>
            </a:r>
          </a:p>
        </p:txBody>
      </p:sp>
      <p:cxnSp>
        <p:nvCxnSpPr>
          <p:cNvPr id="15" name="Straight Arrow Connector 14">
            <a:extLst>
              <a:ext uri="{FF2B5EF4-FFF2-40B4-BE49-F238E27FC236}">
                <a16:creationId xmlns:a16="http://schemas.microsoft.com/office/drawing/2014/main" id="{5390524A-D3F7-4525-E20B-0A589DF4772D}"/>
              </a:ext>
            </a:extLst>
          </p:cNvPr>
          <p:cNvCxnSpPr>
            <a:stCxn id="10" idx="4"/>
            <a:endCxn id="24" idx="1"/>
          </p:cNvCxnSpPr>
          <p:nvPr/>
        </p:nvCxnSpPr>
        <p:spPr>
          <a:xfrm>
            <a:off x="3994942" y="4190140"/>
            <a:ext cx="141232" cy="318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959C29-A7F7-6E92-7DE2-ACF4BEF343FB}"/>
              </a:ext>
            </a:extLst>
          </p:cNvPr>
          <p:cNvCxnSpPr/>
          <p:nvPr/>
        </p:nvCxnSpPr>
        <p:spPr>
          <a:xfrm>
            <a:off x="4911045" y="3450542"/>
            <a:ext cx="205489" cy="278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B312B0A-E0C6-A898-CD2A-23920C2D6BDE}"/>
              </a:ext>
            </a:extLst>
          </p:cNvPr>
          <p:cNvCxnSpPr>
            <a:stCxn id="7" idx="3"/>
            <a:endCxn id="5" idx="7"/>
          </p:cNvCxnSpPr>
          <p:nvPr/>
        </p:nvCxnSpPr>
        <p:spPr>
          <a:xfrm flipH="1">
            <a:off x="5023248" y="2386880"/>
            <a:ext cx="707121" cy="606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D1DB0A9A-AC36-8379-6801-2B644CE57ACD}"/>
              </a:ext>
            </a:extLst>
          </p:cNvPr>
          <p:cNvSpPr/>
          <p:nvPr/>
        </p:nvSpPr>
        <p:spPr>
          <a:xfrm>
            <a:off x="4513785" y="528433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5399FFC1-55A6-DC00-39B3-0FFC39E68726}"/>
              </a:ext>
            </a:extLst>
          </p:cNvPr>
          <p:cNvCxnSpPr/>
          <p:nvPr/>
        </p:nvCxnSpPr>
        <p:spPr>
          <a:xfrm>
            <a:off x="4479536" y="5008646"/>
            <a:ext cx="200350" cy="292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4999157-AF22-1B2E-2FE8-FBAF94B2F4FD}"/>
              </a:ext>
            </a:extLst>
          </p:cNvPr>
          <p:cNvSpPr txBox="1"/>
          <p:nvPr/>
        </p:nvSpPr>
        <p:spPr>
          <a:xfrm>
            <a:off x="2527439" y="6211201"/>
            <a:ext cx="6873415" cy="369332"/>
          </a:xfrm>
          <a:prstGeom prst="rect">
            <a:avLst/>
          </a:prstGeom>
          <a:noFill/>
        </p:spPr>
        <p:txBody>
          <a:bodyPr wrap="square">
            <a:spAutoFit/>
          </a:bodyPr>
          <a:lstStyle/>
          <a:p>
            <a:r>
              <a:rPr lang="en-US" sz="1800" b="1" strike="sngStrike" dirty="0">
                <a:solidFill>
                  <a:srgbClr val="FF0000"/>
                </a:solidFill>
                <a:latin typeface="Consolas" panose="020B0609020204030204" pitchFamily="49" charset="0"/>
              </a:rPr>
              <a:t>8</a:t>
            </a:r>
            <a:r>
              <a:rPr lang="en-US" sz="1800" b="1" dirty="0">
                <a:latin typeface="Consolas" panose="020B0609020204030204" pitchFamily="49" charset="0"/>
              </a:rPr>
              <a:t>   </a:t>
            </a:r>
            <a:r>
              <a:rPr lang="en-US" sz="1800" b="1" dirty="0">
                <a:solidFill>
                  <a:srgbClr val="FF0000"/>
                </a:solidFill>
                <a:latin typeface="Consolas" panose="020B0609020204030204" pitchFamily="49" charset="0"/>
              </a:rPr>
              <a:t>9</a:t>
            </a:r>
            <a:r>
              <a:rPr lang="en-US" sz="1800" b="1" dirty="0">
                <a:latin typeface="Consolas" panose="020B0609020204030204" pitchFamily="49" charset="0"/>
              </a:rPr>
              <a:t>   10   2   1   5   3   6  </a:t>
            </a:r>
            <a:r>
              <a:rPr lang="en-US" sz="1800" b="1" strike="sngStrike" dirty="0">
                <a:latin typeface="Consolas" panose="020B0609020204030204" pitchFamily="49" charset="0"/>
              </a:rPr>
              <a:t> </a:t>
            </a:r>
            <a:r>
              <a:rPr lang="en-US" sz="1800" b="1" strike="sngStrike" dirty="0">
                <a:solidFill>
                  <a:srgbClr val="FF0000"/>
                </a:solidFill>
                <a:latin typeface="Consolas" panose="020B0609020204030204" pitchFamily="49" charset="0"/>
              </a:rPr>
              <a:t>4</a:t>
            </a:r>
            <a:r>
              <a:rPr lang="en-US" sz="1800" b="1" strike="sngStrike" dirty="0">
                <a:latin typeface="Consolas" panose="020B0609020204030204" pitchFamily="49" charset="0"/>
              </a:rPr>
              <a:t> </a:t>
            </a:r>
            <a:r>
              <a:rPr lang="en-US" sz="1800" b="1" dirty="0">
                <a:latin typeface="Consolas" panose="020B0609020204030204" pitchFamily="49" charset="0"/>
              </a:rPr>
              <a:t>  7   11   12   4</a:t>
            </a:r>
            <a:endParaRPr lang="en-IN" sz="1800" b="1" dirty="0">
              <a:latin typeface="Consolas" panose="020B0609020204030204" pitchFamily="49" charset="0"/>
            </a:endParaRPr>
          </a:p>
        </p:txBody>
      </p:sp>
    </p:spTree>
    <p:extLst>
      <p:ext uri="{BB962C8B-B14F-4D97-AF65-F5344CB8AC3E}">
        <p14:creationId xmlns:p14="http://schemas.microsoft.com/office/powerpoint/2010/main" val="35694184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deletion</a:t>
            </a:r>
            <a:endParaRPr lang="en-IN" dirty="0"/>
          </a:p>
        </p:txBody>
      </p:sp>
      <p:sp>
        <p:nvSpPr>
          <p:cNvPr id="5" name="Oval 4">
            <a:extLst>
              <a:ext uri="{FF2B5EF4-FFF2-40B4-BE49-F238E27FC236}">
                <a16:creationId xmlns:a16="http://schemas.microsoft.com/office/drawing/2014/main" id="{6025E916-DC9B-1035-6455-FDAD725C8F30}"/>
              </a:ext>
            </a:extLst>
          </p:cNvPr>
          <p:cNvSpPr/>
          <p:nvPr/>
        </p:nvSpPr>
        <p:spPr>
          <a:xfrm>
            <a:off x="4479536" y="290758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0" name="Oval 9">
            <a:extLst>
              <a:ext uri="{FF2B5EF4-FFF2-40B4-BE49-F238E27FC236}">
                <a16:creationId xmlns:a16="http://schemas.microsoft.com/office/drawing/2014/main" id="{2423BA5C-9E30-40CB-665D-9C15BC9A941E}"/>
              </a:ext>
            </a:extLst>
          </p:cNvPr>
          <p:cNvSpPr/>
          <p:nvPr/>
        </p:nvSpPr>
        <p:spPr>
          <a:xfrm>
            <a:off x="3676443" y="3604513"/>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5637083" y="1887016"/>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4220155" y="3407448"/>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3328830" y="4104377"/>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2750058" y="442473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16" name="Oval 15">
            <a:extLst>
              <a:ext uri="{FF2B5EF4-FFF2-40B4-BE49-F238E27FC236}">
                <a16:creationId xmlns:a16="http://schemas.microsoft.com/office/drawing/2014/main" id="{F40FD2DE-9B8E-D114-6E77-888C6F3B3979}"/>
              </a:ext>
            </a:extLst>
          </p:cNvPr>
          <p:cNvSpPr/>
          <p:nvPr/>
        </p:nvSpPr>
        <p:spPr>
          <a:xfrm>
            <a:off x="7176494" y="287162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cxnSp>
        <p:nvCxnSpPr>
          <p:cNvPr id="6" name="Straight Arrow Connector 5">
            <a:extLst>
              <a:ext uri="{FF2B5EF4-FFF2-40B4-BE49-F238E27FC236}">
                <a16:creationId xmlns:a16="http://schemas.microsoft.com/office/drawing/2014/main" id="{31085983-A689-40BF-3C8F-C1F4FF290DB7}"/>
              </a:ext>
            </a:extLst>
          </p:cNvPr>
          <p:cNvCxnSpPr>
            <a:stCxn id="7" idx="5"/>
            <a:endCxn id="16" idx="1"/>
          </p:cNvCxnSpPr>
          <p:nvPr/>
        </p:nvCxnSpPr>
        <p:spPr>
          <a:xfrm>
            <a:off x="6180795" y="2386880"/>
            <a:ext cx="1088985" cy="570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6A5460F-3B0F-A7AF-2784-31F97C3DA8BC}"/>
              </a:ext>
            </a:extLst>
          </p:cNvPr>
          <p:cNvSpPr/>
          <p:nvPr/>
        </p:nvSpPr>
        <p:spPr>
          <a:xfrm>
            <a:off x="4911045" y="372952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sp>
        <p:nvSpPr>
          <p:cNvPr id="24" name="Oval 23">
            <a:extLst>
              <a:ext uri="{FF2B5EF4-FFF2-40B4-BE49-F238E27FC236}">
                <a16:creationId xmlns:a16="http://schemas.microsoft.com/office/drawing/2014/main" id="{60758B5D-0898-FD97-1ECF-C53C69A6E150}"/>
              </a:ext>
            </a:extLst>
          </p:cNvPr>
          <p:cNvSpPr/>
          <p:nvPr/>
        </p:nvSpPr>
        <p:spPr>
          <a:xfrm>
            <a:off x="4042888" y="44230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25" name="Oval 24">
            <a:extLst>
              <a:ext uri="{FF2B5EF4-FFF2-40B4-BE49-F238E27FC236}">
                <a16:creationId xmlns:a16="http://schemas.microsoft.com/office/drawing/2014/main" id="{525D9FAC-A1E5-B1B0-1582-D0D9FB4BB097}"/>
              </a:ext>
            </a:extLst>
          </p:cNvPr>
          <p:cNvSpPr/>
          <p:nvPr/>
        </p:nvSpPr>
        <p:spPr>
          <a:xfrm>
            <a:off x="5597699" y="444700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17" name="Straight Arrow Connector 16">
            <a:extLst>
              <a:ext uri="{FF2B5EF4-FFF2-40B4-BE49-F238E27FC236}">
                <a16:creationId xmlns:a16="http://schemas.microsoft.com/office/drawing/2014/main" id="{638C7A3B-E995-6592-5C5C-5176DA6C25DA}"/>
              </a:ext>
            </a:extLst>
          </p:cNvPr>
          <p:cNvCxnSpPr>
            <a:stCxn id="18" idx="5"/>
            <a:endCxn id="25" idx="1"/>
          </p:cNvCxnSpPr>
          <p:nvPr/>
        </p:nvCxnSpPr>
        <p:spPr>
          <a:xfrm>
            <a:off x="5454757" y="4229386"/>
            <a:ext cx="236228" cy="303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0E6AED6-3022-A4ED-7EC9-4DDBA3311112}"/>
              </a:ext>
            </a:extLst>
          </p:cNvPr>
          <p:cNvCxnSpPr>
            <a:stCxn id="16" idx="5"/>
          </p:cNvCxnSpPr>
          <p:nvPr/>
        </p:nvCxnSpPr>
        <p:spPr>
          <a:xfrm>
            <a:off x="7720206" y="3371488"/>
            <a:ext cx="314184" cy="38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40E2B52D-B7FA-BA3C-0297-8246388C291E}"/>
              </a:ext>
            </a:extLst>
          </p:cNvPr>
          <p:cNvSpPr/>
          <p:nvPr/>
        </p:nvSpPr>
        <p:spPr>
          <a:xfrm>
            <a:off x="7743285" y="375691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endParaRPr lang="en-IN" dirty="0">
              <a:solidFill>
                <a:schemeClr val="tx1"/>
              </a:solidFill>
            </a:endParaRPr>
          </a:p>
        </p:txBody>
      </p:sp>
      <p:sp>
        <p:nvSpPr>
          <p:cNvPr id="3" name="TextBox 2">
            <a:extLst>
              <a:ext uri="{FF2B5EF4-FFF2-40B4-BE49-F238E27FC236}">
                <a16:creationId xmlns:a16="http://schemas.microsoft.com/office/drawing/2014/main" id="{A71EDD67-B213-D633-9872-3A1265BF84A8}"/>
              </a:ext>
            </a:extLst>
          </p:cNvPr>
          <p:cNvSpPr txBox="1"/>
          <p:nvPr/>
        </p:nvSpPr>
        <p:spPr>
          <a:xfrm>
            <a:off x="8184178" y="1592494"/>
            <a:ext cx="3169622" cy="1477328"/>
          </a:xfrm>
          <a:prstGeom prst="rect">
            <a:avLst/>
          </a:prstGeom>
          <a:noFill/>
        </p:spPr>
        <p:txBody>
          <a:bodyPr wrap="square" rtlCol="0">
            <a:spAutoFit/>
          </a:bodyPr>
          <a:lstStyle/>
          <a:p>
            <a:r>
              <a:rPr lang="en-US" dirty="0">
                <a:latin typeface="Consolas" panose="020B0609020204030204" pitchFamily="49" charset="0"/>
              </a:rPr>
              <a:t>delete 8</a:t>
            </a:r>
          </a:p>
          <a:p>
            <a:r>
              <a:rPr lang="en-US" dirty="0">
                <a:latin typeface="Consolas" panose="020B0609020204030204" pitchFamily="49" charset="0"/>
              </a:rPr>
              <a:t>delete 9</a:t>
            </a:r>
          </a:p>
          <a:p>
            <a:r>
              <a:rPr lang="en-US" dirty="0">
                <a:latin typeface="Consolas" panose="020B0609020204030204" pitchFamily="49" charset="0"/>
              </a:rPr>
              <a:t>replace 8 with 9</a:t>
            </a:r>
          </a:p>
          <a:p>
            <a:r>
              <a:rPr lang="en-US" dirty="0">
                <a:latin typeface="Consolas" panose="020B0609020204030204" pitchFamily="49" charset="0"/>
              </a:rPr>
              <a:t>after RR rotation at 10</a:t>
            </a:r>
          </a:p>
          <a:p>
            <a:r>
              <a:rPr lang="en-US" dirty="0">
                <a:latin typeface="Consolas" panose="020B0609020204030204" pitchFamily="49" charset="0"/>
              </a:rPr>
              <a:t>need LL rotation at 9</a:t>
            </a:r>
          </a:p>
        </p:txBody>
      </p:sp>
      <p:cxnSp>
        <p:nvCxnSpPr>
          <p:cNvPr id="15" name="Straight Arrow Connector 14">
            <a:extLst>
              <a:ext uri="{FF2B5EF4-FFF2-40B4-BE49-F238E27FC236}">
                <a16:creationId xmlns:a16="http://schemas.microsoft.com/office/drawing/2014/main" id="{5390524A-D3F7-4525-E20B-0A589DF4772D}"/>
              </a:ext>
            </a:extLst>
          </p:cNvPr>
          <p:cNvCxnSpPr>
            <a:stCxn id="10" idx="4"/>
            <a:endCxn id="24" idx="1"/>
          </p:cNvCxnSpPr>
          <p:nvPr/>
        </p:nvCxnSpPr>
        <p:spPr>
          <a:xfrm>
            <a:off x="3994942" y="4190140"/>
            <a:ext cx="141232" cy="318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959C29-A7F7-6E92-7DE2-ACF4BEF343FB}"/>
              </a:ext>
            </a:extLst>
          </p:cNvPr>
          <p:cNvCxnSpPr/>
          <p:nvPr/>
        </p:nvCxnSpPr>
        <p:spPr>
          <a:xfrm>
            <a:off x="4911045" y="3450542"/>
            <a:ext cx="205489" cy="278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B312B0A-E0C6-A898-CD2A-23920C2D6BDE}"/>
              </a:ext>
            </a:extLst>
          </p:cNvPr>
          <p:cNvCxnSpPr>
            <a:stCxn id="7" idx="3"/>
            <a:endCxn id="5" idx="7"/>
          </p:cNvCxnSpPr>
          <p:nvPr/>
        </p:nvCxnSpPr>
        <p:spPr>
          <a:xfrm flipH="1">
            <a:off x="5023248" y="2386880"/>
            <a:ext cx="707121" cy="606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D1DB0A9A-AC36-8379-6801-2B644CE57ACD}"/>
              </a:ext>
            </a:extLst>
          </p:cNvPr>
          <p:cNvSpPr/>
          <p:nvPr/>
        </p:nvSpPr>
        <p:spPr>
          <a:xfrm>
            <a:off x="4513785" y="528433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5399FFC1-55A6-DC00-39B3-0FFC39E68726}"/>
              </a:ext>
            </a:extLst>
          </p:cNvPr>
          <p:cNvCxnSpPr/>
          <p:nvPr/>
        </p:nvCxnSpPr>
        <p:spPr>
          <a:xfrm>
            <a:off x="4479536" y="5008646"/>
            <a:ext cx="200350" cy="292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285253B1-5E08-1204-7316-E6565767F655}"/>
              </a:ext>
            </a:extLst>
          </p:cNvPr>
          <p:cNvSpPr/>
          <p:nvPr/>
        </p:nvSpPr>
        <p:spPr>
          <a:xfrm>
            <a:off x="6683337" y="3714108"/>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20" name="Straight Arrow Connector 19">
            <a:extLst>
              <a:ext uri="{FF2B5EF4-FFF2-40B4-BE49-F238E27FC236}">
                <a16:creationId xmlns:a16="http://schemas.microsoft.com/office/drawing/2014/main" id="{1DFA7E85-57A3-6B92-EE5A-186D128F58C1}"/>
              </a:ext>
            </a:extLst>
          </p:cNvPr>
          <p:cNvCxnSpPr>
            <a:stCxn id="16" idx="3"/>
            <a:endCxn id="26" idx="0"/>
          </p:cNvCxnSpPr>
          <p:nvPr/>
        </p:nvCxnSpPr>
        <p:spPr>
          <a:xfrm flipH="1">
            <a:off x="7001836" y="3371488"/>
            <a:ext cx="267944" cy="342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54DF902-0718-229C-C1B8-BF9402669A68}"/>
              </a:ext>
            </a:extLst>
          </p:cNvPr>
          <p:cNvSpPr txBox="1"/>
          <p:nvPr/>
        </p:nvSpPr>
        <p:spPr>
          <a:xfrm>
            <a:off x="2527439" y="6211201"/>
            <a:ext cx="6873415" cy="369332"/>
          </a:xfrm>
          <a:prstGeom prst="rect">
            <a:avLst/>
          </a:prstGeom>
          <a:noFill/>
        </p:spPr>
        <p:txBody>
          <a:bodyPr wrap="square">
            <a:spAutoFit/>
          </a:bodyPr>
          <a:lstStyle/>
          <a:p>
            <a:r>
              <a:rPr lang="en-US" sz="1800" b="1" strike="sngStrike" dirty="0">
                <a:solidFill>
                  <a:srgbClr val="FF0000"/>
                </a:solidFill>
                <a:latin typeface="Consolas" panose="020B0609020204030204" pitchFamily="49" charset="0"/>
              </a:rPr>
              <a:t>8</a:t>
            </a:r>
            <a:r>
              <a:rPr lang="en-US" sz="1800" b="1" dirty="0">
                <a:latin typeface="Consolas" panose="020B0609020204030204" pitchFamily="49" charset="0"/>
              </a:rPr>
              <a:t>   </a:t>
            </a:r>
            <a:r>
              <a:rPr lang="en-US" sz="1800" b="1" dirty="0">
                <a:solidFill>
                  <a:srgbClr val="FF0000"/>
                </a:solidFill>
                <a:latin typeface="Consolas" panose="020B0609020204030204" pitchFamily="49" charset="0"/>
              </a:rPr>
              <a:t>9</a:t>
            </a:r>
            <a:r>
              <a:rPr lang="en-US" sz="1800" b="1" dirty="0">
                <a:latin typeface="Consolas" panose="020B0609020204030204" pitchFamily="49" charset="0"/>
              </a:rPr>
              <a:t>   10   2   1   5   3   6  </a:t>
            </a:r>
            <a:r>
              <a:rPr lang="en-US" sz="1800" b="1" strike="sngStrike" dirty="0">
                <a:latin typeface="Consolas" panose="020B0609020204030204" pitchFamily="49" charset="0"/>
              </a:rPr>
              <a:t> </a:t>
            </a:r>
            <a:r>
              <a:rPr lang="en-US" sz="1800" b="1" strike="sngStrike" dirty="0">
                <a:solidFill>
                  <a:srgbClr val="FF0000"/>
                </a:solidFill>
                <a:latin typeface="Consolas" panose="020B0609020204030204" pitchFamily="49" charset="0"/>
              </a:rPr>
              <a:t>4</a:t>
            </a:r>
            <a:r>
              <a:rPr lang="en-US" sz="1800" b="1" strike="sngStrike" dirty="0">
                <a:latin typeface="Consolas" panose="020B0609020204030204" pitchFamily="49" charset="0"/>
              </a:rPr>
              <a:t> </a:t>
            </a:r>
            <a:r>
              <a:rPr lang="en-US" sz="1800" b="1" dirty="0">
                <a:latin typeface="Consolas" panose="020B0609020204030204" pitchFamily="49" charset="0"/>
              </a:rPr>
              <a:t>  7   11   12   4</a:t>
            </a:r>
            <a:endParaRPr lang="en-IN" sz="1800" b="1" dirty="0">
              <a:latin typeface="Consolas" panose="020B0609020204030204" pitchFamily="49" charset="0"/>
            </a:endParaRPr>
          </a:p>
        </p:txBody>
      </p:sp>
    </p:spTree>
    <p:extLst>
      <p:ext uri="{BB962C8B-B14F-4D97-AF65-F5344CB8AC3E}">
        <p14:creationId xmlns:p14="http://schemas.microsoft.com/office/powerpoint/2010/main" val="42269066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deletion</a:t>
            </a:r>
            <a:endParaRPr lang="en-IN" dirty="0"/>
          </a:p>
        </p:txBody>
      </p:sp>
      <p:sp>
        <p:nvSpPr>
          <p:cNvPr id="5" name="Oval 4">
            <a:extLst>
              <a:ext uri="{FF2B5EF4-FFF2-40B4-BE49-F238E27FC236}">
                <a16:creationId xmlns:a16="http://schemas.microsoft.com/office/drawing/2014/main" id="{6025E916-DC9B-1035-6455-FDAD725C8F30}"/>
              </a:ext>
            </a:extLst>
          </p:cNvPr>
          <p:cNvSpPr/>
          <p:nvPr/>
        </p:nvSpPr>
        <p:spPr>
          <a:xfrm>
            <a:off x="5342563" y="1982915"/>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0" name="Oval 9">
            <a:extLst>
              <a:ext uri="{FF2B5EF4-FFF2-40B4-BE49-F238E27FC236}">
                <a16:creationId xmlns:a16="http://schemas.microsoft.com/office/drawing/2014/main" id="{2423BA5C-9E30-40CB-665D-9C15BC9A941E}"/>
              </a:ext>
            </a:extLst>
          </p:cNvPr>
          <p:cNvSpPr/>
          <p:nvPr/>
        </p:nvSpPr>
        <p:spPr>
          <a:xfrm>
            <a:off x="3676443" y="285450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767236" y="278086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4220155" y="2482779"/>
            <a:ext cx="1215694" cy="457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3328830" y="3354366"/>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2750058" y="367472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16" name="Oval 15">
            <a:extLst>
              <a:ext uri="{FF2B5EF4-FFF2-40B4-BE49-F238E27FC236}">
                <a16:creationId xmlns:a16="http://schemas.microsoft.com/office/drawing/2014/main" id="{F40FD2DE-9B8E-D114-6E77-888C6F3B3979}"/>
              </a:ext>
            </a:extLst>
          </p:cNvPr>
          <p:cNvSpPr/>
          <p:nvPr/>
        </p:nvSpPr>
        <p:spPr>
          <a:xfrm>
            <a:off x="8306647" y="376547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cxnSp>
        <p:nvCxnSpPr>
          <p:cNvPr id="6" name="Straight Arrow Connector 5">
            <a:extLst>
              <a:ext uri="{FF2B5EF4-FFF2-40B4-BE49-F238E27FC236}">
                <a16:creationId xmlns:a16="http://schemas.microsoft.com/office/drawing/2014/main" id="{31085983-A689-40BF-3C8F-C1F4FF290DB7}"/>
              </a:ext>
            </a:extLst>
          </p:cNvPr>
          <p:cNvCxnSpPr>
            <a:stCxn id="7" idx="5"/>
            <a:endCxn id="16" idx="1"/>
          </p:cNvCxnSpPr>
          <p:nvPr/>
        </p:nvCxnSpPr>
        <p:spPr>
          <a:xfrm>
            <a:off x="7310948" y="3280728"/>
            <a:ext cx="1088985" cy="570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6A5460F-3B0F-A7AF-2784-31F97C3DA8BC}"/>
              </a:ext>
            </a:extLst>
          </p:cNvPr>
          <p:cNvSpPr/>
          <p:nvPr/>
        </p:nvSpPr>
        <p:spPr>
          <a:xfrm>
            <a:off x="6061747" y="381171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sp>
        <p:nvSpPr>
          <p:cNvPr id="24" name="Oval 23">
            <a:extLst>
              <a:ext uri="{FF2B5EF4-FFF2-40B4-BE49-F238E27FC236}">
                <a16:creationId xmlns:a16="http://schemas.microsoft.com/office/drawing/2014/main" id="{60758B5D-0898-FD97-1ECF-C53C69A6E150}"/>
              </a:ext>
            </a:extLst>
          </p:cNvPr>
          <p:cNvSpPr/>
          <p:nvPr/>
        </p:nvSpPr>
        <p:spPr>
          <a:xfrm>
            <a:off x="4042888" y="3673008"/>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25" name="Oval 24">
            <a:extLst>
              <a:ext uri="{FF2B5EF4-FFF2-40B4-BE49-F238E27FC236}">
                <a16:creationId xmlns:a16="http://schemas.microsoft.com/office/drawing/2014/main" id="{525D9FAC-A1E5-B1B0-1582-D0D9FB4BB097}"/>
              </a:ext>
            </a:extLst>
          </p:cNvPr>
          <p:cNvSpPr/>
          <p:nvPr/>
        </p:nvSpPr>
        <p:spPr>
          <a:xfrm>
            <a:off x="6748401" y="4529193"/>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17" name="Straight Arrow Connector 16">
            <a:extLst>
              <a:ext uri="{FF2B5EF4-FFF2-40B4-BE49-F238E27FC236}">
                <a16:creationId xmlns:a16="http://schemas.microsoft.com/office/drawing/2014/main" id="{638C7A3B-E995-6592-5C5C-5176DA6C25DA}"/>
              </a:ext>
            </a:extLst>
          </p:cNvPr>
          <p:cNvCxnSpPr>
            <a:stCxn id="18" idx="5"/>
            <a:endCxn id="25" idx="1"/>
          </p:cNvCxnSpPr>
          <p:nvPr/>
        </p:nvCxnSpPr>
        <p:spPr>
          <a:xfrm>
            <a:off x="6605459" y="4311578"/>
            <a:ext cx="236228" cy="303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0E6AED6-3022-A4ED-7EC9-4DDBA3311112}"/>
              </a:ext>
            </a:extLst>
          </p:cNvPr>
          <p:cNvCxnSpPr>
            <a:stCxn id="16" idx="5"/>
          </p:cNvCxnSpPr>
          <p:nvPr/>
        </p:nvCxnSpPr>
        <p:spPr>
          <a:xfrm>
            <a:off x="8850359" y="4265336"/>
            <a:ext cx="314184" cy="38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40E2B52D-B7FA-BA3C-0297-8246388C291E}"/>
              </a:ext>
            </a:extLst>
          </p:cNvPr>
          <p:cNvSpPr/>
          <p:nvPr/>
        </p:nvSpPr>
        <p:spPr>
          <a:xfrm>
            <a:off x="8873438" y="465076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endParaRPr lang="en-IN" dirty="0">
              <a:solidFill>
                <a:schemeClr val="tx1"/>
              </a:solidFill>
            </a:endParaRPr>
          </a:p>
        </p:txBody>
      </p:sp>
      <p:sp>
        <p:nvSpPr>
          <p:cNvPr id="3" name="TextBox 2">
            <a:extLst>
              <a:ext uri="{FF2B5EF4-FFF2-40B4-BE49-F238E27FC236}">
                <a16:creationId xmlns:a16="http://schemas.microsoft.com/office/drawing/2014/main" id="{A71EDD67-B213-D633-9872-3A1265BF84A8}"/>
              </a:ext>
            </a:extLst>
          </p:cNvPr>
          <p:cNvSpPr txBox="1"/>
          <p:nvPr/>
        </p:nvSpPr>
        <p:spPr>
          <a:xfrm>
            <a:off x="8184178" y="1592494"/>
            <a:ext cx="3169622" cy="1477328"/>
          </a:xfrm>
          <a:prstGeom prst="rect">
            <a:avLst/>
          </a:prstGeom>
          <a:noFill/>
        </p:spPr>
        <p:txBody>
          <a:bodyPr wrap="square" rtlCol="0">
            <a:spAutoFit/>
          </a:bodyPr>
          <a:lstStyle/>
          <a:p>
            <a:r>
              <a:rPr lang="en-US" dirty="0">
                <a:latin typeface="Consolas" panose="020B0609020204030204" pitchFamily="49" charset="0"/>
              </a:rPr>
              <a:t>delete 8</a:t>
            </a:r>
          </a:p>
          <a:p>
            <a:r>
              <a:rPr lang="en-US" dirty="0">
                <a:latin typeface="Consolas" panose="020B0609020204030204" pitchFamily="49" charset="0"/>
              </a:rPr>
              <a:t>delete 9</a:t>
            </a:r>
          </a:p>
          <a:p>
            <a:r>
              <a:rPr lang="en-US" dirty="0">
                <a:latin typeface="Consolas" panose="020B0609020204030204" pitchFamily="49" charset="0"/>
              </a:rPr>
              <a:t>replace 8 with 9</a:t>
            </a:r>
          </a:p>
          <a:p>
            <a:r>
              <a:rPr lang="en-US" dirty="0">
                <a:latin typeface="Consolas" panose="020B0609020204030204" pitchFamily="49" charset="0"/>
              </a:rPr>
              <a:t>after RR rotation at 10</a:t>
            </a:r>
          </a:p>
          <a:p>
            <a:r>
              <a:rPr lang="en-US" dirty="0">
                <a:latin typeface="Consolas" panose="020B0609020204030204" pitchFamily="49" charset="0"/>
              </a:rPr>
              <a:t>after LL rotation at 9</a:t>
            </a:r>
          </a:p>
        </p:txBody>
      </p:sp>
      <p:cxnSp>
        <p:nvCxnSpPr>
          <p:cNvPr id="15" name="Straight Arrow Connector 14">
            <a:extLst>
              <a:ext uri="{FF2B5EF4-FFF2-40B4-BE49-F238E27FC236}">
                <a16:creationId xmlns:a16="http://schemas.microsoft.com/office/drawing/2014/main" id="{5390524A-D3F7-4525-E20B-0A589DF4772D}"/>
              </a:ext>
            </a:extLst>
          </p:cNvPr>
          <p:cNvCxnSpPr>
            <a:stCxn id="10" idx="4"/>
            <a:endCxn id="24" idx="1"/>
          </p:cNvCxnSpPr>
          <p:nvPr/>
        </p:nvCxnSpPr>
        <p:spPr>
          <a:xfrm>
            <a:off x="3994942" y="3440129"/>
            <a:ext cx="141232" cy="318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D1DB0A9A-AC36-8379-6801-2B644CE57ACD}"/>
              </a:ext>
            </a:extLst>
          </p:cNvPr>
          <p:cNvSpPr/>
          <p:nvPr/>
        </p:nvSpPr>
        <p:spPr>
          <a:xfrm>
            <a:off x="4513785" y="453432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5399FFC1-55A6-DC00-39B3-0FFC39E68726}"/>
              </a:ext>
            </a:extLst>
          </p:cNvPr>
          <p:cNvCxnSpPr/>
          <p:nvPr/>
        </p:nvCxnSpPr>
        <p:spPr>
          <a:xfrm>
            <a:off x="4479536" y="4258635"/>
            <a:ext cx="200350" cy="292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285253B1-5E08-1204-7316-E6565767F655}"/>
              </a:ext>
            </a:extLst>
          </p:cNvPr>
          <p:cNvSpPr/>
          <p:nvPr/>
        </p:nvSpPr>
        <p:spPr>
          <a:xfrm>
            <a:off x="7813490" y="4607956"/>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20" name="Straight Arrow Connector 19">
            <a:extLst>
              <a:ext uri="{FF2B5EF4-FFF2-40B4-BE49-F238E27FC236}">
                <a16:creationId xmlns:a16="http://schemas.microsoft.com/office/drawing/2014/main" id="{1DFA7E85-57A3-6B92-EE5A-186D128F58C1}"/>
              </a:ext>
            </a:extLst>
          </p:cNvPr>
          <p:cNvCxnSpPr>
            <a:stCxn id="16" idx="3"/>
            <a:endCxn id="26" idx="0"/>
          </p:cNvCxnSpPr>
          <p:nvPr/>
        </p:nvCxnSpPr>
        <p:spPr>
          <a:xfrm flipH="1">
            <a:off x="8131989" y="4265336"/>
            <a:ext cx="267944" cy="342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5A015B3-3145-429C-D593-892922F303E2}"/>
              </a:ext>
            </a:extLst>
          </p:cNvPr>
          <p:cNvCxnSpPr>
            <a:stCxn id="7" idx="3"/>
            <a:endCxn id="18" idx="0"/>
          </p:cNvCxnSpPr>
          <p:nvPr/>
        </p:nvCxnSpPr>
        <p:spPr>
          <a:xfrm flipH="1">
            <a:off x="6380246" y="3280728"/>
            <a:ext cx="480276" cy="530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9676E44-59F6-34F4-B154-7B3C8E616D11}"/>
              </a:ext>
            </a:extLst>
          </p:cNvPr>
          <p:cNvCxnSpPr>
            <a:stCxn id="5" idx="5"/>
            <a:endCxn id="7" idx="1"/>
          </p:cNvCxnSpPr>
          <p:nvPr/>
        </p:nvCxnSpPr>
        <p:spPr>
          <a:xfrm>
            <a:off x="5886275" y="2482779"/>
            <a:ext cx="974247" cy="383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54A1448-03DF-C89B-2850-8B28382105A0}"/>
              </a:ext>
            </a:extLst>
          </p:cNvPr>
          <p:cNvSpPr txBox="1"/>
          <p:nvPr/>
        </p:nvSpPr>
        <p:spPr>
          <a:xfrm>
            <a:off x="2527439" y="6211201"/>
            <a:ext cx="6873415" cy="369332"/>
          </a:xfrm>
          <a:prstGeom prst="rect">
            <a:avLst/>
          </a:prstGeom>
          <a:noFill/>
        </p:spPr>
        <p:txBody>
          <a:bodyPr wrap="square">
            <a:spAutoFit/>
          </a:bodyPr>
          <a:lstStyle/>
          <a:p>
            <a:r>
              <a:rPr lang="en-US" sz="1800" b="1" strike="sngStrike" dirty="0">
                <a:solidFill>
                  <a:srgbClr val="FF0000"/>
                </a:solidFill>
                <a:latin typeface="Consolas" panose="020B0609020204030204" pitchFamily="49" charset="0"/>
              </a:rPr>
              <a:t>8</a:t>
            </a:r>
            <a:r>
              <a:rPr lang="en-US" sz="1800" b="1" dirty="0">
                <a:latin typeface="Consolas" panose="020B0609020204030204" pitchFamily="49" charset="0"/>
              </a:rPr>
              <a:t>   </a:t>
            </a:r>
            <a:r>
              <a:rPr lang="en-US" sz="1800" b="1" dirty="0">
                <a:solidFill>
                  <a:srgbClr val="FF0000"/>
                </a:solidFill>
                <a:latin typeface="Consolas" panose="020B0609020204030204" pitchFamily="49" charset="0"/>
              </a:rPr>
              <a:t>9</a:t>
            </a:r>
            <a:r>
              <a:rPr lang="en-US" sz="1800" b="1" dirty="0">
                <a:latin typeface="Consolas" panose="020B0609020204030204" pitchFamily="49" charset="0"/>
              </a:rPr>
              <a:t>   10   2   1   5   3   6  </a:t>
            </a:r>
            <a:r>
              <a:rPr lang="en-US" sz="1800" b="1" strike="sngStrike" dirty="0">
                <a:latin typeface="Consolas" panose="020B0609020204030204" pitchFamily="49" charset="0"/>
              </a:rPr>
              <a:t> </a:t>
            </a:r>
            <a:r>
              <a:rPr lang="en-US" sz="1800" b="1" strike="sngStrike" dirty="0">
                <a:solidFill>
                  <a:srgbClr val="FF0000"/>
                </a:solidFill>
                <a:latin typeface="Consolas" panose="020B0609020204030204" pitchFamily="49" charset="0"/>
              </a:rPr>
              <a:t>4</a:t>
            </a:r>
            <a:r>
              <a:rPr lang="en-US" sz="1800" b="1" strike="sngStrike" dirty="0">
                <a:latin typeface="Consolas" panose="020B0609020204030204" pitchFamily="49" charset="0"/>
              </a:rPr>
              <a:t> </a:t>
            </a:r>
            <a:r>
              <a:rPr lang="en-US" sz="1800" b="1" dirty="0">
                <a:latin typeface="Consolas" panose="020B0609020204030204" pitchFamily="49" charset="0"/>
              </a:rPr>
              <a:t>  7   11   12   4</a:t>
            </a:r>
            <a:endParaRPr lang="en-IN" sz="1800" b="1" dirty="0">
              <a:latin typeface="Consolas" panose="020B0609020204030204" pitchFamily="49" charset="0"/>
            </a:endParaRPr>
          </a:p>
        </p:txBody>
      </p:sp>
    </p:spTree>
    <p:extLst>
      <p:ext uri="{BB962C8B-B14F-4D97-AF65-F5344CB8AC3E}">
        <p14:creationId xmlns:p14="http://schemas.microsoft.com/office/powerpoint/2010/main" val="30441703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13B3-3859-7C93-1EC7-EBD20792FA37}"/>
              </a:ext>
            </a:extLst>
          </p:cNvPr>
          <p:cNvSpPr>
            <a:spLocks noGrp="1"/>
          </p:cNvSpPr>
          <p:nvPr>
            <p:ph type="title"/>
          </p:nvPr>
        </p:nvSpPr>
        <p:spPr/>
        <p:txBody>
          <a:bodyPr/>
          <a:lstStyle/>
          <a:p>
            <a:r>
              <a:rPr lang="en-US" dirty="0"/>
              <a:t>Deletion</a:t>
            </a:r>
            <a:endParaRPr lang="en-IN" dirty="0"/>
          </a:p>
        </p:txBody>
      </p:sp>
      <p:sp>
        <p:nvSpPr>
          <p:cNvPr id="3" name="Content Placeholder 2">
            <a:extLst>
              <a:ext uri="{FF2B5EF4-FFF2-40B4-BE49-F238E27FC236}">
                <a16:creationId xmlns:a16="http://schemas.microsoft.com/office/drawing/2014/main" id="{EFC1D9AF-BF27-D4E9-6A00-C56A81BA9E94}"/>
              </a:ext>
            </a:extLst>
          </p:cNvPr>
          <p:cNvSpPr>
            <a:spLocks noGrp="1"/>
          </p:cNvSpPr>
          <p:nvPr>
            <p:ph idx="1"/>
          </p:nvPr>
        </p:nvSpPr>
        <p:spPr/>
        <p:txBody>
          <a:bodyPr>
            <a:normAutofit fontScale="92500" lnSpcReduction="20000"/>
          </a:bodyPr>
          <a:lstStyle/>
          <a:p>
            <a:r>
              <a:rPr lang="en-US" dirty="0"/>
              <a:t>After deletion of node n, only the heights of the ancestors of n in the original tree may change </a:t>
            </a:r>
            <a:endParaRPr lang="en-IN" dirty="0"/>
          </a:p>
          <a:p>
            <a:pPr lvl="1"/>
            <a:r>
              <a:rPr lang="en-IN" dirty="0"/>
              <a:t>As a consequence, some ancestors may violate the height-balance property</a:t>
            </a:r>
          </a:p>
          <a:p>
            <a:pPr lvl="1"/>
            <a:endParaRPr lang="en-IN" dirty="0"/>
          </a:p>
          <a:p>
            <a:pPr lvl="1"/>
            <a:endParaRPr lang="en-IN" dirty="0"/>
          </a:p>
          <a:p>
            <a:r>
              <a:rPr lang="en-IN" dirty="0"/>
              <a:t>What is the maximum number of single/double rotations required to make the tree balanced after deletion?</a:t>
            </a:r>
          </a:p>
          <a:p>
            <a:pPr lvl="1"/>
            <a:r>
              <a:rPr lang="en-IN" dirty="0">
                <a:solidFill>
                  <a:schemeClr val="accent1"/>
                </a:solidFill>
              </a:rPr>
              <a:t>O(log n)</a:t>
            </a:r>
          </a:p>
          <a:p>
            <a:endParaRPr lang="en-IN" dirty="0"/>
          </a:p>
          <a:p>
            <a:r>
              <a:rPr lang="en-IN" dirty="0"/>
              <a:t>What would be the time complexity of a single deletion?</a:t>
            </a:r>
          </a:p>
          <a:p>
            <a:pPr lvl="1"/>
            <a:r>
              <a:rPr lang="en-IN" dirty="0">
                <a:solidFill>
                  <a:schemeClr val="accent1"/>
                </a:solidFill>
              </a:rPr>
              <a:t>O(log n), because at most O(log n) operations are required to find the node that needs to be deleted, and at most O(log n) rotations (a rotation needs constant time operations) are required.</a:t>
            </a:r>
            <a:endParaRPr lang="en-US" dirty="0">
              <a:solidFill>
                <a:schemeClr val="accent1"/>
              </a:solidFill>
            </a:endParaRPr>
          </a:p>
        </p:txBody>
      </p:sp>
    </p:spTree>
    <p:extLst>
      <p:ext uri="{BB962C8B-B14F-4D97-AF65-F5344CB8AC3E}">
        <p14:creationId xmlns:p14="http://schemas.microsoft.com/office/powerpoint/2010/main" val="1178257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FD8F3-CD93-97E1-CC6A-81355B9F8BD7}"/>
              </a:ext>
            </a:extLst>
          </p:cNvPr>
          <p:cNvSpPr>
            <a:spLocks noGrp="1"/>
          </p:cNvSpPr>
          <p:nvPr>
            <p:ph type="title"/>
          </p:nvPr>
        </p:nvSpPr>
        <p:spPr/>
        <p:txBody>
          <a:bodyPr/>
          <a:lstStyle/>
          <a:p>
            <a:r>
              <a:rPr lang="en-US" dirty="0"/>
              <a:t>Balance factor</a:t>
            </a:r>
            <a:endParaRPr lang="en-IN" dirty="0"/>
          </a:p>
        </p:txBody>
      </p:sp>
      <p:sp>
        <p:nvSpPr>
          <p:cNvPr id="3" name="Content Placeholder 2">
            <a:extLst>
              <a:ext uri="{FF2B5EF4-FFF2-40B4-BE49-F238E27FC236}">
                <a16:creationId xmlns:a16="http://schemas.microsoft.com/office/drawing/2014/main" id="{6FA31CA9-EEFA-EBED-12C8-F8AF7DF93CC4}"/>
              </a:ext>
            </a:extLst>
          </p:cNvPr>
          <p:cNvSpPr>
            <a:spLocks noGrp="1"/>
          </p:cNvSpPr>
          <p:nvPr>
            <p:ph idx="1"/>
          </p:nvPr>
        </p:nvSpPr>
        <p:spPr/>
        <p:txBody>
          <a:bodyPr>
            <a:normAutofit/>
          </a:bodyPr>
          <a:lstStyle/>
          <a:p>
            <a:r>
              <a:rPr lang="en-US" dirty="0" err="1">
                <a:solidFill>
                  <a:schemeClr val="accent1"/>
                </a:solidFill>
                <a:cs typeface="Times New Roman" panose="02020603050405020304" pitchFamily="18" charset="0"/>
              </a:rPr>
              <a:t>balance_factor</a:t>
            </a:r>
            <a:r>
              <a:rPr lang="en-US" dirty="0">
                <a:solidFill>
                  <a:schemeClr val="accent1"/>
                </a:solidFill>
                <a:cs typeface="Times New Roman" panose="02020603050405020304" pitchFamily="18" charset="0"/>
              </a:rPr>
              <a:t>(root) = height(root-&gt;left) – height(root-&gt;right)</a:t>
            </a:r>
          </a:p>
          <a:p>
            <a:endParaRPr lang="en-US" dirty="0">
              <a:cs typeface="Times New Roman" panose="02020603050405020304" pitchFamily="18" charset="0"/>
            </a:endParaRPr>
          </a:p>
          <a:p>
            <a:r>
              <a:rPr lang="en-US" dirty="0">
                <a:cs typeface="Times New Roman" panose="02020603050405020304" pitchFamily="18" charset="0"/>
              </a:rPr>
              <a:t>A node is not balanced</a:t>
            </a:r>
          </a:p>
          <a:p>
            <a:pPr lvl="1"/>
            <a:r>
              <a:rPr lang="en-US" sz="2800" dirty="0">
                <a:cs typeface="Times New Roman" panose="02020603050405020304" pitchFamily="18" charset="0"/>
              </a:rPr>
              <a:t>if </a:t>
            </a:r>
            <a:r>
              <a:rPr lang="en-US" sz="2800" dirty="0" err="1">
                <a:solidFill>
                  <a:schemeClr val="accent1"/>
                </a:solidFill>
                <a:cs typeface="Times New Roman" panose="02020603050405020304" pitchFamily="18" charset="0"/>
              </a:rPr>
              <a:t>balance_factor</a:t>
            </a:r>
            <a:r>
              <a:rPr lang="en-US" sz="2800" dirty="0">
                <a:solidFill>
                  <a:schemeClr val="accent1"/>
                </a:solidFill>
                <a:cs typeface="Times New Roman" panose="02020603050405020304" pitchFamily="18" charset="0"/>
              </a:rPr>
              <a:t> &lt; -1 </a:t>
            </a:r>
            <a:r>
              <a:rPr lang="en-US" sz="2800" dirty="0">
                <a:cs typeface="Times New Roman" panose="02020603050405020304" pitchFamily="18" charset="0"/>
              </a:rPr>
              <a:t>or </a:t>
            </a:r>
            <a:r>
              <a:rPr lang="en-US" sz="2800" dirty="0" err="1">
                <a:solidFill>
                  <a:schemeClr val="accent1"/>
                </a:solidFill>
                <a:cs typeface="Times New Roman" panose="02020603050405020304" pitchFamily="18" charset="0"/>
              </a:rPr>
              <a:t>balance_factor</a:t>
            </a:r>
            <a:r>
              <a:rPr lang="en-US" sz="2800" dirty="0">
                <a:solidFill>
                  <a:schemeClr val="accent1"/>
                </a:solidFill>
                <a:cs typeface="Times New Roman" panose="02020603050405020304" pitchFamily="18" charset="0"/>
              </a:rPr>
              <a:t> &gt; 1 </a:t>
            </a:r>
          </a:p>
          <a:p>
            <a:pPr lvl="1"/>
            <a:endParaRPr lang="en-US" sz="2800" dirty="0">
              <a:solidFill>
                <a:schemeClr val="accent1"/>
              </a:solidFill>
              <a:cs typeface="Times New Roman" panose="02020603050405020304" pitchFamily="18" charset="0"/>
            </a:endParaRPr>
          </a:p>
          <a:p>
            <a:r>
              <a:rPr lang="en-US" dirty="0">
                <a:cs typeface="Times New Roman" panose="02020603050405020304" pitchFamily="18" charset="0"/>
              </a:rPr>
              <a:t>If any node in a BST is not balanced, then the tree is not an AVL tree</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6E2E168-7E4F-1DF3-8054-6536BDC405AD}"/>
                  </a:ext>
                </a:extLst>
              </p14:cNvPr>
              <p14:cNvContentPartPr/>
              <p14:nvPr/>
            </p14:nvContentPartPr>
            <p14:xfrm>
              <a:off x="3332520" y="2277720"/>
              <a:ext cx="5536800" cy="96840"/>
            </p14:xfrm>
          </p:contentPart>
        </mc:Choice>
        <mc:Fallback xmlns="">
          <p:pic>
            <p:nvPicPr>
              <p:cNvPr id="4" name="Ink 3">
                <a:extLst>
                  <a:ext uri="{FF2B5EF4-FFF2-40B4-BE49-F238E27FC236}">
                    <a16:creationId xmlns:a16="http://schemas.microsoft.com/office/drawing/2014/main" id="{B6E2E168-7E4F-1DF3-8054-6536BDC405AD}"/>
                  </a:ext>
                </a:extLst>
              </p:cNvPr>
              <p:cNvPicPr/>
              <p:nvPr/>
            </p:nvPicPr>
            <p:blipFill>
              <a:blip r:embed="rId3"/>
              <a:stretch>
                <a:fillRect/>
              </a:stretch>
            </p:blipFill>
            <p:spPr>
              <a:xfrm>
                <a:off x="3323160" y="2268360"/>
                <a:ext cx="5555520" cy="115560"/>
              </a:xfrm>
              <a:prstGeom prst="rect">
                <a:avLst/>
              </a:prstGeom>
            </p:spPr>
          </p:pic>
        </mc:Fallback>
      </mc:AlternateContent>
    </p:spTree>
    <p:extLst>
      <p:ext uri="{BB962C8B-B14F-4D97-AF65-F5344CB8AC3E}">
        <p14:creationId xmlns:p14="http://schemas.microsoft.com/office/powerpoint/2010/main" val="4049291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8D013-A219-AF01-6A8C-3B28DF58896B}"/>
              </a:ext>
            </a:extLst>
          </p:cNvPr>
          <p:cNvSpPr>
            <a:spLocks noGrp="1"/>
          </p:cNvSpPr>
          <p:nvPr>
            <p:ph type="title"/>
          </p:nvPr>
        </p:nvSpPr>
        <p:spPr>
          <a:xfrm>
            <a:off x="838200" y="344576"/>
            <a:ext cx="10515600" cy="1325563"/>
          </a:xfrm>
        </p:spPr>
        <p:txBody>
          <a:bodyPr/>
          <a:lstStyle/>
          <a:p>
            <a:r>
              <a:rPr lang="en-US" dirty="0"/>
              <a:t>Deletion (LL rotation)</a:t>
            </a:r>
            <a:endParaRPr lang="en-IN" dirty="0"/>
          </a:p>
        </p:txBody>
      </p:sp>
      <p:sp>
        <p:nvSpPr>
          <p:cNvPr id="4" name="Oval 3">
            <a:extLst>
              <a:ext uri="{FF2B5EF4-FFF2-40B4-BE49-F238E27FC236}">
                <a16:creationId xmlns:a16="http://schemas.microsoft.com/office/drawing/2014/main" id="{926ED62D-C77A-F4A3-DDF2-E1735ABE0A26}"/>
              </a:ext>
            </a:extLst>
          </p:cNvPr>
          <p:cNvSpPr/>
          <p:nvPr/>
        </p:nvSpPr>
        <p:spPr>
          <a:xfrm>
            <a:off x="3020602" y="1890445"/>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5" name="Oval 4">
            <a:extLst>
              <a:ext uri="{FF2B5EF4-FFF2-40B4-BE49-F238E27FC236}">
                <a16:creationId xmlns:a16="http://schemas.microsoft.com/office/drawing/2014/main" id="{A11DC136-CDE8-043F-FF38-9371B954949D}"/>
              </a:ext>
            </a:extLst>
          </p:cNvPr>
          <p:cNvSpPr/>
          <p:nvPr/>
        </p:nvSpPr>
        <p:spPr>
          <a:xfrm>
            <a:off x="2340799" y="2669567"/>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6" name="Oval 5">
            <a:extLst>
              <a:ext uri="{FF2B5EF4-FFF2-40B4-BE49-F238E27FC236}">
                <a16:creationId xmlns:a16="http://schemas.microsoft.com/office/drawing/2014/main" id="{75817855-4902-5D7F-2399-7ADC550B6559}"/>
              </a:ext>
            </a:extLst>
          </p:cNvPr>
          <p:cNvSpPr/>
          <p:nvPr/>
        </p:nvSpPr>
        <p:spPr>
          <a:xfrm>
            <a:off x="1681540" y="3448690"/>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7" name="Isosceles Triangle 6">
            <a:extLst>
              <a:ext uri="{FF2B5EF4-FFF2-40B4-BE49-F238E27FC236}">
                <a16:creationId xmlns:a16="http://schemas.microsoft.com/office/drawing/2014/main" id="{B3BCAC06-B25E-80DB-2290-AFEA326F878E}"/>
              </a:ext>
            </a:extLst>
          </p:cNvPr>
          <p:cNvSpPr/>
          <p:nvPr/>
        </p:nvSpPr>
        <p:spPr>
          <a:xfrm>
            <a:off x="3863084" y="2640461"/>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 name="Isosceles Triangle 8">
            <a:extLst>
              <a:ext uri="{FF2B5EF4-FFF2-40B4-BE49-F238E27FC236}">
                <a16:creationId xmlns:a16="http://schemas.microsoft.com/office/drawing/2014/main" id="{5E67CD0C-BC1D-E89B-B946-EF3ECC105601}"/>
              </a:ext>
            </a:extLst>
          </p:cNvPr>
          <p:cNvSpPr/>
          <p:nvPr/>
        </p:nvSpPr>
        <p:spPr>
          <a:xfrm>
            <a:off x="3039442" y="3501774"/>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Isosceles Triangle 9">
            <a:extLst>
              <a:ext uri="{FF2B5EF4-FFF2-40B4-BE49-F238E27FC236}">
                <a16:creationId xmlns:a16="http://schemas.microsoft.com/office/drawing/2014/main" id="{E0C1EECF-0DF1-44C5-0CD3-D7EEB324605C}"/>
              </a:ext>
            </a:extLst>
          </p:cNvPr>
          <p:cNvSpPr/>
          <p:nvPr/>
        </p:nvSpPr>
        <p:spPr>
          <a:xfrm>
            <a:off x="2236347" y="4609670"/>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Isosceles Triangle 10">
            <a:extLst>
              <a:ext uri="{FF2B5EF4-FFF2-40B4-BE49-F238E27FC236}">
                <a16:creationId xmlns:a16="http://schemas.microsoft.com/office/drawing/2014/main" id="{E38D49F6-8A33-8995-4E56-BDCA201B6B00}"/>
              </a:ext>
            </a:extLst>
          </p:cNvPr>
          <p:cNvSpPr/>
          <p:nvPr/>
        </p:nvSpPr>
        <p:spPr>
          <a:xfrm>
            <a:off x="724337" y="4577138"/>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6DB4B480-9BA9-B284-1A15-26DA340E0CEC}"/>
              </a:ext>
            </a:extLst>
          </p:cNvPr>
          <p:cNvCxnSpPr>
            <a:stCxn id="4" idx="6"/>
            <a:endCxn id="7" idx="0"/>
          </p:cNvCxnSpPr>
          <p:nvPr/>
        </p:nvCxnSpPr>
        <p:spPr>
          <a:xfrm>
            <a:off x="3595955" y="2188396"/>
            <a:ext cx="652410" cy="452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E9103E6-FF96-8CF4-CA59-AA4AB450942C}"/>
              </a:ext>
            </a:extLst>
          </p:cNvPr>
          <p:cNvCxnSpPr>
            <a:stCxn id="4" idx="3"/>
            <a:endCxn id="5" idx="0"/>
          </p:cNvCxnSpPr>
          <p:nvPr/>
        </p:nvCxnSpPr>
        <p:spPr>
          <a:xfrm flipH="1">
            <a:off x="2628476" y="2399078"/>
            <a:ext cx="476384" cy="270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4A0C21E-91B0-4266-A0C7-E2171597BD75}"/>
              </a:ext>
            </a:extLst>
          </p:cNvPr>
          <p:cNvCxnSpPr>
            <a:stCxn id="5" idx="3"/>
            <a:endCxn id="6" idx="7"/>
          </p:cNvCxnSpPr>
          <p:nvPr/>
        </p:nvCxnSpPr>
        <p:spPr>
          <a:xfrm flipH="1">
            <a:off x="2172635" y="3178200"/>
            <a:ext cx="252422" cy="357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88CF955-EC8D-919A-80E6-ABA2C72ADADF}"/>
              </a:ext>
            </a:extLst>
          </p:cNvPr>
          <p:cNvCxnSpPr>
            <a:stCxn id="6" idx="3"/>
            <a:endCxn id="11" idx="0"/>
          </p:cNvCxnSpPr>
          <p:nvPr/>
        </p:nvCxnSpPr>
        <p:spPr>
          <a:xfrm flipH="1">
            <a:off x="1109618" y="3957323"/>
            <a:ext cx="656180" cy="619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2381FCF-36D0-2DC8-F2A4-F847C75DCB1B}"/>
              </a:ext>
            </a:extLst>
          </p:cNvPr>
          <p:cNvCxnSpPr>
            <a:stCxn id="6" idx="5"/>
            <a:endCxn id="10" idx="0"/>
          </p:cNvCxnSpPr>
          <p:nvPr/>
        </p:nvCxnSpPr>
        <p:spPr>
          <a:xfrm>
            <a:off x="2172635" y="3957323"/>
            <a:ext cx="448993" cy="652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D9A1FDD-4CFB-CAAF-E908-8573EDD35806}"/>
              </a:ext>
            </a:extLst>
          </p:cNvPr>
          <p:cNvCxnSpPr>
            <a:stCxn id="5" idx="5"/>
            <a:endCxn id="9" idx="0"/>
          </p:cNvCxnSpPr>
          <p:nvPr/>
        </p:nvCxnSpPr>
        <p:spPr>
          <a:xfrm>
            <a:off x="2831894" y="3178200"/>
            <a:ext cx="592829" cy="323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8915D29-1CA1-E74C-5844-2B36A06F682B}"/>
              </a:ext>
            </a:extLst>
          </p:cNvPr>
          <p:cNvSpPr txBox="1"/>
          <p:nvPr/>
        </p:nvSpPr>
        <p:spPr>
          <a:xfrm>
            <a:off x="4489809" y="2619909"/>
            <a:ext cx="1078787" cy="369332"/>
          </a:xfrm>
          <a:prstGeom prst="rect">
            <a:avLst/>
          </a:prstGeom>
          <a:noFill/>
        </p:spPr>
        <p:txBody>
          <a:bodyPr wrap="square" rtlCol="0">
            <a:spAutoFit/>
          </a:bodyPr>
          <a:lstStyle/>
          <a:p>
            <a:r>
              <a:rPr lang="en-US" dirty="0"/>
              <a:t>h to h-1</a:t>
            </a:r>
            <a:endParaRPr lang="en-IN" dirty="0"/>
          </a:p>
        </p:txBody>
      </p:sp>
      <p:sp>
        <p:nvSpPr>
          <p:cNvPr id="31" name="TextBox 30">
            <a:extLst>
              <a:ext uri="{FF2B5EF4-FFF2-40B4-BE49-F238E27FC236}">
                <a16:creationId xmlns:a16="http://schemas.microsoft.com/office/drawing/2014/main" id="{973FEC31-88A9-58DB-ECE8-FFDE1EBF3663}"/>
              </a:ext>
            </a:extLst>
          </p:cNvPr>
          <p:cNvSpPr txBox="1"/>
          <p:nvPr/>
        </p:nvSpPr>
        <p:spPr>
          <a:xfrm>
            <a:off x="4020618" y="2856216"/>
            <a:ext cx="551380" cy="369332"/>
          </a:xfrm>
          <a:prstGeom prst="rect">
            <a:avLst/>
          </a:prstGeom>
          <a:noFill/>
        </p:spPr>
        <p:txBody>
          <a:bodyPr wrap="square" rtlCol="0">
            <a:spAutoFit/>
          </a:bodyPr>
          <a:lstStyle/>
          <a:p>
            <a:r>
              <a:rPr lang="en-US" dirty="0"/>
              <a:t>R3</a:t>
            </a:r>
            <a:endParaRPr lang="en-IN" dirty="0"/>
          </a:p>
        </p:txBody>
      </p:sp>
      <p:sp>
        <p:nvSpPr>
          <p:cNvPr id="32" name="TextBox 31">
            <a:extLst>
              <a:ext uri="{FF2B5EF4-FFF2-40B4-BE49-F238E27FC236}">
                <a16:creationId xmlns:a16="http://schemas.microsoft.com/office/drawing/2014/main" id="{8A1C8363-CBBB-AE4E-37B8-CA5D170062DC}"/>
              </a:ext>
            </a:extLst>
          </p:cNvPr>
          <p:cNvSpPr txBox="1"/>
          <p:nvPr/>
        </p:nvSpPr>
        <p:spPr>
          <a:xfrm>
            <a:off x="3196974" y="3727807"/>
            <a:ext cx="551380" cy="369332"/>
          </a:xfrm>
          <a:prstGeom prst="rect">
            <a:avLst/>
          </a:prstGeom>
          <a:noFill/>
        </p:spPr>
        <p:txBody>
          <a:bodyPr wrap="square" rtlCol="0">
            <a:spAutoFit/>
          </a:bodyPr>
          <a:lstStyle/>
          <a:p>
            <a:r>
              <a:rPr lang="en-US" dirty="0"/>
              <a:t>R2</a:t>
            </a:r>
            <a:endParaRPr lang="en-IN" dirty="0"/>
          </a:p>
        </p:txBody>
      </p:sp>
      <p:sp>
        <p:nvSpPr>
          <p:cNvPr id="33" name="TextBox 32">
            <a:extLst>
              <a:ext uri="{FF2B5EF4-FFF2-40B4-BE49-F238E27FC236}">
                <a16:creationId xmlns:a16="http://schemas.microsoft.com/office/drawing/2014/main" id="{11764986-2E4F-C779-3536-A415EE8656AE}"/>
              </a:ext>
            </a:extLst>
          </p:cNvPr>
          <p:cNvSpPr txBox="1"/>
          <p:nvPr/>
        </p:nvSpPr>
        <p:spPr>
          <a:xfrm>
            <a:off x="2397131" y="4818580"/>
            <a:ext cx="551380" cy="369332"/>
          </a:xfrm>
          <a:prstGeom prst="rect">
            <a:avLst/>
          </a:prstGeom>
          <a:noFill/>
        </p:spPr>
        <p:txBody>
          <a:bodyPr wrap="square" rtlCol="0">
            <a:spAutoFit/>
          </a:bodyPr>
          <a:lstStyle/>
          <a:p>
            <a:r>
              <a:rPr lang="en-US" dirty="0"/>
              <a:t>R1</a:t>
            </a:r>
            <a:endParaRPr lang="en-IN" dirty="0"/>
          </a:p>
        </p:txBody>
      </p:sp>
      <p:sp>
        <p:nvSpPr>
          <p:cNvPr id="34" name="TextBox 33">
            <a:extLst>
              <a:ext uri="{FF2B5EF4-FFF2-40B4-BE49-F238E27FC236}">
                <a16:creationId xmlns:a16="http://schemas.microsoft.com/office/drawing/2014/main" id="{93FC98B3-33DB-08DD-409D-F48C71B12EF6}"/>
              </a:ext>
            </a:extLst>
          </p:cNvPr>
          <p:cNvSpPr txBox="1"/>
          <p:nvPr/>
        </p:nvSpPr>
        <p:spPr>
          <a:xfrm>
            <a:off x="892140" y="4782620"/>
            <a:ext cx="551380" cy="369332"/>
          </a:xfrm>
          <a:prstGeom prst="rect">
            <a:avLst/>
          </a:prstGeom>
          <a:noFill/>
        </p:spPr>
        <p:txBody>
          <a:bodyPr wrap="square" rtlCol="0">
            <a:spAutoFit/>
          </a:bodyPr>
          <a:lstStyle/>
          <a:p>
            <a:r>
              <a:rPr lang="en-US" dirty="0"/>
              <a:t>L1</a:t>
            </a:r>
            <a:endParaRPr lang="en-IN" dirty="0"/>
          </a:p>
        </p:txBody>
      </p:sp>
      <p:sp>
        <p:nvSpPr>
          <p:cNvPr id="78" name="Oval 77">
            <a:extLst>
              <a:ext uri="{FF2B5EF4-FFF2-40B4-BE49-F238E27FC236}">
                <a16:creationId xmlns:a16="http://schemas.microsoft.com/office/drawing/2014/main" id="{839945DD-545F-5DDD-D1E8-EC4ED6FFF1CE}"/>
              </a:ext>
            </a:extLst>
          </p:cNvPr>
          <p:cNvSpPr/>
          <p:nvPr/>
        </p:nvSpPr>
        <p:spPr>
          <a:xfrm>
            <a:off x="9943682" y="3080533"/>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79" name="Oval 78">
            <a:extLst>
              <a:ext uri="{FF2B5EF4-FFF2-40B4-BE49-F238E27FC236}">
                <a16:creationId xmlns:a16="http://schemas.microsoft.com/office/drawing/2014/main" id="{F50F75AC-B48C-88DD-D9E3-DF3EFAB995D4}"/>
              </a:ext>
            </a:extLst>
          </p:cNvPr>
          <p:cNvSpPr/>
          <p:nvPr/>
        </p:nvSpPr>
        <p:spPr>
          <a:xfrm>
            <a:off x="8914558" y="2113052"/>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80" name="Oval 79">
            <a:extLst>
              <a:ext uri="{FF2B5EF4-FFF2-40B4-BE49-F238E27FC236}">
                <a16:creationId xmlns:a16="http://schemas.microsoft.com/office/drawing/2014/main" id="{43906DF6-3B5A-AEBD-C575-1467C9486BB3}"/>
              </a:ext>
            </a:extLst>
          </p:cNvPr>
          <p:cNvSpPr/>
          <p:nvPr/>
        </p:nvSpPr>
        <p:spPr>
          <a:xfrm>
            <a:off x="8039545" y="3097658"/>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82" name="Isosceles Triangle 81">
            <a:extLst>
              <a:ext uri="{FF2B5EF4-FFF2-40B4-BE49-F238E27FC236}">
                <a16:creationId xmlns:a16="http://schemas.microsoft.com/office/drawing/2014/main" id="{B4102EE3-81D7-17D7-9F5E-2CCA4E088B72}"/>
              </a:ext>
            </a:extLst>
          </p:cNvPr>
          <p:cNvSpPr/>
          <p:nvPr/>
        </p:nvSpPr>
        <p:spPr>
          <a:xfrm>
            <a:off x="7231296" y="4179868"/>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3" name="Isosceles Triangle 82">
            <a:extLst>
              <a:ext uri="{FF2B5EF4-FFF2-40B4-BE49-F238E27FC236}">
                <a16:creationId xmlns:a16="http://schemas.microsoft.com/office/drawing/2014/main" id="{6A4D6435-AB15-844D-634E-9FED6CCE3929}"/>
              </a:ext>
            </a:extLst>
          </p:cNvPr>
          <p:cNvSpPr/>
          <p:nvPr/>
        </p:nvSpPr>
        <p:spPr>
          <a:xfrm>
            <a:off x="8411111" y="4178157"/>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4" name="Isosceles Triangle 83">
            <a:extLst>
              <a:ext uri="{FF2B5EF4-FFF2-40B4-BE49-F238E27FC236}">
                <a16:creationId xmlns:a16="http://schemas.microsoft.com/office/drawing/2014/main" id="{986F8411-92F3-015F-5D8E-7E4FEF7240AC}"/>
              </a:ext>
            </a:extLst>
          </p:cNvPr>
          <p:cNvSpPr/>
          <p:nvPr/>
        </p:nvSpPr>
        <p:spPr>
          <a:xfrm>
            <a:off x="9436813" y="4125077"/>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5" name="Isosceles Triangle 84">
            <a:extLst>
              <a:ext uri="{FF2B5EF4-FFF2-40B4-BE49-F238E27FC236}">
                <a16:creationId xmlns:a16="http://schemas.microsoft.com/office/drawing/2014/main" id="{8F8BC1E8-EC27-EC86-D11A-7A0D3B4766C9}"/>
              </a:ext>
            </a:extLst>
          </p:cNvPr>
          <p:cNvSpPr/>
          <p:nvPr/>
        </p:nvSpPr>
        <p:spPr>
          <a:xfrm>
            <a:off x="10606355" y="4123367"/>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87" name="Straight Arrow Connector 86">
            <a:extLst>
              <a:ext uri="{FF2B5EF4-FFF2-40B4-BE49-F238E27FC236}">
                <a16:creationId xmlns:a16="http://schemas.microsoft.com/office/drawing/2014/main" id="{80C343CD-6010-BE61-7949-8E840AA74FEF}"/>
              </a:ext>
            </a:extLst>
          </p:cNvPr>
          <p:cNvCxnSpPr>
            <a:stCxn id="79" idx="3"/>
            <a:endCxn id="80" idx="7"/>
          </p:cNvCxnSpPr>
          <p:nvPr/>
        </p:nvCxnSpPr>
        <p:spPr>
          <a:xfrm flipH="1">
            <a:off x="8530640" y="2621685"/>
            <a:ext cx="468176" cy="563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7BDF933B-8789-41F8-BE34-DB00FB716FBB}"/>
              </a:ext>
            </a:extLst>
          </p:cNvPr>
          <p:cNvCxnSpPr>
            <a:stCxn id="79" idx="5"/>
            <a:endCxn id="78" idx="1"/>
          </p:cNvCxnSpPr>
          <p:nvPr/>
        </p:nvCxnSpPr>
        <p:spPr>
          <a:xfrm>
            <a:off x="9405653" y="2621685"/>
            <a:ext cx="622287" cy="546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ACAD27E-A246-CE8E-93A1-8E768735A834}"/>
              </a:ext>
            </a:extLst>
          </p:cNvPr>
          <p:cNvCxnSpPr>
            <a:stCxn id="80" idx="3"/>
            <a:endCxn id="82" idx="0"/>
          </p:cNvCxnSpPr>
          <p:nvPr/>
        </p:nvCxnSpPr>
        <p:spPr>
          <a:xfrm flipH="1">
            <a:off x="7616577" y="3606291"/>
            <a:ext cx="507226" cy="573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700BC8B-E709-F618-8E39-DF7A807C4396}"/>
              </a:ext>
            </a:extLst>
          </p:cNvPr>
          <p:cNvCxnSpPr>
            <a:stCxn id="80" idx="5"/>
            <a:endCxn id="83" idx="0"/>
          </p:cNvCxnSpPr>
          <p:nvPr/>
        </p:nvCxnSpPr>
        <p:spPr>
          <a:xfrm>
            <a:off x="8530640" y="3606291"/>
            <a:ext cx="265752" cy="57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157EB310-E9A9-7DF1-FF2E-9AD072B7A40F}"/>
              </a:ext>
            </a:extLst>
          </p:cNvPr>
          <p:cNvCxnSpPr>
            <a:stCxn id="78" idx="3"/>
            <a:endCxn id="84" idx="0"/>
          </p:cNvCxnSpPr>
          <p:nvPr/>
        </p:nvCxnSpPr>
        <p:spPr>
          <a:xfrm flipH="1">
            <a:off x="9822094" y="3589166"/>
            <a:ext cx="205846" cy="535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3455F972-3A29-7090-CE3C-330CA4BEA559}"/>
              </a:ext>
            </a:extLst>
          </p:cNvPr>
          <p:cNvCxnSpPr>
            <a:stCxn id="78" idx="5"/>
            <a:endCxn id="85" idx="0"/>
          </p:cNvCxnSpPr>
          <p:nvPr/>
        </p:nvCxnSpPr>
        <p:spPr>
          <a:xfrm>
            <a:off x="10434777" y="3589166"/>
            <a:ext cx="556859" cy="534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9CB18838-DDDC-83E2-C118-B037EA5661EB}"/>
              </a:ext>
            </a:extLst>
          </p:cNvPr>
          <p:cNvSpPr txBox="1"/>
          <p:nvPr/>
        </p:nvSpPr>
        <p:spPr>
          <a:xfrm>
            <a:off x="7445358" y="4318574"/>
            <a:ext cx="551380" cy="369332"/>
          </a:xfrm>
          <a:prstGeom prst="rect">
            <a:avLst/>
          </a:prstGeom>
          <a:noFill/>
        </p:spPr>
        <p:txBody>
          <a:bodyPr wrap="square" rtlCol="0">
            <a:spAutoFit/>
          </a:bodyPr>
          <a:lstStyle/>
          <a:p>
            <a:r>
              <a:rPr lang="en-US" dirty="0"/>
              <a:t>L1</a:t>
            </a:r>
            <a:endParaRPr lang="en-IN" dirty="0"/>
          </a:p>
        </p:txBody>
      </p:sp>
      <p:sp>
        <p:nvSpPr>
          <p:cNvPr id="99" name="TextBox 98">
            <a:extLst>
              <a:ext uri="{FF2B5EF4-FFF2-40B4-BE49-F238E27FC236}">
                <a16:creationId xmlns:a16="http://schemas.microsoft.com/office/drawing/2014/main" id="{DB6432DD-E9FC-C5AF-393B-08E9CFFE8FB9}"/>
              </a:ext>
            </a:extLst>
          </p:cNvPr>
          <p:cNvSpPr txBox="1"/>
          <p:nvPr/>
        </p:nvSpPr>
        <p:spPr>
          <a:xfrm>
            <a:off x="8573798" y="4337412"/>
            <a:ext cx="551380" cy="369332"/>
          </a:xfrm>
          <a:prstGeom prst="rect">
            <a:avLst/>
          </a:prstGeom>
          <a:noFill/>
        </p:spPr>
        <p:txBody>
          <a:bodyPr wrap="square" rtlCol="0">
            <a:spAutoFit/>
          </a:bodyPr>
          <a:lstStyle/>
          <a:p>
            <a:r>
              <a:rPr lang="en-US" dirty="0"/>
              <a:t>R1</a:t>
            </a:r>
            <a:endParaRPr lang="en-IN" dirty="0"/>
          </a:p>
        </p:txBody>
      </p:sp>
      <p:sp>
        <p:nvSpPr>
          <p:cNvPr id="100" name="TextBox 99">
            <a:extLst>
              <a:ext uri="{FF2B5EF4-FFF2-40B4-BE49-F238E27FC236}">
                <a16:creationId xmlns:a16="http://schemas.microsoft.com/office/drawing/2014/main" id="{BC2EE2F2-03FF-2215-D564-38B0AD5D123E}"/>
              </a:ext>
            </a:extLst>
          </p:cNvPr>
          <p:cNvSpPr txBox="1"/>
          <p:nvPr/>
        </p:nvSpPr>
        <p:spPr>
          <a:xfrm>
            <a:off x="9620046" y="4325428"/>
            <a:ext cx="551380" cy="369332"/>
          </a:xfrm>
          <a:prstGeom prst="rect">
            <a:avLst/>
          </a:prstGeom>
          <a:noFill/>
        </p:spPr>
        <p:txBody>
          <a:bodyPr wrap="square" rtlCol="0">
            <a:spAutoFit/>
          </a:bodyPr>
          <a:lstStyle/>
          <a:p>
            <a:r>
              <a:rPr lang="en-US" dirty="0"/>
              <a:t>R2</a:t>
            </a:r>
            <a:endParaRPr lang="en-IN" dirty="0"/>
          </a:p>
        </p:txBody>
      </p:sp>
      <p:sp>
        <p:nvSpPr>
          <p:cNvPr id="101" name="TextBox 100">
            <a:extLst>
              <a:ext uri="{FF2B5EF4-FFF2-40B4-BE49-F238E27FC236}">
                <a16:creationId xmlns:a16="http://schemas.microsoft.com/office/drawing/2014/main" id="{B6E8BA56-57B6-3FAA-F58E-52165BD64040}"/>
              </a:ext>
            </a:extLst>
          </p:cNvPr>
          <p:cNvSpPr txBox="1"/>
          <p:nvPr/>
        </p:nvSpPr>
        <p:spPr>
          <a:xfrm>
            <a:off x="10748488" y="4313444"/>
            <a:ext cx="551380" cy="369332"/>
          </a:xfrm>
          <a:prstGeom prst="rect">
            <a:avLst/>
          </a:prstGeom>
          <a:noFill/>
        </p:spPr>
        <p:txBody>
          <a:bodyPr wrap="square" rtlCol="0">
            <a:spAutoFit/>
          </a:bodyPr>
          <a:lstStyle/>
          <a:p>
            <a:r>
              <a:rPr lang="en-US" dirty="0"/>
              <a:t>R3</a:t>
            </a:r>
            <a:endParaRPr lang="en-IN"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A68F2C4-E39D-3950-F307-06714A45BE81}"/>
                  </a:ext>
                </a:extLst>
              </p14:cNvPr>
              <p14:cNvContentPartPr/>
              <p14:nvPr/>
            </p14:nvContentPartPr>
            <p14:xfrm>
              <a:off x="410760" y="1599120"/>
              <a:ext cx="11316960" cy="3290040"/>
            </p14:xfrm>
          </p:contentPart>
        </mc:Choice>
        <mc:Fallback xmlns="">
          <p:pic>
            <p:nvPicPr>
              <p:cNvPr id="3" name="Ink 2">
                <a:extLst>
                  <a:ext uri="{FF2B5EF4-FFF2-40B4-BE49-F238E27FC236}">
                    <a16:creationId xmlns:a16="http://schemas.microsoft.com/office/drawing/2014/main" id="{0A68F2C4-E39D-3950-F307-06714A45BE81}"/>
                  </a:ext>
                </a:extLst>
              </p:cNvPr>
              <p:cNvPicPr/>
              <p:nvPr/>
            </p:nvPicPr>
            <p:blipFill>
              <a:blip r:embed="rId4"/>
              <a:stretch>
                <a:fillRect/>
              </a:stretch>
            </p:blipFill>
            <p:spPr>
              <a:xfrm>
                <a:off x="401400" y="1589760"/>
                <a:ext cx="11335680" cy="3308760"/>
              </a:xfrm>
              <a:prstGeom prst="rect">
                <a:avLst/>
              </a:prstGeom>
            </p:spPr>
          </p:pic>
        </mc:Fallback>
      </mc:AlternateContent>
    </p:spTree>
    <p:extLst>
      <p:ext uri="{BB962C8B-B14F-4D97-AF65-F5344CB8AC3E}">
        <p14:creationId xmlns:p14="http://schemas.microsoft.com/office/powerpoint/2010/main" val="40868219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8D013-A219-AF01-6A8C-3B28DF58896B}"/>
              </a:ext>
            </a:extLst>
          </p:cNvPr>
          <p:cNvSpPr>
            <a:spLocks noGrp="1"/>
          </p:cNvSpPr>
          <p:nvPr>
            <p:ph type="title"/>
          </p:nvPr>
        </p:nvSpPr>
        <p:spPr>
          <a:xfrm>
            <a:off x="838200" y="344576"/>
            <a:ext cx="10515600" cy="1325563"/>
          </a:xfrm>
        </p:spPr>
        <p:txBody>
          <a:bodyPr/>
          <a:lstStyle/>
          <a:p>
            <a:r>
              <a:rPr lang="en-US" dirty="0"/>
              <a:t>Deletion (LL rotation)</a:t>
            </a:r>
            <a:endParaRPr lang="en-IN" dirty="0"/>
          </a:p>
        </p:txBody>
      </p:sp>
      <p:sp>
        <p:nvSpPr>
          <p:cNvPr id="4" name="Oval 3">
            <a:extLst>
              <a:ext uri="{FF2B5EF4-FFF2-40B4-BE49-F238E27FC236}">
                <a16:creationId xmlns:a16="http://schemas.microsoft.com/office/drawing/2014/main" id="{926ED62D-C77A-F4A3-DDF2-E1735ABE0A26}"/>
              </a:ext>
            </a:extLst>
          </p:cNvPr>
          <p:cNvSpPr/>
          <p:nvPr/>
        </p:nvSpPr>
        <p:spPr>
          <a:xfrm>
            <a:off x="3020602" y="1890445"/>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5" name="Oval 4">
            <a:extLst>
              <a:ext uri="{FF2B5EF4-FFF2-40B4-BE49-F238E27FC236}">
                <a16:creationId xmlns:a16="http://schemas.microsoft.com/office/drawing/2014/main" id="{A11DC136-CDE8-043F-FF38-9371B954949D}"/>
              </a:ext>
            </a:extLst>
          </p:cNvPr>
          <p:cNvSpPr/>
          <p:nvPr/>
        </p:nvSpPr>
        <p:spPr>
          <a:xfrm>
            <a:off x="2340799" y="2669567"/>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6" name="Oval 5">
            <a:extLst>
              <a:ext uri="{FF2B5EF4-FFF2-40B4-BE49-F238E27FC236}">
                <a16:creationId xmlns:a16="http://schemas.microsoft.com/office/drawing/2014/main" id="{75817855-4902-5D7F-2399-7ADC550B6559}"/>
              </a:ext>
            </a:extLst>
          </p:cNvPr>
          <p:cNvSpPr/>
          <p:nvPr/>
        </p:nvSpPr>
        <p:spPr>
          <a:xfrm>
            <a:off x="1681540" y="3448690"/>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7" name="Isosceles Triangle 6">
            <a:extLst>
              <a:ext uri="{FF2B5EF4-FFF2-40B4-BE49-F238E27FC236}">
                <a16:creationId xmlns:a16="http://schemas.microsoft.com/office/drawing/2014/main" id="{B3BCAC06-B25E-80DB-2290-AFEA326F878E}"/>
              </a:ext>
            </a:extLst>
          </p:cNvPr>
          <p:cNvSpPr/>
          <p:nvPr/>
        </p:nvSpPr>
        <p:spPr>
          <a:xfrm>
            <a:off x="3863084" y="2640461"/>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 name="Isosceles Triangle 8">
            <a:extLst>
              <a:ext uri="{FF2B5EF4-FFF2-40B4-BE49-F238E27FC236}">
                <a16:creationId xmlns:a16="http://schemas.microsoft.com/office/drawing/2014/main" id="{5E67CD0C-BC1D-E89B-B946-EF3ECC105601}"/>
              </a:ext>
            </a:extLst>
          </p:cNvPr>
          <p:cNvSpPr/>
          <p:nvPr/>
        </p:nvSpPr>
        <p:spPr>
          <a:xfrm>
            <a:off x="3039442" y="3501774"/>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Isosceles Triangle 9">
            <a:extLst>
              <a:ext uri="{FF2B5EF4-FFF2-40B4-BE49-F238E27FC236}">
                <a16:creationId xmlns:a16="http://schemas.microsoft.com/office/drawing/2014/main" id="{E0C1EECF-0DF1-44C5-0CD3-D7EEB324605C}"/>
              </a:ext>
            </a:extLst>
          </p:cNvPr>
          <p:cNvSpPr/>
          <p:nvPr/>
        </p:nvSpPr>
        <p:spPr>
          <a:xfrm>
            <a:off x="2236347" y="4609670"/>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Isosceles Triangle 10">
            <a:extLst>
              <a:ext uri="{FF2B5EF4-FFF2-40B4-BE49-F238E27FC236}">
                <a16:creationId xmlns:a16="http://schemas.microsoft.com/office/drawing/2014/main" id="{E38D49F6-8A33-8995-4E56-BDCA201B6B00}"/>
              </a:ext>
            </a:extLst>
          </p:cNvPr>
          <p:cNvSpPr/>
          <p:nvPr/>
        </p:nvSpPr>
        <p:spPr>
          <a:xfrm>
            <a:off x="724337" y="4577138"/>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6DB4B480-9BA9-B284-1A15-26DA340E0CEC}"/>
              </a:ext>
            </a:extLst>
          </p:cNvPr>
          <p:cNvCxnSpPr>
            <a:stCxn id="4" idx="6"/>
            <a:endCxn id="7" idx="0"/>
          </p:cNvCxnSpPr>
          <p:nvPr/>
        </p:nvCxnSpPr>
        <p:spPr>
          <a:xfrm>
            <a:off x="3595955" y="2188396"/>
            <a:ext cx="652410" cy="452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E9103E6-FF96-8CF4-CA59-AA4AB450942C}"/>
              </a:ext>
            </a:extLst>
          </p:cNvPr>
          <p:cNvCxnSpPr>
            <a:stCxn id="4" idx="3"/>
            <a:endCxn id="5" idx="0"/>
          </p:cNvCxnSpPr>
          <p:nvPr/>
        </p:nvCxnSpPr>
        <p:spPr>
          <a:xfrm flipH="1">
            <a:off x="2628476" y="2399078"/>
            <a:ext cx="476384" cy="270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4A0C21E-91B0-4266-A0C7-E2171597BD75}"/>
              </a:ext>
            </a:extLst>
          </p:cNvPr>
          <p:cNvCxnSpPr>
            <a:stCxn id="5" idx="3"/>
            <a:endCxn id="6" idx="7"/>
          </p:cNvCxnSpPr>
          <p:nvPr/>
        </p:nvCxnSpPr>
        <p:spPr>
          <a:xfrm flipH="1">
            <a:off x="2172635" y="3178200"/>
            <a:ext cx="252422" cy="357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88CF955-EC8D-919A-80E6-ABA2C72ADADF}"/>
              </a:ext>
            </a:extLst>
          </p:cNvPr>
          <p:cNvCxnSpPr>
            <a:stCxn id="6" idx="3"/>
            <a:endCxn id="11" idx="0"/>
          </p:cNvCxnSpPr>
          <p:nvPr/>
        </p:nvCxnSpPr>
        <p:spPr>
          <a:xfrm flipH="1">
            <a:off x="1109618" y="3957323"/>
            <a:ext cx="656180" cy="619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2381FCF-36D0-2DC8-F2A4-F847C75DCB1B}"/>
              </a:ext>
            </a:extLst>
          </p:cNvPr>
          <p:cNvCxnSpPr>
            <a:stCxn id="6" idx="5"/>
            <a:endCxn id="10" idx="0"/>
          </p:cNvCxnSpPr>
          <p:nvPr/>
        </p:nvCxnSpPr>
        <p:spPr>
          <a:xfrm>
            <a:off x="2172635" y="3957323"/>
            <a:ext cx="448993" cy="652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D9A1FDD-4CFB-CAAF-E908-8573EDD35806}"/>
              </a:ext>
            </a:extLst>
          </p:cNvPr>
          <p:cNvCxnSpPr>
            <a:stCxn id="5" idx="5"/>
            <a:endCxn id="9" idx="0"/>
          </p:cNvCxnSpPr>
          <p:nvPr/>
        </p:nvCxnSpPr>
        <p:spPr>
          <a:xfrm>
            <a:off x="2831894" y="3178200"/>
            <a:ext cx="592829" cy="323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8915D29-1CA1-E74C-5844-2B36A06F682B}"/>
              </a:ext>
            </a:extLst>
          </p:cNvPr>
          <p:cNvSpPr txBox="1"/>
          <p:nvPr/>
        </p:nvSpPr>
        <p:spPr>
          <a:xfrm>
            <a:off x="4489809" y="2619909"/>
            <a:ext cx="1078787" cy="369332"/>
          </a:xfrm>
          <a:prstGeom prst="rect">
            <a:avLst/>
          </a:prstGeom>
          <a:noFill/>
        </p:spPr>
        <p:txBody>
          <a:bodyPr wrap="square" rtlCol="0">
            <a:spAutoFit/>
          </a:bodyPr>
          <a:lstStyle/>
          <a:p>
            <a:r>
              <a:rPr lang="en-US" dirty="0"/>
              <a:t>h to h-1</a:t>
            </a:r>
            <a:endParaRPr lang="en-IN" dirty="0"/>
          </a:p>
        </p:txBody>
      </p:sp>
      <p:sp>
        <p:nvSpPr>
          <p:cNvPr id="31" name="TextBox 30">
            <a:extLst>
              <a:ext uri="{FF2B5EF4-FFF2-40B4-BE49-F238E27FC236}">
                <a16:creationId xmlns:a16="http://schemas.microsoft.com/office/drawing/2014/main" id="{973FEC31-88A9-58DB-ECE8-FFDE1EBF3663}"/>
              </a:ext>
            </a:extLst>
          </p:cNvPr>
          <p:cNvSpPr txBox="1"/>
          <p:nvPr/>
        </p:nvSpPr>
        <p:spPr>
          <a:xfrm>
            <a:off x="4020618" y="2856216"/>
            <a:ext cx="551380" cy="369332"/>
          </a:xfrm>
          <a:prstGeom prst="rect">
            <a:avLst/>
          </a:prstGeom>
          <a:noFill/>
        </p:spPr>
        <p:txBody>
          <a:bodyPr wrap="square" rtlCol="0">
            <a:spAutoFit/>
          </a:bodyPr>
          <a:lstStyle/>
          <a:p>
            <a:r>
              <a:rPr lang="en-US" dirty="0"/>
              <a:t>R3</a:t>
            </a:r>
            <a:endParaRPr lang="en-IN" dirty="0"/>
          </a:p>
        </p:txBody>
      </p:sp>
      <p:sp>
        <p:nvSpPr>
          <p:cNvPr id="32" name="TextBox 31">
            <a:extLst>
              <a:ext uri="{FF2B5EF4-FFF2-40B4-BE49-F238E27FC236}">
                <a16:creationId xmlns:a16="http://schemas.microsoft.com/office/drawing/2014/main" id="{8A1C8363-CBBB-AE4E-37B8-CA5D170062DC}"/>
              </a:ext>
            </a:extLst>
          </p:cNvPr>
          <p:cNvSpPr txBox="1"/>
          <p:nvPr/>
        </p:nvSpPr>
        <p:spPr>
          <a:xfrm>
            <a:off x="3196974" y="3727807"/>
            <a:ext cx="551380" cy="369332"/>
          </a:xfrm>
          <a:prstGeom prst="rect">
            <a:avLst/>
          </a:prstGeom>
          <a:noFill/>
        </p:spPr>
        <p:txBody>
          <a:bodyPr wrap="square" rtlCol="0">
            <a:spAutoFit/>
          </a:bodyPr>
          <a:lstStyle/>
          <a:p>
            <a:r>
              <a:rPr lang="en-US" dirty="0"/>
              <a:t>R2</a:t>
            </a:r>
            <a:endParaRPr lang="en-IN" dirty="0"/>
          </a:p>
        </p:txBody>
      </p:sp>
      <p:sp>
        <p:nvSpPr>
          <p:cNvPr id="33" name="TextBox 32">
            <a:extLst>
              <a:ext uri="{FF2B5EF4-FFF2-40B4-BE49-F238E27FC236}">
                <a16:creationId xmlns:a16="http://schemas.microsoft.com/office/drawing/2014/main" id="{11764986-2E4F-C779-3536-A415EE8656AE}"/>
              </a:ext>
            </a:extLst>
          </p:cNvPr>
          <p:cNvSpPr txBox="1"/>
          <p:nvPr/>
        </p:nvSpPr>
        <p:spPr>
          <a:xfrm>
            <a:off x="2397131" y="4818580"/>
            <a:ext cx="551380" cy="369332"/>
          </a:xfrm>
          <a:prstGeom prst="rect">
            <a:avLst/>
          </a:prstGeom>
          <a:noFill/>
        </p:spPr>
        <p:txBody>
          <a:bodyPr wrap="square" rtlCol="0">
            <a:spAutoFit/>
          </a:bodyPr>
          <a:lstStyle/>
          <a:p>
            <a:r>
              <a:rPr lang="en-US" dirty="0"/>
              <a:t>R1</a:t>
            </a:r>
            <a:endParaRPr lang="en-IN" dirty="0"/>
          </a:p>
        </p:txBody>
      </p:sp>
      <p:sp>
        <p:nvSpPr>
          <p:cNvPr id="34" name="TextBox 33">
            <a:extLst>
              <a:ext uri="{FF2B5EF4-FFF2-40B4-BE49-F238E27FC236}">
                <a16:creationId xmlns:a16="http://schemas.microsoft.com/office/drawing/2014/main" id="{93FC98B3-33DB-08DD-409D-F48C71B12EF6}"/>
              </a:ext>
            </a:extLst>
          </p:cNvPr>
          <p:cNvSpPr txBox="1"/>
          <p:nvPr/>
        </p:nvSpPr>
        <p:spPr>
          <a:xfrm>
            <a:off x="892140" y="4782620"/>
            <a:ext cx="551380" cy="369332"/>
          </a:xfrm>
          <a:prstGeom prst="rect">
            <a:avLst/>
          </a:prstGeom>
          <a:noFill/>
        </p:spPr>
        <p:txBody>
          <a:bodyPr wrap="square" rtlCol="0">
            <a:spAutoFit/>
          </a:bodyPr>
          <a:lstStyle/>
          <a:p>
            <a:r>
              <a:rPr lang="en-US" dirty="0"/>
              <a:t>L1</a:t>
            </a:r>
            <a:endParaRPr lang="en-IN" dirty="0"/>
          </a:p>
        </p:txBody>
      </p:sp>
      <p:sp>
        <p:nvSpPr>
          <p:cNvPr id="78" name="Oval 77">
            <a:extLst>
              <a:ext uri="{FF2B5EF4-FFF2-40B4-BE49-F238E27FC236}">
                <a16:creationId xmlns:a16="http://schemas.microsoft.com/office/drawing/2014/main" id="{839945DD-545F-5DDD-D1E8-EC4ED6FFF1CE}"/>
              </a:ext>
            </a:extLst>
          </p:cNvPr>
          <p:cNvSpPr/>
          <p:nvPr/>
        </p:nvSpPr>
        <p:spPr>
          <a:xfrm>
            <a:off x="9943682" y="3080533"/>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79" name="Oval 78">
            <a:extLst>
              <a:ext uri="{FF2B5EF4-FFF2-40B4-BE49-F238E27FC236}">
                <a16:creationId xmlns:a16="http://schemas.microsoft.com/office/drawing/2014/main" id="{F50F75AC-B48C-88DD-D9E3-DF3EFAB995D4}"/>
              </a:ext>
            </a:extLst>
          </p:cNvPr>
          <p:cNvSpPr/>
          <p:nvPr/>
        </p:nvSpPr>
        <p:spPr>
          <a:xfrm>
            <a:off x="8914558" y="2113052"/>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80" name="Oval 79">
            <a:extLst>
              <a:ext uri="{FF2B5EF4-FFF2-40B4-BE49-F238E27FC236}">
                <a16:creationId xmlns:a16="http://schemas.microsoft.com/office/drawing/2014/main" id="{43906DF6-3B5A-AEBD-C575-1467C9486BB3}"/>
              </a:ext>
            </a:extLst>
          </p:cNvPr>
          <p:cNvSpPr/>
          <p:nvPr/>
        </p:nvSpPr>
        <p:spPr>
          <a:xfrm>
            <a:off x="8039545" y="3097658"/>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82" name="Isosceles Triangle 81">
            <a:extLst>
              <a:ext uri="{FF2B5EF4-FFF2-40B4-BE49-F238E27FC236}">
                <a16:creationId xmlns:a16="http://schemas.microsoft.com/office/drawing/2014/main" id="{B4102EE3-81D7-17D7-9F5E-2CCA4E088B72}"/>
              </a:ext>
            </a:extLst>
          </p:cNvPr>
          <p:cNvSpPr/>
          <p:nvPr/>
        </p:nvSpPr>
        <p:spPr>
          <a:xfrm>
            <a:off x="7231296" y="4179868"/>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3" name="Isosceles Triangle 82">
            <a:extLst>
              <a:ext uri="{FF2B5EF4-FFF2-40B4-BE49-F238E27FC236}">
                <a16:creationId xmlns:a16="http://schemas.microsoft.com/office/drawing/2014/main" id="{6A4D6435-AB15-844D-634E-9FED6CCE3929}"/>
              </a:ext>
            </a:extLst>
          </p:cNvPr>
          <p:cNvSpPr/>
          <p:nvPr/>
        </p:nvSpPr>
        <p:spPr>
          <a:xfrm>
            <a:off x="8411111" y="4178157"/>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4" name="Isosceles Triangle 83">
            <a:extLst>
              <a:ext uri="{FF2B5EF4-FFF2-40B4-BE49-F238E27FC236}">
                <a16:creationId xmlns:a16="http://schemas.microsoft.com/office/drawing/2014/main" id="{986F8411-92F3-015F-5D8E-7E4FEF7240AC}"/>
              </a:ext>
            </a:extLst>
          </p:cNvPr>
          <p:cNvSpPr/>
          <p:nvPr/>
        </p:nvSpPr>
        <p:spPr>
          <a:xfrm>
            <a:off x="9436813" y="4125077"/>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5" name="Isosceles Triangle 84">
            <a:extLst>
              <a:ext uri="{FF2B5EF4-FFF2-40B4-BE49-F238E27FC236}">
                <a16:creationId xmlns:a16="http://schemas.microsoft.com/office/drawing/2014/main" id="{8F8BC1E8-EC27-EC86-D11A-7A0D3B4766C9}"/>
              </a:ext>
            </a:extLst>
          </p:cNvPr>
          <p:cNvSpPr/>
          <p:nvPr/>
        </p:nvSpPr>
        <p:spPr>
          <a:xfrm>
            <a:off x="10606355" y="4123367"/>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87" name="Straight Arrow Connector 86">
            <a:extLst>
              <a:ext uri="{FF2B5EF4-FFF2-40B4-BE49-F238E27FC236}">
                <a16:creationId xmlns:a16="http://schemas.microsoft.com/office/drawing/2014/main" id="{80C343CD-6010-BE61-7949-8E840AA74FEF}"/>
              </a:ext>
            </a:extLst>
          </p:cNvPr>
          <p:cNvCxnSpPr>
            <a:stCxn id="79" idx="3"/>
            <a:endCxn id="80" idx="7"/>
          </p:cNvCxnSpPr>
          <p:nvPr/>
        </p:nvCxnSpPr>
        <p:spPr>
          <a:xfrm flipH="1">
            <a:off x="8530640" y="2621685"/>
            <a:ext cx="468176" cy="563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7BDF933B-8789-41F8-BE34-DB00FB716FBB}"/>
              </a:ext>
            </a:extLst>
          </p:cNvPr>
          <p:cNvCxnSpPr>
            <a:stCxn id="79" idx="5"/>
            <a:endCxn id="78" idx="1"/>
          </p:cNvCxnSpPr>
          <p:nvPr/>
        </p:nvCxnSpPr>
        <p:spPr>
          <a:xfrm>
            <a:off x="9405653" y="2621685"/>
            <a:ext cx="622287" cy="546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ACAD27E-A246-CE8E-93A1-8E768735A834}"/>
              </a:ext>
            </a:extLst>
          </p:cNvPr>
          <p:cNvCxnSpPr>
            <a:stCxn id="80" idx="3"/>
            <a:endCxn id="82" idx="0"/>
          </p:cNvCxnSpPr>
          <p:nvPr/>
        </p:nvCxnSpPr>
        <p:spPr>
          <a:xfrm flipH="1">
            <a:off x="7616577" y="3606291"/>
            <a:ext cx="507226" cy="573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700BC8B-E709-F618-8E39-DF7A807C4396}"/>
              </a:ext>
            </a:extLst>
          </p:cNvPr>
          <p:cNvCxnSpPr>
            <a:stCxn id="80" idx="5"/>
            <a:endCxn id="83" idx="0"/>
          </p:cNvCxnSpPr>
          <p:nvPr/>
        </p:nvCxnSpPr>
        <p:spPr>
          <a:xfrm>
            <a:off x="8530640" y="3606291"/>
            <a:ext cx="265752" cy="57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157EB310-E9A9-7DF1-FF2E-9AD072B7A40F}"/>
              </a:ext>
            </a:extLst>
          </p:cNvPr>
          <p:cNvCxnSpPr>
            <a:stCxn id="78" idx="3"/>
            <a:endCxn id="84" idx="0"/>
          </p:cNvCxnSpPr>
          <p:nvPr/>
        </p:nvCxnSpPr>
        <p:spPr>
          <a:xfrm flipH="1">
            <a:off x="9822094" y="3589166"/>
            <a:ext cx="205846" cy="535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3455F972-3A29-7090-CE3C-330CA4BEA559}"/>
              </a:ext>
            </a:extLst>
          </p:cNvPr>
          <p:cNvCxnSpPr>
            <a:stCxn id="78" idx="5"/>
            <a:endCxn id="85" idx="0"/>
          </p:cNvCxnSpPr>
          <p:nvPr/>
        </p:nvCxnSpPr>
        <p:spPr>
          <a:xfrm>
            <a:off x="10434777" y="3589166"/>
            <a:ext cx="556859" cy="534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9CB18838-DDDC-83E2-C118-B037EA5661EB}"/>
              </a:ext>
            </a:extLst>
          </p:cNvPr>
          <p:cNvSpPr txBox="1"/>
          <p:nvPr/>
        </p:nvSpPr>
        <p:spPr>
          <a:xfrm>
            <a:off x="7445358" y="4318574"/>
            <a:ext cx="551380" cy="369332"/>
          </a:xfrm>
          <a:prstGeom prst="rect">
            <a:avLst/>
          </a:prstGeom>
          <a:noFill/>
        </p:spPr>
        <p:txBody>
          <a:bodyPr wrap="square" rtlCol="0">
            <a:spAutoFit/>
          </a:bodyPr>
          <a:lstStyle/>
          <a:p>
            <a:r>
              <a:rPr lang="en-US" dirty="0"/>
              <a:t>L1</a:t>
            </a:r>
            <a:endParaRPr lang="en-IN" dirty="0"/>
          </a:p>
        </p:txBody>
      </p:sp>
      <p:sp>
        <p:nvSpPr>
          <p:cNvPr id="99" name="TextBox 98">
            <a:extLst>
              <a:ext uri="{FF2B5EF4-FFF2-40B4-BE49-F238E27FC236}">
                <a16:creationId xmlns:a16="http://schemas.microsoft.com/office/drawing/2014/main" id="{DB6432DD-E9FC-C5AF-393B-08E9CFFE8FB9}"/>
              </a:ext>
            </a:extLst>
          </p:cNvPr>
          <p:cNvSpPr txBox="1"/>
          <p:nvPr/>
        </p:nvSpPr>
        <p:spPr>
          <a:xfrm>
            <a:off x="8573798" y="4337412"/>
            <a:ext cx="551380" cy="369332"/>
          </a:xfrm>
          <a:prstGeom prst="rect">
            <a:avLst/>
          </a:prstGeom>
          <a:noFill/>
        </p:spPr>
        <p:txBody>
          <a:bodyPr wrap="square" rtlCol="0">
            <a:spAutoFit/>
          </a:bodyPr>
          <a:lstStyle/>
          <a:p>
            <a:r>
              <a:rPr lang="en-US" dirty="0"/>
              <a:t>R1</a:t>
            </a:r>
            <a:endParaRPr lang="en-IN" dirty="0"/>
          </a:p>
        </p:txBody>
      </p:sp>
      <p:sp>
        <p:nvSpPr>
          <p:cNvPr id="100" name="TextBox 99">
            <a:extLst>
              <a:ext uri="{FF2B5EF4-FFF2-40B4-BE49-F238E27FC236}">
                <a16:creationId xmlns:a16="http://schemas.microsoft.com/office/drawing/2014/main" id="{BC2EE2F2-03FF-2215-D564-38B0AD5D123E}"/>
              </a:ext>
            </a:extLst>
          </p:cNvPr>
          <p:cNvSpPr txBox="1"/>
          <p:nvPr/>
        </p:nvSpPr>
        <p:spPr>
          <a:xfrm>
            <a:off x="9620046" y="4325428"/>
            <a:ext cx="551380" cy="369332"/>
          </a:xfrm>
          <a:prstGeom prst="rect">
            <a:avLst/>
          </a:prstGeom>
          <a:noFill/>
        </p:spPr>
        <p:txBody>
          <a:bodyPr wrap="square" rtlCol="0">
            <a:spAutoFit/>
          </a:bodyPr>
          <a:lstStyle/>
          <a:p>
            <a:r>
              <a:rPr lang="en-US" dirty="0"/>
              <a:t>R2</a:t>
            </a:r>
            <a:endParaRPr lang="en-IN" dirty="0"/>
          </a:p>
        </p:txBody>
      </p:sp>
      <p:sp>
        <p:nvSpPr>
          <p:cNvPr id="101" name="TextBox 100">
            <a:extLst>
              <a:ext uri="{FF2B5EF4-FFF2-40B4-BE49-F238E27FC236}">
                <a16:creationId xmlns:a16="http://schemas.microsoft.com/office/drawing/2014/main" id="{B6E8BA56-57B6-3FAA-F58E-52165BD64040}"/>
              </a:ext>
            </a:extLst>
          </p:cNvPr>
          <p:cNvSpPr txBox="1"/>
          <p:nvPr/>
        </p:nvSpPr>
        <p:spPr>
          <a:xfrm>
            <a:off x="10748488" y="4313444"/>
            <a:ext cx="551380" cy="369332"/>
          </a:xfrm>
          <a:prstGeom prst="rect">
            <a:avLst/>
          </a:prstGeom>
          <a:noFill/>
        </p:spPr>
        <p:txBody>
          <a:bodyPr wrap="square" rtlCol="0">
            <a:spAutoFit/>
          </a:bodyPr>
          <a:lstStyle/>
          <a:p>
            <a:r>
              <a:rPr lang="en-US" dirty="0"/>
              <a:t>R3</a:t>
            </a:r>
            <a:endParaRPr lang="en-IN" dirty="0"/>
          </a:p>
        </p:txBody>
      </p:sp>
      <p:sp>
        <p:nvSpPr>
          <p:cNvPr id="38" name="TextBox 37">
            <a:extLst>
              <a:ext uri="{FF2B5EF4-FFF2-40B4-BE49-F238E27FC236}">
                <a16:creationId xmlns:a16="http://schemas.microsoft.com/office/drawing/2014/main" id="{B96B1B9A-D4D6-A362-7825-33AEA12F67B3}"/>
              </a:ext>
            </a:extLst>
          </p:cNvPr>
          <p:cNvSpPr txBox="1"/>
          <p:nvPr/>
        </p:nvSpPr>
        <p:spPr>
          <a:xfrm>
            <a:off x="1755169" y="2546281"/>
            <a:ext cx="1078787" cy="369332"/>
          </a:xfrm>
          <a:prstGeom prst="rect">
            <a:avLst/>
          </a:prstGeom>
          <a:noFill/>
        </p:spPr>
        <p:txBody>
          <a:bodyPr wrap="square" rtlCol="0">
            <a:spAutoFit/>
          </a:bodyPr>
          <a:lstStyle/>
          <a:p>
            <a:r>
              <a:rPr lang="en-US" dirty="0"/>
              <a:t>h+1</a:t>
            </a:r>
            <a:endParaRPr lang="en-IN" dirty="0"/>
          </a:p>
        </p:txBody>
      </p:sp>
      <p:sp>
        <p:nvSpPr>
          <p:cNvPr id="39" name="TextBox 38">
            <a:extLst>
              <a:ext uri="{FF2B5EF4-FFF2-40B4-BE49-F238E27FC236}">
                <a16:creationId xmlns:a16="http://schemas.microsoft.com/office/drawing/2014/main" id="{7882BE7B-3913-4E9E-6ACC-7D54CA9D6A62}"/>
              </a:ext>
            </a:extLst>
          </p:cNvPr>
          <p:cNvSpPr txBox="1"/>
          <p:nvPr/>
        </p:nvSpPr>
        <p:spPr>
          <a:xfrm>
            <a:off x="3047997" y="1486333"/>
            <a:ext cx="1078787" cy="369332"/>
          </a:xfrm>
          <a:prstGeom prst="rect">
            <a:avLst/>
          </a:prstGeom>
          <a:noFill/>
        </p:spPr>
        <p:txBody>
          <a:bodyPr wrap="square" rtlCol="0">
            <a:spAutoFit/>
          </a:bodyPr>
          <a:lstStyle/>
          <a:p>
            <a:r>
              <a:rPr lang="en-US" dirty="0"/>
              <a:t>h+2</a:t>
            </a:r>
            <a:endParaRPr lang="en-IN" dirty="0"/>
          </a:p>
        </p:txBody>
      </p:sp>
      <p:sp>
        <p:nvSpPr>
          <p:cNvPr id="40" name="TextBox 39">
            <a:extLst>
              <a:ext uri="{FF2B5EF4-FFF2-40B4-BE49-F238E27FC236}">
                <a16:creationId xmlns:a16="http://schemas.microsoft.com/office/drawing/2014/main" id="{C089737C-9122-4D62-C9F5-F5C1B79AD8B1}"/>
              </a:ext>
            </a:extLst>
          </p:cNvPr>
          <p:cNvSpPr txBox="1"/>
          <p:nvPr/>
        </p:nvSpPr>
        <p:spPr>
          <a:xfrm>
            <a:off x="1340774" y="3501773"/>
            <a:ext cx="414395" cy="369332"/>
          </a:xfrm>
          <a:prstGeom prst="rect">
            <a:avLst/>
          </a:prstGeom>
          <a:noFill/>
        </p:spPr>
        <p:txBody>
          <a:bodyPr wrap="square" rtlCol="0">
            <a:spAutoFit/>
          </a:bodyPr>
          <a:lstStyle/>
          <a:p>
            <a:r>
              <a:rPr lang="en-US" dirty="0"/>
              <a:t>h</a:t>
            </a:r>
            <a:endParaRPr lang="en-IN" dirty="0"/>
          </a:p>
        </p:txBody>
      </p:sp>
      <p:sp>
        <p:nvSpPr>
          <p:cNvPr id="41" name="TextBox 40">
            <a:extLst>
              <a:ext uri="{FF2B5EF4-FFF2-40B4-BE49-F238E27FC236}">
                <a16:creationId xmlns:a16="http://schemas.microsoft.com/office/drawing/2014/main" id="{7D260035-0242-A9D7-B29D-37736ABE2CD8}"/>
              </a:ext>
            </a:extLst>
          </p:cNvPr>
          <p:cNvSpPr txBox="1"/>
          <p:nvPr/>
        </p:nvSpPr>
        <p:spPr>
          <a:xfrm>
            <a:off x="3917876" y="3633625"/>
            <a:ext cx="917830" cy="369332"/>
          </a:xfrm>
          <a:prstGeom prst="rect">
            <a:avLst/>
          </a:prstGeom>
          <a:noFill/>
        </p:spPr>
        <p:txBody>
          <a:bodyPr wrap="square" rtlCol="0">
            <a:spAutoFit/>
          </a:bodyPr>
          <a:lstStyle/>
          <a:p>
            <a:r>
              <a:rPr lang="en-US" dirty="0"/>
              <a:t>h/h-1</a:t>
            </a:r>
            <a:endParaRPr lang="en-IN" dirty="0"/>
          </a:p>
        </p:txBody>
      </p:sp>
      <p:sp>
        <p:nvSpPr>
          <p:cNvPr id="42" name="TextBox 41">
            <a:extLst>
              <a:ext uri="{FF2B5EF4-FFF2-40B4-BE49-F238E27FC236}">
                <a16:creationId xmlns:a16="http://schemas.microsoft.com/office/drawing/2014/main" id="{E9DA1888-BAA7-21A5-6C1C-4D98AB4C690E}"/>
              </a:ext>
            </a:extLst>
          </p:cNvPr>
          <p:cNvSpPr txBox="1"/>
          <p:nvPr/>
        </p:nvSpPr>
        <p:spPr>
          <a:xfrm>
            <a:off x="2950397" y="4741520"/>
            <a:ext cx="917830" cy="369332"/>
          </a:xfrm>
          <a:prstGeom prst="rect">
            <a:avLst/>
          </a:prstGeom>
          <a:noFill/>
        </p:spPr>
        <p:txBody>
          <a:bodyPr wrap="square" rtlCol="0">
            <a:spAutoFit/>
          </a:bodyPr>
          <a:lstStyle/>
          <a:p>
            <a:r>
              <a:rPr lang="en-US" dirty="0"/>
              <a:t>h-1/h-2</a:t>
            </a:r>
            <a:endParaRPr lang="en-IN" dirty="0"/>
          </a:p>
        </p:txBody>
      </p:sp>
      <p:sp>
        <p:nvSpPr>
          <p:cNvPr id="43" name="TextBox 42">
            <a:extLst>
              <a:ext uri="{FF2B5EF4-FFF2-40B4-BE49-F238E27FC236}">
                <a16:creationId xmlns:a16="http://schemas.microsoft.com/office/drawing/2014/main" id="{0C959B3A-8147-D202-2D03-D2FF0FF4927B}"/>
              </a:ext>
            </a:extLst>
          </p:cNvPr>
          <p:cNvSpPr txBox="1"/>
          <p:nvPr/>
        </p:nvSpPr>
        <p:spPr>
          <a:xfrm>
            <a:off x="133567" y="4524052"/>
            <a:ext cx="917830" cy="369332"/>
          </a:xfrm>
          <a:prstGeom prst="rect">
            <a:avLst/>
          </a:prstGeom>
          <a:noFill/>
        </p:spPr>
        <p:txBody>
          <a:bodyPr wrap="square" rtlCol="0">
            <a:spAutoFit/>
          </a:bodyPr>
          <a:lstStyle/>
          <a:p>
            <a:r>
              <a:rPr lang="en-US" dirty="0"/>
              <a:t>h-1/h-2</a:t>
            </a:r>
            <a:endParaRPr lang="en-IN" dirty="0"/>
          </a:p>
        </p:txBody>
      </p:sp>
      <p:sp>
        <p:nvSpPr>
          <p:cNvPr id="44" name="TextBox 43">
            <a:extLst>
              <a:ext uri="{FF2B5EF4-FFF2-40B4-BE49-F238E27FC236}">
                <a16:creationId xmlns:a16="http://schemas.microsoft.com/office/drawing/2014/main" id="{DC9266A9-BA88-4DCA-CD58-75D85EA69CF4}"/>
              </a:ext>
            </a:extLst>
          </p:cNvPr>
          <p:cNvSpPr txBox="1"/>
          <p:nvPr/>
        </p:nvSpPr>
        <p:spPr>
          <a:xfrm>
            <a:off x="7169675" y="4768918"/>
            <a:ext cx="917830" cy="369332"/>
          </a:xfrm>
          <a:prstGeom prst="rect">
            <a:avLst/>
          </a:prstGeom>
          <a:noFill/>
        </p:spPr>
        <p:txBody>
          <a:bodyPr wrap="square" rtlCol="0">
            <a:spAutoFit/>
          </a:bodyPr>
          <a:lstStyle/>
          <a:p>
            <a:r>
              <a:rPr lang="en-US" dirty="0"/>
              <a:t>h-1/h-2</a:t>
            </a:r>
            <a:endParaRPr lang="en-IN" dirty="0"/>
          </a:p>
        </p:txBody>
      </p:sp>
      <p:sp>
        <p:nvSpPr>
          <p:cNvPr id="45" name="TextBox 44">
            <a:extLst>
              <a:ext uri="{FF2B5EF4-FFF2-40B4-BE49-F238E27FC236}">
                <a16:creationId xmlns:a16="http://schemas.microsoft.com/office/drawing/2014/main" id="{1F6CF8D1-7AD0-056A-A297-4EA87D701056}"/>
              </a:ext>
            </a:extLst>
          </p:cNvPr>
          <p:cNvSpPr txBox="1"/>
          <p:nvPr/>
        </p:nvSpPr>
        <p:spPr>
          <a:xfrm>
            <a:off x="8359763" y="4798030"/>
            <a:ext cx="917830" cy="369332"/>
          </a:xfrm>
          <a:prstGeom prst="rect">
            <a:avLst/>
          </a:prstGeom>
          <a:noFill/>
        </p:spPr>
        <p:txBody>
          <a:bodyPr wrap="square" rtlCol="0">
            <a:spAutoFit/>
          </a:bodyPr>
          <a:lstStyle/>
          <a:p>
            <a:r>
              <a:rPr lang="en-US" dirty="0"/>
              <a:t>h-1/h-2</a:t>
            </a:r>
            <a:endParaRPr lang="en-IN" dirty="0"/>
          </a:p>
        </p:txBody>
      </p:sp>
      <p:sp>
        <p:nvSpPr>
          <p:cNvPr id="46" name="TextBox 45">
            <a:extLst>
              <a:ext uri="{FF2B5EF4-FFF2-40B4-BE49-F238E27FC236}">
                <a16:creationId xmlns:a16="http://schemas.microsoft.com/office/drawing/2014/main" id="{8E6D2235-BA1E-1227-B2CA-1AC21C44F113}"/>
              </a:ext>
            </a:extLst>
          </p:cNvPr>
          <p:cNvSpPr txBox="1"/>
          <p:nvPr/>
        </p:nvSpPr>
        <p:spPr>
          <a:xfrm>
            <a:off x="9453950" y="4792889"/>
            <a:ext cx="917830" cy="369332"/>
          </a:xfrm>
          <a:prstGeom prst="rect">
            <a:avLst/>
          </a:prstGeom>
          <a:noFill/>
        </p:spPr>
        <p:txBody>
          <a:bodyPr wrap="square" rtlCol="0">
            <a:spAutoFit/>
          </a:bodyPr>
          <a:lstStyle/>
          <a:p>
            <a:r>
              <a:rPr lang="en-US" dirty="0"/>
              <a:t>h/h-1</a:t>
            </a:r>
            <a:endParaRPr lang="en-IN" dirty="0"/>
          </a:p>
        </p:txBody>
      </p:sp>
      <p:sp>
        <p:nvSpPr>
          <p:cNvPr id="47" name="TextBox 46">
            <a:extLst>
              <a:ext uri="{FF2B5EF4-FFF2-40B4-BE49-F238E27FC236}">
                <a16:creationId xmlns:a16="http://schemas.microsoft.com/office/drawing/2014/main" id="{DB631423-BBC5-E4EC-0E61-38B0129D140E}"/>
              </a:ext>
            </a:extLst>
          </p:cNvPr>
          <p:cNvSpPr txBox="1"/>
          <p:nvPr/>
        </p:nvSpPr>
        <p:spPr>
          <a:xfrm>
            <a:off x="10561845" y="4708986"/>
            <a:ext cx="917830" cy="369332"/>
          </a:xfrm>
          <a:prstGeom prst="rect">
            <a:avLst/>
          </a:prstGeom>
          <a:noFill/>
        </p:spPr>
        <p:txBody>
          <a:bodyPr wrap="square" rtlCol="0">
            <a:spAutoFit/>
          </a:bodyPr>
          <a:lstStyle/>
          <a:p>
            <a:r>
              <a:rPr lang="en-US" dirty="0"/>
              <a:t>h-1</a:t>
            </a:r>
            <a:endParaRPr lang="en-IN" dirty="0"/>
          </a:p>
        </p:txBody>
      </p:sp>
      <p:sp>
        <p:nvSpPr>
          <p:cNvPr id="48" name="TextBox 47">
            <a:extLst>
              <a:ext uri="{FF2B5EF4-FFF2-40B4-BE49-F238E27FC236}">
                <a16:creationId xmlns:a16="http://schemas.microsoft.com/office/drawing/2014/main" id="{5DB0BEA9-7C84-1722-25FA-9BA07F4B7803}"/>
              </a:ext>
            </a:extLst>
          </p:cNvPr>
          <p:cNvSpPr txBox="1"/>
          <p:nvPr/>
        </p:nvSpPr>
        <p:spPr>
          <a:xfrm>
            <a:off x="10580683" y="3104510"/>
            <a:ext cx="917830" cy="369332"/>
          </a:xfrm>
          <a:prstGeom prst="rect">
            <a:avLst/>
          </a:prstGeom>
          <a:noFill/>
        </p:spPr>
        <p:txBody>
          <a:bodyPr wrap="square" rtlCol="0">
            <a:spAutoFit/>
          </a:bodyPr>
          <a:lstStyle/>
          <a:p>
            <a:r>
              <a:rPr lang="en-US" dirty="0"/>
              <a:t>h/h+1</a:t>
            </a:r>
            <a:endParaRPr lang="en-IN" dirty="0"/>
          </a:p>
        </p:txBody>
      </p:sp>
      <p:sp>
        <p:nvSpPr>
          <p:cNvPr id="49" name="TextBox 48">
            <a:extLst>
              <a:ext uri="{FF2B5EF4-FFF2-40B4-BE49-F238E27FC236}">
                <a16:creationId xmlns:a16="http://schemas.microsoft.com/office/drawing/2014/main" id="{C801327A-D580-C19A-1D53-73D0C90C6207}"/>
              </a:ext>
            </a:extLst>
          </p:cNvPr>
          <p:cNvSpPr txBox="1"/>
          <p:nvPr/>
        </p:nvSpPr>
        <p:spPr>
          <a:xfrm>
            <a:off x="7763847" y="2907591"/>
            <a:ext cx="917830" cy="369332"/>
          </a:xfrm>
          <a:prstGeom prst="rect">
            <a:avLst/>
          </a:prstGeom>
          <a:noFill/>
        </p:spPr>
        <p:txBody>
          <a:bodyPr wrap="square" rtlCol="0">
            <a:spAutoFit/>
          </a:bodyPr>
          <a:lstStyle/>
          <a:p>
            <a:r>
              <a:rPr lang="en-US" dirty="0"/>
              <a:t>h</a:t>
            </a:r>
            <a:endParaRPr lang="en-IN" dirty="0"/>
          </a:p>
        </p:txBody>
      </p:sp>
      <p:sp>
        <p:nvSpPr>
          <p:cNvPr id="50" name="TextBox 49">
            <a:extLst>
              <a:ext uri="{FF2B5EF4-FFF2-40B4-BE49-F238E27FC236}">
                <a16:creationId xmlns:a16="http://schemas.microsoft.com/office/drawing/2014/main" id="{FA1F55CD-2328-FA55-5B2C-9535001D77DC}"/>
              </a:ext>
            </a:extLst>
          </p:cNvPr>
          <p:cNvSpPr txBox="1"/>
          <p:nvPr/>
        </p:nvSpPr>
        <p:spPr>
          <a:xfrm>
            <a:off x="8871741" y="1775726"/>
            <a:ext cx="1335633" cy="369332"/>
          </a:xfrm>
          <a:prstGeom prst="rect">
            <a:avLst/>
          </a:prstGeom>
          <a:noFill/>
        </p:spPr>
        <p:txBody>
          <a:bodyPr wrap="square" rtlCol="0">
            <a:spAutoFit/>
          </a:bodyPr>
          <a:lstStyle/>
          <a:p>
            <a:r>
              <a:rPr lang="en-US" dirty="0"/>
              <a:t>h+1/h+2</a:t>
            </a:r>
            <a:endParaRPr lang="en-IN" dirty="0"/>
          </a:p>
        </p:txBody>
      </p:sp>
      <p:sp>
        <p:nvSpPr>
          <p:cNvPr id="51" name="TextBox 50">
            <a:extLst>
              <a:ext uri="{FF2B5EF4-FFF2-40B4-BE49-F238E27FC236}">
                <a16:creationId xmlns:a16="http://schemas.microsoft.com/office/drawing/2014/main" id="{8A08CEE7-E508-F9CF-1704-7AA88CEC8972}"/>
              </a:ext>
            </a:extLst>
          </p:cNvPr>
          <p:cNvSpPr txBox="1"/>
          <p:nvPr/>
        </p:nvSpPr>
        <p:spPr>
          <a:xfrm>
            <a:off x="154112" y="5907643"/>
            <a:ext cx="11502255" cy="646331"/>
          </a:xfrm>
          <a:prstGeom prst="rect">
            <a:avLst/>
          </a:prstGeom>
          <a:noFill/>
        </p:spPr>
        <p:txBody>
          <a:bodyPr wrap="square" rtlCol="0">
            <a:spAutoFit/>
          </a:bodyPr>
          <a:lstStyle/>
          <a:p>
            <a:r>
              <a:rPr lang="en-US" dirty="0">
                <a:latin typeface="Consolas" panose="020B0609020204030204" pitchFamily="49" charset="0"/>
              </a:rPr>
              <a:t>The height of the new root can be less than the original. </a:t>
            </a:r>
          </a:p>
          <a:p>
            <a:r>
              <a:rPr lang="en-US" dirty="0">
                <a:latin typeface="Consolas" panose="020B0609020204030204" pitchFamily="49" charset="0"/>
              </a:rPr>
              <a:t>Further rotations may be required.</a:t>
            </a:r>
            <a:endParaRPr lang="en-IN" dirty="0">
              <a:latin typeface="Consolas" panose="020B0609020204030204" pitchFamily="49" charset="0"/>
            </a:endParaRPr>
          </a:p>
        </p:txBody>
      </p:sp>
    </p:spTree>
    <p:extLst>
      <p:ext uri="{BB962C8B-B14F-4D97-AF65-F5344CB8AC3E}">
        <p14:creationId xmlns:p14="http://schemas.microsoft.com/office/powerpoint/2010/main" val="14235185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8D013-A219-AF01-6A8C-3B28DF58896B}"/>
              </a:ext>
            </a:extLst>
          </p:cNvPr>
          <p:cNvSpPr>
            <a:spLocks noGrp="1"/>
          </p:cNvSpPr>
          <p:nvPr>
            <p:ph type="title"/>
          </p:nvPr>
        </p:nvSpPr>
        <p:spPr>
          <a:xfrm>
            <a:off x="838200" y="344576"/>
            <a:ext cx="10515600" cy="1325563"/>
          </a:xfrm>
        </p:spPr>
        <p:txBody>
          <a:bodyPr/>
          <a:lstStyle/>
          <a:p>
            <a:r>
              <a:rPr lang="en-US" dirty="0"/>
              <a:t>Deletion (LR rotation)</a:t>
            </a:r>
            <a:endParaRPr lang="en-IN" dirty="0"/>
          </a:p>
        </p:txBody>
      </p:sp>
      <p:sp>
        <p:nvSpPr>
          <p:cNvPr id="4" name="Oval 3">
            <a:extLst>
              <a:ext uri="{FF2B5EF4-FFF2-40B4-BE49-F238E27FC236}">
                <a16:creationId xmlns:a16="http://schemas.microsoft.com/office/drawing/2014/main" id="{926ED62D-C77A-F4A3-DDF2-E1735ABE0A26}"/>
              </a:ext>
            </a:extLst>
          </p:cNvPr>
          <p:cNvSpPr/>
          <p:nvPr/>
        </p:nvSpPr>
        <p:spPr>
          <a:xfrm>
            <a:off x="3020602" y="1890445"/>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5" name="Oval 4">
            <a:extLst>
              <a:ext uri="{FF2B5EF4-FFF2-40B4-BE49-F238E27FC236}">
                <a16:creationId xmlns:a16="http://schemas.microsoft.com/office/drawing/2014/main" id="{A11DC136-CDE8-043F-FF38-9371B954949D}"/>
              </a:ext>
            </a:extLst>
          </p:cNvPr>
          <p:cNvSpPr/>
          <p:nvPr/>
        </p:nvSpPr>
        <p:spPr>
          <a:xfrm>
            <a:off x="2340799" y="2669567"/>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6" name="Oval 5">
            <a:extLst>
              <a:ext uri="{FF2B5EF4-FFF2-40B4-BE49-F238E27FC236}">
                <a16:creationId xmlns:a16="http://schemas.microsoft.com/office/drawing/2014/main" id="{75817855-4902-5D7F-2399-7ADC550B6559}"/>
              </a:ext>
            </a:extLst>
          </p:cNvPr>
          <p:cNvSpPr/>
          <p:nvPr/>
        </p:nvSpPr>
        <p:spPr>
          <a:xfrm>
            <a:off x="3121621" y="3593384"/>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7" name="Isosceles Triangle 6">
            <a:extLst>
              <a:ext uri="{FF2B5EF4-FFF2-40B4-BE49-F238E27FC236}">
                <a16:creationId xmlns:a16="http://schemas.microsoft.com/office/drawing/2014/main" id="{B3BCAC06-B25E-80DB-2290-AFEA326F878E}"/>
              </a:ext>
            </a:extLst>
          </p:cNvPr>
          <p:cNvSpPr/>
          <p:nvPr/>
        </p:nvSpPr>
        <p:spPr>
          <a:xfrm>
            <a:off x="3863084" y="2640461"/>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 name="Isosceles Triangle 8">
            <a:extLst>
              <a:ext uri="{FF2B5EF4-FFF2-40B4-BE49-F238E27FC236}">
                <a16:creationId xmlns:a16="http://schemas.microsoft.com/office/drawing/2014/main" id="{5E67CD0C-BC1D-E89B-B946-EF3ECC105601}"/>
              </a:ext>
            </a:extLst>
          </p:cNvPr>
          <p:cNvSpPr/>
          <p:nvPr/>
        </p:nvSpPr>
        <p:spPr>
          <a:xfrm>
            <a:off x="3912744" y="4621655"/>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Isosceles Triangle 9">
            <a:extLst>
              <a:ext uri="{FF2B5EF4-FFF2-40B4-BE49-F238E27FC236}">
                <a16:creationId xmlns:a16="http://schemas.microsoft.com/office/drawing/2014/main" id="{E0C1EECF-0DF1-44C5-0CD3-D7EEB324605C}"/>
              </a:ext>
            </a:extLst>
          </p:cNvPr>
          <p:cNvSpPr/>
          <p:nvPr/>
        </p:nvSpPr>
        <p:spPr>
          <a:xfrm>
            <a:off x="2236347" y="4609670"/>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Isosceles Triangle 10">
            <a:extLst>
              <a:ext uri="{FF2B5EF4-FFF2-40B4-BE49-F238E27FC236}">
                <a16:creationId xmlns:a16="http://schemas.microsoft.com/office/drawing/2014/main" id="{E38D49F6-8A33-8995-4E56-BDCA201B6B00}"/>
              </a:ext>
            </a:extLst>
          </p:cNvPr>
          <p:cNvSpPr/>
          <p:nvPr/>
        </p:nvSpPr>
        <p:spPr>
          <a:xfrm>
            <a:off x="1690104" y="3590823"/>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6DB4B480-9BA9-B284-1A15-26DA340E0CEC}"/>
              </a:ext>
            </a:extLst>
          </p:cNvPr>
          <p:cNvCxnSpPr>
            <a:stCxn id="4" idx="6"/>
            <a:endCxn id="7" idx="0"/>
          </p:cNvCxnSpPr>
          <p:nvPr/>
        </p:nvCxnSpPr>
        <p:spPr>
          <a:xfrm>
            <a:off x="3595955" y="2188396"/>
            <a:ext cx="652410" cy="452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E9103E6-FF96-8CF4-CA59-AA4AB450942C}"/>
              </a:ext>
            </a:extLst>
          </p:cNvPr>
          <p:cNvCxnSpPr>
            <a:stCxn id="4" idx="3"/>
            <a:endCxn id="5" idx="0"/>
          </p:cNvCxnSpPr>
          <p:nvPr/>
        </p:nvCxnSpPr>
        <p:spPr>
          <a:xfrm flipH="1">
            <a:off x="2628476" y="2399078"/>
            <a:ext cx="476384" cy="270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73FEC31-88A9-58DB-ECE8-FFDE1EBF3663}"/>
              </a:ext>
            </a:extLst>
          </p:cNvPr>
          <p:cNvSpPr txBox="1"/>
          <p:nvPr/>
        </p:nvSpPr>
        <p:spPr>
          <a:xfrm>
            <a:off x="4020618" y="2856216"/>
            <a:ext cx="551380" cy="369332"/>
          </a:xfrm>
          <a:prstGeom prst="rect">
            <a:avLst/>
          </a:prstGeom>
          <a:noFill/>
        </p:spPr>
        <p:txBody>
          <a:bodyPr wrap="square" rtlCol="0">
            <a:spAutoFit/>
          </a:bodyPr>
          <a:lstStyle/>
          <a:p>
            <a:r>
              <a:rPr lang="en-US" dirty="0"/>
              <a:t>R3</a:t>
            </a:r>
            <a:endParaRPr lang="en-IN" dirty="0"/>
          </a:p>
        </p:txBody>
      </p:sp>
      <p:sp>
        <p:nvSpPr>
          <p:cNvPr id="32" name="TextBox 31">
            <a:extLst>
              <a:ext uri="{FF2B5EF4-FFF2-40B4-BE49-F238E27FC236}">
                <a16:creationId xmlns:a16="http://schemas.microsoft.com/office/drawing/2014/main" id="{8A1C8363-CBBB-AE4E-37B8-CA5D170062DC}"/>
              </a:ext>
            </a:extLst>
          </p:cNvPr>
          <p:cNvSpPr txBox="1"/>
          <p:nvPr/>
        </p:nvSpPr>
        <p:spPr>
          <a:xfrm>
            <a:off x="4080552" y="4837413"/>
            <a:ext cx="551380" cy="369332"/>
          </a:xfrm>
          <a:prstGeom prst="rect">
            <a:avLst/>
          </a:prstGeom>
          <a:noFill/>
        </p:spPr>
        <p:txBody>
          <a:bodyPr wrap="square" rtlCol="0">
            <a:spAutoFit/>
          </a:bodyPr>
          <a:lstStyle/>
          <a:p>
            <a:r>
              <a:rPr lang="en-US" dirty="0"/>
              <a:t>R2</a:t>
            </a:r>
            <a:endParaRPr lang="en-IN" dirty="0"/>
          </a:p>
        </p:txBody>
      </p:sp>
      <p:sp>
        <p:nvSpPr>
          <p:cNvPr id="33" name="TextBox 32">
            <a:extLst>
              <a:ext uri="{FF2B5EF4-FFF2-40B4-BE49-F238E27FC236}">
                <a16:creationId xmlns:a16="http://schemas.microsoft.com/office/drawing/2014/main" id="{11764986-2E4F-C779-3536-A415EE8656AE}"/>
              </a:ext>
            </a:extLst>
          </p:cNvPr>
          <p:cNvSpPr txBox="1"/>
          <p:nvPr/>
        </p:nvSpPr>
        <p:spPr>
          <a:xfrm>
            <a:off x="2397131" y="4818580"/>
            <a:ext cx="551380" cy="369332"/>
          </a:xfrm>
          <a:prstGeom prst="rect">
            <a:avLst/>
          </a:prstGeom>
          <a:noFill/>
        </p:spPr>
        <p:txBody>
          <a:bodyPr wrap="square" rtlCol="0">
            <a:spAutoFit/>
          </a:bodyPr>
          <a:lstStyle/>
          <a:p>
            <a:r>
              <a:rPr lang="en-US" dirty="0"/>
              <a:t>L2</a:t>
            </a:r>
            <a:endParaRPr lang="en-IN" dirty="0"/>
          </a:p>
        </p:txBody>
      </p:sp>
      <p:sp>
        <p:nvSpPr>
          <p:cNvPr id="34" name="TextBox 33">
            <a:extLst>
              <a:ext uri="{FF2B5EF4-FFF2-40B4-BE49-F238E27FC236}">
                <a16:creationId xmlns:a16="http://schemas.microsoft.com/office/drawing/2014/main" id="{93FC98B3-33DB-08DD-409D-F48C71B12EF6}"/>
              </a:ext>
            </a:extLst>
          </p:cNvPr>
          <p:cNvSpPr txBox="1"/>
          <p:nvPr/>
        </p:nvSpPr>
        <p:spPr>
          <a:xfrm>
            <a:off x="1888747" y="3778646"/>
            <a:ext cx="551380" cy="369332"/>
          </a:xfrm>
          <a:prstGeom prst="rect">
            <a:avLst/>
          </a:prstGeom>
          <a:noFill/>
        </p:spPr>
        <p:txBody>
          <a:bodyPr wrap="square" rtlCol="0">
            <a:spAutoFit/>
          </a:bodyPr>
          <a:lstStyle/>
          <a:p>
            <a:r>
              <a:rPr lang="en-US" dirty="0"/>
              <a:t>L1</a:t>
            </a:r>
            <a:endParaRPr lang="en-IN" dirty="0"/>
          </a:p>
        </p:txBody>
      </p:sp>
      <p:sp>
        <p:nvSpPr>
          <p:cNvPr id="78" name="Oval 77">
            <a:extLst>
              <a:ext uri="{FF2B5EF4-FFF2-40B4-BE49-F238E27FC236}">
                <a16:creationId xmlns:a16="http://schemas.microsoft.com/office/drawing/2014/main" id="{839945DD-545F-5DDD-D1E8-EC4ED6FFF1CE}"/>
              </a:ext>
            </a:extLst>
          </p:cNvPr>
          <p:cNvSpPr/>
          <p:nvPr/>
        </p:nvSpPr>
        <p:spPr>
          <a:xfrm>
            <a:off x="9943682" y="3080533"/>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79" name="Oval 78">
            <a:extLst>
              <a:ext uri="{FF2B5EF4-FFF2-40B4-BE49-F238E27FC236}">
                <a16:creationId xmlns:a16="http://schemas.microsoft.com/office/drawing/2014/main" id="{F50F75AC-B48C-88DD-D9E3-DF3EFAB995D4}"/>
              </a:ext>
            </a:extLst>
          </p:cNvPr>
          <p:cNvSpPr/>
          <p:nvPr/>
        </p:nvSpPr>
        <p:spPr>
          <a:xfrm>
            <a:off x="8914558" y="2113052"/>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80" name="Oval 79">
            <a:extLst>
              <a:ext uri="{FF2B5EF4-FFF2-40B4-BE49-F238E27FC236}">
                <a16:creationId xmlns:a16="http://schemas.microsoft.com/office/drawing/2014/main" id="{43906DF6-3B5A-AEBD-C575-1467C9486BB3}"/>
              </a:ext>
            </a:extLst>
          </p:cNvPr>
          <p:cNvSpPr/>
          <p:nvPr/>
        </p:nvSpPr>
        <p:spPr>
          <a:xfrm>
            <a:off x="8039545" y="3097658"/>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82" name="Isosceles Triangle 81">
            <a:extLst>
              <a:ext uri="{FF2B5EF4-FFF2-40B4-BE49-F238E27FC236}">
                <a16:creationId xmlns:a16="http://schemas.microsoft.com/office/drawing/2014/main" id="{B4102EE3-81D7-17D7-9F5E-2CCA4E088B72}"/>
              </a:ext>
            </a:extLst>
          </p:cNvPr>
          <p:cNvSpPr/>
          <p:nvPr/>
        </p:nvSpPr>
        <p:spPr>
          <a:xfrm>
            <a:off x="7231296" y="4179868"/>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3" name="Isosceles Triangle 82">
            <a:extLst>
              <a:ext uri="{FF2B5EF4-FFF2-40B4-BE49-F238E27FC236}">
                <a16:creationId xmlns:a16="http://schemas.microsoft.com/office/drawing/2014/main" id="{6A4D6435-AB15-844D-634E-9FED6CCE3929}"/>
              </a:ext>
            </a:extLst>
          </p:cNvPr>
          <p:cNvSpPr/>
          <p:nvPr/>
        </p:nvSpPr>
        <p:spPr>
          <a:xfrm>
            <a:off x="8411111" y="4178157"/>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4" name="Isosceles Triangle 83">
            <a:extLst>
              <a:ext uri="{FF2B5EF4-FFF2-40B4-BE49-F238E27FC236}">
                <a16:creationId xmlns:a16="http://schemas.microsoft.com/office/drawing/2014/main" id="{986F8411-92F3-015F-5D8E-7E4FEF7240AC}"/>
              </a:ext>
            </a:extLst>
          </p:cNvPr>
          <p:cNvSpPr/>
          <p:nvPr/>
        </p:nvSpPr>
        <p:spPr>
          <a:xfrm>
            <a:off x="9436813" y="4125077"/>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5" name="Isosceles Triangle 84">
            <a:extLst>
              <a:ext uri="{FF2B5EF4-FFF2-40B4-BE49-F238E27FC236}">
                <a16:creationId xmlns:a16="http://schemas.microsoft.com/office/drawing/2014/main" id="{8F8BC1E8-EC27-EC86-D11A-7A0D3B4766C9}"/>
              </a:ext>
            </a:extLst>
          </p:cNvPr>
          <p:cNvSpPr/>
          <p:nvPr/>
        </p:nvSpPr>
        <p:spPr>
          <a:xfrm>
            <a:off x="10606355" y="4123367"/>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87" name="Straight Arrow Connector 86">
            <a:extLst>
              <a:ext uri="{FF2B5EF4-FFF2-40B4-BE49-F238E27FC236}">
                <a16:creationId xmlns:a16="http://schemas.microsoft.com/office/drawing/2014/main" id="{80C343CD-6010-BE61-7949-8E840AA74FEF}"/>
              </a:ext>
            </a:extLst>
          </p:cNvPr>
          <p:cNvCxnSpPr>
            <a:stCxn id="79" idx="3"/>
            <a:endCxn id="80" idx="7"/>
          </p:cNvCxnSpPr>
          <p:nvPr/>
        </p:nvCxnSpPr>
        <p:spPr>
          <a:xfrm flipH="1">
            <a:off x="8530640" y="2621685"/>
            <a:ext cx="468176" cy="563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7BDF933B-8789-41F8-BE34-DB00FB716FBB}"/>
              </a:ext>
            </a:extLst>
          </p:cNvPr>
          <p:cNvCxnSpPr>
            <a:stCxn id="79" idx="5"/>
            <a:endCxn id="78" idx="1"/>
          </p:cNvCxnSpPr>
          <p:nvPr/>
        </p:nvCxnSpPr>
        <p:spPr>
          <a:xfrm>
            <a:off x="9405653" y="2621685"/>
            <a:ext cx="622287" cy="546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ACAD27E-A246-CE8E-93A1-8E768735A834}"/>
              </a:ext>
            </a:extLst>
          </p:cNvPr>
          <p:cNvCxnSpPr>
            <a:stCxn id="80" idx="3"/>
            <a:endCxn id="82" idx="0"/>
          </p:cNvCxnSpPr>
          <p:nvPr/>
        </p:nvCxnSpPr>
        <p:spPr>
          <a:xfrm flipH="1">
            <a:off x="7616577" y="3606291"/>
            <a:ext cx="507226" cy="573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700BC8B-E709-F618-8E39-DF7A807C4396}"/>
              </a:ext>
            </a:extLst>
          </p:cNvPr>
          <p:cNvCxnSpPr>
            <a:stCxn id="80" idx="5"/>
            <a:endCxn id="83" idx="0"/>
          </p:cNvCxnSpPr>
          <p:nvPr/>
        </p:nvCxnSpPr>
        <p:spPr>
          <a:xfrm>
            <a:off x="8530640" y="3606291"/>
            <a:ext cx="265752" cy="57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157EB310-E9A9-7DF1-FF2E-9AD072B7A40F}"/>
              </a:ext>
            </a:extLst>
          </p:cNvPr>
          <p:cNvCxnSpPr>
            <a:stCxn id="78" idx="3"/>
            <a:endCxn id="84" idx="0"/>
          </p:cNvCxnSpPr>
          <p:nvPr/>
        </p:nvCxnSpPr>
        <p:spPr>
          <a:xfrm flipH="1">
            <a:off x="9822094" y="3589166"/>
            <a:ext cx="205846" cy="535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3455F972-3A29-7090-CE3C-330CA4BEA559}"/>
              </a:ext>
            </a:extLst>
          </p:cNvPr>
          <p:cNvCxnSpPr>
            <a:stCxn id="78" idx="5"/>
            <a:endCxn id="85" idx="0"/>
          </p:cNvCxnSpPr>
          <p:nvPr/>
        </p:nvCxnSpPr>
        <p:spPr>
          <a:xfrm>
            <a:off x="10434777" y="3589166"/>
            <a:ext cx="556859" cy="534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9CB18838-DDDC-83E2-C118-B037EA5661EB}"/>
              </a:ext>
            </a:extLst>
          </p:cNvPr>
          <p:cNvSpPr txBox="1"/>
          <p:nvPr/>
        </p:nvSpPr>
        <p:spPr>
          <a:xfrm>
            <a:off x="7445358" y="4318574"/>
            <a:ext cx="551380" cy="369332"/>
          </a:xfrm>
          <a:prstGeom prst="rect">
            <a:avLst/>
          </a:prstGeom>
          <a:noFill/>
        </p:spPr>
        <p:txBody>
          <a:bodyPr wrap="square" rtlCol="0">
            <a:spAutoFit/>
          </a:bodyPr>
          <a:lstStyle/>
          <a:p>
            <a:r>
              <a:rPr lang="en-US" dirty="0"/>
              <a:t>L1</a:t>
            </a:r>
            <a:endParaRPr lang="en-IN" dirty="0"/>
          </a:p>
        </p:txBody>
      </p:sp>
      <p:sp>
        <p:nvSpPr>
          <p:cNvPr id="99" name="TextBox 98">
            <a:extLst>
              <a:ext uri="{FF2B5EF4-FFF2-40B4-BE49-F238E27FC236}">
                <a16:creationId xmlns:a16="http://schemas.microsoft.com/office/drawing/2014/main" id="{DB6432DD-E9FC-C5AF-393B-08E9CFFE8FB9}"/>
              </a:ext>
            </a:extLst>
          </p:cNvPr>
          <p:cNvSpPr txBox="1"/>
          <p:nvPr/>
        </p:nvSpPr>
        <p:spPr>
          <a:xfrm>
            <a:off x="8573798" y="4337412"/>
            <a:ext cx="551380" cy="369332"/>
          </a:xfrm>
          <a:prstGeom prst="rect">
            <a:avLst/>
          </a:prstGeom>
          <a:noFill/>
        </p:spPr>
        <p:txBody>
          <a:bodyPr wrap="square" rtlCol="0">
            <a:spAutoFit/>
          </a:bodyPr>
          <a:lstStyle/>
          <a:p>
            <a:r>
              <a:rPr lang="en-US" dirty="0"/>
              <a:t>L2</a:t>
            </a:r>
            <a:endParaRPr lang="en-IN" dirty="0"/>
          </a:p>
        </p:txBody>
      </p:sp>
      <p:sp>
        <p:nvSpPr>
          <p:cNvPr id="100" name="TextBox 99">
            <a:extLst>
              <a:ext uri="{FF2B5EF4-FFF2-40B4-BE49-F238E27FC236}">
                <a16:creationId xmlns:a16="http://schemas.microsoft.com/office/drawing/2014/main" id="{BC2EE2F2-03FF-2215-D564-38B0AD5D123E}"/>
              </a:ext>
            </a:extLst>
          </p:cNvPr>
          <p:cNvSpPr txBox="1"/>
          <p:nvPr/>
        </p:nvSpPr>
        <p:spPr>
          <a:xfrm>
            <a:off x="9620046" y="4325428"/>
            <a:ext cx="551380" cy="369332"/>
          </a:xfrm>
          <a:prstGeom prst="rect">
            <a:avLst/>
          </a:prstGeom>
          <a:noFill/>
        </p:spPr>
        <p:txBody>
          <a:bodyPr wrap="square" rtlCol="0">
            <a:spAutoFit/>
          </a:bodyPr>
          <a:lstStyle/>
          <a:p>
            <a:r>
              <a:rPr lang="en-US" dirty="0"/>
              <a:t>R2</a:t>
            </a:r>
            <a:endParaRPr lang="en-IN" dirty="0"/>
          </a:p>
        </p:txBody>
      </p:sp>
      <p:sp>
        <p:nvSpPr>
          <p:cNvPr id="101" name="TextBox 100">
            <a:extLst>
              <a:ext uri="{FF2B5EF4-FFF2-40B4-BE49-F238E27FC236}">
                <a16:creationId xmlns:a16="http://schemas.microsoft.com/office/drawing/2014/main" id="{B6E8BA56-57B6-3FAA-F58E-52165BD64040}"/>
              </a:ext>
            </a:extLst>
          </p:cNvPr>
          <p:cNvSpPr txBox="1"/>
          <p:nvPr/>
        </p:nvSpPr>
        <p:spPr>
          <a:xfrm>
            <a:off x="10748488" y="4313444"/>
            <a:ext cx="551380" cy="369332"/>
          </a:xfrm>
          <a:prstGeom prst="rect">
            <a:avLst/>
          </a:prstGeom>
          <a:noFill/>
        </p:spPr>
        <p:txBody>
          <a:bodyPr wrap="square" rtlCol="0">
            <a:spAutoFit/>
          </a:bodyPr>
          <a:lstStyle/>
          <a:p>
            <a:r>
              <a:rPr lang="en-US" dirty="0"/>
              <a:t>R3</a:t>
            </a:r>
            <a:endParaRPr lang="en-IN" dirty="0"/>
          </a:p>
        </p:txBody>
      </p:sp>
      <p:cxnSp>
        <p:nvCxnSpPr>
          <p:cNvPr id="8" name="Straight Arrow Connector 7">
            <a:extLst>
              <a:ext uri="{FF2B5EF4-FFF2-40B4-BE49-F238E27FC236}">
                <a16:creationId xmlns:a16="http://schemas.microsoft.com/office/drawing/2014/main" id="{5B02759E-8D33-B021-6F1F-2EFE734D1B74}"/>
              </a:ext>
            </a:extLst>
          </p:cNvPr>
          <p:cNvCxnSpPr>
            <a:stCxn id="5" idx="3"/>
            <a:endCxn id="11" idx="0"/>
          </p:cNvCxnSpPr>
          <p:nvPr/>
        </p:nvCxnSpPr>
        <p:spPr>
          <a:xfrm flipH="1">
            <a:off x="2075385" y="3178200"/>
            <a:ext cx="349672" cy="412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3FFA56A-7C3C-EFBE-D99C-F31F7819F624}"/>
              </a:ext>
            </a:extLst>
          </p:cNvPr>
          <p:cNvCxnSpPr>
            <a:stCxn id="6" idx="3"/>
            <a:endCxn id="10" idx="0"/>
          </p:cNvCxnSpPr>
          <p:nvPr/>
        </p:nvCxnSpPr>
        <p:spPr>
          <a:xfrm flipH="1">
            <a:off x="2621628" y="4102017"/>
            <a:ext cx="584251" cy="507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DE9B50-1AF9-B779-D9B3-F4DEB2C870C3}"/>
              </a:ext>
            </a:extLst>
          </p:cNvPr>
          <p:cNvCxnSpPr>
            <a:stCxn id="6" idx="5"/>
            <a:endCxn id="9" idx="0"/>
          </p:cNvCxnSpPr>
          <p:nvPr/>
        </p:nvCxnSpPr>
        <p:spPr>
          <a:xfrm>
            <a:off x="3612716" y="4102017"/>
            <a:ext cx="685309" cy="519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FF7974E-DDBC-B0CD-B9DA-70CB40610A77}"/>
              </a:ext>
            </a:extLst>
          </p:cNvPr>
          <p:cNvCxnSpPr>
            <a:stCxn id="5" idx="5"/>
            <a:endCxn id="6" idx="1"/>
          </p:cNvCxnSpPr>
          <p:nvPr/>
        </p:nvCxnSpPr>
        <p:spPr>
          <a:xfrm>
            <a:off x="2831894" y="3178200"/>
            <a:ext cx="373985" cy="502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C0FD4DC-1930-64BF-0B7B-E13FA77DBCEE}"/>
              </a:ext>
            </a:extLst>
          </p:cNvPr>
          <p:cNvSpPr txBox="1"/>
          <p:nvPr/>
        </p:nvSpPr>
        <p:spPr>
          <a:xfrm>
            <a:off x="4489803" y="2599359"/>
            <a:ext cx="1078787" cy="369332"/>
          </a:xfrm>
          <a:prstGeom prst="rect">
            <a:avLst/>
          </a:prstGeom>
          <a:noFill/>
        </p:spPr>
        <p:txBody>
          <a:bodyPr wrap="square" rtlCol="0">
            <a:spAutoFit/>
          </a:bodyPr>
          <a:lstStyle/>
          <a:p>
            <a:r>
              <a:rPr lang="en-US" dirty="0"/>
              <a:t>h to h-1</a:t>
            </a:r>
            <a:endParaRPr lang="en-IN"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AC6F726-9899-9917-A1F3-9D55D11732DD}"/>
                  </a:ext>
                </a:extLst>
              </p14:cNvPr>
              <p14:cNvContentPartPr/>
              <p14:nvPr/>
            </p14:nvContentPartPr>
            <p14:xfrm>
              <a:off x="1443600" y="1586160"/>
              <a:ext cx="10086840" cy="3565080"/>
            </p14:xfrm>
          </p:contentPart>
        </mc:Choice>
        <mc:Fallback xmlns="">
          <p:pic>
            <p:nvPicPr>
              <p:cNvPr id="3" name="Ink 2">
                <a:extLst>
                  <a:ext uri="{FF2B5EF4-FFF2-40B4-BE49-F238E27FC236}">
                    <a16:creationId xmlns:a16="http://schemas.microsoft.com/office/drawing/2014/main" id="{CAC6F726-9899-9917-A1F3-9D55D11732DD}"/>
                  </a:ext>
                </a:extLst>
              </p:cNvPr>
              <p:cNvPicPr/>
              <p:nvPr/>
            </p:nvPicPr>
            <p:blipFill>
              <a:blip r:embed="rId4"/>
              <a:stretch>
                <a:fillRect/>
              </a:stretch>
            </p:blipFill>
            <p:spPr>
              <a:xfrm>
                <a:off x="1434240" y="1576800"/>
                <a:ext cx="10105560" cy="3583800"/>
              </a:xfrm>
              <a:prstGeom prst="rect">
                <a:avLst/>
              </a:prstGeom>
            </p:spPr>
          </p:pic>
        </mc:Fallback>
      </mc:AlternateContent>
    </p:spTree>
    <p:extLst>
      <p:ext uri="{BB962C8B-B14F-4D97-AF65-F5344CB8AC3E}">
        <p14:creationId xmlns:p14="http://schemas.microsoft.com/office/powerpoint/2010/main" val="29686173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8D013-A219-AF01-6A8C-3B28DF58896B}"/>
              </a:ext>
            </a:extLst>
          </p:cNvPr>
          <p:cNvSpPr>
            <a:spLocks noGrp="1"/>
          </p:cNvSpPr>
          <p:nvPr>
            <p:ph type="title"/>
          </p:nvPr>
        </p:nvSpPr>
        <p:spPr>
          <a:xfrm>
            <a:off x="838200" y="344576"/>
            <a:ext cx="10515600" cy="1325563"/>
          </a:xfrm>
        </p:spPr>
        <p:txBody>
          <a:bodyPr/>
          <a:lstStyle/>
          <a:p>
            <a:r>
              <a:rPr lang="en-US" dirty="0"/>
              <a:t>Deletion (LR rotation)</a:t>
            </a:r>
            <a:endParaRPr lang="en-IN" dirty="0"/>
          </a:p>
        </p:txBody>
      </p:sp>
      <p:sp>
        <p:nvSpPr>
          <p:cNvPr id="4" name="Oval 3">
            <a:extLst>
              <a:ext uri="{FF2B5EF4-FFF2-40B4-BE49-F238E27FC236}">
                <a16:creationId xmlns:a16="http://schemas.microsoft.com/office/drawing/2014/main" id="{926ED62D-C77A-F4A3-DDF2-E1735ABE0A26}"/>
              </a:ext>
            </a:extLst>
          </p:cNvPr>
          <p:cNvSpPr/>
          <p:nvPr/>
        </p:nvSpPr>
        <p:spPr>
          <a:xfrm>
            <a:off x="3020602" y="1890445"/>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5" name="Oval 4">
            <a:extLst>
              <a:ext uri="{FF2B5EF4-FFF2-40B4-BE49-F238E27FC236}">
                <a16:creationId xmlns:a16="http://schemas.microsoft.com/office/drawing/2014/main" id="{A11DC136-CDE8-043F-FF38-9371B954949D}"/>
              </a:ext>
            </a:extLst>
          </p:cNvPr>
          <p:cNvSpPr/>
          <p:nvPr/>
        </p:nvSpPr>
        <p:spPr>
          <a:xfrm>
            <a:off x="2340799" y="2669567"/>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6" name="Oval 5">
            <a:extLst>
              <a:ext uri="{FF2B5EF4-FFF2-40B4-BE49-F238E27FC236}">
                <a16:creationId xmlns:a16="http://schemas.microsoft.com/office/drawing/2014/main" id="{75817855-4902-5D7F-2399-7ADC550B6559}"/>
              </a:ext>
            </a:extLst>
          </p:cNvPr>
          <p:cNvSpPr/>
          <p:nvPr/>
        </p:nvSpPr>
        <p:spPr>
          <a:xfrm>
            <a:off x="3121621" y="3593384"/>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7" name="Isosceles Triangle 6">
            <a:extLst>
              <a:ext uri="{FF2B5EF4-FFF2-40B4-BE49-F238E27FC236}">
                <a16:creationId xmlns:a16="http://schemas.microsoft.com/office/drawing/2014/main" id="{B3BCAC06-B25E-80DB-2290-AFEA326F878E}"/>
              </a:ext>
            </a:extLst>
          </p:cNvPr>
          <p:cNvSpPr/>
          <p:nvPr/>
        </p:nvSpPr>
        <p:spPr>
          <a:xfrm>
            <a:off x="3863084" y="2640461"/>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 name="Isosceles Triangle 8">
            <a:extLst>
              <a:ext uri="{FF2B5EF4-FFF2-40B4-BE49-F238E27FC236}">
                <a16:creationId xmlns:a16="http://schemas.microsoft.com/office/drawing/2014/main" id="{5E67CD0C-BC1D-E89B-B946-EF3ECC105601}"/>
              </a:ext>
            </a:extLst>
          </p:cNvPr>
          <p:cNvSpPr/>
          <p:nvPr/>
        </p:nvSpPr>
        <p:spPr>
          <a:xfrm>
            <a:off x="3912744" y="4621655"/>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Isosceles Triangle 9">
            <a:extLst>
              <a:ext uri="{FF2B5EF4-FFF2-40B4-BE49-F238E27FC236}">
                <a16:creationId xmlns:a16="http://schemas.microsoft.com/office/drawing/2014/main" id="{E0C1EECF-0DF1-44C5-0CD3-D7EEB324605C}"/>
              </a:ext>
            </a:extLst>
          </p:cNvPr>
          <p:cNvSpPr/>
          <p:nvPr/>
        </p:nvSpPr>
        <p:spPr>
          <a:xfrm>
            <a:off x="2236347" y="4609670"/>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Isosceles Triangle 10">
            <a:extLst>
              <a:ext uri="{FF2B5EF4-FFF2-40B4-BE49-F238E27FC236}">
                <a16:creationId xmlns:a16="http://schemas.microsoft.com/office/drawing/2014/main" id="{E38D49F6-8A33-8995-4E56-BDCA201B6B00}"/>
              </a:ext>
            </a:extLst>
          </p:cNvPr>
          <p:cNvSpPr/>
          <p:nvPr/>
        </p:nvSpPr>
        <p:spPr>
          <a:xfrm>
            <a:off x="1690104" y="3590823"/>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6DB4B480-9BA9-B284-1A15-26DA340E0CEC}"/>
              </a:ext>
            </a:extLst>
          </p:cNvPr>
          <p:cNvCxnSpPr>
            <a:stCxn id="4" idx="6"/>
            <a:endCxn id="7" idx="0"/>
          </p:cNvCxnSpPr>
          <p:nvPr/>
        </p:nvCxnSpPr>
        <p:spPr>
          <a:xfrm>
            <a:off x="3595955" y="2188396"/>
            <a:ext cx="652410" cy="452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E9103E6-FF96-8CF4-CA59-AA4AB450942C}"/>
              </a:ext>
            </a:extLst>
          </p:cNvPr>
          <p:cNvCxnSpPr>
            <a:stCxn id="4" idx="3"/>
            <a:endCxn id="5" idx="0"/>
          </p:cNvCxnSpPr>
          <p:nvPr/>
        </p:nvCxnSpPr>
        <p:spPr>
          <a:xfrm flipH="1">
            <a:off x="2628476" y="2399078"/>
            <a:ext cx="476384" cy="270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73FEC31-88A9-58DB-ECE8-FFDE1EBF3663}"/>
              </a:ext>
            </a:extLst>
          </p:cNvPr>
          <p:cNvSpPr txBox="1"/>
          <p:nvPr/>
        </p:nvSpPr>
        <p:spPr>
          <a:xfrm>
            <a:off x="4020618" y="2856216"/>
            <a:ext cx="551380" cy="369332"/>
          </a:xfrm>
          <a:prstGeom prst="rect">
            <a:avLst/>
          </a:prstGeom>
          <a:noFill/>
        </p:spPr>
        <p:txBody>
          <a:bodyPr wrap="square" rtlCol="0">
            <a:spAutoFit/>
          </a:bodyPr>
          <a:lstStyle/>
          <a:p>
            <a:r>
              <a:rPr lang="en-US" dirty="0"/>
              <a:t>R3</a:t>
            </a:r>
            <a:endParaRPr lang="en-IN" dirty="0"/>
          </a:p>
        </p:txBody>
      </p:sp>
      <p:sp>
        <p:nvSpPr>
          <p:cNvPr id="32" name="TextBox 31">
            <a:extLst>
              <a:ext uri="{FF2B5EF4-FFF2-40B4-BE49-F238E27FC236}">
                <a16:creationId xmlns:a16="http://schemas.microsoft.com/office/drawing/2014/main" id="{8A1C8363-CBBB-AE4E-37B8-CA5D170062DC}"/>
              </a:ext>
            </a:extLst>
          </p:cNvPr>
          <p:cNvSpPr txBox="1"/>
          <p:nvPr/>
        </p:nvSpPr>
        <p:spPr>
          <a:xfrm>
            <a:off x="4080552" y="4837413"/>
            <a:ext cx="551380" cy="369332"/>
          </a:xfrm>
          <a:prstGeom prst="rect">
            <a:avLst/>
          </a:prstGeom>
          <a:noFill/>
        </p:spPr>
        <p:txBody>
          <a:bodyPr wrap="square" rtlCol="0">
            <a:spAutoFit/>
          </a:bodyPr>
          <a:lstStyle/>
          <a:p>
            <a:r>
              <a:rPr lang="en-US" dirty="0"/>
              <a:t>R2</a:t>
            </a:r>
            <a:endParaRPr lang="en-IN" dirty="0"/>
          </a:p>
        </p:txBody>
      </p:sp>
      <p:sp>
        <p:nvSpPr>
          <p:cNvPr id="33" name="TextBox 32">
            <a:extLst>
              <a:ext uri="{FF2B5EF4-FFF2-40B4-BE49-F238E27FC236}">
                <a16:creationId xmlns:a16="http://schemas.microsoft.com/office/drawing/2014/main" id="{11764986-2E4F-C779-3536-A415EE8656AE}"/>
              </a:ext>
            </a:extLst>
          </p:cNvPr>
          <p:cNvSpPr txBox="1"/>
          <p:nvPr/>
        </p:nvSpPr>
        <p:spPr>
          <a:xfrm>
            <a:off x="2397131" y="4818580"/>
            <a:ext cx="551380" cy="369332"/>
          </a:xfrm>
          <a:prstGeom prst="rect">
            <a:avLst/>
          </a:prstGeom>
          <a:noFill/>
        </p:spPr>
        <p:txBody>
          <a:bodyPr wrap="square" rtlCol="0">
            <a:spAutoFit/>
          </a:bodyPr>
          <a:lstStyle/>
          <a:p>
            <a:r>
              <a:rPr lang="en-US" dirty="0"/>
              <a:t>L2</a:t>
            </a:r>
            <a:endParaRPr lang="en-IN" dirty="0"/>
          </a:p>
        </p:txBody>
      </p:sp>
      <p:sp>
        <p:nvSpPr>
          <p:cNvPr id="34" name="TextBox 33">
            <a:extLst>
              <a:ext uri="{FF2B5EF4-FFF2-40B4-BE49-F238E27FC236}">
                <a16:creationId xmlns:a16="http://schemas.microsoft.com/office/drawing/2014/main" id="{93FC98B3-33DB-08DD-409D-F48C71B12EF6}"/>
              </a:ext>
            </a:extLst>
          </p:cNvPr>
          <p:cNvSpPr txBox="1"/>
          <p:nvPr/>
        </p:nvSpPr>
        <p:spPr>
          <a:xfrm>
            <a:off x="1888747" y="3778646"/>
            <a:ext cx="551380" cy="369332"/>
          </a:xfrm>
          <a:prstGeom prst="rect">
            <a:avLst/>
          </a:prstGeom>
          <a:noFill/>
        </p:spPr>
        <p:txBody>
          <a:bodyPr wrap="square" rtlCol="0">
            <a:spAutoFit/>
          </a:bodyPr>
          <a:lstStyle/>
          <a:p>
            <a:r>
              <a:rPr lang="en-US" dirty="0"/>
              <a:t>L1</a:t>
            </a:r>
            <a:endParaRPr lang="en-IN" dirty="0"/>
          </a:p>
        </p:txBody>
      </p:sp>
      <p:sp>
        <p:nvSpPr>
          <p:cNvPr id="78" name="Oval 77">
            <a:extLst>
              <a:ext uri="{FF2B5EF4-FFF2-40B4-BE49-F238E27FC236}">
                <a16:creationId xmlns:a16="http://schemas.microsoft.com/office/drawing/2014/main" id="{839945DD-545F-5DDD-D1E8-EC4ED6FFF1CE}"/>
              </a:ext>
            </a:extLst>
          </p:cNvPr>
          <p:cNvSpPr/>
          <p:nvPr/>
        </p:nvSpPr>
        <p:spPr>
          <a:xfrm>
            <a:off x="9943682" y="3080533"/>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79" name="Oval 78">
            <a:extLst>
              <a:ext uri="{FF2B5EF4-FFF2-40B4-BE49-F238E27FC236}">
                <a16:creationId xmlns:a16="http://schemas.microsoft.com/office/drawing/2014/main" id="{F50F75AC-B48C-88DD-D9E3-DF3EFAB995D4}"/>
              </a:ext>
            </a:extLst>
          </p:cNvPr>
          <p:cNvSpPr/>
          <p:nvPr/>
        </p:nvSpPr>
        <p:spPr>
          <a:xfrm>
            <a:off x="8914558" y="2113052"/>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80" name="Oval 79">
            <a:extLst>
              <a:ext uri="{FF2B5EF4-FFF2-40B4-BE49-F238E27FC236}">
                <a16:creationId xmlns:a16="http://schemas.microsoft.com/office/drawing/2014/main" id="{43906DF6-3B5A-AEBD-C575-1467C9486BB3}"/>
              </a:ext>
            </a:extLst>
          </p:cNvPr>
          <p:cNvSpPr/>
          <p:nvPr/>
        </p:nvSpPr>
        <p:spPr>
          <a:xfrm>
            <a:off x="8039545" y="3097658"/>
            <a:ext cx="575353" cy="5959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82" name="Isosceles Triangle 81">
            <a:extLst>
              <a:ext uri="{FF2B5EF4-FFF2-40B4-BE49-F238E27FC236}">
                <a16:creationId xmlns:a16="http://schemas.microsoft.com/office/drawing/2014/main" id="{B4102EE3-81D7-17D7-9F5E-2CCA4E088B72}"/>
              </a:ext>
            </a:extLst>
          </p:cNvPr>
          <p:cNvSpPr/>
          <p:nvPr/>
        </p:nvSpPr>
        <p:spPr>
          <a:xfrm>
            <a:off x="7231296" y="4179868"/>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3" name="Isosceles Triangle 82">
            <a:extLst>
              <a:ext uri="{FF2B5EF4-FFF2-40B4-BE49-F238E27FC236}">
                <a16:creationId xmlns:a16="http://schemas.microsoft.com/office/drawing/2014/main" id="{6A4D6435-AB15-844D-634E-9FED6CCE3929}"/>
              </a:ext>
            </a:extLst>
          </p:cNvPr>
          <p:cNvSpPr/>
          <p:nvPr/>
        </p:nvSpPr>
        <p:spPr>
          <a:xfrm>
            <a:off x="8411111" y="4178157"/>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4" name="Isosceles Triangle 83">
            <a:extLst>
              <a:ext uri="{FF2B5EF4-FFF2-40B4-BE49-F238E27FC236}">
                <a16:creationId xmlns:a16="http://schemas.microsoft.com/office/drawing/2014/main" id="{986F8411-92F3-015F-5D8E-7E4FEF7240AC}"/>
              </a:ext>
            </a:extLst>
          </p:cNvPr>
          <p:cNvSpPr/>
          <p:nvPr/>
        </p:nvSpPr>
        <p:spPr>
          <a:xfrm>
            <a:off x="9436813" y="4125077"/>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5" name="Isosceles Triangle 84">
            <a:extLst>
              <a:ext uri="{FF2B5EF4-FFF2-40B4-BE49-F238E27FC236}">
                <a16:creationId xmlns:a16="http://schemas.microsoft.com/office/drawing/2014/main" id="{8F8BC1E8-EC27-EC86-D11A-7A0D3B4766C9}"/>
              </a:ext>
            </a:extLst>
          </p:cNvPr>
          <p:cNvSpPr/>
          <p:nvPr/>
        </p:nvSpPr>
        <p:spPr>
          <a:xfrm>
            <a:off x="10606355" y="4123367"/>
            <a:ext cx="770562" cy="5959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87" name="Straight Arrow Connector 86">
            <a:extLst>
              <a:ext uri="{FF2B5EF4-FFF2-40B4-BE49-F238E27FC236}">
                <a16:creationId xmlns:a16="http://schemas.microsoft.com/office/drawing/2014/main" id="{80C343CD-6010-BE61-7949-8E840AA74FEF}"/>
              </a:ext>
            </a:extLst>
          </p:cNvPr>
          <p:cNvCxnSpPr>
            <a:stCxn id="79" idx="3"/>
            <a:endCxn id="80" idx="7"/>
          </p:cNvCxnSpPr>
          <p:nvPr/>
        </p:nvCxnSpPr>
        <p:spPr>
          <a:xfrm flipH="1">
            <a:off x="8530640" y="2621685"/>
            <a:ext cx="468176" cy="563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7BDF933B-8789-41F8-BE34-DB00FB716FBB}"/>
              </a:ext>
            </a:extLst>
          </p:cNvPr>
          <p:cNvCxnSpPr>
            <a:stCxn id="79" idx="5"/>
            <a:endCxn id="78" idx="1"/>
          </p:cNvCxnSpPr>
          <p:nvPr/>
        </p:nvCxnSpPr>
        <p:spPr>
          <a:xfrm>
            <a:off x="9405653" y="2621685"/>
            <a:ext cx="622287" cy="546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ACAD27E-A246-CE8E-93A1-8E768735A834}"/>
              </a:ext>
            </a:extLst>
          </p:cNvPr>
          <p:cNvCxnSpPr>
            <a:stCxn id="80" idx="3"/>
            <a:endCxn id="82" idx="0"/>
          </p:cNvCxnSpPr>
          <p:nvPr/>
        </p:nvCxnSpPr>
        <p:spPr>
          <a:xfrm flipH="1">
            <a:off x="7616577" y="3606291"/>
            <a:ext cx="507226" cy="573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700BC8B-E709-F618-8E39-DF7A807C4396}"/>
              </a:ext>
            </a:extLst>
          </p:cNvPr>
          <p:cNvCxnSpPr>
            <a:stCxn id="80" idx="5"/>
            <a:endCxn id="83" idx="0"/>
          </p:cNvCxnSpPr>
          <p:nvPr/>
        </p:nvCxnSpPr>
        <p:spPr>
          <a:xfrm>
            <a:off x="8530640" y="3606291"/>
            <a:ext cx="265752" cy="57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157EB310-E9A9-7DF1-FF2E-9AD072B7A40F}"/>
              </a:ext>
            </a:extLst>
          </p:cNvPr>
          <p:cNvCxnSpPr>
            <a:stCxn id="78" idx="3"/>
            <a:endCxn id="84" idx="0"/>
          </p:cNvCxnSpPr>
          <p:nvPr/>
        </p:nvCxnSpPr>
        <p:spPr>
          <a:xfrm flipH="1">
            <a:off x="9822094" y="3589166"/>
            <a:ext cx="205846" cy="535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3455F972-3A29-7090-CE3C-330CA4BEA559}"/>
              </a:ext>
            </a:extLst>
          </p:cNvPr>
          <p:cNvCxnSpPr>
            <a:stCxn id="78" idx="5"/>
            <a:endCxn id="85" idx="0"/>
          </p:cNvCxnSpPr>
          <p:nvPr/>
        </p:nvCxnSpPr>
        <p:spPr>
          <a:xfrm>
            <a:off x="10434777" y="3589166"/>
            <a:ext cx="556859" cy="534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9CB18838-DDDC-83E2-C118-B037EA5661EB}"/>
              </a:ext>
            </a:extLst>
          </p:cNvPr>
          <p:cNvSpPr txBox="1"/>
          <p:nvPr/>
        </p:nvSpPr>
        <p:spPr>
          <a:xfrm>
            <a:off x="7445358" y="4318574"/>
            <a:ext cx="551380" cy="369332"/>
          </a:xfrm>
          <a:prstGeom prst="rect">
            <a:avLst/>
          </a:prstGeom>
          <a:noFill/>
        </p:spPr>
        <p:txBody>
          <a:bodyPr wrap="square" rtlCol="0">
            <a:spAutoFit/>
          </a:bodyPr>
          <a:lstStyle/>
          <a:p>
            <a:r>
              <a:rPr lang="en-US" dirty="0"/>
              <a:t>L1</a:t>
            </a:r>
            <a:endParaRPr lang="en-IN" dirty="0"/>
          </a:p>
        </p:txBody>
      </p:sp>
      <p:sp>
        <p:nvSpPr>
          <p:cNvPr id="99" name="TextBox 98">
            <a:extLst>
              <a:ext uri="{FF2B5EF4-FFF2-40B4-BE49-F238E27FC236}">
                <a16:creationId xmlns:a16="http://schemas.microsoft.com/office/drawing/2014/main" id="{DB6432DD-E9FC-C5AF-393B-08E9CFFE8FB9}"/>
              </a:ext>
            </a:extLst>
          </p:cNvPr>
          <p:cNvSpPr txBox="1"/>
          <p:nvPr/>
        </p:nvSpPr>
        <p:spPr>
          <a:xfrm>
            <a:off x="8573798" y="4337412"/>
            <a:ext cx="551380" cy="369332"/>
          </a:xfrm>
          <a:prstGeom prst="rect">
            <a:avLst/>
          </a:prstGeom>
          <a:noFill/>
        </p:spPr>
        <p:txBody>
          <a:bodyPr wrap="square" rtlCol="0">
            <a:spAutoFit/>
          </a:bodyPr>
          <a:lstStyle/>
          <a:p>
            <a:r>
              <a:rPr lang="en-US" dirty="0"/>
              <a:t>L2</a:t>
            </a:r>
            <a:endParaRPr lang="en-IN" dirty="0"/>
          </a:p>
        </p:txBody>
      </p:sp>
      <p:sp>
        <p:nvSpPr>
          <p:cNvPr id="100" name="TextBox 99">
            <a:extLst>
              <a:ext uri="{FF2B5EF4-FFF2-40B4-BE49-F238E27FC236}">
                <a16:creationId xmlns:a16="http://schemas.microsoft.com/office/drawing/2014/main" id="{BC2EE2F2-03FF-2215-D564-38B0AD5D123E}"/>
              </a:ext>
            </a:extLst>
          </p:cNvPr>
          <p:cNvSpPr txBox="1"/>
          <p:nvPr/>
        </p:nvSpPr>
        <p:spPr>
          <a:xfrm>
            <a:off x="9620046" y="4325428"/>
            <a:ext cx="551380" cy="369332"/>
          </a:xfrm>
          <a:prstGeom prst="rect">
            <a:avLst/>
          </a:prstGeom>
          <a:noFill/>
        </p:spPr>
        <p:txBody>
          <a:bodyPr wrap="square" rtlCol="0">
            <a:spAutoFit/>
          </a:bodyPr>
          <a:lstStyle/>
          <a:p>
            <a:r>
              <a:rPr lang="en-US" dirty="0"/>
              <a:t>R2</a:t>
            </a:r>
            <a:endParaRPr lang="en-IN" dirty="0"/>
          </a:p>
        </p:txBody>
      </p:sp>
      <p:sp>
        <p:nvSpPr>
          <p:cNvPr id="101" name="TextBox 100">
            <a:extLst>
              <a:ext uri="{FF2B5EF4-FFF2-40B4-BE49-F238E27FC236}">
                <a16:creationId xmlns:a16="http://schemas.microsoft.com/office/drawing/2014/main" id="{B6E8BA56-57B6-3FAA-F58E-52165BD64040}"/>
              </a:ext>
            </a:extLst>
          </p:cNvPr>
          <p:cNvSpPr txBox="1"/>
          <p:nvPr/>
        </p:nvSpPr>
        <p:spPr>
          <a:xfrm>
            <a:off x="10748488" y="4313444"/>
            <a:ext cx="551380" cy="369332"/>
          </a:xfrm>
          <a:prstGeom prst="rect">
            <a:avLst/>
          </a:prstGeom>
          <a:noFill/>
        </p:spPr>
        <p:txBody>
          <a:bodyPr wrap="square" rtlCol="0">
            <a:spAutoFit/>
          </a:bodyPr>
          <a:lstStyle/>
          <a:p>
            <a:r>
              <a:rPr lang="en-US" dirty="0"/>
              <a:t>R3</a:t>
            </a:r>
            <a:endParaRPr lang="en-IN" dirty="0"/>
          </a:p>
        </p:txBody>
      </p:sp>
      <p:cxnSp>
        <p:nvCxnSpPr>
          <p:cNvPr id="8" name="Straight Arrow Connector 7">
            <a:extLst>
              <a:ext uri="{FF2B5EF4-FFF2-40B4-BE49-F238E27FC236}">
                <a16:creationId xmlns:a16="http://schemas.microsoft.com/office/drawing/2014/main" id="{5B02759E-8D33-B021-6F1F-2EFE734D1B74}"/>
              </a:ext>
            </a:extLst>
          </p:cNvPr>
          <p:cNvCxnSpPr>
            <a:stCxn id="5" idx="3"/>
            <a:endCxn id="11" idx="0"/>
          </p:cNvCxnSpPr>
          <p:nvPr/>
        </p:nvCxnSpPr>
        <p:spPr>
          <a:xfrm flipH="1">
            <a:off x="2075385" y="3178200"/>
            <a:ext cx="349672" cy="412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3FFA56A-7C3C-EFBE-D99C-F31F7819F624}"/>
              </a:ext>
            </a:extLst>
          </p:cNvPr>
          <p:cNvCxnSpPr>
            <a:stCxn id="6" idx="3"/>
            <a:endCxn id="10" idx="0"/>
          </p:cNvCxnSpPr>
          <p:nvPr/>
        </p:nvCxnSpPr>
        <p:spPr>
          <a:xfrm flipH="1">
            <a:off x="2621628" y="4102017"/>
            <a:ext cx="584251" cy="507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DE9B50-1AF9-B779-D9B3-F4DEB2C870C3}"/>
              </a:ext>
            </a:extLst>
          </p:cNvPr>
          <p:cNvCxnSpPr>
            <a:stCxn id="6" idx="5"/>
            <a:endCxn id="9" idx="0"/>
          </p:cNvCxnSpPr>
          <p:nvPr/>
        </p:nvCxnSpPr>
        <p:spPr>
          <a:xfrm>
            <a:off x="3612716" y="4102017"/>
            <a:ext cx="685309" cy="519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FF7974E-DDBC-B0CD-B9DA-70CB40610A77}"/>
              </a:ext>
            </a:extLst>
          </p:cNvPr>
          <p:cNvCxnSpPr>
            <a:stCxn id="5" idx="5"/>
            <a:endCxn id="6" idx="1"/>
          </p:cNvCxnSpPr>
          <p:nvPr/>
        </p:nvCxnSpPr>
        <p:spPr>
          <a:xfrm>
            <a:off x="2831894" y="3178200"/>
            <a:ext cx="373985" cy="502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C0FD4DC-1930-64BF-0B7B-E13FA77DBCEE}"/>
              </a:ext>
            </a:extLst>
          </p:cNvPr>
          <p:cNvSpPr txBox="1"/>
          <p:nvPr/>
        </p:nvSpPr>
        <p:spPr>
          <a:xfrm>
            <a:off x="4489803" y="2599359"/>
            <a:ext cx="1078787" cy="369332"/>
          </a:xfrm>
          <a:prstGeom prst="rect">
            <a:avLst/>
          </a:prstGeom>
          <a:noFill/>
        </p:spPr>
        <p:txBody>
          <a:bodyPr wrap="square" rtlCol="0">
            <a:spAutoFit/>
          </a:bodyPr>
          <a:lstStyle/>
          <a:p>
            <a:r>
              <a:rPr lang="en-US" dirty="0"/>
              <a:t>h to h-1</a:t>
            </a:r>
            <a:endParaRPr lang="en-IN" dirty="0"/>
          </a:p>
        </p:txBody>
      </p:sp>
      <p:sp>
        <p:nvSpPr>
          <p:cNvPr id="38" name="TextBox 37">
            <a:extLst>
              <a:ext uri="{FF2B5EF4-FFF2-40B4-BE49-F238E27FC236}">
                <a16:creationId xmlns:a16="http://schemas.microsoft.com/office/drawing/2014/main" id="{B6D9F1E2-FCDE-A9C4-FD14-8BD178FA6CC4}"/>
              </a:ext>
            </a:extLst>
          </p:cNvPr>
          <p:cNvSpPr txBox="1"/>
          <p:nvPr/>
        </p:nvSpPr>
        <p:spPr>
          <a:xfrm>
            <a:off x="1611320" y="2649018"/>
            <a:ext cx="625027" cy="369332"/>
          </a:xfrm>
          <a:prstGeom prst="rect">
            <a:avLst/>
          </a:prstGeom>
          <a:noFill/>
        </p:spPr>
        <p:txBody>
          <a:bodyPr wrap="square" rtlCol="0">
            <a:spAutoFit/>
          </a:bodyPr>
          <a:lstStyle/>
          <a:p>
            <a:r>
              <a:rPr lang="en-US" dirty="0"/>
              <a:t>h+1</a:t>
            </a:r>
            <a:endParaRPr lang="en-IN" dirty="0"/>
          </a:p>
        </p:txBody>
      </p:sp>
      <p:sp>
        <p:nvSpPr>
          <p:cNvPr id="39" name="TextBox 38">
            <a:extLst>
              <a:ext uri="{FF2B5EF4-FFF2-40B4-BE49-F238E27FC236}">
                <a16:creationId xmlns:a16="http://schemas.microsoft.com/office/drawing/2014/main" id="{44D2C181-6246-CA0A-D612-E8CFD6A89D54}"/>
              </a:ext>
            </a:extLst>
          </p:cNvPr>
          <p:cNvSpPr txBox="1"/>
          <p:nvPr/>
        </p:nvSpPr>
        <p:spPr>
          <a:xfrm>
            <a:off x="3736354" y="3602796"/>
            <a:ext cx="625027" cy="369332"/>
          </a:xfrm>
          <a:prstGeom prst="rect">
            <a:avLst/>
          </a:prstGeom>
          <a:noFill/>
        </p:spPr>
        <p:txBody>
          <a:bodyPr wrap="square" rtlCol="0">
            <a:spAutoFit/>
          </a:bodyPr>
          <a:lstStyle/>
          <a:p>
            <a:r>
              <a:rPr lang="en-US" dirty="0"/>
              <a:t>h</a:t>
            </a:r>
            <a:endParaRPr lang="en-IN" dirty="0"/>
          </a:p>
        </p:txBody>
      </p:sp>
      <p:sp>
        <p:nvSpPr>
          <p:cNvPr id="40" name="TextBox 39">
            <a:extLst>
              <a:ext uri="{FF2B5EF4-FFF2-40B4-BE49-F238E27FC236}">
                <a16:creationId xmlns:a16="http://schemas.microsoft.com/office/drawing/2014/main" id="{7444D191-9E47-F624-CC7B-853E797AA4BD}"/>
              </a:ext>
            </a:extLst>
          </p:cNvPr>
          <p:cNvSpPr txBox="1"/>
          <p:nvPr/>
        </p:nvSpPr>
        <p:spPr>
          <a:xfrm>
            <a:off x="1443502" y="3457249"/>
            <a:ext cx="625027" cy="369332"/>
          </a:xfrm>
          <a:prstGeom prst="rect">
            <a:avLst/>
          </a:prstGeom>
          <a:noFill/>
        </p:spPr>
        <p:txBody>
          <a:bodyPr wrap="square" rtlCol="0">
            <a:spAutoFit/>
          </a:bodyPr>
          <a:lstStyle/>
          <a:p>
            <a:r>
              <a:rPr lang="en-US" dirty="0"/>
              <a:t>h-1</a:t>
            </a:r>
            <a:endParaRPr lang="en-IN" dirty="0"/>
          </a:p>
        </p:txBody>
      </p:sp>
      <p:sp>
        <p:nvSpPr>
          <p:cNvPr id="41" name="TextBox 40">
            <a:extLst>
              <a:ext uri="{FF2B5EF4-FFF2-40B4-BE49-F238E27FC236}">
                <a16:creationId xmlns:a16="http://schemas.microsoft.com/office/drawing/2014/main" id="{8153B532-86FB-008B-2393-D3616DA437E0}"/>
              </a:ext>
            </a:extLst>
          </p:cNvPr>
          <p:cNvSpPr txBox="1"/>
          <p:nvPr/>
        </p:nvSpPr>
        <p:spPr>
          <a:xfrm>
            <a:off x="2253447" y="5212415"/>
            <a:ext cx="952432" cy="369332"/>
          </a:xfrm>
          <a:prstGeom prst="rect">
            <a:avLst/>
          </a:prstGeom>
          <a:noFill/>
        </p:spPr>
        <p:txBody>
          <a:bodyPr wrap="square" rtlCol="0">
            <a:spAutoFit/>
          </a:bodyPr>
          <a:lstStyle/>
          <a:p>
            <a:r>
              <a:rPr lang="en-US" dirty="0"/>
              <a:t>h-1/ h-2</a:t>
            </a:r>
            <a:endParaRPr lang="en-IN" dirty="0"/>
          </a:p>
        </p:txBody>
      </p:sp>
      <p:sp>
        <p:nvSpPr>
          <p:cNvPr id="42" name="TextBox 41">
            <a:extLst>
              <a:ext uri="{FF2B5EF4-FFF2-40B4-BE49-F238E27FC236}">
                <a16:creationId xmlns:a16="http://schemas.microsoft.com/office/drawing/2014/main" id="{01A11223-7070-626F-3775-846A5B45AF70}"/>
              </a:ext>
            </a:extLst>
          </p:cNvPr>
          <p:cNvSpPr txBox="1"/>
          <p:nvPr/>
        </p:nvSpPr>
        <p:spPr>
          <a:xfrm>
            <a:off x="3875051" y="5200431"/>
            <a:ext cx="952432" cy="369332"/>
          </a:xfrm>
          <a:prstGeom prst="rect">
            <a:avLst/>
          </a:prstGeom>
          <a:noFill/>
        </p:spPr>
        <p:txBody>
          <a:bodyPr wrap="square" rtlCol="0">
            <a:spAutoFit/>
          </a:bodyPr>
          <a:lstStyle/>
          <a:p>
            <a:r>
              <a:rPr lang="en-US" dirty="0"/>
              <a:t>h-1/ h-2</a:t>
            </a:r>
            <a:endParaRPr lang="en-IN" dirty="0"/>
          </a:p>
        </p:txBody>
      </p:sp>
      <p:sp>
        <p:nvSpPr>
          <p:cNvPr id="43" name="TextBox 42">
            <a:extLst>
              <a:ext uri="{FF2B5EF4-FFF2-40B4-BE49-F238E27FC236}">
                <a16:creationId xmlns:a16="http://schemas.microsoft.com/office/drawing/2014/main" id="{51D1CB05-1C1D-66F3-0CE2-4230FE366087}"/>
              </a:ext>
            </a:extLst>
          </p:cNvPr>
          <p:cNvSpPr txBox="1"/>
          <p:nvPr/>
        </p:nvSpPr>
        <p:spPr>
          <a:xfrm>
            <a:off x="9349465" y="4818576"/>
            <a:ext cx="952432" cy="369332"/>
          </a:xfrm>
          <a:prstGeom prst="rect">
            <a:avLst/>
          </a:prstGeom>
          <a:noFill/>
        </p:spPr>
        <p:txBody>
          <a:bodyPr wrap="square" rtlCol="0">
            <a:spAutoFit/>
          </a:bodyPr>
          <a:lstStyle/>
          <a:p>
            <a:r>
              <a:rPr lang="en-US" dirty="0"/>
              <a:t>h-1/ h-2</a:t>
            </a:r>
            <a:endParaRPr lang="en-IN" dirty="0"/>
          </a:p>
        </p:txBody>
      </p:sp>
      <p:sp>
        <p:nvSpPr>
          <p:cNvPr id="44" name="TextBox 43">
            <a:extLst>
              <a:ext uri="{FF2B5EF4-FFF2-40B4-BE49-F238E27FC236}">
                <a16:creationId xmlns:a16="http://schemas.microsoft.com/office/drawing/2014/main" id="{0D64A038-12BC-27D5-06C0-73EF990E7565}"/>
              </a:ext>
            </a:extLst>
          </p:cNvPr>
          <p:cNvSpPr txBox="1"/>
          <p:nvPr/>
        </p:nvSpPr>
        <p:spPr>
          <a:xfrm>
            <a:off x="10703935" y="4775770"/>
            <a:ext cx="952432" cy="369332"/>
          </a:xfrm>
          <a:prstGeom prst="rect">
            <a:avLst/>
          </a:prstGeom>
          <a:noFill/>
        </p:spPr>
        <p:txBody>
          <a:bodyPr wrap="square" rtlCol="0">
            <a:spAutoFit/>
          </a:bodyPr>
          <a:lstStyle/>
          <a:p>
            <a:r>
              <a:rPr lang="en-US" dirty="0"/>
              <a:t>h-1</a:t>
            </a:r>
            <a:endParaRPr lang="en-IN" dirty="0"/>
          </a:p>
        </p:txBody>
      </p:sp>
      <p:sp>
        <p:nvSpPr>
          <p:cNvPr id="45" name="TextBox 44">
            <a:extLst>
              <a:ext uri="{FF2B5EF4-FFF2-40B4-BE49-F238E27FC236}">
                <a16:creationId xmlns:a16="http://schemas.microsoft.com/office/drawing/2014/main" id="{01C05C2B-AD92-174C-E3FD-D0770D3090E9}"/>
              </a:ext>
            </a:extLst>
          </p:cNvPr>
          <p:cNvSpPr txBox="1"/>
          <p:nvPr/>
        </p:nvSpPr>
        <p:spPr>
          <a:xfrm>
            <a:off x="8328895" y="4784334"/>
            <a:ext cx="952432" cy="369332"/>
          </a:xfrm>
          <a:prstGeom prst="rect">
            <a:avLst/>
          </a:prstGeom>
          <a:noFill/>
        </p:spPr>
        <p:txBody>
          <a:bodyPr wrap="square" rtlCol="0">
            <a:spAutoFit/>
          </a:bodyPr>
          <a:lstStyle/>
          <a:p>
            <a:r>
              <a:rPr lang="en-US" dirty="0"/>
              <a:t>h-1/h-2</a:t>
            </a:r>
            <a:endParaRPr lang="en-IN" dirty="0"/>
          </a:p>
        </p:txBody>
      </p:sp>
      <p:sp>
        <p:nvSpPr>
          <p:cNvPr id="47" name="TextBox 46">
            <a:extLst>
              <a:ext uri="{FF2B5EF4-FFF2-40B4-BE49-F238E27FC236}">
                <a16:creationId xmlns:a16="http://schemas.microsoft.com/office/drawing/2014/main" id="{F086F762-8A80-16AD-A4BC-49CDE6669E6B}"/>
              </a:ext>
            </a:extLst>
          </p:cNvPr>
          <p:cNvSpPr txBox="1"/>
          <p:nvPr/>
        </p:nvSpPr>
        <p:spPr>
          <a:xfrm>
            <a:off x="7411090" y="4780899"/>
            <a:ext cx="625027" cy="369332"/>
          </a:xfrm>
          <a:prstGeom prst="rect">
            <a:avLst/>
          </a:prstGeom>
          <a:noFill/>
        </p:spPr>
        <p:txBody>
          <a:bodyPr wrap="square" rtlCol="0">
            <a:spAutoFit/>
          </a:bodyPr>
          <a:lstStyle/>
          <a:p>
            <a:r>
              <a:rPr lang="en-US" dirty="0"/>
              <a:t>h-1</a:t>
            </a:r>
            <a:endParaRPr lang="en-IN" dirty="0"/>
          </a:p>
        </p:txBody>
      </p:sp>
      <p:sp>
        <p:nvSpPr>
          <p:cNvPr id="48" name="TextBox 47">
            <a:extLst>
              <a:ext uri="{FF2B5EF4-FFF2-40B4-BE49-F238E27FC236}">
                <a16:creationId xmlns:a16="http://schemas.microsoft.com/office/drawing/2014/main" id="{3A7CEBA9-4F66-C7C6-7D17-C5717EA0400C}"/>
              </a:ext>
            </a:extLst>
          </p:cNvPr>
          <p:cNvSpPr txBox="1"/>
          <p:nvPr/>
        </p:nvSpPr>
        <p:spPr>
          <a:xfrm>
            <a:off x="7871710" y="2868197"/>
            <a:ext cx="625027" cy="369332"/>
          </a:xfrm>
          <a:prstGeom prst="rect">
            <a:avLst/>
          </a:prstGeom>
          <a:noFill/>
        </p:spPr>
        <p:txBody>
          <a:bodyPr wrap="square" rtlCol="0">
            <a:spAutoFit/>
          </a:bodyPr>
          <a:lstStyle/>
          <a:p>
            <a:r>
              <a:rPr lang="en-US" dirty="0"/>
              <a:t>h</a:t>
            </a:r>
            <a:endParaRPr lang="en-IN" dirty="0"/>
          </a:p>
        </p:txBody>
      </p:sp>
      <p:sp>
        <p:nvSpPr>
          <p:cNvPr id="49" name="TextBox 48">
            <a:extLst>
              <a:ext uri="{FF2B5EF4-FFF2-40B4-BE49-F238E27FC236}">
                <a16:creationId xmlns:a16="http://schemas.microsoft.com/office/drawing/2014/main" id="{38ECAE65-C25A-C219-FBFC-158F772DCD8D}"/>
              </a:ext>
            </a:extLst>
          </p:cNvPr>
          <p:cNvSpPr txBox="1"/>
          <p:nvPr/>
        </p:nvSpPr>
        <p:spPr>
          <a:xfrm>
            <a:off x="10304976" y="2804843"/>
            <a:ext cx="625027" cy="369332"/>
          </a:xfrm>
          <a:prstGeom prst="rect">
            <a:avLst/>
          </a:prstGeom>
          <a:noFill/>
        </p:spPr>
        <p:txBody>
          <a:bodyPr wrap="square" rtlCol="0">
            <a:spAutoFit/>
          </a:bodyPr>
          <a:lstStyle/>
          <a:p>
            <a:r>
              <a:rPr lang="en-US" dirty="0"/>
              <a:t>h</a:t>
            </a:r>
            <a:endParaRPr lang="en-IN" dirty="0"/>
          </a:p>
        </p:txBody>
      </p:sp>
      <p:sp>
        <p:nvSpPr>
          <p:cNvPr id="50" name="TextBox 49">
            <a:extLst>
              <a:ext uri="{FF2B5EF4-FFF2-40B4-BE49-F238E27FC236}">
                <a16:creationId xmlns:a16="http://schemas.microsoft.com/office/drawing/2014/main" id="{E533B944-E0D8-754C-589B-A65D50C152E9}"/>
              </a:ext>
            </a:extLst>
          </p:cNvPr>
          <p:cNvSpPr txBox="1"/>
          <p:nvPr/>
        </p:nvSpPr>
        <p:spPr>
          <a:xfrm>
            <a:off x="8957352" y="1714073"/>
            <a:ext cx="625027" cy="369332"/>
          </a:xfrm>
          <a:prstGeom prst="rect">
            <a:avLst/>
          </a:prstGeom>
          <a:noFill/>
        </p:spPr>
        <p:txBody>
          <a:bodyPr wrap="square" rtlCol="0">
            <a:spAutoFit/>
          </a:bodyPr>
          <a:lstStyle/>
          <a:p>
            <a:r>
              <a:rPr lang="en-US" dirty="0"/>
              <a:t>h+1</a:t>
            </a:r>
            <a:endParaRPr lang="en-IN" dirty="0"/>
          </a:p>
        </p:txBody>
      </p:sp>
      <p:sp>
        <p:nvSpPr>
          <p:cNvPr id="51" name="TextBox 50">
            <a:extLst>
              <a:ext uri="{FF2B5EF4-FFF2-40B4-BE49-F238E27FC236}">
                <a16:creationId xmlns:a16="http://schemas.microsoft.com/office/drawing/2014/main" id="{3E9BEAB5-B6A1-B747-B7CF-10DF302A2B39}"/>
              </a:ext>
            </a:extLst>
          </p:cNvPr>
          <p:cNvSpPr txBox="1"/>
          <p:nvPr/>
        </p:nvSpPr>
        <p:spPr>
          <a:xfrm>
            <a:off x="3017165" y="1547978"/>
            <a:ext cx="625027" cy="369332"/>
          </a:xfrm>
          <a:prstGeom prst="rect">
            <a:avLst/>
          </a:prstGeom>
          <a:noFill/>
        </p:spPr>
        <p:txBody>
          <a:bodyPr wrap="square" rtlCol="0">
            <a:spAutoFit/>
          </a:bodyPr>
          <a:lstStyle/>
          <a:p>
            <a:r>
              <a:rPr lang="en-US" dirty="0"/>
              <a:t>h+2</a:t>
            </a:r>
            <a:endParaRPr lang="en-IN" dirty="0"/>
          </a:p>
        </p:txBody>
      </p:sp>
      <p:sp>
        <p:nvSpPr>
          <p:cNvPr id="3" name="TextBox 2">
            <a:extLst>
              <a:ext uri="{FF2B5EF4-FFF2-40B4-BE49-F238E27FC236}">
                <a16:creationId xmlns:a16="http://schemas.microsoft.com/office/drawing/2014/main" id="{43385351-070F-F759-5BB7-D7FB56642D8B}"/>
              </a:ext>
            </a:extLst>
          </p:cNvPr>
          <p:cNvSpPr txBox="1"/>
          <p:nvPr/>
        </p:nvSpPr>
        <p:spPr>
          <a:xfrm>
            <a:off x="154112" y="6072028"/>
            <a:ext cx="11502255" cy="646331"/>
          </a:xfrm>
          <a:prstGeom prst="rect">
            <a:avLst/>
          </a:prstGeom>
          <a:noFill/>
        </p:spPr>
        <p:txBody>
          <a:bodyPr wrap="square" rtlCol="0">
            <a:spAutoFit/>
          </a:bodyPr>
          <a:lstStyle/>
          <a:p>
            <a:r>
              <a:rPr lang="en-US" dirty="0">
                <a:latin typeface="Consolas" panose="020B0609020204030204" pitchFamily="49" charset="0"/>
              </a:rPr>
              <a:t>The height of the new root is not the same as the original. </a:t>
            </a:r>
          </a:p>
          <a:p>
            <a:r>
              <a:rPr lang="en-US" dirty="0">
                <a:latin typeface="Consolas" panose="020B0609020204030204" pitchFamily="49" charset="0"/>
              </a:rPr>
              <a:t>Further rotations may be required.</a:t>
            </a:r>
            <a:endParaRPr lang="en-IN" dirty="0">
              <a:latin typeface="Consolas" panose="020B0609020204030204" pitchFamily="49" charset="0"/>
            </a:endParaRPr>
          </a:p>
        </p:txBody>
      </p:sp>
    </p:spTree>
    <p:extLst>
      <p:ext uri="{BB962C8B-B14F-4D97-AF65-F5344CB8AC3E}">
        <p14:creationId xmlns:p14="http://schemas.microsoft.com/office/powerpoint/2010/main" val="38454262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B8C86-2F7A-0714-96A0-A2167AD20BD3}"/>
              </a:ext>
            </a:extLst>
          </p:cNvPr>
          <p:cNvSpPr>
            <a:spLocks noGrp="1"/>
          </p:cNvSpPr>
          <p:nvPr>
            <p:ph type="title"/>
          </p:nvPr>
        </p:nvSpPr>
        <p:spPr/>
        <p:txBody>
          <a:bodyPr/>
          <a:lstStyle/>
          <a:p>
            <a:r>
              <a:rPr lang="en-US" dirty="0"/>
              <a:t>AVL deletion</a:t>
            </a:r>
            <a:endParaRPr lang="en-IN" dirty="0"/>
          </a:p>
        </p:txBody>
      </p:sp>
      <p:sp>
        <p:nvSpPr>
          <p:cNvPr id="3" name="Content Placeholder 2">
            <a:extLst>
              <a:ext uri="{FF2B5EF4-FFF2-40B4-BE49-F238E27FC236}">
                <a16:creationId xmlns:a16="http://schemas.microsoft.com/office/drawing/2014/main" id="{80ACE72A-534E-D840-8860-78646B9F2FF5}"/>
              </a:ext>
            </a:extLst>
          </p:cNvPr>
          <p:cNvSpPr>
            <a:spLocks noGrp="1"/>
          </p:cNvSpPr>
          <p:nvPr>
            <p:ph idx="1"/>
          </p:nvPr>
        </p:nvSpPr>
        <p:spPr/>
        <p:txBody>
          <a:bodyPr/>
          <a:lstStyle/>
          <a:p>
            <a:r>
              <a:rPr lang="en-US" dirty="0"/>
              <a:t>Delete the node similar to BST</a:t>
            </a:r>
          </a:p>
          <a:p>
            <a:r>
              <a:rPr lang="en-US" dirty="0"/>
              <a:t>while returning from the deleted node to the root</a:t>
            </a:r>
          </a:p>
          <a:p>
            <a:pPr lvl="1"/>
            <a:r>
              <a:rPr lang="en-US" dirty="0"/>
              <a:t>Update the height of the nodes in the path</a:t>
            </a:r>
          </a:p>
          <a:p>
            <a:pPr lvl="1"/>
            <a:r>
              <a:rPr lang="en-US" dirty="0"/>
              <a:t>For each node n in the path  from the deleted node to the root</a:t>
            </a:r>
          </a:p>
          <a:p>
            <a:pPr lvl="2"/>
            <a:r>
              <a:rPr lang="en-US" dirty="0"/>
              <a:t>Update the height of n</a:t>
            </a:r>
          </a:p>
          <a:p>
            <a:pPr lvl="2"/>
            <a:r>
              <a:rPr lang="en-US" dirty="0"/>
              <a:t>if a rotation is required (i.e., abs(</a:t>
            </a:r>
            <a:r>
              <a:rPr lang="en-US" dirty="0" err="1"/>
              <a:t>balance_factor</a:t>
            </a:r>
            <a:r>
              <a:rPr lang="en-US" dirty="0"/>
              <a:t>(n)) &gt; 1), rotate the nodes and update the heights of the three nodes that are involved in the rotation</a:t>
            </a:r>
          </a:p>
          <a:p>
            <a:pPr lvl="2"/>
            <a:endParaRPr lang="en-US" dirty="0"/>
          </a:p>
          <a:p>
            <a:pPr lvl="2"/>
            <a:endParaRPr lang="en-US" dirty="0"/>
          </a:p>
          <a:p>
            <a:r>
              <a:rPr lang="en-US" dirty="0"/>
              <a:t>Time complexity is O(log(n))</a:t>
            </a:r>
          </a:p>
        </p:txBody>
      </p:sp>
    </p:spTree>
    <p:extLst>
      <p:ext uri="{BB962C8B-B14F-4D97-AF65-F5344CB8AC3E}">
        <p14:creationId xmlns:p14="http://schemas.microsoft.com/office/powerpoint/2010/main" val="22800386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FF96F-7F75-5108-065D-D0E5860159EF}"/>
              </a:ext>
            </a:extLst>
          </p:cNvPr>
          <p:cNvSpPr>
            <a:spLocks noGrp="1"/>
          </p:cNvSpPr>
          <p:nvPr>
            <p:ph type="title"/>
          </p:nvPr>
        </p:nvSpPr>
        <p:spPr/>
        <p:txBody>
          <a:bodyPr/>
          <a:lstStyle/>
          <a:p>
            <a:r>
              <a:rPr lang="en-US" dirty="0"/>
              <a:t>AVL deletion</a:t>
            </a:r>
            <a:endParaRPr lang="en-IN" dirty="0"/>
          </a:p>
        </p:txBody>
      </p:sp>
      <p:sp>
        <p:nvSpPr>
          <p:cNvPr id="5" name="TextBox 4">
            <a:extLst>
              <a:ext uri="{FF2B5EF4-FFF2-40B4-BE49-F238E27FC236}">
                <a16:creationId xmlns:a16="http://schemas.microsoft.com/office/drawing/2014/main" id="{A7CB370B-41C9-37A0-68EB-17BF4A17F70B}"/>
              </a:ext>
            </a:extLst>
          </p:cNvPr>
          <p:cNvSpPr txBox="1"/>
          <p:nvPr/>
        </p:nvSpPr>
        <p:spPr>
          <a:xfrm>
            <a:off x="6665362" y="87707"/>
            <a:ext cx="4831419" cy="6771084"/>
          </a:xfrm>
          <a:prstGeom prst="rect">
            <a:avLst/>
          </a:prstGeom>
          <a:noFill/>
        </p:spPr>
        <p:txBody>
          <a:bodyPr wrap="square">
            <a:spAutoFit/>
          </a:bodyPr>
          <a:lstStyle/>
          <a:p>
            <a:r>
              <a:rPr lang="en-IN" sz="1400" b="1" dirty="0"/>
              <a:t>struct node* delete(struct node *root, int </a:t>
            </a:r>
            <a:r>
              <a:rPr lang="en-IN" sz="1400" b="1" dirty="0" err="1"/>
              <a:t>val</a:t>
            </a:r>
            <a:r>
              <a:rPr lang="en-IN" sz="1400" b="1" dirty="0"/>
              <a:t>) {</a:t>
            </a:r>
          </a:p>
          <a:p>
            <a:r>
              <a:rPr lang="en-IN" sz="1400" b="1" dirty="0"/>
              <a:t>  if (root == NULL) {</a:t>
            </a:r>
          </a:p>
          <a:p>
            <a:r>
              <a:rPr lang="en-IN" sz="1400" b="1" dirty="0"/>
              <a:t>    return NULL;</a:t>
            </a:r>
          </a:p>
          <a:p>
            <a:r>
              <a:rPr lang="en-IN" sz="1400" b="1" dirty="0"/>
              <a:t>  }</a:t>
            </a:r>
          </a:p>
          <a:p>
            <a:r>
              <a:rPr lang="en-IN" sz="1400" b="1" dirty="0"/>
              <a:t>  if (root-&gt;</a:t>
            </a:r>
            <a:r>
              <a:rPr lang="en-IN" sz="1400" b="1" dirty="0" err="1"/>
              <a:t>val</a:t>
            </a:r>
            <a:r>
              <a:rPr lang="en-IN" sz="1400" b="1" dirty="0"/>
              <a:t> == </a:t>
            </a:r>
            <a:r>
              <a:rPr lang="en-IN" sz="1400" b="1" dirty="0" err="1"/>
              <a:t>val</a:t>
            </a:r>
            <a:r>
              <a:rPr lang="en-IN" sz="1400" b="1" dirty="0"/>
              <a:t>) {</a:t>
            </a:r>
          </a:p>
          <a:p>
            <a:r>
              <a:rPr lang="en-IN" sz="1400" b="1" dirty="0"/>
              <a:t>    if (root-&gt;left == NULL) {</a:t>
            </a:r>
          </a:p>
          <a:p>
            <a:r>
              <a:rPr lang="en-IN" sz="1400" b="1" dirty="0"/>
              <a:t>      struct node *ret = root-&gt;right;</a:t>
            </a:r>
          </a:p>
          <a:p>
            <a:r>
              <a:rPr lang="en-IN" sz="1400" b="1" dirty="0"/>
              <a:t>      free(root);</a:t>
            </a:r>
          </a:p>
          <a:p>
            <a:r>
              <a:rPr lang="en-IN" sz="1400" b="1" dirty="0"/>
              <a:t>      return ret;</a:t>
            </a:r>
          </a:p>
          <a:p>
            <a:r>
              <a:rPr lang="en-IN" sz="1400" b="1" dirty="0"/>
              <a:t>    }</a:t>
            </a:r>
          </a:p>
          <a:p>
            <a:r>
              <a:rPr lang="en-IN" sz="1400" b="1" dirty="0"/>
              <a:t>    else if (root-&gt;right == NULL) {</a:t>
            </a:r>
          </a:p>
          <a:p>
            <a:r>
              <a:rPr lang="en-IN" sz="1400" b="1" dirty="0"/>
              <a:t>      struct node *ret = root-&gt;left;</a:t>
            </a:r>
          </a:p>
          <a:p>
            <a:r>
              <a:rPr lang="en-IN" sz="1400" b="1" dirty="0"/>
              <a:t>      free(root);</a:t>
            </a:r>
          </a:p>
          <a:p>
            <a:r>
              <a:rPr lang="en-IN" sz="1400" b="1" dirty="0"/>
              <a:t>      return ret;</a:t>
            </a:r>
          </a:p>
          <a:p>
            <a:r>
              <a:rPr lang="en-IN" sz="1400" b="1" dirty="0"/>
              <a:t>    }</a:t>
            </a:r>
          </a:p>
          <a:p>
            <a:r>
              <a:rPr lang="en-IN" sz="1400" b="1" dirty="0"/>
              <a:t>    else if (root-&gt;right != NULL &amp;&amp; root-&gt;left != NULL) {</a:t>
            </a:r>
          </a:p>
          <a:p>
            <a:r>
              <a:rPr lang="en-IN" sz="1400" b="1" dirty="0"/>
              <a:t>      struct node *</a:t>
            </a:r>
            <a:r>
              <a:rPr lang="en-IN" sz="1400" b="1" dirty="0" err="1"/>
              <a:t>min_node</a:t>
            </a:r>
            <a:r>
              <a:rPr lang="en-IN" sz="1400" b="1" dirty="0"/>
              <a:t> = </a:t>
            </a:r>
            <a:r>
              <a:rPr lang="en-IN" sz="1400" b="1" dirty="0" err="1"/>
              <a:t>find_min</a:t>
            </a:r>
            <a:r>
              <a:rPr lang="en-IN" sz="1400" b="1" dirty="0"/>
              <a:t>(root-&gt;right);</a:t>
            </a:r>
          </a:p>
          <a:p>
            <a:r>
              <a:rPr lang="en-IN" sz="1400" b="1" dirty="0"/>
              <a:t>      root-&gt;</a:t>
            </a:r>
            <a:r>
              <a:rPr lang="en-IN" sz="1400" b="1" dirty="0" err="1"/>
              <a:t>val</a:t>
            </a:r>
            <a:r>
              <a:rPr lang="en-IN" sz="1400" b="1" dirty="0"/>
              <a:t> = </a:t>
            </a:r>
            <a:r>
              <a:rPr lang="en-IN" sz="1400" b="1" dirty="0" err="1"/>
              <a:t>min_node</a:t>
            </a:r>
            <a:r>
              <a:rPr lang="en-IN" sz="1400" b="1" dirty="0"/>
              <a:t>-&gt;</a:t>
            </a:r>
            <a:r>
              <a:rPr lang="en-IN" sz="1400" b="1" dirty="0" err="1"/>
              <a:t>val</a:t>
            </a:r>
            <a:r>
              <a:rPr lang="en-IN" sz="1400" b="1" dirty="0"/>
              <a:t>;</a:t>
            </a:r>
          </a:p>
          <a:p>
            <a:r>
              <a:rPr lang="en-IN" sz="1400" b="1" dirty="0"/>
              <a:t>      root-&gt;right = delete(root-&gt;right, </a:t>
            </a:r>
            <a:r>
              <a:rPr lang="en-IN" sz="1400" b="1" dirty="0" err="1"/>
              <a:t>min_node</a:t>
            </a:r>
            <a:r>
              <a:rPr lang="en-IN" sz="1400" b="1" dirty="0"/>
              <a:t>-&gt;</a:t>
            </a:r>
            <a:r>
              <a:rPr lang="en-IN" sz="1400" b="1" dirty="0" err="1"/>
              <a:t>val</a:t>
            </a:r>
            <a:r>
              <a:rPr lang="en-IN" sz="1400" b="1" dirty="0"/>
              <a:t>);</a:t>
            </a:r>
          </a:p>
          <a:p>
            <a:r>
              <a:rPr lang="en-IN" sz="1400" b="1" dirty="0"/>
              <a:t>    }</a:t>
            </a:r>
          </a:p>
          <a:p>
            <a:r>
              <a:rPr lang="en-IN" sz="1400" b="1" dirty="0"/>
              <a:t>  }</a:t>
            </a:r>
          </a:p>
          <a:p>
            <a:r>
              <a:rPr lang="en-IN" sz="1400" b="1" dirty="0"/>
              <a:t>  else if (</a:t>
            </a:r>
            <a:r>
              <a:rPr lang="en-IN" sz="1400" b="1" dirty="0" err="1"/>
              <a:t>val</a:t>
            </a:r>
            <a:r>
              <a:rPr lang="en-IN" sz="1400" b="1" dirty="0"/>
              <a:t> &gt; root-&gt;</a:t>
            </a:r>
            <a:r>
              <a:rPr lang="en-IN" sz="1400" b="1" dirty="0" err="1"/>
              <a:t>val</a:t>
            </a:r>
            <a:r>
              <a:rPr lang="en-IN" sz="1400" b="1" dirty="0"/>
              <a:t>) {</a:t>
            </a:r>
          </a:p>
          <a:p>
            <a:r>
              <a:rPr lang="en-IN" sz="1400" b="1" dirty="0"/>
              <a:t>    root-&gt;right = delete(root-&gt;right, </a:t>
            </a:r>
            <a:r>
              <a:rPr lang="en-IN" sz="1400" b="1" dirty="0" err="1"/>
              <a:t>val</a:t>
            </a:r>
            <a:r>
              <a:rPr lang="en-IN" sz="1400" b="1" dirty="0"/>
              <a:t>);</a:t>
            </a:r>
          </a:p>
          <a:p>
            <a:r>
              <a:rPr lang="en-IN" sz="1400" b="1" dirty="0"/>
              <a:t>  }</a:t>
            </a:r>
          </a:p>
          <a:p>
            <a:r>
              <a:rPr lang="en-IN" sz="1400" b="1" dirty="0"/>
              <a:t>  else {</a:t>
            </a:r>
          </a:p>
          <a:p>
            <a:r>
              <a:rPr lang="en-IN" sz="1400" b="1" dirty="0"/>
              <a:t>    root-&gt;left = delete(root-&gt;left, </a:t>
            </a:r>
            <a:r>
              <a:rPr lang="en-IN" sz="1400" b="1" dirty="0" err="1"/>
              <a:t>val</a:t>
            </a:r>
            <a:r>
              <a:rPr lang="en-IN" sz="1400" b="1" dirty="0"/>
              <a:t>);</a:t>
            </a:r>
          </a:p>
          <a:p>
            <a:r>
              <a:rPr lang="en-IN" sz="1400" b="1" dirty="0"/>
              <a:t>  }</a:t>
            </a:r>
          </a:p>
          <a:p>
            <a:r>
              <a:rPr lang="en-IN" sz="1400" b="1" dirty="0"/>
              <a:t>  </a:t>
            </a:r>
            <a:r>
              <a:rPr lang="en-IN" sz="1400" b="1" dirty="0" err="1"/>
              <a:t>set_height</a:t>
            </a:r>
            <a:r>
              <a:rPr lang="en-IN" sz="1400" b="1" dirty="0"/>
              <a:t>(root);</a:t>
            </a:r>
          </a:p>
          <a:p>
            <a:r>
              <a:rPr lang="en-IN" sz="1400" b="1" dirty="0"/>
              <a:t>  struct node *n = </a:t>
            </a:r>
            <a:r>
              <a:rPr lang="en-IN" sz="1400" b="1" dirty="0" err="1"/>
              <a:t>try_rotate</a:t>
            </a:r>
            <a:r>
              <a:rPr lang="en-IN" sz="1400" b="1" dirty="0"/>
              <a:t>(root);</a:t>
            </a:r>
          </a:p>
          <a:p>
            <a:r>
              <a:rPr lang="en-IN" sz="1400" b="1" dirty="0"/>
              <a:t>  return n;</a:t>
            </a:r>
          </a:p>
          <a:p>
            <a:r>
              <a:rPr lang="en-IN" sz="1400" b="1" dirty="0"/>
              <a:t>}</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4DE9F7FB-5504-8B79-9E09-4D79BE58FA1F}"/>
                  </a:ext>
                </a:extLst>
              </p14:cNvPr>
              <p14:cNvContentPartPr/>
              <p14:nvPr/>
            </p14:nvContentPartPr>
            <p14:xfrm>
              <a:off x="8362800" y="6400440"/>
              <a:ext cx="207360" cy="41400"/>
            </p14:xfrm>
          </p:contentPart>
        </mc:Choice>
        <mc:Fallback xmlns="">
          <p:pic>
            <p:nvPicPr>
              <p:cNvPr id="3" name="Ink 2">
                <a:extLst>
                  <a:ext uri="{FF2B5EF4-FFF2-40B4-BE49-F238E27FC236}">
                    <a16:creationId xmlns:a16="http://schemas.microsoft.com/office/drawing/2014/main" id="{4DE9F7FB-5504-8B79-9E09-4D79BE58FA1F}"/>
                  </a:ext>
                </a:extLst>
              </p:cNvPr>
              <p:cNvPicPr/>
              <p:nvPr/>
            </p:nvPicPr>
            <p:blipFill>
              <a:blip r:embed="rId3"/>
              <a:stretch>
                <a:fillRect/>
              </a:stretch>
            </p:blipFill>
            <p:spPr>
              <a:xfrm>
                <a:off x="8353440" y="6391080"/>
                <a:ext cx="226080" cy="60120"/>
              </a:xfrm>
              <a:prstGeom prst="rect">
                <a:avLst/>
              </a:prstGeom>
            </p:spPr>
          </p:pic>
        </mc:Fallback>
      </mc:AlternateContent>
    </p:spTree>
    <p:extLst>
      <p:ext uri="{BB962C8B-B14F-4D97-AF65-F5344CB8AC3E}">
        <p14:creationId xmlns:p14="http://schemas.microsoft.com/office/powerpoint/2010/main" val="42179188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890F1-3E53-5EBE-3563-739DB1C093F7}"/>
              </a:ext>
            </a:extLst>
          </p:cNvPr>
          <p:cNvSpPr>
            <a:spLocks noGrp="1"/>
          </p:cNvSpPr>
          <p:nvPr>
            <p:ph type="title"/>
          </p:nvPr>
        </p:nvSpPr>
        <p:spPr/>
        <p:txBody>
          <a:bodyPr/>
          <a:lstStyle/>
          <a:p>
            <a:r>
              <a:rPr lang="en-IN" dirty="0"/>
              <a:t>Sorting</a:t>
            </a:r>
          </a:p>
        </p:txBody>
      </p:sp>
      <p:sp>
        <p:nvSpPr>
          <p:cNvPr id="3" name="Text Placeholder 2">
            <a:extLst>
              <a:ext uri="{FF2B5EF4-FFF2-40B4-BE49-F238E27FC236}">
                <a16:creationId xmlns:a16="http://schemas.microsoft.com/office/drawing/2014/main" id="{18F0299A-1D7D-8905-87BA-D04164D15F5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0023228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A9A74-2C64-A8C0-6DF4-FAB292046285}"/>
              </a:ext>
            </a:extLst>
          </p:cNvPr>
          <p:cNvSpPr>
            <a:spLocks noGrp="1"/>
          </p:cNvSpPr>
          <p:nvPr>
            <p:ph type="title"/>
          </p:nvPr>
        </p:nvSpPr>
        <p:spPr/>
        <p:txBody>
          <a:bodyPr/>
          <a:lstStyle/>
          <a:p>
            <a:r>
              <a:rPr lang="en-US" dirty="0"/>
              <a:t>AVL sort</a:t>
            </a:r>
            <a:endParaRPr lang="en-IN" dirty="0"/>
          </a:p>
        </p:txBody>
      </p:sp>
      <p:sp>
        <p:nvSpPr>
          <p:cNvPr id="3" name="Content Placeholder 2">
            <a:extLst>
              <a:ext uri="{FF2B5EF4-FFF2-40B4-BE49-F238E27FC236}">
                <a16:creationId xmlns:a16="http://schemas.microsoft.com/office/drawing/2014/main" id="{FADAA774-4DD2-4B19-23E5-EA4CB57C5C36}"/>
              </a:ext>
            </a:extLst>
          </p:cNvPr>
          <p:cNvSpPr>
            <a:spLocks noGrp="1"/>
          </p:cNvSpPr>
          <p:nvPr>
            <p:ph idx="1"/>
          </p:nvPr>
        </p:nvSpPr>
        <p:spPr/>
        <p:txBody>
          <a:bodyPr/>
          <a:lstStyle/>
          <a:p>
            <a:r>
              <a:rPr lang="en-US" dirty="0"/>
              <a:t>To sort n numbers, insert all items in an AVL tree</a:t>
            </a:r>
          </a:p>
        </p:txBody>
      </p:sp>
    </p:spTree>
    <p:extLst>
      <p:ext uri="{BB962C8B-B14F-4D97-AF65-F5344CB8AC3E}">
        <p14:creationId xmlns:p14="http://schemas.microsoft.com/office/powerpoint/2010/main" val="41710787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sort</a:t>
            </a:r>
            <a:endParaRPr lang="en-IN" dirty="0"/>
          </a:p>
        </p:txBody>
      </p:sp>
      <p:sp>
        <p:nvSpPr>
          <p:cNvPr id="5" name="Oval 4">
            <a:extLst>
              <a:ext uri="{FF2B5EF4-FFF2-40B4-BE49-F238E27FC236}">
                <a16:creationId xmlns:a16="http://schemas.microsoft.com/office/drawing/2014/main" id="{6025E916-DC9B-1035-6455-FDAD725C8F30}"/>
              </a:ext>
            </a:extLst>
          </p:cNvPr>
          <p:cNvSpPr/>
          <p:nvPr/>
        </p:nvSpPr>
        <p:spPr>
          <a:xfrm>
            <a:off x="5342563" y="1982915"/>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0" name="Oval 9">
            <a:extLst>
              <a:ext uri="{FF2B5EF4-FFF2-40B4-BE49-F238E27FC236}">
                <a16:creationId xmlns:a16="http://schemas.microsoft.com/office/drawing/2014/main" id="{2423BA5C-9E30-40CB-665D-9C15BC9A941E}"/>
              </a:ext>
            </a:extLst>
          </p:cNvPr>
          <p:cNvSpPr/>
          <p:nvPr/>
        </p:nvSpPr>
        <p:spPr>
          <a:xfrm>
            <a:off x="3676443" y="285450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767236" y="278086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4220155" y="2482779"/>
            <a:ext cx="1215694" cy="457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3328830" y="3354366"/>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2750058" y="367472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16" name="Oval 15">
            <a:extLst>
              <a:ext uri="{FF2B5EF4-FFF2-40B4-BE49-F238E27FC236}">
                <a16:creationId xmlns:a16="http://schemas.microsoft.com/office/drawing/2014/main" id="{F40FD2DE-9B8E-D114-6E77-888C6F3B3979}"/>
              </a:ext>
            </a:extLst>
          </p:cNvPr>
          <p:cNvSpPr/>
          <p:nvPr/>
        </p:nvSpPr>
        <p:spPr>
          <a:xfrm>
            <a:off x="8306647" y="376547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cxnSp>
        <p:nvCxnSpPr>
          <p:cNvPr id="6" name="Straight Arrow Connector 5">
            <a:extLst>
              <a:ext uri="{FF2B5EF4-FFF2-40B4-BE49-F238E27FC236}">
                <a16:creationId xmlns:a16="http://schemas.microsoft.com/office/drawing/2014/main" id="{31085983-A689-40BF-3C8F-C1F4FF290DB7}"/>
              </a:ext>
            </a:extLst>
          </p:cNvPr>
          <p:cNvCxnSpPr>
            <a:stCxn id="7" idx="5"/>
            <a:endCxn id="16" idx="1"/>
          </p:cNvCxnSpPr>
          <p:nvPr/>
        </p:nvCxnSpPr>
        <p:spPr>
          <a:xfrm>
            <a:off x="7310948" y="3280728"/>
            <a:ext cx="1088985" cy="570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6A5460F-3B0F-A7AF-2784-31F97C3DA8BC}"/>
              </a:ext>
            </a:extLst>
          </p:cNvPr>
          <p:cNvSpPr/>
          <p:nvPr/>
        </p:nvSpPr>
        <p:spPr>
          <a:xfrm>
            <a:off x="6061747" y="381171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sp>
        <p:nvSpPr>
          <p:cNvPr id="24" name="Oval 23">
            <a:extLst>
              <a:ext uri="{FF2B5EF4-FFF2-40B4-BE49-F238E27FC236}">
                <a16:creationId xmlns:a16="http://schemas.microsoft.com/office/drawing/2014/main" id="{60758B5D-0898-FD97-1ECF-C53C69A6E150}"/>
              </a:ext>
            </a:extLst>
          </p:cNvPr>
          <p:cNvSpPr/>
          <p:nvPr/>
        </p:nvSpPr>
        <p:spPr>
          <a:xfrm>
            <a:off x="4042888" y="3673008"/>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25" name="Oval 24">
            <a:extLst>
              <a:ext uri="{FF2B5EF4-FFF2-40B4-BE49-F238E27FC236}">
                <a16:creationId xmlns:a16="http://schemas.microsoft.com/office/drawing/2014/main" id="{525D9FAC-A1E5-B1B0-1582-D0D9FB4BB097}"/>
              </a:ext>
            </a:extLst>
          </p:cNvPr>
          <p:cNvSpPr/>
          <p:nvPr/>
        </p:nvSpPr>
        <p:spPr>
          <a:xfrm>
            <a:off x="6748401" y="4529193"/>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17" name="Straight Arrow Connector 16">
            <a:extLst>
              <a:ext uri="{FF2B5EF4-FFF2-40B4-BE49-F238E27FC236}">
                <a16:creationId xmlns:a16="http://schemas.microsoft.com/office/drawing/2014/main" id="{638C7A3B-E995-6592-5C5C-5176DA6C25DA}"/>
              </a:ext>
            </a:extLst>
          </p:cNvPr>
          <p:cNvCxnSpPr>
            <a:stCxn id="18" idx="5"/>
            <a:endCxn id="25" idx="1"/>
          </p:cNvCxnSpPr>
          <p:nvPr/>
        </p:nvCxnSpPr>
        <p:spPr>
          <a:xfrm>
            <a:off x="6605459" y="4311578"/>
            <a:ext cx="236228" cy="303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0E6AED6-3022-A4ED-7EC9-4DDBA3311112}"/>
              </a:ext>
            </a:extLst>
          </p:cNvPr>
          <p:cNvCxnSpPr>
            <a:stCxn id="16" idx="5"/>
          </p:cNvCxnSpPr>
          <p:nvPr/>
        </p:nvCxnSpPr>
        <p:spPr>
          <a:xfrm>
            <a:off x="8850359" y="4265336"/>
            <a:ext cx="314184" cy="38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40E2B52D-B7FA-BA3C-0297-8246388C291E}"/>
              </a:ext>
            </a:extLst>
          </p:cNvPr>
          <p:cNvSpPr/>
          <p:nvPr/>
        </p:nvSpPr>
        <p:spPr>
          <a:xfrm>
            <a:off x="8873438" y="465076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endParaRPr lang="en-IN" dirty="0">
              <a:solidFill>
                <a:schemeClr val="tx1"/>
              </a:solidFill>
            </a:endParaRPr>
          </a:p>
        </p:txBody>
      </p:sp>
      <p:cxnSp>
        <p:nvCxnSpPr>
          <p:cNvPr id="15" name="Straight Arrow Connector 14">
            <a:extLst>
              <a:ext uri="{FF2B5EF4-FFF2-40B4-BE49-F238E27FC236}">
                <a16:creationId xmlns:a16="http://schemas.microsoft.com/office/drawing/2014/main" id="{5390524A-D3F7-4525-E20B-0A589DF4772D}"/>
              </a:ext>
            </a:extLst>
          </p:cNvPr>
          <p:cNvCxnSpPr>
            <a:stCxn id="10" idx="4"/>
            <a:endCxn id="24" idx="1"/>
          </p:cNvCxnSpPr>
          <p:nvPr/>
        </p:nvCxnSpPr>
        <p:spPr>
          <a:xfrm>
            <a:off x="3994942" y="3440129"/>
            <a:ext cx="141232" cy="318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D1DB0A9A-AC36-8379-6801-2B644CE57ACD}"/>
              </a:ext>
            </a:extLst>
          </p:cNvPr>
          <p:cNvSpPr/>
          <p:nvPr/>
        </p:nvSpPr>
        <p:spPr>
          <a:xfrm>
            <a:off x="4513785" y="453432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5399FFC1-55A6-DC00-39B3-0FFC39E68726}"/>
              </a:ext>
            </a:extLst>
          </p:cNvPr>
          <p:cNvCxnSpPr/>
          <p:nvPr/>
        </p:nvCxnSpPr>
        <p:spPr>
          <a:xfrm>
            <a:off x="4479536" y="4258635"/>
            <a:ext cx="200350" cy="292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285253B1-5E08-1204-7316-E6565767F655}"/>
              </a:ext>
            </a:extLst>
          </p:cNvPr>
          <p:cNvSpPr/>
          <p:nvPr/>
        </p:nvSpPr>
        <p:spPr>
          <a:xfrm>
            <a:off x="7813490" y="4607956"/>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20" name="Straight Arrow Connector 19">
            <a:extLst>
              <a:ext uri="{FF2B5EF4-FFF2-40B4-BE49-F238E27FC236}">
                <a16:creationId xmlns:a16="http://schemas.microsoft.com/office/drawing/2014/main" id="{1DFA7E85-57A3-6B92-EE5A-186D128F58C1}"/>
              </a:ext>
            </a:extLst>
          </p:cNvPr>
          <p:cNvCxnSpPr>
            <a:stCxn id="16" idx="3"/>
            <a:endCxn id="26" idx="0"/>
          </p:cNvCxnSpPr>
          <p:nvPr/>
        </p:nvCxnSpPr>
        <p:spPr>
          <a:xfrm flipH="1">
            <a:off x="8131989" y="4265336"/>
            <a:ext cx="267944" cy="342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5A015B3-3145-429C-D593-892922F303E2}"/>
              </a:ext>
            </a:extLst>
          </p:cNvPr>
          <p:cNvCxnSpPr>
            <a:stCxn id="7" idx="3"/>
            <a:endCxn id="18" idx="0"/>
          </p:cNvCxnSpPr>
          <p:nvPr/>
        </p:nvCxnSpPr>
        <p:spPr>
          <a:xfrm flipH="1">
            <a:off x="6380246" y="3280728"/>
            <a:ext cx="480276" cy="530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9676E44-59F6-34F4-B154-7B3C8E616D11}"/>
              </a:ext>
            </a:extLst>
          </p:cNvPr>
          <p:cNvCxnSpPr>
            <a:stCxn id="5" idx="5"/>
            <a:endCxn id="7" idx="1"/>
          </p:cNvCxnSpPr>
          <p:nvPr/>
        </p:nvCxnSpPr>
        <p:spPr>
          <a:xfrm>
            <a:off x="5886275" y="2482779"/>
            <a:ext cx="974247" cy="383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2486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A9A74-2C64-A8C0-6DF4-FAB292046285}"/>
              </a:ext>
            </a:extLst>
          </p:cNvPr>
          <p:cNvSpPr>
            <a:spLocks noGrp="1"/>
          </p:cNvSpPr>
          <p:nvPr>
            <p:ph type="title"/>
          </p:nvPr>
        </p:nvSpPr>
        <p:spPr/>
        <p:txBody>
          <a:bodyPr/>
          <a:lstStyle/>
          <a:p>
            <a:r>
              <a:rPr lang="en-US" dirty="0"/>
              <a:t>AVL sort</a:t>
            </a:r>
            <a:endParaRPr lang="en-IN" dirty="0"/>
          </a:p>
        </p:txBody>
      </p:sp>
      <p:sp>
        <p:nvSpPr>
          <p:cNvPr id="3" name="Content Placeholder 2">
            <a:extLst>
              <a:ext uri="{FF2B5EF4-FFF2-40B4-BE49-F238E27FC236}">
                <a16:creationId xmlns:a16="http://schemas.microsoft.com/office/drawing/2014/main" id="{FADAA774-4DD2-4B19-23E5-EA4CB57C5C36}"/>
              </a:ext>
            </a:extLst>
          </p:cNvPr>
          <p:cNvSpPr>
            <a:spLocks noGrp="1"/>
          </p:cNvSpPr>
          <p:nvPr>
            <p:ph idx="1"/>
          </p:nvPr>
        </p:nvSpPr>
        <p:spPr/>
        <p:txBody>
          <a:bodyPr/>
          <a:lstStyle/>
          <a:p>
            <a:r>
              <a:rPr lang="en-US" dirty="0"/>
              <a:t>Insert all items in an AVL tree</a:t>
            </a:r>
          </a:p>
          <a:p>
            <a:endParaRPr lang="en-US" dirty="0"/>
          </a:p>
          <a:p>
            <a:r>
              <a:rPr lang="en-US" dirty="0"/>
              <a:t>Perform the </a:t>
            </a:r>
            <a:r>
              <a:rPr lang="en-US" dirty="0" err="1">
                <a:solidFill>
                  <a:schemeClr val="accent1"/>
                </a:solidFill>
              </a:rPr>
              <a:t>inorder</a:t>
            </a:r>
            <a:r>
              <a:rPr lang="en-US" dirty="0"/>
              <a:t> traversal of the AVL tree</a:t>
            </a:r>
          </a:p>
          <a:p>
            <a:endParaRPr lang="en-US" dirty="0"/>
          </a:p>
          <a:p>
            <a:r>
              <a:rPr lang="en-US" dirty="0"/>
              <a:t>Interestingly, the </a:t>
            </a:r>
            <a:r>
              <a:rPr lang="en-US" dirty="0" err="1">
                <a:solidFill>
                  <a:schemeClr val="accent1"/>
                </a:solidFill>
              </a:rPr>
              <a:t>inorder</a:t>
            </a:r>
            <a:r>
              <a:rPr lang="en-US" dirty="0"/>
              <a:t> traversal of a BST or AVL tree visits the nodes in the ascending order</a:t>
            </a:r>
            <a:endParaRPr lang="en-IN" dirty="0"/>
          </a:p>
        </p:txBody>
      </p:sp>
    </p:spTree>
    <p:extLst>
      <p:ext uri="{BB962C8B-B14F-4D97-AF65-F5344CB8AC3E}">
        <p14:creationId xmlns:p14="http://schemas.microsoft.com/office/powerpoint/2010/main" val="2046685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D3473-0983-709E-7D00-FE782F3D5B10}"/>
              </a:ext>
            </a:extLst>
          </p:cNvPr>
          <p:cNvSpPr>
            <a:spLocks noGrp="1"/>
          </p:cNvSpPr>
          <p:nvPr>
            <p:ph type="title"/>
          </p:nvPr>
        </p:nvSpPr>
        <p:spPr/>
        <p:txBody>
          <a:bodyPr/>
          <a:lstStyle/>
          <a:p>
            <a:r>
              <a:rPr lang="en-IN" dirty="0"/>
              <a:t>Left heavy and right heavy</a:t>
            </a:r>
          </a:p>
        </p:txBody>
      </p:sp>
      <p:sp>
        <p:nvSpPr>
          <p:cNvPr id="3" name="Content Placeholder 2">
            <a:extLst>
              <a:ext uri="{FF2B5EF4-FFF2-40B4-BE49-F238E27FC236}">
                <a16:creationId xmlns:a16="http://schemas.microsoft.com/office/drawing/2014/main" id="{08CC38B2-6484-212A-40C1-589F9E819905}"/>
              </a:ext>
            </a:extLst>
          </p:cNvPr>
          <p:cNvSpPr>
            <a:spLocks noGrp="1"/>
          </p:cNvSpPr>
          <p:nvPr>
            <p:ph idx="1"/>
          </p:nvPr>
        </p:nvSpPr>
        <p:spPr/>
        <p:txBody>
          <a:bodyPr/>
          <a:lstStyle/>
          <a:p>
            <a:r>
              <a:rPr lang="en-IN" dirty="0"/>
              <a:t>A node is heavy if the </a:t>
            </a:r>
            <a:r>
              <a:rPr lang="en-IN" dirty="0" err="1">
                <a:solidFill>
                  <a:schemeClr val="accent1"/>
                </a:solidFill>
              </a:rPr>
              <a:t>balance_factor</a:t>
            </a:r>
            <a:r>
              <a:rPr lang="en-IN" dirty="0">
                <a:solidFill>
                  <a:schemeClr val="accent1"/>
                </a:solidFill>
              </a:rPr>
              <a:t> </a:t>
            </a:r>
            <a:r>
              <a:rPr lang="en-IN" dirty="0"/>
              <a:t>is not zero</a:t>
            </a:r>
            <a:endParaRPr lang="en-IN" dirty="0">
              <a:solidFill>
                <a:schemeClr val="accent1"/>
              </a:solidFill>
            </a:endParaRPr>
          </a:p>
          <a:p>
            <a:endParaRPr lang="en-IN" dirty="0"/>
          </a:p>
          <a:p>
            <a:r>
              <a:rPr lang="en-IN" dirty="0"/>
              <a:t>A node, n, is left heavy if the </a:t>
            </a:r>
            <a:r>
              <a:rPr lang="en-IN" dirty="0" err="1">
                <a:solidFill>
                  <a:schemeClr val="accent1"/>
                </a:solidFill>
              </a:rPr>
              <a:t>balance_factor</a:t>
            </a:r>
            <a:r>
              <a:rPr lang="en-IN" dirty="0">
                <a:solidFill>
                  <a:schemeClr val="accent1"/>
                </a:solidFill>
              </a:rPr>
              <a:t>(n) &gt; 0 </a:t>
            </a:r>
          </a:p>
          <a:p>
            <a:endParaRPr lang="en-IN" dirty="0"/>
          </a:p>
          <a:p>
            <a:r>
              <a:rPr lang="en-IN" dirty="0"/>
              <a:t>A node, n, is right heavy if </a:t>
            </a:r>
            <a:r>
              <a:rPr lang="en-IN" dirty="0" err="1">
                <a:solidFill>
                  <a:schemeClr val="accent1"/>
                </a:solidFill>
              </a:rPr>
              <a:t>balance_factor</a:t>
            </a:r>
            <a:r>
              <a:rPr lang="en-IN" dirty="0">
                <a:solidFill>
                  <a:schemeClr val="accent1"/>
                </a:solidFill>
              </a:rPr>
              <a:t>(n) &lt; 0</a:t>
            </a:r>
          </a:p>
        </p:txBody>
      </p:sp>
    </p:spTree>
    <p:extLst>
      <p:ext uri="{BB962C8B-B14F-4D97-AF65-F5344CB8AC3E}">
        <p14:creationId xmlns:p14="http://schemas.microsoft.com/office/powerpoint/2010/main" val="84192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C3CD-79C2-18FB-24D6-46AD576EAC15}"/>
              </a:ext>
            </a:extLst>
          </p:cNvPr>
          <p:cNvSpPr>
            <a:spLocks noGrp="1"/>
          </p:cNvSpPr>
          <p:nvPr>
            <p:ph type="title"/>
          </p:nvPr>
        </p:nvSpPr>
        <p:spPr/>
        <p:txBody>
          <a:bodyPr/>
          <a:lstStyle/>
          <a:p>
            <a:r>
              <a:rPr lang="en-US" dirty="0"/>
              <a:t>AVL sort</a:t>
            </a:r>
            <a:endParaRPr lang="en-IN" dirty="0"/>
          </a:p>
        </p:txBody>
      </p:sp>
      <p:sp>
        <p:nvSpPr>
          <p:cNvPr id="3" name="Content Placeholder 2">
            <a:extLst>
              <a:ext uri="{FF2B5EF4-FFF2-40B4-BE49-F238E27FC236}">
                <a16:creationId xmlns:a16="http://schemas.microsoft.com/office/drawing/2014/main" id="{64FFF8BA-C99C-0CEF-2AF3-C24606517B9C}"/>
              </a:ext>
            </a:extLst>
          </p:cNvPr>
          <p:cNvSpPr>
            <a:spLocks noGrp="1"/>
          </p:cNvSpPr>
          <p:nvPr>
            <p:ph idx="1"/>
          </p:nvPr>
        </p:nvSpPr>
        <p:spPr/>
        <p:txBody>
          <a:bodyPr/>
          <a:lstStyle/>
          <a:p>
            <a:r>
              <a:rPr lang="en-US" dirty="0"/>
              <a:t>Time complexity of </a:t>
            </a:r>
            <a:r>
              <a:rPr lang="en-US" dirty="0">
                <a:solidFill>
                  <a:schemeClr val="accent1"/>
                </a:solidFill>
              </a:rPr>
              <a:t>AVL</a:t>
            </a:r>
            <a:r>
              <a:rPr lang="en-US" dirty="0"/>
              <a:t> sort</a:t>
            </a:r>
          </a:p>
          <a:p>
            <a:endParaRPr lang="en-US" dirty="0"/>
          </a:p>
          <a:p>
            <a:endParaRPr lang="en-US" dirty="0"/>
          </a:p>
          <a:p>
            <a:endParaRPr lang="en-US" dirty="0"/>
          </a:p>
          <a:p>
            <a:endParaRPr lang="en-US" dirty="0"/>
          </a:p>
          <a:p>
            <a:r>
              <a:rPr lang="en-US" dirty="0"/>
              <a:t>What would be time complexity of </a:t>
            </a:r>
            <a:r>
              <a:rPr lang="en-US" dirty="0">
                <a:solidFill>
                  <a:schemeClr val="accent1"/>
                </a:solidFill>
              </a:rPr>
              <a:t>BST</a:t>
            </a:r>
            <a:r>
              <a:rPr lang="en-US" dirty="0"/>
              <a:t> sort?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A91591D-5AA5-3958-40C7-7A95F506313E}"/>
                  </a:ext>
                </a:extLst>
              </p14:cNvPr>
              <p14:cNvContentPartPr/>
              <p14:nvPr/>
            </p14:nvContentPartPr>
            <p14:xfrm>
              <a:off x="2577960" y="2351160"/>
              <a:ext cx="2346480" cy="3166200"/>
            </p14:xfrm>
          </p:contentPart>
        </mc:Choice>
        <mc:Fallback xmlns="">
          <p:pic>
            <p:nvPicPr>
              <p:cNvPr id="4" name="Ink 3">
                <a:extLst>
                  <a:ext uri="{FF2B5EF4-FFF2-40B4-BE49-F238E27FC236}">
                    <a16:creationId xmlns:a16="http://schemas.microsoft.com/office/drawing/2014/main" id="{BA91591D-5AA5-3958-40C7-7A95F506313E}"/>
                  </a:ext>
                </a:extLst>
              </p:cNvPr>
              <p:cNvPicPr/>
              <p:nvPr/>
            </p:nvPicPr>
            <p:blipFill>
              <a:blip r:embed="rId4"/>
              <a:stretch>
                <a:fillRect/>
              </a:stretch>
            </p:blipFill>
            <p:spPr>
              <a:xfrm>
                <a:off x="2568600" y="2341800"/>
                <a:ext cx="2365200" cy="3184920"/>
              </a:xfrm>
              <a:prstGeom prst="rect">
                <a:avLst/>
              </a:prstGeom>
            </p:spPr>
          </p:pic>
        </mc:Fallback>
      </mc:AlternateContent>
    </p:spTree>
    <p:extLst>
      <p:ext uri="{BB962C8B-B14F-4D97-AF65-F5344CB8AC3E}">
        <p14:creationId xmlns:p14="http://schemas.microsoft.com/office/powerpoint/2010/main" val="2678703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7626-16EF-855A-7437-5CEEFAF224BB}"/>
              </a:ext>
            </a:extLst>
          </p:cNvPr>
          <p:cNvSpPr>
            <a:spLocks noGrp="1"/>
          </p:cNvSpPr>
          <p:nvPr>
            <p:ph type="title"/>
          </p:nvPr>
        </p:nvSpPr>
        <p:spPr/>
        <p:txBody>
          <a:bodyPr/>
          <a:lstStyle/>
          <a:p>
            <a:r>
              <a:rPr lang="en-IN" dirty="0"/>
              <a:t>Rotations</a:t>
            </a:r>
          </a:p>
        </p:txBody>
      </p:sp>
      <p:sp>
        <p:nvSpPr>
          <p:cNvPr id="3" name="Text Placeholder 2">
            <a:extLst>
              <a:ext uri="{FF2B5EF4-FFF2-40B4-BE49-F238E27FC236}">
                <a16:creationId xmlns:a16="http://schemas.microsoft.com/office/drawing/2014/main" id="{36D27004-DF99-7EE5-4877-5C16C601F49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43988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9724</TotalTime>
  <Words>6250</Words>
  <Application>Microsoft Office PowerPoint</Application>
  <PresentationFormat>Widescreen</PresentationFormat>
  <Paragraphs>864</Paragraphs>
  <Slides>80</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80</vt:i4>
      </vt:variant>
    </vt:vector>
  </HeadingPairs>
  <TitlesOfParts>
    <vt:vector size="85" baseType="lpstr">
      <vt:lpstr>Arial</vt:lpstr>
      <vt:lpstr>Calibri</vt:lpstr>
      <vt:lpstr>Calibri Light</vt:lpstr>
      <vt:lpstr>Consolas</vt:lpstr>
      <vt:lpstr>Office Theme</vt:lpstr>
      <vt:lpstr>PowerPoint Presentation</vt:lpstr>
      <vt:lpstr>Today’s topics</vt:lpstr>
      <vt:lpstr>DSA lab assignment</vt:lpstr>
      <vt:lpstr>AVL tree</vt:lpstr>
      <vt:lpstr>References</vt:lpstr>
      <vt:lpstr>AVL tree</vt:lpstr>
      <vt:lpstr>Balance factor</vt:lpstr>
      <vt:lpstr>Left heavy and right heavy</vt:lpstr>
      <vt:lpstr>Rotations</vt:lpstr>
      <vt:lpstr>LL rotation</vt:lpstr>
      <vt:lpstr>LL rotation</vt:lpstr>
      <vt:lpstr>RR rotation</vt:lpstr>
      <vt:lpstr>RR rotation</vt:lpstr>
      <vt:lpstr>LR rotation</vt:lpstr>
      <vt:lpstr>LR rotation</vt:lpstr>
      <vt:lpstr>RL rotation</vt:lpstr>
      <vt:lpstr>RL rotation</vt:lpstr>
      <vt:lpstr>Insertion</vt:lpstr>
      <vt:lpstr>AVL insertion</vt:lpstr>
      <vt:lpstr>AVL insertion</vt:lpstr>
      <vt:lpstr>AVL insertion</vt:lpstr>
      <vt:lpstr>AVL insertion</vt:lpstr>
      <vt:lpstr>AVL insertion</vt:lpstr>
      <vt:lpstr>AVL insertion</vt:lpstr>
      <vt:lpstr>AVL insertion</vt:lpstr>
      <vt:lpstr>AVL insertion</vt:lpstr>
      <vt:lpstr>AVL insertion</vt:lpstr>
      <vt:lpstr>AVL insertion</vt:lpstr>
      <vt:lpstr>AVL insertion</vt:lpstr>
      <vt:lpstr>AVL insertion</vt:lpstr>
      <vt:lpstr>AVL insertion</vt:lpstr>
      <vt:lpstr>AVL insertion</vt:lpstr>
      <vt:lpstr>AVL insertion</vt:lpstr>
      <vt:lpstr>AVL insertion</vt:lpstr>
      <vt:lpstr>AVL insertion</vt:lpstr>
      <vt:lpstr>AVL insertion</vt:lpstr>
      <vt:lpstr>AVL insertion</vt:lpstr>
      <vt:lpstr>AVL insertion</vt:lpstr>
      <vt:lpstr>AVL insertion</vt:lpstr>
      <vt:lpstr>Insertion</vt:lpstr>
      <vt:lpstr>Insertion (LL rotation)</vt:lpstr>
      <vt:lpstr>Insertion (LL rotation)</vt:lpstr>
      <vt:lpstr>Insertion (LR rotation)</vt:lpstr>
      <vt:lpstr>Insertion (LR rotation)</vt:lpstr>
      <vt:lpstr>AVL insertion</vt:lpstr>
      <vt:lpstr>Type</vt:lpstr>
      <vt:lpstr>Helper functions</vt:lpstr>
      <vt:lpstr>LL rotation</vt:lpstr>
      <vt:lpstr>LL rotation</vt:lpstr>
      <vt:lpstr>RR rotation</vt:lpstr>
      <vt:lpstr>LR rotation</vt:lpstr>
      <vt:lpstr>LR rotation</vt:lpstr>
      <vt:lpstr>RL rotation</vt:lpstr>
      <vt:lpstr>Insert</vt:lpstr>
      <vt:lpstr>Deletion</vt:lpstr>
      <vt:lpstr>AVL deletion</vt:lpstr>
      <vt:lpstr>AVL deletion</vt:lpstr>
      <vt:lpstr>AVL deletion</vt:lpstr>
      <vt:lpstr>AVL deletion</vt:lpstr>
      <vt:lpstr>AVL deletion</vt:lpstr>
      <vt:lpstr>AVL deletion</vt:lpstr>
      <vt:lpstr>AVL deletion</vt:lpstr>
      <vt:lpstr>AVL deletion</vt:lpstr>
      <vt:lpstr>AVL deletion</vt:lpstr>
      <vt:lpstr>AVL deletion</vt:lpstr>
      <vt:lpstr>AVL deletion</vt:lpstr>
      <vt:lpstr>AVL deletion</vt:lpstr>
      <vt:lpstr>AVL deletion</vt:lpstr>
      <vt:lpstr>Deletion</vt:lpstr>
      <vt:lpstr>Deletion (LL rotation)</vt:lpstr>
      <vt:lpstr>Deletion (LL rotation)</vt:lpstr>
      <vt:lpstr>Deletion (LR rotation)</vt:lpstr>
      <vt:lpstr>Deletion (LR rotation)</vt:lpstr>
      <vt:lpstr>AVL deletion</vt:lpstr>
      <vt:lpstr>AVL deletion</vt:lpstr>
      <vt:lpstr>Sorting</vt:lpstr>
      <vt:lpstr>AVL sort</vt:lpstr>
      <vt:lpstr>AVL sort</vt:lpstr>
      <vt:lpstr>AVL sort</vt:lpstr>
      <vt:lpstr>AVL sort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317</cp:revision>
  <dcterms:created xsi:type="dcterms:W3CDTF">2022-04-29T05:38:30Z</dcterms:created>
  <dcterms:modified xsi:type="dcterms:W3CDTF">2023-04-26T12:34:57Z</dcterms:modified>
</cp:coreProperties>
</file>