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xml" ContentType="application/inkml+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ink/ink10.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1.xml" ContentType="application/inkml+xml"/>
  <Override PartName="/ppt/ink/ink12.xml" ContentType="application/inkml+xml"/>
  <Override PartName="/ppt/notesSlides/notesSlide13.xml" ContentType="application/vnd.openxmlformats-officedocument.presentationml.notesSlide+xml"/>
  <Override PartName="/ppt/ink/ink13.xml" ContentType="application/inkml+xml"/>
  <Override PartName="/ppt/ink/ink14.xml" ContentType="application/inkml+xml"/>
  <Override PartName="/ppt/notesSlides/notesSlide14.xml" ContentType="application/vnd.openxmlformats-officedocument.presentationml.notesSlide+xml"/>
  <Override PartName="/ppt/ink/ink1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6.xml" ContentType="application/inkml+xml"/>
  <Override PartName="/ppt/ink/ink1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257" r:id="rId3"/>
    <p:sldId id="259" r:id="rId4"/>
    <p:sldId id="357" r:id="rId5"/>
    <p:sldId id="356" r:id="rId6"/>
    <p:sldId id="358" r:id="rId7"/>
    <p:sldId id="359" r:id="rId8"/>
    <p:sldId id="360" r:id="rId9"/>
    <p:sldId id="279" r:id="rId10"/>
    <p:sldId id="361" r:id="rId11"/>
    <p:sldId id="362" r:id="rId12"/>
    <p:sldId id="363" r:id="rId13"/>
    <p:sldId id="397" r:id="rId14"/>
    <p:sldId id="364" r:id="rId15"/>
    <p:sldId id="258" r:id="rId16"/>
    <p:sldId id="260" r:id="rId17"/>
    <p:sldId id="365" r:id="rId18"/>
    <p:sldId id="366" r:id="rId19"/>
    <p:sldId id="261" r:id="rId20"/>
    <p:sldId id="263" r:id="rId21"/>
    <p:sldId id="264" r:id="rId22"/>
    <p:sldId id="367" r:id="rId23"/>
    <p:sldId id="394" r:id="rId24"/>
    <p:sldId id="395" r:id="rId25"/>
    <p:sldId id="393" r:id="rId26"/>
    <p:sldId id="392" r:id="rId27"/>
    <p:sldId id="391" r:id="rId28"/>
    <p:sldId id="390" r:id="rId29"/>
    <p:sldId id="389" r:id="rId30"/>
    <p:sldId id="388" r:id="rId31"/>
    <p:sldId id="387" r:id="rId32"/>
    <p:sldId id="386" r:id="rId33"/>
    <p:sldId id="385" r:id="rId34"/>
    <p:sldId id="384" r:id="rId35"/>
    <p:sldId id="383" r:id="rId36"/>
    <p:sldId id="382" r:id="rId37"/>
    <p:sldId id="381" r:id="rId38"/>
    <p:sldId id="379" r:id="rId39"/>
    <p:sldId id="378" r:id="rId40"/>
    <p:sldId id="377" r:id="rId41"/>
    <p:sldId id="376" r:id="rId42"/>
    <p:sldId id="375" r:id="rId43"/>
    <p:sldId id="374" r:id="rId44"/>
    <p:sldId id="373" r:id="rId45"/>
    <p:sldId id="372" r:id="rId46"/>
    <p:sldId id="371" r:id="rId47"/>
    <p:sldId id="370" r:id="rId48"/>
    <p:sldId id="369" r:id="rId49"/>
    <p:sldId id="396" r:id="rId50"/>
    <p:sldId id="398" r:id="rId51"/>
    <p:sldId id="400" r:id="rId52"/>
    <p:sldId id="265" r:id="rId53"/>
    <p:sldId id="408" r:id="rId54"/>
    <p:sldId id="266" r:id="rId55"/>
    <p:sldId id="280" r:id="rId56"/>
    <p:sldId id="281" r:id="rId57"/>
    <p:sldId id="282" r:id="rId58"/>
    <p:sldId id="283" r:id="rId59"/>
    <p:sldId id="270" r:id="rId60"/>
    <p:sldId id="401" r:id="rId61"/>
    <p:sldId id="402" r:id="rId62"/>
    <p:sldId id="354" r:id="rId63"/>
    <p:sldId id="272" r:id="rId64"/>
    <p:sldId id="273" r:id="rId65"/>
    <p:sldId id="406" r:id="rId66"/>
    <p:sldId id="278" r:id="rId67"/>
    <p:sldId id="285" r:id="rId68"/>
    <p:sldId id="286" r:id="rId69"/>
    <p:sldId id="287" r:id="rId70"/>
    <p:sldId id="288" r:id="rId71"/>
    <p:sldId id="289" r:id="rId72"/>
    <p:sldId id="290" r:id="rId73"/>
    <p:sldId id="291" r:id="rId74"/>
    <p:sldId id="292" r:id="rId75"/>
    <p:sldId id="293" r:id="rId76"/>
    <p:sldId id="294" r:id="rId77"/>
    <p:sldId id="295" r:id="rId78"/>
    <p:sldId id="296" r:id="rId79"/>
    <p:sldId id="297" r:id="rId80"/>
    <p:sldId id="304" r:id="rId81"/>
    <p:sldId id="305" r:id="rId82"/>
    <p:sldId id="299" r:id="rId83"/>
    <p:sldId id="300" r:id="rId84"/>
    <p:sldId id="403" r:id="rId85"/>
    <p:sldId id="355" r:id="rId86"/>
    <p:sldId id="312" r:id="rId87"/>
    <p:sldId id="306" r:id="rId88"/>
    <p:sldId id="307" r:id="rId89"/>
    <p:sldId id="308" r:id="rId90"/>
    <p:sldId id="309" r:id="rId91"/>
    <p:sldId id="310" r:id="rId92"/>
    <p:sldId id="311" r:id="rId93"/>
    <p:sldId id="313" r:id="rId94"/>
    <p:sldId id="404" r:id="rId95"/>
    <p:sldId id="315" r:id="rId96"/>
    <p:sldId id="316" r:id="rId97"/>
    <p:sldId id="317" r:id="rId98"/>
    <p:sldId id="318" r:id="rId99"/>
    <p:sldId id="319" r:id="rId100"/>
    <p:sldId id="320" r:id="rId101"/>
    <p:sldId id="321" r:id="rId102"/>
    <p:sldId id="322" r:id="rId103"/>
    <p:sldId id="323" r:id="rId104"/>
    <p:sldId id="324" r:id="rId105"/>
    <p:sldId id="325" r:id="rId106"/>
    <p:sldId id="326" r:id="rId107"/>
    <p:sldId id="343" r:id="rId108"/>
    <p:sldId id="344" r:id="rId109"/>
    <p:sldId id="345" r:id="rId110"/>
    <p:sldId id="346"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732890DA-7157-4CD2-BC03-24D30DDB9780}"/>
    <pc:docChg chg="undo custSel addSld delSld modSld">
      <pc:chgData name="PIYUS KEDIA" userId="30dfcb9f6f0df2cc" providerId="LiveId" clId="{732890DA-7157-4CD2-BC03-24D30DDB9780}" dt="2022-06-24T05:50:03.904" v="14117" actId="20577"/>
      <pc:docMkLst>
        <pc:docMk/>
      </pc:docMkLst>
      <pc:sldChg chg="modSp mod">
        <pc:chgData name="PIYUS KEDIA" userId="30dfcb9f6f0df2cc" providerId="LiveId" clId="{732890DA-7157-4CD2-BC03-24D30DDB9780}" dt="2022-06-23T09:36:59.452" v="196" actId="20577"/>
        <pc:sldMkLst>
          <pc:docMk/>
          <pc:sldMk cId="1777310966" sldId="258"/>
        </pc:sldMkLst>
        <pc:spChg chg="mod">
          <ac:chgData name="PIYUS KEDIA" userId="30dfcb9f6f0df2cc" providerId="LiveId" clId="{732890DA-7157-4CD2-BC03-24D30DDB9780}" dt="2022-06-23T09:36:59.452" v="196" actId="20577"/>
          <ac:spMkLst>
            <pc:docMk/>
            <pc:sldMk cId="1777310966" sldId="258"/>
            <ac:spMk id="3" creationId="{E39C3502-3ABD-4C5F-9DD4-94DBC2B3EC41}"/>
          </ac:spMkLst>
        </pc:spChg>
      </pc:sldChg>
      <pc:sldChg chg="addSp modSp mod">
        <pc:chgData name="PIYUS KEDIA" userId="30dfcb9f6f0df2cc" providerId="LiveId" clId="{732890DA-7157-4CD2-BC03-24D30DDB9780}" dt="2022-06-24T04:53:33.727" v="14098"/>
        <pc:sldMkLst>
          <pc:docMk/>
          <pc:sldMk cId="3725369029" sldId="260"/>
        </pc:sldMkLst>
        <pc:spChg chg="mod">
          <ac:chgData name="PIYUS KEDIA" userId="30dfcb9f6f0df2cc" providerId="LiveId" clId="{732890DA-7157-4CD2-BC03-24D30DDB9780}" dt="2022-06-23T09:37:40.874" v="197" actId="2711"/>
          <ac:spMkLst>
            <pc:docMk/>
            <pc:sldMk cId="3725369029" sldId="260"/>
            <ac:spMk id="32" creationId="{0670D420-0513-BF47-D2B3-12B0F966A00D}"/>
          </ac:spMkLst>
        </pc:spChg>
        <pc:inkChg chg="add">
          <ac:chgData name="PIYUS KEDIA" userId="30dfcb9f6f0df2cc" providerId="LiveId" clId="{732890DA-7157-4CD2-BC03-24D30DDB9780}" dt="2022-06-24T04:53:33.727" v="14098"/>
          <ac:inkMkLst>
            <pc:docMk/>
            <pc:sldMk cId="3725369029" sldId="260"/>
            <ac:inkMk id="3" creationId="{1673B396-FDEB-CD93-FD9D-FDB0BB1E9BAC}"/>
          </ac:inkMkLst>
        </pc:inkChg>
      </pc:sldChg>
      <pc:sldChg chg="modSp mod">
        <pc:chgData name="PIYUS KEDIA" userId="30dfcb9f6f0df2cc" providerId="LiveId" clId="{732890DA-7157-4CD2-BC03-24D30DDB9780}" dt="2022-06-23T13:42:47.461" v="8611" actId="20577"/>
        <pc:sldMkLst>
          <pc:docMk/>
          <pc:sldMk cId="4080262254" sldId="261"/>
        </pc:sldMkLst>
        <pc:spChg chg="mod">
          <ac:chgData name="PIYUS KEDIA" userId="30dfcb9f6f0df2cc" providerId="LiveId" clId="{732890DA-7157-4CD2-BC03-24D30DDB9780}" dt="2022-06-23T13:42:47.461" v="8611" actId="20577"/>
          <ac:spMkLst>
            <pc:docMk/>
            <pc:sldMk cId="4080262254" sldId="261"/>
            <ac:spMk id="3" creationId="{E39C3502-3ABD-4C5F-9DD4-94DBC2B3EC41}"/>
          </ac:spMkLst>
        </pc:spChg>
      </pc:sldChg>
      <pc:sldChg chg="addSp modSp mod">
        <pc:chgData name="PIYUS KEDIA" userId="30dfcb9f6f0df2cc" providerId="LiveId" clId="{732890DA-7157-4CD2-BC03-24D30DDB9780}" dt="2022-06-24T04:53:33.727" v="14098"/>
        <pc:sldMkLst>
          <pc:docMk/>
          <pc:sldMk cId="1887934083" sldId="263"/>
        </pc:sldMkLst>
        <pc:spChg chg="mod">
          <ac:chgData name="PIYUS KEDIA" userId="30dfcb9f6f0df2cc" providerId="LiveId" clId="{732890DA-7157-4CD2-BC03-24D30DDB9780}" dt="2022-06-23T13:44:41.543" v="8622" actId="20577"/>
          <ac:spMkLst>
            <pc:docMk/>
            <pc:sldMk cId="1887934083" sldId="263"/>
            <ac:spMk id="32" creationId="{0670D420-0513-BF47-D2B3-12B0F966A00D}"/>
          </ac:spMkLst>
        </pc:spChg>
        <pc:inkChg chg="add">
          <ac:chgData name="PIYUS KEDIA" userId="30dfcb9f6f0df2cc" providerId="LiveId" clId="{732890DA-7157-4CD2-BC03-24D30DDB9780}" dt="2022-06-24T04:53:33.727" v="14098"/>
          <ac:inkMkLst>
            <pc:docMk/>
            <pc:sldMk cId="1887934083" sldId="263"/>
            <ac:inkMk id="3" creationId="{BD62B6AC-8A1C-AC4F-0D92-69ED538FA59A}"/>
          </ac:inkMkLst>
        </pc:inkChg>
      </pc:sldChg>
      <pc:sldChg chg="modSp mod">
        <pc:chgData name="PIYUS KEDIA" userId="30dfcb9f6f0df2cc" providerId="LiveId" clId="{732890DA-7157-4CD2-BC03-24D30DDB9780}" dt="2022-06-23T14:20:45.234" v="10113" actId="20577"/>
        <pc:sldMkLst>
          <pc:docMk/>
          <pc:sldMk cId="3972045109" sldId="264"/>
        </pc:sldMkLst>
        <pc:spChg chg="mod">
          <ac:chgData name="PIYUS KEDIA" userId="30dfcb9f6f0df2cc" providerId="LiveId" clId="{732890DA-7157-4CD2-BC03-24D30DDB9780}" dt="2022-06-23T14:20:45.234" v="10113" actId="20577"/>
          <ac:spMkLst>
            <pc:docMk/>
            <pc:sldMk cId="3972045109" sldId="264"/>
            <ac:spMk id="3" creationId="{1D92A6D5-5986-A392-EF35-445A934D6C08}"/>
          </ac:spMkLst>
        </pc:spChg>
      </pc:sldChg>
      <pc:sldChg chg="modSp mod">
        <pc:chgData name="PIYUS KEDIA" userId="30dfcb9f6f0df2cc" providerId="LiveId" clId="{732890DA-7157-4CD2-BC03-24D30DDB9780}" dt="2022-06-23T16:18:35.041" v="13564" actId="313"/>
        <pc:sldMkLst>
          <pc:docMk/>
          <pc:sldMk cId="22784535" sldId="265"/>
        </pc:sldMkLst>
        <pc:spChg chg="mod">
          <ac:chgData name="PIYUS KEDIA" userId="30dfcb9f6f0df2cc" providerId="LiveId" clId="{732890DA-7157-4CD2-BC03-24D30DDB9780}" dt="2022-06-23T16:18:35.041" v="13564" actId="313"/>
          <ac:spMkLst>
            <pc:docMk/>
            <pc:sldMk cId="22784535" sldId="265"/>
            <ac:spMk id="3" creationId="{D266286B-5AC1-D034-07D0-9E16A56E3328}"/>
          </ac:spMkLst>
        </pc:spChg>
      </pc:sldChg>
      <pc:sldChg chg="addSp">
        <pc:chgData name="PIYUS KEDIA" userId="30dfcb9f6f0df2cc" providerId="LiveId" clId="{732890DA-7157-4CD2-BC03-24D30DDB9780}" dt="2022-06-24T04:53:33.727" v="14098"/>
        <pc:sldMkLst>
          <pc:docMk/>
          <pc:sldMk cId="2189284171" sldId="267"/>
        </pc:sldMkLst>
        <pc:inkChg chg="add">
          <ac:chgData name="PIYUS KEDIA" userId="30dfcb9f6f0df2cc" providerId="LiveId" clId="{732890DA-7157-4CD2-BC03-24D30DDB9780}" dt="2022-06-24T04:53:33.727" v="14098"/>
          <ac:inkMkLst>
            <pc:docMk/>
            <pc:sldMk cId="2189284171" sldId="267"/>
            <ac:inkMk id="4" creationId="{2A8894D7-0AFA-8673-7033-469139BA5A60}"/>
          </ac:inkMkLst>
        </pc:inkChg>
      </pc:sldChg>
      <pc:sldChg chg="del">
        <pc:chgData name="PIYUS KEDIA" userId="30dfcb9f6f0df2cc" providerId="LiveId" clId="{732890DA-7157-4CD2-BC03-24D30DDB9780}" dt="2022-06-23T12:12:16.844" v="5551" actId="47"/>
        <pc:sldMkLst>
          <pc:docMk/>
          <pc:sldMk cId="2647874444" sldId="268"/>
        </pc:sldMkLst>
      </pc:sldChg>
      <pc:sldChg chg="del">
        <pc:chgData name="PIYUS KEDIA" userId="30dfcb9f6f0df2cc" providerId="LiveId" clId="{732890DA-7157-4CD2-BC03-24D30DDB9780}" dt="2022-06-23T12:12:17.413" v="5552" actId="47"/>
        <pc:sldMkLst>
          <pc:docMk/>
          <pc:sldMk cId="3845215588" sldId="269"/>
        </pc:sldMkLst>
      </pc:sldChg>
      <pc:sldChg chg="modSp mod">
        <pc:chgData name="PIYUS KEDIA" userId="30dfcb9f6f0df2cc" providerId="LiveId" clId="{732890DA-7157-4CD2-BC03-24D30DDB9780}" dt="2022-06-24T05:27:32.774" v="14113" actId="20577"/>
        <pc:sldMkLst>
          <pc:docMk/>
          <pc:sldMk cId="618534374" sldId="270"/>
        </pc:sldMkLst>
        <pc:spChg chg="mod">
          <ac:chgData name="PIYUS KEDIA" userId="30dfcb9f6f0df2cc" providerId="LiveId" clId="{732890DA-7157-4CD2-BC03-24D30DDB9780}" dt="2022-06-24T05:27:32.774" v="14113" actId="20577"/>
          <ac:spMkLst>
            <pc:docMk/>
            <pc:sldMk cId="618534374" sldId="270"/>
            <ac:spMk id="3" creationId="{174C5EDB-A9B7-73BA-AF51-0AF0737A6AE4}"/>
          </ac:spMkLst>
        </pc:spChg>
      </pc:sldChg>
      <pc:sldChg chg="addSp modSp mod">
        <pc:chgData name="PIYUS KEDIA" userId="30dfcb9f6f0df2cc" providerId="LiveId" clId="{732890DA-7157-4CD2-BC03-24D30DDB9780}" dt="2022-06-24T04:53:33.727" v="14098"/>
        <pc:sldMkLst>
          <pc:docMk/>
          <pc:sldMk cId="2201030220" sldId="271"/>
        </pc:sldMkLst>
        <pc:spChg chg="mod">
          <ac:chgData name="PIYUS KEDIA" userId="30dfcb9f6f0df2cc" providerId="LiveId" clId="{732890DA-7157-4CD2-BC03-24D30DDB9780}" dt="2022-06-23T11:01:33.721" v="3637" actId="20577"/>
          <ac:spMkLst>
            <pc:docMk/>
            <pc:sldMk cId="2201030220" sldId="271"/>
            <ac:spMk id="4" creationId="{542880BF-5BE6-760D-47B1-39227B73B9BC}"/>
          </ac:spMkLst>
        </pc:spChg>
        <pc:inkChg chg="add">
          <ac:chgData name="PIYUS KEDIA" userId="30dfcb9f6f0df2cc" providerId="LiveId" clId="{732890DA-7157-4CD2-BC03-24D30DDB9780}" dt="2022-06-24T04:53:33.727" v="14098"/>
          <ac:inkMkLst>
            <pc:docMk/>
            <pc:sldMk cId="2201030220" sldId="271"/>
            <ac:inkMk id="3" creationId="{823CD885-39D8-31EB-DEEE-0DB18281A342}"/>
          </ac:inkMkLst>
        </pc:inkChg>
      </pc:sldChg>
      <pc:sldChg chg="addSp modSp mod">
        <pc:chgData name="PIYUS KEDIA" userId="30dfcb9f6f0df2cc" providerId="LiveId" clId="{732890DA-7157-4CD2-BC03-24D30DDB9780}" dt="2022-06-23T16:25:28.122" v="13686" actId="14100"/>
        <pc:sldMkLst>
          <pc:docMk/>
          <pc:sldMk cId="1546407299" sldId="272"/>
        </pc:sldMkLst>
        <pc:spChg chg="add mod">
          <ac:chgData name="PIYUS KEDIA" userId="30dfcb9f6f0df2cc" providerId="LiveId" clId="{732890DA-7157-4CD2-BC03-24D30DDB9780}" dt="2022-06-23T16:25:28.122" v="13686" actId="14100"/>
          <ac:spMkLst>
            <pc:docMk/>
            <pc:sldMk cId="1546407299" sldId="272"/>
            <ac:spMk id="3" creationId="{7754817D-9C64-3492-0711-D212AEF98652}"/>
          </ac:spMkLst>
        </pc:spChg>
      </pc:sldChg>
      <pc:sldChg chg="addSp">
        <pc:chgData name="PIYUS KEDIA" userId="30dfcb9f6f0df2cc" providerId="LiveId" clId="{732890DA-7157-4CD2-BC03-24D30DDB9780}" dt="2022-06-24T04:53:33.727" v="14098"/>
        <pc:sldMkLst>
          <pc:docMk/>
          <pc:sldMk cId="3424028734" sldId="273"/>
        </pc:sldMkLst>
        <pc:inkChg chg="add">
          <ac:chgData name="PIYUS KEDIA" userId="30dfcb9f6f0df2cc" providerId="LiveId" clId="{732890DA-7157-4CD2-BC03-24D30DDB9780}" dt="2022-06-24T04:53:33.727" v="14098"/>
          <ac:inkMkLst>
            <pc:docMk/>
            <pc:sldMk cId="3424028734" sldId="273"/>
            <ac:inkMk id="4" creationId="{2C4A9FA0-5F1B-FB6F-CC2A-2DB6FF290D1A}"/>
          </ac:inkMkLst>
        </pc:inkChg>
      </pc:sldChg>
      <pc:sldChg chg="addSp del">
        <pc:chgData name="PIYUS KEDIA" userId="30dfcb9f6f0df2cc" providerId="LiveId" clId="{732890DA-7157-4CD2-BC03-24D30DDB9780}" dt="2022-06-24T05:26:58.422" v="14100" actId="47"/>
        <pc:sldMkLst>
          <pc:docMk/>
          <pc:sldMk cId="1961898339" sldId="274"/>
        </pc:sldMkLst>
        <pc:inkChg chg="add">
          <ac:chgData name="PIYUS KEDIA" userId="30dfcb9f6f0df2cc" providerId="LiveId" clId="{732890DA-7157-4CD2-BC03-24D30DDB9780}" dt="2022-06-24T04:53:33.727" v="14098"/>
          <ac:inkMkLst>
            <pc:docMk/>
            <pc:sldMk cId="1961898339" sldId="274"/>
            <ac:inkMk id="4" creationId="{C5B2869C-9D76-2402-6B29-B4F436AA3B7A}"/>
          </ac:inkMkLst>
        </pc:inkChg>
      </pc:sldChg>
      <pc:sldChg chg="del">
        <pc:chgData name="PIYUS KEDIA" userId="30dfcb9f6f0df2cc" providerId="LiveId" clId="{732890DA-7157-4CD2-BC03-24D30DDB9780}" dt="2022-06-23T12:12:01.798" v="5548" actId="47"/>
        <pc:sldMkLst>
          <pc:docMk/>
          <pc:sldMk cId="4007495382" sldId="275"/>
        </pc:sldMkLst>
      </pc:sldChg>
      <pc:sldChg chg="del">
        <pc:chgData name="PIYUS KEDIA" userId="30dfcb9f6f0df2cc" providerId="LiveId" clId="{732890DA-7157-4CD2-BC03-24D30DDB9780}" dt="2022-06-23T12:12:02.619" v="5549" actId="47"/>
        <pc:sldMkLst>
          <pc:docMk/>
          <pc:sldMk cId="723470291" sldId="276"/>
        </pc:sldMkLst>
      </pc:sldChg>
      <pc:sldChg chg="del">
        <pc:chgData name="PIYUS KEDIA" userId="30dfcb9f6f0df2cc" providerId="LiveId" clId="{732890DA-7157-4CD2-BC03-24D30DDB9780}" dt="2022-06-23T12:12:03.250" v="5550" actId="47"/>
        <pc:sldMkLst>
          <pc:docMk/>
          <pc:sldMk cId="2654021927" sldId="277"/>
        </pc:sldMkLst>
      </pc:sldChg>
      <pc:sldChg chg="modSp mod">
        <pc:chgData name="PIYUS KEDIA" userId="30dfcb9f6f0df2cc" providerId="LiveId" clId="{732890DA-7157-4CD2-BC03-24D30DDB9780}" dt="2022-06-23T11:47:22.472" v="4854" actId="20577"/>
        <pc:sldMkLst>
          <pc:docMk/>
          <pc:sldMk cId="2497176235" sldId="278"/>
        </pc:sldMkLst>
        <pc:spChg chg="mod">
          <ac:chgData name="PIYUS KEDIA" userId="30dfcb9f6f0df2cc" providerId="LiveId" clId="{732890DA-7157-4CD2-BC03-24D30DDB9780}" dt="2022-06-23T11:47:22.472" v="4854" actId="20577"/>
          <ac:spMkLst>
            <pc:docMk/>
            <pc:sldMk cId="2497176235" sldId="278"/>
            <ac:spMk id="3" creationId="{5BC004F4-5AE8-480C-1EB3-17A19220AA32}"/>
          </ac:spMkLst>
        </pc:spChg>
      </pc:sldChg>
      <pc:sldChg chg="addSp modSp new mod">
        <pc:chgData name="PIYUS KEDIA" userId="30dfcb9f6f0df2cc" providerId="LiveId" clId="{732890DA-7157-4CD2-BC03-24D30DDB9780}" dt="2022-06-24T04:53:33.727" v="14098"/>
        <pc:sldMkLst>
          <pc:docMk/>
          <pc:sldMk cId="3614371245" sldId="279"/>
        </pc:sldMkLst>
        <pc:spChg chg="mod">
          <ac:chgData name="PIYUS KEDIA" userId="30dfcb9f6f0df2cc" providerId="LiveId" clId="{732890DA-7157-4CD2-BC03-24D30DDB9780}" dt="2022-06-23T13:42:32.318" v="8609" actId="20577"/>
          <ac:spMkLst>
            <pc:docMk/>
            <pc:sldMk cId="3614371245" sldId="279"/>
            <ac:spMk id="2" creationId="{1C44E69D-6D82-C742-82EC-548F12908541}"/>
          </ac:spMkLst>
        </pc:spChg>
        <pc:spChg chg="add mod">
          <ac:chgData name="PIYUS KEDIA" userId="30dfcb9f6f0df2cc" providerId="LiveId" clId="{732890DA-7157-4CD2-BC03-24D30DDB9780}" dt="2022-06-23T10:04:39.471" v="1834"/>
          <ac:spMkLst>
            <pc:docMk/>
            <pc:sldMk cId="3614371245" sldId="279"/>
            <ac:spMk id="4" creationId="{1BB85E19-5CC3-E13C-5D92-A2E2C5CDA8EC}"/>
          </ac:spMkLst>
        </pc:spChg>
        <pc:spChg chg="add mod">
          <ac:chgData name="PIYUS KEDIA" userId="30dfcb9f6f0df2cc" providerId="LiveId" clId="{732890DA-7157-4CD2-BC03-24D30DDB9780}" dt="2022-06-23T10:04:39.471" v="1834"/>
          <ac:spMkLst>
            <pc:docMk/>
            <pc:sldMk cId="3614371245" sldId="279"/>
            <ac:spMk id="5" creationId="{0C22A14E-BAE5-842E-C161-F94C6FD5085A}"/>
          </ac:spMkLst>
        </pc:spChg>
        <pc:spChg chg="add mod">
          <ac:chgData name="PIYUS KEDIA" userId="30dfcb9f6f0df2cc" providerId="LiveId" clId="{732890DA-7157-4CD2-BC03-24D30DDB9780}" dt="2022-06-23T10:04:39.471" v="1834"/>
          <ac:spMkLst>
            <pc:docMk/>
            <pc:sldMk cId="3614371245" sldId="279"/>
            <ac:spMk id="6" creationId="{93AD3E67-29DC-7AA3-2473-943967FB01B3}"/>
          </ac:spMkLst>
        </pc:spChg>
        <pc:spChg chg="add mod">
          <ac:chgData name="PIYUS KEDIA" userId="30dfcb9f6f0df2cc" providerId="LiveId" clId="{732890DA-7157-4CD2-BC03-24D30DDB9780}" dt="2022-06-23T10:04:39.471" v="1834"/>
          <ac:spMkLst>
            <pc:docMk/>
            <pc:sldMk cId="3614371245" sldId="279"/>
            <ac:spMk id="7" creationId="{150C8E43-BCB0-5EE9-3CE4-BDF3EEE35156}"/>
          </ac:spMkLst>
        </pc:spChg>
        <pc:spChg chg="add mod">
          <ac:chgData name="PIYUS KEDIA" userId="30dfcb9f6f0df2cc" providerId="LiveId" clId="{732890DA-7157-4CD2-BC03-24D30DDB9780}" dt="2022-06-23T10:04:39.471" v="1834"/>
          <ac:spMkLst>
            <pc:docMk/>
            <pc:sldMk cId="3614371245" sldId="279"/>
            <ac:spMk id="8" creationId="{7F258923-E85F-04A8-B601-195567BBDE53}"/>
          </ac:spMkLst>
        </pc:spChg>
        <pc:spChg chg="add mod">
          <ac:chgData name="PIYUS KEDIA" userId="30dfcb9f6f0df2cc" providerId="LiveId" clId="{732890DA-7157-4CD2-BC03-24D30DDB9780}" dt="2022-06-23T10:04:39.471" v="1834"/>
          <ac:spMkLst>
            <pc:docMk/>
            <pc:sldMk cId="3614371245" sldId="279"/>
            <ac:spMk id="9" creationId="{4B9028D0-363A-D3FE-BE35-12912E3EC73C}"/>
          </ac:spMkLst>
        </pc:spChg>
        <pc:spChg chg="add mod">
          <ac:chgData name="PIYUS KEDIA" userId="30dfcb9f6f0df2cc" providerId="LiveId" clId="{732890DA-7157-4CD2-BC03-24D30DDB9780}" dt="2022-06-23T10:04:39.471" v="1834"/>
          <ac:spMkLst>
            <pc:docMk/>
            <pc:sldMk cId="3614371245" sldId="279"/>
            <ac:spMk id="10" creationId="{F282E84D-BACC-6C2D-B7E1-A5E35844F78D}"/>
          </ac:spMkLst>
        </pc:spChg>
        <pc:spChg chg="add mod">
          <ac:chgData name="PIYUS KEDIA" userId="30dfcb9f6f0df2cc" providerId="LiveId" clId="{732890DA-7157-4CD2-BC03-24D30DDB9780}" dt="2022-06-23T10:04:39.471" v="1834"/>
          <ac:spMkLst>
            <pc:docMk/>
            <pc:sldMk cId="3614371245" sldId="279"/>
            <ac:spMk id="11" creationId="{144F1104-8518-8928-6D67-7CA8009339A6}"/>
          </ac:spMkLst>
        </pc:spChg>
        <pc:spChg chg="add mod">
          <ac:chgData name="PIYUS KEDIA" userId="30dfcb9f6f0df2cc" providerId="LiveId" clId="{732890DA-7157-4CD2-BC03-24D30DDB9780}" dt="2022-06-23T10:04:39.471" v="1834"/>
          <ac:spMkLst>
            <pc:docMk/>
            <pc:sldMk cId="3614371245" sldId="279"/>
            <ac:spMk id="12" creationId="{BDD23BB6-3868-9619-F7AB-A77232506F26}"/>
          </ac:spMkLst>
        </pc:spChg>
        <pc:spChg chg="add mod">
          <ac:chgData name="PIYUS KEDIA" userId="30dfcb9f6f0df2cc" providerId="LiveId" clId="{732890DA-7157-4CD2-BC03-24D30DDB9780}" dt="2022-06-23T10:04:39.471" v="1834"/>
          <ac:spMkLst>
            <pc:docMk/>
            <pc:sldMk cId="3614371245" sldId="279"/>
            <ac:spMk id="13" creationId="{E8FB95C3-DE31-9D20-E535-7A3BCC2D6DA3}"/>
          </ac:spMkLst>
        </pc:spChg>
        <pc:spChg chg="add mod">
          <ac:chgData name="PIYUS KEDIA" userId="30dfcb9f6f0df2cc" providerId="LiveId" clId="{732890DA-7157-4CD2-BC03-24D30DDB9780}" dt="2022-06-23T10:05:07.173" v="1891" actId="20577"/>
          <ac:spMkLst>
            <pc:docMk/>
            <pc:sldMk cId="3614371245" sldId="279"/>
            <ac:spMk id="23" creationId="{0DBC34B5-7356-18B3-3313-623A4E6D842E}"/>
          </ac:spMkLst>
        </pc:spChg>
        <pc:spChg chg="add mod">
          <ac:chgData name="PIYUS KEDIA" userId="30dfcb9f6f0df2cc" providerId="LiveId" clId="{732890DA-7157-4CD2-BC03-24D30DDB9780}" dt="2022-06-23T10:05:29.501" v="1979" actId="20577"/>
          <ac:spMkLst>
            <pc:docMk/>
            <pc:sldMk cId="3614371245" sldId="279"/>
            <ac:spMk id="24" creationId="{B5EEB0CE-F73D-45DD-95A5-4CACF642D4BB}"/>
          </ac:spMkLst>
        </pc:spChg>
        <pc:spChg chg="add mod">
          <ac:chgData name="PIYUS KEDIA" userId="30dfcb9f6f0df2cc" providerId="LiveId" clId="{732890DA-7157-4CD2-BC03-24D30DDB9780}" dt="2022-06-23T10:05:39.534" v="2053" actId="20577"/>
          <ac:spMkLst>
            <pc:docMk/>
            <pc:sldMk cId="3614371245" sldId="279"/>
            <ac:spMk id="25" creationId="{91991C09-9E5A-E085-08F8-56B3AFD83DA8}"/>
          </ac:spMkLst>
        </pc:spChg>
        <pc:spChg chg="add mod">
          <ac:chgData name="PIYUS KEDIA" userId="30dfcb9f6f0df2cc" providerId="LiveId" clId="{732890DA-7157-4CD2-BC03-24D30DDB9780}" dt="2022-06-23T10:05:54.761" v="2176" actId="20577"/>
          <ac:spMkLst>
            <pc:docMk/>
            <pc:sldMk cId="3614371245" sldId="279"/>
            <ac:spMk id="26" creationId="{3007ABC8-F85F-E372-C368-A65E37B6AA92}"/>
          </ac:spMkLst>
        </pc:spChg>
        <pc:spChg chg="add mod">
          <ac:chgData name="PIYUS KEDIA" userId="30dfcb9f6f0df2cc" providerId="LiveId" clId="{732890DA-7157-4CD2-BC03-24D30DDB9780}" dt="2022-06-23T10:06:05.442" v="2236" actId="20577"/>
          <ac:spMkLst>
            <pc:docMk/>
            <pc:sldMk cId="3614371245" sldId="279"/>
            <ac:spMk id="27" creationId="{45D89198-1A01-8155-BF06-205BC64D545E}"/>
          </ac:spMkLst>
        </pc:spChg>
        <pc:spChg chg="add mod">
          <ac:chgData name="PIYUS KEDIA" userId="30dfcb9f6f0df2cc" providerId="LiveId" clId="{732890DA-7157-4CD2-BC03-24D30DDB9780}" dt="2022-06-23T10:06:23.350" v="2360" actId="20577"/>
          <ac:spMkLst>
            <pc:docMk/>
            <pc:sldMk cId="3614371245" sldId="279"/>
            <ac:spMk id="28" creationId="{3B96DC93-4C21-C225-648D-E0F0676C784D}"/>
          </ac:spMkLst>
        </pc:spChg>
        <pc:spChg chg="add mod">
          <ac:chgData name="PIYUS KEDIA" userId="30dfcb9f6f0df2cc" providerId="LiveId" clId="{732890DA-7157-4CD2-BC03-24D30DDB9780}" dt="2022-06-23T10:06:32.310" v="2401" actId="20577"/>
          <ac:spMkLst>
            <pc:docMk/>
            <pc:sldMk cId="3614371245" sldId="279"/>
            <ac:spMk id="29" creationId="{F78D19A0-2CF6-4BC1-2309-611A05676B36}"/>
          </ac:spMkLst>
        </pc:spChg>
        <pc:spChg chg="add mod">
          <ac:chgData name="PIYUS KEDIA" userId="30dfcb9f6f0df2cc" providerId="LiveId" clId="{732890DA-7157-4CD2-BC03-24D30DDB9780}" dt="2022-06-23T10:06:47.109" v="2527" actId="20577"/>
          <ac:spMkLst>
            <pc:docMk/>
            <pc:sldMk cId="3614371245" sldId="279"/>
            <ac:spMk id="30" creationId="{DB6B6188-22BF-F3E4-F99B-1E646C05FF8A}"/>
          </ac:spMkLst>
        </pc:spChg>
        <pc:spChg chg="add mod">
          <ac:chgData name="PIYUS KEDIA" userId="30dfcb9f6f0df2cc" providerId="LiveId" clId="{732890DA-7157-4CD2-BC03-24D30DDB9780}" dt="2022-06-23T10:06:57.296" v="2580" actId="20577"/>
          <ac:spMkLst>
            <pc:docMk/>
            <pc:sldMk cId="3614371245" sldId="279"/>
            <ac:spMk id="31" creationId="{0738EF06-8925-38E9-EA0B-C5BAFA017930}"/>
          </ac:spMkLst>
        </pc:spChg>
        <pc:spChg chg="add mod">
          <ac:chgData name="PIYUS KEDIA" userId="30dfcb9f6f0df2cc" providerId="LiveId" clId="{732890DA-7157-4CD2-BC03-24D30DDB9780}" dt="2022-06-23T10:07:05.980" v="2618" actId="20577"/>
          <ac:spMkLst>
            <pc:docMk/>
            <pc:sldMk cId="3614371245" sldId="279"/>
            <ac:spMk id="32" creationId="{EAEE0E32-F91E-6F17-178C-20BFBF29E289}"/>
          </ac:spMkLst>
        </pc:spChg>
        <pc:spChg chg="add mod">
          <ac:chgData name="PIYUS KEDIA" userId="30dfcb9f6f0df2cc" providerId="LiveId" clId="{732890DA-7157-4CD2-BC03-24D30DDB9780}" dt="2022-06-23T10:08:24.253" v="2804" actId="207"/>
          <ac:spMkLst>
            <pc:docMk/>
            <pc:sldMk cId="3614371245" sldId="279"/>
            <ac:spMk id="33" creationId="{EE5CD920-757A-945F-7FE6-7C64F8406832}"/>
          </ac:spMkLst>
        </pc:spChg>
        <pc:inkChg chg="add">
          <ac:chgData name="PIYUS KEDIA" userId="30dfcb9f6f0df2cc" providerId="LiveId" clId="{732890DA-7157-4CD2-BC03-24D30DDB9780}" dt="2022-06-24T04:53:33.727" v="14098"/>
          <ac:inkMkLst>
            <pc:docMk/>
            <pc:sldMk cId="3614371245" sldId="279"/>
            <ac:inkMk id="34" creationId="{DAB66369-74D7-9C0C-852F-917560F02562}"/>
          </ac:inkMkLst>
        </pc:inkChg>
        <pc:cxnChg chg="add mod">
          <ac:chgData name="PIYUS KEDIA" userId="30dfcb9f6f0df2cc" providerId="LiveId" clId="{732890DA-7157-4CD2-BC03-24D30DDB9780}" dt="2022-06-23T10:04:39.471" v="1834"/>
          <ac:cxnSpMkLst>
            <pc:docMk/>
            <pc:sldMk cId="3614371245" sldId="279"/>
            <ac:cxnSpMk id="14" creationId="{FEA244CF-3FCB-21E6-5AC6-A70FB6DF5D45}"/>
          </ac:cxnSpMkLst>
        </pc:cxnChg>
        <pc:cxnChg chg="add mod">
          <ac:chgData name="PIYUS KEDIA" userId="30dfcb9f6f0df2cc" providerId="LiveId" clId="{732890DA-7157-4CD2-BC03-24D30DDB9780}" dt="2022-06-23T10:04:39.471" v="1834"/>
          <ac:cxnSpMkLst>
            <pc:docMk/>
            <pc:sldMk cId="3614371245" sldId="279"/>
            <ac:cxnSpMk id="15" creationId="{6CFE4E7A-7C3D-E061-A653-4E97A1B1E903}"/>
          </ac:cxnSpMkLst>
        </pc:cxnChg>
        <pc:cxnChg chg="add mod">
          <ac:chgData name="PIYUS KEDIA" userId="30dfcb9f6f0df2cc" providerId="LiveId" clId="{732890DA-7157-4CD2-BC03-24D30DDB9780}" dt="2022-06-23T10:04:39.471" v="1834"/>
          <ac:cxnSpMkLst>
            <pc:docMk/>
            <pc:sldMk cId="3614371245" sldId="279"/>
            <ac:cxnSpMk id="16" creationId="{70AC118B-74DF-78E3-A3FE-6EAA18884DE6}"/>
          </ac:cxnSpMkLst>
        </pc:cxnChg>
        <pc:cxnChg chg="add mod">
          <ac:chgData name="PIYUS KEDIA" userId="30dfcb9f6f0df2cc" providerId="LiveId" clId="{732890DA-7157-4CD2-BC03-24D30DDB9780}" dt="2022-06-23T10:04:39.471" v="1834"/>
          <ac:cxnSpMkLst>
            <pc:docMk/>
            <pc:sldMk cId="3614371245" sldId="279"/>
            <ac:cxnSpMk id="17" creationId="{2795F808-71E1-67D9-D364-CDB4BE360E44}"/>
          </ac:cxnSpMkLst>
        </pc:cxnChg>
        <pc:cxnChg chg="add mod">
          <ac:chgData name="PIYUS KEDIA" userId="30dfcb9f6f0df2cc" providerId="LiveId" clId="{732890DA-7157-4CD2-BC03-24D30DDB9780}" dt="2022-06-23T10:04:39.471" v="1834"/>
          <ac:cxnSpMkLst>
            <pc:docMk/>
            <pc:sldMk cId="3614371245" sldId="279"/>
            <ac:cxnSpMk id="18" creationId="{F8F79B29-4461-414C-3092-C5A977618E41}"/>
          </ac:cxnSpMkLst>
        </pc:cxnChg>
        <pc:cxnChg chg="add mod">
          <ac:chgData name="PIYUS KEDIA" userId="30dfcb9f6f0df2cc" providerId="LiveId" clId="{732890DA-7157-4CD2-BC03-24D30DDB9780}" dt="2022-06-23T10:04:39.471" v="1834"/>
          <ac:cxnSpMkLst>
            <pc:docMk/>
            <pc:sldMk cId="3614371245" sldId="279"/>
            <ac:cxnSpMk id="19" creationId="{5D96A398-FB1E-00DC-CB97-A80248DF487F}"/>
          </ac:cxnSpMkLst>
        </pc:cxnChg>
        <pc:cxnChg chg="add mod">
          <ac:chgData name="PIYUS KEDIA" userId="30dfcb9f6f0df2cc" providerId="LiveId" clId="{732890DA-7157-4CD2-BC03-24D30DDB9780}" dt="2022-06-23T10:04:39.471" v="1834"/>
          <ac:cxnSpMkLst>
            <pc:docMk/>
            <pc:sldMk cId="3614371245" sldId="279"/>
            <ac:cxnSpMk id="20" creationId="{491A9D14-4896-D227-2B25-A9F66A4068A1}"/>
          </ac:cxnSpMkLst>
        </pc:cxnChg>
        <pc:cxnChg chg="add mod">
          <ac:chgData name="PIYUS KEDIA" userId="30dfcb9f6f0df2cc" providerId="LiveId" clId="{732890DA-7157-4CD2-BC03-24D30DDB9780}" dt="2022-06-23T10:04:39.471" v="1834"/>
          <ac:cxnSpMkLst>
            <pc:docMk/>
            <pc:sldMk cId="3614371245" sldId="279"/>
            <ac:cxnSpMk id="21" creationId="{648E5650-48B4-9C48-1446-CB2765723525}"/>
          </ac:cxnSpMkLst>
        </pc:cxnChg>
        <pc:cxnChg chg="add mod">
          <ac:chgData name="PIYUS KEDIA" userId="30dfcb9f6f0df2cc" providerId="LiveId" clId="{732890DA-7157-4CD2-BC03-24D30DDB9780}" dt="2022-06-23T10:04:39.471" v="1834"/>
          <ac:cxnSpMkLst>
            <pc:docMk/>
            <pc:sldMk cId="3614371245" sldId="279"/>
            <ac:cxnSpMk id="22" creationId="{E8B9238F-52FC-849C-5837-0E5DC9A8A9DB}"/>
          </ac:cxnSpMkLst>
        </pc:cxnChg>
      </pc:sldChg>
      <pc:sldChg chg="add">
        <pc:chgData name="PIYUS KEDIA" userId="30dfcb9f6f0df2cc" providerId="LiveId" clId="{732890DA-7157-4CD2-BC03-24D30DDB9780}" dt="2022-06-23T10:38:15.595" v="2850"/>
        <pc:sldMkLst>
          <pc:docMk/>
          <pc:sldMk cId="3493903833" sldId="280"/>
        </pc:sldMkLst>
      </pc:sldChg>
      <pc:sldChg chg="addSp modSp add mod">
        <pc:chgData name="PIYUS KEDIA" userId="30dfcb9f6f0df2cc" providerId="LiveId" clId="{732890DA-7157-4CD2-BC03-24D30DDB9780}" dt="2022-06-23T10:40:51.206" v="2876" actId="20577"/>
        <pc:sldMkLst>
          <pc:docMk/>
          <pc:sldMk cId="4222990918" sldId="281"/>
        </pc:sldMkLst>
        <pc:spChg chg="add mod">
          <ac:chgData name="PIYUS KEDIA" userId="30dfcb9f6f0df2cc" providerId="LiveId" clId="{732890DA-7157-4CD2-BC03-24D30DDB9780}" dt="2022-06-23T10:40:51.206" v="2876" actId="20577"/>
          <ac:spMkLst>
            <pc:docMk/>
            <pc:sldMk cId="4222990918" sldId="281"/>
            <ac:spMk id="3" creationId="{E1C2E673-8905-1AB0-1275-CBA3B0A9FA2C}"/>
          </ac:spMkLst>
        </pc:spChg>
        <pc:spChg chg="mod">
          <ac:chgData name="PIYUS KEDIA" userId="30dfcb9f6f0df2cc" providerId="LiveId" clId="{732890DA-7157-4CD2-BC03-24D30DDB9780}" dt="2022-06-23T10:38:31.233" v="2858" actId="20577"/>
          <ac:spMkLst>
            <pc:docMk/>
            <pc:sldMk cId="4222990918" sldId="281"/>
            <ac:spMk id="4" creationId="{FBF59F9C-0A26-6722-38F0-306ABFD32C41}"/>
          </ac:spMkLst>
        </pc:spChg>
        <pc:spChg chg="mod">
          <ac:chgData name="PIYUS KEDIA" userId="30dfcb9f6f0df2cc" providerId="LiveId" clId="{732890DA-7157-4CD2-BC03-24D30DDB9780}" dt="2022-06-23T10:38:35.832" v="2861" actId="20577"/>
          <ac:spMkLst>
            <pc:docMk/>
            <pc:sldMk cId="4222990918" sldId="281"/>
            <ac:spMk id="5" creationId="{D3F7B514-08B4-7057-2805-13FAC00576D1}"/>
          </ac:spMkLst>
        </pc:spChg>
      </pc:sldChg>
      <pc:sldChg chg="addSp modSp add mod">
        <pc:chgData name="PIYUS KEDIA" userId="30dfcb9f6f0df2cc" providerId="LiveId" clId="{732890DA-7157-4CD2-BC03-24D30DDB9780}" dt="2022-06-23T10:41:00.830" v="2879" actId="20577"/>
        <pc:sldMkLst>
          <pc:docMk/>
          <pc:sldMk cId="616985798" sldId="282"/>
        </pc:sldMkLst>
        <pc:spChg chg="mod">
          <ac:chgData name="PIYUS KEDIA" userId="30dfcb9f6f0df2cc" providerId="LiveId" clId="{732890DA-7157-4CD2-BC03-24D30DDB9780}" dt="2022-06-23T10:38:47.865" v="2863" actId="20577"/>
          <ac:spMkLst>
            <pc:docMk/>
            <pc:sldMk cId="616985798" sldId="282"/>
            <ac:spMk id="5" creationId="{D3F7B514-08B4-7057-2805-13FAC00576D1}"/>
          </ac:spMkLst>
        </pc:spChg>
        <pc:spChg chg="mod">
          <ac:chgData name="PIYUS KEDIA" userId="30dfcb9f6f0df2cc" providerId="LiveId" clId="{732890DA-7157-4CD2-BC03-24D30DDB9780}" dt="2022-06-23T10:38:51.681" v="2864" actId="20577"/>
          <ac:spMkLst>
            <pc:docMk/>
            <pc:sldMk cId="616985798" sldId="282"/>
            <ac:spMk id="8" creationId="{9BA0324A-99AE-D250-B600-28B22CEB1BC6}"/>
          </ac:spMkLst>
        </pc:spChg>
        <pc:spChg chg="add mod">
          <ac:chgData name="PIYUS KEDIA" userId="30dfcb9f6f0df2cc" providerId="LiveId" clId="{732890DA-7157-4CD2-BC03-24D30DDB9780}" dt="2022-06-23T10:41:00.830" v="2879" actId="20577"/>
          <ac:spMkLst>
            <pc:docMk/>
            <pc:sldMk cId="616985798" sldId="282"/>
            <ac:spMk id="24" creationId="{D9DFCF37-1EA3-F7A1-DA58-DFB40578D73F}"/>
          </ac:spMkLst>
        </pc:spChg>
      </pc:sldChg>
      <pc:sldChg chg="addSp modSp add mod">
        <pc:chgData name="PIYUS KEDIA" userId="30dfcb9f6f0df2cc" providerId="LiveId" clId="{732890DA-7157-4CD2-BC03-24D30DDB9780}" dt="2022-06-23T10:41:09.021" v="2882" actId="20577"/>
        <pc:sldMkLst>
          <pc:docMk/>
          <pc:sldMk cId="1504703849" sldId="283"/>
        </pc:sldMkLst>
        <pc:spChg chg="mod">
          <ac:chgData name="PIYUS KEDIA" userId="30dfcb9f6f0df2cc" providerId="LiveId" clId="{732890DA-7157-4CD2-BC03-24D30DDB9780}" dt="2022-06-23T10:39:03.160" v="2869" actId="20577"/>
          <ac:spMkLst>
            <pc:docMk/>
            <pc:sldMk cId="1504703849" sldId="283"/>
            <ac:spMk id="8" creationId="{9BA0324A-99AE-D250-B600-28B22CEB1BC6}"/>
          </ac:spMkLst>
        </pc:spChg>
        <pc:spChg chg="mod">
          <ac:chgData name="PIYUS KEDIA" userId="30dfcb9f6f0df2cc" providerId="LiveId" clId="{732890DA-7157-4CD2-BC03-24D30DDB9780}" dt="2022-06-23T10:38:59.305" v="2867" actId="20577"/>
          <ac:spMkLst>
            <pc:docMk/>
            <pc:sldMk cId="1504703849" sldId="283"/>
            <ac:spMk id="11" creationId="{860C1AD2-4F42-722A-F746-AC1D1CEFD403}"/>
          </ac:spMkLst>
        </pc:spChg>
        <pc:spChg chg="add mod">
          <ac:chgData name="PIYUS KEDIA" userId="30dfcb9f6f0df2cc" providerId="LiveId" clId="{732890DA-7157-4CD2-BC03-24D30DDB9780}" dt="2022-06-23T10:41:09.021" v="2882" actId="20577"/>
          <ac:spMkLst>
            <pc:docMk/>
            <pc:sldMk cId="1504703849" sldId="283"/>
            <ac:spMk id="24" creationId="{313867B6-4A76-30B1-0562-3518046DFF20}"/>
          </ac:spMkLst>
        </pc:spChg>
      </pc:sldChg>
      <pc:sldChg chg="add">
        <pc:chgData name="PIYUS KEDIA" userId="30dfcb9f6f0df2cc" providerId="LiveId" clId="{732890DA-7157-4CD2-BC03-24D30DDB9780}" dt="2022-06-23T11:01:07.114" v="3628"/>
        <pc:sldMkLst>
          <pc:docMk/>
          <pc:sldMk cId="1240582114" sldId="284"/>
        </pc:sldMkLst>
      </pc:sldChg>
      <pc:sldChg chg="modSp new del mod">
        <pc:chgData name="PIYUS KEDIA" userId="30dfcb9f6f0df2cc" providerId="LiveId" clId="{732890DA-7157-4CD2-BC03-24D30DDB9780}" dt="2022-06-23T11:01:05.114" v="3627" actId="2696"/>
        <pc:sldMkLst>
          <pc:docMk/>
          <pc:sldMk cId="3891594041" sldId="284"/>
        </pc:sldMkLst>
        <pc:spChg chg="mod">
          <ac:chgData name="PIYUS KEDIA" userId="30dfcb9f6f0df2cc" providerId="LiveId" clId="{732890DA-7157-4CD2-BC03-24D30DDB9780}" dt="2022-06-23T10:59:11.939" v="3357" actId="20577"/>
          <ac:spMkLst>
            <pc:docMk/>
            <pc:sldMk cId="3891594041" sldId="284"/>
            <ac:spMk id="2" creationId="{27BD366C-3508-0C9A-1178-34319B6DD3AC}"/>
          </ac:spMkLst>
        </pc:spChg>
        <pc:spChg chg="mod">
          <ac:chgData name="PIYUS KEDIA" userId="30dfcb9f6f0df2cc" providerId="LiveId" clId="{732890DA-7157-4CD2-BC03-24D30DDB9780}" dt="2022-06-23T11:01:00.302" v="3626" actId="20577"/>
          <ac:spMkLst>
            <pc:docMk/>
            <pc:sldMk cId="3891594041" sldId="284"/>
            <ac:spMk id="3" creationId="{DED392E7-D725-CAD7-558E-1E1B7D21EF67}"/>
          </ac:spMkLst>
        </pc:spChg>
      </pc:sldChg>
      <pc:sldChg chg="addSp modSp add mod">
        <pc:chgData name="PIYUS KEDIA" userId="30dfcb9f6f0df2cc" providerId="LiveId" clId="{732890DA-7157-4CD2-BC03-24D30DDB9780}" dt="2022-06-23T11:15:29.572" v="4570" actId="113"/>
        <pc:sldMkLst>
          <pc:docMk/>
          <pc:sldMk cId="1735133652" sldId="285"/>
        </pc:sldMkLst>
        <pc:spChg chg="add mod">
          <ac:chgData name="PIYUS KEDIA" userId="30dfcb9f6f0df2cc" providerId="LiveId" clId="{732890DA-7157-4CD2-BC03-24D30DDB9780}" dt="2022-06-23T11:04:32.526" v="3743" actId="113"/>
          <ac:spMkLst>
            <pc:docMk/>
            <pc:sldMk cId="1735133652" sldId="285"/>
            <ac:spMk id="3" creationId="{C7AABB89-5445-0363-3F5D-B87543C9A6F1}"/>
          </ac:spMkLst>
        </pc:spChg>
        <pc:spChg chg="mod">
          <ac:chgData name="PIYUS KEDIA" userId="30dfcb9f6f0df2cc" providerId="LiveId" clId="{732890DA-7157-4CD2-BC03-24D30DDB9780}" dt="2022-06-23T11:15:24.833" v="4569" actId="113"/>
          <ac:spMkLst>
            <pc:docMk/>
            <pc:sldMk cId="1735133652" sldId="285"/>
            <ac:spMk id="8" creationId="{D82821CD-34AE-0C4F-FFE2-5716E3685BB8}"/>
          </ac:spMkLst>
        </pc:spChg>
        <pc:spChg chg="mod">
          <ac:chgData name="PIYUS KEDIA" userId="30dfcb9f6f0df2cc" providerId="LiveId" clId="{732890DA-7157-4CD2-BC03-24D30DDB9780}" dt="2022-06-23T11:15:29.572" v="4570" actId="113"/>
          <ac:spMkLst>
            <pc:docMk/>
            <pc:sldMk cId="1735133652" sldId="285"/>
            <ac:spMk id="23" creationId="{E3032EA6-57F7-A039-14A1-840D44896D54}"/>
          </ac:spMkLst>
        </pc:spChg>
        <pc:spChg chg="add mod">
          <ac:chgData name="PIYUS KEDIA" userId="30dfcb9f6f0df2cc" providerId="LiveId" clId="{732890DA-7157-4CD2-BC03-24D30DDB9780}" dt="2022-06-23T11:05:06.469" v="3951" actId="1037"/>
          <ac:spMkLst>
            <pc:docMk/>
            <pc:sldMk cId="1735133652" sldId="285"/>
            <ac:spMk id="25" creationId="{4BBD5D77-9A24-1CDB-2A56-E2ABE2108EC1}"/>
          </ac:spMkLst>
        </pc:spChg>
        <pc:spChg chg="add mod">
          <ac:chgData name="PIYUS KEDIA" userId="30dfcb9f6f0df2cc" providerId="LiveId" clId="{732890DA-7157-4CD2-BC03-24D30DDB9780}" dt="2022-06-23T11:05:01.093" v="3912" actId="1037"/>
          <ac:spMkLst>
            <pc:docMk/>
            <pc:sldMk cId="1735133652" sldId="285"/>
            <ac:spMk id="26" creationId="{8EF612A4-CA9B-4AA4-D946-CD154C205C63}"/>
          </ac:spMkLst>
        </pc:spChg>
        <pc:spChg chg="add mod">
          <ac:chgData name="PIYUS KEDIA" userId="30dfcb9f6f0df2cc" providerId="LiveId" clId="{732890DA-7157-4CD2-BC03-24D30DDB9780}" dt="2022-06-23T11:05:15.321" v="4023" actId="20577"/>
          <ac:spMkLst>
            <pc:docMk/>
            <pc:sldMk cId="1735133652" sldId="285"/>
            <ac:spMk id="27" creationId="{8753E2A5-ED8D-FCF8-BDB3-54BC420F0AFB}"/>
          </ac:spMkLst>
        </pc:spChg>
        <pc:spChg chg="add mod">
          <ac:chgData name="PIYUS KEDIA" userId="30dfcb9f6f0df2cc" providerId="LiveId" clId="{732890DA-7157-4CD2-BC03-24D30DDB9780}" dt="2022-06-23T11:05:22.566" v="4071" actId="20577"/>
          <ac:spMkLst>
            <pc:docMk/>
            <pc:sldMk cId="1735133652" sldId="285"/>
            <ac:spMk id="28" creationId="{D94952BD-667C-05A6-7BC4-1EB07CB0D461}"/>
          </ac:spMkLst>
        </pc:spChg>
        <pc:spChg chg="add mod">
          <ac:chgData name="PIYUS KEDIA" userId="30dfcb9f6f0df2cc" providerId="LiveId" clId="{732890DA-7157-4CD2-BC03-24D30DDB9780}" dt="2022-06-23T11:05:31.125" v="4117" actId="20577"/>
          <ac:spMkLst>
            <pc:docMk/>
            <pc:sldMk cId="1735133652" sldId="285"/>
            <ac:spMk id="29" creationId="{3C4D91B9-5E5B-1E57-3B82-968DB99BE99F}"/>
          </ac:spMkLst>
        </pc:spChg>
        <pc:spChg chg="add mod">
          <ac:chgData name="PIYUS KEDIA" userId="30dfcb9f6f0df2cc" providerId="LiveId" clId="{732890DA-7157-4CD2-BC03-24D30DDB9780}" dt="2022-06-23T11:05:39.459" v="4178" actId="20577"/>
          <ac:spMkLst>
            <pc:docMk/>
            <pc:sldMk cId="1735133652" sldId="285"/>
            <ac:spMk id="30" creationId="{1E07942B-534D-5B0D-B763-6C373F3498A8}"/>
          </ac:spMkLst>
        </pc:spChg>
        <pc:spChg chg="add mod">
          <ac:chgData name="PIYUS KEDIA" userId="30dfcb9f6f0df2cc" providerId="LiveId" clId="{732890DA-7157-4CD2-BC03-24D30DDB9780}" dt="2022-06-23T11:06:36.570" v="4302" actId="20577"/>
          <ac:spMkLst>
            <pc:docMk/>
            <pc:sldMk cId="1735133652" sldId="285"/>
            <ac:spMk id="31" creationId="{797535DC-E0D6-D12D-A69F-6DAC3C0AC078}"/>
          </ac:spMkLst>
        </pc:spChg>
        <pc:spChg chg="add mod">
          <ac:chgData name="PIYUS KEDIA" userId="30dfcb9f6f0df2cc" providerId="LiveId" clId="{732890DA-7157-4CD2-BC03-24D30DDB9780}" dt="2022-06-23T11:06:44.507" v="4349" actId="20577"/>
          <ac:spMkLst>
            <pc:docMk/>
            <pc:sldMk cId="1735133652" sldId="285"/>
            <ac:spMk id="32" creationId="{C29179CB-D8F3-01AA-7A17-5939BC07F8F4}"/>
          </ac:spMkLst>
        </pc:spChg>
        <pc:spChg chg="add mod">
          <ac:chgData name="PIYUS KEDIA" userId="30dfcb9f6f0df2cc" providerId="LiveId" clId="{732890DA-7157-4CD2-BC03-24D30DDB9780}" dt="2022-06-23T11:06:54.798" v="4387" actId="14100"/>
          <ac:spMkLst>
            <pc:docMk/>
            <pc:sldMk cId="1735133652" sldId="285"/>
            <ac:spMk id="33" creationId="{5557E4A0-7EF5-4FD1-4E08-DC2171ED943A}"/>
          </ac:spMkLst>
        </pc:spChg>
        <pc:spChg chg="add mod">
          <ac:chgData name="PIYUS KEDIA" userId="30dfcb9f6f0df2cc" providerId="LiveId" clId="{732890DA-7157-4CD2-BC03-24D30DDB9780}" dt="2022-06-23T11:07:04.189" v="4433" actId="20577"/>
          <ac:spMkLst>
            <pc:docMk/>
            <pc:sldMk cId="1735133652" sldId="285"/>
            <ac:spMk id="34" creationId="{88AD7D78-D7B3-CB17-85C2-253BC0874DBF}"/>
          </ac:spMkLst>
        </pc:spChg>
        <pc:spChg chg="add mod">
          <ac:chgData name="PIYUS KEDIA" userId="30dfcb9f6f0df2cc" providerId="LiveId" clId="{732890DA-7157-4CD2-BC03-24D30DDB9780}" dt="2022-06-23T11:07:50.873" v="4451" actId="207"/>
          <ac:spMkLst>
            <pc:docMk/>
            <pc:sldMk cId="1735133652" sldId="285"/>
            <ac:spMk id="35" creationId="{B4C94A5D-F6B2-B212-CA5B-495AAC0949F3}"/>
          </ac:spMkLst>
        </pc:spChg>
      </pc:sldChg>
      <pc:sldChg chg="modSp add mod">
        <pc:chgData name="PIYUS KEDIA" userId="30dfcb9f6f0df2cc" providerId="LiveId" clId="{732890DA-7157-4CD2-BC03-24D30DDB9780}" dt="2022-06-23T11:08:06.366" v="4456" actId="20577"/>
        <pc:sldMkLst>
          <pc:docMk/>
          <pc:sldMk cId="924228365" sldId="286"/>
        </pc:sldMkLst>
        <pc:spChg chg="mod">
          <ac:chgData name="PIYUS KEDIA" userId="30dfcb9f6f0df2cc" providerId="LiveId" clId="{732890DA-7157-4CD2-BC03-24D30DDB9780}" dt="2022-06-23T11:08:06.366" v="4456" actId="20577"/>
          <ac:spMkLst>
            <pc:docMk/>
            <pc:sldMk cId="924228365" sldId="286"/>
            <ac:spMk id="8" creationId="{D82821CD-34AE-0C4F-FFE2-5716E3685BB8}"/>
          </ac:spMkLst>
        </pc:spChg>
        <pc:spChg chg="mod">
          <ac:chgData name="PIYUS KEDIA" userId="30dfcb9f6f0df2cc" providerId="LiveId" clId="{732890DA-7157-4CD2-BC03-24D30DDB9780}" dt="2022-06-23T11:08:01.724" v="4454" actId="20577"/>
          <ac:spMkLst>
            <pc:docMk/>
            <pc:sldMk cId="924228365" sldId="286"/>
            <ac:spMk id="23" creationId="{E3032EA6-57F7-A039-14A1-840D44896D54}"/>
          </ac:spMkLst>
        </pc:spChg>
      </pc:sldChg>
      <pc:sldChg chg="addSp delSp modSp add del mod">
        <pc:chgData name="PIYUS KEDIA" userId="30dfcb9f6f0df2cc" providerId="LiveId" clId="{732890DA-7157-4CD2-BC03-24D30DDB9780}" dt="2022-06-23T11:04:14.330" v="3734" actId="47"/>
        <pc:sldMkLst>
          <pc:docMk/>
          <pc:sldMk cId="2081529533" sldId="286"/>
        </pc:sldMkLst>
        <pc:spChg chg="add mod">
          <ac:chgData name="PIYUS KEDIA" userId="30dfcb9f6f0df2cc" providerId="LiveId" clId="{732890DA-7157-4CD2-BC03-24D30DDB9780}" dt="2022-06-23T11:03:39.353" v="3726" actId="2711"/>
          <ac:spMkLst>
            <pc:docMk/>
            <pc:sldMk cId="2081529533" sldId="286"/>
            <ac:spMk id="3" creationId="{3E83A894-48FD-0C9A-FF6C-23FE649B5725}"/>
          </ac:spMkLst>
        </pc:spChg>
        <pc:spChg chg="mod">
          <ac:chgData name="PIYUS KEDIA" userId="30dfcb9f6f0df2cc" providerId="LiveId" clId="{732890DA-7157-4CD2-BC03-24D30DDB9780}" dt="2022-06-23T11:03:14.674" v="3656" actId="113"/>
          <ac:spMkLst>
            <pc:docMk/>
            <pc:sldMk cId="2081529533" sldId="286"/>
            <ac:spMk id="8" creationId="{D82821CD-34AE-0C4F-FFE2-5716E3685BB8}"/>
          </ac:spMkLst>
        </pc:spChg>
        <pc:spChg chg="add del mod">
          <ac:chgData name="PIYUS KEDIA" userId="30dfcb9f6f0df2cc" providerId="LiveId" clId="{732890DA-7157-4CD2-BC03-24D30DDB9780}" dt="2022-06-23T11:03:03.303" v="3654"/>
          <ac:spMkLst>
            <pc:docMk/>
            <pc:sldMk cId="2081529533" sldId="286"/>
            <ac:spMk id="25" creationId="{9382AC19-269F-7174-FC23-4E67C69C3035}"/>
          </ac:spMkLst>
        </pc:spChg>
      </pc:sldChg>
      <pc:sldChg chg="modSp add del mod">
        <pc:chgData name="PIYUS KEDIA" userId="30dfcb9f6f0df2cc" providerId="LiveId" clId="{732890DA-7157-4CD2-BC03-24D30DDB9780}" dt="2022-06-23T11:04:17.658" v="3735" actId="47"/>
        <pc:sldMkLst>
          <pc:docMk/>
          <pc:sldMk cId="882137496" sldId="287"/>
        </pc:sldMkLst>
        <pc:spChg chg="mod">
          <ac:chgData name="PIYUS KEDIA" userId="30dfcb9f6f0df2cc" providerId="LiveId" clId="{732890DA-7157-4CD2-BC03-24D30DDB9780}" dt="2022-06-23T11:03:56.559" v="3731" actId="20577"/>
          <ac:spMkLst>
            <pc:docMk/>
            <pc:sldMk cId="882137496" sldId="287"/>
            <ac:spMk id="8" creationId="{D82821CD-34AE-0C4F-FFE2-5716E3685BB8}"/>
          </ac:spMkLst>
        </pc:spChg>
        <pc:spChg chg="mod">
          <ac:chgData name="PIYUS KEDIA" userId="30dfcb9f6f0df2cc" providerId="LiveId" clId="{732890DA-7157-4CD2-BC03-24D30DDB9780}" dt="2022-06-23T11:04:00.935" v="3733" actId="20577"/>
          <ac:spMkLst>
            <pc:docMk/>
            <pc:sldMk cId="882137496" sldId="287"/>
            <ac:spMk id="23" creationId="{E3032EA6-57F7-A039-14A1-840D44896D54}"/>
          </ac:spMkLst>
        </pc:spChg>
      </pc:sldChg>
      <pc:sldChg chg="modSp add mod">
        <pc:chgData name="PIYUS KEDIA" userId="30dfcb9f6f0df2cc" providerId="LiveId" clId="{732890DA-7157-4CD2-BC03-24D30DDB9780}" dt="2022-06-23T11:15:49.641" v="4572" actId="113"/>
        <pc:sldMkLst>
          <pc:docMk/>
          <pc:sldMk cId="3652933071" sldId="287"/>
        </pc:sldMkLst>
        <pc:spChg chg="mod">
          <ac:chgData name="PIYUS KEDIA" userId="30dfcb9f6f0df2cc" providerId="LiveId" clId="{732890DA-7157-4CD2-BC03-24D30DDB9780}" dt="2022-06-23T11:15:46.036" v="4571" actId="113"/>
          <ac:spMkLst>
            <pc:docMk/>
            <pc:sldMk cId="3652933071" sldId="287"/>
            <ac:spMk id="7" creationId="{99016DE5-D9F5-4BD4-26EC-8296A9E443F5}"/>
          </ac:spMkLst>
        </pc:spChg>
        <pc:spChg chg="mod">
          <ac:chgData name="PIYUS KEDIA" userId="30dfcb9f6f0df2cc" providerId="LiveId" clId="{732890DA-7157-4CD2-BC03-24D30DDB9780}" dt="2022-06-23T11:15:49.641" v="4572" actId="113"/>
          <ac:spMkLst>
            <pc:docMk/>
            <pc:sldMk cId="3652933071" sldId="287"/>
            <ac:spMk id="10" creationId="{C5FFE7B7-B982-39B3-5C10-B03F874DCD4E}"/>
          </ac:spMkLst>
        </pc:spChg>
        <pc:spChg chg="mod">
          <ac:chgData name="PIYUS KEDIA" userId="30dfcb9f6f0df2cc" providerId="LiveId" clId="{732890DA-7157-4CD2-BC03-24D30DDB9780}" dt="2022-06-23T11:08:52.879" v="4467" actId="207"/>
          <ac:spMkLst>
            <pc:docMk/>
            <pc:sldMk cId="3652933071" sldId="287"/>
            <ac:spMk id="35" creationId="{B4C94A5D-F6B2-B212-CA5B-495AAC0949F3}"/>
          </ac:spMkLst>
        </pc:spChg>
      </pc:sldChg>
      <pc:sldChg chg="modSp add mod">
        <pc:chgData name="PIYUS KEDIA" userId="30dfcb9f6f0df2cc" providerId="LiveId" clId="{732890DA-7157-4CD2-BC03-24D30DDB9780}" dt="2022-06-23T11:09:10.126" v="4474" actId="20577"/>
        <pc:sldMkLst>
          <pc:docMk/>
          <pc:sldMk cId="3537872319" sldId="288"/>
        </pc:sldMkLst>
        <pc:spChg chg="mod">
          <ac:chgData name="PIYUS KEDIA" userId="30dfcb9f6f0df2cc" providerId="LiveId" clId="{732890DA-7157-4CD2-BC03-24D30DDB9780}" dt="2022-06-23T11:09:05.531" v="4471" actId="20577"/>
          <ac:spMkLst>
            <pc:docMk/>
            <pc:sldMk cId="3537872319" sldId="288"/>
            <ac:spMk id="7" creationId="{99016DE5-D9F5-4BD4-26EC-8296A9E443F5}"/>
          </ac:spMkLst>
        </pc:spChg>
        <pc:spChg chg="mod">
          <ac:chgData name="PIYUS KEDIA" userId="30dfcb9f6f0df2cc" providerId="LiveId" clId="{732890DA-7157-4CD2-BC03-24D30DDB9780}" dt="2022-06-23T11:09:10.126" v="4474" actId="20577"/>
          <ac:spMkLst>
            <pc:docMk/>
            <pc:sldMk cId="3537872319" sldId="288"/>
            <ac:spMk id="10" creationId="{C5FFE7B7-B982-39B3-5C10-B03F874DCD4E}"/>
          </ac:spMkLst>
        </pc:spChg>
      </pc:sldChg>
      <pc:sldChg chg="modSp add mod">
        <pc:chgData name="PIYUS KEDIA" userId="30dfcb9f6f0df2cc" providerId="LiveId" clId="{732890DA-7157-4CD2-BC03-24D30DDB9780}" dt="2022-06-23T11:15:03.407" v="4568" actId="207"/>
        <pc:sldMkLst>
          <pc:docMk/>
          <pc:sldMk cId="1456503448" sldId="289"/>
        </pc:sldMkLst>
        <pc:spChg chg="mod">
          <ac:chgData name="PIYUS KEDIA" userId="30dfcb9f6f0df2cc" providerId="LiveId" clId="{732890DA-7157-4CD2-BC03-24D30DDB9780}" dt="2022-06-23T11:14:53.552" v="4566" actId="113"/>
          <ac:spMkLst>
            <pc:docMk/>
            <pc:sldMk cId="1456503448" sldId="289"/>
            <ac:spMk id="6" creationId="{848669A7-3984-6A67-35E2-2497C9633B87}"/>
          </ac:spMkLst>
        </pc:spChg>
        <pc:spChg chg="mod">
          <ac:chgData name="PIYUS KEDIA" userId="30dfcb9f6f0df2cc" providerId="LiveId" clId="{732890DA-7157-4CD2-BC03-24D30DDB9780}" dt="2022-06-23T11:14:59.026" v="4567" actId="113"/>
          <ac:spMkLst>
            <pc:docMk/>
            <pc:sldMk cId="1456503448" sldId="289"/>
            <ac:spMk id="13" creationId="{6329544C-93AD-C9E5-171D-22F1671D345E}"/>
          </ac:spMkLst>
        </pc:spChg>
        <pc:spChg chg="mod">
          <ac:chgData name="PIYUS KEDIA" userId="30dfcb9f6f0df2cc" providerId="LiveId" clId="{732890DA-7157-4CD2-BC03-24D30DDB9780}" dt="2022-06-23T11:15:03.407" v="4568" actId="207"/>
          <ac:spMkLst>
            <pc:docMk/>
            <pc:sldMk cId="1456503448" sldId="289"/>
            <ac:spMk id="35" creationId="{B4C94A5D-F6B2-B212-CA5B-495AAC0949F3}"/>
          </ac:spMkLst>
        </pc:spChg>
      </pc:sldChg>
      <pc:sldChg chg="modSp add mod">
        <pc:chgData name="PIYUS KEDIA" userId="30dfcb9f6f0df2cc" providerId="LiveId" clId="{732890DA-7157-4CD2-BC03-24D30DDB9780}" dt="2022-06-23T11:09:55.086" v="4488" actId="20577"/>
        <pc:sldMkLst>
          <pc:docMk/>
          <pc:sldMk cId="2146475860" sldId="290"/>
        </pc:sldMkLst>
        <pc:spChg chg="mod">
          <ac:chgData name="PIYUS KEDIA" userId="30dfcb9f6f0df2cc" providerId="LiveId" clId="{732890DA-7157-4CD2-BC03-24D30DDB9780}" dt="2022-06-23T11:09:50.772" v="4485" actId="20577"/>
          <ac:spMkLst>
            <pc:docMk/>
            <pc:sldMk cId="2146475860" sldId="290"/>
            <ac:spMk id="6" creationId="{848669A7-3984-6A67-35E2-2497C9633B87}"/>
          </ac:spMkLst>
        </pc:spChg>
        <pc:spChg chg="mod">
          <ac:chgData name="PIYUS KEDIA" userId="30dfcb9f6f0df2cc" providerId="LiveId" clId="{732890DA-7157-4CD2-BC03-24D30DDB9780}" dt="2022-06-23T11:09:55.086" v="4488" actId="20577"/>
          <ac:spMkLst>
            <pc:docMk/>
            <pc:sldMk cId="2146475860" sldId="290"/>
            <ac:spMk id="13" creationId="{6329544C-93AD-C9E5-171D-22F1671D345E}"/>
          </ac:spMkLst>
        </pc:spChg>
      </pc:sldChg>
      <pc:sldChg chg="modSp add mod">
        <pc:chgData name="PIYUS KEDIA" userId="30dfcb9f6f0df2cc" providerId="LiveId" clId="{732890DA-7157-4CD2-BC03-24D30DDB9780}" dt="2022-06-23T11:13:57.397" v="4562" actId="113"/>
        <pc:sldMkLst>
          <pc:docMk/>
          <pc:sldMk cId="3693009209" sldId="291"/>
        </pc:sldMkLst>
        <pc:spChg chg="mod">
          <ac:chgData name="PIYUS KEDIA" userId="30dfcb9f6f0df2cc" providerId="LiveId" clId="{732890DA-7157-4CD2-BC03-24D30DDB9780}" dt="2022-06-23T11:13:48.329" v="4561" actId="113"/>
          <ac:spMkLst>
            <pc:docMk/>
            <pc:sldMk cId="3693009209" sldId="291"/>
            <ac:spMk id="5" creationId="{CBA8EB14-5465-E49D-00FB-20839A6A5812}"/>
          </ac:spMkLst>
        </pc:spChg>
        <pc:spChg chg="mod">
          <ac:chgData name="PIYUS KEDIA" userId="30dfcb9f6f0df2cc" providerId="LiveId" clId="{732890DA-7157-4CD2-BC03-24D30DDB9780}" dt="2022-06-23T11:13:57.397" v="4562" actId="113"/>
          <ac:spMkLst>
            <pc:docMk/>
            <pc:sldMk cId="3693009209" sldId="291"/>
            <ac:spMk id="8" creationId="{D82821CD-34AE-0C4F-FFE2-5716E3685BB8}"/>
          </ac:spMkLst>
        </pc:spChg>
        <pc:spChg chg="mod">
          <ac:chgData name="PIYUS KEDIA" userId="30dfcb9f6f0df2cc" providerId="LiveId" clId="{732890DA-7157-4CD2-BC03-24D30DDB9780}" dt="2022-06-23T11:13:44.763" v="4560" actId="207"/>
          <ac:spMkLst>
            <pc:docMk/>
            <pc:sldMk cId="3693009209" sldId="291"/>
            <ac:spMk id="35" creationId="{B4C94A5D-F6B2-B212-CA5B-495AAC0949F3}"/>
          </ac:spMkLst>
        </pc:spChg>
      </pc:sldChg>
      <pc:sldChg chg="modSp add mod">
        <pc:chgData name="PIYUS KEDIA" userId="30dfcb9f6f0df2cc" providerId="LiveId" clId="{732890DA-7157-4CD2-BC03-24D30DDB9780}" dt="2022-06-23T11:14:18.692" v="4565" actId="113"/>
        <pc:sldMkLst>
          <pc:docMk/>
          <pc:sldMk cId="901367908" sldId="292"/>
        </pc:sldMkLst>
        <pc:spChg chg="mod">
          <ac:chgData name="PIYUS KEDIA" userId="30dfcb9f6f0df2cc" providerId="LiveId" clId="{732890DA-7157-4CD2-BC03-24D30DDB9780}" dt="2022-06-23T11:10:22.352" v="4497" actId="20577"/>
          <ac:spMkLst>
            <pc:docMk/>
            <pc:sldMk cId="901367908" sldId="292"/>
            <ac:spMk id="5" creationId="{CBA8EB14-5465-E49D-00FB-20839A6A5812}"/>
          </ac:spMkLst>
        </pc:spChg>
        <pc:spChg chg="mod">
          <ac:chgData name="PIYUS KEDIA" userId="30dfcb9f6f0df2cc" providerId="LiveId" clId="{732890DA-7157-4CD2-BC03-24D30DDB9780}" dt="2022-06-23T11:14:15.920" v="4564" actId="113"/>
          <ac:spMkLst>
            <pc:docMk/>
            <pc:sldMk cId="901367908" sldId="292"/>
            <ac:spMk id="8" creationId="{D82821CD-34AE-0C4F-FFE2-5716E3685BB8}"/>
          </ac:spMkLst>
        </pc:spChg>
        <pc:spChg chg="mod">
          <ac:chgData name="PIYUS KEDIA" userId="30dfcb9f6f0df2cc" providerId="LiveId" clId="{732890DA-7157-4CD2-BC03-24D30DDB9780}" dt="2022-06-23T11:14:18.692" v="4565" actId="113"/>
          <ac:spMkLst>
            <pc:docMk/>
            <pc:sldMk cId="901367908" sldId="292"/>
            <ac:spMk id="23" creationId="{E3032EA6-57F7-A039-14A1-840D44896D54}"/>
          </ac:spMkLst>
        </pc:spChg>
        <pc:spChg chg="mod">
          <ac:chgData name="PIYUS KEDIA" userId="30dfcb9f6f0df2cc" providerId="LiveId" clId="{732890DA-7157-4CD2-BC03-24D30DDB9780}" dt="2022-06-23T11:14:03.170" v="4563" actId="207"/>
          <ac:spMkLst>
            <pc:docMk/>
            <pc:sldMk cId="901367908" sldId="292"/>
            <ac:spMk id="35" creationId="{B4C94A5D-F6B2-B212-CA5B-495AAC0949F3}"/>
          </ac:spMkLst>
        </pc:spChg>
      </pc:sldChg>
      <pc:sldChg chg="modSp add mod">
        <pc:chgData name="PIYUS KEDIA" userId="30dfcb9f6f0df2cc" providerId="LiveId" clId="{732890DA-7157-4CD2-BC03-24D30DDB9780}" dt="2022-06-23T11:13:23.902" v="4559" actId="207"/>
        <pc:sldMkLst>
          <pc:docMk/>
          <pc:sldMk cId="976965653" sldId="293"/>
        </pc:sldMkLst>
        <pc:spChg chg="mod">
          <ac:chgData name="PIYUS KEDIA" userId="30dfcb9f6f0df2cc" providerId="LiveId" clId="{732890DA-7157-4CD2-BC03-24D30DDB9780}" dt="2022-06-23T11:10:45.150" v="4507" actId="20577"/>
          <ac:spMkLst>
            <pc:docMk/>
            <pc:sldMk cId="976965653" sldId="293"/>
            <ac:spMk id="8" creationId="{D82821CD-34AE-0C4F-FFE2-5716E3685BB8}"/>
          </ac:spMkLst>
        </pc:spChg>
        <pc:spChg chg="mod">
          <ac:chgData name="PIYUS KEDIA" userId="30dfcb9f6f0df2cc" providerId="LiveId" clId="{732890DA-7157-4CD2-BC03-24D30DDB9780}" dt="2022-06-23T11:10:40.196" v="4504" actId="20577"/>
          <ac:spMkLst>
            <pc:docMk/>
            <pc:sldMk cId="976965653" sldId="293"/>
            <ac:spMk id="23" creationId="{E3032EA6-57F7-A039-14A1-840D44896D54}"/>
          </ac:spMkLst>
        </pc:spChg>
        <pc:spChg chg="mod">
          <ac:chgData name="PIYUS KEDIA" userId="30dfcb9f6f0df2cc" providerId="LiveId" clId="{732890DA-7157-4CD2-BC03-24D30DDB9780}" dt="2022-06-23T11:13:23.902" v="4559" actId="207"/>
          <ac:spMkLst>
            <pc:docMk/>
            <pc:sldMk cId="976965653" sldId="293"/>
            <ac:spMk id="35" creationId="{B4C94A5D-F6B2-B212-CA5B-495AAC0949F3}"/>
          </ac:spMkLst>
        </pc:spChg>
      </pc:sldChg>
      <pc:sldChg chg="modSp add mod">
        <pc:chgData name="PIYUS KEDIA" userId="30dfcb9f6f0df2cc" providerId="LiveId" clId="{732890DA-7157-4CD2-BC03-24D30DDB9780}" dt="2022-06-23T11:13:14.626" v="4558" actId="113"/>
        <pc:sldMkLst>
          <pc:docMk/>
          <pc:sldMk cId="2831730884" sldId="294"/>
        </pc:sldMkLst>
        <pc:spChg chg="mod">
          <ac:chgData name="PIYUS KEDIA" userId="30dfcb9f6f0df2cc" providerId="LiveId" clId="{732890DA-7157-4CD2-BC03-24D30DDB9780}" dt="2022-06-23T11:13:10.762" v="4557" actId="113"/>
          <ac:spMkLst>
            <pc:docMk/>
            <pc:sldMk cId="2831730884" sldId="294"/>
            <ac:spMk id="4" creationId="{3D0B51A5-1858-BECD-C32A-BFC56E5FEAC6}"/>
          </ac:spMkLst>
        </pc:spChg>
        <pc:spChg chg="mod">
          <ac:chgData name="PIYUS KEDIA" userId="30dfcb9f6f0df2cc" providerId="LiveId" clId="{732890DA-7157-4CD2-BC03-24D30DDB9780}" dt="2022-06-23T11:13:14.626" v="4558" actId="113"/>
          <ac:spMkLst>
            <pc:docMk/>
            <pc:sldMk cId="2831730884" sldId="294"/>
            <ac:spMk id="5" creationId="{CBA8EB14-5465-E49D-00FB-20839A6A5812}"/>
          </ac:spMkLst>
        </pc:spChg>
        <pc:spChg chg="mod">
          <ac:chgData name="PIYUS KEDIA" userId="30dfcb9f6f0df2cc" providerId="LiveId" clId="{732890DA-7157-4CD2-BC03-24D30DDB9780}" dt="2022-06-23T11:13:06.557" v="4556" actId="207"/>
          <ac:spMkLst>
            <pc:docMk/>
            <pc:sldMk cId="2831730884" sldId="294"/>
            <ac:spMk id="35" creationId="{B4C94A5D-F6B2-B212-CA5B-495AAC0949F3}"/>
          </ac:spMkLst>
        </pc:spChg>
      </pc:sldChg>
      <pc:sldChg chg="modSp add mod">
        <pc:chgData name="PIYUS KEDIA" userId="30dfcb9f6f0df2cc" providerId="LiveId" clId="{732890DA-7157-4CD2-BC03-24D30DDB9780}" dt="2022-06-23T11:16:58.500" v="4574" actId="113"/>
        <pc:sldMkLst>
          <pc:docMk/>
          <pc:sldMk cId="1438825189" sldId="295"/>
        </pc:sldMkLst>
        <pc:spChg chg="mod">
          <ac:chgData name="PIYUS KEDIA" userId="30dfcb9f6f0df2cc" providerId="LiveId" clId="{732890DA-7157-4CD2-BC03-24D30DDB9780}" dt="2022-06-23T11:16:54.381" v="4573" actId="113"/>
          <ac:spMkLst>
            <pc:docMk/>
            <pc:sldMk cId="1438825189" sldId="295"/>
            <ac:spMk id="4" creationId="{3D0B51A5-1858-BECD-C32A-BFC56E5FEAC6}"/>
          </ac:spMkLst>
        </pc:spChg>
        <pc:spChg chg="mod">
          <ac:chgData name="PIYUS KEDIA" userId="30dfcb9f6f0df2cc" providerId="LiveId" clId="{732890DA-7157-4CD2-BC03-24D30DDB9780}" dt="2022-06-23T11:13:00.778" v="4555" actId="113"/>
          <ac:spMkLst>
            <pc:docMk/>
            <pc:sldMk cId="1438825189" sldId="295"/>
            <ac:spMk id="5" creationId="{CBA8EB14-5465-E49D-00FB-20839A6A5812}"/>
          </ac:spMkLst>
        </pc:spChg>
        <pc:spChg chg="mod">
          <ac:chgData name="PIYUS KEDIA" userId="30dfcb9f6f0df2cc" providerId="LiveId" clId="{732890DA-7157-4CD2-BC03-24D30DDB9780}" dt="2022-06-23T11:16:58.500" v="4574" actId="113"/>
          <ac:spMkLst>
            <pc:docMk/>
            <pc:sldMk cId="1438825189" sldId="295"/>
            <ac:spMk id="8" creationId="{D82821CD-34AE-0C4F-FFE2-5716E3685BB8}"/>
          </ac:spMkLst>
        </pc:spChg>
        <pc:spChg chg="mod">
          <ac:chgData name="PIYUS KEDIA" userId="30dfcb9f6f0df2cc" providerId="LiveId" clId="{732890DA-7157-4CD2-BC03-24D30DDB9780}" dt="2022-06-23T11:12:48.673" v="4553" actId="207"/>
          <ac:spMkLst>
            <pc:docMk/>
            <pc:sldMk cId="1438825189" sldId="295"/>
            <ac:spMk id="35" creationId="{B4C94A5D-F6B2-B212-CA5B-495AAC0949F3}"/>
          </ac:spMkLst>
        </pc:spChg>
      </pc:sldChg>
      <pc:sldChg chg="add del">
        <pc:chgData name="PIYUS KEDIA" userId="30dfcb9f6f0df2cc" providerId="LiveId" clId="{732890DA-7157-4CD2-BC03-24D30DDB9780}" dt="2022-06-23T11:11:00.069" v="4511"/>
        <pc:sldMkLst>
          <pc:docMk/>
          <pc:sldMk cId="2133580059" sldId="295"/>
        </pc:sldMkLst>
      </pc:sldChg>
      <pc:sldChg chg="modSp add mod">
        <pc:chgData name="PIYUS KEDIA" userId="30dfcb9f6f0df2cc" providerId="LiveId" clId="{732890DA-7157-4CD2-BC03-24D30DDB9780}" dt="2022-06-23T11:17:09.064" v="4576" actId="113"/>
        <pc:sldMkLst>
          <pc:docMk/>
          <pc:sldMk cId="3470780466" sldId="296"/>
        </pc:sldMkLst>
        <pc:spChg chg="mod">
          <ac:chgData name="PIYUS KEDIA" userId="30dfcb9f6f0df2cc" providerId="LiveId" clId="{732890DA-7157-4CD2-BC03-24D30DDB9780}" dt="2022-06-23T11:17:05.113" v="4575" actId="113"/>
          <ac:spMkLst>
            <pc:docMk/>
            <pc:sldMk cId="3470780466" sldId="296"/>
            <ac:spMk id="5" creationId="{CBA8EB14-5465-E49D-00FB-20839A6A5812}"/>
          </ac:spMkLst>
        </pc:spChg>
        <pc:spChg chg="mod">
          <ac:chgData name="PIYUS KEDIA" userId="30dfcb9f6f0df2cc" providerId="LiveId" clId="{732890DA-7157-4CD2-BC03-24D30DDB9780}" dt="2022-06-23T11:12:41.209" v="4552" actId="113"/>
          <ac:spMkLst>
            <pc:docMk/>
            <pc:sldMk cId="3470780466" sldId="296"/>
            <ac:spMk id="8" creationId="{D82821CD-34AE-0C4F-FFE2-5716E3685BB8}"/>
          </ac:spMkLst>
        </pc:spChg>
        <pc:spChg chg="mod">
          <ac:chgData name="PIYUS KEDIA" userId="30dfcb9f6f0df2cc" providerId="LiveId" clId="{732890DA-7157-4CD2-BC03-24D30DDB9780}" dt="2022-06-23T11:17:09.064" v="4576" actId="113"/>
          <ac:spMkLst>
            <pc:docMk/>
            <pc:sldMk cId="3470780466" sldId="296"/>
            <ac:spMk id="23" creationId="{E3032EA6-57F7-A039-14A1-840D44896D54}"/>
          </ac:spMkLst>
        </pc:spChg>
        <pc:spChg chg="mod">
          <ac:chgData name="PIYUS KEDIA" userId="30dfcb9f6f0df2cc" providerId="LiveId" clId="{732890DA-7157-4CD2-BC03-24D30DDB9780}" dt="2022-06-23T11:12:31.656" v="4550" actId="207"/>
          <ac:spMkLst>
            <pc:docMk/>
            <pc:sldMk cId="3470780466" sldId="296"/>
            <ac:spMk id="35" creationId="{B4C94A5D-F6B2-B212-CA5B-495AAC0949F3}"/>
          </ac:spMkLst>
        </pc:spChg>
      </pc:sldChg>
      <pc:sldChg chg="addSp modSp add mod">
        <pc:chgData name="PIYUS KEDIA" userId="30dfcb9f6f0df2cc" providerId="LiveId" clId="{732890DA-7157-4CD2-BC03-24D30DDB9780}" dt="2022-06-24T04:53:33.727" v="14098"/>
        <pc:sldMkLst>
          <pc:docMk/>
          <pc:sldMk cId="2344394767" sldId="297"/>
        </pc:sldMkLst>
        <pc:spChg chg="mod">
          <ac:chgData name="PIYUS KEDIA" userId="30dfcb9f6f0df2cc" providerId="LiveId" clId="{732890DA-7157-4CD2-BC03-24D30DDB9780}" dt="2022-06-23T11:17:18.453" v="4577" actId="113"/>
          <ac:spMkLst>
            <pc:docMk/>
            <pc:sldMk cId="2344394767" sldId="297"/>
            <ac:spMk id="8" creationId="{D82821CD-34AE-0C4F-FFE2-5716E3685BB8}"/>
          </ac:spMkLst>
        </pc:spChg>
        <pc:spChg chg="mod">
          <ac:chgData name="PIYUS KEDIA" userId="30dfcb9f6f0df2cc" providerId="LiveId" clId="{732890DA-7157-4CD2-BC03-24D30DDB9780}" dt="2022-06-23T11:17:21.334" v="4578" actId="113"/>
          <ac:spMkLst>
            <pc:docMk/>
            <pc:sldMk cId="2344394767" sldId="297"/>
            <ac:spMk id="23" creationId="{E3032EA6-57F7-A039-14A1-840D44896D54}"/>
          </ac:spMkLst>
        </pc:spChg>
        <pc:spChg chg="mod">
          <ac:chgData name="PIYUS KEDIA" userId="30dfcb9f6f0df2cc" providerId="LiveId" clId="{732890DA-7157-4CD2-BC03-24D30DDB9780}" dt="2022-06-23T11:12:21.741" v="4549" actId="207"/>
          <ac:spMkLst>
            <pc:docMk/>
            <pc:sldMk cId="2344394767" sldId="297"/>
            <ac:spMk id="35" creationId="{B4C94A5D-F6B2-B212-CA5B-495AAC0949F3}"/>
          </ac:spMkLst>
        </pc:spChg>
        <pc:inkChg chg="add">
          <ac:chgData name="PIYUS KEDIA" userId="30dfcb9f6f0df2cc" providerId="LiveId" clId="{732890DA-7157-4CD2-BC03-24D30DDB9780}" dt="2022-06-24T04:53:33.727" v="14098"/>
          <ac:inkMkLst>
            <pc:docMk/>
            <pc:sldMk cId="2344394767" sldId="297"/>
            <ac:inkMk id="36" creationId="{A65793A0-EE03-5EAC-D491-AF3849C23152}"/>
          </ac:inkMkLst>
        </pc:inkChg>
      </pc:sldChg>
      <pc:sldChg chg="addSp delSp modSp new mod">
        <pc:chgData name="PIYUS KEDIA" userId="30dfcb9f6f0df2cc" providerId="LiveId" clId="{732890DA-7157-4CD2-BC03-24D30DDB9780}" dt="2022-06-24T04:53:33.727" v="14098"/>
        <pc:sldMkLst>
          <pc:docMk/>
          <pc:sldMk cId="2226636938" sldId="298"/>
        </pc:sldMkLst>
        <pc:spChg chg="mod">
          <ac:chgData name="PIYUS KEDIA" userId="30dfcb9f6f0df2cc" providerId="LiveId" clId="{732890DA-7157-4CD2-BC03-24D30DDB9780}" dt="2022-06-23T11:44:41.295" v="4720" actId="20577"/>
          <ac:spMkLst>
            <pc:docMk/>
            <pc:sldMk cId="2226636938" sldId="298"/>
            <ac:spMk id="2" creationId="{2C8E96E4-0A12-260E-EBFA-AD26194AC732}"/>
          </ac:spMkLst>
        </pc:spChg>
        <pc:spChg chg="del">
          <ac:chgData name="PIYUS KEDIA" userId="30dfcb9f6f0df2cc" providerId="LiveId" clId="{732890DA-7157-4CD2-BC03-24D30DDB9780}" dt="2022-06-23T11:47:55.199" v="4859" actId="478"/>
          <ac:spMkLst>
            <pc:docMk/>
            <pc:sldMk cId="2226636938" sldId="298"/>
            <ac:spMk id="3" creationId="{5C758219-327F-98BF-CB28-D1F325C43F65}"/>
          </ac:spMkLst>
        </pc:spChg>
        <pc:spChg chg="add mod">
          <ac:chgData name="PIYUS KEDIA" userId="30dfcb9f6f0df2cc" providerId="LiveId" clId="{732890DA-7157-4CD2-BC03-24D30DDB9780}" dt="2022-06-23T11:47:46.818" v="4858" actId="20577"/>
          <ac:spMkLst>
            <pc:docMk/>
            <pc:sldMk cId="2226636938" sldId="298"/>
            <ac:spMk id="4" creationId="{2400A0D8-7F52-4E14-4FED-A6348402ABEC}"/>
          </ac:spMkLst>
        </pc:spChg>
        <pc:inkChg chg="add">
          <ac:chgData name="PIYUS KEDIA" userId="30dfcb9f6f0df2cc" providerId="LiveId" clId="{732890DA-7157-4CD2-BC03-24D30DDB9780}" dt="2022-06-24T04:53:33.727" v="14098"/>
          <ac:inkMkLst>
            <pc:docMk/>
            <pc:sldMk cId="2226636938" sldId="298"/>
            <ac:inkMk id="3" creationId="{90E028D0-02BB-44FC-ED59-47BD7891C6A8}"/>
          </ac:inkMkLst>
        </pc:inkChg>
      </pc:sldChg>
      <pc:sldChg chg="modSp new mod">
        <pc:chgData name="PIYUS KEDIA" userId="30dfcb9f6f0df2cc" providerId="LiveId" clId="{732890DA-7157-4CD2-BC03-24D30DDB9780}" dt="2022-06-23T14:11:26.557" v="10000" actId="20577"/>
        <pc:sldMkLst>
          <pc:docMk/>
          <pc:sldMk cId="1389144515" sldId="299"/>
        </pc:sldMkLst>
        <pc:spChg chg="mod">
          <ac:chgData name="PIYUS KEDIA" userId="30dfcb9f6f0df2cc" providerId="LiveId" clId="{732890DA-7157-4CD2-BC03-24D30DDB9780}" dt="2022-06-23T11:50:46.627" v="4906" actId="20577"/>
          <ac:spMkLst>
            <pc:docMk/>
            <pc:sldMk cId="1389144515" sldId="299"/>
            <ac:spMk id="2" creationId="{DADA8F0C-CB5D-3276-DA8D-81E3AB02BEFB}"/>
          </ac:spMkLst>
        </pc:spChg>
        <pc:spChg chg="mod">
          <ac:chgData name="PIYUS KEDIA" userId="30dfcb9f6f0df2cc" providerId="LiveId" clId="{732890DA-7157-4CD2-BC03-24D30DDB9780}" dt="2022-06-23T14:11:26.557" v="10000" actId="20577"/>
          <ac:spMkLst>
            <pc:docMk/>
            <pc:sldMk cId="1389144515" sldId="299"/>
            <ac:spMk id="3" creationId="{D78A94C7-2D4A-622B-4DCE-E5316958E59E}"/>
          </ac:spMkLst>
        </pc:spChg>
      </pc:sldChg>
      <pc:sldChg chg="modSp new mod">
        <pc:chgData name="PIYUS KEDIA" userId="30dfcb9f6f0df2cc" providerId="LiveId" clId="{732890DA-7157-4CD2-BC03-24D30DDB9780}" dt="2022-06-23T12:10:00.771" v="5547" actId="20577"/>
        <pc:sldMkLst>
          <pc:docMk/>
          <pc:sldMk cId="2274276325" sldId="300"/>
        </pc:sldMkLst>
        <pc:spChg chg="mod">
          <ac:chgData name="PIYUS KEDIA" userId="30dfcb9f6f0df2cc" providerId="LiveId" clId="{732890DA-7157-4CD2-BC03-24D30DDB9780}" dt="2022-06-23T12:03:09.836" v="5236"/>
          <ac:spMkLst>
            <pc:docMk/>
            <pc:sldMk cId="2274276325" sldId="300"/>
            <ac:spMk id="2" creationId="{20575C1D-720D-A003-7647-676082C1D4B9}"/>
          </ac:spMkLst>
        </pc:spChg>
        <pc:spChg chg="mod">
          <ac:chgData name="PIYUS KEDIA" userId="30dfcb9f6f0df2cc" providerId="LiveId" clId="{732890DA-7157-4CD2-BC03-24D30DDB9780}" dt="2022-06-23T12:10:00.771" v="5547" actId="20577"/>
          <ac:spMkLst>
            <pc:docMk/>
            <pc:sldMk cId="2274276325" sldId="300"/>
            <ac:spMk id="3" creationId="{5FD39A78-1114-8AC5-33B8-C1E72985DCC8}"/>
          </ac:spMkLst>
        </pc:spChg>
      </pc:sldChg>
      <pc:sldChg chg="modSp new mod">
        <pc:chgData name="PIYUS KEDIA" userId="30dfcb9f6f0df2cc" providerId="LiveId" clId="{732890DA-7157-4CD2-BC03-24D30DDB9780}" dt="2022-06-23T12:12:44.397" v="5554"/>
        <pc:sldMkLst>
          <pc:docMk/>
          <pc:sldMk cId="3421912113" sldId="301"/>
        </pc:sldMkLst>
        <pc:spChg chg="mod">
          <ac:chgData name="PIYUS KEDIA" userId="30dfcb9f6f0df2cc" providerId="LiveId" clId="{732890DA-7157-4CD2-BC03-24D30DDB9780}" dt="2022-06-23T12:12:44.397" v="5554"/>
          <ac:spMkLst>
            <pc:docMk/>
            <pc:sldMk cId="3421912113" sldId="301"/>
            <ac:spMk id="2" creationId="{73A2DF20-5447-9893-6662-F65AFE53E6C0}"/>
          </ac:spMkLst>
        </pc:spChg>
      </pc:sldChg>
      <pc:sldChg chg="add del">
        <pc:chgData name="PIYUS KEDIA" userId="30dfcb9f6f0df2cc" providerId="LiveId" clId="{732890DA-7157-4CD2-BC03-24D30DDB9780}" dt="2022-06-24T05:27:00.085" v="14101" actId="47"/>
        <pc:sldMkLst>
          <pc:docMk/>
          <pc:sldMk cId="342478725" sldId="302"/>
        </pc:sldMkLst>
      </pc:sldChg>
      <pc:sldChg chg="modSp new del mod">
        <pc:chgData name="PIYUS KEDIA" userId="30dfcb9f6f0df2cc" providerId="LiveId" clId="{732890DA-7157-4CD2-BC03-24D30DDB9780}" dt="2022-06-23T12:16:08.834" v="5579" actId="47"/>
        <pc:sldMkLst>
          <pc:docMk/>
          <pc:sldMk cId="665947454" sldId="303"/>
        </pc:sldMkLst>
        <pc:spChg chg="mod">
          <ac:chgData name="PIYUS KEDIA" userId="30dfcb9f6f0df2cc" providerId="LiveId" clId="{732890DA-7157-4CD2-BC03-24D30DDB9780}" dt="2022-06-23T12:16:01.331" v="5577" actId="20577"/>
          <ac:spMkLst>
            <pc:docMk/>
            <pc:sldMk cId="665947454" sldId="303"/>
            <ac:spMk id="2" creationId="{8618AF36-6452-5CE7-AE3C-35A9EB0C84D2}"/>
          </ac:spMkLst>
        </pc:spChg>
      </pc:sldChg>
      <pc:sldChg chg="addSp modSp add">
        <pc:chgData name="PIYUS KEDIA" userId="30dfcb9f6f0df2cc" providerId="LiveId" clId="{732890DA-7157-4CD2-BC03-24D30DDB9780}" dt="2022-06-24T04:53:33.727" v="14098"/>
        <pc:sldMkLst>
          <pc:docMk/>
          <pc:sldMk cId="716286293" sldId="304"/>
        </pc:sldMkLst>
        <pc:spChg chg="mod">
          <ac:chgData name="PIYUS KEDIA" userId="30dfcb9f6f0df2cc" providerId="LiveId" clId="{732890DA-7157-4CD2-BC03-24D30DDB9780}" dt="2022-06-23T12:14:02.855" v="5558" actId="6549"/>
          <ac:spMkLst>
            <pc:docMk/>
            <pc:sldMk cId="716286293" sldId="304"/>
            <ac:spMk id="3" creationId="{D78A94C7-2D4A-622B-4DCE-E5316958E59E}"/>
          </ac:spMkLst>
        </pc:spChg>
        <pc:inkChg chg="add">
          <ac:chgData name="PIYUS KEDIA" userId="30dfcb9f6f0df2cc" providerId="LiveId" clId="{732890DA-7157-4CD2-BC03-24D30DDB9780}" dt="2022-06-24T04:53:33.727" v="14098"/>
          <ac:inkMkLst>
            <pc:docMk/>
            <pc:sldMk cId="716286293" sldId="304"/>
            <ac:inkMk id="4" creationId="{E1F79D7B-2920-86E7-2719-B0CE0EACA928}"/>
          </ac:inkMkLst>
        </pc:inkChg>
      </pc:sldChg>
      <pc:sldChg chg="addSp add">
        <pc:chgData name="PIYUS KEDIA" userId="30dfcb9f6f0df2cc" providerId="LiveId" clId="{732890DA-7157-4CD2-BC03-24D30DDB9780}" dt="2022-06-24T04:53:33.727" v="14098"/>
        <pc:sldMkLst>
          <pc:docMk/>
          <pc:sldMk cId="1026905096" sldId="305"/>
        </pc:sldMkLst>
        <pc:inkChg chg="add">
          <ac:chgData name="PIYUS KEDIA" userId="30dfcb9f6f0df2cc" providerId="LiveId" clId="{732890DA-7157-4CD2-BC03-24D30DDB9780}" dt="2022-06-24T04:53:33.727" v="14098"/>
          <ac:inkMkLst>
            <pc:docMk/>
            <pc:sldMk cId="1026905096" sldId="305"/>
            <ac:inkMk id="4" creationId="{A6F39928-2684-6361-0BDC-2028FFC32B1D}"/>
          </ac:inkMkLst>
        </pc:inkChg>
      </pc:sldChg>
      <pc:sldChg chg="addSp delSp modSp add mod">
        <pc:chgData name="PIYUS KEDIA" userId="30dfcb9f6f0df2cc" providerId="LiveId" clId="{732890DA-7157-4CD2-BC03-24D30DDB9780}" dt="2022-06-23T12:19:13.943" v="5813" actId="14100"/>
        <pc:sldMkLst>
          <pc:docMk/>
          <pc:sldMk cId="2026147577" sldId="306"/>
        </pc:sldMkLst>
        <pc:spChg chg="mod">
          <ac:chgData name="PIYUS KEDIA" userId="30dfcb9f6f0df2cc" providerId="LiveId" clId="{732890DA-7157-4CD2-BC03-24D30DDB9780}" dt="2022-06-23T12:16:26.335" v="5610" actId="20577"/>
          <ac:spMkLst>
            <pc:docMk/>
            <pc:sldMk cId="2026147577" sldId="306"/>
            <ac:spMk id="2" creationId="{E7E0DB7D-4107-8F6F-DE07-68B47D97A143}"/>
          </ac:spMkLst>
        </pc:spChg>
        <pc:spChg chg="del">
          <ac:chgData name="PIYUS KEDIA" userId="30dfcb9f6f0df2cc" providerId="LiveId" clId="{732890DA-7157-4CD2-BC03-24D30DDB9780}" dt="2022-06-23T12:16:11.961" v="5580" actId="478"/>
          <ac:spMkLst>
            <pc:docMk/>
            <pc:sldMk cId="2026147577" sldId="306"/>
            <ac:spMk id="35" creationId="{B4C94A5D-F6B2-B212-CA5B-495AAC0949F3}"/>
          </ac:spMkLst>
        </pc:spChg>
        <pc:spChg chg="add mod">
          <ac:chgData name="PIYUS KEDIA" userId="30dfcb9f6f0df2cc" providerId="LiveId" clId="{732890DA-7157-4CD2-BC03-24D30DDB9780}" dt="2022-06-23T12:19:13.943" v="5813" actId="14100"/>
          <ac:spMkLst>
            <pc:docMk/>
            <pc:sldMk cId="2026147577" sldId="306"/>
            <ac:spMk id="40" creationId="{5740C8C1-FFC7-BB12-8E42-2F2C018C8137}"/>
          </ac:spMkLst>
        </pc:spChg>
        <pc:graphicFrameChg chg="add del">
          <ac:chgData name="PIYUS KEDIA" userId="30dfcb9f6f0df2cc" providerId="LiveId" clId="{732890DA-7157-4CD2-BC03-24D30DDB9780}" dt="2022-06-23T12:16:56.518" v="5612" actId="3680"/>
          <ac:graphicFrameMkLst>
            <pc:docMk/>
            <pc:sldMk cId="2026147577" sldId="306"/>
            <ac:graphicFrameMk id="36" creationId="{EEE552DB-58EB-936B-4B40-68B94F5C00E0}"/>
          </ac:graphicFrameMkLst>
        </pc:graphicFrameChg>
        <pc:graphicFrameChg chg="add mod modGraphic">
          <ac:chgData name="PIYUS KEDIA" userId="30dfcb9f6f0df2cc" providerId="LiveId" clId="{732890DA-7157-4CD2-BC03-24D30DDB9780}" dt="2022-06-23T12:17:55.577" v="5734" actId="20577"/>
          <ac:graphicFrameMkLst>
            <pc:docMk/>
            <pc:sldMk cId="2026147577" sldId="306"/>
            <ac:graphicFrameMk id="37" creationId="{B2F745F7-4EAB-1D98-EB7C-1350D6EF8907}"/>
          </ac:graphicFrameMkLst>
        </pc:graphicFrameChg>
        <pc:cxnChg chg="add del mod">
          <ac:chgData name="PIYUS KEDIA" userId="30dfcb9f6f0df2cc" providerId="LiveId" clId="{732890DA-7157-4CD2-BC03-24D30DDB9780}" dt="2022-06-23T12:19:02.819" v="5811" actId="478"/>
          <ac:cxnSpMkLst>
            <pc:docMk/>
            <pc:sldMk cId="2026147577" sldId="306"/>
            <ac:cxnSpMk id="39" creationId="{9DFC4877-801E-6324-712B-619574EFD490}"/>
          </ac:cxnSpMkLst>
        </pc:cxnChg>
      </pc:sldChg>
      <pc:sldChg chg="addSp modSp add mod">
        <pc:chgData name="PIYUS KEDIA" userId="30dfcb9f6f0df2cc" providerId="LiveId" clId="{732890DA-7157-4CD2-BC03-24D30DDB9780}" dt="2022-06-23T16:28:32.468" v="13690" actId="208"/>
        <pc:sldMkLst>
          <pc:docMk/>
          <pc:sldMk cId="3999362890" sldId="307"/>
        </pc:sldMkLst>
        <pc:spChg chg="mod">
          <ac:chgData name="PIYUS KEDIA" userId="30dfcb9f6f0df2cc" providerId="LiveId" clId="{732890DA-7157-4CD2-BC03-24D30DDB9780}" dt="2022-06-23T12:19:33.768" v="5820" actId="20577"/>
          <ac:spMkLst>
            <pc:docMk/>
            <pc:sldMk cId="3999362890" sldId="307"/>
            <ac:spMk id="4" creationId="{3D0B51A5-1858-BECD-C32A-BFC56E5FEAC6}"/>
          </ac:spMkLst>
        </pc:spChg>
        <pc:spChg chg="mod">
          <ac:chgData name="PIYUS KEDIA" userId="30dfcb9f6f0df2cc" providerId="LiveId" clId="{732890DA-7157-4CD2-BC03-24D30DDB9780}" dt="2022-06-23T12:19:28.149" v="5817" actId="20577"/>
          <ac:spMkLst>
            <pc:docMk/>
            <pc:sldMk cId="3999362890" sldId="307"/>
            <ac:spMk id="23" creationId="{E3032EA6-57F7-A039-14A1-840D44896D54}"/>
          </ac:spMkLst>
        </pc:spChg>
        <pc:spChg chg="add mod">
          <ac:chgData name="PIYUS KEDIA" userId="30dfcb9f6f0df2cc" providerId="LiveId" clId="{732890DA-7157-4CD2-BC03-24D30DDB9780}" dt="2022-06-23T12:20:43.086" v="5880" actId="14100"/>
          <ac:spMkLst>
            <pc:docMk/>
            <pc:sldMk cId="3999362890" sldId="307"/>
            <ac:spMk id="35" creationId="{B4DE4C15-CD0D-0F0C-317C-034EAF016A14}"/>
          </ac:spMkLst>
        </pc:spChg>
        <pc:spChg chg="mod">
          <ac:chgData name="PIYUS KEDIA" userId="30dfcb9f6f0df2cc" providerId="LiveId" clId="{732890DA-7157-4CD2-BC03-24D30DDB9780}" dt="2022-06-23T12:19:48.924" v="5828" actId="20577"/>
          <ac:spMkLst>
            <pc:docMk/>
            <pc:sldMk cId="3999362890" sldId="307"/>
            <ac:spMk id="40" creationId="{5740C8C1-FFC7-BB12-8E42-2F2C018C8137}"/>
          </ac:spMkLst>
        </pc:spChg>
        <pc:graphicFrameChg chg="modGraphic">
          <ac:chgData name="PIYUS KEDIA" userId="30dfcb9f6f0df2cc" providerId="LiveId" clId="{732890DA-7157-4CD2-BC03-24D30DDB9780}" dt="2022-06-23T12:19:44.874" v="5826" actId="20577"/>
          <ac:graphicFrameMkLst>
            <pc:docMk/>
            <pc:sldMk cId="3999362890" sldId="307"/>
            <ac:graphicFrameMk id="37" creationId="{B2F745F7-4EAB-1D98-EB7C-1350D6EF8907}"/>
          </ac:graphicFrameMkLst>
        </pc:graphicFrameChg>
        <pc:cxnChg chg="add mod">
          <ac:chgData name="PIYUS KEDIA" userId="30dfcb9f6f0df2cc" providerId="LiveId" clId="{732890DA-7157-4CD2-BC03-24D30DDB9780}" dt="2022-06-23T16:28:19.982" v="13688" actId="208"/>
          <ac:cxnSpMkLst>
            <pc:docMk/>
            <pc:sldMk cId="3999362890" sldId="307"/>
            <ac:cxnSpMk id="38" creationId="{88AB44E3-C531-D76F-261E-D4DA8ACD7E6B}"/>
          </ac:cxnSpMkLst>
        </pc:cxnChg>
        <pc:cxnChg chg="add mod">
          <ac:chgData name="PIYUS KEDIA" userId="30dfcb9f6f0df2cc" providerId="LiveId" clId="{732890DA-7157-4CD2-BC03-24D30DDB9780}" dt="2022-06-23T16:28:32.468" v="13690" actId="208"/>
          <ac:cxnSpMkLst>
            <pc:docMk/>
            <pc:sldMk cId="3999362890" sldId="307"/>
            <ac:cxnSpMk id="41" creationId="{7D96471E-1B34-2B52-CD98-E9D1BB701FB9}"/>
          </ac:cxnSpMkLst>
        </pc:cxnChg>
      </pc:sldChg>
      <pc:sldChg chg="addSp modSp add mod">
        <pc:chgData name="PIYUS KEDIA" userId="30dfcb9f6f0df2cc" providerId="LiveId" clId="{732890DA-7157-4CD2-BC03-24D30DDB9780}" dt="2022-06-23T16:29:05.885" v="13693" actId="1035"/>
        <pc:sldMkLst>
          <pc:docMk/>
          <pc:sldMk cId="3355171065" sldId="308"/>
        </pc:sldMkLst>
        <pc:spChg chg="mod">
          <ac:chgData name="PIYUS KEDIA" userId="30dfcb9f6f0df2cc" providerId="LiveId" clId="{732890DA-7157-4CD2-BC03-24D30DDB9780}" dt="2022-06-23T12:22:47.872" v="5928" actId="113"/>
          <ac:spMkLst>
            <pc:docMk/>
            <pc:sldMk cId="3355171065" sldId="308"/>
            <ac:spMk id="4" creationId="{3D0B51A5-1858-BECD-C32A-BFC56E5FEAC6}"/>
          </ac:spMkLst>
        </pc:spChg>
        <pc:spChg chg="mod">
          <ac:chgData name="PIYUS KEDIA" userId="30dfcb9f6f0df2cc" providerId="LiveId" clId="{732890DA-7157-4CD2-BC03-24D30DDB9780}" dt="2022-06-23T12:22:52.145" v="5929" actId="113"/>
          <ac:spMkLst>
            <pc:docMk/>
            <pc:sldMk cId="3355171065" sldId="308"/>
            <ac:spMk id="5" creationId="{CBA8EB14-5465-E49D-00FB-20839A6A5812}"/>
          </ac:spMkLst>
        </pc:spChg>
        <pc:spChg chg="mod">
          <ac:chgData name="PIYUS KEDIA" userId="30dfcb9f6f0df2cc" providerId="LiveId" clId="{732890DA-7157-4CD2-BC03-24D30DDB9780}" dt="2022-06-23T12:21:07.718" v="5900" actId="207"/>
          <ac:spMkLst>
            <pc:docMk/>
            <pc:sldMk cId="3355171065" sldId="308"/>
            <ac:spMk id="35" creationId="{B4DE4C15-CD0D-0F0C-317C-034EAF016A14}"/>
          </ac:spMkLst>
        </pc:spChg>
        <pc:cxnChg chg="add mod">
          <ac:chgData name="PIYUS KEDIA" userId="30dfcb9f6f0df2cc" providerId="LiveId" clId="{732890DA-7157-4CD2-BC03-24D30DDB9780}" dt="2022-06-23T16:29:05.885" v="13693" actId="1035"/>
          <ac:cxnSpMkLst>
            <pc:docMk/>
            <pc:sldMk cId="3355171065" sldId="308"/>
            <ac:cxnSpMk id="38" creationId="{C4CB2D8B-256A-B8AA-21C3-EEBEB5CD90FD}"/>
          </ac:cxnSpMkLst>
        </pc:cxnChg>
        <pc:cxnChg chg="add mod">
          <ac:chgData name="PIYUS KEDIA" userId="30dfcb9f6f0df2cc" providerId="LiveId" clId="{732890DA-7157-4CD2-BC03-24D30DDB9780}" dt="2022-06-23T16:29:05.885" v="13693" actId="1035"/>
          <ac:cxnSpMkLst>
            <pc:docMk/>
            <pc:sldMk cId="3355171065" sldId="308"/>
            <ac:cxnSpMk id="39" creationId="{46CCDFF3-724A-39AB-1B4E-7F055E34A180}"/>
          </ac:cxnSpMkLst>
        </pc:cxnChg>
      </pc:sldChg>
      <pc:sldChg chg="addSp modSp add mod">
        <pc:chgData name="PIYUS KEDIA" userId="30dfcb9f6f0df2cc" providerId="LiveId" clId="{732890DA-7157-4CD2-BC03-24D30DDB9780}" dt="2022-06-23T16:29:09.949" v="13694"/>
        <pc:sldMkLst>
          <pc:docMk/>
          <pc:sldMk cId="528271894" sldId="309"/>
        </pc:sldMkLst>
        <pc:spChg chg="mod">
          <ac:chgData name="PIYUS KEDIA" userId="30dfcb9f6f0df2cc" providerId="LiveId" clId="{732890DA-7157-4CD2-BC03-24D30DDB9780}" dt="2022-06-23T12:21:28.086" v="5903" actId="20577"/>
          <ac:spMkLst>
            <pc:docMk/>
            <pc:sldMk cId="528271894" sldId="309"/>
            <ac:spMk id="4" creationId="{3D0B51A5-1858-BECD-C32A-BFC56E5FEAC6}"/>
          </ac:spMkLst>
        </pc:spChg>
        <pc:spChg chg="mod">
          <ac:chgData name="PIYUS KEDIA" userId="30dfcb9f6f0df2cc" providerId="LiveId" clId="{732890DA-7157-4CD2-BC03-24D30DDB9780}" dt="2022-06-23T12:23:00.831" v="5930" actId="113"/>
          <ac:spMkLst>
            <pc:docMk/>
            <pc:sldMk cId="528271894" sldId="309"/>
            <ac:spMk id="5" creationId="{CBA8EB14-5465-E49D-00FB-20839A6A5812}"/>
          </ac:spMkLst>
        </pc:spChg>
        <pc:spChg chg="mod">
          <ac:chgData name="PIYUS KEDIA" userId="30dfcb9f6f0df2cc" providerId="LiveId" clId="{732890DA-7157-4CD2-BC03-24D30DDB9780}" dt="2022-06-23T12:23:03.683" v="5931" actId="113"/>
          <ac:spMkLst>
            <pc:docMk/>
            <pc:sldMk cId="528271894" sldId="309"/>
            <ac:spMk id="7" creationId="{99016DE5-D9F5-4BD4-26EC-8296A9E443F5}"/>
          </ac:spMkLst>
        </pc:spChg>
        <pc:graphicFrameChg chg="modGraphic">
          <ac:chgData name="PIYUS KEDIA" userId="30dfcb9f6f0df2cc" providerId="LiveId" clId="{732890DA-7157-4CD2-BC03-24D30DDB9780}" dt="2022-06-23T12:21:37.610" v="5905" actId="20577"/>
          <ac:graphicFrameMkLst>
            <pc:docMk/>
            <pc:sldMk cId="528271894" sldId="309"/>
            <ac:graphicFrameMk id="37" creationId="{B2F745F7-4EAB-1D98-EB7C-1350D6EF8907}"/>
          </ac:graphicFrameMkLst>
        </pc:graphicFrameChg>
        <pc:cxnChg chg="add mod">
          <ac:chgData name="PIYUS KEDIA" userId="30dfcb9f6f0df2cc" providerId="LiveId" clId="{732890DA-7157-4CD2-BC03-24D30DDB9780}" dt="2022-06-23T16:29:09.949" v="13694"/>
          <ac:cxnSpMkLst>
            <pc:docMk/>
            <pc:sldMk cId="528271894" sldId="309"/>
            <ac:cxnSpMk id="38" creationId="{B190138E-BC9F-A0DC-3848-AD960BE1FB1A}"/>
          </ac:cxnSpMkLst>
        </pc:cxnChg>
        <pc:cxnChg chg="add mod">
          <ac:chgData name="PIYUS KEDIA" userId="30dfcb9f6f0df2cc" providerId="LiveId" clId="{732890DA-7157-4CD2-BC03-24D30DDB9780}" dt="2022-06-23T16:29:09.949" v="13694"/>
          <ac:cxnSpMkLst>
            <pc:docMk/>
            <pc:sldMk cId="528271894" sldId="309"/>
            <ac:cxnSpMk id="39" creationId="{31D47E2F-FA5A-E613-C5D0-6985F38AE841}"/>
          </ac:cxnSpMkLst>
        </pc:cxnChg>
      </pc:sldChg>
      <pc:sldChg chg="addSp modSp add mod">
        <pc:chgData name="PIYUS KEDIA" userId="30dfcb9f6f0df2cc" providerId="LiveId" clId="{732890DA-7157-4CD2-BC03-24D30DDB9780}" dt="2022-06-23T16:29:14.463" v="13695"/>
        <pc:sldMkLst>
          <pc:docMk/>
          <pc:sldMk cId="564284475" sldId="310"/>
        </pc:sldMkLst>
        <pc:spChg chg="mod">
          <ac:chgData name="PIYUS KEDIA" userId="30dfcb9f6f0df2cc" providerId="LiveId" clId="{732890DA-7157-4CD2-BC03-24D30DDB9780}" dt="2022-06-23T12:22:07.397" v="5912" actId="20577"/>
          <ac:spMkLst>
            <pc:docMk/>
            <pc:sldMk cId="564284475" sldId="310"/>
            <ac:spMk id="5" creationId="{CBA8EB14-5465-E49D-00FB-20839A6A5812}"/>
          </ac:spMkLst>
        </pc:spChg>
        <pc:spChg chg="mod">
          <ac:chgData name="PIYUS KEDIA" userId="30dfcb9f6f0df2cc" providerId="LiveId" clId="{732890DA-7157-4CD2-BC03-24D30DDB9780}" dt="2022-06-23T12:23:11.503" v="5933" actId="113"/>
          <ac:spMkLst>
            <pc:docMk/>
            <pc:sldMk cId="564284475" sldId="310"/>
            <ac:spMk id="7" creationId="{99016DE5-D9F5-4BD4-26EC-8296A9E443F5}"/>
          </ac:spMkLst>
        </pc:spChg>
        <pc:spChg chg="mod">
          <ac:chgData name="PIYUS KEDIA" userId="30dfcb9f6f0df2cc" providerId="LiveId" clId="{732890DA-7157-4CD2-BC03-24D30DDB9780}" dt="2022-06-23T12:23:08.379" v="5932" actId="113"/>
          <ac:spMkLst>
            <pc:docMk/>
            <pc:sldMk cId="564284475" sldId="310"/>
            <ac:spMk id="10" creationId="{C5FFE7B7-B982-39B3-5C10-B03F874DCD4E}"/>
          </ac:spMkLst>
        </pc:spChg>
        <pc:graphicFrameChg chg="modGraphic">
          <ac:chgData name="PIYUS KEDIA" userId="30dfcb9f6f0df2cc" providerId="LiveId" clId="{732890DA-7157-4CD2-BC03-24D30DDB9780}" dt="2022-06-23T12:22:15.044" v="5918" actId="20577"/>
          <ac:graphicFrameMkLst>
            <pc:docMk/>
            <pc:sldMk cId="564284475" sldId="310"/>
            <ac:graphicFrameMk id="37" creationId="{B2F745F7-4EAB-1D98-EB7C-1350D6EF8907}"/>
          </ac:graphicFrameMkLst>
        </pc:graphicFrameChg>
        <pc:cxnChg chg="add mod">
          <ac:chgData name="PIYUS KEDIA" userId="30dfcb9f6f0df2cc" providerId="LiveId" clId="{732890DA-7157-4CD2-BC03-24D30DDB9780}" dt="2022-06-23T16:29:14.463" v="13695"/>
          <ac:cxnSpMkLst>
            <pc:docMk/>
            <pc:sldMk cId="564284475" sldId="310"/>
            <ac:cxnSpMk id="38" creationId="{664C0F5D-B71C-A8C1-1192-5A66AD0C2F79}"/>
          </ac:cxnSpMkLst>
        </pc:cxnChg>
        <pc:cxnChg chg="add mod">
          <ac:chgData name="PIYUS KEDIA" userId="30dfcb9f6f0df2cc" providerId="LiveId" clId="{732890DA-7157-4CD2-BC03-24D30DDB9780}" dt="2022-06-23T16:29:14.463" v="13695"/>
          <ac:cxnSpMkLst>
            <pc:docMk/>
            <pc:sldMk cId="564284475" sldId="310"/>
            <ac:cxnSpMk id="39" creationId="{8B89C9EA-7251-4C94-E7AB-FA6A2A6B0FB4}"/>
          </ac:cxnSpMkLst>
        </pc:cxnChg>
      </pc:sldChg>
      <pc:sldChg chg="addSp modSp add mod">
        <pc:chgData name="PIYUS KEDIA" userId="30dfcb9f6f0df2cc" providerId="LiveId" clId="{732890DA-7157-4CD2-BC03-24D30DDB9780}" dt="2022-06-23T16:29:19.086" v="13696"/>
        <pc:sldMkLst>
          <pc:docMk/>
          <pc:sldMk cId="3012354044" sldId="311"/>
        </pc:sldMkLst>
        <pc:spChg chg="mod">
          <ac:chgData name="PIYUS KEDIA" userId="30dfcb9f6f0df2cc" providerId="LiveId" clId="{732890DA-7157-4CD2-BC03-24D30DDB9780}" dt="2022-06-23T12:22:37.859" v="5927" actId="20577"/>
          <ac:spMkLst>
            <pc:docMk/>
            <pc:sldMk cId="3012354044" sldId="311"/>
            <ac:spMk id="7" creationId="{99016DE5-D9F5-4BD4-26EC-8296A9E443F5}"/>
          </ac:spMkLst>
        </pc:spChg>
        <pc:spChg chg="mod">
          <ac:chgData name="PIYUS KEDIA" userId="30dfcb9f6f0df2cc" providerId="LiveId" clId="{732890DA-7157-4CD2-BC03-24D30DDB9780}" dt="2022-06-23T12:22:33.091" v="5925" actId="20577"/>
          <ac:spMkLst>
            <pc:docMk/>
            <pc:sldMk cId="3012354044" sldId="311"/>
            <ac:spMk id="10" creationId="{C5FFE7B7-B982-39B3-5C10-B03F874DCD4E}"/>
          </ac:spMkLst>
        </pc:spChg>
        <pc:graphicFrameChg chg="modGraphic">
          <ac:chgData name="PIYUS KEDIA" userId="30dfcb9f6f0df2cc" providerId="LiveId" clId="{732890DA-7157-4CD2-BC03-24D30DDB9780}" dt="2022-06-23T12:22:28.438" v="5923" actId="20577"/>
          <ac:graphicFrameMkLst>
            <pc:docMk/>
            <pc:sldMk cId="3012354044" sldId="311"/>
            <ac:graphicFrameMk id="37" creationId="{B2F745F7-4EAB-1D98-EB7C-1350D6EF8907}"/>
          </ac:graphicFrameMkLst>
        </pc:graphicFrameChg>
        <pc:cxnChg chg="add mod">
          <ac:chgData name="PIYUS KEDIA" userId="30dfcb9f6f0df2cc" providerId="LiveId" clId="{732890DA-7157-4CD2-BC03-24D30DDB9780}" dt="2022-06-23T16:29:19.086" v="13696"/>
          <ac:cxnSpMkLst>
            <pc:docMk/>
            <pc:sldMk cId="3012354044" sldId="311"/>
            <ac:cxnSpMk id="38" creationId="{55FE73BE-72F5-0337-0C53-5F07B3866D78}"/>
          </ac:cxnSpMkLst>
        </pc:cxnChg>
        <pc:cxnChg chg="add mod">
          <ac:chgData name="PIYUS KEDIA" userId="30dfcb9f6f0df2cc" providerId="LiveId" clId="{732890DA-7157-4CD2-BC03-24D30DDB9780}" dt="2022-06-23T16:29:19.086" v="13696"/>
          <ac:cxnSpMkLst>
            <pc:docMk/>
            <pc:sldMk cId="3012354044" sldId="311"/>
            <ac:cxnSpMk id="39" creationId="{F18C4430-C354-BF8D-BA8C-9984D5097586}"/>
          </ac:cxnSpMkLst>
        </pc:cxnChg>
      </pc:sldChg>
      <pc:sldChg chg="addSp add">
        <pc:chgData name="PIYUS KEDIA" userId="30dfcb9f6f0df2cc" providerId="LiveId" clId="{732890DA-7157-4CD2-BC03-24D30DDB9780}" dt="2022-06-24T04:53:33.727" v="14098"/>
        <pc:sldMkLst>
          <pc:docMk/>
          <pc:sldMk cId="2711635856" sldId="312"/>
        </pc:sldMkLst>
        <pc:inkChg chg="add">
          <ac:chgData name="PIYUS KEDIA" userId="30dfcb9f6f0df2cc" providerId="LiveId" clId="{732890DA-7157-4CD2-BC03-24D30DDB9780}" dt="2022-06-24T04:53:33.727" v="14098"/>
          <ac:inkMkLst>
            <pc:docMk/>
            <pc:sldMk cId="2711635856" sldId="312"/>
            <ac:inkMk id="35" creationId="{17286E74-BD0D-AE5C-814C-F56D7A8CB43A}"/>
          </ac:inkMkLst>
        </pc:inkChg>
      </pc:sldChg>
      <pc:sldChg chg="addSp modSp new mod">
        <pc:chgData name="PIYUS KEDIA" userId="30dfcb9f6f0df2cc" providerId="LiveId" clId="{732890DA-7157-4CD2-BC03-24D30DDB9780}" dt="2022-06-24T04:53:33.727" v="14098"/>
        <pc:sldMkLst>
          <pc:docMk/>
          <pc:sldMk cId="3707247101" sldId="313"/>
        </pc:sldMkLst>
        <pc:spChg chg="mod">
          <ac:chgData name="PIYUS KEDIA" userId="30dfcb9f6f0df2cc" providerId="LiveId" clId="{732890DA-7157-4CD2-BC03-24D30DDB9780}" dt="2022-06-23T12:25:11.131" v="5951" actId="20577"/>
          <ac:spMkLst>
            <pc:docMk/>
            <pc:sldMk cId="3707247101" sldId="313"/>
            <ac:spMk id="2" creationId="{9B112BCA-3407-DEBF-4E9B-052F6D825BB6}"/>
          </ac:spMkLst>
        </pc:spChg>
        <pc:spChg chg="mod">
          <ac:chgData name="PIYUS KEDIA" userId="30dfcb9f6f0df2cc" providerId="LiveId" clId="{732890DA-7157-4CD2-BC03-24D30DDB9780}" dt="2022-06-23T16:29:50.772" v="13697" actId="20577"/>
          <ac:spMkLst>
            <pc:docMk/>
            <pc:sldMk cId="3707247101" sldId="313"/>
            <ac:spMk id="3" creationId="{6DDDB544-FAA7-924D-F4FE-8E48D7F59F89}"/>
          </ac:spMkLst>
        </pc:spChg>
        <pc:inkChg chg="add">
          <ac:chgData name="PIYUS KEDIA" userId="30dfcb9f6f0df2cc" providerId="LiveId" clId="{732890DA-7157-4CD2-BC03-24D30DDB9780}" dt="2022-06-24T04:53:33.727" v="14098"/>
          <ac:inkMkLst>
            <pc:docMk/>
            <pc:sldMk cId="3707247101" sldId="313"/>
            <ac:inkMk id="4" creationId="{9041EF94-3982-B465-1544-ECFDCCCB43FE}"/>
          </ac:inkMkLst>
        </pc:inkChg>
      </pc:sldChg>
      <pc:sldChg chg="modSp new del mod">
        <pc:chgData name="PIYUS KEDIA" userId="30dfcb9f6f0df2cc" providerId="LiveId" clId="{732890DA-7157-4CD2-BC03-24D30DDB9780}" dt="2022-06-23T12:27:08.124" v="6066" actId="47"/>
        <pc:sldMkLst>
          <pc:docMk/>
          <pc:sldMk cId="2431296421" sldId="314"/>
        </pc:sldMkLst>
        <pc:spChg chg="mod">
          <ac:chgData name="PIYUS KEDIA" userId="30dfcb9f6f0df2cc" providerId="LiveId" clId="{732890DA-7157-4CD2-BC03-24D30DDB9780}" dt="2022-06-23T12:26:54.184" v="6064" actId="20577"/>
          <ac:spMkLst>
            <pc:docMk/>
            <pc:sldMk cId="2431296421" sldId="314"/>
            <ac:spMk id="2" creationId="{F56937FC-3F38-728D-98DF-8643619707D7}"/>
          </ac:spMkLst>
        </pc:spChg>
      </pc:sldChg>
      <pc:sldChg chg="addSp modSp add mod">
        <pc:chgData name="PIYUS KEDIA" userId="30dfcb9f6f0df2cc" providerId="LiveId" clId="{732890DA-7157-4CD2-BC03-24D30DDB9780}" dt="2022-06-23T12:47:27.016" v="6481"/>
        <pc:sldMkLst>
          <pc:docMk/>
          <pc:sldMk cId="3148564438" sldId="315"/>
        </pc:sldMkLst>
        <pc:spChg chg="mod">
          <ac:chgData name="PIYUS KEDIA" userId="30dfcb9f6f0df2cc" providerId="LiveId" clId="{732890DA-7157-4CD2-BC03-24D30DDB9780}" dt="2022-06-23T12:47:27.016" v="6481"/>
          <ac:spMkLst>
            <pc:docMk/>
            <pc:sldMk cId="3148564438" sldId="315"/>
            <ac:spMk id="2" creationId="{E7E0DB7D-4107-8F6F-DE07-68B47D97A143}"/>
          </ac:spMkLst>
        </pc:spChg>
        <pc:spChg chg="add mod">
          <ac:chgData name="PIYUS KEDIA" userId="30dfcb9f6f0df2cc" providerId="LiveId" clId="{732890DA-7157-4CD2-BC03-24D30DDB9780}" dt="2022-06-23T12:27:50.330" v="6142" actId="20577"/>
          <ac:spMkLst>
            <pc:docMk/>
            <pc:sldMk cId="3148564438" sldId="315"/>
            <ac:spMk id="35" creationId="{14EDA603-3300-2DE4-3BF9-B1442B2A8EA7}"/>
          </ac:spMkLst>
        </pc:spChg>
      </pc:sldChg>
      <pc:sldChg chg="addSp delSp modSp add mod">
        <pc:chgData name="PIYUS KEDIA" userId="30dfcb9f6f0df2cc" providerId="LiveId" clId="{732890DA-7157-4CD2-BC03-24D30DDB9780}" dt="2022-06-24T04:53:33.727" v="14098"/>
        <pc:sldMkLst>
          <pc:docMk/>
          <pc:sldMk cId="2803987013" sldId="316"/>
        </pc:sldMkLst>
        <pc:spChg chg="mod">
          <ac:chgData name="PIYUS KEDIA" userId="30dfcb9f6f0df2cc" providerId="LiveId" clId="{732890DA-7157-4CD2-BC03-24D30DDB9780}" dt="2022-06-23T12:47:11.082" v="6480"/>
          <ac:spMkLst>
            <pc:docMk/>
            <pc:sldMk cId="2803987013" sldId="316"/>
            <ac:spMk id="2" creationId="{E7E0DB7D-4107-8F6F-DE07-68B47D97A143}"/>
          </ac:spMkLst>
        </pc:spChg>
        <pc:spChg chg="mod">
          <ac:chgData name="PIYUS KEDIA" userId="30dfcb9f6f0df2cc" providerId="LiveId" clId="{732890DA-7157-4CD2-BC03-24D30DDB9780}" dt="2022-06-23T12:31:41.046" v="6196" actId="20577"/>
          <ac:spMkLst>
            <pc:docMk/>
            <pc:sldMk cId="2803987013" sldId="316"/>
            <ac:spMk id="4" creationId="{3D0B51A5-1858-BECD-C32A-BFC56E5FEAC6}"/>
          </ac:spMkLst>
        </pc:spChg>
        <pc:spChg chg="mod">
          <ac:chgData name="PIYUS KEDIA" userId="30dfcb9f6f0df2cc" providerId="LiveId" clId="{732890DA-7157-4CD2-BC03-24D30DDB9780}" dt="2022-06-23T12:31:52.343" v="6204" actId="20577"/>
          <ac:spMkLst>
            <pc:docMk/>
            <pc:sldMk cId="2803987013" sldId="316"/>
            <ac:spMk id="5" creationId="{CBA8EB14-5465-E49D-00FB-20839A6A5812}"/>
          </ac:spMkLst>
        </pc:spChg>
        <pc:spChg chg="mod">
          <ac:chgData name="PIYUS KEDIA" userId="30dfcb9f6f0df2cc" providerId="LiveId" clId="{732890DA-7157-4CD2-BC03-24D30DDB9780}" dt="2022-06-23T12:31:57.046" v="6206" actId="20577"/>
          <ac:spMkLst>
            <pc:docMk/>
            <pc:sldMk cId="2803987013" sldId="316"/>
            <ac:spMk id="7" creationId="{99016DE5-D9F5-4BD4-26EC-8296A9E443F5}"/>
          </ac:spMkLst>
        </pc:spChg>
        <pc:spChg chg="mod">
          <ac:chgData name="PIYUS KEDIA" userId="30dfcb9f6f0df2cc" providerId="LiveId" clId="{732890DA-7157-4CD2-BC03-24D30DDB9780}" dt="2022-06-23T12:32:00.509" v="6208" actId="20577"/>
          <ac:spMkLst>
            <pc:docMk/>
            <pc:sldMk cId="2803987013" sldId="316"/>
            <ac:spMk id="10" creationId="{C5FFE7B7-B982-39B3-5C10-B03F874DCD4E}"/>
          </ac:spMkLst>
        </pc:spChg>
        <pc:spChg chg="del mod">
          <ac:chgData name="PIYUS KEDIA" userId="30dfcb9f6f0df2cc" providerId="LiveId" clId="{732890DA-7157-4CD2-BC03-24D30DDB9780}" dt="2022-06-23T12:34:45.004" v="6263" actId="478"/>
          <ac:spMkLst>
            <pc:docMk/>
            <pc:sldMk cId="2803987013" sldId="316"/>
            <ac:spMk id="23" creationId="{E3032EA6-57F7-A039-14A1-840D44896D54}"/>
          </ac:spMkLst>
        </pc:spChg>
        <pc:spChg chg="del">
          <ac:chgData name="PIYUS KEDIA" userId="30dfcb9f6f0df2cc" providerId="LiveId" clId="{732890DA-7157-4CD2-BC03-24D30DDB9780}" dt="2022-06-23T12:35:10.855" v="6270" actId="478"/>
          <ac:spMkLst>
            <pc:docMk/>
            <pc:sldMk cId="2803987013" sldId="316"/>
            <ac:spMk id="34" creationId="{88AD7D78-D7B3-CB17-85C2-253BC0874DBF}"/>
          </ac:spMkLst>
        </pc:spChg>
        <pc:spChg chg="del">
          <ac:chgData name="PIYUS KEDIA" userId="30dfcb9f6f0df2cc" providerId="LiveId" clId="{732890DA-7157-4CD2-BC03-24D30DDB9780}" dt="2022-06-23T12:30:38.595" v="6144" actId="478"/>
          <ac:spMkLst>
            <pc:docMk/>
            <pc:sldMk cId="2803987013" sldId="316"/>
            <ac:spMk id="35" creationId="{14EDA603-3300-2DE4-3BF9-B1442B2A8EA7}"/>
          </ac:spMkLst>
        </pc:spChg>
        <pc:spChg chg="add mod">
          <ac:chgData name="PIYUS KEDIA" userId="30dfcb9f6f0df2cc" providerId="LiveId" clId="{732890DA-7157-4CD2-BC03-24D30DDB9780}" dt="2022-06-23T12:32:24.673" v="6219" actId="2711"/>
          <ac:spMkLst>
            <pc:docMk/>
            <pc:sldMk cId="2803987013" sldId="316"/>
            <ac:spMk id="36" creationId="{228866EB-520E-C490-FCD9-447E004D00E8}"/>
          </ac:spMkLst>
        </pc:spChg>
        <pc:spChg chg="mod">
          <ac:chgData name="PIYUS KEDIA" userId="30dfcb9f6f0df2cc" providerId="LiveId" clId="{732890DA-7157-4CD2-BC03-24D30DDB9780}" dt="2022-06-23T12:32:39.656" v="6222" actId="20577"/>
          <ac:spMkLst>
            <pc:docMk/>
            <pc:sldMk cId="2803987013" sldId="316"/>
            <ac:spMk id="40" creationId="{5740C8C1-FFC7-BB12-8E42-2F2C018C8137}"/>
          </ac:spMkLst>
        </pc:spChg>
        <pc:graphicFrameChg chg="modGraphic">
          <ac:chgData name="PIYUS KEDIA" userId="30dfcb9f6f0df2cc" providerId="LiveId" clId="{732890DA-7157-4CD2-BC03-24D30DDB9780}" dt="2022-06-23T12:32:17.241" v="6218" actId="20577"/>
          <ac:graphicFrameMkLst>
            <pc:docMk/>
            <pc:sldMk cId="2803987013" sldId="316"/>
            <ac:graphicFrameMk id="37" creationId="{B2F745F7-4EAB-1D98-EB7C-1350D6EF8907}"/>
          </ac:graphicFrameMkLst>
        </pc:graphicFrameChg>
        <pc:inkChg chg="add">
          <ac:chgData name="PIYUS KEDIA" userId="30dfcb9f6f0df2cc" providerId="LiveId" clId="{732890DA-7157-4CD2-BC03-24D30DDB9780}" dt="2022-06-24T04:53:33.727" v="14098"/>
          <ac:inkMkLst>
            <pc:docMk/>
            <pc:sldMk cId="2803987013" sldId="316"/>
            <ac:inkMk id="23" creationId="{55BA4737-92D9-F2D5-D53A-452D2C8A9DDA}"/>
          </ac:inkMkLst>
        </pc:inkChg>
        <pc:cxnChg chg="del mod">
          <ac:chgData name="PIYUS KEDIA" userId="30dfcb9f6f0df2cc" providerId="LiveId" clId="{732890DA-7157-4CD2-BC03-24D30DDB9780}" dt="2022-06-23T12:34:41.269" v="6262" actId="478"/>
          <ac:cxnSpMkLst>
            <pc:docMk/>
            <pc:sldMk cId="2803987013" sldId="316"/>
            <ac:cxnSpMk id="24" creationId="{832D447A-37E3-6214-9A9C-2FCB9C5BE8F0}"/>
          </ac:cxnSpMkLst>
        </pc:cxnChg>
      </pc:sldChg>
      <pc:sldChg chg="delSp modSp add mod">
        <pc:chgData name="PIYUS KEDIA" userId="30dfcb9f6f0df2cc" providerId="LiveId" clId="{732890DA-7157-4CD2-BC03-24D30DDB9780}" dt="2022-06-23T12:47:00.758" v="6479"/>
        <pc:sldMkLst>
          <pc:docMk/>
          <pc:sldMk cId="2819619977" sldId="317"/>
        </pc:sldMkLst>
        <pc:spChg chg="mod">
          <ac:chgData name="PIYUS KEDIA" userId="30dfcb9f6f0df2cc" providerId="LiveId" clId="{732890DA-7157-4CD2-BC03-24D30DDB9780}" dt="2022-06-23T12:47:00.758" v="6479"/>
          <ac:spMkLst>
            <pc:docMk/>
            <pc:sldMk cId="2819619977" sldId="317"/>
            <ac:spMk id="2" creationId="{E7E0DB7D-4107-8F6F-DE07-68B47D97A143}"/>
          </ac:spMkLst>
        </pc:spChg>
        <pc:spChg chg="mod">
          <ac:chgData name="PIYUS KEDIA" userId="30dfcb9f6f0df2cc" providerId="LiveId" clId="{732890DA-7157-4CD2-BC03-24D30DDB9780}" dt="2022-06-23T12:33:26.789" v="6239" actId="20577"/>
          <ac:spMkLst>
            <pc:docMk/>
            <pc:sldMk cId="2819619977" sldId="317"/>
            <ac:spMk id="4" creationId="{3D0B51A5-1858-BECD-C32A-BFC56E5FEAC6}"/>
          </ac:spMkLst>
        </pc:spChg>
        <pc:spChg chg="mod">
          <ac:chgData name="PIYUS KEDIA" userId="30dfcb9f6f0df2cc" providerId="LiveId" clId="{732890DA-7157-4CD2-BC03-24D30DDB9780}" dt="2022-06-23T12:33:34.848" v="6245" actId="20577"/>
          <ac:spMkLst>
            <pc:docMk/>
            <pc:sldMk cId="2819619977" sldId="317"/>
            <ac:spMk id="6" creationId="{848669A7-3984-6A67-35E2-2497C9633B87}"/>
          </ac:spMkLst>
        </pc:spChg>
        <pc:spChg chg="del mod">
          <ac:chgData name="PIYUS KEDIA" userId="30dfcb9f6f0df2cc" providerId="LiveId" clId="{732890DA-7157-4CD2-BC03-24D30DDB9780}" dt="2022-06-23T12:34:57.104" v="6266" actId="478"/>
          <ac:spMkLst>
            <pc:docMk/>
            <pc:sldMk cId="2819619977" sldId="317"/>
            <ac:spMk id="11" creationId="{EF1BE49F-AD15-9FCB-DFE6-164C74202533}"/>
          </ac:spMkLst>
        </pc:spChg>
        <pc:spChg chg="mod">
          <ac:chgData name="PIYUS KEDIA" userId="30dfcb9f6f0df2cc" providerId="LiveId" clId="{732890DA-7157-4CD2-BC03-24D30DDB9780}" dt="2022-06-23T12:33:31.457" v="6242" actId="20577"/>
          <ac:spMkLst>
            <pc:docMk/>
            <pc:sldMk cId="2819619977" sldId="317"/>
            <ac:spMk id="12" creationId="{BACE634B-AFBB-999A-8FC6-C48B1F61819D}"/>
          </ac:spMkLst>
        </pc:spChg>
        <pc:spChg chg="del">
          <ac:chgData name="PIYUS KEDIA" userId="30dfcb9f6f0df2cc" providerId="LiveId" clId="{732890DA-7157-4CD2-BC03-24D30DDB9780}" dt="2022-06-23T12:34:51.106" v="6264" actId="478"/>
          <ac:spMkLst>
            <pc:docMk/>
            <pc:sldMk cId="2819619977" sldId="317"/>
            <ac:spMk id="23" creationId="{E3032EA6-57F7-A039-14A1-840D44896D54}"/>
          </ac:spMkLst>
        </pc:spChg>
        <pc:spChg chg="del">
          <ac:chgData name="PIYUS KEDIA" userId="30dfcb9f6f0df2cc" providerId="LiveId" clId="{732890DA-7157-4CD2-BC03-24D30DDB9780}" dt="2022-06-23T12:35:06.952" v="6269" actId="478"/>
          <ac:spMkLst>
            <pc:docMk/>
            <pc:sldMk cId="2819619977" sldId="317"/>
            <ac:spMk id="33" creationId="{5557E4A0-7EF5-4FD1-4E08-DC2171ED943A}"/>
          </ac:spMkLst>
        </pc:spChg>
        <pc:spChg chg="del">
          <ac:chgData name="PIYUS KEDIA" userId="30dfcb9f6f0df2cc" providerId="LiveId" clId="{732890DA-7157-4CD2-BC03-24D30DDB9780}" dt="2022-06-23T12:35:04.375" v="6268" actId="478"/>
          <ac:spMkLst>
            <pc:docMk/>
            <pc:sldMk cId="2819619977" sldId="317"/>
            <ac:spMk id="34" creationId="{88AD7D78-D7B3-CB17-85C2-253BC0874DBF}"/>
          </ac:spMkLst>
        </pc:spChg>
        <pc:spChg chg="mod">
          <ac:chgData name="PIYUS KEDIA" userId="30dfcb9f6f0df2cc" providerId="LiveId" clId="{732890DA-7157-4CD2-BC03-24D30DDB9780}" dt="2022-06-23T12:32:54.588" v="6224"/>
          <ac:spMkLst>
            <pc:docMk/>
            <pc:sldMk cId="2819619977" sldId="317"/>
            <ac:spMk id="36" creationId="{228866EB-520E-C490-FCD9-447E004D00E8}"/>
          </ac:spMkLst>
        </pc:spChg>
        <pc:spChg chg="mod">
          <ac:chgData name="PIYUS KEDIA" userId="30dfcb9f6f0df2cc" providerId="LiveId" clId="{732890DA-7157-4CD2-BC03-24D30DDB9780}" dt="2022-06-23T12:32:59.507" v="6227" actId="20577"/>
          <ac:spMkLst>
            <pc:docMk/>
            <pc:sldMk cId="2819619977" sldId="317"/>
            <ac:spMk id="40" creationId="{5740C8C1-FFC7-BB12-8E42-2F2C018C8137}"/>
          </ac:spMkLst>
        </pc:spChg>
        <pc:graphicFrameChg chg="modGraphic">
          <ac:chgData name="PIYUS KEDIA" userId="30dfcb9f6f0df2cc" providerId="LiveId" clId="{732890DA-7157-4CD2-BC03-24D30DDB9780}" dt="2022-06-23T12:33:50.649" v="6255" actId="20577"/>
          <ac:graphicFrameMkLst>
            <pc:docMk/>
            <pc:sldMk cId="2819619977" sldId="317"/>
            <ac:graphicFrameMk id="37" creationId="{B2F745F7-4EAB-1D98-EB7C-1350D6EF8907}"/>
          </ac:graphicFrameMkLst>
        </pc:graphicFrameChg>
        <pc:cxnChg chg="del mod">
          <ac:chgData name="PIYUS KEDIA" userId="30dfcb9f6f0df2cc" providerId="LiveId" clId="{732890DA-7157-4CD2-BC03-24D30DDB9780}" dt="2022-06-23T12:35:01.505" v="6267" actId="478"/>
          <ac:cxnSpMkLst>
            <pc:docMk/>
            <pc:sldMk cId="2819619977" sldId="317"/>
            <ac:cxnSpMk id="19" creationId="{4B189FCC-344A-8E3C-F884-F21A0BC7C8C5}"/>
          </ac:cxnSpMkLst>
        </pc:cxnChg>
        <pc:cxnChg chg="del mod">
          <ac:chgData name="PIYUS KEDIA" userId="30dfcb9f6f0df2cc" providerId="LiveId" clId="{732890DA-7157-4CD2-BC03-24D30DDB9780}" dt="2022-06-23T12:34:54.111" v="6265" actId="478"/>
          <ac:cxnSpMkLst>
            <pc:docMk/>
            <pc:sldMk cId="2819619977" sldId="317"/>
            <ac:cxnSpMk id="24" creationId="{832D447A-37E3-6214-9A9C-2FCB9C5BE8F0}"/>
          </ac:cxnSpMkLst>
        </pc:cxnChg>
      </pc:sldChg>
      <pc:sldChg chg="delSp modSp add mod">
        <pc:chgData name="PIYUS KEDIA" userId="30dfcb9f6f0df2cc" providerId="LiveId" clId="{732890DA-7157-4CD2-BC03-24D30DDB9780}" dt="2022-06-23T12:46:51.204" v="6478"/>
        <pc:sldMkLst>
          <pc:docMk/>
          <pc:sldMk cId="1735329577" sldId="318"/>
        </pc:sldMkLst>
        <pc:spChg chg="mod">
          <ac:chgData name="PIYUS KEDIA" userId="30dfcb9f6f0df2cc" providerId="LiveId" clId="{732890DA-7157-4CD2-BC03-24D30DDB9780}" dt="2022-06-23T12:46:51.204" v="6478"/>
          <ac:spMkLst>
            <pc:docMk/>
            <pc:sldMk cId="1735329577" sldId="318"/>
            <ac:spMk id="2" creationId="{E7E0DB7D-4107-8F6F-DE07-68B47D97A143}"/>
          </ac:spMkLst>
        </pc:spChg>
        <pc:spChg chg="mod">
          <ac:chgData name="PIYUS KEDIA" userId="30dfcb9f6f0df2cc" providerId="LiveId" clId="{732890DA-7157-4CD2-BC03-24D30DDB9780}" dt="2022-06-23T12:36:01.995" v="6291" actId="20577"/>
          <ac:spMkLst>
            <pc:docMk/>
            <pc:sldMk cId="1735329577" sldId="318"/>
            <ac:spMk id="4" creationId="{3D0B51A5-1858-BECD-C32A-BFC56E5FEAC6}"/>
          </ac:spMkLst>
        </pc:spChg>
        <pc:spChg chg="mod">
          <ac:chgData name="PIYUS KEDIA" userId="30dfcb9f6f0df2cc" providerId="LiveId" clId="{732890DA-7157-4CD2-BC03-24D30DDB9780}" dt="2022-06-23T12:36:16.451" v="6295" actId="20577"/>
          <ac:spMkLst>
            <pc:docMk/>
            <pc:sldMk cId="1735329577" sldId="318"/>
            <ac:spMk id="5" creationId="{CBA8EB14-5465-E49D-00FB-20839A6A5812}"/>
          </ac:spMkLst>
        </pc:spChg>
        <pc:spChg chg="mod">
          <ac:chgData name="PIYUS KEDIA" userId="30dfcb9f6f0df2cc" providerId="LiveId" clId="{732890DA-7157-4CD2-BC03-24D30DDB9780}" dt="2022-06-23T12:36:10.629" v="6293" actId="20577"/>
          <ac:spMkLst>
            <pc:docMk/>
            <pc:sldMk cId="1735329577" sldId="318"/>
            <ac:spMk id="8" creationId="{D82821CD-34AE-0C4F-FFE2-5716E3685BB8}"/>
          </ac:spMkLst>
        </pc:spChg>
        <pc:spChg chg="del">
          <ac:chgData name="PIYUS KEDIA" userId="30dfcb9f6f0df2cc" providerId="LiveId" clId="{732890DA-7157-4CD2-BC03-24D30DDB9780}" dt="2022-06-23T12:35:42.424" v="6281" actId="478"/>
          <ac:spMkLst>
            <pc:docMk/>
            <pc:sldMk cId="1735329577" sldId="318"/>
            <ac:spMk id="10" creationId="{C5FFE7B7-B982-39B3-5C10-B03F874DCD4E}"/>
          </ac:spMkLst>
        </pc:spChg>
        <pc:spChg chg="del">
          <ac:chgData name="PIYUS KEDIA" userId="30dfcb9f6f0df2cc" providerId="LiveId" clId="{732890DA-7157-4CD2-BC03-24D30DDB9780}" dt="2022-06-23T12:35:22.822" v="6272" actId="478"/>
          <ac:spMkLst>
            <pc:docMk/>
            <pc:sldMk cId="1735329577" sldId="318"/>
            <ac:spMk id="11" creationId="{EF1BE49F-AD15-9FCB-DFE6-164C74202533}"/>
          </ac:spMkLst>
        </pc:spChg>
        <pc:spChg chg="del">
          <ac:chgData name="PIYUS KEDIA" userId="30dfcb9f6f0df2cc" providerId="LiveId" clId="{732890DA-7157-4CD2-BC03-24D30DDB9780}" dt="2022-06-23T12:35:28.313" v="6274" actId="478"/>
          <ac:spMkLst>
            <pc:docMk/>
            <pc:sldMk cId="1735329577" sldId="318"/>
            <ac:spMk id="23" creationId="{E3032EA6-57F7-A039-14A1-840D44896D54}"/>
          </ac:spMkLst>
        </pc:spChg>
        <pc:spChg chg="del">
          <ac:chgData name="PIYUS KEDIA" userId="30dfcb9f6f0df2cc" providerId="LiveId" clId="{732890DA-7157-4CD2-BC03-24D30DDB9780}" dt="2022-06-23T12:35:47.045" v="6283" actId="478"/>
          <ac:spMkLst>
            <pc:docMk/>
            <pc:sldMk cId="1735329577" sldId="318"/>
            <ac:spMk id="32" creationId="{C29179CB-D8F3-01AA-7A17-5939BC07F8F4}"/>
          </ac:spMkLst>
        </pc:spChg>
        <pc:spChg chg="del">
          <ac:chgData name="PIYUS KEDIA" userId="30dfcb9f6f0df2cc" providerId="LiveId" clId="{732890DA-7157-4CD2-BC03-24D30DDB9780}" dt="2022-06-23T12:35:49.739" v="6284" actId="478"/>
          <ac:spMkLst>
            <pc:docMk/>
            <pc:sldMk cId="1735329577" sldId="318"/>
            <ac:spMk id="33" creationId="{5557E4A0-7EF5-4FD1-4E08-DC2171ED943A}"/>
          </ac:spMkLst>
        </pc:spChg>
        <pc:spChg chg="del">
          <ac:chgData name="PIYUS KEDIA" userId="30dfcb9f6f0df2cc" providerId="LiveId" clId="{732890DA-7157-4CD2-BC03-24D30DDB9780}" dt="2022-06-23T12:35:52.463" v="6285" actId="478"/>
          <ac:spMkLst>
            <pc:docMk/>
            <pc:sldMk cId="1735329577" sldId="318"/>
            <ac:spMk id="34" creationId="{88AD7D78-D7B3-CB17-85C2-253BC0874DBF}"/>
          </ac:spMkLst>
        </pc:spChg>
        <pc:spChg chg="mod">
          <ac:chgData name="PIYUS KEDIA" userId="30dfcb9f6f0df2cc" providerId="LiveId" clId="{732890DA-7157-4CD2-BC03-24D30DDB9780}" dt="2022-06-23T12:34:18.517" v="6261" actId="20577"/>
          <ac:spMkLst>
            <pc:docMk/>
            <pc:sldMk cId="1735329577" sldId="318"/>
            <ac:spMk id="36" creationId="{228866EB-520E-C490-FCD9-447E004D00E8}"/>
          </ac:spMkLst>
        </pc:spChg>
        <pc:spChg chg="mod">
          <ac:chgData name="PIYUS KEDIA" userId="30dfcb9f6f0df2cc" providerId="LiveId" clId="{732890DA-7157-4CD2-BC03-24D30DDB9780}" dt="2022-06-23T12:33:59.569" v="6258" actId="20577"/>
          <ac:spMkLst>
            <pc:docMk/>
            <pc:sldMk cId="1735329577" sldId="318"/>
            <ac:spMk id="40" creationId="{5740C8C1-FFC7-BB12-8E42-2F2C018C8137}"/>
          </ac:spMkLst>
        </pc:spChg>
        <pc:graphicFrameChg chg="modGraphic">
          <ac:chgData name="PIYUS KEDIA" userId="30dfcb9f6f0df2cc" providerId="LiveId" clId="{732890DA-7157-4CD2-BC03-24D30DDB9780}" dt="2022-06-23T12:36:29.101" v="6302" actId="20577"/>
          <ac:graphicFrameMkLst>
            <pc:docMk/>
            <pc:sldMk cId="1735329577" sldId="318"/>
            <ac:graphicFrameMk id="37" creationId="{B2F745F7-4EAB-1D98-EB7C-1350D6EF8907}"/>
          </ac:graphicFrameMkLst>
        </pc:graphicFrameChg>
        <pc:cxnChg chg="del mod">
          <ac:chgData name="PIYUS KEDIA" userId="30dfcb9f6f0df2cc" providerId="LiveId" clId="{732890DA-7157-4CD2-BC03-24D30DDB9780}" dt="2022-06-23T12:35:44.805" v="6282" actId="478"/>
          <ac:cxnSpMkLst>
            <pc:docMk/>
            <pc:sldMk cId="1735329577" sldId="318"/>
            <ac:cxnSpMk id="18" creationId="{FE4CC441-42FE-82F1-768D-5DD7AC7DD618}"/>
          </ac:cxnSpMkLst>
        </pc:cxnChg>
        <pc:cxnChg chg="del mod">
          <ac:chgData name="PIYUS KEDIA" userId="30dfcb9f6f0df2cc" providerId="LiveId" clId="{732890DA-7157-4CD2-BC03-24D30DDB9780}" dt="2022-06-23T12:35:19.521" v="6271" actId="478"/>
          <ac:cxnSpMkLst>
            <pc:docMk/>
            <pc:sldMk cId="1735329577" sldId="318"/>
            <ac:cxnSpMk id="19" creationId="{4B189FCC-344A-8E3C-F884-F21A0BC7C8C5}"/>
          </ac:cxnSpMkLst>
        </pc:cxnChg>
        <pc:cxnChg chg="del mod">
          <ac:chgData name="PIYUS KEDIA" userId="30dfcb9f6f0df2cc" providerId="LiveId" clId="{732890DA-7157-4CD2-BC03-24D30DDB9780}" dt="2022-06-23T12:35:25.918" v="6273" actId="478"/>
          <ac:cxnSpMkLst>
            <pc:docMk/>
            <pc:sldMk cId="1735329577" sldId="318"/>
            <ac:cxnSpMk id="24" creationId="{832D447A-37E3-6214-9A9C-2FCB9C5BE8F0}"/>
          </ac:cxnSpMkLst>
        </pc:cxnChg>
      </pc:sldChg>
      <pc:sldChg chg="delSp modSp add mod">
        <pc:chgData name="PIYUS KEDIA" userId="30dfcb9f6f0df2cc" providerId="LiveId" clId="{732890DA-7157-4CD2-BC03-24D30DDB9780}" dt="2022-06-23T12:46:43.874" v="6477"/>
        <pc:sldMkLst>
          <pc:docMk/>
          <pc:sldMk cId="2060459758" sldId="319"/>
        </pc:sldMkLst>
        <pc:spChg chg="mod">
          <ac:chgData name="PIYUS KEDIA" userId="30dfcb9f6f0df2cc" providerId="LiveId" clId="{732890DA-7157-4CD2-BC03-24D30DDB9780}" dt="2022-06-23T12:46:43.874" v="6477"/>
          <ac:spMkLst>
            <pc:docMk/>
            <pc:sldMk cId="2060459758" sldId="319"/>
            <ac:spMk id="2" creationId="{E7E0DB7D-4107-8F6F-DE07-68B47D97A143}"/>
          </ac:spMkLst>
        </pc:spChg>
        <pc:spChg chg="mod">
          <ac:chgData name="PIYUS KEDIA" userId="30dfcb9f6f0df2cc" providerId="LiveId" clId="{732890DA-7157-4CD2-BC03-24D30DDB9780}" dt="2022-06-23T12:37:43.134" v="6322" actId="20577"/>
          <ac:spMkLst>
            <pc:docMk/>
            <pc:sldMk cId="2060459758" sldId="319"/>
            <ac:spMk id="4" creationId="{3D0B51A5-1858-BECD-C32A-BFC56E5FEAC6}"/>
          </ac:spMkLst>
        </pc:spChg>
        <pc:spChg chg="mod">
          <ac:chgData name="PIYUS KEDIA" userId="30dfcb9f6f0df2cc" providerId="LiveId" clId="{732890DA-7157-4CD2-BC03-24D30DDB9780}" dt="2022-06-23T12:37:51.431" v="6326" actId="20577"/>
          <ac:spMkLst>
            <pc:docMk/>
            <pc:sldMk cId="2060459758" sldId="319"/>
            <ac:spMk id="6" creationId="{848669A7-3984-6A67-35E2-2497C9633B87}"/>
          </ac:spMkLst>
        </pc:spChg>
        <pc:spChg chg="del">
          <ac:chgData name="PIYUS KEDIA" userId="30dfcb9f6f0df2cc" providerId="LiveId" clId="{732890DA-7157-4CD2-BC03-24D30DDB9780}" dt="2022-06-23T12:37:19.547" v="6315" actId="478"/>
          <ac:spMkLst>
            <pc:docMk/>
            <pc:sldMk cId="2060459758" sldId="319"/>
            <ac:spMk id="9" creationId="{177AA3BD-3AB6-6AAE-886D-4514741A54C6}"/>
          </ac:spMkLst>
        </pc:spChg>
        <pc:spChg chg="mod">
          <ac:chgData name="PIYUS KEDIA" userId="30dfcb9f6f0df2cc" providerId="LiveId" clId="{732890DA-7157-4CD2-BC03-24D30DDB9780}" dt="2022-06-23T12:37:47.337" v="6324" actId="20577"/>
          <ac:spMkLst>
            <pc:docMk/>
            <pc:sldMk cId="2060459758" sldId="319"/>
            <ac:spMk id="13" creationId="{6329544C-93AD-C9E5-171D-22F1671D345E}"/>
          </ac:spMkLst>
        </pc:spChg>
        <pc:spChg chg="del">
          <ac:chgData name="PIYUS KEDIA" userId="30dfcb9f6f0df2cc" providerId="LiveId" clId="{732890DA-7157-4CD2-BC03-24D30DDB9780}" dt="2022-06-23T12:37:22.141" v="6316" actId="478"/>
          <ac:spMkLst>
            <pc:docMk/>
            <pc:sldMk cId="2060459758" sldId="319"/>
            <ac:spMk id="31" creationId="{797535DC-E0D6-D12D-A69F-6DAC3C0AC078}"/>
          </ac:spMkLst>
        </pc:spChg>
        <pc:spChg chg="mod">
          <ac:chgData name="PIYUS KEDIA" userId="30dfcb9f6f0df2cc" providerId="LiveId" clId="{732890DA-7157-4CD2-BC03-24D30DDB9780}" dt="2022-06-23T12:36:57.752" v="6305"/>
          <ac:spMkLst>
            <pc:docMk/>
            <pc:sldMk cId="2060459758" sldId="319"/>
            <ac:spMk id="36" creationId="{228866EB-520E-C490-FCD9-447E004D00E8}"/>
          </ac:spMkLst>
        </pc:spChg>
        <pc:spChg chg="mod">
          <ac:chgData name="PIYUS KEDIA" userId="30dfcb9f6f0df2cc" providerId="LiveId" clId="{732890DA-7157-4CD2-BC03-24D30DDB9780}" dt="2022-06-23T12:37:02.060" v="6307" actId="20577"/>
          <ac:spMkLst>
            <pc:docMk/>
            <pc:sldMk cId="2060459758" sldId="319"/>
            <ac:spMk id="40" creationId="{5740C8C1-FFC7-BB12-8E42-2F2C018C8137}"/>
          </ac:spMkLst>
        </pc:spChg>
        <pc:graphicFrameChg chg="mod modGraphic">
          <ac:chgData name="PIYUS KEDIA" userId="30dfcb9f6f0df2cc" providerId="LiveId" clId="{732890DA-7157-4CD2-BC03-24D30DDB9780}" dt="2022-06-23T12:38:10.150" v="6335" actId="1038"/>
          <ac:graphicFrameMkLst>
            <pc:docMk/>
            <pc:sldMk cId="2060459758" sldId="319"/>
            <ac:graphicFrameMk id="37" creationId="{B2F745F7-4EAB-1D98-EB7C-1350D6EF8907}"/>
          </ac:graphicFrameMkLst>
        </pc:graphicFrameChg>
        <pc:cxnChg chg="del mod">
          <ac:chgData name="PIYUS KEDIA" userId="30dfcb9f6f0df2cc" providerId="LiveId" clId="{732890DA-7157-4CD2-BC03-24D30DDB9780}" dt="2022-06-23T12:37:15.747" v="6314" actId="478"/>
          <ac:cxnSpMkLst>
            <pc:docMk/>
            <pc:sldMk cId="2060459758" sldId="319"/>
            <ac:cxnSpMk id="17" creationId="{23853C2D-A6A4-4521-75FB-33A529A4B398}"/>
          </ac:cxnSpMkLst>
        </pc:cxnChg>
      </pc:sldChg>
      <pc:sldChg chg="delSp modSp add mod">
        <pc:chgData name="PIYUS KEDIA" userId="30dfcb9f6f0df2cc" providerId="LiveId" clId="{732890DA-7157-4CD2-BC03-24D30DDB9780}" dt="2022-06-23T12:46:37.914" v="6476"/>
        <pc:sldMkLst>
          <pc:docMk/>
          <pc:sldMk cId="3193548299" sldId="320"/>
        </pc:sldMkLst>
        <pc:spChg chg="mod">
          <ac:chgData name="PIYUS KEDIA" userId="30dfcb9f6f0df2cc" providerId="LiveId" clId="{732890DA-7157-4CD2-BC03-24D30DDB9780}" dt="2022-06-23T12:46:37.914" v="6476"/>
          <ac:spMkLst>
            <pc:docMk/>
            <pc:sldMk cId="3193548299" sldId="320"/>
            <ac:spMk id="2" creationId="{E7E0DB7D-4107-8F6F-DE07-68B47D97A143}"/>
          </ac:spMkLst>
        </pc:spChg>
        <pc:spChg chg="mod">
          <ac:chgData name="PIYUS KEDIA" userId="30dfcb9f6f0df2cc" providerId="LiveId" clId="{732890DA-7157-4CD2-BC03-24D30DDB9780}" dt="2022-06-23T12:39:00.531" v="6351" actId="20577"/>
          <ac:spMkLst>
            <pc:docMk/>
            <pc:sldMk cId="3193548299" sldId="320"/>
            <ac:spMk id="4" creationId="{3D0B51A5-1858-BECD-C32A-BFC56E5FEAC6}"/>
          </ac:spMkLst>
        </pc:spChg>
        <pc:spChg chg="mod">
          <ac:chgData name="PIYUS KEDIA" userId="30dfcb9f6f0df2cc" providerId="LiveId" clId="{732890DA-7157-4CD2-BC03-24D30DDB9780}" dt="2022-06-23T12:39:06.255" v="6353" actId="20577"/>
          <ac:spMkLst>
            <pc:docMk/>
            <pc:sldMk cId="3193548299" sldId="320"/>
            <ac:spMk id="6" creationId="{848669A7-3984-6A67-35E2-2497C9633B87}"/>
          </ac:spMkLst>
        </pc:spChg>
        <pc:spChg chg="del">
          <ac:chgData name="PIYUS KEDIA" userId="30dfcb9f6f0df2cc" providerId="LiveId" clId="{732890DA-7157-4CD2-BC03-24D30DDB9780}" dt="2022-06-23T12:38:47.259" v="6349" actId="478"/>
          <ac:spMkLst>
            <pc:docMk/>
            <pc:sldMk cId="3193548299" sldId="320"/>
            <ac:spMk id="12" creationId="{BACE634B-AFBB-999A-8FC6-C48B1F61819D}"/>
          </ac:spMkLst>
        </pc:spChg>
        <pc:spChg chg="del">
          <ac:chgData name="PIYUS KEDIA" userId="30dfcb9f6f0df2cc" providerId="LiveId" clId="{732890DA-7157-4CD2-BC03-24D30DDB9780}" dt="2022-06-23T12:38:44.531" v="6348" actId="478"/>
          <ac:spMkLst>
            <pc:docMk/>
            <pc:sldMk cId="3193548299" sldId="320"/>
            <ac:spMk id="30" creationId="{1E07942B-534D-5B0D-B763-6C373F3498A8}"/>
          </ac:spMkLst>
        </pc:spChg>
        <pc:spChg chg="mod">
          <ac:chgData name="PIYUS KEDIA" userId="30dfcb9f6f0df2cc" providerId="LiveId" clId="{732890DA-7157-4CD2-BC03-24D30DDB9780}" dt="2022-06-23T12:38:24.524" v="6338"/>
          <ac:spMkLst>
            <pc:docMk/>
            <pc:sldMk cId="3193548299" sldId="320"/>
            <ac:spMk id="36" creationId="{228866EB-520E-C490-FCD9-447E004D00E8}"/>
          </ac:spMkLst>
        </pc:spChg>
        <pc:spChg chg="mod">
          <ac:chgData name="PIYUS KEDIA" userId="30dfcb9f6f0df2cc" providerId="LiveId" clId="{732890DA-7157-4CD2-BC03-24D30DDB9780}" dt="2022-06-23T12:38:29.157" v="6340" actId="20577"/>
          <ac:spMkLst>
            <pc:docMk/>
            <pc:sldMk cId="3193548299" sldId="320"/>
            <ac:spMk id="40" creationId="{5740C8C1-FFC7-BB12-8E42-2F2C018C8137}"/>
          </ac:spMkLst>
        </pc:spChg>
        <pc:graphicFrameChg chg="modGraphic">
          <ac:chgData name="PIYUS KEDIA" userId="30dfcb9f6f0df2cc" providerId="LiveId" clId="{732890DA-7157-4CD2-BC03-24D30DDB9780}" dt="2022-06-23T12:39:13.127" v="6358" actId="20577"/>
          <ac:graphicFrameMkLst>
            <pc:docMk/>
            <pc:sldMk cId="3193548299" sldId="320"/>
            <ac:graphicFrameMk id="37" creationId="{B2F745F7-4EAB-1D98-EB7C-1350D6EF8907}"/>
          </ac:graphicFrameMkLst>
        </pc:graphicFrameChg>
        <pc:cxnChg chg="del mod">
          <ac:chgData name="PIYUS KEDIA" userId="30dfcb9f6f0df2cc" providerId="LiveId" clId="{732890DA-7157-4CD2-BC03-24D30DDB9780}" dt="2022-06-23T12:38:41.485" v="6347" actId="478"/>
          <ac:cxnSpMkLst>
            <pc:docMk/>
            <pc:sldMk cId="3193548299" sldId="320"/>
            <ac:cxnSpMk id="22" creationId="{5C13729D-D438-7C8E-C832-7C39EDA2CC41}"/>
          </ac:cxnSpMkLst>
        </pc:cxnChg>
      </pc:sldChg>
      <pc:sldChg chg="delSp modSp add mod">
        <pc:chgData name="PIYUS KEDIA" userId="30dfcb9f6f0df2cc" providerId="LiveId" clId="{732890DA-7157-4CD2-BC03-24D30DDB9780}" dt="2022-06-23T12:46:21.718" v="6475"/>
        <pc:sldMkLst>
          <pc:docMk/>
          <pc:sldMk cId="250974071" sldId="321"/>
        </pc:sldMkLst>
        <pc:spChg chg="mod">
          <ac:chgData name="PIYUS KEDIA" userId="30dfcb9f6f0df2cc" providerId="LiveId" clId="{732890DA-7157-4CD2-BC03-24D30DDB9780}" dt="2022-06-23T12:46:21.718" v="6475"/>
          <ac:spMkLst>
            <pc:docMk/>
            <pc:sldMk cId="250974071" sldId="321"/>
            <ac:spMk id="2" creationId="{E7E0DB7D-4107-8F6F-DE07-68B47D97A143}"/>
          </ac:spMkLst>
        </pc:spChg>
        <pc:spChg chg="mod">
          <ac:chgData name="PIYUS KEDIA" userId="30dfcb9f6f0df2cc" providerId="LiveId" clId="{732890DA-7157-4CD2-BC03-24D30DDB9780}" dt="2022-06-23T12:40:12.121" v="6374" actId="20577"/>
          <ac:spMkLst>
            <pc:docMk/>
            <pc:sldMk cId="250974071" sldId="321"/>
            <ac:spMk id="4" creationId="{3D0B51A5-1858-BECD-C32A-BFC56E5FEAC6}"/>
          </ac:spMkLst>
        </pc:spChg>
        <pc:spChg chg="mod">
          <ac:chgData name="PIYUS KEDIA" userId="30dfcb9f6f0df2cc" providerId="LiveId" clId="{732890DA-7157-4CD2-BC03-24D30DDB9780}" dt="2022-06-23T12:40:21.187" v="6378" actId="20577"/>
          <ac:spMkLst>
            <pc:docMk/>
            <pc:sldMk cId="250974071" sldId="321"/>
            <ac:spMk id="5" creationId="{CBA8EB14-5465-E49D-00FB-20839A6A5812}"/>
          </ac:spMkLst>
        </pc:spChg>
        <pc:spChg chg="mod">
          <ac:chgData name="PIYUS KEDIA" userId="30dfcb9f6f0df2cc" providerId="LiveId" clId="{732890DA-7157-4CD2-BC03-24D30DDB9780}" dt="2022-06-23T12:40:17.491" v="6376" actId="20577"/>
          <ac:spMkLst>
            <pc:docMk/>
            <pc:sldMk cId="250974071" sldId="321"/>
            <ac:spMk id="7" creationId="{99016DE5-D9F5-4BD4-26EC-8296A9E443F5}"/>
          </ac:spMkLst>
        </pc:spChg>
        <pc:spChg chg="del">
          <ac:chgData name="PIYUS KEDIA" userId="30dfcb9f6f0df2cc" providerId="LiveId" clId="{732890DA-7157-4CD2-BC03-24D30DDB9780}" dt="2022-06-23T12:40:02.878" v="6370" actId="478"/>
          <ac:spMkLst>
            <pc:docMk/>
            <pc:sldMk cId="250974071" sldId="321"/>
            <ac:spMk id="13" creationId="{6329544C-93AD-C9E5-171D-22F1671D345E}"/>
          </ac:spMkLst>
        </pc:spChg>
        <pc:spChg chg="del">
          <ac:chgData name="PIYUS KEDIA" userId="30dfcb9f6f0df2cc" providerId="LiveId" clId="{732890DA-7157-4CD2-BC03-24D30DDB9780}" dt="2022-06-23T12:39:57.691" v="6368" actId="478"/>
          <ac:spMkLst>
            <pc:docMk/>
            <pc:sldMk cId="250974071" sldId="321"/>
            <ac:spMk id="29" creationId="{3C4D91B9-5E5B-1E57-3B82-968DB99BE99F}"/>
          </ac:spMkLst>
        </pc:spChg>
        <pc:spChg chg="mod">
          <ac:chgData name="PIYUS KEDIA" userId="30dfcb9f6f0df2cc" providerId="LiveId" clId="{732890DA-7157-4CD2-BC03-24D30DDB9780}" dt="2022-06-23T12:39:35.896" v="6361"/>
          <ac:spMkLst>
            <pc:docMk/>
            <pc:sldMk cId="250974071" sldId="321"/>
            <ac:spMk id="36" creationId="{228866EB-520E-C490-FCD9-447E004D00E8}"/>
          </ac:spMkLst>
        </pc:spChg>
        <pc:spChg chg="mod">
          <ac:chgData name="PIYUS KEDIA" userId="30dfcb9f6f0df2cc" providerId="LiveId" clId="{732890DA-7157-4CD2-BC03-24D30DDB9780}" dt="2022-06-23T12:39:40.463" v="6363" actId="20577"/>
          <ac:spMkLst>
            <pc:docMk/>
            <pc:sldMk cId="250974071" sldId="321"/>
            <ac:spMk id="40" creationId="{5740C8C1-FFC7-BB12-8E42-2F2C018C8137}"/>
          </ac:spMkLst>
        </pc:spChg>
        <pc:graphicFrameChg chg="modGraphic">
          <ac:chgData name="PIYUS KEDIA" userId="30dfcb9f6f0df2cc" providerId="LiveId" clId="{732890DA-7157-4CD2-BC03-24D30DDB9780}" dt="2022-06-23T12:40:36.080" v="6384" actId="20577"/>
          <ac:graphicFrameMkLst>
            <pc:docMk/>
            <pc:sldMk cId="250974071" sldId="321"/>
            <ac:graphicFrameMk id="37" creationId="{B2F745F7-4EAB-1D98-EB7C-1350D6EF8907}"/>
          </ac:graphicFrameMkLst>
        </pc:graphicFrameChg>
        <pc:cxnChg chg="del mod">
          <ac:chgData name="PIYUS KEDIA" userId="30dfcb9f6f0df2cc" providerId="LiveId" clId="{732890DA-7157-4CD2-BC03-24D30DDB9780}" dt="2022-06-23T12:40:00.167" v="6369" actId="478"/>
          <ac:cxnSpMkLst>
            <pc:docMk/>
            <pc:sldMk cId="250974071" sldId="321"/>
            <ac:cxnSpMk id="21" creationId="{11285FC3-4E1D-2D94-3CE0-22DDD8E8BB4E}"/>
          </ac:cxnSpMkLst>
        </pc:cxnChg>
      </pc:sldChg>
      <pc:sldChg chg="addSp delSp modSp add mod">
        <pc:chgData name="PIYUS KEDIA" userId="30dfcb9f6f0df2cc" providerId="LiveId" clId="{732890DA-7157-4CD2-BC03-24D30DDB9780}" dt="2022-06-23T12:46:18.110" v="6474"/>
        <pc:sldMkLst>
          <pc:docMk/>
          <pc:sldMk cId="3835719833" sldId="322"/>
        </pc:sldMkLst>
        <pc:spChg chg="mod">
          <ac:chgData name="PIYUS KEDIA" userId="30dfcb9f6f0df2cc" providerId="LiveId" clId="{732890DA-7157-4CD2-BC03-24D30DDB9780}" dt="2022-06-23T12:46:18.110" v="6474"/>
          <ac:spMkLst>
            <pc:docMk/>
            <pc:sldMk cId="3835719833" sldId="322"/>
            <ac:spMk id="2" creationId="{E7E0DB7D-4107-8F6F-DE07-68B47D97A143}"/>
          </ac:spMkLst>
        </pc:spChg>
        <pc:spChg chg="mod">
          <ac:chgData name="PIYUS KEDIA" userId="30dfcb9f6f0df2cc" providerId="LiveId" clId="{732890DA-7157-4CD2-BC03-24D30DDB9780}" dt="2022-06-23T12:42:00.652" v="6400" actId="20577"/>
          <ac:spMkLst>
            <pc:docMk/>
            <pc:sldMk cId="3835719833" sldId="322"/>
            <ac:spMk id="4" creationId="{3D0B51A5-1858-BECD-C32A-BFC56E5FEAC6}"/>
          </ac:spMkLst>
        </pc:spChg>
        <pc:spChg chg="mod">
          <ac:chgData name="PIYUS KEDIA" userId="30dfcb9f6f0df2cc" providerId="LiveId" clId="{732890DA-7157-4CD2-BC03-24D30DDB9780}" dt="2022-06-23T12:42:04.187" v="6402" actId="20577"/>
          <ac:spMkLst>
            <pc:docMk/>
            <pc:sldMk cId="3835719833" sldId="322"/>
            <ac:spMk id="6" creationId="{848669A7-3984-6A67-35E2-2497C9633B87}"/>
          </ac:spMkLst>
        </pc:spChg>
        <pc:spChg chg="add del">
          <ac:chgData name="PIYUS KEDIA" userId="30dfcb9f6f0df2cc" providerId="LiveId" clId="{732890DA-7157-4CD2-BC03-24D30DDB9780}" dt="2022-06-23T12:41:53.943" v="6398" actId="478"/>
          <ac:spMkLst>
            <pc:docMk/>
            <pc:sldMk cId="3835719833" sldId="322"/>
            <ac:spMk id="8" creationId="{D82821CD-34AE-0C4F-FFE2-5716E3685BB8}"/>
          </ac:spMkLst>
        </pc:spChg>
        <pc:spChg chg="del">
          <ac:chgData name="PIYUS KEDIA" userId="30dfcb9f6f0df2cc" providerId="LiveId" clId="{732890DA-7157-4CD2-BC03-24D30DDB9780}" dt="2022-06-23T12:41:03.142" v="6391" actId="478"/>
          <ac:spMkLst>
            <pc:docMk/>
            <pc:sldMk cId="3835719833" sldId="322"/>
            <ac:spMk id="28" creationId="{D94952BD-667C-05A6-7BC4-1EB07CB0D461}"/>
          </ac:spMkLst>
        </pc:spChg>
        <pc:spChg chg="mod">
          <ac:chgData name="PIYUS KEDIA" userId="30dfcb9f6f0df2cc" providerId="LiveId" clId="{732890DA-7157-4CD2-BC03-24D30DDB9780}" dt="2022-06-23T12:40:52.264" v="6387"/>
          <ac:spMkLst>
            <pc:docMk/>
            <pc:sldMk cId="3835719833" sldId="322"/>
            <ac:spMk id="36" creationId="{228866EB-520E-C490-FCD9-447E004D00E8}"/>
          </ac:spMkLst>
        </pc:spChg>
        <pc:spChg chg="mod">
          <ac:chgData name="PIYUS KEDIA" userId="30dfcb9f6f0df2cc" providerId="LiveId" clId="{732890DA-7157-4CD2-BC03-24D30DDB9780}" dt="2022-06-23T12:41:50.296" v="6397" actId="20577"/>
          <ac:spMkLst>
            <pc:docMk/>
            <pc:sldMk cId="3835719833" sldId="322"/>
            <ac:spMk id="40" creationId="{5740C8C1-FFC7-BB12-8E42-2F2C018C8137}"/>
          </ac:spMkLst>
        </pc:spChg>
        <pc:graphicFrameChg chg="modGraphic">
          <ac:chgData name="PIYUS KEDIA" userId="30dfcb9f6f0df2cc" providerId="LiveId" clId="{732890DA-7157-4CD2-BC03-24D30DDB9780}" dt="2022-06-23T12:42:10.746" v="6406" actId="20577"/>
          <ac:graphicFrameMkLst>
            <pc:docMk/>
            <pc:sldMk cId="3835719833" sldId="322"/>
            <ac:graphicFrameMk id="37" creationId="{B2F745F7-4EAB-1D98-EB7C-1350D6EF8907}"/>
          </ac:graphicFrameMkLst>
        </pc:graphicFrameChg>
        <pc:cxnChg chg="del mod">
          <ac:chgData name="PIYUS KEDIA" userId="30dfcb9f6f0df2cc" providerId="LiveId" clId="{732890DA-7157-4CD2-BC03-24D30DDB9780}" dt="2022-06-23T12:41:00.834" v="6390" actId="478"/>
          <ac:cxnSpMkLst>
            <pc:docMk/>
            <pc:sldMk cId="3835719833" sldId="322"/>
            <ac:cxnSpMk id="20" creationId="{003C0594-5EBA-FB9C-434C-56EB201FCEE8}"/>
          </ac:cxnSpMkLst>
        </pc:cxnChg>
      </pc:sldChg>
      <pc:sldChg chg="delSp modSp add mod">
        <pc:chgData name="PIYUS KEDIA" userId="30dfcb9f6f0df2cc" providerId="LiveId" clId="{732890DA-7157-4CD2-BC03-24D30DDB9780}" dt="2022-06-23T12:46:14.653" v="6473"/>
        <pc:sldMkLst>
          <pc:docMk/>
          <pc:sldMk cId="574427905" sldId="323"/>
        </pc:sldMkLst>
        <pc:spChg chg="mod">
          <ac:chgData name="PIYUS KEDIA" userId="30dfcb9f6f0df2cc" providerId="LiveId" clId="{732890DA-7157-4CD2-BC03-24D30DDB9780}" dt="2022-06-23T12:46:14.653" v="6473"/>
          <ac:spMkLst>
            <pc:docMk/>
            <pc:sldMk cId="574427905" sldId="323"/>
            <ac:spMk id="2" creationId="{E7E0DB7D-4107-8F6F-DE07-68B47D97A143}"/>
          </ac:spMkLst>
        </pc:spChg>
        <pc:spChg chg="mod">
          <ac:chgData name="PIYUS KEDIA" userId="30dfcb9f6f0df2cc" providerId="LiveId" clId="{732890DA-7157-4CD2-BC03-24D30DDB9780}" dt="2022-06-23T12:43:13.704" v="6424" actId="20577"/>
          <ac:spMkLst>
            <pc:docMk/>
            <pc:sldMk cId="574427905" sldId="323"/>
            <ac:spMk id="4" creationId="{3D0B51A5-1858-BECD-C32A-BFC56E5FEAC6}"/>
          </ac:spMkLst>
        </pc:spChg>
        <pc:spChg chg="mod">
          <ac:chgData name="PIYUS KEDIA" userId="30dfcb9f6f0df2cc" providerId="LiveId" clId="{732890DA-7157-4CD2-BC03-24D30DDB9780}" dt="2022-06-23T12:43:10.664" v="6422" actId="20577"/>
          <ac:spMkLst>
            <pc:docMk/>
            <pc:sldMk cId="574427905" sldId="323"/>
            <ac:spMk id="5" creationId="{CBA8EB14-5465-E49D-00FB-20839A6A5812}"/>
          </ac:spMkLst>
        </pc:spChg>
        <pc:spChg chg="del">
          <ac:chgData name="PIYUS KEDIA" userId="30dfcb9f6f0df2cc" providerId="LiveId" clId="{732890DA-7157-4CD2-BC03-24D30DDB9780}" dt="2022-06-23T12:43:02.703" v="6420" actId="478"/>
          <ac:spMkLst>
            <pc:docMk/>
            <pc:sldMk cId="574427905" sldId="323"/>
            <ac:spMk id="7" creationId="{99016DE5-D9F5-4BD4-26EC-8296A9E443F5}"/>
          </ac:spMkLst>
        </pc:spChg>
        <pc:spChg chg="del">
          <ac:chgData name="PIYUS KEDIA" userId="30dfcb9f6f0df2cc" providerId="LiveId" clId="{732890DA-7157-4CD2-BC03-24D30DDB9780}" dt="2022-06-23T12:42:58.238" v="6419" actId="478"/>
          <ac:spMkLst>
            <pc:docMk/>
            <pc:sldMk cId="574427905" sldId="323"/>
            <ac:spMk id="27" creationId="{8753E2A5-ED8D-FCF8-BDB3-54BC420F0AFB}"/>
          </ac:spMkLst>
        </pc:spChg>
        <pc:spChg chg="mod">
          <ac:chgData name="PIYUS KEDIA" userId="30dfcb9f6f0df2cc" providerId="LiveId" clId="{732890DA-7157-4CD2-BC03-24D30DDB9780}" dt="2022-06-23T12:42:25.073" v="6409"/>
          <ac:spMkLst>
            <pc:docMk/>
            <pc:sldMk cId="574427905" sldId="323"/>
            <ac:spMk id="36" creationId="{228866EB-520E-C490-FCD9-447E004D00E8}"/>
          </ac:spMkLst>
        </pc:spChg>
        <pc:spChg chg="mod">
          <ac:chgData name="PIYUS KEDIA" userId="30dfcb9f6f0df2cc" providerId="LiveId" clId="{732890DA-7157-4CD2-BC03-24D30DDB9780}" dt="2022-06-23T12:42:29.078" v="6411" actId="20577"/>
          <ac:spMkLst>
            <pc:docMk/>
            <pc:sldMk cId="574427905" sldId="323"/>
            <ac:spMk id="40" creationId="{5740C8C1-FFC7-BB12-8E42-2F2C018C8137}"/>
          </ac:spMkLst>
        </pc:spChg>
        <pc:graphicFrameChg chg="modGraphic">
          <ac:chgData name="PIYUS KEDIA" userId="30dfcb9f6f0df2cc" providerId="LiveId" clId="{732890DA-7157-4CD2-BC03-24D30DDB9780}" dt="2022-06-23T12:43:20.397" v="6428" actId="20577"/>
          <ac:graphicFrameMkLst>
            <pc:docMk/>
            <pc:sldMk cId="574427905" sldId="323"/>
            <ac:graphicFrameMk id="37" creationId="{B2F745F7-4EAB-1D98-EB7C-1350D6EF8907}"/>
          </ac:graphicFrameMkLst>
        </pc:graphicFrameChg>
        <pc:cxnChg chg="del mod">
          <ac:chgData name="PIYUS KEDIA" userId="30dfcb9f6f0df2cc" providerId="LiveId" clId="{732890DA-7157-4CD2-BC03-24D30DDB9780}" dt="2022-06-23T12:42:55.328" v="6418" actId="478"/>
          <ac:cxnSpMkLst>
            <pc:docMk/>
            <pc:sldMk cId="574427905" sldId="323"/>
            <ac:cxnSpMk id="16" creationId="{2750FC5E-B879-D1AF-6CEF-733D8AD4F3EC}"/>
          </ac:cxnSpMkLst>
        </pc:cxnChg>
      </pc:sldChg>
      <pc:sldChg chg="delSp modSp add mod">
        <pc:chgData name="PIYUS KEDIA" userId="30dfcb9f6f0df2cc" providerId="LiveId" clId="{732890DA-7157-4CD2-BC03-24D30DDB9780}" dt="2022-06-23T12:46:11.508" v="6472"/>
        <pc:sldMkLst>
          <pc:docMk/>
          <pc:sldMk cId="3446976084" sldId="324"/>
        </pc:sldMkLst>
        <pc:spChg chg="mod">
          <ac:chgData name="PIYUS KEDIA" userId="30dfcb9f6f0df2cc" providerId="LiveId" clId="{732890DA-7157-4CD2-BC03-24D30DDB9780}" dt="2022-06-23T12:46:11.508" v="6472"/>
          <ac:spMkLst>
            <pc:docMk/>
            <pc:sldMk cId="3446976084" sldId="324"/>
            <ac:spMk id="2" creationId="{E7E0DB7D-4107-8F6F-DE07-68B47D97A143}"/>
          </ac:spMkLst>
        </pc:spChg>
        <pc:spChg chg="mod">
          <ac:chgData name="PIYUS KEDIA" userId="30dfcb9f6f0df2cc" providerId="LiveId" clId="{732890DA-7157-4CD2-BC03-24D30DDB9780}" dt="2022-06-23T12:43:40.921" v="6435" actId="20577"/>
          <ac:spMkLst>
            <pc:docMk/>
            <pc:sldMk cId="3446976084" sldId="324"/>
            <ac:spMk id="4" creationId="{3D0B51A5-1858-BECD-C32A-BFC56E5FEAC6}"/>
          </ac:spMkLst>
        </pc:spChg>
        <pc:spChg chg="del">
          <ac:chgData name="PIYUS KEDIA" userId="30dfcb9f6f0df2cc" providerId="LiveId" clId="{732890DA-7157-4CD2-BC03-24D30DDB9780}" dt="2022-06-23T12:43:53.941" v="6438" actId="478"/>
          <ac:spMkLst>
            <pc:docMk/>
            <pc:sldMk cId="3446976084" sldId="324"/>
            <ac:spMk id="6" creationId="{848669A7-3984-6A67-35E2-2497C9633B87}"/>
          </ac:spMkLst>
        </pc:spChg>
        <pc:spChg chg="del">
          <ac:chgData name="PIYUS KEDIA" userId="30dfcb9f6f0df2cc" providerId="LiveId" clId="{732890DA-7157-4CD2-BC03-24D30DDB9780}" dt="2022-06-23T12:43:56.818" v="6439" actId="478"/>
          <ac:spMkLst>
            <pc:docMk/>
            <pc:sldMk cId="3446976084" sldId="324"/>
            <ac:spMk id="26" creationId="{8EF612A4-CA9B-4AA4-D946-CD154C205C63}"/>
          </ac:spMkLst>
        </pc:spChg>
        <pc:spChg chg="mod">
          <ac:chgData name="PIYUS KEDIA" userId="30dfcb9f6f0df2cc" providerId="LiveId" clId="{732890DA-7157-4CD2-BC03-24D30DDB9780}" dt="2022-06-23T12:43:30.862" v="6431"/>
          <ac:spMkLst>
            <pc:docMk/>
            <pc:sldMk cId="3446976084" sldId="324"/>
            <ac:spMk id="36" creationId="{228866EB-520E-C490-FCD9-447E004D00E8}"/>
          </ac:spMkLst>
        </pc:spChg>
        <pc:spChg chg="mod">
          <ac:chgData name="PIYUS KEDIA" userId="30dfcb9f6f0df2cc" providerId="LiveId" clId="{732890DA-7157-4CD2-BC03-24D30DDB9780}" dt="2022-06-23T12:43:35.698" v="6433" actId="20577"/>
          <ac:spMkLst>
            <pc:docMk/>
            <pc:sldMk cId="3446976084" sldId="324"/>
            <ac:spMk id="40" creationId="{5740C8C1-FFC7-BB12-8E42-2F2C018C8137}"/>
          </ac:spMkLst>
        </pc:spChg>
        <pc:graphicFrameChg chg="modGraphic">
          <ac:chgData name="PIYUS KEDIA" userId="30dfcb9f6f0df2cc" providerId="LiveId" clId="{732890DA-7157-4CD2-BC03-24D30DDB9780}" dt="2022-06-23T12:44:05.648" v="6442" actId="20577"/>
          <ac:graphicFrameMkLst>
            <pc:docMk/>
            <pc:sldMk cId="3446976084" sldId="324"/>
            <ac:graphicFrameMk id="37" creationId="{B2F745F7-4EAB-1D98-EB7C-1350D6EF8907}"/>
          </ac:graphicFrameMkLst>
        </pc:graphicFrameChg>
        <pc:cxnChg chg="del mod">
          <ac:chgData name="PIYUS KEDIA" userId="30dfcb9f6f0df2cc" providerId="LiveId" clId="{732890DA-7157-4CD2-BC03-24D30DDB9780}" dt="2022-06-23T12:43:59.725" v="6440" actId="478"/>
          <ac:cxnSpMkLst>
            <pc:docMk/>
            <pc:sldMk cId="3446976084" sldId="324"/>
            <ac:cxnSpMk id="15" creationId="{40A96E6B-D1AC-85A2-3D30-8F0F87CEDF58}"/>
          </ac:cxnSpMkLst>
        </pc:cxnChg>
      </pc:sldChg>
      <pc:sldChg chg="delSp modSp add mod">
        <pc:chgData name="PIYUS KEDIA" userId="30dfcb9f6f0df2cc" providerId="LiveId" clId="{732890DA-7157-4CD2-BC03-24D30DDB9780}" dt="2022-06-23T12:46:02.476" v="6471" actId="20577"/>
        <pc:sldMkLst>
          <pc:docMk/>
          <pc:sldMk cId="3374325573" sldId="325"/>
        </pc:sldMkLst>
        <pc:spChg chg="mod">
          <ac:chgData name="PIYUS KEDIA" userId="30dfcb9f6f0df2cc" providerId="LiveId" clId="{732890DA-7157-4CD2-BC03-24D30DDB9780}" dt="2022-06-23T12:46:02.476" v="6471" actId="20577"/>
          <ac:spMkLst>
            <pc:docMk/>
            <pc:sldMk cId="3374325573" sldId="325"/>
            <ac:spMk id="2" creationId="{E7E0DB7D-4107-8F6F-DE07-68B47D97A143}"/>
          </ac:spMkLst>
        </pc:spChg>
        <pc:spChg chg="mod">
          <ac:chgData name="PIYUS KEDIA" userId="30dfcb9f6f0df2cc" providerId="LiveId" clId="{732890DA-7157-4CD2-BC03-24D30DDB9780}" dt="2022-06-23T12:44:29.560" v="6449" actId="20577"/>
          <ac:spMkLst>
            <pc:docMk/>
            <pc:sldMk cId="3374325573" sldId="325"/>
            <ac:spMk id="4" creationId="{3D0B51A5-1858-BECD-C32A-BFC56E5FEAC6}"/>
          </ac:spMkLst>
        </pc:spChg>
        <pc:spChg chg="del">
          <ac:chgData name="PIYUS KEDIA" userId="30dfcb9f6f0df2cc" providerId="LiveId" clId="{732890DA-7157-4CD2-BC03-24D30DDB9780}" dt="2022-06-23T12:45:01.353" v="6454" actId="478"/>
          <ac:spMkLst>
            <pc:docMk/>
            <pc:sldMk cId="3374325573" sldId="325"/>
            <ac:spMk id="5" creationId="{CBA8EB14-5465-E49D-00FB-20839A6A5812}"/>
          </ac:spMkLst>
        </pc:spChg>
        <pc:spChg chg="del">
          <ac:chgData name="PIYUS KEDIA" userId="30dfcb9f6f0df2cc" providerId="LiveId" clId="{732890DA-7157-4CD2-BC03-24D30DDB9780}" dt="2022-06-23T12:45:04.527" v="6455" actId="478"/>
          <ac:spMkLst>
            <pc:docMk/>
            <pc:sldMk cId="3374325573" sldId="325"/>
            <ac:spMk id="25" creationId="{4BBD5D77-9A24-1CDB-2A56-E2ABE2108EC1}"/>
          </ac:spMkLst>
        </pc:spChg>
        <pc:spChg chg="mod">
          <ac:chgData name="PIYUS KEDIA" userId="30dfcb9f6f0df2cc" providerId="LiveId" clId="{732890DA-7157-4CD2-BC03-24D30DDB9780}" dt="2022-06-23T12:44:21.241" v="6445"/>
          <ac:spMkLst>
            <pc:docMk/>
            <pc:sldMk cId="3374325573" sldId="325"/>
            <ac:spMk id="36" creationId="{228866EB-520E-C490-FCD9-447E004D00E8}"/>
          </ac:spMkLst>
        </pc:spChg>
        <pc:spChg chg="mod">
          <ac:chgData name="PIYUS KEDIA" userId="30dfcb9f6f0df2cc" providerId="LiveId" clId="{732890DA-7157-4CD2-BC03-24D30DDB9780}" dt="2022-06-23T12:44:25.597" v="6447" actId="20577"/>
          <ac:spMkLst>
            <pc:docMk/>
            <pc:sldMk cId="3374325573" sldId="325"/>
            <ac:spMk id="40" creationId="{5740C8C1-FFC7-BB12-8E42-2F2C018C8137}"/>
          </ac:spMkLst>
        </pc:spChg>
        <pc:graphicFrameChg chg="modGraphic">
          <ac:chgData name="PIYUS KEDIA" userId="30dfcb9f6f0df2cc" providerId="LiveId" clId="{732890DA-7157-4CD2-BC03-24D30DDB9780}" dt="2022-06-23T12:44:43.095" v="6453" actId="20577"/>
          <ac:graphicFrameMkLst>
            <pc:docMk/>
            <pc:sldMk cId="3374325573" sldId="325"/>
            <ac:graphicFrameMk id="37" creationId="{B2F745F7-4EAB-1D98-EB7C-1350D6EF8907}"/>
          </ac:graphicFrameMkLst>
        </pc:graphicFrameChg>
        <pc:cxnChg chg="del mod">
          <ac:chgData name="PIYUS KEDIA" userId="30dfcb9f6f0df2cc" providerId="LiveId" clId="{732890DA-7157-4CD2-BC03-24D30DDB9780}" dt="2022-06-23T12:45:08.151" v="6456" actId="478"/>
          <ac:cxnSpMkLst>
            <pc:docMk/>
            <pc:sldMk cId="3374325573" sldId="325"/>
            <ac:cxnSpMk id="14" creationId="{6C65E5C7-C17B-F312-4A7B-71E15E12FE34}"/>
          </ac:cxnSpMkLst>
        </pc:cxnChg>
      </pc:sldChg>
      <pc:sldChg chg="addSp modSp new mod">
        <pc:chgData name="PIYUS KEDIA" userId="30dfcb9f6f0df2cc" providerId="LiveId" clId="{732890DA-7157-4CD2-BC03-24D30DDB9780}" dt="2022-06-24T04:53:33.727" v="14098"/>
        <pc:sldMkLst>
          <pc:docMk/>
          <pc:sldMk cId="3710007674" sldId="326"/>
        </pc:sldMkLst>
        <pc:spChg chg="mod">
          <ac:chgData name="PIYUS KEDIA" userId="30dfcb9f6f0df2cc" providerId="LiveId" clId="{732890DA-7157-4CD2-BC03-24D30DDB9780}" dt="2022-06-23T13:04:07.432" v="6860" actId="20577"/>
          <ac:spMkLst>
            <pc:docMk/>
            <pc:sldMk cId="3710007674" sldId="326"/>
            <ac:spMk id="2" creationId="{B981A2E7-6894-1A61-F4EE-022B09E49B36}"/>
          </ac:spMkLst>
        </pc:spChg>
        <pc:spChg chg="mod">
          <ac:chgData name="PIYUS KEDIA" userId="30dfcb9f6f0df2cc" providerId="LiveId" clId="{732890DA-7157-4CD2-BC03-24D30DDB9780}" dt="2022-06-23T16:33:17.858" v="13768" actId="20577"/>
          <ac:spMkLst>
            <pc:docMk/>
            <pc:sldMk cId="3710007674" sldId="326"/>
            <ac:spMk id="3" creationId="{42038819-2113-DF78-A14B-3D999A25FB50}"/>
          </ac:spMkLst>
        </pc:spChg>
        <pc:inkChg chg="add">
          <ac:chgData name="PIYUS KEDIA" userId="30dfcb9f6f0df2cc" providerId="LiveId" clId="{732890DA-7157-4CD2-BC03-24D30DDB9780}" dt="2022-06-24T04:53:33.727" v="14098"/>
          <ac:inkMkLst>
            <pc:docMk/>
            <pc:sldMk cId="3710007674" sldId="326"/>
            <ac:inkMk id="4" creationId="{04ABF6AC-DB53-5550-2DE5-63AD2DBB8C0C}"/>
          </ac:inkMkLst>
        </pc:inkChg>
      </pc:sldChg>
      <pc:sldChg chg="modSp new mod">
        <pc:chgData name="PIYUS KEDIA" userId="30dfcb9f6f0df2cc" providerId="LiveId" clId="{732890DA-7157-4CD2-BC03-24D30DDB9780}" dt="2022-06-24T03:29:18.694" v="14097" actId="20577"/>
        <pc:sldMkLst>
          <pc:docMk/>
          <pc:sldMk cId="1045727842" sldId="327"/>
        </pc:sldMkLst>
        <pc:spChg chg="mod">
          <ac:chgData name="PIYUS KEDIA" userId="30dfcb9f6f0df2cc" providerId="LiveId" clId="{732890DA-7157-4CD2-BC03-24D30DDB9780}" dt="2022-06-24T03:29:18.694" v="14097" actId="20577"/>
          <ac:spMkLst>
            <pc:docMk/>
            <pc:sldMk cId="1045727842" sldId="327"/>
            <ac:spMk id="2" creationId="{789EFD25-6AB6-67F7-B9AB-67550893BBA3}"/>
          </ac:spMkLst>
        </pc:spChg>
        <pc:spChg chg="mod">
          <ac:chgData name="PIYUS KEDIA" userId="30dfcb9f6f0df2cc" providerId="LiveId" clId="{732890DA-7157-4CD2-BC03-24D30DDB9780}" dt="2022-06-24T03:29:13.318" v="14086" actId="6549"/>
          <ac:spMkLst>
            <pc:docMk/>
            <pc:sldMk cId="1045727842" sldId="327"/>
            <ac:spMk id="3" creationId="{31E16A38-3954-0B01-AAB6-8791201E20BE}"/>
          </ac:spMkLst>
        </pc:spChg>
      </pc:sldChg>
      <pc:sldChg chg="addSp delSp modSp new mod">
        <pc:chgData name="PIYUS KEDIA" userId="30dfcb9f6f0df2cc" providerId="LiveId" clId="{732890DA-7157-4CD2-BC03-24D30DDB9780}" dt="2022-06-24T04:53:33.727" v="14098"/>
        <pc:sldMkLst>
          <pc:docMk/>
          <pc:sldMk cId="1926347992" sldId="328"/>
        </pc:sldMkLst>
        <pc:spChg chg="mod">
          <ac:chgData name="PIYUS KEDIA" userId="30dfcb9f6f0df2cc" providerId="LiveId" clId="{732890DA-7157-4CD2-BC03-24D30DDB9780}" dt="2022-06-23T13:04:47.759" v="6906" actId="20577"/>
          <ac:spMkLst>
            <pc:docMk/>
            <pc:sldMk cId="1926347992" sldId="328"/>
            <ac:spMk id="2" creationId="{00C4A03F-6706-B3B3-5D74-4306BD960F8E}"/>
          </ac:spMkLst>
        </pc:spChg>
        <pc:spChg chg="del">
          <ac:chgData name="PIYUS KEDIA" userId="30dfcb9f6f0df2cc" providerId="LiveId" clId="{732890DA-7157-4CD2-BC03-24D30DDB9780}" dt="2022-06-23T13:08:10.503" v="6908" actId="478"/>
          <ac:spMkLst>
            <pc:docMk/>
            <pc:sldMk cId="1926347992" sldId="328"/>
            <ac:spMk id="3" creationId="{BD878F85-DB1C-29AC-318E-F6A8B8B035E6}"/>
          </ac:spMkLst>
        </pc:spChg>
        <pc:spChg chg="add mod">
          <ac:chgData name="PIYUS KEDIA" userId="30dfcb9f6f0df2cc" providerId="LiveId" clId="{732890DA-7157-4CD2-BC03-24D30DDB9780}" dt="2022-06-23T13:08:05.934" v="6907"/>
          <ac:spMkLst>
            <pc:docMk/>
            <pc:sldMk cId="1926347992" sldId="328"/>
            <ac:spMk id="4" creationId="{66D320EF-D51F-E384-4131-F4CABD5A6165}"/>
          </ac:spMkLst>
        </pc:spChg>
        <pc:spChg chg="add mod">
          <ac:chgData name="PIYUS KEDIA" userId="30dfcb9f6f0df2cc" providerId="LiveId" clId="{732890DA-7157-4CD2-BC03-24D30DDB9780}" dt="2022-06-23T13:08:05.934" v="6907"/>
          <ac:spMkLst>
            <pc:docMk/>
            <pc:sldMk cId="1926347992" sldId="328"/>
            <ac:spMk id="5" creationId="{0F5D824D-BD03-3A6C-1547-473E9B90EBA2}"/>
          </ac:spMkLst>
        </pc:spChg>
        <pc:spChg chg="add mod">
          <ac:chgData name="PIYUS KEDIA" userId="30dfcb9f6f0df2cc" providerId="LiveId" clId="{732890DA-7157-4CD2-BC03-24D30DDB9780}" dt="2022-06-23T13:08:05.934" v="6907"/>
          <ac:spMkLst>
            <pc:docMk/>
            <pc:sldMk cId="1926347992" sldId="328"/>
            <ac:spMk id="6" creationId="{63160C5B-7B8F-FB70-50A9-F9C7B1B0B60E}"/>
          </ac:spMkLst>
        </pc:spChg>
        <pc:spChg chg="add mod">
          <ac:chgData name="PIYUS KEDIA" userId="30dfcb9f6f0df2cc" providerId="LiveId" clId="{732890DA-7157-4CD2-BC03-24D30DDB9780}" dt="2022-06-23T13:08:05.934" v="6907"/>
          <ac:spMkLst>
            <pc:docMk/>
            <pc:sldMk cId="1926347992" sldId="328"/>
            <ac:spMk id="7" creationId="{BB55EE03-11D9-2C1E-1D70-B5C0DF325CF1}"/>
          </ac:spMkLst>
        </pc:spChg>
        <pc:spChg chg="add mod">
          <ac:chgData name="PIYUS KEDIA" userId="30dfcb9f6f0df2cc" providerId="LiveId" clId="{732890DA-7157-4CD2-BC03-24D30DDB9780}" dt="2022-06-23T13:08:05.934" v="6907"/>
          <ac:spMkLst>
            <pc:docMk/>
            <pc:sldMk cId="1926347992" sldId="328"/>
            <ac:spMk id="8" creationId="{1B994132-91A4-9888-8469-A2A8C7B015EB}"/>
          </ac:spMkLst>
        </pc:spChg>
        <pc:spChg chg="add mod">
          <ac:chgData name="PIYUS KEDIA" userId="30dfcb9f6f0df2cc" providerId="LiveId" clId="{732890DA-7157-4CD2-BC03-24D30DDB9780}" dt="2022-06-23T13:08:05.934" v="6907"/>
          <ac:spMkLst>
            <pc:docMk/>
            <pc:sldMk cId="1926347992" sldId="328"/>
            <ac:spMk id="9" creationId="{F8ED1A3E-2554-6989-B512-9B57A99AF472}"/>
          </ac:spMkLst>
        </pc:spChg>
        <pc:spChg chg="add mod">
          <ac:chgData name="PIYUS KEDIA" userId="30dfcb9f6f0df2cc" providerId="LiveId" clId="{732890DA-7157-4CD2-BC03-24D30DDB9780}" dt="2022-06-23T13:08:05.934" v="6907"/>
          <ac:spMkLst>
            <pc:docMk/>
            <pc:sldMk cId="1926347992" sldId="328"/>
            <ac:spMk id="10" creationId="{142FBF5D-A28F-5B88-CDAE-1AF0D72DA437}"/>
          </ac:spMkLst>
        </pc:spChg>
        <pc:spChg chg="add mod">
          <ac:chgData name="PIYUS KEDIA" userId="30dfcb9f6f0df2cc" providerId="LiveId" clId="{732890DA-7157-4CD2-BC03-24D30DDB9780}" dt="2022-06-23T13:08:05.934" v="6907"/>
          <ac:spMkLst>
            <pc:docMk/>
            <pc:sldMk cId="1926347992" sldId="328"/>
            <ac:spMk id="11" creationId="{E9EA6DDE-AC98-1D42-59BA-9F3D15DB8C6D}"/>
          </ac:spMkLst>
        </pc:spChg>
        <pc:spChg chg="add mod">
          <ac:chgData name="PIYUS KEDIA" userId="30dfcb9f6f0df2cc" providerId="LiveId" clId="{732890DA-7157-4CD2-BC03-24D30DDB9780}" dt="2022-06-23T13:08:05.934" v="6907"/>
          <ac:spMkLst>
            <pc:docMk/>
            <pc:sldMk cId="1926347992" sldId="328"/>
            <ac:spMk id="12" creationId="{01009B93-27CA-0C73-FD96-4E47352CF79E}"/>
          </ac:spMkLst>
        </pc:spChg>
        <pc:spChg chg="add mod">
          <ac:chgData name="PIYUS KEDIA" userId="30dfcb9f6f0df2cc" providerId="LiveId" clId="{732890DA-7157-4CD2-BC03-24D30DDB9780}" dt="2022-06-23T13:08:05.934" v="6907"/>
          <ac:spMkLst>
            <pc:docMk/>
            <pc:sldMk cId="1926347992" sldId="328"/>
            <ac:spMk id="13" creationId="{E10303FB-CA9B-1F6C-5675-B88A32437F88}"/>
          </ac:spMkLst>
        </pc:spChg>
        <pc:spChg chg="add del mod">
          <ac:chgData name="PIYUS KEDIA" userId="30dfcb9f6f0df2cc" providerId="LiveId" clId="{732890DA-7157-4CD2-BC03-24D30DDB9780}" dt="2022-06-23T13:08:56.225" v="6921" actId="478"/>
          <ac:spMkLst>
            <pc:docMk/>
            <pc:sldMk cId="1926347992" sldId="328"/>
            <ac:spMk id="23" creationId="{5D0DEAF4-2CCA-FA4D-38F2-702AA6744CA3}"/>
          </ac:spMkLst>
        </pc:spChg>
        <pc:spChg chg="add del mod">
          <ac:chgData name="PIYUS KEDIA" userId="30dfcb9f6f0df2cc" providerId="LiveId" clId="{732890DA-7157-4CD2-BC03-24D30DDB9780}" dt="2022-06-23T13:08:17.941" v="6910" actId="478"/>
          <ac:spMkLst>
            <pc:docMk/>
            <pc:sldMk cId="1926347992" sldId="328"/>
            <ac:spMk id="25" creationId="{A1F98664-0691-48E3-0538-65B84CDF9885}"/>
          </ac:spMkLst>
        </pc:spChg>
        <pc:spChg chg="add del mod">
          <ac:chgData name="PIYUS KEDIA" userId="30dfcb9f6f0df2cc" providerId="LiveId" clId="{732890DA-7157-4CD2-BC03-24D30DDB9780}" dt="2022-06-23T13:08:20.770" v="6911" actId="478"/>
          <ac:spMkLst>
            <pc:docMk/>
            <pc:sldMk cId="1926347992" sldId="328"/>
            <ac:spMk id="26" creationId="{BE950955-B7CD-BA45-04D5-38EA9799EFD3}"/>
          </ac:spMkLst>
        </pc:spChg>
        <pc:spChg chg="add del mod">
          <ac:chgData name="PIYUS KEDIA" userId="30dfcb9f6f0df2cc" providerId="LiveId" clId="{732890DA-7157-4CD2-BC03-24D30DDB9780}" dt="2022-06-23T13:08:44.930" v="6919" actId="478"/>
          <ac:spMkLst>
            <pc:docMk/>
            <pc:sldMk cId="1926347992" sldId="328"/>
            <ac:spMk id="27" creationId="{32F0737A-DB2E-B919-71C3-946851CD2651}"/>
          </ac:spMkLst>
        </pc:spChg>
        <pc:spChg chg="add del mod">
          <ac:chgData name="PIYUS KEDIA" userId="30dfcb9f6f0df2cc" providerId="LiveId" clId="{732890DA-7157-4CD2-BC03-24D30DDB9780}" dt="2022-06-23T13:08:24.058" v="6912" actId="478"/>
          <ac:spMkLst>
            <pc:docMk/>
            <pc:sldMk cId="1926347992" sldId="328"/>
            <ac:spMk id="28" creationId="{DB785634-0D42-412B-5F93-7523AFA133C2}"/>
          </ac:spMkLst>
        </pc:spChg>
        <pc:spChg chg="add del mod">
          <ac:chgData name="PIYUS KEDIA" userId="30dfcb9f6f0df2cc" providerId="LiveId" clId="{732890DA-7157-4CD2-BC03-24D30DDB9780}" dt="2022-06-23T13:08:39.828" v="6917" actId="478"/>
          <ac:spMkLst>
            <pc:docMk/>
            <pc:sldMk cId="1926347992" sldId="328"/>
            <ac:spMk id="29" creationId="{8A5612E4-F34E-B934-C43E-53EED67D7B4A}"/>
          </ac:spMkLst>
        </pc:spChg>
        <pc:spChg chg="add del mod">
          <ac:chgData name="PIYUS KEDIA" userId="30dfcb9f6f0df2cc" providerId="LiveId" clId="{732890DA-7157-4CD2-BC03-24D30DDB9780}" dt="2022-06-23T13:08:42.387" v="6918" actId="478"/>
          <ac:spMkLst>
            <pc:docMk/>
            <pc:sldMk cId="1926347992" sldId="328"/>
            <ac:spMk id="30" creationId="{62E58432-BB43-C4F3-2904-58FD7E047624}"/>
          </ac:spMkLst>
        </pc:spChg>
        <pc:spChg chg="add del mod">
          <ac:chgData name="PIYUS KEDIA" userId="30dfcb9f6f0df2cc" providerId="LiveId" clId="{732890DA-7157-4CD2-BC03-24D30DDB9780}" dt="2022-06-23T13:09:23.627" v="6922" actId="478"/>
          <ac:spMkLst>
            <pc:docMk/>
            <pc:sldMk cId="1926347992" sldId="328"/>
            <ac:spMk id="31" creationId="{B83DC3B6-0CD4-2080-58F1-D54F01B07BB9}"/>
          </ac:spMkLst>
        </pc:spChg>
        <pc:spChg chg="add del mod">
          <ac:chgData name="PIYUS KEDIA" userId="30dfcb9f6f0df2cc" providerId="LiveId" clId="{732890DA-7157-4CD2-BC03-24D30DDB9780}" dt="2022-06-23T13:08:26.686" v="6913" actId="478"/>
          <ac:spMkLst>
            <pc:docMk/>
            <pc:sldMk cId="1926347992" sldId="328"/>
            <ac:spMk id="32" creationId="{12299C97-7E48-A217-9792-7A5D730E61D9}"/>
          </ac:spMkLst>
        </pc:spChg>
        <pc:spChg chg="add del mod">
          <ac:chgData name="PIYUS KEDIA" userId="30dfcb9f6f0df2cc" providerId="LiveId" clId="{732890DA-7157-4CD2-BC03-24D30DDB9780}" dt="2022-06-23T13:08:30.233" v="6914" actId="478"/>
          <ac:spMkLst>
            <pc:docMk/>
            <pc:sldMk cId="1926347992" sldId="328"/>
            <ac:spMk id="33" creationId="{A1A0908C-D6C3-559C-F7F9-40624616F9FC}"/>
          </ac:spMkLst>
        </pc:spChg>
        <pc:spChg chg="add del mod">
          <ac:chgData name="PIYUS KEDIA" userId="30dfcb9f6f0df2cc" providerId="LiveId" clId="{732890DA-7157-4CD2-BC03-24D30DDB9780}" dt="2022-06-23T13:08:33.077" v="6915" actId="478"/>
          <ac:spMkLst>
            <pc:docMk/>
            <pc:sldMk cId="1926347992" sldId="328"/>
            <ac:spMk id="34" creationId="{7D75CD6E-9E5E-D682-1605-0256804818C9}"/>
          </ac:spMkLst>
        </pc:spChg>
        <pc:spChg chg="add del mod">
          <ac:chgData name="PIYUS KEDIA" userId="30dfcb9f6f0df2cc" providerId="LiveId" clId="{732890DA-7157-4CD2-BC03-24D30DDB9780}" dt="2022-06-23T13:08:36.482" v="6916" actId="478"/>
          <ac:spMkLst>
            <pc:docMk/>
            <pc:sldMk cId="1926347992" sldId="328"/>
            <ac:spMk id="35" creationId="{820FF7FA-8501-69A8-1A5A-DC7C94882FB3}"/>
          </ac:spMkLst>
        </pc:spChg>
        <pc:spChg chg="add mod">
          <ac:chgData name="PIYUS KEDIA" userId="30dfcb9f6f0df2cc" providerId="LiveId" clId="{732890DA-7157-4CD2-BC03-24D30DDB9780}" dt="2022-06-23T13:09:43.971" v="6933" actId="2711"/>
          <ac:spMkLst>
            <pc:docMk/>
            <pc:sldMk cId="1926347992" sldId="328"/>
            <ac:spMk id="36" creationId="{D0A0FD10-B7C4-D60F-710A-ED285D746D1A}"/>
          </ac:spMkLst>
        </pc:spChg>
        <pc:inkChg chg="add">
          <ac:chgData name="PIYUS KEDIA" userId="30dfcb9f6f0df2cc" providerId="LiveId" clId="{732890DA-7157-4CD2-BC03-24D30DDB9780}" dt="2022-06-24T04:53:33.727" v="14098"/>
          <ac:inkMkLst>
            <pc:docMk/>
            <pc:sldMk cId="1926347992" sldId="328"/>
            <ac:inkMk id="3" creationId="{0F19964A-8DA5-5BD0-9D94-E4BBDC89EB39}"/>
          </ac:inkMkLst>
        </pc:inkChg>
        <pc:cxnChg chg="add mod">
          <ac:chgData name="PIYUS KEDIA" userId="30dfcb9f6f0df2cc" providerId="LiveId" clId="{732890DA-7157-4CD2-BC03-24D30DDB9780}" dt="2022-06-23T13:08:05.934" v="6907"/>
          <ac:cxnSpMkLst>
            <pc:docMk/>
            <pc:sldMk cId="1926347992" sldId="328"/>
            <ac:cxnSpMk id="14" creationId="{BD05AFFB-A8CB-9499-432B-7100EAA9AE5C}"/>
          </ac:cxnSpMkLst>
        </pc:cxnChg>
        <pc:cxnChg chg="add mod">
          <ac:chgData name="PIYUS KEDIA" userId="30dfcb9f6f0df2cc" providerId="LiveId" clId="{732890DA-7157-4CD2-BC03-24D30DDB9780}" dt="2022-06-23T13:08:05.934" v="6907"/>
          <ac:cxnSpMkLst>
            <pc:docMk/>
            <pc:sldMk cId="1926347992" sldId="328"/>
            <ac:cxnSpMk id="15" creationId="{BADDD696-FE4B-765E-F39D-A87B00BBD2FD}"/>
          </ac:cxnSpMkLst>
        </pc:cxnChg>
        <pc:cxnChg chg="add mod">
          <ac:chgData name="PIYUS KEDIA" userId="30dfcb9f6f0df2cc" providerId="LiveId" clId="{732890DA-7157-4CD2-BC03-24D30DDB9780}" dt="2022-06-23T13:08:05.934" v="6907"/>
          <ac:cxnSpMkLst>
            <pc:docMk/>
            <pc:sldMk cId="1926347992" sldId="328"/>
            <ac:cxnSpMk id="16" creationId="{1DD67638-1374-71DA-0EBA-893E41D3FF6C}"/>
          </ac:cxnSpMkLst>
        </pc:cxnChg>
        <pc:cxnChg chg="add mod">
          <ac:chgData name="PIYUS KEDIA" userId="30dfcb9f6f0df2cc" providerId="LiveId" clId="{732890DA-7157-4CD2-BC03-24D30DDB9780}" dt="2022-06-23T13:08:05.934" v="6907"/>
          <ac:cxnSpMkLst>
            <pc:docMk/>
            <pc:sldMk cId="1926347992" sldId="328"/>
            <ac:cxnSpMk id="17" creationId="{3EB8CD60-5D82-EE56-67BA-828469EE0470}"/>
          </ac:cxnSpMkLst>
        </pc:cxnChg>
        <pc:cxnChg chg="add mod">
          <ac:chgData name="PIYUS KEDIA" userId="30dfcb9f6f0df2cc" providerId="LiveId" clId="{732890DA-7157-4CD2-BC03-24D30DDB9780}" dt="2022-06-23T13:08:05.934" v="6907"/>
          <ac:cxnSpMkLst>
            <pc:docMk/>
            <pc:sldMk cId="1926347992" sldId="328"/>
            <ac:cxnSpMk id="18" creationId="{3F03EFE0-A3C4-5C78-3481-ECF1E7B4E6CD}"/>
          </ac:cxnSpMkLst>
        </pc:cxnChg>
        <pc:cxnChg chg="add mod">
          <ac:chgData name="PIYUS KEDIA" userId="30dfcb9f6f0df2cc" providerId="LiveId" clId="{732890DA-7157-4CD2-BC03-24D30DDB9780}" dt="2022-06-23T13:08:05.934" v="6907"/>
          <ac:cxnSpMkLst>
            <pc:docMk/>
            <pc:sldMk cId="1926347992" sldId="328"/>
            <ac:cxnSpMk id="19" creationId="{799B26DB-DD04-6DC1-6B2B-B898FB7D1FBE}"/>
          </ac:cxnSpMkLst>
        </pc:cxnChg>
        <pc:cxnChg chg="add mod">
          <ac:chgData name="PIYUS KEDIA" userId="30dfcb9f6f0df2cc" providerId="LiveId" clId="{732890DA-7157-4CD2-BC03-24D30DDB9780}" dt="2022-06-23T13:08:05.934" v="6907"/>
          <ac:cxnSpMkLst>
            <pc:docMk/>
            <pc:sldMk cId="1926347992" sldId="328"/>
            <ac:cxnSpMk id="20" creationId="{C8C1C2C4-7ADC-6939-F690-DB0FC0A488BD}"/>
          </ac:cxnSpMkLst>
        </pc:cxnChg>
        <pc:cxnChg chg="add mod">
          <ac:chgData name="PIYUS KEDIA" userId="30dfcb9f6f0df2cc" providerId="LiveId" clId="{732890DA-7157-4CD2-BC03-24D30DDB9780}" dt="2022-06-23T13:08:05.934" v="6907"/>
          <ac:cxnSpMkLst>
            <pc:docMk/>
            <pc:sldMk cId="1926347992" sldId="328"/>
            <ac:cxnSpMk id="21" creationId="{F6700542-A848-FDCD-2529-A71DDFF66313}"/>
          </ac:cxnSpMkLst>
        </pc:cxnChg>
        <pc:cxnChg chg="add mod">
          <ac:chgData name="PIYUS KEDIA" userId="30dfcb9f6f0df2cc" providerId="LiveId" clId="{732890DA-7157-4CD2-BC03-24D30DDB9780}" dt="2022-06-23T13:08:05.934" v="6907"/>
          <ac:cxnSpMkLst>
            <pc:docMk/>
            <pc:sldMk cId="1926347992" sldId="328"/>
            <ac:cxnSpMk id="22" creationId="{2F122841-0A9B-89FA-A879-B77DB99F04D7}"/>
          </ac:cxnSpMkLst>
        </pc:cxnChg>
        <pc:cxnChg chg="add del mod">
          <ac:chgData name="PIYUS KEDIA" userId="30dfcb9f6f0df2cc" providerId="LiveId" clId="{732890DA-7157-4CD2-BC03-24D30DDB9780}" dt="2022-06-23T13:08:52.297" v="6920" actId="478"/>
          <ac:cxnSpMkLst>
            <pc:docMk/>
            <pc:sldMk cId="1926347992" sldId="328"/>
            <ac:cxnSpMk id="24" creationId="{4C5D236E-5C4C-B7DF-C72C-295620ACD107}"/>
          </ac:cxnSpMkLst>
        </pc:cxnChg>
      </pc:sldChg>
      <pc:sldChg chg="addSp delSp modSp add mod">
        <pc:chgData name="PIYUS KEDIA" userId="30dfcb9f6f0df2cc" providerId="LiveId" clId="{732890DA-7157-4CD2-BC03-24D30DDB9780}" dt="2022-06-23T13:09:57.867" v="6969" actId="478"/>
        <pc:sldMkLst>
          <pc:docMk/>
          <pc:sldMk cId="2729211531" sldId="329"/>
        </pc:sldMkLst>
        <pc:spChg chg="add del mod">
          <ac:chgData name="PIYUS KEDIA" userId="30dfcb9f6f0df2cc" providerId="LiveId" clId="{732890DA-7157-4CD2-BC03-24D30DDB9780}" dt="2022-06-23T13:09:57.867" v="6969" actId="478"/>
          <ac:spMkLst>
            <pc:docMk/>
            <pc:sldMk cId="2729211531" sldId="329"/>
            <ac:spMk id="23" creationId="{DA11A98D-1837-3FD5-84EE-F53AD7856EE6}"/>
          </ac:spMkLst>
        </pc:spChg>
      </pc:sldChg>
      <pc:sldChg chg="addSp modSp add mod">
        <pc:chgData name="PIYUS KEDIA" userId="30dfcb9f6f0df2cc" providerId="LiveId" clId="{732890DA-7157-4CD2-BC03-24D30DDB9780}" dt="2022-06-23T13:10:33.773" v="7022" actId="113"/>
        <pc:sldMkLst>
          <pc:docMk/>
          <pc:sldMk cId="4184425715" sldId="330"/>
        </pc:sldMkLst>
        <pc:spChg chg="mod">
          <ac:chgData name="PIYUS KEDIA" userId="30dfcb9f6f0df2cc" providerId="LiveId" clId="{732890DA-7157-4CD2-BC03-24D30DDB9780}" dt="2022-06-23T13:10:30.078" v="7021" actId="113"/>
          <ac:spMkLst>
            <pc:docMk/>
            <pc:sldMk cId="4184425715" sldId="330"/>
            <ac:spMk id="8" creationId="{1B994132-91A4-9888-8469-A2A8C7B015EB}"/>
          </ac:spMkLst>
        </pc:spChg>
        <pc:spChg chg="add mod">
          <ac:chgData name="PIYUS KEDIA" userId="30dfcb9f6f0df2cc" providerId="LiveId" clId="{732890DA-7157-4CD2-BC03-24D30DDB9780}" dt="2022-06-23T13:10:33.773" v="7022" actId="113"/>
          <ac:spMkLst>
            <pc:docMk/>
            <pc:sldMk cId="4184425715" sldId="330"/>
            <ac:spMk id="23" creationId="{E09AB7E5-061C-9C89-AF8A-CB4C420E7367}"/>
          </ac:spMkLst>
        </pc:spChg>
        <pc:cxnChg chg="add">
          <ac:chgData name="PIYUS KEDIA" userId="30dfcb9f6f0df2cc" providerId="LiveId" clId="{732890DA-7157-4CD2-BC03-24D30DDB9780}" dt="2022-06-23T13:10:17.899" v="7020" actId="11529"/>
          <ac:cxnSpMkLst>
            <pc:docMk/>
            <pc:sldMk cId="4184425715" sldId="330"/>
            <ac:cxnSpMk id="24" creationId="{735D309C-D28D-1B5C-EF2F-B185836DCC9B}"/>
          </ac:cxnSpMkLst>
        </pc:cxnChg>
      </pc:sldChg>
      <pc:sldChg chg="modSp add mod">
        <pc:chgData name="PIYUS KEDIA" userId="30dfcb9f6f0df2cc" providerId="LiveId" clId="{732890DA-7157-4CD2-BC03-24D30DDB9780}" dt="2022-06-23T13:10:56.669" v="7031" actId="113"/>
        <pc:sldMkLst>
          <pc:docMk/>
          <pc:sldMk cId="3644469523" sldId="331"/>
        </pc:sldMkLst>
        <pc:spChg chg="mod">
          <ac:chgData name="PIYUS KEDIA" userId="30dfcb9f6f0df2cc" providerId="LiveId" clId="{732890DA-7157-4CD2-BC03-24D30DDB9780}" dt="2022-06-23T13:10:56.669" v="7031" actId="113"/>
          <ac:spMkLst>
            <pc:docMk/>
            <pc:sldMk cId="3644469523" sldId="331"/>
            <ac:spMk id="5" creationId="{0F5D824D-BD03-3A6C-1547-473E9B90EBA2}"/>
          </ac:spMkLst>
        </pc:spChg>
        <pc:spChg chg="mod">
          <ac:chgData name="PIYUS KEDIA" userId="30dfcb9f6f0df2cc" providerId="LiveId" clId="{732890DA-7157-4CD2-BC03-24D30DDB9780}" dt="2022-06-23T13:10:41.648" v="7026" actId="20577"/>
          <ac:spMkLst>
            <pc:docMk/>
            <pc:sldMk cId="3644469523" sldId="331"/>
            <ac:spMk id="8" creationId="{1B994132-91A4-9888-8469-A2A8C7B015EB}"/>
          </ac:spMkLst>
        </pc:spChg>
        <pc:spChg chg="mod">
          <ac:chgData name="PIYUS KEDIA" userId="30dfcb9f6f0df2cc" providerId="LiveId" clId="{732890DA-7157-4CD2-BC03-24D30DDB9780}" dt="2022-06-23T13:10:51.951" v="7030" actId="113"/>
          <ac:spMkLst>
            <pc:docMk/>
            <pc:sldMk cId="3644469523" sldId="331"/>
            <ac:spMk id="23" creationId="{E09AB7E5-061C-9C89-AF8A-CB4C420E7367}"/>
          </ac:spMkLst>
        </pc:spChg>
      </pc:sldChg>
      <pc:sldChg chg="modSp add mod">
        <pc:chgData name="PIYUS KEDIA" userId="30dfcb9f6f0df2cc" providerId="LiveId" clId="{732890DA-7157-4CD2-BC03-24D30DDB9780}" dt="2022-06-23T13:11:34.326" v="7042" actId="113"/>
        <pc:sldMkLst>
          <pc:docMk/>
          <pc:sldMk cId="3346611584" sldId="332"/>
        </pc:sldMkLst>
        <pc:spChg chg="mod">
          <ac:chgData name="PIYUS KEDIA" userId="30dfcb9f6f0df2cc" providerId="LiveId" clId="{732890DA-7157-4CD2-BC03-24D30DDB9780}" dt="2022-06-23T13:11:34.326" v="7042" actId="113"/>
          <ac:spMkLst>
            <pc:docMk/>
            <pc:sldMk cId="3346611584" sldId="332"/>
            <ac:spMk id="4" creationId="{66D320EF-D51F-E384-4131-F4CABD5A6165}"/>
          </ac:spMkLst>
        </pc:spChg>
        <pc:spChg chg="mod">
          <ac:chgData name="PIYUS KEDIA" userId="30dfcb9f6f0df2cc" providerId="LiveId" clId="{732890DA-7157-4CD2-BC03-24D30DDB9780}" dt="2022-06-23T13:11:05.498" v="7036" actId="20577"/>
          <ac:spMkLst>
            <pc:docMk/>
            <pc:sldMk cId="3346611584" sldId="332"/>
            <ac:spMk id="5" creationId="{0F5D824D-BD03-3A6C-1547-473E9B90EBA2}"/>
          </ac:spMkLst>
        </pc:spChg>
        <pc:spChg chg="mod">
          <ac:chgData name="PIYUS KEDIA" userId="30dfcb9f6f0df2cc" providerId="LiveId" clId="{732890DA-7157-4CD2-BC03-24D30DDB9780}" dt="2022-06-23T13:11:13.165" v="7041" actId="113"/>
          <ac:spMkLst>
            <pc:docMk/>
            <pc:sldMk cId="3346611584" sldId="332"/>
            <ac:spMk id="8" creationId="{1B994132-91A4-9888-8469-A2A8C7B015EB}"/>
          </ac:spMkLst>
        </pc:spChg>
      </pc:sldChg>
      <pc:sldChg chg="modSp add mod">
        <pc:chgData name="PIYUS KEDIA" userId="30dfcb9f6f0df2cc" providerId="LiveId" clId="{732890DA-7157-4CD2-BC03-24D30DDB9780}" dt="2022-06-23T13:11:53.607" v="7053" actId="113"/>
        <pc:sldMkLst>
          <pc:docMk/>
          <pc:sldMk cId="853846434" sldId="333"/>
        </pc:sldMkLst>
        <pc:spChg chg="mod">
          <ac:chgData name="PIYUS KEDIA" userId="30dfcb9f6f0df2cc" providerId="LiveId" clId="{732890DA-7157-4CD2-BC03-24D30DDB9780}" dt="2022-06-23T13:11:49.096" v="7052" actId="113"/>
          <ac:spMkLst>
            <pc:docMk/>
            <pc:sldMk cId="853846434" sldId="333"/>
            <ac:spMk id="4" creationId="{66D320EF-D51F-E384-4131-F4CABD5A6165}"/>
          </ac:spMkLst>
        </pc:spChg>
        <pc:spChg chg="mod">
          <ac:chgData name="PIYUS KEDIA" userId="30dfcb9f6f0df2cc" providerId="LiveId" clId="{732890DA-7157-4CD2-BC03-24D30DDB9780}" dt="2022-06-23T13:11:53.607" v="7053" actId="113"/>
          <ac:spMkLst>
            <pc:docMk/>
            <pc:sldMk cId="853846434" sldId="333"/>
            <ac:spMk id="5" creationId="{0F5D824D-BD03-3A6C-1547-473E9B90EBA2}"/>
          </ac:spMkLst>
        </pc:spChg>
      </pc:sldChg>
      <pc:sldChg chg="addSp modSp new mod">
        <pc:chgData name="PIYUS KEDIA" userId="30dfcb9f6f0df2cc" providerId="LiveId" clId="{732890DA-7157-4CD2-BC03-24D30DDB9780}" dt="2022-06-24T04:53:33.727" v="14098"/>
        <pc:sldMkLst>
          <pc:docMk/>
          <pc:sldMk cId="3849826759" sldId="334"/>
        </pc:sldMkLst>
        <pc:spChg chg="mod">
          <ac:chgData name="PIYUS KEDIA" userId="30dfcb9f6f0df2cc" providerId="LiveId" clId="{732890DA-7157-4CD2-BC03-24D30DDB9780}" dt="2022-06-23T13:12:32.084" v="7069" actId="20577"/>
          <ac:spMkLst>
            <pc:docMk/>
            <pc:sldMk cId="3849826759" sldId="334"/>
            <ac:spMk id="2" creationId="{B8EF775C-D880-6681-EE0A-4E29AD8FE6E3}"/>
          </ac:spMkLst>
        </pc:spChg>
        <pc:spChg chg="mod">
          <ac:chgData name="PIYUS KEDIA" userId="30dfcb9f6f0df2cc" providerId="LiveId" clId="{732890DA-7157-4CD2-BC03-24D30DDB9780}" dt="2022-06-23T13:47:47.464" v="8737" actId="5793"/>
          <ac:spMkLst>
            <pc:docMk/>
            <pc:sldMk cId="3849826759" sldId="334"/>
            <ac:spMk id="3" creationId="{4219DFA0-9E1F-F9BE-ACF0-0663B5541813}"/>
          </ac:spMkLst>
        </pc:spChg>
        <pc:inkChg chg="add">
          <ac:chgData name="PIYUS KEDIA" userId="30dfcb9f6f0df2cc" providerId="LiveId" clId="{732890DA-7157-4CD2-BC03-24D30DDB9780}" dt="2022-06-24T04:53:33.727" v="14098"/>
          <ac:inkMkLst>
            <pc:docMk/>
            <pc:sldMk cId="3849826759" sldId="334"/>
            <ac:inkMk id="4" creationId="{6E421F2C-3CBC-3683-B08A-13601C9BC36F}"/>
          </ac:inkMkLst>
        </pc:inkChg>
      </pc:sldChg>
      <pc:sldChg chg="addSp modSp new mod">
        <pc:chgData name="PIYUS KEDIA" userId="30dfcb9f6f0df2cc" providerId="LiveId" clId="{732890DA-7157-4CD2-BC03-24D30DDB9780}" dt="2022-06-24T04:53:33.727" v="14098"/>
        <pc:sldMkLst>
          <pc:docMk/>
          <pc:sldMk cId="4043594935" sldId="335"/>
        </pc:sldMkLst>
        <pc:spChg chg="mod">
          <ac:chgData name="PIYUS KEDIA" userId="30dfcb9f6f0df2cc" providerId="LiveId" clId="{732890DA-7157-4CD2-BC03-24D30DDB9780}" dt="2022-06-23T13:16:42.781" v="7594" actId="20577"/>
          <ac:spMkLst>
            <pc:docMk/>
            <pc:sldMk cId="4043594935" sldId="335"/>
            <ac:spMk id="2" creationId="{099E1530-0315-90E1-1CC4-26877882AC90}"/>
          </ac:spMkLst>
        </pc:spChg>
        <pc:spChg chg="add mod">
          <ac:chgData name="PIYUS KEDIA" userId="30dfcb9f6f0df2cc" providerId="LiveId" clId="{732890DA-7157-4CD2-BC03-24D30DDB9780}" dt="2022-06-23T13:27:35.732" v="8531" actId="20577"/>
          <ac:spMkLst>
            <pc:docMk/>
            <pc:sldMk cId="4043594935" sldId="335"/>
            <ac:spMk id="4" creationId="{33C57903-50A4-A5D8-9704-7DAA44806B54}"/>
          </ac:spMkLst>
        </pc:spChg>
        <pc:inkChg chg="add">
          <ac:chgData name="PIYUS KEDIA" userId="30dfcb9f6f0df2cc" providerId="LiveId" clId="{732890DA-7157-4CD2-BC03-24D30DDB9780}" dt="2022-06-24T04:53:33.727" v="14098"/>
          <ac:inkMkLst>
            <pc:docMk/>
            <pc:sldMk cId="4043594935" sldId="335"/>
            <ac:inkMk id="5" creationId="{A8289B42-7846-E90B-6BE6-CE9723482158}"/>
          </ac:inkMkLst>
        </pc:inkChg>
      </pc:sldChg>
      <pc:sldChg chg="modSp new mod">
        <pc:chgData name="PIYUS KEDIA" userId="30dfcb9f6f0df2cc" providerId="LiveId" clId="{732890DA-7157-4CD2-BC03-24D30DDB9780}" dt="2022-06-23T13:28:31.329" v="8550" actId="120"/>
        <pc:sldMkLst>
          <pc:docMk/>
          <pc:sldMk cId="4229095203" sldId="336"/>
        </pc:sldMkLst>
        <pc:spChg chg="mod">
          <ac:chgData name="PIYUS KEDIA" userId="30dfcb9f6f0df2cc" providerId="LiveId" clId="{732890DA-7157-4CD2-BC03-24D30DDB9780}" dt="2022-06-23T13:28:31.329" v="8550" actId="120"/>
          <ac:spMkLst>
            <pc:docMk/>
            <pc:sldMk cId="4229095203" sldId="336"/>
            <ac:spMk id="2" creationId="{0A98E08A-3BF6-4DD3-FB0A-37D148336896}"/>
          </ac:spMkLst>
        </pc:spChg>
      </pc:sldChg>
      <pc:sldChg chg="modSp add mod">
        <pc:chgData name="PIYUS KEDIA" userId="30dfcb9f6f0df2cc" providerId="LiveId" clId="{732890DA-7157-4CD2-BC03-24D30DDB9780}" dt="2022-06-23T13:28:50.058" v="8560" actId="20577"/>
        <pc:sldMkLst>
          <pc:docMk/>
          <pc:sldMk cId="2059467207" sldId="337"/>
        </pc:sldMkLst>
        <pc:spChg chg="mod">
          <ac:chgData name="PIYUS KEDIA" userId="30dfcb9f6f0df2cc" providerId="LiveId" clId="{732890DA-7157-4CD2-BC03-24D30DDB9780}" dt="2022-06-23T13:28:50.058" v="8560" actId="20577"/>
          <ac:spMkLst>
            <pc:docMk/>
            <pc:sldMk cId="2059467207" sldId="337"/>
            <ac:spMk id="2" creationId="{0A98E08A-3BF6-4DD3-FB0A-37D148336896}"/>
          </ac:spMkLst>
        </pc:spChg>
      </pc:sldChg>
      <pc:sldChg chg="modSp add mod">
        <pc:chgData name="PIYUS KEDIA" userId="30dfcb9f6f0df2cc" providerId="LiveId" clId="{732890DA-7157-4CD2-BC03-24D30DDB9780}" dt="2022-06-23T13:29:08.588" v="8577" actId="20577"/>
        <pc:sldMkLst>
          <pc:docMk/>
          <pc:sldMk cId="2569596898" sldId="338"/>
        </pc:sldMkLst>
        <pc:spChg chg="mod">
          <ac:chgData name="PIYUS KEDIA" userId="30dfcb9f6f0df2cc" providerId="LiveId" clId="{732890DA-7157-4CD2-BC03-24D30DDB9780}" dt="2022-06-23T13:29:08.588" v="8577" actId="20577"/>
          <ac:spMkLst>
            <pc:docMk/>
            <pc:sldMk cId="2569596898" sldId="338"/>
            <ac:spMk id="2" creationId="{0A98E08A-3BF6-4DD3-FB0A-37D148336896}"/>
          </ac:spMkLst>
        </pc:spChg>
      </pc:sldChg>
      <pc:sldChg chg="modSp add mod">
        <pc:chgData name="PIYUS KEDIA" userId="30dfcb9f6f0df2cc" providerId="LiveId" clId="{732890DA-7157-4CD2-BC03-24D30DDB9780}" dt="2022-06-23T13:29:34.249" v="8592" actId="20577"/>
        <pc:sldMkLst>
          <pc:docMk/>
          <pc:sldMk cId="471850139" sldId="339"/>
        </pc:sldMkLst>
        <pc:spChg chg="mod">
          <ac:chgData name="PIYUS KEDIA" userId="30dfcb9f6f0df2cc" providerId="LiveId" clId="{732890DA-7157-4CD2-BC03-24D30DDB9780}" dt="2022-06-23T13:29:34.249" v="8592" actId="20577"/>
          <ac:spMkLst>
            <pc:docMk/>
            <pc:sldMk cId="471850139" sldId="339"/>
            <ac:spMk id="2" creationId="{0A98E08A-3BF6-4DD3-FB0A-37D148336896}"/>
          </ac:spMkLst>
        </pc:spChg>
      </pc:sldChg>
      <pc:sldChg chg="new del">
        <pc:chgData name="PIYUS KEDIA" userId="30dfcb9f6f0df2cc" providerId="LiveId" clId="{732890DA-7157-4CD2-BC03-24D30DDB9780}" dt="2022-06-23T13:30:19.824" v="8595" actId="47"/>
        <pc:sldMkLst>
          <pc:docMk/>
          <pc:sldMk cId="892490306" sldId="340"/>
        </pc:sldMkLst>
      </pc:sldChg>
      <pc:sldChg chg="modSp add mod">
        <pc:chgData name="PIYUS KEDIA" userId="30dfcb9f6f0df2cc" providerId="LiveId" clId="{732890DA-7157-4CD2-BC03-24D30DDB9780}" dt="2022-06-23T13:30:29.718" v="8606" actId="20577"/>
        <pc:sldMkLst>
          <pc:docMk/>
          <pc:sldMk cId="3096482542" sldId="341"/>
        </pc:sldMkLst>
        <pc:spChg chg="mod">
          <ac:chgData name="PIYUS KEDIA" userId="30dfcb9f6f0df2cc" providerId="LiveId" clId="{732890DA-7157-4CD2-BC03-24D30DDB9780}" dt="2022-06-23T13:30:29.718" v="8606" actId="20577"/>
          <ac:spMkLst>
            <pc:docMk/>
            <pc:sldMk cId="3096482542" sldId="341"/>
            <ac:spMk id="2" creationId="{0A98E08A-3BF6-4DD3-FB0A-37D148336896}"/>
          </ac:spMkLst>
        </pc:spChg>
      </pc:sldChg>
      <pc:sldChg chg="modSp new mod">
        <pc:chgData name="PIYUS KEDIA" userId="30dfcb9f6f0df2cc" providerId="LiveId" clId="{732890DA-7157-4CD2-BC03-24D30DDB9780}" dt="2022-06-23T13:46:59.258" v="8712" actId="27636"/>
        <pc:sldMkLst>
          <pc:docMk/>
          <pc:sldMk cId="3906258390" sldId="342"/>
        </pc:sldMkLst>
        <pc:spChg chg="mod">
          <ac:chgData name="PIYUS KEDIA" userId="30dfcb9f6f0df2cc" providerId="LiveId" clId="{732890DA-7157-4CD2-BC03-24D30DDB9780}" dt="2022-06-23T13:45:32.096" v="8638" actId="20577"/>
          <ac:spMkLst>
            <pc:docMk/>
            <pc:sldMk cId="3906258390" sldId="342"/>
            <ac:spMk id="2" creationId="{8D9BE65F-E5D6-82C5-5D8B-EDD0EEFA80EE}"/>
          </ac:spMkLst>
        </pc:spChg>
        <pc:spChg chg="mod">
          <ac:chgData name="PIYUS KEDIA" userId="30dfcb9f6f0df2cc" providerId="LiveId" clId="{732890DA-7157-4CD2-BC03-24D30DDB9780}" dt="2022-06-23T13:46:59.258" v="8712" actId="27636"/>
          <ac:spMkLst>
            <pc:docMk/>
            <pc:sldMk cId="3906258390" sldId="342"/>
            <ac:spMk id="3" creationId="{458722AA-8CC7-DFB8-7848-06E7BBB629C7}"/>
          </ac:spMkLst>
        </pc:spChg>
      </pc:sldChg>
      <pc:sldChg chg="addSp modSp new mod">
        <pc:chgData name="PIYUS KEDIA" userId="30dfcb9f6f0df2cc" providerId="LiveId" clId="{732890DA-7157-4CD2-BC03-24D30DDB9780}" dt="2022-06-24T04:53:33.727" v="14098"/>
        <pc:sldMkLst>
          <pc:docMk/>
          <pc:sldMk cId="3001709651" sldId="343"/>
        </pc:sldMkLst>
        <pc:spChg chg="mod">
          <ac:chgData name="PIYUS KEDIA" userId="30dfcb9f6f0df2cc" providerId="LiveId" clId="{732890DA-7157-4CD2-BC03-24D30DDB9780}" dt="2022-06-23T13:48:01.867" v="8755" actId="20577"/>
          <ac:spMkLst>
            <pc:docMk/>
            <pc:sldMk cId="3001709651" sldId="343"/>
            <ac:spMk id="2" creationId="{01B53583-EBA2-1B4E-F26F-B5BEEB7255C1}"/>
          </ac:spMkLst>
        </pc:spChg>
        <pc:spChg chg="mod">
          <ac:chgData name="PIYUS KEDIA" userId="30dfcb9f6f0df2cc" providerId="LiveId" clId="{732890DA-7157-4CD2-BC03-24D30DDB9780}" dt="2022-06-23T14:36:16.788" v="10124" actId="20577"/>
          <ac:spMkLst>
            <pc:docMk/>
            <pc:sldMk cId="3001709651" sldId="343"/>
            <ac:spMk id="3" creationId="{2FB40BC3-8F66-4380-CE40-DB12E236A467}"/>
          </ac:spMkLst>
        </pc:spChg>
        <pc:inkChg chg="add">
          <ac:chgData name="PIYUS KEDIA" userId="30dfcb9f6f0df2cc" providerId="LiveId" clId="{732890DA-7157-4CD2-BC03-24D30DDB9780}" dt="2022-06-24T04:53:33.727" v="14098"/>
          <ac:inkMkLst>
            <pc:docMk/>
            <pc:sldMk cId="3001709651" sldId="343"/>
            <ac:inkMk id="4" creationId="{861A4FB7-231F-929C-630B-A7F327956379}"/>
          </ac:inkMkLst>
        </pc:inkChg>
      </pc:sldChg>
      <pc:sldChg chg="modSp new mod">
        <pc:chgData name="PIYUS KEDIA" userId="30dfcb9f6f0df2cc" providerId="LiveId" clId="{732890DA-7157-4CD2-BC03-24D30DDB9780}" dt="2022-06-24T05:49:56.522" v="14116" actId="20577"/>
        <pc:sldMkLst>
          <pc:docMk/>
          <pc:sldMk cId="2176271652" sldId="344"/>
        </pc:sldMkLst>
        <pc:spChg chg="mod">
          <ac:chgData name="PIYUS KEDIA" userId="30dfcb9f6f0df2cc" providerId="LiveId" clId="{732890DA-7157-4CD2-BC03-24D30DDB9780}" dt="2022-06-23T13:50:44.578" v="8964" actId="20577"/>
          <ac:spMkLst>
            <pc:docMk/>
            <pc:sldMk cId="2176271652" sldId="344"/>
            <ac:spMk id="2" creationId="{91B72AFF-FF10-6998-9A82-13AAAA60673C}"/>
          </ac:spMkLst>
        </pc:spChg>
        <pc:spChg chg="mod">
          <ac:chgData name="PIYUS KEDIA" userId="30dfcb9f6f0df2cc" providerId="LiveId" clId="{732890DA-7157-4CD2-BC03-24D30DDB9780}" dt="2022-06-24T05:49:56.522" v="14116" actId="20577"/>
          <ac:spMkLst>
            <pc:docMk/>
            <pc:sldMk cId="2176271652" sldId="344"/>
            <ac:spMk id="3" creationId="{1B293146-339A-9910-0FA5-064B47F8281F}"/>
          </ac:spMkLst>
        </pc:spChg>
      </pc:sldChg>
      <pc:sldChg chg="modSp add mod">
        <pc:chgData name="PIYUS KEDIA" userId="30dfcb9f6f0df2cc" providerId="LiveId" clId="{732890DA-7157-4CD2-BC03-24D30DDB9780}" dt="2022-06-24T05:50:03.904" v="14117" actId="20577"/>
        <pc:sldMkLst>
          <pc:docMk/>
          <pc:sldMk cId="2178118653" sldId="345"/>
        </pc:sldMkLst>
        <pc:spChg chg="mod">
          <ac:chgData name="PIYUS KEDIA" userId="30dfcb9f6f0df2cc" providerId="LiveId" clId="{732890DA-7157-4CD2-BC03-24D30DDB9780}" dt="2022-06-24T05:50:03.904" v="14117" actId="20577"/>
          <ac:spMkLst>
            <pc:docMk/>
            <pc:sldMk cId="2178118653" sldId="345"/>
            <ac:spMk id="3" creationId="{1B293146-339A-9910-0FA5-064B47F8281F}"/>
          </ac:spMkLst>
        </pc:spChg>
      </pc:sldChg>
      <pc:sldChg chg="modSp new mod">
        <pc:chgData name="PIYUS KEDIA" userId="30dfcb9f6f0df2cc" providerId="LiveId" clId="{732890DA-7157-4CD2-BC03-24D30DDB9780}" dt="2022-06-23T14:21:01.466" v="10119" actId="20577"/>
        <pc:sldMkLst>
          <pc:docMk/>
          <pc:sldMk cId="3003273298" sldId="346"/>
        </pc:sldMkLst>
        <pc:spChg chg="mod">
          <ac:chgData name="PIYUS KEDIA" userId="30dfcb9f6f0df2cc" providerId="LiveId" clId="{732890DA-7157-4CD2-BC03-24D30DDB9780}" dt="2022-06-23T14:13:31.106" v="10014" actId="20577"/>
          <ac:spMkLst>
            <pc:docMk/>
            <pc:sldMk cId="3003273298" sldId="346"/>
            <ac:spMk id="2" creationId="{95B7252E-A31E-D27A-E2BA-8F1E406337ED}"/>
          </ac:spMkLst>
        </pc:spChg>
        <pc:spChg chg="mod">
          <ac:chgData name="PIYUS KEDIA" userId="30dfcb9f6f0df2cc" providerId="LiveId" clId="{732890DA-7157-4CD2-BC03-24D30DDB9780}" dt="2022-06-23T14:21:01.466" v="10119" actId="20577"/>
          <ac:spMkLst>
            <pc:docMk/>
            <pc:sldMk cId="3003273298" sldId="346"/>
            <ac:spMk id="3" creationId="{77FFB47C-832F-2089-CBF9-0B9BFC8F5AF7}"/>
          </ac:spMkLst>
        </pc:spChg>
      </pc:sldChg>
      <pc:sldChg chg="modSp new mod">
        <pc:chgData name="PIYUS KEDIA" userId="30dfcb9f6f0df2cc" providerId="LiveId" clId="{732890DA-7157-4CD2-BC03-24D30DDB9780}" dt="2022-06-23T15:03:17.312" v="13105" actId="20577"/>
        <pc:sldMkLst>
          <pc:docMk/>
          <pc:sldMk cId="1387365198" sldId="347"/>
        </pc:sldMkLst>
        <pc:spChg chg="mod">
          <ac:chgData name="PIYUS KEDIA" userId="30dfcb9f6f0df2cc" providerId="LiveId" clId="{732890DA-7157-4CD2-BC03-24D30DDB9780}" dt="2022-06-23T14:36:52.503" v="10139" actId="20577"/>
          <ac:spMkLst>
            <pc:docMk/>
            <pc:sldMk cId="1387365198" sldId="347"/>
            <ac:spMk id="2" creationId="{25B26CBE-9AF1-1CD3-0FA6-BB2BE46F803D}"/>
          </ac:spMkLst>
        </pc:spChg>
        <pc:spChg chg="mod">
          <ac:chgData name="PIYUS KEDIA" userId="30dfcb9f6f0df2cc" providerId="LiveId" clId="{732890DA-7157-4CD2-BC03-24D30DDB9780}" dt="2022-06-23T15:03:17.312" v="13105" actId="20577"/>
          <ac:spMkLst>
            <pc:docMk/>
            <pc:sldMk cId="1387365198" sldId="347"/>
            <ac:spMk id="3" creationId="{B59BB9F5-ED45-AB14-A305-7E331BEF29D9}"/>
          </ac:spMkLst>
        </pc:spChg>
      </pc:sldChg>
      <pc:sldChg chg="modSp new mod">
        <pc:chgData name="PIYUS KEDIA" userId="30dfcb9f6f0df2cc" providerId="LiveId" clId="{732890DA-7157-4CD2-BC03-24D30DDB9780}" dt="2022-06-23T14:38:24.279" v="10184" actId="120"/>
        <pc:sldMkLst>
          <pc:docMk/>
          <pc:sldMk cId="3189846376" sldId="348"/>
        </pc:sldMkLst>
        <pc:spChg chg="mod">
          <ac:chgData name="PIYUS KEDIA" userId="30dfcb9f6f0df2cc" providerId="LiveId" clId="{732890DA-7157-4CD2-BC03-24D30DDB9780}" dt="2022-06-23T14:38:24.279" v="10184" actId="120"/>
          <ac:spMkLst>
            <pc:docMk/>
            <pc:sldMk cId="3189846376" sldId="348"/>
            <ac:spMk id="2" creationId="{39DE0179-D51E-1AA7-C0B0-BCBA5335C7E3}"/>
          </ac:spMkLst>
        </pc:spChg>
      </pc:sldChg>
      <pc:sldChg chg="modSp new mod">
        <pc:chgData name="PIYUS KEDIA" userId="30dfcb9f6f0df2cc" providerId="LiveId" clId="{732890DA-7157-4CD2-BC03-24D30DDB9780}" dt="2022-06-23T15:00:39.307" v="13016" actId="20577"/>
        <pc:sldMkLst>
          <pc:docMk/>
          <pc:sldMk cId="1425963520" sldId="349"/>
        </pc:sldMkLst>
        <pc:spChg chg="mod">
          <ac:chgData name="PIYUS KEDIA" userId="30dfcb9f6f0df2cc" providerId="LiveId" clId="{732890DA-7157-4CD2-BC03-24D30DDB9780}" dt="2022-06-23T14:38:48.631" v="10226" actId="20577"/>
          <ac:spMkLst>
            <pc:docMk/>
            <pc:sldMk cId="1425963520" sldId="349"/>
            <ac:spMk id="2" creationId="{1159B3CE-E6FC-473F-0218-BEBF59F4F6CF}"/>
          </ac:spMkLst>
        </pc:spChg>
        <pc:spChg chg="mod">
          <ac:chgData name="PIYUS KEDIA" userId="30dfcb9f6f0df2cc" providerId="LiveId" clId="{732890DA-7157-4CD2-BC03-24D30DDB9780}" dt="2022-06-23T15:00:39.307" v="13016" actId="20577"/>
          <ac:spMkLst>
            <pc:docMk/>
            <pc:sldMk cId="1425963520" sldId="349"/>
            <ac:spMk id="3" creationId="{A5D18230-C620-2C0E-892D-0C63686705D5}"/>
          </ac:spMkLst>
        </pc:spChg>
      </pc:sldChg>
      <pc:sldChg chg="addSp delSp modSp new mod">
        <pc:chgData name="PIYUS KEDIA" userId="30dfcb9f6f0df2cc" providerId="LiveId" clId="{732890DA-7157-4CD2-BC03-24D30DDB9780}" dt="2022-06-23T14:50:55.331" v="11743" actId="255"/>
        <pc:sldMkLst>
          <pc:docMk/>
          <pc:sldMk cId="4056453686" sldId="350"/>
        </pc:sldMkLst>
        <pc:spChg chg="mod">
          <ac:chgData name="PIYUS KEDIA" userId="30dfcb9f6f0df2cc" providerId="LiveId" clId="{732890DA-7157-4CD2-BC03-24D30DDB9780}" dt="2022-06-23T14:40:10.832" v="10427" actId="20577"/>
          <ac:spMkLst>
            <pc:docMk/>
            <pc:sldMk cId="4056453686" sldId="350"/>
            <ac:spMk id="2" creationId="{10DE8B8E-A97A-7EB5-DC29-AE75C873FAB2}"/>
          </ac:spMkLst>
        </pc:spChg>
        <pc:spChg chg="del">
          <ac:chgData name="PIYUS KEDIA" userId="30dfcb9f6f0df2cc" providerId="LiveId" clId="{732890DA-7157-4CD2-BC03-24D30DDB9780}" dt="2022-06-23T14:40:17.794" v="10428" actId="478"/>
          <ac:spMkLst>
            <pc:docMk/>
            <pc:sldMk cId="4056453686" sldId="350"/>
            <ac:spMk id="3" creationId="{ED86ABD1-D414-F09E-4093-CD4A302F4F80}"/>
          </ac:spMkLst>
        </pc:spChg>
        <pc:spChg chg="add mod">
          <ac:chgData name="PIYUS KEDIA" userId="30dfcb9f6f0df2cc" providerId="LiveId" clId="{732890DA-7157-4CD2-BC03-24D30DDB9780}" dt="2022-06-23T14:40:35.844" v="10438" actId="20577"/>
          <ac:spMkLst>
            <pc:docMk/>
            <pc:sldMk cId="4056453686" sldId="350"/>
            <ac:spMk id="4" creationId="{F316EA66-2A67-9DC0-DE1A-E5B4CC5F4A8D}"/>
          </ac:spMkLst>
        </pc:spChg>
        <pc:spChg chg="add mod">
          <ac:chgData name="PIYUS KEDIA" userId="30dfcb9f6f0df2cc" providerId="LiveId" clId="{732890DA-7157-4CD2-BC03-24D30DDB9780}" dt="2022-06-23T14:48:20.678" v="11125" actId="20577"/>
          <ac:spMkLst>
            <pc:docMk/>
            <pc:sldMk cId="4056453686" sldId="350"/>
            <ac:spMk id="5" creationId="{2816D988-6347-7A4C-59E9-4498E2FB2D3B}"/>
          </ac:spMkLst>
        </pc:spChg>
        <pc:spChg chg="add mod">
          <ac:chgData name="PIYUS KEDIA" userId="30dfcb9f6f0df2cc" providerId="LiveId" clId="{732890DA-7157-4CD2-BC03-24D30DDB9780}" dt="2022-06-23T14:50:55.331" v="11743" actId="255"/>
          <ac:spMkLst>
            <pc:docMk/>
            <pc:sldMk cId="4056453686" sldId="350"/>
            <ac:spMk id="6" creationId="{D5C48F7E-0126-EABB-EADD-7BF294EB392F}"/>
          </ac:spMkLst>
        </pc:spChg>
        <pc:spChg chg="add mod">
          <ac:chgData name="PIYUS KEDIA" userId="30dfcb9f6f0df2cc" providerId="LiveId" clId="{732890DA-7157-4CD2-BC03-24D30DDB9780}" dt="2022-06-23T14:46:26.719" v="11114" actId="20577"/>
          <ac:spMkLst>
            <pc:docMk/>
            <pc:sldMk cId="4056453686" sldId="350"/>
            <ac:spMk id="7" creationId="{1B03B875-CC05-ED81-FC15-7AD92AB1D080}"/>
          </ac:spMkLst>
        </pc:spChg>
        <pc:spChg chg="add mod">
          <ac:chgData name="PIYUS KEDIA" userId="30dfcb9f6f0df2cc" providerId="LiveId" clId="{732890DA-7157-4CD2-BC03-24D30DDB9780}" dt="2022-06-23T14:48:28.096" v="11137" actId="20577"/>
          <ac:spMkLst>
            <pc:docMk/>
            <pc:sldMk cId="4056453686" sldId="350"/>
            <ac:spMk id="8" creationId="{2BC164A6-98EB-B0F7-01F1-7C2477A4A55F}"/>
          </ac:spMkLst>
        </pc:spChg>
        <pc:spChg chg="add mod">
          <ac:chgData name="PIYUS KEDIA" userId="30dfcb9f6f0df2cc" providerId="LiveId" clId="{732890DA-7157-4CD2-BC03-24D30DDB9780}" dt="2022-06-23T14:44:47.549" v="11037" actId="20577"/>
          <ac:spMkLst>
            <pc:docMk/>
            <pc:sldMk cId="4056453686" sldId="350"/>
            <ac:spMk id="9" creationId="{170623C3-4E7D-345A-96CD-372426B0FC61}"/>
          </ac:spMkLst>
        </pc:spChg>
        <pc:spChg chg="add mod">
          <ac:chgData name="PIYUS KEDIA" userId="30dfcb9f6f0df2cc" providerId="LiveId" clId="{732890DA-7157-4CD2-BC03-24D30DDB9780}" dt="2022-06-23T14:44:33.204" v="11012" actId="20577"/>
          <ac:spMkLst>
            <pc:docMk/>
            <pc:sldMk cId="4056453686" sldId="350"/>
            <ac:spMk id="10" creationId="{F1676A98-31E2-31F8-AE5B-DDBC389D015E}"/>
          </ac:spMkLst>
        </pc:spChg>
        <pc:spChg chg="add mod">
          <ac:chgData name="PIYUS KEDIA" userId="30dfcb9f6f0df2cc" providerId="LiveId" clId="{732890DA-7157-4CD2-BC03-24D30DDB9780}" dt="2022-06-23T14:49:03.646" v="11263" actId="113"/>
          <ac:spMkLst>
            <pc:docMk/>
            <pc:sldMk cId="4056453686" sldId="350"/>
            <ac:spMk id="25" creationId="{BF5D982D-FCF9-3738-1A19-B4BE3EE7DC21}"/>
          </ac:spMkLst>
        </pc:spChg>
        <pc:spChg chg="add del mod">
          <ac:chgData name="PIYUS KEDIA" userId="30dfcb9f6f0df2cc" providerId="LiveId" clId="{732890DA-7157-4CD2-BC03-24D30DDB9780}" dt="2022-06-23T14:49:10.753" v="11264" actId="478"/>
          <ac:spMkLst>
            <pc:docMk/>
            <pc:sldMk cId="4056453686" sldId="350"/>
            <ac:spMk id="26" creationId="{8736F2D7-0E2E-8627-19F9-E3462F360A4E}"/>
          </ac:spMkLst>
        </pc:spChg>
        <pc:spChg chg="add mod">
          <ac:chgData name="PIYUS KEDIA" userId="30dfcb9f6f0df2cc" providerId="LiveId" clId="{732890DA-7157-4CD2-BC03-24D30DDB9780}" dt="2022-06-23T14:49:20.576" v="11335" actId="20577"/>
          <ac:spMkLst>
            <pc:docMk/>
            <pc:sldMk cId="4056453686" sldId="350"/>
            <ac:spMk id="27" creationId="{EC4D1BA8-4A0E-3762-86F4-2394936FB5CA}"/>
          </ac:spMkLst>
        </pc:spChg>
        <pc:spChg chg="add mod">
          <ac:chgData name="PIYUS KEDIA" userId="30dfcb9f6f0df2cc" providerId="LiveId" clId="{732890DA-7157-4CD2-BC03-24D30DDB9780}" dt="2022-06-23T14:49:28.103" v="11432" actId="1038"/>
          <ac:spMkLst>
            <pc:docMk/>
            <pc:sldMk cId="4056453686" sldId="350"/>
            <ac:spMk id="28" creationId="{A0C19E37-5684-FF31-490E-F5305B769DF2}"/>
          </ac:spMkLst>
        </pc:spChg>
        <pc:spChg chg="add mod">
          <ac:chgData name="PIYUS KEDIA" userId="30dfcb9f6f0df2cc" providerId="LiveId" clId="{732890DA-7157-4CD2-BC03-24D30DDB9780}" dt="2022-06-23T14:50:17.076" v="11632" actId="20577"/>
          <ac:spMkLst>
            <pc:docMk/>
            <pc:sldMk cId="4056453686" sldId="350"/>
            <ac:spMk id="29" creationId="{A1C2AA1B-CF1A-6BA7-9C35-07A3FEA1DA81}"/>
          </ac:spMkLst>
        </pc:spChg>
        <pc:spChg chg="add mod">
          <ac:chgData name="PIYUS KEDIA" userId="30dfcb9f6f0df2cc" providerId="LiveId" clId="{732890DA-7157-4CD2-BC03-24D30DDB9780}" dt="2022-06-23T14:49:54.495" v="11553" actId="20577"/>
          <ac:spMkLst>
            <pc:docMk/>
            <pc:sldMk cId="4056453686" sldId="350"/>
            <ac:spMk id="30" creationId="{B002A471-5C89-4870-162E-4703EB60F616}"/>
          </ac:spMkLst>
        </pc:spChg>
        <pc:spChg chg="add mod">
          <ac:chgData name="PIYUS KEDIA" userId="30dfcb9f6f0df2cc" providerId="LiveId" clId="{732890DA-7157-4CD2-BC03-24D30DDB9780}" dt="2022-06-23T14:50:13.101" v="11630" actId="20577"/>
          <ac:spMkLst>
            <pc:docMk/>
            <pc:sldMk cId="4056453686" sldId="350"/>
            <ac:spMk id="31" creationId="{1EA9614F-A012-D370-1D5C-D6A5015C8918}"/>
          </ac:spMkLst>
        </pc:spChg>
        <pc:spChg chg="add mod">
          <ac:chgData name="PIYUS KEDIA" userId="30dfcb9f6f0df2cc" providerId="LiveId" clId="{732890DA-7157-4CD2-BC03-24D30DDB9780}" dt="2022-06-23T14:50:31.521" v="11730" actId="20577"/>
          <ac:spMkLst>
            <pc:docMk/>
            <pc:sldMk cId="4056453686" sldId="350"/>
            <ac:spMk id="32" creationId="{E21BB99A-8C72-DFA6-3811-B2C09E54A926}"/>
          </ac:spMkLst>
        </pc:spChg>
        <pc:cxnChg chg="add">
          <ac:chgData name="PIYUS KEDIA" userId="30dfcb9f6f0df2cc" providerId="LiveId" clId="{732890DA-7157-4CD2-BC03-24D30DDB9780}" dt="2022-06-23T14:45:29.994" v="11054" actId="11529"/>
          <ac:cxnSpMkLst>
            <pc:docMk/>
            <pc:sldMk cId="4056453686" sldId="350"/>
            <ac:cxnSpMk id="12" creationId="{31A35A49-B855-B5FE-E67C-47096352943E}"/>
          </ac:cxnSpMkLst>
        </pc:cxnChg>
        <pc:cxnChg chg="add del mod">
          <ac:chgData name="PIYUS KEDIA" userId="30dfcb9f6f0df2cc" providerId="LiveId" clId="{732890DA-7157-4CD2-BC03-24D30DDB9780}" dt="2022-06-23T14:45:39.798" v="11056" actId="478"/>
          <ac:cxnSpMkLst>
            <pc:docMk/>
            <pc:sldMk cId="4056453686" sldId="350"/>
            <ac:cxnSpMk id="14" creationId="{1A1A9F94-C348-7E47-9970-579AB4B796BB}"/>
          </ac:cxnSpMkLst>
        </pc:cxnChg>
        <pc:cxnChg chg="add">
          <ac:chgData name="PIYUS KEDIA" userId="30dfcb9f6f0df2cc" providerId="LiveId" clId="{732890DA-7157-4CD2-BC03-24D30DDB9780}" dt="2022-06-23T14:45:45.640" v="11057" actId="11529"/>
          <ac:cxnSpMkLst>
            <pc:docMk/>
            <pc:sldMk cId="4056453686" sldId="350"/>
            <ac:cxnSpMk id="16" creationId="{0C0E6023-CFAA-7C36-9C91-FA9788230A82}"/>
          </ac:cxnSpMkLst>
        </pc:cxnChg>
        <pc:cxnChg chg="add">
          <ac:chgData name="PIYUS KEDIA" userId="30dfcb9f6f0df2cc" providerId="LiveId" clId="{732890DA-7157-4CD2-BC03-24D30DDB9780}" dt="2022-06-23T14:45:54.159" v="11058" actId="11529"/>
          <ac:cxnSpMkLst>
            <pc:docMk/>
            <pc:sldMk cId="4056453686" sldId="350"/>
            <ac:cxnSpMk id="18" creationId="{1A4F1353-43A6-D64A-8F3D-312C0CD88F3D}"/>
          </ac:cxnSpMkLst>
        </pc:cxnChg>
        <pc:cxnChg chg="add">
          <ac:chgData name="PIYUS KEDIA" userId="30dfcb9f6f0df2cc" providerId="LiveId" clId="{732890DA-7157-4CD2-BC03-24D30DDB9780}" dt="2022-06-23T14:45:59.472" v="11059" actId="11529"/>
          <ac:cxnSpMkLst>
            <pc:docMk/>
            <pc:sldMk cId="4056453686" sldId="350"/>
            <ac:cxnSpMk id="20" creationId="{C6116E69-5871-49AE-65A6-FD3680F20249}"/>
          </ac:cxnSpMkLst>
        </pc:cxnChg>
        <pc:cxnChg chg="add">
          <ac:chgData name="PIYUS KEDIA" userId="30dfcb9f6f0df2cc" providerId="LiveId" clId="{732890DA-7157-4CD2-BC03-24D30DDB9780}" dt="2022-06-23T14:47:24.242" v="11115" actId="11529"/>
          <ac:cxnSpMkLst>
            <pc:docMk/>
            <pc:sldMk cId="4056453686" sldId="350"/>
            <ac:cxnSpMk id="22" creationId="{26FDD83A-DA12-E416-A6B7-961E43840171}"/>
          </ac:cxnSpMkLst>
        </pc:cxnChg>
        <pc:cxnChg chg="add">
          <ac:chgData name="PIYUS KEDIA" userId="30dfcb9f6f0df2cc" providerId="LiveId" clId="{732890DA-7157-4CD2-BC03-24D30DDB9780}" dt="2022-06-23T14:47:29.873" v="11116" actId="11529"/>
          <ac:cxnSpMkLst>
            <pc:docMk/>
            <pc:sldMk cId="4056453686" sldId="350"/>
            <ac:cxnSpMk id="24" creationId="{493AC317-C945-20A2-22D7-C04C787D790D}"/>
          </ac:cxnSpMkLst>
        </pc:cxnChg>
      </pc:sldChg>
      <pc:sldChg chg="addSp delSp modSp add mod">
        <pc:chgData name="PIYUS KEDIA" userId="30dfcb9f6f0df2cc" providerId="LiveId" clId="{732890DA-7157-4CD2-BC03-24D30DDB9780}" dt="2022-06-23T15:04:47.422" v="13226" actId="14100"/>
        <pc:sldMkLst>
          <pc:docMk/>
          <pc:sldMk cId="2463735175" sldId="351"/>
        </pc:sldMkLst>
        <pc:spChg chg="add mod">
          <ac:chgData name="PIYUS KEDIA" userId="30dfcb9f6f0df2cc" providerId="LiveId" clId="{732890DA-7157-4CD2-BC03-24D30DDB9780}" dt="2022-06-23T15:04:47.422" v="13226" actId="14100"/>
          <ac:spMkLst>
            <pc:docMk/>
            <pc:sldMk cId="2463735175" sldId="351"/>
            <ac:spMk id="3" creationId="{F9A408F4-2057-85FA-B33A-B4293EAC1F01}"/>
          </ac:spMkLst>
        </pc:spChg>
        <pc:spChg chg="mod">
          <ac:chgData name="PIYUS KEDIA" userId="30dfcb9f6f0df2cc" providerId="LiveId" clId="{732890DA-7157-4CD2-BC03-24D30DDB9780}" dt="2022-06-23T14:53:47.022" v="12151" actId="1037"/>
          <ac:spMkLst>
            <pc:docMk/>
            <pc:sldMk cId="2463735175" sldId="351"/>
            <ac:spMk id="4" creationId="{F316EA66-2A67-9DC0-DE1A-E5B4CC5F4A8D}"/>
          </ac:spMkLst>
        </pc:spChg>
        <pc:spChg chg="mod">
          <ac:chgData name="PIYUS KEDIA" userId="30dfcb9f6f0df2cc" providerId="LiveId" clId="{732890DA-7157-4CD2-BC03-24D30DDB9780}" dt="2022-06-23T14:53:28.493" v="12007" actId="1038"/>
          <ac:spMkLst>
            <pc:docMk/>
            <pc:sldMk cId="2463735175" sldId="351"/>
            <ac:spMk id="5" creationId="{2816D988-6347-7A4C-59E9-4498E2FB2D3B}"/>
          </ac:spMkLst>
        </pc:spChg>
        <pc:spChg chg="mod">
          <ac:chgData name="PIYUS KEDIA" userId="30dfcb9f6f0df2cc" providerId="LiveId" clId="{732890DA-7157-4CD2-BC03-24D30DDB9780}" dt="2022-06-23T14:54:55.512" v="12573" actId="1037"/>
          <ac:spMkLst>
            <pc:docMk/>
            <pc:sldMk cId="2463735175" sldId="351"/>
            <ac:spMk id="6" creationId="{D5C48F7E-0126-EABB-EADD-7BF294EB392F}"/>
          </ac:spMkLst>
        </pc:spChg>
        <pc:spChg chg="mod">
          <ac:chgData name="PIYUS KEDIA" userId="30dfcb9f6f0df2cc" providerId="LiveId" clId="{732890DA-7157-4CD2-BC03-24D30DDB9780}" dt="2022-06-23T14:55:32.399" v="12710" actId="1038"/>
          <ac:spMkLst>
            <pc:docMk/>
            <pc:sldMk cId="2463735175" sldId="351"/>
            <ac:spMk id="7" creationId="{1B03B875-CC05-ED81-FC15-7AD92AB1D080}"/>
          </ac:spMkLst>
        </pc:spChg>
        <pc:spChg chg="mod">
          <ac:chgData name="PIYUS KEDIA" userId="30dfcb9f6f0df2cc" providerId="LiveId" clId="{732890DA-7157-4CD2-BC03-24D30DDB9780}" dt="2022-06-23T14:55:26.548" v="12694" actId="1037"/>
          <ac:spMkLst>
            <pc:docMk/>
            <pc:sldMk cId="2463735175" sldId="351"/>
            <ac:spMk id="8" creationId="{2BC164A6-98EB-B0F7-01F1-7C2477A4A55F}"/>
          </ac:spMkLst>
        </pc:spChg>
        <pc:spChg chg="mod">
          <ac:chgData name="PIYUS KEDIA" userId="30dfcb9f6f0df2cc" providerId="LiveId" clId="{732890DA-7157-4CD2-BC03-24D30DDB9780}" dt="2022-06-23T14:56:07.792" v="12918" actId="1036"/>
          <ac:spMkLst>
            <pc:docMk/>
            <pc:sldMk cId="2463735175" sldId="351"/>
            <ac:spMk id="9" creationId="{170623C3-4E7D-345A-96CD-372426B0FC61}"/>
          </ac:spMkLst>
        </pc:spChg>
        <pc:spChg chg="mod">
          <ac:chgData name="PIYUS KEDIA" userId="30dfcb9f6f0df2cc" providerId="LiveId" clId="{732890DA-7157-4CD2-BC03-24D30DDB9780}" dt="2022-06-23T14:55:01.617" v="12609" actId="1038"/>
          <ac:spMkLst>
            <pc:docMk/>
            <pc:sldMk cId="2463735175" sldId="351"/>
            <ac:spMk id="10" creationId="{F1676A98-31E2-31F8-AE5B-DDBC389D015E}"/>
          </ac:spMkLst>
        </pc:spChg>
        <pc:spChg chg="mod">
          <ac:chgData name="PIYUS KEDIA" userId="30dfcb9f6f0df2cc" providerId="LiveId" clId="{732890DA-7157-4CD2-BC03-24D30DDB9780}" dt="2022-06-23T14:54:24.533" v="12422" actId="1036"/>
          <ac:spMkLst>
            <pc:docMk/>
            <pc:sldMk cId="2463735175" sldId="351"/>
            <ac:spMk id="25" creationId="{BF5D982D-FCF9-3738-1A19-B4BE3EE7DC21}"/>
          </ac:spMkLst>
        </pc:spChg>
        <pc:spChg chg="del mod">
          <ac:chgData name="PIYUS KEDIA" userId="30dfcb9f6f0df2cc" providerId="LiveId" clId="{732890DA-7157-4CD2-BC03-24D30DDB9780}" dt="2022-06-23T14:54:17.071" v="12371" actId="478"/>
          <ac:spMkLst>
            <pc:docMk/>
            <pc:sldMk cId="2463735175" sldId="351"/>
            <ac:spMk id="27" creationId="{EC4D1BA8-4A0E-3762-86F4-2394936FB5CA}"/>
          </ac:spMkLst>
        </pc:spChg>
        <pc:spChg chg="del">
          <ac:chgData name="PIYUS KEDIA" userId="30dfcb9f6f0df2cc" providerId="LiveId" clId="{732890DA-7157-4CD2-BC03-24D30DDB9780}" dt="2022-06-23T14:55:48.296" v="12802" actId="478"/>
          <ac:spMkLst>
            <pc:docMk/>
            <pc:sldMk cId="2463735175" sldId="351"/>
            <ac:spMk id="28" creationId="{A0C19E37-5684-FF31-490E-F5305B769DF2}"/>
          </ac:spMkLst>
        </pc:spChg>
        <pc:spChg chg="del mod">
          <ac:chgData name="PIYUS KEDIA" userId="30dfcb9f6f0df2cc" providerId="LiveId" clId="{732890DA-7157-4CD2-BC03-24D30DDB9780}" dt="2022-06-23T14:55:54.327" v="12804" actId="478"/>
          <ac:spMkLst>
            <pc:docMk/>
            <pc:sldMk cId="2463735175" sldId="351"/>
            <ac:spMk id="29" creationId="{A1C2AA1B-CF1A-6BA7-9C35-07A3FEA1DA81}"/>
          </ac:spMkLst>
        </pc:spChg>
        <pc:spChg chg="mod">
          <ac:chgData name="PIYUS KEDIA" userId="30dfcb9f6f0df2cc" providerId="LiveId" clId="{732890DA-7157-4CD2-BC03-24D30DDB9780}" dt="2022-06-23T14:54:13.247" v="12370" actId="1037"/>
          <ac:spMkLst>
            <pc:docMk/>
            <pc:sldMk cId="2463735175" sldId="351"/>
            <ac:spMk id="30" creationId="{B002A471-5C89-4870-162E-4703EB60F616}"/>
          </ac:spMkLst>
        </pc:spChg>
        <pc:spChg chg="mod">
          <ac:chgData name="PIYUS KEDIA" userId="30dfcb9f6f0df2cc" providerId="LiveId" clId="{732890DA-7157-4CD2-BC03-24D30DDB9780}" dt="2022-06-23T14:55:44.839" v="12801" actId="1036"/>
          <ac:spMkLst>
            <pc:docMk/>
            <pc:sldMk cId="2463735175" sldId="351"/>
            <ac:spMk id="31" creationId="{1EA9614F-A012-D370-1D5C-D6A5015C8918}"/>
          </ac:spMkLst>
        </pc:spChg>
        <pc:spChg chg="mod">
          <ac:chgData name="PIYUS KEDIA" userId="30dfcb9f6f0df2cc" providerId="LiveId" clId="{732890DA-7157-4CD2-BC03-24D30DDB9780}" dt="2022-06-23T14:55:37.087" v="12727" actId="1035"/>
          <ac:spMkLst>
            <pc:docMk/>
            <pc:sldMk cId="2463735175" sldId="351"/>
            <ac:spMk id="32" creationId="{E21BB99A-8C72-DFA6-3811-B2C09E54A926}"/>
          </ac:spMkLst>
        </pc:spChg>
        <pc:cxnChg chg="del mod">
          <ac:chgData name="PIYUS KEDIA" userId="30dfcb9f6f0df2cc" providerId="LiveId" clId="{732890DA-7157-4CD2-BC03-24D30DDB9780}" dt="2022-06-23T14:52:57.652" v="11957" actId="478"/>
          <ac:cxnSpMkLst>
            <pc:docMk/>
            <pc:sldMk cId="2463735175" sldId="351"/>
            <ac:cxnSpMk id="12" creationId="{31A35A49-B855-B5FE-E67C-47096352943E}"/>
          </ac:cxnSpMkLst>
        </pc:cxnChg>
        <pc:cxnChg chg="del mod">
          <ac:chgData name="PIYUS KEDIA" userId="30dfcb9f6f0df2cc" providerId="LiveId" clId="{732890DA-7157-4CD2-BC03-24D30DDB9780}" dt="2022-06-23T14:53:01.883" v="11958" actId="478"/>
          <ac:cxnSpMkLst>
            <pc:docMk/>
            <pc:sldMk cId="2463735175" sldId="351"/>
            <ac:cxnSpMk id="16" creationId="{0C0E6023-CFAA-7C36-9C91-FA9788230A82}"/>
          </ac:cxnSpMkLst>
        </pc:cxnChg>
        <pc:cxnChg chg="del mod">
          <ac:chgData name="PIYUS KEDIA" userId="30dfcb9f6f0df2cc" providerId="LiveId" clId="{732890DA-7157-4CD2-BC03-24D30DDB9780}" dt="2022-06-23T14:53:11.104" v="11961" actId="478"/>
          <ac:cxnSpMkLst>
            <pc:docMk/>
            <pc:sldMk cId="2463735175" sldId="351"/>
            <ac:cxnSpMk id="18" creationId="{1A4F1353-43A6-D64A-8F3D-312C0CD88F3D}"/>
          </ac:cxnSpMkLst>
        </pc:cxnChg>
        <pc:cxnChg chg="del mod">
          <ac:chgData name="PIYUS KEDIA" userId="30dfcb9f6f0df2cc" providerId="LiveId" clId="{732890DA-7157-4CD2-BC03-24D30DDB9780}" dt="2022-06-23T14:53:15.261" v="11962" actId="478"/>
          <ac:cxnSpMkLst>
            <pc:docMk/>
            <pc:sldMk cId="2463735175" sldId="351"/>
            <ac:cxnSpMk id="20" creationId="{C6116E69-5871-49AE-65A6-FD3680F20249}"/>
          </ac:cxnSpMkLst>
        </pc:cxnChg>
        <pc:cxnChg chg="del mod">
          <ac:chgData name="PIYUS KEDIA" userId="30dfcb9f6f0df2cc" providerId="LiveId" clId="{732890DA-7157-4CD2-BC03-24D30DDB9780}" dt="2022-06-23T14:53:07.632" v="11960" actId="478"/>
          <ac:cxnSpMkLst>
            <pc:docMk/>
            <pc:sldMk cId="2463735175" sldId="351"/>
            <ac:cxnSpMk id="22" creationId="{26FDD83A-DA12-E416-A6B7-961E43840171}"/>
          </ac:cxnSpMkLst>
        </pc:cxnChg>
        <pc:cxnChg chg="del mod">
          <ac:chgData name="PIYUS KEDIA" userId="30dfcb9f6f0df2cc" providerId="LiveId" clId="{732890DA-7157-4CD2-BC03-24D30DDB9780}" dt="2022-06-23T14:53:04.283" v="11959" actId="478"/>
          <ac:cxnSpMkLst>
            <pc:docMk/>
            <pc:sldMk cId="2463735175" sldId="351"/>
            <ac:cxnSpMk id="24" creationId="{493AC317-C945-20A2-22D7-C04C787D790D}"/>
          </ac:cxnSpMkLst>
        </pc:cxnChg>
      </pc:sldChg>
      <pc:sldChg chg="modSp new mod">
        <pc:chgData name="PIYUS KEDIA" userId="30dfcb9f6f0df2cc" providerId="LiveId" clId="{732890DA-7157-4CD2-BC03-24D30DDB9780}" dt="2022-06-23T16:41:24.859" v="13974" actId="20577"/>
        <pc:sldMkLst>
          <pc:docMk/>
          <pc:sldMk cId="780173810" sldId="352"/>
        </pc:sldMkLst>
        <pc:spChg chg="mod">
          <ac:chgData name="PIYUS KEDIA" userId="30dfcb9f6f0df2cc" providerId="LiveId" clId="{732890DA-7157-4CD2-BC03-24D30DDB9780}" dt="2022-06-23T15:03:32.977" v="13128" actId="20577"/>
          <ac:spMkLst>
            <pc:docMk/>
            <pc:sldMk cId="780173810" sldId="352"/>
            <ac:spMk id="2" creationId="{90416D26-7D67-4886-0DA2-DA85A206C853}"/>
          </ac:spMkLst>
        </pc:spChg>
        <pc:spChg chg="mod">
          <ac:chgData name="PIYUS KEDIA" userId="30dfcb9f6f0df2cc" providerId="LiveId" clId="{732890DA-7157-4CD2-BC03-24D30DDB9780}" dt="2022-06-23T16:41:24.859" v="13974" actId="20577"/>
          <ac:spMkLst>
            <pc:docMk/>
            <pc:sldMk cId="780173810" sldId="352"/>
            <ac:spMk id="3" creationId="{4E805377-DBC2-41BE-B7A7-8CD941963B03}"/>
          </ac:spMkLst>
        </pc:spChg>
      </pc:sldChg>
      <pc:sldChg chg="modSp add mod">
        <pc:chgData name="PIYUS KEDIA" userId="30dfcb9f6f0df2cc" providerId="LiveId" clId="{732890DA-7157-4CD2-BC03-24D30DDB9780}" dt="2022-06-23T16:41:29.120" v="13976" actId="20577"/>
        <pc:sldMkLst>
          <pc:docMk/>
          <pc:sldMk cId="3086209477" sldId="353"/>
        </pc:sldMkLst>
        <pc:spChg chg="mod">
          <ac:chgData name="PIYUS KEDIA" userId="30dfcb9f6f0df2cc" providerId="LiveId" clId="{732890DA-7157-4CD2-BC03-24D30DDB9780}" dt="2022-06-23T15:09:13.332" v="13465" actId="20577"/>
          <ac:spMkLst>
            <pc:docMk/>
            <pc:sldMk cId="3086209477" sldId="353"/>
            <ac:spMk id="2" creationId="{90416D26-7D67-4886-0DA2-DA85A206C853}"/>
          </ac:spMkLst>
        </pc:spChg>
        <pc:spChg chg="mod">
          <ac:chgData name="PIYUS KEDIA" userId="30dfcb9f6f0df2cc" providerId="LiveId" clId="{732890DA-7157-4CD2-BC03-24D30DDB9780}" dt="2022-06-23T16:41:29.120" v="13976" actId="20577"/>
          <ac:spMkLst>
            <pc:docMk/>
            <pc:sldMk cId="3086209477" sldId="353"/>
            <ac:spMk id="3" creationId="{4E805377-DBC2-41BE-B7A7-8CD941963B03}"/>
          </ac:spMkLst>
        </pc:spChg>
      </pc:sldChg>
      <pc:sldChg chg="modSp new mod">
        <pc:chgData name="PIYUS KEDIA" userId="30dfcb9f6f0df2cc" providerId="LiveId" clId="{732890DA-7157-4CD2-BC03-24D30DDB9780}" dt="2022-06-23T16:24:32.391" v="13639" actId="20577"/>
        <pc:sldMkLst>
          <pc:docMk/>
          <pc:sldMk cId="1881377576" sldId="354"/>
        </pc:sldMkLst>
        <pc:spChg chg="mod">
          <ac:chgData name="PIYUS KEDIA" userId="30dfcb9f6f0df2cc" providerId="LiveId" clId="{732890DA-7157-4CD2-BC03-24D30DDB9780}" dt="2022-06-23T16:24:14.394" v="13583" actId="20577"/>
          <ac:spMkLst>
            <pc:docMk/>
            <pc:sldMk cId="1881377576" sldId="354"/>
            <ac:spMk id="2" creationId="{218767E3-7EC5-70BA-CA82-1BFFD472B4EB}"/>
          </ac:spMkLst>
        </pc:spChg>
        <pc:spChg chg="mod">
          <ac:chgData name="PIYUS KEDIA" userId="30dfcb9f6f0df2cc" providerId="LiveId" clId="{732890DA-7157-4CD2-BC03-24D30DDB9780}" dt="2022-06-23T16:24:32.391" v="13639" actId="20577"/>
          <ac:spMkLst>
            <pc:docMk/>
            <pc:sldMk cId="1881377576" sldId="354"/>
            <ac:spMk id="3" creationId="{973E88BD-BA8B-A861-4806-3FF251E553E6}"/>
          </ac:spMkLst>
        </pc:spChg>
      </pc:sldChg>
      <pc:sldChg chg="modSp new mod">
        <pc:chgData name="PIYUS KEDIA" userId="30dfcb9f6f0df2cc" providerId="LiveId" clId="{732890DA-7157-4CD2-BC03-24D30DDB9780}" dt="2022-06-23T16:30:43.387" v="13764" actId="20577"/>
        <pc:sldMkLst>
          <pc:docMk/>
          <pc:sldMk cId="3874746660" sldId="355"/>
        </pc:sldMkLst>
        <pc:spChg chg="mod">
          <ac:chgData name="PIYUS KEDIA" userId="30dfcb9f6f0df2cc" providerId="LiveId" clId="{732890DA-7157-4CD2-BC03-24D30DDB9780}" dt="2022-06-23T16:30:25.735" v="13716" actId="20577"/>
          <ac:spMkLst>
            <pc:docMk/>
            <pc:sldMk cId="3874746660" sldId="355"/>
            <ac:spMk id="2" creationId="{CE8559FE-7D8B-D598-53B4-4F8736B8F3D9}"/>
          </ac:spMkLst>
        </pc:spChg>
        <pc:spChg chg="mod">
          <ac:chgData name="PIYUS KEDIA" userId="30dfcb9f6f0df2cc" providerId="LiveId" clId="{732890DA-7157-4CD2-BC03-24D30DDB9780}" dt="2022-06-23T16:30:43.387" v="13764" actId="20577"/>
          <ac:spMkLst>
            <pc:docMk/>
            <pc:sldMk cId="3874746660" sldId="355"/>
            <ac:spMk id="3" creationId="{7FA12234-C604-4DFA-4956-F25152DB3A2B}"/>
          </ac:spMkLst>
        </pc:spChg>
      </pc:sldChg>
      <pc:sldChg chg="new del">
        <pc:chgData name="PIYUS KEDIA" userId="30dfcb9f6f0df2cc" providerId="LiveId" clId="{732890DA-7157-4CD2-BC03-24D30DDB9780}" dt="2022-06-24T02:32:57.241" v="14033" actId="47"/>
        <pc:sldMkLst>
          <pc:docMk/>
          <pc:sldMk cId="3190038110" sldId="356"/>
        </pc:sldMkLst>
      </pc:sldChg>
      <pc:sldChg chg="modSp new del mod">
        <pc:chgData name="PIYUS KEDIA" userId="30dfcb9f6f0df2cc" providerId="LiveId" clId="{732890DA-7157-4CD2-BC03-24D30DDB9780}" dt="2022-06-24T05:26:14.799" v="14099" actId="47"/>
        <pc:sldMkLst>
          <pc:docMk/>
          <pc:sldMk cId="2482420217" sldId="357"/>
        </pc:sldMkLst>
        <pc:spChg chg="mod">
          <ac:chgData name="PIYUS KEDIA" userId="30dfcb9f6f0df2cc" providerId="LiveId" clId="{732890DA-7157-4CD2-BC03-24D30DDB9780}" dt="2022-06-24T02:32:52.076" v="14032" actId="20577"/>
          <ac:spMkLst>
            <pc:docMk/>
            <pc:sldMk cId="2482420217" sldId="357"/>
            <ac:spMk id="2" creationId="{C11103B0-24B0-85CE-2DCE-28C907915A92}"/>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05:40.732"/>
    </inkml:context>
    <inkml:brush xml:id="br0">
      <inkml:brushProperty name="width" value="0.05292" units="cm"/>
      <inkml:brushProperty name="height" value="0.05292" units="cm"/>
      <inkml:brushProperty name="color" value="#FF0000"/>
    </inkml:brush>
  </inkml:definitions>
  <inkml:trace contextRef="#ctx0" brushRef="#br0">25980 6036 203 0,'0'0'39'0,"0"0"6"0,0 0 5 0,0 0 0 16,0 0-10-16,0 0 0 0,0 0 2 16,0 0-10-16,18-35-3 15,-18 35-9-15,0 0-6 0,0 1-5 0,2 3-5 16,2 4-4-16,-2 6 1 16,1 3 3-16,1 11 1 0,-2 5 1 15,0 6-1 1,0 3-3-16,-2-1 1 0,-4 0-2 15,4-3 1-15,-2-6-1 0,4-3 0 16,-2-5-1-16,-2-4 0 0,2-5 1 16,-2-4 0-16,2-2-1 0,0-6 0 15,0-1 1-15,-2-2-1 0,2-3 3 16,-5-4 3-16,-1-9-1 0,-2-4-3 16,0-5 0-16,-1-6-1 0,-1-3-1 15,-4-6 1-15,7-2-1 0,3-7 0 16,-2-1 0-16,0 0 1 0,6 4-1 15,-2 8 0-15,2 9 0 0,6 10 0 0,-2 7 1 16,-2 7 0-16,2 1 1 16,-2 4 1-16,11 4-3 0,7 8 0 0,1 8-1 15,2 7 1-15,6 12 1 0,-2 6 2 16,2 7-1-16,-9 2 0 0,-1-4-1 16,4-1 0-16,-9-9 1 0,7-3-1 15,-9-6-1-15,7-6 2 0,-7-5-2 16,7-4 0-16,-9-4 1 0,0-6-1 0,3-2 1 15,-3-4 1-15,-6-1 2 16,7-8 13-16,3-7 15 0,-4-6 7 16,7-8-10-16,-7-4-10 0,3-9-7 15,3-6-5-15,-7-6-3 0,3-4-2 16,2-1-1-16,-7 2 0 0,1 10-1 16,-6 9 1-16,-2 7-1 0,-8 10 2 0,1 3-2 15,5 7 1-15,-2 4-1 0,0 3 0 16,2 4-2-16,2 0 0 0,0 1 0 15,0 8-4-15,0 11-11 0,-6 13-10 16,4 11-4-16,-2 2-13 0,6 1-19 16,-2-3-10-16,2-6-55 0,-2-3-47 15</inkml:trace>
  <inkml:trace contextRef="#ctx0" brushRef="#br0" timeOffset="362.12">26693 6184 466 0,'0'0'12'16,"45"-44"14"-16,-14 29 22 0,-6 3 14 16,-15 4-30-16,-6 5-6 0,-4 0 6 15,0 0 16-15,0 0-7 0,0 3-16 16,-6-1-17-16,-4 2-8 0,-11 5 0 16,1 6-3-16,-5 5 0 0,-4 5 3 15,2 6-3-15,-2 0 2 0,8 3-1 16,5 0-2-16,-1 0-7 0,7-2-3 15,6-4 4-15,4-3 4 0,0-2-2 16,8-3 3-16,5-4 1 0,-1-4 2 0,7-4 0 16,-3-5 2-16,11-3 2 0,-2-9 1 15,0-4 0-15,-1-4 2 0,3-1 9 16,-6-5 9-16,-7-2-6 0,-3 0-7 16,-1-7-6-16,-6-1 1 0,0 0-2 15,-6 3-2-15,-2 6-1 0,-12 5 1 16,3 6-1-16,-5 4-8 0,7 0-15 15,3 7-8-15,-2 1-7 0,1 4-19 16,9 3-22-16,0 5-54 0,0-1-59 0</inkml:trace>
  <inkml:trace contextRef="#ctx0" brushRef="#br0" timeOffset="629.92">27030 5928 512 0,'0'0'28'0,"37"-84"9"0,-8 52-4 15,-9 9 13-15,1 2 0 16,-8 7-12-16,1 5-6 0,-8 1 5 16,0 6-16-16,-3 1-2 0,-3 1-2 15,2 7-5-15,6 5-8 0,-2 9-2 16,-2 9 2-16,-4 9 1 0,0 9 3 16,-2 6-1-16,-2 6-1 0,-2-1-1 0,-5-2 1 15,7-3 0-15,4-9-1 16,0-6 0-16,7-9-1 0,-3-2-2 0,0-4-19 15,4-1-14-15,-2-8-25 0,0-2-13 16,3-7-1-16,-3-2-33 0,-6-4-60 16,0-9-152-16</inkml:trace>
  <inkml:trace contextRef="#ctx0" brushRef="#br0" timeOffset="787.4">26937 6145 493 0,'0'0'106'16,"0"0"-34"-16,0 0-22 0,0 0 9 15,0 0-23-15,0 0-30 0,66-57-1 16,-31 44 13-16,6 0 2 0,13 0-5 16,0-1-4-16,12 1-7 0,10-1-1 15,3 2-2-15,14 2 0 0,6 3-1 0,0 4-48 16,1 0-80-16,-18-1-130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39:01.469"/>
    </inkml:context>
    <inkml:brush xml:id="br0">
      <inkml:brushProperty name="width" value="0.05292" units="cm"/>
      <inkml:brushProperty name="height" value="0.05292" units="cm"/>
      <inkml:brushProperty name="color" value="#FF0000"/>
    </inkml:brush>
  </inkml:definitions>
  <inkml:trace contextRef="#ctx0" brushRef="#br0">26420 6222 212 0,'0'0'6'16,"0"0"-2"-16,0 0 6 0,0 0 20 0,0 0 2 0,0 0-4 0,0 0 2 16,0 0-3-16,0 0 0 0,-13-22 0 15,11 22-4-15,-4 0 2 0,2 2 1 16,-2 0-5-16,4 0-2 0,0 1-2 15,2-2-6-15,0 1-1 0,0-2-1 16,0 3-3-16,0-1 5 16,4 2 5-16,6 0 0 0,-2-1 1 0,11 3 6 15,0-2-5-15,10 1 1 0,8 1-5 16,14-1 1-16,5 2 0 0,13 0-1 16,13-1 0-16,11-1-4 0,13 0-2 15,5-1-3-15,13-4-4 0,7 0 1 16,-1 0 0-16,2 0 1 0,-4-2 1 0,-8 2 2 31,-4-1-5-31,-11 1-1 0,-12-1 0 0,-18 2 1 0,-11 2 2 0,-10-3 2 16,-21 0 2-16,-17 1-2 0,-10-1-1 15,-1 2 0-15,-5-2 1 0,0 0 18 16,-9 0-5-16,1-3-9 0,-4 3-7 16,-7 0-2-16,-4-2 0 0,3 4-1 15,-3-2 0-15,4 0 0 16,3-2-10-1,3 2-9-15,1 0-8 0,4 0-13 16,-1 0-19-16,-3 0-24 0,-5 0-36 16,1 0-106-16</inkml:trace>
  <inkml:trace contextRef="#ctx0" brushRef="#br0" timeOffset="985.53">3965 7646 301 0,'0'0'12'15,"0"0"20"-15,0 0 19 0,0 0 3 16,0 0-22-16,0 0-9 0,0 0-5 16,0 0-1-16,0 0-1 0,-13 10 2 0,24-14 9 15,5-5 10-15,3 0-9 16,10 0-6-16,2-3-4 0,8-2 0 16,9 1 5-16,1-3-3 0,13 1-2 0,4-2 0 15,9-3-1-15,14-3-6 0,0 0 2 16,-1-1 1-16,1 1-5 0,-4 1-3 15,-11 4 0-15,-9 2-1 0,-16 5 2 16,-7 5-2-16,-18 1 0 0,-5 3 0 16,-11 1-3-16,-6 1 0 0,-2 0-2 15,0 0 1-15,-2 0 0 0,0 0 2 16,-2 1 0-16,-8 4-3 0,-7 3 0 16,-4 1 0-16,7 3-5 0,-3-6-5 0,11-1-5 15,4-1-9-15,2 0-13 16,2 4-23-16,2-1-27 0,4 1-20 15,4-5-45-15,3-4-153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44:25.311"/>
    </inkml:context>
    <inkml:brush xml:id="br0">
      <inkml:brushProperty name="width" value="0.05292" units="cm"/>
      <inkml:brushProperty name="height" value="0.05292" units="cm"/>
      <inkml:brushProperty name="color" value="#FF0000"/>
    </inkml:brush>
  </inkml:definitions>
  <inkml:trace contextRef="#ctx0" brushRef="#br0">5914 4072 203 0,'0'0'75'0,"0"0"-47"0,0 0 16 0,0 0 13 15,0 0 8-15,0 0-13 0,0 0-15 16,0 0-9-16,2-22-9 0,-2 22-8 15,0 0-2-15,0 0 1 0,0 0 1 16,0 0 10-16,0 0 7 0,0 7-25 16,-2 1-2-16,-4 5-1 0,0 3 1 0,-9 2 0 15,3 5 0-15,-11 0 0 16,2 2 1-16,-3-1 0 0,-5 1-1 16,4-1-1-16,2-3 1 0,2 0 0 15,7-3-1-15,4-2 0 0,3 0 0 0,3-6 0 16,4 3-1-16,0-3 1 0,0 0-1 15,2-1 1-15,5 0-2 0,5-1 2 16,2 0-1-16,9-5 1 0,0-3 0 16,10 0 1-16,10-9 4 0,5-5 5 15,4-3 6-15,-1-3 0 0,3 2-6 16,-6-1-6-16,-3 5-1 0,-8-1-3 16,-8 6 0-16,-12 2 0 0,-5 2-1 15,-8 5-26-15,-2-3-32 0,-4 0-27 16,-10-2-55-16,-3-1-246 0</inkml:trace>
  <inkml:trace contextRef="#ctx0" brushRef="#br0" timeOffset="236.02">5960 4057 532 0,'0'0'43'0,"0"0"-16"15,0 0 17-15,0 0-2 0,0 0-29 0,0 0-6 16,0 0-3-16,0 0 3 15,0 0-3-15,24 38 5 0,-20-15 1 16,1 8 1-16,-5 6 1 0,0 6-5 0,0 5-3 16,0 5-2-16,-5 2-1 15,5-1 0-15,0-4 1 0,7-4-1 0,-1-6-1 16,0-1 0-16,0-7 0 0,0-1-12 16,3-6-38-16,-7-4-25 0,0-6-40 15,-2-7-75-15</inkml:trace>
  <inkml:trace contextRef="#ctx0" brushRef="#br0" timeOffset="709.83">5941 3974 458 0,'0'0'9'15,"-31"-67"-6"-15,18 50 18 16,-3 3 30-16,-1 2-11 0,1 1-15 0,1 0-4 15,-1 3-2-15,1 4-5 0,-1 2-2 0,3 2-6 16,-5 5-2-16,5 4-1 16,-7 8-3-16,3 6 0 0,-3 5 0 0,-1 7 0 15,0 1 0-15,-1 6 0 16,5 3 1-16,-4 3-1 0,5 2-2 16,1 1 2-16,7 0 0 0,2-1 0 0,2 0 0 15,4 0 0-15,0-2 0 0,4-1 0 16,4-2 0-16,2-3 0 0,9-1 0 15,2-4 0-15,-1-2 0 0,5-2 0 16,4-5 0-16,0-2 0 16,8-5 0-16,0-3 0 0,5-6 1 0,-3-8-1 15,13-5 0-15,-7-3 0 0,3-11 0 16,-3-5 1-16,3-8 2 16,-3-4 5-16,-1-5 10 0,3-4 5 0,-1-4 2 15,-1-3 0-15,3-7 2 0,-13-4-10 16,-6-9-5-16,-17-6-4 0,-8-3-2 0,-8 3 0 15,-14 13 1-15,-13 9-5 16,-17 15 0-16,-14 12-2 0,-12 11-6 16,-17 14-24-16,-9 9-20 0,-1 15-39 0,4 8-24 15,16 2-64-15,19-2-89 0</inkml:trace>
  <inkml:trace contextRef="#ctx0" brushRef="#br0" timeOffset="1073.1">5639 4882 61 0,'6'-50'295'0,"-4"27"-275"0,0 4 33 16,-2 6 33-16,0 2-7 0,0 4-27 16,0 4-5-16,0 3 4 0,0 0-14 15,0 0-14-15,-2 3-15 16,0 2-7-16,-2 6-1 0,-4 4-1 0,-4 5 1 16,-1 4 0-16,-6 3 1 0,3 3 0 0,-7 5 0 15,-4 5 0-15,-6-1-1 0,0 2-1 16,-4 3 0-16,-4 0 1 15,-3 1-12-15,-5-1-11 0,5 0-4 0,-5 2-8 16,7-3-19-16,1 0-50 16,2-5 12-16,4-3-48 0,8-9-130 0</inkml:trace>
  <inkml:trace contextRef="#ctx0" brushRef="#br0" timeOffset="1421.15">5021 5223 500 0,'0'0'31'15,"6"-50"18"-15,3 39 3 0,-7 5 5 0,4-2-20 16,-4 5-18 0,-2 0 7-16,0 3 3 15,0 0-14-15,0 0-10 0,0 4-4 16,0 4-1-16,-2 5-1 0,-2 6-1 15,-7 8 2-15,3 2 0 0,-6 4 1 16,-5 2 1-16,0 1-2 0,-1 1-3 16,-1-2-4-16,9-3-1 0,1-4 0 15,1-3-1-15,8-2 1 0,2-3-1 16,0 1 3-16,2-4 2 0,4-4 2 0,0-1 1 16,3-4 0-16,-1-1-1 0,10-3 0 15,1-3 1-15,8-1 1 0,6-7 1 16,2-4 2-16,15-2-1 0,-1-3-1 15,7 1 1-15,-6 5-2 0,-1 6-3 16,-7 3-2-16,-13 6-86 0,-17 10-98 16,-6-3-57-16</inkml:trace>
  <inkml:trace contextRef="#ctx0" brushRef="#br0" timeOffset="2065.56">4548 6048 272 0,'0'0'0'16,"0"0"-65"-16,6-62 65 0,-6 51 8 15,-6-1 32-15,-1 0 15 0,-3 2 10 16,4-2-2-16,-2 3-9 0,-1-1-4 15,1 0-4-15,0 2-5 0,4-2-3 16,0 3 4-16,-1-2 6 0,1 2-20 16,2 4-8-16,0 0-8 0,-4 0-3 15,6 3-5-15,-4 0 0 0,-2 0-4 16,-5 3 1-16,-7 4-1 0,-3 6 0 16,-2 3 0-16,-4 6 0 0,5 5 0 15,5 1-1-15,-1 5 1 0,9 0-1 16,5-1-1-16,4-3 0 0,0-2 2 15,4-3-3-15,7-4 0 0,7-2 2 0,3-3-1 16,4-2 1-16,6-2 0 0,6-3 1 16,4 0 0-16,3 1 0 0,-3 1 0 15,-6 0 0-15,-2 1 0 0,-8-3 1 16,-11 2-1-16,1-1 0 0,-11 1 1 16,-2 3-1-16,-2 1 0 0,-2 1 1 15,-8 1 1-15,-5 0-2 0,3-2-10 16,-9-2 0-16,9-2 5 0,-7-5 2 15,7 0 2-15,-7-5 0 0,9 0 1 16,2-1 0-16,-1-6 0 0,1-2 0 16,4 0 0-16,0-4 0 0,2-6 1 0,2-5 2 15,0-8 1-15,2-6 2 0,2-5 4 16,8-6 0-16,-1-2 0 0,1-2 0 16,9 3 2-16,-7 5-1 15,7 6 1-15,-7 7-3 0,1 8-2 0,-9 7-3 16,-4 4-1-16,-2 3 0 0,0 1-2 15,-4 0 0-15,-4 2-1 0,-9-2-1 16,5 2-1-16,-9 3-17 0,5 2-11 16,-7 2-15-16,-4 7-26 0,-6 4-30 15,0 2-90-15,4-4-143 16</inkml:trace>
  <inkml:trace contextRef="#ctx0" brushRef="#br0" timeOffset="2507.09">4217 5828 669 0,'0'0'31'16,"0"-62"-7"-16,0 45 1 0,0 6 37 15,0 3-17-15,-6 4-25 0,0 1-9 16,-3 1-3-16,-1 2-4 0,-9 4-4 16,1 13-1-16,-11 7-1 0,-2 7 1 15,0 8 1-15,0 4 0 0,2 6 0 0,2 0 0 16,8 5-2-16,-1 2 2 0,9 0-1 15,3 1 1 1,6-4-1-16,2-2 1 0,12 2 0 0,1 1 0 0,12-1-3 16,1-3 3-16,1-2 0 0,8-4 0 15,3-5 0-15,3-5 3 0,9-7-3 16,1-4 0 0,13-7 0-16,5-4 0 0,9-4-2 0,1-5 0 0,1-3 0 15,5-8 1-15,-8-7 1 0,5-8 1 16,-9-3 1-16,-7-7 2 0,-4-1-1 15,-13-4 2-15,-7-1 2 0,-11-5 0 0,-15-2-5 16,-10-6-1-16,-6-9 3 0,-10-9 0 16,-17-7 0-16,-8-1-2 0,-8 10 1 15,-9 12 0-15,-8 16-3 16,4 12-5-16,-4 9-9 0,5 9-10 16,5 5-9-16,9 5-2 0,5 8-8 0,12 3-23 15,-1 7-22-15,2 0-43 0,7 2-20 16,-1-2-67-16</inkml:trace>
  <inkml:trace contextRef="#ctx0" brushRef="#br0" timeOffset="2994.68">6392 4854 128 0,'0'0'141'0,"0"0"-110"15,0 0 24 1,0 0 17-16,0 0-7 0,0 0-13 0,0 0 1 0,0 0-14 0,-9 0-6 16,9-2 6-16,0 1-1 0,0 1-5 15,0 0-6-15,0-1-8 0,0 1-14 16,0 1-5-16,11 5-1 0,3 9-6 16,9 1 6-16,2 5 1 0,8 4 0 15,0 2-1-15,4 3 1 16,4 0 0-16,1 2 1 0,5 3-1 0,3 2 0 0,6 4 1 15,2 0 2-15,1 4-3 16,6 1 1-16,-8-2 0 0,1-3 0 16,-8-4-1-16,-7-4-5 0,-5-7 5 0,-7-2 0 15,-9-3-13-15,-3-4-32 0,-13-2-5 16,-4-5-10-16,-2-5-19 0,-2-4-26 16,-6-2-2-16,-9-7-116 0</inkml:trace>
  <inkml:trace contextRef="#ctx0" brushRef="#br0" timeOffset="3325.08">7117 5164 568 0,'0'0'38'0,"0"0"7"0,0 0 16 0,0 0 0 0,0 0-30 16,0 0-13-16,0 0-1 0,0 0-3 15,4-42-6 1,0 42-4-16,5 3-2 0,1 6-1 0,7 5-1 0,-1 3 0 15,3 4 1-15,3 2-1 0,1 3 0 16,0 3 1-16,4 2-1 16,-7-2 1-16,5 3-1 0,-2-1 1 0,-7-1 0 15,-5-2-1-15,-3-6 0 0,-6-2 1 16,-2-5 0-16,-2-2 0 0,-8 1 1 0,-3-1-2 16,-5 2 2-16,-7-1 1 15,-8-1-1-15,-4 1 1 0,-11-2 0 16,-1 0-3-16,-7-1 0 0,4-2-2 31,-2 1-2-31,9-2-11 0,10-1-3 0,8-1-1 16,10-3-7-16,9 5-29 0,4 0-27 15,-4 1-58-15,-1 2-70 0</inkml:trace>
  <inkml:trace contextRef="#ctx0" brushRef="#br0" timeOffset="3907.62">7320 5721 469 0,'0'0'81'0,"0"0"-23"0,6-60-25 16,-6 49 36-16,0 0-1 0,0 2-21 0,-2 1-12 15,-4 3-6-15,-1 1-13 16,5 0-9-16,0 2-2 0,-2 1-3 0,0 0-1 16,0 1-1-16,-4 2-1 15,-3 4 1-15,5 6-2 0,-6 5 1 16,-5 4-1-16,5 3 1 0,-7 2 1 0,9 0 0 16,-1 0 0-16,1-3 0 15,8 0-16-15,0-5 7 0,2 0-3 0,0-6 1 16,2-5-1-16,8 0 4 0,3-3 4 15,-3-2 3-15,9-2-1 0,3-2 0 16,-1-7 2-16,2-3 1 0,4-2-1 16,-5-3 2-16,-5 0 1 0,-3 1 2 15,-3 1 11-15,-3 1 2 0,-6 0-4 16,0-1-3-16,2 5-2 0,-4 1 2 16,0 5-4-16,0 2 1 0,0 1-4 15,2 1-1-15,-2 0-3 0,0 4 0 0,2 5-2 16,1 3-4-16,3 9 4 0,-2 2 1 15,4 6 1-15,-4 5 1 0,0 2-1 16,1 2-2-16,-5 1 2 0,0-1 0 16,-7-2 0-16,1-2 0 0,-2-4 0 15,-2 0 0-15,-1-4 1 0,-1 1-1 16,-5-5 0-16,5-2 1 0,-5-5-1 16,5-3 0-16,-5-2-1 0,7-6-2 15,-2-2-2-15,-3-2-4 0,1-2-3 16,-5-5-3-16,-2-7-5 0,-1-3-16 15,-1-2-23-15,0-3-36 0,-2-4-69 16,3-1-161-16</inkml:trace>
  <inkml:trace contextRef="#ctx0" brushRef="#br0" timeOffset="4332.16">7351 5607 592 0,'0'0'44'16,"0"0"-5"-16,0 0 34 0,0 0-7 0,0 0-41 16,0 0-10-16,-56-22-5 0,35 31-6 15,1 5-3-15,-1 3-1 0,-2 6 0 16,9 5 0-16,-9 0 1 0,4 5-1 16,-1 1 0-16,-3 1 1 0,6 2 0 15,-3 1-1-15,5 1-1 0,1 2 0 16,5-1 1-16,3 1-2 0,6-1 2 15,0-1-1-15,2 0 0 0,9-3 0 16,1-4 1-16,5-3 0 0,1-4-1 0,3-6 1 16,2-7-2-16,6-3 2 15,0-4 0-15,6-4 0 0,0-1 1 16,6-12 0-16,5-2 0 0,-1-7 2 16,5-7 10-16,-3-6 3 0,-3-4 4 15,1-6-3-15,-10-3-1 0,-4-4-4 0,-8 1-3 16,0-4-3-16,-11 0-1 0,-8 0 0 15,-4-3-1-15,-16 2-1 16,-7 4 3-16,-12 6-6 0,-11 8-4 0,-11 9 2 16,-8 8 0-16,-7 9-8 0,-4 12-9 15,-1 7-11-15,3 17-4 0,3 9-14 16,3 8-38-16,-4 2-51 0,10-6-127 16</inkml:trace>
  <inkml:trace contextRef="#ctx0" brushRef="#br0" timeOffset="11577.65">4056 6756 238 0,'0'0'84'0,"0"0"-18"0,0 0-9 0,0 0 9 0,0 0-2 16,0 0-14-16,0 0-8 0,0 0-6 16,0 0-3-16,0-4-9 0,0 5-8 15,-2 4-6-15,-3 2-3 0,-1 5-4 16,-8 6 1-16,3 2 1 0,-9 8 0 16,1 3-3-16,-6-1 1 0,-1 5 0 15,-3-1 0-15,2 2-2 0,2 1 0 16,-4 1 1-16,-4 3-2 0,0 1 0 15,0-2 0-15,2-3 1 0,4-6-1 16,8-6-1-16,5-1-12 0,3-5-17 0,-1 1-20 16,4-4-17-16,2 1-31 0,-5-6-45 15,-1-2-92-15</inkml:trace>
  <inkml:trace contextRef="#ctx0" brushRef="#br0" timeOffset="11961.97">3185 7210 375 0,'0'0'56'0,"31"-51"27"0,-20 39 1 0,-5 3-15 15,2 2-23-15,1 1-16 0,-7 3-3 16,0 2-1-16,-2 1-8 0,0 0-6 15,0 0-4-15,0 4-6 0,0 9-2 16,0 4-2-16,0 7 2 16,-2 4 1-16,0 2 1 0,-3 4-2 0,1 1 2 15,2 1-2-15,0 1 0 0,2-3 1 16,0 0 0 0,0-4-1-16,2-2 1 0,2-2-1 0,5-7 1 15,-3 1-1-15,0-6-1 0,0-1 1 0,9-2 0 0,-5-2 0 16,4-4 0-16,5 1-1 15,4-6 0-15,4 0 0 0,4-1 1 0,10-8 1 16,5-5-1-16,7-4 0 0,3-3 2 16,2-1-2-16,0 1 1 0,-13 7-1 15,-7 1-8-15,-7 6-17 0,-11 4-23 16,-12 3-30-16,-8 4-60 0,-2 2-147 16</inkml:trace>
  <inkml:trace contextRef="#ctx0" brushRef="#br0" timeOffset="12323">2877 7966 405 0,'0'0'57'0,"0"0"0"0,0 0 9 16,0 0-6-16,0 0-12 0,0 0-14 16,0 0-11-16,0 0-7 0,-10-24-5 15,20 21-5-15,9-1-2 0,4-1 1 16,0 2 0-16,3 0-1 0,5 1 0 15,5 0-1-15,-5 0-2 0,2-1 0 16,0 3 1 0,-2 0-1-16,-4 0-1 0,-9 6-15 0,3 0-35 0,-11 2-22 15,-8 0-26-15,-2 1-60 0,-8-2-104 16</inkml:trace>
  <inkml:trace contextRef="#ctx0" brushRef="#br0" timeOffset="12731.53">2921 8008 555 0,'0'0'73'16,"0"0"-28"-16,0 0 19 16,0 0-7-16,0 0-34 0,0 0-10 0,0 0 2 15,0 0-2-15,0 0-7 0,-44 14-4 16,44-2-2-16,0 7-1 0,0 3 1 16,-2 2 1-16,0 1-1 0,2 0 0 31,-4 1 0-31,2-1 0 0,2-5 1 0,-2-2-1 0,2-4 0 0,0-3 0 15,0-3 0-15,0-4 0 0,0-1 0 0,0-1 0 16,2 0 0-16,-2-1 0 0,0-1 0 16,0 0-2-16,0 0 1 0,0 0 1 15,2 0-1-15,0-3 1 16,4-2 0-16,5-2 0 16,-3-3 1-16,2 1-1 0,7 0-1 0,-3 5 1 0,9 1 0 15,-2-2-1-15,-1 4 0 0,7 1 1 16,-2 0 0-16,-6 6 1 0,3 4-1 15,-7 2 1-15,4 4 1 0,-13 3-2 16,0-2 0-16,-4 2 1 16,-2 1 0-1,-8 0 0-15,-7-2-1 0,-5 1 0 16,-7 0-5-16,-2-4-6 0,-4-1-7 0,-2-5-18 16,-5 0-22-16,3-3-14 0,-6-3-46 15,3-2-86-15</inkml:trace>
  <inkml:trace contextRef="#ctx0" brushRef="#br0" timeOffset="13140.71">2578 7807 610 0,'0'0'28'15,"0"0"10"-15,0 0-1 0,0 0 20 16,0 0-38-16,0 0-19 0,0 0 0 0,0 0 0 15,-48 57 0-15,32-25 1 16,3 3 1-16,-3 5-2 0,3 4 0 16,3 2 1-16,-5 1-1 0,5 6 0 15,2 0 1-15,-5 7-1 0,9 1 0 16,2 0 1-16,2-3-1 0,9-1 0 0,5-4 0 16,0-2-1-16,11-7 0 0,6-3 0 15,4-8-4-15,7-6 3 0,7-11-1 16,-3-9 0-16,10-7 1 0,-9-10 0 15,7-13 2-15,0-8 2 0,-7-8 0 16,7-6 6-16,-6-9 11 0,3-6 0 0,-7-4-2 16,-7-6-4-16,-8 0 0 15,-13-1-3-15,-3-1 0 0,-15-2-4 0,-15 2-2 16,-4 3-2-16,-8 13 0 16,-10 14-2-16,-10 14 0 0,-9 13-3 15,-8 11-5-15,-7 10-24 0,3 13-21 0,4 9-30 16,10 8-4-16,13 1-38 0,14-2-67 15</inkml:trace>
  <inkml:trace contextRef="#ctx0" brushRef="#br0" timeOffset="13597.19">4494 6922 410 0,'0'0'82'16,"0"0"-15"-16,0 0-11 0,0 0 4 16,0 0-16-16,0 0-21 0,0 0-8 15,0 0-3-15,4-2-3 16,11 9-6-16,-3 4 3 0,4 5 5 0,1 7-1 15,4 6-4-15,-3 3 0 0,9 5-1 0,-2 2-1 16,2 3-1-16,0 2 0 16,0 3-2-16,4 1 2 0,0 0-2 15,2-3 0-15,-2 2 2 0,0-4-3 0,0-1-2 16,-4-4-21-16,-3-8-18 0,-5-3-27 16,-5-10-13-16,-5-2-53 0,-7-8-84 15</inkml:trace>
  <inkml:trace contextRef="#ctx0" brushRef="#br0" timeOffset="13959.65">4651 7461 446 0,'0'0'71'0,"0"0"-10"15,0 0-4-15,0 0-7 0,0 0-17 16,0 0-5-16,0 0 0 0,0 0-6 15,0 0-7-15,31-11-5 0,-23 19-2 16,7 5-1-16,-5 4 0 0,3-1-4 16,3 6-1-16,-4 1 0 0,5 2 1 15,2 3-3-15,1-5 1 0,-3 2-1 16,8-8 1-16,1-5-2 0,-1-5 2 0,6-7-1 16,0-7 1-16,-2-8 1 15,8-5 2-15,-1-4 1 0,1-6 8 0,-2-1 1 16,-2-2-4-16,-4-3-9 15,-6-1 1-15,-1-3-2 0,-9 2 1 0,-1 4 1 16,-8 7-1-16,-4 8 1 0,0 7-2 16,-6 7-5-16,-6 5-12 0,1 0-19 15,-1 11-19-15,-5 4-19 0,1 6-74 16,-3-2-120-16</inkml:trace>
  <inkml:trace contextRef="#ctx0" brushRef="#br0" timeOffset="14273.14">4967 8062 480 0,'0'0'26'0,"-20"-67"36"0,7 52-10 15,3 2 16-15,2 5 3 0,1 3-14 0,3 3-13 16,2 2-13-16,2 0-13 16,0 5-8-16,0 10-10 0,0 5-1 15,4 10 1 1,3 5 0-16,-1 6 1 0,-2 5 0 0,0 5 0 0,2 6 0 0,-4-1 1 16,-2 0-1-16,0-7-1 0,2-6-11 15,-2-8-16-15,7-7-17 0,-3-8-18 16,0-5-35-16,0-8-20 0,0-7-80 15,2 0-166-15</inkml:trace>
  <inkml:trace contextRef="#ctx0" brushRef="#br0" timeOffset="14604.03">5215 8079 555 0,'0'0'31'0,"0"0"14"0,0 0 5 0,17-50 13 15,-15 49-23-15,-2-1-8 16,0 1 0-16,0 1-6 0,0 0-9 0,-2 3-7 16,-8 4-4-16,1 5-2 0,-5 5-3 15,-5 4 0-15,-1 2-1 0,7 2 0 16,-1 0 1-16,1 3-1 0,7-4 0 16,0-3-2-16,2-2-5 0,4-4 4 15,0 1 0 1,4-5 1-16,2-1 0 0,4 1 0 0,9-3 1 0,-2-1 0 15,9-7-3 1,5 0 4-16,2-4 0 0,1-5 0 0,-1-4 0 0,0 1 0 0,-6-1 1 16,-3 1-1-16,-9 0 3 0,-7 2-3 15,0 2-11-15,-6 0-20 0,-2-2-20 16,-8-2-43-16,-2-1-42 16,-5 0-106-16</inkml:trace>
  <inkml:trace contextRef="#ctx0" brushRef="#br0" timeOffset="14793.93">5317 7992 504 0,'0'0'49'0,"0"0"38"32,0 0-17-32,0 0 17 0,0 0-42 0,0 0-25 0,0 0-9 0,0 0-2 31,0 0 7-31,-11 78 0 0,11-40 1 0,0 3-2 0,0 0-4 0,0 2-5 16,-4-2-3-16,2-1-2 0,-6-3 0 15,8-2-1-15,0-3-7 16,0-7-16-1,0-3-8-15,8-6-14 0,-6-8-21 16,4-4-35-16,-4-4-7 0,0-3-52 0,-2-2-135 16</inkml:trace>
  <inkml:trace contextRef="#ctx0" brushRef="#br0" timeOffset="15202.67">4682 7929 624 0,'0'0'3'0,"0"0"3"16,0 0 19-16,0 0 27 0,-60-15-33 0,46 28-15 15,-5 0 0-15,2 5 7 16,-3 4 0-16,-5 5-6 0,6 4-3 0,1 2-1 16,1 3 0-16,3 3 0 15,6 4 0-15,1 5-1 0,5 5 0 0,2 7 1 16,9 6 2-16,5 0 0 0,9 0-1 15,8-1-1-15,2-2-1 0,8-1 0 16,11-5-3-16,-3-7 3 0,9-7 3 16,2-11 9-16,0-9-5 0,2-9 2 15,-2-9 3-15,2-6-1 0,4-15 1 16,0-8-2-16,1-8 1 0,-1-10-1 16,-2-5-4-16,-4-10 2 0,-9-5 0 15,-5-5-4-15,-11-7-1 0,-8-3 2 16,-15-8-2-16,-5-5-3 0,-7-1 0 15,-11 2 0-15,-14 9 0 0,-10 12 0 0,-16 12-4 16,-18 14-1-16,-11 11-8 0,-13 14-8 16,8 7-2-16,0 9-10 0,15 3-10 15,12 6-10-15,15 3-28 0,8 3-75 16,6-1-105-16</inkml:trace>
  <inkml:trace contextRef="#ctx0" brushRef="#br0" timeOffset="15707.13">7355 6450 181 0,'0'0'133'0,"0"0"-69"16,0 0 3-16,0 0 14 0,0 0-3 15,0 0-22-15,0 0-2 0,0 0-1 16,-13-9-8-16,13 7-12 0,0 1-9 0,0 0-8 16,-2 1-3-16,2 0-5 15,0 2-4-15,-2 5-4 0,0 3 0 16,-4 8-1-16,0 4 1 0,-7 7 0 0,1 3 1 15,-5 3-1-15,-1 4 3 0,-3 1-3 16,-2 3 1-16,3 3-1 0,-3-3 0 16,7 0-5-16,-1-6-8 0,5-2-11 15,5-3-13-15,-1 0-12 16,2-3-18-16,-2-2-55 0,-1-4-32 0,-1-7-82 16</inkml:trace>
  <inkml:trace contextRef="#ctx0" brushRef="#br0" timeOffset="16068.78">6954 6922 439 0,'0'0'106'0,"0"0"-33"0,0 0-25 15,0 0 24-15,0 0-13 0,0 0-31 0,0 0-4 16,0 0-5-16,0 0-7 15,2-48-9-15,-2 56-3 0,0 4 0 0,0 5-2 16,0 4 2-16,0 3 0 16,-4 5 0-16,-2-1 0 0,6 2 0 15,-7 4 0-15,5 0 0 0,0 0-1 0,2-5-2 16,0-3 0-16,6-2 3 0,1-5-1 16,3-5 0-16,0-2 0 0,1-6 0 15,7 0 1-15,-3-6-1 16,9 0 1-16,3-10 0 15,8-4 1-15,5-4 1 0,7-3-1 0,1-1 0 0,-5-3-1 16,7 1 1-16,-11 3-1 0,-6 3 0 16,-8 3-1-16,-13 8-29 0,-5 5-38 15,-9 2-44-15,-9 2-84 0</inkml:trace>
  <inkml:trace contextRef="#ctx0" brushRef="#br0" timeOffset="16399.45">6772 7552 294 0,'0'0'192'0,"0"0"-114"0,0 0-13 15,-23-51 11-15,21 47 3 0,2 2-30 0,0-1-16 16,0 3-7-16,0 0-13 16,0 5-7-16,0 10-5 0,0 5 0 0,6 8 2 15,-2 4 1-15,-2 1 0 0,1 6 0 16,-3 1-4-16,0 5 0 0,0 1 0 16,-5 6-1-16,3 8-2 0,-6 3-21 15,8-2-26 1,0-11 37-16,0-11-27 0,2-11-54 0,6-11-11 0,-3-7-57 15,-1-8-154-15</inkml:trace>
  <inkml:trace contextRef="#ctx0" brushRef="#br0" timeOffset="16854.91">6948 7699 505 0,'0'0'30'0,"0"0"21"0,0 0-26 0,0 0 18 15,0 0-11-15,12-52-9 0,-8 46 5 16,2 0 5-16,3 0-5 0,1 1-6 16,2-1-1-16,-1 1-3 0,7 0-1 15,-3 1-6-15,5 2-4 0,3 2-2 16,-2 0-1-16,-1 4 0 0,-3 5-4 16,0 4 0-16,-9 2 0 15,-2 3 0-15,-6 3 1 0,-2 1-1 0,-6 0-7 16,-5 1-2-16,-3-2-1 0,-3 1-2 0,-2-3-2 15,1-2 3-15,5-2-4 0,-1-3 10 16,8 0 2-16,-1-7 0 0,3 2 0 16,2-4-3-16,-2 0 6 0,4-2 0 15,2-1 0 1,0 0 1-16,0 0-1 0,0 0 3 0,0 0 5 0,0 0-3 16,8 0-1-16,2 0-3 0,3 1 1 15,5 1 5-15,5 2 4 0,2 2 1 16,2 2-3-16,0 0-2 0,-5 4-2 15,-3 1-5 1,-5 2 4-16,-3 0 0 0,-7-4-3 0,-4 3 1 0,0-1 0 16,-4 0-1-16,-7 1 0 0,-5-2-1 15,-1-2-9-15,-5 1-16 0,-3-5-14 0,-2-2-25 16,0-3-23-16,-2-1-25 0,-4-1-84 16,4-8-149-16</inkml:trace>
  <inkml:trace contextRef="#ctx0" brushRef="#br0" timeOffset="17264.97">6600 7543 642 0,'0'0'9'16,"0"0"21"-16,-53-43 7 0,40 43 26 16,-5 1-28-16,1 7-24 0,-4 3-5 31,3 1 1-31,-5 5 0 0,2 5-1 15,7 1-1-15,-7 8-3 0,3 5 0 16,-3 7 1-16,-2 7-3 0,5 4 1 16,-1 3-1-16,7 2 0 0,3 3 1 15,5 0-1-15,4 3 0 0,2 5 0 16,9 5 0-16,-1 4 0 0,9-4 1 16,1-11 0-16,11-11-1 0,11-14 0 0,3-7-1 15,9-8 0-15,2-11-1 16,6-8 1-16,8-7 1 0,-2-16 1 0,13-7 0 15,-5-8 2-15,-1-7 2 16,1-8 1-16,-2-4 1 0,-3-9-3 0,-1-6-3 16,-6-8 2-16,-6-5-2 0,-6-7 0 15,-11 1 1-15,-16-2 0 0,-9 3 0 16,-14 6 0-16,-12 7 2 0,-17 8-2 16,-16 10-2-16,-13 9 0 0,-10 10-5 15,-9 13-1-15,-1 9 0 0,6 9 3 0,8 5-1 16,8 1-11-16,6 10-17 15,5 4-35-15,-2 4-36 0,-3 1-57 0,9-4-139 16</inkml:trace>
  <inkml:trace contextRef="#ctx0" brushRef="#br0" timeOffset="17769.32">7576 6228 282 0,'0'0'137'0,"0"0"-68"0,0 0-1 16,0 0 1-16,0 0-23 0,0 0-30 15,0 0-5-15,0 0 2 0,25 6 13 16,0 4 5-16,6 3-7 0,4 4-10 15,4 4 3-15,4 4-3 0,7 5-4 16,0 3-4-16,3 1-1 0,9 3-1 16,5 0-4-16,5 2 0 0,9 3 1 15,-3 1-1-15,3 3 1 0,-7 2 1 16,-6-1-2-16,-10-3-3 0,-4-1-10 0,-9-2 0 16,-7-3-8-16,-9-7-10 15,-7 0-4-15,-7-6-3 0,-9-5-5 0,-4-3-28 16,-2-6-22-16,-10-7-30 0,-1-4-91 15</inkml:trace>
  <inkml:trace contextRef="#ctx0" brushRef="#br0" timeOffset="18131.88">8643 6631 48 0,'0'0'421'16,"0"0"-349"-16,0 0 2 0,0 0 0 0,0 0 1 16,0 0-23-16,0 0-13 0,0 0-9 15,0 0-15-15,0-31-7 0,0 35-5 16,6 5-2-16,-2 5 1 0,8 6-1 16,3 6 2-16,-3 2 0 0,5 5 0 15,6 0-1-15,-3 6-1 0,11 0 0 16,0 0-1-16,4 1 0 0,5-1-1 15,-1-1-1-15,-2-3 2 0,-8-1 1 0,-8-6-1 16,-7-6 0-16,-8-3 2 0,-6-1-2 16,-4-4 1-16,-8 4 0 0,-7-4 0 15,-10 1-1-15,-6 0 0 16,-6-4-1-16,-5-3-1 0,-3-3-2 0,-1-1-9 16,1 0-6-16,7-2-14 0,9 0-18 15,10 3-15-15,7-2 11 16,8 1-9-16,-3-1-78 0,3 1-125 0</inkml:trace>
  <inkml:trace contextRef="#ctx0" brushRef="#br0" timeOffset="18463.78">9058 7599 587 0,'0'0'46'0,"0"0"-3"16,2-53 8-16,2 42 6 0,5 1-20 0,-3 2-9 16,0 1 1-16,-2 2-6 0,0 2-5 15,-4 1-3-15,2 2-4 0,-2 1-4 16,2 10-4-16,-2 6-1 0,5 6 0 15,-3 9 1 1,-2 1-1-16,0 3-1 0,0 1 1 0,0-2-2 0,-2 0 0 16,2 0 0-16,-5-1-1 0,5 1-16 15,0-3-3-15,0-4-10 0,0-6-29 16,0-6-33-16,0-6-20 0,9-4-66 16,-5-6-142-16</inkml:trace>
  <inkml:trace contextRef="#ctx0" brushRef="#br0" timeOffset="18842.28">9348 7488 635 0,'0'0'20'16,"0"0"15"-16,0 0 9 0,0 0 9 16,0 0-29-1,0 0-9-15,0 0-2 0,0 0-2 0,0 0-3 0,-36 30-3 16,24-2-1-16,0 0-1 0,-1 0 0 0,1 2-2 15,3-1-1-15,1 1-1 0,6-2 1 16,0 0 0-16,2 2 0 16,4-1-1-16,2-3 1 0,9-1-3 0,-3-6-15 15,9-3 14 1,2-9 4-16,2-6 0 0,8-1 0 0,2-11 1 0,2-2 0 16,0-5 1-16,-2-4 3 0,-4 1 3 15,-4-3 5-15,-2-2 2 0,-11-4-1 31,-3-1 2-31,-9-3-3 0,-4-4-10 16,-15-1 0-16,-8-4-2 0,-10 1-1 0,-6 2-1 0,-7 4-1 0,-7 6-4 16,5 7-7-1,0 8-7-15,9 8-2 0,6 6-11 16,8 5-29-16,2 10-34 0,5 6-22 16,3-1-81-16</inkml:trace>
  <inkml:trace contextRef="#ctx0" brushRef="#br0" timeOffset="19251.8">9159 7297 644 0,'0'0'7'0,"13"-55"-5"0,-11 43 19 15,-4 4 38-15,-9 1-11 0,-3 3-17 16,-5 2-8-16,-3 2-7 0,-3 2-4 15,-6 8-2-15,0 8-2 0,-2 4-3 16,4 3-2-16,0 7 0 0,0 4-2 16,4 4-1-16,2 5 1 0,1 1 0 15,5 2 0-15,1-1 0 0,3 2-1 16,5 3 1-16,0 2-1 0,8 4-3 16,0 2 3-16,4-4-1 0,8-4 0 15,9-5 1-15,0-4-2 0,7-6 2 0,8-10 0 16,3-4-2-16,11-9 1 0,1-8 1 15,7-7 0-15,6-8 1 0,2-7 1 16,3-6-1-16,-1-5 4 0,-4-5 8 16,-2-7 4-16,-4-5 0 0,-5-9-4 15,-7-3-3-15,-7-4 2 0,-8-1-3 16,-14-2-4-16,-15 2-4 0,-8-1 0 16,-17 5 1-16,-21 10-1 0,-11 9-1 0,-18 13-5 15,-9 10-9-15,-11 14-18 0,-3 6-17 16,3 17-24-16,5 7-52 0,11 0-65 15</inkml:trace>
  <inkml:trace contextRef="#ctx0" brushRef="#br0" timeOffset="24220.99">2340 8910 95 0,'0'0'35'0,"0"0"17"15,0 0 10-15,0 0 2 0,0 0-9 16,0 0-12-16,0 0 7 0,0 0-3 15,12-4-2-15,-7 2 1 0,-5 0-12 16,0 0 1-16,0 1-5 0,0 0-2 16,0-1-3-16,0 2-2 0,0 0-5 15,0 0-3-15,2 0-4 0,-2 0-4 16,0 0-1-16,0 0-3 16,0 0 0-16,0 0-3 0,0 0 1 0,0 2-1 15,0 5 0-15,-2 3 0 0,-7 11 0 0,-1 4 1 16,-2 7 2-16,-9 5-1 0,-4 5 1 15,-4 4-1-15,-4 3 1 0,-2 2-2 16,-2 1-1-16,2 0 2 0,-1 2-2 16,-1 0 1-16,4-2 0 0,0 4-1 15,-2-8 0-15,2 1-21 0,2-6-27 16,0-3-17-16,6-6-16 0,4-8-56 16,-1-4-112-16</inkml:trace>
  <inkml:trace contextRef="#ctx0" brushRef="#br0" timeOffset="24582.88">1668 9681 386 0,'0'0'132'0,"0"0"-51"16,15-64-33-16,-11 49 11 0,-2 4-3 0,-2 5-15 15,0 1-8-15,0 4-3 16,0 1-10-16,0 0-10 16,0 0-5-16,0 4-4 0,0 4-1 0,-2 7-2 15,-2 5 1-15,2 4 0 0,-3 2 1 16,3 0 0-16,2 2 0 0,0 2 0 0,-2 0 0 16,2-1-1-16,0-1 1 0,0-3 0 15,0-5 0-15,2-2 0 0,3-7 0 16,3-3-1-16,2 0 0 0,0-4 0 15,3 0 1-15,5-5-2 0,1 0 1 16,4-7 1-16,6-5 0 0,2-3 1 16,4-3-1-16,0 0-1 0,-4 2-8 15,0 2-18-15,-6 4-16 0,-9 5-35 16,-3 4-29-16,-13 2-95 0</inkml:trace>
  <inkml:trace contextRef="#ctx0" brushRef="#br0" timeOffset="25106.03">1358 10399 460 0,'0'0'51'0,"-4"-55"6"0,4 25 2 16,2 3-14-16,6 2-16 15,-1 4-3-15,-3 4-4 0,-2 3-1 0,2 4-2 0,0 2-2 16,0 2-2-16,0 1-3 0,2-1-3 16,5 0-6-16,-3 3 0 0,11 0-3 15,-5 1 0-15,11 1 1 0,-2 1-1 16,1 2 1-16,-1 3-1 0,2 3-1 16,-11 2-1-16,3 2 2 0,-11 2 0 15,-2 0 0-15,-2 4 0 16,-2 3-3-16,-4 3-4 0,-4 5-1 0,-11-1-6 15,1-1-7-15,-5 0-1 0,-2-3 5 0,7-4 7 16,3-5 7 0,7-2 2-16,2-4 1 0,2-2-2 0,2-2 0 0,2-3 1 15,0-2 0-15,0 0 1 0,0 2-2 16,0-2 2-16,0 0 0 0,0 0 0 16,2 0 2-16,6-2 6 0,-2 2 3 15,13-1 7-15,-3 1 0 0,9 3-2 16,-6 1-2-16,-1 4-8 15,3 0-5-15,-11 2 2 0,1 2-3 0,-1 0 1 16,-4 2-1-16,-6 4 2 0,0 3 1 16,-12 2 0-1,-3 1 0-15,-3 0-3 0,-1-3-9 0,-10-4-16 0,6-1-17 0,-4-7-7 16,5-1-19-16,-5-3-52 0,0-5-46 16,4 0-172-16</inkml:trace>
  <inkml:trace contextRef="#ctx0" brushRef="#br0" timeOffset="25512.26">1368 10037 520 0,'0'0'57'16,"0"0"-18"-16,0 0 3 0,0 0 21 0,0 0-14 0,0 0-24 15,-60-32-10-15,44 50-6 0,4 6-6 16,5 7-2-16,-5 8-1 0,4 3-1 15,-1 7 1-15,5 3 1 0,-8 3 1 16,4 6-2-16,-1 0 0 0,7 4 1 16,-4 0-1-16,4 3-1 0,2 0 1 15,0-1 0-15,4 2-2 0,2-8 2 0,11-6 0 16,-1-6 0-16,11-7 0 16,2-8 0-16,4-9 0 0,7-10-2 15,-3-10-4-15,6-6 2 0,7-15 3 16,-11-12-1-16,4-6 1 15,3-9 0-15,-5-9-2 0,-6-3 3 0,3-6 5 16,-5-7 5 0,-6-3-1-16,-11-6 3 0,-8 1-2 0,-14-2 2 0,-10 5-6 15,-15-1-2-15,-4 7-1 0,-9 10-2 0,-10 13-1 16,-1 12 0-16,-12 15 0 0,-1 12-2 16,-4 8-12-16,10 12-20 0,10 6-22 15,9 4 3-15,14 2 11 0,10 1-50 16,1 0-99-16,5-7-144 15</inkml:trace>
  <inkml:trace contextRef="#ctx0" brushRef="#br0" timeOffset="25937.35">2755 8733 391 0,'0'0'85'0,"0"0"-28"16,0 0 1-16,0 0-10 0,0 0-15 15,0 0-14-15,0 0 0 0,0 0-7 16,-20 60 0-16,20-40 1 0,4 5-1 0,2 6 2 16,9 6 3-16,-7 6-6 0,2 4-5 15,5 9 0-15,-5 5-1 0,7 9-2 16,-3 7-1-16,-2 2 0 0,5 0 0 15,-7-7 0-15,9-6-1 0,-11-8 1 16,7-11-2-16,-1-4-2 0,-8-7 1 16,5-7 1-16,1-6-32 0,-6-8-69 15,-4-6-51-15,-2-6-134 0</inkml:trace>
  <inkml:trace contextRef="#ctx0" brushRef="#br0" timeOffset="26315.66">2644 9709 445 0,'0'0'71'16,"0"0"-5"-16,0 0 5 0,-10-54-6 16,10 43-12-16,0 0-10 0,0 3-9 15,0 1-7-15,0 3-8 16,2 1-8-16,2 2-4 0,2 1-4 0,4 4-3 15,3 7 0-15,1 6 0 0,5 5 0 16,1 4 0-16,-5 2 0 0,8 0 0 16,-9 0 1-16,7-3-1 0,-5-3 0 15,5-2 0-15,0-4 0 0,-5-5 0 16,9-3-1-16,-8-5 1 0,3-3 0 0,1-3 0 16,-5-10 0-16,9-2 1 0,-8-8 0 15,8-5 0-15,-3-2 0 0,-5-1 1 16,3 2-2-16,-13-2 1 0,1 0 1 15,-4 4-1-15,-4 2-1 0,0 8-1 16,-4 4-15-16,-4 6-8 0,1 5-15 16,-7 2-22-16,2 6-30 15,-3 6-38-15,-3 4-38 0</inkml:trace>
  <inkml:trace contextRef="#ctx0" brushRef="#br0" timeOffset="26607.71">2836 10272 352 0,'0'0'218'0,"0"0"-139"0,25-73-25 16,-19 52 22-16,-4 6-18 0,4 5-18 15,-6 3-11-15,2 2 1 0,-2 4-2 16,0 1-9-16,0 0-6 0,0 4-8 15,0 5-5-15,-2 6 0 0,0 6-2 0,0 2 2 16,-2 5 0-16,2 3 0 0,0 2 0 16,2 5 1-16,0 0-1 15,-2 3-12-15,2 2-8 0,2-2-34 0,0-3 13 16,2-9-49-16,2-10-24 0,-4-9-3 16,-2-8-89-16</inkml:trace>
  <inkml:trace contextRef="#ctx0" brushRef="#br0" timeOffset="26818.25">2966 10188 610 0,'0'0'50'16,"0"0"-10"-16,0 0-23 0,0 0 17 0,0 0 5 16,0 0-16-16,0 0-5 0,0 0-1 15,0 0-3-15,25 12-1 0,-21 9-3 16,-2 5-2-16,0 3-3 0,-2-1-1 15,2 3-3-15,3-2 2 0,-1 1-3 16,-2 0 0-16,4-3-7 0,-4-3-15 16,2-3-22-16,0-7-32 0,-2-5-23 15,-2-3-41-15,0-6-44 0</inkml:trace>
  <inkml:trace contextRef="#ctx0" brushRef="#br0" timeOffset="27242.95">2902 10055 609 0,'0'0'3'0,"-14"-50"9"0,5 42 7 15,1 4 26-15,2 3 6 0,-11 1-17 16,3 2-11-16,-7 8-12 0,3 6-3 16,-9 4-4-16,2 5-1 0,2 6 0 15,1 2-2-15,-7 4 1 0,6 3-1 16,4 5 0-16,-5 1 1 0,9 4-1 0,-4 2 0 31,11 4 0-31,-2 0-1 0,6 0-1 0,4 1 0 0,10-3 0 16,4-2 0-16,7 0-1 0,0-9 1 15,4-8 0-15,6-9-1 0,2-11 2 0,2-7-3 16,4-8 3-16,7-9-1 0,1-10 1 16,11-12 1-16,0-4 0 0,-2-6 1 15,4-6-2 1,0-5 4-16,-11-3 4 0,1-4 3 0,-15-2 4 0,-6-2-5 15,-13 0-5-15,-1-4-3 0,-13 0 6 16,-6 1-3-16,-17 3-4 0,-4 9-1 16,-10 9 2-16,-8 10 1 0,-13 11 0 0,-4 9-3 15,-6 9-8-15,4 6-8 16,6 13-7-16,13 6 3 0,10 6-8 16,8 4-40-16,0 3-40 0,11 1-81 0,-7-6-146 15</inkml:trace>
  <inkml:trace contextRef="#ctx0" brushRef="#br0" timeOffset="27661.98">4688 9125 154 0,'0'0'190'0,"0"0"-121"16,0 0-12-16,0 0 8 0,0 0 2 0,0 0-15 15,0 0 5-15,0 0 6 0,33-50-14 16,-33 49-14-16,0 1-6 0,0 0-7 31,-2 0-7-31,0 2-6 0,0 11-8 0,0 5-1 16,-4 9-1-16,-5 7 1 16,1 2 1-16,0 6-1 0,-7 2 1 15,5 5 0-15,-9 1-1 0,9-3 0 16,-7 1 0-16,7-3 1 0,1-3-1 0,1-2-13 15,4-11-12-15,2-1-13 0,0-6-29 16,-7-5-37-16,-1-3-70 0,0-6-201 16</inkml:trace>
  <inkml:trace contextRef="#ctx0" brushRef="#br0" timeOffset="28008.97">4277 9669 432 0,'0'0'93'16,"0"0"-17"-16,0-61-24 0,2 44 16 16,0 1-2-16,-2 3-24 0,0 2-9 15,0 2-8-15,0 5-7 0,0 1-4 16,0 1-2-16,0 2-5 0,0 0-2 16,0 2-4-16,2 4-1 0,2 7-1 15,0 6 1-15,0 2-1 0,3 6 1 16,3 2 0-16,-4 2 0 0,-4 2 0 15,0-1 0-15,2 1-1 0,-4-2 1 16,5-3-6-16,5-4 3 0,-2-7-1 16,-2-5 2-16,5-5 1 0,5-5 0 0,-3-2 1 15,12-9 0-15,6-6 0 0,2-4 0 16,6-4 0-16,0-2 0 0,5-2 0 16,-5 2 0-16,-8 1 0 15,-8 6 0-15,-3 4-15 0,-14 6-24 0,-1 7-41 16,-10 1-45-16,-5 1-63 0,-15 2-264 15</inkml:trace>
  <inkml:trace contextRef="#ctx0" brushRef="#br0" timeOffset="28489.25">4194 10290 411 0,'0'0'70'16,"0"0"-6"-16,0 0 2 0,-39-50-7 0,35 44-3 15,0 1-9-15,2 1-6 0,2-3-17 16,0 2-3-16,0 2-5 0,0-1-4 15,6 1-4-15,0 0-2 0,4-1 0 16,7 1-1-16,-3-2 1 16,11 2 0-16,4 0-1 0,2-1-1 0,4 1-1 15,0-3 0-15,3 1 0 16,-3 2-1-16,-2 1-1 0,-4 2 0 0,-9 1-1 16,-9 3 1-16,-7 1-1 0,-2 4 1 15,2 3-1-15,-4 1 2 0,0 4-1 16,0 1 1-16,0 2-1 0,-2 4 0 15,0 4 1-15,-2 2-2 0,2 6 1 0,-4 2-1 16,-1 1 0-16,-3 1-1 16,6-2 1-16,0 0 0 0,0-4 0 0,-1-2 0 15,1 3-2-15,0-6-4 0,-2-1-1 16,2-9-15-16,2-4 2 0,2-7-15 16,-2-2-16-16,-2-3-33 0,2-3-7 15,-7-4-29-15,1-3-82 0</inkml:trace>
  <inkml:trace contextRef="#ctx0" brushRef="#br0" timeOffset="28677.88">4227 10566 328 0,'0'0'254'0,"0"0"-190"16,0 0-24-16,0 0 6 0,0 0-13 16,0 0-23-16,0 0 5 0,0 0 11 15,56-53-1-15,-29 40-1 16,6 0-6-16,4 0-6 0,3 3-7 0,-1-3-1 15,6 4-2-15,-5-2-2 0,-1 3 0 16,-8 2 0-16,-8-2-14 0,-7 3-27 16,-10 1-38-16,-4-2-45 0,-4 1-104 15</inkml:trace>
  <inkml:trace contextRef="#ctx0" brushRef="#br0" timeOffset="29134.73">4395 10187 187 0,'0'0'293'16,"-29"-58"-291"-16,20 35 0 0,-1 2 38 16,-6 4 26-16,1 3-21 0,-3 4-2 15,3 6 2 1,-8 1-6-16,7 3-8 0,-7 3-10 0,-2 4-5 0,5 6-3 0,-5-1-1 16,0 3-4-16,2 2-3 0,5 1-5 15,-3 3 2-15,9-2-2 0,-5 3 0 16,7 3 0-16,1 3 0 0,-1 2 0 15,6 5 0-15,4 3 0 0,0 5 0 16,4 2 1-16,8 5-1 16,-1 2 0-16,5 1-1 0,1 1 0 0,4-1 1 15,-7 2 0-15,11-1 0 0,-2-6 1 16,-1-3-1-16,7-12 1 0,0-5-1 16,0-9 0-16,0-11-1 0,2-6-1 15,4-5 0-15,2-13 2 0,5-8-2 16,5-8 2-16,1-6 0 0,-1-9 0 15,-3-5 1-15,-5-6 0 0,-6-6 1 0,-6-3 0 16,-10-2 0-16,-7-1 3 0,-10-1 1 16,-10 0 2-16,-9 2-4 0,-10 7-4 15,-12 8 1 1,-9 10-1-16,-8 10 0 0,0 14-1 0,-2 9-1 0,5 8-5 16,7 6-5-16,9 9-1 0,4 9-18 15,6 4-43 1,2-2-32-16,-2 1-49 0,4-5-92 0</inkml:trace>
  <inkml:trace contextRef="#ctx0" brushRef="#br0" timeOffset="29638.26">5242 8850 194 0,'0'0'133'0,"0"0"-43"15,0 0-6-15,0 0 2 0,0 0-30 16,0 0-11-16,0 0 1 0,-54-21-12 16,54 31-21-16,0 4-9 0,3 3 0 15,5 3 5-15,2 4 10 0,3 4-3 0,1 1-4 16,3 3 1-16,3 3-3 0,-1 2-4 31,8 1-1-31,0 3-1 16,6 3-1-16,0 2 0 0,0 2 0 0,0 0-1 15,0-2-2-15,-2-2 1 0,0-2 1 16,-6-5-1-16,-7-5-1 0,3-5-1 16,-9-5 0-16,1-5-10 0,-7-2-11 15,0-5-14-15,-4-2-15 0,2-1-5 16,-1-1-4-16,-3-2-28 0,0-1-42 15,0-2-77-15</inkml:trace>
  <inkml:trace contextRef="#ctx0" brushRef="#br0" timeOffset="30112.26">5437 9704 286 0,'0'0'154'0,"0"0"-76"0,0 0-31 15,-21-59 63-15,19 49-48 0,0 0-16 16,2 2-7-16,0-1-7 0,0 6-8 15,0 1-8-15,0 2-5 0,0 0-4 16,0 0-4-16,2 4-2 0,4 3-1 16,0 1 0-16,9 6 1 0,-5 3 0 15,7 6 0-15,-3 2-1 0,3 2 0 16,-1 4 0-16,3-3 1 0,-1-2-1 16,7-3 0-16,-4-5 0 0,-3-2 0 0,3-7 0 15,-4-3 1-15,3-3 0 0,-5-3-1 16,5-5 0-16,3-7 3 0,0-5 0 15,2-4 0-15,-1-3 2 16,-7 0-1-16,4-1-2 0,-3-3 1 16,-5-1-1-16,-5-3-1 0,-4 3 1 0,-2 2-1 15,-2 8-1-15,0 5-7 0,-4 5-9 16,-2 4 1-16,2 3-7 0,-5 2-15 0,1 0-15 16,2 7-17-16,0 3-43 15,2 3-70-15,-5-1-138 0</inkml:trace>
  <inkml:trace contextRef="#ctx0" brushRef="#br0" timeOffset="31904.29">5703 10353 148 0,'0'0'46'0,"0"0"-3"15,0 0-1-15,0 0 6 0,0 0 0 0,0 0 0 16,0 0-3-16,0 0 1 0,0-58 3 16,0 48-3-16,0-2-10 0,-2 2-5 15,0 0 7-15,2 2 0 0,0-2-4 16,-2 3-6-16,2 1-7 0,0 1-3 15,0 2-2-15,0 1-2 0,0 1-1 16,0 1-4-16,0 0-3 0,0 0-4 16,0 3-2-16,2 6-2 0,2 4-2 15,-2 5 2 1,2 4 2-16,-2 4 1 16,1 4 0-16,-3 2 1 0,2 0-2 15,-2 0-1-15,0-2 1 0,4-1 1 0,-4 0-1 16,2-3 0-16,0-3 0 15,2-3 0-15,0-4-20 0,-4-2-15 0,4-4-20 16,-4-3-45-16,0-3-36 0,0-4-79 16</inkml:trace>
  <inkml:trace contextRef="#ctx0" brushRef="#br0" timeOffset="32346.43">6104 10197 587 0,'0'0'50'0,"0"0"-21"15,0 0-2-15,0 0 32 0,0 0 3 16,0 0-22-16,0 0-9 0,0 0-7 16,0 0-8-16,-2-25-7 0,-6 37-7 15,-2 7-2-15,-5 6 0 0,-4 4 0 16,7 2 1-16,-7 2 1 0,5 1-2 15,-3 3 0-15,5 2-2 0,4-1-3 0,0-1 5 16,-1-2-1-16,9-1 1 16,0-2 0-16,0-1 0 0,9-2-1 0,-1-4-3 15,2-6 2-15,5-2-5 0,3-6 3 16,1-3 4-16,1-5 0 0,9-3 0 16,-4-4 0-16,2-7 0 0,-6-1-1 15,4-1 1-15,-7 1 0 0,-5-3 0 0,-5 2 1 16,-6-3 1-16,-2-2 0 15,0-2 2-15,-6 2-1 0,-5-2 0 0,-9 3-1 16,-3 3 1-16,-10 4-3 16,-6 3 0-16,-5 3 0 0,-3 3 0 15,-5 1-7-15,6 0-6 0,3 0-16 16,8 1-14-16,2 2-51 0,2 2-14 0,0-1-65 16,6-2-129-16</inkml:trace>
  <inkml:trace contextRef="#ctx0" brushRef="#br0" timeOffset="32835.58">5798 10071 532 0,'0'0'6'0,"0"0"-3"16,0 0 13-16,0 0 54 0,0 0-29 15,-58-45-16-15,34 45-5 0,-1 1-2 16,2 6 0-16,-2 2 0 0,-4 4-3 16,2 2-4-16,-4 1-3 0,9 5 3 15,-1-2-3-15,-2 5-1 0,7 1-3 0,-5 5-2 16,2 3 1-16,3 4-1 16,-5 1 0-16,4 6 2 0,3 0-2 15,3 1 1-15,1 1-2 0,8 1 2 16,2 0-1-16,2-1 1 0,4 4 0 15,8-1-1-15,5 0 0 0,8 1-1 0,3-5 1 16,8-3 1-16,3-7 1 0,6-8 0 16,9-6-1-16,6-8 0 0,0-8 0 15,4-5 0-15,-4-2-1 0,6-11 0 16,-2-9 3-16,-2-4 2 0,-4-2 1 16,0-7 1-16,-8-5-1 15,-1-3 0-15,-5-5-1 0,-5-2 1 0,-6-4 2 16,-4-3 2-16,-8-5-2 0,-13-3-1 0,-6 1-2 15,-4-2-6 1,-15 5 3-16,-1 9-2 0,-13 4-2 16,-2 12 0-16,-5 7-3 0,-9 7 3 0,-1 11 0 0,-5 7-11 15,-5 8-24-15,-4 11-19 16,-4 6-42-16,-3 4-87 0,5-6-297 0</inkml:trace>
  <inkml:trace contextRef="#ctx0" brushRef="#br0" timeOffset="37337.65">4167 11291 476 0,'0'0'30'0,"0"0"19"0,0 0 23 15,-12 3 10-15,12-4-15 0,0-2-14 16,0 1-7-16,0-1-10 16,-2 2-6-16,2 0-7 0,0 1-7 15,0 0-6-15,0 0-2 0,0 0-2 0,0 0-1 0,0 1-1 16,0 0-2-16,-2-1-1 15,2 0 0-15,0 0-1 0,0 0 0 0,0 0 0 16,0 0-2-16,0 0-10 0,0 4-15 16,2 1-12-16,4 1-15 0,2 2-30 15,9-2-42-15,-7-3-69 0,7-3-190 16</inkml:trace>
  <inkml:trace contextRef="#ctx0" brushRef="#br0" timeOffset="37778.32">6146 11209 495 0,'0'0'109'0,"0"0"-71"0,0 0 4 16,0 0 33-16,0 0-9 0,0 0-30 16,0 0-6-16,0 0-6 0,-17-23 0 15,17 23-3-15,-2 0-8 0,2 0-3 31,0 0-1-31,0 0-2 0,0 0-1 0,0 1-2 0,0 5 0 16,0 2 1-16,0 4 0 0,0-1-5 16,0 1 0-16,2-1 0 0,-2-3 0 0,2-1 0 31,0-2 0-31,0-3 0 0,-2 0 0 16,0 0 0-16,0 0 0 0,0-2 0 15,0 0 0-15,0 0 0 0,0 0 0 16,0-2 0-16,0-2 0 0,0 0 0 0,-2-1 0 15,-2 0-13-15,0 3-34 0,-4 0-27 16,-5 2-74-16,1 0-101 0</inkml:trace>
  <inkml:trace contextRef="#ctx0" brushRef="#br0" timeOffset="38769.51">1358 11358 324 0,'0'0'64'16,"0"0"-1"-16,0 0 8 0,0 0 10 16,0 0-28-16,0 0-9 0,0 0 1 0,-14 4-6 15,14-2-5-15,0-1-7 0,0 1-6 16,-2-2-3-16,2 0-2 16,0 0-1-16,0 0 2 0,0 0-2 0,0 1-1 15,0-1 0-15,0 1-4 16,0-1 0-16,0 1-4 0,0-1-2 15,2 1 0-15,-2 0-2 0,2-1 0 16,0 2 0-16,2 0 1 0,-2 0-1 0,0-1 1 16,0 0-3-16,0-1 0 0,2 0 0 15,-4 0 0-15,0 0 0 0,0 0 0 16,0 0 0-16,0-1 0 0,0 0 0 16,0-1 0-16,0-1 0 0,-4-1 0 15,2 1 0-15,0 1-17 0,2 2-14 16,0 0-17-16,0 0-7 0,4 5-43 15,11 1-30-15,-7 1-32 0,8-4-60 0</inkml:trace>
  <inkml:trace contextRef="#ctx0" brushRef="#br0" timeOffset="39227.06">2567 11222 543 0,'0'0'61'0,"0"0"-23"16,0 0-1-16,0 0 43 0,0 0-14 15,0 0-20-15,0 0-9 0,0 0-5 16,-2-20-2-16,2 20-9 0,0 0-4 0,0 1-2 16,-2 1-15-16,2 0 0 0,-2 1 0 15,2 2 0-15,-4 2 0 16,4-1 0-16,-2 6 0 0,2-4 0 0,-4 2 0 16,4 0 0-16,0-3 0 0,0 0 0 15,6-3 0-15,-4 0 0 16,2 0 0-16,0-3 0 0,-2 2 0 15,-2-3 0-15,2 2 0 0,-2-1 0 0,0-1 0 16,0 0 0-16,0 0 0 0,0 0 0 16,0-3 0-16,-2-2 0 0,0-1 0 0,-4-1 0 15,-4 0 0-15,-3 5 0 16,9-1-45-16,2 3-15 0,-2 0-29 0,2-7-65 16,2-1-121-16</inkml:trace>
  <inkml:trace contextRef="#ctx0" brushRef="#br0" timeOffset="40112.97">7057 8675 132 0,'0'0'57'0,"0"0"-6"0,0 0 15 16,0 0-13-16,0 0-7 0,0 0 6 15,0 0 16-15,0 0 4 0,-2-3-12 16,2 3 5-16,0-1 6 0,0 1-17 0,-2 0-8 15,2 0-15-15,0-1-5 0,0 1-6 16,0 0-8-16,0 0-4 0,0 4-4 16,0 0 0-16,0 1 1 0,0 2 1 15,0-1 1-15,0 1 0 0,0-4-7 16,0 1 0-16,0 0 0 0,0-1 0 16,0 1 0-16,2-3 0 0,0 1 0 15,0-1 0-15,0-1 0 0,0 0 0 0,-2 0 0 16,0 0 0-16,2 0 0 15,-2 0 0-15,2 0 0 0,-2 0 0 16,0 0 0-16,0 0 0 0,0 0 0 0,0-3 0 16,0-2 0-16,0-3 0 0,-2-1 0 15,0-1 0-15,2 2 0 0,-2 3 0 16,2 2 0-16,0 3 0 0,0 1-10 16,0 7-46-16,6 2-32 0,3 2-51 15,3-4-34-15,-4-4-166 0</inkml:trace>
  <inkml:trace contextRef="#ctx0" brushRef="#br0" timeOffset="40692.87">9319 8412 94 0,'0'0'395'0,"0"0"-304"0,0 0-29 16,0 0 14-16,0 0 2 0,0 0-28 0,0 0-13 16,0 0-5-16,0 4-3 15,2-1-2-15,-2 0-2 0,0 1-5 16,0-1-13-16,0 0-7 0,-2 0 0 0,2 0 0 15,-2-2 0-15,-1 0 0 16,3-1 0-16,0 0 0 0,0 0 0 0,0 0 0 16,0 0 0-16,0 0 0 0,0 0 0 15,0 0 0-15,0 0 0 0,0 0 0 16,0 1 0-16,0-1 0 0,0 0 0 16,0 0 0-16,0 0 0 0,0 0 0 15,0 0 0-15,0 0 0 0,0 0 0 16,0 0 0-16,0 0 0 0,0 0 0 15,0 0 0-15,0 0 0 0,0 0 0 16,0 0 0-16,-2 0 0 0,2 0 0 16,-2 3 0-16,-2 4 0 15,-6 3-13-15,0 0-78 0,-5-5-73 0,-4-5-197 0</inkml:trace>
  <inkml:trace contextRef="#ctx0" brushRef="#br0" timeOffset="51939.82">4052 8488 149 0,'0'0'65'0,"0"0"-27"0,0 0 13 16,0 0-1-16,0 0-7 0,0 0 0 16,0 0-1-16,0 0 1 0,-13-21-6 15,11 18 2-15,0 2-4 0,0-2-2 16,0 0 0-16,0 0 3 0,2 0 0 16,-2 3-2-16,2 0-8 0,0-1-4 15,0 1-4-15,0-1-5 0,0 0-4 16,0 1-3-16,0 0-1 0,0 0-4 15,0 2 0-15,0 1-2 0,2 2 1 16,-2 2 0-16,4 3 1 0,2-3 0 16,0 2-1-16,-2 2 0 0,1-2 1 15,-1 4-1-15,0-4 1 0,-2 1-1 0,2 0 0 16,4-2 1-16,-4-2-1 16,1-1 0-16,-1-3 0 0,-2 0 0 0,2-2 1 15,0 0 1-15,2 0 2 0,5-3 3 16,-5 0 5-16,2-7 3 0,5-1 2 15,-5-2-1-15,2-3-4 0,-4 1 1 16,5-4-1-16,-3 1-12 0,-2 1 0 16,0-1 0-16,1 4 0 0,1 2 0 15,-2 3 0-15,-4 0 0 0,0 2 0 0,2 3 0 16,-2-2 0-16,0 2 0 16,3-1 0-16,1-2 0 0,0 4 0 0,-2 0 0 15,-2 0 0-15,0 3 0 0,-2 0 0 16,2 0 0-16,-2 0 0 0,0 0 0 15,0 0 0-15,0 3 0 0,0 0-24 16,-2 6-12-16,0-1-6 0,-4 3-14 16,-4 2-38-16,-1 3-23 0,-3 3-64 15,-5-7-144-15</inkml:trace>
  <inkml:trace contextRef="#ctx0" brushRef="#br0" timeOffset="52317.66">4116 8454 412 0,'0'0'113'0,"0"0"-46"0,0 0-5 16,0 0-3-16,0 0-13 0,0 0-16 16,0 0-5-16,0 0-6 0,8-28-8 15,-8 28-3-15,4 3-2 0,-4 0 2 0,2 0-1 16,2 2 1-16,0 1 0 15,3 2-1-15,-1 1-2 0,-4 0 1 16,4 1 2-16,-4-1-3 0,2 4-1 0,-2-6-3 16,7 1 2-16,-5-2 0 0,2-1-1 15,-4-2-1-15,2 0 2 0,-2-3 2 16,0 0 0-16,2 0 5 0,1 0 3 16,3-4 5-16,0-4 0 0,-2-2-1 15,5-3-17-15,1 0 0 0,-8-3 0 16,2 2 0-16,-2 2 0 0,5-2 0 15,-7 5 0-15,0 1 0 0,-2 3 0 16,0 4 0-16,2-1 0 16,-2 2 0-16,2 0 0 0,0 0 0 0,0 0 0 0,2 3-61 15,0 3-24-15,-2 0-68 16,-2-2-112-16</inkml:trace>
  <inkml:trace contextRef="#ctx0" brushRef="#br0" timeOffset="87894.36">11266 6800 209 0,'0'0'30'0,"0"0"22"0,0 0-6 0,0 0 11 15,0 0 2-15,0 0-7 0,0 0-3 16,0 0-11-16,-4-2-11 0,4 2-8 16,0 0-5-16,0 0-2 15,0 0-4-15,0 0-2 0,4 0-4 0,4 3 2 16,4 3 6-16,1-3 4 0,10-2-3 16,-3 1 1-16,11-2 3 0,2-1-2 15,3-3-5 1,-1 1-3-16,0 3-3 0,-4 0-2 0,-6 2 0 0,-1 3-2 15,-9 4-60-15,-5-1-38 0,-10-1-104 16,-8 0-201-16</inkml:trace>
  <inkml:trace contextRef="#ctx0" brushRef="#br0" timeOffset="88083.23">11293 7063 552 0,'0'0'33'0,"0"0"-15"16,0 0 3-16,0 0 13 0,0 0 3 15,0 0-4-15,0 0 13 0,0 0-8 16,51 18-11-16,-30-21-8 0,8-2-7 16,0 2-6-1,2 3-2-15,2 0-2 0,0 2-2 0,0 1 0 0,2 0-28 0,-2-1-33 16,-4 0-43-16,-6-2-45 0,-4-6-163 16</inkml:trace>
  <inkml:trace contextRef="#ctx0" brushRef="#br0" timeOffset="88356.67">11597 6667 462 0,'0'0'193'16,"0"0"-190"-16,0 0 6 0,0 0 54 0,0 0-15 16,0 0-24-16,0 0-8 0,0 0 2 15,0 0-10-15,-15-32-7 0,19 41-1 16,0 0-2-16,7 3 2 0,7 2 1 15,-3 3 0-15,7 1 0 0,5 2 0 0,0 5 0 16,2 2 0-16,0 2-1 16,-6 3 0-16,-5-2 1 0,-5 3-1 0,-11 0 1 15,-2 2 0-15,-15 0 0 0,-3 0-1 16,-3-3-6-16,1-5-3 16,-5-7-27-16,-2-1-39 0,2-5-29 0,-4-3-122 15</inkml:trace>
  <inkml:trace contextRef="#ctx0" brushRef="#br0" timeOffset="89643.88">16394 3502 220 0,'0'0'59'0,"0"0"-18"15,0 0 9-15,0 0 9 16,0 0-13-16,0 0-2 0,0 0-10 0,19-47-6 15,-19 46 0-15,0 1-9 0,0 0-3 16,0 2-6-16,-2 6-4 0,0 1 1 16,-4 2 0-16,-1 4 1 0,1 0-2 15,-4 3-1-15,-9 1-3 0,5 4 2 16,-11 2-1-16,-2-1 0 0,2 2 0 16,3-2-1-16,-3 0-1 0,6-2 0 15,5-3-1-15,3-2 0 0,-1-2 1 0,8-3-1 16,-2-3 0-16,6-5 0 15,-2 0 0-15,2-2-1 0,0 1 0 16,2 0-1-16,4-2 1 0,2 0 1 0,11-1 3 16,5-3 3-16,5-5 0 15,5-2 7-15,5-4 0 0,0 2-5 0,2-4-5 16,5 2-1-16,-1 1-1 0,-5 3 0 16,-5 1 0-16,-4 2 0 0,-4 1-1 15,-13 3-26-15,5 1-31 0,-17 2-13 16,-2-1-72-16,0 0-156 0</inkml:trace>
  <inkml:trace contextRef="#ctx0" brushRef="#br0" timeOffset="89864.9">16384 3492 431 0,'0'0'46'15,"0"0"-21"-15,0 0 31 0,0 0 7 0,0 0-29 16,0 0-15-16,0 0-5 0,0 0 0 15,0 0 3-15,37 19 2 0,-35 2-1 16,2 4-4-16,-4 2-1 0,0 4-4 0,2 1-5 16,1 3 0-16,-1 1-2 0,0 3 0 15,0 1-1-15,2 2 1 16,2-2-1-16,0-5 0 0,-2-3-1 16,3-4-22-16,3-3-29 0,-6-6-19 0,-2-3-40 15,-2-8-73-15</inkml:trace>
  <inkml:trace contextRef="#ctx0" brushRef="#br0" timeOffset="90289.7">16285 3372 440 0,'0'0'41'0,"0"0"-8"0,-19-50 33 16,15 45-17-16,-4 5-20 0,-7 0-12 0,1 3-7 15,-5 5-8-15,-1 6-1 0,-7 6-1 16,0 2 0-16,0 4 1 0,6 2 0 16,-1 4 2-16,5 0-3 0,-2 4 1 15,5 0-1 1,-1 5 1-16,5 1-1 0,-4 2 1 0,5 3-1 0,3-1 1 16,6-1 0-16,0-1-1 0,6-6 0 0,9 1-1 15,-1-3 1-15,11-4 0 0,2 0-2 16,6-5 0-16,4-2 2 15,5-6 0-15,5-3 1 16,7-5 0-16,6-7 0 0,0-4 0 0,0-9 1 16,2-9 0-16,-4-5 1 0,-3-7 3 0,-7-2 4 15,-3-4 6-15,-3-4 5 0,-11-3 3 16,-4-4-3-16,-9-6-3 0,-9-5-4 16,-3-6-5-16,-6 1-6 0,-9 4-1 15,-3 8-1-15,-13 11-1 0,-8 11 0 16,-6 6-1-16,-9 10-2 0,-5 9-17 0,-11 7-24 15,-3 11-28-15,1 6-22 16,0 2-66-16,10-1-101 0</inkml:trace>
  <inkml:trace contextRef="#ctx0" brushRef="#br0" timeOffset="90715.85">15873 4392 271 0,'0'0'66'0,"0"0"-6"0,0 0 10 16,0 0 8-16,0 0-8 0,0 0-17 15,-8-52-5 1,10 47-5-16,0 1-17 16,2 1-7-16,-2 2-9 0,3 1-3 0,-5 0-3 0,4 3-1 0,-2 1-2 15,0 3-1-15,-2 2 1 0,0 1 1 16,0 5 1-1,0 3 1-15,-6 3-1 0,-7 4 1 0,3 3 0 16,-11 2-1-16,5 3 0 0,-11 1-1 0,-2 0-2 16,0 2 2-16,-4 0-2 0,-4 1-6 15,-1 2-17 1,3-1-27-16,2-2 3 0,2-3-15 16,6-1-16-16,9-7-33 0,-3-4-51 0</inkml:trace>
  <inkml:trace contextRef="#ctx0" brushRef="#br0" timeOffset="91048.06">15392 4746 411 0,'0'0'77'0,"0"0"-25"0,0-56 9 16,0 46 4-16,2 0-17 0,0 4-13 0,-2 0-3 15,0 3-3-15,0 3-7 0,0 0-8 16,0 0-5-16,0 1-4 16,0 5-5-16,0 3 0 0,0 3-2 0,0 5 2 15,0 7 0-15,2 1 0 0,2 4 1 16,0 0-1-16,2 2 1 0,3 2-1 16,-3-1 1-16,-2 0-1 0,-2-3-2 15,2-6-3-15,0-2-1 0,7-5 1 16,-3-4-2-16,-2-5-1 0,11-2 0 15,-1-4 2-15,9-2 3 0,4-9 2 16,4-4-4-16,2-3-8 0,0-2-23 0,-4-2-20 16,-8 0-17-16,-4 6-56 15,-7 1-52-15</inkml:trace>
  <inkml:trace contextRef="#ctx0" brushRef="#br0" timeOffset="91692.33">15388 5210 320 0,'0'0'13'16,"12"-66"10"-16,-12 50 41 0,0 4 2 15,0 2-15-15,0 2-13 16,-4-1 5-16,0 2-8 0,-4 2-2 0,-3 0 1 16,1 1-5-16,-3 0-10 0,-1 4 3 15,6 0-13-15,-3 0-6 0,1 4 0 0,2 3-3 16,-1 1 0-16,-3 4-1 0,2 0 1 16,-1 6 0-16,-1 1-1 0,0 2 1 15,5 2 0-15,-1-1 0 0,2-1-1 16,6-3 1-16,0 0-2 0,2-1-1 15,10-1-1-15,-1 0 3 0,9-2-1 16,-3-1 1-16,10 0-1 0,4 2 2 16,2 1 0-16,0 0 0 0,-2 0 2 15,-4-2-2-15,-9 1 0 0,-1-3 0 16,-11 0 1-16,-2-3 1 0,-4 3-2 16,0-2 0-16,-4 2 0 0,-2-2 0 15,-11-1-19-15,5-4-4 0,-7-1 10 0,5-1 3 16,-5-3 4-16,5 0 6 0,-3-4 0 15,5-1 0-15,2-3 0 16,-3-1 1-16,1-2-1 0,4-4 0 0,-5-2 0 16,3-4 0-16,6-3 0 15,4 0 2-15,0-1-2 0,2 1 10 16,6-2 1-16,11 1-2 0,-3 2 8 0,7-1-6 16,2 5-1-16,-7 0-1 0,3 3 0 15,-9 2-1-15,-3 3-1 0,-5 3-1 16,-4-1-1-16,0 0 0 0,-4 0 0 15,-9-3-3-15,3 5-1 0,-7 1-1 16,1 3 0-16,-9 3-17 0,0 0-18 0,-2 8-35 16,-10-1-28-16,2 2-56 0,2-1-109 15</inkml:trace>
  <inkml:trace contextRef="#ctx0" brushRef="#br0" timeOffset="92102.47">15280 5056 578 0,'0'0'40'16,"-2"-57"-31"-16,0 44 27 0,0 1 39 0,-4 4-26 15,2 2-21-15,-9 0-8 0,-3 5-1 16,1 1-10-16,-5 5-8 16,-3 7 0-16,4-1-2 0,-6 6 0 0,3 0 1 15,3 5 0-15,-4 2 0 16,7 3-1-16,-5 4 1 0,2 1-2 15,5 3 2-15,2 4-2 0,1 0-1 0,5 0 3 16,4-2 0-16,4 0-1 0,2 1-1 16,9-3-5-16,1 1 0 0,5 0 1 15,1-2 1-15,9-2 3 0,2-4-2 16,7-5 3-16,1-6-1 0,4-6 0 16,3-5 2-16,-3-6-2 0,7-3 2 15,-7-9 0-15,5-10 1 0,-3-1 1 16,-6-6 3-16,3-1 3 0,-3-3 0 15,-10-4 2-15,-4 0 0 0,-2-3 1 0,-11-1 0 32,-2-4-3-32,-6-3 1 0,-4-6-3 0,-12-3-4 0,0 1-1 0,-11 6 0 15,2 11 0 1,-6 11-1-16,-6 10-4 0,-4 9-17 0,-6 8-20 16,-3 4-34-16,1 6-44 0,1 2-32 0,11-2-79 15</inkml:trace>
  <inkml:trace contextRef="#ctx0" brushRef="#br0" timeOffset="92622.13">16866 4195 379 0,'0'0'64'0,"0"0"-9"16,0 0 21-16,0 0-17 0,10-53-21 16,-6 49-7-16,0 1-4 0,-4 3-7 0,4 0-9 15,3 2-7-15,3 5-2 16,4 6-2-16,1 7 1 0,10 3 2 0,-1 6 2 15,10 3 1-15,-1 5 0 0,6 2 2 16,2 4-1-16,7 3-1 0,-3 2-3 31,9 0-1-31,2 3-1 0,-2-4 1 0,1-1 0 16,-5-5 0-16,-2-3 1 16,-9-5-3-16,-4-5-3 0,-4-3-14 15,-10-4-30-15,-7-2-15 0,-6-2-21 0,-8-6-53 16,0-4-48-16</inkml:trace>
  <inkml:trace contextRef="#ctx0" brushRef="#br0" timeOffset="92970.37">17393 4741 472 0,'0'0'42'16,"0"0"1"-16,0 0 31 0,0 0-18 0,0 0-17 15,0 0-13-15,0 0-4 16,0 0-6-16,0 0-8 0,22 9-3 0,-9 3-2 16,1 4 1-16,1 3-3 15,3 0 0-15,-3 3 0 0,8 0 1 0,-9-1-2 16,7-2 0-16,-3-5 0 0,3-2 1 16,2-5-1-16,0-6 0 0,1-2 4 15,7-11-1-15,-2-3 7 0,0-5 11 16,4-5 1-16,-4-2-4 0,-4-3-1 15,-4-4-3-15,1-5-1 0,-3 0-7 16,-4-1-4-16,-3 4-1 0,0 8 0 0,-5 7-1 16,-5 7 1-16,-2 5-1 0,0 4 0 15,-2 2-3-15,2 2-11 16,-5 1-25-16,-3 8-17 0,-2 5-46 0,-3 7-61 16,3-1-158-16</inkml:trace>
  <inkml:trace contextRef="#ctx0" brushRef="#br0" timeOffset="93523.13">18282 5021 465 0,'0'0'4'0,"0"0"5"15,-15-57 46-15,9 48 10 0,-4-3-22 16,1 4-11-16,-3 0 3 0,-7 1-8 16,1 3-14-16,-3 2-6 0,-2 1-3 15,3 1-3-15,-3 0 1 0,2 5-2 16,5 4 0-16,-1 6-1 0,3 1-1 16,-1 3 2-16,7 2-2 0,0 1 0 0,4 1 1 15,-3 3 1-15,7-4-1 0,2 0-1 16,5-1-3-16,-1-3-2 0,4-4 1 15,5-3 3 1,1-3 0-16,3-4 2 0,-3-2 1 0,7-2 0 0,2-3 0 16,0-6 1-16,-1-5 2 15,1-7 7-15,2-1 9 0,-4 0 6 16,-9 1-2-16,-3 2 1 0,-3 0 3 0,-6-1-6 16,-2 3-6-16,0 4-3 0,0 3-3 15,-2 2-2-15,-2 5 0 0,2 3-2 16,2 0-2-16,-2 0-3 0,2 11-3 0,0 4-3 15,0 10 3-15,0 4 2 0,0 5 1 16,0 5 0-16,0 3 0 0,0 3 0 16,0 2 0-16,-2-1 0 0,0 0 0 15,-3-3 0-15,1-6 0 16,0-7-11-16,0-11 9 0,-4-5 2 0,2-6 2 16,-3-1-2-16,-1-3 0 15,-7-1 0-15,1 0-10 0,-9-3-7 0,2 0-11 16,-6 0-7-16,5-2-13 0,-3-6-24 0,-4-3-19 15,2-7-56-15,4-1-81 0</inkml:trace>
  <inkml:trace contextRef="#ctx0" brushRef="#br0" timeOffset="93918.2">17945 4877 541 0,'0'0'47'0,"0"0"-18"0,0 0 10 16,0 0 31-16,0 0-27 0,0 0-20 0,0 0-10 16,0 0-5-16,-54 18-7 0,31 15-1 15,-2 3 1-15,3 2-1 0,5 5 0 16,1 2 0-16,1 5 0 0,5 3 0 16,1 0 0-16,1 2 1 0,8-1-1 15,2 1 0-15,9-1 0 0,7-4 0 16,7-4-1-16,4-7 1 0,4-5-3 15,8-9 2-15,3-8 0 16,5-4 0-16,3-8 1 16,4-5 1-16,2-6-1 0,0-13 2 15,0-4-1-15,-1-6 4 0,-3-6 9 0,-4-5 7 0,-7-2-4 0,-4-1 0 16,-12-4-6 0,-4-3-1-16,-6-3-1 0,-9-5-2 15,-10-5-5-15,-4-3 3 0,-13-1-3 0,-4 8 0 16,-10 9-2-16,-10 15-1 0,-5 13-3 0,-8 10-11 15,-4 9-19-15,3 8-17 0,1 10-27 16,0 8-29-16,2 6-68 16,13-1-108-16</inkml:trace>
  <inkml:trace contextRef="#ctx0" brushRef="#br0" timeOffset="94281.56">17961 5850 503 0,'0'0'44'0,"11"-58"-4"16,-9 40 21-16,2 7-9 0,-2 7-1 16,0 1-7-16,-2 3-7 0,0 0-10 0,0 0-11 15,0 0-9-15,0 0-5 16,2 5-2-16,-2 5-1 0,0 5 1 16,0 4 2-16,-6 1 0 0,0 4 2 15,-5 1-4-15,1 0 1 0,-3 4 0 0,-1-2 0 16,2 2-1-16,-3 3-1 0,-3-2-21 15,3-1-14-15,-4-1-22 16,3-1-29-16,-5 1-13 0,-1-1-65 0,-1-3-87 16</inkml:trace>
  <inkml:trace contextRef="#ctx0" brushRef="#br0" timeOffset="94641.52">17599 6062 641 0,'5'-52'19'0,"-1"34"21"0,0 3-8 0,2 7 21 16,-2 6-12-16,-4 1-23 0,0 1-11 15,0 0 4-15,0 5-3 0,2 4-5 16,4 3-3-16,-3 6 0 0,-1 3 1 16,-2 3 2-16,2 0-2 0,-2 2 1 15,-4-1-1-15,1 1 0 0,-1-1-1 16,0 0 0-16,4-2 0 0,0 1-11 15,0-1-2-15,-2-5 9 0,2-2-3 16,0-4-6-16,0-4 4 0,0-3 1 16,0-4 3-16,2-1-2 0,0 2 4 15,4-2 1-15,3 1 2 0,-1-2 0 16,15-9 0-16,-1-4 2 0,12-1 2 0,3-5-1 16,4 2-1-16,-4-1-2 15,-2 5-2-15,-1 1 2 0,-8 7-8 0,-7 6-56 16,-5 0-39-16,-11 7-90 0</inkml:trace>
  <inkml:trace contextRef="#ctx0" brushRef="#br0" timeOffset="94925.11">17581 6564 667 0,'0'0'29'0,"0"-54"-12"16,0 43 62-16,0 3-24 0,0 3-25 15,0 3-11-15,0 1 3 0,0 1-7 16,0 0-8-16,0 0-6 0,0 8-1 0,4 1-5 16,-2 10-1-16,0 6 6 15,-2 3 0-15,0 4 1 0,0 2-1 16,0 2 2-16,0 0-2 0,-4 3 0 15,0 5-11-15,0 1-23 0,0 2-32 16,-3-5 7-16,7-8-38 0,-2-8-51 16,-2-11-56-16</inkml:trace>
  <inkml:trace contextRef="#ctx0" brushRef="#br0" timeOffset="95350.19">17645 6640 518 0,'0'0'26'0,"0"0"17"16,10-59-9-16,-6 46 26 0,7 4-8 0,-3-1-15 16,-2 0-4-16,0 3 1 0,7 0-12 15,-5 2-10-15,2 0-2 16,5 2-4-16,-3 3 1 0,3 3-3 0,-3 4-4 16,-4 4 0-16,-1 1-4 0,-1 2 3 15,-4 2 0-15,-2 2 1 0,-2 0-11 16,-6 0-11-16,1 0-2 0,3-2 0 15,-4-5-4-15,2-1 4 0,2-2 11 16,-1-1 8-16,5-2-3 0,0-3 7 16,0-1 1-16,0-1 2 15,0 0 0-15,0 0 1 0,0 0 4 0,0-1 6 16,0 0 1-16,5-1-8 0,5 2-2 16,0-1 5-16,7 1 2 0,-1 5 8 0,9 2-1 15,-4 4-6-15,6 2-1 0,-2 2 8 16,-5 3-10-16,3 1-2 0,-7 4-3 15,-7-2-1 1,-3 2-1-16,-4-1 0 0,-2-2 0 0,0-3 0 0,-4-4 0 16,-4-3-1-16,-5-1-1 0,-3-4-7 15,-7-1-7-15,-2 0-4 0,-4-4-5 16,-4 2-5-16,0-2-25 0,-4 0-35 16,-2 0-30-16,3 1-70 0,12-5-118 15</inkml:trace>
  <inkml:trace contextRef="#ctx0" brushRef="#br0" timeOffset="95809.43">17593 6468 73 0,'0'0'492'0,"0"0"-455"0,-18-56-11 15,9 46 29-15,-1 3 7 0,0 1-17 16,-3 3-22-16,-1 2-5 0,-5 2-5 15,-1 5-5-15,-11 6-5 0,-3 6-2 0,-3 3-1 16,-6 7 0-16,-3 3 0 0,5 2 0 16,4 4 0-16,0 0 0 0,8 4 0 15,6 0 0-15,8 4 0 0,9 1 0 16,6-1-3 0,2-2 1-16,11 0 1 0,5 0 0 0,3 0-1 0,8 0 1 15,4 0-1-15,6-3 2 0,1-4 0 16,7-5 0-1,-1-8 1-15,5-4-1 0,1-6 0 0,10-7 2 0,0-7-2 16,2-6 1-16,0-11 1 0,-4-4-1 16,-2-6 1-1,-4-4-2-15,-3-4 0 0,-9-4 0 0,-7 0 8 0,-4-4-3 16,-10 1-2-16,-11-3 0 0,-6-4 4 0,-4-6 1 16,-4-4-4-16,-13-4 2 0,1 4 5 15,-9 8-5-15,-4 12-5 0,-6 9-1 16,-8 9-1-16,-1 10 1 15,-8 9-5 1,5 3-18-16,3 6-8 0,7 5-10 0,8 3-22 0,11 2-16 0,-1 3-32 16,3-2-78-16</inkml:trace>
  <inkml:trace contextRef="#ctx0" brushRef="#br0" timeOffset="96153.82">18503 5752 327 0,'0'0'77'0,"0"0"-51"0,0 0 14 0,0 0 35 16,-19-52-14-16,17 48-14 0,-2 3 6 16,4-2 8-16,0 2-14 0,0-1-14 15,0 1-14-15,2 1-11 0,4 0-5 16,9 4-3-16,-1 5 3 0,7 4-1 16,6 5 4-16,4 4-1 0,2 9 1 15,0 6-1-15,4 3-3 0,-2 9-1 16,0 3-1-16,1 5-1 0,-3 0 0 15,0-5-15-15,-4-4-31 0,0-10-24 16,-9-8-40-16,-3-7-61 0,-11-10-129 0</inkml:trace>
  <inkml:trace contextRef="#ctx0" brushRef="#br0" timeOffset="96509.35">18790 6156 528 0,'0'0'29'0,"0"0"2"0,0 0 2 15,0 0 26-15,0 0-11 0,0 0-19 0,0 0-10 16,0 0-2-16,0 0-9 0,10 3-3 16,1 7-1-16,1 5 3 0,-1-3-2 15,3 2-2-15,3-2-1 0,1 1 0 16,1-2-1-16,3-4 1 0,-1-3 1 15,2-4-2-15,4-3 8 0,0-5-1 16,0-2 1-16,4-2 2 0,-5 0-2 16,-3-4-2-16,-6-2-1 0,-1-3 3 15,-5-2 4-15,-7-3-4 0,-2-3-3 16,-2-3-3-16,-4 2-2 0,-7 2-1 16,1 5 0-16,-5 4-14 0,7 8-2 15,4 7-22-15,2 4-2 0,2 2 2 0,0 11-28 16,0 6-38-16,-2 4-32 0,0 1-49 15</inkml:trace>
  <inkml:trace contextRef="#ctx0" brushRef="#br0" timeOffset="96941.87">18906 6566 60 0,'0'0'141'16,"0"0"-50"-16,0 0-16 0,0 0 20 0,0 0 4 16,0 0-16-16,0 0-15 0,0 0 0 15,18-25-15-15,-15 25-21 0,1 2-12 16,-2 7-11-16,4 1-6 0,2 6 3 16,0 0 2-16,-3 3-3 0,-1 3-1 15,-2 2 0-15,2 1-1 0,-2 2 0 16,2 4-3-16,-4 4 0 15,0 3 1-15,0 0-1 0,-2 0-3 0,-2-5-17 16,2-4-19-16,0-9-9 0,4-5-25 16,-2-6-21-16,0-8-27 0,6-1-74 15</inkml:trace>
  <inkml:trace contextRef="#ctx0" brushRef="#br0" timeOffset="97288.86">19181 6587 607 0,'0'0'34'16,"0"0"12"-16,0 0 22 16,4-50-3-16,-8 48-29 0,-2 1-18 0,-5 1-7 15,-1 3-5-15,-5 5-6 0,1 4-2 0,-1 6 0 16,3 4 1-16,-3 3 0 0,9 1-1 16,-2 2 2-16,3 3 0 0,3 1 0 15,-2 0-2-15,6 2 1 0,0 0 1 16,0-5 0-16,6-6-1 0,5-5-1 15,1-5 0-15,0-3 1 0,5-4 1 16,-3-6 0-16,5 0 1 0,0-4-1 16,-1-6 3-16,5-3 1 15,-2-4 6-15,-1 0 0 0,-3-5 8 0,-1 1 3 16,-5-2-5-16,-5 1-3 0,0-3 1 16,-10-1-8-16,2-3-3 0,-4 1-2 15,-9 0 0-15,-3 2-1 0,-3 5-7 0,-4 2-2 16,-4 6-19-16,-6 0-11 0,0 5-11 15,0 7-28-15,4-1-32 0,2 2-8 16,8 2-64-16</inkml:trace>
  <inkml:trace contextRef="#ctx0" brushRef="#br0" timeOffset="97698.2">18916 6381 670 0,'0'0'12'16,"0"0"-7"-16,0 0-1 0,-56-27 29 16,34 32-11-16,-1 3-19 0,-2 0-1 15,2 2 10-15,5 2 0 0,1 3-3 16,1 1-4-16,-1 5-2 0,1 2-1 16,1 4 0-16,3 6 2 0,-1 3-3 15,3 6 1-15,2 5-1 0,-1 3 0 16,3 2 0-16,2 3-1 0,6-1-3 15,4 2 1-15,11-4 2 0,-1-4 0 16,9-7 0-16,4-6 0 0,4-5-2 16,5-7 2-16,5-8 0 0,0-9 5 0,3-6 4 15,5-12 4 1,-1-11 3-16,6-5-3 16,-4-6 9-16,-3-8-4 0,-1-4 4 0,-5-4-11 15,-4 0-3-15,-10-3 2 0,-8-3-2 0,-6 0-2 0,-9-3-1 16,-6 1 2-16,-11 4-3 0,-9 5-3 15,-11 11-1-15,-4 5-1 0,-7 10-1 16,-7 6-3-16,-11 7-16 0,-6 8-17 16,-3 3-18-16,-1 10-27 15,4 2-47-15,4 1-24 0,16-3-58 0</inkml:trace>
  <inkml:trace contextRef="#ctx0" brushRef="#br0" timeOffset="98611.05">15402 5799 35 0,'0'0'50'0,"0"0"-7"0,0 0 11 16,0 0 6-16,0 0 5 0,0 0-20 15,0 0 5-15,4-44-9 0,-4 35 4 16,0 3 5-16,0-1-5 0,2 1 4 0,-2 0-8 15,2 0 1-15,-2 0 3 0,0-1-4 16,0 1-8-16,0 1-7 0,0 0-6 16,0 2-5-16,0 1-3 0,0 1-1 15,2 1-2-15,-2 0-2 0,5 0-4 16,1 2-1-16,-4 4-1 0,4 4-1 16,2 5-2-16,9 5 2 0,-3 5 0 15,7 8 2-15,-2 5 1 0,1 8-1 16,3 6 0-16,-4 4-1 0,3 6 1 15,-1 4-2-15,-4 0 1 0,3-2 0 0,-5-1 1 16,5-6-1-16,-5-1-1 0,1-6 3 16,-5-6-1-16,1-6-1 0,1-6 0 15,-7-7-1-15,-2-4-4 0,0-5-8 16,0-5-4-16,0-2-10 16,0-5-13-16,-4-4-7 0,0 0-20 0,0 0-10 15,-4 0-7-15,-2 0-30 0,0-4-101 16</inkml:trace>
  <inkml:trace contextRef="#ctx0" brushRef="#br0" timeOffset="99037.78">15549 6575 473 0,'0'0'121'0,"0"0"-77"0,4-53-4 16,-2 46 46-16,0 3-28 0,-2 3-30 16,4 1-14-16,-4 2-3 15,6 4-6-15,9 4-3 0,-3 5 1 0,1 5 1 0,5 1 1 16,-5 1-1-16,5 4-1 0,-3 2 0 16,1 1-2-16,-5 0 1 0,5 0-2 15,-3-3 0-15,-3-3 0 0,7-2 0 16,-5-8 0-16,7-4 0 0,-7-5 1 15,4-4 0-15,1 0 0 0,4-8 2 16,-5-2-2-16,7-1 2 0,-7-7 0 0,3-3-2 16,-4-6 10-16,-1-2 5 15,-4-5-5-15,1-4-2 0,-3-2-2 16,-4 1-3-16,0 0-4 0,-4 10 0 16,0 6 0-16,0 12 1 0,-2 7 0 15,-4 3-1-15,2 1-2 0,-2 1-15 0,4 7-10 16,-3 5-6-1,3 7-25-15,-4 6-25 0,-2 5-22 16,-5 3-37-16,7-3-93 0</inkml:trace>
  <inkml:trace contextRef="#ctx0" brushRef="#br0" timeOffset="99603.76">15888 7228 441 0,'0'0'59'0,"0"0"5"0,10-61-8 16,-6 44 7-16,0 3-3 0,-1 4-5 16,1 2-20-16,-4 5 0 0,0 2-10 15,0-2-5-15,0 3-7 0,2 2-6 16,0 2-7-16,-2 5 0 15,2 3-4-15,0 4 4 0,2 4 0 0,-2 3 2 16,-2 2-1-16,2 3 1 0,0 3-1 16,-2-4 0-16,0 5 0 0,2 0 1 15,0-3-2-15,3-1-5 0,1-5-16 16,0-2-1 0,0-5-25-16,0-6-13 0,3-2-35 0,-3-7-24 15,2-1-92-15</inkml:trace>
  <inkml:trace contextRef="#ctx0" brushRef="#br0" timeOffset="100028.24">16200 7125 602 0,'0'0'18'0,"0"0"1"31,0 0 27-31,0 0 30 0,0 0-18 0,0 0-19 0,0 0-14 0,0 0 0 0,0 0-16 16,-19-42-7-16,3 49-2 15,3 4-1-15,-1 2 1 0,2 1 0 0,5 3-2 32,-1 3 1-32,-2 4 1 0,6 2-2 15,-3 4 1-15,1 2 1 0,2 0 1 16,-2 0-1-16,4 0 0 16,2-1 1-16,2-2-1 0,6-1 0 0,0 0-2 15,1-5-8-15,9-2-4 0,-5-5 5 16,5-8 8-16,-3-4 1 0,5-4 1 15,-5-4 0-15,6-7 1 0,-3-2 0 16,1-2-2-16,-5-2 2 0,5-1 4 16,-13-1 6-16,2-2 2 0,-1 0-1 0,-7 1-7 15,-5-1-2-15,-3 0 0 0,0 3 0 16,-4 5-1-16,-7 3-2 0,0 4-1 16,-3 3 0-16,-5 3-3 0,-4 1-1 15,2 8-22-15,4 0-6 0,6 0-1 16,-3 6-23-16,5-2-42 15,-4 0-13-15,-1 0-63 0,5-4-151 0</inkml:trace>
  <inkml:trace contextRef="#ctx0" brushRef="#br0" timeOffset="100489.17">16049 6877 585 0,'0'0'4'16,"0"0"1"-16,-66-31 7 16,41 38 27-16,-2 6-4 0,0 4-13 15,3 0-4-15,-1 3 0 0,2-1-3 16,7 5-3-16,-3 4-6 0,4 3-3 0,-1 5 1 16,6-2 0-16,1 5 1 0,1 2 0 15,4 2-3-15,4 1-2 0,0 1 1 16,6 0 0-16,4 3 0 0,1 1-1 15,-1 2 2-15,9 1-1 0,-5-1-1 16,9-2 1-16,0-9-1 0,-1-5 0 16,3-6 0-16,4-8 0 15,2-7 0-15,2-6 0 0,0-7 0 0,2-2-4 16,5-9 4-16,1-8 9 0,2-6 6 0,-1-4 12 16,-1-4 2-16,3-2-5 0,-7-3-5 15,-2-4 1-15,-4-2-5 0,-6-1-6 16,0-5-3-16,-5-1-5 0,-9-1 6 15,-1 0-3-15,-6 1-2 0,-10-4-1 16,-9 0 2-16,-7-1-1 0,-7 7-1 16,-4 12 0-16,-7 12-1 0,-1 11-2 15,0 9-4-15,-7 3-15 0,7 1-10 0,6 5-7 16,2 8-9-16,-1 8-21 16,1 1-46-16,-4 1-98 0,0 0-218 0</inkml:trace>
  <inkml:trace contextRef="#ctx0" brushRef="#br0" timeOffset="101687.02">15931 7915 33 0,'0'0'366'0,"0"0"-326"0,0 0 5 15,19-55 22-15,-15 46-5 0,0 3-12 0,-2-1-11 16,2 2 8-16,-4 2-4 16,2 2-9-16,1 0-11 0,-3 1-9 0,0 0-3 15,2 2-3-15,2 7-2 16,2 7-3-16,-2 3 2 0,-2 9-1 0,-2 1 2 16,0 3 0-16,-4 5-2 0,-6 3 0 15,-3 3-2-15,-5 0 2 0,1 1 0 16,-4 0-1-16,3-1-1 0,-3 1-1 15,-2-4-1-15,7-3 0 0,-7-6 0 16,11-5-12-16,-5-4-12 0,5-5-9 16,-3-5-12-16,1-2-38 0,1-4-32 15,-7-5-84-15</inkml:trace>
  <inkml:trace contextRef="#ctx0" brushRef="#br0" timeOffset="102079.63">15636 8392 495 0,'0'0'72'0,"0"0"-19"16,0-56 11-16,0 46 0 0,0 1-14 16,-4 3-18-16,1-1-4 0,1 3-9 15,2 3-5-15,0-2-5 0,-2 3-4 16,2 0 0-16,0 0-2 0,0 0-2 0,0 1-1 15,0 3-2-15,0 3-1 16,0 2 0-16,2 4 3 0,-2 0 0 16,0 3 0-16,0 4 0 0,-2 4 1 15,0 4-2-15,0-2 2 0,-2 3-1 0,-2-1 1 16,-2 0 1-16,1-3-2 0,1-5-1 16,-2-2 1-16,0-3 0 0,4-5 0 15,-1 0 1-15,5-3-1 16,-2-1 0-16,2 0-1 0,0-4 1 0,0 0 0 15,7 0-2-15,1-2 2 0,8 0-1 16,-1-1 2-16,8-6-1 0,8-1 0 16,2-2 1-16,6 0 0 0,2-2-1 15,1 2 0-15,-7 1-29 0,-8 1-45 0,-13 2-66 16,-10 0-151-16</inkml:trace>
  <inkml:trace contextRef="#ctx0" brushRef="#br0" timeOffset="102616.67">15433 8904 289 0,'0'0'103'16,"0"0"-19"-16,0 0-12 0,0 0-2 0,0 0-13 0,0 0-11 15,0 0-8-15,0 0-5 0,2-37-11 16,4 34-5-16,7 0-4 0,-3-1-3 16,3 1 0-16,5 0-2 0,-1 0 1 15,1-2-1-15,5 0-2 0,-4-2-1 16,5 2 0-16,-1 0 0 0,-2 2 1 0,2-2-2 16,-1 2 1-16,-9 3-3 15,-3 0-2-15,0 1 1 16,-3 6 0-16,-3 3 0 0,0 4-1 0,0 4 2 15,0 5 0-15,2 8-2 0,-2 6 1 0,-1 8 1 16,-3 3-1-16,0 2 0 0,-7 0 1 16,-1 5-1-16,0-2-1 0,0-3 1 15,-1-5-1-15,-3-9-3 0,6-8-5 16,-1-7 0-16,3-7-5 0,0-7-9 16,-2-4-11-16,2-3-9 0,-2-3-18 15,-3-4-17-15,-7-5-39 16,5 0-117-16</inkml:trace>
  <inkml:trace contextRef="#ctx0" brushRef="#br0" timeOffset="102805.03">15505 9264 559 0,'0'0'58'0,"0"0"-15"16,0 0-14-16,0 0 8 0,0 0 3 16,0 0-1-16,0 0 2 0,60-48-9 15,-41 38-9-15,0-4-6 0,7 3-7 16,1-1-6-16,2 4-2 0,-4 1-1 15,2 0-1-15,0 1 0 0,-2 0-16 0,-7 0-19 16,1-1-42 0,-7-4-77-16,1 0-155 0</inkml:trace>
  <inkml:trace contextRef="#ctx0" brushRef="#br0" timeOffset="103262.64">15605 8714 434 0,'0'0'55'0,"0"0"-29"0,0 0 27 15,-64-38-6-15,47 44-17 0,-6 2-12 16,1 2 3-16,1 1 9 0,-4 2-8 16,4 2-5-16,3 2-1 0,-3 3-2 15,7 2-1 1,-5 3-6-16,5 6-5 0,-5 4 0 0,7 1 1 0,-7 3-1 0,7 2 3 15,1 3 0-15,-1 4-2 0,6 4-2 16,2 0 0-16,4-1 0 0,0 0 0 16,2-5-1-1,8-4 1-15,6-2-1 0,3-3 0 0,6-1 0 0,6-2-1 16,0-4-1-16,4-2 0 16,4-5 0-16,1-3 2 0,3-5 0 0,-4-4-1 0,7-3 1 15,3-5 3-15,-7-3-3 16,7-9 1-16,-3-6 2 0,-7-6-1 15,0-6 6 1,3-4 3-16,-7-3 6 0,-2-6-6 0,-2-1-4 0,-10-3-5 0,-1-5-1 16,-9 1 2-16,-9-5 3 0,-2-1-1 31,-7-2-1-31,-7-1-2 0,-11 0-1 16,-8 1 0-16,-8 5 1 0,-9 12-1 15,1 10-1-15,-5 14-16 0,0 5-8 16,9 8-4-16,-1 2-1 0,7 0-20 15,6 8-22-15,0 0-2 0,6-1-62 0,2 2-46 16</inkml:trace>
  <inkml:trace contextRef="#ctx0" brushRef="#br0" timeOffset="103733.06">16270 7943 315 0,'0'0'55'16,"0"0"-10"-16,7-56 16 0,-7 37 2 16,0 0-8-16,0 3-12 0,0 1-11 15,0 3-4-15,0 3 3 0,0 2 0 16,-5 3-5-16,5-1 0 0,0 2-2 16,-2 2-1-16,2 0-3 0,0 1-5 15,0 0-8-15,7 3-6 0,-1 6-1 16,2 3-2-16,4 5 2 0,7 5 1 15,-5 3 2-15,11 4 0 0,2 2 0 16,2 4 0-16,4 3 1 0,4 3-1 0,1 3-1 16,3 0 1-16,0 0-2 0,5 1 0 15,-7 0 2-15,-2-3-2 0,-2-3 1 16,-4-4-1-16,-2-2-1 0,-4-4-13 16,-10-3-8-16,1-4-26 0,-10-5-20 15,-6-4-30-15,0-3-47 0,-6-4-99 16</inkml:trace>
  <inkml:trace contextRef="#ctx0" brushRef="#br0" timeOffset="104096.83">16522 8419 599 0,'0'0'14'0,"0"0"4"15,0 0 9-15,11-53 37 0,-7 45-14 16,2 3-16-16,0-2-2 0,-1 4-5 15,1 3-12-15,0 0-7 0,8 11-5 16,-3 5 0-16,5 6-1 0,-3 3 3 16,1 1-3-16,5 0-2 0,-3-1 2 15,3-2-1-15,4 3 0 0,-5-5-1 16,5-2 0-16,-2-5 1 0,-1-6-1 16,3-4 0-16,-4-4 2 0,3-6 1 15,1-5-1-15,2-6 1 0,0-4 5 16,4-7 4-16,0 1-4 0,0-3 0 0,-7 1-1 15,-3 0-3-15,-5-1 0 0,-3-1-3 16,-9 2 0-16,2 1 1 16,-4 7-1-16,-4 5-1 0,0 6 0 0,-3 4-9 15,-3 4-5-15,4 2-9 16,-2 2-14-16,-5 6-24 0,1 8-37 0,-1-1-28 16,-3 3-58-16,3-1-81 0</inkml:trace>
  <inkml:trace contextRef="#ctx0" brushRef="#br0" timeOffset="104488.03">16897 8739 372 0,'0'0'68'16,"0"0"-13"-16,0 0 23 0,0 0-12 16,0 0-15-16,0 0-5 15,0 0-4-15,0 0-9 0,12-23-10 0,-8 29-8 16,2 1 6-16,1 5-3 0,-3 0-5 15,4 3-4-15,-2 4-1 0,-4 1-2 16,2 5-2-16,-2-2-1 0,-2 5-1 16,3 4-1-16,-3 3-1 0,2 4 1 15,-2-1 0-15,0-1-1 0,0-4-2 16,0-6-11-16,0-7 6 0,0-7-25 16,0-3-7-16,2-5-14 0,-2-4-42 15,2-1-21-15,-2-6-90 0</inkml:trace>
  <inkml:trace contextRef="#ctx0" brushRef="#br0" timeOffset="104819.5">17151 8785 620 0,'0'0'17'0,"0"0"28"15,0 0-1-15,0 0 17 0,0 0-14 0,0 0-23 16,0 0-8-16,0 0 7 0,0 0-10 15,8-19-7-15,-14 29-6 0,0 2 0 16,-5 3-1-16,1 3 1 0,2 1 0 16,4 2 0-16,-5 1-1 0,-1 2 1 15,6 0-1-15,-2-1 1 16,4-2-4-16,-2-3 1 0,4-5 3 0,0-1-3 16,2-2 3-16,2 0-2 0,2-1 1 15,4-3 1-15,1-2 0 0,-1-3 0 16,4-1 0-16,5-1 0 0,2-5 2 15,4-2-2-15,-3-3 2 0,9-3-2 16,-2 0 1-16,2 0 0 0,-4 0 0 0,-10 1-1 16,1 0-23-16,-7-1-26 0,-7 1-33 15,-4-2-37-15,-2 2-94 0</inkml:trace>
  <inkml:trace contextRef="#ctx0" brushRef="#br0" timeOffset="105054.95">17256 8810 350 0,'0'0'343'0,"0"0"-288"0,0 0-8 0,0 0 27 0,0 0-27 16,0 0-14-16,0 0-5 0,0 0-6 15,0 0-7-15,-2-19-6 0,2 29-9 16,2 4 0-16,2 7 0 16,-1 3 0-16,3 4 0 0,-2-1 0 0,0 1 0 15,0 2 0-15,-4-3 0 16,2 1 0-16,-2 0 0 0,4-2-8 0,-2 2-16 15,-2-2-10-15,5-4-20 0,1-2-22 16,-4-7-37-16,-2-5-42 0,0-4-78 16</inkml:trace>
  <inkml:trace contextRef="#ctx0" brushRef="#br0" timeOffset="105605.07">17041 8708 356 0,'0'0'3'0,"0"0"1"0,0 0-4 15,-66-36 1-15,48 32 13 0,-1 3 11 16,-2-1 6-16,-3 2 12 0,3 0-7 15,0 3-4-15,-4 3-1 0,5-2 0 0,-1 2-5 16,-2 1-5-16,9 1 0 0,1-2-3 16,5 2-6-16,2 1-2 15,2 6-6-15,2 2-3 0,-2 5 2 0,-1 5 2 16,5 2 1-16,0 5 3 16,0 4 0-16,0 5-1 0,0 4 1 0,5 2 2 15,1-1 1-15,-2-3-4 0,6 1-3 16,5-1-2-16,-3-4-1 0,3-3-1 15,3-8 1 1,3-5-2-16,0-7 0 0,5-7 0 0,5-2-3 0,5-8 3 16,3-1 2-16,8-9 4 0,-1-7 1 15,8-7 0-15,-3-2 2 0,3-4-3 0,-4-2 2 16,-3-1 3-16,-5-2 0 16,-5-1 3-16,2-2-1 0,-10 1 1 15,0-2-2-15,-6 1-1 0,-5 1-2 16,-7-3 3-16,-7 0 1 0,-2-1-4 0,-4-1-1 15,-2 1-5-15,-13 0 2 0,1 0-4 16,-13-3 1-16,-2 0-1 0,-9 2-1 16,-9 3 0-16,-1 6 0 0,-4 12-1 15,5 10-12-15,-3 10-7 0,7 9-9 16,-5 8-10-16,9 4-33 0,1 2-43 16,-1 2-54-16,8-1-172 0</inkml:trace>
  <inkml:trace contextRef="#ctx0" brushRef="#br0" timeOffset="107461.22">14962 5731 228 0,'0'0'74'0,"0"0"-26"0,0 0 14 15,0 0 1-15,0 0-2 0,0 0-12 16,0 0-7-16,0 0-6 0,8-29-8 15,-8 28 1-15,0-1-2 0,0 2-4 16,0 0-1-16,0 0-10 0,0 0-2 16,0 1-4-1,0 3-3-15,-2 2-3 0,-2 8 2 0,-6 5-2 0,-9 8 2 0,4 5 3 16,-7 0 0 0,-7 6-1-16,0 3-1 0,-4 3 0 0,-4 3-1 15,-3 3-1-15,-11 4 1 0,-3 6-1 0,-6 1 0 16,-8 2 0-16,2 1 2 0,-1 0-2 15,3-3 0-15,6-3 1 16,13-9 0-16,0-5-2 0,7-5-1 0,7-5-7 0,0-6-5 16,13-4-11-16,-3-5-10 15,11-3 3-15,1-5-18 0,3-6-2 16,4-3-12-16,0-2-43 0,-2-5-12 16,-2-4-107-16</inkml:trace>
  <inkml:trace contextRef="#ctx0" brushRef="#br0" timeOffset="107871.38">13895 6704 406 0,'0'0'83'16,"0"0"-33"-16,-12-63 18 0,10 49 1 15,0 4-15-15,-2 2-8 0,4 1-10 16,0 2-12-16,0 2-8 0,0 2-4 16,0 1-6-16,0 0-2 0,0 0-2 15,0 3-2-15,0 4-1 16,0 1-2-16,0 5 3 0,0 2 0 0,0 2 1 16,0 0-1-16,0 2 0 0,0 2 0 0,0 0 0 15,0 0 0-15,0-2 1 16,0-3-1-16,0 1 0 0,4-3 0 15,0 0 0-15,2-3 0 0,2 1 0 16,3-2 0 0,-5-3 0-16,10 0 0 0,3-5 1 15,6-2 1-15,8-4-1 0,0-6 1 0,4-2 1 0,2-1-2 0,-1 1 0 16,-3 1 1-16,-8 1-2 0,-5 3-4 16,-5 4-21-16,-3 3-22 0,-12 4-46 31,-2 4-52-31,-4-1-144 0</inkml:trace>
  <inkml:trace contextRef="#ctx0" brushRef="#br0" timeOffset="108359.01">13544 7110 323 0,'0'0'60'0,"0"0"-21"16,0 0 22-16,0 0 4 0,0 0-5 15,0 0-16-15,0 0-10 0,0 0-2 16,-33-10-6-16,33 9-6 0,0 1-7 15,2-2-8-15,8 2-3 0,7-1-1 0,1 1 1 16,11-3 5-16,4 0 0 0,7-1 0 16,3-1 0-16,-4-3-3 0,5 0-2 15,-1 1 0-15,-6-2 0 16,-6 3-1-16,-10 2-1 0,0 4-24 16,-15 0-35-16,-2 0-14 0,-4 3-33 0,-2-1-52 15,-4 1-88-15</inkml:trace>
  <inkml:trace contextRef="#ctx0" brushRef="#br0" timeOffset="108754.26">13746 7056 423 0,'0'0'67'0,"0"0"4"0,0 0 9 15,-49 2-22-15,38-2-17 0,5 5-21 16,2 3-10-16,0 5-5 0,-2 1-1 16,0 5 1-16,1 3 4 0,3 2 0 15,0 0-3-15,0 2-1 0,2-2-3 16,-2-2 0-16,2 0 0 0,0-3-1 15,-2-3 1-15,2-1-2 0,-2-4 1 0,2-2-1 16,0-3 2-16,0-3-1 16,0-3 0-16,0 0 0 0,0 0 0 15,0-3 3-15,0 3-2 0,0-5 1 16,0 0 6-16,4 0 2 0,0-3-5 16,2 2 2-16,7-2-2 0,-7 0-2 0,15 2-1 15,-5 0-2-15,9 3 1 0,-4 2-2 16,4 1 1-16,3 7 1 0,1 3 0 15,-4 3 0-15,-6 3 1 0,-1 3 2 16,-7 6-2-16,-5 0 2 0,-4 3-2 16,-4 3 1-16,-10-1-1 0,-1 0 0 15,-7-2-3-15,-1-4 0 0,4-6-6 16,-1-4-1-16,3-6 2 0,-10-2 2 16,3-1-3-16,-3-1-9 0,-2-4-11 0,-2 0-11 15,-4 0-28-15,6-3-8 0,2 0 0 16,7-1-38-16,-3-1-56 0</inkml:trace>
  <inkml:trace contextRef="#ctx0" brushRef="#br0" timeOffset="109242.33">13643 7099 532 0,'0'0'27'0,"0"0"17"15,-19-52 19-15,15 43 2 0,0 2-10 16,-2 0-18-16,6 1-12 0,-4 3-4 16,-4 3-6-16,-9 0-6 0,0 8-6 15,-7 5-3-15,-7 9-1 0,-5 4 0 16,5 3 1-16,0 0 0 0,-2 3 1 16,4 1-1-16,7 0 0 0,5 1 0 15,-1 1 1-15,5 1-1 0,7 1-1 16,0-1 1-16,2-1 0 15,4 0 0-15,8-1-1 0,0 3 0 16,5-2 0-16,7-1 1 0,3-1-1 0,0-2-3 0,8-6 2 16,2-7 0-1,4-1 1-15,6-9 0 0,-1-5 1 0,5-3 1 0,5-5 0 16,-7-4-1-16,7-5 2 0,-8-4-1 16,3 0 1-16,-6-6 1 0,-5-1 3 15,3-1 5-15,-6-3 2 0,-2-3 0 16,-2-3 0-16,-13-1 0 0,1-2-4 0,-17-3-1 15,0-2-1-15,-4-2-3 16,-17-2-2-16,-4-3-2 0,-12-3 0 0,-4 1-2 16,-5 4 2-16,-7 9-11 15,3 14-6-15,-2 16-3 0,9 9-7 0,-3 9-5 16,9 9-21-16,8 3-37 0,4 6-14 16,3 6-33-16,-3-1-71 0</inkml:trace>
  <inkml:trace contextRef="#ctx0" brushRef="#br0" timeOffset="109650.81">13294 8022 338 0,'0'0'68'0,"0"0"-21"0,0 0 5 0,-7-60 13 16,7 44-8-16,0-2-13 15,0-2 7-15,0 2-2 0,0 0-4 16,0 7-13-1,3 2-5-15,-3 4-6 0,2 3-3 0,-2 2-3 0,0 0-4 16,0 0-5-16,0 1-2 0,0 2-3 0,-2 6-1 16,-5 7-1-16,-1 6 1 0,-6 7 1 15,-3 3 0-15,-8 1 0 0,0 6 0 16,-1 1 2 0,-8 4-3-16,-3-1-4 0,2 2 4 0,0 1 0 15,2-4-5-15,8-2-12 0,0-4-3 0,5-4-8 16,7-3-15-16,-1-4-18 0,-1 0-31 15,3 1-18-15,-7-7-108 0</inkml:trace>
  <inkml:trace contextRef="#ctx0" brushRef="#br0" timeOffset="110011.4">12715 8296 519 0,'0'0'90'0,"0"-57"-57"0,0 41 10 16,0 7 33-16,2 2-15 0,-2 5-31 16,0 1-8-1,0 1 1-15,0 0-5 0,0 0-8 0,0 0-5 0,0 1-3 16,0 4-2-16,0 3 0 0,0 5-1 16,0 3 1-16,0 4 0 0,0 1 1 15,0 4 0-15,0-1-1 0,0 4 1 0,0 0 0 16,6-3 0-16,-2 1-1 0,0-4-2 15,3-3-7-15,1-3 0 16,-4-7 7-16,4-1 1 0,1-3-3 0,5-4 2 16,0-1 1-16,5-4 1 0,4-5 0 15,4-2 0-15,4-6 1 16,4 0-1-16,4-2 1 0,0 0-1 0,-3 3 0 16,-3 1 1-16,-4 6-1 0,-7 2 0 15,-3 4-2-15,-7 3-38 0,-3 4-35 16,-9 6-51-1,0-1-75-15</inkml:trace>
  <inkml:trace contextRef="#ctx0" brushRef="#br0" timeOffset="110580.59">12568 8897 73 0,'0'0'457'0,"0"0"-433"0,-60-57 16 16,44 42 19-16,7 3-3 0,5 0-13 0,-4 0-8 16,8 1-7-16,-2-1-10 15,2 2-3-15,0 3-5 0,6-3-2 16,0 2-2-16,3 2-2 0,5-1-2 15,0-1-2-15,11 2 3 0,-2 3-1 0,2 3-2 16,2 0 1-16,6 7 0 0,-2 2-1 16,-2 2 0-16,-7 3 0 0,-3 2 0 15,-4 1 0-15,-3 0 0 0,-12 4-2 16,0 1-6-16,-4 0-4 16,-9-1-5-16,1-2 0 0,-5-2 2 0,1 0 3 15,1-6 2-15,-3 2 1 0,3-3 7 16,-3 0 0-16,7-1 2 0,-5-3 0 0,6-3 0 15,-3 0 1-15,5-3 2 0,4 3-2 16,0-3 5-16,4 0 3 0,0 0 2 16,0 0-3-16,0 0-3 0,0 0-3 15,4 0-2-15,8 1 0 0,3 0 2 16,1 2 11-16,5 3 1 0,6 1-4 16,-5 4 4-16,-1 0-6 0,2 1-3 15,-9 2-2-15,3 0 2 0,-11 0-1 16,-2-3-1-16,-2 3 0 0,-2 1 0 15,-8 2 1-15,-9 3-1 0,-1-1-1 0,-7-2 1 16,-2 0-3-16,-4-4-3 0,-2 0-2 16,-4-2-3-16,0-3-7 15,-1 0-12-15,5-4-5 0,4-3-9 0,7-1-21 16,3 0-6-16,1-1-32 0,5-8-73 16,5-1-161-16</inkml:trace>
  <inkml:trace contextRef="#ctx0" brushRef="#br0" timeOffset="111036.97">12467 8711 592 0,'0'0'26'16,"0"0"6"-16,0 0 21 0,-21-50 9 16,13 46-18-16,0 1-15 0,-3 4-5 0,3-1-6 15,-6 7-7-15,-1 5-7 0,-1 5-4 16,-3 8 0-16,-8 6 0 0,-2 6 1 15,2 5-1-15,0-3 0 0,3 4-1 16,-1-2-2-16,2 2 3 0,9-2 0 0,1 2-1 16,7 1 1-16,6 0 0 0,0 0 0 15,12 0-3-15,-1 0-4 0,7 0-1 16,5 2 3-16,2-3-17 16,6-3 20-16,0-3 1 0,2-7-4 0,4-4 2 15,2-8 2-15,5-6-1 0,5-8-3 16,-1-4 5-16,2-11 1 0,-3-12 0 15,7-4 1-15,-5-7 5 0,1-4 7 16,-2-4 1-16,-1-5-2 0,-8-5 2 16,3-3-5-16,-5-4 3 0,-8 1-2 15,-8-1-5-15,-11 1 2 0,-8 1 3 16,-4-2-1-16,-15 2-3 0,-9 1-5 0,-14 8 0 16,-13 9 0-16,-10 9-2 0,-7 14-5 15,-4 11-12-15,-9 6-6 16,13 7-7-16,14 6-7 0,19 2 9 15,20 1-8-15,5 5-45 0,4 2-51 0,-1-1-97 16</inkml:trace>
  <inkml:trace contextRef="#ctx0" brushRef="#br0" timeOffset="111477.88">13631 8016 407 0,'0'0'52'0,"0"0"3"0,0 0 11 0,0 0 9 0,0 0-10 16,0 0-8-16,0 0-9 0,-17-50-11 16,17 47-11-16,4 2-9 0,-2 1-7 15,4 0-1-15,5 1-7 0,-3 4 0 16,13 4 0-16,-5 4 0 0,7 8 0 15,2 3 1-15,-7 6 0 16,7 5 0-16,-6 0-2 0,1 9 0 0,5 8 1 16,-4 7 0-16,2 4 0 0,4 1-2 15,-3-7-12-15,5-10-20 0,-2-7-13 0,-4-8-11 16,0-8-35-16,-13-6-1 0,-6-7-69 16,-4-5-181-16</inkml:trace>
  <inkml:trace contextRef="#ctx0" brushRef="#br0" timeOffset="111948.82">13910 8633 431 0,'0'0'82'0,"0"0"-28"16,0 0 19-16,0 0-11 0,-7-50-12 15,3 45-12-15,-6 2-9 0,2 1-8 16,2 1-9 0,6 0-4-16,-5 0-2 0,3 1 1 0,2 0 1 0,-2 0-2 15,2 0 0-15,0 0-3 0,0 0 0 16,0 0 0-16,2 0-2 0,5 2-1 15,1 5 3-15,10 3 1 0,-1 5 1 0,6 2-1 16,8 1 1-16,-4-2-2 31,-5 1 0-31,-1-1-3 0,2-4 2 0,-13-1-1 0,4-2-1 0,-1-1 0 0,-9-2 1 16,0-2 0-16,0-1-1 0,3-1 0 16,-1-2 0-16,2 0 0 0,-4-8 2 15,11-2 0-15,1-2 0 0,-3-4 3 16,3-1 1-16,-6-3 0 0,3-1-3 15,-1-3 0-15,-6-1-1 0,-4-1 1 16,1 1-1-16,-1 2-2 0,-2 5-3 0,0 6-11 16,-5 7-11-16,1 5-13 15,0 1-36-15,-4 9-62 0,-7 3-66 0,9-1-215 16</inkml:trace>
  <inkml:trace contextRef="#ctx0" brushRef="#br0" timeOffset="112263.53">14036 8921 568 0,'0'0'68'0,"0"0"-33"16,0 0-3-16,0 0 38 0,0 0-15 16,0 0-30-16,0 0-8 0,0 0 1 15,-17-4-7-15,21 18-2 0,0 7-2 16,1 3 2-16,-5 3-3 0,0 0-1 16,0 4-3-16,-5 2 0 0,-5 1 0 15,0 3-1-15,6 2-1 0,-13 3-20 0,5 1-20 16,-1-5 14-16,-1-8-45 15,8-10-18-15,4-9 15 0,2-7-36 0,0-4-72 16</inkml:trace>
  <inkml:trace contextRef="#ctx0" brushRef="#br0" timeOffset="112563.21">14172 9052 631 0,'0'0'37'0,"0"0"-1"0,0 0 32 16,0 0-15-16,0 0-22 16,0 0-12-16,0 0 2 0,0 0-5 15,0 0-4-15,23-27-8 0,-31 41-1 0,-3 5 0 16,3 6-2-16,-4 2 0 0,1-1 0 16,5-2 0-16,-2 1-1 0,0 0 2 15,3-2-2-15,1 0 0 0,4-1-1 16,0 1 0-16,0-4-2 0,4 1-3 15,1-3-3-15,3 0-2 0,-2-3-12 16,-4-3-22-16,6-1-10 0,-1-5 17 16,3-2-30-16,-6-3-13 0,2-5-14 15,-4-5-58-15,2 0-114 0</inkml:trace>
  <inkml:trace contextRef="#ctx0" brushRef="#br0" timeOffset="112751.85">14311 8935 352 0,'0'0'12'16,"0"0"-11"-16,0 0 1 0,0 0-1 0,0 0 1 15,0 0-2-15,0 0-12 16,0 0-16-16,-48-35-29 0,32 34-37 15</inkml:trace>
  <inkml:trace contextRef="#ctx0" brushRef="#br0" timeOffset="113208.43">14073 8872 610 0,'0'0'31'0,"0"0"21"0,0 0 23 15,0 0-13-15,0 0-22 0,0 0-19 0,0 0-7 16,-56-28-3-16,42 28-3 16,-7 0-3-16,-4 6-3 0,2 4 0 15,-5 5-1-15,-3 5 0 0,-3 2-1 0,5 4 0 16,-2 5 0-16,5 3 0 0,1 2 0 16,0 1 0-16,2-1 1 0,9 1-2 15,-1 1 1-15,5 1-1 0,10-3 1 16,0-1 0-16,0 0-1 0,10-1 1 15,9 2 0-15,0-1 0 16,3-2 0-16,7-2 0 0,0-5-2 0,2-4-1 16,2-8 3-16,0-5-1 0,2-6 1 15,1-4 1-15,-1-9-1 0,-2-5 2 16,2-4-1-16,2 0 1 0,-4-5-1 0,2-1 3 16,-6-2 4-16,2-2 1 15,0-1 1-15,-4-2-1 0,-4-2 2 16,0-3-2-16,-1-2 1 0,-9 0-1 0,-1-3 1 15,-8 1-10-15,-4-1 0 0,-10-4 0 16,-4 2 0-16,-13-1 0 0,-6 6 0 16,-5 5 0-16,3 8 0 0,-10 11 0 15,-3 8 0-15,9 7-13 0,-7 6-33 0,5 13-29 16,-2 5-70-16,8 0-96 16</inkml:trace>
  <inkml:trace contextRef="#ctx0" brushRef="#br0" timeOffset="114609.39">15375 9797 66 0,'0'0'232'16,"0"0"-170"-16,0 0 18 0,0 0-2 0,0 0-10 15,0 0-12-15,0 0-9 0,-43 0 7 16,43 0-5-16,0 0-11 0,0 0-9 16,0-1-10-16,0 1-5 0,0-2-5 15,2 2-2-15,0 0 0 0,4 2-3 16,5 1 2-16,-1-1 1 0,0 3-1 16,9-4 2-16,-3 3 0 0,7 0-3 15,8-1 0-15,-2 1-1 0,4-1 0 0,-2 0-1 16,0 0 1-16,-2-1-2 15,-4 0 1-15,-2-1-2 0,-1 0 0 16,-9 0 0-16,-3-1 0 0,-2 1-1 0,-4 0 2 16,-4-1-2-16,0 0 0 0,0 0-9 15,0 0-5-15,0 0-4 0,-6-5-2 16,-2-2-9-16,2-2-23 0,2-3-31 16,0 1-22-16,1-3-50 0,1 3-79 15</inkml:trace>
  <inkml:trace contextRef="#ctx0" brushRef="#br0" timeOffset="115034.07">17112 9645 320 0,'0'0'139'0,"0"0"-97"0,0 0 33 16,0 0 6-16,0 0-25 0,-56-3-8 16,48 3-7-16,-3 0-3 0,5 0-6 15,4-2-7-15,0 1-5 0,2-1-3 16,0-2-2-16,0 4-3 0,0-1-3 16,0 1-3-16,0 0-1 0,0 0-3 15,4 0-2-15,8 0-2 0,3 1 2 16,10-1 0-16,4-1 0 0,4-2 1 0,2-3 0 15,-4 4-1-15,-6 2-30 0,-7 0-23 16,-14 3-49-16,-6-9-102 0</inkml:trace>
  <inkml:trace contextRef="#ctx0" brushRef="#br0" timeOffset="122129.9">13228 6785 42 0,'0'0'91'0,"0"0"-42"0,0 0 23 16,0 0-3-16,0 0-10 0,0 0-9 15,0 0-6-15,0 0-1 0,6-10-1 0,-6 8-8 16,0 1-11-16,0 0-7 0,0-3-6 16,0 4-3-16,0 0-2 0,0 0 2 15,0 0-3-15,0 0-2 0,0 0 1 16,4 4-2-16,-2 0 0 0,0-1 3 16,2 1 3-16,-4-1 1 0,2 1 3 15,0-3 0-15,0 2-3 0,-2-1-1 16,2 0 0-16,-2 2-1 0,2-3-1 15,-2 1-1-15,3 0 0 0,-1 1-1 16,0 2-3-16,4 2 1 0,-2-1-1 16,0 2 1-16,-2-1-1 0,0 1 0 15,2-2 0-15,-2-1 1 0,-2 0-1 0,3-2 1 16,-3-2-1-16,0-1 1 0,0 0 0 16,2 0 1-16,-2 0-1 0,0 0 0 15,0 0 1-15,0 0-2 0,2 1 1 16,-2-1-1-16,2 0 0 0,-2 0 0 15,0 0 1-15,4 0-1 0,-4 0 1 16,0 0-1-16,0 0 2 0,2 0-1 16,-2 0 2-16,2 0 2 0,-2 0 3 15,0 0 1-15,0 0-2 0,0 0-3 16,0 0-1-16,0 0-2 0,0 0-1 16,0 0 0-16,2 0 0 0,0 0 0 15,0 0 0-15,0 3-3 0,-2 1-32 16,4 1-29-16,-4-2-16 0,0-3-85 15,-8-4-243-15</inkml:trace>
  <inkml:trace contextRef="#ctx0" brushRef="#br0" timeOffset="124492.93">13161 6792 260 0,'0'0'80'16,"0"0"-18"-16,0 0 7 0,0 0-2 15,0 0-14-15,0 0-12 0,19-37-8 16,-15 34-2-16,0 1-6 16,0-1-4-16,0 2-6 0,3 1-2 0,-1 0-6 15,-2 7-5-15,0 4 0 0,4 3 1 16,1 3 0-16,-1 2-1 0,-4 0 1 16,2 0-3-16,3 1 0 0,1-2 0 15,-4-2 1-15,0-1-1 0,3-4 0 16,1-1 1-16,-4-4-1 0,-2-1 1 15,0-1-1-15,-4 1 0 0,2-2 0 0,-2-3-3 16,0 0-9-16,0 0-2 0,-4 0 0 16,2-2 3-16,-10-2-20 0,-3 1-16 15,3-4-9-15,-7 1 1 0,7-1 8 16,-9-1 24-16,9 1 23 0,-7-2 4 16,7 0-2-16,-7 3 7 0,7-1 5 15,4 2 3-15,-3-1 3 0,7 2 6 16,2 3 2-16,2-1-3 0,0 2-4 15,0 0-2-15,0 0-1 0,0 0 0 16,0 0-4-16,0 0-8 0,0 2-6 16,0-1 0-16,4 1-2 0,4 2 2 0,-1-2 0 15,-3 1 1-15,4 0 1 16,2 0 2-16,5-1 3 0,-1-2 3 16,5-1-1-16,0-3 0 0,1-1-3 0,1-1-1 15,-9-1-1-15,5 0-1 0,-9 1 1 16,-4 2 3-16,-4 2 0 15,0-1-1-15,0 0 4 0,0-1 3 0,0-1-3 16,-2 0-4-16,-2 0-2 0,-2-1 0 16,-4 5-1-16,3-4 0 0,1 5-1 15,0 0-1-15,-4 0-1 0,3 0 0 16,1 2 0-16,4 2-1 0,-2 4-4 0,-4 5-40 16,-3 2-47-16,1-3-54 0,4-2-228 15</inkml:trace>
  <inkml:trace contextRef="#ctx0" brushRef="#br0" timeOffset="129143.46">20506 5404 346 0,'0'0'73'0,"0"0"-41"0,0 0 7 16,0 0 16-16,0 0-10 0,0 0-14 16,0 0-2-16,-4 3 5 0,4-3-4 15,2 0-6-15,2 0-8 0,4 0-1 16,3 0 0-16,5 0-5 0,3 0-4 16,5 1-2-16,5 2-3 0,0 0 0 15,0 1-1-15,0-1 1 0,-4 3-1 0,-2-1 0 16,-3 1-43-16,-5 1-35 0,-5 1-21 15,-6-2-68-15,-4 0-101 16</inkml:trace>
  <inkml:trace contextRef="#ctx0" brushRef="#br0" timeOffset="129361">20543 5630 477 0,'0'0'86'0,"0"0"-28"0,0 0 6 16,0 0 10-16,0 0-25 15,0 0-20-15,0 0-2 0,0 0-9 0,0 0-12 16,6-5-6-16,13 0 0 0,8-1 0 16,4 1-1-16,4-1 1 0,2-2 0 15,-2 4 0-15,-2-1 0 0,-4 1-6 16,-4 1-40-16,0 0-29 0,-9 0-22 16,-5 0-53-16,-7-1-118 15</inkml:trace>
  <inkml:trace contextRef="#ctx0" brushRef="#br0" timeOffset="129646.84">20657 5255 476 0,'0'0'49'0,"0"0"9"0,0 0 25 16,0 0-14-16,0 0-23 0,0 0-10 15,0 0-7-15,0 0-13 0,0 0-12 16,-15-27-4-16,21 33-3 0,3 3 0 15,7 2 1-15,5 3 2 0,2 1 0 16,4 0 0-16,1 1 0 0,4 1 1 16,-4 0 0-16,3 3-1 0,-2-2 0 0,-2 4 0 15,-6-3 0-15,-7-1 1 16,-1-1 0-16,-5-1-1 0,-6 1 0 0,-2 2-1 16,-6 2-1-16,-11 4 2 0,-3-3 1 15,-7 3 3-15,-6-1-1 0,0-1-3 16,4 0 0-16,0-4-8 15,0 2-26-15,0-4-42 0,0 1-26 16,-2-2-76-16,4-4-218 0</inkml:trace>
  <inkml:trace contextRef="#ctx0" brushRef="#br0" timeOffset="131063.19">25612 2572 301 0,'0'0'52'16,"0"0"-6"-16,0 0 12 0,0 0 8 0,0 0-18 16,0 0-11-16,2-8-3 15,-2 8-6-15,0 0-10 0,0 0-10 0,0 2-8 16,2 5 0-16,-4 1 0 0,0 4 0 16,0 4 4-1,-7-2 2-15,-7 4 6 16,5 4-2-16,-11-1-3 0,-1 3-3 15,-2 5-1-15,-2 1-2 0,-4 1 0 16,4-1-1-16,3-1 1 0,5-1 0 16,0-2-1-16,9-5 1 0,0-3-1 15,1-4 0-15,7-5 0 0,0-2 0 0,2-5 0 16,0 0-1-16,0-2 0 0,2 0 1 16,9 0 1-16,-1 0 0 0,13-2 4 15,2-5 9-15,6-3 2 0,6 0-3 16,2-1-6-16,-2 1-4 0,3 0 0 15,-7 3-1-15,4-1 0 0,-4 4-2 16,-2 1 1-16,-2 1-1 0,-13 2 1 16,3 0-1-16,-13 5-31 0,0-3-14 15,-4-1-26-15,-2 1-40 0,-2 0-82 0</inkml:trace>
  <inkml:trace contextRef="#ctx0" brushRef="#br0" timeOffset="131314.44">25628 2724 424 0,'0'0'69'0,"0"0"-25"16,0 0 9-16,0 0 15 0,0 0-6 15,0 0-16-15,0 0-8 0,0 0-9 16,0-43-11-16,0 43-6 0,0 0-6 0,0 0-1 16,0 4-5-16,0 5 0 0,0 4-6 15,0 6 4-15,0 4 2 0,0 3 2 16,0 6-1-16,0 2 0 0,0 5 0 15,0-1 0-15,0-3 0 16,0 2 0-16,0-4 0 0,6-1 0 0,-4-5-1 16,0-2-3-16,1-4-28 15,1-4-40-15,-4-2-16 0,0-7-3 0,0-5-59 16,0-3-120-16</inkml:trace>
  <inkml:trace contextRef="#ctx0" brushRef="#br0" timeOffset="131772.54">25486 2462 415 0,'0'0'58'0,"0"0"-13"16,-25-50 16-16,14 42-9 0,1 2-17 15,-6 3-18-15,5 2-7 0,-9 1-2 16,1 4-4-16,-8 6 0 0,2 5-4 15,0 5 0-15,3 3 1 0,-5 7 2 0,0 2-3 16,10 3 1-16,-5 1-1 0,7 0 1 16,3 1-1-1,6 0 1-15,6 2-1 0,0-4 0 0,0 2 1 16,6-1-1-16,4 2 1 0,5 2-1 16,-1-4 1-16,5 3-1 0,1-2 1 15,1-1 0-15,6-1-1 0,4-3-1 0,2-5 1 16,2-4 1-16,-2-3-1 15,4-8 1-15,3-5 0 0,3-5 2 0,0-4-2 16,-3-12 1-16,1-2 0 0,5-5 1 0,-7-1 0 16,-4-2 2-16,-4-4 4 0,-6-1 10 15,-9-7 3-15,5-3 2 0,-13-6-2 16,3-6-8-16,-7-3-7 0,-4-4-5 16,-6-1-1-16,-5 5-1 0,-16 6 1 15,-4 13-1-15,-10 10-2 0,-4 8-25 16,-9 10-52-16,-8 7-33 0,2 7-69 15,8 5-146-15</inkml:trace>
  <inkml:trace contextRef="#ctx0" brushRef="#br0" timeOffset="132258.87">25320 3323 200 0,'0'0'42'15,"0"0"-7"-15,0 0 7 0,0 0 12 0,0 0-15 16,31-55-5-16,-27 49 8 0,0 0 9 16,1-1-8-16,-3 1-6 0,2 1-1 15,-4 1 2-15,0 2 8 0,0 0-5 16,0 2-5-16,0 0-11 0,0 0-7 15,-4 0-10-15,2 5-8 0,-3 4-6 16,-3 9 0-16,0 3 6 0,-9 6 0 16,5 1 0-16,-9 6 0 0,5 3 1 0,-9-2-1 15,0 7 2-15,2-2-2 0,-3 1 0 16,-3 0 1-16,-2-3-1 16,2 0-12-16,2 0-35 0,-2 0-23 0,2-4-23 15,-2-1 17-15,0-4-8 0,2-6-48 16,13-7-63-1</inkml:trace>
  <inkml:trace contextRef="#ctx0" brushRef="#br0" timeOffset="132619.65">24870 3609 405 0,'0'0'79'0,"0"0"-26"15,12-50-15-15,-10 40 22 0,-2 4-15 16,2 1-13-16,-2 2-1 0,0 2-1 16,0 1-9-16,0 0-11 0,0 1-6 15,0 6-4-15,-2 6-5 0,-2 5-1 16,-6 4 4-16,3 1 2 0,-3 2 1 16,4-1-1-16,-9 3 2 0,5 0-1 15,4-5 0-15,4 4 0 0,-2-4-1 0,-3-3 1 16,7-1-1-16,0-4 0 15,0-2 0 1,5 0 0-16,-3-1 0 0,2 0 0 0,0-4-1 0,2 0 1 16,6-2-1-1,3-1 1-15,8-2 0 0,1-2 0 0,7 0 1 0,7-4 1 0,7-4 1 16,-6 2-2-16,5-4-1 16,-5 0-3-16,0 3-1 0,-8 1-33 0,-12 5-23 15,0-1-14-15,-15 2-38 0,-4 3-106 16</inkml:trace>
  <inkml:trace contextRef="#ctx0" brushRef="#br0" timeOffset="133234.12">24863 4195 492 0,'0'0'30'0,"23"-69"-15"15,-13 45-2-15,-8 7 48 0,-2 2-9 0,0 5-15 16,0-2 2-16,-6 4-7 16,-2 0-8-16,-6 4-10 15,-5 4-10-15,-2 0-4 0,1 0-5 0,-5 7 0 0,2 3 4 16,7 4 0-16,-3 0-1 0,9 4 1 15,-5 5-2 1,3 2 3-16,5 2 0 16,3-4-1-16,2-2 1 0,2 0-1 15,0-2 0-15,6-1 1 0,3-1 0 16,3-2 0-16,3 3 0 0,7-2 0 16,-5 3 0-16,8 1 0 0,0-2 1 15,-5 3 0-15,5-2 0 0,0 0-1 0,-9-1 2 16,1-1-1-16,-9-1 0 15,-4-4-1-15,0 1 0 0,-4 0 0 0,0 0 0 16,-8-1-1-16,2-3-2 16,-11-1-2-16,5-1-5 0,-5-3 0 0,1-3-4 15,-3-1-2-15,3 0 8 0,-1-1 2 16,3-7 0-16,8 0 5 0,-5-1 1 16,7-4 2-16,0-2-1 0,2-6 0 15,2-5 2-15,0-3 2 0,8-6 2 16,5 2 3-16,-5-1-2 0,8 3 3 15,-1 3 1-15,8 0 3 0,-9 4 0 16,5 3 1-16,-9 5-1 0,-4 1 3 16,-2 4-1-16,-4-1-9 0,0 0 0 15,-4-1-3-15,-2 1-1 0,-2-2-4 16,-9 3 1-16,7-1-2 0,-3 2 0 0,-3 4-9 16,-3 0-13-16,1 3-13 0,-11 4-32 15,2-1-18-15,-2 1-67 0,2 2-151 16</inkml:trace>
  <inkml:trace contextRef="#ctx0" brushRef="#br0" timeOffset="133659.47">24741 4070 608 0,'0'0'40'0,"5"-49"-17"15,-5 33-5-15,0 3 57 0,-5 3-10 0,-7 2-33 16,2-2-15-16,-1 3-4 0,-9 3-6 15,-5 4-6-15,-2 4-1 0,-4 5-2 16,4 2 0-16,-2 7 0 0,-2 4 0 16,2 5 2-16,4 4-3 0,5 4 1 15,-3 6 2-15,2 1-1 0,7 4 1 16,1-1 0-16,7-1 0 0,2-1-1 16,4-4-8-16,8 4-1 0,5-2 1 15,1 4 2-15,5-2-10 0,2-2 7 16,1-2 10-16,7-5-1 0,2-5 1 0,4-4 1 15,3-8-1-15,5-6 1 0,4-7-1 16,-1-4 2-16,8-7-1 16,-7-12 1-16,7-3 0 0,-4-3 0 15,-1-4 2-15,-3-2 6 0,-7-3 0 0,-2-2 0 16,-14-1 3-16,-2-3-4 0,-11-2 3 0,-2-3-4 16,-10-3-5-16,-2-2-1 15,-10 3 0-15,-7 4 0 0,-4 8-2 0,-2 6-8 16,-8 11-17-16,-6 4-15 15,-1 4-42-15,1 5-35 0,0 2-44 0,-1 3-95 16</inkml:trace>
  <inkml:trace contextRef="#ctx0" brushRef="#br0" timeOffset="134212.17">25986 3292 116 0,'0'0'50'16,"0"0"2"-16,0 0 14 0,0 0-7 0,-52-57-2 0,38 49 3 15,5-1-8-15,7 1-2 0,-4 0-8 16,2-1-8-16,2 3-5 0,-2 1 1 15,4 1 2-15,0 0-7 0,0 1-8 16,6 2 21-16,0-1-35 0,-2 2-3 16,7 3-1-16,3 5 0 0,1 5 0 15,9 2 0-15,1 5 1 0,2 3 1 16,6 5 1-16,8 3-1 0,1 1 1 16,3 4 0-16,7 1 0 0,-7 6 0 15,11 0 1-15,2 5-1 0,-4 2-1 16,2 4 2-16,4 1-1 0,-9 2-2 15,3-3 3-15,4-1-1 0,-6-4 0 16,1-7-2-16,-3-2 0 0,0-8-1 0,-7-4-10 16,-4-5-16-16,-6-5-4 0,-6-5-26 15,-8-8-2-15,-15-5-39 0,-4-1-60 16,-6-9-175-16</inkml:trace>
  <inkml:trace contextRef="#ctx0" brushRef="#br0" timeOffset="134604.07">26928 3619 518 0,'0'0'11'0,"0"0"-3"16,-6-57 11-16,0 49 56 0,4 2-17 15,0 1-8-15,0 1-13 0,2 1 0 16,-2 2-12-16,2 0-3 0,0 1-6 15,0 0-11-15,0 0-5 0,0 3-1 16,4 6-3-16,2 3-2 0,9 7 6 16,-3 2 0-16,11 1 0 0,4 3 0 15,-1 0 0-15,-1 1 1 0,4 1-1 16,0-1 0 0,-2 1 0-16,-8-4 1 0,-1-1 0 0,1 0-1 0,-9-2 1 0,-4-2 0 15,1-6-1-15,-5-2 0 0,-2-2 0 16,0-2-1-16,-5 1 1 0,-3-1 0 15,-4 1 1-15,-9-1 3 0,-6 0 0 16,-6-3-1 0,-4 2-2-16,-2 1 1 0,-9-2 0 0,1 0-2 15,3 0-19-15,-1 4-24 0,10-1-25 0,8 1 1 16,12 0 8 0,-3 0-31-16,5 1-87 0</inkml:trace>
  <inkml:trace contextRef="#ctx0" brushRef="#br0" timeOffset="135220.51">27600 4082 477 0,'0'0'32'0,"0"0"-12"15,-4-58 21 1,4 45 17-16,-2 7-10 0,0-2-8 16,2 1-6-16,-2 2-13 15,0 1-6-15,0 1-1 0,-4-1-4 16,1 1-3-16,-3 3-2 0,2 0-5 0,-11 0-4 15,1 7 0-15,-9 6 1 16,6 5 1-16,-1 4 0 0,1 2 1 16,7 1 0-16,1 2 0 0,3-2 1 15,4 0-3-15,4-5 0 0,0-2-5 0,8-3 2 16,1-5 2-16,-1-3 2 0,4-2 0 16,5-3 2-16,3-2 0 0,-3-1 2 15,8-8-1-15,-5-1 2 0,3-4 1 16,2-3 2-16,-6 0 0 0,-3-1 2 15,-3 0 0-15,-1 1 5 0,-6-2 3 16,-4-2-1-16,2 4-2 0,-4 2-4 0,0 5-2 16,0 7 2-16,0 2-2 15,0 1-3-15,0 1-4 0,0 6-1 16,0 5-6-16,0 5-3 0,0 8 8 0,0 5 2 16,2 3 0-16,-2 3 0 0,0-1 0 15,0-1 0-15,0-2 1 0,0-4-1 16,2-6 1-16,-2-3-1 0,0-2 0 15,0-5 0-15,-4-1-1 0,0-2 1 16,-4 2 1-16,-11-2 1 0,3 0 1 0,-7 0-3 16,-2-1 1-16,7-1-1 15,-3-4-10-15,2 0-2 0,3-3-7 0,-5 0-10 16,5 0-26-16,-9-5-19 0,4 0-21 16,0-2-94-16</inkml:trace>
  <inkml:trace contextRef="#ctx0" brushRef="#br0" timeOffset="135693.63">27600 3895 501 0,'4'-50'27'15,"0"30"6"-15,-4 5 23 16,-2 3 11-16,-8 5-16 0,2 1-20 0,-11 1-15 15,3 5-4-15,-11 5-10 0,-8 10-2 16,-3 3 0-16,5 6 1 0,4 1 0 16,3 3 2-16,-3 4-2 0,6 1-1 15,4 1 0-15,1 0-1 0,5 1 1 16,-1 2 0-16,3-2 0 0,5 7 0 16,6-2 0-16,0 5 0 0,0 0 0 0,0 0 1 15,6 2-1-15,5-1 0 16,3-3 0-16,-3-3 1 0,9-5-1 0,-3-6 0 15,8-5 0 1,1-5 0-16,3-8 0 0,4-7 0 16,7-4 3-16,-3-5 1 0,4-8 1 0,7-3 3 0,-7-5-2 15,1-3 4-15,1-4 4 0,-4-5 2 16,1-5-3-16,-7-4-1 16,2-4-1-16,-4-5-5 0,-6-3 1 0,-11-2 0 15,-4-1-2-15,-10-3-2 0,-10 1 0 16,-13 4-1-16,-10 6 1 0,-14 13-3 15,-15 7-2-15,-5 14-13 0,-1 8-11 16,-2 10-17-16,8 12-12 0,12 9-29 0,7 5-7 16,8 1-52-16,8-1-123 0</inkml:trace>
  <inkml:trace contextRef="#ctx0" brushRef="#br0" timeOffset="136290.74">27412 4838 196 0,'0'0'49'0,"0"0"12"0,0 0 13 16,19-66 1-16,-15 53-2 0,-2-4-22 15,0 6 2-15,2 1-3 0,-4 2-6 0,2 4-4 16,-2 1-5-16,0 3-8 15,0 0-5-15,0 0-7 0,0 0-7 0,0 2-7 16,0 6-1-16,0 7-5 0,-8 6 4 16,2 9 1-16,-7 4 2 0,-3 6 0 15,1 3-1-15,-5 8 0 0,-5 5 0 16,-2 0 0-16,4 0 0 0,-4-4-1 16,5-5 0-16,7-4 0 0,-6-5 1 15,9-1-1-15,-4-4-2 0,3-1-39 16,3-5-17-16,-3-5 0 15,7-6-13-15,2-4-40 0,-6-8-37 0,-1-4-89 16</inkml:trace>
  <inkml:trace contextRef="#ctx0" brushRef="#br0" timeOffset="136620.26">27003 5160 417 0,'0'0'95'0,"0"0"-42"15,0 0-12-15,18-51 22 0,-22 51-1 16,4 0-25-16,0 0-7 0,0 0-3 16,0 0-9-16,0 0-8 0,0 4-5 15,0 5-5-15,-2 4-2 0,-2 8 2 16,0 0 0 0,2 5 2-16,0 3-2 0,2 3 1 0,0 4-1 0,0 0 0 15,0 1 2-15,0-2-2 0,4 0 1 16,0-3-1-16,2-3 1 0,5-4 0 15,-5-5-1 1,4-6 0-16,7-3-1 0,-3-8 1 16,11-3 0-16,8-1 2 0,4-11-1 0,7-2 0 0,5-7 0 15,-5-2 0-15,5-1 0 0,-7-2 0 0,-5-1 0 16,-4 8-1 0,-10 7 0-16,-17 6-14 0,-2 6-23 0,-4 1-43 0,-8 8-27 15,-15 1-111-15,4-1-194 0</inkml:trace>
  <inkml:trace contextRef="#ctx0" brushRef="#br0" timeOffset="136935.14">26949 5992 536 0,'0'0'50'15,"0"0"-2"-15,23-66 0 0,-15 56 20 0,-4 5-19 16,2 4-18-16,-1 1-11 0,1 1-7 16,-4 8-8-16,2 5-3 0,2 5 2 15,-2 8 2-15,0 2 5 0,-2 4-4 16,-2 5-3-16,3 0-1 0,-6-1-2 15,1 1 0-15,2 0-1 0,-4-1 0 16,2-3 0-16,4-2-16 0,-2-5-30 16,0-4-30-16,9-6-23 0,-7-4-13 15,0-7-38-15,0-5-108 0</inkml:trace>
  <inkml:trace contextRef="#ctx0" brushRef="#br0" timeOffset="137376.63">27191 5951 570 0,'0'0'6'0,"6"-54"12"0,-4 44 8 15,2 4 29-15,-4 4-17 0,0 2-14 16,2-1-1-16,3 1 1 0,1-1-10 16,2 1-9-16,0 0-1 0,3 0-2 15,5 2 1-15,-1 1 1 0,5 5-1 16,-5 2 0-16,5 1 0 0,-9 3-3 0,3 2 0 15,-8 0 0-15,-4 4 0 0,-2 2 0 16,-4 0 0-16,-10 2-3 16,-1-1-19-16,-9 0-18 0,1-6-7 0,4 0 7 15,-6-6 10-15,11-2 18 0,-3-1 6 16,9-3 0-16,6-2 6 0,0-3 0 16,2 0 1-16,0 0 0 0,0-1 3 15,2-2 17-15,0 0 3 0,-2-1-7 0,4 1-1 16,5 1 4-16,1 1-6 15,0-1-2-15,-1 2 1 0,9 0 3 16,-1 0 5-16,5 4-4 0,3 3-5 16,-2 3 1-16,0 4-1 0,-1 0-1 0,-9 1-3 15,-3 1-3-15,-4 0-2 0,-6 3 0 16,0-3-1-16,-10 2-2 0,-2 0 1 16,-5-3-1-16,1 0-25 0,-7-3-15 15,2-2-19-15,-4-1-14 0,-2-6-27 16,1-3-102-16,5 0-169 0</inkml:trace>
  <inkml:trace contextRef="#ctx0" brushRef="#br0" timeOffset="137794.22">26790 5792 629 0,'0'0'6'16,"6"-61"-2"-16,0 51 0 0,-4 5 32 0,-2 3 16 15,0 2-28-15,0 1-7 0,0-1 6 0,-2 1-3 16,-2 6-8-16,-10 7-8 16,-1 9-2-16,-5 4 0 0,-1 7 0 0,-4 4 1 15,4 3-2-15,7 4 0 16,-3 4-1-16,5 4 0 0,6 5 0 16,2 1 0-16,2 2 0 0,4-1 1 15,6 0 0-15,4 0-1 0,9-1 1 0,2-7 1 16,2-9-2-16,8-10 2 0,10-9-2 15,5-11 1-15,12-7-1 0,8-7-2 16,6-11 2-16,9-6 0 16,-5-2 2-16,5-5-1 0,-6-2 1 0,-1-6-1 15,-4-4 10-15,-1-5 3 0,-13-3-2 16,-5 0-3-16,-5-3-4 0,-7 2-2 16,-16-5-2-16,-11 2-1 0,-14-1 3 15,-16-3 2-15,-15-1 0 0,-10 1-3 16,-5 5-1-16,-14 9-1 0,-6 8-5 0,-6 9-19 15,-7 6-14-15,5 6-15 0,5 7-38 16,3 4-4-16,4 1-62 0,19 4-91 16</inkml:trace>
  <inkml:trace contextRef="#ctx0" brushRef="#br0" timeOffset="138257.99">28049 4573 75 0,'0'0'303'0,"0"0"-247"0,0 0-12 0,0 0 20 16,0 0 3-16,0 0-11 0,0 0-7 15,6-51-6-15,-2 49-10 0,-4-1-11 16,6 3-9-16,5 0-11 15,5 5-1-15,9 8 0 0,6 2 1 0,4 8 2 16,6 8 0-16,-1 3 1 16,3 3-1-16,5 2-1 0,-7 3 2 0,7 0-1 15,-3 2-2-15,-6 5 0 0,9-2-2 16,-5 4 1-16,-1 2-1 0,-3-5-1 16,-6-6-5-16,-2-4-31 0,-8-11 6 15,-9-7-35-15,-6-9-33 0,-8-9-48 16,-10-2-128-16</inkml:trace>
  <inkml:trace contextRef="#ctx0" brushRef="#br0" timeOffset="138636.17">28495 5204 321 0,'0'0'303'0,"0"0"-256"0,0 0-31 0,15-56 48 15,-15 49 13-15,0 4-40 0,0 1-21 16,0 0-4-16,0 2-2 0,0 0-7 16,0 0-3-16,0 6-3 0,2 7-4 15,2 5 2-15,2 2 5 0,-2 2 0 16,7-1 0-16,5-3 0 16,-3 0 0-16,7-4 0 0,-5-3 0 0,12-4 0 15,-1-3 0-15,7-4 0 0,1 0 1 0,-1-6 1 16,0 1 2-16,-2-2 1 15,-6-2-1-15,-5-3 0 0,3 0 3 16,-9-2 7-16,5-8 3 0,-9 0-3 16,5-3-1-1,-7-2-6-15,0-1-3 0,1 1-1 0,-3 2-2 0,-4 6-1 0,-2 7 1 16,0 3-1-16,-2 5-2 0,0 1-8 16,-2 3-5-1,4 0-19-15,0 14-13 0,-5 7-38 0,1 10-28 0,0 7-17 16,0-4-89-16</inkml:trace>
  <inkml:trace contextRef="#ctx0" brushRef="#br0" timeOffset="138935.81">28917 5785 402 0,'0'0'143'0,"0"0"-69"0,0 0-51 0,0 0 26 16,0 0 28-16,0 0-27 16,0 0-20-16,0 0-8 0,12-11-14 15,-8 23-8-15,-1 6 0 0,1 7 2 0,-2 0 2 16,2 3 0-16,-2 0-1 0,0 0-3 15,0 3 2-15,-2-1-2 0,0 4 0 16,0-1 0-16,0 0-1 0,-2-2-23 16,0-5-34-16,2-4-24 0,4-9 5 15,4-5-18-15,5-7-27 0,-1-1-75 16</inkml:trace>
  <inkml:trace contextRef="#ctx0" brushRef="#br0" timeOffset="139299.73">29332 5764 602 0,'0'0'101'0,"-2"-57"-93"16,4 50 7-16,-2 3 32 0,-2 3 15 15,-2 1-34-15,0-2-16 0,-2 2-8 0,0 0-4 16,-11 11 0-16,7 3-1 16,-11 6 0-16,7 5-1 0,-7 2 2 0,7 4 0 15,-5 1-1-15,9 2 1 16,-3 4 0-16,1 0 0 0,6-2 0 15,4-2-2-15,2-6-23 0,0-6 5 16,10-8 15-16,2-2 5 0,-1-5 0 16,1-3 1-16,7-3 1 0,-3-1-2 0,7-8 5 15,0-3 3-15,-1-5 9 0,3-2 5 16,0-2-2-16,0-1-3 0,-9-1 1 16,-1-1-2-16,-5-2 3 0,-10-3-7 15,0-1-3-15,0-1-3 0,-4-1-4 16,-15 4-2-16,3 2 0 0,-11 4-1 15,-6 4-2-15,0 2-12 16,0 2-7-16,6 4-14 0,4 2-2 0,2 4-14 16,-5 4-47-16,-3-1-22 0,-2 0-84 0</inkml:trace>
  <inkml:trace contextRef="#ctx0" brushRef="#br0" timeOffset="139772.37">28993 5424 638 0,'0'0'8'0,"-2"-56"-6"0,-2 43 1 0,-6 1 41 15,-9 4-3-15,-3 3-21 16,3 2-11-16,-8 3 0 0,-2 3 0 0,-4 8-2 16,2 4-3-16,-2 6 0 0,2 4-2 15,-2 6-1-15,2 5-1 0,0 5 1 16,8 3 0-16,-4 3 0 0,7 3-1 15,7-1 0-15,1 1 0 0,1 2 0 16,7-2-1-16,6 2-2 0,0-2 2 16,3 0 0-16,9 1 1 15,-4-2 0-15,11 1-1 0,-2-2 1 0,8-6-1 16,-1-2 0-16,7-7 1 0,-1-9 1 16,3-8 4-16,6-7 1 0,11-8 4 0,3-4 7 15,12-9 3-15,5-7-2 0,2-3-6 16,1-3-5-16,-3-4 6 15,-2-4 2-15,1-3-2 0,-9-5 2 0,-2-2 1 16,-5-6-6-16,-9-3-8 16,-5-1 0-16,-14-3 0 0,-4-1 5 0,-13-3-2 15,-10-2 0-15,-6-1-2 0,-23-1 0 16,-8 0-1-16,-15 4-2 0,-10 10-5 0,-10 11 2 16,-7 10-9-16,3 12-12 15,-7 6-10-15,11 7-9 0,-3 7-15 0,1 5-47 16,-5 3-35-16,13-1-77 15</inkml:trace>
  <inkml:trace contextRef="#ctx0" brushRef="#br0" timeOffset="140859.63">24415 4772 244 0,'0'0'68'0,"0"0"-24"15,0 0 17-15,0 0 15 0,0 0-17 16,0 0-20-16,0 0-1 0,0 0-2 16,2-26-5-16,-2 26 5 0,-2 0-9 15,2 0-5-15,-2 0-4 0,2 2-9 16,-7 5-9-16,1 0 0 0,-6 6-1 15,4 4 1-15,-11 4 2 0,5 7 1 16,-11-2 0-16,0 7 3 0,-2 5 1 16,-6 6-1-16,-8 6 2 0,-3 4 2 0,-10 3 5 15,7 1 0-15,-9-1-6 16,4 5-3-16,-3 4-6 0,-5 7-3 0,-4 4 3 16,-3-2 1-16,3-2 2 0,0-5-1 15,4-7 1-15,7-4-3 0,3-8 0 16,7-2 0-16,10-7 1 0,2-5-1 15,8-8 1-15,8-7-1 0,9-8 0 16,-2-5 0-16,6-4 0 0,0-3 0 16,2 0-2-16,0 0-2 0,0-4-4 15,4-6 0-15,-2-5-3 0,6-7-10 16,-4-5-15-16,0-3-26 0,1-2-44 16,-1 3-91-16,-4 4-212 0</inkml:trace>
  <inkml:trace contextRef="#ctx0" brushRef="#br0" timeOffset="141835.16">22976 5886 298 0,'0'0'73'0,"0"0"-11"0,0 0 7 0,-4-57-6 15,4 50-10-15,0 0-14 16,2 2-1-16,0 2-4 0,0 3-10 15,0 0-13-15,6 1-8 0,-3 6-3 16,3 3 0-16,2 4 2 0,1 3 2 16,-5 2 0-16,-2 1-1 0,2 1 0 0,-2 4 1 15,0-3-1-15,-2 4 0 0,-2-1-2 16,0 2-1-16,0 0 1 16,0-2 2-16,0-3-2 0,2-2 0 0,-2-5-1 15,7-1 0-15,-3-4 1 0,4 0-1 16,7-4 0-16,3-1 0 0,9-1 2 15,2-4 2-15,6-5 3 0,4-3 1 16,3-3-5 0,3-3-2-16,-1 2-1 0,-5-3 1 0,0 5-1 0,-6 1 1 15,-8 3-1-15,-2 4 0 16,-15 2-33-16,-6 5-49 0,-4 1-69 0,-8 1-186 0</inkml:trace>
  <inkml:trace contextRef="#ctx0" brushRef="#br0" timeOffset="142461.4">22672 6493 305 0,'0'0'15'15,"0"0"10"1,-6-54 8-16,4 41 11 0,0 1 7 0,2 2 1 0,0 1-8 16,0 0-3-16,0 1-6 0,0 2-6 15,0 2 5-15,0 3 1 16,0 0 0-16,-2 1-4 0,0-2-7 0,-7 2-8 15,-1 0-5-15,-2 6-8 0,-7 2-2 0,3 3-1 16,-9 5-1-16,0 5 1 16,0 5 0-16,2 2 1 0,-6 3-2 0,1 3 2 15,-1 2-1-15,4 0 1 0,4 1 0 16,-2-1-1-16,13 3 0 16,-7 0-1-16,9 1-1 0,2 1 1 0,4 2 0 15,2 4 0-15,6 0 0 0,2-1 0 16,11-2 1-16,-4-7 0 0,11-8-2 15,5-6 1 1,5-9-1-16,5-6 1 0,11-9 1 0,3-3 1 0,7-13-1 16,2-9 2-16,3-5 1 0,1-9-2 15,-4-1 0-15,-2-4 2 0,-2-5-2 0,-2-2 5 16,-11-1 1-16,5-4-1 0,-13 2-4 16,-6 1-2-1,-4 3 1-15,-12 3-1 0,-1 0 5 16,-14 5-4-16,0 7 0 0,-6 4 4 0,-10 6 1 0,-7 0 0 15,-14 3-2-15,-15 2-4 0,-12 2 0 16,-10 8-1-16,-4 5-8 16,-11 6-20-16,6 7-10 0,1 6-35 0,7 6-9 15,11 3-9-15,13-1-72 0,3-2-130 16</inkml:trace>
  <inkml:trace contextRef="#ctx0" brushRef="#br0" timeOffset="142747.26">22734 6554 443 0,'0'0'60'16,"0"0"2"-16,0-58 5 0,0 53 1 0,0 2-3 15,0 2-15-15,0 1-16 0,0 0-13 16,0 9-17-16,0 7-4 0,0 6-1 16,0 5 1-16,-6 2 1 0,4 1 1 15,-6 1 0-15,1-1-2 16,3-1 0-16,2 0 0 0,-2 2 0 0,4-4-1 16,0 1-4-16,0-7-42 0,2-3-25 15,2-7-8-15,0-5-12 16,1-6-51-16,-3-1-90 0</inkml:trace>
  <inkml:trace contextRef="#ctx0" brushRef="#br0" timeOffset="142968.26">23028 6428 460 0,'0'0'158'16,"0"0"-95"-16,0 0-22 0,0 0 40 15,0 0-25-15,0 0-30 0,0 0-15 16,0 0-4-16,0 0 0 0,-2 12 4 15,-7 13 2-15,3 1-4 0,0 4-4 16,0 2-3-16,0 6-1 0,-5 0 0 16,5 4-1-16,2 0 2 0,2-1-2 15,4 1-2-15,-2 1-7 0,0-4-40 16,-2-3-35-16,-2-10 18 0,0-7-78 16,-7-8-162-16</inkml:trace>
  <inkml:trace contextRef="#ctx0" brushRef="#br0" timeOffset="143664.37">22418 7303 272 0,'0'0'114'0,"0"0"-77"15,0 0-1-15,16-62 40 0,-13 49 2 16,1-1-26-16,0 2-18 0,2 0 8 15,-4 1-12-15,4 3-3 0,-6 2-8 16,2 2-1-16,-2 3 2 0,0 1-3 16,0 1-6-16,0 5-9 0,0 6-2 15,0 6-4-15,-8 10 4 16,-2 4 3-16,-1 6 2 0,-3 1 2 0,-3 6 0 16,-3 3-1-16,-5 4-3 0,0 0-1 0,-2 0 0 15,-2 2 0-15,-2-2-1 0,-4 0-1 16,0-3-2-16,2-1-16 0,0-8-12 15,4-4-14-15,6-5-22 16,0-4-11-16,-1-4-37 0,5-6-152 16</inkml:trace>
  <inkml:trace contextRef="#ctx0" brushRef="#br0" timeOffset="144115.17">21694 7881 386 0,'0'0'33'0,"0"0"-7"0,-2-58 30 16,2 46 6-16,0 6-12 0,2 0-12 15,3 2-4-15,-5 2-2 0,0 2-1 16,0 0-6-16,4 1-12 0,0 3-6 0,-2 4-4 16,2 3 2-16,2 7 5 0,-4 5-2 15,0 1 2-15,-2 4 2 0,0 4-1 16,0 1-5-16,-2 1-4 16,-2 2-1-16,2 1 0 0,-2 3-1 0,0 2 0 15,-2 1 1-15,4-2-1 0,2-2 1 16,0-6-1-16,0-9 1 0,2-7-1 15,6-7-1-15,-2-6 0 0,11-4 0 16,-1-3 1-16,11-9 0 16,6-6 2-16,4-7-1 0,9-4 0 0,3-4-1 15,1 1 0-15,0 1 0 0,-5 3 2 16,-1 8-2-16,-9 2-4 0,-11 6-14 16,-1 2-9-16,-4 5-19 0,-11 4-24 15,-6 1-23-15,-4 2-94 0,-6 2-222 16</inkml:trace>
  <inkml:trace contextRef="#ctx0" brushRef="#br0" timeOffset="144775.37">21506 8595 307 0,'0'0'82'0,"0"0"-16"16,0 0 5-16,0 0-26 0,0 0-22 15,0 0-7-15,0 0 6 0,0 0 1 16,4-34 1-16,3 25 5 0,1-1 2 16,4 1-5-16,-1 1-2 0,7 0-8 15,-3 2-6-15,3 1-3 0,1 1-2 16,4 3 0-16,-5 0 0 0,3 1-3 16,-2 4 0-1,-5 3-2-15,-2 3 1 0,-1 2 0 0,-5 2-1 0,-6 3 0 16,0 0-2-16,-2-1 2 0,-4 0 0 15,-5 1-8-15,1 2-5 0,-2-1 0 0,-3-2 3 16,5 1 0-16,-1-4 3 0,-1-1 6 16,6-4 1-16,2-2 0 0,2-2-4 15,2-4 0-15,0 0 4 16,0 0 2-16,0-1-1 0,0-1-1 0,4 0 0 16,-2 1 1-16,6-1 1 0,2 1 1 15,3 0 2-15,8 1 6 0,-7 5 4 16,5 4-4-16,-3 4-1 0,5 1-5 15,-5 1 4-15,1 2-3 0,-5 0 0 16,-1 0 0-16,-3 1-3 0,-2-1-1 16,-4-3-1-16,-2 1 1 0,0-2-1 0,-8 0 1 15,-4-1 0-15,-3-1-2 16,-10 0-4-16,3 0-8 16,-5-1-9-16,-6-1 0 0,-1-1-2 0,1 0-9 0,2-3-9 15,5-1-2-15,1-2-1 0,10-2-5 16,3 0-18-16,-1-6-32 0,5-4-37 15,-4-1-58 1</inkml:trace>
  <inkml:trace contextRef="#ctx0" brushRef="#br0" timeOffset="145244.2">21560 8526 470 0,'0'0'37'0,"0"0"-7"0,0 0 14 15,-12-51 20-15,8 48-11 0,-1-1-6 0,-1 0-8 16,-2 1-10-16,0 2-12 16,1 1-6-16,-1 0-4 0,0 0-3 15,-2 1-2-15,-1 9-2 0,-3 7-2 16,-1 2 1-16,-1 10 1 16,1 2 0-16,-1 7-1 15,-1 3 1-15,9 2 0 0,0 1 0 0,1 1 0 0,1 3-1 0,6 6 1 16,-2-1 0-16,4 1 0 0,-2-6 1 15,9-2-1-15,3-2-1 0,2-4 1 16,7 2 0-16,6-1-1 0,2-1-1 16,8-5 2-16,-4-6-1 0,0-7 1 15,0-9-1 1,2-4 1-16,1-9 0 0,1-5 0 0,0-12 2 0,4-8-2 16,-1-6 2-16,1-4 0 0,-6-3-1 15,0-6 3 1,-4-3 0-16,0-4 4 0,-4-5 1 0,-6-6-2 15,2-6-3-15,-13-2 2 0,-4-1-3 0,-6 1-2 0,-6 3 1 16,-6 3-1-16,-13 6 0 31,-4 5-1-31,-4 9 2 0,-7 8-2 0,1 10-2 16,-6 8-3-16,-1 5-12 16,1 8-9-16,3 4-7 0,5 1-21 0,8 4-7 15,4 4-20-15,1 2-71 0,1-3-93 16</inkml:trace>
  <inkml:trace contextRef="#ctx0" brushRef="#br0" timeOffset="145736.26">23214 7175 291 0,'0'0'18'0,"0"0"-15"0,-17-50-1 16,13 42 24-16,0 0 21 0,-6 0-5 16,1 0-4-16,5 1 15 0,2 3-31 15,-2-1-1-15,4 3 16 0,-2-2 0 16,2 2-3-16,0 2 3 0,0 0-3 16,0 0-9-16,0 0 3 0,0 0-5 15,0 0-7-15,0 0-5 0,0 0-5 0,2 2-1 16,2 8-3-16,0 6 0 15,9 5 4-15,-3 9 1 0,2 5-1 16,7 7 0-16,-4 4 0 0,5 0-2 0,-1 3-3 16,4 6 1-16,1 3-1 0,-5 5 0 15,2-2 1-15,1-2-1 0,-9-8-1 16,3-8-3-16,-1-11-10 0,-7-7-8 16,0-8-10-16,1-5-36 0,-9-7-22 15,0-2-46-15,-7-2-111 0</inkml:trace>
  <inkml:trace contextRef="#ctx0" brushRef="#br0" timeOffset="146112.34">23228 7733 553 0,'0'0'11'0,"0"0"25"0,0 0-7 15,0 0 35-15,0 0-8 0,0 0-16 16,0 0-11-16,0 0-3 0,-12-34-9 15,12 34-5-15,0 0-6 0,4 0-4 16,2 4-2-16,5 3-1 0,7 8 0 16,-5 5 1-16,7 6 2 0,-5 5 0 15,5 0 0-15,-3 4 0 0,1 3-1 16,-1 2 0-16,2 2 1 0,-1-2-2 0,3-2 1 16,2-8-1-16,-5-9 1 15,-1-7 0-15,-7-9-1 0,2-3 1 0,1-2 1 16,-1-3 0-16,5-5 0 0,-1-6-1 15,7-4 4-15,-4-6 3 0,1-6-1 16,3-1 0-16,-8-7-2 0,3 0-3 16,-3-3 1-16,1-2-1 0,-8 7-1 15,1 8 0-15,-7 15-1 0,-2 9 0 16,-6 4 0-16,4 0-1 0,-3 0-17 16,1 1-17-16,0 7-29 0,-4 2 0 15,4 7-28-15,-2 2-51 0,3 2-28 16,-1-1-70-16</inkml:trace>
  <inkml:trace contextRef="#ctx0" brushRef="#br0" timeOffset="146457.91">23373 8493 576 0,'0'0'34'0,"0"0"0"16,0 0 2-16,-15-56 16 0,15 52-19 0,0 0-11 0,5 1 1 16,-3-1-4-1,2 0-5-15,2 1-4 0,6-2-2 0,-3 1 0 0,13-2 0 16,1-2-2-16,4 1-1 0,10 0-2 15,3-3-1-15,3 2-1 0,-4 1 1 16,-6 1-1-16,-2 5 0 0,-6 1-1 16,-10 0-13-16,3 1-25 0,-12 5-23 0,-6 3-38 15,0 0-18-15,-6 2-77 0,-8-3-135 16</inkml:trace>
  <inkml:trace contextRef="#ctx0" brushRef="#br0" timeOffset="146898.41">23559 8448 506 0,'0'0'46'0,"0"0"-11"0,0 0 1 0,0 0 28 0,0 0-2 16,0 0-18-16,0 0-11 0,0 0-5 15,0 0-13-15,-23-6-9 0,17 28-6 16,2 5 0-16,0 5 1 0,0 3-1 16,-5 0-1-16,7-1 1 0,2-1-1 15,0-3 1-15,0-1 0 0,2-4 1 16,0 2-1-16,0-3 0 0,3-5 0 15,-1-4 0-15,-4-5 0 0,0-3 1 16,0-5-2-16,2-2 1 0,-2 0 0 0,0 0 1 16,2-3 1-1,0 1-2-15,-2-2 1 0,4 0 0 0,2 0-1 0,1-1 0 16,3 1-1-16,-4 0 1 0,0 0 0 16,13 0 0-16,-9-2 0 0,11 3 0 15,-3 3 1-15,7 0 0 0,2 3 1 16,-2 4 2-16,2 2 0 0,-2 3-1 15,-1 3 1-15,-9 3 5 0,-3-1-5 16,-8-1-1-16,-2 1 0 0,-2 1 1 16,-10 3-1-16,-4 2-1 0,-7 5 0 15,-4 1 0-15,-6-1 0 0,0-5-1 16,-4-5 0-16,4-3 0 0,0-4-1 0,0-6-10 16,0-2-9-16,2-2-7 0,2 0-2 15,0-1-3-15,3-3-6 0,-1-4-16 16,4-1-13-16,2-6-34 0,1-4-54 15,3-3-143-15</inkml:trace>
  <inkml:trace contextRef="#ctx0" brushRef="#br0" timeOffset="147402.99">23451 8243 408 0,'0'0'15'16,"0"0"24"-16,0 0 5 0,0 0 7 0,0 0 3 0,-62-46-17 15,44 52-7-15,3 5-3 0,-7 0 0 16,3 2 0-16,0 4-5 0,9 0-4 0,-6 7-9 16,3 1-6-16,3 1-2 15,-3 5 0-15,9-1 0 0,-2 2-1 16,-4 4 0-16,-1 4 1 0,3 5-1 15,0 0-1-15,-2 4 0 0,3 0 1 16,3 3 0-16,4 2 0 0,0 0 0 0,8 4 0 16,7 2 0-1,-5 1 0-15,11-4 0 0,-7-7 1 0,11-6-1 0,6-5 0 16,-2-8 0-16,8-5 0 0,1-8 0 16,3-8 0-16,9-7 1 15,-7-4 1-15,5-10-1 16,-1-8 2-16,-4-6-1 0,3-4 0 0,-1-4 0 0,-7-3 1 15,1-3 4-15,0-4 4 16,-4-2-4-16,0-7 5 16,-1-3-2-16,-8-4-4 0,-3-2 0 0,-6 1 3 0,-7-2-3 0,-10 0-1 15,-2 1-3-15,-15-2 0 0,-3 1 1 32,-11 0 0-32,-13 2 0 0,-3 4-3 0,-7 8-6 15,0 10 4-15,-8 13 0 0,-2 12-1 0,-4 11-15 0,-9 6-18 31,5 11-13-31,-2 6-33 0,10 4-15 16,6 3-48-16,12-3-59 0</inkml:trace>
  <inkml:trace contextRef="#ctx0" brushRef="#br0" timeOffset="148236.74">24870 4781 206 0,'0'0'62'0,"0"0"-22"0,0 0 16 16,0 0 9-16,0 0-6 0,0 0-15 0,0 0-18 15,0-22-9-15,4 23-6 16,0 6 0-16,0 1 15 0,-2 3 0 0,0 4-4 16,2 2 0-16,2 3 3 15,5 5-7-15,-5 3-4 0,0 5 1 16,4 6-2-16,1 3-6 0,-3 6 0 0,0 6-1 16,3 4-3-16,1 2-1 0,-6 1 0 15,5 3-1-15,1 2-1 0,-4 2 0 16,-2-3 1-16,5 0 0 0,1-3 0 15,-3-2 1-15,1-4-2 0,0-9 0 16,-4-5 0-16,-4-9 0 0,-2-8 0 16,0-7 0-16,3-9 1 15,-3-4 0-15,0-2 0 0,0-2 0 0,0-1-1 16,0 0-21-16,0-2-9 0,0-5-5 16,0-2-14-16,0-4-3 0,-3 1-11 15,-1-1-43-15,-6 1-54 0</inkml:trace>
  <inkml:trace contextRef="#ctx0" brushRef="#br0" timeOffset="148693.31">24884 5846 537 0,'0'0'67'0,"0"-50"-40"0,0 36 12 16,0 3 35-16,0 4-22 16,0 2-26-16,0 2-6 0,0 1 0 0,0 2-7 0,0 1-8 15,0 9-5-15,4 5-5 0,2 5-1 16,1 5 6-16,3 3 1 0,-6 4-1 16,2 1 0-16,2 1 0 0,5 3 1 15,-5-4-1-15,-2 1 0 0,7-4 0 16,-1-7 1-16,1-3-1 0,3-3-1 15,-6-6 1-15,3-3 0 0,1-4 0 16,1-3 1-16,3-1 0 0,-3-6 0 16,6-3 1-16,1-3 0 0,-3-2 0 15,6-4-1-15,-3-4 2 0,-3-4 4 16,4-4 3-16,-9-3 1 0,5-4 1 0,-11-4-1 16,4 0-1-16,-5 1-3 0,-5 4-2 15,-2 9-3-15,-9 7 0 0,1 7-1 16,0 6 0-16,4 3-1 0,-4 4-1 15,-5 0-4-15,3 11-21 0,4 6-8 16,-5 3-8-16,7 8-2 0,4 6-41 16,-2 1-2-16,-2 5-57 15,0-6-77-15</inkml:trace>
  <inkml:trace contextRef="#ctx0" brushRef="#br0" timeOffset="149345.4">25016 6497 220 0,'0'0'73'0,"0"0"-32"0,0 0 17 16,0 0 13-16,11-60-6 0,-9 46-8 16,-2 2-7-16,2-1-12 15,2 1 3-15,0 2-2 0,-2 4 0 16,0 2-12-16,-2 2-3 0,0 2-8 0,2 0-8 0,0 3-5 16,0 4-3-16,5 5 0 0,1 6 0 15,-4 1 2-15,2 4 3 0,-2 3 0 16,-2 1-1-16,0 2-1 15,-2 2 0-15,0 1-1 0,0 1-1 0,0-1-1 32,3-2 0-32,-3-5 0 0,2 0 0 0,-2-6-1 0,2-3-1 0,0-2-34 15,-2-4-17-15,0-1-36 0,0-4-14 16,-2-4-143-16,-5-2-55 0</inkml:trace>
  <inkml:trace contextRef="#ctx0" brushRef="#br0" timeOffset="149750.21">25380 6355 595 0,'0'0'7'0,"17"-51"7"16,-7 43 38-16,-10 4 22 15,0 3-13-15,-4-1-18 0,0 1-8 16,4-2-11-16,-6 3-10 0,-1 0-5 15,1 3-3-15,0 7-4 0,-6 5-2 16,-3 6 0-16,1 6 0 0,-5 3 0 0,4 3 0 16,-1 3 0-16,6 3 0 0,-9 2 0 15,11 1 0-15,4 2 0 0,-1-4 0 16,1 2 0-16,4-3-3 16,0-1 3-16,7-2-1 0,-1-7 0 0,0-2-3 15,4-5-15-15,7-9 19 0,-9-4-1 16,13-6 0-16,-5-5 1 0,9 0 2 15,6-7-1-15,-4-5 0 0,-4 0 0 16,-5-1 0-16,3 0 2 0,-11-1 4 16,-6 1 3-16,1-1 2 0,-7-1-1 0,2 0-3 15,-7-4-4-15,-5 1-2 0,-9 0 0 16,-1 4-2-16,-5 3-1 0,-6 5-1 16,-3 4-3-16,-1 4-13 0,0 0-10 15,6 2-7-15,6 4-15 0,7 1-9 16,-7 2-76-16,4 2-56 0,0-2-182 15</inkml:trace>
  <inkml:trace contextRef="#ctx0" brushRef="#br0" timeOffset="150276.46">25138 6263 382 0,'0'0'6'0,"-22"-63"3"16,13 51 35-16,-7 5 16 0,5 4-14 15,-7 0-10-15,5 3-3 0,-3 0-5 16,-1 0 0-16,3 4-1 0,-1 1 3 16,7 1-2-16,-6 1-3 0,3 3-7 0,3 3-6 15,-4 2-7-15,-1 3-3 0,3 3-1 16,-9 2 0-16,7 3 0 0,-7 2-1 15,7 3 1-15,-5 4-1 0,3 3 0 16,8 3 0-16,-3 1 2 0,5 1-2 16,4-4 0-16,4 1 0 0,7 0 0 15,-1 0-2-15,11 3 2 0,-3-1 0 16,5 0 0-16,4-2 0 0,0-3 0 16,-4-7 2-16,8-4-2 0,-3-9 0 0,8-5 0 15,1-6-2-15,6-6 2 16,-1-3 2-16,-1-8 0 0,4-6 1 15,1-2 2-15,-7-6 3 0,3-1 10 16,1-2 2-16,-4-4-2 0,-4-4-3 16,0-7-3-16,-1-2-3 0,-3-4 0 0,-5-4-3 15,-9 0 1-15,-3-3 2 0,-9 1-2 16,-10 2-4-16,-15 0-3 0,-9 3 2 16,-10-1-2-16,-5 3 0 0,-12 10-2 15,-10 8 0-15,0 12-3 0,0 10-16 16,0 9-8-16,6 3-7 0,10 10-17 15,-6 10-38-15,9 5-37 16,1 5-96-16</inkml:trace>
  <inkml:trace contextRef="#ctx0" brushRef="#br0" timeOffset="150789.78">25155 7092 299 0,'0'0'50'0,"0"0"-2"0,0 0 18 0,0 0 9 15,27-51-17-15,-25 45-6 0,0 3-3 16,0 3-6-16,-2 0-12 0,4 7-15 15,0 3-2-15,6 4 2 0,-5 3 4 16,-3 3-2-16,-2 0-3 0,0 0-5 16,0 1-1-16,0 3 0 0,-13 2-4 15,1 6 0-15,-3 4-2 0,-7 3 0 0,-1 1-1 16,0 2 0-16,-2-3-1 16,-1-1 1-16,3-4-2 0,6 1 1 15,-8-4-1-15,9-1-4 0,-5-3-15 16,13-5-2-16,-4-6-11 0,3-2-20 15,7-3-25 1,0-4-9-16,2-3-53 0,-2-2-50 0</inkml:trace>
  <inkml:trace contextRef="#ctx0" brushRef="#br0" timeOffset="151153.16">24793 7577 497 0,'0'0'34'0,"0"0"-9"16,0 0 14-16,-2-52 22 0,2 49-15 15,0 2-11-15,0-2-7 0,0 3 0 16,0-3-9-16,0 3-8 0,0 0-6 16,0 0-2-16,0 0-1 0,0 6-2 15,0 3 1-15,0 3 0 0,4-1 0 0,-2 4 0 16,-2-1 1-16,0 3-1 15,2 0 0-15,0-2 0 0,5 1-1 0,-3 2 0 16,0-1 1-16,-2 2-1 16,8-6 0-1,5-2 0-15,-5-3 1 0,11 0-1 0,-5-5 2 0,11-3 1 0,4-4 2 16,2-4 2 0,2-2 0-16,5 0-2 0,-1-2-5 0,-4 3-3 0,-2 2 3 15,-8 1 0 1,0 5 0-16,-17 1 0 0,2 0-12 0,-8 6-38 0,-4 4-61 15,-12 1-43-15,3-2-184 16</inkml:trace>
  <inkml:trace contextRef="#ctx0" brushRef="#br0" timeOffset="151687.13">24717 8095 427 0,'0'0'10'0,"0"0"11"16,0 0-6-16,0 0 25 0,0 0 1 16,0 0-5-16,0 0 1 0,33-50-4 15,-25 41-5-15,4 4 6 0,1-4-8 16,-3 4-3-16,7-1 0 0,-7 3-6 16,6 1-3-16,3-1-1 0,8 2-4 15,-6-1-2-15,3 2 0 0,-1 0-1 16,4 0-3-16,-8 3 2 0,1 0-2 15,-7-1-3-15,-3 2 0 0,-2-1 0 16,-6 1 2-16,3 1 0 0,-3 0 0 16,2 4 2-16,-2 4-1 0,0 3 2 0,-2 2-1 15,2 1-1-15,-2 7-2 0,-2 2 2 16,-2 3-1-16,0 4 0 0,-3 1-1 16,3 0 0-16,0-1 0 0,-4 1 0 15,0 0 0-15,-1-2 0 0,7 0-1 16,-6-6 1-16,0-6-1 0,4-4-2 15,-3-4-6-15,3-4-13 0,4-5-13 16,-2-1-13-16,2-1-21 0,-2-3 3 0,-2 0-1 16,-2-1-37-16,-3-6-23 15,1-2-97-15</inkml:trace>
  <inkml:trace contextRef="#ctx0" brushRef="#br0" timeOffset="151861.68">24836 8389 403 0,'0'0'62'0,"0"0"11"0,0 0-35 15,0 0-6-15,0 0-5 0,0 0 1 16,0 0 2-16,58-30 15 0,-37 25-4 16,4-3-8-16,-2-1-8 0,3-1-4 15,3-1-6-15,2 0-8 0,2-1-7 16,-4 2 0-16,-6 1 0 0,-2 2 0 16,-3 1-4-16,-9 2-37 0,-3-1-41 0,-6-1-51 15,-2-1-153-15</inkml:trace>
  <inkml:trace contextRef="#ctx0" brushRef="#br0" timeOffset="152379.68">24870 7903 429 0,'0'0'12'0,"0"0"16"15,-42-60 16-15,34 50-24 0,0 3 36 16,-3 3-8-16,1 0-13 0,6 0-3 16,0 1 0-16,0 3-4 0,-1 0-9 15,-1 0-2-15,4 2-5 0,0 2-4 16,0 3-5-16,-4 4-3 0,2 3 0 16,-2 4 0-16,-7 4 0 0,1 2 0 15,3 1 0-15,-3 4 0 0,2 1 0 16,3 2 0-16,-5 2 0 0,4 1 0 15,2-1 0-15,1 1 0 0,5-2 0 16,0 2 2-16,3 1-2 0,5 0 0 16,6-1 0-16,-5-2 0 0,13-2 0 15,-5-5 0-15,10-1 1 0,4-6-1 0,0 0 0 16,0-3 1-16,2-3-1 0,2-4 0 16,0-3 1-16,-2-5 0 0,0-2 0 15,0-5-1-15,-2-4 1 16,-2-3-1-16,-4-3 1 0,-2 0 2 0,2-2 6 15,-7-4 5-15,3 2-5 16,2-3-3-16,-7-2-1 0,3-4 3 16,-5-3-3-16,5-5-2 0,-7-2 0 15,5-1-2-15,-9-2-1 0,-4 1 2 0,-2 3-1 16,-2 0 0-16,-6 4 1 0,-13 0-1 16,-1 4 0-16,-9 5-1 0,-8 6 0 0,-9 6-2 15,-3 4-23-15,-9 3-8 16,2 6-9-16,-4 0-46 0,-6 3-21 0,0 0-84 15</inkml:trace>
  <inkml:trace contextRef="#ctx0" brushRef="#br0" timeOffset="153025.63">25694 7136 273 0,'0'0'30'0,"0"0"13"0,-12-62 13 0,10 51 10 16,0-2-6 0,2 1-12-16,-2 3-9 0,0 3-4 0,2 1-4 15,0 3 6-15,0 0-7 0,0 2-8 0,0 0-7 16,4 0-3-16,-2 0-1 15,6 3-1-15,2 5-2 0,3 2 0 0,-5 2 2 16,9 4 1-16,-5 1-1 0,9 3-2 16,-7 4 0-16,11 2-2 0,-2 6 0 15,-1 3 0-15,5 5-1 0,2 2-1 16,4 4-1-16,3 2-3 0,-1 2 1 16,-2 2-1-16,-2-4 1 0,0 2-1 15,-6-2 0 1,-7-4-2-16,3-4-20 0,-11-5-23 15,5-6-13-15,-9-4-40 0,-4-7-23 16,-2-7-104-16</inkml:trace>
  <inkml:trace contextRef="#ctx0" brushRef="#br0" timeOffset="153436.67">25905 7771 477 0,'0'0'48'0,"0"0"-2"16,8-60 3-16,-6 48 17 0,3 0-4 16,-3 4-21-16,2 0-10 0,2 2-4 15,-4 4-7-15,-2 1-5 0,4 1-6 16,0 1-6-16,3 5-2 0,7 6-1 0,-2 2 0 16,-3 9 0-16,11 2 1 15,-7 5 0-15,5 1-1 0,-5 0 1 16,3-1-1-16,-5 0 0 0,9-1 1 31,-7-7-1-31,3-3 1 0,1-4-2 16,-3-4 2-16,1-5-1 0,-7-3 1 0,4-3 0 15,5 0 0-15,-5-5 1 0,7-5 3 16,-7-1 11-16,7-4-4 0,-9-1-3 16,9-3-2-16,-9-6 5 0,9-1-6 15,-7-2-4-15,-1 1 0 0,1 5-1 16,-6 3 0-16,-2 7-1 0,-4 5 0 15,0 3 0-15,0 3 0 0,-2 1-9 16,0 0-17-16,-4 4-12 0,-2 5-30 16,-1 5-43-16,3 2-8 0,0 2-64 0,-4 0-140 15</inkml:trace>
  <inkml:trace contextRef="#ctx0" brushRef="#br0" timeOffset="153798.93">26170 8223 537 0,'0'0'40'16,"0"0"4"-16,0 0-21 0,0 0 35 16,0 0 2-16,0 0-21 0,0 0-15 15,0 0-3-15,29-47-4 0,-27 53-8 16,0 4-4-16,2 6 1 0,-4 2 0 16,0 5-1-16,0 3-1 0,2 3-1 0,-4-1-1 15,2-1-1-15,-2 1 1 0,0-1-1 16,-2 4 0-16,0 3-2 0,-3-3 1 15,5 1-2-15,-2-1-34 16,2-5 15-16,2-3-31 0,0-9-53 16,0-4 8-16,0-9-64 0,0-1-121 0</inkml:trace>
  <inkml:trace contextRef="#ctx0" brushRef="#br0" timeOffset="154175.72">26428 8211 622 0,'0'0'10'0,"0"0"33"16,0 0-14-16,0 0 38 0,0 0-8 15,0 0-24-15,0 0-9 0,0 0-9 16,0 0-10-16,-14-22-6 0,1 41 0 16,-7 2-1-16,7-1 1 0,-5 1-1 15,3 1 0-15,-1-1-1 16,3-2 1-16,7-1 0 0,-4 0 0 0,1-2 0 15,5 0 0-15,2-5-1 0,2-2 1 16,0-3 0-16,0 0-1 0,2-3 0 16,0-1-1-16,9-1 1 0,1 1 0 0,-4-2 1 15,13 0 1-15,-2-3 0 0,5-2 0 16,7-1 1-16,-4 0 0 0,2-1 0 16,-2 0 0-16,4 0 1 0,-6 1-3 15,2-1 3-15,-4 2-3 16,-9 0 0-16,3 3 0 0,-7 0 1 0,-8 2-1 15,0 0-3-15,-2 0-17 0,0 0-18 16,-2 0-14-16,2 0-25 0,-8 0-19 16,-7-2-53-16,7-1-90 0</inkml:trace>
  <inkml:trace contextRef="#ctx0" brushRef="#br0" timeOffset="154474.65">26486 8158 576 0,'0'0'39'15,"0"0"-4"-15,0 0 4 0,0 0 35 16,0 0-19-16,0 0-23 0,0 0-13 16,0 0-2-16,31-3-2 0,-23 22-1 15,-6 6 0-15,-2 6-3 0,0-2-3 16,0 2-3-16,-2 1-1 0,-4-4-4 15,2 3 2-15,4-5-2 0,0-1 0 0,0 0 1 16,0-6-1-16,0 3-1 0,2-3-1 16,0-1 2-16,4-1-14 15,-4-5-11-15,2-2-13 0,1-2-15 16,-3-2-33-16,-2-4-13 0,0-2-62 0,-2 0-112 16</inkml:trace>
  <inkml:trace contextRef="#ctx0" brushRef="#br0" timeOffset="154994.76">26283 8034 526 0,'0'0'13'16,"0"0"5"-16,0 0 0 0,0 0 31 15,0 0-2-15,0 0-5 0,0 0-9 16,0 0-6-16,0 0-5 0,-43-50-6 16,37 50-6-16,-7 3-5 0,1 3-2 15,2 4-2-15,-9 3-1 16,5 4 1-16,-7 3-1 0,6 2 1 16,-7 4-1-16,3 1 1 0,3 3-1 0,-5 7 1 15,4 1-1-15,-3 5 1 0,3 3 0 0,-3 0-1 16,9-1 1-16,-3-1 0 0,5-2-1 15,7 1 0-15,-2-4-1 0,4 0-1 16,4-5 2-16,0 0 0 16,13-2-2-16,-2-3 2 0,9-3 0 0,-3-3 1 15,4-5 0-15,4-5 2 0,4-7 3 16,2-5 1-16,4-1 0 0,7-1 0 16,-3-9-2-16,11-7 7 0,-2-4-6 15,7-5-3-15,-5-1 1 0,-4-3 0 0,4-3-2 16,-9-2 1-16,1-2 0 0,-1-1 1 15,-8-1 1-15,-4-2-2 0,-2-2 3 16,-8 1 0 0,-11-1 4-16,-5-1 0 0,-7 0-2 0,-2 0-4 0,-11-1 1 15,-12-3-2-15,-8-1 0 0,-10 1-1 16,-11 4-2-16,-8 7 0 0,-4 8-3 16,0 10-25-16,4 9 0 0,2 8-9 15,6 2-10-15,-4 14-29 16,2 6-40-16,9 1-101 0</inkml:trace>
  <inkml:trace contextRef="#ctx0" brushRef="#br0" timeOffset="159259.41">27985 3648 25 0,'0'0'163'15,"0"0"-118"-15,0 0-12 0,0 0-2 0,0 0-2 0,0 0-3 16,2-15-6-16,-2 14-4 0,0 1-5 16,0 0-4-16,0 0-1 0,0 0 1 15,0 0-2-15,0 0 2 0,0 0-4 16,0 0 3-16,0 0 1 0,0 0 2 16,0 0 0-16,2 0-3 15,-2-1 1-15,2 1 1 0,-2 0 3 0,2 2 4 0,-2 2-2 16,0-1-5-16,4 0-2 0,-2 1-2 15,2 4-2-15,0-1-1 0,5 2 0 16,-3 1 2-16,-2 0-1 0,0 0-1 16,-2 1-1-16,4-2 1 0,-1-2-1 15,1 0 1-15,-2-4-1 0,-4 1 1 16,2-3 0-16,0-1-1 0,-2 0 1 16,0 0-1-16,0 0-6 0,-2 0-27 15,-4 0-10-15,-7 0-54 0,3-2-62 0,4-1-25 16</inkml:trace>
  <inkml:trace contextRef="#ctx0" brushRef="#br0" timeOffset="159661.34">27933 3700 151 0,'0'0'122'16,"0"0"-65"-16,0 0-12 0,0 0 7 16,0 0-13-16,0 0-12 0,0 0-5 0,0 0-5 0,0 0-6 15,23-7 14-15,-17 7 6 0,4 0-13 16,7 0-2-16,-5 0-1 0,9 0 3 15,-5 0-2-15,5-1-2 0,-9-3-1 16,5 3-6-16,-7-2-1 0,-3 0 0 0,-3 0 4 16,0 0-2-16,-4 1 0 15,0-1 0-15,0-3 7 0,-4 1 1 0,-2-4-8 16,1 2-6-16,-1 1-2 0,-2 0 0 16,-2 2 0-16,1 2 0 0,5 1 0 15,0 0 0-15,-4 0-1 0,-3 1 0 16,5 0 0-1,0 0 0-15,2 0 1 0,0 1 0 0,0 1 0 0,-1 0 0 16,5-2 1 0,-2 0 2-16,2 0-1 0,0 0 1 0,0 0 1 0,0 0 2 0,-2 0 2 15,2 0-1-15,0 0-4 0,-2 0-1 16,2 0-1-16,-2 3 0 16,0-2 0-16,2 1-1 15,-2 0 1-15,-2-1 0 0,4 1-1 16,-4-2 0-16,2 0 1 15,0 1 0-15,-7 0 0 0,5 3-1 16,-2 2-19-16,-2 0-85 0,-7-2-101 16</inkml:trace>
  <inkml:trace contextRef="#ctx0" brushRef="#br0" timeOffset="181563.8">26345 9796 245 0,'0'0'186'15,"0"0"-115"-15,0 0-5 0,0 0-7 0,0 0-7 16,0 0-12-16,9-46-5 0,-9 46-6 16,0 0-7-16,0 0-8 0,2-1-4 15,2 1-4-15,-2 2-3 0,2 6-1 16,2 5-1-16,-4 4 1 0,3 5 1 16,-1 2 2-16,0 5 0 0,-4 3 0 15,0 0 0-15,2 2 0 0,-2 1-3 16,0-1 1-16,0-1-3 0,0-4 1 0,4-3-1 15,-4-1 1-15,2-8-1 16,0-3 0-16,0-3 0 0,0-4-2 0,-2-1-37 16,0-4-27-16,-4-2-42 0,-8 0-62 15,3-1-197-15</inkml:trace>
  <inkml:trace contextRef="#ctx0" brushRef="#br0" timeOffset="181785.45">26496 9792 535 0,'0'0'94'0,"0"0"-34"0,0 0 2 0,0 0-13 15,0 0-21-15,0 0-8 0,0 0-2 16,0 0 0-16,46 56-5 0,-38-33-4 16,2 2-2-16,-1 1-2 0,-5 2-1 15,2 2-2-15,0 0-1 0,3 0 0 16,-3 1 1-16,-2-2-2 0,-4-2 0 15,0-1-1-15,0-4-29 0,0-1-28 16,-4-6-55-16,-11-2-71 16,1-4-200-16</inkml:trace>
  <inkml:trace contextRef="#ctx0" brushRef="#br0" timeOffset="182245.1">25913 10181 525 0,'0'0'37'0,"0"0"-10"0,0 0 1 16,0 0 16-16,0 0 12 15,0 0-12-15,0 0-1 0,0 0-9 0,0 0-6 16,-29-26-3-16,32 24-7 0,-1-2-3 16,2 2-6-16,4-1-1 0,0 3-4 15,-2 0-1-15,13 3-1 0,-4 6-1 16,7 4 0-16,-1 3-1 0,2 5 1 15,4 1-1-15,-1 4 1 0,-5 2 0 16,2 1-1 0,2 4 0-16,-9-2 0 0,5 4 0 0,-5-3 0 0,1-2 0 15,6-1 0-15,-11-2 0 16,11-5 2-16,-9-3-2 0,9-5 0 16,-2-3 0-16,-1-5 0 0,7-5 0 0,0-1 0 0,2-9 0 15,0-4 1-15,8-5 0 16,0-3 0-16,3-5 1 0,-3-6 3 0,0-4 4 15,4-7-1-15,3-3 2 16,-5 0-2-16,-4 3-2 0,0 6 0 0,-4 5-6 16,-2 7-1-16,-16 5-2 0,1 9 3 15,-10 3 0-15,-4 4 0 0,0 1 0 0,0 3 0 16,-6-2-7-16,-2 2-9 0,-2 7-14 16,1 4-14-16,-7 7-27 0,3-1-58 15,-11 1-65-15,5-4-268 0</inkml:trace>
  <inkml:trace contextRef="#ctx0" brushRef="#br0" timeOffset="185118.72">26538 10578 198 0,'0'0'57'0,"0"0"-13"0,0 0-20 15,0 0 6-15,0 0 3 0,0 0-5 0,0 0-1 16,0 0-6-16,0 0 14 16,0 0-22-16,0 2-11 0,-2 3-2 0,-3 0-7 15,1 3-42-15,-4-2-21 0,0 2-149 16</inkml:trace>
  <inkml:trace contextRef="#ctx0" brushRef="#br0" timeOffset="185811.48">26558 10974 345 0,'0'0'103'16,"0"0"-31"-16,0 0-17 0,0 0-3 15,0 0-4-15,0 0-9 0,0 0-8 16,0 0-6-16,2-50-2 0,-2 50-2 16,0 0-6-1,0 0-4-15,-2 0-6 0,-4 1-1 16,-2 4-3-16,0 7-1 0,-11 1 1 15,0 6-1-15,-7 1 0 0,-1 2 0 16,0 3 0-16,2-1 1 0,-2 5 0 16,0 0-1-16,-2-1 0 0,5-1 1 15,7-5-1-15,-6-1-1 0,17-7 0 16,0-3 1-16,4-4 0 0,2-4-1 16,0-1 1-16,2 0 0 0,4-1-1 15,8 0 1-15,7-1 0 0,10 0 0 0,2 0 0 16,7-5 0-16,1 1 1 0,2-1 0 15,-1 1-1-15,-7 0 2 0,2 0-2 16,-4 1 1-16,-2 1 0 0,-4 0-1 16,-11 0 0-16,1 0-2 0,-13-1-42 15,-2 0-39-15,-4-2-38 0,-4-2-96 16</inkml:trace>
  <inkml:trace contextRef="#ctx0" brushRef="#br0" timeOffset="186048.23">26403 10974 582 0,'0'0'61'0,"0"0"-14"0,0 0-18 0,0 0 24 15,0 0 6-15,0 0-28 0,0 0-13 16,0 0-7-16,27-19-4 0,-19 43 2 16,5 7 1-16,3 3-1 0,-7 2-1 15,3 1-3-15,3 1-4 0,-9 0 1 16,6-2 0-16,-2-2-2 0,-3-4-1 0,-1-3 0 15,2-5 1-15,-2-4 0 16,-2-6-2-16,-4-2-40 0,0-7-39 16,-8-2-57-16,-2-1-95 0</inkml:trace>
  <inkml:trace contextRef="#ctx0" brushRef="#br0" timeOffset="186459.2">26265 10838 616 0,'0'0'44'0,"0"0"-16"15,0 0-2-15,0 0 28 0,0 0-15 16,0 0-17-16,0 0-8 0,0 0-5 0,0 0-3 16,-37-20-4-16,20 37-2 0,5 2 0 15,-9 5 1-15,9 3-1 0,-9 2 0 16,9 7 1-16,-7 4-1 0,4 5 0 15,-3 6 1-15,3 0 0 16,-3 3 0-16,12-5-1 0,-1 1 0 0,7 2-2 0,2-3 1 16,9 1 0-16,14-5 0 0,6-3 1 15,8-2-1-15,15-7 0 16,1-8 1-16,7-9 0 0,3-8 0 0,1-8-2 16,2-12 2-16,0-8 0 0,2-8 0 15,3-7 2-15,-3-5-1 0,-4-8 1 16,-8-6-1-16,-4-7-1 0,-9-6-3 15,-14-5 3-15,-12-5 2 16,-13-1-1-16,-8 8 2 0,-23 7-3 0,-14 12-3 16,-13 11-4-16,-20 7-23 0,-9 11-34 15,-8 7-16-15,3 10-30 0,-3 6-50 16,16 6-119-16</inkml:trace>
  <inkml:trace contextRef="#ctx0" brushRef="#br0" timeOffset="186882.15">26073 11498 302 0,'0'0'230'0,"14"-54"-140"0,-2 35-23 15,-3 5 6-15,-7 1-10 0,2 4-21 16,-4 5-8-16,0 1-5 0,0 0-5 15,0 3-6-15,0 0-9 0,0 6-5 16,-4 7-3-16,-4 6-1 0,-13 10 0 0,2 10 0 16,-12 4 1-16,-2 5 0 15,-8 4 1-15,-1 0-1 0,3 1-1 16,-6 3 2-16,-3-3-2 0,9 1-10 0,0-4-18 16,1-5-1-16,5-5-12 0,4-5-17 15,3-7-32-15,-5-3-28 0,8-5-117 16</inkml:trace>
  <inkml:trace contextRef="#ctx0" brushRef="#br0" timeOffset="187228.24">25436 11887 513 0,'0'0'99'0,"0"0"-27"16,0-53-11-16,-2 46-4 0,2 2-16 16,0 2-12-1,-4 3-10-15,2 0-8 0,2 4-7 0,0 9-3 0,-2 8-1 16,-3 6 0-16,3 3 1 0,0 3-1 16,0-2 0-16,0 3 1 0,2 0-1 15,-2-2 1-15,2-6-1 0,0 0 0 16,2-7-1-16,0-3-1 0,7-4 2 15,3-2 0-15,0-2-1 0,11-2 1 16,-4-3 0-16,10-3 0 0,4 0 0 16,2-3 1-16,6-4-1 0,3 2 1 0,-5-1-1 15,-4 0 2 1,-4 3-2-16,-6 0-14 0,-17 3-28 0,-4 0-32 0,-6 0-54 16,-6 0-101-16</inkml:trace>
  <inkml:trace contextRef="#ctx0" brushRef="#br0" timeOffset="187856.92">25045 12417 442 0,'0'0'29'0,"11"-66"18"0,-5 41-6 0,-2 5 8 0,-2 2-7 16,-2 2 2-16,0 5 5 0,0 1-7 15,-4 2-7-15,0 5-13 0,0-1-6 16,-3 2-5-16,1 1-5 0,-6 1-3 16,-3 6-2-16,1 5 0 0,-5 8-1 15,1 3 0-15,-1 5-1 0,-4 2 0 16,11 0 1-16,-5-1-2 0,9-3 1 0,6-3-1 15,0 0-2-15,4-3 0 16,-2 1 1-16,6-2 2 0,5 2 0 0,3-1 0 16,3-1 1-16,5-2 0 0,7-1 1 15,2-2-1-15,4-1 1 0,9-2-1 16,1-1 0 0,-1 1 0-16,-5-1 2 15,-6 1 3-15,-6 0 1 0,-9-1 2 16,-7 0-4-16,-7 0-2 0,-4 1-1 15,0-1 1-15,-10 1 0 0,-7 4-2 16,1-2-2-16,-9 2-19 0,-2-4-7 16,0-1-7-16,0 1-3 0,4-7 1 0,-3 0 0 15,7-2 14-15,4-1 11 0,7-3 7 16,0-6 5-16,2-3 0 0,2-5 2 16,-1-7 5-16,5-5 14 0,0-9 7 15,5-4 6-15,7-2-4 0,2-1 1 16,5 1-4-16,2 1-7 0,6 5-1 15,-5 4-5-15,-5 8-1 0,-7 9-4 16,-2 7-4-16,-8 5-1 0,0 2 5 16,-8-4-2-16,-4 0-2 0,-1 0-4 15,-9 3-1-15,-1 1-12 0,0 3-7 16,-4 0-9-16,-4 6-20 0,0 2-36 0,-2 4-13 16,2 0-65-16,2 0-118 0</inkml:trace>
  <inkml:trace contextRef="#ctx0" brushRef="#br0" timeOffset="188251.81">24907 12164 660 0,'0'0'69'0,"0"0"-17"0,-25-52-19 0,17 50 3 15,-1 2-8-15,-1 4-13 0,2 8-13 16,-9 2-2-16,3 7 0 0,-3 7 0 15,3-1 0-15,-3 8 0 0,1 2 0 16,5 3 0-16,-5 4 0 0,8 4 0 16,-7 7 0-16,5 2 0 0,4 4 0 15,3-1 0-15,3-3 0 0,3 0 0 16,11-4 1-16,5-1-1 0,10-3 0 16,4-6 0-16,4-7-8 0,8-2 2 15,9-5 0-15,8-8 4 0,2-11 2 16,6-10 0-16,-1-3 0 0,-3-15-6 0,0-2 5 15,-2-12 1-15,-6-5 1 0,-8-7 7 16,1-2 10-16,-12-4-5 0,-12-2-6 16,-8-9 3-16,-5-7-1 0,-9-9 0 15,-8-2-3-15,-15 2-4 0,-7 5 0 16,-8 11-1-16,-12 10-1 0,-5 12 0 16,-12 11-15-16,-4 10-14 0,-7 9-25 0,7 8-49 15,8 1-39-15,5 10-79 16,15 1-139-16</inkml:trace>
  <inkml:trace contextRef="#ctx0" brushRef="#br0" timeOffset="189149.61">27164 11376 156 0,'0'0'51'16,"0"0"-24"-16,0 0 14 0,0 0 4 16,0 0 3-16,0 0-9 0,-54-48-7 0,44 46-4 15,4 1-2-15,0-2 9 16,-1 3-5-16,5-1 0 0,0 0-3 15,2 0-1-15,0 0-11 16,0 1-4-16,0-1-1 0,0 0 10 0,0 1 5 16,0 0-2-16,0 0-6 0,0 1-3 0,2 2-5 15,7 2 0-15,-1 2 2 0,0 2-1 16,9 4 2-16,-1 1 0 0,11 5 0 16,4 2-1-16,6 3-2 0,3 4-4 15,17 1-3-15,1 3 0 0,10 3 0 16,5 2-1-16,1 0 1 0,9-2 1 15,-5-2 0 1,1 1-2-16,0-6-1 0,-7 4-3 0,-10-5 2 0,-8 1 1 16,-7-1 0-16,-12-8 1 0,-6 0 1 15,-12-7-2-15,-5-2 0 16,-8-3 0-16,-4-4 0 0,0 1 0 0,-2-2 0 0,-10 0 0 16,2-1 0-1,-3-1-6-15,-5 0-8 0,7-4-13 0,-5-1-4 0,7 2-16 16,3-3-11-1,-2 2 6-15,-2 2-15 0,1-2-40 0,1 2-37 0,-6 0-131 16</inkml:trace>
  <inkml:trace contextRef="#ctx0" brushRef="#br0" timeOffset="189573.98">28235 11656 279 0,'0'0'171'0,"0"0"-90"0,0 0-27 15,0 0-1-15,0 0 7 0,0 0-7 16,2-53-10 0,-8 47-12-16,-1 1-11 0,-1 3-5 0,-4-1-3 0,1 2-4 15,5 0-1-15,-2 1 0 0,0 0-3 0,4 2-1 16,2 3-2-16,2 3-1 0,0 2 0 31,0 3-1-31,10 5 1 0,4 0 0 0,1 3 0 0,10 0 0 0,4 4 0 16,2-1 0-16,2 1 2 0,2 1-2 15,-4 1 1-15,-2-1 0 0,-9-1 0 16,1-4 0 0,-11-3-1-16,1-2 1 0,-7-3-1 0,-2-4 1 0,-2 1-1 15,0 2 2-15,-8-4 3 16,-7 3 5-16,-1 0 1 0,-11-1-2 0,-8 1-6 15,-11-3-1-15,1 1-2 0,-7-1 0 16,2-5 0-16,-3 1-2 0,7-4-23 16,-3 0-24-16,5 1-51 0,5 0-64 15,6 1-193-15</inkml:trace>
  <inkml:trace contextRef="#ctx0" brushRef="#br0" timeOffset="190835.56">28683 12312 68 0,'0'0'14'0,"0"0"-4"0,0 0-8 16,0 0-2-1,0 0-1-15,0 0-4 0,0 0-13 0,2-33-9 0,-2 27 9 16,0 2 5-16</inkml:trace>
  <inkml:trace contextRef="#ctx0" brushRef="#br0" timeOffset="191559.7">28669 12226 189 0,'0'0'60'0,"0"0"-18"0,0 0-16 16,0 0 9-16,0 0-4 0,0 0-1 0,0 0-5 16,0 0-1-16,0 0 0 15,0 0-1-15,18-28-2 0,-13 25 1 16,-5 1-1-16,0 2 2 0,2 0-3 0,-2 0-2 15,0 0-3-15,0-1 2 0,0 0-3 16,0-1-1-16,0 0-1 0,0 0-1 16,0-3-1-16,0 2-2 0,0-2 1 15,0 2-1-15,0-1 1 0,-2 0-1 16,0 1-2-16,-1 0 1 0,3 0-3 16,-2-1 3-16,0 1-3 15,-2 0-1-15,0-3 0 0,0 3 0 0,0 0-1 0,-2 1-1 16,4 1 1-16,-3-3 0 15,-5 1-1-15,0 0 1 0,1 0 1 0,1 1-1 16,-6 0 1-16,3-1-1 16,1 3 0-16,-9-3 0 0,7 3-1 0,-7 0 1 15,7 3-2-15,-11 3 2 16,9 1 0-16,-7 1-1 0,3 0 1 0,-1 3-1 16,0 0 0-16,3 2-1 0,3 5 1 15,-3 0-1-15,3 4 1 0,-1 2-1 16,4 2 0-16,-9 3 0 0,7 2 0 15,-3 2 0 1,-1 2 0-16,1 1 0 0,-3 1 1 16,5 1-1-16,-5 1 0 0,9 2 1 15,1-2 0-15,-2 2 0 0,4 0 0 0,6-2-1 0,0 1 0 0,4-2 1 16,8-1-1-16,3 1 0 0,3-4 1 16,3-1-1-16,8 0 0 0,4-3 0 15,6-2 0 1,9-3-1-16,-3-5 1 15,9-5 0-15,-2-7 1 0,7-4 0 16,1-6 2-16,7-8 1 0,-1-4-4 16,0-7 0-16,4-4 0 0,0-3 3 15,1 0 1-15,-3-5-1 0,-4-5-1 0,-2-3 5 16,-8-6 0-16,-9-6 4 16,-5-3 1-16,-9-8 1 0,-3-3 5 0,-9-3-6 15,-7 0-3-15,-9 6-3 0,-8 4 0 16,-11 3 2-16,-13 4-2 0,-17-2-1 15,-7 5-5-15,-16 5-4 0,-13 6 4 16,-7 9-12-16,-4 6-11 0,-4 6-12 16,2 8-5-16,0 9-21 0,8 4-54 15,8 8-26-15,11 1-112 0</inkml:trace>
  <inkml:trace contextRef="#ctx0" brushRef="#br0" timeOffset="194227.12">28725 12296 315 0,'0'0'75'0,"0"0"-10"0,0 0-9 16,0 0-9-16,0 0-5 0,0 0-7 16,0 0-12-16,12-28 1 0,-8 31 3 15,0 0-2-15,1 5-3 0,-1 3-1 0,-2 4 2 16,0 2-6-16,-2 4-1 0,0 2-1 15,-4 3-5-15,4 2-3 0,-4 0-2 16,-1 3-3-16,3-2-1 0,0-1 0 16,-2-3 0-16,4-3-1 15,0-1 0-15,0-4 0 0,6-4-1 16,-2-2-20-16,1-1-23 0,-1-2-34 16,2 0-10-16,0-5-37 0,4-3-52 0</inkml:trace>
  <inkml:trace contextRef="#ctx0" brushRef="#br0" timeOffset="194697.53">28880 12388 11 0,'0'0'386'16,"0"0"-315"0,0 0-10-16,0 0-1 0,0 0-2 0,29-55-16 0,-21 50-3 15,-2-2-11-15,2 2-6 0,7 2-1 16,-5-1-6-16,1 3-3 0,5 0-2 15,-6 1 0-15,7 0-1 0,-5 1-3 16,-1 2-2 0,1 0-3-16,-6 1 1 0,3 3-1 0,-5-2-1 0,0 3 0 15,2 4 1-15,-6 1 0 0,-10 3 0 16,-3 3 1-16,-5 0-2 0,-3-1-5 0,-4 0-4 16,0-5-3-16,7 0 0 0,1-3 1 15,5-3 3-15,-1-3 1 0,7 0 6 31,4-1 1-31,0 1-2 0,2-3 2 0,0-1 0 0,0 0 1 0,0-1 1 16,2-3 6-16,0-1 2 0,11 0-1 16,-3 1-2-16,11 1-1 0,-1 3-2 15,5 0 0-15,4 6 2 0,0 3-2 16,2 4-1-16,-4 1 0 0,-2 0-1 0,-5 1 0 16,-7 1-1-16,-5 0 1 0,-2-1-1 15,-6-1 0-15,-6 3 1 0,-6 0 1 16,-11 0 0-16,-2-2-2 15,-4 0 0-15,-6-6 0 0,-2 0-1 0,0-2-8 16,1-3-14-16,3 0-16 0,9 0-27 16,-1-2-29-16,2 1-50 0,7 0-112 15</inkml:trace>
  <inkml:trace contextRef="#ctx0" brushRef="#br0" timeOffset="195217.8">28495 13078 281 0,'0'0'69'0,"0"0"11"0,0 0-13 16,0 0-1-16,0 0-2 0,0 0-16 15,0 0-3-15,0 0-2 0,31-28-1 16,-29 28-7-16,-2-2-6 0,2 1-9 0,0 1-6 16,1 1-3-16,1 4 0 0,2 4-5 15,-4 1 0-15,0 7-1 16,-2 3 1-16,-10 6-1 0,-1 3 1 0,-1 0-1 15,-9 3-3-15,5 1 0 0,-7 3-2 16,2 1 0-16,1 0-1 0,-1-1 1 16,-4 0-10-16,7 0-11 0,-5-5-5 15,0-1-4-15,7-3-21 0,-5-4-23 16,8-5-16-16,-3-1-25 0,1-3-55 16,7-3-107-16</inkml:trace>
  <inkml:trace contextRef="#ctx0" brushRef="#br0" timeOffset="195563.59">28131 13451 364 0,'0'0'81'0,"0"0"-3"0,0 0-3 16,0 0-9-16,0 0-11 0,0 0-4 15,0 0-13-15,0 0-8 0,0 0-5 16,-33-39-4-16,33 39-6 0,5 1-7 15,5 5-3-15,0 5-2 0,-2 5 4 16,7 2 0-16,-3 3-3 0,-5 3-2 0,3 4-1 16,-2 1-1-16,-2 1 1 15,-4 1 0-15,-2 1-1 0,2 2 0 16,1-3 0-16,-1-1 0 0,4-7-4 0,4-3 0 16,0-7-2-16,3-4 0 0,3-6 0 15,-1-3 2-15,6 0 0 0,-3-7 4 16,5-6-1-16,4 1 1 0,0-5 0 15,0 0 0-15,-3-2 0 16,3-2 0-16,0 5 0 0,-10 3 0 0,-3 6-21 16,-12 4-25-16,-2 0-18 0,0 3-14 15,-16 2 1-15,-1 4-94 16</inkml:trace>
  <inkml:trace contextRef="#ctx0" brushRef="#br0" timeOffset="196162.79">28212 14073 523 0,'0'0'55'0,"0"0"11"16,12-50-27-16,-7 41 6 0,-5-1 1 0,0 1-10 15,0 0-11-15,-5 2-7 0,-1-1-5 16,-4 1-1-16,0 2-7 0,3 4-3 16,-9 1 0-16,1 0-2 0,1 6 0 15,-7 3 0-15,-1 5-1 0,1 1 0 16,-2 3-3-16,-4 1-5 0,11 1-5 16,-5 2-3-16,7-5 2 0,-1 4-2 15,9-3-8-15,0 0 3 0,2 3 3 0,4-3 4 16,2 0 2-16,2-3-9 15,0 1 10-15,2-5 9 0,4-2 1 16,7-1 1-16,-5-4 1 0,7-4 0 16,-3 0 0-16,7-3 5 0,-2-3 12 15,-2-3 12-15,1-3-8 0,-5-1 0 0,3-2 4 16,-9 0-6-16,1 1-3 0,-2-2 0 16,-4 0 2-16,0 0 0 0,-4 3-3 15,0 8 2-15,0-1-9 0,0 6-3 16,0 0-2-16,0 0-1 0,0 0 0 15,0 3-2-15,2 3-1 0,1 6 0 16,-1 2 1-16,-2 7-1 16,4 2 1-16,2 5 0 0,0 0 0 0,-2 3 0 15,0-2 1-15,-2 1-1 16,3 1 0-16,-3-1 0 0,-2-3 0 0,0-3 0 0,0-4 0 16,0-5 0-1,-2-1 1-15,-3-2-2 0,-3-4-2 16,-6 0 0-16,1-3-4 0,-9-2-3 0,1-3-6 0,-8 0-10 15,0 0-8-15,-4-6-20 0,0 0-20 16,0-4 0-16,0 0-73 0,4-1-106 16</inkml:trace>
  <inkml:trace contextRef="#ctx0" brushRef="#br0" timeOffset="196646.81">27960 13923 512 0,'0'0'78'0,"0"0"-22"0,0 0-5 0,0 0 21 16,-56-48-23 0,48 46-18-16,0 2-12 0,-5 0-7 0,5 4-1 15,-2 5-6-15,-3 5-2 0,3 2-2 0,4 6-1 16,-5 4 1-16,1 5-1 0,2 7-1 15,-1 5 0 1,1 6 1-16,-2 5 0 0,4 3 0 0,3 5-1 16,1-1 1-16,2 1 0 0,5-4 0 0,3 1 0 15,10-3 0-15,1-3-3 0,8-4 1 0,8-9 1 16,6-7 0-16,5-7-4 0,-1-9-3 16,9-7 2-16,-6-10 4 0,7-7-3 15,-3-9 2-15,0-9 2 0,4-3 1 31,-9-4 0-31,7-6 1 0,-9-2 1 0,1-8-1 0,-11-6 2 16,-4-8 4-16,-12-10 2 0,-1-10-2 16,-14-10 0-16,-6-4-5 15,-16 3-1-15,-5 8 1 0,-10 20 0 0,-11 17-1 0,-1 14-1 16,-9 12-4-16,0 5 3 0,-3 7-1 16,-3 10-1-1,2 2-7-15,8 15-1 0,3 5-16 16,9 7-14-16,9 4-46 0,7 0-15 15,1-1-76-15,13-9-225 0</inkml:trace>
  <inkml:trace contextRef="#ctx0" brushRef="#br0" timeOffset="197080.43">29217 13117 309 0,'0'0'54'16,"0"0"0"-16,0 0-2 0,0 0 17 16,0 0-5-16,0 0-16 0,0 0-1 0,0 0-1 15,-25-42-2-15,25 35-9 0,0 3-8 16,0 0-3-16,0 2-3 0,2 1-7 16,0 1-3-16,6 0-3 0,1 5-4 15,3 6-1-15,7 6-1 0,-1 5 1 16,9 6 2-16,0 7-1 0,6 2-4 15,0 8 1-15,0 3 0 16,4 5 0-16,1 1-1 0,-3 1 1 0,4-3-1 16,0-2 0-16,-4-5-2 0,-2-3-9 15,-10-8-10-15,2-8-19 0,-11-3-36 16,-7-7-52-16,-7-5-56 0,-7-5-183 0</inkml:trace>
  <inkml:trace contextRef="#ctx0" brushRef="#br0" timeOffset="197455.67">29260 13723 398 0,'0'0'158'0,"0"0"-83"0,0 0-24 16,21-53 14-16,-13 47 2 0,0-1-26 16,9 0-13-16,-7 3-8 0,11 2-2 15,-7 2 0-15,9 5-5 0,-6 3-7 16,3 3-3-16,1 5 0 0,-5 3-2 15,7 5-1-15,-8 4 1 0,5 1-1 0,-3 3 1 16,1-1-1-16,-3-2-3 0,1-1-7 16,-1-2-2-16,2-4 1 0,-7-6 5 15,2-7 1-15,1-2 1 16,-3-5 0-16,9-2 2 0,-5-6 2 0,9-6 0 16,-3-2 0-16,1-6 1 0,2-1 2 15,-2-4 4-15,-3-4 2 16,3-4 1-16,-7-3-2 0,3-2-3 0,-5 7-1 15,-4 6-2-15,1 7 0 0,-13 5-2 16,4 6 0-16,-7 2 0 0,-1 4-7 16,0 1-12-16,-7 4-11 0,5 6-21 0,-11 6-29 15,3 2-31-15,-9 5-65 0,2-3-167 16</inkml:trace>
  <inkml:trace contextRef="#ctx0" brushRef="#br0" timeOffset="197943.98">29659 14056 438 0,'0'0'100'16,"0"0"-58"-16,0 0-9 0,0 0 2 16,0 0-5-16,0 0-10 0,0 0-7 15,0 0-2-15,-6-7 3 0,4 7 5 16,-2 0-4-16,4 0 1 0,0 0 0 16,-2 2 1-16,0-2-3 0,-1 0-1 15,1 0-1-15,0 0-3 0,2 0-2 0,0 0-2 16,0 0-1-16,0 0-3 15,0 0 1-15,0 0-1 0,0 0 0 0,0 1-1 16,0 2-1-16,0 0 1 16,0 1 0-16,0 2 0 0,0 0 1 0,0 0-2 15,0-2 2-15,0 2 0 16,2 2-1-16,0 2 2 0,1 4 0 16,-1-1 0-16,0 4-1 0,-2 3 1 0,2 3-1 15,0 2-1-15,0 0 0 16,0 6 0-16,-2-2 1 0,2 2-1 0,0 0 0 15,0-3 0-15,2-1 0 0,-2-6 0 0,-2-4 0 16,2-7-4-16,-2-3-14 16,0-3-13-16,0-2-18 0,0-2-35 15,0 0-15-15,-4 0-77 0,-2-1-181 0</inkml:trace>
  <inkml:trace contextRef="#ctx0" brushRef="#br0" timeOffset="198416.43">29986 14160 449 0,'0'0'75'0,"0"0"-8"15,0 0-23-15,20-64 14 16,-18 50 20-16,-2 1-30 0,0 6-23 0,0 0-9 15,0 3-3-15,0 2 1 0,-2 1-5 16,0 1-2-16,-2 0-3 0,-4 4 0 16,2 5-2-16,-5 4-2 0,1 4 0 15,0 6 0-15,-3 2 0 0,1 2 0 16,-3 2-1-16,5 1 0 0,-2-1-1 0,3 1-1 16,1 1-2-16,2-2 1 15,4 1-2-15,2-6 0 0,0-3 1 0,8-3-1 16,0-4-1-16,7-3 1 15,1-4 3-15,9-5 3 0,2-2 0 0,2-5-2 16,4-3 2-16,-4-5 2 0,2-1 0 16,-2 1 6-16,-6-2 2 0,-9-1-2 15,3-2 2 1,-13-4 3-16,0-4-4 0,-6-5 0 0,-2 0-3 0,-13 1 3 16,1 4-6-16,-9 7 0 15,-4 4-2-15,-2 5-1 0,-4 5 0 0,2 3-1 0,-4 2-8 16,1 4-9-16,-1 5-5 0,4 1-15 15,0 1-25-15,0 0-44 0,-2 0-26 16,4-3-122-16</inkml:trace>
  <inkml:trace contextRef="#ctx0" brushRef="#br0" timeOffset="198934.96">29835 13854 70 0,'0'0'407'16,"0"0"-353"-16,0 0-15 15,0 0 2-15,-23-52 14 0,13 48-12 0,-5 2-10 16,-1 2-10-16,-9 1-7 16,-2 8 0-16,-2 4-6 0,0 6-3 15,-2 1-1-15,6 4 3 16,0 1-2-16,1 3-4 0,5 2-2 0,0 2-1 0,3 3-1 15,-1 1 1-15,5 2 0 0,-5 3 0 16,9 3 0-16,0 2-2 0,-2 2 0 16,3 1 2-16,7 3-1 0,0-1 2 15,0-2-1-15,15-4 0 0,-5 0 0 16,7-2 0-16,3-4 1 0,5 0-1 16,2-8 0-16,6-3-1 0,2-5-1 15,3-6 1-15,1-7-1 0,2-6 0 16,5-5 1-16,-3-6 1 0,9-8 1 0,-1-2-1 15,9-2 2-15,-2-4 0 0,-2 0 2 32,6-5-1-32,-6 0-1 0,-2-2 0 15,-9-2 6-15,-2-4 6 0,-5-3-2 0,-5-3 3 16,0-3-1-16,-8-3 1 0,-7 0 0 0,-10-5-3 0,-8 0-1 16,-4 0 3-1,-16 1-2-15,-9 2-1 16,-8 3-2-16,-7 6-3 0,-8 7-3 15,3 8-3-15,-9 7-1 0,4 11-3 0,5 6-5 16,-5 4-10-16,4 9-20 16,-8 7-25-16,5 4-52 0,1-2-82 0,4-2-255 15</inkml:trace>
  <inkml:trace contextRef="#ctx0" brushRef="#br0" timeOffset="201071.81">25279 13119 72 0,'0'0'22'16,"0"0"12"-16,0 0 12 0,0 0 6 0,0 0 14 15,0 0-16-15,0 0 6 16,0 3-8-16,0-6-7 0,2-2 3 0,-2-1 4 16,0 1-2-16,0-2-5 0,2-1-2 15,-2 1-1-15,0 2-11 0,0 4-4 16,0-1-6-16,0 2-4 0,0 0-2 15,0 0-3-15,0 0-3 0,0 2 1 16,0-1 0-16,4 4-3 0,4 3-3 16,3 4 3-16,-3 2 7 0,8 4-1 15,3 6-4-15,6 2 1 0,-2 5 4 0,6 3 3 16,0 4-10-16,6 7-2 0,8 4-1 16,0 3 2-16,-3-1 3 0,3 0-4 15,-1-2 0-15,-7-2 1 16,-11-3-2-16,-3-6 1 0,-2-7-1 0,-9-5 1 15,-8-2-1-15,0-7-2 16,-2-5-7-16,-2-3-15 0,0-4-18 16,-6-4-18-16,-5-1-26 15,1-1-3-15,-5-4-55 0,1 0-89 16</inkml:trace>
  <inkml:trace contextRef="#ctx0" brushRef="#br0" timeOffset="201481.18">25370 13806 69 0,'0'0'442'15,"0"0"-363"-15,0 0-26 0,0 0 8 16,60-52 3-16,-44 39-17 0,5 3-10 16,-9 3-10-1,1 1-7-15,-1 6-2 0,-4-2-6 0,-1 4-4 0,1 6-4 16,2 2-2-16,-2 4-1 0,3 5 1 15,5 0-1-15,-5 5 0 0,7-2-1 16,-3 4 1-16,7-1 0 0,-3 3 0 16,2 1-1-16,8-5 0 0,-4-1-1 31,-5-5 1-31,5-3-1 0,-4-3 1 0,-5-5 1 0,3-1-1 0,-9-3 1 16,3-3-1-16,-1 0 0 0,-4-1 1 15,-2-5-1-15,5-5 2 16,1-4 1-16,-6-4-2 0,3-5 2 0,3-4-2 0,-4-4 4 15,-2-6-1-15,1 0-2 0,5 0-1 16,-6 6-1-16,-2 8-2 16,-4 8 1-1,0 9 1-15,0 4 0 0,0 3-2 16,0 0-4-16,-2 5-11 0,-8 5-19 0,-4 7-20 16,5 5-21-16,-9 3-24 0,3 5-38 15,-8-3-98-15</inkml:trace>
  <inkml:trace contextRef="#ctx0" brushRef="#br0" timeOffset="201893.09">25868 14349 271 0,'0'0'81'15,"0"0"-39"-15,0 0-5 0,0 0 19 16,-2-54 19-16,2 49-21 0,0 2-14 0,2 1 3 15,-2-1 6-15,2 3-5 16,-2 0-11-16,4 5-11 0,-2 2-7 16,-2 3-5-16,4 1 4 0,0 4 2 15,3 4-2-15,1 5-3 0,-4 3-6 0,0 3 0 16,-2 1-2-16,-2 2-1 16,0 2-2-16,0-2 2 0,0 0-2 0,0-5 1 15,0-3 0-15,0-6-1 0,0-6-22 16,0-4-23-16,0-4-24 0,0-3-47 15,0 0-25-15,0-2-82 0</inkml:trace>
  <inkml:trace contextRef="#ctx0" brushRef="#br0" timeOffset="202299.97">26153 14322 569 0,'0'0'11'0,"27"-55"30"0,-10 45 3 15,-9 3 18-15,-6 4-16 0,-2 0-6 16,0 2-4-16,0 1-1 0,0-1-7 16,-8 1-8-16,-7 1-10 0,3 3-6 15,-13 6-2-15,6 6-1 0,-3 5-1 0,-5 5 1 16,6 4 0-16,3 6-1 0,-5 2 0 16,10 2-1-16,-1-2 1 15,4 3 1-15,5 1-1 0,3-1-3 0,2 0-13 16,2-6 4-16,5-5 3 0,11-5 0 15,-3-4-2-15,10-6-5 0,-1-2 6 16,3-7 5-16,6-2 4 0,0-4 0 16,5-4 1-16,-5-6 0 0,0-1 0 15,-11 2 0-15,1-2 6 0,-10-1 6 16,-1-2 5-16,-8-3-1 0,-4-4-1 16,0-6-5-16,-8 2-2 0,-7 2-4 15,7-1 4-15,-13 9-5 0,5 4-2 16,-11 6 0-16,-2 5-1 0,-4 7-1 0,-4 7-3 15,0 7-12-15,-1 1-3 16,1 1-3-16,4 0-19 0,4 1-22 16,2-3-46-16,0-3-27 15,11-6-134-15</inkml:trace>
  <inkml:trace contextRef="#ctx0" brushRef="#br0" timeOffset="202869.48">25982 14133 128 0,'0'0'269'16,"0"0"-199"-16,0 0 6 0,-46-29-6 15,25 29-19-15,5 0-17 0,-7 2 0 16,0 4-5-16,1 0 3 0,-5-1-6 15,0 3-6-15,4 0-6 0,9 1 0 16,-5 2-3-16,9 0-7 16,-3 4-1-16,1 1-2 0,6 2-1 0,2 0 0 0,0 3 1 15,-3 3 0-15,-1-1-1 16,2 2 0-16,0 0 1 16,4 2-1-16,-7 0 0 0,1 4 0 0,2 0 0 0,4 0 0 15,-2 3 0-15,4 0 0 16,2 1 2-16,4 1-2 0,8-3-2 0,1-2 2 15,12 0-3-15,6-5 0 16,6 1-1-16,9-4 0 0,-1-2-1 0,9-2-3 16,-4-6 2-16,4-5 5 0,-1-6-1 15,-3-2-3-15,6 0 3 0,-9-9 1 0,5 3 1 16,4-6 1-16,-8-2 11 0,-1-2 4 16,-5-7 3-16,-1-4 2 15,1-7 0-15,-9-4 1 0,-4-3-5 0,-4-7-1 16,-9-5-6-16,1-4 4 0,-11-13-5 15,-6 0-9 1,-4-4 0-16,-10 0 0 0,-15 6 0 0,-10 0 0 0,-15 7 0 16,-10 8 0-16,-8 11-7 0,-5 10-3 0,-5 14-2 15,1 14 2-15,9 12-1 0,-1 16-1 16,5 17-8 0,6 10-10-16,0 9-14 0,15 5-31 15,-3-5-52-15,9-3-92 0</inkml:trace>
  <inkml:trace contextRef="#ctx0" brushRef="#br0" timeOffset="203610.34">25936 14941 257 0,'0'0'121'16,"0"0"-68"-16,0 0 11 0,0 0 8 15,0 0-12-15,0 0-17 0,0 0-5 0,21 0-3 16,-21 0 0-16,0 1-6 16,0 2-9-16,0 2-3 0,-6 4-2 0,-1 7 2 15,-1 3-2-15,-8 6-1 0,-1 3-1 16,-8 5-3-16,-4 6-4 0,2 1-2 15,-6 2-4-15,0 1-2 16,0-1 2-16,2-1 1 0,4-2-1 16,0-3 0-16,1-2 1 0,7-4-1 0,5-3-2 15,3-2-13-15,1-5-6 0,4-2-10 16,-1-2-9-16,7-6-8 0,-2-4-12 16,-2 0-3-16,0-3-28 0,-2-3-44 15,2 0-58-15</inkml:trace>
  <inkml:trace contextRef="#ctx0" brushRef="#br0" timeOffset="203938.14">25446 15359 463 0,'0'0'76'0,"0"0"-1"16,0 0-17-16,0 0 2 0,0 0-14 15,0 0-8-15,0 0-12 0,0 0-2 16,0 0-3-16,29-39-8 0,-25 49-7 15,5 6-1-15,-1 1 1 0,2 3 1 16,-4 4-6-16,1 2 1 0,1 6-1 16,0 0-1-16,-2 2 1 0,-4-2-1 0,0-1 0 15,-2-3 0-15,3-7-2 16,-1-5-4-16,0-2 1 0,2-4 0 0,0 0 2 16,2-5-1-16,2 1 2 15,-3-3 0-15,9-2 1 0,5-2 0 0,1-2 1 16,3-6 0-16,10-2 0 0,0-3 0 15,0 1 1-15,2 4 0 0,-4 1-1 16,-4 5 0-16,0 1-13 0,-12 2-22 16,-1 1-12-16,-8 4-21 0,-4 1-19 15,-2-2-58-15,-2-3-106 0</inkml:trace>
  <inkml:trace contextRef="#ctx0" brushRef="#br0" timeOffset="204423.74">25395 15977 529 0,'0'0'65'0,"0"0"-19"0,0 0-12 16,0 0-10-16,0 0 1 0,0 0 7 0,0 0-1 15,0 0-2-15,41 4-2 0,-25-4-2 16,11-2-5-16,2-1-2 0,0 0-6 16,4-1-2-16,0-2-4 0,2 4 0 15,-3-1 0-15,-8 2-2 0,-1 1 0 16,-4 0-2-16,-11 3 0 0,-4 0-1 15,-2 2 1-15,2 0-2 0,-2 1 0 0,0 2 2 16,-2 2-2-16,0 2 0 16,0 4 1-16,-2 1 0 0,-4 7-1 15,2 6 1-15,-2 7-1 16,-2 6 0-16,-7 1 0 0,9 4 0 0,-2-3-1 0,-5-2 1 16,7-4-6-16,0-5-4 0,4-4-2 15,-2-3-2-15,4-8-1 0,0-3-5 16,0-7-12-16,0-3-9 0,2-3-12 15,0-3 5-15,0 0 9 0,-2-3 2 16,4-6-10-16,0-6-7 0,0-5-42 16,-2 0-58-16</inkml:trace>
  <inkml:trace contextRef="#ctx0" brushRef="#br0" timeOffset="204632.31">25519 16253 333 0,'0'0'228'0,"0"0"-145"15,0 0-36-15,0 0-12 0,0 0-20 16,0 0-9-16,0 0 15 0,0 0 11 0,0 0-5 16,60 33-4-16,-34-28-6 15,1 4-3-15,0-4-4 0,2 1-2 0,-2-1-4 16,2-2-1-16,2-2-3 0,-6-1 0 16,-5-8-6-16,3-4-26 0,0-4-22 15,-7-3-56-15,1-5-33 16,-7 1-164-16</inkml:trace>
  <inkml:trace contextRef="#ctx0" brushRef="#br0" timeOffset="205124.93">25680 15868 536 0,'0'0'14'0,"0"0"25"0,0 0 3 0,0 0 6 15,0 0-7-15,0 0-7 0,-60-39-5 16,50 36-12-16,-7 1-3 0,3 2-1 16,-5 0-4-16,4 1 0 0,-1 4-3 15,1-1-2-15,3 2-1 0,-4 3-2 16,3 4-1 0,-8 4 0-16,7 4 0 0,-9 4 0 0,3 6 0 0,3 1 0 15,-8 0 0-15,9 0-1 16,-7 1-1-16,13-2-3 0,-5 0-1 0,9 2-1 0,4 5 1 15,2 2-4-15,2 5 1 16,6 2 4-16,7-2-3 0,-3-1 3 0,11-4-7 16,0-4-3-16,1-3 0 15,7-3 3-15,7-6 3 0,1-8 3 0,6-3 2 16,-1-7 1-16,9-5 3 0,-1-2-1 16,6-7 2-16,4-3-1 0,-4-1 3 15,-4-4 7 1,-1-1 5-16,-3-6 2 0,-2-4 1 0,-13-3 8 0,-2-6-8 15,-4-1-4-15,-15-10 4 0,1-1-4 16,-11-7-1-16,-4-3 3 0,-8-2 2 0,-13-1-11 16,-12 1-3-16,-4 5-2 15,-15 3-1-15,0 9-1 0,-6 8-9 0,0 4-8 16,9 11-3-16,-5 5-9 0,9 7-11 16,1 6-26-16,3 2-3 0,8 7-32 15,6 0-85-15</inkml:trace>
  <inkml:trace contextRef="#ctx0" brushRef="#br0" timeOffset="205576.94">26647 15096 156 0,'0'0'228'0,"0"0"-167"0,2-50-3 15,-2 45-5-15,0 2 3 16,0 2-10-16,-4 1-2 0,2 0 3 0,2 0-11 16,-2 2-10-16,0 0-14 0,2 2-7 15,0 1-2-15,0 0 3 0,0 2 1 16,4 2 2-16,0 3 1 0,7 2-1 16,-1 2 2-16,-2 4-1 0,9 2 1 15,-3 4-2-15,9 2-2 0,-2 4-3 16,3 7 1-16,3 4-2 0,2 2-2 15,-2 1 0-15,-4-1-1 0,0-3-2 0,-1 0 1 16,-7-3 1-16,5-1-3 0,-9-4-22 16,5-3-10-16,-7-8-32 0,-5-5-54 15,-4-7-39-15,0-6-140 16</inkml:trace>
  <inkml:trace contextRef="#ctx0" brushRef="#br0" timeOffset="205954.87">26680 15714 526 0,'0'0'84'0,"0"0"-34"16,0 0 7-16,0 0 1 16,0 0-18-16,0 0-13 0,0 0-9 0,0 0-4 15,17-24-3-15,-11 24-3 0,4 1-3 16,9 3 0-16,-7 5 0 0,9 2 0 15,-6 3 0-15,5 3 1 0,-5 1-5 16,5 4 1-16,-3-3-2 0,1 4-3 16,3-1 3-16,-4 1 0 0,8-3 0 15,-9-2 0-15,3-6 0 0,-5-3-3 16,5-5 2-16,-9-3 1 16,7-1 1-16,-5-5-1 0,5-4 0 0,-7-3 1 0,2 1-1 15,3-1 0-15,-9 0 2 16,4-1-2-16,3-2 0 0,-3-5 2 0,-2-5 0 15,7-3 0-15,-5 0-1 16,-4-2 0-16,3 7-1 0,-3 5 0 0,-4 6-2 16,-2 5-7-16,0 3-6 0,-8 3-4 15,-1 1-16-15,1 6-34 0,-13 6-36 16,1 4-62-16,-5 2-141 0</inkml:trace>
  <inkml:trace contextRef="#ctx0" brushRef="#br0" timeOffset="206301.69">27191 16026 310 0,'0'0'178'0,"0"0"-80"0,0 0-40 16,0 0-5-16,0 0 3 0,0 0-11 16,0 0-11-16,0 0-11 0,0 0-2 0,8 21 1 15,-4-3-5-15,3 3-6 16,-1 1-2-16,4 4-1 0,-4 4-1 0,0 5-3 16,1 6-1-16,5 1-2 15,-4 3 2-15,-4-2-2 0,3-4 2 0,3-5-3 16,-6-6 0-16,0-6 0 0,-4-4-1 15,0-5-13-15,0-4-15 0,-2-1-7 16,-4-4-33-16,0-3-50 0,-2-1-35 16,1-6-132-16</inkml:trace>
  <inkml:trace contextRef="#ctx0" brushRef="#br0" timeOffset="206662.72">27532 16040 518 0,'0'0'71'0,"0"0"-33"0,0 0-1 16,0 0 12-16,0 0-3 0,0 0-4 15,0 0-17-15,0 0-3 0,0 0 0 16,4-4-5-16,-4 13-4 0,-6 7-4 16,0-1-1-16,-9 4-3 0,3 1-3 15,-5-1-1-15,3 3-1 0,1 2 0 0,-3 0 0 16,6 0 0-16,-3 0-4 15,3-2-2-15,4-2-1 0,6-6-1 16,-5-3 4-16,5-3 1 16,0-3 1-16,0 0-1 0,5-3 1 15,1 0 1-15,10-2 0 0,-1 0 1 16,10 0 0-16,4-4 2 0,6-2 0 0,2-3 1 0,2 0-1 16,0 1 1-16,1 3-2 0,1 0 1 15,-6 1-2-15,-4 1 0 0,-6 0-1 16,-6-1-1-16,-9-1-6 0,-2 2-18 15,-6-2-6-15,-2 0-4 0,-8-4-3 16,-2-4-23-16,1 3-30 0,-9-3-49 16,8 3-110-16</inkml:trace>
  <inkml:trace contextRef="#ctx0" brushRef="#br0" timeOffset="206914.43">27699 16033 563 0,'0'0'60'0,"0"0"-11"0,0 0-7 16,0 0 20-16,0 0-10 0,0 0-15 16,0 0-11-16,0 0-10 0,0 0-4 0,-4 4 4 15,6 21 4-15,2 6-6 16,-1 3-1-16,-1 5-3 16,2 4-3-16,-4 1-5 0,2 0-1 0,-2-2 0 0,4-5 0 15,-2-3-1-15,-2-3-1 0,0-5-11 16,0-3-9-16,0-5-16 0,2-5-8 15,-4-4-35-15,-6-6-52 0,-1-3-43 16,5 0-132-16</inkml:trace>
  <inkml:trace contextRef="#ctx0" brushRef="#br0" timeOffset="207433.68">27398 15881 431 0,'0'0'31'0,"0"0"5"0,0 0 11 16,-62-20 3-16,45 20-18 0,-4 0-9 16,1 1-1-16,3 6-1 0,-8 2-1 15,5 6-4-15,1 3-1 0,-6 3 0 16,9 1-6-16,-3 0-1 15,5-1 1-15,-1 0 1 0,7 1-5 0,0 2-4 16,-5 5 0-16,5 4 0 0,-2 6 1 0,-5 4 0 16,5 5 0-16,0 1-1 0,-7 0 1 15,11-5 1-15,2-4-2 0,2-4 0 16,4-2 0-16,2-3-1 0,10 0-1 16,7-2 1-16,2-3-1 0,4-3 1 15,6-1 0-15,4-2 0 0,8-2 0 16,13-4 1-16,4-6-1 0,6-8 2 15,5-3 0-15,-3-5 2 0,9-5-3 16,1 0 1-16,5-7 0 0,4-1-2 16,2-4-2-16,-11-3 0 0,-13 0 2 31,-7-4 9-31,-5-1 9 0,-13-2 8 0,-11-7-6 0,-9-4-4 16,-13-3 3-16,-9-1 4 0,-23-1-11 0,-14-3-4 0,-19 1-2 15,-16 0-4-15,-15 6-2 0,-12 8 0 16,-7 8-5-16,7 11-6 0,8 6 0 15,4 7 2-15,13 5-4 0,5 1-15 16,10 1-26-16,1 4-39 0,12-1-58 16,5-1-190-16</inkml:trace>
  <inkml:trace contextRef="#ctx0" brushRef="#br0" timeOffset="208909.59">24677 13143 224 0,'0'0'42'0,"0"0"8"16,0 0-2-16,25-55 4 0,-23 48-1 16,2 4-2-16,-2-2-8 0,-2 4-2 15,2 0-7-15,-2 1-7 0,0 0-2 16,0 0-1-16,0 0 1 0,0 0-1 15,0 0-5-15,0 0-3 0,0-2-1 16,0 2 0-16,2 0 2 0,-2 0-2 16,0 0-1-16,0 0-1 0,0 0-1 15,0 0-2-15,0 0 2 0,0 0 0 0,0 0 1 16,-2 4-2-16,-6 5 0 0,-4 9-1 16,-3 8-1-16,-10 8 0 0,-3 5 0 15,-1 1-1-15,2 2-2 16,-2 2-3-16,0 3 0 0,-4 4-1 0,-9 3 1 15,1-1 0-15,0 3-1 0,-7 2 0 16,-1 1-1-16,-7 3-4 0,2-5-2 16,-4 0-8-16,-2-7-5 0,6-6 12 15,5-3 0-15,8-8-14 0,-1-4 7 16,9-5 2-16,8-8-5 0,3-2 2 16,5-5-1-16,0-4-18 0,7-2-9 0,-4-3 6 15,3-2 8-15,7-6 0 0,-2-1 1 16,-4 0-8-16,3-5 1 0,3 0-3 15,0 0-10-15,2-4-12 0,-8 2-45 16,-1-2-53-16</inkml:trace>
  <inkml:trace contextRef="#ctx0" brushRef="#br0" timeOffset="209239.27">23528 13793 379 0,'0'0'51'0,"0"0"14"15,0 0-7-15,0 0 0 0,0 0-18 16,-8-52-7-16,8 50 5 0,0-1-1 0,2 2-2 15,-2 1-7-15,6 3-11 0,-2 3-2 16,6 4 3-16,3 2-4 0,-7 3-3 16,4 2-2-16,-1 4-3 0,-1 4-1 15,-6 1-2-15,0 4 1 0,-2 0-3 16,0 1 1-16,-6 3-2 0,-7 0 0 16,1-1-1-16,4-2 1 0,-9-5-5 15,9-1 1-15,4-7-3 0,2-3 1 16,2-2 3-16,0-5-3 0,6 0 2 15,6-3 2-15,7-3 1 0,2-2 0 16,10-2 1-16,4-7 0 0,8-5 0 16,1-2 1-16,7 0-1 0,-5 0 0 15,-1 3 0-15,-1 4 1 0,-13 3-1 16,-11 6-10-16,-3 0-23 0,-13 2-13 0,-4 6-38 16,-8 5-26-16,-15 2-74 0,2 1-165 15</inkml:trace>
  <inkml:trace contextRef="#ctx0" brushRef="#br0" timeOffset="209664.1">23092 14595 334 0,'0'0'73'0,"0"0"9"0,0 0 2 15,0 0-12-15,0 0-14 0,0 0-2 16,0 0-15 0,0 0-10-16,-19-15-12 0,19 15-4 0,0 0-6 0,0 5-4 15,4 5-3-15,0 6 1 0,3 2 4 16,-5 4-1-16,0 2 2 0,-2 2-1 16,0 3-3-16,0 3-2 0,0 1-1 15,-2 4 1-15,-7 1-1 0,3 0-1 16,-2-2 0-16,4-4-1 0,-2-3-17 15,-3-4-8-15,5-9-15 0,0-5-28 16,2-6-3-16,2-1-14 0,0-4-71 16,0 0-101-16</inkml:trace>
  <inkml:trace contextRef="#ctx0" brushRef="#br0" timeOffset="210276.31">23427 14683 26 0,'0'0'187'0,"0"0"-106"0,0 0-18 16,0 0 0-16,0 0-8 0,0 0 0 16,0 0 6-16,0 0-11 0,0 0-3 0,0-14 2 15,0 12-8-15,-2 0-10 16,2 0-8-16,0-1-4 0,0 2-3 15,0 1-4-15,0 0-3 0,0 0-3 16,0 0-2-16,-2 0-2 0,2 0 0 16,0 0-2-16,0 0 0 0,0 0 0 0,0 0 0 15,0 1 1 1,0-1-1-16,0 0 0 0,0 0 0 0,0 0 0 0,0 1 0 16,0-1 0-16,0 1-2 0,0 0-2 15,0-1-2-15,0 0-1 0,0 0 1 16,0 0-1-16,0 0 3 0,0 0 1 15,0 0 2-15,0 0 0 0,0-1 1 16,0-2 0-16,-3-1-1 0,3-3 1 16,0-1-1-16,0-3 0 15,0 2 1-15,0-3-1 0,0 1 1 0,3 2 0 16,-3 3 0-16,0 3 1 0,0 0-1 16,0 2 1-16,0-1 2 0,0 2 2 0,0 0 1 15,0 0-1-15,0 0 1 0,0 0 0 16,0-3-1-16,0 3 0 0,0 0-1 15,0 0 1-15,2 5 0 0,0-1-1 16,0 4-1-16,0 5 1 16,0 2 2-16,0 4-1 0,-2 5-1 0,2 2-1 15,-2 4 1-15,-6 3 1 16,0 4-1-16,-7 0-2 0,-1 2-1 0,1 1 1 16,-5-2 0-16,7-3-2 0,-5-6-3 15,8-4-12-15,1-4-13 16,3-8-9-16,-6-2-21 0,2-6-33 0,1-3-12 0,-7-2-80 15,0-6-193-15</inkml:trace>
  <inkml:trace contextRef="#ctx0" brushRef="#br0" timeOffset="210717.81">23038 14414 627 0,'0'0'0'0,"-39"-64"1"15,28 47 0-15,-5 3 14 16,4 0 17-16,-7 4-7 0,7 0-9 0,-5 7 1 0,2 3 8 16,-5 1-1-16,1 17-7 0,-8 8-5 31,-2 11-4-31,0 11-3 0,3 5 2 16,3 5-3-16,0 4-1 0,7 4-2 15,-1 0 0-15,9 0-1 0,2 1 0 16,6 0 1-16,0-2 0 0,6-2-1 15,4-4-15-15,5-4 0 0,1-4-2 16,9-5 0-16,-4-5 8 0,10-9 1 16,2-7 5-16,2-8 3 0,4-6-2 15,5-9 2-15,-3-3 0 0,13-11 0 0,-5-5 2 16,11-10-2-16,4-2 1 0,2-6 6 16,7-5 9-16,-1-2 2 0,-4-6-3 15,-2 1 4-15,-8-2 0 0,-4-1-4 16,-13 3-3-16,-8-3-1 0,-6-1-1 15,-20-1-4-15,-7-3-1 0,-11 0-5 16,-18-1 1-16,-18 1 0 0,-15 1 0 0,-13 3-1 16,-9 6 0-16,-7 13-10 15,-2 14-15-15,6 14-5 0,4 8 4 16,9 16-7-16,8 9-14 0,1 6-19 0,10 6-36 16,9 3-60-16,3-7-205 0</inkml:trace>
  <inkml:trace contextRef="#ctx0" brushRef="#br0" timeOffset="211174.83">22714 15354 167 0,'0'0'163'0,"0"0"-149"16,0 0 25-16,0 0 21 0,0 0 8 0,0 0-14 15,0 0-3-15,0 0-7 0,20-38-3 16,-20 38 0-16,0 0-5 0,0 4-8 16,0 6-6-16,0 7-6 0,0 6-2 15,-6 8-2-15,-2 4 1 0,-5 7-1 16,-1 5-2-16,-5 5-2 0,-6 5-3 16,-4-1-2-16,-6 3 0 0,-2 0-3 15,-2-5 2-15,0-3-2 0,6-7 0 16,-1-7-10-16,12-8-8 0,5-7-9 15,5-8-15-15,6-4-22 16,4-6-6-16,2-4-14 0,0 0-34 0,0-13-16 16,0 0-75-16</inkml:trace>
  <inkml:trace contextRef="#ctx0" brushRef="#br0" timeOffset="211521.15">22296 15754 525 0,'0'0'71'0,"0"0"-48"0,0 0-1 16,0 0 24-16,0 0 6 0,0 0-9 15,0 0-14-15,0 0-6 0,0 0-2 0,-21-20 1 16,21 24-10-16,0 5-6 0,4 5-2 16,3 5 2-16,-3 5-3 0,2 5-1 15,-4 3 0-15,2 3-2 0,-4 5 0 16,2 2 0-16,-2 2 1 0,-2-1-1 15,-2-7 1-15,0-4-1 0,-2-5-1 16,2-7 0-16,1-5-2 0,3-8 1 16,0-2-1-16,5-3 1 0,-3 3 0 15,6-3 1-15,0-3-2 16,5 1 2-16,5 0 0 0,3-6 0 0,4-1 0 16,4-3 1-16,0 1-1 0,2-1 1 0,2-3-8 15,-6 4-20-15,-5 1-15 16,-1 1-31-16,-7 4-20 15,-5 2-43-15,-7-1-103 0</inkml:trace>
  <inkml:trace contextRef="#ctx0" brushRef="#br0" timeOffset="212102.15">22038 16480 439 0,'0'0'63'0,"0"0"7"0,0 0-18 16,0 0-20-16,0 0-5 0,0 0 0 16,0 0-14-16,0 0-5 15,14-17 0-15,3 11 9 0,3 0 2 16,3 1-2-16,4-2-2 0,-2 2-6 0,-3 1-6 15,1 3 1-15,0-2-2 0,-5 3-1 0,3 0 1 16,-4 0-1-16,-3 3-1 16,-6 2 0-16,1 2-1 0,-5 0 2 15,0 1 0-15,-4 2 1 0,-4 4-2 0,-2 1-3 16,-3 1-4-16,1 0 1 0,-2 1-2 16,-3-2-3-16,3 0-3 0,0-2-5 15,-3-1 3-15,7-2 2 0,-2-3 10 16,0-1 2-16,3-4 1 0,1-1 0 15,2-1 1-15,2 0-2 0,0 0 2 16,0 0 0-16,0 1 0 0,0 1-1 16,6-1-2-16,5 3 3 0,-3 0 0 15,2 2 0-15,7 0 1 16,-3-1 0-16,5 3-1 0,-5-1 2 0,5 1 2 16,-7 3 3-16,9-1 4 0,-11 3 0 0,5 1 1 15,-5 0-1-15,-4 1-2 0,-3-2-3 16,-3 1-1-16,-3 3-1 15,-5 2 0-15,-6 0-4 0,-5 3 2 0,-4-1 0 16,1 0-2-16,-5-3 0 0,2-2-2 16,0-3 0-16,4-4-11 0,5-6-2 15,1-3-6-15,5 0-11 0,2-4 1 16,2-5-11 0,-5-3-9-16,7-10-28 0,2-7-35 0,2-16-56 0</inkml:trace>
  <inkml:trace contextRef="#ctx0" brushRef="#br0" timeOffset="212575.34">22228 16192 528 0,'0'0'5'0,"-58"5"36"0,31 6-3 16,2 3 5-16,5 4-12 0,-5 1-1 0,4 0-20 15,5 4 3-15,-1-1 1 0,5 5-8 16,-3 1-1-16,3 2-3 0,3 2-1 16,1-1 0-16,-2 3-1 0,2 2 0 0,3 2 0 15,1 2 1-15,0-3-1 0,4 1 0 16,-2 3 0-16,2 0 0 0,0 7 0 31,2 0 0-31,4-3-5 0,3-6-8 0,7-4-2 0,-6-4 5 0,9-6 1 16,-2-3 1-16,5-5 2 15,-7-2 3-15,6-7 2 0,-1-5 1 0,1-3 0 16,8-10 0-16,0-6 0 0,6-9 1 0,2-6 2 16,2-5 4-16,3-2-1 15,1-3 1-15,-2-1 3 16,-3-1-2-16,-5 0 1 0,-2-2 2 0,-6 0-5 16,-9 1 1-16,-1-1 2 0,-15 2 1 15,0-1 0-15,-19-1-1 0,4-4-2 16,-16-2-1-16,-4-2-1 0,-10 2 2 0,-3 5-6 31,-3 6 0-31,1 10-1 0,-2 10-2 16,9 11-29-16,4 11 2 0,6 0 11 15,6 11-8-15,0 6-18 0,6 8-54 16,3 2-109-16</inkml:trace>
  <inkml:trace contextRef="#ctx0" brushRef="#br0" timeOffset="213108.55">23296 15339 346 0,'0'0'37'0,"0"0"36"0,0 0-6 15,0 0 9-15,0 0-15 0,0 0-9 16,0 0-10-16,0 0-6 0,-10-46-8 16,10 46-5-16,0 0-6 0,0 0-8 15,0 5-2-15,4 7-3 0,0 8-1 0,5 5 2 16,3 7 2-16,0 5 1 15,1 3-3-15,5 3 0 0,-3-2-1 0,6 2-3 16,-3 1-1-16,-1-3 1 16,5 0 0-16,-7-3 0 0,6-1-1 0,-9 2 0 15,0-4-1-15,1-3-11 0,-7 0-12 16,0-4-11-16,-2-4-9 0,-4-6-17 16,-4-3-11-16,-6-7-30 0,-7-4-78 15</inkml:trace>
  <inkml:trace contextRef="#ctx0" brushRef="#br0" timeOffset="213503.76">23299 15943 407 0,'0'0'146'15,"0"0"-80"-15,0 0-32 0,0 0 18 16,0 0-2-16,0 0-12 0,0 0-17 15,0 0-10-15,0 0 1 0,31-20 2 16,-23 23-3-16,6 6-1 0,-3 4-3 0,3 2-2 16,3 3-2-16,-3 3-2 0,5 3 0 15,-3 0 1-15,3 1-2 16,-1 1 0-16,-3 2 0 0,1-3 1 0,-1 1-1 16,-3-4 1-16,3-4-1 15,-7-1 0-15,-2-7 0 0,0-3-1 0,-1-4 1 16,-3-2-1-16,2-1 1 0,0-3 0 15,0-4 0-15,2-4 0 0,5-2 0 16,3-2 0-16,1-5 0 0,3-2 0 16,1-6 0-16,3-2 0 0,3-3 0 15,-4 1 0-15,-2 5 0 0,-5 7 1 0,-4 5-1 16,-8 9 1-16,0 5-1 0,-2 1 0 16,0 0 0-16,-2 0 0 15,-10 2-15-15,0 4-29 0,-1 3-31 16,-10 5-21-16,1 5-62 15,3 0-145-15</inkml:trace>
  <inkml:trace contextRef="#ctx0" brushRef="#br0" timeOffset="213842.98">23296 16461 495 0,'0'0'53'0,"0"0"-15"0,0 0-15 16,0 0 5-16,0 0-4 0,0 0-6 16,0 0-8-16,0 0 4 0,42 16 7 15,-19-13-4-15,1 1-1 0,-1 1-2 16,6-1-5-16,2 1-4 0,2-1-1 15,2-1-1-15,5 0-2 0,1-3 0 0,-2-2 0 16,-4-2 0-16,-4-1 1 0,-4 0-1 16,-10 0-1-16,-1 2 0 15,-10 2 0-15,-6-3 0 0,-2-2-27 0,-14-2-22 16,-1 1-23-16,-10 3-74 0,-2 1-137 16</inkml:trace>
  <inkml:trace contextRef="#ctx0" brushRef="#br0" timeOffset="214369.46">23495 16495 452 0,'0'0'105'0,"0"0"-65"16,0 0 3-16,0 0 7 0,0 0-12 0,0 0-6 16,0 0-5-16,0 0-6 15,0 0 0-15,2-12-7 0,-2 15-5 0,0 4 0 16,0 8 3-16,0 6-3 0,-2 6-4 15,-2 5-1-15,2-1-2 0,-7 1-2 16,5-1 2-16,-2-2-2 0,0 4 0 16,4-4 1-16,-2-3-1 0,2-4 0 15,2-5 0-15,-2-6-1 0,-1-6 1 16,3-3 0-16,-4-2 1 16,4 0-2-16,0 0 1 0,0 0-1 0,0-1-1 0,4-3 1 15,-1-2-1-15,1-3 1 16,2-4 0-16,4-2 0 0,3-1 0 15,-3 3 1-15,4 0 0 0,1 2 0 16,-3 3-1-16,1 3 1 0,-5 2 0 0,0 3-1 16,1 0 1-16,3 4 1 0,-6 4-1 15,4 1 0-15,5 1 0 0,-5 3 1 16,7 1-1-16,-3 4-1 0,3 0 1 16,3 3 0-1,3 2 0-15,-2 0 0 0,0 2 0 0,5-3 0 0,-11-3 1 16,3-3-1-16,-9-4 0 15,-3-3 0-15,-4-2 1 0,-2-1 0 0,-6 0 1 16,-5 2 2-16,-11 2-2 0,-5 1-2 0,-8 1 0 16,-7-1 0-1,3 0 0-15,-6-1 0 0,1 0-3 0,7-3-5 0,2-2-5 16,8-2-5-16,2-3-6 0,5 0-13 16,-5 0-20-1,6-1-9-15,1-4-24 0,-3-3-36 0,4-1-27 0,1-1-142 16</inkml:trace>
  <inkml:trace contextRef="#ctx0" brushRef="#br0" timeOffset="-214308.18">23534 16373 335 0,'0'0'29'16,"0"0"-28"-16,0 0 0 0,0 0 3 15,0 0 22 1,0 0 8-16,0 0-7 0,0 0-3 0,-25-33 12 0,25 31 1 16,-4-1-2-16,2 1-7 0,-2 0-6 15,2 0-1-15,0 0-7 16,2 1-1-16,-2 0 0 16,-2 1-2-16,4 0-2 0,-2 0 2 15,0 0 2-15,-5-2 0 16,5 2-4-16,-2-1-4 0,-2-2-1 0,2 2-1 15,-2 1-1-15,-5 0 1 0,1 1 0 16,2 3 4-16,-7 2-2 0,1 5 0 16,-3 1-3-16,-1 8 1 0,-3 1-2 15,2 3-1-15,-3 1 0 0,7-2 1 16,-3 3 0-16,7-1-1 0,-1 0-1 16,4 4 1-16,1-1 0 0,1 1 0 15,-2-3 0-15,2-1 0 0,-1 1 1 0,5 0-1 16,-2 5 0-16,2 4 0 0,-2 3 0 15,4 5-1-15,-2 1-1 16,2 0-1-16,0 0-3 0,0-3 3 0,2-1 1 16,2-1-2-16,4-2-1 0,9-1 2 15,-7-1 1-15,13-1 0 0,-4-3 1 16,5-6 0-16,3-3-1 0,2-5 2 16,-2-6-2-16,2-4 2 0,4-4-1 15,-2-3 0-15,6-4 0 0,-1-6 0 16,7 0 1-16,-4-3 1 0,7 0-1 15,3-2 0-15,-5-1 0 0,11-3 0 16,-7 1 1-16,4-1 0 0,-3-1 0 0,1 1 2 16,-9-2 1-16,1-2 0 15,-7-5 5-15,-4-4-5 0,-4-3 0 0,0-8 3 16,-9-5 7-16,-1-8 4 0,-5-6-5 16,0 0-1-16,-9-6 1 0,-3 4 2 15,-15 3 2-15,-6 4-2 0,-10 8 0 16,-8 6-1-16,-17 3-8 0,-4 4-3 15,-12 7 0-15,-4 6-2 0,-9 8-1 16,4 12-6-16,-6 3 4 0,11 5 1 16,-3 4-7-16,9 0-5 0,8 2-19 0,10-4-27 15,-1-6-46-15,13-4-115 16</inkml:trace>
  <inkml:trace contextRef="#ctx0" brushRef="#br0" timeOffset="-206582.44">24411 11766 1 0,'0'0'16'0,"0"0"-5"16,0 0-1-16,0 0 0 0,0 0 3 0,0 0-1 15,0 0-4-15,2 0 2 0,-2 0 0 16,0 1 3-16,0 1 5 0,0-2 2 16,-2 1-4-16,-3-1-3 0,3 0 4 15,0 0 5-15,2 0 3 16,-2 0-2-16,2 0 2 0,-2 0-5 0,2 0-2 16,0 0 6-16,0 0 4 15,0 0 2-15,0-1-5 0,0 0-3 0,0-1-3 16,0 0-3-16,0 1 0 0,0-1 2 15,0 2-4-15,0 0 1 0,0 0-2 16,0 0-2-16,0 0 2 0,0 0 1 16,0 0-3-16,0 0 2 0,0-1-3 15,0 1 0-15,0 0 2 0,0 0-2 0,0 0 2 16,-2 0-2-16,2 0-1 0,-2 0-2 16,2 0-3-16,0 0-1 15,0 0-1-15,0 0 2 0,0 0-2 0,0 0-1 16,4 0 1-16,0 2 3 0,0 1 3 15,3-1 0-15,-3 2-1 0,0-1-3 16,2 0 2-16,0 0-1 0,1 0-2 16,3 0 0-1,-6-2 1-15,0 4-1 0,4 0-1 0,5 1 1 0,-7 2-3 16,2-2 0-16,3 2 0 0,-3 0 1 0,-2-2-1 16,-2-1 0-16,2 0 1 0,1-2-1 15,-3 2 0-15,2-2 0 16,-4 1 1-16,2-3-1 0,-4 2 0 0,2 0 0 15,-2-3 0-15,2 0 1 16,0 1 0-16,-2-1-1 0,0 0 0 0,2 0 1 16,-2-1-1-16,0 1-2 0,0 0-2 15,0 0-3-15,0-2 0 0,0-1 0 16,0 2-2-16,-2-3-3 0,0-1-6 16,0-1-6-16,0-1-6 15,0 1 2-15,0 2-2 0,2-2-5 0,0 2-2 16,0 1-1-16,0 1 3 0,0 1-6 15,0 1-6-15,0 0-14 0,0 0-4 0,2 0-7 16,-2 0-22-16</inkml:trace>
  <inkml:trace contextRef="#ctx0" brushRef="#br0" timeOffset="-205953.6">24568 11729 224 0,'0'0'93'15,"0"0"-20"-15,0 0-4 0,0 0 7 0,0 0-11 16,0 0-15 0,0 0-9-16,-15-38 5 0,13 36-9 15,2 1-3-15,-4 0-10 0,2 1-8 0,2 0-1 0,-6 0-4 16,4 3-3-16,-7 2-4 0,1 5-3 16,-8 8-1-16,-1 3 2 0,-6 4 0 15,5-2-2-15,-7 0 0 0,6-2 0 16,1-2 1-16,3-1-1 15,3-4-1-15,6-2-4 0,-5-1-5 0,7-6-4 16,0 1 0-16,2-4 2 0,0 0 1 0,2 0 2 16,0-2 5-16,0 0 1 0,0 0 2 15,0 0 1-15,0-3 1 0,2-3 0 16,2 0 0-16,2-6-1 0,5-1 2 16,-5 0-1-16,4-6 1 0,5-2 1 15,-5 1 1-15,2-4 0 0,1 4 1 16,-5 2 2-1,0 3-1-15,-1 6 2 0,-3 1 0 0,-2 5 4 0,-2 1-2 0,2 2-1 16,-2 0-2-16,0 0-2 16,0 1 0-16,0 0-4 0,2 3 0 15,-2 1-1-15,2-2 0 0,-2 5 0 16,2 0 1-16,-2 0 0 0,0 3-1 0,2 2 1 16,-4 0 1-1,-2 2-1-15,-11 1 1 0,1 2-1 0,-5 0 1 0,1-1-2 16,-9 2-1-16,2-3-13 0,4 1-12 31,-1 0-21-31,7-5-41 0,3-1-61 0,6-11-176 0</inkml:trace>
  <inkml:trace contextRef="#ctx0" brushRef="#br0" timeOffset="-185423.8">20818 12419 152 0,'0'0'189'0,"0"0"-126"0,0 0 2 15,0 0-1-15,0 0-15 0,0 0-9 16,0 0-8-16,0 0 2 0,0 0 0 16,-6-16-18-16,6 14-10 0,2 2 0 0,2 0 1 15,8 2-2-15,7 0 4 0,6 2 15 16,8 1 0-16,8 0-6 15,7 2-9-15,8 2-3 0,8 2 0 0,0 1-4 16,0 0-2-16,-6 1 3 16,-9 1-1-16,-9 0-2 0,-14 0-16 0,-7-6-48 15,-15-2-48-15,-10-6-64 0,-11-3-189 16</inkml:trace>
  <inkml:trace contextRef="#ctx0" brushRef="#br0" timeOffset="-185229.03">20673 12578 601 0,'0'0'26'0,"0"0"8"0,0 0-26 16,0 0-4-16,0 0 16 15,33 56 8-15,-14-47 3 0,8 1 4 16,6-2 3-16,8 0-9 0,9-2-6 0,8-2-9 16,2 2-8-16,2-1-3 0,0 1 0 15,-6 1-2-15,-9-3 0 0,-8-1-1 16,-6-2-37-16,-10-1-50 0,-8-2-52 15,-9-7-107-15</inkml:trace>
  <inkml:trace contextRef="#ctx0" brushRef="#br0" timeOffset="-184898.88">20882 12260 380 0,'0'0'172'0,"0"0"-130"16,0 0 0-16,0 0 8 15,0 0-7-15,0 0-13 0,0 0-4 0,0 0-1 16,0 0 1-16,0-14 0 0,0 20-6 16,0 1-6-16,-4 2-3 0,-4 0-1 15,-3 3-3-15,-5 4-5 0,-7 1-1 16,-2 5 1-16,-6 3-2 0,0 1 2 16,-4 2-2-16,2-1 0 0,4 1 0 15,2-2 2-15,2-2-2 0,7-3 0 16,5-6 1-16,5-2-1 0,6-4-1 15,0-5 1-15,2 2-1 0,0-1 0 16,6 2 0-16,2 3 0 0,9 0 1 0,6 2 0 16,10 0-1-16,10 2 1 0,7 6 0 15,8 0 0-15,0 5 0 0,-1 4 1 16,-3 2-1-16,-4 4 0 0,-11 0-16 16,-10-1-47-16,-12-4-68 0,-15-6-104 15</inkml:trace>
  <inkml:trace contextRef="#ctx0" brushRef="#br0" timeOffset="-183575.9">18639 10660 357 0,'0'0'55'0,"0"0"10"0,0 0 3 0,0 0-12 16,0 0-11-16,0 0-12 15,0 0-2-15,11-30-4 0,-11 30-3 0,0 0-4 16,0 0-8-16,0 2 1 0,-5 1-2 16,-1 2-3-16,-2 3-5 0,-7 4-2 15,1 1 0-15,-5 6 1 0,1 3-2 0,-7 0 0 16,-2 4 1-16,0 2-1 15,2 1 0-15,-1-2 0 0,3-1 1 0,-2-1-1 16,8 0 0-16,5-3 1 16,2-3-1-16,1-3 0 0,5-1 0 15,2-5 0-15,2-2 0 0,0-2 0 16,0-2 0-16,6 0-1 0,5-3 1 0,9 2 0 16,7-3-1-16,9 0 1 0,5 0 1 15,11-4 0-15,-1-3 2 0,1-1-2 16,-5 1 1-16,-1 1-1 0,-9-1 0 15,-8 1-1-15,-8 3-2 0,-7-3 1 16,-6 3-2-16,-8-3-28 0,0-1-31 0,-6-2-22 16,-8-4-65-16,1 0-142 15</inkml:trace>
  <inkml:trace contextRef="#ctx0" brushRef="#br0" timeOffset="-183371.22">18598 10726 596 0,'0'0'62'0,"0"0"13"15,0 0-2-15,0 0-38 0,0 0-12 16,0 0-13-16,0 0 4 0,0 0 12 0,21 73-7 16,-13-41-2-16,-2 6-3 0,-2 5-3 15,-2 3-3-15,-2 6-5 16,0 3 1-16,0 4-4 0,-4-1 0 16,2-5 2-16,2-6-2 0,-2-8-2 15,4-9-12-15,-2-8-17 0,0-9-16 16,0-5-29-16,0-7-65 0,0-1-129 0</inkml:trace>
  <inkml:trace contextRef="#ctx0" brushRef="#br0" timeOffset="-182961.72">18352 10635 344 0,'0'0'273'16,"-44"-60"-250"-16,28 46 18 0,-1 6 11 0,7 1-4 15,-4 5-20-15,-1 1-12 0,-1 1-2 16,1 4-2-16,-6 4-5 0,1 7-5 16,-5 3-2-16,0 5 1 0,-2 6 0 15,2 4 0-15,1 4-1 0,-3 3 0 16,2 6 1-16,4 0-1 0,1 0 0 16,3 3 2-16,5-1-2 0,6 4 0 15,1 0 0-15,5 1 0 0,5 1 0 16,5 0 0-16,11-1 0 0,1-1-2 15,13-5 0-15,7-4 1 0,5-7 1 0,9-3 0 16,4-10 0-16,0-8 0 16,-2-8 2-16,4-7-1 0,-6-7 1 15,2-9 2-15,-5-8 6 0,7-4 8 0,-4-2-1 16,-6-5-6-16,-3-4-3 0,-10-4 2 16,-8-4-2-16,-10-8 7 0,-9-8-3 15,-10-4-5-15,-16-8 2 0,-15 2-4 16,-17 9-5-16,-18 11-1 0,-17 15-1 15,-16 17-25-15,-10 12-32 0,-9 11-53 16,-2 9-106-16</inkml:trace>
  <inkml:trace contextRef="#ctx0" brushRef="#br0" timeOffset="-181733.76">18027 11625 129 0,'0'0'28'15,"0"0"-3"-15,0 0-9 0,0 0-5 16,0 0-6 0,0 0-1-16,0 0-3 0,0 0-1 15,46-9 0-15,-38 11 0 0,-4-1-1 16,7 1 1-16,-3-1 0 0,-2 2 1 0,2 0-1 15,3-3-3-15,-3 2-40 16</inkml:trace>
  <inkml:trace contextRef="#ctx0" brushRef="#br0" timeOffset="-180965.22">18724 11574 119 0,'0'0'56'0,"0"0"17"16,0 0-2-16,0 0-12 0,0 0-5 16,0 0 1-16,0 0-3 0,0 0 0 0,-29-17-11 15,29 16-5-15,-2 1-5 16,2 0 1-16,0 0-4 0,0-1-4 0,0 0-2 16,-2-1-5-16,2 0-4 0,0-1 0 15,0 3-2-15,0-1 0 16,0 1-2-16,0 0-6 0,0 0-1 0,0 1-1 15,2 3-1-15,4 3 0 0,0 3 0 16,5 3 1-16,7 3-1 0,3 4 2 16,4 2 1-16,4 6 0 0,6 1-2 15,2 3 1-15,6 1 2 0,3 1 0 16,-1 0-3-16,7 1 1 0,0-2-2 16,-3 1 1-16,1-3 0 0,-7-3 0 15,-5-4 1-15,-7-5-1 0,-9-4-1 16,-9-3 0-16,-7-3-2 0,-6-3-26 0,0-2-19 15,-6-1-13-15,0-2-15 0,-7-1-18 16,-3-4-77-16,-1-3-181 16</inkml:trace>
  <inkml:trace contextRef="#ctx0" brushRef="#br0" timeOffset="-180588.59">19139 11835 473 0,'0'0'102'0,"0"0"-43"0,0 0-3 16,0 0 8-16,0 0-14 15,0 0-24-15,23-55-9 0,-19 52 1 0,0 0-4 16,1 2-4-16,-3 1-3 16,0 0-1-16,-2 0-2 0,6 0-1 0,0 4-2 15,0 4-1-15,5 0 1 0,1 4 0 16,-2 2-1-16,3 0 1 0,3 1 0 15,-5 2-1-15,3-1 0 0,1 4 2 16,-1 0-2-16,3 3 0 0,-1-1 1 16,-3-2-1-16,-7-3 1 0,0-4-1 15,-4-3 0-15,0-1 0 0,-2-1 1 16,-6 0 0-16,-2-1 1 0,-7 2 0 16,-1 0 1-16,-3 1-2 0,-2 0 0 15,-6-2-1-15,1 0 0 0,-1 2-4 16,-4-2-8-16,4 2-10 0,-2 0-21 15,0 1-33-15,0 0-28 0,6 3-45 16,3-2-182-16</inkml:trace>
  <inkml:trace contextRef="#ctx0" brushRef="#br0" timeOffset="-180243.06">19301 12392 365 0,'0'0'50'0,"0"0"7"0,0 0 0 15,0 0 17-15,0-51-14 0,0 46-10 16,0-1-1-16,0 1-3 0,0 2-3 15,0 0-8-15,0 3-8 0,0 0-5 16,0 0-3-16,0 0-6 0,0 6-7 16,0-1-5-16,0 8 0 0,2 1-1 15,0 7 0-15,2 2 0 0,-2 5 1 16,0 3-1-16,2 2 1 0,-2 3-1 16,5 0 0-16,-5 0 1 0,0-2-1 0,2-6-3 15,2-4-18-15,-2-5-14 0,-2-9-23 16,2-4-50-16,-4-3-37 0,0-3-97 15</inkml:trace>
  <inkml:trace contextRef="#ctx0" brushRef="#br0" timeOffset="-179761.12">19485 12398 492 0,'0'0'47'0,"14"-65"34"16,-6 51-20-16,-3 7-9 0,-5 2-6 0,4 3-11 15,-4-1-8-15,2 2-4 0,-2-1-7 0,2 1-7 16,2 0-4-16,0 0-1 0,4-2-3 16,5 3 1-16,1-2 0 0,7 2 1 15,2 0 1-15,4 5-1 0,1 2-1 16,3 1-2-16,0 0-3 0,-6 1 3 16,-8 2 0-16,-7-2 0 0,-4 1 0 15,-4 0 0-15,-4 1 1 16,-10 3 0-16,-5-2-1 0,-5 2 0 0,1-3 0 15,-2 1-4-15,1 0 3 0,5-4 0 16,0 2 1-16,7 0-1 0,0-4 0 0,2-2 0 16,3 1 1-16,1-1 0 0,4 0 0 15,0-1-1-15,0-3-1 0,0 0 0 16,0 0 1-16,2 0 1 0,5 0 1 16,1 0 3-16,8 2 1 15,1 2-2-15,8 1-3 0,2 4 0 0,4 2 1 16,0 4-1-16,-3 4 0 0,-5-2 0 0,-2 1 1 15,-5-2-1-15,-7-1 1 16,-5-1-1-16,-4-1 1 0,-4 1 0 16,-9 2 0-16,-3-2 1 0,-9 1-1 15,0-5-1-15,-4 0-5 0,0-4-2 16,0-4-10-16,-2 0-24 0,-2-2-29 0,2-1-37 16,-4-5-49-16,4-2-154 15</inkml:trace>
  <inkml:trace contextRef="#ctx0" brushRef="#br0" timeOffset="-179345.63">19450 12235 480 0,'0'0'50'0,"0"0"17"0,-17-58-17 15,13 55 1-15,2 1 0 0,-4 2-22 16,-5 5-8-16,-1 4-4 0,-3 7-6 15,-5 6-3-15,1 5-2 0,-2 5 2 16,-1 3-1-16,-3 2-1 0,2 3-3 16,0 2 1-16,-1 3-2 0,-1 1 0 15,6 4-1-15,-4-4 0 16,9 2 0-16,2-7-1 0,5-3 0 0,7-2 0 16,2 0 1-16,15-1-1 0,0-3 0 15,9-4 1 1,7-2-1-16,9-6 0 0,3-4 0 0,1-6 0 0,8-7 0 15,-3-3 0-15,3-2 1 0,-7-9-1 0,5-4 1 16,-6-6 1-16,-1-2-1 0,-4-3-1 16,-1-3 1-16,-7-4 8 0,-4-4 0 15,-9-6-1-15,-7-4 2 0,-5-7-2 16,-10-4-3-16,-6-6-3 16,-11-1 1-16,-4 7 0 0,-1 8-2 0,-7 15-1 15,2 10 0-15,4 9-1 0,-4 9-8 16,4 7-15-16,-4 4-10 0,-6 14-19 15,-4 7-42-15,-3 8-35 0,-5 5-78 16,8-1-163-16</inkml:trace>
  <inkml:trace contextRef="#ctx0" brushRef="#br0" timeOffset="-178857.5">19410 13157 482 0,'0'0'100'15,"11"-57"-12"-15,-9 35-11 0,2 3-12 16,-2 7-17-16,-2 2-15 0,2 6-9 0,-2 2 0 15,0 2-5-15,0 0-4 0,0 0-6 16,0 8-5-16,0 6-4 0,2 5 2 16,-2 7-2-16,-4 5 0 0,-2 2 0 15,-5 7 0-15,-1 2 0 0,0 5 0 16,-5 2 0-16,-2 2 1 16,-1-1-1-16,1-3 0 0,3-8-1 0,3-7-4 15,1-7-6-15,1-4-13 0,5-6-18 16,-4-1-22-16,4-7-53 0,-3-2-56 15,1-2-198-15</inkml:trace>
  <inkml:trace contextRef="#ctx0" brushRef="#br0" timeOffset="-178527.02">19096 13554 561 0,'0'0'81'0,"0"0"3"0,0 0-29 15,0 0 2-15,0 0-17 0,0 0-14 16,0 0-8-16,0 0-1 0,0 0 1 16,0-31-5-16,0 31-5 0,0 0-4 15,0 0-2-15,0 3-2 0,0 1 0 0,0 5-1 16,2 1 1-16,2 2-1 0,2 4 1 16,5 1 0-16,-1 1 0 0,-4 3 0 15,11 0-1-15,-5-1-3 0,5-1 2 16,3-8-1-16,1-1-1 15,-2-6 3-15,3-4 0 0,1 0 1 0,-2-9 0 16,2-1 1-16,1-2-1 0,-5 0 1 16,2 1 0-16,-9-2 0 0,-2 3 0 15,-1 3-1-15,-7 1 0 0,0 3-8 16,-2 0-18-16,-2 3-11 0,-4 0-31 16,-3 1-54-16,-5 6-55 0,4-3-163 0</inkml:trace>
  <inkml:trace contextRef="#ctx0" brushRef="#br0" timeOffset="-177897.15">19301 13918 462 0,'0'0'78'0,"0"0"-7"15,4-66-31-15,-6 53 6 0,-2 4 5 16,0 2-16-16,-5 3-12 0,-1 2-9 16,-3 0-3-16,1 2-5 0,-2 0-3 15,-1 2-2-15,1 3-1 16,-3 0 1-16,3 4 0 0,1-1 0 0,-3 2 0 16,1 2 0-16,3 1-1 0,-3 2 0 15,3 0 0-15,-2 3 0 0,3 0 1 16,5-1-1-16,0 3 0 0,-2-1-3 15,5-1 1-15,3 2 0 0,0-2-3 16,0-1 1-16,3-1 0 16,7-3 0-16,-2-2 3 0,5-2-1 0,3 0 2 0,-1-2 0 15,3-2 0-15,-1-2 0 16,1-2 0-16,-3-1 0 0,3-3 1 16,-3-6 0-16,-1-2 2 0,-1-3 0 0,1-1 7 15,-4-3 1-15,1-1 3 0,-5-1-1 16,2-3 0-16,-4 2 3 0,-1 0-1 15,-1 5-4-15,-2 2 0 0,0 6-1 16,0 4-1-16,0 2-3 0,0 1 6 16,0 1-11-16,-2 0 0 0,2 0-1 15,0 4-2-15,0 7-3 0,0 4 5 0,0 5 0 16,0 3-1-16,0 2 1 0,0 2 0 16,2 2 0-16,-2 3 0 0,0-2 0 15,0 3 1-15,0 1-1 16,0-1 0-16,-2 4 1 0,-1-4-1 15,-1-1 1-15,-6-2-1 0,6-6 0 0,-4-6 1 16,-1-1-1-16,-3-6-3 0,-1 0-5 16,-1-5-6-16,-5-2-2 0,-1-3-7 15,-1 0-1-15,-4-1-5 0,0-1-8 16,-3-6-22-16,1-2-32 0,-2-7-21 16,-2-2-74-16,4-3-155 15</inkml:trace>
  <inkml:trace contextRef="#ctx0" brushRef="#br0" timeOffset="-177425.69">18997 13812 460 0,'0'0'47'0,"0"0"26"16,-10-56-26-16,1 48 2 0,-3 3 7 0,4 3-7 15,-5 1-12-15,1 1-11 0,-1 3-5 16,-1 5-6-16,1 7-7 0,-1 6-4 16,2 9-2-16,1 5-1 0,-3 8 1 15,1 5 0-15,-1 0 0 0,4 1 0 16,3 1-2-16,5 1-2 0,0 0 1 16,2-2 1-1,2-1 0-15,2 2 0 0,9 1 0 0,5 2 0 0,1-5 0 16,10-2-1-16,6-7-4 0,6-6-2 15,3-8 0 1,3-8-1-16,5-8 4 0,-2-6-3 0,-1-4 2 0,-1-9 4 16,-5-6 1-16,-1-6 0 0,-5-2 3 15,2-6 1-15,-6-5 5 0,-6-8 6 0,-4-6-4 16,-11-8-2-16,-6-8 2 16,-6-6-4-16,-10-4-5 0,-9-4 0 15,1 4 0-15,-11 3-1 0,-2 12 0 16,-2 13-1-16,0 12 0 0,0 9-2 0,-2 8 1 15,-1 5-2-15,1 6-6 0,2 4-7 16,0 4-10-16,-2 12-16 0,4 8-44 16,0 8-15-16,2 2-59 0,0-4-140 15</inkml:trace>
  <inkml:trace contextRef="#ctx0" brushRef="#br0" timeOffset="-176985.31">19859 12961 136 0,'0'0'294'0,"0"0"-215"0,0 0 8 15,0 0-20-15,0 0-4 0,0 0-12 0,0 0-13 16,-11-19-9-16,11 19-4 0,0 0-9 15,5 1-7 1,1 7-4-16,6 5 1 0,3 4 5 0,1 8 1 0,5 2 1 16,4 3-3-16,2 7-2 0,4 2-4 0,4 4 0 15,4 2-4-15,2 3 1 16,-3 5 0-16,1 0-1 0,-2 0 0 16,-2-3-8-16,-4-5-21 0,-4-5-10 15,-2-7-29-15,-11-6-55 16,-7-7-42-16,-7-8-160 0</inkml:trace>
  <inkml:trace contextRef="#ctx0" brushRef="#br0" timeOffset="-176601.3">20086 13621 81 0,'0'0'513'15,"0"0"-438"-15,0 0-11 16,8-51 8-16,-3 46-18 0,1 0-16 0,-4 2-14 16,6 0-5-16,-2 1-4 0,1 2-4 15,5 0-3-15,0 3-2 0,3 8-2 16,1 0-1-16,1 4 1 0,4 1-2 16,-5 5-2-16,3 0 2 0,-1 2-1 15,-1 2 0-15,1-1-1 0,-3 1-4 16,4-3-2-16,-7-3-7 0,2-2 10 15,1 0 0-15,-3-2-2 0,3-2 0 16,-3-8 2-16,5-1 2 0,-3-4 0 16,-1-2 1-16,1-7 0 0,1-5 1 15,-1-1 0-15,-4-4-1 0,3-5 0 0,-1-3 0 16,-4-1 0-16,3-2 0 0,-7 4 0 16,0 1-3-16,-4 7-13 0,-2 3-11 15,-4 5-5-15,-5 5-15 0,5 0-23 16,-6 5 1-16,1 2-35 0,-3 6-70 15,-5 0-123-15</inkml:trace>
  <inkml:trace contextRef="#ctx0" brushRef="#br0" timeOffset="-176070.87">20413 13914 392 0,'0'0'50'0,"0"0"8"0,0 0-2 16,0 0-1-16,0 0-14 0,0 0-6 16,-52-49 0-16,44 47 0 0,0 0-9 15,-1 2-2-15,-1 0-12 0,2 5-5 0,-3 5-4 16,-3-1-1-16,6 7 1 0,-7 2-1 15,3 1-1-15,1 5-1 0,1 1 0 16,-4 6 0-16,1 7 0 0,1 2 0 16,2 3 0-16,3 0-1 0,3 2 2 15,4 1-2-15,0-4 1 0,8 0 0 0,5-2 0 16,8-3 0-16,1-2 1 0,9-3 1 16,6-1 1-16,5-2-2 15,1-5 2-15,9-2-1 0,2-4-1 0,4-7 1 16,1-4-2-16,6-7 0 15,-1 0-1-15,-4-10 0 0,-3-4 1 0,-5-3 1 16,0-3-1-16,-9-5 2 16,-4-4 4-16,-8-8 2 0,-10-5 3 0,-6-10 1 15,-11-6-6-15,-4-10-1 16,-11-6-2-16,-11-5-1 0,-5 2 0 0,-6 8 4 16,-7 12-4-16,3 14-1 0,-2 12 1 15,-2 9-2-15,-3 10 0 0,-1 5 0 16,-7 4-1-16,0 6-4 0,-5 10-11 0,-1 8-4 15,4 7-6 1,-2 5-11-16,4 4-37 0,3-2-25 0,-1 0-88 16,9-6-261-16</inkml:trace>
  <inkml:trace contextRef="#ctx0" brushRef="#br0" timeOffset="-175756.47">20485 14069 449 0,'0'0'29'0,"0"0"58"0,0 0-34 15,0 0 5-15,0 0 10 0,0 0-13 0,0 0-15 16,0 0-7-16,4-11-5 0,-4 11-4 15,2 1-7-15,3 4-7 0,-1 5-2 16,2 5 1-16,2 2-1 0,-4 3-4 16,0 1 0-16,-2 2 0 0,-2 1-2 15,0-2 0-15,0 3-1 0,-4-2-1 16,2 3-3-16,-2-2-9 0,2-1-9 16,0 1-14-16,4-3-25 0,-2-3-43 15,-2-3-75-15,2-6-104 0</inkml:trace>
  <inkml:trace contextRef="#ctx0" brushRef="#br0" timeOffset="-175363.52">20717 14023 479 0,'0'0'32'15,"0"0"51"-15,0 0-30 16,0 0 4-16,0 0-2 0,0 0-12 0,0 0-10 15,0 0-5 1,0 0-6-16,31-36-4 0,-42 46-5 0,-3 4-7 0,-1 3-4 16,-1 7-1-16,3 1-1 0,-3 5-1 15,6 4 1-15,1 2 0 0,-1 3 0 16,4-1-5-16,2 0-5 0,4-3 1 16,0-4-19-16,10-7 14 0,7-6 4 15,-1-3 0-15,5-4 8 0,4-5 0 16,-1-5 1-16,3-2 1 0,-2-8 1 15,4-2 1-15,-4-4 9 0,-5-4 7 16,-1-1 0-16,-7-5 3 0,3-6-1 16,-7-5-5-16,-6-7 0 0,0-1-4 0,-2-3-1 15,-8 1-4-15,-8 3 5 0,-3 8-2 16,-4 10-5-16,-2 9-3 0,1 8-1 16,-5 7-1-1,0 2-12-15,-2 11-15 0,-2 6-17 0,0 9-16 0,-5 6-31 16,-5 2-57-16,8-3-127 0</inkml:trace>
  <inkml:trace contextRef="#ctx0" brushRef="#br0" timeOffset="-173617.26">17854 11451 200 0,'0'0'62'0,"0"0"2"15,0 0-10-15,0 0-14 0,0 0-3 16,0 0-4-16,0 0 5 0,0 0-1 16,41-43 5-16,-41 38-5 0,0 4-3 15,0 0 4-15,0 0 0 0,0 1-3 16,-4 0-4-16,4 0-5 0,-2 0-3 15,2 0-5-15,0 0-6 0,0 0-2 16,-2 0-1-16,0 5-3 0,-7 5-1 16,-1 8 0-16,-6 4-1 0,-9 6 1 0,2 3 0 15,-8 1 1-15,-6 5-1 0,-7 2-2 16,-1 3-1-16,-9 1-1 0,5 3 2 16,-9-1 0-16,-2 3-3 0,-4 2 3 15,0-2-2-15,-3-1 0 0,8-2 1 16,1-2-1-16,4-3-1 0,8-1-3 15,7-8-2-15,6-3-2 16,6-2 1-16,4-4 1 0,5-4 1 0,3-5 0 16,5-3-4-16,2-4-1 0,4-2-1 15,4-2 3-15,-2-2-3 0,2 0-2 16,-3 0-1-16,1-2-1 0,0-1-1 0,-4-3-7 16,0-1-14-16,-6 0-12 0,3 0-18 15,-1 0-8-15,-5 1-41 0,1-2-28 16,4 2-103-16</inkml:trace>
  <inkml:trace contextRef="#ctx0" brushRef="#br0" timeOffset="-173191.62">16547 11978 559 0,'0'0'49'0,"0"0"27"16,0 0-9-16,0 0-20 0,0 0-14 15,0 0-12-15,0 0-4 0,0 0-1 16,46-37-8-16,-40 50-3 0,-2 5 0 16,4 3-1-16,-3 3 2 0,-1 2-4 15,-2 3 1-15,-2 0-1 0,0 3-2 16,0 5 0-16,0 0 0 0,-2 2-1 0,-2-3 0 15,-1-2-3-15,1-3-3 16,4-5 0-16,0-4 2 0,4-3 2 0,5-7 2 16,-3-2 1-16,8-6 0 0,1-4 0 15,3-2 0 1,7-7 3-16,8-3 6 0,9-5 3 0,3-5 3 0,9-1-3 16,0-2-1-16,3 0-2 0,-1 2-6 0,-6 1-3 15,-9 5 0-15,-14 6-1 16,-10 6 1-1,-15 5 0-15,-2 0 0 0,-6 2 0 16,-3 2-7-16,-1 2-18 0,-3 2-16 0,-7 4-31 0,-7 0-45 0,-2-3-33 16,4-2-173-1</inkml:trace>
  <inkml:trace contextRef="#ctx0" brushRef="#br0" timeOffset="-171682.88">16384 12625 322 0,'0'0'67'0,"0"0"7"0,0 0-8 0,0 0-5 16,0 0-16-16,0 0-15 0,0 0-4 16,0 0 0-16,-2-7 0 0,2 7-5 15,2 4-5-15,2 2 2 0,0 3 4 16,0 7-2-16,3 3-2 0,-1 5 1 16,-4 2-5-16,0 3-1 0,-2 6-3 15,0-1-4-15,0 5-1 0,-4-1-3 16,4-1 2-16,-4 1-4 0,2-5 1 15,4-2-1-15,-2-5 0 0,4-5-10 16,0-6-10-16,0-3-12 16,2-6-18-16,0-2-34 0,3-4-14 0,-5-3-60 0,0-6-145 15</inkml:trace>
  <inkml:trace contextRef="#ctx0" brushRef="#br0" timeOffset="-171257.69">16566 12773 402 0,'0'0'50'0,"0"0"35"16,0 0-22-16,0 0-12 0,27-52-6 15,-27 52 1-15,0-2-7 0,0 2-2 0,0 0-11 16,0 0-4-16,0 0-7 0,0 0-3 16,0 0-3-16,0 2-3 0,0-1-1 15,-4 5-3-15,2 3-2 0,-5 5-1 16,1 7 1-16,-2 1 0 15,2 3 0-15,0 1 1 0,-1 1-1 0,1 1 0 16,0-2 1-16,4 0-1 0,2-1 0 16,0 0 1-16,8 1-1 0,2-3 0 15,-1-1-2-15,7-3-3 0,1-5 3 16,3-4-1-16,1-6 0 0,4-4 2 16,2-1 1-16,2-9 0 0,-4-1 1 15,-3-2 0-15,3 0 0 0,-6-1 1 16,-7 3-1-16,-4-2 5 0,-8 0 3 0,0-1 0 15,-6-4 6-15,-8 0-4 0,-5 1-9 16,-8 6-2-16,-4 5-1 0,0 5 0 16,-6 1-1-16,2 8 0 15,-2 10-2-15,2 2-1 0,-3 5-12 0,9 1-7 16,-2-1-13-16,9-1-14 0,5-2-24 16,-4-3-25-16,9-2-60 0,4-6-146 15</inkml:trace>
  <inkml:trace contextRef="#ctx0" brushRef="#br0" timeOffset="-170707.22">16310 12428 443 0,'0'0'89'0,"0"0"-8"0,0 0-16 16,0 0-5-16,0 0-8 0,0 0-19 16,0 0-10-16,0 0-4 0,-13-19-2 15,11 22-6-15,2 5-5 16,-6 5-1-16,-6 8-4 15,-5 7 0-15,-4 4 0 0,5 5-1 0,-9 2 0 0,10 1 1 16,-3 5 0-16,5-1-1 0,-5 4 1 16,8 3-1-16,-7-2 0 0,9 1 1 15,6-2-1-15,2 3 0 0,8-2 0 16,11-1-1-16,-3-2 1 0,7-4-1 16,6-4-2-16,4-9 1 0,4-4 1 15,4-7-1-15,5-8 0 0,-1-8 1 0,3-3 0 16,-3-12 0-16,-1-5 1 15,3-4 1-15,-5-2 1 16,1-3-1-16,3-6 2 0,-1-2-2 0,-4-7 2 0,-1-3-1 16,-3-3 3-16,-14-5 1 0,-3 0-2 15,-16-1-4-15,-4-3 0 0,-6 1 1 16,-12 0 18 0,-1 4-14-16,-10 7-2 0,-4 6 0 0,-6 7-1 0,-9 9-2 15,-4 7-5-15,-5 6 0 0,-5 8-18 16,0 3-8-1,-3 11-28-15,8 5-31 0,7 5-19 0,0 3-69 0,15 1-215 0</inkml:trace>
  <inkml:trace contextRef="#ctx0" brushRef="#br0" timeOffset="-169480.34">16768 13248 267 0,'0'0'56'0,"0"0"9"0,0 0-6 16,0 0-3-16,0 0-3 0,0 0-8 0,0 0-4 16,0 0-3-16,-24-25 8 15,24 23-1-15,0 2-5 0,0-2-13 0,0 1-7 16,0 1-5-16,0 0-5 15,2 1-4-15,2 3-2 0,4 3-1 16,7 3-1-16,3 4 3 0,5 4 0 0,2 4 1 16,-2 2 1-16,8 5-3 0,-5 2 0 15,5 3-4-15,-2 1 0 0,2 3 0 16,0 2 1-16,-2-2 0 0,-2-4-1 16,2-2 0-16,-4-6 0 0,0-5 0 15,-11-4-5-15,3-4-9 0,-9-4-7 16,-2-2-22-16,-4-1-39 0,-2-5-42 15,-6-1-98-15</inkml:trace>
  <inkml:trace contextRef="#ctx0" brushRef="#br0" timeOffset="-169008.87">17060 13482 399 0,'0'0'73'0,"0"0"3"16,0 0-21-16,0 0-9 0,0 0-2 0,0 0-6 16,0 0-9-16,0 0-4 15,-15-38 0-15,15 34-5 0,0 2-4 16,0 1-2-16,0 1-2 0,0 0-4 16,0-1-3-16,0 1-3 0,0 0-2 0,5 3 0 15,3 4 1-15,2-1 0 0,5 4 1 16,-3 1 1-16,5 1 0 0,-1 1 0 15,5 0-1-15,4 2 1 0,-5-1 0 16,3-2 1-16,0 3-1 0,-7 0 0 16,5-1-1-16,-9 2 0 0,-1-2 0 15,-3-3-2-15,-2 1 2 16,-4-3-2-16,0-1 1 0,0-2 0 0,0 0-1 16,-2-1 1-16,3-1 0 0,-1-1-1 15,-2-2 0-15,2 1 1 0,-2-2-1 16,0 0 1-16,0 0 1 0,-7 0 0 15,1 0 4-15,-8 0-2 0,-7-3-3 0,-8 3-1 16,-2 1 0-16,-6 7-1 16,0-1 1-16,-5 1-1 0,-1-1-1 0,6-2-2 15,2 2-1-15,4-1-2 0,4-2-1 16,8 2-6-16,-1-1-5 16,7-1-11-16,5 1-11 0,-2 0-36 0,7 2-12 15,1 2-46-15,0-2-80 16</inkml:trace>
  <inkml:trace contextRef="#ctx0" brushRef="#br0" timeOffset="-168221.46">17428 13952 141 0,'0'0'173'15,"0"0"-100"-15,0 0-5 0,0 0 5 16,0 0-10-16,0 0-17 0,12-54 11 16,-12 45-21-16,0-1 4 0,-2 2-1 15,0 1-10-15,2 4-8 0,-2 2-3 16,0 1-4-16,-4 0-3 0,2 0-3 16,-5 0-5-16,-1 3-3 0,-4 4 0 15,1 2-1-15,-3 1-1 0,3 2 0 16,1 2 1-16,4 1 1 0,3 1 0 15,1 0-1-15,2-1-1 0,2 1 1 16,0-3 0-16,6-1 1 16,5 0-1-16,-3-2 1 0,0-1 0 0,9 0 0 0,-3 1 0 15,5 2 0-15,2 1 1 0,5 1 0 16,1 2-1-16,4 0 1 0,-2 0 1 16,4-2 0-16,-2 0 1 0,-6-3-1 15,-2-1 0-15,-11 1 1 0,1 0-2 16,-9 0 0-1,-2 0 0-15,-2 0 0 0,-6 0-1 0,-9-2-1 0,1 0-4 16,-9-2-3-16,-4-2-4 0,7 0 0 0,-7-3-4 16,0-2 2-16,0 0-3 15,4-2-2-15,0-1 1 0,3-2 5 0,9 1 10 16,1 1 3-16,8-2 0 16,2 0 1-16,0-3 3 0,0-3 3 15,2 1 6-15,8-6 3 0,-1 3-7 0,9-5 0 16,-3 2 0-16,8 0 0 15,-3-2 1-15,1 2 0 0,4-1 0 0,2-2-1 16,-7 2 1-16,3-3-1 16,-7 5 1-16,-5-1 0 0,-9 3 2 0,-2-1-3 15,-6-2-3-15,-9 0-2 0,1 2-2 16,-7-1-2-16,0 2-1 16,-5 1-1-16,-1 4-7 0,2 5-12 0,-2 3 2 0,2 5-8 15,2 7-19-15,-3 5-20 0,1 3-30 16,4 0-20-16,-6 0-75 0</inkml:trace>
  <inkml:trace contextRef="#ctx0" brushRef="#br0" timeOffset="-167780.25">17449 13764 87 0,'0'0'416'0,"0"-57"-347"15,-3 46 0-15,-1 1-2 0,0 2-3 0,-6 3-9 16,4-1-18 0,-3 4-10-16,-1 2-9 0,-2 0-3 0,1 2-6 0,-1 5-3 15,-3 3-3-15,-1 4-2 0,-5 3 0 16,1 6-1-16,5 1 0 16,-8 4 0-16,7 4-1 0,-3 1 1 0,3 3 0 15,-1-1 1-15,5 3 0 0,-3 1-1 16,9-1-1-16,-2-1-1 15,6-4 2-15,2 0-1 16,2-1-3-16,6-1 0 16,5 2 1-16,1-4 1 0,9-2-1 0,-1-1-3 0,9-5-1 0,9-3 6 15,-1-5 0 1,4-4-1-16,7-5 2 0,0-4 0 16,-1-4 0-16,-1-5 2 0,-5-6-1 15,5-1 2-15,-7-7 7 0,-2-2 2 16,-6 0 2-16,-6-1 1 0,-12-1-2 15,-5-3-5-15,-10-6-4 0,-2-3 5 16,-14-11-3-16,-13-5-2 0,-5-6-1 0,-13-5 0 16,-5 5-3-16,-6 4-5 0,3 16-13 15,3 16 5-15,13 13 3 0,10 9-2 16,8 1-8-16,0 2-5 16,1 2-13-16,7 10-29 0,-5 4-49 0,3 6-30 15,1-1-113-15</inkml:trace>
  <inkml:trace contextRef="#ctx0" brushRef="#br0" timeOffset="-166427.91">17506 14589 249 0,'0'0'78'0,"0"0"-1"0,0 0 0 0,0 0-6 16,0 0-14-16,0 0-14 0,0 0-6 16,0 0 1-16,15-51 0 0,-15 41-7 15,0 2-7-15,0 2-6 0,0-1-4 16,0 3-4-16,0 2 0 0,0 1 0 15,0 1 1-15,0 0-5 0,0 0 1 16,-2 0 0-16,2 0-1 0,0 5-3 16,0 5-1-16,-4 4 0 0,2 4 1 15,-2 5 2-15,-5 5-1 0,-3 7 1 16,-1 7 0-16,-7 2-2 0,-1 1-1 0,-4 0 4 16,5-3-4-16,5 0-1 0,-3-3 1 15,5-1-2-15,-5 0-1 0,7-3-1 16,-1-2-1-16,4-8-9 0,3-3-3 15,3-7-6-15,0-3-5 0,4-4-10 16,-2-5-11-16,0-2-25 0,0-1 0 16,0-4-11-16,-2-3-26 15,2-6-37-15,-2 0-134 0</inkml:trace>
  <inkml:trace contextRef="#ctx0" brushRef="#br0" timeOffset="-166070.06">17281 14948 293 0,'0'0'235'0,"0"0"-142"16,0 0-39-16,0 0 3 0,0 0-8 16,0 0-8-16,0 0-10 0,0 0-7 15,0 0-5-15,0-20-1 0,0 20-4 16,0 0-2-16,0 0-3 0,0 0 1 16,-2 0-7-16,0 0-2 0,2 3-1 15,0 5-2-15,0 3 2 0,0 3-1 16,0 5 1-16,-2 2-1 15,2 1 1-15,-2 1 1 0,0-1-1 0,0 2 0 0,0-1 0 16,2-1 0-16,0-3 0 0,0-1 0 16,2-2-2-1,6-5 2-15,-4 0 0 0,-2-4-1 16,4-4-1-16,1 0 0 0,3-3 1 0,-2 0 0 0,5-1-1 16,5-4 1-16,-3-1 1 15,7-3 0-15,1-2 0 0,-2 2 0 16,2-2-8-16,-1 0-11 0,-5 4-6 0,1-1-15 15,-5 4-13-15,-1 1-22 0,-1 3-2 16,-5 0-41-16,0 4-49 16,-6 3-161-16</inkml:trace>
  <inkml:trace contextRef="#ctx0" brushRef="#br0" timeOffset="-165574.78">17234 15383 322 0,'0'0'23'0,"0"0"63"0,-52-15-48 31,33 17 19-31,7 1-26 0,2 1 4 15,-1-2-2-15,5-1-7 0,6-1-1 16,-2 2 2-16,2-1 0 0,0-1-10 16,0 0-3-16,0 0-1 0,0 0 5 0,2 1-2 15,4-1 4-15,7 0 2 16,-5 1-2-16,11 0-2 0,-1-1-3 0,7-1-3 16,0 1-2-16,6 0-5 0,2 0-1 15,2-3 0-15,-2-2-1 16,-4 4 0-16,-8 1-2 0,-7-1 0 0,-6 1 0 15,-4 0-1-15,1 2 1 0,-1 4-1 16,-2 0 1-16,-2 2-1 0,0 3 2 16,0 0-1-16,-2 2 0 0,2 3 0 15,-6-1-1-15,3 5 3 0,-1 0-3 16,-2 2 0-16,2 3 0 0,0 6 0 0,2 4 0 16,-2 3 0-16,0 1 0 0,-1-3 0 15,1-3-2-15,-2-4-7 0,2-6 1 16,0-3-4-16,2-4-8 0,2-5-10 15,0-3-10-15,0-4-15 0,-4-3-29 16,4-1 3-16,-7-2-25 0,5-7-59 16,-6 1-158-16</inkml:trace>
  <inkml:trace contextRef="#ctx0" brushRef="#br0" timeOffset="-165386.36">17248 15715 314 0,'0'0'201'0,"0"0"-128"15,0 0-10-15,0 0-9 0,0 0-18 0,0 0-10 16,0 0-1-16,0 0-4 0,-8-3-2 16,16 2-1-16,0-5 1 0,13 2-6 15,4 0 0-15,8-4-3 0,8 2-3 16,-2-4-5-16,5 0-2 0,1-2 0 16,-5 1-1-16,-9 0-27 0,-7-2-28 15,-3 2-41-15,-6-3-32 0,-9 0-101 16</inkml:trace>
  <inkml:trace contextRef="#ctx0" brushRef="#br0" timeOffset="-164946.43">17374 15244 536 0,'0'0'4'0,"0"0"45"16,0 0-14-16,-52-17-4 0,38 23 2 15,-5 4-7-15,1 0-9 0,-3 5 5 16,-2 0 5-16,3 3-11 0,-3 1-1 0,0 2-3 16,5 0-1-16,-3 3 4 0,2-1-13 15,3 2-1-15,-1 2 0 16,3 2 0-16,3 0 0 0,-3 1 0 0,8 1-1 16,0 0 0-16,4-4 2 15,2 4-2-15,0 1 0 0,6 2-2 0,0 3 1 16,6-1 1-16,5 2-1 0,4-1 1 15,3 0-1-15,7-3-2 0,5-7 1 16,5-2-3-16,4-5 0 0,9-6 1 16,-2-3 3-16,6-10-1 0,2-1 2 15,0-11 0-15,-3-8 0 0,-3-6 2 16,0-7-1-16,-5-5 0 0,-7-1 1 16,-9-5-1-16,-8 2-1 0,-9-1-1 15,-14-1 1-15,-2-6 3 0,-16-7 1 16,-5-6 0-16,-16-4-2 0,-15 0-1 15,-10 1-1-15,-6 12-11 0,-2 11-29 0,2 17-15 16,5 13 23-16,10 13 4 16,7 0-10-16,7 8-53 0,-2 5-67 0,1-2-112 15</inkml:trace>
  <inkml:trace contextRef="#ctx0" brushRef="#br0" timeOffset="-164443.68">17934 14437 323 0,'0'0'83'0,"0"0"-27"0,0 0 8 0,0 0-2 16,0 0-16-16,0 0-14 0,0 0-10 15,0 0 4-15,-18-28 4 0,18 28 2 16,0 0-3-16,0 0-7 0,0 2-3 16,0-2-2-16,0 0-4 0,0 0-4 15,0 1-2-15,2 5-3 0,0 1-1 16,8 5 0-16,1 5 3 0,1 3-1 16,9 8 0-16,1 3-2 0,3 6 0 15,6 3-2-15,0 1-1 0,4 0 1 16,-2 0-1-16,0-2 1 0,3 0-1 15,-5-5 0-15,-2 0-16 0,-7-3-10 0,-7-5-26 16,-3-2-52-16,-8-8-2 0,-4-1-65 16,-6-6-164-16</inkml:trace>
  <inkml:trace contextRef="#ctx0" brushRef="#br0" timeOffset="-164049.89">18040 14951 514 0,'0'0'64'16,"0"0"8"-16,0 0-19 0,0 0-8 0,0 0-8 15,0 0-5-15,0 0-6 0,0 0 0 16,0 0-4-16,8-25-3 0,-6 25-9 16,0 0-3-16,2 4-2 0,7 1-3 15,-3 3 0-15,2 3-2 0,3 2 1 16,-1 4 0-16,5 0-1 0,-5 1 1 15,0 0-1-15,5 0 1 0,-3-3-1 16,3-2 1-16,-3-1-1 0,5-3-1 16,-5-4 1-16,3 1 0 0,-5-3 0 15,1-3 0 1,3 1-1-16,-1-1 1 0,1-4 1 0,-1-5 0 0,3-2-1 0,-3-2 1 16,1-2 1-16,-7-2 1 0,-1-1-1 15,2-6 2-15,-3-2 0 0,-5-2 0 16,0-3-2-16,0 2-1 0,2 1 0 15,-2 6-1-15,0 8-4 0,-2 8-7 16,0 6-5-16,-2 0-1 16,-2 4-5-16,0 4-21 0,0 0-23 0,-5 11-32 15,-3 5-8-15,2 4-73 0,-7-1-167 16</inkml:trace>
  <inkml:trace contextRef="#ctx0" brushRef="#br0" timeOffset="-163671.75">18416 15423 398 0,'0'0'90'0,"0"0"-4"0,0 0-28 16,0 0 4-16,0 0 6 0,0 0-13 16,0 0-16-16,0 0-6 0,8-40-9 15,-8 40-4-15,0 0-3 0,0 0-8 16,0 2-4-16,0-1-3 0,2 5-2 16,2 3-1-16,1 4 1 0,-3 9 1 31,0 0 0-31,0 3 0 0,-2 4 1 15,-2 3-2-15,-2 3 1 0,2-1-1 0,-5 0-3 0,-1-2-12 0,4-5-13 16,0-2-12-16,2-5-17 0,2-7-27 16,0 0-44-16,0-10-45 0,0-3 37 0</inkml:trace>
  <inkml:trace contextRef="#ctx0" brushRef="#br0" timeOffset="-163310.16">18784 15340 396 0,'0'0'119'0,"0"0"-33"0,0 0-31 16,0 0 4-16,0 0-8 0,0 0-13 0,0 0-10 16,0 0-2-16,0 0 1 0,19-15-9 15,-24 20-6-15,-5 2-7 0,-4 4-5 16,1 2 0-16,-3 5 0 0,3 2 0 15,-3 3-1-15,1-1-2 0,5-1 1 16,0 2 0-16,1-2 1 0,7-4 1 16,0-3-1-16,2-5 0 0,2 0-1 15,0-1 0-15,7-1 0 0,-5-3 2 16,8 0-2-16,-6-1 1 0,5-2 0 16,3 0 0-16,-1-1 1 0,9 0 0 15,-1-1 0-15,10 0 0 0,2-5 0 16,2-3 0-16,2-1 1 0,-10 0-1 0,-4 1 0 15,-4 4-2-15,-11 2-13 0,-4 1-17 16,-2-1-9-16,-2-2-18 0,-4-1 6 16,-4-1-13-16,-3 2-56 0,-3-1-36 15,6 1-82-15</inkml:trace>
  <inkml:trace contextRef="#ctx0" brushRef="#br0" timeOffset="-163106.05">18908 15420 338 0,'0'0'95'0,"0"0"1"16,0 0-7-16,0 0-32 0,0 0 13 0,0 0-6 15,0 0-20-15,0 0-9 16,0 0-9-16,-12-37-4 0,12 39-4 0,0 2-11 16,2 5-4-16,0 6-2 0,2 6 2 15,2 6 1-15,-2 2-1 0,-2 3-1 16,2 1 0-16,-4 3 0 0,0 3-1 16,0 1-1-16,-4 1 2 15,2-5-2-15,-2-3-7 0,0-9-12 0,2-8-15 16,0-2-39-16,-2-7 2 0,-7-4-71 15,1-3-112-15</inkml:trace>
  <inkml:trace contextRef="#ctx0" brushRef="#br0" timeOffset="-162650.47">18288 15201 445 0,'0'0'41'0,"0"0"16"16,0 0-6-16,-58-4-4 0,50 4-3 15,4 0 3-15,-5 1-6 0,7 3-9 16,-2 2-9-16,-2 5-7 0,-4 1-6 16,3 7-3-16,-1 4-2 0,4 5 1 15,0 6-3-15,2 5 0 0,0 0-1 16,2 3 0-16,2 0 0 0,4 4-1 0,2-1 0 15,5-2 0-15,5 3-1 0,7-1 0 16,4-3 0-16,2-1 0 16,6-6 2-16,4-6-2 0,3-4 0 0,6-6 0 15,1-3 0-15,5-7 2 16,4-4-2-16,2-7 3 0,4-3 0 0,2-8 0 16,3-5-1-16,-5-4 2 0,-2-2 3 15,-10-5 4-15,-1 0-3 0,-9-4 3 16,-11-3-2-16,-8-5 0 0,-11-7-2 15,-12-7-1-15,-10-9-1 0,-11-5 0 16,-16-4-2-16,-14-1-2 0,-11 4-1 16,-9 8-2-16,-7 9-4 0,1 17 1 0,-3 14-6 15,4 15-7-15,-1 7-6 16,1 9-7-16,-3 8-27 0,5 11-52 0,8 1-69 16,12-1-242-16</inkml:trace>
  <inkml:trace contextRef="#ctx0" brushRef="#br0" timeOffset="-157035.25">16078 13215 208 0,'0'0'91'0,"0"0"-32"0,0 0 3 15,0 0-3-15,0 0-6 0,33-7-9 16,-31 4-7-16,2 1-3 0,-2 0-1 15,-2 1 9-15,0 0-8 16,0 1-3-16,0 0-4 0,0 0-8 0,0 0-5 0,0 0-2 16,0 3-3-16,0 2-1 15,-2 5-3-15,-4 3-1 0,0 4 2 16,-2 6-1-16,1 4 2 0,-1 5 1 16,-4 1-3-16,-1 2 3 0,1 2-2 15,-5 1-1-15,1 0-2 0,-3 0 0 16,-3-2-2-16,3 2-1 0,-6-1 0 0,-4 2-2 15,4-2 2-15,3-1 2 0,-3-5-2 16,4-5 0-16,9-4-1 0,-1-7-1 16,3-4-15-16,6-2-4 0,2-6-20 15,0 0-13-15,0-2-28 0,2-1 1 0,-4 0-23 16,-1-5-23-16,-3-2-137 16</inkml:trace>
  <inkml:trace contextRef="#ctx0" brushRef="#br0" timeOffset="-156693.09">15617 13665 483 0,'0'0'85'0,"0"0"-4"0,0 0-4 0,0 0-11 16,60-49-21-16,-43 42-11 15,-11 3-10-15,2 1-3 0,-2 1-1 16,-4 2-4-16,2 2-9 15,-1 4-3-15,-1 4-2 0,0 5 0 0,-2 3-1 0,0 6-1 16,0 3 2-16,0 1-2 0,2 1 1 16,-2 3-1-16,4-1 0 0,6 1 1 15,3-1-1-15,-3-1-1 0,11-3 1 16,-5-5-1-16,7-6 0 0,-2-5 0 16,-1-5 1-16,7-5 1 0,-2-1 0 15,2-7 0-15,-7-1 0 0,5-1 0 16,-12 0-1-16,5-2-4 0,-9-1-4 0,-3 2-4 15,-2 2-5-15,0 1-6 16,-4 2-7-16,0 2-15 0,-8 2-20 16,-1 1-28-16,-1 2-30 0,-6 5-95 15</inkml:trace>
  <inkml:trace contextRef="#ctx0" brushRef="#br0" timeOffset="-156221.31">15530 14283 330 0,'0'0'84'0,"0"0"-6"15,0 0-11-15,0 0-8 0,0 0-13 16,0 0-11-16,0 0-1 16,0 0-2-16,2-42-1 0,0 42-5 15,-2 0-7-15,2 0-2 0,1 0-2 0,-1 0 0 16,0 0-2-1,0 0-3-15,2 0-1 0,0 0 0 0,0 4-1 0,0 2-2 16,-2 4 0-16,2 4-1 0,1 1 0 16,-1 3-2-16,-2 0-1 0,4 3 0 15,-2 1-2-15,-2 2 1 0,2 2-1 16,-4 2 1-16,0 1-1 0,0 0 0 16,0-3-1-16,0-1-9 15,-4-2-5-15,4-7-8 0,0 1-11 0,0-6-12 16,0-1-32-16,0-4-30 0,-2-4-47 0,2-2-155 15</inkml:trace>
  <inkml:trace contextRef="#ctx0" brushRef="#br0" timeOffset="-155985.12">15836 14379 414 0,'0'0'200'0,"0"0"-110"0,0 0-17 15,0 0-10-15,0 0-19 0,0 0-24 16,0 0-6-16,0 0-1 0,2-3 0 16,-2 14 0-16,0 3-7 15,2 4 1-15,-2 3-3 0,0 3 1 0,2 3-3 16,-2 1-1-16,0-2 0 0,-2 4 0 16,-2-5-1-16,0-2-11 0,2-4-21 0,0-6-13 15,0-3-33-15,-2-8-49 0,-2-2-42 16,-3-2-158-16</inkml:trace>
  <inkml:trace contextRef="#ctx0" brushRef="#br0" timeOffset="-155529.31">15623 14126 569 0,'0'0'45'0,"0"0"-4"0,0 0 6 16,-53-36 4-16,44 32-22 0,-3 0-11 0,-5 2-6 0,5 2 3 16,-7 0-5-16,1 5-3 0,-5 3-4 15,-4 3-1-15,4 6 1 0,1 1 1 16,-3 4-1-16,0 4 0 0,6 3-2 16,-1 3-1-16,1 2 1 15,5 3 0 1,-1 3-1-16,1 1 0 0,8 3 1 15,1-1-1-15,5-1 0 0,0 4 0 16,7-4-1-16,5-1 0 0,11 0-5 16,6-4-4-16,8-2 0 0,6-7 1 0,9-5-1 15,8-5 5-15,0-4 3 0,6-9 1 16,-4-5 1-16,2-3 0 0,0-6 6 16,-2-5 5-16,-4-4 3 0,-10-4-3 15,-3-6 3-15,-12-3 0 0,-6-8 1 16,-10-4-4-16,-7-5-7 0,-4-11 0 15,-6-3 3-15,-14-5 0 0,-5 4-5 16,-8 9 1-16,-10 9-3 0,-8 11 2 16,1 7 0-16,-10 7-2 0,9 8-7 15,-7 8-7-15,3 5-4 0,-7 13-9 16,2 7-14-16,0 8-19 0,-4 6-22 16,9 1-17-16,5-3-85 0</inkml:trace>
  <inkml:trace contextRef="#ctx0" brushRef="#br0" timeOffset="-154646.22">15059 14746 303 0,'0'0'87'0,"0"0"4"0,0 0-20 15,0 0-9-15,0 0-16 0,0 0-7 16,6-12-6-16,-6 14-6 16,2 5-2-16,2 3 1 0,-2 2-4 0,3 3-3 0,-1 0 0 15,-4 4-4-15,0 1-3 0,0-1-3 16,-4 5 0-16,-5 3 0 0,1 2-3 15,-6 4 0-15,-1 2-1 0,-6 1-5 16,3 4 0-16,-7-1 0 0,-2 1 1 16,2-1 0-16,3-3-2 15,-3-1-4-15,4-6-7 0,7-1-13 0,-3-5-3 16,5-4-16-16,8-4-30 16,-7-2-13-16,3-5 0 0,0-4-45 0,4-2-79 15</inkml:trace>
  <inkml:trace contextRef="#ctx0" brushRef="#br0" timeOffset="-154222.25">14652 15280 344 0,'0'0'72'0,"0"0"-6"16,0 0 3-16,0 0-6 0,0 0-17 15,0 0-11-15,0 0 6 0,0 0-5 16,0 0-5 0,-9-42-6-16,9 37-2 0,0 1-3 0,0 4-4 0,0-2-3 0,0 2-4 15,0 0-1-15,0 0-1 0,0 0-3 16,0 3-1-16,0 3-3 0,5 2-1 16,3 4 1-16,-2 4 1 15,0 5-1-15,-4 3 0 0,0 5 1 16,3 1 0-16,-5 1 0 0,0 0-1 15,0-1 1-15,0-3-1 0,0-3 1 0,0-3-1 16,0-3 0-16,6-4 0 16,4-1 0-16,-2-4 0 0,3-3-1 0,7-3-1 15,3-4 2-15,8 0 0 0,4-6 0 16,4-6 1-16,9 1-1 0,-7-8 1 16,2 3 0-16,-4 0 0 0,-5 5-1 15,-8 4-3-15,-11 3-9 0,-3 1-3 0,-10 2-7 16,-4 1-9-16,-8 0-4 0,-5 1-45 15,-8 0-47-15,-4 5-94 0</inkml:trace>
  <inkml:trace contextRef="#ctx0" brushRef="#br0" timeOffset="-153623.65">14470 15821 515 0,'0'0'102'0,"0"0"-47"0,0 0-1 0,0 0-2 0,0 0-15 16,0 0-13-16,0 0-5 0,2-51-9 15,2 48-1-15,4-1-2 0,9 2-3 16,-3 2-1 0,9-2-1-16,4 1 0 0,2 1 0 0,0 1 1 0,-2 3-1 0,2 0-1 15,-3 4-1-15,3 3 2 0,-6-1-2 16,-8 3 1-16,1-1 0 0,-5-2-1 16,-9 2 1-16,0-4-2 0,-2 0 1 31,-7 2-4-31,-5-1-1 0,-2 0-4 0,-7-2-4 0,0 2-5 15,-6 1 5-15,3-3 3 0,3 2 4 0,0-2 4 16,1-2 1-16,7-1 1 16,5-1 0-16,-2-1 0 0,3-1 0 0,5-1-1 15,2 0 1-15,0 0 0 0,0 0 0 16,4-1-4 0,7 5 1-16,1-2 3 0,-2 1 2 15,9 0 4-15,2 1 1 16,-1 2 1-16,7 1-1 0,-4 0-6 0,-2 4 3 15,6 1-4-15,-5 5 5 16,-3 2-2-16,-3-3 4 0,-7-2 1 0,-5-3-1 16,-4 0-1-16,0 0-3 0,-6 0 0 15,-15 3 0-15,2-1-3 0,-12-4 0 16,-2 1-6-16,-6-2-4 0,-2-1-7 16,1-1-8-16,7-3-6 0,4-1-11 15,9-1-12-15,-3-1-12 0,9 0-37 16,-3-4-38-16,7-1-69 0</inkml:trace>
  <inkml:trace contextRef="#ctx0" brushRef="#br0" timeOffset="-153197.68">14313 15597 590 0,'0'0'50'15,"-58"18"9"-15,41-14-3 0,-3 2-9 16,7 1-17-16,-3 2-11 0,3 4-9 16,3 8-7-16,-7 5 0 0,7 6-2 15,-2 8 1-15,-3 5 0 0,9 5 0 16,2-2 1-16,2 1-3 0,2-2 0 16,6-1 0-16,2 0 0 0,11 0 0 15,-3 0 0-15,9 1 0 0,2-4 0 16,0-1-1-16,4-2-1 0,-2-4 1 15,8-3 0-15,4-8-1 0,-1-4 1 16,7-8 0-16,3-7-2 0,4-6 2 0,1-5-1 16,3-5 2-16,6-1 1 0,-10-5 0 15,0 0-1-15,0-5 1 0,-13-4 6 16,-2-6 2-16,-8-5 1 0,-6-4-1 16,-10-5 0-16,-5-7 0 0,-8-9-2 15,-8-8-3-15,-15-3 2 0,-10 0-5 16,-12 10-1-16,-15 9-10 0,-8 15-10 15,0 11 8-15,-3 7 5 0,5 8 3 16,4 8-2-16,9 2-13 0,1 7-14 16,5 11-30-16,-3 3-19 0,9 4-47 0,4-4-100 15</inkml:trace>
  <inkml:trace contextRef="#ctx0" brushRef="#br0" timeOffset="-152458.15">15596 15052 165 0,'0'0'152'16,"0"0"-89"-16,0 0-18 0,0 0 21 16,0 0 4-16,0 0-14 0,0 0-21 0,31-35-7 15,-29 30 1-15,3 0 3 0,-3 2-6 16,0-2-1-16,0 3-7 16,-2 0 2-16,0 1-2 0,0 1-1 0,0 0 1 15,0 0-6-15,0 0-2 0,0 0-6 16,0 1 1-16,0-1-4 0,2 2 1 15,4 3-1-15,-2 2 2 0,5 5 1 16,-5 1 4-16,6 4 2 0,2 3-2 16,-1 3 1-16,11 3-3 0,-3 4 0 15,6 1 1-15,4 4-2 0,4-1 2 0,-4 3-3 16,2-1-3-16,-4 1 0 16,-3 2 0-16,-1-2 0 0,-2-4-1 15,-9-1 0-15,-3-3-3 0,-3-3-11 16,0-7-11-16,-6 1-22 0,0-3-8 0,-2-3-10 15,-6 0-59-15,1-6-58 0,1-4-63 16</inkml:trace>
  <inkml:trace contextRef="#ctx0" brushRef="#br0" timeOffset="-152034.72">15698 15651 475 0,'0'0'82'0,"0"0"-25"15,0 0-4-15,0 0 2 0,0 0-1 16,0 0-10-16,0 0-14 0,10-56-7 16,-4 52-4-16,-2 1-6 0,1 3-6 15,-1 0-2 1,0 2 0-16,4 5-3 0,4 5 1 0,-1 1 1 0,1 7 0 15,7 1 0-15,-7 3-2 0,9 2 0 16,-9-1 0-16,9 2-2 0,-5-1 1 16,5-4 0-16,0 1-1 0,-5-4-1 15,5-4 1-15,-6-2-1 0,3-6 0 0,-8-2 0 32,9-4 1-32,-4-1-2 0,-1-6 1 0,-2-8 1 0,3-3 1 15,-1-2 1-15,-3-4 0 0,3 0 0 0,-1-3-1 16,-5-2 0-16,4 1-1 0,1-1 0 15,-7 3-1-15,2 5 0 0,0 3-1 16,-1 5 1-16,-3 2-7 0,-4 4 3 16,2 2-1-16,-2 4-3 0,0 0-2 15,0 0-11-15,0 3-12 0,-2 3-15 16,-5 2-35-16,-7 4-29 0,2-2-103 0</inkml:trace>
  <inkml:trace contextRef="#ctx0" brushRef="#br0" timeOffset="-151405.12">16206 15995 406 0,'0'0'97'16,"0"0"-24"-16,0 0-25 0,0 0 7 16,0 0 8-16,0 0-7 0,0 0-21 15,0 0-17 1,-33-32-4-16,17 30-7 0,-3 2-1 0,0 0-4 0,-1 5 1 15,-1 5-1-15,0 5-1 0,-5 4-1 32,3 2 0-32,2 3 0 0,-2 2 0 0,1-1 0 0,3 2 1 0,-2 3-2 15,7-1 1 1,-1 1-2-16,7 1 2 0,4-2 0 16,4 2 0-16,4 3 1 0,6 2-1 15,7 1 0-15,0 0 1 0,7-1 0 16,7-5 0-16,2-1 0 0,1-7 1 15,3-4-2-15,2-3-4 0,0-7 4 16,1-2 0-16,-1-3 1 0,0-4 0 16,2 1 4-16,1-1-2 0,-1-2 3 15,-6-5-1-15,2-5 0 0,-3-2-4 0,-6-5 9 16,-1-7-1-16,0-2-2 16,-6-4-3-16,4-3 0 0,0-3-1 15,-5-6 1-15,3-4-2 0,0-2 0 0,-9 2 1 16,1 2-1-16,-9 5-1 0,-6 4 0 15,-13 6 1-15,-3 0-2 0,-11 5 0 16,-4 3-2-16,-4 4-3 0,-4 6-1 16,-5 3-5-16,-5 5-5 0,-3 5-6 15,-2 0-5-15,-6 2-20 0,0 2-35 16,9 2-16-16,-3 3-50 0,15-5-103 16</inkml:trace>
  <inkml:trace contextRef="#ctx0" brushRef="#br0" timeOffset="-151058.47">16119 16099 386 0,'0'0'223'0,"0"0"-153"0,0 0-15 16,0 0 3-16,0 0-15 16,0 0-13-16,0 0-10 0,0 0-9 15,5 11-6-15,1-10 4 0,8-2 0 0,1 4-2 16,5 0-1-16,-3 0 1 0,10 0-2 16,-4-2-3-16,-1 1 0 0,5-2 0 15,-2 0-2-15,0 1 0 0,-5-1 1 16,3-1-1-16,-2 1-4 0,-9-2-12 15,-4 2-8-15,1 0-4 0,-5 0-11 16,-4 0-6-16,0 0-16 0,0 0-1 16,0 0-1-16,-6 0-16 0,-3 0-26 15,3 0-100-15</inkml:trace>
  <inkml:trace contextRef="#ctx0" brushRef="#br0" timeOffset="-150601.45">16237 16161 424 0,'0'0'81'0,"0"0"-9"0,0 0-7 0,0 0-11 16,0 0 3-16,0 0-9 0,0 0-13 16,0 0-13-16,0 0-4 0,-8 11-2 15,8-9-8-15,2 1-1 0,2 1 3 16,-2 2-3-16,-2 2-1 0,2 1-4 0,-2-1 1 16,4 1-2-16,-4 1-1 15,0 0 1-15,0 1-1 0,0 0-2 16,0 1-3-16,0-4 0 0,-4 2 2 0,4-3-1 15,-2-1 1-15,2-1 2 0,0-1 0 16,0 0 1-16,0-3-2 0,0-1 2 16,0 0 0-16,0 0 0 0,0 0-2 15,2 2 2-15,-2-2-2 0,4 0 1 16,-1 0 1-16,1 0 0 0,0 0 0 16,0-4 1-16,2 2 2 0,2-1 1 15,3-1 0-15,1 3-1 16,-4-3 0-16,7 3-1 0,-5 0 0 0,5 1-2 15,-3 0 2-15,-2 3-1 16,7 3 1-16,-5 2-1 0,7 2 0 0,-7 2 0 0,1 4 0 16,3 0 1-16,-7 3-1 0,-1-4 1 15,-2 1 0-15,-2-3 0 0,-4 0 0 16,0-2-1-16,-2-2 1 0,-8-1-1 16,1 1 0-16,-3-3 0 0,-9 0-1 15,-1-3-7-15,-7 0-11 0,-4-2-5 16,-7-1-10-16,-1-1-27 0,0-4-37 15,1 2-28-15,5-5-68 0,8-1-204 0</inkml:trace>
  <inkml:trace contextRef="#ctx0" brushRef="#br0" timeOffset="-148584.78">13234 12548 353 0,'0'0'47'15,"0"0"-8"-15,0 0 15 0,0 0 1 16,0 0-7-16,0 0-11 0,0 0-3 15,-48 20 7-15,48-20 4 16,0 0-6-16,0 0-13 0,0 0-5 0,4 0 0 16,2 0-3-16,9 2-1 0,-1 0-1 15,9 2 0-15,8 0-2 0,8 2-2 16,13-2-1-16,-2 0-7 0,8 0-1 16,8-1-2-16,-8 2 0 15,-11 0 0-15,-3-1-1 0,-11 0 0 0,-15-2-6 16,-5-1-14-16,-7 0-4 0,-4 0-11 15,-2 0-18-15,-2-1-15 0,-13 0-11 0,-1-1-31 16,-11-2-73-16,-2-2-124 0</inkml:trace>
  <inkml:trace contextRef="#ctx0" brushRef="#br0" timeOffset="-148353.47">13159 12669 431 0,'0'0'87'0,"0"0"-33"16,0 0-10-16,0 0-3 0,0 0-11 15,-49 50-2-15,45-41 1 0,-1 1 3 16,1-2-5-16,4-3-7 0,0-1-3 16,0-1-1-16,4-1 5 0,5 0-1 0,-1 1 1 15,15 0-2-15,-1 1-4 0,16-3-2 16,7-1-4-16,5 2-3 0,8-4-3 16,-1 2-2-16,3 0-1 0,-14 0-3 15,-7 0-1-15,-12 0-18 0,-6 0-13 16,-15-2-8-16,-6-4-26 0,0-1-40 15,0-6-31-15,-12-1-147 0</inkml:trace>
  <inkml:trace contextRef="#ctx0" brushRef="#br0" timeOffset="-147976.22">13155 12348 574 0,'0'0'43'16,"0"0"13"-16,0 0 6 0,0 0 8 0,0 0-20 16,0 0-16-16,0 0-9 0,0 0 2 15,0 0-8-15,-8-29-8 0,8 36-6 16,-2 2-2-16,-4 2-1 0,-5 3 0 0,-3 4-1 16,1 0 1-1,-9 3 0-15,-9 2-2 0,-2 5 0 0,-11 3 2 16,-5 2-2-16,3-1 0 0,-4 2 0 0,7-2 0 15,10-4 1-15,6-6 0 0,13-2-1 16,1-5 0-16,9-2 0 16,2-1 0-16,2-4-1 0,0-3 0 0,2 2 1 15,4-2 0-15,5 1-2 0,-3-1 1 16,17 1 0-16,4 1 1 0,10 0 2 16,6 4 1-16,11 2 0 0,4 5-1 15,0 3-1-15,-2 0 0 0,-2 2 2 16,-11 2-3-16,-5 3-7 0,-7 3-34 15,-6-2-32-15,-5-2-92 0,-11-9-182 0</inkml:trace>
  <inkml:trace contextRef="#ctx0" brushRef="#br0" timeOffset="-142416.68">9691 10890 128 0,'0'0'42'0,"0"0"-6"0,0 0 6 15,0 0 4-15,0 0-3 0,0 0 3 16,6-28-6-16,-6 28 3 0,0-1 0 16,0 0-6-16,0 0-1 0,0 0-4 0,0 1-5 15,0-1 1-15,0 1 2 16,0 0-3-16,0 0-6 0,2 4-11 16,-2 7-7-16,0 9 1 0,-2 4 3 0,-6 3 1 15,-1 5-2-15,-3 0 1 0,-3 2-5 16,-1 1 0-16,-3-1 1 0,1 0-1 15,-3 1-2-15,2-1-2 0,1 0 2 16,-1-5 0-16,5-2 0 0,-1-2 0 16,5-5-1-16,2-4 1 0,4-4 0 15,1-3 0-15,3-3 0 0,3-2 0 16,3 0 0-16,2-3 2 0,9-1 3 16,1 0 10-16,7-3 5 0,6-5-6 15,4-2-2-15,4-1 4 0,1 3-9 0,-1-4-3 16,-2 8-3-16,-2 0-1 15,-4 2 0-15,0 1-1 0,-10 1 1 0,-2 3 0 16,-9 0 1-16,-4-1-2 16,-4 1 0-16,-2-3-14 0,0 3-15 15,0 0-15-15,-2-3-29 0,-6 3 1 0,0-3-35 16,-7-3-63-16,3-1-162 0</inkml:trace>
  <inkml:trace contextRef="#ctx0" brushRef="#br0" timeOffset="-142149.98">9763 11040 555 0,'0'0'95'0,"0"0"-28"0,0 0-2 0,0 0-8 16,0 0-20-16,0 0-15 0,0 0-10 16,0 0-6-16,-6-36-4 0,2 48-1 15,2 9-1-15,-5 6 0 0,3 5 2 16,-2 8-1-16,2 5 2 0,-2 3-1 15,2 8 1-15,-3 1-2 0,3 4-1 16,0-3-3-16,0-5 3 0,2-4 0 16,0-11 0-16,2-3 0 0,0-10-1 15,0-4-5-15,2-5-15 0,0-7-17 0,-2-5-29 16,0-4-26-16,0-1-18 16,0-8-33-16,-2-5-100 0</inkml:trace>
  <inkml:trace contextRef="#ctx0" brushRef="#br0" timeOffset="-141726.25">9490 10885 551 0,'0'0'45'0,"-23"-68"5"16,15 52 13-16,0 5-4 15,2 5-24-15,2 0-12 0,-3 2-3 0,1 3-2 16,0 1-6-16,-4 8-5 0,-3 7-5 15,-7 7-2-15,-1 9 1 0,-2 4-1 0,0 5 1 16,-1 4-1-16,-1 4 1 0,4 6-1 16,-4 6 1-16,5 0 1 0,1 0-2 15,5 5 0-15,5-1 0 0,7-1-2 16,2-4 0-16,11-4 2 16,7-2 0-16,5-5 0 0,6-4 0 0,0-10 1 15,8-6-1-15,4-5 0 0,1-10 0 16,7-7 1-16,1-6 1 0,4-4-2 15,-1-10 1-15,1-6 1 0,2-4 1 16,0-2 3-16,-3-3 0 0,3-4-2 16,-10-5 4-16,-5-4 1 0,-8-3 0 15,-6-5-1-15,-6-4-1 0,-11-5-1 16,-8-2-4-16,-6 1-1 0,-15 0 1 16,-14 8 1-16,-14 7-3 0,-7 10-11 0,-10 11-14 15,-4 8-4-15,2 9-14 0,8 7-10 16,6 8-23-16,11 7-10 0,6 7-69 15,4 0-132-15</inkml:trace>
  <inkml:trace contextRef="#ctx0" brushRef="#br0" timeOffset="-141349.75">9379 11821 341 0,'0'0'72'16,"16"-53"-9"-16,-10 39 26 0,-4 1-20 15,-2 5-5-15,0 1-3 0,-4 2-10 16,-4 1-11-16,0 1-8 0,4 2-9 16,-5 1-6-16,1 4-5 0,0 8-5 15,-1 4-3-15,-3 7-3 16,0 9-1-16,-1 5 1 0,-3 3 1 0,1 1-1 0,-3 1-1 16,-3 2 1-16,-2 0 0 15,0-1-1-15,1-2 0 0,-1-4-6 0,4-3-16 16,1-1-11-16,-5-1-24 0,0-4-34 15,-1-3-66-15,-1-8-33 0</inkml:trace>
  <inkml:trace contextRef="#ctx0" brushRef="#br0" timeOffset="-140986.4">8732 12195 577 0,'0'0'50'0,"8"-51"-12"16,-2 35 6-16,-2 1 22 0,-2 3-16 16,2 4-26-16,-2 1 0 0,-2 3-3 15,2 4-6-15,-2 0-2 0,0 0-6 16,3 0-5-16,-3 7-1 0,2 5-1 16,0 4 1-16,-2 7 0 0,0 4 1 15,0 3-2-15,2 4 0 0,-2 0 0 16,-2 4 0-16,0 2 0 0,0-5-1 15,-3-3-1-15,5-7-7 0,7-9 5 0,3-4 1 16,0-6 1-16,5-2 1 16,1-4 1-16,9-3 0 0,2-6 0 0,6-4 0 15,2 0 0-15,-2-6 0 0,2 1 0 16,-4 0 1-16,-2 1-1 0,-4 4 0 16,0 1 1-1,-9 3-1-15,1 5 0 0,-9 1-7 0,-4 3-35 0,-4 0-33 16,-10 6-60-16,-9-4-74 0</inkml:trace>
  <inkml:trace contextRef="#ctx0" brushRef="#br0" timeOffset="-140641.31">8589 12712 507 0,'0'0'102'0,"0"0"-45"0,8-55-19 0,-4 45 24 15,-4 6-7-15,0 1-18 0,0 2-9 16,0 1-6-16,0 0-6 0,0 1-8 15,0 10-4-15,0 7-3 16,0 10 2-16,-4 1 0 0,-2 4-1 0,0 3-1 16,-3 1-1-16,1 1 1 0,0-1-1 15,2 2 0-15,0 2 0 0,-1 0-12 16,1-3-25-16,0-4 1 0,4-8 1 16,2-7-61-16,0-9-24 0,0-4-95 15</inkml:trace>
  <inkml:trace contextRef="#ctx0" brushRef="#br0" timeOffset="-140185.15">8822 12794 574 0,'0'0'7'0,"0"0"34"0,0 0 2 0,38-52 18 15,-36 47-11-15,0 3-15 0,-2 0-3 16,0 2 0-16,0 0-9 16,0 0-7-16,0 0-5 0,-2 1-2 15,0 1-1-15,0 2-4 0,-3-1-1 0,1 2-1 16,0 4-2-16,-2 3 0 0,0 3 1 16,0 1 0-16,-3 1-1 0,3 1 0 15,0 0 0-15,0 0 0 0,0 0 0 16,1 1 1-16,-1 1-2 0,6 1 0 15,-4 1 0-15,4-3-1 0,0 3-1 16,0 2 1-16,4 0-2 0,2 1 0 16,5-2 1-16,-3-5-8 0,4-2 1 0,3-7 8 15,1-3 0-15,3-4 1 16,0-2 1-16,5-1 0 0,-5-9 0 16,4 0 0-16,0-5 0 0,-7 2 1 15,1-1 3-15,-9-2 3 0,-2 2 1 0,-4-1-1 16,-4-3-2-16,-4 1-1 0,-7-1-1 15,-3 4-1-15,-3 4-2 0,-3 4 1 16,-5 4-1-16,-4 2-2 0,-2 7-9 16,4 4 1-16,-2 2-11 0,2 3-7 15,0 1-17-15,2 0-45 0,-2 1-33 16,2-7-109-16</inkml:trace>
  <inkml:trace contextRef="#ctx0" brushRef="#br0" timeOffset="-139724.54">8477 12590 530 0,'0'0'11'0,"-18"-60"42"0,9 52-6 16,-5 5 13-16,-3 3-11 0,1 3-13 0,-1 11-5 15,-5 3-7-15,1 8-7 16,-2 5-7-16,5 5-1 0,3 4-5 16,-1 1-3-16,3 0 0 0,5 6 0 0,0 1-1 15,3 6 1-15,1 4 0 0,4-1-1 16,4 1 0-16,11 4 1 0,-1-1-1 16,7 2 0-16,4-2-3 0,6-4 3 15,4-3-1-15,4-8-1 0,7-8-2 16,8-13 2-16,3-8 1 0,3-10 1 15,4-6 2-15,1-12 0 0,-1-13-2 16,0-8 0-16,-4-8-1 0,-5-5 1 16,-9 0 6-16,-9-3-1 0,-12-2 2 15,-4-1 6-15,-13-6 0 0,-8-5 0 0,-13-3-7 16,-9-4-3-16,-13 2-3 0,-11 10-1 16,-10 10 1-16,-10 12 0 0,-10 11-11 15,-3 10-12-15,-4 6-9 0,13 9-13 16,8 4-15-16,17 5-14 0,14 5-23 15,4 0-100-15</inkml:trace>
  <inkml:trace contextRef="#ctx0" brushRef="#br0" timeOffset="-139257.28">9891 11804 314 0,'0'0'148'0,"0"0"-71"16,0 0-4-16,0 0-5 0,0 0-2 0,0 0-17 15,0 0-18-15,0 0-12 0,-10-27-6 16,18 33-7-16,7 5 0 0,3 6 3 15,5 4 1-15,4 3-2 0,6 3 0 16,4 5-2-16,6 2-1 0,5 4-2 16,2 0 0-16,3 4-1 15,5-1 0-15,0 4 0 0,-4 0 0 0,-2 0-2 16,-9 0 0-16,-10-3-6 0,-2-3-23 16,-12-4-25-16,-7-4-42 0,-8-6-39 0,-6-9-115 15</inkml:trace>
  <inkml:trace contextRef="#ctx0" brushRef="#br0" timeOffset="-138656.99">10315 12195 476 0,'0'0'59'15,"0"0"-3"-15,0 0-1 0,0 0-4 0,0 0-4 0,0 0-11 16,0 0-7-16,0 0-5 0,0 0-5 16,-19-34-3-16,19 33-1 0,0-1 0 15,0 2-7-15,0 0-4 0,0 3-1 16,0 4-2-16,0 4 0 0,0 4 0 16,0 1-1-16,0 0 1 15,0 1-1-15,4-1 0 0,-1-1 0 0,-3-3 0 16,4-1 1-16,-2-3-1 0,2-2 0 15,-2-1 0-15,0 0 0 0,0-1 0 0,0-1 0 16,4 2 0-16,-6-1 0 0,7-1 0 16,-3 0 0-1,6 1 0-15,2-1 0 0,1 1 1 0,7-2 0 0,-3 0-1 16,8 1 4-16,2-2-2 0,4 1 3 16,-4 1 2-16,6-1-1 0,-6 4-2 15,-1-2-2-15,-1 1-2 0,-6 2-3 16,-1-1 3-16,3 1 0 0,-9 1 0 15,5 1 1-15,-3 2-1 0,1-2 0 16,-3 1 0-16,-1-4 1 0,-3 0-1 0,-2 0 0 16,2-4 0-1,-8 1 1-15,0-3-1 0,0 0 0 0,0 0 0 16,0-5 2-16,0-4 3 0,5-5-5 0,-3-4 3 16,-2-5-3-16,6-3 3 15,0-3 6-15,0-3-3 0,3-1-1 0,-5 2-3 16,-2 3 1-16,-2 3-1 0,0 6-2 15,-6 1 0 1,3 6 1-16,-7 1-1 0,4 5 0 16,2 3 0-16,0 0-1 0,-3 3-16 15,-1 3-11-15,4 6-8 0,-2 5-15 16,2 3-4-16,0 3-55 0,4 3 3 0,-5-3-55 0,3-2-178 0</inkml:trace>
  <inkml:trace contextRef="#ctx0" brushRef="#br0" timeOffset="-138247.18">10792 12804 126 0,'0'0'260'0,"0"0"-184"15,17-54 1-15,-13 40 6 0,-2 4-15 16,0 3-13-16,-2 3-7 0,0 0-7 0,0 4-4 15,0 0-7-15,0 0-10 0,4 3-10 16,-2 5-6-16,1 9-2 0,-1 7 1 16,2 6 2-16,-4 2-1 0,4 4-2 15,-4 1 1-15,0 2-2 0,0 1 1 16,-4 1-2-16,4 0 2 0,-6 1-2 16,6-2-9-16,-3-6-14 0,-3-7-5 15,4-8-35-15,0-7-58 0,0-9-47 16,0-3-164-16</inkml:trace>
  <inkml:trace contextRef="#ctx0" brushRef="#br0" timeOffset="-137774.22">10937 12853 581 0,'0'0'5'0,"0"0"36"0,-6-53-7 0,4 45 13 15,2 2-10-15,0 2-13 16,0 0-4-16,0-1-3 0,2 1-2 15,2-1-1-15,4 1-5 0,5 0 0 0,-1 2-2 16,3-1 0-16,5 3 0 0,5 0 1 16,-4 0 2-16,6 7-4 15,-3 2-1-15,3 3-2 0,2 5-1 0,-10-2 0 16,-1 4 0-16,-5 1-1 0,-7 1-1 16,-6 1 1-16,-6-1-1 0,-4-2-1 15,-9-2-8-15,-2-2-10 0,1-2-6 16,-3-2 2-16,2-4-2 0,3 0-5 15,3-2 4-15,5 0 15 0,4-2 10 0,1-1 0 16,3-2 1-16,0 0 0 16,2 0 6-16,0-2 10 0,0-2-1 15,2-2-3-15,7-4 1 0,1 0 0 16,-2 2-1-16,9 1-3 0,-3 4-4 16,3 3-3-16,1 0 1 0,1 0 2 0,4 7 1 15,-1 2 3-15,-1 1-2 0,-2 5 2 16,-1 1-2-16,-7 0 2 0,-3 5-1 15,-6 0-3-15,-2 1-1 0,-4 2-3 16,-6-3 2-16,-5-3-3 0,-4-3-1 16,1-3-14-16,1-2-5 0,-1-5-8 15,3-2-11-15,-7-1-18 0,-1-2-24 0,2 0-17 16,-8-10-52-16,4 0-90 16</inkml:trace>
  <inkml:trace contextRef="#ctx0" brushRef="#br0" timeOffset="-137380.22">10842 12615 625 0,'0'0'22'0,"0"0"36"0,0 0-4 16,0 0 5-16,0 0-24 15,0 0-15-15,0 0-8 0,-50 26-6 0,24 2 0 16,1 3 0-16,0 5-3 15,0 7-2-15,0 2 1 0,-2 5-2 0,7 2 1 0,3 1 0 16,7 0 0-16,4-4-1 0,2 5 1 16,4 1-1-16,10-3-1 0,2 1-1 15,11-9 1-15,8-8-1 0,4-6 0 16,4-8 0-16,5-9 0 0,6-10 2 16,5-5 0-16,5-3 0 0,2-9 0 15,4-1 0-15,3-7 2 0,1-5-1 0,0-8 1 16,3-9 4-16,-5-8 1 15,-8-6-1-15,-9-7-3 0,-5-4-1 16,-13-7-2-16,-14-3 0 0,-13-3-1 16,-15 3-2-16,-17 6 3 0,-14 11 1 15,-9 13-1-15,-7 11 0 0,-10 14 0 0,-9 11-2 16,-3 14-9 0,5 9-18-16,1 16-18 0,6 10-25 15,4 6-27-15,4 5-48 0,13-6-144 0</inkml:trace>
  <inkml:trace contextRef="#ctx0" brushRef="#br0" timeOffset="-136851.78">11148 13431 371 0,'0'0'97'16,"0"0"-32"-16,0 0 3 0,0 0-6 15,-19-52-2-15,19 52-7 0,0 0-12 0,0 0-12 16,0 0-4-16,0 2-5 0,0 10-11 15,0 4-2-15,0 9 3 0,0 7 4 16,-6 3 1-16,-4 2-4 0,-7 2-5 31,1 4-3-31,-7-1-1 0,-4 1-1 0,-2 1 0 0,2 1-1 0,-2 0 1 16,9 2-1 0,-5-6-5-16,8-1-10 0,3-4-10 0,4-6-9 0,1-9-17 15,3-7-29-15,0-6-42 16,0-6-68-16,0-2-191 0</inkml:trace>
  <inkml:trace contextRef="#ctx0" brushRef="#br0" timeOffset="-136512.8">10712 13884 423 0,'0'0'151'15,"0"0"-84"-15,0 0-25 0,0 0 22 16,0 0-6-16,14-53-18 0,-14 52-15 15,0 0-4-15,0 1-5 0,0 0-3 32,0 0-4-32,2 4-6 0,2 3-2 15,-1 5 0-15,3 5 0 0,-2 2 0 0,2 4 0 16,0 2 0-16,-4 1-1 16,2 1 1-16,-1 0-1 0,1-2 0 0,0-1-1 15,0 0 1-15,0-5 0 0,4-4 0 16,-1 1-1-16,1-2 1 0,2-1 0 15,1 1 0-15,1-6-1 0,7-1 1 16,-5-5 0-16,7-4 0 0,3 1 0 16,5-8 0-16,4-4 0 0,3-4 0 0,5 0 1 15,-6-2-1-15,-2 3 1 16,-2 3-1-16,-16 3 0 0,-5 3-9 0,-8 2-27 16,-2 2-25-16,-10 3-38 15,-5-1-37-15,-1 1-139 0</inkml:trace>
  <inkml:trace contextRef="#ctx0" brushRef="#br0" timeOffset="-135900.04">10976 14453 589 0,'0'0'74'0,"0"0"-34"0,7-69 13 16,-7 49 4-16,-7 3-21 0,-3 2-9 15,2 3-12-15,-9 0-6 0,5 4-3 16,-5 2-3-16,1 5-1 0,-3 1-2 16,3 4 1-16,-3 6 0 0,3 2-1 15,-9 2 0-15,4 5-1 0,0 2 0 16,-6 3 1-16,5 2-5 0,3 0-2 15,-2 0-3-15,11-1-2 0,0-3-2 16,6 0-3-16,2-6 2 0,2 1 1 16,4-3 4-16,6-4 4 0,0 0 4 15,7-6 0-15,2-4 2 0,3 0 0 0,3-7 1 16,6-3 2-16,0-3 6 0,4 0 1 16,-4-1-2-16,0-1-5 0,-2 0 4 15,-4 2 9-15,-2-1-4 0,-11 0 6 16,1-4 2-16,-1-1-2 0,-6-1-1 15,-6-1 1-15,4 6-7 0,-2 3-1 16,-2 5-3-16,0 5-2 0,0 2-2 16,0 0-1-16,0 6-1 0,0 7-1 15,-2 7-1-15,4 5 0 0,-2 7 0 16,0 0 1-16,2 3 0 0,0 2 0 16,1 1 0-16,1 3 0 0,-2-3 1 0,4 0-1 15,-4-2 0-15,-2-5 0 0,0-2 1 16,0-2-1-16,-8-3 1 0,2-5-1 15,-3-2 0-15,3-5-2 0,-6-3-1 16,1-3 0-16,-1-2 0 16,-5-4-5-16,-1 0 1 0,-5-2-6 0,-2-5-8 15,-2-1-2-15,1-4-6 0,-5 0-18 16,-3 2-31-16,1-2-17 0,6 5-13 16,3 0-49-16,5 0-151 0</inkml:trace>
  <inkml:trace contextRef="#ctx0" brushRef="#br0" timeOffset="-135458.96">10658 14362 561 0,'0'0'15'0,"0"0"37"16,-21-55-22-16,15 48 23 0,0 5-5 15,-6 2-7-15,-1 3-15 0,5 8-11 16,-7 7-6-16,-1 6-3 16,-1 5-1-16,-1 3-1 0,1 5 2 0,1 5-2 0,1 3-1 15,5 1-2-15,4 3-1 0,2 0 0 16,-1 2 1-16,5 2-1 16,7 1 0-16,1-1 0 0,0 0 2 0,9-3-2 15,-3-6-1-15,7-8-1 0,4-6 0 16,4-8 1-16,6-6-4 0,6-7 1 15,0-9 2-15,11-7-2 0,4-11 3 16,2-7 1-16,2-5 0 0,-2-8 1 16,-1-2 0-16,-3-4 0 0,-6-5 1 15,-3-1 0-15,-10-5 2 0,-2-4 3 16,-12 0 6-16,-2-7-4 0,-15-1-4 0,-6 1-2 16,-9 4-3-16,-15 9 3 0,-12 9 0 15,-7 11-3-15,-9 10 0 0,-6 8 0 16,-4 12-1-16,0 3-3 0,-4 10-5 15,4 11-17-15,0 5-22 0,8 5-27 16,8-1-16 0,13-4-64-16,4-7-154 0</inkml:trace>
  <inkml:trace contextRef="#ctx0" brushRef="#br0" timeOffset="-135047.78">11493 13402 310 0,'0'0'45'0,"0"0"12"0,0 0-7 16,0 0 7 0,0 0 4-16,0 0-17 0,0 0-10 0,0 0 1 0,0 7 7 15,4 0 4-15,5 2-11 0,-3-1-10 16,8 5-4-16,-1 0-1 0,5 5-6 16,3 1-3-16,6 4 1 0,8 7-4 15,8 1-1-15,-1 4-2 0,9 2 0 16,3 1-4-16,4 3-1 15,-4 0 2-15,2-1-1 0,-1-1 0 16,-7-2 2-16,-1 0-3 0,-9-5-1 0,-3-2-24 0,-8-3-20 16,-11-4-5-16,-1-4-44 15,-11-7-18-15,-6-3-55 0,-11-5-109 16</inkml:trace>
  <inkml:trace contextRef="#ctx0" brushRef="#br0" timeOffset="-134541.8">11950 14126 298 0,'0'0'233'16,"0"0"-160"-16,0 0-31 0,19-51 24 15,-13 37 1-15,4 3-19 0,-6 2-17 16,3 2-11-16,-1 3-5 0,0 2 0 16,2 0-4-16,-4 2-5 0,-2 0-3 15,7 6 0-15,-1 2-2 0,4 4 0 16,-5 2 1-16,7 4-1 0,3 4 0 15,-1 3 0-15,1 0-1 0,7 5 1 16,-1 2 0-16,2 1-1 0,4 0 0 0,2-3 2 16,2 0-2-16,-4-5 1 15,0-5 0-15,-11-5 0 0,1-7 0 0,-7-2-1 16,-1-6-1-16,-1-3 0 0,-6-6 1 16,2-2 1-16,5-1 2 0,1-6-1 15,-4-4-2-15,5-3 0 0,-1-3 0 16,-3-3 1-16,5 1-1 0,-2-2 0 15,-3 4 0-15,1 6-2 0,-2 4-5 16,-4 8-1-16,-2 2-2 0,-2 3-1 16,0 2-6-16,-4 2-12 0,-4 1-24 0,-2 4-39 15,-1 4-16-15,-3 3-89 0,-3 1-135 16</inkml:trace>
  <inkml:trace contextRef="#ctx0" brushRef="#br0" timeOffset="-134132.95">12413 14601 411 0,'0'0'64'16,"0"0"18"-16,0 0-12 0,0 0 3 15,0 0-4-15,0 0-16 0,0 0-14 0,0 0-9 16,10-39-10-16,-5 44-7 0,-1 5-7 15,2 6 0-15,0 4 3 16,-2 5 1-16,0 4-1 0,-4 4-2 0,2 1-2 16,0 0-2-16,-2 4-1 0,0 0-1 15,-4-2 1-15,4 3-2 0,-4-4 0 16,0-5-4-16,-2-2-16 0,6-7-8 16,-2-6-4-16,2-6-20 0,0-7-33 15,2-2-33-15,2-7-51 0,0-3-124 16</inkml:trace>
  <inkml:trace contextRef="#ctx0" brushRef="#br0" timeOffset="-133707.95">12816 14573 585 0,'0'0'28'15,"0"0"25"-15,0 0 9 16,0 0 6-16,0 0-22 0,0 0-10 0,0 0-8 15,0 0-7-15,0 0-4 0,6-31-4 16,-10 31-7-16,0 2-2 0,0 6-1 16,-8 4-3-16,3 6 0 0,1 2 0 15,-6 7 0-15,-1 2 0 0,9 2 0 16,-9 1 0-16,7 0 0 0,2-1 1 16,4 0-1-16,2-2 0 0,2 3 0 15,2-1 0-15,8 0-1 0,5-1 0 0,6-7-2 16,-3-7 1-16,3-5-4 0,6-7 5 15,0-4-1-15,0-8 2 16,0-6 0-16,0-3 2 0,0-3-2 0,-4 0 1 16,-1-4 0-16,-11-2 1 0,-3-2-1 15,-4-3 1-15,-6-3 1 0,0-2-2 16,-14-4 1-16,1 2-1 0,-13 0-1 16,1 9 0-16,-2 7 0 0,-6 7-1 15,0 9 1-15,-2 3 0 0,-3 3-2 16,-1 6-9-16,2 4-8 0,0 2-8 15,-5 0-14-15,7 1-28 0,0 0-45 16,2-5-32-16,4-4-147 16</inkml:trace>
  <inkml:trace contextRef="#ctx0" brushRef="#br0" timeOffset="-133298.02">12492 14462 651 0,'0'0'29'15,"-7"-56"29"-15,7 31-14 0,-2 5-1 16,-10 2-14 0,2 7-10-16,-1 1-7 0,-5 5-1 0,-1 5 0 0,-3 9-9 15,-5 8-2-15,2 8 2 0,-8 7 0 16,-2 8 0-16,2 4-2 0,-2 2-1 16,8 1 1-16,2 2 0 0,7-3 0 15,7 1 1 1,-1-2-1-16,8-3 0 0,2 2 1 0,4-3 0 0,9-2-1 15,-1 1 1-15,9-2-1 0,3-2-2 16,3-2 2-16,6-6 0 0,3-5 0 16,7-7 1-16,0-5 0 0,9-8-1 0,-2-4 0 15,8-10-5-15,2-2 5 0,-3-3-1 16,5-1 1-16,-2-4 1 16,-2-4 1-16,4-3 14 0,-10-8 6 0,0-4 4 15,-11-5-8-15,-8-2-3 0,-8-6-4 16,-13-6-11-16,-10-2 0 0,-6-6 0 15,-14-1 0-15,-20 2 0 0,-15 0 0 16,-9 5 0-16,-15 8 0 16,-16 8 0-16,0 12 0 0,0 16-24 0,12 12 0 15,13 7-11-15,6 11-25 0,11 2-90 0,3-2-125 16</inkml:trace>
  <inkml:trace contextRef="#ctx0" brushRef="#br0" timeOffset="-130919.95">8446 13593 198 0,'0'0'56'0,"0"0"-9"0,0 0-4 16,0 0 5-16,0 0-9 0,0 0-7 0,0 0-4 16,2-19 3-16,-2 19-5 15,0-1 0-15,0 0-2 16,0 0-2-16,0 0-1 0,0 0-5 0,0-3 1 0,0 2 2 16,0 1 0-16,0-1 2 0,0 2 1 15,0-2-3 1,0 1-1-16,0 1-4 0,0 0 0 0,0-2-2 0,0 1-1 15,0 1-1-15,0 0 0 0,0-2-2 16,0 2 1-16,0 0-1 0,0 0 2 16,0 0-1-16,0 0-1 0,0 0-1 15,0 0 0-15,0 0-1 0,0 0-1 16,0 0-3-16,0 5 2 0,0 1-3 0,-4 8 0 16,-4 2 0-16,-4 5 0 0,-1 1 0 15,-3 3 1-15,-1 1 0 0,-6 2 0 16,1 3-1-1,-5 2 0-15,-4 2 1 16,-2-1-2-16,-5 1 1 0,-3 1 0 0,4-1 0 0,0 1 0 0,-5-4 0 16,1 1-1-16,0-3-2 0,1-1 2 15,5-2-2-15,0-5-3 0,4-1 1 0,2-3 1 16,6-5 1-16,5-2-3 16,5-3-3-16,3-2 1 0,4-1 0 15,4-2-2-15,-4-3 2 16,6 2-1-16,-3-2 0 0,3 0 3 0,0 0 1 0,0 0 1 15,0 0-2-15,0 0-2 0,0 1-4 16,0-1-5-16,0 0-8 0,-2 0-14 16,2 1-11-16,-4-1-4 0,2 0-12 15,0 0-44-15,-4 0-25 0,2-1-110 16</inkml:trace>
  <inkml:trace contextRef="#ctx0" brushRef="#br0" timeOffset="-130418.86">7584 14040 375 0,'0'0'95'0,"0"0"-51"0,0 0 5 0,-16-54 17 16,14 45-5-16,-2 5-11 16,1-1-15-16,3 1-6 0,-2 2-5 15,0 1-2-15,0 1-7 0,2 0-5 16,0 0-5-16,0 0-4 0,0 6 0 16,0 4-1-16,2 2 1 0,0 3 0 15,-2-1-1-15,2 4 0 0,-2-1 1 0,0 1-1 16,0 1 1-16,0 0-1 0,-4 1 1 15,0 2-1-15,0-1 1 0,0 2-1 16,-2 0 0-16,4-5 0 0,0 0 0 16,2-5 0-16,0-1 0 0,0-3 0 15,0-2 0-15,4 0 0 0,0-1 0 16,2-3 0-16,2 1 0 0,3-4 1 16,5 1-1-16,3-2 0 0,6-2 2 15,6-1-1-15,4-4 2 0,2 2 2 0,4 0 0 16,3 1 0-16,-1 5 0 0,-6 0-3 15,-6 4-2-15,-2 5-2 0,-12 0 1 16,-5 4 1-16,-6 1 0 0,-6-1-3 16,0 3-17-16,-8 0-20 0,-8 5-29 15,-1 2-20-15,-8-1-34 0,0-2-95 16</inkml:trace>
  <inkml:trace contextRef="#ctx0" brushRef="#br0" timeOffset="-129963.39">7129 14783 414 0,'0'0'81'0,"0"0"10"0,0 0-31 0,3-63 5 16,-1 54-12-16,2 0-9 0,-4 6-15 0,4 3-5 16,-4-1-5-16,0 1-3 15,0 0-3-15,2 4-6 0,-2 2-2 16,6 6-2-16,-2 4 1 0,3 5 1 16,-5 1 0-16,0 4 0 0,-2 3-2 15,0 3-1-15,0 3 0 0,0-3-1 0,-2-1 0 16,0-2-1-16,-1-4-7 0,1-2-18 15,2-3-11-15,-2-4-23 0,2-2-35 16,0-2-55-16,-2-3-62 16,2-5-25-16</inkml:trace>
  <inkml:trace contextRef="#ctx0" brushRef="#br0" timeOffset="-129707.03">7427 14717 575 0,'0'0'44'16,"0"0"23"-16,0 0-18 0,0 0 12 16,0 0-18-16,0 0-15 0,0 0-9 15,0 0-4-15,0 0-1 16,15 7 2-16,-13 9-5 0,-2 3-2 0,4 6 0 16,-2 3 0-16,-2 0-4 0,0 2-3 15,0 4 0-15,-6 1-1 0,6-1-1 16,-4 0 0-16,-1-3-14 0,5-1-17 15,-2-5-16-15,2-3-61 16,-2-10 4-16,-2-5-32 0,4-4-185 0</inkml:trace>
  <inkml:trace contextRef="#ctx0" brushRef="#br0" timeOffset="-129238.5">7134 14645 525 0,'0'0'14'0,"0"0"33"0,-40-60-9 16,24 51 13-16,-1 0-11 0,-5 1-9 15,-3 3-8-15,4 4-2 0,-4 2-5 16,3 3-1-16,-3 8-4 0,2 5-3 16,-4 6-2-16,2 6-3 0,3 5-1 0,-3 5-2 15,0 3-2-15,8 4 2 0,-1 1-1 16,5 3 1-16,1 1 1 15,8-1-1-15,2-1 0 0,2-3 0 0,8-1-2 16,9-3 2-16,3 0-1 0,5 1 1 16,2-3-1-16,4 1 1 0,4-4-12 15,0-4 11-15,5-9 1 0,5-7-5 16,0-11-3-16,5-7 6 16,0-5 1-16,3-12 1 15,1-4 0-15,6-4 0 0,-4-6 0 0,-4-3 5 0,-7-1 6 16,-6-3-2-16,-3-3 2 0,-10-2 5 15,-7-6-1-15,-2-3-4 0,-9-2-3 0,-4 1-3 16,-4-2-2-16,-6-1 3 0,-9 1-3 16,-1 6-3-16,-5 3 7 15,-4 15-7-15,-4 7 0 0,-2 11-1 16,-4 8 1-16,-2 1 0 0,-4 5-5 0,-5 9-12 16,3 9-14-16,-7 10-16 0,3 5-36 15,-3 8-16-15,2 4-71 0,7-3-113 16</inkml:trace>
  <inkml:trace contextRef="#ctx0" brushRef="#br0" timeOffset="-128654.59">6863 15357 166 0,'0'0'109'16,"0"0"-67"-1,0 0 5-15,0 0 6 16,14-52 7-16,-14 51-5 0,2-2 3 0,-2 3-10 16,0 0-6-16,0 0-1 15,0 0-3-15,0 0-7 0,0 0-7 16,0 0-3-16,0 1-2 0,-2 4-3 16,0 5-5-16,-2 2-1 0,-2 7-1 15,0 1 2-15,-7 6-1 0,1 5-2 0,-3 3-1 16,-3 1-3-16,-3 4-1 0,-2 3-1 15,-3-1-2-15,-3 4 0 0,0-2 0 16,2-2 0-16,2-5 1 0,2 0-1 16,3-5-6-16,1-2-12 0,0-2-6 15,3-4-12-15,-3-5-17 0,5-4-30 16,-5-3-3-16,3-3-56 0,-3-2-88 0</inkml:trace>
  <inkml:trace contextRef="#ctx0" brushRef="#br0" timeOffset="-128118.83">6272 15853 1 0,'0'0'370'0,"0"0"-290"16,0 0-17-16,0 0 4 0,-11-57-10 15,9 49-12-15,2 3-2 0,0 2-7 16,-2 0-1-16,2 3-10 0,0 0-3 16,-4 0 2-16,4 0-17 0,-2 2-4 15,2 0-2-15,0 1 1 0,0 0-2 16,-2 2 1-16,2 3 0 0,0 0-1 15,-4 5 1-15,4 0-1 0,-4 1 1 16,2 6-1-16,0 0 0 0,-3 5 0 16,1 0 0-16,-4 0-1 0,4-2 1 15,4-3 0-15,0 0 0 0,-2-2 0 16,2-4 0-16,0 0 0 0,0-2 0 16,0-3 0-16,0-2 1 0,0-2-1 0,0-1 0 15,0-3 0-15,2 1 0 0,-2 2 0 16,8 3 0-16,-2 3-1 0,3-1 1 15,1 1 0-15,4 1 0 0,3 2-1 16,4-2 1-16,3 0 0 16,1 0 0-16,8 3 0 0,0-3 0 15,7 1 0-15,-5-2 0 0,-2-3 0 0,-8-2 0 16,6-5 0-16,-9 0 0 0,1-2-2 16,-6-5-21-16,-1-1-15 0,-1-5-28 15,-7 3-20-15,0-2-47 0,-8 1-88 16</inkml:trace>
  <inkml:trace contextRef="#ctx0" brushRef="#br0" timeOffset="-127488.36">5988 16556 486 0,'0'0'45'0,"0"0"-1"0,0 0 2 0,0 0 0 16,0 0-14-16,0 0-10 0,0 0-8 15,0 0-1-15,29-38-2 0,-12 31-1 16,-3 5-5-16,7-1-1 0,-2 2 0 0,5 1 3 16,3 0-1-16,-2-1-2 15,-4 1-1-15,-3 1-3 0,-9 2 1 0,-1 0 0 16,0 2-1-16,-8 1 1 0,0-2 2 16,0 3-2-16,0 1 0 0,-10 4-1 15,0 0-10-15,-3 0-8 0,-3 1-3 16,-1-2 3-16,1 3 6 0,3-2 4 15,-3-2 2-15,7 1 2 0,3-3 2 0,0-2 0 16,4-2-1-16,2-2-2 16,0-1 3-16,0-1 1 0,0 0 0 15,0 0 0-15,0 0-1 0,6 0 2 16,2 3 1-16,3-3 3 0,5 5 5 0,-1 1-1 16,3 2-4-16,-3 2 8 0,5 1-4 15,1 2-6-15,-2-1 2 16,1 2 3-16,-5 1 1 0,-1-2-2 15,-1 1-1-15,-3 0 0 0,-6 3 0 16,2 0 0-16,-6 0 0 0,-2-1 0 0,-10 0-2 16,-5-1 0-16,-5 1-2 0,-5 0-1 15,-4-1-4-15,0-1-4 0,-2-1-9 16,0-4-6-16,8 0 2 0,2-4 4 0,0-1-1 16,13-2-4-16,-7-2-15 0,11 1-27 15,-4-5-30-15,-5-5-30 0,7-2-69 16</inkml:trace>
  <inkml:trace contextRef="#ctx0" brushRef="#br0" timeOffset="-127070.16">6017 16290 599 0,'0'0'9'0,"0"0"24"16,-55 20 6-16,38-11 12 0,7-1-14 15,-7 2-13-15,7 3-8 0,-1 1-8 16,1 6-6-16,0 8 1 16,-3 8-3-16,-3 10 1 0,-1 7 0 0,-1 5 1 15,-1 3 0-15,3-8 0 16,1 0 1-16,5-2-1 0,4-3-1 0,6 6 0 16,0-2-1-16,8-2 0 0,13-4-2 15,1 1 0-15,7-4 2 0,-2-4-2 16,6-5 0-16,6-8 0 0,-1-7 1 15,3-10-1-15,-2-8 1 0,5-4-3 0,5-13 2 16,-3-7 1-16,5-5 0 0,-5-4 1 16,-1-1 3-16,-3 0 9 0,-9-1 4 15,-8-2 9 1,-11-4 0-16,-4-2-5 0,-10-6-7 16,-2-12-3-16,-12-2-6 0,-13-3-4 0,-8 3 2 0,-4 11-4 15,-9 7 1-15,3 6-8 0,-3 9-8 31,3 7-5-31,9 9-1 0,10 4 0 0,3 4 1 16,6 3-16-16,7 2-31 16,2 0-22-16,-3 5-61 0,5 0-122 15</inkml:trace>
  <inkml:trace contextRef="#ctx0" brushRef="#br0" timeOffset="-126541.55">7326 15427 299 0,'0'0'52'15,"0"0"8"-15,0 0 4 0,0 0 9 16,0 0-17-16,0 0-12 0,0 0 1 16,0 0-2-16,-15-4-11 0,15 15-8 15,0 1-8-15,0 1 6 0,5 3-1 16,3 0-6-16,0 1-3 0,4 1-2 16,5 1-1-16,0 2 0 0,3 1-4 15,3 4-2-15,0 2 0 0,2 2 2 0,1 3-2 16,3 1-1-16,-2 1 0 15,-2 0-2-15,0-1 1 0,-2-2 1 0,-5-7-1 16,-1-1-2-16,-5-3-4 0,0-4-19 16,-3 0-7-16,-3-3-16 0,-2-2-33 15,-2 1-25-15,-4-4-70 0,-6 0-187 16</inkml:trace>
  <inkml:trace contextRef="#ctx0" brushRef="#br0" timeOffset="-126131.81">7437 16040 588 0,'0'0'59'16,"0"0"2"-16,0-50-3 0,0 44-2 16,0 3-19-16,0 2-12 0,0 1-8 15,0 0-4-15,0 0-1 0,0 2-7 16,5 3-5-16,1 5 1 0,4 0-1 15,-2 6 0-15,7 4 0 0,-3 1 1 0,3 3 0 16,-1 1-1-16,-1 1 1 16,1 0-1-16,-1 0 1 0,1-2-1 15,0-2 0-15,-3 0 0 0,5-6 0 16,-3-5 0-16,-1 0 0 0,3-5 0 0,-1-1 0 16,1-1 0-16,-1-4 0 0,3-2 0 15,-5-6 0-15,0-1 0 0,3-4 1 16,-5-4 0-16,-2-5 0 15,-1-6 2-15,-1-7-2 0,-2-7 4 0,2-4-3 16,0-1-1-16,-1 5 0 16,-5 7 0-16,4 12-1 0,-4 6 0 15,0 9 0-15,0 3 0 0,0 1-4 0,-4 3-5 0,1 1-6 16,-3 3-8-16,2 9-19 16,-2 6-21-16,-4 6-25 0,-3 5-13 0,-1 0-86 15,-5-2-184-15</inkml:trace>
  <inkml:trace contextRef="#ctx0" brushRef="#br0" timeOffset="-125848.65">7477 16577 364 0,'0'0'194'0,"0"0"-121"0,0 0-37 16,0 0 9-16,0 0-6 0,0 0-12 15,51-21-6-15,-28 17-5 0,0 0-2 16,4 2-2-16,6-1-4 0,0 0-3 16,0 0-1-16,0 0-2 15,-4 0-2-15,-4 1 2 0,-7-4-2 0,-5 2 0 16,-7-1-29-16,-2 0-39 0,-4-2-27 0,0-2-21 15,-4 2-68-15</inkml:trace>
  <inkml:trace contextRef="#ctx0" brushRef="#br0" timeOffset="-125360.27">7493 16565 295 0,'0'0'342'15,"0"0"-280"-15,0 0-25 0,0 0-1 0,0 0-1 16,0 0-11-16,0 0-4 16,0 0-6-1,0 0-6-15,-12 28-2 0,14-17-3 0,-2 3-1 0,0 3 2 16,0 2-1-16,0-1-2 0,0 3 1 0,-2-2-1 16,-2-3-1-16,4 1-1 0,0-4 0 15,0 1-8-15,0-5 2 0,0-2 3 16,0-1 2-16,0-3 0 15,0-1 0-15,0-2 1 0,0 0 0 16,0 0 0-16,0 0 1 0,0-1 0 0,4-2 0 16,-2-1 0-16,0-3 1 0,4-1 0 15,-2-2-1-15,7-4 1 0,-1-1 3 0,0 0 0 16,5 1-1-16,1 1-2 16,-1 5 0-16,6 1-1 0,-5 3 0 15,5 3 1-15,4 1-1 0,-5 5 1 16,5 6-1-16,0 3 0 0,-4 5 1 15,-5 2-1 1,1 4 1-16,-5 7 0 0,-4 2 1 16,-2 6-2-16,-3 1 1 0,-3-4-1 0,0-4 0 0,-5-7 0 0,-5-3 1 15,0-6 1 1,-7-1-1-16,-1-2-1 0,-5-4-1 0,-8-1-7 0,-2-2-6 16,-2-2-10-1,-3-2-11-15,-1-3-15 0,0 0 7 0,6-6-2 0,0-4-13 16,6-1-42-16,2-9-32 15,2 3-71-15</inkml:trace>
  <inkml:trace contextRef="#ctx0" brushRef="#br0" timeOffset="-124777.45">7330 16423 397 0,'0'0'19'0,"0"0"43"0,0 0-14 15,0 0 15-15,0 0-19 0,0 0-3 16,0 0-3-16,0 0-5 0,-37 0-7 16,29 7-10-16,-3 6-4 0,-1 3-4 15,1 6-2-15,-5 3-3 0,1 5 0 16,3 2-1-16,0 1-2 0,-1 2 2 16,1 3-2-16,4-2 0 0,-1 2 2 0,-1 0-2 15,6 3 0-15,0 8 0 0,2 2 0 16,2 0 0-16,0-3 0 0,4 0-4 15,2 0 3-15,4-4 1 0,3-2-5 16,-3-3 1-16,9-5-1 0,-5-4 0 16,9-5 0-16,0-2-4 0,-1-5 2 15,9-5 4-15,-4-6 1 0,8-7 1 0,3-3 1 16,3-8 0-16,2-6 0 16,11-6 0-16,2-3 1 0,4-4 0 0,2-3 2 15,4-5 8-15,-6-4 5 16,2-3-3-16,-4-4-6 0,-4-3 0 0,-7-3 1 15,-1-1 2-15,-9-6 0 0,-8 0-5 16,-17 2-2-16,-10 2 0 0,-12 6 4 16,-15 5-1-16,-10 1 2 0,-15 3-3 15,-14 5-3-15,-16 5 1 0,-13 4-3 16,-9 4-12-16,-9 6-19 0,-1 2-35 16,-2 7-40-16,11 7-52 0,22 2-80 15</inkml:trace>
  <inkml:trace contextRef="#ctx0" brushRef="#br0" timeOffset="-123985.59">8624 13625 376 0,'0'0'60'0,"0"0"-17"0,0 0-11 15,0 0 14-15,0 0 0 0,0 0-9 16,0 0-8-16,0 2-3 0,0-2 6 16,0 0-3-16,0 0-6 15,0 0-5-15,0 0-1 0,2 3-1 0,4 3-5 16,5 5 1-16,-3 4 0 0,6 7-1 16,3 5-2-16,2 3-3 0,-3 8-1 15,7 6 0-15,-5 5-2 0,7 8-3 16,-4 0 0-16,2 0 1 0,-1 3 1 15,-1-7-2-15,-2 1-1 0,-3-4 1 16,1-2 0-16,-3-5 1 0,-1-4-1 0,-5-3 1 16,2 0-1-16,1-4 1 0,-5 1-1 15,4-3 0-15,-2-3 0 0,3 0-5 16,-3-2-8-16,6-3 7 0,-5-3 2 16,-1-3-12-16,2-1-11 0,-1-6 9 15,-3-1-1-15,0-2-35 0,-2-3-8 16,-2-1 0-1,0-2-19-15,-2 0-42 0,-2 0-80 0</inkml:trace>
  <inkml:trace contextRef="#ctx0" brushRef="#br0" timeOffset="-123504.48">8884 14697 410 0,'0'0'58'0,"0"0"-2"0,0 0-2 16,-18-53 8-16,12 41-20 0,-3 2-10 16,5 0-7-16,-2 2 3 0,2-1 1 15,0 4-8-15,2 1-5 0,0 2-1 16,2 0-3-16,0 0-3 0,0-1-3 16,0 2-1-16,0 0-1 0,0 1-3 15,0 0 1-15,2 0-1 0,4 1-1 0,2 3-1 16,0 4 1-16,5 2 0 0,3 5 0 15,5 2 0-15,0 5 0 0,4-1 0 16,-1 2 1-16,1-1-1 0,0 1 0 16,0 1 1-16,-2-5-1 15,-1 1 0-15,1-6 0 0,0-1 2 0,-5-5-2 16,3-3 0-16,-9-4 0 0,3-1 0 16,-5 0 0-16,1-1 0 0,-1-4 1 15,-2-5 6-15,0-3 11 0,-1-3-4 16,1-3-3-16,-4-3-5 0,2-3-2 15,-2-4-2-15,3-1-1 0,-1 1 1 16,0 4-2-16,2 5 0 0,-4 5 0 16,-2 8 0-16,1 3 0 0,-3 2 0 0,0 2 0 15,0 2-2-15,-3 3-19 16,1 6-16-16,-4 5-26 0,0 6-25 0,-4 4-24 16,-1-1-95-16,3-3-219 15</inkml:trace>
  <inkml:trace contextRef="#ctx0" brushRef="#br0" timeOffset="-123110.29">9180 15146 232 0,'0'0'298'0,"0"0"-222"15,0 0-22-15,0 0 6 0,0 0 3 16,0 0-24-16,0 0-11 0,0 0-9 15,4-34-5-15,-2 37-5 0,0 3-7 16,2 4-1-16,1 5 0 0,-1 4 1 16,0 4 1-1,-4 2-1-15,2 2 2 0,0 2-3 0,0-3 0 0,-2 2 0 16,0 0 0-16,0-2-1 0,-6 2 0 16,4-3-12-16,-4 1-14 15,-1-4-11-15,3-7-17 0,0-2-25 16,2-7-17-16,0-5-68 0,0 1-103 0</inkml:trace>
  <inkml:trace contextRef="#ctx0" brushRef="#br0" timeOffset="-122732.36">9469 15151 374 0,'0'0'184'0,"0"0"-105"0,0 0-30 15,0 0 8-15,0 0-2 0,0 0-23 16,0 0-9-16,0 0-4 0,0 0-3 16,-4-48-4-16,4 48-4 0,-4 0-3 0,4 3-2 15,-4 3 0-15,-2 5-1 16,-2 6-1-16,-3 4-1 0,-5 4 2 0,1 2-2 16,-1 1-2-16,5-1 2 0,-1-2-6 15,6-4-1-15,0 0-1 0,1-4-2 16,5-1-1-16,0-4 2 0,0-5 4 15,0-1 3-15,0-3 0 0,7 0 1 16,1-3-1-16,2 0 2 0,9 0-1 16,2-4 1-16,3-3 1 0,3-1 2 15,4-1 1-15,0 2 0 0,0 0 0 16,-2 1-2-16,-2 1 0 0,-4-1-1 0,-7 1-1 16,-1-1-1-16,-7 3-1 0,-4 0 2 15,-4 2-4-15,0-1-37 0,0-1-24 16,0-2-16-16,0 2-12 0,-4-2-65 15,-2 2-95-15</inkml:trace>
  <inkml:trace contextRef="#ctx0" brushRef="#br0" timeOffset="-122496.35">9643 15103 541 0,'0'0'75'0,"0"0"-16"0,0 0 13 16,-23-53 1-16,21 51-22 0,2 1-17 0,0 1-9 15,0 0-6-15,0 5-6 0,0 9-8 16,0 8-5-16,0 12 0 0,0 5 1 16,0 6 3-16,-4 2 0 0,0 4 0 15,-4 2-3-15,-3 1 1 0,1 1-1 16,4-3 1-16,0-4-2 0,2 0-1 16,-1-5 0-16,5-2 1 0,0-9-8 15,0-8-17-15,0-9-22 0,0-9 9 16,0-6-62-16,-2-4-27 0,0-12-35 15,-4-3-108-15</inkml:trace>
  <inkml:trace contextRef="#ctx0" brushRef="#br0" timeOffset="-121962">9259 14976 406 0,'0'0'18'0,"0"0"39"16,0 0-3-16,0 0 8 0,0 0-21 16,0 0-8-16,-58-54-9 0,43 49 1 0,1 1-2 15,-1 2-4-15,1 2-3 0,-5 0 0 16,1 3-3-16,1 3-2 16,-1 6-3-16,-3 1-2 0,0 3-3 0,3 2-1 15,-7 1-2-15,4 2 1 0,5 2-1 16,-5 1 0-16,0 2 0 0,5 3 0 15,-1 2 0-15,5 1 0 0,1 2 0 16,3 1 0-16,2 4 0 0,4 2 0 16,2 3-1-16,0 5 1 0,6 2-1 15,2 0 1-15,7-1 0 0,1-1 0 16,5 0-1-16,2-1 1 0,8-3 0 16,2-3 0-16,6-6 0 0,5-6 0 0,1-4 0 15,7-7-1-15,-1-9 0 16,7-7 1-16,0-4 0 0,2-13 0 0,0-3 0 15,0-7 1-15,2-2 1 16,-4-5 0-16,-2-3 4 0,-5-3 3 16,-7-3 3-16,-7-6-6 0,-6-6 2 0,-8-9 1 15,-3-7-4-15,-9-5-1 0,-7-9-2 16,-4-4-2-16,-13-2 2 0,-11 6 0 16,-12 13-1-16,-7 13 0 0,-11 14 1 15,-8 15-2-15,-2 10 0 0,0 13-8 16,0 4-6-16,4 11-11 0,6 14-17 15,3 6-36-15,3 9-24 0,-1 2-86 16,7-3-152-16</inkml:trace>
  <inkml:trace contextRef="#ctx0" brushRef="#br0" timeOffset="-121349.77">9443 15931 319 0,'0'0'84'0,"0"0"5"0,0 0-18 0,0 0-5 16,0 0-12-16,0 0-4 0,0 0-9 16,0-23-6-16,-2 23-7 0,2 0-5 15,0 0-6-15,-3 0-5 0,3 0-3 16,-2 3-1-16,0 2-3 15,-4 6-1-15,0 6 0 0,-2 11-3 0,-5 13-1 16,-3 5 0-16,-3 10 0 0,-6 3-1 16,-2 1 0-16,-1-1 1 0,1-5 0 15,4-3 1-15,0-10-2 0,5-6-5 16,3-7 0-16,5-7-3 0,1-7-6 16,3-4-4-16,2-6-6 0,0-1-5 15,4-3-10-15,-4 0-4 0,0-4-2 0,4-3-9 16,0-2-12-16,0-5-13 0,4-2-17 15,0-2-62-15</inkml:trace>
  <inkml:trace contextRef="#ctx0" brushRef="#br0" timeOffset="-120939.88">9035 16227 423 0,'0'0'115'0,"0"0"-43"0,0 0-31 16,0 0 16-16,0 0-1 0,0 0-14 16,0 0-10-16,0 0-15 15,0 0-5-15,-8-29-4 0,6 36-4 0,0 6-3 16,-2 6-1-16,0 7 1 16,0 2 0-16,-3 3 0 0,1 3-1 0,0-3 0 15,0-2 1-15,2-4-1 0,4-3 0 16,-2-4 0-16,2-3 0 0,0-3 0 15,2-4 0-15,0-1-1 0,4-1 0 16,2-2 1 0,0-1 1-16,7-1-1 0,4-3 0 0,-1 1 0 0,7-4 2 0,6-1 0 15,0-1 0-15,2 2-2 0,-4 2 2 16,0-1-2-16,-6 1 0 16,-3 0 0-16,1 1 0 0,-7 1 1 15,1 0-1-15,1 0 1 0,-3-2-1 0,-1 2-1 16,3 0 1-16,-5 2 0 15,0-1 0-15,1 2-1 0,-1-1-3 0,-2 1-9 16,1 0-10-16,-7 1-13 0,2-1-32 16,-4-2-30-16,0 1-61 0,-6-2-119 0</inkml:trace>
  <inkml:trace contextRef="#ctx0" brushRef="#br0" timeOffset="-120280.3">9081 16849 337 0,'0'0'136'0,"0"0"-56"15,0 0-20-15,0 0-8 0,0 0-4 16,0 0-14-16,0 0-13 0,62-36-4 0,-52 32-4 15,5 0-5 1,-3 0-2-16,5 1-3 16,-1 1 0-16,-3 0-2 0,3 2 1 15,-4 0 0-15,1 0 0 16,-1 2-1-16,-5 0 1 0,3-2 2 16,-2 0 5-16,-2 1 2 0,-4 1-2 0,5-2-1 15,-3 1-2-15,0 1 0 0,2 1-1 16,-4 0 0-16,4 1-3 0,-2 0 1 15,1 1-2-15,1 1 1 0,0-2-1 16,-2 1 0-16,0-1 1 0,0 0-1 16,-2-1 0-16,1 0 0 0,-3 1 1 0,2 1-1 15,0 1 0-15,0 1 0 16,0 0 0-16,-2 2 1 0,0 3-2 0,0 0 3 16,0 4-2-16,0 3 0 0,-4 3-1 15,0 6 1-15,-1 4 0 16,-3 3-1-16,2 5 0 0,-2 1-1 0,1 2 2 15,-3 0-1-15,2-1 0 0,0-4 0 16,1-5-1-16,1-6 2 0,4-8-2 16,2-5 1-16,0-4 0 0,0-6-10 15,2-2-8-15,2-2-3 0,0-3-7 16,3-5-4-16,-1-6-7 0,0-7-9 16,-2-4-20-16,-2-4-42 0,-2-3-68 15</inkml:trace>
  <inkml:trace contextRef="#ctx0" brushRef="#br0" timeOffset="-120029.13">9168 17156 465 0,'0'0'97'0,"0"0"-36"0,0 0-26 16,0 0-13-16,0 0 4 0,0 0 5 15,0 0-6-15,0 0-7 0,-4 25 5 16,4-20 2-16,6-1-7 0,0 2-4 15,2 0-3-15,5-2-2 0,3 3-5 0,7-1 0 16,2-2 0-16,2-1-2 0,4-3-2 16,2 0 1-16,-2-5 1 15,0-2-2-15,0-2 0 0,0-5-29 0,-4 0-16 16,-3-5-27-16,-1 1-21 16,-2-4-43-16,-9 2-84 0</inkml:trace>
  <inkml:trace contextRef="#ctx0" brushRef="#br0" timeOffset="-119479.4">9263 16805 469 0,'0'0'18'0,"0"0"38"0,0 0 18 16,0 0-34-16,0 0 5 0,0 0-1 16,0 0-17-16,-52-20-8 0,44 20 1 15,0 0-7-15,-7 0-6 0,3 0 0 16,-3 4 1-16,-1 5-2 0,-3 3-3 16,3 5-1-16,-5 3 0 0,0 2 0 15,5 3-2-15,-5 2 0 0,4 4 0 16,1 2-1-16,1 1 1 0,3 3 0 15,0 2 0-15,5-1 0 0,1 1-1 16,4 0 1-16,2-4 0 0,0 0-1 16,2 0 1-16,6 2 0 0,1-2 0 0,1 0-1 15,7 1 1-15,-3 0 0 0,5 1 0 16,1-3 0-16,3-4 0 0,4-6 0 16,2-6-2-16,4-5 1 0,6-8-1 15,5-6 2-15,3-4-1 0,3-11 1 16,4-3 1-16,1-4-1 0,-1-4 2 15,-2-4 1-15,-7 1 7 0,1-7-4 16,-11-2-1-16,-2-5-2 0,-8-6 4 16,-9-3-2-16,-3-1 2 0,-9 1-1 15,-4-2 1-15,-6-3-1 0,-9 0-1 16,-10 3-2-16,-4 7 1 0,-2 9 0 0,-8 11-2 16,-2 9 0-16,-7 9-2 0,-3 7 0 15,-1 3-6-15,0 5-1 0,1 10-5 16,5 5-11-16,3 4-10 0,8 1-21 15,1-2-49-15,3-2-20 0,5-6-98 16</inkml:trace>
  <inkml:trace contextRef="#ctx0" brushRef="#br0" timeOffset="-118944.28">9972 16029 143 0,'0'0'154'0,"0"0"-94"0,0 0-13 16,0 0 16-16,-52-28-2 0,46 24-6 15,2 1-7-15,2-1-9 0,0 3-4 16,2-1 1-16,-2 0 0 0,0 2-6 15,-1-2-7-15,3 2 0 0,0-1-6 16,0 0-3-16,0 1-6 0,5 0-4 16,-1 8-2-16,8 3-1 0,5 9-1 15,3 8 1-15,3 5 2 0,4 4 3 16,4 3 1-16,6 3-3 0,4 2-2 0,3 0 1 16,-3 0-3-16,-1-1 3 0,-1-4-2 15,-4-1 0-15,-2-6 0 0,-6-5 0 16,-2-6-1-16,-7-5 0 0,-7-7-4 15,-5-5-20-15,-6-3-15 0,0-1-17 16,-8-1-7-16,-5 3-2 0,-1-3-22 16,-5 0-49-1,7 1-77-15</inkml:trace>
  <inkml:trace contextRef="#ctx0" brushRef="#br0" timeOffset="-118518.63">10249 16679 357 0,'0'0'249'0,"0"0"-219"15,0 0-17-15,0 0 32 0,0 0 13 16,0 0-14-16,0 0-8 0,0 0-10 16,0 0-3-16,25-43-5 0,-21 43-2 15,2 0-7-15,4 0-3 0,-4 0-2 0,3 2-1 16,3 4-2-16,3 3 1 0,1 1-1 15,1 4 0-15,-3 4 1 0,1 4-2 16,-3-1 2-16,-2 1 0 0,3 1 0 31,-5 2-2-31,4 4 1 0,3 1-1 0,-5-4 0 0,5-5-2 0,-7-2 1 16,4-8-1-16,1-3 1 0,-11-4-3 16,4-5 3-16,0 1 1 0,0-6 0 15,5-5 1-15,-3-6-1 0,4-6 1 16,3-3 2-16,-3-5 1 0,9-8 0 0,0-3-2 15,-1-2 1-15,3-3-3 0,-6 8 0 16,3 5 0 0,-9 7 0-16,-3 12 1 0,-4 5-1 0,-4 6 0 0,0 3-1 15,0 0 0-15,-2 1-7 0,-2 0-4 16,-4 4-13-16,-1 5-14 0,-5 2-17 16,1 5-30-16,-5 2-8 0,1-2-48 15,-1 1-104-15</inkml:trace>
  <inkml:trace contextRef="#ctx0" brushRef="#br0" timeOffset="-117825.09">10850 16973 609 0,'0'0'5'0,"0"0"0"16,0 0 7-16,0 0 13 0,0 0 6 0,0 0-7 0,-53-10-15 15,48 10-3-15,-5 0-2 0,2 6-2 16,0 2 0-16,1 2-1 0,-3 3 0 15,2 2-1-15,2 2 0 0,3-2-1 16,-1 1 1-16,4-3 0 0,0 1 0 16,4-2 0-16,1 1 0 0,7-2 0 15,2 0 2-15,1 0 0 0,6-3 2 16,-3-1 2-16,5 0 0 0,2 0 0 16,0-1 8-16,-5 3-2 0,1 1 2 15,6 4-2-15,-9 3-2 0,1 5-1 16,-5 3-2-16,1 3 0 15,-5 1-2-15,-4-1 3 16,1-5-5-16,-7-2-2 0,0-6 2 16,-7-2-1-16,-3-3-1 0,0 0-1 15,-13-2-7-15,2-3-11 0,-1-1-4 16,-7-2-2-16,2-2-7 0,2 0-5 16,9 0 19-16,-5-2 13 0,11 0 4 15,-1-3 0-15,3 1 0 0,0-1 0 16,6-1 2-16,0-2 1 0,-1-1 3 15,3-3-1-15,0-4 1 0,7-7 0 16,3-5 3-16,7-7 0 0,-1-5 0 0,7-4 4 16,6-2 1-16,2-2 2 0,0 0-2 15,2 0-1-15,-6 6-1 0,2 8 5 16,-11 9-12-16,-5 10-4 0,-9 9 0 16,-4 3 3-16,-2 3 10 0,-9 0 8 15,1 0-16-15,-11 2-6 0,-3 7 0 16,-5 3-1-16,-4 5-7 0,-3 3-4 15,-1 1-11-15,0 1-9 0,2 0-11 16,2 0-23-16,2-1-3 0,4-1-32 16,2-1-57-16,2-4-133 0</inkml:trace>
  <inkml:trace contextRef="#ctx0" brushRef="#br0" timeOffset="-117336.81">10898 16745 624 0,'0'0'8'0,"0"0"11"15,-56 2 4-15,44 2 21 0,-3-1-12 16,-1 1-4-16,5 2-7 0,-3-2-5 0,3 1-6 16,-1 3-4-16,0 4-2 0,-1 3-2 15,1 7 1-15,-3 3-1 0,1 7 0 16,-5 6 1-16,1 3-2 0,1 5 1 15,-1 3 0-15,-1 2-2 0,2 4 0 16,5 2 1-16,0 2-1 0,1-5 0 16,5-3 0-16,4-4 0 0,2-6 1 15,0-5-1-15,6-1-1 0,5-3 1 0,3-3-1 16,3-1 1-16,1-3 0 16,9-2-1-16,-4-4 0 0,4-3 1 15,2-3-1-15,4-7 0 0,2-3 0 16,4-3 1-16,7-7 0 0,-1-5 1 15,9-1 2-15,4-5 1 0,0-1 0 0,2-4 2 16,2-4 2-16,-3-4 0 0,-3-5 2 16,-6-3-1-16,-7-5-3 0,-5-9 0 15,-12-9-1-15,-7-7-4 0,-13-8 0 16,-8-5 2-16,-19-7-1 0,-12-4 1 16,-20-5-3-16,-20 14-1 0,-9 18-9 15,-7 20-2-15,6 30-5 0,-6 14 11 16,13 8 4-16,-1 12 2 0,9 0-2 15,10 3-17-15,0 0-41 0,9-4-58 16,-5 1-65-16,10-9-207 0</inkml:trace>
  <inkml:trace contextRef="#ctx0" brushRef="#br0" timeOffset="-111724.59">9902 10604 202 0,'0'0'112'0,"0"0"-53"0,0 0-1 16,0 0-1-16,0 0-3 0,0 0-10 15,0 0-12-15,0 0-6 0,-3-37-5 16,3 37-5-16,0 0-3 15,5 0-6-15,-1 4-3 0,0 1-1 0,2 3-1 16,0 3 0-16,3 2-1 0,-1 3 0 16,0 0-1-16,0 1 0 0,3-1 1 0,-3 0-1 15,0-1 0-15,-2-2 0 16,3-2-1-16,-5-2-2 0,-2-2-17 16,-2 0 1-16,2 0-1 0,-2-3-7 15,0 1-7-15,-2-2-7 0,0-1-5 0,-11 1 10 16,1-2-15-16,-2 1-23 0,-7-2-25 15,0 1-23-15</inkml:trace>
  <inkml:trace contextRef="#ctx0" brushRef="#br0" timeOffset="-111457.73">9802 10769 129 0,'0'0'187'15,"0"0"-91"-15,0 0-15 0,0 0-13 16,0 0-23-16,11-51-15 0,-1 38-6 0,6 1 0 16,1-1 0-16,4 3-2 0,1 0 2 15,-1 1 0 1,4 1-5-16,2 0-5 0,0-1-2 0,-3 4-3 0,-1 0-3 15,-4 1 0-15,-1 4-3 0,-3 0-1 16,-9 0-2-16,2 0 2 0,-4 1-1 16,-1 0 0-16,-1 0-1 15,-2-1 1-15,0 1 1 0,0-1 1 0,-9-1 2 16,1-2 0-16,-11 1-3 0,-1 0-2 16,-7 2-2-16,2 0-2 0,2 2 1 15,3 1 1-15,-1 2 2 0,9-1 0 16,3 0-1-16,1 2 0 0,4 0-8 15,2 2-14-15,0 1-10 0,2 4-20 0,0 1-21 16,0-3-56-16,2-3-190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49:52.513"/>
    </inkml:context>
    <inkml:brush xml:id="br0">
      <inkml:brushProperty name="width" value="0.05292" units="cm"/>
      <inkml:brushProperty name="height" value="0.05292" units="cm"/>
      <inkml:brushProperty name="color" value="#FF0000"/>
    </inkml:brush>
  </inkml:definitions>
  <inkml:trace contextRef="#ctx0" brushRef="#br0">6793 4694 258 0,'0'0'138'0,"0"0"-93"0,0 0 0 16,0 0 12-16,0 0-1 0,0 0-24 0,0 0-9 16,0 0-1-16,0 0-4 15,10-41 0-15,-12 41-6 0,0 3-2 16,-7 4-1-16,-3 1-5 0,-4 5-3 15,-5 2 1-15,2 4-1 0,-3 2 0 0,-5 2-1 16,2 1 1-16,2-1 0 0,-2 0 0 16,7-4 0-16,3-3-1 0,5-2 0 15,2-4-2-15,6-1 2 0,-3-2 0 16,5-3-1-16,0 2 1 0,0-2-1 16,5 1 1-16,-3 1 0 0,12 0 0 15,-1-2 0-15,9-3 2 0,5-2 4 16,6 1 15-16,4-9-1 0,5-1-6 15,1-3 5-15,9 0-10 0,-11 2-5 16,-2 1-2-16,-5 1 0 0,-6 5-1 0,-9 1 0 16,-9 3-1-16,-1 0-6 0,-9 0-28 15,0 0-33-15,0 1-32 0,-7 2-56 16,-3-1-106-16</inkml:trace>
  <inkml:trace contextRef="#ctx0" brushRef="#br0" timeOffset="250.93">6755 4646 495 0,'0'0'70'0,"0"0"-12"15,0 0 10-15,19-51-12 0,-15 49-22 0,-4 1-8 16,0 1-1-16,0 1-11 0,2 4-8 16,0 6-4-16,6 6-1 0,-3 7 2 15,-3 6 0-15,0 3 4 0,-2 2 4 16,0 2-5-16,0 4-4 0,0 1 0 15,0 0 0-15,0-2-2 0,2-3 0 16,4-6-2-16,0-3 1 0,2-3 0 16,-1-5-15-16,-3-5-20 0,-2-2-27 15,0-7-22-15,-2-6-35 0,-4 0-80 16</inkml:trace>
  <inkml:trace contextRef="#ctx0" brushRef="#br0" timeOffset="644.41">6449 4491 507 0,'0'0'39'0,"0"0"-7"16,0 0 23-16,0 0-12 0,0 0-18 16,0 0-9-16,0 0-4 0,0 0-5 0,0 0-3 15,-33-17-3-15,23 34-1 16,-2 8 0-16,-9 4 0 0,4 4 1 15,-3 5 0-15,-1 5-1 0,0 1 1 0,5 5 0 16,3-3 0-16,1 1-1 0,8 2 0 16,4 2 0-1,2 2 0-15,12-3-2 0,-1 0 1 0,8-3 0 0,5-4 0 16,5-2 1-16,2-6 0 0,7-7 0 16,1-3 0-16,5-6 3 0,5-10-3 15,-3-8 3-15,1-4 7 0,-5-13 7 16,5-3 13-16,-5-5-6 0,-1-2-5 15,-6-2-5-15,1-3 2 0,-11-6-2 16,-1-1-2-16,-3-7-4 0,-8-4 1 16,-5-3-4-16,-12-9-1 15,-4-6-3-15,-7-3 1 0,-9 1 1 0,-9 7-3 0,-13 9-5 16,-5 11-12-16,-14 11-18 0,-3 10-29 16,-2 10-28-16,-6 5-28 0,8 7-114 15</inkml:trace>
  <inkml:trace contextRef="#ctx0" brushRef="#br0" timeOffset="1115.54">6505 5280 407 0,'0'0'69'0,"4"-52"-16"0,-2 42 3 16,3 3 3-1,-5 6-6-15,0 0-10 0,0-1-5 0,0 1-9 0,0 1-11 16,0 3-6-16,0 9-6 16,0 8-6-16,-5 6 1 0,-1 5 3 0,-6 6 0 15,-3 5 0-15,-3 2 0 0,-9 8-3 16,-6 7 1-16,-6 2-1 0,-5 6 0 15,1 1 2-15,-1-1-1 0,5-1 0 16,0 2-2-16,6-2-1 0,6 0-17 16,0 1-37-16,0 0-15 0,-6-8-17 15,-2 0-53-15,-2-13-86 0</inkml:trace>
  <inkml:trace contextRef="#ctx0" brushRef="#br0" timeOffset="1478.4">5691 6154 344 0,'0'0'61'15,"25"-70"-18"-15,-19 52 13 0,0-2-6 16,-2 3-14-16,-2-1 5 0,-2 0 3 16,0 2 2-16,0-1-5 15,2 5-7-15,-2 2-5 0,0 3-4 0,2 4-2 0,-2 0-5 16,0 3-8-16,0 0-5 0,2 0-3 15,0 4-2-15,3 5-2 0,3 6 1 16,2 8 1 0,1 4 0-16,-1 6 0 0,-2 4 0 0,-4 3 0 0,-4 2 0 15,2 0 1-15,-2-1-1 16,2-1 0-16,0-8 0 0,3-1 1 16,5-8-1-16,0-6 0 0,3-5 0 0,-1-4 0 15,7-4 0-15,1-4 0 0,5-6 0 0,2-7 1 16,2-3-1-16,2-4 1 0,0-1 0 15,-4-1-1-15,-4 3 0 0,-1 1-7 16,-11 8-19-16,-1 4-23 0,-10 6-45 31,-4 2-33-31,-9 3-110 0</inkml:trace>
  <inkml:trace contextRef="#ctx0" brushRef="#br0" timeOffset="1777.51">5703 6781 635 0,'0'0'18'0,"8"-67"20"15,-3 50-7-15,-5 6 29 0,0 6-12 16,0 2-11-16,0 2-7 0,0 0-7 15,0 1-5-15,0 1-10 16,0 8-8-16,-2 9 0 0,-3 7-1 0,3 4 0 16,-2 3 1-16,0 0-1 0,2 4 1 0,-4 0 0 15,4 2 1-15,0 1-2 0,2-1-7 16,0-3-24-16,0-5-18 0,2-3-30 16,-2-5-19-1,0-7-105-15,0-8-13 0</inkml:trace>
  <inkml:trace contextRef="#ctx0" brushRef="#br0" timeOffset="2171.41">5972 6767 542 0,'0'0'27'0,"12"-57"33"0,-8 44-11 15,3 2 26-15,-5 3-16 0,2 2-27 0,-4 1-7 16,0 3-3-16,0 0-6 0,-4 0-6 15,-7 2-3-15,3 4-5 0,-2 8-2 16,-7 2 0-16,5 6 0 0,-7 7-1 16,7 5 1-16,-1 5-1 0,3 2-1 15,6-1 1-15,2 0 1 0,2-1 0 16,0 1 1-16,4-4-1 0,6-2 0 16,1-3-2-16,1-4-1 0,5-3 3 15,-3-5 0-15,7-3 0 0,-5-7-1 16,3-6 1-16,-3-1 0 0,3-4 0 0,2-5 1 15,-5-3-1-15,3-4-2 0,-9-1 2 16,-2-1 1-16,-8 2 0 0,0-2-1 16,-6 4 2-16,-4 2-1 15,-11 2-1-15,-1 3 0 0,-12 3 1 0,-1 3-1 16,-12 1-4-16,-9 6-19 0,-2 0-21 16,4 0-9-16,-4 0-13 0,1-1-31 15,-1 2-89-15,6-2-202 0</inkml:trace>
  <inkml:trace contextRef="#ctx0" brushRef="#br0" timeOffset="2568.81">5732 6524 663 0,'-2'-56'5'16,"-6"44"8"-16,6 3 24 0,-9 7 29 15,-1 2-33-15,-5 0-19 0,-1 4 0 16,-5 5 0-16,-2 4-3 0,-4 7-4 16,-2 3-4-16,0 6-2 0,0 3 0 15,7 4 1-15,-1 6-1 0,0 5 0 16,6 8-1-16,-1 5 1 0,5 6-1 0,3 6-3 16,8 1 3-16,2 5-2 0,2 0 2 15,6-4-1-15,8-1 0 0,3-7 0 16,10-10 0-16,6-11-3 15,8-12 2-15,7-13 1 0,5-11 0 0,5-9 1 16,4-9 0-16,2-13 0 0,-2-8 1 16,2-6 0-16,-4-9 1 0,2-3-1 15,-8-5 2-15,-6-7 5 0,-1-6-3 16,-12-5-5-16,-8-3 0 0,-14 1 0 16,-13-1 0-16,-13 4 0 0,-14 7 2 15,-12 10-2-15,-11 9-8 0,-1 11-13 16,-7 5-12-16,-4 6-30 0,2 7-27 0,6 3-18 15,11 5-83-15</inkml:trace>
  <inkml:trace contextRef="#ctx0" brushRef="#br0" timeOffset="2957.12">6788 5282 413 0,'0'0'44'0,"0"0"14"16,11-51 14-16,-1 43-11 0,5 3-18 15,1 3-5-15,7 2-3 0,4 1-4 16,2 9-4-16,-2 5-9 0,6 4-5 16,6 8-2-16,-4 5 2 0,8 7-8 15,3 8-1-15,6 4 1 0,5 5-1 16,8 1 1-16,-3 2-3 0,2-3 0 0,-4-2 0 16,0-2 1-16,-5 0-2 15,-5-1 1-15,-9-1-2 0,-3-5-2 16,-10-2-15-16,-7-7-24 0,-8 0-24 0,-5-2-47 15,-8-4-56-15,-8-8-125 0</inkml:trace>
  <inkml:trace contextRef="#ctx0" brushRef="#br0" timeOffset="3320.17">7469 6174 616 0,'0'0'56'0,"0"0"-35"0,6-53 32 0,-4 43 9 16,4-2-33-16,-2 4-15 0,2 0 3 16,-4 1-5-16,3 4-1 0,-3 1-3 15,0 2-3-15,2 0-1 0,-2 4-4 16,6 8 0-16,2 5 0 0,5 4 0 16,1 4 0-16,1 2 0 0,4-4 0 15,1-1 0-15,1-4 2 0,6-4-2 16,0-7 1-16,4-3-1 15,4-4 1-15,-2-5-1 0,5-5 3 0,-3-6-2 0,-2-2 3 16,-4-1 1-16,-6-6 3 16,0-2 4-16,-5-4-3 0,-7-4 4 0,1-3-2 15,-3-6-5-15,-7 3-4 0,0 2 0 16,-4 7 0-16,0 10-1 0,0 6-1 16,-4 8 0-16,0 5-7 0,2 3-18 15,-1 6-20-15,1 11-7 0,0 13-51 16,-2 12-19-16,0 3-45 0,-4-1-109 15</inkml:trace>
  <inkml:trace contextRef="#ctx0" brushRef="#br0" timeOffset="3671.71">8215 6774 482 0,'0'0'11'0,"-13"-57"22"0,7 37 3 16,2 5 12-16,2 1-17 0,0 3-4 16,2 1 4-16,-2 2-1 15,2 4 0-15,0 0-9 0,0 2-4 0,0 2 2 16,0 0-6-16,0 6-4 0,2 4-4 15,4 5 4-15,0 4 8 0,3 2-1 16,1 2-3-16,-4 1-5 0,2 0-2 16,-1 4-2-1,-1 0-2-15,-2 4-1 0,-2 0 0 0,0 2-1 0,-2-2 2 16,0 0-2-16,0-4 0 0,0-6-15 16,0-2-34-16,0-5-17 0,0-6-48 15,-4-3-52-15,-2-6-199 0</inkml:trace>
  <inkml:trace contextRef="#ctx0" brushRef="#br0" timeOffset="4123.25">8368 6659 628 0,'8'-57'6'0,"4"33"24"16,3 3 5-16,1 7 19 15,-1 3-10-15,1 1-15 0,-1 6-4 0,6-2-3 16,-5 2-4-16,5 4-8 0,1-1-4 0,-1 2-2 15,0 4-1-15,2 2 0 0,-1 3-2 16,-3 1 0-16,-3 4 1 16,-3 3-1-16,-7 3 1 0,-6 4-2 15,-2 2 0-15,-12 2 0 0,-5 3 0 32,-6-1 0-32,4-5-9 0,1-1-1 0,-1-1 0 0,7-5-2 0,1 0 4 0,7-6 3 15,0-6 4 1,4-2 0-16,0-2 1 0,0 0 1 0,2-3-1 0,0 0 2 15,0-2 5-15,4-1 2 0,2-3 0 16,6 2-3-16,3-1-3 0,10 1-1 16,1-1 2-1,8 3 1-15,-1 2 1 16,-2 0 1-16,-2 8 1 0,-5 3-2 0,-1 1-3 16,-6 5 1-16,-3 2-4 0,-8 4 0 15,-2 3 0-15,-4 2 3 0,-6 3 1 16,-10-3-1-16,-3 0 0 0,-8-4 0 15,-2-5-3-15,0 0 0 0,-4-5-13 16,4-5-5-16,-2 0 1 0,0-5 0 16,0 0-6-16,0-4-17 0,-2-1-18 15,4-6-22-15,0-5 9 0,0-2-40 16,7-4-42-16,1-1-142 0</inkml:trace>
  <inkml:trace contextRef="#ctx0" brushRef="#br0" timeOffset="4516.83">8399 6462 556 0,'2'-80'0'16,"-2"52"13"-16,0 8 12 0,-6 5 30 15,-1 5 16-15,1 0-20 0,-8 3-19 16,-1 3-10-16,-5 2-4 0,-3 2-6 16,0 5-2-16,-2 8-5 0,5 7 1 15,-1 6-4-15,-6 5-2 0,4 4 1 0,-4 6-1 16,1 8 1-16,-3 7-1 0,-2 4 1 15,2 7-1-15,4 5 1 16,0 4-1-16,0 6 0 0,3 0-1 16,5-1 0-16,5-6 0 0,7-11 1 0,5-7 0 15,17-10 0-15,6-12-3 0,6-7 0 16,10-10 1-16,11-5 1 16,3-7 1-16,9-6 1 0,7-7-1 0,3-11 8 15,2-7 5-15,-3-6-2 0,-3-5-1 16,-4-1 12-16,-4-7 0 0,-8 0-8 15,-1-5 1-15,-5-7 0 0,-7-6-7 16,-6-4-5-16,-16-4-2 0,-13-2-1 16,-13-3 4-16,-22-4 2 0,-16 3-6 15,-23 5 0-15,-19 13 0 0,-19 15-8 16,-12 21-24-16,-8 19-41 0,10 14-22 0,17 15-67 16,25 5-43-16</inkml:trace>
  <inkml:trace contextRef="#ctx0" brushRef="#br0" timeOffset="9952.59">8380 7577 353 0,'0'0'64'0,"6"-56"-13"0,-4 34 4 15,5 6-3-15,1-2-10 0,-2 6-11 16,0 2-2-16,-2 3 2 0,-2 2-4 15,-2 3 0-15,0 1-5 0,0 1-7 16,0 0-9-16,0 3 1 0,0 6-2 16,-2 9-2-16,-2 7 2 0,-4 3 4 15,-4 6 5-15,3 2-4 0,-7 5-3 0,-1 3-1 16,-3 3-3-16,-3 4-2 16,-4 0-1-16,0 1 1 0,4-4 1 0,3-2-2 15,1-1 1-15,5-2-1 0,1-3 0 16,1-2-4-16,1-5-28 15,1-4-9-15,0-4-11 0,-1-1-34 0,-5-6-59 16,6-4-76-16</inkml:trace>
  <inkml:trace contextRef="#ctx0" brushRef="#br0" timeOffset="10277.1">7973 8095 504 0,'0'0'74'0,"0"0"-21"0,8-56 9 16,-2 45-1-16,-2 2-23 0,3 1-16 0,-1 3 0 15,-4-1-5-15,-2 6-6 0,6 0-4 16,-4 3-6-16,2 9 2 0,0 2-3 16,5 6 0-16,-3 5 0 15,2 2 2-15,1 2-2 0,-1 1 0 0,2-1 0 16,0 2 0-16,1-1 1 0,1 0-1 15,5-5 0-15,-1-4 0 0,1-6 1 16,8-9-1-16,-1-3 0 0,9-4 0 16,5-9 1-16,-1-7-1 0,2-2 2 0,-4 0-1 15,-2-1 0-15,-8 2-1 16,-4 5-1-16,-7 1-14 0,-3 4-23 16,-7 5-28-16,-4 3-38 0,-2 1-68 0,-7 5-213 15</inkml:trace>
  <inkml:trace contextRef="#ctx0" brushRef="#br0" timeOffset="10989.84">8223 8782 392 0,'0'0'28'16,"-4"-51"18"-16,2 35-11 0,0 1 17 15,0 1 2-15,2 4-15 0,0 1-4 16,0 0 3-16,0 3-2 0,0 0-6 16,0 3-4-16,0 0-5 0,0 2-3 15,0 1-1-15,0 0-5 0,0 0 0 0,0 0-4 16,0 0-4-16,-2 1-2 15,2-1-1-15,-5 3 0 0,1 1-1 16,-4 0 0-16,0 2 0 0,-5 2 0 16,-1-2 1-16,-1 4-1 0,-3-1 0 0,-3 4 1 15,3-1 0-15,-5 1-1 0,2 1 0 16,0 1 0-16,1 3 0 0,-1 4-1 16,0-1 1-16,5 5-1 0,-3 0-12 15,9 1 4-15,2 0-1 0,6-1 2 16,2-1 4-16,8-3 0 0,4-2 0 15,3-5 2-15,5-5 0 16,5-3 1-16,0-7-1 0,4 0 2 0,8-5 0 16,0-10 0-16,5-2 0 0,-3-5 1 15,-4-3 3-15,-2 0 4 0,-8 0 2 16,-8 2-4-16,-3-1 0 0,-8-1 1 0,-2-1-1 16,-4-2 0-16,-2-1-3 0,-2 4-1 15,-2 4 0-15,0 7-2 0,0 3 0 16,4 6 2-16,-1 3 1 0,1 2-2 15,0 1 0-15,2 12-2 0,-2 7-1 16,0 11-1-16,2 10 2 0,0 6 0 16,0 4 1-16,0-1-1 0,0 1 1 15,4-2 0-15,3-6 1 0,3-3-1 16,-2-5 0-16,2-4 1 0,3-2 0 16,-5-4-1-16,-4-3 1 0,-2-6 1 15,0-3-2-15,-2 0 0 0,-4-2 1 0,-2-1 1 16,-10 0 0-16,-7 2 0 0,-6-2-2 15,-6-1-6-15,-7 3-8 0,-1-3-13 16,0-1-3-16,-3-1-8 0,5-2-20 16,-1-2-23-16,5-3-53 0,2 0-98 15</inkml:trace>
  <inkml:trace contextRef="#ctx0" brushRef="#br0" timeOffset="11415.65">7977 8724 489 0,'0'0'37'0,"0"0"8"16,0 0 12-16,-14-53 13 0,7 46-22 16,-5 3-14-16,0 3-6 0,3 1-7 15,-7 5-8-15,5 3-8 0,-1 5-3 16,-2 5-2-16,-1 4 0 0,-1 9-1 15,1 5 1-15,-1 8 0 16,3 0 0-16,3 4 0 16,-1 3 0-16,9 4-1 0,2 2 0 0,0 0 1 0,9-1 1 15,1 1-1-15,7-3 1 0,5-1 0 0,5-2-1 16,6-5 0-16,0-5 0 16,4-8-2-16,7-5 0 0,1-10 1 0,3-10-1 15,8-8 2-15,-5-7-1 0,1-11 1 16,0-9 1-16,-5-8 0 0,1-7 0 15,-1-8 0-15,-7-8 3 0,-3-5 13 16,-6-3-4 0,-8-3-1-16,-13-4-3 0,-8-3-1 0,-4 0-5 0,-15-1-1 15,-9 6-1-15,-12 10-1 0,-11 13 1 16,-3 18-1-16,-10 10 0 0,-2 12-8 16,0 8-22-16,0 6-21 0,12 8-21 0,9 2-18 15,8 1-60-15,10-1-125 16</inkml:trace>
  <inkml:trace contextRef="#ctx0" brushRef="#br0" timeOffset="11794.77">9029 7128 394 0,'0'0'76'0,"0"0"-9"0,0 0 9 15,0 0-20-15,0 0-20 0,0 0-8 16,0 0 3-16,0 0-8 0,48-10-4 15,-34 20-16 1,9 4-1-16,0 5 9 0,4 4-2 0,6 7-1 0,4 5-5 0,4 3 3 16,1 7-2-16,3 2 13 0,3 4-13 15,-1 5-2-15,1 4 1 0,-3 0 0 16,-1 2 0-16,1-5-1 16,-6-6-2-16,-6-7-1 0,-2-8 1 15,-8-8-34-15,-8-6-18 16,-11-6-39-16,-4-6-50 15,-9-4-173-15</inkml:trace>
  <inkml:trace contextRef="#ctx0" brushRef="#br0" timeOffset="12173.45">9552 7902 542 0,'0'0'64'0,"13"-63"1"15,-5 41 10-15,-4 2-1 0,4 4-34 16,1 3-13-16,-1 5-4 0,-2 4-4 16,-2 4-7-16,4 4-7 0,3 9-4 0,1 10-1 15,1 4 1-15,-1 4-1 16,-4 1 0-16,3 0 0 0,-1-1 0 0,2 0-1 16,1 0 1-16,3-1 0 0,5-5 0 15,0-5 0-15,5-5 0 0,1-9-1 16,2-3 1-16,0-6 0 0,2-6 1 15,-2-4 0-15,-2-4 0 0,0-4-1 0,0-4 1 16,-2-7 3-16,1-3-3 0,-1-2 2 16,-4-4 3-16,-5-3 0 15,-1 5-5-15,-7 6 1 0,-6 8-1 16,-2 10-1-16,-6 5-2 0,-6 7-13 16,-3 3-17-16,-1 6-16 0,-1 8-42 0,9 7 14 15,-5 8-96-15,3 4-130 0</inkml:trace>
  <inkml:trace contextRef="#ctx0" brushRef="#br0" timeOffset="12488.78">10236 8706 668 0,'0'0'37'16,"-6"-70"21"-16,4 45-7 15,0 4 7-15,-2 4-18 0,0 4-5 0,2 5-12 0,0 3-5 16,0 5-4-16,2 0-5 16,0 11-9-16,0 8-2 15,0 6 0-15,0 10 2 0,2 3-1 0,-2 5 1 16,0 1 0-16,0 1 0 0,-2 1 0 15,0-1 0-15,-1-3 0 0,6-1-16 16,-3-7-15-16,4-3-14 0,0-8 1 16,0-8-15-16,0-7-94 0,0-8 27 0,0-9-76 15</inkml:trace>
  <inkml:trace contextRef="#ctx0" brushRef="#br0" timeOffset="12819.48">10476 8657 429 0,'0'0'218'0,"0"0"-163"16,0 0-3-16,0 0 17 0,0 0-22 0,0 0-26 16,0 0-15-16,0 0-4 0,0 0-2 15,-41-22 0-15,33 46-2 0,-5 7 2 16,1 4-1-16,3 0 2 0,3 4-2 16,0 0 1-16,4-3 0 15,2-3 0-15,2-5 1 0,10-6-1 0,-3-4 1 16,9-4-1-16,1-1 0 0,6-5 1 15,-2-5-1-15,1-3 1 0,3-7 0 16,2-6-1-16,-2-7 3 0,-2-4 11 16,2-1 0-16,-7-4 1 0,-3 1 2 15,-7-3-8-15,-8-2 3 0,-4-3-3 16,-6-3-5-16,-11 3-1 0,-3 2-1 16,-5 4-1-16,-6 7-1 0,-7 4 0 15,-3 5-8-15,0 6-14 0,-3 2-6 0,7 6-23 16,2 0-22-16,8 9-30 0,0 5-25 15,6-3-115 1</inkml:trace>
  <inkml:trace contextRef="#ctx0" brushRef="#br0" timeOffset="13198.04">10141 8460 711 0,'9'-59'12'0,"1"28"2"15,-6 10 9-15,-4 10 23 0,0 3-15 0,-8 4-6 16,-3 4-6-16,-3 2-8 0,-9 13-7 16,-2 8-3-16,-4 10-1 0,-2 4 0 15,5 6 0-15,-3 7 1 0,2 3-1 16,2 5 0-16,4 3-2 0,1 4 2 16,9 2 0-16,5 2 0 0,6 2 0 0,4 0 0 15,9-1 0-15,9-3 0 16,9-10 0-16,5-9 0 0,5-7 0 15,17-11 0-15,0-11 1 0,6-13-1 0,4-8 8 16,6-11 2-16,-3-11 5 0,-1-5 4 16,-6-9 0-16,-4-5-4 0,-15-5-1 15,-5-5-4 1,-9-5-9-16,-7-5 0 0,-11-6 2 0,-9-4-3 0,-12-4 2 16,-15-1-1-16,-12 4 1 15,-15 7-2-15,-16 10 0 0,-8 9-12 0,-21 12-13 16,-9 14-19-16,-16 11-30 15,-2 11-65-15,0 4-74 0,0 9-256 16</inkml:trace>
  <inkml:trace contextRef="#ctx0" brushRef="#br0" timeOffset="13750.18">5151 7704 457 0,'0'0'87'15,"0"0"-14"-15,31-63-13 0,-22 53-2 0,-1 1-14 16,-6 2-7-16,0 3-3 16,-2 3-4-16,0 1-11 0,0 0-7 0,0 4-5 15,-10 7-5-15,1 8-1 16,-5 7 0-16,-9 8-1 0,-2 4 0 15,-4 6 2-15,5 5-2 0,-7 4 0 16,2 2 0-16,-7 5-3 0,1 3 2 16,-8 1 1-16,6-5-1 0,2-5-12 0,-3-5-27 15,7-5-20-15,-2-5-40 0,2-4-34 16,-2-7-204-16</inkml:trace>
  <inkml:trace contextRef="#ctx0" brushRef="#br0" timeOffset="14128.22">4262 8392 570 0,'0'0'69'15,"0"-74"-21"-15,2 52 9 0,1 3 8 16,-3 6-33-16,0-1-8 0,0 6 2 0,0 3-6 15,0 4-6-15,0 1-6 16,0 0-3-16,0 0-3 0,0 0-2 0,0 4-1 16,6 6 0-16,-2 4-2 0,2 7 3 15,0 7-1-15,-2 5 1 16,3 4 0-16,1 2 0 0,-2-1 0 0,-2 0 0 16,0-3 0-16,0-4 2 0,3-6-2 15,3-2 0-15,-2-6-1 0,1-4-1 16,3-3 2-16,0-4 0 0,3-4-2 15,6-2 2-15,5-9 0 16,3-5 0-16,9-8 1 0,-1-3 0 0,2 0 0 16,-4 2 0-16,-4 3-1 0,-6 5 0 15,-11 5-21-15,-3 7-34 0,-11 3-45 16,-11 7-62-16,-3 3-221 0</inkml:trace>
  <inkml:trace contextRef="#ctx0" brushRef="#br0" timeOffset="14793.1">4089 8993 419 0,'0'0'28'0,"0"-73"-2"0,-2 52 3 16,-5 2 48 0,-5 2-11-16,2 0-18 0,-5 3-1 0,-3 2-15 0,-1 2-3 15,3 3-5-15,-5 1-11 0,6 3 2 16,-3 2-4-16,5 2-2 0,3 2-4 16,-2 4-4-16,5 3 0 0,1 7-1 15,-2 0-1-15,-2 6 0 0,3 2 1 16,3-2 0-16,2 2 0 0,-2 2 0 15,-2-5 0-15,0 2 0 0,0-2 1 0,-1 3-1 16,-1 1 0-16,-6 3 0 0,3-1 1 16,1-2-1-16,-5-2 0 0,7-4 1 15,4-4-1-15,-2 0 0 0,0-1 0 16,-3 0 0-16,9-1 0 0,-2 2 0 16,2 1 0-16,2 0-1 0,9 5 0 15,-3 3 1-15,2 3 0 0,9 1-1 16,-3-2 1-16,7-3 1 15,2-5-1-15,0-1 0 0,4-2-1 0,4-2 0 0,10 1 1 16,-1-6 1-16,1-1-1 16,7-4 1-16,-3-1 0 15,1-3 0-15,-3 0 1 0,-6-3-2 16,-1-7-2-16,-5-3 2 0,-4-4 2 0,4-1 3 0,-6 0 4 16,2-1 1-16,-5-8-2 0,1 1 1 15,2-8 0-15,-2 0-1 16,0-5-1-16,-7-3-1 0,3-1-2 0,-11-5 1 15,3-1-1-15,-9-1 1 0,-4-2-1 16,-4 3-2-16,-13 4 1 0,-8 5-2 16,-6 6-1-16,-8 5 0 15,-2 4 0-15,-9 6 0 0,0 2-1 0,-5 6 0 16,3 9-18-16,-6 2 1 0,0 8-9 0,-2 8-8 16,4 7-23-16,-4 6-46 0,1 2-40 15,5-2-88-15</inkml:trace>
  <inkml:trace contextRef="#ctx0" brushRef="#br0" timeOffset="15088.96">4091 9006 387 0,'0'0'60'16,"0"0"-12"-16,0 0 22 0,0 0-8 16,0 0-20-16,0 0-9 0,-52-10 7 15,52 18-10-15,0 2-7 0,0 4-11 16,0 7-4-16,0 2 2 16,4 2-2-16,-4 3-4 0,2 3 0 0,-2-2-3 15,0 3 0-15,0-2 0 0,-6 1 1 0,2-2-1 31,0-3-1-31,2-4-22 0,2-6-46 0,0-4-31 0,0-2-45 0,-2-4-70 32</inkml:trace>
  <inkml:trace contextRef="#ctx0" brushRef="#br0" timeOffset="15293.5">4221 9076 518 0,'0'0'82'0,"0"0"-16"15,12-52 7-15,-9 46 5 0,-1 3-29 16,2 3-15-16,-4 0-10 0,2 0-6 16,-2 7-10-16,4 4-6 0,-2 7-1 0,-2 7 0 15,0 5 2-15,0 4-2 0,0-1 1 16,-4 2 0-16,0 2-2 0,-2-1 0 0,3 0-1 16,3-4-32-16,0-6-29 0,0-4-81 15,0-4-91-15</inkml:trace>
  <inkml:trace contextRef="#ctx0" brushRef="#br0" timeOffset="15924.66">5649 7781 305 0,'0'0'98'0,"0"0"-23"0,0 0 4 0,0 0 11 16,0 0-23-16,0-59-11 0,0 51-9 15,0-2-6-15,0 2-12 0,0 1-6 16,3 1-4-16,-1 1-2 0,-2 2-1 16,0 2-4-16,0 1 0 0,0-1-7 15,0 1-1-15,2 2-4 0,8 7-1 16,-2 7 0-16,5 8-1 0,7 6 2 15,-5 10 0-15,5 5 1 0,3 8-1 16,-4 0 1-16,4 2-1 0,-7 5 0 0,5 2 0 16,-1 2 1-16,1-4 1 15,-2 1 0-15,-5-6-1 0,5-3 0 16,-11 0-1-16,0-3-1 0,3-1-11 0,-5-4-4 16,-2-6-16-16,-2-7-18 0,2-6-33 15,-4-7-43-15,0-6-65 0,0-6-172 16</inkml:trace>
  <inkml:trace contextRef="#ctx0" brushRef="#br0" timeOffset="16320.52">5732 8674 586 0,'0'0'63'0,"-4"-64"10"0,0 46-26 16,2 5 18-16,0 1-19 0,2 3-23 16,-2 5-2-16,0 0-5 15,2 3-3-15,0 1-5 0,0 0-7 0,0 3-1 16,0 6-1-16,4 7-2 0,4 6 2 16,0 3 1-16,1 1 0 0,3 2 0 0,4 1-2 15,-1-2 2-15,8-3-1 16,-3-3 2-16,1-5-1 0,6-7 2 0,-2-2-2 15,0-5 0-15,-5-2 1 0,3-3-1 16,2-6 1-16,-5-2 1 0,5-8 0 16,2-2-2-1,-4-4-1-15,-3-1 1 0,3-2 0 0,-6 0 0 0,1-1 1 16,-3-2 0-16,1 1-1 0,-7-1 2 16,-3 3-1-16,-4 7 0 0,-2 6-1 0,0 8-2 15,-2 3-15-15,-4 4-18 0,-5 0-20 16,-5 7-53-16,-5 5-86 0,2 0-209 15</inkml:trace>
  <inkml:trace contextRef="#ctx0" brushRef="#br0" timeOffset="16887.75">5920 9217 468 0,'0'0'14'15,"0"-50"1"-15,0 34-2 0,-2 2 36 16,-2 2 3-16,-2 1-15 0,-5 3-2 15,1-1-1-15,4 2 1 0,-2 2-10 0,-1 1-3 16,-1 2-1-16,4 1 2 0,0-1-4 16,-1 2-4-1,1 2-4-15,-4 9-4 0,4 3-4 0,0 7-2 16,-5 5-1-16,1 6 0 0,0 6 1 0,-1 2-1 16,-1 4 0-16,1 3 1 0,1 1 0 15,0 3-1-15,8-3 1 0,-2 2-1 16,4 1 0-16,4-4-1 15,6 0 0-15,2-4 0 0,3-4 1 16,8-3-1-16,1-7 2 0,1-9-1 16,2-5 1-16,4-8-1 0,8-4 0 0,-1-7 1 0,3-11 0 15,4-7 1-15,9-7 0 16,-6-5-1-16,3-7-1 0,-5-2 2 0,-3-5 2 16,-3-4 7-16,-5-3 4 0,-4-4-4 15,-13-2-1-15,1 2-3 0,-9-3-1 31,-8 0-2-31,-2 2-3 0,-10-4 2 16,-4 5-3-16,-7 4 2 0,-6 9-2 16,-4 10 0-16,-4 9 1 0,-4 9-2 15,-3 8-3-15,-1 10-15 0,1 8-7 0,5 13-2 16,2 8-7-16,6 8-26 0,0 1-48 16,2 2-57-16,5-6-161 0</inkml:trace>
  <inkml:trace contextRef="#ctx0" brushRef="#br0" timeOffset="17186.14">6038 9134 550 0,'0'0'70'0,"-6"-59"-22"0,2 50 10 16,-2 3 11-16,1 3-18 0,3 3-17 15,0 0-8-15,-2 4-10 0,0 10-7 16,0 7-7-16,-4 9-1 0,-3 9 2 16,1 4-2-16,0 2-1 0,-5 0 0 15,7-3 0-15,-2-1 2 0,-1 0-2 16,3-3 1-16,4-4-1 0,0-4-1 16,4-6-12-16,0-3-17 0,2-3-9 15,4-5-23-15,2-5-13 0,0-4-1 16,1-4-83-16,-5-2 40 0,0-8-79 15</inkml:trace>
  <inkml:trace contextRef="#ctx0" brushRef="#br0" timeOffset="17548.68">6183 9194 524 0,'0'0'20'0,"0"0"56"0,0 0-17 15,27-52 26-15,-25 48-20 0,0 4-25 16,-2 0-12-16,0 1-4 0,2 3-8 16,-2 3-6-16,0 3-3 0,0 5 0 15,-6 2-1-15,-3 5-4 0,-7 3 2 0,3 1-2 16,-7 1-1-16,5-1 1 16,-3 2-2-16,5-2 2 0,3-2-2 0,-2-1 1 15,5-3-1-15,3-6-4 16,2-1-7-16,2-1 2 0,0-5 0 0,2 1 3 15,0-2 1-15,2-1 2 0,-2 0 1 16,1-5 0-16,5 0 1 0,0-1 1 16,2-4 0-16,9-5 0 0,2-7 0 15,6 2 1-15,-1-3-1 0,5 0 0 16,-6 1 0-16,-2 1-1 0,-2 3 1 16,-1 2-1-16,-5 0-1 0,-5 4-21 0,-2 1-15 15,-6 2-29-15,-2 0-46 0,-8-2-42 16,0 1-151-16</inkml:trace>
  <inkml:trace contextRef="#ctx0" brushRef="#br0" timeOffset="17757.29">6268 9225 624 0,'0'0'63'0,"0"0"9"0,0 0-4 16,0 0-1-16,0 0-17 0,0 0-16 0,0 0-13 15,0 0-3-15,0 0-12 0,-3 27-6 16,3 3 0-16,0 3 0 0,-4 1 0 15,2 3 0-15,-4-1 0 0,2-2 0 16,2 0 0-16,-2-2 0 0,2 0 0 16,-2-1 0-16,1 1-4 0,-1-2-52 15,0-2-52-15,-6-4-26 0,4-5-155 16</inkml:trace>
  <inkml:trace contextRef="#ctx0" brushRef="#br0" timeOffset="25814.31">3845 9661 378 0,'0'0'81'0,"0"0"-9"0,0 0-7 0,0 0-3 16,0 0-15-16,0 0-7 0,0 0-11 15,0 0-4-15,-17-11-6 0,11 23-8 16,-12 7-6-16,-1 12-2 0,-8 7 1 16,-2 5 3-16,-4 3 1 0,0 3-2 15,-4 2-1-15,-3 5-4 0,-7 1 1 16,4 4-1-16,-3-2 1 0,-2 0-2 16,9-4 2-16,2-5-2 0,0-3-1 15,0-3-22-15,1-3-14 0,3-2-20 16,2-4-12-16,2-2-17 0,-2-7-70 15,2-4-107-15</inkml:trace>
  <inkml:trace contextRef="#ctx0" brushRef="#br0" timeOffset="26193.54">2954 10423 180 0,'0'0'279'0,"0"0"-213"0,2-61 3 16,-2 49-10-16,0 1 3 0,-2 1-18 16,0 1-5-16,-4-1-3 15,4 3-9-15,-3 1-5 0,1 1-6 0,4 3-3 16,0 2-4-16,0 0-3 0,-2 0-6 16,2 3 0-16,0 4-3 0,0 3-4 15,0 4 3-15,0 6 4 0,2 3 1 16,-2-1-1-16,4 1 1 0,-4 0-1 15,0 1-1-15,-4-3 1 0,2-1 0 16,-2-1 0-16,0-3 0 0,-2-1 0 16,2-2-1-16,0 2 0 15,4-1-3-15,0-1-2 0,2 3 3 0,6-5-5 0,0-2 8 16,-2-1-2 0,11-3 1-16,-3-5 1 0,11 0 0 0,2-7 1 0,6-5 1 15,2-4-2-15,4-2 2 0,-1 0-2 16,-1 2-5-16,-6 3-30 0,-2 6-20 15,-15 3-40-15,3 4-29 0,-15 0-125 16</inkml:trace>
  <inkml:trace contextRef="#ctx0" brushRef="#br0" timeOffset="26745.21">2729 11011 513 0,'0'0'55'0,"0"0"-5"15,0 0-8-15,-33-55 2 0,30 48-9 16,1 1-13-16,2-1-6 15,0 0 0-15,5-1-3 0,-1-2-6 0,4 2-4 16,6 2-1-16,3 0-1 0,10 0 0 16,2 2-1-16,4 3 2 0,2 1 1 15,-2 5-2-15,-2 4 1 0,-4 1-2 16,-13 3 1-16,3 2 0 0,-11 2-1 16,-4 1-1-16,-2 3 0 0,-2 2-1 15,-12-1 2-15,3 0-3 0,-7-1-9 16,1-2-2-16,-3-2 2 0,3-2 3 0,-2-3 0 15,9-3-3-15,0-1 6 16,1-3 4 0,7-2 0-16,0-2-5 0,2 1 1 0,0-2 3 0,0 0 2 0,0 0-1 15,2 0 0-15,2 0 1 0,5 0 1 16,-1 0 3 0,4 1 4-16,7 4 4 0,0 4-3 0,1-1-4 0,3 5 0 15,-6 1 5-15,3-1-2 0,-14 4 2 16,3-3 2-16,-1 0-4 15,-8 6-5-15,-8 1 0 0,-7 2 1 0,-12 4 2 0,-4 0-1 16,-4-1-3-16,0-3 0 16,0-4-1-16,-2-3-6 0,-3-3-27 15,1 0-29-15,0-7-31 0,2-3-69 0,6 0-111 16</inkml:trace>
  <inkml:trace contextRef="#ctx0" brushRef="#br0" timeOffset="27170.24">2770 10859 619 0,'0'0'26'15,"-25"-57"-2"-15,15 45 35 16,-5 6-4-16,-5 3-22 0,-1 2-12 0,2 1 0 16,-3 3-6-16,-3 10-7 0,8 6-7 15,-8 7-1-15,11 5-1 0,-7 6 1 16,7 8-1-1,-5 8 0-15,5 4 1 0,-5 7 0 0,5 1 0 0,-5 3 2 16,11-1-1-16,-2-2-1 0,5 0 0 16,5-2-1-16,11-1-1 0,1-1-1 15,13-4 1-15,2-4-1 0,2-8-3 16,8-7 0-16,4-7-3 0,-1-10 6 16,5-7 0-16,7-12 1 0,4-6 1 31,-3-17 1-31,5-12 1 0,2-9 0 0,-6-8 1 15,0-4 1-15,-9-4-1 0,-2-5 2 16,-14-2 1-16,-8-5 1 0,-8-1-1 16,-7-5 0-16,-8-3 1 0,-17-3-2 15,-6 3-4-15,-12 1-2 0,-6 14 2 16,-13 17-2-16,-10 20-1 0,-9 15-10 16,-1 12-15-16,-5 9-31 0,15 11-29 15,12 10 31-15,13 3 1 0,14 0-59 0,8-3-139 16</inkml:trace>
  <inkml:trace contextRef="#ctx0" brushRef="#br0" timeOffset="27499.83">3787 10140 430 0,'0'0'18'15,"0"0"21"-15,17-63-2 0,-17 55 11 16,2 4-22-16,0-1-3 0,-2-1 7 15,0 1-4-15,0 2-10 0,0 2-10 16,0 0-3-16,0 0 0 0,0 0-2 16,0 1-1-16,0 0-1 0,0 0-1 15,0 1-2-15,0 6-28 0,0 3-33 16,0-2-56-16,-4-5-72 0</inkml:trace>
  <inkml:trace contextRef="#ctx0" brushRef="#br0" timeOffset="27942.02">4149 9721 35 0,'0'0'219'0,"0"0"-156"16,-15-52 19-16,11 41-32 0,2 2 30 15,-4 2-9-15,2 1-10 0,-2 1 4 16,3 3-10-16,-1 0-6 0,4 2-7 0,0 0-16 15,0 4-15-15,7 7-11 16,1 3-2-16,0 9 2 0,7 3 1 16,-3 6 2-16,-2 3 0 0,7 4 1 0,-5 3-2 15,3 2 2-15,-3 2-3 0,-2 4 0 16,5 3-1-16,-5 8 1 0,-6 6 0 16,3 0 0-16,-5 2 0 0,4-9 0 15,0-3-2-15,-2-8-17 0,0-9-16 16,0-7-19-16,1-13-21 0,-3-9-26 15,-4-4-56-15,-3-6-155 0</inkml:trace>
  <inkml:trace contextRef="#ctx0" brushRef="#br0" timeOffset="28275.14">4083 10355 587 0,'0'0'37'0,"0"0"3"15,6-60 31-15,-2 53-3 0,-2 4-35 0,2 0-16 16,2 3 2-16,7 0-3 0,-7 10-6 16,4 4-4-16,5 2 0 0,-5 5 1 15,2 1-3-15,3 2-1 0,-7 2-1 0,3-1-2 16,3 2 0-16,-4-3 0 16,5-3 0-16,-1-1-2 0,-3-8 2 0,5-3 0 15,-3-8 0-15,7-2 0 0,3-9 3 16,-2-7 0-16,8-2-1 0,-3-1 0 15,-1-2-2-15,-2 0 1 0,-2 0 0 16,-3-1 1-16,-5 0-1 0,-7-3 1 16,0 2 0-16,2 3-1 0,-6 5-1 15,0 10-1-15,-2 3 0 0,-2 3-8 16,-6 3-21-16,4 7-34 0,-2 8-46 16,-2 5-39-16,-1-1-119 0</inkml:trace>
  <inkml:trace contextRef="#ctx0" brushRef="#br0" timeOffset="28603.62">4219 11099 300 0,'0'0'200'0,"0"0"-132"16,0 0-18-16,-56-59 7 0,52 47 10 0,2 1-14 15,2 2-23-15,0 2-17 0,2-2-5 16,4 2 1-16,7-2 1 0,3-2-4 16,11 0-2-16,6-3-1 0,6 0-1 15,11 3 0 1,2 1 0-16,4 4 0 0,-11 1-2 0,0 5 0 0,-7 0 1 15,-9 2 0-15,-9 5-1 0,-3 3-26 16,-11 2-33 0,-6 0-64-16,-6-1-59 0,-13-4-255 0</inkml:trace>
  <inkml:trace contextRef="#ctx0" brushRef="#br0" timeOffset="28998.53">4312 11035 100 0,'0'0'594'0,"0"0"-562"15,0 0-17-15,0 0 17 0,0 0 12 16,0 0-23-16,0 0-5 0,0 0-4 0,0 0-6 16,6-13-3-1,0 27 1-15,1 5 0 0,3 3-1 0,-6 1-1 0,-2 1 1 16,-2 0-1-16,0 0-1 16,-6 0-1-16,-4-2 0 0,3-2-1 0,1-4-8 15,-2-2 3-15,4-4 2 0,-2-4-2 16,4-3-4-16,2-2 0 0,0-1 9 15,0 0 1-15,0-2 1 0,0-3 0 16,0-1 1 0,0-4-1-16,4-2 0 0,4-1 1 0,2-2 4 0,-1 4-2 15,5 0 2-15,3 1-1 0,3 1-2 16,-1 1 1-16,8 4 1 0,2 3-1 16,2 1-2-16,0 7-1 15,-2 7 0-15,-9 5 1 16,1 1 1-16,-11 6-1 15,-4 1 0-15,-6 2 1 0,-12 1-1 0,-7-1-2 16,-3 2-5-16,-9-4-12 0,0-3 0 16,-4-3-1-16,-1-4-8 0,1-3-16 15,-2-2-12-15,0-6-7 0,2-2-30 16,-5-2-61-16,16-2-117 0</inkml:trace>
  <inkml:trace contextRef="#ctx0" brushRef="#br0" timeOffset="29409">4260 10772 656 0,'0'0'16'0,"0"0"14"0,0 0 22 16,-58-33 6-16,42 43-36 0,-9 3-14 15,9 3 2-15,-1 5 1 0,1 4-10 0,-1 8-1 16,5 6 0-16,-7 6 0 15,9 6 0-15,-5 5 1 0,5 6-1 0,2 6 0 16,-1 7 1-16,3 1 0 16,6 3 1-16,4 2-2 0,2-2-2 0,5-9 0 15,5-10 2-15,3-10-1 0,12-12 1 16,2-7 0-16,6-12-1 0,9-9 1 16,-1-8-1-16,7-9 1 0,-2-10-1 15,4-13-1-15,-3-6 2 0,-1-10 1 16,0-5 1-16,-9-7 1 0,-6-3 1 15,-4-6 11-15,-8 0-1 0,-12-6-6 16,-13-1-1-16,-5-2 1 0,-13 0-5 16,-15 3-3-16,-11 9-2 0,-3 11 1 15,-13 13 0-15,-4 14-17 0,-2 13-12 16,8 8-7-16,14 4-28 0,13 3-17 0,13 9-6 16,1 4-69-16,7 4-154 0</inkml:trace>
  <inkml:trace contextRef="#ctx0" brushRef="#br0" timeOffset="29849.6">6086 10068 416 0,'0'0'23'0,"0"0"31"0,-11-51 0 15,11 40 6-15,0 1-7 0,0 1-1 16,0 1-8-16,0 1-4 0,0 3-7 16,2 1-6-16,-2 2-4 0,0 1-5 15,0 0-4-15,0 0-3 0,0 3-5 16,0 7-4-16,0 10 0 0,-4 8-2 16,-2 7 2-16,-8 4 0 0,3 4 0 15,-3 1 0-15,-7 4 0 0,0 0-2 16,5 3 1-16,-7-1-1 0,7-2-2 15,-1-2-1-15,7-4-22 0,-5-5-5 0,7-4-11 16,2-7-26-16,4-3-20 16,-7-6-18-16,5-2-78 0</inkml:trace>
  <inkml:trace contextRef="#ctx0" brushRef="#br0" timeOffset="30181.15">5707 10611 532 0,'0'0'58'0,"0"0"-7"0,-4-67-17 0,4 53 31 16,0 2-6-16,2 5-25 0,-2-1-12 15,2 2 0-15,-2 3-5 16,0 3-4-16,0 0-7 16,0 0-3-16,0 0-1 0,0 2-2 0,0 3 0 0,0 5-4 15,0 5 2 1,2 5 2-16,0 5 0 0,-2 3 0 0,0 2 0 0,-2 5 0 15,0 1 1-15,0 0-1 0,0-2 0 16,2-4 1-16,4-4-1 0,3-8 0 16,1-1-1-16,8-7 1 0,-3-5 0 15,3-3 0-15,3-2 1 0,4-7 0 0,8-8 1 16,2-4 0-16,6-3 0 16,2-3 1-16,7 0-3 0,-7 2 1 15,-4 1 0-15,-4 9-1 0,-8 3-4 0,-12 7-32 16,-11 3-27-16,-4 3-67 0,-7 3-105 15</inkml:trace>
  <inkml:trace contextRef="#ctx0" brushRef="#br0" timeOffset="30638.19">5658 11165 1 0,'0'0'543'16,"0"0"-488"-1,0 0-16-15,-17-53 3 0,17 46 13 0,2 1-14 0,2-1-11 0,3-2-8 16,5 1-6-16,0 1-5 15,5 0-1-15,2 0-2 0,3 2 0 16,3 0-2-16,0 2 0 0,4-2-1 0,2 2 0 16,-2 0-2-16,2 3 1 15,-2 0-3-15,-4 0 1 0,-7 5-1 0,-1 5 0 16,-7 3-1-16,-2 5 2 0,-4 4-2 16,-2 4 0-16,1 4 1 0,-3 2 1 15,0 4-1 1,-3 0 0-16,1 7 2 0,-2 7-3 0,0 2 0 0,0 6-1 31,-4-4-1-31,-1-1 2 0,5-7-2 0,4-10-1 0,-4-7-4 0,4-7-5 16,0-4-19-1,-2-4-7-15,0-6-28 0,0-2-15 16,-2-3 10-16,-6-3-62 0,-1 0-96 0</inkml:trace>
  <inkml:trace contextRef="#ctx0" brushRef="#br0" timeOffset="30810.94">5734 11546 529 0,'0'0'66'0,"0"0"-6"0,0 0-34 15,0 0-12-15,0 0 9 0,60-31 3 16,-35 22 7-16,4-2-5 0,0 0-4 0,4-2-2 16,0 0-8-16,2-2-6 15,0 1-5-15,-2-1-1 0,2-1-2 0,-4 1 0 16,-6 1-1-16,-8 2-32 0,-1 0-34 15,-12-1-62-15,-4 2-89 0</inkml:trace>
  <inkml:trace contextRef="#ctx0" brushRef="#br0" timeOffset="31240.36">5716 11054 755 0,'0'0'4'0,"0"0"-4"0,0 0 1 15,-58-55 19-15,47 49-1 0,-1 1-7 16,-2-1 0-16,1 3 2 0,1 0-1 16,-1 3 0-16,1 2-4 0,-5 5-6 15,5 9-3-15,-7 5 0 0,7 11 0 16,-11 8 0-16,9 8 0 0,-3 7 0 16,7 6 0-16,2 7 1 0,3 3 0 15,5 0-1-15,9-2-1 0,7-3-2 0,11-3 3 16,4-1-2-16,6-4 0 0,5 1-8 15,-3-6 9-15,2-8-1 16,3-10 2-16,1-10 2 0,1-11-2 0,3-12 0 16,1-7 0-16,2-11 0 0,-1-9 0 15,5-5 1-15,-6-5-1 0,1-2 0 16,-9-4-1-16,-9-6 1 0,-4-4 1 16,-9-8 1-16,-9-5 1 0,-9-2 0 15,-6-3 2-15,-21-3-2 0,-8-1-1 16,-17-1 0-16,-8 4-1 0,-6 5-1 15,-4 15-6-15,0 20-26 0,2 15 11 16,8 11 7-16,10 4-12 0,13 1-14 0,4 7-22 16,4 4-29-16,-2 1-77 0,7-1-136 15</inkml:trace>
  <inkml:trace contextRef="#ctx0" brushRef="#br0" timeOffset="31662.62">6567 9947 380 0,'0'0'54'0,"0"0"9"0,0 0 1 16,0 0 2-16,0 0-12 0,-31-52 2 16,27 44-12-16,-2 2-7 0,2-1-10 0,-2 3-1 15,6 1-5-15,0 3-6 16,0 0-3-16,0 0-3 0,0 0-2 0,0 0-5 15,8 6-2-15,2 7 0 16,5 7 0-16,3 9 0 0,11 4 2 0,0 4 1 16,4 4 2-16,2 3 0 0,0 7-4 15,-6 2 0-15,4 3 0 0,-4 1 1 16,-2 0-1 0,4 3-1-16,-6-3-10 0,-2-2-28 0,-5-4-36 0,-7-6-40 15,-9-6-19-15,-2-9-155 0</inkml:trace>
  <inkml:trace contextRef="#ctx0" brushRef="#br0" timeOffset="32088.01">6813 10869 471 0,'0'0'10'0,"0"0"14"16,-4-65 10-16,2 50 27 0,-6 1-19 15,2 1-19-15,-1 1 5 0,1-2 5 16,2 4-9-16,0-2 0 0,0 3-1 16,2 1-4-16,2 0 2 15,0-1 2-15,0 2-3 0,0 1-5 0,0 1-2 0,0 0-4 16,6 2-4-16,0 3 0 16,4 0-2-16,1 6-2 0,9 7 0 15,5 4 1-15,0 7 0 0,2 1 1 0,-4 3 0 16,-3 4 0-16,3-3-3 0,-6 0 0 15,5 1-1-15,-3-1 1 0,0-5 0 16,3-3 0-16,-5-4 1 0,6-6 0 16,-3-3-1-16,-3-7 0 0,3-2 1 0,-5-5 1 15,-1-6-1-15,3-1 1 0,-1-4 0 16,-3-4 1 0,-1-3-3-16,5-4 2 0,-5-5-1 0,1-5 0 15,-5-2-1-15,0 1 0 0,0 2-1 16,-3 8-10-16,-3 9-5 15,-2 8-4-15,-2 9-8 0,-3 3-14 16,1 0-26-16,0 10-39 0,-2 1-60 0,4 3-100 0</inkml:trace>
  <inkml:trace contextRef="#ctx0" brushRef="#br0" timeOffset="32718.68">7469 11358 465 0,'0'0'50'0,"-15"-55"8"31,5 32-14-31,-5 3 8 0,1 2-8 0,-7 2-5 0,5 2-4 0,-1 2-6 16,0 5-8-16,3 6-5 0,8-1-2 15,0 2-5-15,4 0-4 0,2 6-5 16,-7 7-1-16,1 2 0 16,-2 5 1-1,6 0 0-15,0 0 0 0,-2 1 0 16,2-3-2-16,-1-1 2 0,3-3 0 0,3 0 0 16,-1 1-1-16,6-1 0 15,-2 3 0-15,4-2 1 0,7-1 0 16,-1 1-1-16,3-2 2 0,4 1-2 15,2-2 2-15,4 2-1 0,2-1 0 16,0 3 1-16,-2 3-1 0,-1 0 0 0,-7-3 1 16,-6 0-1-16,-5-1 0 0,-6-1 1 15,-4-3 0-15,0-1 0 0,-8 2-1 16,-3-2 0-16,-11 0 0 0,-5 2-15 16,-4-4-10-16,4 0-6 0,-4-3 6 15,4-4 14-15,0 2-6 0,7-3-5 16,5 0 16-16,9 0 6 0,2-4 0 15,2-1 4-15,-5-2-2 0,7-2-1 16,0-4 2-16,0-5 6 0,9-5 7 16,1-5 8-16,5-3-2 0,5-5-8 15,1-4-2-15,2-1-2 0,1-3-1 0,3 2 2 16,-2 1 3-16,0 1 0 0,-6 12-3 16,-11 10-4-16,-8 5-4 0,-4 4 0 15,-7-2 3-15,-9 0-4 0,-5 3-2 16,-10 4 0-16,-5 4-5 0,-1 1 1 15,-2 4-18-15,1 3-23 0,1 3-7 16,2 5-32-16,10 2-26 0,2-3-67 16,8 0-125-16</inkml:trace>
  <inkml:trace contextRef="#ctx0" brushRef="#br0" timeOffset="33120.97">7225 11068 713 0,'0'-53'7'16,"4"27"7"-16,-2 9 19 16,-2 9 22-16,-2 5-26 0,-2 2-2 0,-11-1-8 15,1 2-8-15,-7 7-6 0,-10 13-5 16,-2 11 0-16,0 6-1 0,6 5 1 16,2 3 1-16,2 7 0 0,5 0-1 15,-1 5 0-15,9 3 0 0,-3-1 0 0,7-2-2 16,2 1 2-16,4-2-1 15,4 1 0-15,5 2 0 0,5-1 0 16,0-2 0-16,9-6-4 0,4-6 3 16,8-8 2-16,7-9 0 0,1-12-1 0,9-12 1 15,1-6 0-15,1-14 2 0,4-8-1 0,0-5 2 16,-4-6 2-16,-3-4 11 16,-3-2 7-16,-5-6-4 0,-3-2-2 15,-9-1-2-15,-9-5 1 0,-7 0-9 16,-13-6-7-16,-2-1 0 0,-17 0 0 0,-10-2 0 15,-20 7 0-15,-11 3 0 0,-10 11 0 16,-13 12 0-16,-12 12-39 0,0 15-9 16,2 7-24-16,8 13-74 0,15 10-47 15,15-2-139-15</inkml:trace>
  <inkml:trace contextRef="#ctx0" brushRef="#br0" timeOffset="34247.11">6954 3731 405 0,'0'0'8'0,"0"0"1"15,0 0 17-15,0 0 36 0,0 0-14 16,0 0-19-16,0 0-14 0,0 0-5 16,0 0-1-16,-31 6 2 0,31 4-2 15,0 3 0-15,0 0-2 0,0 5-3 16,6 0 1-16,-2 0-3 0,6 1 0 16,3 2 1-16,-3 0-1 0,3-1-2 15,5 2 3-15,-3-3-3 0,-1-1 1 16,-1 0 0-16,-7-1 0 15,8-1-1-15,-10-3 0 0,3-3 3 16,-1-3-2-16,-4 0-1 0,-2-5 1 0,0 0-1 0,0-2 1 16,0 0-1-16,0 0 1 0,0 0 0 15,0 0 3-15,0 0 0 0,-6-3 0 16,-5-3-2-16,-5 1-2 0,1-3-14 16,3-2 7-16,-3-4 7 15,7 0 0-15,0-4-2 0,0 3-1 0,8-1 3 16,-2 5-1-16,2 4 1 0,0 0 0 15,0 2-1-15,2-2 2 0,6-1 0 16,2 1-1-16,-2-1 2 0,5 1 1 0,-1 2 1 16,1 0-1-16,1 2 2 0,-1-1 3 15,1 0 5 1,-2 1-2-16,-1-2 0 0,-1 1 0 0,-4-1 3 0,-2 2 2 31,-2 0 3-31,-2 1-3 0,0 0-3 0,0-1-3 0,0 0-1 0,-2 2 0 16,-8-2 2-16,-4 3-3 0,-11 1-8 15,-8 10 0-15,-2 3-3 16,-7 6 3 0,-1 2 0-16,-3 2 0 0,13-2-4 0,0-1-14 15,15 0-11-15,-3-2-37 0,6 2-26 16,-3-7-82-16,5-5-169 0</inkml:trace>
  <inkml:trace contextRef="#ctx0" brushRef="#br0" timeOffset="35240.37">13089 6857 251 0,'0'0'42'0,"-70"-23"-5"0,35 23 32 0,4 0 0 15,4 4-9-15,8 3-1 0,0-2-9 16,13-2-14-16,4-3-3 0,2 0 7 16,0 0-5-16,0-1-11 0,2 1-7 15,2-3-6-15,5 0-9 0,9-1-2 16,13-3 1-16,11-1 1 0,18-4 3 15,8 0-2-15,8-1-1 0,5 6 0 16,-7 2 0-16,-8 5-2 0,-1 1 0 16,-18 7-60-16,-12 1-49 0,-16 3-43 15,-19-2-145-15</inkml:trace>
  <inkml:trace contextRef="#ctx0" brushRef="#br0" timeOffset="35440.53">13093 7193 430 0,'0'0'230'16,"0"0"-195"-16,0 0-32 0,0 0 13 16,0 0 15-16,0 0-5 0,56 14 4 15,-25-21-1-15,0-1-9 0,4-1-6 16,4-2-4-16,3 0-6 0,1-1-3 16,-2-1-1-16,-7 3-1 0,-1-2 0 15,-9 1-18-15,-5-3-44 0,-4-7-83 16,-11-1-167-16</inkml:trace>
  <inkml:trace contextRef="#ctx0" brushRef="#br0" timeOffset="35772.65">13147 6499 724 0,'0'0'26'0,"0"0"31"15,0 0 0-15,0 0-30 0,0 0-15 16,0 0-3-16,0 0-1 0,0 0-2 0,0 0-2 15,-13-24-3-15,18 27-1 0,3 5 0 16,4 2 0-16,11 3 1 0,8 3 1 16,8 0 2-16,9 2 2 0,-3 1-3 15,13 2 1-15,0 0-4 0,2 2-1 16,2 4-1-16,-2-1 2 16,-6 1 0-16,-9 4 0 0,-12-4 0 15,-16 2 1-15,-5 0-1 0,-8-2 1 0,-4 0 0 16,-8 0 2-16,-11 1-2 0,1 1 1 15,-9 1 1-15,-8 1 1 0,-9-2-1 16,-3 4 0-16,-3 3-1 0,-3 2 1 16,-9 2-2-16,6 2 1 0,2 2 0 0,-2 5-2 15,11-2-20-15,-5 5-25 0,5 1-31 16,-9 2-62-16,10-8-112 0</inkml:trace>
  <inkml:trace contextRef="#ctx0" brushRef="#br0" timeOffset="41824.58">18834 3796 314 0,'0'0'77'0,"0"0"-18"15,0 0 6-15,8-55-4 0,-6 44-10 16,2 0-11-16,-4 1-2 0,2 4-4 15,4 4-3-15,-6 1-4 0,2 1-13 16,-2 0-7-16,0 1-6 0,2 7-1 16,0 7 1-16,-2 4-1 15,3 5 1-15,-3 7 0 0,0 5 2 0,0 3 1 16,-3 4-1-16,-3 1-2 0,0 1 1 16,4 0-2-1,2 0 0-15,0-3-1 0,0-6 1 0,2-2 0 0,8-7-1 16,-1-5-52-16,-1-5-47 0,2-9 8 0,-4-5-92 15</inkml:trace>
  <inkml:trace contextRef="#ctx0" brushRef="#br0" timeOffset="42201.01">19363 3606 478 0,'0'0'29'0,"0"0"-10"16,0 0 43-16,0 0-28 0,0 0-21 16,-56-8-3-16,41 20 2 0,1 5 2 15,-3 4-7-15,1 4-2 16,1 5 0-16,-3 6 0 0,5 4-1 0,3 0-2 16,0 3 0-16,8-2-1 15,0 1 0-15,2-3 0 0,4-1-1 16,4-4-1-16,0-3 1 0,5-6-1 0,3-5 1 15,-1-4 0-15,3-5 0 0,-1-4 1 16,4-3-1-16,-3-4 1 0,7-4 3 16,-2-5-3-16,1-4 5 0,-3-2 18 15,-2-2 7-15,-5-1-2 0,-3-1-2 16,-5-3-7-16,-6 0-5 0,0-2-3 16,-13 2-6-16,-5 1-3 0,-9 3-2 15,-6 6-1-15,-6 2 0 0,-9 7-1 16,2 3-2-16,3 6-6 0,0 7-13 15,3 2-10-15,3 4-25 0,4 3-20 16,2 1-34-16,2-1-63 0,2-4-176 0</inkml:trace>
  <inkml:trace contextRef="#ctx0" brushRef="#br0" timeOffset="42672.7">18650 3306 382 0,'0'0'49'0,"0"0"-21"0,-58 21 13 16,35 5-16-16,-6 5-15 0,0 5 7 15,2 4 10-15,2 4-6 0,1 3-8 16,1 8-7-16,2 5-3 0,3 2 2 15,3 1-1-15,-1 0 1 0,9 0 2 16,5 0 6-16,2 0-8 0,2 3-3 16,7-3-2-16,9 1 0 0,3-4-2 15,10-4 2-15,6-8 2 0,9-4-2 16,3-8 2-16,5-6-1 0,4-7 1 16,2-8 0-16,6-5 0 0,6-8-2 15,3-2 0-15,-3-14 8 0,5-5 11 0,-3-3-1 16,-2-6 4-16,-1-7 4 0,1-7 4 15,2-8-4-15,5-7-1 0,-5-6-4 16,1-4-3-16,-7-2-3 0,-10-4-6 16,-7-7-2-16,-17-3 4 0,-20 0-2 15,-14 2 0-15,-23 9-5 0,-20 9 6 16,-19 10-8-16,-17 13-2 0,-18 7 0 0,-10 16 0 16,-11 14-2-16,-6 7-27 15,6 17-24-15,6 9-44 0,15 5-52 16,27-2-119-16</inkml:trace>
  <inkml:trace contextRef="#ctx0" brushRef="#br0" timeOffset="43130.21">18631 4739 378 0,'0'0'56'0,"0"0"-2"16,6-53 32-16,-4 40-25 15,0 2-13-15,0 2-5 0,0 1 6 0,0 3-8 0,-2 2-14 16,3 3-4-16,-3 0-9 0,0 0-7 16,0 0-3-16,0 1-4 0,0 4 0 15,0 7-2-15,0 1 0 0,0 7 2 16,-5 5 1-16,-5 4 0 0,-6 9-1 15,-5 0 0-15,-8 4 2 16,0 2-2-16,-4 0 0 0,0 0 0 0,-2 0-2 16,0 1 4-16,-1 1-2 0,1-3 0 15,-2-2-16-15,4 0-14 0,-2-4-18 16,4-1-31-16,0-6-19 0,2-7-90 0,2-6-214 16</inkml:trace>
  <inkml:trace contextRef="#ctx0" brushRef="#br0" timeOffset="43570.24">17988 5198 312 0,'0'0'111'0,"0"0"-78"15,21-57 9-15,-17 44 34 0,-2 0-21 16,0 0-14-16,-2-2-2 0,0 3 4 16,0 3-6-16,0 4-7 0,0 3-6 15,0 1-3-15,0 1-6 0,0 0-3 16,0 0-7-16,2 0-5 16,0 4-1-16,13 5-2 0,-3 6 2 0,7 3-1 15,-1 3 2-15,3 5 0 0,-5 0 0 0,5 3 2 16,-4 0-2-16,-5 5 0 15,0 1 0-15,-3 0 0 0,-3-1 0 0,0-5 0 16,-2-6 0-16,2-5 1 16,-3-5-1-16,5-5 0 15,0-4 0-15,2-4 0 0,11-3 0 0,2-9 0 0,14-4 2 16,4-6-1-16,3-1-1 0,-3-2 1 16,-2 0 0-16,-10 6-1 0,-2 2-10 15,-8 7-10-15,-11 7-12 0,-2 3-31 16,-6 3-37-16,-2 5-58 0,-6-1-99 15</inkml:trace>
  <inkml:trace contextRef="#ctx0" brushRef="#br0" timeOffset="44056.09">18108 5800 511 0,'0'0'69'16,"0"0"-18"-16,0 0-17 0,0 0 25 15,0 0-4-15,8-53-19 0,-8 53-11 0,0-1 1 16,0 1-8-16,-2 0-6 0,-2 3-9 16,0 3-1-16,-8 6-1 0,-7 5-1 15,-4 7-1-15,-2 2 1 0,3 2 0 16,-5 2-1-16,2 3 1 0,2 3 0 16,-2-2 0-16,-1-1 1 0,9-7-1 15,0-7 1 1,9-5-1-16,2-6 1 0,6-4-1 0,0-3-1 0,0 2-1 15,2 0 1-15,4-2-2 0,3 1 2 16,7-1 0-16,7-1 1 0,2 0-2 16,4-4 2-1,6-3 0-15,4 0 0 0,0-3 1 0,7-2-2 0,-3 0 2 0,3-1 0 16,-1 4 0-16,-10 1-1 0,-4 2 0 16,-12 4 0-16,-3-1-21 0,-12 3-40 15,-4-3-49-15,-4 0-55 0,-10 0-196 16</inkml:trace>
  <inkml:trace contextRef="#ctx0" brushRef="#br0" timeOffset="44268.02">18151 5902 651 0,'0'0'47'16,"0"0"-8"-16,0 0 29 0,0 0 2 0,21-53-33 15,-17 53-17-15,-4 0-7 0,4 10-4 16,0 6-5-16,-1 7-2 0,-1 8-1 15,2 3-1-15,-4-1 1 0,4 1-1 16,-2 0 1-16,0-2-1 0,0 1 0 16,-2 2-2-16,4 1-17 0,2-2-15 15,-1-3-21-15,-1-8-58 0,6-7 83 16,-6-7-82-16,0-6-88 0,-2-3-154 16</inkml:trace>
  <inkml:trace contextRef="#ctx0" brushRef="#br0" timeOffset="44670.82">17924 5653 63 0,'0'0'564'0,"0"0"-563"15,-56-37 2-15,33 34-1 0,1 3 7 16,1 0-1-16,-4 3-2 0,0 5 21 15,5 2-5-15,-1 4-5 0,-2 8-9 16,5 4-5-16,-5 9-2 0,-2 4 0 16,7 5 1-16,-5 8-1 0,0 6-1 15,7 7 0-15,-5 1 0 0,13 1 0 16,1 0 0-16,7-3 0 0,0-7 1 16,13-6 0-16,8-3-1 0,5-8 1 15,7-9 1-15,7-5-2 0,7-11 1 0,11-8 0 16,2-7 1-16,8-8 1 0,3-13 2 15,1-7 5-15,0-5 8 0,5-3-4 16,-11-3 2-16,-2-4 5 0,-8-5-7 16,-4 0-2-16,-13 1 2 0,-12-3-6 15,-15 2-3-15,-12 0 1 0,-10 0-4 0,-15 1-1 16,-12 2 1-16,-17 1-1 16,-8 4-1-16,-12 3-2 0,-7 9-6 0,-4 10-38 15,5 9 2-15,-1 8-20 16,2 2-34-16,13 2-110 0</inkml:trace>
  <inkml:trace contextRef="#ctx0" brushRef="#br0" timeOffset="45175.14">19786 4327 410 0,'0'0'35'0,"0"0"18"0,0 0 27 0,0 0-24 15,0 0-21-15,0 0-2 0,0 0 3 16,-16-21-3-16,16 21-12 0,0 0-11 15,4 2-6-15,-2 8-4 0,13 5 0 16,-1 8 0-16,7 7 4 0,10 4 1 16,2 5 1-16,6-1 0 0,7 4 0 15,3 2-1-15,7-1-1 0,-4 5-2 16,4-1 0-16,-3 3 0 0,-1 0 1 0,-2 1-2 16,-7 0 0-16,-8-7-1 0,-6-4-61 15,-8-8-29-15,-13-8-33 0,-6-8-107 16</inkml:trace>
  <inkml:trace contextRef="#ctx0" brushRef="#br0" timeOffset="45584.93">20204 5115 601 0,'0'0'37'0,"0"0"-2"0,0 0 26 16,0 0-9-16,0 0-20 0,-6-52-13 15,6 51 2-15,0 1-4 16,0 0-11-16,0 4-6 0,6 5 0 0,2 7-2 16,3 5 2-16,3 6 0 0,3 2 0 15,3 0 0-15,3 0 0 0,4 0 1 0,2-5 0 16,2 2 0-16,-2-4-1 0,4-1 1 15,-2-3 0-15,0-7 0 0,0-4 2 16,0-6-3-16,-2-2 3 0,-2-8 1 16,0-2 4-16,-7-5 5 15,-3 0 0-15,-1-3-1 0,-3-2 0 0,-1-3-2 16,1-3-2-16,-5-4-1 0,-2-5-4 16,2-1 0-16,1 3-2 0,-5 6 0 15,-2 8-1-15,-2 8 1 0,0 6-1 16,0 4-3-16,0 2-11 0,-4 5-14 0,-5 7-20 15,-3 6-41-15,2 6-65 0,-3-2-107 16</inkml:trace>
  <inkml:trace contextRef="#ctx0" brushRef="#br0" timeOffset="45883.42">21058 5661 690 0,'0'0'58'0,"0"0"-21"15,0 0-4-15,0 0 2 0,0 0-12 0,0 0-14 16,0 0-5-16,0 0-2 0,12 21 0 15,-6 8-1-15,-4 3 2 0,0 4 0 16,1 0-3-16,-1 3 0 0,0 3-1 16,2 0 1-16,-2 2-1 0,0 3-9 15,0 2-18-15,-2-3-32 0,0-5-40 16,0-12-125-16,0-11 42 16</inkml:trace>
  <inkml:trace contextRef="#ctx0" brushRef="#br0" timeOffset="46341.05">21202 5796 241 0,'0'0'398'0,"0"0"-370"16,15-68-18-16,-3 49 15 0,3 1 33 16,-1 1-19-16,3 4-17 0,-1 1 2 15,1 4-2-15,-3 3-7 0,5 1-5 16,-5 3-3-16,7 1-3 0,0 2-2 15,2 4-1-15,-1 3-1 0,-3 7-2 16,-1 1 1-16,-3 4 2 0,-5 6-1 16,-4-1 0-16,-6 3 0 0,0 3-6 15,-10-2-8-15,-6-1-3 16,-1-6-7-16,-2-3-6 0,5-4-4 0,-5-4 9 0,7-3 12 16,0-7 8-1,5 1 5-15,3-3 0 0,2 0 0 0,0 0 0 0,0-4 2 16,0-1 0-1,2-2 5-15,0-1 7 0,2 0 2 0,2 2-4 0,2 3-2 0,7 2-3 16,1 0-5-16,3 1 3 16,6 0 5-16,5 1 1 0,3 6 1 0,0 0-3 15,-2 6-2-15,-4 2 0 0,-6 2 0 16,-1 4-2-16,-13 1-1 16,-5 3 0-16,-3 0-1 0,-11 1 0 15,-3-1 0-15,-7-3-2 0,-1-2-1 0,-4-5-4 16,0-5-8-16,0-1-9 0,-2-3-15 31,0-3-42-31,-4-3-1 0,-4-3-45 0,1-5-76 0</inkml:trace>
  <inkml:trace contextRef="#ctx0" brushRef="#br0" timeOffset="46719.25">20998 5535 633 0,'-19'-54'3'16,"7"41"3"-16,-1 5 43 0,5 7 19 16,-2 1-35-16,-5 0-27 0,5 4-3 15,-4 7 0-15,-1 5-2 0,-1 5 0 16,1 7-1-16,3 7 2 0,1 7 0 16,5 8-1-16,2 2 4 0,4 4 2 15,0 4 4-15,4-1-5 0,6 1-5 0,5 0 0 16,-1 1-1-16,7 2 0 15,2 0 0-15,4 0 2 0,2-5-2 0,10-7 0 16,4-10 0-16,9-13 0 0,2-13 1 16,10-13 0-16,-2-3-1 0,2-10 2 15,2-7 0-15,2-4 2 0,0-7 0 16,-1-5 0-16,-5-5 6 0,-4-8 5 16,-9-7-1-16,-5-8 0 0,-11-3-4 15,-11-4-5-15,-11-4 0 0,-13 0-2 16,-17 0 1-16,-24-3-2 0,-15 9-2 0,-17 10-5 15,-14 19-4-15,-12 17-19 0,-17 16-13 16,-4 9-14-16,-4 10-68 0,0 7-107 16</inkml:trace>
  <inkml:trace contextRef="#ctx0" brushRef="#br0" timeOffset="47317.25">21393 6623 23 0,'0'0'391'0,"0"0"-330"15,0 0-5-15,-9-51 10 16,5 42-9-16,2-1-6 0,-4 2-5 15,2 1-10-15,0 1-7 0,2 4-3 0,0 2-8 16,2 0-10-16,-5 10-8 16,-1 6 0-16,-4 9-3 0,-7 7 3 0,1 4 1 15,-7 3-1-15,0 3 0 0,-1 4-2 16,-7 6 1-16,-3 2 1 0,-1 0 1 16,2-2-1-16,2-2 0 0,4-3 1 15,0-7-1-15,9-3 0 0,1-6 0 16,5-3-30-16,0-2-11 0,1-3-22 0,1-1-19 15,-7-3-104-15,3-3-10 0</inkml:trace>
  <inkml:trace contextRef="#ctx0" brushRef="#br0" timeOffset="47695.32">20855 7247 544 0,'0'0'47'0,"8"-63"-10"16,-3 44 18-16,-1 3 8 0,-4 5-15 16,0 0-20-16,0 4-3 0,0 2-2 15,0 1-7-15,0 3-5 0,0 1-4 16,-2 0-1-16,2 1-4 16,-2 3-2-16,-5 7 0 0,1 6-1 0,-2 7 0 15,0 5 1-15,-3 0 0 0,1 5 0 16,2 2 0-16,-5 2 0 0,1 5 0 15,-1-2 0 1,-5 0-12-16,-1 1 5 0,1-5 5 0,-1-4 2 0,7-7-1 16,3-7 1-16,5-3-1 15,4-6 1-15,0-1-3 0,4-5 1 0,3-1-3 16,1-3 1-16,10 0 2 0,3-7 2 16,8-6-1-16,10 0 1 15,5-5 0-15,1-2 1 0,9 1-1 0,-4 1 0 0,1 5 1 16,-7 5 0-1,-1 4-1-15,-10 4-28 0,-10 7-44 0,-11 2-48 0,-12 0-106 16</inkml:trace>
  <inkml:trace contextRef="#ctx0" brushRef="#br0" timeOffset="48310.58">20731 8028 546 0,'0'-56'16'0,"0"24"16"16,2 5-13-16,-2 4 13 0,0 6 16 0,-6 2 4 15,-2 2-7-15,-5-1-16 16,1 1-7-16,-3 5-10 0,-1 2-4 16,-1 0-1-16,-1 5-2 15,1 0-3-15,-3 1-2 0,1 0 1 0,-2 6-1 0,-1 6 0 16,1 6 0-16,-2 10-1 0,2 8 1 16,3 4-1-16,-3 4 0 0,15 0 1 15,0-2-2-15,6-1-5 0,2-4-2 16,8-2 6-16,5-8 0 0,1-7 0 15,5-4 2-15,-2-5-1 0,1-2 2 16,1-6-1-16,0-3 0 0,3-2 1 16,3-10 2-1,2-3 5-15,0-6 4 0,-2-1 2 0,-2 1 0 0,0-1-3 16,-13 4 0-16,0 2 4 16,-3 4 1-16,-5 6-1 0,-2 1-5 0,-2 4-1 0,0 1-3 15,0 0 0-15,0 0-3 0,0 3-1 16,-4 8-1-1,-3 7-2-15,1 7 1 0,-2 6 1 0,2 3 0 0,-5 6 0 16,3 2 1-16,-2 1 0 16,4-3-1-16,-3-2 1 0,1-4-1 15,0-2 1-15,0-4-1 0,-3-3-1 0,-1-3-1 0,-3-2 1 16,-5-3-3-16,-3-3-5 16,-6-2-3-16,-2-2-13 15,-4-1 4-15,2-4 6 16,-4-4-9-16,4-1-10 0,-3-3-25 15,3-4-35-15,2-2-16 0,0-4-68 16,7-2-205-16</inkml:trace>
  <inkml:trace contextRef="#ctx0" brushRef="#br0" timeOffset="48736.99">20357 7927 298 0,'0'0'327'0,"0"0"-279"16,0 0-19-16,0 0 44 0,0 0-16 16,0 0-29-16,0 0-16 0,0 0 1 15,-43-24-6-15,26 39-6 0,1 5 0 16,-5 8-1-16,4 6 0 0,1 5 0 16,3 7 0-16,3 4 0 0,4 5 0 15,6 6 0-15,2 3 0 0,6 2 2 16,7 0-2-16,1 3 2 0,3 1-2 0,8-2 0 15,2 3-1-15,2-9 0 16,8-4 1-16,2-9-1 0,9-11 1 0,4-13 0 16,1-14 0-16,3-11-3 15,2-7 2-15,-2-14 1 0,2-5 0 0,-2-10 0 16,-2-7 1-16,-5-3 4 0,-1-6 0 16,-7-5 2-16,-9-2 2 0,-12-4-3 15,-9-1-2-15,-13-4 0 0,-11-4-1 16,-9 1-2-16,-13-5-1 0,-9 1-4 15,-12 2 3-15,-3 10-4 0,-5 16-10 0,-7 19-22 16,3 9 4-16,6 16-25 0,9 0-31 16,15 3-5-16,14 0-28 15,7 4-61-15</inkml:trace>
  <inkml:trace contextRef="#ctx0" brushRef="#br0" timeOffset="49174.82">21798 6533 397 0,'0'0'50'0,"0"0"1"0,0 0 26 0,-6-53-11 16,6 43-17-16,0 0-5 0,0 2 3 15,0 2-8-15,0 0-8 0,2 5-10 16,-2 1-8-16,6 0-7 0,2 7-2 15,2 5-3-15,13 7 0 0,2 9 0 16,8 4 1 0,4 6 1-16,5 2-1 0,9 5 1 0,-3 6 0 0,8 5-2 15,-5 4-1-15,-1 1 1 0,-3 3 0 16,1-1-1-16,-7-1 0 0,-1-3-8 16,-11-6-15-16,-7-6-34 0,-15-5-15 0,-7-9-18 15,-13-4-83-15,-5-9-211 0</inkml:trace>
  <inkml:trace contextRef="#ctx0" brushRef="#br0" timeOffset="49524.41">21973 7235 543 0,'0'0'66'0,"25"-53"-14"15,-10 38-15-15,3 1 35 0,-7 6-15 0,3 0-29 16,-6 4-9-16,1 3 0 0,-1 1-5 15,6 4-8-15,-3 5-1 0,5 9 1 16,1 4-2-16,1 5-1 0,-3 3-2 16,-1 0 2-16,1 1-3 0,-3 3 1 15,5 0 0-15,-3-2-1 0,7-2 0 16,0-7-1-16,1-4-5 16,5-8 2-16,0-5 2 0,-4-6 0 0,2 0 2 15,2-10 0-15,-1-5 2 0,3-5-2 16,-2-4 6-16,0-5 2 0,0-7 2 15,0-3-3-15,0-3-2 0,-2-2-2 16,-7 1-1-16,3 7-1 0,-11 7 1 16,-6 13-2-16,-2 7 0 0,-2 6-2 15,-4 3-10-15,-2 4-12 0,-6 10-15 0,-5 10-44 16,-6 2-62-16,5 1-113 0</inkml:trace>
  <inkml:trace contextRef="#ctx0" brushRef="#br0" timeOffset="49807.38">22563 7964 612 0,'0'0'45'0,"0"0"22"15,4-52-20-15,-4 46 18 0,0 2-13 0,0 4-20 16,0 0-6-16,0 0-7 0,0 2-10 16,0 7-9-16,2 7 0 0,-2 5-2 15,0 4 2-15,0 3 1 0,0 0-1 16,0 0 1-16,0 1-1 0,0 1 0 16,0 1-2-16,2 0-16 0,-2 2-14 15,0-3-14-15,0-5-44 0,0-6-82 0,2-7 28 16,0-7-179-16</inkml:trace>
  <inkml:trace contextRef="#ctx0" brushRef="#br0" timeOffset="50153.71">22931 7907 711 0,'0'0'36'0,"0"0"23"0,0 0-45 16,0 0 24-16,0 0-5 0,0 0-23 15,0 0-6-15,0 0-1 0,0 0-1 16,-56-14-2-16,41 38-1 0,-7 5 0 16,9 2 1-16,-5 2 0 0,9-1-1 15,3 2 1-15,0 0 0 0,6-1 0 16,0-4-1-16,6-2-6 0,2-6-4 0,7-5 7 16,1-7 0-16,3-7 4 0,4-2-1 15,4-2 1-15,2-6 2 0,-3-4 8 31,-3-2-4-31,-2 0-3 0,2-4 5 0,-11 0 6 0,-2-4-2 0,-4 0-1 32,-6-2-1-32,-2-3-3 0,-10-3-4 15,-7 0-2-15,-5-2-1 0,-5 4-6 16,-6 3-17-16,-5 7-7 0,-5 5-7 0,-1 3-26 16,5 3-48-16,-5 1-48 15,13 1-146-15</inkml:trace>
  <inkml:trace contextRef="#ctx0" brushRef="#br0" timeOffset="50547.23">22426 7704 330 0,'0'0'467'0,"-18"-51"-447"15,16 41-9-15,-1 5 7 0,1 3 15 0,-4 1-18 16,-4 1-8-16,-5 4-4 15,-1 7-2-15,-5 12 0 0,-4 8-1 0,1 10 0 16,1 6 0-16,-2 6 0 16,2 8 1-16,9 3-1 0,-3 4 0 0,7 1-1 15,2-1 0-15,8 2 1 0,0-3 1 16,10 2-1-16,11-5 2 0,-1 2-2 16,7-5 3-16,8-6-3 0,7-5-2 15,3-9-1-15,7-14 2 0,4-11-1 16,6-14 2-16,2-8 0 0,4-13 0 15,2-8 1-15,-2-6 3 0,-3-5 7 0,-5-7 5 16,-9-1 3-16,-3-6-2 16,-9-2-7-16,-6-4-1 0,-8-3 0 0,-15-1-1 15,-10-4-5-15,-6 0-1 16,-21-2-2-16,-10 2-1 0,-19 4 0 0,-14 8-1 16,-11 13-9-16,-16 19-6 0,-2 16-28 15,6 9-3-15,16 18-9 0,13 11-33 16,13 8-31-16,11-1-150 0</inkml:trace>
  <inkml:trace contextRef="#ctx0" brushRef="#br0" timeOffset="52183.09">17500 6584 141 0,'0'0'48'16,"0"0"-9"-16,0 0 11 16,0 0 3-16,0 0-12 0,0 0-1 0,0 0 5 15,9-25-1-15,-5 19-1 0,-2 2 1 16,0 0-9-16,0 1-7 0,0 1-1 15,-2 2-1-15,0-1-1 0,0 1-2 16,0-2 0-16,0 2 3 0,0 0-12 16,0 1-7-16,-2 8-4 0,-4 1-1 0,-7 8 1 15,-5 5 3-15,-3 5 0 0,-2 3-1 16,-6 5 0-16,0 6-1 0,-4 2-4 16,-4 5 0-16,-6 6 2 15,-7 2-2-15,-4 4 0 0,-2 1 1 0,-6 4 0 16,-6-2 1-16,2 0 0 0,2-4 0 15,2-4 0-15,4-6 0 0,9-2-2 16,1-4-4 0,9-4 3-16,4-5 1 0,1-7 0 15,10-8 0-15,9-5-1 0,1-6 0 0,5-4 1 0,7-4-1 0,0-1-3 16,2 0-2 0,0 0-3-16,0 0-5 0,0-5-2 0,4-4-7 0,-1-3-21 15,5-2-2-15,4 0-9 0,-6-3-32 16,1 3-40-16,-5 2-121 15</inkml:trace>
  <inkml:trace contextRef="#ctx0" brushRef="#br0" timeOffset="52593.75">16310 7340 383 0,'0'0'148'16,"6"-57"-109"-16,0 38 2 0,-4 4 20 15,0 3-13-15,0 2-12 0,-2 1-7 0,0 5 4 16,0 0-10-16,0 4-8 16,0 0-6-16,0 4-6 0,0 9-3 15,0 2-2-15,0 6 1 0,-4 6 1 16,2 5 0-16,-4 3 1 0,0 0 0 0,-3 2 0 15,3 1 0-15,0-1-1 0,-2-1 1 16,-3-2 1-16,5-1-2 0,4-4 0 16,2-3 0-16,0-5-1 0,2-4-1 15,11-3-3-15,-5-1 1 0,2-2 2 16,5-4 0-16,3-2 1 0,9-4 0 16,2-1 1-16,4-2 0 0,6-5 1 15,5-2-1-15,3 0 1 0,1-1-1 16,4 0 2-16,-3 5-2 0,1 2 0 0,-11 1 0 15,-4 2 0-15,-4 0 0 0,-8 3-33 16,-4 3-27-16,-7-1-30 0,-8 3-28 16,-4-3-161-16</inkml:trace>
  <inkml:trace contextRef="#ctx0" brushRef="#br0" timeOffset="53365.04">15826 8091 309 0,'0'0'34'0,"0"0"25"16,0 0 26-16,8-56 1 0,-8 49-15 15,0 1-16-15,0 4 3 0,0 2-3 16,0 0-13-16,-4 4-15 0,0 8-13 16,-4 5-5-16,-3 6-3 0,1 7 1 0,2 0 1 15,-1 4-2-15,1-2-2 16,4 1-3-16,0 0 0 0,2-2 1 15,2 3-2-15,0 1 1 0,0-3-1 16,2 1-3-16,6-6-20 16,2-5-12-16,1-4-21 0,-3-5-29 15,7-3-8-15,-5-8-48 0,0-5-42 0</inkml:trace>
  <inkml:trace contextRef="#ctx0" brushRef="#br0" timeOffset="53569.33">16037 8158 511 0,'0'0'67'16,"0"0"3"-16,0 0 14 0,0 0-14 16,0 0-23-16,0 0-18 0,0 0-6 15,0 0-12-15,0 0-9 16,2-15-2-16,-2 42 2 0,0 5 4 0,0 6-3 16,-2 0 1-16,0 1-1 0,0 0-1 0,0 0 0 15,2 1-2-15,2-1-2 0,-2 0-24 16,0-1-28-16,0-7-74 0,0-8 22 15,-2-10-84-15,-1-9-186 0</inkml:trace>
  <inkml:trace contextRef="#ctx0" brushRef="#br0" timeOffset="54010.4">15950 8015 555 0,'-19'-69'2'0,"7"45"4"0,-5 8 30 15,7 7 11-15,-7 2-3 0,3 5-13 16,-7 2-12-16,3 4 6 0,-9 9-7 16,-2 3-5-16,0 6-4 0,0 5 0 15,-2 2-2-15,2 0-3 0,0 4-2 16,4 2 0-16,-2 4 0 0,9 1-1 16,-3 7 0-16,5 3-1 0,3 3 1 15,9 5-1-15,4-1 1 16,2 1-1-16,11-1 1 0,7-3-2 0,7 0 1 15,0-4-6-15,4-2-2 0,-2-8-10 16,4-6 13-16,4-8 4 0,-4-8-1 0,7-8 2 16,-1-6-1-16,0-5 1 0,-2-8 3 15,7-8 5 1,-5-4 6-16,0-6-2 0,-4-4 0 0,3-3 3 16,-5-5 8-16,0-1 4 0,0-6-9 0,-6-3-5 15,-2 0 1-15,-11-3-1 0,-4 0-5 16,-10 1 0-16,-4-2-4 15,-12-1-3-15,-13 0 2 0,-8 3-2 0,-13 2-1 16,-2 9 0-16,-1 9-1 0,-5 12-14 16,6 8-8-16,0 10-15 0,11 5-6 15,10 11-12 1,10 2-50-16,9 2-2 0,4 0-51 0,3-1-159 0</inkml:trace>
  <inkml:trace contextRef="#ctx0" brushRef="#br0" timeOffset="54640.53">18042 6776 22 0,'0'0'416'16,"0"0"-362"-16,-2-62 22 0,-2 44-4 0,-1 2-16 15,1-1-2-15,0 3-12 0,0 3 3 16,4 5-8-16,0 3-11 0,0 1-9 16,0 2-6-16,0 0-5 0,2 7-6 15,6 10-2-15,1 11-1 0,1 10 3 16,4 9 2-16,1 4 2 0,6 8 0 15,-5 1 0-15,3 4 1 0,-1 1-1 16,3-4-2-16,2 1-1 0,-3-3 3 16,-1-5-1-16,-2-3-1 0,-3-5-2 15,-2-2-13-15,-1-4-13 0,-1-6-18 16,-4-5-26-16,-4-7-51 0,-2-1-54 0,-2-5-184 16</inkml:trace>
  <inkml:trace contextRef="#ctx0" brushRef="#br0" timeOffset="55023.97">18007 7612 346 0,'0'0'202'0,"8"-52"-167"0,-4 31 11 15,4 0 35-15,1 2-10 0,-1 1-25 16,0 1-15-16,2 7-2 0,-1 0-9 15,-3 5-6-15,2 5-4 0,3 0-3 16,-1 6-2-16,2 7-2 0,7 7 0 16,-3 6 0-16,5 0 2 0,2 3 1 15,-2-3-3-15,-1 1-2 0,3-1-1 16,-4-3-1-16,1-5 0 0,-3-3 1 16,3-5 0-16,-3-4 1 0,-1-3-1 15,1-3 1-15,0 0 0 0,-5-7 1 16,2-2-1-16,-3-3 1 0,1-2 0 15,3-1-1-15,-5-2 1 0,2-1-1 16,-1-4 0-16,-1-2-1 0,2-2 2 0,-3-1-2 16,-3 0 1-16,-4 2-1 0,2 8-4 15,-4 7-12-15,0 6-9 0,-6 4-8 16,-2 11-27-16,-9 4-45 0,-10 9-49 16,7-2-174-16</inkml:trace>
  <inkml:trace contextRef="#ctx0" brushRef="#br0" timeOffset="55348.89">18265 8178 335 0,'0'0'121'0,"-12"-60"-76"0,8 38 9 0,4 4 18 16,-3 2-6-16,3 5-3 0,0 3-7 15,0 3-14-15,0 3-10 0,0 2-9 16,0 0-7-16,3 5-7 0,-1 5-6 16,2 9-3-16,6 4 4 0,-6 4 2 0,-2 5-1 15,-2 4 0-15,0 2-4 0,0 4 2 16,-2-1-1-16,-2 1 0 15,0 1-1-15,2-2-1 0,-4 0-3 16,4-1-23-16,2-4-14 16,0-4-22-16,0-9-44 0,0-4-55 0,8-10 22 0,-4-6-193 15</inkml:trace>
  <inkml:trace contextRef="#ctx0" brushRef="#br0" timeOffset="55663.65">18511 8229 651 0,'0'0'18'16,"2"-50"37"-16,2 41-9 0,-2 3 2 16,-2 3-11-16,0 3-17 0,0 0-3 15,0 0 0-15,-2 0-5 16,-4 6-4-16,-4 6-8 0,-5 4 0 0,1 6 0 16,-1 4 0-16,-1-1 0 0,5 3 0 15,-1-2 0-15,6-2 0 0,0 2 0 16,2-3 0-16,4-3-1 0,0-2-3 15,6-3-1-15,2-5 1 0,9-5 3 16,1-2 0-16,5-3 1 0,4-1 0 16,2-4 1-16,2-5 1 0,0-1-1 0,-4 0 1 15,4 0-1-15,-5 0 1 16,-3 0-2-16,-6 3 0 0,-5 2-1 0,-6 0 0 16,-4 3-12-16,-2 0-28 15,-2-1-20-15,-8-1-47 0,-7-2-39 0,3-1-124 16</inkml:trace>
  <inkml:trace contextRef="#ctx0" brushRef="#br0" timeOffset="55867.86">18585 8252 633 0,'0'0'36'0,"0"0"3"16,0 0 35-16,0 0-21 0,0 0-21 16,0 0-17-16,0 0-3 15,0 0 3-15,9 58 3 0,-9-35-4 0,0 3-3 16,2-1-4-16,-2 0-3 0,-2 1-2 15,0-1-1-15,0 0-1 0,-3 1-4 16,3-2-16-16,2-2-14 0,0-4-22 16,0-4-25-16,0-3-30 0,0-7-49 15,0-4-109 1</inkml:trace>
  <inkml:trace contextRef="#ctx0" brushRef="#br0" timeOffset="56288.68">18342 8018 597 0,'0'0'87'0,"-15"-52"-82"15,9 46-4-15,2 2 4 0,-5 4 21 16,-3 0-9-16,-9 8-11 0,1 5 1 0,-1 7 1 16,-8 5-1-16,4 7-3 0,-4 5-1 15,7 4 2-15,-3 2 6 0,4 3-4 0,7 3-2 16,-1 0-1-16,7 4-1 15,4 1-3-15,2 2 1 0,4 4-1 16,2-3 0-16,10 1 0 0,-1-4-2 0,10-4 2 16,-1-4-1-16,3-9 1 15,8-8-1-15,-2-8 1 0,8-9 0 0,1-7 1 32,9-6-1-32,-1-8 5 0,8-6 10 0,-3-7-1 15,-1-2 1-15,-2-3 8 0,-5-4-1 0,-3 0-7 0,-5-3 0 16,2-2-1-16,-6-3-8 0,-6-3 1 15,-2-2-2 1,-9-1-3-16,-9-2 1 0,-7-2 0 0,-17-1-1 0,-6-1 0 0,-18-1-2 16,-5 1 0-16,-9 4 0 0,-12 6-1 15,-3 10-3-15,0 9-24 16,2 10-1-16,10 12 1 0,12 5-5 16,5 14-22-16,-2 6-70 0,3 1-67 0,1-1-219 15</inkml:trace>
  <inkml:trace contextRef="#ctx0" brushRef="#br0" timeOffset="57536.51">15493 8932 219 0,'0'0'74'15,"0"0"-24"-15,0 0 14 0,0 0-3 0,0 0-1 16,4-43-7-16,-2 37-5 0,2 1-3 16,1 0 2-16,-3 2-6 15,0 1-2-15,-2 2-9 0,4 0-6 0,-4 6-8 16,4 3-4-16,-2 4 1 0,-2 6-7 15,0 5 0-15,-4 5-1 0,-9 4-1 16,-1 3 0-16,-9 5-1 0,-4 5-1 16,-6 6-1-16,-8 4 2 0,-9 5-2 15,-3 4 1-15,-7 2-2 0,-2 4-4 16,-2-4-16-16,2 0-11 16,4-5-12-16,0-5-13 0,2-6-24 15,13-8-18-15,1-8-60 0,13-12-169 16</inkml:trace>
  <inkml:trace contextRef="#ctx0" brushRef="#br0" timeOffset="57883.25">14757 9623 548 0,'0'0'42'0,"2"-63"-4"15,2 45 24-15,1 2-9 16,-3 3-18-16,4 4-13 0,-2 2-2 15,-2 4 0-15,-2 2-5 0,0 1-4 16,0 0-3-16,0 2-3 0,0 7-5 0,0 7-2 16,0 8 2-16,-4 7 0 15,0 1 1-15,0 1 0 0,-1 2 1 0,1-2-1 16,0 1 0-16,2-4 0 0,-2 1-2 16,2-2-1-16,2 0-6 0,0 0 1 15,0-5 3-15,2-3 3 0,4-4-1 16,0-5 1-16,1-3-3 0,5-4 0 15,7-1 2-15,1-4 1 16,5 0 0-16,8-8 1 0,8-8 0 0,1-3 1 16,1 0 0-16,9-2-1 15,-7 0 0-15,1 2-5 0,-5 4-51 16,-18 4-31-16,-9 4-52 0,-14 3-148 0</inkml:trace>
  <inkml:trace contextRef="#ctx0" brushRef="#br0" timeOffset="58423.96">14391 10369 173 0,'0'0'379'0,"-12"-53"-358"0,12 32 5 15,0 2 21-15,6 0-4 0,2 2-9 16,-1-1-4-16,-1 2 3 0,6 4-2 16,3 0-16-1,-3 6-7-15,7 2-5 0,-5 3 0 0,7 1-1 0,-5 3 0 16,5 5 0-16,-4 2-1 0,-1 4 0 16,-6 3-1-16,5 1 0 0,-7 2-1 0,-6 2 1 31,-2 2-6-31,0-1-7 0,-2-2 1 0,-4-2 0 0,-4 0-1 15,-1-2 2-15,5 0 5 0,-2-4-1 16,-3-2-1-16,5-3-3 0,4-3 5 0,0-4 6 16,2-1 2-16,0 0-2 0,0 0 0 15,0 0 0-15,2-1 0 0,2-1 0 16,3-1 0-16,1 2 1 0,0-1 2 16,0 2 0-16,7 0 2 0,-3-1 2 15,7 1-6-15,-3 0 11 0,9 0-4 16,0 1-5-16,-4 4 0 0,1 3-2 15,-11 1 1 1,-3 3 2-16,-4 2-1 0,-4 4 0 0,-8 3-2 0,-5 2 4 0,-5 3-2 16,-3 1-3-16,-6 0-5 0,-2-1-1 15,2-1-1-15,1-3-15 0,1-2-18 16,0-5-4-16,-2-3-16 0,4-3-13 16,3-4-12-1,-7-4-12-15,6-1-93 0</inkml:trace>
  <inkml:trace contextRef="#ctx0" brushRef="#br0" timeOffset="58813.57">14381 10222 451 0,'0'-69'168'0,"0"44"-165"16,0 9 2-16,0 0 40 0,0 6 13 15,-2 2-16-15,-2 2-10 0,-2 5-8 16,-5 1-8-16,-3 4-5 0,3 10-7 15,-9 7-4-15,1 9-1 0,-4 5 1 16,-8 4 1-16,7 4-1 0,-5 5 2 16,2 2-1-16,0 5 0 0,-2 4-1 0,0 3-1 15,10 4 1-15,3-1-1 16,14 0-1-16,4-2-5 0,-2-4-2 16,14-5 4-16,5-1 3 0,14-6-6 0,0-5-2 15,8-4-23-15,9-11 28 0,-4-7 3 16,7-13 0-16,-5-7 2 15,8-14-1-15,2-11 1 0,-3-8 7 0,7-6 5 16,2-8-4-16,1-4 2 0,1-8 3 16,-6-1 3-16,-7-3-3 0,-7-1-4 15,-13 1-4-15,-12-2 1 0,-9 7 3 16,-12-1-1-16,-21 8-4 0,-10 1-2 0,-14 2 1 16,-19 3-3-16,-9 9-4 15,-5 11-13-15,-1 18-20 0,11 11-10 0,4 13-1 16,10 5-10-16,19-2-4 0,14-1-58 15,-1-5-125-15</inkml:trace>
  <inkml:trace contextRef="#ctx0" brushRef="#br0" timeOffset="59474.7">15948 9004 327 0,'0'0'80'0,"0"0"-9"16,0 0 5-16,0 0-8 0,0 0-17 0,0 0-2 15,0 0-5-15,-6-48-11 0,14 52-18 16,-2 7-10-16,2 8 1 16,3 9 2-16,3 5 4 0,-6 6 2 0,7 2-6 15,-3 4-1-15,-5 0-3 16,3 2-1-16,0 0-1 0,-2 2 0 0,-1-2 0 15,7 0-2-15,-4-1 0 0,3-4-16 16,3-3-22-16,-5-1-19 0,-3-6-26 16,2-2-52-16,-6-11-45 0</inkml:trace>
  <inkml:trace contextRef="#ctx0" brushRef="#br0" timeOffset="59852.14">15989 9736 574 0,'0'0'8'15,"0"0"22"-15,-6-65 4 0,6 48 32 16,0 2-15-16,0 0-11 0,0 6-3 0,0 2-4 0,0 3-9 16,0 3-5-16,0 1-6 0,0 0-4 15,0 3-6-15,4 6-3 0,2 9-2 16,3 7 1-16,5 7 1 0,1 2 0 15,1 0 0-15,1 2 0 0,5 1 1 16,-3 0-1-16,6-1 0 0,-3-5-3 16,3-5-4-16,-4-7 2 0,4-7 2 15,0-4 3-15,-7-6 0 0,7-3 0 16,0-6 0-16,-7-6 0 0,5-4 0 16,0-1 3-16,-7-3-3 0,5-3 0 0,-11-1 0 15,1-5 2-15,-3-4-2 0,0-1 1 16,-4 0 0-1,3 1-1-15,3 6 0 0,-2 8-6 0,-4 8-16 0,-2 10-15 16,0 3-23-16,1 10-30 0,-3 2-40 16,0 3-53-16</inkml:trace>
  <inkml:trace contextRef="#ctx0" brushRef="#br0" timeOffset="60134.8">16349 10462 279 0,'0'0'176'16,"-35"-55"-141"-16,16 31 22 0,9 5-4 0,-7 1-9 16,7 0-7-16,4 3-4 15,0 0-2-15,3 4-6 0,3 2-5 16,0-1-11-16,7 2-2 0,1-1 1 15,4 0-1-15,9-1-2 0,10-1 2 0,4-3 1 16,11 3-2-16,5-4-3 0,7 5-2 16,-6-3 0-1,2 5 0-15,-13 2-1 0,-8 4-9 0,-10 2-38 0,-11 0-36 16,-10 4-31-16,-2 0-102 0</inkml:trace>
  <inkml:trace contextRef="#ctx0" brushRef="#br0" timeOffset="60575.53">16229 10375 656 0,'0'0'4'15,"0"0"5"-15,0 0 31 0,0 0 3 0,0 0-5 16,0 0-9-16,0 0 2 0,0 0-6 16,0 0-11-16,21-8-11 0,-19 24-3 15,0 4 3-15,-2 4-3 0,0 1 2 16,0 1-2-1,-2-1 0-15,-2-2 1 0,-1 1-1 0,-1-7-4 0,4-3-2 16,2-4 4-16,0-3 1 0,0-4 1 16,0-3-1-16,0 0 1 0,0 0 0 15,0-1 0-15,2-5 1 0,0-3 0 16,2 0 0-16,3-1-1 0,-1 2 0 16,-2 3 0-16,4-4 1 15,9 4 2-15,-5-2-2 0,11 3 0 0,0 1 2 0,1 0 0 16,7 3-1-16,5 0 0 15,-3 3-1-15,-2 4 3 0,0 5-3 0,-6 5 1 16,-9 3 1-16,-4 2-2 0,-12 1 0 16,0 0 0-16,-14 0 1 0,0 1-2 15,-11-1 0-15,-2 1-3 0,0 0-6 16,-2-5-5-16,0-1-4 0,0-4-4 16,-2-2-10-16,2-4-16 0,0-3-6 15,2-2 3-15,1-3-11 0,-1 0-42 16,0 0-54-16,4-7-112 0</inkml:trace>
  <inkml:trace contextRef="#ctx0" brushRef="#br0" timeOffset="60974.14">16258 10168 44 0,'0'-52'555'0,"0"41"-546"15,0 2 14 1,-2 2 26-16,0 0-2 0,-6 3-11 0,-7 2-7 0,3 2-5 31,-11 1-4-31,4 9-3 0,-1 5-10 16,-5 7-2-16,4 9-1 0,-4 10-2 15,-2 7-1-15,3 3 1 0,5 3 0 16,0-2-1-16,9 3-1 0,-4 0-1 0,5 2 0 16,5 0 1-16,4-2-1 0,0 1 1 15,4-2 0-15,11-1 0 0,-1 1-1 16,9-3 1-16,-2-5 0 0,10-7 0 15,4-8-1-15,10-6 0 0,3-8 1 16,8-8-1-16,2-7 1 0,4-5 0 16,2-12 1-16,2-8 1 0,0-4-1 15,0-6 2-15,-6-4 6 0,-2 1 6 16,-4-6 2-16,-11 0-2 0,-8-3-4 16,-2-7-3-16,-16 1-5 0,-5-5 1 15,-10 1 1-15,-8-4-2 0,-10 1-2 16,-13 0 1-16,-4 2-1 0,-9 2-1 0,-3 10-12 15,-9 8 5-15,4 17-23 0,1 14-18 16,12 5 6-16,1 4-36 16,7 1-18-16,1-1-38 0,1-2-169 0</inkml:trace>
  <inkml:trace contextRef="#ctx0" brushRef="#br0" timeOffset="61540.31">18385 8876 199 0,'0'0'230'0,"0"0"-152"0,0 0-3 16,0 0-10-16,0 0-9 0,0 0 0 0,0 0-15 15,0 0-15-15,-15 7-11 0,9 13-7 16,-4 10-3-16,0 8 2 0,-3 3 2 15,-5 7-5-15,-1 3-1 0,-8 7-1 16,-4 3-1-16,-8-1 2 0,-2 3-2 16,1-2 1-16,-1-3 0 0,2-1-2 15,3-6-2-15,3-4-3 0,2-6-12 16,7-5-14-16,7-7-17 16,1-9-16-16,9-4 3 0,-1-6-20 0,0-5-62 15,4-2-132-15</inkml:trace>
  <inkml:trace contextRef="#ctx0" brushRef="#br0" timeOffset="61878.85">17788 9465 586 0,'0'0'33'0,"0"0"1"0,0 0 4 16,0 0 2-16,0 0-11 0,0 0-12 15,0 0 3-15,0 0-2 0,0 0-8 16,0-14-8-16,0 31 0 0,0 3 1 16,-5 2 2-16,1 1-3 0,2 4 0 15,0-1-1-15,0 2-1 0,-2-3 0 16,0 1 1-16,2-1-1 0,2-3 0 16,-4 2 1-16,4-7-1 0,0-1 0 15,0-1 0-15,4-5-1 0,2-1-3 0,0-3 1 16,2-3 2-16,7-2-1 15,1-2 0-15,9-7 2 0,2-3 0 0,8 0 0 16,5-2 0-16,5-2 1 0,3-2-1 16,-1 2 0-16,5 1 0 0,-5 3 0 15,-1 6-1-15,-9 5-31 0,-8 4-28 16,-13 10-35-16,-7 2-52 0,-9-3-176 16</inkml:trace>
  <inkml:trace contextRef="#ctx0" brushRef="#br0" timeOffset="62349.88">17754 10174 386 0,'0'0'85'0,"-10"-52"-66"0,10 37 24 15,0 1 22-15,0 0-13 0,-2 3-9 0,4 3-6 16,0-1-1-16,6-2-4 0,3 3-8 16,1-1-10-16,3 0-2 0,3 2-2 15,7-1-1-15,2 1 0 0,0 1-3 16,4 3 1-16,-2 3 0 0,-2 0-3 15,-3 9-1-15,-5 1 0 0,0 5 0 16,-9 4 0-16,2 2 2 0,-3 6-1 16,-5 3-3-16,0 0 2 0,0 4-2 15,-4 3 1-15,0 2-1 0,-4 3 0 16,-2-2 0-16,-5 3-1 0,1-1 0 16,-2 2 0-16,-3 4-1 0,5-3 0 15,2 0-4-15,1-7-16 0,5-9 18 16,0-4-4-16,2-9-20 0,0-3 10 15,0-7-9-15,0-1-16 0,2-4-6 0,-2-1-11 16,0-3 4-16,-2-5 4 0,-6-9-68 16,0 1-86-16</inkml:trace>
  <inkml:trace contextRef="#ctx0" brushRef="#br0" timeOffset="62522.6">17736 10479 533 0,'0'0'45'16,"0"0"4"-16,0 0-30 0,0 0 4 15,0 0 1-15,47-44 1 0,-22 35 3 0,0-2 4 16,6-2-1-16,4 0-5 0,4 0-7 16,-1-2-8-16,1 4-8 0,-2-3 0 15,-2 2-1-15,-2-1-2 0,-4 3-2 16,-6 1-31-16,-11-1-39 16,-3 1-47-16,-9-3-88 0,-4-4-226 0</inkml:trace>
  <inkml:trace contextRef="#ctx0" brushRef="#br0" timeOffset="62963.44">18089 9926 606 0,'0'0'4'0,"0"-50"-4"16,5 33 0-16,-5 3 11 0,-13 0 28 16,-3 5 6-16,-9 2-8 0,-4 3-6 15,-6 4-4-15,-5 1-11 16,-1 5-6-16,-2 4 2 0,-1 4 5 0,1 3-8 15,-1 3-6-15,3 2 3 0,2 3-3 16,6-2-3 0,4 0 0-16,8 1 0 0,9 4-2 0,-1 1 1 0,3 3 0 15,8 1 1-15,0 6-2 0,2 5 2 16,6 5 0-16,9 1 0 0,-1 5 0 16,5 2 0-16,-3 2 0 0,7 2-1 15,0-4 1-15,-3-2 0 0,5-1 1 0,2 0 0 16,2 0-1-16,2-3 0 15,-2-4 0-15,4-10-4 0,-4-11 1 16,0-10-2-16,6-11 0 0,4-5 1 0,7-10 4 31,-1-10 1-31,9-7-1 0,0-7 1 0,-1-7 0 0,1-3 4 0,-4-6-2 16,1-5 3-16,-11-6 1 0,-11-3-3 16,-15-2 0-16,-12-1 1 0,-6 3-1 15,-19-2-3-15,-10 4 0 0,-16 1-1 16,-9 4-9-16,-10 7-12 0,-9 13 7 0,9 13-14 15,6 18-7 1,14 6 9-16,15 6 4 0,13 3-39 0,-1-1-51 0,8 0-117 16</inkml:trace>
  <inkml:trace contextRef="#ctx0" brushRef="#br0" timeOffset="63442.09">18780 9094 117 0,'0'0'259'0,"0"0"-247"15,0 0 17-15,0 0 40 0,-11-61-1 16,9 43-15-16,0-3-12 0,-2 1-2 16,0-1-5-16,-4 1-1 0,6 0-2 15,-2 3 0-15,4 2-5 0,-2 4 3 16,2 5-13-16,0 3-3 15,0 3-1-15,0 2-9 0,6 7-3 0,2 11-3 0,4 5 3 16,5 9 0-16,6 7 1 16,4 4 0-16,4 3 1 0,2 2-2 0,2 1 2 15,2 2-1-15,4-3 1 0,-3 0 1 16,1-3-3-16,-6-1 1 0,-2 0-1 16,-4-4 0-16,-5-2-7 15,-1-5-16 1,-8-5-19-16,-3-5-12 0,-2-4-45 0,-4-5-7 15,-4-5-49-15,-4-5-117 16</inkml:trace>
  <inkml:trace contextRef="#ctx0" brushRef="#br0" timeOffset="63801.71">18862 9644 631 0,'0'0'12'0,"0"0"5"15,52-62 44-15,-29 46-4 0,0 1-19 0,-9 3-12 16,3 2 1-16,-9 3-2 0,2 4-9 16,-4 3-6-16,5 0-4 15,-5 10-2-15,2 8-2 0,1 3-2 0,1 4 2 16,0 1-1-16,1 3 0 16,7 0 0-16,-3 1-1 0,1 0 0 0,1-1 0 15,1-3 0-15,9-5 0 16,-6-6 0-16,8-8 0 0,-2-6 0 0,0-1 1 15,-1-8 0-15,-1-3 1 16,-2-6-1-16,0-1 2 0,-5-4 4 0,-1-1 1 16,-5-3-2-16,-1-1-1 0,-1-2-1 15,-2 0-2-15,0-3-1 0,3 0-1 16,-3 3 1-16,0 4-1 0,-4 9 0 0,1 9-6 16,-5 6-6-16,-5 2-7 15,1 5-12-15,-4 2-31 0,4 6-47 16,-9 1-37-16,7 0-112 0</inkml:trace>
  <inkml:trace contextRef="#ctx0" brushRef="#br0" timeOffset="64362.67">19642 10164 473 0,'0'0'71'0,"-6"-55"-27"0,-3 33-9 0,-3 6 9 16,-9 0 1-16,1 1-11 15,-3 7-16-15,-4 0 0 0,0 4-2 0,4 4-3 16,1 1-4-16,1 5-4 0,2 2-3 16,7 2-1-16,0 5-1 0,1-1 0 15,1 4 0-15,6-3 0 0,2 2 0 16,2-1 0-16,2 0-1 0,4 2 0 15,4-2 1-15,7 0 1 0,-1 1 0 16,5-3 1-16,2 3 1 0,4-1 0 16,-1 0 3-16,3 3 1 0,0 3-4 15,2 0 3-15,2 2-1 0,-4 1-4 16,-2-2-1-16,-8-4-2 0,-7 1 2 0,-6-3 2 16,-6 0-1-16,0-1 0 15,-8-4-1-15,-4 0-6 0,-1-2-11 16,-5-4 3-16,1-2 10 0,-3-3-3 0,-1-1 2 15,0-5 5-15,-2-4 0 0,1-1-1 16,-1 1-1-16,2 2 2 0,7 0-1 16,6-2 0-16,3-1-1 0,5-4-1 15,0-3 1-15,9-6 1 0,-1-7 1 16,9-2 5-16,-3-5 4 0,3-4 2 16,1-1 2-16,5-2-3 0,-2 4 1 0,-1 6-3 15,-5 9 3-15,-5 7 2 16,-6 9 1-16,-2 3-2 0,-2 3-4 15,-6-2-4-15,-8 5 2 0,-5 0-6 0,-4 2 0 16,-6 4-11-16,0 3-8 0,-4 1-11 16,0 1-20-16,-4-2-37 0,2-1-40 15,2-4-79-15,6-1-146 0</inkml:trace>
  <inkml:trace contextRef="#ctx0" brushRef="#br0" timeOffset="64755.24">19594 9942 789 0,'0'0'1'0,"0"0"9"15,-6-51-4-15,6 47 22 0,0 0 6 0,-6 4-16 16,-7 2-9-16,-1 7-5 0,-9 8-1 16,-4 7-2-16,-6 6-1 0,0 5 0 15,-2 5-1-15,2 4 1 0,4 2 0 16,-2 5-1-16,4 3 1 0,0 1 1 15,0 3 1-15,9 0-2 0,1-2-1 0,1 0-1 16,14-4 1-16,2-4 1 16,4-5-1-16,14-4-4 0,11-6-1 15,4-7 3-15,3-5 0 0,7-9 3 16,2-10-1-16,3-3 1 0,8-14 0 16,0-7 3-16,4-7-2 0,0-2 5 0,-1-2-1 15,-7-2-3-15,-2-1 5 0,-9-3 4 16,-6-4 3-16,-8-2 6 0,-8-2-5 15,-11-1-7-15,-10-2 1 0,-19-5-4 16,-12-1-2-16,-14-6-3 16,-17 1 0-16,-15 0-10 0,-12 1-19 0,-6 12-9 15,0 12 16-15,6 12-44 0,14 17-20 16,13 6-5-16,8 2-87 0</inkml:trace>
  <inkml:trace contextRef="#ctx0" brushRef="#br0" timeOffset="65670.2">16957 5680 382 0,'0'0'52'0,"0"0"21"0,0 0 2 15,0 0-30-15,0 0-15 0,0 0-9 0,0 0-10 16,0 0-5-16,0 0-4 0,22 2 0 16,-11 8 1-16,3 2 3 0,1 1 0 15,5 1 0-15,-1 1-2 0,-1-1-1 16,-3-2-1-16,4 0-2 0,-5-2 1 16,0-4 1-1,-3 0-1-15,-3-2 0 0,-2-3 0 16,1 0-1-16,-5-1-3 0,0-2-2 0,-2-4 5 15,0-1 0-15,0 0 1 0,0-4 1 0,-4 0 0 0,1-3 0 16,-3 2 4-16,2-3 13 16,0 0 2-1,0 1-3-15,0-1-2 0,0-1-4 16,-1 3 0-16,5 2-2 0,0 4 0 16,0 4-8-16,0 1 3 0,0 2-2 15,0 0-1-15,0 0 1 0,0 0-1 16,0 0-2-16,0 0-1 0,0 0 0 15,0 2-1-15,0 1 2 0,2-1 0 16,1-1 0-16,-3 1 2 0,0-2 0 0,0 0 3 16,0 0 4-16,0 0 2 0,-5 0 1 15,-1-2 2-15,-2-1-1 0,-7 0-9 16,-5 3-2-16,-5 1-2 0,0 7-3 16,0 6 2-16,-1 6-16 0,1 8-7 15,8 6-18-15,-3-1-49 0,5 0-65 16,1-3-223-16</inkml:trace>
  <inkml:trace contextRef="#ctx0" brushRef="#br0" timeOffset="68046.03">24233 5784 460 0,'0'0'60'0,"0"0"-24"16,0 0 3-16,0 0-1 0,0 0-8 16,0 0-12-16,0 0-4 0,0 0 1 15,0 0-2-15,14-16-4 0,-5 16-1 16,9 3-1-16,1 0-3 0,6 0-2 16,6 1-1-16,0 1-1 0,2 0 1 15,-2 1-1-15,-2 0-7 0,0 1-41 16,-5 1-25-16,-3-4-59 0,-11 2-66 15</inkml:trace>
  <inkml:trace contextRef="#ctx0" brushRef="#br0" timeOffset="68249.92">24295 6146 509 0,'0'0'11'0,"0"0"21"0,70-9 19 15,-39 2 6-15,0-2-28 0,0 1-17 16,2-2 3-16,0 0 1 0,-2-2-8 16,0 1-4-16,0 0-1 0,-12 2-2 15,-3 4-1-15,-7-1-34 0,-3 1-44 16,-8-1-63-16,0-1-135 0</inkml:trace>
  <inkml:trace contextRef="#ctx0" brushRef="#br0" timeOffset="68550.08">24440 5645 604 0,'0'0'33'0,"0"0"6"0,0 0 21 16,0 0-9-16,0 0-23 0,0 0-17 16,0 0-2-16,0 0-3 0,0 0-4 0,39-29-1 15,-16 38 1-15,6 1 1 0,-1 1 1 16,6 3-2-16,-1-1 1 0,0 3-2 15,0 1 1-15,-2 2 0 16,2 2-1-16,-4 0-1 0,0-1 2 0,-11-2-2 16,-1-1 0-16,-9 2 0 15,-2-1 1-15,-6 5-1 0,0 2 0 0,-12 4 0 16,-9 3 0-16,-8 2-1 0,-6 0 2 16,-6-2-1-16,-1 3 0 0,1-1-12 15,-6 0-24-15,5-2 7 0,5-1-49 16,-6-1-35-16,3 1-75 0</inkml:trace>
  <inkml:trace contextRef="#ctx0" brushRef="#br0" timeOffset="70265.45">28489 2855 349 0,'0'0'87'0,"0"0"-42"0,0 0 11 0,0 0 1 16,0 0-10-16,0 0-11 0,4-46-5 15,-4 45 0-15,0 0-6 0,0 1-8 16,0 0-5-16,0 1-8 0,2 6-4 15,-2 5-1-15,0 7 1 0,0 6 2 16,2 6 4-16,-2 7 0 0,2 4 0 16,-2 8-3-16,0 4 0 0,2 2-2 15,-2 2-1-15,0-2 0 0,3-2 0 16,3-8 0-16,-2-7-16 0,0-2-48 16,-2-10-37-16,0-7-71 0,-2-10-133 15</inkml:trace>
  <inkml:trace contextRef="#ctx0" brushRef="#br0" timeOffset="70643.58">28863 2902 502 0,'0'0'72'0,"0"0"-11"0,0 0 3 15,0 0 4-15,0 0-26 0,0 0-14 16,0 0-3-16,0 0-11 0,0 0-9 0,17-34-4 15,-17 40-1-15,-4 4-3 16,-3 8-1-16,-1 2 4 0,0 6 0 16,2 4 2-16,-7 5-1 0,5 4 0 15,0 1-1-15,-1 4-2 0,-1-2 2 0,6 1 0 16,4-1 0-16,0-2 1 0,0-3-1 16,6-3 0-16,7-9 0 0,-1-4 0 15,2-6-1-15,3-2 0 0,2-4 1 16,-1-5 0-16,1-3 0 0,-3-1 1 15,5-2-1-15,-7-5 2 0,3-3-1 16,-9 0 0-16,-1 1 1 0,-3-2 1 16,-4-3 3-16,-4-4 6 0,-5-4-2 15,-5-2-7-15,-11 2-3 0,-4-1 0 0,-8 3-2 16,-2 0-11-16,-9 6-8 16,7 2-41-16,-9 4-49 0,7 3-44 0,3 2-154 15</inkml:trace>
  <inkml:trace contextRef="#ctx0" brushRef="#br0" timeOffset="71102.34">28683 2631 493 0,'0'-82'7'16,"-6"54"2"-16,-4 6 43 0,2 4 8 15,-3 5-10 1,-3 3-18-16,1 4-12 0,-9 6-8 0,1 2-6 0,-8 12-3 16,-6 5-3-16,-6 6 0 0,-3 7 2 15,3 5-2-15,-3 4 2 16,1 3 0-16,6 4 1 0,4 5 0 0,0 5 0 16,8 3-2-16,4 2 0 0,0 2 0 15,15 5 1-15,2 2-2 0,6 0 0 16,4 3-1-16,17-6 0 0,6-2 1 0,8-4 1 15,3-3-1-15,-1-5-1 16,10-8 1-16,-1-8 0 0,2-10 0 0,-5-13 1 16,1-8 0-16,-1-8 1 0,-4-6 2 15,3-10 0-15,5-4 0 0,-3-4 10 16,-5-2 2-16,3-4-3 0,-3-2 1 16,-2-2 2-1,-2-6 3-15,-1-4-3 0,-7-7-4 0,-5-4 0 0,-9-6-3 16,-5-1 0-16,-10-3-6 0,-18 2 0 0,-11 6-2 15,-11 8 0-15,-9 15-1 16,-11 9-18-16,-8 15-13 16,-7 10-38-16,1 7-33 0,5 12-52 15,18 3-113-15</inkml:trace>
  <inkml:trace contextRef="#ctx0" brushRef="#br0" timeOffset="71495.89">28123 3895 375 0,'8'-60'42'0,"1"32"31"0,1 3 1 0,-6 5-4 16,0 1-9-16,-4 8-5 0,0 4-5 15,0 4-6-15,0 3-7 0,0 0-12 16,0 0-13-16,-2 4-10 0,-4 7-3 16,-4 9-5-16,-1 3 5 0,-1 11 0 15,-7 0 2-15,7 2-2 16,-9 7 1-16,5 1 0 0,-7 3-1 0,-8 3 0 31,0 1 0-31,0 0 0 0,-2-4 0 0,6-3-11 0,2-5-17 16,-2-3-13-16,1 2-13 0,-3-5-20 15,4 0-47-15,2-6-45 0,0-6-81 0</inkml:trace>
  <inkml:trace contextRef="#ctx0" brushRef="#br0" timeOffset="72187.11">27528 4413 285 0,'0'0'34'16,"0"0"-20"-16,0 0 23 0,0 0 9 15,0 0-13-15,0 0-2 0,0 0 4 16,0 0-4-16,-25-51-4 0,25 46-6 15,-2 3-3-15,2-3-6 0,0 4 3 16,0 0-2-16,0 0-4 0,0 1-1 16,0 0-1-16,0 0 2 0,0-1 3 15,0 0 7-15,2-1 2 0,-2-1 1 16,2 1-2-16,0 0 2 0,0 2-6 16,0 0-4-16,-2 0-1 0,2 0-3 15,3 0-3-15,1 2-3 0,-2 4-1 16,2 2-1-16,-2 2 0 0,4 5 0 0,3 0 0 15,-5 5 2-15,0 2-2 16,2 5 0-16,5 0 1 0,-7-2 1 0,0-2-2 16,9-3 1-16,-5-3 0 0,-4-2 0 15,7-5 0-15,3-4-1 0,-1-2-1 16,3-4 1-16,3 0-3 0,-2-9-6 16,12-4-5-16,-2-3-3 0,4-2-12 0,0 0-13 15,2-2-14-15,2 1 8 16,-4-1-20-16,0 2-42 0,-8 3-87 0</inkml:trace>
  <inkml:trace contextRef="#ctx0" brushRef="#br0" timeOffset="72824.67">27398 5073 203 0,'0'0'58'0,"-17"-56"-17"0,7 39 7 15,4 2 18-15,-1 1-17 16,1 4 8-16,-2-1-5 0,4 3-5 0,0 0-7 15,4 1-1-15,-2 1 2 0,-1 2 0 16,3 0-6-16,0 1-8 0,0 1-6 16,0 2-5-16,0-2-5 0,0 2 0 15,0 0 0-15,0 0-1 0,0 0-1 16,0 0 0-16,0 0 1 0,0 0-2 0,-4 0-1 16,-4 1-3-16,-6 0-4 15,5 2 0-15,-11 4-1 0,-1 5-2 16,-8 6 1-16,-2 5 0 0,-4 5 1 15,0 5 0-15,2 2 1 0,4 4-1 0,0 1 1 16,6 2-1-16,9 2 0 16,-7 1 1-16,13 1-1 0,-1-1-5 0,7 0-2 15,4 1 2-15,5-1 1 0,1 2-1 16,17 1 4-16,-7-2 2 0,11-2 0 16,4-8 0-16,4-7 0 0,7-4 0 15,-1-7 0-15,7-1-2 0,0-10 2 16,5-7 2-16,-3-3-2 0,6-11 4 15,-2-6-1-15,-3-7-2 0,3-6 4 16,4-7 4-16,-4-5-1 0,-4 0-4 16,-3-4 0-16,-9 1-3 0,-9-3 1 15,-9-4-1-15,-5-3 1 0,-9-4 2 0,-8-2-2 16,-8 0-1-16,-25-2 1 0,-17 9-2 16,-10 10-1-16,-16 10-4 0,-3 17-13 15,-8 11-2-15,9 9-3 0,-1 17-17 16,7 8-22-16,12 6-35 0,4 3-3 15,2 1-74-15,11-3-188 16</inkml:trace>
  <inkml:trace contextRef="#ctx0" brushRef="#br0" timeOffset="73066.78">27369 5310 627 0,'12'-53'25'15,"-2"21"26"-15,-3 0-22 0,-3 5 36 16,-4 6-3-16,0 4-22 0,0 2-7 16,-4 5-4-16,2 6-11 0,-3 1-7 15,3 3-5-15,0 0-5 0,-4 6-1 16,0 10-6-16,-2 5-1 0,3 10 3 16,-3 5 3-16,-2 4 1 0,4 3 0 15,2 3-1-15,1-1-17 0,3-2-14 16,0-5-1-16,0-3-23 0,3-8-24 0,5-6-24 15,-2-5-21 1,4-5-84-16</inkml:trace>
  <inkml:trace contextRef="#ctx0" brushRef="#br0" timeOffset="73391.13">27534 5216 582 0,'0'0'49'16,"0"0"-9"-16,0-60 22 0,2 54 15 15,-2 0-32-15,0 5-17 0,0-1-10 16,0 2-3-16,0 0-3 0,0 1-1 0,0 4-5 16,-2 1-6-1,-2 3-6-15,-2 7 0 0,-9 6 3 0,3 4 2 0,4 4 1 16,-7 0 0-16,5 2 0 16,6-4 0-16,-3-3 0 0,5-3-2 0,2-5-1 15,0-3-2-15,4-6 1 0,5-1 2 16,-5-3 0-16,12-3 2 0,-3-1 0 15,10 0 2-15,-1-7-1 0,5-3 1 16,2-2 0-16,2-1 0 0,-4 0-2 16,0-2 1-16,-4 2-1 15,-1-3-2-15,-9 2-5 0,1 1-19 0,-8 2-28 0,-6 0-38 16,0 1-20 0,-10 1-61-16,-6 1-133 0</inkml:trace>
  <inkml:trace contextRef="#ctx0" brushRef="#br0" timeOffset="73571.38">27565 5246 592 0,'0'0'35'0,"0"0"24"0,0 0 7 16,0 0 12-16,0 0-23 0,0 0-25 15,0 0-18 1,0 0-7-16,0 0-1 0,15 55 5 0,-5-23 4 0,-4 1-9 0,2 3-3 16,5-2 0-1,-3 0 1-15,-4 2-2 0,5-3-3 0,-1-1-30 0,-2-2-19 16,-2-3-33-16,9-2-31 0,-5-7-11 15,-4-7-141-15</inkml:trace>
  <inkml:trace contextRef="#ctx0" brushRef="#br0" timeOffset="74121.83">29016 3640 346 0,'0'0'71'0,"0"0"0"0,0 0 0 16,0 0-8-16,0 0-39 0,0 0-12 0,0 0-3 15,0 0-2-15,0 0 18 0,44 38 4 16,-22-15-9-16,3 5-4 16,6-2 3-16,6 4 0 15,5 3-6-15,1 2-2 0,13 5-2 0,-2 2-1 0,1 3-3 16,10 3-2-16,1 4-1 0,4 3-2 15,4 5-3-15,-3 2 1 0,-3 2 2 16,-2-1 0-16,-6-4-4 0,-8-6-21 31,-11-8-24-31,-4-7-16 0,-16-8 8 0,-13-6-35 0,-8-8-129 16</inkml:trace>
  <inkml:trace contextRef="#ctx0" brushRef="#br0" timeOffset="74595.56">30010 4856 366 0,'0'0'6'16,"0"0"-2"-16,0 0 23 0,-53-33 33 15,40 20-5-15,3 0-4 0,-2 1-1 0,-1 0-12 16,7 0-2-16,0 1 9 0,-3 1-5 16,7 1-11-16,0-2-7 0,2 1-2 15,0 0-3-15,0 3-5 16,0-1-2-16,0-2-4 0,2 5 0 0,3 0 2 16,3 3-1-16,0 2-4 15,0 2-1-15,9 7-2 0,-1 4-2 0,9 7 2 16,-2 4 1-16,0 1-1 0,2 4 1 15,-1 0 0-15,-3 0 0 0,2 1-1 16,2-3-1-16,-7 0 1 0,5-4 1 16,-2-6-1-16,-3-5 2 0,3-6-2 15,-5-4 1-15,5-3 0 0,0-5 2 16,-1-4 1-16,3-3-1 0,-8-5 0 0,3 0 2 16,-3-5 1-16,1-3 1 0,-5-5-3 15,-3-4 1-15,6-5-3 0,-3-3-1 16,1 1 0-16,0 4-1 0,-1 7-3 15,-7 11 2-15,-2 11-7 0,2 7-14 16,-4 2-8-16,0 2-12 0,-4 7-27 16,2 5-50-16,-11 4-115 0,3 1-76 15</inkml:trace>
  <inkml:trace contextRef="#ctx0" brushRef="#br0" timeOffset="75146.92">30651 5398 412 0,'2'-66'135'0,"5"32"-93"16,-1 3-3-16,-2 5 14 0,-2 1 16 0,0 4-16 15,0 3-17-15,-2 2-6 0,0 4-8 16,-2 2-3-16,2 3-4 16,-2 0-2-16,0 4-3 0,-2 0-3 0,-5 0-2 15,1 3-5-15,-4 0-2 16,-7 7-1-16,-1 5-1 0,-7 5 1 0,-2 7 0 16,0 3 1-16,0 5 2 0,0 3 0 15,4 2 1-15,0 4-1 0,0-2 0 16,1 3 2-16,7 4-2 0,7 0 0 0,-1 1 0 15,11 1-3-15,3 0 2 0,11 2-1 16,3 0 1-16,7 1 0 16,5-3-1-16,4-2 1 0,9-5-4 0,5-9 4 15,7-3-1-15,6-7 2 16,2-10 0-16,4-8 1 0,0-7 0 0,-2-12 1 16,0-6 1-16,-2-6 2 15,-4-4-1-15,0-4 3 16,-4-3 0-16,-9-4 1 0,1-5 2 0,-5-6-4 0,-4-6-2 15,-4-3-2-15,-8-6-2 0,-10-2 0 16,-7-6-3-16,-10-1 3 16,-17-3 0-16,-20 0 0 0,-15 2 0 0,-16 9-11 0,-15 14 1 15,-4 15-10-15,-8 18-3 0,0 15-15 16,2 11-12-16,4 16-16 16,8 11-29-16,7 8-30 0,12 5-75 15</inkml:trace>
  <inkml:trace contextRef="#ctx0" brushRef="#br0" timeOffset="75418.61">30726 5440 558 0,'0'0'16'15,"12"-77"8"-15,-6 53 3 0,-2 5 42 16,-2 6 11-16,1 2-29 0,1 4-17 15,-4 4-7-15,2 2-11 0,-2 1-6 16,0 1-8-16,0 9-2 0,0 11-7 16,-2 5 0-16,-5 9 6 0,3 4 1 15,-2 0 1-15,0-1 0 16,0-1-1-16,-3-2-4 0,7 1-27 0,2-5-16 0,0-3-13 16,9-5-12-16,-1-6 2 0,-2-5-22 15,2-7-110 1,1-5 75-16</inkml:trace>
  <inkml:trace contextRef="#ctx0" brushRef="#br0" timeOffset="75872.28">30837 5328 503 0,'0'0'91'0,"-2"-67"-75"31,2 50 7-31,0 3 19 0,6 2 20 0,1 4-29 0,1-1-8 0,4 1-2 16,-1 0-4-16,5 0-2 0,1 4-5 15,5 3-4-15,-1 1-3 0,2 0-2 16,0 2 0-16,-1 3-1 0,-3 4 0 16,0 1 0-16,-9 2-2 15,0 3-2-15,-4-1 0 0,-1 1-1 0,-5-1 1 16,0 4-2-16,-5-1 0 0,-7 0-7 16,2-2-3-1,-5-2-2-15,5-5 5 0,2-1 7 0,-1-2 4 0,1-3 2 16,8-1-2-16,-2 1 2 15,0-2-2-15,2 1 1 0,0-1 1 0,0 0-1 0,0 1 3 16,0-1 0-16,0 0 2 0,0 0-2 31,4 2-3-31,2 1-1 0,5 1 0 0,-1 4 2 0,6 2 3 16,3 6 2 0,0-1 4-16,-1 2 1 0,-1-1-1 15,-5-1 0-15,-6-1-3 0,-1 1-1 16,-3-1-4-16,-11-1 0 0,-3 1-3 15,-9-1 4-15,-12 0-1 0,-2-2 0 16,-8-2-1-16,3-1-2 0,3-2-4 16,2-1-13-16,4 0-21 0,4 0-20 0,2 1-58 15,7-2-25-15,1 3-102 0</inkml:trace>
  <inkml:trace contextRef="#ctx0" brushRef="#br0" timeOffset="76406.05">30370 6304 433 0,'0'0'35'15,"0"0"20"-15,15-60 5 0,-11 48 14 0,4 2-7 16,-2 0-12-16,-4 1-11 0,2 0-7 16,3 1-10-16,-5 3-6 0,0-1-5 15,0 5-2-15,-2 1-1 0,0 0-4 16,0 0-4-16,0 3-4 0,0 4-1 15,-4 4-4-15,-3 7 0 0,-1 10 4 16,-10 5 1-16,-3 6 1 0,-4 6 0 16,-4 2 1-16,-4 4-3 0,0 0 1 15,-2 1-2-15,0 3 0 0,-2 1-17 0,-1 1-5 16,-3-5-16-16,4-2-6 0,-2-2-29 16,-1-3-36-16,-3-4-42 0,-1-9-125 15</inkml:trace>
  <inkml:trace contextRef="#ctx0" brushRef="#br0" timeOffset="76768.25">29702 6809 608 0,'15'-51'6'0,"-1"32"7"16,1-1 3-16,-3 5 34 0,-1 4 5 0,-7 4-17 15,-2 3-1-15,-2 4 2 0,0 0-14 16,0 0-13-16,0 0-5 0,0 3-3 16,0 0-2-16,-2 3-2 0,0 5-2 15,-2 2 0-15,-3 4-1 0,3 5 3 16,2 0 1-16,-4 4-1 0,4 2 0 16,0 4-1-16,0 3 1 0,2 4 1 15,2 1-1-15,-2 3 0 0,0 0-3 16,2-2-11-16,6-8 9 0,2-7-5 15,5-7-5-15,4-4 6 0,1-8 6 0,7-6 3 16,4-3 1-16,2-7 0 0,11-6 1 16,3-3 0-16,1-3-1 0,3 2 0 15,-3 4-1-15,-5 3 1 0,-3 5-1 16,-16 3-4-16,-1 4-32 0,-10 0-42 16,-3 4-19-16,-10 0-66 0,-10 1-152 15</inkml:trace>
  <inkml:trace contextRef="#ctx0" brushRef="#br0" timeOffset="77389.58">29951 7558 452 0,'0'0'45'16,"0"0"-6"-16,12-63 11 0,-10 49 11 0,-2 0-6 15,2 1-2-15,-4 1-5 0,2 1-17 16,-6-1-9-16,2 1-7 16,-3 4-5-16,1-1-3 0,-6 1-2 15,-1 2-2-15,1 0-2 0,-2 2-1 0,1 3 0 16,1 0-2-16,-3 2-1 0,3 6 2 15,-3 4-2-15,7 1 1 0,2 4-2 16,-2 1 4-16,4 0 0 16,-1 0 0-16,3-2 0 0,2-3-4 0,2 0-1 15,5-3-2-15,-3-3 4 16,4-2-1-16,-2-2 3 0,7-3 1 0,-1 0 0 0,0 0 1 16,9-3 0-16,-4-3 1 15,7-3-1-15,1 2 0 0,-2-5 2 16,-2 3 3-16,-1 1 2 0,-5-2-1 0,1 1 1 15,-7 3 2-15,-3 0 0 16,-4 5 0-16,0-1-3 0,-2 2-3 0,0 0-2 16,0 3-2-16,-2 8-2 15,0 5 0-15,-2 4 2 0,2 2 0 0,0 6 0 16,4 2 0-16,0 1-1 0,4 3 1 16,-2 3 1-16,6 5-1 0,-6 5 0 0,1 2 2 15,-1-1-2-15,-2-6 0 0,0-11 1 16,-2-8-1-1,-2-6 0-15,-6-4 0 0,-3-2-1 16,-3-3-8-16,-1 0-3 0,-5 0-1 0,-3 0-9 0,2-3-13 16,-6-4-10-1,5-1-14-15,-7-3-4 0,4-4-10 0,-2-3-49 0,-4-5-67 0</inkml:trace>
  <inkml:trace contextRef="#ctx0" brushRef="#br0" timeOffset="77779.89">29744 7388 634 0,'0'0'42'16,"0"0"-8"-16,0 0 12 0,0 0 17 0,0 0-32 16,0 0-17-16,0 0-8 15,0 0-2-15,-56-15-2 0,39 27-1 0,-5 9-1 0,1 4 0 16,5 5 0-16,-5 4-1 0,8 4 1 15,-1 3 1-15,6 5-1 0,-1 4 0 16,7 2-2-16,2 3 2 0,0-1 0 16,9-2-1-16,5-3 1 0,5-1 1 15,6-3-1-15,3-5-1 0,6-4-9 32,3-6-1-32,2-10 9 0,9-7 1 0,-1-12 0 15,11-5 1-15,-2-12 2 0,4-7 0 16,-4-5 0-16,3-5 1 15,-7-3 2-15,-4-1 4 0,-7-4 4 0,-4 1 4 16,-10-3-5-16,-4 1-4 16,-13-1 3-16,-8-5-2 0,-4-6 0 0,-18-3-3 15,-9 1-6-15,-13 6 1 0,-16 6-2 16,-12 10-1-16,-8 8-19 0,-9 7-2 16,6 11-30-16,7 6 4 0,16 3-12 15,10 5-6-15,21 2-20 0,5 0-83 16,3-2-245-16</inkml:trace>
  <inkml:trace contextRef="#ctx0" brushRef="#br0" timeOffset="78252.42">31125 6062 396 0,'0'0'53'15,"-38"-54"4"-15,28 39 7 0,4 2 6 16,2 2-12-16,4 5 6 0,0 0-10 16,0 5-29-16,4 1-6 0,2 0-6 15,9 4-6-15,1 9-4 0,9 8 0 16,6 8-1-16,0 8 2 0,2 5 1 15,0 5-1-15,4 4-1 0,0 6 1 16,9 0-1-16,-1 4-1 0,3 0-2 16,0-1 0-16,-3 3 2 0,0-1-2 0,-5 2 0 15,-5-1-27-15,-10-2-36 0,-5-7-10 16,-3-8-33-16,-11-8-52 0,-4-11-39 16</inkml:trace>
  <inkml:trace contextRef="#ctx0" brushRef="#br0" timeOffset="78646.5">31178 6824 602 0,'0'0'52'0,"-6"-50"-26"0,6 33-16 16,2 2 19-16,2 5 33 0,-2 3-18 0,-2 3-17 15,3 0-3-15,1 2-8 0,0 2-6 16,2 0-5-16,4 6-5 15,9 5 0-15,2 3 0 0,3 5 2 0,9 4 0 16,1 0 2-16,1-1-3 0,2 3-1 16,-4-1-1-16,0 0 1 0,-4 1 0 15,0-3 0-15,-2-1 0 0,-2-1 0 16,-1-5 0-16,-1-6 1 16,0-4 0-16,-2-3 1 0,-3-2-1 0,-1-4 1 0,3-6 2 15,-1-2-1-15,-5-3 5 0,3-4 5 16,-7-3 0-16,-3-7 0 0,-3-2-3 15,-6-5-3-15,2-2-5 0,0-4 0 16,-2 2-1-16,2 4-1 0,0 5 0 16,-3 10 0-16,6 8 0 0,-1 6-3 0,-2 6-7 15,0 1-13-15,0 4-19 16,0 9-11-16,2 6-36 16,-2 8-38-16,0 3 9 0,-9 4-55 0</inkml:trace>
  <inkml:trace contextRef="#ctx0" brushRef="#br0" timeOffset="79229.98">31579 7320 575 0,'0'0'19'0,"21"-59"2"15,-11 42 0-15,-8 1 25 0,5 3 2 16,-5 3-12-16,-2 1-6 0,0 0-7 16,-4 2-5-16,-3 1-7 0,-1 0-4 15,0 3-1-15,-2 1 0 0,-3 2-3 0,1 0-1 16,-3 7-2-16,1 4 0 15,-3 1 0-15,1 2 0 0,-3 3 3 16,3 2-3-16,-5 1 2 0,4-1-2 0,-1 2 1 16,5 0-1-16,-1 3 1 15,1 1-1-15,7 1 0 0,4 2-1 0,0 3 1 16,4 1 0-16,6 3 0 0,7 1 0 16,1 2-1-16,9 0 0 0,0 0 1 15,8 0-1-15,0-2 1 0,11 0 0 16,-1-6 2-1,7-3-2-15,1-7 1 0,5-6 0 0,-2-4 1 0,0-3-1 16,-3-7 2-16,-3 0 3 0,-3-5 1 16,3-6 5-16,-5-3 2 0,5-4 0 15,-3-6 0 1,9-5-4-16,2-6-1 0,0-3-5 16,2-6-1-16,-13 1-2 0,-6-2-1 0,-10-3 0 15,-12-3 1-15,-13 2 0 0,-10 0 2 0,-19 4-1 0,-18 0-2 16,-13 0-5-16,-17 1 1 0,-7 0-2 15,-5 3 1-15,-4 8-23 0,4 11-2 16,7 8 3-16,8 11-5 0,10 3-11 16,4 10-44-16,4 5-57 15,5-1-171-15</inkml:trace>
  <inkml:trace contextRef="#ctx0" brushRef="#br0" timeOffset="79515.36">31799 7313 420 0,'0'0'124'0,"0"0"-44"0,0-51-31 0,0 44 21 16,0 4 2-16,0-2-23 0,0 5-18 15,0 0-10-15,0 3-11 0,0 7-10 16,-3 7-1-16,1 6 0 0,2 3 1 16,-4 2 0-16,0 3 2 0,4-3-1 15,0 3-1-15,0 0-5 0,8-2-21 0,-3 1-25 16,3-3-31-16,2-2-34 16,0-4-49-16,-1-6-118 0</inkml:trace>
  <inkml:trace contextRef="#ctx0" brushRef="#br0" timeOffset="79845.73">32142 7345 632 0,'-19'-51'25'16,"3"32"28"-16,1 4 3 0,-4 5 8 16,5 5-31-16,-3 4-15 0,5 2-7 15,0 9-6-15,-5 6-5 0,1 6-1 0,1 4 1 16,5 3 1-16,-1 2-1 0,5 1 0 15,2 1 1-15,6-2-1 0,-2-2 1 16,8 0-1-16,3-7 0 0,3 0-1 16,5-6 1-16,1-6 0 0,3-2 1 15,4-7 1-15,2-1 0 0,2-3 2 16,-4-6 2-16,-2-2-2 0,-3-4 19 16,-3-3-2-16,-7 1-8 0,-3-4 0 15,-9 0 1-15,0-5-5 0,-13-2-5 16,-3-4-4-16,-11-2 0 0,-12-2-6 0,-5 1-3 15,-5 6-5-15,-5 5-6 0,2 9-8 16,-4 7-6-16,-6 8-19 16,-6 1-66-16,-4 6-55 0,4 0-255 0</inkml:trace>
  <inkml:trace contextRef="#ctx0" brushRef="#br0" timeOffset="80897.03">27017 5929 60 0,'0'0'241'0,"0"0"-178"16,0 0-6-16,0 0 8 16,0 0 10-16,0 0-16 0,0 0-13 0,-6-43-1 15,6 38-4-15,0-3-9 0,2 0-6 16,0-1 0-16,0 0-4 15,4 4-8-15,-3 0 0 0,-3 3-1 0,0 1-1 16,0 1-2-16,0 0-3 0,0 0-1 16,0 2-6-16,-3 4-1 0,-9 8-2 0,2 9 0 15,-13 7 3-15,0 8 0 16,-8 7 1-16,-2 5 1 0,-6 5-1 0,4 1 1 16,0 3-1-16,-3 2 0 15,-1 2 1-15,2 2-2 0,-11-2-1 0,1 1 1 16,5-1 0-16,-3-1-1 0,2-1-6 15,5-5-11-15,5-8 9 0,2-7 2 16,4-7-9-16,7-8 0 16,-1-7 4-16,2-5-7 0,5-6-8 0,4-2-12 15,-5-1-8-15,9-5-1 16,4 0 2-16,-2-7-14 0,2-4-28 0,2-6-21 16,0-2-24-16,2-1-91 0</inkml:trace>
  <inkml:trace contextRef="#ctx0" brushRef="#br0" timeOffset="82203">25992 6742 326 0,'0'0'42'0,"0"0"37"0,0 0 2 16,14-51-12-16,-11 48-24 0,-3 0-15 16,2 0-2-16,2 2-2 15,0 1-8-15,2 0-8 0,2 3-5 0,-4 5-4 16,1 4 0-16,-1 2-1 0,-2 7 0 15,0 4 1-15,-2 4 0 0,2 3 1 16,-2 6-1-16,0 2 1 0,0 4-1 16,0-4 0-16,6 2-1 0,7-4 1 15,-3-4 0-15,15-3 0 0,-3-8 0 16,3-7 1-16,8-4 0 0,2-8 1 16,9-4 0-16,-1-8 2 0,9-8-2 15,-5-4 0-15,13-3 0 0,-6-4 0 16,-2 1-2-16,2 2 2 0,-11 4-3 0,-10 0-1 15,-6 4-33-15,-17 3-34 16,-10 3-24-16,-4 3-138 0</inkml:trace>
  <inkml:trace contextRef="#ctx0" brushRef="#br0" timeOffset="82612.28">25942 7342 170 0,'0'0'205'0,"0"0"-143"0,0 0-9 15,0 0 19-15,0 0-7 0,0 0-14 16,0 0-3-16,0 0-15 16,-22-32-14-16,22 39-8 0,6 7-3 15,0 3 3-15,-2 3 2 0,2 6-2 16,-6 3-3-16,0 3-2 0,0 2 0 0,0 1-3 15,-4 1 0-15,2 3-2 0,-2-1-1 16,2 3-1-16,-4-3-2 0,4 0-30 16,0 0-25-16,0-7-20 0,-1-3-67 15,3-12 28-15,0-10-47 0</inkml:trace>
  <inkml:trace contextRef="#ctx0" brushRef="#br0" timeOffset="82848.89">26238 7476 569 0,'0'0'45'16,"6"-51"-6"-16,-2 42 29 0,-2 4 8 15,0 4-31-15,-2-1-14 0,0 2-8 16,0 0-11-16,0 6-6 0,0 7-6 16,0 6 0-16,0 6 1 0,0 5 2 15,0 0-1-15,-4 3 0 0,2 0 0 16,0 1-2-16,0 1-2 0,0-1 2 0,2-1-12 15,0-5-25-15,0-3-10 16,0-7-20-16,0-8-10 0,0-4-11 16,0-6-47-16,0-3-69 0</inkml:trace>
  <inkml:trace contextRef="#ctx0" brushRef="#br0" timeOffset="83259.48">26106 7241 402 0,'-29'-53'205'0,"10"39"-187"16,3 3 10-16,-3 5 27 16,0 7 0-16,-7 0-33 0,1 8-15 0,2 6-3 15,-4 4-2-15,0 7 5 0,4 6-4 16,3 5 0-16,-3 5-1 0,2 1-1 16,5 4-1-16,-7 4 1 0,11 0-1 15,-7 3 0-15,11 1 1 16,0 6-1-16,-1 1 0 0,9 0 0 0,11 2 0 15,1-7-1-15,15-3 0 0,4-3-10 16,-2-4 3-16,2-9 8 0,4-10 1 16,2-9-1-16,-2-7 1 0,5-11 0 0,7-1 1 15,-1-10 4-15,-3-6 6 16,13-4 2-16,-9-4 0 0,5-3 3 16,-2-6 1-16,-1-2 0 0,-9-6 0 0,3-6-6 15,0-1 2-15,-7-5-2 0,-8-1-3 16,-7-2-2-16,-2 2 0 0,-13 1-1 15,-4 2-3-15,-6-2 0 16,-6 0-2-16,-15 4-1 0,-8 2-1 0,-19 6-2 16,-8 9-2-16,-16 7-4 0,-1 11-19 0,-8 13-11 15,5 8-5-15,5 14-18 0,7 5-59 16,6 0-77-16,10-5-282 0</inkml:trace>
  <inkml:trace contextRef="#ctx0" brushRef="#br0" timeOffset="83809.2">27503 5938 357 0,'0'0'55'0,"0"0"5"16,0 0 3-16,0 0 2 0,-12-56-16 0,12 53-4 15,0-1 3-15,0 2-4 0,0 2-13 16,0-1-10-16,2 1-5 0,0 0-3 15,0 0-3-15,-2 1-3 0,6 4-4 16,11 7-2-16,-3 8 2 0,11 6-2 16,0 11 2-16,4 7 1 0,2 6 0 31,2 4-1-31,0 2 0 0,-2 1-2 0,0-3-1 0,0 1 0 0,0 1 1 16,-2-3-1-16,2 2 0 0,-6-5-2 15,-7-3-16-15,5-5-28 0,-13-4-22 0,3-7-24 16,-9-4-23-16,-2-8-61 0,-4-6-146 15</inkml:trace>
  <inkml:trace contextRef="#ctx0" brushRef="#br0" timeOffset="84186.23">27660 6699 548 0,'0'0'62'0,"0"0"-19"0,13-65 6 0,-7 50 32 16,2 0-25-16,0 0-24 0,-2 4-14 15,3 2-2-15,3 4-3 0,-6 3-5 16,-2 2-2-16,7 7-2 0,5 8-3 16,-3 10 0-16,10 2 1 0,-9 3 0 15,9 4-2-15,-3 0 0 0,-5-1-1 16,10 4 0-16,-9-3 1 0,5-2-1 15,2-7 1-15,-5-5-1 0,7-4 1 16,-2-7-1-16,-9-3 1 0,5-6 1 16,-7-1 1-16,5-7-1 0,-5-7 2 15,5-1 1-15,-1-3-2 0,1-3-1 16,1-1 1-16,1-1 0 0,-7-2 0 16,1-1-1-16,-1 1 0 0,-4 5-1 15,-8 3 1-15,3 6-1 0,-3 6-5 0,-3 6-11 16,-5 0-13-16,-6 3-31 0,-1 7-53 15,-7 5-34-15,3-2-133 0</inkml:trace>
  <inkml:trace contextRef="#ctx0" brushRef="#br0" timeOffset="84579.26">28258 7346 528 0,'0'0'73'16,"0"0"-32"-16,-3-62 4 0,-5 48 24 15,-2-1-20-15,-3 1-17 0,5 2-5 16,-8 3-5-16,5 4-6 0,-5 0-4 16,1 5-7-16,-3 0-5 0,3 7 0 15,-10 5-2-15,7 3-1 0,-5 4 2 16,2 2 0-16,5 4 1 0,-5 0-2 15,11 4 0-15,-5-2-2 0,5-1 0 16,6-2 0-16,2-4 0 0,2-3 1 16,6-5 3-16,0-1-2 0,9-4 2 15,-3-2 0-15,7-2 1 0,1-3 0 0,7 0-1 16,6-1 2-16,3-7 1 0,3-2 0 16,2 0 1-16,0-1 0 15,-1 0-2-15,-5-2 0 0,0 1-2 0,-4 2 1 16,-4 0-1-16,-15 1-1 0,1 0-21 15,-9 0-25-15,-6-4-18 0,-15 1-46 16,3 1-91-16</inkml:trace>
  <inkml:trace contextRef="#ctx0" brushRef="#br0" timeOffset="84783.15">28220 7311 487 0,'0'0'174'15,"0"0"-116"-15,0 0-23 0,0 0 24 16,0 0-1-16,0 0-22 0,0 0-10 15,0 0-8-15,0 0-9 16,2 12-5-16,3 9-1 0,1 2 4 0,2 4 1 16,0 1-3-16,-4 0-2 0,1 0-2 15,-5 0 1-15,0 4-2 16,0 1 0-16,0 4 0 0,0 2-28 0,-5-5-5 16,3-4-11-16,2-3-27 0,0-11-22 15,2-1-9-15,0-7-25 0,-2-4-82 16</inkml:trace>
  <inkml:trace contextRef="#ctx0" brushRef="#br0" timeOffset="85233.4">28171 7189 182 0,'0'0'379'16,"0"0"-362"-16,0 0 0 0,0 0 30 15,0 0 21-15,-50-53-23 0,25 51-19 0,-6 2-9 16,2 1-5-16,-2 7-1 0,-2 6-3 16,2 1-1-16,4 6-2 0,3 0 1 15,-1 6-4-15,2 4 0 16,7 3-2-16,-1 5 0 0,7-1 1 0,1 5-1 16,7 2 0-16,2 2 0 15,0 2 0-15,7 0 0 0,3 0-1 0,8-1-2 16,-3-4 1-16,8-4-1 0,1-6 1 15,1-6 0-15,4-3 1 0,-2-4 0 16,6-2 1-16,-2-7 0 0,4-8-1 16,3-4 1-16,7-1 0 0,-2-11 2 15,1-4 1-15,1-5-1 0,-1-4 2 16,-7-2 12-16,-2-3 9 0,-2-3-7 0,0-4 3 16,-6 0-7-16,-6-5 0 15,-9-3-3-15,-4-1 0 0,-3-4-4 0,-8-4-3 16,-7-2 0-16,-8-1-3 15,-5 2-1-15,-12 4-3 0,-15 5 1 0,-2 9-3 16,-10 12-14-16,-2 11-2 0,-4 11-22 16,0 8-9-16,2 12-12 0,-3 9-71 15,14 2-92-15</inkml:trace>
  <inkml:trace contextRef="#ctx0" brushRef="#br0" timeOffset="86499.93">25690 8263 72 0,'0'0'351'16,"0"0"-272"-16,0 0-22 0,0 0 2 16,0 0-3-16,2-49-4 0,-2 45-11 15,2 1-7-15,-2 0-10 0,4 1-4 16,-4 2-6-16,3 0-5 0,-3 1-4 0,2 10-3 16,-2 6-2-16,0 9 1 15,-11 3 3-15,-3 4 1 0,-3 2-1 16,-6 6 0-16,-8 6-2 0,-8 5 0 0,-10 7-1 15,-1 8-1-15,-12 4-1 16,-6 3 1-16,-5-1 0 0,3-5 0 0,6-6-6 16,6-9-16-16,0-3-7 0,11-10-8 15,1-3-25-15,7-6-27 0,4-6-28 16,2-6-76-16</inkml:trace>
  <inkml:trace contextRef="#ctx0" brushRef="#br0" timeOffset="86835.13">24665 8977 278 0,'4'-51'206'0,"-2"29"-148"16,6 3-9-16,-4 3 6 0,1 4-1 15,-1 2-10-15,2 5-5 0,0 2-4 16,0 2-13-16,-2 1-10 0,1 3-6 16,-3 4-2-16,2 5-1 0,2 3 1 15,-4 5-1-15,0 4-1 0,-2 2 0 16,-4 4-1-16,-2-1-1 0,-2 1 0 0,-1 1 1 15,-7-2-1-15,7 2 1 16,-5-5 0-16,4 1 0 0,1-6-1 0,5-2-4 16,0-4 0-16,4-3 1 0,0-3-2 15,2-3 2-15,4-1-1 16,3 1 2-16,9-3-1 0,-1-3 3 0,10-1 0 16,4-7 2-16,6-3 1 0,6-4-2 15,7 0 3-15,-7-1 1 0,11 1-3 16,-6 1-1-16,3 2 0 0,-7-1-1 15,-3 6-5-15,-4 2 3 0,-10 4-15 16,-6 1-47-16,-11 7-55 0,-10 5-75 16</inkml:trace>
  <inkml:trace contextRef="#ctx0" brushRef="#br0" timeOffset="87381.49">24652 9680 654 0,'0'0'52'0,"-2"-63"-18"0,2 45 23 15,0 1-2-15,0 2-27 0,0 2-12 16,0 2-2-16,2 1 0 0,-2 5-5 15,5 0-2-15,-3 3-5 0,6-1-2 16,2 2 0-16,-1 1-1 0,3 0-1 16,7 5 1-16,-7 2 0 0,7 0 0 15,-7 5 1-15,2 2-3 0,-5 2-2 16,-9 0-10-16,0 2-3 0,0 3-6 16,-13 2-1-16,1-1 0 0,4-2 4 15,-1-3 4-15,-1 0 6 0,4-3 7 16,6-4 3-16,0 0-2 0,0-4-2 0,0-3 3 15,0-2 1-15,4-1 1 16,0 0 3-16,4 0-3 0,-3 0 2 0,-1 0 4 16,2-2 4-16,6 0 0 0,5 2 3 15,-1 0-1 1,5 0-3-16,6 4-4 0,-9 3 13 0,3 1-3 0,2 4-2 16,-11 0-1-16,-1 2-5 0,-3 5-6 15,-4-3 0-15,-4 2 0 0,-4 0 0 16,-11-1-1-16,1 1 1 0,-11-4 0 15,0 1-1-15,-4-1-2 0,-2 0-2 16,2-2-6-16,-4-2-13 0,2-4-2 0,-2-1-5 16,4-1-23-1,0-1-23-15,3-3-4 0,13 0-26 16,-5 0-37-16,7-5-152 0</inkml:trace>
  <inkml:trace contextRef="#ctx0" brushRef="#br0" timeOffset="87743.02">24599 9419 667 0,'0'0'32'0,"0"0"11"15,0 0 5 1,-9-51 8-16,5 48-25 0,0 2-11 0,-10 1-6 0,1 4-5 16,3 6-9-16,-9 9-1 15,5 9-3-15,-9 6 1 0,5 8 1 0,1 6 1 16,1 3 1-16,-1 2 1 0,7 4-1 15,-7 0 0-15,11 2-1 0,0 0-2 16,4-4-5-16,2-1 2 0,6-1-3 16,8-1-1-16,9-4-17 0,8-7 23 15,6-7 1-15,7-12-2 0,5-6 2 16,1-10 0-16,6-6 1 0,4-12 2 16,0-9 0-1,-3-6 0-15,-1-5 1 0,2-8 1 0,-8-1 4 0,-1-3 8 0,-5-4 0 16,-3-1-3-16,-8-3 4 15,-10-3-3-15,-7 0-2 0,-16-4 0 0,-6 1-5 16,-12-3-1-16,-9-1-2 0,-6 3-2 16,-4 4-5-16,-3 11-7 0,-5 8-5 15,1 7-12-15,5 9-85 16,6 2-49-16,2 6-78 0</inkml:trace>
  <inkml:trace contextRef="#ctx0" brushRef="#br0" timeOffset="88183.69">26250 8293 356 0,'0'0'85'16,"0"0"-25"-16,0 0 0 0,0 0 6 0,-37-50-15 15,33 42 4-15,2 3-12 16,-2 1-5-16,2 3-9 0,2 1-5 0,-2-1-4 15,2 1-5-15,0 0-7 0,0 6-8 16,6 7-2-16,-2 6 2 0,10 7 0 16,3 10 1-16,6 4 0 0,-3 7 1 15,3 5-1-15,6 5 1 0,-8 4-2 16,2 1-1-16,3 1 1 0,1-3 0 16,-6-2 0-1,2-1-13-15,1-3-23 0,-9-3-51 0,-1-6-1 0,-7-7-55 16,-5-10-183-16</inkml:trace>
  <inkml:trace contextRef="#ctx0" brushRef="#br0" timeOffset="88545.5">26271 8921 512 0,'0'0'58'0,"4"-55"-7"0,-2 39 21 0,0-1 13 0,-2 3-36 0,4 1-15 16,-1 1-7-16,-3 3-6 0,2 6-5 16,0 3-4-1,2 0-4-15,0 9-7 16,4 7-1-16,-2 5-4 0,13 8 3 0,-7 4 1 16,11 5 1-16,-6-1-1 0,5 1 1 15,3-2 0-15,-6 0-1 0,6-3 0 16,1-6 1-16,1-5-1 0,-6-7-1 15,2-5 1-15,2-4 0 0,-7-4 1 16,5-2 0-16,-7-2 0 0,3-10 0 16,2 0 1-16,-7-2 1 0,5-3 1 0,-9 3-4 15,-4-4 1-15,5 1 0 16,-3-3 0-16,-4 0 0 0,0-2-1 16,-4 4-3-16,2 4 2 0,0 2-11 15,0 5-7-15,-2 4-7 0,0 3-21 0,-4 0-39 16,-2 3-60-16,-8 3-175 0</inkml:trace>
  <inkml:trace contextRef="#ctx0" brushRef="#br0" timeOffset="89049.36">26879 9380 642 0,'0'0'14'0,"-17"-69"54"0,5 44-27 16,1 6 11-16,1 2-11 0,-11 6-18 16,7 5-12-16,-11 2-3 0,-2 4-4 15,-2 4-2-15,-2 9 0 0,-4 8-2 16,-2 4-3-16,0 9 1 0,4 7 2 15,-2 3 0-15,4 5-1 0,-2 6 1 16,2 7-3-16,0 7 3 0,0 3-1 16,4 4 1-16,8-3-2 0,3-2 1 15,7-3-2-15,11-9 0 0,9-3-5 16,5-3-3-16,13-5-1 0,2-4 1 0,8-7 6 16,1-5-1-16,18-9 4 0,6-8 2 15,4-10 0-15,0-11 1 0,-2-15 0 16,0-12 1-16,5-9 5 0,-3-3 1 15,-2-7 0-15,-2 0 3 0,-12-3-6 16,-9-3 7-16,-10-2-3 0,-6-1-1 16,-14 0 0-16,-5-2 0 0,-8-1-1 15,-11-2-3-15,-5 1-2 0,-11 2-1 16,-10 8-1-16,-13 10-3 0,1 10-6 0,-11 12-8 16,-4 10-1-16,0 8-20 0,4 6-16 15,10 14-22-15,-2 8-2 0,11 0-59 16,4 1-88-16</inkml:trace>
  <inkml:trace contextRef="#ctx0" brushRef="#br0" timeOffset="89301.31">26647 9731 550 0,'0'0'30'0,"0"0"7"15,15-55-12-15,-13 41 28 0,2 1 4 16,-2 1-26-16,0-1-3 0,6 0-3 16,3 1-3-16,1 0-8 0,0 0-3 15,11 0-3-15,8 2-2 0,4-2 1 16,7 2-4-16,3 1-3 0,-6 4-3 16,-3 4 2-16,-12 1 0 0,-7 0-16 15,-1 7-20-15,-9 2-25 0,-7 1-51 16,-9 2-56-16,-7-3-162 0</inkml:trace>
  <inkml:trace contextRef="#ctx0" brushRef="#br0" timeOffset="89711.11">26742 9726 653 0,'0'0'36'16,"0"0"-13"-16,0 0-4 0,0 0 37 0,0 0-13 15,0 0-22-15,0 0-6 16,0 0-1-16,0 0-3 0,-2-22-7 15,4 28-3-15,5 1-1 0,-5 2-2 16,4 2 2-16,-6 3 1 0,2 3-1 16,-2 1 0-16,0 2-2 0,-6-2-4 0,4-3-3 15,2-3-1-15,0-4 2 0,0-1 1 16,0-4 2-16,0-1 3 0,0-2-1 16,0 1 2-16,0-1 1 0,0 0 1 15,0 0 3-15,0 0-2 0,0-1 2 16,0-3 1-16,-2-1-2 0,2-1 0 15,0 0 1-15,4-1-1 0,6-2 0 16,-4 4 1-16,5 1-1 0,7 3 1 16,-1 1-1-16,5 0-3 15,7 0 3-15,4 5-1 0,-2 6 1 0,3 2 1 16,-10 1-1-16,-5 4 11 0,-3 0-4 0,-9 0-6 16,-7 2-2-1,-4 1 1-15,-15 2-2 0,2-1-1 0,-7-2-3 0,-7-1-6 16,0-4-9-16,4-2-2 0,2-4-9 15,0-3-16-15,-2-2-45 16,-2-1-9-16,0-3-76 0,11 0-138 0</inkml:trace>
  <inkml:trace contextRef="#ctx0" brushRef="#br0" timeOffset="90260.97">28315 8067 378 0,'0'0'81'0,"0"0"-15"16,0 0-12-16,0 0 13 0,0 0 3 0,0 0-14 0,0 0-11 16,7-22-13-1,-7 22-8-15,0 3-9 0,-2 5-7 0,-1 5-3 16,-3 6 0-16,-2 7 0 0,2 8 0 0,-2 4-1 15,-9 10 0-15,3 6-3 0,-5 5 0 16,2 8 0-16,-5 1 1 0,3 3-2 16,-4 0 0-16,-4 1-5 0,5-5-10 15,3-5-13-15,-2-4-15 16,9-8-15-16,-7-3-19 0,7-9-15 0,-5-9-111 16,7-9-30-16</inkml:trace>
  <inkml:trace contextRef="#ctx0" brushRef="#br0" timeOffset="90655.61">27921 8818 447 0,'0'0'180'31,"0"0"-123"-31,8-64-23 0,-4 53 27 0,-4 1-1 0,0 3-31 0,0 3-11 16,0 2-3-16,-4 1-3 0,2 1-3 15,-4 0-5-15,-1 3-4 16,-3 3 0-16,4 1-2 16,0 5 0-16,-3 2 1 0,1 3-1 15,6 2 2-15,0 0 0 0,0 1 0 16,2 1 0-16,2-1 0 0,-2-3-1 16,4 2 1-16,2-6 0 0,1 1 0 15,-1-3 0-15,0 2-1 0,0-2 0 16,4-1 0-16,-1 1 1 0,-1-2 0 15,2 1 0-15,5-4 0 0,-3-2 0 16,7-2 0-16,-3-2 0 0,11-3 0 0,0-6 1 16,4-2 0-16,0-1 0 0,0-1 1 15,2-1-1-15,0 5-1 0,-4-2 1 16,-6 2-1-16,-2 5 0 0,-7 1-13 16,-4 3-31-16,-10 0-52 15,-10 4-69-15,-4 2-202 0</inkml:trace>
  <inkml:trace contextRef="#ctx0" brushRef="#br0" timeOffset="91144.6">27941 9249 9 0,'0'0'212'0,"0"0"-174"16,0 0 1-16,0 0 6 0,0 0 26 16,0 0-16-16,0 0 1 0,0 0-9 0,-25-33-8 15,19 32-4-15,4 1 1 0,2 0 6 16,-2-1-2-16,2 0-3 0,0 1-7 15,0-3-3-15,2 0-7 16,4-1-7-16,1-1-5 0,1-1-1 0,2 2 2 16,9-3 0-16,-3 2-2 0,7 4-2 15,2-1-1-15,-4 0-1 0,1 1-1 16,5 0 1-16,-6 1-3 0,-7 1 2 16,1 3-2-16,-1 1 1 0,-8 4-1 15,1-2 0-15,-5 2 0 0,0 1 0 16,0 3 0-16,-2 3 1 0,0 2 0 15,0 3-1-15,-4 3 1 0,2 4 0 16,-2 3-1-16,1 4 0 0,-1 3 0 0,2 2-4 16,-2 1-9-16,0 0-1 15,-4-3-3-15,-1-1-5 0,3-5-23 0,2-3-14 16,-2-8 39-16,-2-3-41 16,4-7-18-16,-1-3-32 0,1-2-51 0</inkml:trace>
  <inkml:trace contextRef="#ctx0" brushRef="#br0" timeOffset="91333.88">27960 9661 559 0,'0'0'82'0,"0"0"-50"16,0 0 9-16,33-54 32 0,-19 39-21 16,7-3-24-16,6-2-7 0,2 1-3 15,0 0-8-15,0 4-6 0,0-1-3 16,-2 5-1-16,-1 3 0 15,-3-1-17-15,-8 6-32 0,-9 0-35 0,-2 1-50 16,-4-1-154-16</inkml:trace>
  <inkml:trace contextRef="#ctx0" brushRef="#br0" timeOffset="91744.69">28175 9219 712 0,'0'0'11'15,"-10"-78"-4"-15,7 50-3 16,-1 3 25-16,-12 6 20 0,-1 4-29 0,-10 4-9 16,-2 2-3-16,-8 7-3 0,-2 2 2 15,-2 7-6-15,-9 6 0 0,7 9 0 16,-7 4 2-16,7 6-2 0,5 5 0 16,1 1 0-16,4 4 0 0,4 4 0 0,0 2 0 15,15 2-1-15,1 1 0 16,9 1-4-16,6-2 1 0,17-2 2 0,-1-2 0 15,9-3 1 1,6-5 2-16,5-4-1 0,1-1-1 0,6-6-1 16,-3-5-1-16,3-1 2 0,5-4 0 0,-3-6 0 15,5-2 1-15,-2-9 0 0,3 0-1 16,3-8 2-16,-6-5-1 0,6-5 1 16,-7-4 1-16,1-4 1 15,-7-3 0-15,1-4 1 0,-9-3-2 0,-8-3-1 16,-5 0 1-16,-11-2-2 0,-5-2 1 0,-8-4 0 15,-15-3-1-15,-7-2-1 0,-14-3 0 16,-3 3-1-16,-13 6-10 16,0 7-9-16,-3 8-11 0,7 6 11 0,9 10-61 15,6 8 6-15,6 6-10 0,6 1-98 16</inkml:trace>
  <inkml:trace contextRef="#ctx0" brushRef="#br0" timeOffset="92184.17">28743 7931 380 0,'0'0'51'0,"0"0"-6"16,0 0 12-16,0 0 17 0,0 0-23 15,0 0-4-15,0 0-1 0,0 0-7 16,-6-41-17-16,6 50-12 0,0 1-6 0,0 8 3 15,6 1 7-15,5 5 3 16,-3 2-4-16,13 3-2 0,-3 4 0 16,9 4-3-16,6 4-1 0,2 5-2 15,11 2 0-15,-3 6-2 0,7 1 0 16,4 3-2 0,-5 2 2-16,1-2-2 0,-5 2-1 0,5-1-5 15,-9 0-15-15,-2-2-13 0,-5-6-17 0,-10-5-60 0,-5-8 35 16,-11-12-90-16,-8-6-213 0</inkml:trace>
  <inkml:trace contextRef="#ctx0" brushRef="#br0" timeOffset="92781.9">29227 8779 352 0,'0'0'212'0,"0"0"-149"16,0 0-51-16,0 0 2 0,0 0 28 16,0 0-3-16,0 0-11 0,0 0-6 15,-29-46-2-15,29 46-6 0,0 0-5 16,0 0-2-16,0 0-1 15,2-1 1-15,6 1 2 0,1 0 2 0,-1 1 0 16,13 8-1-16,-5 7-3 0,9 5-2 16,0 7 1-16,0 1-1 0,-5 2 1 15,5 1-3-15,-8-3-1 0,-1-1 0 16,-3 0-1-16,3-5-1 0,-6-1 1 0,-1-7-1 16,1-4 2-16,-4-4-2 0,0-2 1 15,1-6 0-15,5 1-1 0,-2-6 2 16,1-5 0-16,7-4 4 15,-5-4 3-15,7 0-3 0,-5-4-1 0,1 2-1 16,-3-2-2-16,-3-2 1 0,-2 0-2 16,-1-2 0-16,-5 0 0 0,0 3 1 15,-2 5-2-15,0 9 0 0,0 3-2 16,0 5-3-16,0 2-12 0,-2 2-15 16,0 8-9-16,-7 4-36 0,-1 4-46 15,6 4-37-15,-4-3-98 0</inkml:trace>
  <inkml:trace contextRef="#ctx0" brushRef="#br0" timeOffset="93365.56">29688 9335 698 0,'0'0'46'0,"0"-80"7"0,0 49-25 16,-2 8 10-16,-6 4-10 0,-9 7-15 15,3 2-5-15,-9 4-4 16,4 3-2-16,-6 2-2 0,1 2 0 0,-1 8 0 16,6 4 0-16,-3 3 0 0,5 2 0 15,0 2-1-15,7 0 1 0,0-2-1 16,4 3-2-16,4-3 3 15,2 1 0-15,8 1 0 0,4-3 0 0,3 1-1 16,7-3 1-16,7 0 0 0,-2-1 1 16,4-2-1-16,2 1 1 0,0 2 3 15,3 2 2-15,-8 4-1 0,-3 0-1 0,-2 1-4 16,-4 1 6-16,-9-3-3 0,-4 1-1 16,-6-2-1-16,0 0 0 0,-6 0-1 15,-6-2 0-15,-9-1-11 0,-2-3-6 16,-2-2-13-16,-4-3-3 0,-4-4 11 15,-2-3 14-15,-2-1 1 0,4 0-4 16,8-4 3-16,4-2 8 0,9 0 0 16,2-2 3-16,6 1 6 0,1 0-6 15,3-4 0-15,0-1 1 0,7-4 5 16,3-2 8-16,-2-4 0 0,5-5 0 16,7-2-2-16,-5-3-5 0,8-5-4 0,1 2 1 15,-3 0 0-15,0 4 0 16,-5 5 3-16,-7 7 1 0,-7 2 0 0,-4 2-5 15,-11 1-5-15,-3 0 0 0,-5 4-1 16,-4 1-3-16,-4 6-10 0,2 3-8 16,-2 0-2-16,5 4-17 15,3 4-23-15,0 1-59 0,3-2-49 0,5 0-188 16</inkml:trace>
  <inkml:trace contextRef="#ctx0" brushRef="#br0" timeOffset="93839.03">29570 9278 687 0,'0'0'32'0,"-2"-54"4"16,2 33-20-16,-10 3 26 0,-1 1 1 16,-1 2-15-16,-5 0-10 0,-3 2-5 15,3 2-6-15,-8-2-5 0,5 4-1 16,-7 1-1-16,0 2 0 15,-2 4-1-15,0 4 1 0,4 1-2 16,3 7 2-16,-3 7-1 0,0 3 1 0,2 6 1 0,1 3 1 16,-3 3-1-16,6 5 0 0,3 0 0 15,7 0 0-15,5 2 0 0,4 0-1 16,6 3 0-16,5 3-2 0,5 0 1 16,3 2 1-16,4 0 0 15,6-3 0-15,-3-4 0 0,1-7 1 16,2-4-1-16,2-5 2 0,0-5-2 0,6-1 1 15,1-6 1-15,9-5 1 0,-1-6 3 0,9-4 2 16,8-10 5-16,-4-7-4 16,-1-5-4-16,0-5-3 0,-8-4 10 0,-7-2-1 15,-6-2-3-15,-10-3 1 0,-6 0-4 16,-11-4-5-16,-12-1 0 0,-6 0 0 16,-13-2 0-16,-12-3 0 0,-10-1 0 15,-11 0 0-15,-8 1 0 0,0 8 0 16,2 11-4-16,13 9-17 0,9 11-8 15,9 6-13-15,13 4-47 0,3 2-83 16,3 5-188-16</inkml:trace>
  <inkml:trace contextRef="#ctx0" brushRef="#br0" timeOffset="96558.1">27689 10914 425 0,'0'0'106'16,"0"0"-40"-16,0 0-16 15,0 0-3-15,0 0-11 0,0 0-19 0,0 0-7 16,0 0 0-16,0 0 0 16,17 76-2-16,-17-38 17 0,0 6-13 0,-5 1-5 15,3 3-3-15,-2 5 1 0,2-2-4 0,-2-1-1 16,4-5 0-16,0-4 0 16,0-7-4-16,4-6-16 0,-2-8-15 15,2-8-16-15,3-6-11 0,-1-6-27 0,0-1-68 16,-4-7-106-16</inkml:trace>
  <inkml:trace contextRef="#ctx0" brushRef="#br0" timeOffset="96763.14">27786 11137 472 0,'-8'-54'104'0,"6"31"-36"0,2 7-6 0,0 7 8 16,0 4-21-16,0 5-16 0,0 0-14 31,0 10-13-31,6 8-6 0,2 11-2 15,-3 11 2-15,1 9 3 0,-2 4 0 16,2 5-1-16,2-1-2 0,-6-2 2 16,3-3-2-16,-3-6 0 0,2-1 0 15,2-7-18-15,0-4-19 0,0-7-24 16,-6-10-35-16,-2-6-39 0,-10-5-207 16</inkml:trace>
  <inkml:trace contextRef="#ctx0" brushRef="#br0" timeOffset="97061.42">27311 11465 573 0,'0'0'59'0,"0"0"-5"16,0 0-6-16,0 0 8 0,0 0-21 0,0 0-17 15,0 0-6-15,0 0-7 0,0 0-1 16,18 24 0-16,-9 1-1 0,5 1-1 15,-1 2 1-15,-1 1-2 0,4 2 0 16,-3-2 0-16,10-3 0 0,-1-5 0 16,1-6-1-16,10-5 2 0,4-7 2 0,9-3 3 15,-1-4 2-15,13-9-1 16,-6-1 0-16,4-4-1 0,2-2-5 16,-13-2-2-16,-2-2-2 0,-14-1 2 15,-6 0 0-15,-13 1-1 0,-3 6-7 16,-7 5-10-16,-9 5-12 0,-1 6-23 0,-2 2-45 15,-7 5-46-15,3 2-133 0</inkml:trace>
  <inkml:trace contextRef="#ctx0" brushRef="#br0" timeOffset="97802.02">28026 12280 335 0,'0'0'63'0,"0"0"2"0,2-53 1 16,0 41-4-16,0 5-10 0,-2 0-5 0,0 2 2 15,0 2-5-15,0 1-9 0,0 2-8 16,2 0-9-16,0 4-8 0,5 11-7 16,-1 4-2-16,0 8 3 0,-2 7 1 15,0 6 0-15,-2 5-3 0,-2 2 1 16,0 2-1-16,0 0-1 0,0 0 0 16,0 0 0-16,0-6-1 0,2-1 0 0,-2-4-17 15,2-6-38-15,-2-8-25 16,0-11-17-16,0-8-90 0,0-5-277 15</inkml:trace>
  <inkml:trace contextRef="#ctx0" brushRef="#br0" timeOffset="98197.16">28599 12189 627 0,'0'0'36'0,"16"-52"15"15,-12 42 0-15,-4 6 12 0,0 3-25 0,0 1-11 0,-2 0-8 16,-4 3-5-16,-6 4-6 0,1 4-4 16,-11 6-4-16,1 6-3 0,-4 6 2 15,0 5 0-15,3 1 0 0,5 3 1 16,7 5-1-16,-3 2 1 0,9 1 0 16,4-2 0-16,0-2 0 0,4-5-1 0,11-4-4 15,-1-3 0-15,7-4 0 16,0-2 0-16,5-3 3 0,5-3-1 0,0-7-1 15,0-6 4-15,0-5 0 0,-4-2 0 16,-6-9 0-16,-2-1 0 0,-7-3 2 16,-2-1 5-16,-6-3 4 0,-4-2-2 15,-4-2-4-15,-10 0-3 0,-1 0-1 16,-7 0 0-16,-9 0-1 0,-2 2-1 16,-7 6 0-16,-3 5-3 0,-9 6-5 15,-2 4-5-15,5 7-2 16,3 6-11-16,3 4-14 0,10 5-24 0,6 0-24 15,8 1-28-15,-3-5-64 0</inkml:trace>
  <inkml:trace contextRef="#ctx0" brushRef="#br0" timeOffset="98670.9">27933 12001 576 0,'-17'-57'5'0,"1"41"5"31,6 2 20-31,-3 6 22 0,1 5-11 0,-3 3-14 0,-3 3-9 0,-9 10-8 16,0 9-4-16,-2 9-3 0,-8 5 1 15,4 7 0-15,6 5 4 0,4 2 1 16,2 4-8-16,13 0-1 0,4 1 0 15,4 2 0-15,6 2 0 0,9 0 1 16,1-1 0-16,13 2-1 16,2-3 1-16,4-1 1 0,3-3-2 0,5-5 0 15,9-3-6-15,-7-4 2 0,11-6 3 16,4-7 1-16,4-10 1 0,2-8-1 31,2-5-1-31,3-6 1 0,1-9 3 0,11-8 2 16,-5-1 0-16,3-4 5 0,1-4 1 15,-7-2 3-15,-5-8 0 0,-4-4-4 16,-8-8 2-16,-8-7-2 0,-9-10-3 16,-12-7-1-16,-12-8-4 0,-15-1 0 15,-11-5-1-15,-22 0-1 0,-18 2-7 16,-24 6-10-16,-9 16-1 0,-15 15-40 16,-3 18 16-16,1 14 18 0,6 12-3 15,13 10-13-15,5 17-27 0,15 13-55 16,11 2-69-16</inkml:trace>
  <inkml:trace contextRef="#ctx0" brushRef="#br0" timeOffset="99081.97">27668 13089 498 0,'0'0'49'15,"0"0"24"-15,0 0-17 0,0 0 13 16,0 0-17-16,0 0-13 0,0 0-8 16,0 0-3-16,11-41-6 0,-20 52-6 0,1 5-8 15,-12 9-5-15,1 10-3 0,-8 5 0 16,2 2 0-16,7 3 0 0,-3 1 1 16,2 2-1-16,3-3 1 0,-1 1-1 15,1 0 0-15,-3-4-10 0,3 0-7 16,-11-3-6-16,0-1-15 0,0-2-15 15,2-5-28-15,0-3-19 16,-1-11-83-16,11-8-257 0</inkml:trace>
  <inkml:trace contextRef="#ctx0" brushRef="#br0" timeOffset="99570.22">26521 13785 462 0,'0'0'31'0,"0"-67"43"15,4 43-20-15,-4 5-1 0,2 3 7 16,2 4-27-16,1 4-17 0,-3-1-1 16,0 5-2-16,2 1 1 0,2 3-5 15,6 4-4-15,-3 8-2 16,3 2 2-16,7 4 4 0,-9 5 2 0,9 4-4 16,-9 3-2-16,0 2-1 0,3 2-2 15,-7 1 1-15,-2-1-2 0,0 1 1 16,0-2-2-16,-2-4 0 0,1 2 0 0,3-5 0 15,-2-4-2-15,2 0 1 0,0-3 0 16,11 0-1-16,-5-6 2 0,11 0-1 16,2-1 1-16,4-3 1 0,12-3-1 15,2-6 0-15,7-2-2 0,8-5 2 16,6-7 0-16,-2 0 0 0,4-5 0 16,-2 4 0-16,-4-2-3 0,-8 1-11 0,4 3-5 15,-11 1 1-15,1 3-9 16,-9 3-21-16,-10-1-26 0,-15 0-32 15,-10 1-125-15</inkml:trace>
  <inkml:trace contextRef="#ctx0" brushRef="#br0" timeOffset="100200.28">26538 14415 268 0,'0'0'37'16,"0"0"11"-16,0 0 11 0,-31-57 2 0,27 49 1 16,-1 1-9-16,1 4-3 15,4 0-5-15,-2 2-2 16,2 1-3-16,0-2-6 0,-4 2-9 0,2 0-6 0,-4 5-2 16,-2 1-11-16,-1 3-2 0,-9 2-1 15,3 3 1-15,-8 4-2 0,1 4-1 16,1 4-1-16,-4 5 0 0,3 3 1 15,5 1-1-15,-4 2 0 16,9 2-1-16,-7 2 1 0,9 2 0 0,-5 4 0 16,5 0-4-16,6-3 3 0,4-2 1 15,4-2 0-15,17-5 0 0,-1 6-2 16,12-2-2-16,1 1-16 0,4-1 18 16,8-4 1-16,-1-7 1 0,9-6 0 0,1-6 0 15,6-10 1-15,8-6 0 0,5-8 0 16,7-9 4-16,-3-5 1 0,12-6 0 31,-5-8-4-31,3-4-1 0,0-5 7 0,-10-3-5 0,-9-2-3 0,-2-6 1 16,-8-5 2-16,-15-3-3 0,-6-4-2 15,-10-1-8-15,-16 2-5 0,-11-2 5 16,-15 3 2-16,-18 1 0 0,-17 4 4 0,-12 9-15 16,-18 9-41-16,-11 12 6 15,-10 12 3-15,-7 15 4 16,-6 12 30-1,3 17 13-15,5 13-9 0,13 8-21 0,13 1-42 16,9 2-49-16,14-10-202 0</inkml:trace>
  <inkml:trace contextRef="#ctx0" brushRef="#br0" timeOffset="100482.66">26792 14407 645 0,'0'0'18'0,"0"0"22"16,0 0-12-16,0 0 15 0,0 0 2 16,0 0-16-16,0 0-10 0,0 0-4 15,25-11-4-15,-15 31 1 0,-2 4-6 16,-6 4 1-16,3 4-4 0,1 0 0 15,-4 1-3-15,-2-3 1 0,0 0-1 16,0-3-7-16,0 1-11 0,-2-3-10 16,0-4-11-16,-2-3-31 0,-1-1-22 15,1-8-54-15,-6-1-160 0</inkml:trace>
  <inkml:trace contextRef="#ctx0" brushRef="#br0" timeOffset="100796.86">27017 14437 594 0,'0'0'33'0,"17"-64"11"0,-13 52-5 15,-2 6 12-15,-2 5-10 0,0 1-6 16,0 1-12-16,0 10-12 0,0 10-9 16,-2 6 0-16,-2 5-1 0,-7 1 0 15,-5 3 1-15,10-3-1 0,-7-1 0 16,3-4-1-16,2-7 0 0,6-2-2 15,0-5-7-15,0-4 0 0,-1-2 2 0,1-5 4 16,2 0-2-16,0-3 1 0,0 0-1 16,0 0 1-16,5 0 1 0,1 0 1 15,4 0 1-15,11-6 2 0,-5-1-1 16,9-1 0-16,4-5 1 16,4 0-1-16,0-4 1 0,-4-1-1 0,4 1 0 15,-2 0 0-15,-6 4-10 0,-11 1-39 16,-3 2-37-16,-9 0-30 0,-4 1-110 15</inkml:trace>
  <inkml:trace contextRef="#ctx0" brushRef="#br0" timeOffset="100985.51">27100 14460 590 0,'0'0'71'16,"0"0"-14"-16,0 0 1 0,0 0-3 15,0 0-14-15,0 0-17 0,0 0-17 16,0 0-5-16,0 0 2 0,25 40 4 15,-17-10 2-15,-2 6 0 0,5-2 0 16,-1-2-4-16,-4 1-5 0,0-2-1 16,5 1 0-16,-1-6-15 0,-4 1-11 15,-4-2-38-15,-2-6-26 0,-2-4-27 16,-4-10-151-16</inkml:trace>
  <inkml:trace contextRef="#ctx0" brushRef="#br0" timeOffset="101664.43">29068 12891 443 0,'0'0'79'0,"0"0"-40"0,0 0-6 15,0 0 7-15,0 0-10 0,0 0-9 0,0 0-6 16,0 0-2-16,0 14 6 0,4-10 5 16,-2-2 0-16,0 1-1 0,0-1 4 15,4 1-4-15,-1 0-3 0,5 1-8 16,6 0-5-16,3 0 3 0,6 2 1 15,6 3 0-15,4 1-4 16,4 7 2-16,11 5-2 0,-5 7 0 0,11 7-4 16,-2 5-1-16,0 8 0 0,3 3 1 15,-1 4-3-15,-4 8-2 0,4 1-2 16,-2 1 3-16,-7 0-2 0,5-2-10 16,-7-5-7-16,-3-3-4 0,-9-2-17 0,-9-9-29 15,-11-11-56-15,-3-14-190 0</inkml:trace>
  <inkml:trace contextRef="#ctx0" brushRef="#br0" timeOffset="102118.87">29463 13768 582 0,'0'0'83'0,"0"0"-29"0,0 0-14 15,8-60 14 1,-2 49-9-16,-2 3-20 0,5 1-12 0,-1 1-3 0,2 3-2 16,0 3 0-16,1 0-2 0,7 6-4 15,-3 5-1-15,3 7 3 0,9 4-4 16,-6 5 1-16,4 0 0 0,2 1-1 15,-5 1 0-15,1-2 0 16,4 2 0-16,-4 0 0 0,0-4-4 0,-3 1-2 16,3-1 3-16,-4-2 0 0,3-2 2 0,1-5 1 15,-2-5 0-15,1-4 1 16,1-5-1-16,2-2 1 0,0-7 1 0,-2-3-1 16,3-6 1-16,-5-3 0 15,0-2-1-15,-1-5 0 0,-3-5 0 16,-1-6 0-16,1-5 0 0,2-5 0 0,-5-1-1 15,3 5-2 1,-5 8-3-16,-4 8 1 0,1 12-3 0,-7 7 1 0,-2 4-6 16,0 4-8-16,-2 6-22 0,-7 6-45 15,-5 6-64-15,-5 0-97 0</inkml:trace>
  <inkml:trace contextRef="#ctx0" brushRef="#br0" timeOffset="102416.79">29746 14308 269 0,'0'0'468'0,"21"-67"-431"0,-9 46-4 15,-6 6-7-15,-2 11 14 0,-2 4-15 0,7 5-8 16,-3 9-8-16,0 8-5 16,2 9 0-16,-2 5 3 0,5 5-3 15,-5 2-3-15,-4 0-1 0,6 2 1 16,-6-4-1-16,0-2-1 0,-2-2-27 0,0-3 0 16,3-2-13-16,-3-10-39 0,0-4-35 15,0-10-48-15,0-6-105 0</inkml:trace>
  <inkml:trace contextRef="#ctx0" brushRef="#br0" timeOffset="102934.87">30153 14195 450 0,'0'0'144'0,"0"0"-99"0,0 0-38 15,0 0 10 1,0 0 18-16,0 0 1 0,0 0-1 0,0 0 1 0,43-52-7 16,-28 41-3-16,2 1-8 0,-3-1-5 15,5 2-4-15,-1 5-3 0,3 2-2 16,-3 2-2-16,3 0-2 0,-6 4 1 16,3 4-1-16,-3 2 0 15,3 1 0-15,-7 1-1 0,-5 3 1 0,4 2-2 16,-6 0-2-16,-2 3-6 0,-2 2-4 15,-2 0 0-15,-8 3 0 0,0-3-3 16,-5-2-2-16,-1 1-1 0,-3-4-5 0,0-2 4 16,5-3 13-16,-1-3 8 0,3-2 1 15,8-1 2-15,0-2 0 0,2-4 5 16,2 2 2-16,0-1 0 0,0-1 1 16,0 0-2-1,6 0 2-15,0-3 0 0,4-1 10 0,11-4 3 0,0 0-5 31,2 3-3-31,3 2-6 0,3 3-2 0,2 0-3 0,0 9 1 0,-2 3-2 32,-6 3-3-32,-4 4 2 0,-7 1-1 15,-8 6-2-15,0 3 1 0,-10 7 0 0,-12 7 2 0,-7-1-2 16,-8 0-1 0,-5-3 0-16,1-7-11 0,-2-7 4 0,-2-8-6 15,5-4-27-15,1-4-14 0,2-6-15 16,-2-3-31-16,2-1-27 0,4-6-121 15</inkml:trace>
  <inkml:trace contextRef="#ctx0" brushRef="#br0" timeOffset="103343.5">29942 14071 555 0,'0'0'42'0,"0"0"-7"0,0 0 13 16,-60-50 20-16,38 49-29 0,1 4-11 15,-6 8-13-15,2 3 4 0,2 7-3 16,-1 1-4-16,3 3-7 0,2 3-3 16,-1 0-2-16,7 1 0 0,-1-1 0 15,6 4 0-15,-3 1 1 0,3 3-2 16,4 4 2-16,4 2-2 0,0 7 1 15,2 5-3-15,4 1-10 0,7 5-5 16,-1 0 13-16,9-1-15 0,1-3 0 16,7-10 9-16,8-4 9 0,9-12 2 0,1-5 0 15,16-12 2-15,1-11 7 0,6-5 5 16,8-13 0-16,-3-8 0 16,3-3-3-16,1-9 8 0,-7 2-2 0,-4-2-1 15,-3-6 0-15,-8-2-6 0,-7-7-6 16,-9-10 1-16,-5-9 0 0,-10-9-4 15,-11-10-1-15,-15-7-1 0,-15-4-13 16,-16 1-9-16,-16 5-14 0,-13 15 6 16,-6 18-88-16,0 15 20 0,-1 16-38 15,14 8-65-15</inkml:trace>
  <inkml:trace contextRef="#ctx0" brushRef="#br0" timeOffset="103988.03">30108 14961 457 0,'0'0'66'0,"0"0"-4"16,0 0-11-16,0 0 3 0,0 0 1 16,0 0-16-16,0 0-16 0,29-34-5 15,-27 34-2-15,-2 0 1 0,0 0-8 16,0 4-3-16,0 7-2 0,-5 9-4 0,-1 5 0 16,-4 7 2-16,-2 4 0 15,-7 3-1-15,4 1 0 0,-5 0-1 0,-1 2 0 16,-2 3-1-1,-1-1-5-15,-1 2-7 0,6-6-5 0,-1-2-4 16,3-4-7-16,0-1-14 0,1-3-25 0,-1-4-12 16,-1-5-45-16,-1-4-82 15</inkml:trace>
  <inkml:trace contextRef="#ctx0" brushRef="#br0" timeOffset="104317.76">29595 15411 608 0,'0'0'31'0,"0"0"10"0,14-60 3 0,-9 53 6 15,-5 3-10-15,0 4-13 0,0 0-16 16,0 0-5-16,4 6-4 0,0 6 0 16,-2 10-2-16,4 7 1 0,2 11 4 15,-3 5 2-15,-1 1-1 0,-4 2 2 16,6-5-5-16,-4-2-3 15,4-3 1-15,4-3 0 0,-1-3 0 0,3-6-1 16,5-6-2-16,-5-6 1 0,7-10 0 16,-3-2 1-16,7-2 0 0,4-6 0 15,4-4 1-15,2-5 0 0,6-4 0 16,3-1 0-16,3-1-1 0,0 2 1 16,1 3-1-16,1 0 1 0,-3 6-1 15,-5 2-1-15,-6 5-13 0,-10 0-16 0,-11 3-16 16,-7 2-48-16,-10 0-22 0,-7 1-140 15</inkml:trace>
  <inkml:trace contextRef="#ctx0" brushRef="#br0" timeOffset="104907.74">29657 16045 634 0,'0'0'59'0,"0"0"-25"0,23-63-7 0,-19 44 8 16,-4 6-21-16,0-3-5 0,-2 2-2 16,-2 4 0-16,-5 1-2 0,-1 5-1 15,2 3-3-15,0 1-1 0,-5 2-1 16,5 5 0-16,0 4-1 0,1 5-4 15,-5 2-3-15,4 4-7 0,-1 1-8 16,1-1-1-16,-2 0 0 0,6-3 0 16,0-2 9-16,4-3 7 0,0-3 3 0,0-3 3 15,6-2 2 1,8 1 0-16,1-3 0 0,3-5 1 0,1 1 3 0,8 0 4 16,2-2 4-16,-2-4-1 0,2-4-1 15,2 1-2-15,-7-3-1 0,5 3-3 16,-6-1-1-1,-6 1 1-15,1 3 4 0,-8-1 10 0,-1 1 1 0,-1 2-1 16,-4 1-5-16,-2 1-2 0,0 2-2 16,-2 0-3-16,2 0-3 0,-2 0 1 15,2 0-3-15,-2 5 0 0,3 3 1 0,-1 6 2 16,-2 5-3-16,2 4 1 0,-2 4 1 16,6 0 3-16,-2 5 1 15,0 0-1-15,0 4-1 0,-4 3-3 0,2 1 2 16,-2 2-1-16,0 0-2 0,-4-3 0 15,-2-3 1-15,-2-6-1 0,4-6 1 16,-3-6-1-16,1-9 0 0,4-3-2 16,-4-4-4-16,-4-2-1 0,3 0-6 15,-1-7-1-15,-4-3-9 0,-5-4-4 16,1-7-11-16,-9-7-14 0,-4-5-14 16,-2-6-74-16,0 2-134 0</inkml:trace>
  <inkml:trace contextRef="#ctx0" brushRef="#br0" timeOffset="105471.99">29700 15789 495 0,'0'0'12'0,"0"0"45"0,-22-56-17 16,13 52 8-16,-3 1-17 0,2 2-14 16,-9 2-7-16,5-1-3 0,1 3-2 0,-3 3 0 15,1 3-2-15,1 1 2 0,3 0-1 16,-3 5-1-16,6-1-1 16,-1 5 0-16,-3 0 0 0,0 6-1 0,1 2 1 15,-3 1 2-15,1 5 0 0,1 1-4 16,-5 6 2-1,9 4 0-15,-2 2-1 0,2 4-1 0,1 1 1 0,7 0 0 16,0-1-1 0,0-4 1-16,2-4-1 0,9 1 1 0,-1-4-1 0,2 3 1 15,7-5-1-15,-7-6 0 0,9-3 1 16,-2-5-1-16,6-1 0 0,6 1 0 0,4-4 0 16,2-4-1-1,10-6 0-15,-1-5 0 0,4-4 1 0,-1-5 0 0,7-5 6 16,-2-4 4-16,6-3-1 15,8-5-4-15,-2-3 1 0,0-4-3 0,0-6 0 16,-10 0 1-16,-4-7-2 16,-7-3-1-16,-3-5 1 0,-11-4 0 0,-5-5-2 15,-11-1 0-15,-5-1 0 0,-10-3 0 32,-4-3 3-32,-12-3 3 0,-7-4 25 0,-8 5-22 0,-4 7-7 0,-2 15 0 15,-7 14 2-15,1 16-4 0,-5 11-4 16,1 9 1-16,-5 14 1 0,2 9-5 0,1 9-21 15,3 2-22-15,-1 2-18 16,5-1-20-16,5-6-72 0,6-7-133 0</inkml:trace>
  <inkml:trace contextRef="#ctx0" brushRef="#br0" timeOffset="106140.86">30980 14714 411 0,'0'0'47'0,"0"0"19"0,0 0-9 0,0 0-2 15,0 0-6-15,0 0-2 0,0 0-14 16,-6-19-6-16,12 19-6 0,2 0-5 16,7 3-2-16,5 7-1 0,5 6 2 15,8 3-3-15,11 9-1 0,-3 2-3 16,4 5-3-16,5 6-3 0,0 5 0 15,3 3-2-15,3 1 2 0,4 2-1 16,2 1-1-16,2-2-4 0,0 0 3 0,-2-5 0 16,0-3-3-16,0-4-4 15,-8-6-6-15,-4-7-19 0,-13-8 0 16,-8-6-34-16,-13-3-25 0,-5-6-40 0,-11-3-80 16</inkml:trace>
  <inkml:trace contextRef="#ctx0" brushRef="#br0" timeOffset="106455.99">31596 15283 500 0,'0'0'46'0,"0"0"5"0,8-60-13 16,-6 49-2-16,0 1-2 0,-2 4 2 0,2 4-9 15,-2-1 0-15,0 3-6 16,2 0-2-16,-2 0-3 0,0-1-5 0,0 1-3 16,0 0-3-16,5 0-4 0,-3 0-1 15,2 1 0-15,0 1-1 0,-2 1 1 16,0 0 0-16,0 1 0 16,2 0 1-16,-4-1-1 0,2-1 0 0,0 1 0 0,-2-2 1 15,0 2-1-15,0-3-1 16,0 0-2-16,0 3-10 0,2-2-7 0,-2 2-6 15,0 1-21-15,0-2-21 0,0 0-20 16,0-2-64-16,-6-4-107 0</inkml:trace>
  <inkml:trace contextRef="#ctx0" brushRef="#br0" timeOffset="107053.7">31844 15166 419 0,'0'0'61'0,"0"0"17"0,0 0-30 0,0 0-2 15,0 0-17-15,0 0 0 0,0 0-5 16,0 0-3-16,-4-50-4 0,4 50 0 16,0 0-2-16,0 0-4 0,2 0-3 15,-2 2-3-15,2 4-2 0,4 2-1 16,0 3 1-16,1 4 0 16,7 3 0-16,3 3-2 0,3 2 0 0,5 4 0 15,2 1 0-15,2-2 3 16,2 0 4-16,-2-2-1 0,-4-2 3 0,-3-2-5 15,-3-4-1-15,-9-2 0 0,-3-4-1 16,-3-2-2-16,-4-1 1 0,-4 0 0 0,-7 2 0 16,-1 2 0-16,-11 1 0 15,-8 0 0-15,-4-2-2 0,-4 2 0 0,-7-2 0 16,-3 0-1-16,-3 1-4 0,4-2-5 16,1 2-10-16,10-2-19 0,1 3-37 15,5-4-17-15,7 0-31 0,3-3-121 16</inkml:trace>
  <inkml:trace contextRef="#ctx0" brushRef="#br0" timeOffset="107480.4">31865 15902 523 0,'0'0'92'0,"0"0"-55"0,0 0 4 16,0 0 21-16,0 0-11 0,0 0-15 15,0 0-19-15,0 0-5 0,0 0-1 16,41-34-2-16,-39 34-5 0,0 3-1 16,2 4-2-16,0 1 0 0,1 2 0 15,-1 2 1-15,-4 2 0 0,4 5-1 16,0 2 0 0,-2 5 0-16,2 3 1 0,-2 2-2 0,-2 6 1 0,6 5 0 0,-6 2 0 15,2 0-1 1,1 3 0-16,-3-6 1 0,4-3-1 15,-2-6 0-15,0-10-5 0,0-2-6 0,0-9-19 16,0-4-29-16,-2-7-44 0,0 0-17 16,0-10-77-16,0-5-144 0</inkml:trace>
  <inkml:trace contextRef="#ctx0" brushRef="#br0" timeOffset="107875.43">32332 15913 561 0,'0'0'46'0,"0"0"-34"0,0 0 4 0,0 0 24 0,0 0 11 0,0 0-15 15,0 0-16-15,0 0-10 0,0 0-5 16,-27-14-4-16,15 26-1 0,-1 4-4 16,1 1 3-16,1 5 0 0,1 0-1 31,2-2-2-31,0 4 1 0,1 3-5 15,3 0 1-15,4 2-2 0,-2-3 3 16,4 0 1-16,0 0 5 0,2-1 0 16,7-3 0-16,3-3 1 0,3-1-1 0,3 0 0 15,5-3 1-15,0-3 0 16,6-2 1-16,2-3 1 0,2-5 14 0,5-2-3 16,-1 0 0-16,-4-5-2 0,-2-2 2 15,-10-3-7-15,-7-5 0 0,-5-2 0 16,-9-2-1-16,-4-6 1 0,-11-5 1 15,-10-6-5-15,-8-5-3 0,-10-4-2 0,-6 1-14 16,-9 3-7-16,4 7 17 0,5 7-26 16,5 10 6-16,7 5 9 0,6 5-11 15,0 4-37-15,-2 3-52 0,2 0-114 16</inkml:trace>
  <inkml:trace contextRef="#ctx0" brushRef="#br0" timeOffset="108362.51">31693 15730 542 0,'0'0'9'0,"0"0"14"15,0 0-5-15,-54-10 19 0,44 15-13 16,2 5-16-16,-3 5-5 0,-1 5 0 16,4 7-1-16,-3 7 2 0,1 6 1 15,4 4-2-15,0 1 0 0,2 0-2 0,1 1 2 16,3-2-2-16,-4-2-1 16,8-1 0-16,1-3 0 0,3-4-1 0,4-3 1 15,5-2-1-15,1 0 2 16,5-4-1-16,6-2 5 0,6-3 5 15,5-1 7-15,5-4 2 0,7-2 3 0,3-5 0 16,3-2-2-16,4-4-3 0,2 0 0 16,1-2-2-16,1-1-2 0,4 0-1 15,2-6 0-15,1 1-2 0,-1-3-1 16,4-4-2-16,-5-2-2 0,-3-3-4 16,-6-6 0-16,-8-1 1 0,-9-5 0 15,-10-5 2-15,-12-7 1 0,-10-4 0 16,-11-8-2-16,-9-5 0 0,-15-9 0 15,-22-13-2-15,-16-5-1 0,-18-1-4 16,-13 8-11-16,-4 12-11 0,0 23 6 0,6 10 2 16,14 18 3-16,11 10-4 0,2 7-37 15,2 3-71-15,4 4-163 16</inkml:trace>
  <inkml:trace contextRef="#ctx0" brushRef="#br0" timeOffset="110060.7">26240 15131 261 0,'0'0'73'0,"0"0"-8"0,0 0-16 0,0 0 7 16,0 0-1-16,0 0-6 0,0 0-14 16,17-42-4-16,-11 39 3 0,-2-3 1 31,-2 3-5-31,0 3-6 0,-2 0-6 16,0 0-4-16,0 0-4 0,0 1-1 15,0 1 1-15,-2 4-4 0,-2 2 1 16,-4 4-1-16,-3 3 0 0,1 8-1 15,-13 3 0-15,0 6-1 0,-6 4-2 16,-8 4 0-16,-2 2 1 0,-2 0-1 16,1-2 1-16,-5 2-1 0,-1-2 0 0,5-3-1 15,-6 0 1-15,3-1-2 0,7-4-1 16,0 2-5-16,0-3 5 0,3-6-3 16,5-2-4-16,1 0-2 0,-3-2-5 15,2-3-8-15,2-3-9 0,4-1-16 16,-2-3-7-16,-2-2-1 0,3-3-11 15,5-3-37-15,-2 0-27 0,11-3-83 16</inkml:trace>
  <inkml:trace contextRef="#ctx0" brushRef="#br0" timeOffset="110453.76">25306 15612 399 0,'0'0'99'15,"0"0"-10"-15,0 0-40 0,0 0-10 16,0 0 4-16,0 0-12 0,0 0-9 16,0 0-6-16,0 0-2 0,10-33-3 15,-10 42-6-15,-2 1-4 0,0 8 0 16,-6 4-1-16,-7 4 3 0,5 5-2 0,-7-1 1 15,3 1 0-15,3 1-1 0,-5-1 0 16,8-1-1-16,1-5-2 0,-1-2-2 16,8-2-1-16,0-5-2 0,8 0-1 15,-1-3 3-15,5-1 2 0,7-4 2 16,-5-4 0-16,9-4 1 0,6-1 1 16,4-9 2-16,4-3-1 0,2-5 0 15,15 0 0-15,-2 1-1 0,2 1 0 16,3 6-1-16,-11 3 0 0,-1 6-31 15,-3 1-17-15,-17 0-25 0,-9 7-57 16,-12-3-79-16</inkml:trace>
  <inkml:trace contextRef="#ctx0" brushRef="#br0" timeOffset="110831.78">24878 16240 510 0,'0'0'53'0,"0"0"22"0,0 0-30 16,0 0 5-16,0 0-3 0,0 0-10 16,0 0-14-16,0 0-8 0,-31 13-1 15,31-9 0-15,0 2-4 0,2 7-5 16,0 4-2-16,4 3 2 0,-2 6-1 16,-2 0 0-16,2 4-2 0,-1 1-2 15,-3-1 1-15,0 1-1 0,0-1 0 16,0 0-1-16,-3-3-8 0,1 0-6 0,0-3-8 15,2-5-11 1,-2-3-14-16,2-4-23 0,0-4-12 0,-4-3-73 0,0-2-163 16</inkml:trace>
  <inkml:trace contextRef="#ctx0" brushRef="#br0" timeOffset="111083.05">25254 16226 660 0,'0'0'108'0,"0"0"-57"16,0 0-21-16,0 0-2 0,0 0-16 15,0 0-8 1,-21 52-4-16,25-33 1 0,-1 6 2 0,1 4 1 0,0 4-1 16,-2 5 0-16,2 1 0 0,0 2 1 15,-2-2-2-15,2-3-2 0,3-5 0 16,-5-7-2-16,2-8-16 0,-2-3-18 15,-2-5-25-15,0-2-51 0,-2-3-43 16,-4-3-129-16</inkml:trace>
  <inkml:trace contextRef="#ctx0" brushRef="#br0" timeOffset="111587.18">24861 16113 469 0,'0'0'18'0,"0"0"36"0,0 0-7 0,-53-11-4 16,40 11-14-16,3 2-3 0,2 4-3 16,-9 3-6-16,7 2-3 15,-7 3-5-15,3 3-1 16,3 6-1-16,-3 2-2 0,6 4-2 0,1 3-3 0,-1 6 0 15,6 2-1-15,2 7 1 0,0 1-1 16,0 1 1-16,2 0 1 0,4-2 0 16,-2-9-1-16,1-3 0 0,1 1 0 15,6-2-8-15,3 4-3 16,7-3-1-16,-1-6 6 0,6-3 3 16,4-5-3-16,4-1-7 0,0-4 10 15,7-5-1-15,1-2-1 0,-2-5 1 0,5-4 4 16,5-2-1-16,1-9-1 0,2-4 2 15,6-7 5-15,-6-2 4 0,-3-1-1 16,5-1 5-16,-10 1 4 0,-3-1 3 0,-6 1-1 16,-10-3 0-16,-8-1-4 0,-7-2-2 15,-8-2 2 1,-4-4 0-16,-8-3 0 0,0-7-3 0,-11-4-3 0,-2-6-4 16,-8-2-3-16,-8-3 9 0,-8-2-6 15,-3 6-4-15,-12 10-1 0,6 11-6 16,1 18-5-16,-1 11 0 0,9 10-6 15,-1 17-4 1,7 14-14-16,-1 16-30 0,3 11-31 0,2 7-55 0,2-9-98 16</inkml:trace>
  <inkml:trace contextRef="#ctx0" brushRef="#br0" timeOffset="113835.6">27166 15033 419 0,'0'0'70'0,"0"0"-15"0,0 0-31 16,0 0-9-16,0 0 10 0,0 0 1 16,0 0-4-16,0 0 3 0,29 47 2 15,-19-33-2-15,11 3-3 0,-4 1-3 16,5 0 1-16,1 3-1 0,0 1-6 0,4 3-3 15,4-2-1 1,2 6 0-16,0 2 0 0,8 1-6 0,3 3 0 0,-3 2 0 16,-2-1 4-16,-4 2-3 0,5 1-2 15,1-2 1-15,-8-4-2 0,2 0-1 16,-4-3 0-16,-8-5-1 0,0 0 1 16,-7-3-1-16,-1-4 0 0,-9-1-5 15,-4-4-4-15,-2-5-8 0,-4-4-7 16,-7-1-17-16,-7-3-17 0,-1 0-6 0,-1-3-10 15,-7-3-48-15,10-2-69 16</inkml:trace>
  <inkml:trace contextRef="#ctx0" brushRef="#br0" timeOffset="114488.55">27834 15498 372 0,'0'0'52'0,"0"0"28"0,0 0-16 0,0 0-5 16,0 0-11-16,0 0-7 0,0 0-10 15,0 0-8-15,-29-14-7 0,29 14-2 16,0 6-11-16,0 2-2 0,4 6 2 16,2-3 3-16,-4 3 3 0,2 0 1 15,3 1-1-15,-1 1-2 16,8-1-2-16,-1 2 0 0,9-1-2 0,-1-1-1 0,8 4-1 15,2-2 0-15,0 3-1 16,0 1 1 0,0-3-1-16,-4 1 0 0,-8-2 1 0,1-1-1 0,-12 0 1 0,3-3-1 15,-3 0 0-15,-4-4 1 0,-4-1 0 16,0-1 0-16,-6-2 0 0,-8 2 1 31,-1-1 1-31,-12 1 1 0,-2 1-2 0,-8-1-1 0,-4 0 0 0,-11 1-1 16,4 0 0-16,-5 1 0 0,3 1-5 0,0 0-7 15,7-1-7-15,-2 0-7 16,9 0-20-16,3-1-13 0,4 2-9 16,9-2-21-16,-3-2-43 0,15 1-91 15</inkml:trace>
  <inkml:trace contextRef="#ctx0" brushRef="#br0" timeOffset="115110.42">28018 16175 599 0,'0'0'47'0,"0"0"-6"0,-25-55-8 16,13 39 12-16,-3 2-6 0,3 5-18 16,-9 1-14-16,7 4-5 0,-7 3 0 15,-2 1-2-15,5 5 1 0,-7 6-1 16,4 2-2-16,5 3 1 0,5 1 0 0,-1 0-2 16,6-2-2-16,1 3-4 15,5-3 4-15,0-1 1 0,5 2 0 16,3-3 3-16,8-1 0 0,-3 1 1 15,10-3 0-15,-5 3-1 0,5-2 1 0,6-1 1 16,2 1 1-16,0-2 0 0,2 2 0 16,2 2-1-16,-2 3 2 0,4 2 1 15,-2 2 2-15,3 1 1 0,-7-1-5 16,-2 0-1-16,-7-3 0 0,-9-3 0 16,-7-3-1-16,-6 0 0 0,0-2 0 15,-8 1-7-15,-7-1-14 0,-8 0-19 16,-8 1-2-16,0-1-4 0,-6 0 5 15,0-2-1-15,0 0 2 0,2-1 2 16,6-6 10-16,2 2 16 0,6-2 11 16,9 0 1-16,6 0 0 0,1-4 1 0,5 0-1 15,0-4 5-15,3-1 7 0,5-4 20 16,2-6 13-16,11-5-1 0,-3-7-8 16,9-7 0-16,4-7-3 15,6-7-3-15,7-5-10 0,-3 1-11 0,-6 6-2 16,-6 12-5-16,-14 13 0 0,-5 6-1 15,-10 7 1-15,-6 2-1 0,-9 1 3 16,-3 5 0-16,-5 5-4 0,-10 3-1 16,-4 7-9-16,-2 6-24 0,-3 4 2 15,5 4-20-15,0 1-20 0,2-2-39 16,-3-4-41-16</inkml:trace>
  <inkml:trace contextRef="#ctx0" brushRef="#br0" timeOffset="115600.63">27960 15929 524 0,'0'0'52'0,"0"0"-1"15,0 0-4-15,0 0 11 0,0 0-18 0,-60-39-8 16,52 39-20-16,-11 3-2 0,3 5-5 15,-7 3-2-15,0 4-3 0,2 6 2 16,-8 4-2-16,3 7 0 0,1 3 1 16,4 1-1-16,-4 5 0 15,3 0-1-15,3 5-1 0,-4 2-7 0,9 4-6 16,-5 4 6-16,11 0-5 0,0 0 6 16,3-4 0-16,10-4 3 15,3-11-2-15,2-2-5 0,15-4-4 0,-2-2 0 16,4 4 0-16,6-3-5 0,2-4 20 15,6-7 1-15,1-5-1 0,1-9 1 0,4-5 5 16,-1-5 8 0,4-11 9-16,-1-4-3 0,3-5-1 0,-3-3 2 0,11-12-3 15,4-3-4-15,-6-3-3 0,-8-7-4 16,-15 3-4-16,-6-3 3 0,-10-1 1 16,-13-3-2-16,-8-2-1 0,-13-2 2 15,-7-2-3-15,-9 4 1 16,-11 5 0-16,-1 6-1 0,-3 19-2 0,-7 12 0 15,-5 14-3-15,-2 6-7 0,-2 11-2 0,2 7-1 16,2 7-6-16,15 6-29 0,-3 5-24 16,11 1-53-16,8-5-101 0</inkml:trace>
  <inkml:trace contextRef="#ctx0" brushRef="#br0" timeOffset="116309.39">28026 16785 370 0,'0'0'71'16,"0"0"-17"-16,0 0-13 0,0 0 1 15,0 0 3-15,0 52 0 0,0-31 4 0,0 2-1 16,0 2-5-16,-4 0-10 15,-2 2-6-15,-3 1-6 16,1 2-5-16,-4 3-2 0,-7 6-4 0,5 6-1 0,-7 5-2 16,-6 0-2-16,2 1-2 0,-2 1-1 15,-1-1 0-15,-3-4-2 16,2-2 1-16,4-3 1 0,4-5-2 0,0-2-3 16,1-5-10-16,3-5-3 0,9-6-1 15,-4-5-3-15,5-5-13 0,7-5-13 31,-2-3-32-31,2-1-15 0,0-5-43 0,-4-2-87 16</inkml:trace>
  <inkml:trace contextRef="#ctx0" brushRef="#br0" timeOffset="116690.74">27553 17534 481 0,'0'0'113'16,"0"0"-50"-16,0 0-27 0,0 0 17 15,0 0-7-15,0 0-18 0,0 0-14 16,0 0-3-16,0 0 2 0,-7-1-5 16,7 1-5-16,0 1-3 0,0 2 0 0,5 2 1 15,-3 2-1-15,2 2 2 0,-2 1-1 16,2 2-1-16,-2 2 1 0,2 0 0 15,4 1-1-15,1 2 1 0,1 1-1 16,-4-1 1-16,5-2-1 0,1-2 0 16,-2-3-1-16,5 0 1 0,-3-3 0 15,-4-2 1-15,9-3-1 0,-5-2-1 16,5 0 0-16,-1-3 1 0,5-3 0 16,2-3-1-16,0 1-2 0,6-3-8 15,-7 1-8-15,-3 3-11 0,4 0-19 16,-13 3-20-16,2 1-6 0,-7 2-51 15,-5 1-75-15</inkml:trace>
  <inkml:trace contextRef="#ctx0" brushRef="#br0" timeOffset="117305.89">27602 17959 424 0,'0'0'104'15,"0"0"-37"-15,0 0-15 0,0 0 3 16,0 0 2-16,-33-51-20 0,31 45-14 16,-2 2-9-16,4 2-1 0,-2 1-1 15,0 1-5-15,-6 1-2 0,-3 7-5 16,1 3 0-16,-7 7-2 0,1 5 2 16,-5 7 1-16,3 6-1 0,-9 2 0 0,0 5 1 15,4-1 0-15,2 0-1 0,-3-3 1 16,7 1-1-16,1-8 0 0,11-4 1 15,-1-3-1-15,6-1 0 0,0 5-1 16,6 2 0-16,1-1-1 16,11-5 2-16,-5-8-1 0,5-4-1 15,-3-5 0-15,7 0-2 0,5-2-2 0,13 1 1 16,11-4-1-16,13-6 3 0,15-15 2 16,-3-9 0-16,-3-8 1 0,9-6-4 15,-5-4 3-15,-3-1 0 0,-1 1 1 0,-20 5 0 16,-15 3 0-16,-12-1 6 0,-3-1 3 15,-12-2-1-15,-7 1 0 0,-4-4 0 16,-11 0 1-16,-9 2-2 16,-13 1-3-16,-7 3-1 0,-9 5-3 0,-5 8 0 15,-12 8-6-15,-4 7-3 0,-9 9 2 16,2 2-6-16,1 14-2 0,-3 8-4 16,7 7-19-16,8 8-12 0,14 0-12 15,5 4-6-15,10-2-46 0,16-8-67 0</inkml:trace>
  <inkml:trace contextRef="#ctx0" brushRef="#br0" timeOffset="117681.43">27555 18083 492 0,'0'0'78'0,"0"0"-21"15,0 0-24-15,0 0-3 0,0 0-1 16,0 0-4-16,0 0-3 0,0 0-1 16,12-21 0-1,5 12-1-15,-3-2-6 0,7 0-5 0,-5 1-2 0,11-2-3 16,-4 3 0-16,2 0-3 0,0 3 2 16,1 4-2-16,-3-1 0 0,-6 3-1 15,1 0-1-15,-7 1 1 0,-5 4 0 0,2 0 0 16,-4 4 0-16,-2 0 0 15,-2 4 3-15,0 5 1 0,0 2 0 16,-6 3 0-16,2 2-1 0,-2-2 0 16,2 2-1-16,0 0-2 15,-1 2 1-15,-1 0 0 0,0-1-1 16,2-3-1-16,0-2 1 0,2-6-1 16,2-2-10-16,-4-3-10 0,4-1-11 0,-3-1-6 15,1-1 1-15,-2-3-24 0,2-4 1 16,-4 0-46-16,0-9-39 0,0-6-93 0</inkml:trace>
  <inkml:trace contextRef="#ctx0" brushRef="#br0" timeOffset="117856.23">27629 18217 576 0,'0'0'66'0,"0"0"-11"0,0 0-15 15,0 0-8-15,0 0 1 0,0 0-10 16,0 0-11-16,58-18-4 0,-27 10-1 0,4-1-1 15,4-1-5-15,1-1-1 0,-1-3 0 16,4-4-6-16,-1-1-34 0,-5-9-45 16,0-8-58-16,-8-1-161 31</inkml:trace>
  <inkml:trace contextRef="#ctx0" brushRef="#br0" timeOffset="118355.89">28334 16683 397 0,'0'0'82'0,"0"0"-20"0,0 0-6 15,0 0-11-15,0 0-20 0,0 0-8 16,0 0 5-16,0 0 8 0,0 0-3 16,50 26-1-16,-34-21-2 0,7 3-4 15,-2 6-1-15,-3 4-5 0,7 7-4 16,0 8-2-16,0 7 1 0,4 5-4 16,6 7 1-16,8 4 1 0,0 3 0 15,13 3-1-15,-2-1-6 0,10 1-4 16,-2-2 4-16,2-4 0 0,0-6 0 15,-4-4 0-15,-12-9-12 0,-3-8-10 16,-16-7-23-16,-4-5-26 0,-17-4-17 16,-8-5 9-16,-8-2-29 0,-13-3-32 0,-8-1-91 15</inkml:trace>
  <inkml:trace contextRef="#ctx0" brushRef="#br0" timeOffset="118769.57">29256 17223 664 0,'0'0'62'0,"-58"33"-20"0,48-33-18 15,6 0 6-15,4 0-3 0,0 0-12 16,0 0-9-16,0 2 0 0,0 1 4 15,0 0 2-15,-2 3-5 0,2 2-4 16,0 1 1-16,0 5 3 0,0 0 0 16,-3 2-1-16,3 1 0 0,0 2-2 15,3 2 0-15,-3 4-1 0,0 0 0 0,2 1-1 16,4-1 1-16,0 0-2 16,6-2 0-16,-3-2 0 0,7 2-1 0,1 1 1 15,-1-3 0-15,1 1 0 0,-1-4-1 16,-1 0 0-16,-7-4 0 0,-4-4 1 15,0-3-1-15,3-1 1 0,-7-1-1 16,0 0 0-16,-7 2 2 0,1 2-2 16,-6-1-3-16,-11 0-4 0,-6 1-5 15,-2-5-5-15,-6-2-7 0,-4-1-16 16,-3-1-24-16,-1 0-37 0,5 0 11 0,1 4-32 16,4 2-49-16</inkml:trace>
  <inkml:trace contextRef="#ctx0" brushRef="#br0" timeOffset="119401.54">29624 17777 433 0,'0'0'59'0,"0"0"0"15,0 0-7-15,0 0 5 0,0 0 4 16,0 0-14-16,0 0-17 0,0 0-8 15,-54-35 0-15,36 40-3 0,-5 4-5 16,2 1-5-16,-6 4-2 0,5 3-2 16,-1 6-4-16,-2 2-1 15,0 4-1-15,-4 3 1 0,2 4 1 0,1 3 1 16,-3 5-1-16,2 0 0 16,0 3 0-16,4-2 0 0,9 1 1 0,7-4 1 0,5-5-2 15,2-9-1-15,2-3 1 0,5-2-2 16,5 2-2-16,9 0-3 0,-1 1 1 15,1-7 1-15,10-3-3 0,2-4 0 16,0-5 3-16,4-2 1 0,9-5 2 16,-1-2-2-16,9-5 2 0,0-6-5 0,10-2 0 15,2 0 2-15,0 1 1 16,2-1 2-16,1-1 0 0,3-4 1 16,2-7 2-16,-5-3 7 0,-12-5 5 0,-11 1 0 15,-15 0 1-15,-6-3-1 0,-13-2-1 16,-6 1-1-1,-8-3-2-15,-16-1-3 16,-17 0-1-16,-17-2-4 0,-16 3-2 0,-32-4-4 16,-11 8-12-16,-7 6 1 0,13 9 2 15,18 13 8-15,10 9 2 0,9 5-3 0,2 8-16 0,12 6-10 0,15 0-9 16,14 0-48 0,9-1-10-16,1 2-61 0,9-8-131 0</inkml:trace>
  <inkml:trace contextRef="#ctx0" brushRef="#br0" timeOffset="119842.15">29601 17979 368 0,'0'0'224'0,"0"0"-149"0,0 0-31 32,0 0 9-32,0 0 2 0,0 0-14 0,0 0-20 15,0 0-6-15,-8-24-4 16,8 24 1-16,-2 0-2 0,2 0-4 16,0 3-3-16,-2-1-1 0,-2 3-1 15,-5 4-1-15,-7 6 0 0,1 5-1 16,-7 4-2-16,-5 2 3 0,2 0 0 15,0-1 0-15,0 0 0 0,3-3-2 0,5-2-1 16,7-2 0-16,-3-2 0 0,9-4 1 16,2-1-4-16,2-3 2 0,0-2-1 15,2 0 1-15,4 0 2 0,9-2 1 16,-1-5 1-16,9 1-2 0,2-3 2 16,6-5 0-16,4-3 0 0,2-1 0 15,2 0 0-15,-1-1-1 0,1-1-7 16,-6 2-11-16,-2-1-8 0,-6 0-13 15,-4-1-16-15,-9 3-9 0,-8-1-3 16,-2 2-31-16,-6-1-31 0,-4 0-115 16</inkml:trace>
  <inkml:trace contextRef="#ctx0" brushRef="#br0" timeOffset="120125.25">29647 17985 398 0,'0'0'188'16,"0"0"-109"-16,0 0-18 0,0 0 11 16,0 0-11-16,0 0-17 0,0 0-9 15,0 0-10-15,4-19-4 0,-4 19-4 0,0 3-6 16,0-1-6-16,2 3-4 16,0 4 0-16,0 6 3 0,2 7-4 0,0 6 0 15,-2 5 0-15,0 1 0 0,-2 3 0 16,0 0 0-16,0 1 0 15,2-5 0-15,-4-4 0 0,2-3 0 0,0 0 0 16,0 1-13-16,0 1-7 0,0-5-15 16,0-4-13-16,-2-5-24 0,0-6-53 15,-8-8-45-15,2-9-237 0</inkml:trace>
  <inkml:trace contextRef="#ctx0" brushRef="#br0" timeOffset="121842.48">24688 16880 14 0,'0'0'323'0,"0"0"-264"0,0 0-42 0,0 0 1 0,26-64 22 31,-19 52 3-31,7 0-14 16,1 1 0-16,-5 3-2 0,7-1-3 15,-9 1-6-15,4 1-1 0,3 3 5 0,-9-2 3 16,0 1 1-16,0 2-3 0,-2 0-2 16,-2 2-1-16,3 0 0 0,-3 1-3 15,-2 0-2-15,0 0-4 0,0 0-2 16,0 0-1-16,0 1-2 0,0 1 1 15,0 1-2-15,-7 3 1 0,1 7-4 16,-2 6 2-16,0 4 3 0,-11 5 2 16,1 3 3-16,-9 6-1 0,-4 0-1 0,0 2-2 15,-2 2 1-15,-3 0-2 16,1 0-2-16,0 0-3 0,0 1 0 0,2-2-1 16,0 1 1-16,0-3-2 15,2-3 0-15,-2-2 0 0,2-3-5 0,2 1 1 16,4-5-1-16,4-1-2 0,-1-3-3 15,5-4-6-15,3-5-3 0,7-1-9 16,1-6-17-16,0-3-13 0,4-3-24 16,-2 0-2-16,-2-10-43 0,-3-2-104 15</inkml:trace>
  <inkml:trace contextRef="#ctx0" brushRef="#br0" timeOffset="122205.18">23962 17327 640 0,'0'0'51'0,"0"0"-36"0,0 0-6 16,0 0 17-16,0-53 19 0,0 48 3 15,2 2-12-15,-2 2-9 0,0 1-4 0,0 0 0 16,0 1-12-16,0 5-8 16,0 3-1-16,0 8-2 0,2 7 1 15,0 6 0-15,-2 4 2 0,0 2-2 0,-4 1 0 16,0 1-1-16,0-3 1 0,-4 0-1 15,-3-4 0-15,1-2-1 0,4-4-1 16,2-4 1-16,-3-4-1 0,5-4 0 16,2-1-2-16,0-6 0 0,7 0-3 15,-1-2 2-15,4-3 4 0,13-1 0 0,6-3 1 16,8-8 2 0,2-1-1-16,15-4 1 0,-4 0-1 0,12 0 1 0,2 0-2 15,2 4-4-15,-2 1 2 16,-12 4-5-16,-5 3-19 0,-16 2-15 15,-16 1-28-15,-9 1-38 0,-17 1-41 0,-11-2-140 16</inkml:trace>
  <inkml:trace contextRef="#ctx0" brushRef="#br0" timeOffset="122789.67">23545 17972 771 0,'0'0'38'15,"0"0"-27"-15,0 0 6 0,0 0 0 0,0 0 1 0,0 0-4 0,49-54-8 16,-18 44-4-16,6 4 1 0,9 0 0 15,1 3 0-15,-3 0-1 0,7 2 0 16,-9 1-1-16,1-1 0 16,-4 6 0-16,-8 1-1 0,-6 1 0 0,-4 3-1 15,-13-2-3-15,0 4-4 0,-8-2-3 0,3 2-2 16,-12 2 4 0,-1-1 3-16,-13 1-5 0,-4-1-1 15,-2 0-1-15,-8-1 0 0,0-1 3 0,0-2 9 0,2-1 1 31,2-4 3-31,6 1 4 0,12-3 3 0,1 0-1 0,5-1-1 0,7 0-3 16,2 0-3-16,0 1-2 0,0-1-2 16,0 0-1-16,5 4 2 15,3-1 1-15,6 2 0 16,-1 0 3-16,9-2 0 0,-1 1 3 0,2-1 2 16,6 1-1-16,2 1 1 0,0 2-3 0,0 2 2 15,-4 1-3 1,-7 2 1-16,1 1 0 0,-9-1-1 0,3 0 0 0,-11 1 0 15,-4 0 1-15,0 3 0 0,-12 3-2 0,-5 1 0 32,-8-2-2-32,3-3-1 0,-1-3-2 0,-4 0-4 15,2-5-4-15,-4 3 0 16,-2-2-3-16,0-3-5 0,2-2-8 16,0-2-8-16,-2-2-34 0,2 1-13 0,-8-14-36 15,4-1-80-15</inkml:trace>
  <inkml:trace contextRef="#ctx0" brushRef="#br0" timeOffset="123222.16">23664 17694 826 0,'-57'31'16'16,"17"-34"-8"-16,11-2-3 0,15 3 5 0,1 3-1 15,3 5-1-15,0 5-5 0,-5 5-2 16,1 9-1-16,-1 7 0 0,-3 7 1 16,-1 5-1-16,3 3-1 0,-3 2-1 0,0 3 2 15,5-1 0-15,2-1 0 16,1 3-3-16,3-2-15 0,4-8-9 16,0-6 16-16,4-3-14 0,4-2-1 0,2 5 1 15,4-2 2-15,-1-5 8 0,3-10 3 16,2-6 2-16,3 1 5 0,4 1 3 15,8 1 1-15,8-4 1 0,2-4 13 16,15-6 16-16,8-5-1 0,12-12 4 16,17-9 0-16,-10-5-8 0,-1-3-2 15,-7-1-3-15,-7-3-3 0,0-5 1 0,-14-3 1 16,-5-1-2 0,-24-1-6-16,-13 2 2 0,-10-4-4 0,-18-3-3 0,-11 1-2 15,-15 0 2-15,-11 7-5 16,-16 4-11-16,-1 9-11 0,-9 8-16 15,1 5 4-15,9 6-10 0,5 2-18 16,15 5-24-16,5 0-13 0,17 0-112 0</inkml:trace>
  <inkml:trace contextRef="#ctx0" brushRef="#br0" timeOffset="123808.81">25324 16925 402 0,'0'0'96'0,"0"0"-70"0,0 0 4 16,0 0 15-16,0 0-10 0,0 0-11 15,0 0-1-15,-4 24 8 0,14-21 5 16,3 1 1-1,-7-1-9-15,9 3-6 0,1-1-2 0,1 2-3 0,-1 0-4 16,7 3-4 0,-4 4-1-16,5 2-3 0,-1 4-2 0,-4 2 1 0,5 6-1 0,1 1 0 15,-2 6-2-15,4 4 0 16,2 0 1-16,0 2-2 0,2-3 0 16,-4-1-16-16,-9-1-5 0,1-4-23 15,-13-2-36-15,-4-3-28 0,-6-3-61 0,-8-8-150 16</inkml:trace>
  <inkml:trace contextRef="#ctx0" brushRef="#br0" timeOffset="124218.78">25552 17424 645 0,'0'0'23'0,"0"0"-15"0,0 0 22 15,0 0 32-15,0 0-13 0,0 0-16 16,0 0-13-16,0 0-7 0,0 0 0 16,-7-45-2-16,7 47-8 0,0 7-2 15,7 2 0-15,3 4 2 0,4 5-2 16,-5 1-1-16,11 5 1 0,-7 2-1 0,7 1 1 15,-7 2 1-15,8-5-2 0,-9 0 0 16,9-1-1-16,-11-4 0 16,9-2-1-16,-7-4 1 0,2-5 0 0,3-4 0 15,-5-4 1-15,7-3 0 0,-5-4 5 16,7-5 1-16,-4-5 6 0,-1 0 0 16,7-4-2-16,-11 1-3 0,3 0-2 15,-1-1-2-15,-5-1-3 0,5 2 0 16,-2 1 0-16,-3 2-1 0,3 6-6 0,-2 4-15 15,-7 3-5-15,3 2-2 0,-2 2-20 16,-2 5-24-16,-2 4-6 16,-2 3-16-16,-8-1-60 0,-7-1-106 15</inkml:trace>
  <inkml:trace contextRef="#ctx0" brushRef="#br0" timeOffset="124753.32">25975 17759 803 0,'0'0'27'0,"0"0"-17"16,0 0-6-16,-60-62 12 0,50 56 8 15,-8 6-9-15,1 0-10 0,-10 8-4 16,-4 5 0-16,0 6-1 0,-4 7-1 16,2 4 0-16,2 2 1 0,0 3 0 15,2-1-2-15,2 1-3 0,4 0 3 16,-4 1 1-16,7 1-2 0,3 2 0 16,-3 0 0-16,11 1 1 0,1 2-2 15,8-2-2-15,0-2-11 0,8-6 8 16,-1-7 8-16,11-3-9 0,-1-2 1 0,10 2 1 15,10-2 0-15,2-3 6 0,11-6-1 16,-1-5 1-16,7-5 1 0,8-1 0 16,-2-8 1-16,6-5 1 0,1-1-1 15,17-3 0-15,9-2-2 0,-1-1 2 16,-6-3 0-16,-17 2 8 0,-13 0 5 16,-15-2 6-16,-4-3 5 0,-8-5 3 15,-4-6-3-15,-4-3 0 0,-15 0-7 16,-8 3-8-16,-2-1-3 0,-25 0 3 0,-10-5 0 15,-15-5-4-15,-18 0-5 16,-27-1-5-16,-13 9-7 0,-1 14 0 16,7 11 0-16,18 11 2 0,1 4 5 0,17 6-6 15,-5 7-17-15,17 6-32 0,17 3-29 16,8 6-54-16,12-7-102 0</inkml:trace>
  <inkml:trace contextRef="#ctx0" brushRef="#br0" timeOffset="125067.85">25798 17919 606 0,'0'0'47'15,"0"0"-30"-15,0 0 10 0,0 0 26 16,0 0-7-16,0 0-13 0,0 0-16 16,0 0-5-16,20-20 3 0,1 16 0 15,-4-1-7-15,5-1-1 0,9 3-2 16,-2-1 2-16,6 0-2 0,3 1 0 16,7-2-2-16,7 0-3 0,-7 1-3 15,7 0 3-15,-11 3-1 0,-6-2-5 0,-8 0-9 16,-8 0-10-16,-13 2-19 0,-8 1-27 15,-21 0-14-15,-8 0 1 0,-18 1-116 16,-5 2-158-16</inkml:trace>
  <inkml:trace contextRef="#ctx0" brushRef="#br0" timeOffset="125523.84">25858 17922 623 0,'0'0'103'0,"0"0"-67"0,0 0-1 16,0 0 11-16,0 0-8 15,0 0-9-15,0 0-9 0,0 0-9 0,0 0-1 16,2-17 2 0,-2 17-5-16,0 2-5 0,4 1-2 0,-2 3-1 0,4 2 1 15,-2 5 1-15,-2 4-1 0,4 3 0 16,-1 1 0-16,-1 1-2 0,-4 1-2 16,4-1-1-16,-4-3 2 0,0-3-2 15,-4-3 3-15,2-4-1 0,-2-1 3 16,4-3 0-16,-3-2-1 0,3 0 0 15,0-3 1-15,0 0-1 0,0 0 0 16,0 0 1-16,3 0 0 0,1 0 0 16,4-3 2-16,2 0-1 15,-4-4 4-15,11 1 0 0,-5-3-4 16,9 2 3-16,-4 1-2 0,7 4 1 0,-1 1-1 0,-4 1-1 16,8 3-1-16,-7 5 0 0,-1 2 0 15,8 2 0 1,-4 2 1-16,-3 0 2 0,3 1 1 0,-11-1-4 0,-1-1 1 15,-9 1 0-15,-4 1-1 0,-19 0 1 16,-8 0 2-16,-10 0-2 0,-7-1-1 16,-12 0-1-16,-6-5-3 0,-2-1-8 15,-2-4-3-15,2-4-16 0,2-3-22 16,0-10-35-16,-2-20-52 16,6-9-223-16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54:19.995"/>
    </inkml:context>
    <inkml:brush xml:id="br0">
      <inkml:brushProperty name="width" value="0.05292" units="cm"/>
      <inkml:brushProperty name="height" value="0.05292" units="cm"/>
      <inkml:brushProperty name="color" value="#FF0000"/>
    </inkml:brush>
  </inkml:definitions>
  <inkml:trace contextRef="#ctx0" brushRef="#br0">5253 4706 245 0,'0'0'64'0,"0"0"-24"16,0 0 7-16,0 0 7 0,0 0 1 16,0 0-12-16,0 0-3 0,0 0-8 15,-9-35-2-15,7 32 0 0,2 3 0 16,-2-1 0-16,2 1-2 0,0 0-10 0,0 0-4 31,0 1-7-31,0 5-3 0,-2 2-4 16,0 5 0-16,2 4 0 0,0 5 1 15,0 3-1-15,0 5 0 0,0 4 2 16,0 6-2-16,0 3 1 0,-2 2-1 16,2 2 2-16,0 0-2 0,0-1-3 15,0-1 3-15,0-5 0 0,2-3 0 16,2-6 0-16,-2-4 1 0,0-3-1 0,-2-8 0 15,2-1 0-15,-2-6 0 16,0-2-2-16,0-4-24 0,2-2-8 16,-2-1-14-16,0-4-1 0,0-10-4 15,0-6-33-15,-4-6-60 0,-4-3-187 16</inkml:trace>
  <inkml:trace contextRef="#ctx0" brushRef="#br0" timeOffset="266.83">4804 4661 470 0,'0'0'32'0,"0"0"-16"15,0 0 3-15,0 0-13 0,0 0-4 16,0 0 8-16,48 22 13 0,-24-14 7 0,1-3-4 15,2-2-2-15,4-3-3 0,4 0-1 16,4-3-4-16,3-5-2 0,1 0-3 16,7-1-5-16,-3-1-2 0,-1 1-4 15,3 2-2-15,-7 1 1 0,-3 1-23 16,-6 2-33-16,-6 0-36 0,-6-1-104 16</inkml:trace>
  <inkml:trace contextRef="#ctx0" brushRef="#br0" timeOffset="754.12">5819 4648 394 0,'0'0'69'16,"0"0"-29"-16,0 0-1 0,0 0 20 0,0 0-12 15,0 0-13-15,0 0 6 0,0 0-3 16,0 0-12-16,16-40-6 0,-18 40-7 16,-2 4-5-16,-4 2-4 0,0 8-3 15,-3 6 0-15,-3 3-3 0,4 7 3 16,1 1 0-16,-5 3 0 0,8 3-1 16,-1-1 1-16,5 4 0 0,-2-3 1 15,2 3-1-15,2 2 0 0,0-1-2 0,2 2 2 16,4-2-1-16,5-2 1 0,1-1 0 15,1-1 0-15,5-3 0 0,1-2-1 16,6-4-11-16,1-2-27 0,3-5-6 16,2-4 3-16,-4-6-11 0,4-4-43 15,-2-7-46-15,-4 0-123 0</inkml:trace>
  <inkml:trace contextRef="#ctx0" brushRef="#br0" timeOffset="1382.99">5978 4888 383 0,'0'0'65'0,"0"0"-8"15,0 0 2-15,0 0 2 0,0 0-18 0,0 0-8 16,0 0-2-16,0 0-6 0,-4-40-10 15,6 37-3-15,2 2-6 0,0-2-2 16,5 0 1-16,-1 0-2 0,2 0 0 16,1 2 0-16,5 0-3 0,-1 1 0 0,5 4-1 15,3 3-1-15,-4 4 0 0,3 4-1 16,-5 4 0-16,1 3 1 0,-5 3 0 16,1-1 0-16,-8 1-1 15,1-2 1-15,-3 0 0 0,-4-3 0 0,2-1 0 16,-2-2 1-16,0 1-1 0,0-2 0 15,-2-3 0-15,2-1-1 0,-4-3-1 16,2-4 0-16,-3-1 2 0,3-2-1 16,0-2 1-16,0 0 0 0,-4 0 2 15,-2-3-1-15,2-4 1 0,-3-3 0 16,-1-5-1-16,0-4 0 0,-1-5 0 16,5-6 0-16,-2-2 4 0,0 0-1 15,8-1-2-15,0 4 4 0,0 8-2 16,8 2-4-16,-2 7 0 0,2-1 0 15,3 2 0-15,5 1-1 0,1 1-1 16,5-2 2-16,1 2 2 0,6 1-2 0,-4 2 0 16,4-1 2-16,-4 5 0 0,0 2 0 15,-7 3 1-15,3 7-1 0,-7-1-1 16,7 7 0-16,-7 1-1 0,-1 4 1 16,-3 4 1-16,-2 0-2 0,-6 4 1 15,1 2-1-15,-3-2 1 0,0 3 0 16,-3-2-1-16,3-3 1 0,-6-1-1 15,0-5-1-15,-2-4-6 16,2-4-4-16,-3-1-6 0,-1-5-10 0,0-5-25 16,-3-1-16-16,1-1-18 0,-7-6-67 0,11-3-108 15</inkml:trace>
  <inkml:trace contextRef="#ctx0" brushRef="#br0" timeOffset="1731.7">6493 4613 348 0,'0'0'111'0,"0"0"-47"0,0 0 3 16,0 0-2-1,0 0-15-15,0 0-11 0,0 0-10 0,0 0-7 0,0-22-10 0,0 23-3 16,0 0-4-16,6 4-1 0,0 0-2 15,2 1 10 1,5 2 7-16,-3-1-5 0,5 2 1 0,3 1-2 0,5 2-1 16,-2 0 0-16,4 4-3 0,1 3 0 15,-1 2-4 1,-2 4-3-16,-2 1 1 0,-1 6 0 0,-3 3-1 0,-7 0-2 16,0 6 1-16,-7 3 2 0,-3-1-3 15,-5 1 0-15,-7-3 0 16,0-2 1-16,-7-1-1 0,0-3-4 0,1-2-7 15,1-7-3-15,1 0-11 0,-1-4-7 0,1-4-26 16,-1-1-43-16,-4-3-53 0,7-4-97 16</inkml:trace>
  <inkml:trace contextRef="#ctx0" brushRef="#br0" timeOffset="2092.21">7357 4911 365 0,'0'0'81'0,"0"0"-47"0,0 0 4 16,0 0 23-16,0 0-22 0,0 0-24 15,0 0-2-15,0 0 7 0,-4 6 4 0,14-9 3 16,9 0 3-16,3-3-3 0,7 0-7 16,2 0-8-1,0 1-6-15,2 1-4 0,-2 0-2 0,-4 4 1 0,-4 0-1 31,2 5-30-31,-4 3-41 0,-11 4-32 0,-4 0-143 0</inkml:trace>
  <inkml:trace contextRef="#ctx0" brushRef="#br0" timeOffset="2264.53">7469 5120 606 0,'0'0'93'0,"0"0"-20"0,0 0 3 0,0 0-29 15,0 0-26-15,53-11-5 0,-26 6-3 16,4 0-7-16,2 0-5 0,4 0 1 16,-1 0-2-16,1 3-6 0,-4 0-51 15,-2 2-67-15,-10-2-111 16</inkml:trace>
  <inkml:trace contextRef="#ctx0" brushRef="#br0" timeOffset="94050.59">9304 4835 128 0,'0'0'51'0,"0"0"-6"15,0 0 9-15,0 0-12 0,0 0-2 16,0 0-4-16,0 0-2 0,0 0 2 15,29-39 3-15,-25 33-5 0,2-2-4 16,-4 1-3-16,5 2-1 0,-3-1-3 16,-2 2-2-16,-2-1 4 0,0 0 4 15,0-1-5 1,0 0-5-16,-4-1-3 0,0 1-1 0,-3-1-3 0,1 2-2 16,-4-2-3-16,2 4 1 0,-1 0-3 15,-1 2-1-15,-2 2-1 0,-3-1 0 0,1 2 1 16,-5 4-3-16,0 1 0 15,1 2 0-15,-1 1 0 0,3 2-1 0,-3 2 0 16,5 3 0-16,-5 1 0 16,5 0 1-16,-5 4-1 0,9-1 0 0,-3 0 1 31,5 2-1-31,4-3 0 0,4 2-1 0,0-3 1 0,0-1 0 0,2 2 0 16,6-3 1-16,7 2 1 0,-3 0-2 15,7-2 1-15,1-2 2 0,9-3-1 16,4-4 2-16,7-2 0 0,-3-3 0 15,2 0 0-15,-8-4-2 0,-8 1-1 16,-3 0 1-16,-7 0-1 0,-1 0 1 0,-3 0-1 16,-7-1 1-16,2 0-1 15,-4-1-1-15,0 1 0 0,0-2-22 16,-2-2-18-16,0 1-33 0,-7-1-24 0,1 0-26 16,0 0-47-16</inkml:trace>
  <inkml:trace contextRef="#ctx0" brushRef="#br0" timeOffset="94925.8">10261 4424 139 0,'0'0'77'16,"0"0"-33"-16,0 0-1 0,0 0 14 0,0 0-4 15,0 0-4-15,-10-46 1 0,8 39-4 16,2 0-5-16,-2 1-5 0,2 0-7 16,-2 2-2-16,0 0 4 0,0 1-2 15,-3-1-3-15,5 0-2 0,-2 1-5 16,-4-2-2-16,0 3-2 0,2 0-4 15,-4 2-2-15,1 0-4 0,-1 0-1 16,-2 4-3-16,-1 6 0 0,1 5 0 0,-4 2-2 16,1 5 1-16,-3 0 0 0,1 1 0 15,5 2 0-15,-3-2 1 0,1 1 1 16,4 2-1-16,-3 1 1 0,1 2 0 16,2 1 1-16,4-2 0 0,-5 3-2 15,3 2 1-15,2 1 1 0,2 0 0 16,2 3-2-16,0 2 1 0,6 1 1 0,2 4-2 15,7-1 1-15,-1-3-1 16,5 0 0-16,6-1 0 0,-5 0-1 0,5-2 1 16,4-2-1-16,-2-2 1 0,4-5 0 15,-4-1-1-15,2-6 3 16,0-5-3-16,2-2 0 0,-2-4 1 0,-2-4-1 16,0-4-1-16,-11-3-23 0,1 1-26 15,-9-2-62-15,-8-1-86 0</inkml:trace>
  <inkml:trace contextRef="#ctx0" brushRef="#br0" timeOffset="104108.69">11278 4639 5 0,'0'0'250'16,"2"-8"-203"-16,2 7-13 0,-2-1 16 16,-2 2 0-16,0 0-14 0,3 0-10 15,-3 0-2-15,0-2-6 0,0 2-4 16,0 0-5-16,2 0-1 0,2 3 0 0,-4 0 1 15,4 2-2-15,0 1-1 0,-2 0 1 16,0 2-1-16,2-1-3 0,-4 0 0 16,0-1 1-16,0 0 0 0,-2 1 5 15,-2 1 1-15,-4-1 1 0,4 0-1 16,-3-1-1-16,-5-2 2 0,0 1-2 16,3-2-2-16,-7-2-1 15,1 0-3-15,-1-1-1 0,-1 0 0 0,-1 0-1 16,3-1-1-16,3-3 2 15,-1-1 1-15,5-2-3 0,0-1 3 0,2 0 1 16,0 0 0-16,1-2 1 0,3 2 0 16,2-4 2-16,0 3-3 0,0 0-2 15,7 1 1-15,1-1 1 0,4 0-2 0,-1 0 0 16,9 1 0-16,-1 3 0 0,4 1-1 16,1-1 0-16,-1 5 1 15,2 0 1-15,0 6 0 0,-5 2 0 0,1 5-1 16,0 0 0-16,-7 9 1 0,3 1-2 15,-9 5 1-15,-4 4 1 0,-4 2-1 0,0 2 1 32,-6-1 0-32,-7 3-2 0,1-3 1 0,0-2-1 0,-5-4-1 0,5-2 0 15,-3-4 0-15,-1-3 0 0,7-3 1 16,-7 0-1-16,6-5 0 0,-3 0-1 16,-1-2-1-16,3-3-4 0,-5-2-2 15,1-3 1-15,3-2 5 0,0 0 1 16,3-5 1-16,3-3 0 0,-2-2 1 15,4 1 0-15,0-3-1 0,4 1 1 16,0 0-1-16,0 3 0 0,6-3 0 16,6 4 0-16,-1-1 2 15,9 0-1-15,1 3 1 0,8 0-1 0,0 4 2 16,4 1 2-16,4 0-2 0,-2 6 1 0,-2 0-2 16,-4 5 0-16,-2-1-1 15,-8 2-1-15,-3 3 1 0,-1-4-1 0,-1 0-4 16,-6-2-40-16,1-2 1 0,-3 0-23 15,-6-2-39-15,0 1-37 16,0-5-113 0</inkml:trace>
  <inkml:trace contextRef="#ctx0" brushRef="#br0" timeOffset="104925.59">11607 4092 359 0,'0'0'53'0,"0"0"-3"16,0 0 16-16,0 0-18 0,0 0-17 16,0 0-10-16,8-42-1 0,-6 42-4 0,-2 0-8 15,2 0-5-15,0 5-3 0,2-1 1 16,-4 3-2-16,7 3 2 0,-3 3 0 15,0 7 5-15,0 1-1 0,0 4 3 16,0 3 2-16,-2 0-2 0,3 2-4 16,-5 0-3-16,2-2-1 0,0-2 3 15,0-1-3-15,0-2 1 0,-2-1 0 16,2-5 1-16,-2-1-2 0,2-1 0 16,-2-4 1-16,2-2-1 0,-2-3 1 15,2-1-1-15,-2-4 1 0,0-1 0 16,0 0 0-16,0 0 0 0,0 0 4 15,0-1 1-15,0-5 2 0,-2-2 2 0,-2-5-3 16,2-2-1-16,-2 1-2 0,0-1 0 16,4 0 0-16,0-1 2 0,0 1-4 15,0 4 0-15,0-1 0 0,4 5 0 16,0-2-2-16,2 2 1 0,2 1 0 16,1 0 1-16,1 3-2 0,0 0 0 15,5 1 0-15,1 2 1 16,1 0-1-16,-1 0 1 0,1 5 0 0,1 1 0 15,1 3 3-15,2 1-2 16,-11 2 0-16,5 2 1 0,-3 1-2 0,-8 1 0 16,2 3 0-16,-2-2 2 0,-2 0-3 0,-2-2 1 15,0-1 1-15,0-2-1 0,0-2-1 16,3 0-1-16,-1-2-25 16,4 1-24-16,-2-1-21 0,-2-1-39 0,2 0-88 15,-4-8-113-15</inkml:trace>
  <inkml:trace contextRef="#ctx0" brushRef="#br0" timeOffset="105224.56">12089 4424 137 0,'0'0'369'0,"0"0"-311"0,0 0 0 16,0 0 14-16,0 0-21 0,0 0-23 15,0 0-4-15,0 0-4 0,0-7-7 16,0 7-7-16,0 0-1 0,0 0 0 16,0 0-3-16,0 0 1 0,0 0-2 15,6 0 0-15,2 0 1 0,9 0 5 16,1-2 8-16,11-3-6 0,2 1-1 16,0-3-4-16,0-1-1 0,-4 3-2 15,-10 0 0-15,-3 2 0 0,-8 0 0 16,-4 3-1-16,0 0 1 0,-2 0-2 15,0-1-8-15,-2 1-18 0,-4-1-7 16,4 0-33-16,-6 0-40 0,-5 0-35 0,5 1-69 16</inkml:trace>
  <inkml:trace contextRef="#ctx0" brushRef="#br0" timeOffset="105554.7">12547 4221 383 0,'0'0'156'0,"0"0"-104"16,0 0 17-16,2-55 11 0,-2 46-26 0,0 2-19 15,0 1-2-15,0 3-4 0,0 0-11 0,0 2-3 16,0 1-3-16,0 0-1 0,0 0-1 15,0 0-5-15,0 0-5 0,0 1 0 16,0 5-4-16,3 4 0 0,-1 3 4 16,4 6-1-16,-4 0 1 0,2 2 0 15,0-2 1-15,4 0-1 0,-3 0 0 16,1 0 1-16,0-3-1 0,2 4 0 0,1-1 0 16,-5 2 0-16,-4 1-42 0,0-3-38 15,-2-1-78-15,-11-2-87 16</inkml:trace>
  <inkml:trace contextRef="#ctx0" brushRef="#br0" timeOffset="106245.63">12775 4835 212 0,'0'0'109'15,"0"0"-42"-15,0 0 0 0,0 0 2 16,0 0-11-16,0 0-9 0,0 0-11 0,-15-35-3 15,15 33-3-15,0 1-7 0,0-1-4 16,0 1-4 0,2-1-7-16,0 1-2 0,1 1-2 0,1-1-2 0,2 1-4 15,0 4 0-15,2 5 0 0,7 1 1 16,-5 3-1-16,7 0 1 0,-1 1 1 16,1 0-1-16,-1 1-1 15,-1-4 0-15,1 4 0 0,-3-5 1 0,1 1-1 16,-6-1 0-16,-1-3 1 0,-1 0 1 15,-2-2-2-15,-4-2-14 0,0 0-45 0,0-3 9 16,0 0-36-16,0 0-36 16,-4-5-19-16,-2 2-151 0</inkml:trace>
  <inkml:trace contextRef="#ctx0" brushRef="#br0" timeOffset="106433.82">12942 4807 427 0,'0'0'88'0,"0"0"-9"0,0 0 3 15,0 0-3-15,0 0-12 0,0 0-24 16,0 0-5-16,0 0-14 0,0 0-5 16,-2-41-10-16,2 41-4 0,0 4-3 15,-4 3-2-15,-2 3-5 0,-2 6 2 16,-1 2 3-16,-1 3 1 16,-5 1-1-16,3 2-26 0,-9 2-23 0,7-4-46 15,-11 2-73-15,7-8-194 0</inkml:trace>
  <inkml:trace contextRef="#ctx0" brushRef="#br0" timeOffset="107030.84">13473 4642 50 0,'0'0'346'0,"0"0"-289"0,0 0 15 15,0 0 10-15,0 0-20 0,0 0 5 16,0-53-4-16,0 50-15 16,3 2-10-16,-3 0-10 0,0 1-7 0,0 0-5 0,2 0-7 15,-2 4-5-15,0 3-4 0,6 2-1 31,2 7 1-31,2 2 1 0,-3 3 2 16,-5 1 1-16,6 3 1 0,0 3 2 0,1 0 1 0,-3 1-2 0,-4 0-4 16,2-1 0-16,2-3-1 15,-2-3-1 1,5 0-1-16,-5 2 1 0,-2-2 0 16,0 3-28-16,-4-2-48 0,-11 0-79 15,-3-5-152-15</inkml:trace>
  <inkml:trace contextRef="#ctx0" brushRef="#br0" timeOffset="110714.96">14571 4814 125 0,'0'0'46'0,"0"0"-34"16,0 0 20-16,0 0 31 0,0 0-18 0,0 0-8 0,0 0-3 16,-54 13 4-16,44-8-7 15,6 1-3-15,-4-1-2 0,-1 0-2 0,3-1-1 16,2-1 3-16,2-1-1 15,0-2-1 1,2 3-3-16,0-3-1 0,0 0-1 0,2 0-2 0,2 0-1 0,4-3 6 16,9-1 7-16,8-3 13 0,4-1-11 15,10-4-10 1,0 1-9-16,-2 1-5 0,5-1-3 0,-1 2-3 0,-4 1 1 16,-4 2-1-1,-4 1-1-15,-6 1 0 0,-4 2 1 0,-9 2-1 16,-2-1-21-16,-2 1-26 0,-6 0-28 0,0 3-23 15,-8 1-24 1,-2-2-47-16,0 0-193 0</inkml:trace>
  <inkml:trace contextRef="#ctx0" brushRef="#br0" timeOffset="110950.66">14629 4691 352 0,'0'0'180'15,"0"0"-121"-15,0 0 10 16,0 0 11-16,0 0-16 0,0 0-20 0,0 0-13 15,0 0-4-15,0 0-9 0,2-32-9 16,0 36-6-16,0 4-2 0,0 3-1 0,4 6 0 16,-3 7 1-16,1 5 0 15,-2 6 1-15,-2 6-1 0,0 2-1 16,0 0 2-16,0-2-2 0,0-6-1 16,4-2 1-1,-4-6-1-15,6-3-6 0,-4-2-33 0,2-5-25 16,-4-2-45-16,0-5-51 0,-4-3-179 0</inkml:trace>
  <inkml:trace contextRef="#ctx0" brushRef="#br0" timeOffset="111941.58">15997 4601 300 0,'0'0'60'0,"0"0"-9"16,0 0 21-16,0 0-7 0,0 0-19 16,0 0-20-16,0 0-5 0,0 0-2 15,38-17-9-15,-28 21-4 0,-2 1-1 16,-4 2-2-16,3 0-1 0,-1 2-1 0,2 0 1 16,-2 1 0-16,-4 4 0 0,-2-4-1 15,0 2 2-15,0-1 0 0,0-1-1 16,-8 0 0-16,0 0 4 0,-3-3-3 15,3-1 2-15,-10-1 1 16,3-1 3-16,-6-1-3 0,3 1-4 0,-3 0 0 16,3-4-1-16,3 0 1 0,3-3-2 0,-3-4 0 15,7-1 3-15,-2-4-2 16,-1-3 4-16,7 0 1 0,0-2 3 16,2 1 1-16,2 0 0 0,0 3 0 15,2 2-1-15,2 0-1 0,-2 2-2 16,4 1 2-16,5 1-1 0,-3 1 0 0,2 2 0 15,7-2-3-15,-1 6 0 16,9 0-1-16,2 3 0 0,4 6 0 0,0 2-2 16,-2 6-1-16,-4 2-3 0,-2 4 3 15,-5 2 1-15,-5 2-1 0,-7 3 0 16,-2-2 1-16,-4 5 1 0,0-1-1 16,-4-2 0-16,0 2 2 0,-5-4-3 15,-5-1-1-15,4-1 1 0,-3-3 2 16,-3 0-1-16,3-5 0 0,-7 2-1 15,5-2 1-15,-3-1-1 0,3-2-4 16,-4-4-3-16,5-1 2 0,-5-3-3 0,7-3 2 16,-7-4 6-16,7 0-3 0,-7-2 0 15,5-4-1-15,-3-4 4 0,7 1-1 16,0 1 0-16,-1 2 1 0,7 1 0 16,2 1 1-16,2 0-1 15,0 1 0-15,0 1 1 0,2-1 1 0,4-2-1 16,7-1 0-16,-3 1 3 15,13-1 2-15,-5 2-2 0,7 2 3 0,2 2-1 16,0 0 2-16,-4 4-3 0,4 3-3 16,2-1-2-16,-3 4 2 0,1 1-2 15,-6-4 0-15,0 4 1 0,-1-1-1 16,-3 0 0-16,-1 0 0 0,-3-5 2 16,1 1-1-16,3-4-1 0,-5-1 0 15,5-1 0-15,-7-1-21 0,9-6-3 0,-5-3-33 16,-3-6-51-16,-1 1-92 15</inkml:trace>
  <inkml:trace contextRef="#ctx0" brushRef="#br0" timeOffset="112663.51">16287 3903 188 0,'0'0'214'0,"0"0"-160"16,0 0 9-16,0 0 15 0,0 0-31 15,0 0-19-15,0 0-7 0,10-35-2 16,-6 35-10-16,-2 7-9 0,5 4 1 0,-1 5-1 16,0 7 0-16,-4 7 1 0,2 6 2 15,-4 4-1-15,2 6-2 0,0 2 1 16,-2 0 0-16,0-3 0 16,2-4-1-16,0-8 0 0,5-4 1 15,-7-8 1-15,0-5-2 0,2-5 0 16,0-5 1-16,-2-3 1 0,0-1-2 0,0-2 1 15,0 0 3-15,0 0 3 0,0-5 0 16,-4-3 33-16,4-3-25 0,-7-4-8 16,3-5 0-16,0-3 0 0,0-4 2 15,2-2 1-15,2 1-2 0,-2 3-1 16,0 4-1-16,2 8-2 0,0 1-2 16,0 7 2-16,2 1 2 0,0 2-6 15,0 1 0-15,4 1-2 0,3 0 0 16,3 4 2-16,0 2-2 0,7 3 0 15,-5 4 1-15,9 0 1 0,-6 0 0 16,3 5 1-16,-1-1 0 0,-3 1-1 16,-3 1-2-16,1-3 2 15,-5 0 2-15,-7-2-2 0,2-3 0 0,-4 1 0 0,0-1 1 16,0-2-1-16,0 2-19 0,0-4-17 16,0 0-48-16,0-4-21 0,4-3-54 15,0-3-107-15</inkml:trace>
  <inkml:trace contextRef="#ctx0" brushRef="#br0" timeOffset="112898.9">16663 4213 451 0,'0'0'77'0,"0"0"-9"0,0 0 16 15,0 0 5-15,0 0-27 0,0 0-22 0,0 0-7 16,0 0-2-16,-2-14-7 0,4 8-9 15,4 1-6-15,5-3-1 0,-3 3-4 16,6-2-4-16,3 2 0 0,-1 4 1 16,5-1-1-16,0 2-1 0,-5 0-10 15,5 0-24-15,-9 1-20 0,7 0-41 16,-11 0-55-16,-2-1-121 0</inkml:trace>
  <inkml:trace contextRef="#ctx0" brushRef="#br0" timeOffset="113561.29">17329 4000 442 0,'0'0'86'16,"0"0"-29"-16,0 0 10 0,0 0-8 15,-2-54-14-15,2 51-6 0,0 1-7 16,0 1-7-16,0 0-10 0,0 1-7 15,0 0-5 1,0 0-3-16,-2 0 0 0,2 3-1 0,-3 1 1 0,1 5-2 0,-4-1 2 31,0 0 1-31,-6 1 0 0,-1-2-1 0,3 0 0 0,-7-1 1 0,1 0 0 16,-3-1-1 0,1 1 0-16,3-2-1 0,5-2 0 0,2-1-5 0,-1-1 0 15,5 0 3-15,-2 0-1 0,4-2-1 16,-4-2 2-16,-3-3 2 0,-1-1-2 15,2-1-2-15,2-4 2 16,-1-2 3-16,1-2 0 0,2 0-1 0,4 3 1 16,0 3 0-16,0 2 0 0,0 3-3 15,8-2 2-15,1 4 1 0,-3-2-1 0,4 2 1 16,7 2 1-16,-3 1 3 16,9 1-3-16,0 0 4 0,-3 0 1 0,7 6 0 15,-2 0-3-15,-6 4-2 0,1 1 1 16,-7 4 1-16,3 4-3 0,-10 4 0 15,-6 2 0-15,0 6 1 0,-6 1-1 16,-10-2 0-16,-1-1 2 0,-4-6 0 16,5 0 0-1,-1-7-2-15,5 1 0 0,-3-5 2 0,7-4-2 0,2 0 1 16,0-2-1-16,0-3 1 0,4 0 0 16,-7-2-1-16,7 0 2 15,2-1 0-15,0 0-2 0,0 0 0 0,0 0 0 0,0 1 1 16,0-1-1-16,0 0 0 0,13 0 2 15,-1 0 7-15,0 0 4 16,11-1 4-16,2-1-2 0,2 0-2 0,-2-1-5 16,4 2-1-16,-5-2-1 15,-3 3-2-15,-2-1-3 0,-7-1 0 16,-2 0 1-16,-6 2-2 0,-4 0-1 0,0 0-22 16,-2 0-29-16,-10 0-30 0,-7 1-83 15,-3-1-267-15</inkml:trace>
  <inkml:trace contextRef="#ctx0" brushRef="#br0" timeOffset="114755.42">17533 4757 147 0,'0'0'110'0,"0"0"-67"0,0 0 12 16,0 0 10-16,0 0-5 0,0 0-14 16,0 0-2-16,0 0 4 0,0-4-6 15,0 4-5-15,0 0 1 0,0 0-9 16,0 0-12-16,0 2-11 0,7 2-3 0,1 0-3 16,2 6 3-16,7 2 0 0,-1 4 2 15,7 1 1-15,0-1 2 16,-5-1-4-16,5 2 0 0,-4-3-2 0,-3-1-1 15,3-1 0-15,-5-1-1 16,-1-1 0-16,-1-4-7 0,-4 0-21 16,-4-3-44-16,1-2-25 0,-5-1-73 0,0 0-100 15</inkml:trace>
  <inkml:trace contextRef="#ctx0" brushRef="#br0" timeOffset="114943.31">17688 4765 427 0,'0'0'99'15,"0"0"-17"-15,0 0-7 0,0 0 1 0,-6-50-16 0,4 49-24 16,2 1-6-16,0 0-11 16,0 1-5-16,0 2-7 0,-2 3-7 0,-2 4 0 15,-4 6 0-15,-3 4-1 16,1 0 1-16,-2 5 0 0,-1 1 2 0,1 1-2 16,1 1-5-16,1-3-22 0,4 2-19 15,0-2-34-15,-3-3-45 16,-3-3-108-16</inkml:trace>
  <inkml:trace contextRef="#ctx0" brushRef="#br0" timeOffset="115586.93">18238 4656 271 0,'0'0'43'0,"0"0"-13"0,0 0 13 0,0 0-5 15,0 0-15-15,0 0-6 0,0 0 6 16,0 0 17-16,0 0-3 0,4-20 1 16,-4 20-5-16,0 0 0 0,0 0 6 0,0-1 2 15,0 0-4-15,0 1-9 0,0-2-11 16,4 1-6-16,-4 1-3 15,0 0-4-15,0 0-2 0,0 0 0 16,0 0 0-16,0 0-1 0,0 1 0 16,-2 0-1-16,-2-1 3 0,0 2-1 15,-10-1-1-15,1-1 0 0,-3 0 2 16,-5 0-2-16,0-2 0 0,9-2-1 0,-5-1 1 16,11 0-1-16,-2-2-1 0,4 0 1 15,2-1 0-15,0-2-1 0,2 0 1 16,0-1 0-1,4 0 1-15,0 0-1 0,4 2 4 0,3 2 1 0,1 1-1 16,0-1 1-16,9 1-1 0,2 2 1 16,0 2 0-16,1 2-3 0,5 1 0 15,-2 8 1-15,-6 5 0 0,2 6-2 16,-3 6 0-16,-9 5 1 0,-3 6 2 16,-8 5-4-16,-6 4 1 0,-7-2 1 0,-5-2 0 15,-5-4-2-15,4-4 0 0,-6-6-7 16,7-3-3-16,1-8 7 0,7-2-1 15,0-7 1-15,6-2 3 0,-1-2-1 16,3-3 1-16,0-1 1 0,2 0 1 16,0 0-1-16,0-1 10 0,2-1 19 15,2-1-6-15,-1 0-7 0,7-2-7 16,0 0-1-16,5-1-4 0,7 0-2 16,5 1-2-16,4 2 1 0,-2 1-1 15,2 2-1-15,-6-1 0 0,2 6 0 16,-2 3-28-16,-5 3-48 0,-3 0-71 15,-5-3-184-15</inkml:trace>
  <inkml:trace contextRef="#ctx0" brushRef="#br0" timeOffset="117942.67">19571 4810 257 0,'0'0'49'0,"0"0"-19"0,0 0 7 0,0 0-2 16,0 0-3-16,0 0-5 0,0 0 7 15,0 0 11-15,0 0-1 0,0 0-12 16,0 0-5-16,3 0-1 0,-3 0-7 15,2-1-8-15,0 1-2 0,6-2 3 0,4 1-4 16,9-1 8-16,12-3 4 16,4 1 5-16,7-3-13 0,7 0-6 0,-5 0-3 15,-1 0-1-15,-1 2-1 16,-13-1 0-16,-6 3 0 0,-9 3-1 16,-6 0-21-16,-5 0-46 0,-5 0-10 15,-5 0-29-15,-5-4-44 0,-6 0-178 0</inkml:trace>
  <inkml:trace contextRef="#ctx0" brushRef="#br0" timeOffset="118115.24">19722 4630 473 0,'0'0'59'0,"0"0"21"0,0 0-2 16,0 0-16-16,0 0-18 0,0 0-14 16,0 0-11-16,0 0-10 0,0 0-9 15,0 3 2-15,5 17 0 0,3 7 6 16,0 0-2-16,-2 4-3 0,0-1-2 0,-1 5 1 15,1 0 0-15,2-2-2 0,0 1-5 16,-1-6-35-16,-3-4-31 0,0-5-57 16,-4-5-83-16</inkml:trace>
  <inkml:trace contextRef="#ctx0" brushRef="#br0" timeOffset="118760.1">20756 4538 327 0,'0'0'17'0,"0"0"3"0,0 0 61 16,0 0 9-16,0 0-25 0,0 0-26 15,0 0-17-15,0 0-13 0,0 0-8 16,29-25 0-16,-25 30 3 0,2 7 5 15,3-1 4-15,-3 1 2 0,0 2-4 16,-2-2-2-16,0 1-3 0,0-3-3 16,-2-1-1-16,-2-2 0 0,0-4-2 15,-6 2 0-15,-2 0 4 0,-7 3 1 16,-5-1 0-16,-9-1 0 0,0-3-1 16,0-3-4-16,-2 1-8 0,6-1-3 0,4-4 5 15,5-2 3-15,6-4-3 0,1-2 3 16,3-1 1-16,2-3-2 0,4-1 2 15,0 0 2-15,0 0 3 0,6 2 3 16,0 3 1-16,1 2 2 0,3 3-1 16,4 1-3-16,3 3 0 0,6 1 1 15,8 2-2-15,2 6 1 0,2 5 5 16,0 3 1-16,0 5-3 16,-4 1-2-16,-2 4 0 0,-4 5-1 0,-6 4-1 15,-9 4-2-15,-6 5-1 0,-6 1 1 16,-13-1-1-16,1-6 0 0,-9-4 0 15,3-6-2-15,-5-4-5 0,0-4-2 16,-4-2 2-16,8-4 3 0,1-3-3 0,-1-1-2 16,7-3 0-16,-1-2 0 0,5 0 4 15,4-3 3-15,1 0 1 0,3 0 3 16,2 0-3-16,0 0 1 0,0-3 0 16,4 0 3-16,3 2-2 0,9-3-2 15,3 3 0-15,8 1 5 0,2 0 1 16,4 1 0-16,4-1 1 0,0 2-3 15,0 0-1-15,7 2-3 0,-3 2 3 16,2-1-3-16,1 0-10 16,-3-3-40-16,-6-2-27 0,-8-5-71 0,-8-5-36 0</inkml:trace>
  <inkml:trace contextRef="#ctx0" brushRef="#br0" timeOffset="119341.27">21318 3856 267 0,'0'0'63'0,"0"0"3"0,0 0-2 0,0 0-11 15,0 0-10-15,0 0-9 0,0 0-8 16,0 0-6-16,-37 7-6 0,35 0-4 16,2 2 0-16,0 2 6 0,0 3 8 15,0 2-3-15,0-1-4 0,0 7-2 16,0-1 0-16,2 7-7 16,-2 1 0-16,2 6-2 0,-2 7-3 0,0-1-2 15,2 2-1-15,-2-1 3 0,0-5-2 16,2-5 0-16,2-4-1 0,0-7 1 15,3-3 0-15,-7-8-1 0,2-3 1 0,-2-4 1 16,0-3-2-16,0 1 1 16,0-1 0-16,0 0 3 0,0-1 1 0,0-4-1 15,-2-3-1-15,-2-8-1 0,-1-1-2 16,1-4 0 0,0-4 0-16,2 0-1 0,0-1 1 0,2 3-1 0,0 6 1 15,4 1 1-15,0 5 1 0,0 2 0 16,1 2 1-16,1 2-1 0,2 0-1 15,0 3-1-15,7 2 0 0,-3 0 3 16,5 7-3-16,1 5 1 16,5 2 3-16,-4 2-1 0,1 0-1 0,-1 1 2 0,-5-1-1 15,1-2 2-15,-5 1-3 16,-2-2-1-16,-3-1 2 0,-3-2-1 16,0 0 0-16,0 1-1 0,-2-1 0 15,0-1 2-15,-2 2-3 0,0-5-12 0,-2 1-25 16,4-4-24-16,-3-3-41 15,1 0-40-15,2-1-123 0</inkml:trace>
  <inkml:trace contextRef="#ctx0" brushRef="#br0" timeOffset="119592.25">21645 4166 537 0,'0'0'73'0,"0"0"3"16,0 0 12-16,0 0-35 0,0 0-27 0,0 0-15 16,0 0-2-16,0 0-2 0,-2-3-6 15,4 6-1-15,6 2 0 0,4 1 1 16,1 1 0-16,8-3 0 16,1 0 0-16,3-1 1 0,6-3 0 0,-2 0-2 15,-2 0 0-15,-4-2-39 0,-5-2-54 16,-7-2-50-16,-5-3-127 0</inkml:trace>
  <inkml:trace contextRef="#ctx0" brushRef="#br0" timeOffset="120094.75">21947 3952 429 0,'0'0'34'15,"0"0"14"-15,0 0 15 0,0 0-27 16,0 0-17 0,0 0 5-16,0 0 1 15,0 0 3-15,0 0-1 0,-17-34-11 16,19 33-5-16,4-2-3 0,1-1 2 0,5 1-2 16,2-1 3-16,5 1-3 15,0 1 3-15,5 2-1 0,1 0-2 16,0-3-3-16,0 7 0 0,-2 1-2 15,-5 1-1-15,-3 4 0 0,-7-2-2 0,-2 4 0 16,-2 0 0-16,-4 0 0 0,0 4 0 16,-8-4 0-16,-2 2 1 0,-3 1 0 15,-1-2 0-15,-1-2 1 0,-1-3-2 16,5 3-1-16,-5-1-4 0,8-3 0 16,-5-1-1-16,7-1-1 0,0-2 3 15,4-2 4-15,2-1 1 0,0 0-1 16,0 0 1-16,0 0 0 0,0 0 0 15,2 0-1-15,2 1-1 0,4 0-2 16,5 2 2-16,-1 3 1 0,9 0 1 0,4 4 3 16,-9 2 4-16,5-2-5 0,-9 3 5 15,7-2-1-15,-13 1-4 0,-4 2 0 16,0-6 0-16,-2 3 0 0,-2 0-1 16,-6-2-1-16,-7 2 2 0,3-4 2 15,-5 1-2-15,3 0-3 0,-5 1-7 16,1-1-23-16,-3-4-23 0,4 0-53 15,-5-4-54-15,5 3-194 0</inkml:trace>
  <inkml:trace contextRef="#ctx0" brushRef="#br0" timeOffset="120455.89">22271 4636 335 0,'0'0'127'0,"0"0"-75"0,0 0-10 15,0 0 19-15,0 0-8 0,0 0-17 16,0 0-1-16,0 0-2 0,23-41-6 16,-17 41-8-16,0 0-8 0,7 0-3 15,3 5-4-15,1 4-1 0,1 2-1 16,7 3 0-16,-2 1 0 0,-2 2 1 0,1-1-2 16,-3 2 1-16,-3 2-2 15,1-1 3-15,-3-2-3 0,-3-2-8 16,-1-1-27-16,0-4-28 0,-7-2-24 15,-3-5-42-15,0-3-89 0</inkml:trace>
  <inkml:trace contextRef="#ctx0" brushRef="#br0" timeOffset="120660.18">22453 4599 628 0,'0'0'61'0,"0"0"-5"0,0 0 28 16,0 0-32-16,0 0-31 0,0 0-12 15,0 0-2-15,0 0-7 0,0 0-2 16,-6 19 2-16,2 1 2 0,-2 3 0 16,1 1 0-16,-1 0-2 0,-2-1-10 15,4 0-36-15,0-4-22 0,2-1-41 16,-3-1-30-16,-1-5-137 0</inkml:trace>
  <inkml:trace contextRef="#ctx0" brushRef="#br0" timeOffset="121227.32">22800 4506 257 0,'0'0'133'0,"0"0"-96"15,0 0 15-15,0 0 15 0,-31-51-24 0,25 45-5 16,4 0 1-16,-2 2 4 0,-2 1-13 16,6 1 1-16,-2-1-6 0,2 2-8 15,0-1 1-15,0 0-3 0,0 0-2 16,4 0-3-16,2-2-2 0,2 1-5 16,3 0-2-16,5 0 0 0,5 3 2 15,2 0 1-15,5 0-1 0,1 7 0 16,0 2 1-16,-4 3-2 0,-2 0-1 15,-2 3 0-15,-9 2 1 0,0 0-2 16,-3 1 0-16,-7-1 2 0,-2-2-1 0,-2 1 0 16,-2-3-1-16,-9-1 1 0,3-3 0 15,-1-1-1-15,-5 1 0 16,8-4 0-16,-1-2 0 0,-1 0 0 16,2-3 0-16,4 0 0 0,0 0 2 0,1 0-1 15,1 0-1-15,2-1 1 0,0 1 1 16,0 0-2-16,0 0 0 0,0 0-2 15,2 0 2-15,3 1-4 0,1 4 0 16,4 1 4-16,5 3 0 0,-5 2 0 16,11 6 2-16,-9 2-1 0,9 1 6 15,-7 7-4-15,5-1-1 16,-7 1 1-16,-4-2 1 0,1-2-2 0,-9-7-2 16,0-3 1-16,-9-4 0 0,-1 0 1 15,0-4 3-15,-11 0 9 0,5-3-1 0,-9-2-8 16,0 1-3-16,2-1 1 0,0 0-3 15,-3 0-6-15,1-5-33 0,0 0-27 16,0 0-59-16,0 0-117 0</inkml:trace>
  <inkml:trace contextRef="#ctx0" brushRef="#br0" timeOffset="123004.1">23906 4735 181 0,'0'0'60'0,"0"0"-12"0,0 0-10 15,0 0 37-15,-51-5-10 0,46 3-21 16,3 1-12-16,-2 1 2 0,4-2-5 16,0 2-7-16,0 0 0 0,6-2 8 0,-1-3 9 15,1-2-8-15,10-2-10 16,5-2 5-16,6-2-8 0,6 2-3 15,6-1-4-15,-2 3-1 0,1 2-6 16,-1 3-1-16,0 2-3 0,-12 2-3 0,-7 0 3 16,-3 3-15-16,-7 1-25 0,-6 2-41 15,-4 0-25-15,-14-1-51 0,5-2-105 16</inkml:trace>
  <inkml:trace contextRef="#ctx0" brushRef="#br0" timeOffset="123224.22">23886 4522 371 0,'0'0'115'0,"0"0"-43"0,0 0-7 16,-2-51 13-16,2 47-14 15,4 3-23-15,-4 1-13 0,4 0-9 0,0 6-11 16,6 7-4-16,3 7-2 0,-5 4 3 16,2 7 2-16,3 1-3 0,-7 7-2 15,-2 1-1-15,0 3 1 0,0-4 1 16,-2-2-2-16,-2-1-1 0,2-5-23 15,-2 0-41-15,0-5-33 0,0-6-25 16,0-6-91-16</inkml:trace>
  <inkml:trace contextRef="#ctx0" brushRef="#br0" timeOffset="123585.4">25151 4836 441 0,'0'0'74'0,"0"0"-38"0,0 0-1 15,0 0 22-15,0 0-17 0,0 0-6 16,0 0-3-16,0 0-2 0,0 2-6 16,2-2-5-16,-2 0-4 15,2 0-5-15,4-2-4 0,8 1-5 0,-1 1 1 16,12 0-1-16,6 0-1 0,0 0-12 15,2 0-28-15,4 0-45 0,-2 0-20 16,-4-4-74-16</inkml:trace>
  <inkml:trace contextRef="#ctx0" brushRef="#br0" timeOffset="123805.34">26052 4816 594 0,'0'0'81'0,"0"0"-38"0,0 0 15 16,0 0 16-16,0 0-31 0,0 0-27 16,0 0-6-16,0 0 0 15,0 0-7-15,0-6-2 0,2 6 0 0,0-1-1 16,8 1-2-16,-1-2-1 0,3 2-6 16,9 0-12-16,-1 5-15 0,3 3-12 15,6 1-27-15,4 0-11 0,4 1-35 0,3-3-72 16</inkml:trace>
  <inkml:trace contextRef="#ctx0" brushRef="#br0" timeOffset="124009.57">26709 4882 507 0,'0'0'97'0,"0"0"-36"16,0 0 13-16,0 0 12 0,0 0-25 15,0 0-28-15,0 0-9 0,0 0-6 0,0 0-7 16,-4-50-6-16,4 50-3 0,0-1-1 15,0 0-1-15,4 1-2 0,2 0-2 16,3 5-11-16,1 1-17 0,-2 1-8 16,9 2-22-16,-5 0-25 0,1-1-10 15,1-3-43-15,-10-2-107 16</inkml:trace>
  <inkml:trace contextRef="#ctx0" brushRef="#br0" timeOffset="124544.23">27685 4641 314 0,'0'0'62'0,"0"0"-14"0,0 0 9 0,0 0 10 16,0 0-13-16,0 0-15 0,0 0-4 16,0 0 8-16,-39 9-10 0,39-9-13 15,4 0-2-15,2 0 0 0,2 0-1 16,11 0 0-16,6-2 4 0,8-3 1 15,8 1-5-15,0-2-6 0,1-1-5 0,-1 2-3 16,3 2 0-16,-9 0-3 16,-2 0 0-16,-8 1 0 0,-3 2 0 0,-5 0-18 15,-9 0-18-15,-6 1-27 16,-2-1-50-16,-12 0-54 0,-5 0-137 0</inkml:trace>
  <inkml:trace contextRef="#ctx0" brushRef="#br0" timeOffset="124810.43">27774 4471 557 0,'0'0'45'0,"0"0"21"0,0 0 34 15,0 0-25-15,0 0-33 16,0 0-17-16,0 0-3 0,0 0-8 0,0 0-8 16,16-21-6-16,-11 31-1 0,-1 7 1 15,2 3 3-15,0 5 1 0,2 1-3 16,-4 2 2-16,1 1 0 0,-5 1-3 15,0-1 2-15,4 0 0 0,-4-3-2 16,2-1 1-16,4-4-1 0,-2-2 3 16,2-1-3-1,-2-4 0-15,1 0-1 0,-3-3 0 0,2-3-12 0,-2-2-13 16,2-4-10-16,0 1-21 0,2-2-17 16,-4-1-31-16,-2-4-76 0,0-2-190 15</inkml:trace>
  <inkml:trace contextRef="#ctx0" brushRef="#br0" timeOffset="126341.11">28874 4268 244 0,'0'0'80'16,"0"0"-21"-16,0 0 0 0,0 0 11 16,0 0-15-16,0 0-18 0,0 0-5 15,0 0-8-15,33-29-1 0,-29 28-3 16,-2 1-4-16,-2 0-1 0,0 0-3 15,0 0-3-15,0 0-3 0,0 0-3 16,0 0 0-16,0 0-2 0,0 0-1 16,0 0-1-16,0 1 0 0,0 2 1 0,0 0 0 15,0 0-1-15,0-1 0 0,0 0 1 16,0-2-1-16,0 1 1 0,0-1 2 16,-2 1-2-16,2 1 2 15,-2-1-1-15,2 0 1 0,-2 1-1 0,-3-2 0 16,5 2-1-16,-2-2 2 0,0 0-2 15,2 0 0-15,-2 0 0 0,2 1 0 16,0 0 1-16,0-1-1 0,0 1 0 16,0-1 1-16,0 0-1 0,0 0-1 15,0 0 1-15,0 0 2 0,0 0-2 16,0 0 1-16,0 0-1 0,0 0 0 0,0 0 1 16,0 0-1-16,0 0 0 0,0 0-1 15,0 0 1-15,0 1 0 0,0-1 0 16,0 0 0-16,0 0-1 0,0 0 1 15,-2 0 0-15,2 1 0 0,0 2-1 16,-2 1 1-16,2 3-1 0,-4 1 0 16,2-1-1-16,2 2 2 0,0-4 0 15,0 0 0-15,0-2-1 0,-2 2 1 16,2-4 0-16,0 2 1 0,0-3-1 16,0 1 0-16,0-1 1 0,0 0 0 15,0 0 0-15,-2 0 1 0,2 0 2 16,-4 0 1-16,-7 0 1 0,3 2-5 15,-2-1 1-15,-5-1-2 0,5 3 0 0,-2-2 0 16,-3 1 1-16,5 0-1 0,4-2-1 16,-5 0 0-16,3 0 1 15,2-3-2-15,0-1 0 0,-3 0-1 0,1 0 2 16,2-5 0-16,0-1-1 0,-5 0-1 16,3-2 3-16,4 0-1 0,0 1 0 15,4-1 0-15,0 3 1 0,0 0 0 16,0 2-2-16,4 0 2 0,2 1 0 15,2 2 0-15,1-2-1 0,-3 1 1 16,2 1 4-16,9-1-1 0,-5 0 3 16,9 0 3-16,-5 2-1 0,7 0-2 0,0 3 0 15,-5 0-1-15,7 4 1 16,0 5-1-16,0 3-1 0,-5 6 0 16,5 0 0-16,0 4-2 0,-6 2-1 15,3 4 2-15,-11 0 0 0,5 4-1 16,-10 2-1-16,-4-1 3 0,1 3-1 15,-3-3-2-15,-5-2 0 0,-5 1-1 0,-4-3 1 16,5 1 0-16,-7-5 0 0,1-2 1 16,1-4-1-16,-3-3-1 0,3-1 0 15,-3-5 0-15,1-1-8 0,-1-3 0 16,3-2 7-16,-3-4 1 0,5 0-6 0,-5 0 2 16,7-3-1-16,-2-4 3 15,-3-2-2-15,7 0 1 0,0-2 1 16,-3 2 2-16,5-3-1 0,2 2 0 15,0 1 1-15,4 2 1 0,0 1-1 0,0 1 0 16,4 1 1-16,0 0 1 0,4-2-2 16,3 3 1-16,-1 0 1 0,6 1 2 15,-1 2 1-15,6 0 1 0,-1-1 2 16,7 2 0-16,-2 4-2 16,0 2-2-16,-5 0 0 0,3 3-1 0,-6 1-1 15,1-1 0-15,-5 3-1 0,1-1 0 16,-6 2-1-16,1 0 0 0,-3-3 1 15,2-1 0-15,0-3-1 0,-5-1 0 0,3-2 2 16,-4-2-1-16,2-1-1 16,2 1 0-16,2-1 2 0,1 2 0 15,1-3-1-15,4 0 0 0,-1-1 2 16,1-2-2-16,-3 0 0 0,-3-1-1 0,0 1 1 16,0 0 0-16,-3-2-1 0,-1 2 0 15,-2-1-1-15,2-1 1 0,-4 0-13 16,0-2-15-16,0 0-14 0,-4 0-47 15,-2 0-25-15,-7 1-98 0</inkml:trace>
  <inkml:trace contextRef="#ctx0" brushRef="#br0" timeOffset="128203.33">29260 3780 45 0,'0'0'91'0,"0"0"-33"16,0 0 2-16,0 0 3 0,0 0 1 16,0 0-7-16,2-31-2 0,-2 28-1 0,-2 0-4 15,2 1-11-15,0 0-5 0,-2 1-4 16,2-2-1-1,0 3-3-15,0 0-3 0,0 0-4 0,0 0-4 0,0 0-6 16,-2 3-3-16,0 1-4 0,-2 3-2 16,0 3 2-16,-3 2-2 0,-3 2 1 15,4 2-1-15,0 2 0 0,-3 1 1 16,1-1-1-16,2 1 0 0,6-1 0 16,-2 0 1-16,2 1-1 0,0-3-1 15,6-3 1-15,2 2 0 0,3-1-1 16,-3-4 0-16,4 0 1 0,1-3 1 0,-1-3-1 15,7-1 0-15,-5-3 3 0,9-8 16 16,4-3 3-16,-6-3-1 0,-1-1-2 16,-3-2 1-16,-5 2-2 15,-8-2-2-15,0-5-3 0,-4 0 0 0,-2-7-7 32,-10-4-4-32,-7 2-2 0,-1 0 0 0,-3 4-6 0,-2 3-2 0,2 9-9 31,5 6-19-31,-5 7-19 0,-2 2-31 15,5 11-62-15,-3 1-109 0</inkml:trace>
  <inkml:trace contextRef="#ctx0" brushRef="#br0" timeOffset="130056.77">29686 4420 91 0,'0'0'189'0,"0"0"-141"0,0 0 10 16,0 0 1-16,0 0 5 0,0 0-23 15,0 0-9-15,0 0-3 0,2-11-5 0,-2 9-4 16,0 1-5-16,0 1 0 0,0 0-5 15,4 1-3-15,2 3-5 0,1 1 10 16,1 3 8-16,2 0-6 0,5 2-9 16,-3 0 0-16,5 1-2 0,-1 0 1 15,1 0-2-15,-3 2-2 0,-2-1 0 16,1 0 2-16,-7 0-1 0,2-2-2 16,-6 0-58-16,-2-1 5 0,0-2-52 15,0-2-70-15,-4-4-108 16</inkml:trace>
  <inkml:trace contextRef="#ctx0" brushRef="#br0" timeOffset="130276.63">29758 4419 419 0,'0'0'53'0,"0"0"19"16,0 0 8-16,0 0-8 16,0 0-15-16,0 0-18 0,0 0-2 0,0 0-8 15,0 0-9-15,13-42-7 0,-13 42-3 16,0 1-6-16,-4 6-4 0,-5 3-3 15,3 4 2-15,-4 3 1 0,-5 3 2 16,1 1-2-16,-1 0-3 0,1 1-36 16,1-2-29-16,-1-1-43 0,-3-1-53 0,-1-2-207 15</inkml:trace>
  <inkml:trace contextRef="#ctx0" brushRef="#br0" timeOffset="131851.37">30416 4166 174 0,'0'0'44'16,"0"0"-1"-16,0 0-1 0,0 0 0 15,0 0 2-15,0 0-8 0,0 0 1 0,0-31-6 16,2 28-1-16,-2 1 1 16,0-1 0-16,0 0-1 0,2 0-3 0,-2 0 0 15,2 1-1-15,-2-1 1 0,0 2-5 16,0-1-1-16,0 2-5 0,4 0-5 16,-4 0-6-16,0 0 1 0,0 0-5 15,0 0-1-15,0 3 0 0,2 0 0 16,2 2 0-16,0 1 0 0,-2 5 0 15,2 1 1-15,3 1 2 0,-5 6 1 16,0 1 2-16,6 3 1 0,-4 2-2 16,-2 3 1-16,2 0-3 0,-4 2 1 15,2 1-2-15,1 1-1 0,-3-1 0 0,2-2 1 16,-2-2-1-16,0-3-1 16,0 1 1-16,0-5 1 0,2-4-2 15,-2-3 0-15,2-2 0 0,2 1 0 16,-4-4 0-16,2 0 0 0,2-2 1 15,-4-3-1-15,2 0 0 0,-2-2 0 0,0 1 0 16,0-1 1-16,0 0-1 0,0-1 0 16,0 0 3-16,0 0-1 0,-2 0-1 15,2 0 1-15,0-2 2 0,-4-1 2 16,2-1-4-16,-2-2-1 0,0-2 1 16,-1-4-1-16,3-2-1 0,-2-2 0 15,2-2 1-15,0-1-1 0,0-1 0 16,2 4 0-16,0 0 1 0,0 4 1 15,4 1 0-15,-2 3 0 0,2 0-1 16,-2 1 0-16,3 1-1 0,1 0 2 0,-2 0-2 16,6 1 0-16,-4-1 0 0,5 1 0 15,1 2 1-15,-1-2 0 0,1 2-1 16,2 3 1-16,-3 0 2 0,1 0-2 16,5 5-1-16,-5 1 1 0,3 1 1 15,-5 0 0-15,0 1-1 0,3 0-1 16,-3 2 3-16,-2 1-2 0,-4 0 0 0,5 3-1 15,-5-2 3-15,0 1-2 16,-4 3 1-16,2 0 0 0,-2-1-1 16,2-1 0-16,-2 2 0 0,0 0-1 15,0-2 1-15,2-2-1 0,0 0 1 0,2-1-1 16,-2 1 0-16,5-2 0 16,-1 0 0-16,0-3 0 0,-2 1 0 15,0-2 0-15,2-3 0 0,5 1 2 0,-3-2 3 16,4-2 0-16,5 0 5 0,0-1 4 15,1-4 0-15,-1-1-2 0,1-1-2 16,-5-1-2-16,1-2-2 0,-6 0 3 16,3-1-3-16,-7-1-6 0,4-3 0 15,-6 4 0-15,0-1 0 0,-2 2 0 16,0 2 0-16,-4 1 0 0,2 2 0 16,-4 0 0-16,4 4 0 0,0-2 0 15,0 3 0-15,-2 0 0 0,-3 0 0 16,3 2-7-16,-4 2-17 0,-2 2-1 0,-1 2-10 15,-1 0-1-15,-3 3-20 0,-1-1-32 16,-5 1-16-16,1 0-49 16,3-3-126-16</inkml:trace>
  <inkml:trace contextRef="#ctx0" brushRef="#br0" timeOffset="136094.41">31408 3823 271 0,'0'0'72'0,"0"0"-4"0,0 0 14 16,0 0-12-16,0 0-18 0,0 0-18 15,0 0 1-15,-2-34-2 0,0 33-2 16,2-2-5-16,0 0 2 0,0 1-12 16,0 2-1-16,0 0-5 0,0 0 3 15,0 0-7 1,0 0-2-16,0 0-1 16,0 0 1-16,0 0-4 0,0 0-1 15,0 0 1-15,4 2 1 0,2 4-1 0,0-3 0 16,2 3 1-16,-3 0 4 15,5 1-2-15,0 1 1 0,3 2 1 0,1 3 4 16,7 2-1-16,2 4-1 0,-1 4 2 16,1 3-1-16,2 3-5 0,-2 5 1 15,-3 4 3-15,-1 5-1 0,-5 5-3 16,-1 3-1-16,-3 5 2 0,-8-1-1 16,-2 2-3-16,0 2 1 0,-4 2 2 15,-8-2 0-15,1-2-3 0,-1-2 0 0,-11-4 3 16,0-3-3-16,-8-5-15 15,-6-4-40-15,-8 0-68 0,-5-8-178 16</inkml:trace>
  <inkml:trace contextRef="#ctx0" brushRef="#br0" timeOffset="210068.75">7816 6827 278 0,'0'0'38'0,"0"0"-28"16,0 0-6-16,0 0 10 0,0 0 12 0,0 0 0 16,0 0-5-16,0 0-1 0,-35 5-7 15,18 1-4-15,-1 2 1 0,-3 0 9 16,-2 2 13-16,4 0 2 0,5-4-2 15,6-2 3-15,6-2-4 0,2-2-3 16,0 0-9-16,0 0-13 0,0 0-1 16,6 0 0-16,4-5 4 15,9-2 10-15,10-4 4 0,2 0-4 0,6-1-8 16,2-1-7-16,3 4-2 0,-1 1 0 16,-6 3-2-16,4 3-2 0,-8 2-2 15,-2 0-72-15,-6 5-32 0,-8 1-83 0,-9 0-185 16</inkml:trace>
  <inkml:trace contextRef="#ctx0" brushRef="#br0" timeOffset="210228.05">7847 7121 303 0,'0'0'168'0,"0"0"-124"0,0 0-16 16,0 0 18-16,0 0-1 15,0 0-16-15,0 0-2 0,0 0-6 16,0 0-9-16,35 30 1 15,-10-30-6-15,12-1-5 0,4 1-1 0,5-1 0 16,5-2-1-16,3-3-62 0,4-1-71 0,-2-2-103 16</inkml:trace>
  <inkml:trace contextRef="#ctx0" brushRef="#br0" timeOffset="210888.71">9410 6842 251 0,'0'0'102'0,"0"0"-49"0,0 0-9 16,0 0 24-16,0-54-15 0,0 47-17 16,0 2-7-16,-5-1 0 0,3 1-1 15,-2 1-2-15,-4 0-4 0,4-1-2 16,-2-2 0-16,1 1-2 15,-1 1-4-15,-2-2-2 0,0 3-3 16,-1 0 0-16,-1 2 0 0,-6 0-3 0,1 1-2 0,-6 1-1 16,-5 4-3-16,-3 5 1 15,-4 3-1-15,-3 6 0 0,3 2-1 0,0 7 1 16,4 2 0-16,5 4-1 0,1 1 1 16,6 2-1-16,5-1 1 15,4-2 0-15,6 1 0 0,2-2-2 0,4 3 2 16,6-1 0-16,9-3 0 0,-1-2 0 15,5-6 0 1,6 1-1-16,2-4 1 0,4-3-1 0,6-3 1 0,1-2 0 16,3-3-1-16,-3-3 1 0,1-4-17 0,-4-3-31 15,-6 0-37-15,0-6-26 0,-8-1-75 16</inkml:trace>
  <inkml:trace contextRef="#ctx0" brushRef="#br0" timeOffset="211200.86">9720 7026 429 0,'0'0'73'0,"0"0"-14"0,0 0 5 31,0 0-7-31,0 0-10 0,0 0-10 0,0 0-11 0,6-52-8 0,0 51-3 16,4 1-6-16,1 3-7 0,3 6-2 15,5 1 1-15,-1 2 0 0,1 5-1 16,0 1 0-16,3 1 0 0,-7 0 1 16,5 1-1-16,-3 1 0 0,0 0 0 15,-5-3-16-15,0-1-36 0,-5-1-37 16,-3-4-49-1,-4-4-105-15</inkml:trace>
  <inkml:trace contextRef="#ctx0" brushRef="#br0" timeOffset="211389.9">9875 7048 189 0,'0'0'399'0,"0"0"-336"16,-9-61-9-16,9 56 26 15,0 2-22-15,0 2-24 0,0 1-14 0,0 0-5 16,0 0-9-16,0 7-6 0,-2 6-1 15,-4 7 1-15,0 5 0 0,-2 1 1 16,-3 2-1-16,3-2 1 0,-2 0-1 16,3 2-27-16,5-1-42 0,-4-1-70 15,4-6-107-15</inkml:trace>
  <inkml:trace contextRef="#ctx0" brushRef="#br0" timeOffset="212128.17">10701 6843 189 0,'0'0'117'16,"0"0"-51"-16,0 0 9 0,0 0-2 15,0 0-16-15,0 0-21 0,0 0-14 16,0 0-5-16,0 0 0 0,-8 2 4 16,6-2-5-16,-4 0 0 0,-2 1-1 15,-3 2-6-15,-7 3-5 0,-3 0-2 16,-6-1-1-16,4-1-1 0,-5 0 1 15,3-3 0-15,-4-1-1 0,4 0-1 16,6-1-1-16,3-3 2 0,-1-4 0 16,5 0-1-16,4-3 1 0,1 1 1 15,-1 1-1-15,6-2 1 0,0 1 0 16,2 0-1-16,0 3 0 0,0 0-1 0,4 0 1 16,4 2 0-16,-1 1 1 0,1-1-1 15,4 4 2-15,5 0 2 0,1 1 1 16,3 0 3-16,6 5 5 0,4 4 3 15,-2 4-8-15,2 3-4 0,-4 5-1 16,0 2-3-16,-7 11 0 0,-3 6 3 16,-9 6 2-16,-8 4-3 0,0-2-1 15,-10-2 1-15,-3-4-1 0,3-5 0 16,-4-3 0-16,-3-7 0 0,3 0 1 16,-3-4-2-16,-2-3-6 0,1 0-8 15,-7-4-7-15,4-1-5 0,1-2 0 0,-1-6 3 16,2-2 5-16,1-5 12 0,3 1 5 15,3-12 1-15,0-5 2 0,-1-4 0 16,-1-6 15-16,7 0 7 0,3 3 7 16,0 4-18-16,4 5 5 0,8 2-6 15,1 3-3-15,5 3-4 0,3 2 0 16,10 3-1-16,4 1-1 0,0 4-1 16,4 6 1-16,0 2 2 0,0 5-3 15,0 1 0-15,-2-2-2 0,-4 2-3 16,-4-3 3-16,0 1 0 0,-5-2 0 15,-5-3 1-15,-1-1-1 0,-7-2-1 16,-3-2-19-16,0 0-30 0,-2-6-22 0,0 0-17 16,0 0-52-16,0-3-58 0</inkml:trace>
  <inkml:trace contextRef="#ctx0" brushRef="#br0" timeOffset="213056.25">10925 6224 305 0,'0'0'76'0,"0"0"-16"16,0 0 12-16,0 0-13 0,0 0-20 16,-9-57-3-16,9 48 5 0,0 3 3 15,5 1-16-15,-3 4-6 0,-2 1-5 0,2 0-8 16,-2 0-4-16,4 3-4 0,-2 3-1 16,6 5-1-16,0 4 1 0,1 6 1 15,-5 2-1-15,0 5 2 0,2 4-1 16,-4 3 0-16,0 5 1 0,-2 1-2 15,0 3 1-15,0-1-1 0,0-3 2 16,2-5-2-16,-2-3 2 0,0-3-2 16,0-6 0-16,0-4 0 0,0-3 0 0,0-6 0 15,0-1-2-15,0-5 2 0,-2-2 0 16,2-2 0-16,0 0 2 16,-2 0-2-16,0-5 2 15,0-7 2-15,-2-2-1 0,4-3-3 0,-6-7 2 0,6-2-1 16,-2-8 3-16,0-5 7 0,2-1 0 0,4 2-4 31,0 5-3-31,0 9-4 0,2 7 0 0,0 7 0 0,-1 6 0 16,3 1 0-16,-2 3-2 0,4 0-1 15,7 7 1-15,-7 4-1 0,5 3 1 16,-1 5 2-16,5 2 0 16,-5 4 0-16,1 0 0 0,-3 2 0 0,-6-1 1 0,3-2-1 15,-3-1 0-15,-4-3 0 0,0-3 1 16,4-5-1-16,-4-1 0 15,0-4 0-15,2-3 0 0,-4-1-1 0,9-1 0 16,-1-1 1-16,2-1 1 0,-3 0-1 16,5-5 1-16,2-2 0 0,-7-2 1 15,3-1-2-15,-2 0-1 0,0-6-6 16,-5 4-7-16,1 0 0 0,-4 2-4 16,-2 7-20-16,-3 3-34 0,-3 0-31 15,2 6-98-15,-2 1-169 0</inkml:trace>
  <inkml:trace contextRef="#ctx0" brushRef="#br0" timeOffset="213591.11">11874 6355 363 0,'0'0'54'0,"0"0"5"0,12-57-6 15,-8 47 4-15,-2-1-18 0,0 3-4 16,-2 0 1 0,0 1-2-16,0 5-1 0,-4 0-7 0,4 1-8 0,-4 1-3 0,0 1-7 15,-7 8-3-15,-1 2-4 0,2 5 1 16,-9 7-1 0,7 3 0-16,-5 3 1 0,3 0 2 0,-5 5-1 15,5 2 1-15,-5 3 1 0,5 0 0 0,-5 4-2 16,5 7-1-16,-1 4-1 0,1 9 0 15,5 4-1-15,-3 6-2 0,4 3 1 16,3 4 1-16,3 2 0 0,2 2 0 16,2 0 0-16,11 0 1 0,8-1-1 15,12-1 0-15,4-6 1 0,10 0 1 16,5-7-2-16,6 0-4 0,-2-9 4 16,4-6 0-16,0-7 1 0,0-6-1 0,4-8 1 15,-4-10 0-15,-7-4-1 16,1-9-49-16,4-8-62 0,-17-6-84 0,-1-13-87 15</inkml:trace>
  <inkml:trace contextRef="#ctx0" brushRef="#br0" timeOffset="214094.61">12678 6344 280 0,'0'0'87'0,"0"0"-7"0,0 0 1 15,0 0-15-15,0 0-16 0,0 0-12 16,0 0-5-16,0 0-9 0,4-14-7 16,-4 15-9-16,0 6-6 15,2 4-2 1,-2 7 4-16,0 7 20 16,0 3 1-16,0 1-2 0,0 2-15 15,0-4-5-15,0 4-2 0,0 2 0 0,0 2 0 16,4 1 1-16,2 0-2 15,0-1 0-15,3-2 0 0,-3-1-4 0,-4-1-41 16,6-5-46-16,-4-2-45 0,-2-6-119 16</inkml:trace>
  <inkml:trace contextRef="#ctx0" brushRef="#br0" timeOffset="214394.93">12481 7149 473 0,'0'0'113'0,"0"0"-72"16,0 0 15-16,0 0 17 0,0 0-25 0,0 0-21 15,0 0-6-15,0 0-4 16,17-38-8-16,-3 37-5 0,1-1-1 0,10 0-2 15,6-2-1-15,6 0 0 0,6-2 1 16,7 0-1-16,-5 3 0 0,5-2 0 16,-5 1-1-16,1 2-24 0,-3 1-43 0,-10 1-53 15,-10 4-106-15</inkml:trace>
  <inkml:trace contextRef="#ctx0" brushRef="#br0" timeOffset="-214363.46">12814 7522 540 0,'0'0'97'0,"0"0"-59"0,0 0-20 15,0 0 25-15,35-52-5 0,-22 46-18 0,-3 6-10 16,-4 0 1-16,-2 0-1 16,0 0-4-16,1 4-6 0,-3 4 1 0,0-1-1 15,-2 3 0-15,0 1 0 16,-2-1 1-16,-5 1 0 0,1 0 1 0,-4 0-1 15,-7 0-1-15,7-4-3 0,-11-1 0 16,5-3-2-16,-5-2 0 0,7-1-2 16,-5 2-3-16,11-5 4 0,-5-3 5 15,7-2 1-15,0 0 1 0,4-2-1 16,0-3 0-16,2-1 1 0,0 2 1 16,0 1 3-16,2 0 1 0,4 2 0 0,0 2-2 15,7 0 0-15,-5 3-2 0,4 1 0 16,7 2-1-16,0 2-1 0,3 6 0 15,5 5 0-15,2 1 1 0,-4 2-1 16,-6 4 0-16,-5 3 1 0,-4 2-1 16,-8 4 0-16,-2 1 0 0,-4 1 0 15,-12-1-1-15,1 2-1 0,-12 2-13 16,1-2 2-16,-3-2 4 0,4-4 6 16,2-4 3-16,4-6 0 0,5-3 0 15,10-3 0-15,-4-2-1 0,3-3 1 16,3-1-3-16,0-3 2 0,2 0 1 0,0 0 4 15,2 0-1-15,5-6 0 0,5 1 2 16,5-3-4-16,11-2-1 16,14-2 0-16,3-1-1 0,13 0 1 0,4 1 0 15,4 0-25-15,5-3-90 16,-14-1-98-16</inkml:trace>
  <inkml:trace contextRef="#ctx0" brushRef="#br0" timeOffset="-214048.4">13670 7051 478 0,'0'0'74'0,"0"0"-31"0,0 0 3 0,0 0 7 0,47-37-11 15,-26 32-15-15,4 0-1 0,2-1-3 16,8 0-12-16,4 2-6 16,0 0-3-16,-1 1-1 0,-1 3 1 0,-4 1-2 15,-4 5-15-15,-2-1-62 16,-17-1-43-16,-2 0-98 0</inkml:trace>
  <inkml:trace contextRef="#ctx0" brushRef="#br0" timeOffset="-213859.37">13852 6887 629 0,'0'0'48'16,"0"0"3"-16,0 0 26 0,0 0-23 0,0 0-21 15,0 0-11-15,0 0-2 0,0 0-11 16,0 0-9-16,-4 4 0 0,6 27-1 15,0 9 2-15,-2 2 0 0,2 4 1 16,2 3-2 0,2 2 1-16,0-1-1 0,-1-5-12 0,3-4-58 0,-2-8-105 15,0-7-173-15</inkml:trace>
  <inkml:trace contextRef="#ctx0" brushRef="#br0" timeOffset="-212993.68">15193 6406 427 0,'0'0'89'0,"0"0"-48"0,0 0 5 0,0 0-3 32,0 0-10-32,0 0-16 0,0 0-1 15,0 0 0-15,9-38-10 0,-9 40-4 16,0 3-1-16,0 3-1 0,0 5 0 16,-2 2 0-16,-5 1 3 0,-7 2 1 0,1-3-2 15,-1 0 1-15,-5-2 0 0,5-2 0 16,-5 0-2-16,1-4 0 0,1-2 2 15,-3-3-2-15,3-2-1 0,-2 0-2 16,5-4-3-16,-7-4 4 0,11-4-1 16,-5 0 1-16,7-5 0 0,2 0 0 0,4-1-2 15,2-1 3-15,-2 0 2 16,2 2 3-16,2 3 2 0,0 4-1 16,0 3-1-16,6 2-4 0,5 2-1 15,-1 2-1-15,9 1-1 0,-1 7 1 16,5 3 0-16,6 5 1 0,0 3 1 0,2 2 1 15,-4 5-2-15,-4 1-1 0,-8 5 0 16,-5 4 0-16,-8 1 1 0,-4 3 0 16,-16-3 3-16,-5 2-1 0,-6-4-1 15,-4-2 1-15,-2-2-2 0,-4-6-9 16,4-1 0-16,4-6 9 0,6-5-1 16,11-6-3-16,1-3 3 0,9-2 1 15,2-1 2-15,0 0-2 0,0 0 1 16,4 0 1-16,7-1 2 0,1-2-3 15,17-2 4-15,4-2 2 0,4 3-4 16,13-1-2-16,0-2 1 0,5 1-2 16,-7 0-1-16,1 6-1 0,-9-1-44 0,-11 2-102 15,-15 5-164-15</inkml:trace>
  <inkml:trace contextRef="#ctx0" brushRef="#br0" timeOffset="-212757.34">14844 7215 501 0,'0'0'78'0,"0"0"-16"0,0 0 10 16,0 0 4-16,81-52-35 0,-46 38-17 15,4 1-7-15,9 4-3 0,5-1-10 16,3 2-1-16,0 2-2 0,6 0-1 15,-2 4-2-15,2 0 0 0,-8 1-24 16,-9 9-47-16,-10 3-36 0,-10 1-59 16,-17-2-265-16</inkml:trace>
  <inkml:trace contextRef="#ctx0" brushRef="#br0" timeOffset="-212173.57">15094 7683 457 0,'0'0'57'0,"0"0"9"16,0 0-27-16,0 0 12 0,37-52-1 16,-33 48-23-16,-4 2-1 0,3 1 8 15,-3-1-10-15,0 2-13 0,2 0-6 16,0 0-5-16,2 2 0 0,2 5-2 0,0 2 2 15,0 3 1-15,-6 0-1 0,2 2-1 16,-2 1 1-16,-6-1 1 0,-10 1-1 16,-3-2 0-16,-6-2-2 0,-6-3-10 15,-4 1-4-15,2-6-2 16,-2-1-2-16,4-2-2 0,2 1 12 0,6-3 3 16,9-5 7-16,3-2 1 0,-1-2-1 15,8-3 0-15,2-5 0 0,2-2 5 16,2-2 1-16,6 2 11 0,5 1 4 0,-3 6-8 15,11 3-3-15,-3 4-3 0,9 3-1 16,2 3-1-16,6 1 0 0,0 7-3 16,-2 4 2-1,-2 5-2-15,0 1-2 0,-6 5 0 0,-10 3 0 0,-3 3 0 16,-8 3-1-16,-4-1 1 0,-10 0 2 16,0 0-1-16,-5-5-1 15,-4-2 0-15,3-4-11 0,-5-3 3 0,-4-1-1 16,7-6-6-16,-3-1 12 0,3-2 2 15,1-1-3 1,5-1 2-16,-3-4 2 0,9 0 0 0,0 0 0 0,4-3 0 16,-2 1 3-16,4 0-2 0,0 1 1 0,4 0 2 15,4 0 0-15,-2-1-3 16,13 2 0-16,-1-1 2 0,7 1 3 0,8 0-2 16,4 0 0-16,11 0 0 0,0 0-4 15,5 0-1-15,-5-7-1 16,6-2-35-16,-11-6-85 0,-6-4-105 0</inkml:trace>
  <inkml:trace contextRef="#ctx0" brushRef="#br0" timeOffset="-211693.14">15545 7331 603 0,'0'0'39'0,"0"0"-2"0,0 0 40 15,0 0-23-15,0 0-25 0,0 0-10 16,0 0 3-16,0 0-8 0,10-19-8 16,-14 20-4-16,-2 3-1 0,-5 1 0 15,1 1-1-15,-6 2 0 16,3 0 0-16,-5-1 0 0,3-1 0 0,-4 0-2 16,5-4-3-16,2-2-3 0,-1 0-1 0,7-2 3 15,0-4 3-15,0 1-1 16,-1-4 2-16,3 1 0 0,0-1 1 0,4-2 0 31,0 2 0-31,0-2 1 0,2 2 0 0,4 2-1 0,3 0 0 16,1 3 1-16,0 0-3 0,11 4 1 0,-7 1 1 15,7 6-1 1,2 5 1-16,-7 1-1 0,1 4 1 0,-7 4 1 0,-6 4 0 16,-4 3 0-16,-2 3 0 0,-8-2 0 15,-11 0-1-15,7-4-15 0,-9-4 7 16,9-4-5-16,-1-5 12 0,11-4 1 31,0-3 0-31,2-3 1 0,2 1-1 0,0-3-1 0,4 0 2 0,0-2 0 0,4 2 0 16,9-1 3-16,4-6 9 0,5-1-3 15,5-4-7-15,5 2-2 0,1-3 0 16,-2 0 0-16,-2-2-33 0,-6 0-93 16,-2-1-102-16</inkml:trace>
  <inkml:trace contextRef="#ctx0" brushRef="#br0" timeOffset="-211418.35">16322 6989 371 0,'0'0'68'0,"0"0"-38"0,0 0 16 16,0 0 16-16,0 0-10 0,0 0-15 15,0 0-7-15,0 0 0 0,6-15-4 16,9 12-2-16,1-1-4 0,9 1-5 16,4 0-1-16,4 1-6 0,0 0-4 0,0 2-3 15,-4-1-1-15,-4 1 0 0,-2 3-1 16,-9 0-71-16,-4-3-57 0,-7 0-96 15</inkml:trace>
  <inkml:trace contextRef="#ctx0" brushRef="#br0" timeOffset="-211229.61">16384 6828 591 0,'0'0'69'0,"0"0"-31"0,0 0 20 0,0 0 16 16,0 0-34-16,0 0-24 0,0 0-3 15,0 0-2-15,0 0-10 0,19 33-1 0,-7-5 0 16,-4 8 2-16,-2 5-1 0,3 4-1 16,-1 2 0-16,-4 0-7 0,0-3-44 15,2-4-58-15,3-8-60 0,3-11-122 16</inkml:trace>
  <inkml:trace contextRef="#ctx0" brushRef="#br0" timeOffset="-210711.11">17876 6374 29 0,'0'0'167'15,"0"0"-162"-15,0 0-5 16,0 0 0-16,0 0-3 0,0 0-3 0,0 0-34 16,0 0-11-16,-4-23-32 0</inkml:trace>
  <inkml:trace contextRef="#ctx0" brushRef="#br0" timeOffset="-210239.78">17738 6254 291 0,'0'0'81'0,"0"0"-26"0,0 0 7 0,0 0 7 0,0 0-16 16,0 0-17-16,0 0-6 0,-21-55-2 15,25 46-4-15,1 3-6 0,3 0-2 16,2-1-2-16,0 2-6 0,7 0-1 16,0-1-4-16,5 3 1 0,5 1-1 15,0 2 0-15,0 0-3 0,2 5-2 0,2 0 2 16,-8 3 0-16,-7 1-1 0,1 2 1 16,-7 1 0-16,-6 3 0 15,-4-1 1-15,0 3-1 0,-10 1 1 0,-1 2 0 16,-7-1 0-16,-3-2-1 15,1 2 0-15,-3-3-2 0,6 0-1 16,1-2-1-16,3-3 2 0,3 1 0 0,2-6-1 16,6 0 2-16,0-3 1 0,0-1-3 15,2 0 1-15,0-1 1 0,0 0 0 16,4-1 0-16,2 2-1 0,6 0 2 16,3 0 1-16,5 1-1 0,5 4 1 15,8 0 12-15,0 4-1 0,7 3-4 16,-9 2-4-16,-4 0 6 0,-7 0-2 15,-7-2-3-15,-5 1-3 0,-8 2 0 16,0-1-1-16,-17 3 1 0,3-1 0 16,-13 0 3-16,-2 0-5 0,-2 1-10 0,-6-3-28 15,2 0-34-15,-3-3-36 0,3-1-125 16</inkml:trace>
  <inkml:trace contextRef="#ctx0" brushRef="#br0" timeOffset="-210004.52">17554 6975 613 0,'0'0'41'0,"0"0"-2"0,0 0 6 16,0 0 9-16,58-22-28 15,-37 15-9-15,12 1 7 0,6 0-6 0,6-4-8 0,11 2-3 16,4-2-5-16,6 1-1 0,2 5-1 15,1 1-4-15,-5 3 2 0,-4 7-18 16,-7 3-32-16,-7 3-67 0,-13-2-143 16</inkml:trace>
  <inkml:trace contextRef="#ctx0" brushRef="#br0" timeOffset="-209438.41">17910 7361 456 0,'0'0'136'0,"0"0"-72"0,0 0-8 15,18-51 15-15,-14 44-20 0,2-1-19 16,-1 5-13-16,1 0-6 0,-2 3-2 16,-2 0-7-16,4 3-4 0,0 5 0 15,-4 4-1-15,-2 5 1 0,0 4 0 16,-6 0 0-16,-4 1 0 0,-5 0-5 15,-3-1-7-15,-1-1-6 16,-3-4-5-16,-3-2-6 0,6-5-2 0,-6-3-10 0,5-3-8 16,3-2 9-16,1-2 12 0,5-4 14 15,3-5 10-15,0 4 4 0,-1-4 0 16,7 0 0-16,0-2 10 0,2-4 14 16,2-2 4-16,5 0 4 0,5 2-4 15,-2 3-6-15,7 1-1 0,-3 5 1 16,9 3-6-16,0 3-2 0,6 1-4 15,4 7-3-15,8 4 1 0,0 7-2 16,-3 2-3-16,-5 4 1 0,-8 0-2 16,-11 4 0-16,-6 3-2 0,-8 0 3 15,-6 4 0-15,-8-2-3 0,-11-3 0 16,0-2-6-16,-4-6-13 0,2-3-3 0,-6-1 7 16,-4-4 0-1,0 1-8-15,2-4 12 0,2-4 11 0,1-2 1 0,14-2-1 16,3-2 0-16,5-1-1 0,6 0 1 15,2-2 0-15,2-1 0 0,0-1 0 16,0-1 4-16,6-1 4 0,2 2 3 16,7-2-2-16,1 2 0 0,11-1-1 15,6 1-2-15,7 1-1 16,7-3-2-16,7 1-3 16,2-1-1-16,4 0 0 0,-5 0-28 0,3-7-72 0,-6-2-48 15,-13-3-203-15</inkml:trace>
  <inkml:trace contextRef="#ctx0" brushRef="#br0" timeOffset="-208967.4">18313 7092 286 0,'0'0'62'0,"0"0"14"16,0 0-21-16,0 0-12 0,-44-54-4 15,42 52-8-15,2 1-4 16,2-2-8-16,2 0-4 0,5-3 2 0,3 1 6 16,0 0 5-16,3 2-2 0,3 0 4 0,7 3 0 15,2 0-9-15,6-1-3 0,7 5-2 16,-5 5-4-16,-4 1-6 0,-9 1-3 16,-5-2-3-16,-5 3 1 0,-3 1-1 15,-7 5 0-15,-2 1 0 16,-7-3 0-16,-1 2-1 0,-6 0 1 0,-3-2-8 15,1-2-2-15,-1-3-9 0,5-3 6 16,1-2 7-16,3-3 5 0,0 0 1 16,4-3-1-16,2 1 1 0,0 1 1 15,0-2 0-15,-1 0-1 0,3 0 1 16,0-3 0-16,0 3 2 0,0-3 0 16,5 0 4-16,1 3-3 15,4 0-2-15,5 7 0 0,-1 0 1 0,7 4-1 0,-3 2 4 16,5 2-1-16,-2-2 4 0,-5-1 1 15,-3-1 0-15,-5 1-4 16,-6-3-3-16,-2-1-2 0,-6 0 0 0,-5 1 0 16,-3 1 1-16,-5-5 0 0,3 0-2 15,-5-2-3-15,-2 0-21 16,1-1-35-16,-7-2-54 0,2-2-28 0,2-2-117 16</inkml:trace>
  <inkml:trace contextRef="#ctx0" brushRef="#br0" timeOffset="-208684.7">19090 6896 537 0,'0'0'43'0,"0"0"-5"0,0 0 28 16,0 0-1-16,0 0-22 0,0 0-15 0,0 0-1 16,0 0-7-16,52-25-8 0,-36 26-2 0,5 2-3 15,1 0-3-15,7 1-1 16,2-4 0-16,3 1-1 0,-6 0-2 0,1-1 0 16,-2 1 0-16,-2-2-32 0,-4-1-43 15,-9-3-61-15,-4-2-113 0</inkml:trace>
  <inkml:trace contextRef="#ctx0" brushRef="#br0" timeOffset="-208512.19">19295 6609 371 0,'0'0'289'16,"0"0"-240"-16,0 0-7 0,0 0 10 15,0 0-38-15,0 0 11 0,-3 58-5 0,6-29 1 16,3 3-5-16,-2 3-6 15,2 1-4-15,-4 4-4 0,4-2 0 16,-6-2-1-16,4 1-1 0,1-2 1 0,-1-4-1 16,0-5-49-16,-2-3-80 0,0-8-105 15</inkml:trace>
  <inkml:trace contextRef="#ctx0" brushRef="#br0" timeOffset="-207977.38">21153 7034 437 0,'0'0'86'15,"0"0"-21"-15,0 0-2 0,0 0-5 0,0 0-19 16,0 0-12-16,0 0-3 15,0 0-9-15,27-12-8 0,-19 12-5 16,6 0-2-16,-1 0 0 0,8-1 2 0,1 1-2 16,5 0-11-16,6 0-27 15,0 3-20-15,4 0-14 0,3-1-37 0,-1 1-64 16,-6-3-184-16</inkml:trace>
  <inkml:trace contextRef="#ctx0" brushRef="#br0" timeOffset="-207804.6">21678 7067 472 0,'0'0'153'0,"0"0"-105"0,0 0 8 16,0 0 33-16,0 0-31 0,0 0-30 15,0 0-13-15,0 0 2 0,0 0-8 0,37-35-5 16,-27 34-4-16,1-2 0 0,-1 3 0 16,0 0 0-16,3 0-12 0,-7 0-16 15,2 4-9-15,3 5-15 0,1 1-25 16,-2-1-25-16,5-3-58 0,-3-3-123 15</inkml:trace>
  <inkml:trace contextRef="#ctx0" brushRef="#br0" timeOffset="-207568.88">22627 6967 615 0,'0'0'26'0,"0"0"-17"0,0 0 4 0,0 0 13 16,0 0 0-16,0 0-9 0,0 0 11 0,0 0 1 16,0 0-17-16,-2-10-3 0,2 10-3 15,2 0-3-15,6 0-3 0,6 2-1 16,5-2 1-16,6 0-1 0,-2 1-9 16,-1 1-37-16,1-1-34 0,-6-2-36 15,-1-2-115-15</inkml:trace>
  <inkml:trace contextRef="#ctx0" brushRef="#br0" timeOffset="-207051.67">23017 6714 277 0,'0'0'89'0,"0"0"-40"0,0 0-7 16,0 0 21-1,0 0-9-15,0 0-18 0,0 0-9 0,0 0-6 0,-6 0-4 16,6 0-1-16,2 1-3 0,0 1 1 16,7 1 0-16,-3 0 11 0,2-1 4 15,11 1-1-15,-3-1-6 0,11 0 0 16,4-1-6-16,4-1-7 0,0 0-6 16,1 0-1-16,-5-3 1 0,-3 0-3 15,-3-2-21-15,-10 0-28 0,-5-1-44 16,-8-6-44-16,-2 1-133 0</inkml:trace>
  <inkml:trace contextRef="#ctx0" brushRef="#br0" timeOffset="-206847.48">23098 6545 590 0,'0'0'59'0,"0"0"-23"0,0 0 46 15,0 0-11-15,0 0-31 0,0 0-19 16,0 0-5-16,0 0-4 0,0 0-5 15,25 51-2-15,-19-22 0 0,-2 3 0 16,0 7-1-16,5 3-3 0,-1 4-1 16,-4 2 1-16,-2 4 1 15,2-2-2-15,-2-3-18 0,2-5-30 0,-2-5-48 16,0-9-65-16,3-9-142 0</inkml:trace>
  <inkml:trace contextRef="#ctx0" brushRef="#br0" timeOffset="-206250.51">24125 6116 373 0,'0'0'92'16,"0"0"-20"-16,2-51 1 0,0 46-13 0,-2 2-4 15,0 2-15-15,5 1-7 0,-5 0-10 16,2 0-13-16,2 5-11 0,2 4-2 16,0 8 2-16,-2 2 0 0,3 4 1 15,-1 5-1-15,0 3 1 0,0 5 1 16,-6 2-2-16,0 1 0 0,-2 1 1 15,-2 0 1-15,4-3-2 0,0-1 0 16,0-5 2-16,4-2-1 0,-4-3-1 16,2-4 0-16,0-5 1 0,-2-5-1 15,2-2-2-15,-2-5 2 0,0-4 1 16,0-1-1-16,0 0 2 0,0-5 3 16,0-5 2-16,-2-4-5 0,0-1-1 15,-4-5-1-15,4-2 3 0,-2-4-3 0,2-5 0 16,2-5 0-16,0-3 1 0,4 5-1 15,4 3 3-15,-2 8 6 0,-2 10-3 16,1 4-4-16,-3 7-2 0,4 2-1 16,0 1 1-16,4 9-2 15,1 4 0-15,1 6 0 0,3 3 2 0,-3 3 0 16,2 5-1-16,-3 2 1 0,1 0 1 16,5 1 0-16,5-2-2 0,-5-2 2 15,8-2 0-15,4-4-1 0,-4-1-1 0,1-2 1 16,1-3 0-16,0-3 0 15,0-3-7-15,-15-4-60 0,-3-4-64 0,-9-4-75 16</inkml:trace>
  <inkml:trace contextRef="#ctx0" brushRef="#br0" timeOffset="-206015.01">23989 7034 235 0,'0'0'355'0,"0"0"-299"15,0 0-11-15,0 0 21 0,0 0-6 16,0 0-29-16,0 0-10 0,50-52-1 16,-26 46-2-16,7 0-6 15,13 1-4-15,7-1-3 0,11 3 0 0,5-3-5 16,7 4-3-16,3 1 3 0,-1-2-1 15,-8 3-10-15,-10 2-41 0,-8 2-53 16,-11 5-52-16,-10-5-103 0</inkml:trace>
  <inkml:trace contextRef="#ctx0" brushRef="#br0" timeOffset="-205370.49">24241 7414 556 0,'0'0'89'0,"0"0"-25"0,0 0-45 16,0 0 19-16,0 0 6 0,0 0-22 15,0 0-9-15,0 0 0 0,48-32-8 0,-46 38-1 16,2 2-3-16,-4 0-1 0,0 3 0 15,0-1 2-15,-4-2-2 16,-2 2 1 0,-7-1-1-16,-1 0 4 0,-5-3-4 15,-2-1-2-15,-8 0-6 0,3 1-6 16,-1-1-5-16,4-4-5 0,-2 0-9 16,7-1 10-16,3 0 3 0,3-1 7 15,-1-3 6-15,7-3 7 0,4-1 0 16,2-5 0-16,0-2 3 0,2-4 14 15,8 0-9-15,5 0 11 0,-7 3 2 16,9 1 1-16,-1 6-6 0,1 2-3 16,1 4 1-16,9 2 0 0,-4 4-7 15,6 10 0-15,0 2 0 0,-2 6 2 16,-2 3-6-16,-5 5-1 0,-3 2 0 16,-7 2 0-16,-6 2-2 0,-4-2 0 0,0 3 0 15,-12-2 0-15,-1-2-2 0,-7-1-17 16,-3-4 8-16,0-4-17 0,-4-2 6 15,-4-6 19-15,0-1 3 0,2-7 0 16,5-1 0-16,5-5 0 0,-4 1 0 16,5-4-1-16,1-1-5 0,7-1 6 15,-1-1 1-15,3-4-1 0,8 0 0 16,0 0 1-16,0-1 8 0,11-2 1 16,1 3 0-16,-2 2 0 0,11 2 3 0,-7 1-1 15,11 3-1-15,6 1 1 0,4 1 0 16,5 5-3-16,11-1-7 15,-9 3 0-15,5-1-1 0,-1 0-1 16,-9-1-1-16,-4-4-8 0,-6-2-20 0,-9 0-39 16,-1-9-72-16,-11-2-121 0</inkml:trace>
  <inkml:trace contextRef="#ctx0" brushRef="#br0" timeOffset="-204866.15">24590 7178 511 0,'0'0'53'0,"0"0"-2"0,0 0-10 16,0 0 15-16,-2-52-13 0,0 51-16 0,2 0 4 16,0 1-10-16,-2 0-12 0,2 3-7 15,-2 5 1-15,-2 4-3 0,2 5 2 16,-2 1 1-16,2 4 3 0,0 1-2 15,2 2-2-15,0 0 1 0,0 2 0 16,0 0 0-16,0-2-3 0,2-2 1 16,-2-2 2-16,0-2-3 0,0-2 0 15,0-3 0-15,0-6 1 0,0-2-1 16,0-3 0-16,0-3 0 0,0 0 4 0,2 0-4 16,2-3 3-16,-4 0 2 0,4-5-2 15,-2-1-2-15,0-2 0 0,-2-5 0 16,2-1 1-16,0-4 0 0,3-4 1 15,-1 2 2-15,2-1 1 0,2 6-4 16,-4 7 1-16,-2 3-1 0,0 5 0 16,-2 1-2-16,2 2-2 0,3 0 2 15,-1 2-1-15,2 6-3 0,4 2 0 16,-4 5 4-16,1 2 0 0,5 0 0 16,0 5 0-16,-3-3 1 0,3 1 2 15,1-1-1-15,-5-4 1 0,4-2 3 0,1-5-1 16,-5-1-1-16,0-3-1 0,3-2 3 15,-3-4-3-15,-4 2-1 0,4 0-1 16,5-5 4-16,-7-3-5 0,2-2-17 16,0-6-27-16,5-3-39 0,-7-8-74 15,2-2-157-15</inkml:trace>
  <inkml:trace contextRef="#ctx0" brushRef="#br0" timeOffset="-204221.89">25151 5941 432 0,'0'0'24'16,"0"0"-17"-16,0 0 35 0,0 0 35 0,10-53-26 0,-8 49-9 15,2-1 23-15,2 2-20 0,1 1-25 16,1-1 4-16,8 2-1 0,-1 1 8 16,12 4-21-16,-2 6-3 0,8 3 3 15,2 7 0-15,6 4-2 16,3 4 2-16,5 9-3 0,-3 4 0 0,5 7-2 16,-5 7-1-16,-1 7-1 0,1 10 2 0,-9 2 3 15,-8 5 0-15,-11 6-3 16,-1 2-2-16,-15 6 1 0,0 2-4 15,-4 3-3-15,-17-2 3 0,1-1 2 0,-11-3-2 16,-4-1 0-16,-6-3 0 0,-5-5 1 16,1-5-1-16,3-3-20 0,-5-8-22 15,-7-4-19-15,7-3-45 0,-11-7-62 16,4-15-218-16</inkml:trace>
  <inkml:trace contextRef="#ctx0" brushRef="#br0" timeOffset="-201216.91">8087 9079 132 0,'0'0'56'0,"0"0"-18"0,0 0 3 16,0 0 6-16,0 0 2 0,0 0 3 15,0 0-2-15,0 0-3 0,-7 11 2 16,7-11-6-16,0 1-5 0,0-1 3 15,5 1-7-15,-1-1-3 0,2 0 0 0,4 0-3 16,7-4-5-16,5-3-2 16,7 1-5-16,4-1-5 0,5-4-6 0,1 4-3 15,-2 1-1-15,-4 2-1 0,-8 3 0 16,-2 1-33-16,-7 3-48 0,-9 5-48 16,-5 3-93-16</inkml:trace>
  <inkml:trace contextRef="#ctx0" brushRef="#br0" timeOffset="-201012.36">8018 9501 488 0,'0'0'55'0,"0"0"-37"16,0 0 18-16,0 0 41 0,54 16-19 0,-27-22-28 15,4-2-3 1,2-3-4-16,4 0-12 15,0 2-9-15,3 0-1 0,-5-1-1 16,2 3-26-16,-2-3-39 0,-2-1-36 16,-6 2-131-16</inkml:trace>
  <inkml:trace contextRef="#ctx0" brushRef="#br0" timeOffset="-200383.56">9647 9214 182 0,'0'0'153'0,"0"0"-89"0,0 0-24 15,0 0 14-15,0 0 16 0,0 0-14 0,0 0-15 16,0 0 1-16,-4-40-7 0,2 36-6 16,-4 2-6-16,2-1-4 0,-7 0-5 15,1 1-3-15,-2-1-6 16,-5 0-3-16,3 3-2 0,-7-1 2 0,-2 1-2 15,0 1 2-15,-3 5-1 0,-3 2-1 16,2 2 0-16,-2 3 1 0,0 3-1 16,2 5 1-16,2 0 0 0,3 2 0 15,7 2-1-15,1 2-1 0,5 0 0 16,7 3 1-16,2-1 0 0,2 0-1 16,9 1 1-16,3-2 0 0,3-1-2 0,5-5 2 15,3 0-1-15,4-4 1 0,0-2 0 16,8-4 0-16,0-5 1 0,3-5 0 15,-3-2-1-15,2-4-2 0,1-7-23 16,-1-2-26-16,-2-6-28 16,-2-1-22-16,-8-1-128 0</inkml:trace>
  <inkml:trace contextRef="#ctx0" brushRef="#br0" timeOffset="-200132.18">10156 9300 618 0,'0'0'30'0,"0"0"-6"16,0 0-7-16,0 0 46 0,0 0-10 15,0 0-23-15,0 0-7 0,0 0-4 16,0 0-3-16,-11-27-4 0,11 27-6 16,0 2-3-16,2 5-3 0,5 0-1 15,5 8 1-15,3 0 1 0,1 3 0 16,5 3 0-16,-3-4 1 0,7 4-2 15,-6-5 0-15,1-2-9 0,-3 0-26 16,0-7-31-16,-13-1-53 0,-2-5-88 16,-2-1-274-16</inkml:trace>
  <inkml:trace contextRef="#ctx0" brushRef="#br0" timeOffset="-199974.82">10236 9253 649 0,'0'0'47'0,"0"0"7"0,0 0 9 15,0 0-10-15,0 0-33 0,0 0-15 16,0 0-5-16,0 0 2 0,0 0 0 16,-60 72 1-16,46-46-2 0,-3 1-1 15,5 0-7-15,0-2-24 0,3 1-20 16,1-6-33-16,2-2-27 0,4-6-83 0</inkml:trace>
  <inkml:trace contextRef="#ctx0" brushRef="#br0" timeOffset="-199424.09">10859 9179 664 0,'0'0'62'0,"0"0"-45"15,0 0-9-15,0 0 24 0,0 0 6 16,0 0-17-16,0 0 1 0,0 0-1 0,0 0-11 15,22-11-5-15,-30 19-5 0,-4 4 0 16,-5 1 1-16,-1 2 0 0,-9-2 0 16,4-2-1-16,-2 1-9 0,0-6-5 15,-2 0-4-15,3-5 0 0,7-1-1 16,-2 0-4-16,11-2 5 0,0-4 2 16,0-3 8-16,1-1-2 0,5-2 5 15,0-4 2-15,2-1 3 0,2 0 1 16,3 1 6-16,3 1 7 0,0 3 3 0,2 4-4 15,5 3-4 1,3 1-3-16,7 4 0 0,6 0-1 0,2 5 3 0,0 5 0 16,1 6-3-16,-1 1 3 0,-9 1-2 15,1 7-1-15,-4 3-1 16,-11 5-1-16,-6 7-1 0,-8 3 0 0,-8 5 0 16,-11-1 0-16,-4-3-2 0,-4-2-5 15,-4-2-2-15,2-6 6 0,0-4 0 16,4-8 0-16,6-3 0 0,5-4 0 15,7-4-1-15,5-3-3 0,-2-5 1 16,4-2 4-16,2-1 1 0,0 0 0 16,2 0 1-16,0-4 1 0,2 0-2 15,6-1-1-15,6-1 1 0,5 0-1 16,6 0 2-16,10 1-1 0,2-2 1 16,7-1-1-16,-1 1-1 15,0-2-1-15,3-2 1 0,-7-3-16 0,4-8-51 16,-1-7-66-16,-11-3-146 15</inkml:trace>
  <inkml:trace contextRef="#ctx0" brushRef="#br0" timeOffset="-198920.94">11162 8608 547 0,'0'0'76'15,"0"0"-19"-15,0-52 22 0,-2 45-19 16,2 3-21-16,-2 1-12 0,2 3-10 0,-2 0-5 16,2 0-6-16,0 3-6 0,0 8-2 15,4 5 0-15,-2 7 1 0,3 6 1 16,-1 1 0-16,0 5 1 0,2 1-1 16,0 1 0-16,-4-2 0 0,5-1 0 15,-5-4 0-15,2-2 0 0,0-3 0 16,0-6-2-16,0-1-4 0,2-6-5 15,-6-7 1 1,2-4 2-16,-2-1 2 0,0-1 6 0,0-6 0 0,0-4 2 16,5-3 0-16,-3-2-1 0,-2-2 0 15,0-2 0-15,4-5 6 0,0-1 0 16,0-5 1-16,2-5-2 0,2 0-2 0,-1-1 0 16,-1 7 2-16,0 8 0 0,0 7-2 15,0 8-4 1,-3 4 1-16,1 3 0 0,-2 3-1 0,6 5-3 0,0 7 0 15,3 4 1-15,-5 5 2 0,2 4 0 16,0 2 2-16,3 2-1 0,-5-1 1 0,4 1-1 16,-2 1 1-16,5-1-1 15,-3-3 0-15,1-2 0 0,3-6 0 0,1-3-1 16,3-8 2-16,-3-2 0 16,3-4 2-1,-1-4-4-15,-1-3-6 0,-5-5-22 0,1-3-24 0,-8-4-58 16,-4-3-71-16,0-1-260 0</inkml:trace>
  <inkml:trace contextRef="#ctx0" brushRef="#br0" timeOffset="-198245.22">12661 8908 234 0,'0'0'75'0,"0"0"-48"0,0 0 23 15,0 0 7-15,0 0 2 0,0 0-15 0,-58-5 0 16,52 5-7-16,2 0-6 0,0 0-4 15,2-2 1-15,2 0-5 0,-2 1-3 16,2 1-1-16,0 0-2 0,0 0-9 16,0 0 1-16,6 0-2 0,4-1-1 15,9-1 16-15,16-4-1 0,19-1-9 16,8-1-3-16,16-1-1 16,5 1 3-16,6 4-4 0,8-2-3 0,2 6-1 15,2-1 0-15,1 1-1 0,-11-1-2 16,-4 3-2-16,-13 1-1 0,-16-2 3 15,-13 0 0-15,-16 1 0 0,-14-2 0 0,-9 2-9 16,-6-2-10-16,-15 0-14 0,-7 0 8 16,-11 1-29-16,-13 3-27 15,-3 0 14-15,-9 0-23 0,-6 0-27 0,4-2-81 16</inkml:trace>
  <inkml:trace contextRef="#ctx0" brushRef="#br0" timeOffset="-197489.49">12669 8969 394 0,'0'0'65'0,"0"0"12"0,0 0-10 0,0 0-12 15,0 0-4-15,0 0-25 16,0 0-9-16,0 0 10 0,0 0 0 0,25 39-5 16,-17-26-3-16,3 3-6 0,-7-2-3 15,0 3-3-15,0-2-3 16,-4 1-1-16,0 2 0 0,0 1-1 0,0 2 0 15,4 0-1-15,0 2 0 0,5 2 0 16,-3-2 0-16,0 3-1 0,0-2 1 16,1-1-1-16,-1-2 0 0,-4-2 1 15,0-2-1-15,-2 0 0 0,2-3 0 16,-2 1-3-16,0-3 0 0,0 0-2 16,0-4 3-16,0-1 1 0,0-2 0 15,4-2 1-15,4-3-3 0,9 0 3 0,1 0 0 16,13-1 2-16,7-6 0 0,13 1 3 15,1-2 1-15,10 2 0 0,0 2-2 16,2 1 3-16,-4 2-3 16,0 0 1-16,-12 0 3 0,3 1-4 0,-11 2-4 15,-7 4-1-15,-7 2 1 0,-9-2 0 16,-2-1 0-16,-9 0 0 0,-4-2 0 16,-2 0 1-16,0 1-1 0,-2 1 1 15,-4 4 0-15,-9-1 1 0,5 2-1 0,-13 3-1 16,4-1 0-16,-5 1 0 0,1 1-1 15,2-3-2-15,-2 0 0 16,1 0 0-16,-1 1 0 0,-2 0-3 0,-4 0 2 16,-4 2 1-16,-2 1 0 15,-2 5 0-15,-9 0-2 0,5 4-3 0,2-3 7 16,1 3-1-16,3-2 1 0,2-2 1 16,4-1 0-16,-2 1-1 0,2-3 1 15,5 1 1-15,-1 0 0 0,0 1-1 16,-2-1 2-16,13-4-2 0,-3-2 0 15,13-5 0-15,2-2 0 0,2-1 1 16,2-2-1-16,6 1 1 0,13-1 3 0,0 0 5 16,10-2 2-16,12 0 2 0,2-3-2 15,13-6 5-15,4-2 0 0,0 2-7 16,4-1-1-16,3 3-1 16,-5 3 0-16,2 4 0 0,0 0-2 0,-4 7-4 15,-2 1-1-15,-4 2-1 0,-9-1 1 16,-1 3 0-16,-7-2 0 0,-6 3 0 15,0 0 0-15,-10 1 0 0,-6-1-10 16,-3-1-14-16,-8-1-22 0,-6-2-11 16,-10 0-43-16,-7-2-55 0,5-4-176 15</inkml:trace>
  <inkml:trace contextRef="#ctx0" brushRef="#br0" timeOffset="-196373.88">12696 10575 117 0,'0'0'59'0,"0"0"-23"15,0 0 13-15,0 0 6 0,-53-26 0 16,42 21-6-16,5 1-6 0,0-2 1 0,4-2 7 16,0 0-5-1,0 1-10-15,2-2 2 0,-2 1 1 0,2 0 1 0,0-2-5 31,4-1-7-31,-2 2-6 0,4 0 0 0,2 2-5 0,3 2 0 16,-3 1-5-16,2-1-5 0,7 4-3 0,-7 1 0 0,13 2 0 16,-7 7-1-16,5 2-1 0,-7 4 1 15,5 6-2-15,-5 5 0 16,1 5 0-16,-9 3-1 0,0 4 1 0,-4 4 1 16,-2 1-1-1,0-1-1-15,-2-6 0 0,-2-3 0 0,2-6-7 0,0-7-9 16,2-1-3-16,0-7-9 0,-2-2-11 15,0-3-30-15,-8-7-17 0,-1 0 28 16,3-10-95-16,-2-3-140 0</inkml:trace>
  <inkml:trace contextRef="#ctx0" brushRef="#br0" timeOffset="-196157.57">12624 10283 72 0,'0'0'480'0,"0"0"-432"0,0 0-12 0,0 0 27 16,0 0 2-1,0 0-24-15,0 0-10 0,0 0-7 0,0 0-6 0,10-21-8 16,-10 20-5-16,0 1-4 0,2 0-1 16,7 3-1-16,-5 1 0 0,2 0-20 15,4 0-21-15,3 2-27 0,-7 1-33 16,-2-1-50-16,-2-3-117 0</inkml:trace>
  <inkml:trace contextRef="#ctx0" brushRef="#br0" timeOffset="-195902.78">13048 10557 224 0,'0'0'235'16,"0"0"-146"-16,0 0-10 0,0 0-16 15,0 0 2-15,0 0-17 0,0 0-15 16,0 0-6-16,0 0-8 0,0-14-7 16,4 8-5-16,6-1-4 0,7-1-1 15,1 2-2-15,3-3 0 0,6 3 0 0,-4 2 0 16,-1 1-3-16,-1 3-26 0,-9 2-25 15,3 4-44-15,-9 2-23 0,-6-1-84 16</inkml:trace>
  <inkml:trace contextRef="#ctx0" brushRef="#br0" timeOffset="-195728.67">13103 10732 544 0,'0'0'69'0,"0"0"-35"0,0 0 0 0,0 0 23 15,0 0-9-15,0 0-20 0,0 0-4 16,0 0 7-16,0 0-17 0,60 1-6 0,-37-8-5 16,2 1-1-16,-2 0-2 0,-5 2-9 15,5-1-30-15,-6 0-36 0,-1-5-50 16,-8 0-133-16</inkml:trace>
  <inkml:trace contextRef="#ctx0" brushRef="#br0" timeOffset="-195524.22">13585 10390 718 0,'0'0'49'15,"0"0"-2"-15,0 0 11 0,0 0-19 16,0 0-16-16,0 0-12 0,0 0-3 0,-8 50 5 16,6-25-3-16,-2 4-4 0,-3-1-3 15,-1 3-1-15,4 0-2 0,0 0 3 16,2 1-3-16,0 0-6 0,2 0-25 15,0-3-22-15,0-4-14 0,0-4-77 16,-4-8-100-16</inkml:trace>
  <inkml:trace contextRef="#ctx0" brushRef="#br0" timeOffset="-194596.46">13114 8243 239 0,'0'0'147'15,"0"0"-86"-15,0 0 8 0,-2-51 2 0,2 42-20 16,0 4-10-16,2-2 0 0,-2 4-4 16,0 2-9-16,0 1-6 0,0 0-4 15,0 0-9-15,0 0-1 0,0 3-3 16,0 2-2-16,4 5-2 0,-2 0 1 16,-2 3 3-16,2 5-3 0,-2 2 1 0,0 6-1 15,0 1 2-15,0 5 0 0,0 2-2 16,0-1 1-1,0 0-3-15,0-4 1 0,2 1 0 0,0-3 0 0,2-4-1 16,5-2-1-16,-5-3 1 0,-2-5-1 16,0-3 1-16,-2-5 0 0,0-2 0 15,0-2 0-15,0-1 2 0,0 0 0 16,0-1 1 0,0-5 0-16,0-1 1 0,0-4-3 0,0 0-1 0,2-3 1 0,0-4 0 15,2-1-1-15,2-4 2 16,3 1 4-16,-1 1 1 0,0 4-2 0,2 2-3 15,3 3-1-15,-7 4 1 0,4 2-1 16,1 2-1-16,-3 4 0 0,0 0 2 16,3 3-2-16,1 5 1 0,-2 3-1 15,5 2 1-15,-3 0-1 0,-1 1 0 16,3 3 1-16,-6-2 0 0,-1 3 0 16,1 0-1-16,2 1 1 0,-6 4-1 15,0-2 1-15,5 2-1 0,-1 1 0 16,6-4 1-16,-5-1-1 0,1-4 0 15,2-4 0-15,-1-3 0 0,3-3 0 16,-1-2 0-16,-3-4 0 0,9-6 2 0,-3-2-2 16,5-7-3-16,-7 3-10 0,1-4-12 15,-11 2-29-15,2-3-37 0,-4-4-16 16,-2 0-59-16,-4 2-197 0</inkml:trace>
  <inkml:trace contextRef="#ctx0" brushRef="#br0" timeOffset="-189888.13">15113 8990 238 0,'0'0'77'0,"0"0"-27"0,0 0 10 16,0 0 1-16,0 0-9 0,-9-45-4 0,9 35-13 16,-2 0-5-16,2 0-1 0,0 3-3 15,0-1-4-15,0 3 1 0,0 0-5 16,0 1-3-16,0 3 0 0,5-1-5 15,-3 2-1 1,4 0-4-16,2 2-2 0,0 6-2 0,3 5 3 0,1 4 0 16,-2 3 3-16,1 2-2 0,-1 3-2 15,-2 0-2-15,-4 4 1 0,1 2-1 16,-1-3 0-16,-2 0 2 0,-2-2-3 16,2-1 1-16,-2-1-1 0,0-3 1 15,0-2 0-15,0-1 0 0,0-6-1 31,0-2-10-31,2-4-20 0,-2-2 2 16,0-3-29-16,2-1-19 0,-2-1-11 16,4-9-48-16,-4 0-35 0</inkml:trace>
  <inkml:trace contextRef="#ctx0" brushRef="#br0" timeOffset="-189496.5">15197 8597 467 0,'0'0'85'15,"0"0"-30"-15,0 0 4 0,0 0-5 16,0 0-10-16,0 0-13 0,0 0-6 16,0 0-5-16,0 0-7 0,-16-13-3 15,12 13-2-15,0 1-3 0,0 1-2 0,1 0-3 16,1 1 0-16,-4 0 1 15,0 3-1-15,2-2-1 0,0 2 1 0,0 0 0 16,2-2-1-16,2 2 0 0,0-3 1 16,0 0 0-16,0 0-2 0,4-3 1 15,6 0 1-15,-2 0 0 0,-2-3 1 16,3-2 2-16,5-3 0 0,-6-1 3 16,1-3 1-16,-1 2 4 0,-2 0 2 15,-2-2-3-15,-4 1-5 0,0 0 0 16,-2-1-3-16,-6 2 1 0,2 0-1 15,0 4-2-15,1 3-2 0,-1 3-10 16,0 0-10-16,0 6-4 0,2 4-16 16,2 8-21-16,-2 1-17 0,1 4 1 15,1 1-49-15,-2-2-99 0</inkml:trace>
  <inkml:trace contextRef="#ctx0" brushRef="#br0" timeOffset="-189072.62">14741 9661 398 0,'0'0'75'0,"0"0"-18"0,0 0-1 16,0 0 0-16,-7-55-11 0,7 46-5 16,0 0-4-16,0 2-7 0,0 0-8 15,3 0-3-15,-1 1-6 0,4 2-4 0,0 1-1 16,6 2-3-16,-3-1 0 15,13 1-3-15,1 0 1 0,8 0 2 0,13 1 1 16,-1-3-2-16,15 2 2 0,2 0 0 16,12-2-3-16,3 1-1 0,9-1-1 15,5 0-2-15,0 0 1 0,-19 3-1 16,-8 0-12-16,-24 7-35 0,-7 2-44 16,-17 0-1-16,-10-6-113 0</inkml:trace>
  <inkml:trace contextRef="#ctx0" brushRef="#br0" timeOffset="-186369.59">15148 10048 170 0,'0'0'61'0,"0"0"-6"15,0 0-5-15,8-14 10 0,-8 13-15 0,0 0-4 0,2 1-1 16,-2 0-3-16,0 0-2 0,0-1-11 16,0 1-7-16,0 0-5 0,0 0-1 15,2 4 0-15,0 1 2 0,0 0-2 0,0 2-6 16,-2 1-1-16,3 1 2 15,-1 1-3-15,-2-2-2 0,0-1 2 16,0-1 0-16,-2 2-2 0,-1-1 1 31,-3-1 3-31,0-1-3 0,-4 1-1 0,1 0 1 0,1-2 0 0,-4-2 0 16,-1-2-1-16,3 2-1 0,-9-2 2 16,7 0-2-16,-4-3-3 0,3-1-5 0,1-1 2 31,-1 0-1-31,7 0-1 0,0 0 6 15,-2 1 2-15,-1-1-1 0,3-2 0 16,2 1 1-16,2-1 0 0,0 2 0 16,0 0 0-16,2 0 0 0,0 2 0 15,0 0 1-15,0-1 1 0,0 0-2 16,0 0 3-16,0 1-1 0,4 0 1 16,-4 1 0-16,2-1 1 0,4-1 2 15,-2 2-3-15,5-2 3 0,-1-2 2 0,-2 2 2 16,6 0 0-16,3 2 2 0,-5 1 2 15,5 0-2-15,-3 1-2 0,-4 0-2 16,7 2 0-16,-3 3-4 0,-1 2-3 16,5 1 2-16,-3 3 0 0,5 2-1 15,-7 0-2-15,5 2 2 16,-4-1-2-16,-5 2 0 0,1 0 1 0,0 1-1 16,-4 0 1-16,-2 2 0 0,-2-2 0 15,0 1 1-15,-2 1-1 0,-8 2 0 16,-2 0-1-16,-1 3 0 0,-5 0-16 15,3-4 11-15,-3-2 4 0,3-2-13 16,-6-3 2-16,5-3 2 0,-3-1 1 16,5 0-3-16,-3-4 0 0,5 0 5 15,-3-3 2-15,5-1 0 0,-2-1-1 0,1 0 3 16,3 0 3-16,2-3 1 0,-7-3-1 16,5 0 0-16,2 0 0 0,4 2 1 15,-4-2-1-15,4 3 0 0,0-1 0 16,2-2 3-16,0 0 3 0,0 2 0 15,4 0 0-15,0 1 0 0,0-2 1 16,0 1-1-16,4 1-1 0,5 0 5 16,-3 1-4-16,9 1 1 0,-5 1 0 15,7 0 0-15,-5 3-2 0,7 1 0 16,-4 1 0-16,3 1 0 0,5 1-3 0,-6 1-1 16,0 1 0-16,3 2 1 0,-9-3-2 15,4 3 0-15,-7-4 1 0,2 0 0 16,-5 0-1-16,1-3 0 15,0-1 1-15,-3-2-1 0,-3-1-5 16,0 0-11-16,4 0-8 0,4-1-12 0,-3-7-14 16,1-2-9-16,7-4-36 0,-9-3-59 15,0-1-156-15</inkml:trace>
  <inkml:trace contextRef="#ctx0" brushRef="#br0" timeOffset="-184797.88">15394 9806 208 0,'0'0'84'0,"0"0"-27"0,0 0 8 0,-4-9-13 16,4 6-3-16,0 2-7 16,0-1-3-16,0-1-11 0,0 0-5 0,2 0-2 15,0 0-3-15,0 0 1 0,0 1 0 16,0 2-4-16,2 0-2 0,2 0-3 16,1 2-2-16,1 6-3 0,-2 2 0 15,0 2-2-15,7 1 4 0,-5 0-5 16,-2 2 0-16,0 1 0 0,3 0 0 15,-3 3-1-15,-2-2 1 0,-2 1-1 0,-2 0 1 16,0-3-1-16,0 2-1 0,-2-3 2 16,0 0-2-16,-2-2 1 0,0-2 0 15,-1-3-1-15,5 2 0 0,0-4-7 16,0 0-5-16,0-2-4 0,-2-3 1 16,2 2-2-16,0-2 1 0,0-4 3 15,2-4-3 1,3-7-15-16,3 0-21 0,-6-4-49 0,0-2-66 15,-2 0-173-15</inkml:trace>
  <inkml:trace contextRef="#ctx0" brushRef="#br0" timeOffset="-183871.5">15429 9532 221 0,'0'0'61'0,"0"0"-15"16,0 0 13-16,0 0-7 0,0 0-3 15,0 0-6-15,0 0-3 0,0 0-10 16,-23-9-6-16,19 9-3 0,2 1 0 15,-2 1-2-15,0 1-1 0,2 0-2 0,-2-3-3 16,2 3-2-16,-5-2-2 0,3 1 0 16,0 0-2-16,2 0-2 0,2 2-1 15,-2-1 0-15,0 2-1 0,2 2 1 16,0-1-1-16,0 0 0 0,-2 1-3 16,2-2 1-16,0 1 1 0,0 0-1 15,0-1-1 1,0 1 0-16,2 0 0 0,2 1 1 0,-2-2-1 0,2-1 0 15,0-1 0-15,7 0 3 0,-7-2 0 16,0-1 3-16,0 0 7 0,2 0-3 16,-2 0 3-16,3-1 1 0,-3 0-5 0,-2-1 0 15,0 0 0-15,-2-2-1 16,0 0 2-16,0-2-2 16,0 0 1-16,0-3-3 0,0 0-1 0,-4 2-2 0,0 3-2 15,-3 1-1-15,3 2 2 0,0 0-2 16,0 1-1-16,2 0-1 0,-4 3 1 15,0 2-1-15,-3 0 0 0,1 3 0 16,6-1 2-16,-4 0-1 0,2 0-1 16,-1 1 2-16,-1 1-1 0,4-2 1 15,0 0 0-15,2-1-1 0,0 0 0 16,0 1 1-16,0 1-1 0,6-4-1 16,1 0 2-16,-1 1-1 0,-2-2 0 0,0 2 1 15,2-4 0-15,0-1 0 16,3 0 1-16,-3-1 2 0,-2-3-1 15,0 0 5-15,0-1 0 0,0-2 2 0,-2-3 1 16,-2 0 0 0,0-2 0-16,0-1-2 15,0 3-2-15,-4 1-4 0,2 2 0 16,-2-1-2-16,2 4 1 0,0 0-1 16,0 0-1-16,-2 2 0 0,0 2 1 15,0 0-3-15,-5 0 0 0,1 2-2 16,4 3-3-16,-4 2-3 0,-3-1 0 15,3-1 1-15,4 0-2 0,2 0-7 16,-2 0 0-16,2 0-9 0,-1-2-9 0,3 3-17 16,0-1-21-16,0 0-7 15,3-1-58-15,-1-2-87 0</inkml:trace>
  <inkml:trace contextRef="#ctx0" brushRef="#br0" timeOffset="-158852.28">4610 12170 215 0,'0'0'56'0,"0"0"-6"0,0 0-4 16,0 0 4-16,-4 0-10 0,4 0-6 0,0 0 0 16,0 0-2-16,0 0-4 15,0 0-7-15,0 0-4 0,0 0-3 16,0 3-3-16,2 0 7 0,4 1 1 15,-2 1-4-15,2-1 0 0,7 0-2 0,1 0 3 16,5-1 2-16,1 1 1 0,13-3 0 16,5 1-4-16,7 0-4 0,3-1-3 15,7 1 2-15,3 1-3 0,0 1 0 16,2 2 0-16,0 0-2 0,-4-1 0 16,-4-1-5-16,-3 0-3 0,-3 2 3 0,-11-1 0 15,-4 2 0-15,-4-1 0 16,-11-1 0-16,5 1 2 0,-11-1-2 0,-2-1 0 15,-3-1-2-15,-5-3-5 16,0 0-11-16,0 0 0 0,-9 0 0 0,1 0-17 16,-4-4-13-16,-9 1-6 15,-6-5-4-15,2 0-34 0,-6 0-48 0,7 0-86 16</inkml:trace>
  <inkml:trace contextRef="#ctx0" brushRef="#br0" timeOffset="-158175.93">4339 12382 190 0,'0'0'226'0,"0"0"-147"0,0 0-16 16,0 0-15-16,0 0-7 0,0 0-13 15,0 0 0-15,0 0-1 0,8-23-5 16,-2 21-7-16,1 2-7 0,7-3-3 16,5 3 4-16,3 0 1 0,5 0 5 15,4 1 0-15,9 2-2 0,3 0 1 0,9 1-3 16,-1-2-4-16,7 3-1 16,0 2 3-16,-2 3-1 0,2 2-7 15,-2 0 2-15,-9 1-2 0,5 5 1 0,-11 0 0 16,-2 2-1-16,-3 0-1 0,-1 1 0 15,-6 2-5-15,0-2 5 0,-7 1-1 16,-7-3 1-16,3 1 0 0,-9-2 1 16,-3-1-1-16,-4-3 1 15,4-2 0-15,-6 0 0 0,0 0-1 0,-8-2 0 16,-3 0 1-16,-3 2 0 0,-9 1-1 0,-6 0-2 16,-4-2-6-16,-2 2 0 15,-2-3 1-15,0 3 1 0,-7 1 2 16,5 4 0-16,-2 1 2 0,-1 1-3 15,-3-1 3-15,4 2 1 0,1 2 1 16,-1 1 0-16,0 1 0 0,3-2 0 0,5 0 0 16,4-4 0-16,13-3 2 0,-5-1-1 15,13-7-1-15,4-1 2 0,2 0-2 16,2-1-1-16,0 1 1 16,4-1-1-16,6 0 1 0,11 0 0 0,4-3 1 15,6-1 2-15,8-2 5 0,8-1-2 16,13-6 1-16,9-3 3 0,3 1-1 15,13-4-2-15,-5 4 0 0,7 3 0 16,-8-2-3-16,3 1-2 0,-7 4 6 16,-7 0-5-16,-8 3-2 0,-10 0 0 15,-5 3-1-15,-10 2 2 0,-8 0-1 16,-12 1-1-16,-7 0-3 0,-8 0-25 0,0 2-8 16,-8 2-13-16,-5 0-36 15,-8 0-14-15,-3 2-35 0,-5-1-74 0</inkml:trace>
  <inkml:trace contextRef="#ctx0" brushRef="#br0" timeOffset="-157469.84">4682 13446 415 0,'0'0'77'15,"0"0"5"-15,0 0-20 0,0 0-13 16,0 0-8-16,0 0-7 0,-19-52-8 16,19 52-4-16,7 0-10 15,-3 3-7-15,4 5-2 0,0 3 1 0,5 4 4 0,-1 4 6 16,-2 1-4-16,3 2-3 0,-3 4-2 15,-2 1 0-15,-1 0-3 0,1-3-1 16,-2 0 1-16,-2 0-1 16,-4-2-1-16,0-1-2 15,0 0-5-15,0-5-21 0,-2 1-13 0,-6-7-24 0,0 0-15 16,4-2-49-16,-5-1-90 0</inkml:trace>
  <inkml:trace contextRef="#ctx0" brushRef="#br0" timeOffset="-157232.83">4622 13336 491 0,'0'0'87'0,"0"0"-33"0,0 0-16 0,0 0 26 31,0 0-13-31,0 0-16 0,0 0-15 0,0 0-4 0,0 0-6 0,4-42-6 16,-4 42-3-16,2 0-1 16,0 0-1-16,5 0-11 0,1 2-34 0,-2 2-33 15,0 2-20-15,0 0-72 0,3 1-145 16</inkml:trace>
  <inkml:trace contextRef="#ctx0" brushRef="#br0" timeOffset="-156935.5">4914 13526 495 0,'0'0'99'0,"0"0"-47"0,0 0-3 0,0 0 12 16,0 0-21-1,0 0-11-15,0 0-11 0,0 0 0 0,0 0-4 0,45-18-5 0,-20 15 0 16,4 2-4-16,-2-1-3 0,0 1 0 16,-5 1-1-16,3 0-1 0,-2 0-12 15,-5 0-38-15,1 3-50 0,-9 1-51 16,-3 0-154-16</inkml:trace>
  <inkml:trace contextRef="#ctx0" brushRef="#br0" timeOffset="-156730.65">5071 13656 176 0,'0'0'440'0,"0"0"-372"16,0 0-29-16,0 0 20 0,0 0-8 15,0 0-34-15,0 0-4 0,0 0-5 16,0 0-1-16,47 9-4 0,-28-8-1 16,-1-1 0-16,5-1-2 0,-2 1-1 15,-1 0-32-15,3-3-33 0,-8-1-45 0,3-6-62 16,-7-2-327-16</inkml:trace>
  <inkml:trace contextRef="#ctx0" brushRef="#br0" timeOffset="-156462.93">5819 13339 581 0,'0'0'83'0,"0"0"-21"0,0 0 23 16,0 0-13-16,0 0-34 0,0 0-7 15,0 0-8-15,0 0-7 0,0 0-5 16,-21-5-4-16,13 11-2 0,4 5-1 15,0 4-2-15,0 3-2 0,-1 3 3 16,3 2-3-16,0 5 0 0,0 3 0 0,2 3 0 16,0 0 0-16,4 2 0 0,3-1-12 15,1-2-16-15,4-5-16 0,-3-3-25 16,-5-4-81-16,-4-6-84 0,-2-7-119 16</inkml:trace>
  <inkml:trace contextRef="#ctx0" brushRef="#br0" timeOffset="-155706.96">5027 11619 390 0,'0'0'93'0,"0"0"-17"15,0 0-8-15,0 0-2 0,-6-52-4 16,2 43 6-16,4 4-4 0,-2 3-51 15,2 1-1-15,0 1-2 0,0 0-5 16,0 0-4-16,0 6-1 0,2 6-3 0,2 7 3 16,0 4 1-16,0 5 1 0,5 3 2 15,-3 3-2-15,-2 1-1 0,2 2 0 16,0 2 1-16,7 2-2 0,-5-3 0 16,-2 0 0-16,0-4 0 0,3-5-1 15,-5-2 1-15,0-7 0 0,-2-4 0 16,-2-5-3-16,0-3-6 0,0-5-2 15,0-3 7-15,0 0 0 0,0 0 4 16,-2-4 1-16,-4-3 0 0,4-4-1 16,-7-5 0-16,7-3 1 0,0-7 2 0,2-4 3 15,0-5 0-15,0 0-1 0,4 7-3 16,7 2 1-16,-3 11-1 0,0 2 0 16,-2 7-1-16,5 3 2 0,-3 2-3 15,0 1 1-15,7 6-1 0,1 4 0 16,3 7 1-16,2 3 0 15,5 5 1-15,1 1 1 0,-2 3 0 0,-6 0-1 16,6-1 1-16,-11-3-3 0,3 0 2 16,-7-5-1-16,2-2-1 0,-1-3 0 15,-5-4 0-15,-2 0-2 0,6-4-23 16,-3-1-6-16,-1-2-36 0,0-1-55 0,-4-3-59 16,-2 0-322-16</inkml:trace>
  <inkml:trace contextRef="#ctx0" brushRef="#br0" timeOffset="-154875.31">6780 12122 126 0,'0'0'296'15,"0"0"-229"-15,0 0-4 0,0 0-3 16,0 0-8-16,0 0-16 0,0 0-1 15,10-49-4-15,-5 45-4 0,-1 1-5 0,2 2-6 16,2 0-4-16,0 1 0 16,1 2-2-16,-3 4-4 0,4 4 0 15,1 4-1-15,-1 3 1 0,0 6-1 0,-1 3-1 16,-1 2-4-16,-2 1 2 0,-2 1-1 16,-2 0-1-16,0 0-1 0,2-1 1 15,-1-5-1-15,5-2-1 0,0-2-9 16,2-4 1-16,5-4 1 0,-3-5-8 15,1-4-18 1,3-3 16-16,-1-7-57 0,-1-9 3 16,-4-5-51-16,-3-2-119 0</inkml:trace>
  <inkml:trace contextRef="#ctx0" brushRef="#br0" timeOffset="-154561.42">6912 11635 561 0,'0'0'80'0,"0"0"-18"0,0 0 6 0,0 0-14 16,0 0-18-16,0 0-11 0,0 0-5 15,0 0-6-15,0 0-3 0,-14-13-6 16,12 22 0-16,-4 3-3 0,-3 2-1 16,5 2 0-16,0 2-1 0,0-1 1 15,2-2-1-15,2-5 0 0,2 0 1 0,4-2-1 16,5-2 0-16,-1-5-1 15,0 1 1-15,7-2 1 0,-1-2-1 0,1-1 2 16,-3-7-2-16,-3 0 0 0,1 0 2 16,-8 0 0-16,-2 0 0 15,0 0 0-15,-2 0 1 16,0 3-2-16,-2 0-1 0,-4 6-13 16,0 1-16-16,-2 6-24 0,-1 6-50 0,1 3-27 0,0-1-162 15</inkml:trace>
  <inkml:trace contextRef="#ctx0" brushRef="#br0" timeOffset="-154153.05">6573 12751 459 0,'0'0'92'0,"0"0"-33"15,0 0 0-15,65-13 17 0,-39 9-29 16,5-1-16-16,5 1-5 0,1 1-9 16,6 2-6-16,3-1-3 0,-3 2-5 15,3 3 0-15,3 0-2 0,-1 3-1 16,1 0-3-16,-3-2-1 0,-1 3-38 0,-8-2-16 15,-3-3-48-15,-12-1-19 0,-3-1-163 16</inkml:trace>
  <inkml:trace contextRef="#ctx0" brushRef="#br0" timeOffset="-153401.9">6865 13101 326 0,'0'0'169'0,"0"0"-106"15,0 0-21-15,0 0 8 0,0 0-1 16,0 0-15-16,0 0-14 0,0 0-6 15,0 0-1-15,0-28-3 0,0 28-1 16,0 0-3-16,0 0 3 0,2 0 3 16,-2 0-2-16,0 2-1 0,0 1-3 15,0 0-2-15,0 2-3 0,0 2 1 16,-4-2-2-16,-2 2 2 0,-5-1-2 0,1 3-9 16,0 0-8-16,-5 1-3 15,3 2-2-15,1-4-9 0,1 1 5 0,-2 1 2 16,1-5-1-16,1 1 4 0,-2-3 1 15,-1-1 8-15,-1 0-4 0,3-2 3 16,-3 0 9-16,4-1 4 0,1-2 1 16,-5-2 0-16,10-3 6 0,-2 0 12 15,1-3 5-15,5-1 2 0,0-1 2 16,0 0 7-16,0 0-3 0,0 4-1 16,2 0-7-16,5 3-5 0,-1 1-5 15,8 3-4-15,-1 2-4 0,5 0-1 0,3 2 2 16,4 4 0-16,2 2-2 0,2 2 0 15,0 4-2-15,0 0 0 16,-5 5-1-16,-3 1-1 0,-7 2-1 0,3 1 0 16,-11 2-2-16,-4-1 1 0,-2 2-1 15,-6 1-15-15,-4-1-10 0,-5 1 6 16,-1 0 7-16,-3-2-19 0,1-1 20 16,-3-4 13-16,0-2 2 0,0-3-2 15,-1-3 0-15,1-4 0 0,7-2 2 16,-5-3 1-16,5-2-2 0,1-1 1 15,1-3-1-15,3-1 3 0,5 1 0 16,0-1 3-16,2-5 2 0,2 3-1 0,0 2 1 16,0-1 0-16,4 2-3 0,2-1-2 15,7 1 1-15,3 1-1 0,3 2 1 16,6 3 0-16,4 3-2 0,2 3 0 16,2 3-1-16,0 1 0 0,-2 0-1 15,-4 0-1-15,-4-3 0 0,3 0-26 16,-7-6-16-16,-5 0-23 0,3-2-23 15,-9-2-35-15,-2 0-92 16</inkml:trace>
  <inkml:trace contextRef="#ctx0" brushRef="#br0" timeOffset="-153003.42">7117 13076 363 0,'0'0'85'0,"0"0"-17"16,0 0-14-16,0 0 7 0,2-52-21 0,-4 46 4 15,2 1-9-15,0 2-8 0,-4-1-1 16,2 3-4-16,2 0-4 0,0 1 3 15,0 0 3-15,0 0-14 0,0 0-1 16,0 0-2-16,0 1-3 0,0 2-4 0,8 0 1 16,-2 1 0-16,1 2 1 15,-1 3 2-15,0 4 0 0,4-1-1 16,-3 4-1-16,-5 3 0 16,0 0-1-16,-2 2 0 0,0 0 0 0,-2 0-1 15,-3-1-1-15,1-2-1 0,2-1-11 16,0-3-3-16,2-2-5 0,0-3-11 15,4-3 0-15,0-4 6 0,1-2-16 0,3-3-9 16,0-6-1-16,2-7-28 0,-3-1-72 16,-3-3-140-16</inkml:trace>
  <inkml:trace contextRef="#ctx0" brushRef="#br0" timeOffset="-152610.48">7138 12793 471 0,'0'0'109'0,"0"0"-52"0,0 0-3 15,0 0 11-15,0 0-22 0,0 0-15 16,0 0-8-16,0 0-2 0,0 0-3 16,-6 3-4-16,3 2-7 0,1 1 1 15,-4 1 0-15,4 2-2 0,-6 0-2 16,8 1 1-16,-2-1-1 0,-2-2-1 15,4 0 0-15,0 0 1 0,0-2-1 16,0 0-2-16,2-4 2 0,0 2 0 16,0-2-1-16,6 1 1 0,-4 0 0 15,2-2 0-15,-3 0 2 0,3-1 2 0,-2-3 4 16,-2-2 6-16,6-1 5 0,-6 0-2 16,2 0-6-16,-4 0-2 0,0-1-3 15,0 1 0 1,0 2-4-16,0 1 1 0,-2 0 0 0,0 3-3 0,0 1 0 15,-6 0 0-15,6 0-8 0,-2 0-16 16,-2 5-14-16,3 1 5 0,-1 4-33 16,0 3-20-16,0-1-28 0,-4 2-48 15,0-3-141-15</inkml:trace>
  <inkml:trace contextRef="#ctx0" brushRef="#br0" timeOffset="-151792.59">8386 12166 422 0,'0'0'80'31,"0"0"-9"-31,0 0-10 0,0 0 1 0,0 0-1 0,0 0-13 0,0 0-12 15,0 0-8-15,4-30-6 0,-4 30-4 16,0 0-5-16,3 0-2 0,-1 3-2 16,-2 0-1-16,4 3-1 0,-2 1 0 15,-2 5-4-15,0 1 4 0,-2 7-4 16,-9 3-1 0,-1 3 1-16,-9 5-1 0,-1 2-1 0,-3 1-1 0,0 1 0 15,-4-2 0-15,4-1-1 0,7 0-1 16,-1-6-1-16,7 2-2 15,1-7 1-15,5-2 2 0,4-2 1 0,0-3 0 16,2-3-1-16,0-2 2 0,0-4-1 0,0 0 1 16,4-2 0-16,4-3 0 15,-1 3 0 1,3 0 0-16,2-3 4 0,7 0 3 16,4 0 1-16,1 0 6 0,5 0-1 15,0 0-5-15,4 1-2 0,0 4-6 16,1 4 0-16,3 2 0 0,0 5 0 15,0 0 0-15,-6 4 0 0,-4 1 0 0,-2-4 0 16,-7 0 0-16,-3 1 0 16,-1-3 0-16,-3 2 0 0,-3-3 0 15,-4 1 0-15,0 2 0 0,-4-2 0 16,0 2 0-16,0-4 0 0,0 0 0 0,-2-3 0 16,-2-2 0-16,0 0 0 0,-2-5-15 15,0 0-7-15,-1-3-4 0,1 0-9 16,0 0-4-16,2-4-26 0,-2-2-38 15,-1 1-17-15,3-2-90 0</inkml:trace>
  <inkml:trace contextRef="#ctx0" brushRef="#br0" timeOffset="-151038.84">9459 12291 380 0,'0'0'66'16,"0"0"-5"-16,0 0 0 15,0 0 2-15,0 0-14 0,0 0-6 0,0 0-5 16,0 0 1-16,-6-8-9 0,6 8-7 16,0 0-6-16,0 0-3 0,0 3-4 15,0 4 0-15,0-3 0 0,0 2-3 16,0 2 0-16,0-1-3 0,-4 0-2 16,-2-1 1-16,-5 2-2 0,-3 0 1 15,-1-4-1-15,-5 1 0 0,-1-3 0 16,2 1 0-16,-3-2-1 0,1-1-2 15,4 0-3-15,3-2 0 0,2-3 2 0,3 0 1 16,5-6 0-16,0 1 2 16,0 0-1-16,4-2 1 0,-2-1 1 15,2-3-1-15,0-3 1 0,2 0 1 16,2-1 3-16,2 2 0 0,2 3 5 0,5 4-4 16,-1 1-3-16,5 2 0 0,-1 5 0 15,9 3 0-15,0 0 0 0,4 5 0 16,2 4 1-16,0 2 0 0,-2 5-1 15,0 3 0-15,-6 5 1 0,-7 1-4 16,-1 4 1-16,-11 4 0 0,-4 3-1 0,-4 6 1 16,-13-2-1-16,-4 2 0 15,-1-1-1-15,-3-7 1 0,2-5-9 0,2-4 2 16,3-3 3-16,3-4-2 16,1-5-6-16,4-1 3 0,5-2 6 15,-1 0 2-15,0-2-3 0,6-4 4 16,-2-3 0-16,0-1 2 0,2 1-1 0,0-1 4 15,0 0 5-15,2 0 4 0,0-3-2 16,4 1-3-16,2-1-3 0,5 0 1 16,8 0-1-16,5 1 3 15,7 0-4-15,9-1-5 0,3 0 0 0,7 0 0 16,6-2 0-16,6-2 0 0,2 0 0 16,2 1 0-16,-12 1 0 0,-6 4 0 15,-11-2 0-15,-10 0 0 0,-13 0 0 16,-7 2 0-16,-9-2 0 0,-2-4-19 15,-11-7-63-15,-3-6-121 0</inkml:trace>
  <inkml:trace contextRef="#ctx0" brushRef="#br0" timeOffset="-132314.28">7584 14601 222 0,'0'0'84'0,"0"0"2"16,0 0-11-16,0 0-12 16,0 0-16-16,0 0-10 0,0 0-9 0,0 0-4 0,9-48-4 15,-9 47 3-15,0-1-4 0,2 2 2 16,-2 0 2-16,0 0 1 0,0 0 1 16,0 0 0-16,0 0-4 0,0 0-4 15,0 2-5-15,0 6-4 0,2 8-5 16,2 6 1-16,2 10 4 0,-4 7 2 15,2 3 0-15,-2 2-4 0,0 0-2 16,-2 0-2-16,4-1-1 0,-1 1 0 16,-1-2-1-16,-2-4 0 0,0-2 0 15,0-7-3-15,0-6-4 0,-2-6-9 16,2-5-3-16,-3-5-12 0,1-3-20 0,0-2-31 16,-2-2-15-16,-2-4-41 15,-4-4-105-15</inkml:trace>
  <inkml:trace contextRef="#ctx0" brushRef="#br0" timeOffset="-132078.02">7208 14629 572 0,'0'0'44'15,"0"0"-4"-15,0 0 0 0,0 0 13 0,0 0-24 0,0 0-15 0,0 0 0 16,0 0 0-16,0 0 1 15,35-28 4-15,-4 22-4 0,11-3-3 16,5-4 0-16,11-3-6 0,4 1-2 16,4-2-3-16,-2 4 0 0,-2-2 2 0,-6 2-3 15,-6 2-16 1,-5 1-40-16,-4-1-74 0,-3 0-54 0,-11-1-237 0</inkml:trace>
  <inkml:trace contextRef="#ctx0" brushRef="#br0" timeOffset="-131716.03">8426 14550 447 0,'0'0'99'0,"0"0"-17"0,-31-65-15 0,18 50-3 16,-3 3-14-16,-1-2-23 0,1 3-5 15,-1 0-4-15,-2 4-3 0,3 0-7 16,-3 1 0-16,1 4-2 0,-3 2 2 16,2 2-5-16,1 4 1 0,-3 5-1 0,3 4 1 15,-1 8-2-15,0 7-1 16,1 5 0 0,-1 7 0-16,3 2 0 0,5 0-1 0,3 2 1 0,4-1-3 15,4 2 2 1,0 6-1-16,4-1-1 0,4 3-1 0,3-3-3 0,5-3 3 0,1-7-4 15,7-2-7-15,5-7-11 0,4-5-9 16,3-2-13-16,3-6-16 0,-6-8-4 16,0-8-23-16,-4-4-65 15,-6-6-152-15</inkml:trace>
  <inkml:trace contextRef="#ctx0" brushRef="#br0" timeOffset="-131285.52">8535 14702 411 0,'0'0'127'0,"0"0"-65"0,0 0-9 0,0 0-13 15,0 0 3-15,-45-50-11 0,45 49-6 16,-2 0 1-16,2 1-3 0,0-1-5 16,0 1-4-16,0 0-5 0,2 0-2 0,2 2-2 15,4-1 2-15,0 5 0 16,1 2-2-16,-1 3-2 0,4 6-4 0,-1 3 2 15,-7 2-1-15,0 8 0 16,-4 3-1-16,0 4 0 0,-6-1-6 16,-3-2-7-16,1-3-1 0,2-5-3 0,2-7 3 15,2-4 3-15,0-5-4 0,2-1 3 16,0-6 3-16,0 0 4 0,0-3 4 16,0 0 1-16,-2 0 2 0,2-1 0 15,0-5 3-15,-2-7 2 0,-1 0 2 16,1-8 5-16,0-9 0 0,2-5-1 15,0-5 0-15,0-3 1 16,2 7-3-16,5 6-3 0,-1 10-2 0,2 8-3 16,0 4-1-16,3 3 2 0,-1 3 0 15,4 2 1-15,3 2-3 0,8 8-1 16,-5 7 1-16,1 6 0 0,2 7 0 16,-7 4-1-16,-1 0 2 0,-9 0-3 15,0-2-1-15,-2 2-13 0,-1-4-8 0,-1-5-3 16,-2-1-9-16,0-6-10 0,0-8-34 15,-7-1-26-15,1-4-79 0,2-3-182 16</inkml:trace>
  <inkml:trace contextRef="#ctx0" brushRef="#br0" timeOffset="-130992.81">8949 14423 345 0,'0'0'278'0,"0"0"-211"0,0 0-13 16,0 0-12-16,0 0 4 0,0 0-14 15,0 0-9-15,0 0-1 0,4-19-3 16,4 19-4-16,4 0-1 0,5 8-5 16,6 2-1-16,1 8-1 0,3 6-3 15,-2 3 1-15,0 7-2 0,-4-3-2 16,-5 8 1-16,-3 3 0 0,-5 3-2 15,-4 6 3-15,-4 0-2 0,0 5-1 16,-15-2 0-16,-1-3-8 0,-7-3-9 0,-4-5-18 16,3-1-16-16,-5-4-28 0,-2-4-52 15,2-5-100-15</inkml:trace>
  <inkml:trace contextRef="#ctx0" brushRef="#br0" timeOffset="-130395.14">10745 14466 529 0,'0'0'67'16,"0"0"8"-16,0 0-10 0,-10-64-9 0,16 49-17 15,2 1-12-15,2-1-7 16,-3 4-4-16,1 1-4 0,-2 6 1 0,-2 3-2 16,-4-1-2-16,0 2-1 0,0 3-2 15,0 0-1-15,0 3-5 16,0 3 2-16,-6 5-2 0,-6 8 2 0,-11 5 0 16,-4 5-1-16,-8 6 1 0,-2 3-1 15,-5 1-1-15,5 0 0 0,-2 1 2 16,6-5-1-16,2-4-1 0,8-4 0 0,4-3-1 15,5-2-1-15,8-2 0 16,2 0 1-16,1-2-1 0,3-3 0 0,0 2 1 16,9-8 1-16,-1 1 0 0,6-1 0 15,-1-3 0-15,10-1 0 0,-3-1 6 16,9 0 3-16,6 3-2 0,7 3 1 16,5 1 0-16,1 0-7 0,3 3 4 15,1 0-2-15,-4 1-3 0,-3 1 2 16,-10-2-2-16,-4 2 0 0,-8 1-12 15,0 2-27-15,-17 0-35 0,-6-1-81 16,-6-3-174-16</inkml:trace>
  <inkml:trace contextRef="#ctx0" brushRef="#br0" timeOffset="-126696.86">12855 14440 124 0,'0'0'89'0,"0"0"-18"0,0 0-22 16,0 0 0-16,0 0-9 0,21-9-7 0,-19 8-2 15,2-1 3-15,-4 1-11 0,4-3 8 16,1 1-3-16,-3 1-3 0,2 0 1 15,-2 2-3-15,2 0 3 0,-2-1 5 16,0 1-9-16,0 0-3 0,-2 0 1 16,0 0-11-16,0-1-7 0,0 1 7 15,0-3 11-15,-6-1-3 0,-2 0-3 0,-1 0-6 16,3 2-4-16,-4-3-2 16,-7 3-1-16,9-1 0 0,-8 3 0 0,3 0 0 15,1 0 1-15,-5 0 0 16,7 2-1-16,-7 3 0 0,5 5 1 0,-5 1-2 15,3 2 0-15,-1 3 0 0,-1 4 0 16,-1 0 0-16,3 2 0 0,4-1 0 16,-7 2 0-16,7-4 2 0,1 3-2 15,-5 0 0-15,4 2 1 0,5 0 0 16,-1 1-1-16,0-3-1 0,2 3 1 16,4-3 0-16,0 1 0 0,2-3 0 15,2-2 0-15,9 1 1 0,-5-3 0 16,13 1 0-16,-5-4 0 0,7 0 1 15,8 0 1-15,0 0-1 0,0-4 0 16,4-3 0-16,-2-2-2 0,0-1 1 16,0-4 0-16,-8 1 1 0,-6 0-2 0,3 0 0 15,-13 0-2-15,-1 0-10 0,-4 0-9 16,-4-3-11-16,0-1-13 0,-6-2-24 16,-2-3-12-16,1 0-53 0,-5 1-68 15</inkml:trace>
  <inkml:trace contextRef="#ctx0" brushRef="#br0" timeOffset="-124543.36">13536 14481 275 0,'0'0'73'0,"0"0"0"16,0 0-5-16,0 0-6 0,0 0-12 16,0 0-15-16,0 0-8 15,16-12-2-15,-14 12 2 0,2 1-1 16,2 1 0-16,3 2-3 0,-5-1-2 0,4 4-5 15,5 4-1-15,-1-1-2 0,-2 5-1 16,7 1-2-16,-7 0-1 0,11 5-3 16,-9-3 0-16,7 1-4 15,-5-1-1-15,3-2 0 0,-5-1 0 16,1-3-1-16,-1-2 1 0,-4-1-1 0,-8-3 0 16,6 0-6-16,-3-2-11 0,-1-1-10 15,-2-2-12-15,2-1-20 0,-2 0-8 16,0 0 0-16,0-4-20 0,-2 0-25 0,-5-5-24 15,3 0-87-15</inkml:trace>
  <inkml:trace contextRef="#ctx0" brushRef="#br0" timeOffset="-124323.46">13753 14564 247 0,'0'0'127'0,"0"0"-34"16,-11-51-6-16,11 45-14 0,-4 2-15 16,4 1 8-16,-2 3-12 0,2 0-12 15,0 0-7-15,-2 0-7 0,2 0-3 16,0 0-5-16,-2 0-2 0,0 5-6 15,-4 4-2-15,1 3-3 0,-3 6 2 16,2 1-2-16,-8 3-2 0,-1 3-5 0,3-1 0 16,-9 2 0-16,4-2 0 15,1 1 0-15,-5-1 0 0,9-3 0 0,-7-2-13 16,5-1-23-16,8-2-14 16,-7 3-24-16,5-2-58 0,-2-4-58 15,-3 0-266-15</inkml:trace>
  <inkml:trace contextRef="#ctx0" brushRef="#br0" timeOffset="-121899.14">11123 8285 194 0,'0'0'86'0,"0"0"-39"0,0 0 8 15,0 0 1-15,0 0-14 0,0 0-5 16,0 0-7-16,0 0-1 0,0-22-7 0,0 20-3 15,0 1-1-15,0 0-2 0,0 0 3 16,0 1-1-16,0 0 0 0,0-1 4 16,0-3-3-16,4 1-1 0,-2 1 0 15,-2 0-1-15,5 2-2 0,-5 0-2 16,0 0-1-16,0 0 1 0,0 0-1 16,0 0-4-16,0 0-2 15,0 0 0-15,0 0-2 0,0 2-2 0,0 4-2 16,0 2 3-16,-3 2-3 0,1 3 1 15,2 1-1-15,0 1 1 0,0 3 0 16,0 1-1-16,0 2 0 0,0-1 0 16,0 1 0-16,5 2 1 0,-1 1-1 15,2 1 0-15,-2 1 0 0,4-1 0 16,-2 0 0-16,-1-1-1 0,1-4 1 0,0 1 0 16,-4-4 0-16,6-2 0 0,-4-5 0 15,-1-2 0-15,-3-2 0 16,0-2-1-16,0 0-11 0,0-2-14 0,0-2-9 15,0 0-23-15,0 0-12 0,-5-3-10 16,1-2-98-16,-8 0-160 0</inkml:trace>
  <inkml:trace contextRef="#ctx0" brushRef="#br0" timeOffset="-120562.95">14625 14361 368 0,'0'0'6'0,"0"0"51"16,0 0-7-16,0 0 6 0,0 0-2 0,0 0-17 15,0 0-5-15,0 0 1 16,0 0-2-16,16-22-4 0,-16 22-5 0,0 0-6 15,0 1-5-15,2 2-4 16,-2-1-4-16,0 2 0 0,0-1-1 0,0 3 0 16,-6 4 2-16,-2 4 0 0,-13 5-1 15,3-1-1-15,-9 0-2 16,-4 4 0-16,-2-1-2 0,4-1 0 0,-4-6 1 16,4-3-1-16,8-4 1 0,3-5-1 15,-1-2 1-15,7-3-1 0,3-3 1 16,-1-3 2-16,2-3-1 0,4-1 3 15,4-1 2-15,0 0 1 0,0-1 0 16,0 1-1-16,2 0-1 16,2 2 1-16,4 0 3 0,4 3-4 0,-5-2-2 15,7 0-1-15,3 4 0 0,-1-1 0 16,5 1 0-16,8 1 0 16,-4 5 1-16,4 1-1 0,-1-2-1 0,1 7 1 0,-6 7 0 15,0 3-1-15,-11 6 0 0,-1 4 1 16,-9 7 0-16,-2 7 0 15,-13 5 0-15,-3 4 0 0,-9 2-1 0,-8 2 0 16,-4 0-2-16,-5-4-6 0,3-2-2 16,0-7 9-16,4-6-4 0,2-5 3 15,8-8 2-15,8-6-1 0,1-7 1 16,9-1 0-16,3-6 0 0,4 0 0 0,-4 0 0 16,4-5 5-16,-2-3 5 15,2-4 2-15,0-6-2 16,6 2 0-16,5-1-2 0,9-1-3 0,3 4-4 0,10-1 1 15,6 1-2-15,3 3 0 0,3 4 0 16,3 4 0-16,-5 2 1 0,-1 2 0 16,-3 7-1-16,-6 4 1 0,-10 3 0 15,-3 4-1 1,-5-4-1-16,-1-1-2 0,-8 0-12 0,-1-4-12 16,-1-3-24-16,-4-3-35 0,0-3-20 0,-6-2-63 0,-1-9-96 15</inkml:trace>
  <inkml:trace contextRef="#ctx0" brushRef="#br0" timeOffset="-120043.31">14844 13850 459 0,'0'0'58'16,"0"0"0"-16,0 0-4 0,31-61-4 15,-25 52 2-15,2 1-16 0,-1 2-8 16,-3 5-4-16,-4-1-2 16,0 2-1-16,0 0-2 0,0 0-6 0,0 0-3 0,0 0-4 15,0 2-2-15,0 6-2 0,0 4-2 16,-2 7 1 0,0 5-1-16,-2 6 0 0,-5 5 2 15,1 2-2-15,0 0 1 0,-1 3-1 16,-5-3-1-16,6-1 1 0,2-7-1 0,3-2 1 0,1-5-2 15,2-3 2-15,0-1-2 0,2-9 1 0,-2-3 0 16,0-3 1-16,0-2-2 0,0-1 2 16,0 0 0-16,3-1 0 15,-3-7 0-15,4-6 2 0,0-5-1 16,6-8 4-16,7-3 1 0,-3-2-2 0,7-1-1 16,-7 7 1-16,5 7-3 0,-13 7-1 31,4 6 1-31,-1 2-1 0,-3 3 0 15,-2 1-1-15,2 2 0 0,0 11 0 16,5 1 1-16,-7 8-2 0,0 4 2 16,-2 2 0-16,-2 4 0 0,2-4 0 15,2-3-1-15,0-2 1 0,5-4-1 16,-3-3 0-16,0 1 1 0,-2-6 0 0,9 2 0 16,-1-5 0-16,-2-3 1 15,1-5-1-15,1 0-1 0,-4-2-6 0,5-4-11 16,-1 0-17-16,-4-1-15 0,1 1-34 15,-7 0-39-15,-2 5-111 0</inkml:trace>
  <inkml:trace contextRef="#ctx0" brushRef="#br0" timeOffset="-119680.28">15543 14570 388 0,'0'0'78'0,"0"0"7"0,0 0-18 16,0 0-8-16,0 0 5 0,0 0-7 15,0 0-18-15,0 0-7 0,-15-45-9 16,15 45-4-16,0 0-3 0,0 0-3 15,2 0-4-15,4-2-1 0,7 2-1 0,-1 0-1 16,1 4-1-16,7 3-1 16,1 3-1-16,4 1 1 0,0 3-4 0,2 1 2 15,-9 3 0-15,1-2-2 0,-9 1 0 16,-2-1 0-16,-1-2-4 0,-5-2-12 16,-2 0-11-16,0-1-5 0,-5-3-9 15,-3-2-22-15,-2-1-35 0,4-3-14 16,-11-1-71-16,5-1-120 0</inkml:trace>
  <inkml:trace contextRef="#ctx0" brushRef="#br0" timeOffset="-119491.02">15667 14557 363 0,'0'0'80'0,"-6"-62"21"0,-1 48-24 16,1 3 3-16,2 7 9 0,0 1-27 16,2 1-19-16,2 2-8 0,0 0-8 0,-4 5-12 15,-1 9-10-15,-5 4-3 0,-8 9-1 16,3 4 0-16,-10 2-1 0,3 0 0 15,3 2 2-15,-6-2-2 0,4-3-4 16,3 1-11-16,-5-1-16 0,9-4-8 16,-3-2-26-16,7-8-58 0,-5-5-44 15,5-6-157-15</inkml:trace>
  <inkml:trace contextRef="#ctx0" brushRef="#br0" timeOffset="-118957.31">16289 14247 621 0,'0'0'36'0,"0"0"52"0,0 0-47 16,0 0-9-16,0 0-4 0,0 0-2 16,0 0-6-16,0 0-6 0,0 0 0 0,23 25-3 15,-25-24-3-15,-5 0-1 16,-1-1 1-16,-4 1 1 0,-13 0-6 15,-6 0-3-15,-6 5-2 0,-3-1-5 0,-5 2-8 16,-1 0 4-16,7 2 2 16,4-2 5-16,8-3 2 0,4-3 1 0,13-1 0 15,4 0 1-15,4-4-1 0,-2-4 0 16,0-1 1-16,4-3 2 0,-3-1-1 16,3 0 2-16,11-4 0 0,-3-1 1 15,4 2 0-15,7 1-2 16,0 3 0-16,3 1 0 0,5 5-1 0,2 5-1 15,2 1 0-15,-4 5 1 0,0 7 1 16,-2 4 1-16,-5 3-1 0,-11 4 1 16,-5 3-2-16,-4 5 0 0,-6-1 0 15,-7 4 1-15,-7-1-2 0,-3-1 0 16,0 0 1-16,-2-3 0 0,3-3-1 16,3-3 0-16,5-5 3 0,7-2-3 0,5 0 0 15,-2-5-2-15,4-3 2 16,0-1 0-16,0-3 0 0,0-3 0 0,2 1 2 15,2-1 1-15,0 2 5 0,5-2 1 16,9-1 2-16,1 0-1 0,8-5-2 16,8-3-3-16,10-2-1 0,-1-3-4 15,1-1-1-15,7 3 0 16,-13-2-18-16,3-2-35 0,-13-4-41 0,-7-2-132 16</inkml:trace>
  <inkml:trace contextRef="#ctx0" brushRef="#br0" timeOffset="-117638.33">18811 14008 908 0,'0'0'0'0,"0"0"7"0,0 0-7 0,0 0 3 0,0 0 0 0,0 0-2 0,0 0 1 0,0 0-2 0,0 0 3 0,-52 54-3 0,27-34 2 16,-4 4 0-16,-4 0-1 0,-6 2-1 16,0 2 1-1,-5-1-1-15,1 1-4 0,8 0 3 0,4-4 1 0,6-4 0 16,13-6 1-16,3-2 0 0,1-1-1 15,8-1 0-15,-2 2 0 16,2-3 0-16,0 1 0 0,6 1 0 0,2 1 0 16,3 1 0-16,5 2 1 0,3 2 2 0,10 1 1 15,4 0 3-15,8-1 5 16,3 1-2-16,-3 2-1 0,2 4-2 16,-3-1-2-16,1 4-1 0,-4 0-4 15,-4 0-1-15,-6-3 1 0,-6 0 0 0,-5 0 0 31,-7 1-1-31,-5-1-1 0,-4-1-22 0,-4-2-20 0,-9-1-28 0,-3-6-70 16,-1-7-89-16</inkml:trace>
  <inkml:trace contextRef="#ctx0" brushRef="#br0" timeOffset="-117119.27">20762 13993 214 0,'0'0'26'0,"0"0"-6"0,0 0-18 0,0 0-2 16,0 0-44-16,0 0-48 0</inkml:trace>
  <inkml:trace contextRef="#ctx0" brushRef="#br0" timeOffset="-116757.99">20673 14087 155 0,'0'0'11'0,"0"0"-7"0,0 0-4 16,0 0 0-16,0 0 0 16,0 0 0-16,0 0-2 0,0 0 2 0,0 0 1 15,29-18 1-15,-27 18 0 0,0 0-1 16,0 0 0-16,3 0 1 0,-3-3 0 15,0 2-2-15,0 0 0 0,-2-4 1 16,0 4-1-16,0-2-3 0,0-2-12 16,0 2-14-16,-4-1-41 0</inkml:trace>
  <inkml:trace contextRef="#ctx0" brushRef="#br0" timeOffset="-116580.88">20673 14087 54 0,'50'-44'7'0,"-50"44"-5"0,2 0 1 0,0 0-2 16,-2 0-1-16,0 1 0 0,0 1 0 15,0-2 1-15,2 0-1 0,-2 0 0 16,2 0 0-16,-2 0 1 0,2 0-1 16,0 0-1-16,0 0-4 0,0 0-55 15</inkml:trace>
  <inkml:trace contextRef="#ctx0" brushRef="#br0" timeOffset="-116129.3">20851 14084 253 0,'0'0'48'15,"0"0"14"-15,0 0-3 0,0 0 5 0,0 0-10 16,0 0-7-16,0 0-10 0,0 0 2 16,0 0 4-16,17-8 4 0,-17 4-3 0,-5 0-13 15,3-2-5-15,-4 0-6 16,0-2-8-16,0 0-3 0,-5 1-2 16,1 0-1-16,2 0-2 0,-7 2-1 15,3 0 0-15,-3 1 3 0,-3 1-6 16,1 1 0-16,-3 2 1 0,-3 0-1 0,-2 2 1 15,-2 5-1-15,-2 3 0 0,0 4 0 16,3 0-1-16,1 3 1 0,0 2 1 16,4 0-1-16,1 4 0 0,1 0 0 15,0 2-1-15,5 3 0 0,1 0-4 16,3 4 5-16,4 0-1 0,2-1 2 16,4-2-2-16,4-3 2 0,10-3-2 15,5-5 2-15,6-2-1 0,4-3 1 0,6-3 0 16,6-4 0-16,1-7-1 15,7-1-1-15,-3-7 0 0,-3-1-5 16,-4-3-16-16,-6 1-18 16,-8-3-22-16,0-1-35 0,-10-4-38 0,-5-1-108 15</inkml:trace>
  <inkml:trace contextRef="#ctx0" brushRef="#br0" timeOffset="-115846.14">21248 14155 383 0,'0'0'303'0,"0"0"-265"16,0 0-9 0,0 0 7-16,0 0-3 0,0 0-9 0,0 0-7 0,56-16-2 15,-46 16 1-15,0 0 0 0,5 4-2 16,-3 5-8-16,5 1 3 0,-5 3-3 15,3 3-2-15,-1-2-4 16,-1 4 3-16,1-2-3 0,-4-1-2 0,-1 2-7 16,3-3-16-16,-10 0-17 15,2-5-24-15,-4-1-46 0,-2-4-23 0,-2-3-118 16</inkml:trace>
  <inkml:trace contextRef="#ctx0" brushRef="#br0" timeOffset="-115657.7">21345 14136 387 0,'0'0'241'0,"0"0"-170"16,-29-53-4-16,29 47-4 0,0 4-18 16,-2 2-19-16,2 0-14 0,0 4-5 15,0 4 0-15,2 8-4 0,-2 6 3 16,0 4 0-16,-6 5 0 0,-9 1-4 16,-1 1-2-16,-7 2 0 0,3-1-16 15,-7 2-16-15,2-4-28 0,2-2-48 16,5-7-28-16,3-8-65 0,5-9-153 15</inkml:trace>
  <inkml:trace contextRef="#ctx0" brushRef="#br0" timeOffset="-115108.63">22050 13929 660 0,'0'0'68'15,"0"0"-10"-15,0 0-30 0,0 0 6 16,0 0-6-16,0 0-13 0,0 0-8 0,0 0-2 16,0 0 1-16,0 0-1 0,21 46-1 15,-34-42 0-15,-1 0-1 0,-1-1-2 16,-7-3-1 0,-7 1-1-16,2-1-6 0,-2-3-3 0,4 2-2 0,-4 0-2 15,4-2 1-15,13 0 3 0,6-1 5 16,2 0 5-16,1 0 0 0,1-5-1 15,0 0 1-15,2-1 0 0,0-1 1 16,4 1 3-16,1 0-1 0,3 3 3 16,-2 3 1-1,2-1-4-15,7 0 0 0,1 4-1 0,7 1-1 0,0 2 0 16,2 4 2-16,-1 7 5 0,1 4-3 16,-8 4-1-16,1 6-1 0,-5 0 1 0,-5 3-2 15,-4 1-2 1,-4 2 1-16,-10 2 0 0,-3-2-1 0,-7 0-1 0,-3-4-5 15,-2-4 0 1,-6 0 1-16,0-5 4 16,-4-2-3-16,2 0-3 0,2-4 0 0,2-1 4 0,8-4 2 0,7-2 1 15,2-5 0-15,5-2 0 0,5 0 0 16,0-1 3-16,2 0 6 0,0-2 4 16,2-5-1-16,11-5-4 0,-1 1-1 15,9 0 1-15,-1 2-3 0,9 4-2 16,2 6 0-16,9-1 0 15,5 2 0-15,-2 8 1 0,9 3-2 0,-2 4-2 16,-1 3 0-16,-7-5 0 0,-7-2-4 0,-6-6-29 16,-17-4-39-16,-4-5-89 15,-8-12-97-15</inkml:trace>
  <inkml:trace contextRef="#ctx0" brushRef="#br0" timeOffset="-114542.2">22362 13254 453 0,'0'0'61'0,"15"-61"-21"0,-9 47 8 0,-2 6 2 0,-4 2 0 15,2 2 3-15,-2 1-8 0,0-1-8 0,0 3-6 16,0-1-8-16,0 2-5 0,0 0 0 15,0 0-4-15,0 0-3 0,0 6-6 16,4 1-5-16,-2 8 0 0,-2 6 3 16,0 5-2-16,-6 6 2 15,-2 5-2 1,-3 8 1-16,-3 5-2 0,-3 1 1 16,5 2 0-16,-7-6-1 0,7-4 1 15,2-4-1-15,1-8-2 0,3-5 2 0,2-6-1 16,2-4 1-16,0-3 1 0,0-5-1 15,2-4 0-15,0-2 0 0,0-2-1 16,0 0 1-16,0 0-1 0,2-8 1 16,2-6 2-16,2-4 0 0,7-6-2 15,-1-8 0-15,7-1 1 0,1-5 1 16,7 2-2-16,-2 5-1 0,-4 4 1 16,1 8-2-16,-9 6 2 0,3 3 0 15,-7 5 0-15,-3 3 1 0,2 2-1 16,2 1 0-16,-3 5 0 0,-1 4 0 0,2 5 0 15,2 3 0-15,-5 6 1 16,1 1-1-16,-2 0 0 0,4 1 0 16,-2-1 1-16,1-1-1 0,-1-1 0 0,-4 0 0 15,0-2 1-15,0-1-1 16,-2-1 0-16,2-4 0 0,-4-2 0 16,-2-3-1-16,4 0-10 0,-2-5-9 0,0-2-5 15,2 0-12-15,0-3-14 0,0 0-23 16,2-3-20-16,4-5-24 0,2-6-72 15</inkml:trace>
  <inkml:trace contextRef="#ctx0" brushRef="#br0" timeOffset="-114322.63">22767 13505 162 0,'0'0'533'0,"0"0"-473"16,0 0-13-16,0 0-30 15,0 0 6-15,0 0-1 0,0 0-5 0,2 46 1 16,7-45 0-16,5-1 2 0,-6 0 0 16,15 0-8-16,-4-2-1 0,8-2-3 15,4-2-4-15,0 1-2 0,0-1 0 16,2-1-2-16,-2 1 0 0,-11 0-6 0,-1 3-15 16,-5-2-16-16,1 1-7 15,-9-3-28-15,-2 1-47 0,2-2-16 0,-4 1-92 16</inkml:trace>
  <inkml:trace contextRef="#ctx0" brushRef="#br0" timeOffset="-114068.71">22970 13273 142 0,'0'0'389'0,"0"0"-304"0,0 0-11 16,0 0 3-16,0 0-21 0,0-52-15 15,2 49-8-15,-2 3-6 0,0 0-4 16,2 0-1-16,0 3-6 0,-2 2-8 15,2 2-4-15,0 3 3 0,-2 4-1 16,0 6-1-16,-6 3-2 0,0 4 2 16,0 5-5-16,-5 3 0 0,3 2 0 0,0 1 0 15,4-3 0-15,2 0 0 0,4 0-10 16,-2-4-9-16,0-6-6 0,0-2-6 16,0-7-15-16,0-3-42 0,0-5-51 15,0-8-55-15,-5 0-276 16</inkml:trace>
  <inkml:trace contextRef="#ctx0" brushRef="#br0" timeOffset="-113787.85">23334 13161 589 0,'0'0'122'0,"0"0"-35"0,0 0-25 15,0 0-9-15,0 0-15 0,0 0-13 16,0 0-6-16,0 0-4 0,0 0-2 16,14 12-13-16,-8-3 0 0,-4 5 0 15,3 5 0-15,-5 3 0 0,2 5 0 16,-2 2 0-16,-2 5 0 0,-3 3 0 16,1-1 0-16,-6 4 0 0,2-1 0 15,-1 0 0-15,-3 0 0 0,-2-4-48 16,1-4-38-16,-8-7-79 0,5-12-161 0</inkml:trace>
  <inkml:trace contextRef="#ctx0" brushRef="#br0" timeOffset="-54821.04">28007 10208 56 0,'0'0'124'16,"0"0"-78"-16,0 0 13 0,0 0 0 15,0 0 9-15,0 0-12 0,0 0-4 0,0 0-11 16,0 0-8-16,33 39-12 0,-22-26-1 16,-5 3-5-16,-2 3-1 0,2 2-4 15,1 3 0-15,-1 3-1 0,-2 1-2 16,-2 4 4-16,0 1-3 0,-2 1-3 16,0 1-2-16,0-3 0 0,0-1-1 15,0-5 0-15,2-7-2 0,-2-2 2 16,2-8-2-16,-2-3 0 0,0-5 1 15,0-1 1-15,4 0-1 0,-2-6 6 0,0-3 18 16,3-8 13-16,3-5-10 16,-2-7-12-16,0-7-6 0,0-3-1 0,5-5-5 15,3-6-2-15,-5-1-2 16,11-1 3-16,-7 3-3 0,11 7 0 0,-5 5 0 16,2 9 2-16,-3 7-2 15,-5 8-3-15,-3 6 3 0,0 1-1 0,-1 4 1 16,-3 2-1-16,2 3 0 0,4 10 0 15,-3 7 1-15,1 9 0 0,5 10 1 16,-7 8 3-16,-2 7-2 0,2 5-2 16,3 2 0-16,-3-2-1 0,2-6 1 15,7-4 0-15,-5-10 1 0,3-7 1 16,-3-6-2-16,-2-5 0 0,3-3-1 0,-3-4-21 16,-6-3-23-16,-2-4-29 0,-2-4-29 15,0-3-65-15,-2-5-102 16</inkml:trace>
  <inkml:trace contextRef="#ctx0" brushRef="#br0" timeOffset="-54364.65">29390 10000 502 0,'0'0'80'0,"0"0"-30"0,0 0-7 16,0 0 25-16,0 0-28 0,0 0-16 16,0 0-12-16,0 0-2 0,-2-36-8 15,2 39-1-15,-2 1-1 0,0 3-1 16,0 4 1-16,-6 6 1 0,-9 3 1 15,-1 4 1-15,-5 3-2 0,-6 3 0 16,0-1 2-16,0 3-3 0,0 0-1 16,4 1 1-16,1 0 1 15,1-3-1-15,10-3-2 0,-1-4 2 0,8-2 1 16,4-2-1-16,0-3-1 0,2-1 1 0,2 0 0 16,4 0-1-16,12 0 0 0,-1-2 1 15,10 1 7-15,10 1 4 0,11-1 1 16,-3 1 7-16,13-1-4 0,-4 1-7 15,-5 1-2-15,1 2-3 16,-11-1 0-16,-6 2-3 16,-10-1-1-16,-2 0-12 0,-11 1-42 0,-10-1-69 0,-2 0-138 15</inkml:trace>
  <inkml:trace contextRef="#ctx0" brushRef="#br0" timeOffset="-53296.37">29084 10874 446 0,'0'0'76'0,"0"0"-10"0,0 0-19 16,0 0 8 0,0 0 0-16,0 0-19 0,-8-9-15 0,16 7-6 0,3-3 6 15,11 1 2-15,5 1-5 0,6-1-6 0,7 0-1 16,5 0-3-16,9-1-1 0,0 0-3 16,-1 0-1-1,5 0-2-15,4-2 0 0,0-1-1 0,0-4-47 16,-6-7-83-16,-4 1-177 0</inkml:trace>
  <inkml:trace contextRef="#ctx0" brushRef="#br0" timeOffset="-52511.26">30389 9903 446 0,'0'0'69'0,"0"0"-40"0,0 0 6 0,0 0 11 16,0 0-16-16,0 0-11 0,0 0-5 15,0 0 0-15,0 0-4 0,22-4-5 16,-22 9-3 0,0-1 1-16,0 7-1 0,-4-1 0 15,-2 1 0-15,-6 3 1 16,-1-3-2-16,-1 0 0 0,-7-1 0 0,-2-3 2 16,1 0-3-16,-5-2-2 15,0 0-17-15,0-4-4 0,2-1 8 16,9 0 10-16,-5-3 0 0,11-4 4 0,1-1 0 15,3-2 0-15,0-3 1 0,6-1 2 16,0-4 2-16,2 1 5 0,11 0 5 16,-3 3 1-16,0 3-4 0,7 0-2 15,-1 2-1-15,3 3 4 0,4 3 0 16,-3 2 2-16,3 1 5 0,4 0-1 16,-6 4-3-16,5 6-5 0,-3 3-3 15,-2 6-3-15,-9 8-1 0,-3 7-1 16,-7 5-1-16,-4 9 1 0,-11 2-2 15,-8 1 0-15,-7-2 0 0,-1-1 0 16,-7-3-4-16,1-2-7 0,-6-5-1 16,2-3-8-16,-1-5 16 0,-1-4-3 0,8-5 7 15,6-6 0-15,2-3 0 0,7-6 1 16,5-4 2-16,5-2-1 0,4-6-1 16,4-3 3-16,0-4 2 0,8-1 1 15,7-4 0-15,7 0 3 0,9 0-3 16,7 0-2-16,9 1-2 0,11-2 1 15,4 4 0-15,4 1-4 0,2 1 1 16,-1 3-1-16,-3 0-28 0,-6 0-75 16,-11-3-85-16,-10-1-344 0</inkml:trace>
  <inkml:trace contextRef="#ctx0" brushRef="#br0" timeOffset="-51960.83">30651 9185 396 0,'0'0'126'15,"0"0"-78"-15,0 0-12 0,0 0-1 0,0 0-11 16,0 0-14-16,0 0 8 0,0 0 6 16,33-25-11-16,-31 33-7 0,5 3-2 15,-5 5 3-15,2 5-2 0,-4 6 0 16,0 7-3-16,0 4 0 0,-4 8-2 16,-5 6 1-16,5 0 1 0,-4-2-3 15,6-2 2-15,0-5-1 16,2-7 0-16,0-6 2 0,0-6-2 0,0-5 0 15,0-7 1-15,0-4 0 0,0-6-1 16,0-2 2-16,0 0 0 0,0-5 7 16,0-6 9-16,0-6 0 0,0-3-5 15,0-6 1-15,0-7-2 0,2-5-2 16,6-2-4-16,3-1-1 0,1 7-3 0,0 2-1 16,-1 11 1-16,-3 4 2 0,-4 8-1 15,2 2 0-15,0 3 1 16,1 3-1-16,3 1-3 0,0 7-2 0,7 5 2 15,-1 7-1-15,1 6 1 0,-3 3-2 16,1 4 2-16,-3 2 1 0,-3-3-1 16,-3 2 0-16,2-2 0 0,-4-7 2 15,0-1-2-15,-2-4-2 0,3-1-25 16,-5-3-16-16,0-4-37 0,-3-2-49 16,-1-2-142-16</inkml:trace>
  <inkml:trace contextRef="#ctx0" brushRef="#br0" timeOffset="-51735.01">31135 9405 660 0,'0'0'87'0,"0"0"-34"16,0 0-19-16,0 0-1 0,0 0-17 15,0 0-14-15,0 0 1 0,0 0 12 16,0-8-1-16,2 7 0 0,4-1-3 15,7-3-3-15,3-4-1 0,11-3 2 0,6-2-5 16,0 0-3-16,4 3-1 0,3 1 2 16,-1 5-2-16,0-1-4 15,-14 4-52-15,-8 1-29 0,-15 0-62 0,-6-4-47 16</inkml:trace>
  <inkml:trace contextRef="#ctx0" brushRef="#br0" timeOffset="-51536.97">31133 9115 632 0,'0'0'85'0,"0"0"-6"16,0 0-20-16,0 0-18 0,0 0-29 0,0 0-12 15,0 0 1-15,0 0 9 0,58 36 8 16,-44-5-4-16,1 3-3 16,-3 2-2-16,-2 2-3 0,-3 3-5 0,1-1-1 15,-2 1-2-15,-4-3-15 0,2-3-34 16,0-5-23-16,-4-5-46 0,0-8-48 15,0-7-189-15</inkml:trace>
  <inkml:trace contextRef="#ctx0" brushRef="#br0" timeOffset="-51316.19">31641 9024 612 0,'0'0'117'0,"0"0"-35"0,21-56-20 15,-19 53-14-15,0 3-11 0,0 0-23 16,7 6-12-16,1 5-1 16,-2 7 1-16,-4 4 0 0,2 6-1 0,1 3 1 15,-1 5 2-15,-4 0 0 0,2 1-4 16,-4 1 0-16,4-1 0 0,-2 2-3 16,2 0-52-16,-4-1-33 0,-2-1-68 0,-4-8-105 15</inkml:trace>
  <inkml:trace contextRef="#ctx0" brushRef="#br0" timeOffset="-51034.37">31538 10209 544 0,'0'0'81'0,"0"0"-11"16,0 0-14-16,0 0 15 0,0 0-23 16,0 0-13-16,0 0-11 15,0 0-5-15,0 0-4 0,17-55-3 16,-9 48-2-16,4 1-7 0,9-1-3 0,8 1 0 16,8 0 0-16,4 2 0 0,9-2-1 15,2-2 1-15,1 3 0 0,-5-4-17 16,-5-2-47-16,-5-1-42 0,-16-4-124 15</inkml:trace>
  <inkml:trace contextRef="#ctx0" brushRef="#br0" timeOffset="-50782.54">32425 9826 661 0,'0'0'67'16,"0"0"3"-16,0 0-2 16,0 0-9-16,0 0-27 0,0 0-11 0,0 0-2 15,0 0-5-15,0 0-10 0,14-20 1 16,-18 36-2-16,-4 5-3 0,4 6 0 16,0 7 0-16,4 1 0 15,0 5 0-15,4 3 0 0,8 3 0 0,3 0 0 16,1 0 0-16,5 1-9 0,-5 0-31 15,-1-2-43-15,-13-2-41 0,-8-12-138 16</inkml:trace>
  <inkml:trace contextRef="#ctx0" brushRef="#br0" timeOffset="-49856.04">26914 10092 330 0,'0'0'199'0,"0"0"-138"0,0 0-7 16,14-55 8-16,-12 51 2 0,1 0-24 16,-3 4-13-16,2-2-4 0,-2 2-6 0,0 0-3 15,0 0-10 1,0 5-4-16,0 2 0 0,0 3 3 0,0 3-3 0,-2 4 1 15,-7 4 2-15,-3 3 2 0,-1 3-1 32,-11 5 0-32,-3 1-1 0,-2 0 3 0,-4 0-6 0,4-2 0 0,-2-2 1 31,2-4-2-31,4-3-1 0,6-1 0 16,7-7 2-16,8-1-1 0,4-4 0 15,0 0 1-15,0-2 0 0,4 2-1 16,13 0 0-16,-3 0 1 0,17-2 1 15,4-2 2-15,11-1 1 0,5 0-2 0,13 2 2 16,-2 1-4-16,-6 4-4 0,0 0 3 16,-2 3 0-16,-15 3-10 0,-8 2-30 15,-16 0-58-15,-11 3-65 16,-4-6-219-16</inkml:trace>
  <inkml:trace contextRef="#ctx0" brushRef="#br0" timeOffset="-49666.78">26629 11073 651 0,'0'0'204'15,"0"0"-159"-15,0 0-43 0,0 0 22 16,70-20 17-16,-33 6-24 0,7-1-1 16,11-2-4-16,5 1-6 0,2-1-6 0,-8 3-1 15,2 0-1-15,-7 4 2 0,-1 2-1 16,-9 2-29-16,-6 6-28 0,-4-3-51 15,-16 2-116-15</inkml:trace>
  <inkml:trace contextRef="#ctx0" brushRef="#br0" timeOffset="-48692.15">25452 10419 221 0,'0'0'232'0,"0"0"-185"16,0 0-12-16,0 0 17 0,0 0-3 15,0 0-17-15,0 0 0 0,0 0 1 16,40-38-2-16,-38 38-8 0,0 0-10 16,2 0-9-16,0 2-1 0,0 2-1 15,-4 5 0-15,0 3-1 0,-4 4 2 16,-8 2-2-16,-1 2 1 0,-11 4 1 15,-3-2 1-15,-4 0-4 0,-7-2 0 16,-3-3 0-16,-2 0 0 0,-11 0-21 0,11-4-16 16,-5-3 2-16,7-6 11 0,10-4 11 15,12-2 13-15,0-8 1 0,13-2 1 16,-2-4 0-16,2-1 2 0,6-1 10 16,0-3 0-16,12 4-7 0,-2-1-1 15,15 2 3-15,2 2 1 0,6 2 1 16,7 1 3-16,-1 4-1 0,6 2 2 15,5 4-2-15,-5 1-2 0,-1 9 10 16,-9 7-9-16,-10 9-12 16,-5 6 0-16,-7 8 3 0,-7 10-1 0,-6 4-2 15,-12 2 0-15,-7 2 1 0,-8-4-1 16,-6-2 0-16,-6-7-14 0,-7-3-2 16,1-6-4-16,-3-5 11 0,1-4 5 15,7-9-13-15,7-6 17 0,2-4 1 0,11-7 1 16,5 0 0-16,7-8 1 0,2-4 6 15,6-3 3-15,0-3-4 16,10 1-1-16,2-3 1 0,15 2-1 0,9 0 0 16,9-2 0-16,9 2-1 0,10 2-2 15,6 0 0-15,5 4-4 0,-5 1 0 16,0 4 1-16,-12 3-1 0,-4 3-15 16,-9-2-39-16,-8-3-41 0,-10-3-48 15,-4-4-174-15</inkml:trace>
  <inkml:trace contextRef="#ctx0" brushRef="#br0" timeOffset="-48144.33">25907 9465 511 0,'0'0'101'0,"0"0"-48"0,0 0 10 16,0 0 5-16,0 0-30 0,0 0-21 16,0 0-2-16,0 0-4 0,-33-46-5 15,27 49-5-15,-4 5-1 0,1 6 0 16,3 6-3-16,-6 8 1 0,-1 6 2 0,5 7 2 16,2 3-2-16,0 3 0 0,-5 3 0 15,7-1 1-15,0-2 0 0,2-1-1 16,2-4 1-16,0-5 0 0,0-5 0 15,0-4 0-15,0-9-1 0,0-3 0 16,2-5 1-16,0-6-2 0,-2-3 2 16,0-2-1-16,2 0 1 0,0-2-1 15,4-6 2-15,3-4 3 0,-1-6-2 0,0-6 4 16,11-4 5-16,-5-10 1 0,13-1-4 16,-2-1-2-16,-2 4-3 0,-1 8-2 15,-1 8-2-15,-10 10 0 16,-3 4 1-16,-2 3-1 0,2 3 1 0,-4 1-2 15,1 8 1-15,1 7 0 16,0 5-1-16,-2 3 1 0,4 6 1 16,-1-1 0-16,-5 0-1 0,4-2 2 0,4-2-2 15,3-2 0-15,-7-5 0 0,6-2 0 16,3-6 1-16,-5-1 0 0,11-4-1 16,-7-2 2-16,11-3 6 0,2-4-2 15,0-9-5-15,-1 0 3 0,1-5-1 16,0 2-2-16,-4-1-1 0,-11 2-1 15,1 2-21-15,-5 1-35 0,-8 1-47 16,-2 3-110-16</inkml:trace>
  <inkml:trace contextRef="#ctx0" brushRef="#br0" timeOffset="-3834.32">8043 16688 319 0,'0'0'56'16,"0"0"-17"-16,0 0 3 0,0 0 25 16,0 0-32-16,0 0 73 0,0 0-78 15,0 0-14-15,0 0 9 16,2 0-5-16,0 0 1 0,0 6-3 0,0 3-5 16,1 4 5-16,-3 3 1 0,0 6-1 15,-3 8-3-15,-3 8-3 0,-4 12-6 16,-3 8-2-16,-3 5-1 0,-1 5-3 15,1 5 1-15,-1 1 0 0,-3-1-1 0,5-3 1 16,1-9 0-16,3-10-1 0,5-12-5 16,4-8-7-16,-4-9-4 0,4-5-7 15,0-9-10-15,-2-4-32 0,4-2-16 16,0-2-3-16,-2-10-38 0,0-11-30 16,-1-5-74-16</inkml:trace>
  <inkml:trace contextRef="#ctx0" brushRef="#br0" timeOffset="-3535.93">7628 16770 639 0,'0'0'83'0,"0"0"-60"0,0 0 18 16,0 0-2-16,0 0-1 0,0 0-10 15,0 0-16-15,0 0-5 0,0 0 0 16,-25-4-2-16,43-4-1 0,7-2-2 15,10-4 1-15,11-2-2 0,12-3 0 0,12 2 0 16,7-2-1-16,9-1-19 16,1-3-19-16,4-2-31 0,-10 5-51 15,-11 3-30-15,-14 2-119 0</inkml:trace>
  <inkml:trace contextRef="#ctx0" brushRef="#br0" timeOffset="-3285.09">8870 16737 476 0,'0'0'109'0,"0"0"-50"16,-54-39-10-16,36 29 10 0,-1 3-13 0,0 0-17 15,5 3-6-15,-3 3-4 16,5 0-3-16,0 1-3 0,-1 5-7 0,1 6-6 15,-3 9-1-15,3 2 0 0,0 12-1 16,-7 12 0-16,4 12 2 0,-1 15 1 16,1 3-1-16,7 5-4 15,0 4 3-15,4-1 1 16,4-1 0-16,0-6 0 0,10-8-3 0,7-12-13 0,3-10-3 16,9-9-6-16,2-9-11 0,7-8-19 15,3-8-13-15,2-11 5 0,5-6-22 16,3-20-12-16,-5-7-92 0</inkml:trace>
  <inkml:trace contextRef="#ctx0" brushRef="#br0" timeOffset="-2704.86">9135 16880 396 0,'0'0'55'0,"0"0"-2"0,0 0 13 16,0 0-7-16,0 0-20 0,0 0-11 16,0 0 2-16,0 0 5 0,0 0-4 15,-31 7-16-15,31-5-3 0,0-1 0 16,0-1 0-16,0 1-1 0,2-1-3 16,-2 0-1-16,6 0 2 0,-4 0 0 0,6 0 0 15,0 0-3 1,1 1-4-16,-1 2 0 0,2 4-1 0,1 3-1 15,-7 5 0-15,4 7 0 0,-8 6 0 0,0 6 0 16,-4 3 0-16,-8 3-2 16,-1 1-1-16,3 0-1 0,-1 0 2 15,1-3 0-15,2 0 0 0,0-2-1 0,1-7 2 16,3-9-1-16,4-6 1 0,0-9-2 16,0-4-4-16,4-1 1 0,-4 0 5 15,5-1-1-15,-1-6 2 0,0-10 2 16,0-7 6-16,6-8-1 0,3-9-3 15,1-5-2-15,7-5 2 0,-1-2-2 16,7-3 0-16,2 5-1 0,0 11 1 16,-4 11-2-16,-6 12 2 0,-3 8-2 15,-5 6 4 1,-3 2 0-16,-2 1 0 0,0 9-3 0,0 8 3 0,-1 6 1 16,-1 10-3-16,0 6 0 0,-4 3 1 0,2 1-3 15,-2 1 1-15,0-2 0 0,0-3 0 16,0-4-1-16,0-6 0 0,0-7-1 15,0-5-4-15,0-6-6 0,2-4-7 16,2-6-6-16,4-1-3 16,1-4-9-16,3-11-10 0,9-13 7 0,3-9-4 15,7-13-23-15,5-7-48 0,9-18-31 16,-1 5-70-16</inkml:trace>
  <inkml:trace contextRef="#ctx0" brushRef="#br0" timeOffset="-2500.77">9906 16658 466 0,'0'0'125'0,"0"0"-53"0,-56-22-1 0,45 21 5 16,3 1-21-16,2 0-18 0,6 0-8 16,0 0-3-16,0 0-7 0,0 0-10 15,0 2-3-15,6 2-2 0,5 6 2 16,-1 2 3-16,4 8-1 0,3 5-3 16,-1 1-5-16,1 7 0 0,-3 2 0 15,-5 8 0 1,-3 8 0-16,-4 5 0 0,-4 2 0 0,-8-2 0 0,-11 1 0 15,-6 3 0-15,-10 3-15 0,-5 0-30 16,-3-5-27-16,-3-9-47 0,-1-8-68 16,5-13-274-16</inkml:trace>
  <inkml:trace contextRef="#ctx0" brushRef="#br0" timeOffset="-2108.86">10925 16899 271 0,'0'0'65'0,"0"0"11"0,0 0-20 15,0 0 14-15,0 0-2 0,0 0-20 16,0 0-3-16,0 0 0 0,-11-16-7 16,11 17-9-16,-2 1-12 0,2-2-7 15,0 0-1-15,0 0-3 0,4 0-3 16,9 0-1-16,1 0 2 0,7-6-2 0,6 3 0 15,-2-1-2-15,2 0 0 0,-1 0-1 16,-3 3-16-16,-4 1-16 0,-7 3-27 16,-8 4-18-16,-4 9-9 0,-12 3-37 15,-9 13-45-15,-6-1-127 16</inkml:trace>
  <inkml:trace contextRef="#ctx0" brushRef="#br0" timeOffset="-1936.66">10873 17229 421 0,'0'0'67'0,"-23"61"-11"0,19-50 4 0,4-3-4 0,2-5-8 15,4-3-16-15,-1 0-5 0,-1 0 5 16,-2 0-6-16,10-1-7 0,3 1-5 16,5-3-7-16,5-1-4 0,8-2-2 0,9-2-1 15,7-4-3-15,9-4-23 16,8 0-31-16,7 0-28 0,22-3-31 16,-11 1-113-16</inkml:trace>
  <inkml:trace contextRef="#ctx0" brushRef="#br0" timeOffset="-1480.92">12618 16597 528 0,'0'0'46'15,"0"0"23"-15,27-64 14 0,-25 50-2 16,-2 6-29-16,0 2-17 0,0 2-3 15,0 2-1-15,-2-1-11 0,0 3-7 16,-5 0-6-16,3 0-3 16,0 1-4-16,-6 8-3 0,1 11 0 0,-15 10-2 0,3 7 2 15,-2 8 1-15,-2-4 1 0,3 4 1 16,3 4-1-16,-4-2 0 16,7 9 1-16,-1 1-4 0,9 0-4 0,-4 1-1 15,7-2 2-15,5-4-2 0,3-4-1 16,11-8-1-16,3-5-6 0,7-8 12 15,7-6 1-15,2-6-2 0,5-7 5 16,5-8-2-16,9-2 3 0,-3-13 0 16,3-9 1-16,6-9 3 0,-9-9 5 15,5-7 4 1,-14-7 0-16,1-9 0 0,-10-9-2 0,-6-18-2 0,-9-2-1 16,-10-1-4-16,-14 5-1 0,-10 22-2 15,-13 13 0-15,-5 15-1 16,-11 13 5-1,-1 9 2-15,-5 7 0 0,-1 6-7 0,-6 8-1 16,0 11-1-16,2 12-1 0,6 12-8 16,-3 9-9-16,9 13-8 0,5-3-10 15,6 6-42-15,-1 13-77 0,10-15-129 16</inkml:trace>
  <inkml:trace contextRef="#ctx0" brushRef="#br0" timeOffset="-1182.39">13465 16486 670 0,'0'0'71'0,"0"0"-40"16,-20-59 25-16,20 45-1 0,8 5-19 15,-6 3-18-15,0 1-9 0,-2 3 6 16,0 0 5-16,0 2-4 0,0 0-8 15,0 3-6-15,-6 7-2 0,0 13-4 0,-11 11-2 16,0 19 6-16,-5 10 0 16,5-3 2-16,-10 2-2 0,9 3-4 0,1 2-1 15,-8 7-4-15,11-3 0 0,-5-7-6 16,13-7-6-16,6-12-1 0,10-4-8 16,11-7-21-16,4-7-16 0,6-6-16 15,6-11-9-15,4-12-58 0,3-11-104 16</inkml:trace>
  <inkml:trace contextRef="#ctx0" brushRef="#br0" timeOffset="-693.39">13515 16827 726 0,'0'0'10'0,"0"0"9"15,0 0 4-15,0 0 28 0,0 0-25 0,0 0-21 16,0 0-3-16,2-55 11 0,19 47 7 15,-7 2-6-15,5 4-4 0,-5 2-1 16,7 1 2-16,-5 7-3 0,5 0-3 16,-7 1-3-16,5 4-2 0,-7 3 0 15,5 3-1-15,-9 3-1 0,3 3 1 16,1 4-1-16,-10 2 1 0,0 1-6 16,-2-1 2-16,-2-2-2 0,-2-3 3 15,0-4 1-15,-4-2-1 0,1-7 3 16,3-1 1-16,2-7 1 0,2-2 0 15,0-1 0-15,0-2 0 0,0 0 0 16,0 0 2-16,0-3-2 0,4-4 6 0,2-7 6 16,9-7-1-16,-3-12-1 0,17-9-3 15,0-11-2-15,8-6 2 0,3-7-6 16,-1 12-1-16,-2 17 1 16,-14 16-1-16,-9 19-1 0,-7 2 0 0,-7 0 0 15,0 0 5-15,0 4-1 0,0 4-4 16,-11 9 0-16,3 10 0 0,-2 7 0 15,-5 7 0-15,5 1 0 0,4-1 1 16,-5-5-1-16,5-4 0 0,6-5 0 16,0-7 0-16,8-3-1 0,1-4 1 0,7-4 0 15,1-4 0-15,-3-4 0 0,3-2-4 16,-3-10-4-16,7-7-6 0,-7-6-7 16,5-8-19-16,6-6-20 0,-5-4-72 15,5-12-56-15,0 4-218 0</inkml:trace>
  <inkml:trace contextRef="#ctx0" brushRef="#br0" timeOffset="-441.23">14172 16240 627 0,'0'0'96'0,"0"0"-33"15,0 0 4-15,0 0-18 0,46-21-11 16,-26 21-7-16,5 6-8 0,0 2-1 15,6 6-15-15,4 4-7 0,6 8 0 16,-3 2 0-16,1 7 0 0,-4 3 0 16,-2 3 0-16,-2 6 0 0,-8 2 0 15,-13 3 0-15,-4 2 0 0,-6-3 0 0,-6 4 0 16,-8 3 0-16,-11 5 0 16,-12 6 0-16,-15-6 0 0,-8-4-11 0,-14-5-64 15,-28-7-64-15,-7-18-183 0</inkml:trace>
  <inkml:trace contextRef="#ctx0" brushRef="#br0" timeOffset="13351.51">3973 14285 148 0,'0'0'4'16,"0"0"-2"-16,0 0-1 0,0 0 5 16,0 0 3-16,0 0 10 0,0 0 18 15,0 0-5-15,0 0-5 0,0 3-6 16,0-3 1-16,0 0 7 0,0 0 0 0,0 0-3 15,0 0 0-15,0 0 1 0,0-1-1 16,0 1 0-16,0-1 0 0,0 0 0 16,0 0 1-16,0 0 5 15,0 0-6-15,0-2-1 0,0 3-5 0,0-2-4 16,0 2-2-16,0 0-3 16,0 0-3-16,4-3-4 0,0 1-2 0,5 0-1 15,-3 0-1-15,8 2 0 0,-1-3 1 16,3 0 0-16,3 0 1 0,6 1 2 15,-3-3 1-15,5 1 0 0,4-2 1 16,6 1-1-16,5-3 3 0,3 1-4 16,1-2-2-16,9 2 5 0,3 2-2 15,0-1-2-15,0 0-2 0,4 3 1 16,-2-1-1-16,0 2 0 0,-8 0 0 16,1-1 1-16,-1 3-2 0,-6 0 1 15,-5 0-1-15,-4 0 3 0,-2 0-3 16,-2 0 0-16,-4 0 1 0,-2 0 0 15,-4-2 0-15,-4 1 0 0,3 1 1 0,-3-4-1 16,2 2 6-16,-1-1-2 0,-1-1-1 16,6 2 0-16,-5-2-1 0,-1 1-2 15,4 3 1-15,-5-3-2 0,1 0 1 16,-3 0 0-16,1 2-1 0,2 0 0 16,-7 0 1-16,4 1-1 0,-1-1 0 15,-3 1 1-15,7 0-1 0,-7 0 0 16,7 0 0-16,-5 0 0 0,7 1 0 15,0 0 1-15,-1-1-1 0,3 0 0 0,-4-1 0 16,8 1 0-16,0 0 1 16,-1 0-1-16,-1 0 0 0,-2 0 1 15,2 1-1-15,0 0 1 0,-7-1 0 16,7 1 0-16,-6-1 2 0,-5 0-2 0,3 0 1 16,-7 0 1-16,-4 0-1 15,0 3-1-15,-4-3 0 0,0 0 0 0,3 0 0 16,-5 0 0-16,0 0 0 0,0 0-1 15,0 0 2-15,0 0-1 0,0 0 3 16,0 0-1-16,0 1 1 0,0-1-2 16,0 0 0-16,0 0 0 0,0 0-2 15,0 0 0-15,0 0 1 0,0 0-1 16,0 0 0-16,0 0-1 0,0 0 0 16,0 2 0-16,0 1 0 0,0-1-4 15,-7 1-4-15,1 0-5 0,-2 3-4 16,-9-1-8-16,1-2-22 0,-9 2-28 0,-4 1-14 15,0-5-55-15,4-1-132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5:01:57.221"/>
    </inkml:context>
    <inkml:brush xml:id="br0">
      <inkml:brushProperty name="width" value="0.05292" units="cm"/>
      <inkml:brushProperty name="height" value="0.05292" units="cm"/>
      <inkml:brushProperty name="color" value="#FF0000"/>
    </inkml:brush>
  </inkml:definitions>
  <inkml:trace contextRef="#ctx0" brushRef="#br0">5666 4914 154 0,'0'0'48'0,"0"0"-15"16,0 0 6-16,0 0 1 0,-48-3 1 0,42 3-5 15,2 0-8-15,0 0 2 0,0 0 2 16,-4-1 0-16,3 1-8 0,5 0 3 16,-4 0-3-16,2 0 0 0,2 0-1 15,-2 0-2-15,2 0 0 0,0 0-4 0,0 1 2 16,0-1-3-16,0 0-2 0,0 0-2 15,0 0-6-15,0 0-1 0,2 0-5 16,6 0 0-16,9 3 0 16,-2-1 4-16,9-1 5 0,5-1 2 0,4-1-3 15,2-2 5-15,9-4 1 0,5-1-3 16,3-2-1-16,12-1 0 0,2 0-2 16,13-1-1-16,-1-1-1 0,9 0-3 15,8 0-3-15,-4 2-1 0,2 0 1 16,-4 2 0-16,-6 3 1 0,-9-1 1 15,-7 5 1-15,-10 1-1 16,-9 1 0-16,-9 0 0 0,-14 2-2 0,-11-1 0 0,-5 0-3 16,-9 0 2-16,0-1 1 0,0 0 1 15,0 0 2-15,0 0-2 0,0 0 1 16,0 0 1-16,-2 0 0 16,-5 0 0-16,-3 0-3 0,-4 0-6 0,-1 0-11 15,-3 0-5-15,5 0-10 0,-7 1-11 16,5 3-17-16,-8 2-11 0,-6 1-28 15,-4 2-48-15,0 1-174 0</inkml:trace>
  <inkml:trace contextRef="#ctx0" brushRef="#br0" timeOffset="612.91">5755 5008 475 0,'0'0'51'0,"0"0"-21"16,0 0 12-16,0 0 10 0,0 0-15 0,0 0-8 15,0 0 4-15,0 0-8 0,8-41-7 16,-8 41-9-16,0 0-1 0,0 0 0 16,0 0-2-16,0 0-3 0,0 0-2 0,2 0-1 15,2 3 0-15,3 2-2 0,3 0 2 16,11 2 0-16,-1 1 2 0,5 1 1 15,8 2 0-15,0-1 2 0,2 2 0 16,11 0-2-16,-5 4 1 0,5 0-2 16,5 2 2-16,-5 2-4 15,5-1-1-15,-7 2 0 0,-3 2 1 0,1-2-1 16,-5 1 1-16,-8-2 0 0,-5-2 1 16,1 0-1-16,-4-1 0 15,-9-1 1-15,-3 2 0 16,3-2 1-16,-10 1-2 0,-2-2 1 0,0-2-1 0,-6 3 1 15,-7 2-1-15,-1-2 0 0,-7 1 1 16,-1 0-1-16,-7 2-1 0,-4 0-6 0,-5 4 3 16,-5 2 1-16,2-2 0 15,-3 4 0-15,1-1 3 0,4 2 0 0,-1 0-1 16,7-3 1 0,4 1 0-16,4-4 0 0,9 0 0 0,-3-3-1 0,11-3-3 15,4-2 2-15,0-4 1 0,0-3 1 16,4-2-1-16,0 0 0 0,0-1 1 15,2-1-1-15,4 1 1 0,2 0 0 16,5 0 0-16,5 0 3 0,5-1 2 16,6-2 2-16,6-1 2 0,6 0-2 15,13-5-5-15,6-4 5 0,14-1 5 0,9-2-5 16,8 1-3-16,8-3-1 16,3 4 3-16,1 3-1 0,-4 0 0 15,0 2-1-15,-8-1 0 0,-8 3-4 0,0-1-5 16,-15 2 3-16,-4-1-21 0,-21-3-54 15,-9-5-101-15</inkml:trace>
  <inkml:trace contextRef="#ctx0" brushRef="#br0" timeOffset="3458.93">5912 6378 248 0,'0'0'86'0,"0"0"-31"0,0 0-7 0,0 0 3 0,-4-18-2 0,4 15-14 16,0 0-6-16,2 0-7 0,0 0-5 15,0 0-4-15,2 1-2 16,-2 2 0-16,7-2-1 0,-3 2-2 0,0 0-3 16,0 4-1-16,0 5 2 0,5 1 0 15,-1 4 0-15,0 5 0 16,1 4 1-16,-3 6-1 0,-4 1-1 0,0 4 0 15,0 0-1 1,-2 0-1-16,-2 0 0 0,2-5-2 0,-2-4 0 0,0-2 1 16,0-4 0-16,7-4-2 0,-3-5 0 15,0-3-1-15,0-3-9 0,-2-4-8 0,4-2-7 16,-2-7-7-16,5-7 0 0,-1-4-19 16,-4-7-54-16,-4 1-89 0</inkml:trace>
  <inkml:trace contextRef="#ctx0" brushRef="#br0" timeOffset="3632.71">5951 6164 457 0,'0'0'73'0,"0"0"-5"0,0 0-2 0,0 0-2 0,0 0-26 16,0 0-11-16,0 0-5 0,0 0-11 0,0 0-10 15,-4-37-1-15,6 45-1 0,2 3 0 16,5-1-1-16,-1 5 2 0,0 2-42 15,0 1-26-15,3 4-20 16,-7-5-61 0,0-2-126-16</inkml:trace>
  <inkml:trace contextRef="#ctx0" brushRef="#br0" timeOffset="3849.23">6160 6483 443 0,'0'0'111'0,"0"0"-33"0,0 0-37 0,0 0 17 16,0 0-14-16,0 0-19 0,0 0-8 15,0 0-8-15,0 0-5 16,25-19-3-16,-7 16-1 16,5 0 0-16,-2 0 0 15,4 2 0-15,2 1 0 0,-9 0-6 16,5 1-42-16,-2 7-36 0,-9 1-29 15,-4 0-97-15</inkml:trace>
  <inkml:trace contextRef="#ctx0" brushRef="#br0" timeOffset="4029.36">6251 6657 551 0,'0'0'66'0,"0"0"-10"0,0 0-2 16,0 0 11-16,0 0-31 0,0 0-21 15,0 0-9-15,0 0-3 0,0 0-1 0,64-23 0 16,-45 20 0-16,-1 0 0 0,5 1-5 16,0 1-31-16,-5 0-44 0,1 1-37 15,-5 0-124-15</inkml:trace>
  <inkml:trace contextRef="#ctx0" brushRef="#br0" timeOffset="4375.68">6890 6372 586 0,'0'0'30'16,"0"0"10"-16,0 0 40 0,0 0-3 15,0 0-42-15,0 0-14 0,0 0-3 16,0 0-9-16,0 0-6 0,-37-47-3 16,26 47 0-16,1 5-1 0,2 3-1 15,-5 1 0-15,1 5 0 0,3 5 1 16,-1 1 1-16,4 5-2 0,0 0 1 15,4 2 1-15,2-1 0 0,0 1 0 16,6 0 0-16,2-2-1 0,9-1-3 16,-1-4-2-16,3-3 5 0,4-4 0 15,-1-5 1-15,1-4 0 0,2-4 0 0,-4-3 0 16,1-6 0-16,-1-6 0 0,-9 1 1 16,-1-2 0-16,-3-2 8 0,-6-3 3 15,-2-4 2-15,-4-4-2 0,-13-1-7 16,-5-1-2-16,-9 3-2 0,-7 5-1 0,-7 6-9 15,-13 5-20-15,-2 5-34 0,-4 4-80 16,10 3-90-16</inkml:trace>
  <inkml:trace contextRef="#ctx0" brushRef="#br0" timeOffset="5367.03">6243 4367 265 0,'0'0'98'15,"0"0"-41"-15,0 0-9 0,0 0 21 16,0 0-12-16,0 0-27 0,0 0-10 0,2-24-7 31,0 24-2-31,0 0-5 0,-2 5-3 0,2 0-2 0,4 3 7 0,-2 1 3 16,-2 2-3-16,0 3-1 0,-2 0 2 15,0 1-1-15,-2 2 0 0,-2 1-1 16,-6 0-2-16,0-2 1 0,-5 1-2 16,-4 0-1-16,-1-2 1 0,-3-1-1 15,-2-3 0-15,-4-2-1 16,2 0-2-16,-1-5 0 0,9 0-9 0,0-2 4 16,7-2 2-16,-3 0 2 0,11 0 0 15,-4-6 1-15,4-2 1 0,-4-5-1 16,4-2 0-16,-3-4 0 0,7 1 7 0,0-1 1 15,0 4 2-15,0 5 1 0,9 2-4 16,-3 4-1-16,0 1-4 0,0 3-1 16,7 0-1-16,1 0 0 0,5 6 1 15,1 3 0 1,5 1 1-16,0 4-1 0,-2-1 0 0,8 1-1 0,0 2 1 0,0-1-1 16,2 1 1-16,0-4 1 15,-2-2-1-15,0 0 1 0,0-4 2 0,0-1 0 16,-2-1 1-16,-2-3 0 15,-3-1-2 1,3 0 6-16,-6-7 2 0,-4-2 8 0,-1-2 2 0,-3-3-4 0,-5-3 6 16,0-1-4-16,-2-1-1 0,-4-2 1 15,-2-1-6-15,-10-1-1 0,-9 0-12 16,-7 2 0-16,-10 3 0 0,-5 4 0 16,-13 4 0-16,7 2 0 0,-7 6 0 15,9 2-10-15,5 6-17 0,7 7-19 16,6 0-20-16,2 7-47 0,1 1-76 15,7-1-290-15</inkml:trace>
  <inkml:trace contextRef="#ctx0" brushRef="#br0" timeOffset="11397">8002 5122 11 0,'0'0'154'16,"0"0"-117"-16,0 0-2 0,0 0 9 15,0 0-3-15,0 0-4 0,-31-6-4 16,25 5-1-16,4 1-6 0,-3 0-3 16,3 0-1-16,0-3-4 0,0 2-1 15,-2 0-1-15,4 1-3 0,0 0 1 16,-2-1 4-16,2-2 1 0,0 0-2 15,0 0-1-15,0-1-5 0,0-3-4 16,2 2 0-16,2-1 0 0,0 1 1 0,0 1 0 16,3 0-2-16,-1 1 2 0,6 1-1 15,-3 1-1-15,1 1-1 0,0-1-1 16,3 3-2-16,-1 2-1 0,0 2-1 16,1 2 0-16,-1 2 0 0,1 2 0 15,-5 2 1-15,0 0-1 0,0 3 1 16,-1 1-1-16,-5 3 2 0,0-1 0 15,-2 1 1-15,0-2-1 0,0 0-1 16,-2-2 0-16,0 2 1 16,-5 2 0-16,-1-1 0 0,2-1-2 0,-2-4 0 15,2 2-3-15,-3-5-11 0,1 0 6 16,0 0 3-16,4-7-5 0,-3 0 1 16,3-2 7-16,2-1 2 0,-2-2 0 0,4 0 1 15,-2 0 0-15,0 0 2 0,2-4 0 16,-2 0-1-16,2-1 1 15,0 0 0-15,0 0 2 0,2-2 3 0,0 2 0 16,0 0-1-16,4-1 0 0,-2 1 1 16,3-5-1-1,1-1 2-15,4-3-1 0,1-2-2 0,1-1 0 0,3-1 0 16,-3-1 0-16,1 1 2 0,-5 0-4 16,2 3 4-16,-1-1-2 0,-1 3 5 15,0 0-3-15,-1 1-3 16,-1 1-1-16,-4 1 0 0,2 2-1 0,0-3 1 0,1-1 4 15,-1 3-2-15,0 1-1 0,-4-1 0 16,2 5 2-16,-2-3 0 16,-2 1-1-16,4 0 2 0,-4 1-2 0,2 2-1 15,-2-2 0-15,3 2-2 0,-3-1 0 16,0-1 0-16,0 3 1 16,0 1-2-16,4 1 2 0,-4 0-3 0,0 0-1 15,0 0 3-15,0 0-1 0,0 0-2 16,0 0 0-16,0 0 0 0,0 0 1 15,0 0-1-15,0 0-1 0,0 0 0 16,-4 0-2-16,4 0 2 0,-3 2 0 0,1 2-3 16,-2 3 3-16,-2 0 1 0,2 0 0 15,-2 2 0-15,-3 0 0 0,1 3 0 16,0 1 0-16,4-1 0 0,-4 4 1 16,3-5-1-16,1 0 0 0,0-1 0 15,0 2 0 1,0 0-1-16,2-1 1 0,0 3-1 0,0-3 1 0,2 2 0 15,2-1 0-15,-2 3 0 0,2-2-1 16,0 1 0-16,2-2 0 16,4 0 1-16,1-2 0 0,1 1-2 0,0-1 2 15,5 0-1-15,-5 1 1 0,4-1 0 16,1-2 0-16,-5 0-1 0,5-4 1 16,-1-1-1-16,1-3 1 0,1 0 1 15,-1-3-1-15,1-3 2 0,-5 2-2 0,1-1-3 31,-6-2-1-31,0 0 0 0,-4-1-7 0,1-2-7 0,-3 2-4 0,0-4-8 16,-5 1-20-16,3 0-17 0,-6-1-4 16,0 3-49-1,-3 0-88-15</inkml:trace>
  <inkml:trace contextRef="#ctx0" brushRef="#br0" timeOffset="12448.88">8514 4600 139 0,'0'0'161'0,"0"0"-141"0,0 0 4 16,0 0 26-16,0-18-13 0,0 17-9 15,0 0 0-15,0-1 4 0,0 1-6 16,0-2-1-16,0 2-1 0,0 1 4 0,3-3-5 16,-3 3-5-16,0 0-1 15,0 0-4-15,0 0-1 0,0 0-2 16,0 0-5-16,0 0-1 0,0 0-2 0,0 0 0 16,2 0-1-16,0 0-1 0,0 0 4 15,2 0 5-15,-4 0 5 0,6 3 1 16,-4-3-4-16,2 2 2 0,0-1-4 15,3 0-2-15,-3 0-2 0,0 1-3 16,-2 2 2-16,4 1-1 0,-4 1-2 16,4 2 0-16,-4 2 0 0,-2 2 0 0,5 1-1 15,-5 1 1-15,0 1 0 16,0-2 0-16,2 1 0 0,-2-2 0 0,0 2 0 16,0 0-1-16,2-3 1 15,-2 3 0-15,0-2-1 0,0-2 0 16,0 1 0-16,0-3 1 0,2 1-1 0,2-6 0 15,-2 1 0-15,2 0-1 16,0-1 1-16,5 0 0 0,-1-2 0 0,0 0 2 16,0-1-1-16,5 0 0 0,-3 0 1 15,0-3-2-15,-1-1-11 0,-1-1-9 16,0-1-20-16,1-1-20 0,-1-1-1 16,-4-2-27-16,-2 0-44 0,-2 0-93 15</inkml:trace>
  <inkml:trace contextRef="#ctx0" brushRef="#br0" timeOffset="13125.31">8593 4318 260 0,'0'0'92'0,"0"0"-28"0,0 0 1 0,0 0-10 16,0 0-14-16,0 0-14 0,0 0 3 16,0 0-8-16,-25-29-2 0,25 27 0 15,-4 0 3-15,2 1-3 0,0 0-4 16,0-3 1-16,-2 4-4 0,2-2-1 15,2 2-1-15,-2 0-5 0,0 0 0 16,-3 0-1-16,3 0-2 0,0 0-2 16,-2 1-1-16,0 0 0 0,0 3-1 15,2 0 0-15,0 1 1 0,0-1-1 16,0 3 0-16,2 0-1 0,0 0 1 16,0-3 1-16,0 0 0 0,0 1-2 0,0-2 2 15,0 1 0-15,0-3 0 0,2 0 0 16,2 2 1-16,2-1 0 0,-2 0 3 15,4-2 2-15,1 0 3 0,-5 0-1 16,4-3 3-16,-2-2-1 0,-2-1 3 16,3 1 0-16,-5-4 0 0,0 3-1 15,-2-1-2-15,0-2-2 0,0 1-1 16,0 2-2-16,0-2-1 0,-6 2-2 0,-1 3-2 16,3 0 0-16,-2 2-3 15,2 0 1-15,0 0-2 16,2 1 1-16,-2 0 2 0,-3 3-1 0,1 2-1 15,2 2 1-15,-2 2 0 0,0 1 0 16,1-1 1-16,-1 1 1 0,4-4-1 16,-2 3 1-16,4-5-1 0,0-1 0 0,0-1 0 15,0 0 1-15,0-1-2 0,4-1 2 16,0 0 0-16,0 0 1 0,3 0 4 16,-1 0 4-16,2-4 1 0,-2 1-3 15,-2-1 0-15,1 0-1 0,-3 1-3 16,0 0-2-16,0 0 0 0,-2 1 0 15,0-1-1-15,0 2-19 0,-2 1-20 16,-2 0-25-16,-7 2-59 0,-3 0-98 16,-1 0-196-16</inkml:trace>
  <inkml:trace contextRef="#ctx0" brushRef="#br0" timeOffset="15810.68">10199 5244 104 0,'0'0'59'0,"0"0"-41"0,0 0-4 16,0 0 9-16,0 0 6 0,0 0 10 15,0 0 5-15,0 0-2 0,-14-28-4 16,3 26-3-16,3 1 4 0,-2 1 6 16,4 0-1-16,-1 1-3 0,3 1-8 15,2 0-7-15,2 2 3 0,0-2-8 16,0 0-14-16,0 0-1 0,4 0 5 15,7-2 4-15,1 0 5 0,5 0 4 16,5-6-3-16,3-1-3 0,-4 1-5 0,6 1-6 16,0-1-3-16,4 2-4 0,-5 1 1 15,1 1 0-15,0 2 0 16,-2 0-1-16,-2 0-2 0,-7 7-48 0,-1 4-50 16,-11-2-32-16,-4 1-133 0</inkml:trace>
  <inkml:trace contextRef="#ctx0" brushRef="#br0" timeOffset="15999.74">10203 5427 528 0,'0'0'69'0,"0"0"-32"16,0 0 25-16,0 0 1 0,0 0-27 15,0 0-14-15,66 0-1 0,-43-2-8 16,0 2-5-16,6-1-4 0,6 1-2 15,6-3-1-15,3 3 1 0,1-1-2 16,-1 1-1-16,-5 0-60 0,-12 0-92 16,-7 0-166-16</inkml:trace>
  <inkml:trace contextRef="#ctx0" brushRef="#br0" timeOffset="17522.86">17618 4920 201 0,'0'0'79'15,"0"0"-25"-15,0 0 4 0,0 0 8 0,0 0-7 0,0 0-15 0,0 0-6 16,0-36-8-16,2 34-8 0,0-1-5 15,-2 2-4-15,2 1-3 16,0-1-5-16,5 1-2 16,-3 0-1-16,0 0-1 0,2 3-1 0,0 2 1 0,5 3-1 0,-3 2 0 15,0 4 0-15,0 0 0 16,-4 3 0-16,5 3 0 0,-3 3 0 16,-2 1 0-16,-2 0 1 15,0 0 0-15,-2-1-1 0,0-2 0 16,2 0 3-16,-2-1-3 0,0-4 1 15,0-3-1-15,0-2 1 0,0-5 0 0,2-1-2 0,0-4 1 16,0-1-19-16,5 0-20 0,-1-5-19 16,0-4-32-16,-4-4-102 0,-2-4-119 15</inkml:trace>
  <inkml:trace contextRef="#ctx0" brushRef="#br0" timeOffset="17994.24">17624 4693 430 0,'0'0'38'0,"0"0"-13"0,0 0 19 15,0 0-10-15,0 0-11 0,0 0-11 0,0 0-3 16,0 0-3-16,17-22-4 0,-17 22-2 15,4 2-1-15,2 0 1 0,2 4-5 16,5 3-47-16,-5-1-54 0,0-1-73 16</inkml:trace>
  <inkml:trace contextRef="#ctx0" brushRef="#br0" timeOffset="18418.52">18065 4870 495 0,'0'0'23'0,"0"0"-13"0,0 0 33 15,0 0 13-15,0 0-23 0,0 0-12 0,0 0-8 16,51-10-5-16,-47 29-5 0,3 7 1 16,-5 5 1-16,0 6-3 0,2-1-1 15,0 4-1-15,-4-2 1 0,2 0 0 16,0-7-1-16,6-6 1 0,1-4 0 15,-5-5 0-15,0-5-1 0,-2-5 0 16,2-3 1-16,-2-3 0 0,-2 0 1 16,0 0 2-16,0-3 4 0,0-6 2 15,0-4 25-15,-2-7-8 0,-4-6-8 16,-6-6-3-16,1-5-3 0,1-9-5 16,-7-4 3-16,3-10-4 0,-5-4-2 0,7 0-1 15,1 6 2-15,1 7-6 16,6 9 0-16,0 4-1 0,4 8 1 0,2 2 0 15,4 8 7-15,-4 5 0 0,6 4-4 16,3 6-3-16,-1-1 0 0,5 3-1 16,5 3-1-16,3 3 0 0,6 6-2 15,-4 6 1-15,-2 7-32 0,-5 8-30 16,-12 4-44-16,-6 3-40 0,-4-5-137 16</inkml:trace>
  <inkml:trace contextRef="#ctx0" brushRef="#br0" timeOffset="18607.3">17920 4962 487 0,'0'0'111'15,"0"0"-70"-15,0 0-1 0,0 0 40 0,0 0-37 16,0 0-20-16,37-55-9 0,-16 45-2 16,6-1-5-16,-1 0-3 0,5 2-3 15,7 0-1-15,-3 3 0 0,0-1 0 16,0 4 0-16,-2 3-36 0,2 0-43 15,-4 0-50-15,-6-5-94 0</inkml:trace>
  <inkml:trace contextRef="#ctx0" brushRef="#br0" timeOffset="19487.36">19361 4831 97 0,'0'0'15'0,"0"0"-2"0,0 0 13 0,0 0 4 16,0 0-8-16,0 0 8 0,0 0 10 15,0 0-6-15,-15-21-4 0,15 20-4 16,-2-1-10-16,-2-1 5 0,-2 0 1 16,4-1 3-16,0 1 6 0,2-1 10 15,-2-1-4-15,0 1-4 0,2 1-3 0,0-2-1 16,0 1-2-1,0-2-3-15,2 0 3 0,0-1-3 0,2-1-6 16,4 2-3-16,-4 1 0 0,2 1-2 16,3 0-3-16,-5 0-4 0,4 3-1 0,-2 1-1 15,3 0-3-15,-3 1-1 0,2 2 1 16,2 2 0-16,1 0-1 0,-3 2 0 16,2 1 0-16,3 1 0 0,-1 3 0 15,0 1 0-15,5 2 0 0,-3 1 1 16,1 1-1-16,-7-2 0 0,5-2 0 15,-3 0 0-15,-4 0 0 0,2-4 0 16,1 0 0-16,-1 0 0 0,-2-2 0 16,0 3 0-16,3-1 1 0,-1 3-1 0,0-2 0 15,0 0 0-15,1 2 0 0,-5-1 0 16,4 1 1-16,-4 1-1 0,-2-2 1 16,0 2 0-16,-2 1-1 0,0 0 1 15,-4-2 1-15,-4-1-1 16,0 0 0-16,-5-4 0 0,5-1 0 0,-6-1-1 15,1-3-3-15,-1 0-4 0,1-1-2 16,5 1-2-16,-4 0 0 0,7 0-13 16,-1-2 16-16,4 0 7 15,0 0 0-15,0 0 1 0,2 0 1 0,0 0-1 0,-2-2 0 16,2 0 0-16,0 0 1 16,-2 2-1-16,2-2 0 0,-2 2 0 15,2 0 1-15,0 0-1 0,0 0 0 0,0 0 0 16,0 0 0-16,0 0 0 0,0-1 0 15,0 1 0-15,0-2 0 0,0 2 0 16,0 0 0-16,0 0 0 0,0 0 0 16,0-3-1-16,2-1 1 0,0-2 1 15,-2-1-1-15,2 2 0 0,-2-2 0 16,0 0 0-16,0 0 0 16,0 2 0-16,0 1 0 0,0 1-1 0,0 1-1 15,0-1-19-15,0-2-8 0,4 1-19 16,0-4-35-16,0-3-66 15,1 0-102-15</inkml:trace>
  <inkml:trace contextRef="#ctx0" brushRef="#br0" timeOffset="19926.82">19691 4827 284 0,'0'0'60'0,"0"0"9"0,0 0 7 15,50-61 0-15,-44 50-21 0,2 1-14 16,-3 0 7-16,-1 3-1 0,-2 0-8 16,-2 1-9-16,0 2-5 0,2-2-3 15,-2 1-5-15,0 3 0 16,2-1-3-16,-2 1-3 0,0 1-1 0,0 0-3 0,0 1-2 16,0 0-1-16,0 0-4 0,0 0 0 15,0 0 0-15,0 0 0 0,-2 0-3 16,0 0 1-16,-4 5 1 0,-1 4-2 15,-3 3 1-15,-2 3 2 0,-1 3 1 16,-1 3-1-16,-1-1 0 0,1 3 0 16,-1-1 0-16,5 2-1 15,-2 2 0-15,1-1 1 0,3 2 0 0,0-1-2 16,6-1 1-16,2 0 1 0,0-5 0 16,6-1-2-16,2-1 1 0,0-5 1 15,9 0 0-15,0-4-1 0,5-4 1 16,5-1 2-16,6-4-1 0,2 0 1 0,0-2-2 15,1-4 10-15,-7-1-5 0,-5 0-3 16,-5 1 0-16,-7 0 0 0,-3 2-1 16,-5 2-1-16,-2-1 0 0,-2 0-8 15,0-1-15-15,-6 1-10 0,-5 0-28 16,1 0-46 0,-7-1-32-16,3 1-92 0</inkml:trace>
  <inkml:trace contextRef="#ctx0" brushRef="#br0" timeOffset="20477.75">20541 4655 253 0,'0'0'263'0,"0"0"-212"0,12-62-4 16,-10 48 22-16,1 2-10 0,-1 5-14 15,0 1-9-15,0 2-1 0,0 4-9 16,-2-1-10 0,0 1-6-16,0 0-3 0,2 0-7 0,0 6-1 0,0 0 0 15,0 6 1-15,0 4-1 0,-2 0 1 0,0 3 0 16,-4 3 2-16,-6 0-1 0,-3 5-1 15,-3-2 1-15,-3 1 1 0,1-5-1 16,-1 1 0-16,-2 0-1 0,7-1 0 16,-5 0 0-16,9-3-4 15,-3-3 4-15,5-2-1 0,4-2 1 0,2-4 0 16,-2-1 0-16,4-2 1 0,0-1-1 16,0-2-1-16,0 2 1 0,2-1 1 15,2 1-1-15,4 3 0 0,7-2 3 0,-1 1 9 16,11 2 4-16,0 0 2 0,0 0-2 15,4-1-4-15,-5 2-5 0,5 1-3 32,-6 1 0-32,-2 2-1 0,-1-2-2 0,-5 1-1 0,1 0 1 0,-5 0 0 31,-1 0-1-31,-2-1 0 0,-1 1 1 0,-3-2-1 0,0-1 1 0,-2 1-1 16,2-2 0-16,-4 1-6 0,0 0-16 15,0-4-25-15,0-3 26 16,-4-1-34-1,-4-1-44-15,-3-7-47 0,1-1-181 0</inkml:trace>
  <inkml:trace contextRef="#ctx0" brushRef="#br0" timeOffset="20870.43">20961 4699 328 0,'0'0'286'0,"0"0"-228"0,0 0 10 16,0 0 17-16,33-54-26 0,-31 48-18 0,0 0-3 15,4 1-7-15,-6 3-11 0,0 2-11 16,0-1-9-16,0 1 0 16,0 0 0-16,0 1 0 0,2 8 0 0,-2 2 0 15,4 7 0-15,-2 5 0 16,0 0 0-16,0 5 0 0,3 0 0 0,-5 4 0 15,2 4 0-15,0-3 0 0,-2 6 0 16,0-3 0-16,0-3 0 0,2-2 0 16,-2-7 0-16,0-4 0 0,0-3 0 15,0-3 0-15,0-3 0 0,0-6 0 16,0 0 0-16,0-3 0 0,0-2 0 16,0 2 0-16,0-2 0 0,0 0 0 15,0-2 0-15,0-2 0 0,-2-3 0 16,-2-2 0-16,4-2 0 0,-5 0 0 15,1-3-42-15,-2 2-35 0,-2 3-63 16,-5 0-136-16</inkml:trace>
  <inkml:trace contextRef="#ctx0" brushRef="#br0" timeOffset="35252.15">12651 4554 244 0,'0'0'83'0,"0"0"-32"15,0 0 9-15,0 0 12 0,0 0-25 16,2-53 12-16,-2 43-20 0,0 0-3 16,2-1-3-16,-2 2-4 0,0 2-8 0,0-1-1 15,0 1-3-15,0 2 0 0,0 2-3 16,0 3-1-16,0-3-2 0,0 3-2 15,0 0-3-15,0 0-2 0,0 0-3 16,-2 3-1-16,0 6-3 0,2 8-1 16,0 5 2-16,-2 4 2 15,2 5 1-15,-2 0-1 0,-2 4 1 16,-3-3-1-16,3 0 0 0,2-2 1 16,2 2-1-16,0-4 1 0,0-3-1 0,0-2 0 15,0-4 1-15,0-3 0 0,2 1-1 16,-2-5-2-16,0 0-29 0,0-1-17 0,-4-4-27 15,-2 2-17-15,-2-3-57 0,-7-3-138 16</inkml:trace>
  <inkml:trace contextRef="#ctx0" brushRef="#br0" timeOffset="35615.25">12060 5241 285 0,'0'0'160'0,"0"0"-139"16,0 0 6-16,0 0 18 0,0 0 3 0,0 0-17 15,0 0-9-15,0 0-3 0,0 0-4 16,-7-12-5-16,7 12-6 0,0 0-1 15,2 0 0-15,5 0-3 0,9 0 3 16,3 0 13-16,14-6 12 0,6-3 0 16,11-3-4-16,10-2-12 0,-2 1-2 15,10-3-4-15,8 3 0 0,-1-1-4 0,5 2-2 16,1 3-2-16,-5 1 2 0,-5 5 0 16,-13-1 2-16,-7 2-2 0,-16 2 0 15,-8 0-1-15,-14 4-21 0,-7 1-31 16,-6 3-21-16,-6 2-14 0,-7-3-51 15,-7 1-73-15</inkml:trace>
  <inkml:trace contextRef="#ctx0" brushRef="#br0" timeOffset="36024.01">12041 5660 400 0,'0'0'50'16,"0"0"-7"-1,0-54 36-15,0 42-5 0,0 3-15 0,0 1-5 0,4 0-2 0,-2 5-17 32,-2 0-9-32,2 3-9 0,-2 0-10 0,0 0-1 0,0 3-3 0,0 1-3 15,2 7-2-15,-2 3 2 0,0 7 0 16,0 5 1-16,0 3 1 0,-2 5-1 16,-6 6 1-16,2 2-1 15,0 2 0-15,-1-3-1 16,7-3 0-16,0 0-1 0,0-5 1 0,0-4 0 0,2-6 0 15,3-6-7-15,-1 0-5 0,0-6-14 16,0 0-10-16,4-5-26 0,-6-5-19 16,2-1-27-16,-4-7-54 15,3-6-154-15</inkml:trace>
  <inkml:trace contextRef="#ctx0" brushRef="#br0" timeOffset="36275.98">12399 5792 108 0,'0'0'431'0,"0"0"-356"16,0 0-35-16,0 0 23 0,0 0-12 0,0 0-23 16,0 0-15-16,0 0-1 0,0 0-4 15,6 5-4-15,4-5-1 0,-2-1-2 16,15-2 8-16,-2-5 6 0,8 0-4 15,4-1-5-15,-2-1-5 16,-2 4 0-16,0-1-1 0,-2 0-8 0,-9 4-39 16,1-1-51-16,-13 0-58 0,-4 1-200 15</inkml:trace>
  <inkml:trace contextRef="#ctx0" brushRef="#br0" timeOffset="36982.61">13039 5550 328 0,'0'0'48'0,"0"0"12"0,0 0-5 0,-8-59-18 16,12 49-1-16,5-2 6 0,-3 2-8 15,8 1-6-15,1 2 10 0,-1 2-2 16,5-1-13-16,-1 4-3 0,3 2-4 0,2 1-7 16,-5 7-4-16,3 3-1 0,-4 1-2 15,-1 7 0-15,-6 0 0 0,3 6-2 16,-7 4 1-16,-6 2-1 16,0 0 0-16,-12-1 0 0,-3-2 2 0,7-4-2 15,-9-1-3-15,3-4-5 16,-1-4 1-16,1 0 0 0,8-2-3 0,-7 1-1 15,5-2 3-15,2-2-3 0,2-1 7 16,-2-3-4-16,3-2 3 0,-1-2 5 16,4-2 2-16,0 0 1 0,0-1 1 15,0-3 1-15,4 1 1 0,5-4 0 16,-5-2-2-16,10-4 0 0,5-3 3 0,2-5 3 16,1-2 2-16,1-2-1 15,6-1 0-15,-4 1 1 0,2 0 1 16,-2 2-2-16,1 1 3 0,-3 2-1 15,-6 0 0-15,1 3 0 0,-9 2 0 0,-1-3 0 16,0 3 3-16,-2 0-3 0,-2-2-4 16,-4 4-1-16,0-1 0 0,0 2-3 15,0 6-1-15,0 2-1 0,0 3-1 16,-2 0-2-16,2 1 1 0,-4 0-1 16,-2 4-3-16,-2 6-2 0,-1 2 0 15,-5 3 4-15,-3 4 1 0,9-2 1 16,-6 4-1-16,3 1 0 0,1 6 0 15,-2-1 0-15,3 0 0 0,7 1 0 16,0-3 0-16,0 3 0 0,2-2 0 0,0-1 0 16,4-3 1-16,0-1-1 15,7-2-2-15,3 0 2 0,-3-5 0 0,5-2 0 16,-1-3 2-16,3-3-1 0,-3-4 2 16,3-2 0-16,-3-1 0 0,1-4 1 15,-3-2-4-15,-11 3 1 0,2-5-1 16,-2 0-15-16,-2 1-16 0,-8-5-33 15,-1-1-55-15,-9 0-108 0</inkml:trace>
  <inkml:trace contextRef="#ctx0" brushRef="#br0" timeOffset="58149.84">5544 8400 251 0,'0'0'56'15,"0"0"-46"-15,0 0 9 0,0 0 35 0,0 0-10 16,-45 53-8-16,34-49 6 15,7 2 90-15,2-3-53 0,2 2-65 0,6-3-10 16,11 4 14-16,8-2-10 0,10-1 8 31,10-1 8-31,15-2-3 0,6-3-7 0,11-3-2 0,7-1-3 16,5-2-1 0,11-1-2-16,9-3 1 0,7-1-6 15,8-5-1-15,0 3-1 0,-2-1 1 16,-6 1 1-16,-15 3 1 0,-10 0 0 15,-19 5 1-15,-20 1-3 0,-13 3-9 0,-20 2-10 16,-13 0-6-16,-10 2-9 16,-15 0-18-16,-6 4 12 0,-10 5-46 0,-6-3-52 15,0-1-65-15</inkml:trace>
  <inkml:trace contextRef="#ctx0" brushRef="#br0" timeOffset="58684.5">5680 8553 411 0,'0'0'122'16,"0"0"-57"-16,0 0-23 0,0 0 11 0,0 0 6 16,0 0-19-16,0 0-16 15,0 0-5-15,0-49-8 0,0 49-2 16,0 1-6-16,0 2-3 0,7 3 0 0,1 4 0 15,4 1 0-15,3 2 0 0,8 0 0 16,5-1 1-16,3 2 0 16,9-3 0-16,9 4 1 0,9-1 1 0,8 1 2 15,9 0-1-15,3-1-2 0,3 1-2 16,-2 0-1-16,-11-1-1 0,-17 2 1 16,-5 2 0-16,-19 1 1 0,-11 0 0 15,-9 1 1-15,-7 2 0 0,-11 4-1 16,-7 2 2-16,-9 4-2 0,-13 1 3 15,-3 4-2-15,-5-1-1 0,-5 1 2 16,-3 1-2-16,6-2-1 0,-3 4-3 0,9 1-3 16,3-2-3-16,6-2 3 0,4-3-6 15,4-1 9-15,4-3 1 0,4-7-1 16,7-6 0-16,6-5 4 0,6-3 0 16,0-3 0-16,2-2-3 0,8 0 3 15,9-3 0-15,4-1 0 0,12 0 3 16,8-6 8-16,13 0 0 0,10-1-3 15,4 0-1-15,3 3-4 0,-1 0-2 0,7 2 2 16,-3 0-2-16,-1 0 1 16,-1-1-1-16,-8 2 0 0,0-1 1 0,-14-1-2 15,-13 1-17-15,-12 2-30 0,-15 0-49 16,-12 0-31-16,-10 0-184 0</inkml:trace>
  <inkml:trace contextRef="#ctx0" brushRef="#br0" timeOffset="58978.43">5765 9834 563 0,'0'0'74'0,"0"0"-26"16,0 0-1-16,0 0 17 0,0 0-26 16,0 0-18-16,0 0-9 0,0 0-9 15,11 16 7-15,-7 10 0 0,2 5-5 16,-6 6 0-16,0 5-2 0,-4 4-2 0,-2 1 0 16,-3-5 0-16,-3-3-15 15,4-5-20-15,-1-6-28 0,1-6-37 16,-2-4-35-16,6-4-113 0</inkml:trace>
  <inkml:trace contextRef="#ctx0" brushRef="#br0" timeOffset="59171.75">5728 9499 641 0,'0'0'27'0,"0"0"4"15,0 0-27-15,0 0 17 0,0 0 8 16,0 0-15-16,0 0-6 0,0 0-4 16,0 0-3-16,21 34 0 0,-13-23 0 15,6 1-1-15,-3 1-27 0,5-1-28 0,-1-1-29 16,-1-1-110-16</inkml:trace>
  <inkml:trace contextRef="#ctx0" brushRef="#br0" timeOffset="59412.18">6108 10011 552 0,'0'0'24'0,"0"0"7"16,0 0-3-16,0 0 26 0,0 0-9 15,0 0-16-15,0 0-8 0,0 0-5 0,0 0-3 16,-37-16-4-16,39 10-4 0,9-3-2 15,3 0-2-15,5 2-1 0,10-2 0 16,4 3 0-16,4 0-1 0,-2 2 1 16,4 3-43-16,-2 1-46 0,-8 0-47 0,-8 1-129 15</inkml:trace>
  <inkml:trace contextRef="#ctx0" brushRef="#br0" timeOffset="59565.39">6187 10139 482 0,'0'0'138'0,"0"0"-111"0,0 0-19 0,0 0 23 16,0 0 26-16,0 0-33 15,0 0-18-15,64 5-2 0,-37-12-3 0,0 1-1 16,4-1-9-16,2 1-48 0,0-3-37 16,0-6-54-16,-2 0-130 0</inkml:trace>
  <inkml:trace contextRef="#ctx0" brushRef="#br0" timeOffset="59863.84">6766 9788 629 0,'0'0'66'15,"0"0"-11"-15,0 0 1 0,0 0-3 16,0 0-24-16,0 0-16 0,-62-22-7 16,49 32-3-16,-1 4-3 0,1 2-1 15,-3 3 0-15,8 5 0 0,1 3-1 16,3 4 1-1,0 3 1-15,4 4 0 0,0 3-7 0,4 1-13 0,5-7 10 16,7-6-7-16,3-8 7 0,3-7 3 16,3-6 5-16,-2-8 1 0,2-2 1 15,0-8 2-15,-5-6 1 0,-1-1 13 16,-5-8 9-16,1 0-1 0,-11-7-9 16,-2-5-2-16,-4-6-9 0,-17-7-2 15,1-8-1-15,-11-2-2 16,-6 3-1-16,-5 10-18 15,-3 10-1-15,-3 9-29 0,-1 7-46 0,-5 3-80 0,9 8-230 0</inkml:trace>
  <inkml:trace contextRef="#ctx0" brushRef="#br0" timeOffset="60540.67">6427 7721 384 0,'0'0'113'15,"0"0"-35"-15,0 0-15 0,0 0-6 0,0 0-15 16,0 0-27-16,0 0-8 0,0 0-5 16,14 14 9-16,-10 3 2 0,0 4 4 15,3 2-6-15,-5 3-2 0,-2-1-4 16,0 1-1-1,-9 0 0-15,1-5-2 0,-2-1 0 0,-7-2-1 0,1-1 2 16,-7-4-2-16,-4-1 1 0,-4-1-2 16,-4-2-12-16,-2-4-3 0,-3-2 0 0,3-3-6 15,4 0 2-15,2-6 5 0,13-2 10 16,7-4 4-16,7-3 0 16,2-4 1-16,0-4-1 15,2-2 1-15,2 1 3 0,4 3 7 0,5 3-1 0,7 6 1 31,7 3-2-31,-2 6-2 0,8 3 0 16,2 0 2-16,4 9 0 0,9 5-4 16,-1 1 2-16,5 4-3 0,-1 3-1 0,1 0-1 0,-3 2-1 0,-3-4 0 15,1-5 0-15,-8-4 0 0,-3-4 2 32,-3-6-1-32,-9-1 1 0,-7-9-2 15,-3-5 5-15,1-1 13 0,-7-4 2 0,-4-1-8 16,-2-2-1-16,-4-1-4 15,-13-3-4-15,1-5-1 0,-15-1-2 16,-2-1-1-16,-9 6-1 0,-7 8-2 16,3 5-11-16,-1 10-16 0,3 6-19 0,7 7-31 15,4 8-38-15,4 3-74 0,6 0-239 16</inkml:trace>
  <inkml:trace contextRef="#ctx0" brushRef="#br0" timeOffset="61044.3">7663 8681 462 0,'0'0'95'0,"0"0"-42"0,0 0-13 15,10-59 9-15,0 50 1 0,3 3-10 16,-1 2-9-16,5 1-5 0,-1 3-3 0,5 3-3 16,2 7-8-16,-3 3-2 15,1 4-2-15,0 4-3 0,-3 2-1 0,3 3-3 16,-6 4-1-16,-1 0 0 15,-6 4 0-15,-4-1 0 0,-4-2 0 0,0-1 0 16,-4-6-3-16,0-1-10 0,0-3-6 16,0-6-10-16,0-3-7 0,0-5-14 15,-1-1-28-15,1-4-8 0,0-1-42 16,0-6-36-16</inkml:trace>
  <inkml:trace contextRef="#ctx0" brushRef="#br0" timeOffset="61248.66">7814 8284 595 0,'0'0'77'15,"0"0"-34"-15,0 0 23 0,0 0 1 0,0 0-33 16,0 0-15-16,0 0-3 0,0 0-4 16,0 0-5-16,22-32-5 0,-22 40-1 15,0 0 0-15,0 1 1 0,3 1-2 16,-1 2-1-16,4-2-19 0,2 2-10 15,-4-2-24-15,0 0-34 0,-2-4-27 16,-2-6-125-16</inkml:trace>
  <inkml:trace contextRef="#ctx0" brushRef="#br0" timeOffset="61941.32">8395 8649 360 0,'0'0'99'16,"0"0"-20"-16,29-60-9 0,-17 44-8 16,2 1 1-16,1 3-14 0,1 2-9 15,1 2-11-15,-1 1-9 0,1 3-5 16,2 2-3-16,-3 2-3 0,3 0-2 0,-3 2-2 16,1 5-3-16,-1 2 1 0,1 3-3 15,-3 7 0-15,1 2 0 16,-7 7 0-16,-4 4 0 0,-4 2-2 15,-2 6 1-15,-6 2 0 16,-9 1 0-16,-1-4-3 0,-3-1 0 16,-2-2-3-16,5-6 2 0,-3-2-5 0,7-6-3 15,1-2 2-15,5-6-2 0,4-4 1 0,2-5 4 16,0-4 6-16,2-1 2 16,0-1 3-16,0-9 3 0,6-2 1 0,0-3 1 15,9-6 3-15,1-6 1 0,9-10-3 0,6-5-1 16,4-7-3-1,6-3 0-15,1 2 0 0,-1 3 0 0,-8 9-1 16,-8 9-4-16,-9 7-1 0,-7 7 1 16,-5 3 0-16,-2 5 10 0,-2 1 3 0,0 2-4 15,0 3-5-15,-2 1 1 0,-2 0-2 16,-2 4-3-16,-3 6-3 0,-5 5 0 16,-1 8 1-16,1 3 1 0,-1 4 1 15,1 1 0-15,2 2-1 0,1 1 1 16,5-3 0-16,0 1 0 0,4-2-1 15,0-2 1-15,2-1 0 0,2-5 0 16,8-2-1-16,0 2 1 0,7 0 0 16,-1 0 0-16,9-5-14 0,0-3 5 0,6-8-7 15,4-5-3-15,7-2-12 16,-3-13-17-16,4-9-61 16,-1-8-68-16,-9-6-263 0</inkml:trace>
  <inkml:trace contextRef="#ctx0" brushRef="#br0" timeOffset="63372.73">9126 8043 64 0,'0'0'188'16,"0"0"-119"-16,0 0-15 0,0 0 4 0,-2-15 1 16,2 12-1-16,0 0-11 0,0 2-9 15,0 0-9-15,0 0 2 0,0-1 6 16,0 0-6-16,0-3-8 0,2 3 1 16,-2 0-8-16,2 0-2 0,0 1-3 15,3 0-4-15,-1-1 1 0,0 2-3 16,0 0-3-16,4 6 0 0,1 2-1 15,1 4 0-15,-2 3 0 0,0 2 2 0,3 4-1 16,-7 1-2-16,0 1 1 0,-4 2 0 16,0-1 0-16,2 2-1 0,-8-2 0 15,4-1 1-15,0-2-1 0,-2-4-2 16,2-2-8-16,2 1-5 0,0-7-1 16,0 0-1-16,0-3-25 0,0-4 34 15,0 1 3-15,0-3-21 0,0 0 4 16,2-6 18-16,4-3-11 0,2 0-4 15,-4-6-11-15,4 0-19 16,-1-3-30-16,-1-4-27 0,0 2-85 0</inkml:trace>
  <inkml:trace contextRef="#ctx0" brushRef="#br0" timeOffset="63656.09">9205 7777 349 0,'0'0'85'0,"0"0"-7"16,0 0-3-16,0 0-12 0,0 0 23 15,0 0-56-15,0 0 6 0,0 0-11 16,0 0-7-16,-35-37-2 0,35 37-2 0,0 3 20 16,0 0-31-16,0 0 1 0,0 2-3 15,0-2 1-15,0 3-1 0,2-2 0 16,0 2 0-16,2 0-1 0,-2 0 0 15,-2-1-11-15,2 2-17 0,0 1-21 16,2 1-43-16,-2 2-26 16,0-3-77-16,-2 1-185 0</inkml:trace>
  <inkml:trace contextRef="#ctx0" brushRef="#br0" timeOffset="63970.28">9585 8246 5 0,'0'0'454'0,"0"0"-391"16,0 0-9-16,0 0-2 0,0 0-8 16,-58-29-10-16,46 29-6 0,2 0-3 15,3 0-4-15,1 0-4 0,4 0-6 16,0 0-1-16,2 0 1 0,0-2-2 15,0 2 0-15,4 0 0 0,7-1-1 16,-1 1 12-16,8-4-2 0,1-1-4 0,8 0-4 16,0 0-2-16,4 0-4 0,2-2-2 15,-2 3-1-15,0 0-1 16,-8 1-25-16,-1 3-30 0,-5-2-37 16,-1 2-50-16,-11-3-147 0</inkml:trace>
  <inkml:trace contextRef="#ctx0" brushRef="#br0" timeOffset="64206.63">9986 8078 420 0,'0'0'141'0,"0"0"-63"16,0 0 3-16,17-57 10 15,-15 46-32-15,-2 3-22 0,0 1-2 0,0 1-5 16,0 3-8-16,0 1-4 0,0 2-7 15,0 0-11-15,0 3 0 0,-2 9 0 16,2 5 0 0,-2 7 0-16,0 3 0 0,2 5 0 0,-2 4 0 0,2 1 0 15,2 2 0-15,-2 1 0 0,2-3 0 16,2-1-3-16,-2-4-35 16,2-1-28-16,-4-2-34 0,0-4-133 0,-6-5-145 0</inkml:trace>
  <inkml:trace contextRef="#ctx0" brushRef="#br0" timeOffset="64646.97">10976 8694 340 0,'0'0'84'0,"0"0"-49"0,0 0 8 16,0 0 22-16,0 0-8 16,0 0-23-16,0 0-3 0,0 0-2 0,0 0-7 15,11-15-5-15,-3 15 6 0,2 1 5 16,9 0-9-16,4-1-2 0,8-1-3 15,6-3-3-15,4-1-5 16,5 0-4-16,-5 1-2 16,2 2 0-16,-7 2-16 0,-7 0-31 0,-13 0-54 0,-6 1-44 0,-8 1-171 15</inkml:trace>
  <inkml:trace contextRef="#ctx0" brushRef="#br0" timeOffset="64835.59">11047 8986 315 0,'0'0'333'0,"0"0"-248"0,0 0-59 16,0 0 50-16,0 0-14 0,0 0-24 0,60 29-13 15,-33-35-7-15,1 1-9 0,3 1-6 16,0 3 0-16,3 1-3 0,-3 0-3 16,0-2-20-16,-5 4-20 0,3 3-19 15,-4 1-50 1,0-3-49-16,-6-3-199 0</inkml:trace>
  <inkml:trace contextRef="#ctx0" brushRef="#br0" timeOffset="67050.27">13116 8429 116 0,'0'0'55'0,"0"0"-19"0,0 0 11 16,0 0 12-16,31-19-8 0,-31 18 2 0,2 1-7 15,-2 0 9-15,0 0-3 0,0 0-4 16,0 0-10-16,-2-2 0 0,0-2-1 16,-2 2-11-16,-7 1-11 0,1 0-1 15,0 1-2-15,-7 0-4 0,3 2-3 16,-5 5-3-16,3 4-2 0,-9 2 0 16,4 4 0-16,2 2-2 0,1 3 2 15,5-1 0-15,1 1 0 0,4 2-3 16,4-1 3-16,4 1-1 0,0-4 0 15,0 2 0-15,8-6 0 0,2 2 0 16,-1-2-2-16,9-4 2 0,-5-1 1 16,11-5 0-16,-1-6-1 0,2-1 1 15,2-10 1-15,4-7 1 0,0-6 2 0,-2-7 4 16,0-5 5-16,-5-4-1 0,1-2-3 16,0-4 0-16,-6-5 0 0,-1-5-1 15,-5-4-3-15,1-2-5 16,-8-2 0-16,-6-4 0 0,0-1 0 0,0 0 1 15,-6 6-1-15,-6 13 2 0,1 14-1 16,5 12 0-16,-2 8 1 0,0 4 0 16,4 6-2-16,1 5 1 0,1 3 0 15,-4 12-1-15,4 9-5 0,-6 11 2 0,-2 11 3 16,-1 6 0-16,7 4 0 16,2 2 0-16,2 0 2 0,0-1 2 15,4-4 1-15,2 1-1 0,3-5-1 16,5-2 0-16,-10-2-1 0,9-4 0 0,3-4-1 15,-6-4-1-15,5-3-1 0,-1-5-1 16,7-5-1-16,-6-3-6 0,5-6-4 16,-3-4-4-16,1-3-7 0,-3-3-16 15,-1-7-35-15,-3-8-25 16,-11 1-96-16</inkml:trace>
  <inkml:trace contextRef="#ctx0" brushRef="#br0" timeOffset="67442.39">14067 7961 392 0,'0'0'64'0,"0"0"-9"0,0 0 20 16,0 0-15-16,0 0-13 0,6-56 1 16,-6 47-2-16,0 2-11 0,-4-1-9 0,2 2-7 15,-4 1-4-15,1 2-2 0,3 3-6 16,-2-3-2-16,0 3-3 0,-2 4-2 16,-7 10 0-16,-7 8-1 0,1 5-1 15,-4 4 2-15,-1 3-1 16,-1 2 1-16,8 3 0 15,1-2 1-15,8 5-1 0,5 0 0 0,1 3 0 0,2 1 0 16,5-1 0-16,1-1 0 0,12-1-3 16,-3-4-6-16,12-3-15 0,0-5 13 15,4-5-15-15,4-6-11 0,0-6-8 16,0-6-20-16,0-7-2 0,-2-1-35 16,-4-11-51-16,-4-4-148 0</inkml:trace>
  <inkml:trace contextRef="#ctx0" brushRef="#br0" timeOffset="67662.22">14464 8024 564 0,'0'0'55'0,"0"0"6"0,0 0 28 0,0 0-37 16,0 0-34-16,0 0-8 0,0 0 0 0,0 0 4 15,0 0-4-15,-4 44 1 0,6-20-2 16,-2 5-3-16,0 3 1 0,0 4-4 15,2 1 0-15,0 1-1 0,0-1-2 16,0-4 0-16,0-5 0 0,4-7-11 16,0-3-20-16,5-3-32 0,-3-5-44 0,-6-4-33 15,4-3-127-15</inkml:trace>
  <inkml:trace contextRef="#ctx0" brushRef="#br0" timeOffset="67897.92">14960 8179 627 0,'0'0'53'0,"0"0"3"0,0 0 23 16,0 0-32-16,0 0-21 0,0 0-11 16,0 0-2-16,0 0-2 0,0 0 0 0,-6 2-4 15,10-5-2 1,6-1-5-16,4 0 1 0,11-3-1 0,4 2 0 0,2 0 1 15,2 0 0-15,-2 3-1 0,2-2-3 16,0 0-43-16,1-3-31 0,-1-5-80 16,-11 0-114-16</inkml:trace>
  <inkml:trace contextRef="#ctx0" brushRef="#br0" timeOffset="68432.6">15433 7975 447 0,'0'0'99'16,"0"0"-28"-16,0 0-5 0,0 0-4 31,0 0-23-31,56-53-6 0,-48 48-9 0,0 3-5 0,7 0-12 0,-3 2-2 31,5 2-3-31,-3 4-1 0,5 7 0 16,-5 5 0-16,1 2 0 0,-5 4-1 15,-4 2 0-15,-6 6 0 0,-4 3-1 16,-10 2 1-16,-1 0-2 0,-1-3-10 0,3-2-8 16,3-6 2-16,-2-1 6 15,1-2 9-15,7-2 2 0,-2 0-2 0,0-5-21 16,2-5 23-16,2-2 2 16,2-5-1-16,0-4 0 0,0 0 0 0,6-6 4 15,2-1 3-15,0-3 5 0,9-2 3 16,-3-8-2-16,5-2-4 0,0-5-1 15,5-6-2-15,-1-4 0 0,0-1-1 16,2 0-1-16,2 3-2 0,-11 3 1 16,5 5 0-16,-11 7 0 0,2 3 2 15,-5 6 2-15,-1 0 2 0,-4 1 2 16,-2 5-1-16,0 1 0 0,0 2-5 16,0 0-1-16,0 2-2 0,0 0-2 0,-2 3-1 15,-2 7-2-15,-5 5-1 16,-1 5 2-16,0 6 2 0,4 5 0 0,-3 3 0 15,-1 3 0-15,4-1-1 16,4 0 1-16,0-4 2 0,2-3-2 16,0-4 0-16,4 0 0 0,4-4 0 0,4-3-2 15,-1-3-8-15,1-5-25 0,7-4 23 16,-7-5-30-16,9-5-27 0,-7-6-13 16,5-7-30-16,-7-2-117 0</inkml:trace>
  <inkml:trace contextRef="#ctx0" brushRef="#br0" timeOffset="68699.39">16101 7622 507 0,'0'0'97'0,"0"0"-78"16,0 0 11-16,0 0 27 0,0 0-14 15,0 0-7-15,0 0-6 0,0 0-2 16,47 37-6-16,-32-23 0 0,8 2-6 15,3 5 1-15,1 7-6 0,4 4 1 16,0 6-2-16,-6 8-5 0,-4 3-2 0,-13 4 0 16,-6 2-2-16,-4-2 1 15,-10-3 2-15,-7 0-4 0,-2-6-6 0,-1-2-8 16,-3-7-6-16,-2-6-1 16,2-7-10-16,9-5-22 0,-5-5-32 15,2-8-40-15,-3-4-143 0</inkml:trace>
  <inkml:trace contextRef="#ctx0" brushRef="#br0" timeOffset="68997.97">16558 7433 437 0,'0'0'96'0,"0"0"-25"16,0 0-2-16,0 0-11 16,0 0-20-16,0 0-6 0,0 0-7 0,0 0-10 15,0 0 2-15,-13-8-3 0,13 7-6 16,4-1-1-16,5 0-3 0,3-1-1 16,11 1 0-16,4 1-1 0,8 0 0 0,4-1-2 15,7 2 2-15,-1 0-2 16,-2 0-1-16,1-4-47 0,-7-3-56 0,-12-5-69 15,-7-3-248-15</inkml:trace>
  <inkml:trace contextRef="#ctx0" brushRef="#br0" timeOffset="69218.1">17124 7128 500 0,'0'0'138'0,"0"0"-48"0,0 0 3 15,0 0-30-15,0 0-30 0,0 0-7 16,0 0-6-16,0 0-4 0,0 0-3 16,4-29-4-16,-4 37-8 0,0 5-1 15,0 6 0-15,0 10 1 0,6 5 0 0,3 9 0 16,-3 3 0-16,2 0 0 0,-2-1-1 16,1 0-3-16,-3-2-31 0,0 0-29 15,-4-3-35-15,-15 0-67 0,3-6-181 16</inkml:trace>
  <inkml:trace contextRef="#ctx0" brushRef="#br0" timeOffset="69814.3">12891 9280 306 0,'0'0'133'0,"0"0"-91"16,0 0 10-16,0 0 6 0,0 0-26 16,0 0-8-16,0 0 10 0,0 0 37 15,8-40-54-15,10 35-1 0,11 0 1 16,4-2-2-16,9 2-1 0,12 1 1 0,10-2-3 16,10 1-5-16,21-4-1 0,23-2 4 15,29-1 6-15,18-2-9 0,17 2-5 16,16 0 0-16,15 4 3 15,-2 4 1-15,8 3-6 16,-14 0-4-16,-13 2 4 0,-18 3 4 0,-23 0-4 16,-19 0-2-16,-22-2-5 0,-28 2-15 0,-24-2 0 15,-23 0-7-15,-18-2-11 0,-17 0-18 16,-21 1 6-16,-10-1 6 0,-14 0-30 16,-11 0-109-16</inkml:trace>
  <inkml:trace contextRef="#ctx0" brushRef="#br0" timeOffset="70442.23">13544 9907 390 0,'0'0'21'0,"68"-6"-21"0,-37-4 3 15,-6 4-2-15,-15 0 0 0,-4 3-1 16,-6-1 3-16,0 0 2 0,-4-2 22 16,0 1 8-16,-2-2-8 0,-7 2 6 15,1 0 9-15,4 0 2 16,-11 1-5-16,7-2 2 0,-9 2-2 0,5 1-5 0,-9 2-6 16,8 1-10-16,1 0-7 0,3 2-4 15,-1 3 2-15,3 3-5 0,3 3-3 16,-6 3-1-16,5 5 0 0,-5 4 0 15,2-1 0-15,1 2 0 0,-3 0 0 16,6-1 0-16,3 0 0 0,3-3 0 16,0 0 0-16,2-1 0 0,4 0-2 15,5 0 1-15,3-4 0 0,0-1-7 16,-1-5 7-16,7-8-1 0,-1-1 1 0,4-9 1 16,5-9 0-16,-3-6 8 15,2-2 3-15,0-3-2 0,0-2 0 0,-9-4-2 16,3-3 0-16,-11-5 0 15,4-6 1-15,-1-3-3 16,-7-2-2-16,0-5-2 0,-4-4 6 0,0 0-4 16,0 6-1-16,0 10-1 0,-4 15 3 0,0 10-4 15,0 9 4-15,-3 7 2 0,5 2 6 16,0 4 0-16,0 1-7 0,-2 10-5 16,0 10-2-16,-2 6 1 0,-5 8 1 15,3 2 0-15,0 4 0 0,4 4 0 16,0-1 0-16,4-1 0 0,0-3 0 15,6 0 1-15,0-2-1 0,11-1 0 16,-5 0 0-16,11-1 0 0,-7-2 1 16,9 0-1-16,-2-2 0 0,-3-2 0 0,5-5-4 15,-2-7-28-15,-2-7-3 0,1-6-11 16,-1-5-28-16,-8-5-48 0,-3-5-86 16</inkml:trace>
  <inkml:trace contextRef="#ctx0" brushRef="#br0" timeOffset="70771.82">14288 9538 504 0,'0'0'61'15,"0"0"-31"-15,-39-51 19 0,28 39 9 16,-5 3-3-16,1-1-10 0,5 1-12 0,-4 2-6 15,3 2-5-15,3 0-6 0,-2 3-1 16,1 2-3-16,3 0-2 0,4 4-2 16,-6 4-5-16,-3 6-2 0,-1 4-1 15,2 6 0-15,-7 4 0 0,5 2-1 16,-7 6 0-16,5 6 0 0,-5 4 1 16,7 7 0-16,-5 2 1 0,5-1-1 15,8-3-1-15,4-4 1 0,4-3 2 16,4-2-2-16,11 1 0 0,-1-4-3 15,3-4-3-15,10-4-14 16,0-9-6-16,2-7-9 0,0-6-15 0,2-9-23 0,0-8-13 16,-2-12-70-16,-6-4-139 0</inkml:trace>
  <inkml:trace contextRef="#ctx0" brushRef="#br0" timeOffset="71007.73">14708 9479 586 0,'0'0'60'0,"0"0"-2"0,0 0 9 16,0 0 5-16,0 0-31 0,0 0-12 15,0 0 0-15,0 0-2 0,0 0-13 0,-7-33-5 16,7 40-5-16,-4 8-3 0,-2 10-1 31,-2 7 1-31,-1 3-1 0,3 4 1 0,0-1 1 0,4 4-2 0,0 0 0 16,2-2-3-16,0-1-29 0,4-6 15 15,2-5-18-15,-4-7-9 0,2-5-24 16,1-7-41-16,-3-4-74 0,-2-3-261 16</inkml:trace>
  <inkml:trace contextRef="#ctx0" brushRef="#br0" timeOffset="71260.1">15032 9699 657 0,'0'0'59'0,"0"0"-5"0,0 0 17 0,0 0-29 16,0 0-19-16,0 0-11 0,0 0 2 16,0 0-1-16,0 0-1 0,-19-35-5 15,26 29-2-15,5-1-2 0,1-4-1 16,9 1-2-16,7-1 1 0,2 3 0 0,2 2-1 15,0 0-2-15,-2 2-1 0,2 3-20 16,-6-2-34-16,-8-1-49 0,-3-1-58 16,-9-3-242-16</inkml:trace>
  <inkml:trace contextRef="#ctx0" brushRef="#br0" timeOffset="71872.61">15495 9451 492 0,'0'0'23'0,"0"0"49"0,-16-60-10 0,14 47-10 0,2 2 6 16,0-1-18-16,0 0-10 0,6 0-1 16,2 3-9-16,0 2-7 15,3 3-3-15,7 2-4 0,-3 2 0 0,7 3-1 16,3 6 4-16,0 7-3 15,-2 4-1-15,0 1 1 0,-3 2-1 0,-7 6-5 16,-9 0 1-16,-4 5-1 0,-2 4 0 16,-13 3-1-16,-5 4-1 0,-3-2-3 15,4-3-6-15,-2-6-7 0,11-5 8 16,-2-3-1-16,6-3 0 0,1-4-3 16,3-4-2-16,0-4-1 0,0-1 3 0,0-7 9 15,0-2-12-15,0-1 17 0,2-2 2 16,0-4 2-16,2-4 7 15,4-3 0-15,3-5 2 0,11-5 2 16,-3-7-2-16,5-5-2 0,5-3 2 16,4-6-4-16,2-1 0 0,3 0-1 0,-5 4 0 15,-9 6 1-15,-3 10-4 0,-7 5 2 16,-1 4 6-16,-7 1 0 0,0 4 0 16,-4 4-3-16,0 3-4 0,0 2-1 15,-4 2-3-15,0 0-2 0,0 3 0 16,-7 7-2-16,3 10-1 0,-2 8 0 15,-7 1 1-15,5 3 1 0,-3-1 1 0,3 0-1 16,4 0 1-16,-5-2-1 16,3-2 1-16,6 0 1 0,0-1 0 0,1-3-1 15,3-3 1-15,0-2 0 16,7 0-1-16,-1-3 0 0,8 0 0 16,1-3-1-16,3-3 1 0,-1-2-4 0,8-4-6 15,0-3-29-15,1-4 1 0,3-7-11 16,0-6-59-16,0-7-62 0,-6-1-252 15</inkml:trace>
  <inkml:trace contextRef="#ctx0" brushRef="#br0" timeOffset="72217.97">16163 9301 348 0,'0'0'74'16,"0"0"14"-16,0 0-4 0,0 0-23 15,0 0 1-15,0 0-2 0,0-52-11 0,6 49-11 16,2 2-10-16,1 1-7 15,-3 0-4-15,4 0-1 0,5 6-1 16,-3 4-3-16,11 8-2 0,-3 5-2 0,5 6-1 16,2 7 0-16,0 1-2 15,-6 2-3-15,-3-1-2 0,-10 0-1 0,-5 1 1 16,-8 4 0-16,-9 4-2 0,-13 2-3 16,-6 0-12-16,0-8-15 0,2-9-13 15,0-5 10-15,6-10-33 0,4-7-56 16,-1-7-100-16</inkml:trace>
  <inkml:trace contextRef="#ctx0" brushRef="#br0" timeOffset="72658.88">17161 8863 6 0,'0'0'442'0,"0"0"-376"0,-25-50 5 16,19 40-2-16,2 2-8 0,2 0-8 15,2 2-8-15,0 4-11 0,0-1-7 16,0 3-5-16,0 0-7 0,0 2-7 16,4 6-5-16,6 7-1 0,1 3-1 15,3 2 1-15,7 4 3 0,2-1 1 16,-3-1-2-16,3-1-2 0,4-1-1 0,-10-1-1 15,3 0 2-15,-5-4-2 0,-1-2-1 16,-4-2 0-16,-1-4-18 0,1-3-8 16,-4-3-4-16,-2-1-11 0,3-7-1 15,-7-5 19-15,2-3 24 0,-2-2 0 16,0-5 0-16,0-3 3 0,0-1 11 16,0-5 17-16,-2 4-9 0,-3 4 5 15,1 8 3-15,-2 4-6 0,-2 5-1 16,-2 6-5-16,-1 6-6 0,-9 11-4 15,5 10-8-15,-6-1-1 0,5 4 1 0,-3-1 0 16,5-1-2 0,-3 0-20-16,9-5-10 0,0 0-18 15,-3-6-35-15,5-8-42 0,0-4-98 16</inkml:trace>
  <inkml:trace contextRef="#ctx0" brushRef="#br0" timeOffset="73319.89">18583 7915 298 0,'0'0'51'0,"0"0"-9"0,0 0-4 16,0 0 5-16,0 0-6 0,0 0 10 15,0 0-3-15,0 0-9 0,17-3-5 16,-17 3 6-16,0 0 10 0,0 0-10 0,0 0-3 16,0 0-3-16,0-1-2 15,0 1-6-15,-4 0-5 0,-7 1-4 16,3 5-5-16,-4 0-6 0,-7 0-2 16,-1 4 0-16,-3 4 1 15,-6 3-1-15,0 3-1 0,0 3-1 0,4 4 2 0,-2 5 0 16,0 2-1-16,1 4-1 0,1 0-1 15,6 1 2-15,1 0 0 0,3-3 1 16,3-2 0-16,8-3 0 0,4-3-1 16,4-4 0-16,10-2-1 0,1-2 2 15,3-5-2-15,1-3 1 0,8-4 1 16,0-6 0-16,4-4 1 0,2-8 1 16,-2-8 7-16,0-5 2 0,0-2 4 15,-11-4-5-15,-1-4 1 0,-5-4-2 16,-1-5-5-16,-3-5 0 0,0-4-1 15,3-6-2-15,-5-3 1 0,2-7 1 16,1-5-1-16,-3-3 0 0,0 0-1 16,-1 8 0-1,-7 8 0-15,0 12 1 0,-3 13-2 0,-3 8 1 0,0 12 0 16,4 6-1-16,-2 2 3 0,0 4 2 0,-2 2-5 16,-1 3 0-16,-5 13 0 0,-5 13-5 15,-3 15 3-15,-1 13 0 0,7 7 1 16,3 6 1-16,9 3 0 0,2-3 2 15,2 0-1-15,4-7 2 16,3-1 1-16,-1-7-4 0,0-3 0 0,3-5 0 16,-1-5 0-16,4-2 0 0,5-5 0 15,2-5 0-15,3-6 0 0,-1-7 0 16,4-6-15-16,-2-7-12 0,-2-4-18 16,1-3-7-16,1-11-39 0,-4-11-38 15,-2-6-102-15</inkml:trace>
  <inkml:trace contextRef="#ctx0" brushRef="#br0" timeOffset="73678.98">19439 7726 384 0,'0'0'45'16,"0"0"21"-16,0 0 33 0,11-57-40 15,-11 40-9-15,0 1 1 0,0 2-5 0,0 2-11 16,-5 4-9-16,-1 2-6 16,0 1-3-16,0 3-5 0,-2 1-3 0,-5 1-4 15,1 5-3-15,-9 6-2 16,0 7 0-16,-1 4 0 0,-3 7-1 0,-2 5 1 16,2 7 0-16,-6 4-1 0,2 4 1 15,-2-1 0-15,2 2 0 0,7-4 0 16,7-3 2-16,7-2-1 0,6-1-1 15,2-1 0-15,4 1 0 0,4-1 0 16,7 1 0-16,3-3 0 0,5-3 0 16,2-7-2-1,8-6-6-15,2-8-8 0,8-5-9 0,-3-7-11 0,5-3-21 16,-4-7-41-16,-1-11-23 0,-9 1-172 0</inkml:trace>
  <inkml:trace contextRef="#ctx0" brushRef="#br0" timeOffset="73913.82">19743 7899 559 0,'0'0'56'0,"0"0"8"15,0 0 26-15,0 0-11 0,0 0-35 16,12-51-12-16,-12 51-6 0,0 2-10 0,0 6-10 16,0 5-5-16,0 9 2 15,-2 3 3-15,-2 6 3 0,-2 2-3 16,0 2-3-1,0-2-1-15,2 2-1 0,1-3 0 0,1-1 0 0,2-2-1 16,0-3-1-16,0-2-17 0,5-4-18 16,-1-3-8-16,8-3-6 0,0-6-42 0,3-5 19 15,1-3-19-15,-1-4-118 0</inkml:trace>
  <inkml:trace contextRef="#ctx0" brushRef="#br0" timeOffset="74137.84">20004 8104 591 0,'0'0'67'0,"0"0"9"15,0 0 24-15,0 0-42 0,0 0-17 16,0 0-15 0,0 0-5-16,0 0-5 0,53-19-5 15,-40 13-6-15,5 0-4 0,1 2 1 16,2 0-2-16,1 2 0 0,-1 0-1 15,-2 1-14-15,1 0-15 0,-1 0-13 16,4-3-10-16,-1-2-47 0,1-8-83 16,0-3-310-16</inkml:trace>
  <inkml:trace contextRef="#ctx0" brushRef="#br0" timeOffset="74668.17">20502 7927 537 0,'0'0'32'0,"0"0"-14"0,0 0 28 0,0 0 8 0,-11-64-22 15,11 43-21-15,0 0 7 0,9-1-4 16,-1 4 3-16,2 1-4 0,3 7-4 16,1 3 4-16,3 2-4 0,3 3-2 15,5 2 0-15,0 1 1 0,4 9 0 16,-2 2-2-16,0 5-3 0,-7 0 0 15,-1 3-2-15,-7 2 1 0,-1 0-1 16,-7 3-1-16,-4 0 1 0,-6 2 0 0,-5 1 0 16,-3-4 0-16,-3 2 0 0,-1-2-1 15,1-3 0-15,3 0-1 16,5-8-5-16,3-1 2 0,2 0 1 0,2-5 1 16,2-2 2-16,0-5 0 15,2 0-2-15,4-3 2 0,5-4 2 0,1-1 0 16,2-5 4-16,1-2-1 0,3-2 0 15,-3-3-1-15,8-6 1 0,-5-2 2 16,3-8 1-16,4-4 2 0,-5-7 5 16,3-2-7-16,2 3 3 0,-4 5-2 15,-5 10-4-15,-5 6-5 0,-5 10 5 16,-4 5 3-16,0 5-1 0,-2 2-2 0,-2 3-2 16,-6 6-3-16,-5 9-3 0,-5 9-1 15,-3 8 4-15,-4 5-1 0,-2 5 1 16,7-1 0-16,1-1 0 0,4-3-1 15,3-5 2-15,10-2 0 0,2-3-1 16,2-5 0-16,13 0 0 0,1-3 0 16,7-3 0-16,-3-4-1 0,1-4 0 15,4-6-29-15,-4-2-16 0,-1-4-19 16,1-9-49-16,-2-8-72 0</inkml:trace>
  <inkml:trace contextRef="#ctx0" brushRef="#br0" timeOffset="74872.25">21236 7463 614 0,'0'0'70'0,"0"0"13"0,0 0-19 15,0 0-25-15,0 0-14 0,59 32-5 16,-40-6 4-16,2 8-3 0,-9 3-11 16,1 7 0-16,-1 5-4 0,-6 4-1 15,-2 4-2-15,-4 0-1 0,0 2-1 16,-6 0-1-16,-10-1-1 0,-3-1-28 15,-10-7-21-15,-2-2-8 0,-2-4-52 16,-4-9-29-16,2-9-75 0</inkml:trace>
  <inkml:trace contextRef="#ctx0" brushRef="#br0" timeOffset="75218.23">18530 9131 510 0,'0'0'66'15,"0"0"-35"-15,0 0 22 0,62-46 18 0,-21 36-16 16,11-2-15-16,26-2-8 16,13-3-5-16,21-1-10 0,16 0-10 15,8-2 2-15,9 2-3 0,6 3-3 0,8 5 1 16,2 7 0-16,5 2-4 0,-1 5 0 0,-12 6-8 16,-14 0-1-16,-22 2-18 15,-19 1-31-15,-22-3-33 0,-24-5-30 0,-27-5-125 16</inkml:trace>
  <inkml:trace contextRef="#ctx0" brushRef="#br0" timeOffset="75814.84">19487 9317 629 0,'0'0'83'0,"0"0"-28"0,0 0-9 15,29-53 15-15,-23 50-20 0,0-2-14 16,-2 3-7-16,2 2-6 0,-1 0-7 15,-3 4-3-15,2 3-4 0,-2 10 0 16,-2 5 0-16,0 7 1 0,0 6 1 0,-6 0-2 16,6 4 0-16,-2 2 0 0,-1 1 0 15,1 0-2-15,2-1 2 16,0-4 2-16,0-7-2 16,0-6 0-16,2-8 0 0,3-2 1 0,-5-7-1 0,0-3 0 15,0-2 0-15,0-2-1 0,0 0 1 16,0-2 0-16,0-5 2 0,-5-4-1 15,-3-5-1-15,0-3 1 0,-7-7-1 16,-3 1 1-16,-3-1-1 0,-4 3 0 16,7 5 0-16,-7 3 0 0,2 7-2 15,5 3 2-15,-1 4 0 0,-2 1-1 16,1 4-3-16,-1 5-5 0,4 3-1 16,-1 5-1-16,3-1 1 0,3 0 5 15,0 3 5-15,3 0 0 0,3-2 0 16,0-1 0-16,2 0 0 0,2-2 0 15,2-2 0-15,0-2 0 0,6 0 0 16,4 0-1-16,5 1 1 0,5 0 1 0,7-4 1 16,8-1 6-16,3-4 0 0,5 0-3 15,3-2-3-15,-1-3-1 0,-2-5-1 16,-1-1-25-16,-5-4-23 0,-6-6-64 16,-8-6-100-16,-5 0-359 0</inkml:trace>
  <inkml:trace contextRef="#ctx0" brushRef="#br0" timeOffset="76381.67">19840 9456 592 0,'0'0'60'16,"0"0"-25"-16,0 0 28 0,2-60 7 0,-4 52-27 15,0 0-21-15,2 2-7 0,-2 0-1 16,2 3-2-16,0 0-3 0,0 1 0 15,-2-2-3-15,8 3 1 0,-4-1-5 0,9 1 0 32,-1 0-2-32,2-1 0 0,5 2 1 0,-1 0-1 0,1 7 1 15,0 2-1-15,-1 3 0 0,-1 4 2 16,-5 7-1-16,-6 5 0 16,-4 3 0-16,-12 1-1 0,-1 4 0 0,-1 0 0 15,-3-1 0-15,5-6 0 0,-1-3 0 16,7-5-3-16,4-6-1 0,2-2 1 0,0-4 2 15,2-4-1-15,0-1 2 0,0-3 0 16,0-1 2-16,0 0-2 0,3-1 4 16,1-5 2-16,0-2-1 15,4-4 1-15,5-2-3 0,-1-7 7 0,9-3-3 16,-2-7-2-16,6-7-1 0,-5-2-1 16,3-3 0-16,-6-2 1 0,1 3-1 15,-5 5 0-15,-3 11-3 0,-6 15 0 16,-6 5 0-16,0 6 0 15,0 0 0-15,0 2 0 0,-2 10 0 0,-10 6 0 0,0 6 0 16,-1 3 0-16,-3 2 0 16,1 2 0-16,-3 1 0 0,1 1 0 0,0-3 0 15,7 0 0-15,0-1 0 0,2-2 0 16,1-2 0-16,5-3 0 0,2-3 0 16,4 1 0-16,5-4 0 0,5 0 0 15,5-1 0-15,8-5 0 0,8-3 0 16,8-3 0-16,5-3 0 15,8-2 0-15,-5-3 0 0,-3-5 0 0,-7-8-22 16,-10-8-53-16,-8-11-102 0,-13-6-388 16</inkml:trace>
  <inkml:trace contextRef="#ctx0" brushRef="#br0" timeOffset="82507.36">22211 8653 75 0,'0'0'252'0,"0"0"-175"15,0 0 12-15,0 0-14 0,0 0-16 16,0 0-13 0,0 0-8-16,0 0-8 0,0 0-6 0,-14 11-3 0,18-11 4 15,0 0 1-15,6 1 0 0,5 0-6 16,-1-1-6-16,11 0 6 0,2-2-6 16,6-3-4-16,-2-1-6 0,4 2-3 15,-2 1-1-15,0 0 0 0,-2 2 0 16,-8-1 0-16,0 2-3 15,-3 7-21-15,-9 3-11 0,-7 1-35 0,-4 3-49 0,-6 0-39 16,-9-2-222-16</inkml:trace>
  <inkml:trace contextRef="#ctx0" brushRef="#br0" timeOffset="82680.37">22267 8949 292 0,'0'0'312'0,"0"0"-210"0,0 0-33 16,0 0-9-16,0 0-17 0,0 0-15 15,0 0-10-15,0 0 1 0,0 0 1 16,50 18-6-16,-28-20-4 0,7 1-2 16,0-2-3-16,2 1-3 0,-4 2-2 15,-2 0 0-15,-2 2-19 0,-5 2-40 16,-5 3-40-16,-9 3-116 16,-2-2-326-16</inkml:trace>
  <inkml:trace contextRef="#ctx0" brushRef="#br0" timeOffset="92776.69">23757 8756 73 0,'0'0'176'0,"0"0"-117"0,0 0-23 0,0 0 11 16,0 0-1-16,0 0-13 0,0 0-2 16,0 0-6-16,2-15-3 0,-2 15 3 15,0 0-3-15,0 0-1 0,0 0 2 0,0 0 1 16,-2 0 1-16,0 0 1 0,-2 0-2 15,-4 0-10-15,2 0-1 0,0 2 1 16,1 1 3-16,3-3-2 0,2 1-4 16,0-1-3-16,-2 0-1 0,2 0-2 15,0 0 0-15,0 0-2 0,0 0 3 16,0 0 0-16,4 0-1 0,-2 0-2 16,5 2 4-16,7-2 1 0,-1 0 2 15,9 0-1-15,1-2 1 0,2-1 1 16,8-2-4-16,0 2 1 0,0-2-3 15,-2 2 1-15,-2 1 0 0,-4 1-4 16,-13 1-1-16,1 0 2 0,-5 0-2 16,-6 1-1-16,0-1 1 0,-2 0 0 15,0 2-1-15,0-2 0 0,-2 4 0 0,-2-1 2 16,-9 2-1-16,3-2 0 0,2 1 0 16,-11-1 0-16,9-3 0 0,-7 1-1 15,7 1 0-15,4-2 1 0,0 0 0 16,-1 0-1-16,5 0 1 0,0 0 0 15,-2 0-1-15,2-2-1 0,0 2 0 16,2 0-5-16,0 0-8 0,-2-1-10 16,2 0-7-16,0 1-20 0,0 0-27 15,0 0-32-15,-2 0-70 0,2 0-193 16</inkml:trace>
  <inkml:trace contextRef="#ctx0" brushRef="#br0" timeOffset="93750.39">24611 8265 247 0,'0'0'65'0,"0"0"1"0,0 0 5 0,0 0-7 16,0 0-13-16,0 0-4 15,0-22-8-15,0 19-2 0,0-2 4 16,0 2-3-16,0 1-5 0,0 0-6 0,0 1-3 16,0-1 0-16,0 1-5 0,0 0-4 15,0 0-4-15,0 1 0 0,0 0-3 16,0 0 0-16,0 0-2 0,-2 0-3 15,2 0-3-15,0 6 0 0,0 4-2 16,0 3 2-16,0 3 0 0,0 3 0 16,0 1 1-16,0 3 0 0,0 2 1 15,4 2-1-15,-2 0 0 0,0 3 2 16,0 1-2-16,0 0-1 0,3-1 0 16,-3-2-1-16,2-4 2 0,-4-1-2 15,2-3 2-15,2-2-1 0,0-3 0 16,-4-2-5-16,2-6-9 0,-2 4-10 15,0-3-21-15,0 1-20 0,0 1-36 0,0-2-25 16,0 2-32-16,-2-4-149 16</inkml:trace>
  <inkml:trace contextRef="#ctx0" brushRef="#br0" timeOffset="95762.67">23557 9108 292 0,'0'0'46'16,"0"0"7"-16,0 0 11 0,-29-14-6 0,29 11-12 16,-2 3-11-16,2 0-7 0,0 0-7 15,0 0-3-15,0 0-6 0,0 0-5 16,2 0-3-16,4 0-3 0,11 2 3 15,-1-1 8-15,13-1 7 0,4 3 2 16,11-1-1-16,5 0 1 0,11 0-6 16,6 1-4-16,7-2 0 0,11-2 0 15,14 1 4-15,11-6-1 0,9 2-4 16,12 0-6-16,9-3-3 0,5 1 0 0,-7 2 1 16,-9-2 2-16,-10 4-2 15,-7-1 1-15,-18-1-3 0,-10 1-6 0,-15-1 6 16,-12 3 0-16,-19 0 2 15,-18 1-1-15,-9 0-1 0,-10 0 0 0,-4 0-12 16,-12 1-13-16,-9 5-16 0,-14 0-77 16,-7-1-76-16,-12-2-264 0</inkml:trace>
  <inkml:trace contextRef="#ctx0" brushRef="#br0" timeOffset="96170.3">23838 9774 487 0,'0'0'63'0,"6"-70"7"16,3 47-14-16,-5 0 15 0,2 1-11 15,2 4-24-15,-2 5-4 0,3 3-5 16,-9 5-3-16,2 2-3 0,-2 3-4 16,0 0-2-16,0 0-2 0,0 3-8 0,0 6-5 15,2 3-3-15,2 9 2 16,-2 7 2-16,2 5 0 0,-2 5-1 0,-2 3 1 15,2 3-1-15,-2 0 0 0,2-1 2 16,-2-4-2-16,0-3-2 16,4-6-14-16,3-5-14 0,-3-4-13 0,0-4-34 15,0-5-50-15,-2-3-53 16,4-9-213-16</inkml:trace>
  <inkml:trace contextRef="#ctx0" brushRef="#br0" timeOffset="96374.46">24187 9824 575 0,'0'0'68'0,"0"0"-24"0,0 0 13 15,0 0 6-15,0 0-28 0,0 0-11 16,0 0-5-16,0 0-2 0,0 0-3 16,27-13-2-16,-16 8-2 0,13-2-2 15,5-4-3-15,6 2-2 0,3 1-3 16,-1 2 1-16,2 0-1 0,0 2 0 15,1 2-13-15,-7 2-29 0,-4 0-32 16,-9 0-76-16,-5 0-89 0</inkml:trace>
  <inkml:trace contextRef="#ctx0" brushRef="#br0" timeOffset="96877.43">24737 9642 25 0,'0'0'527'0,"9"-57"-465"0,-7 41-5 0,0 4 25 16,-2 1-14-16,2 1-31 0,-2 3-7 16,4 1-9-16,0 2-3 0,4 1-3 15,3 1-6-15,-3 2-3 0,8 0-3 16,3 0 0-16,6 4-1 0,2 1 0 0,-5 3 0 16,1 3-1-16,2 3 0 0,-11 2-1 15,1 1-1-15,-7 5 1 0,-8 4-4 16,-4 4 1-16,-13 3 1 0,-1 3-7 15,-9-1-7-15,-2-3-2 16,4-2 4-16,9-5 1 16,-1-4 2-16,7-4 3 0,8-5 4 0,0-5 3 15,0-4 1-15,2-2 1 0,0-1 0 0,0 0-1 16,4-6 10-16,0-1 7 0,8-6-10 16,5-5 6-16,1-4 0 0,3-6-7 15,6-4 1-15,-6-3-2 0,-1-2-3 16,5 0 1-16,-6 3 2 0,-3 6-5 0,-5 4 0 15,-5 6 0-15,-4 4 0 0,-2 4 1 16,0 2 2-16,0 3 2 0,0 2-1 16,-2 3-2-16,-2 0-2 0,-3 6 0 15,3 6-4-15,0 9-3 16,0 3 4-16,-6 5 3 0,1 0 2 0,5 3-2 16,0-1-1-16,2 1 1 0,0-3 0 15,0-3-1-15,4-4-4 0,-2-2-5 16,0-1 0-16,0-3-6 0,2-1-8 15,0-2-10-15,-2 2-30 16,0-3-52-16,-2 0-20 0,-6-6-67 0</inkml:trace>
  <inkml:trace contextRef="#ctx0" brushRef="#br0" timeOffset="97192.48">23193 9683 583 0,'0'0'62'0,"0"0"-22"0,0 0 19 16,0 0 11-16,0 0-26 0,0 0-16 15,0 0-5-15,0 0-3 16,-6-36-10-16,6 43-8 0,2 6-2 0,2 7-3 15,0 10 3-15,2 5 1 0,3 4 0 16,3-1-1 0,1 4 1-16,7 2-1 0,1 6 0 15,4 2 0-15,8-1 0 0,8-2-2 0,5-5-5 0,7-5-14 16,3-3-12-16,10-6-16 0,2-4-30 16,-1-8-32-16,-7-8-124 0</inkml:trace>
  <inkml:trace contextRef="#ctx0" brushRef="#br0" timeOffset="97506.74">25419 9489 423 0,'0'0'60'0,"0"0"14"15,0 0-14-15,0 0 0 0,0 0 4 16,0 0-16-16,0 0-16 0,0 0-11 0,-20-28-5 16,32 28 0-16,-4 4 3 15,11 6-3 1,0 2-1-16,5 7 0 0,5 3-3 0,-4 6-2 16,-6 2-4-16,3 5-2 0,-15 2-2 15,-1 5-2-15,-6 2 0 0,-10 4 0 0,-7-2 0 0,-4-2-16 16,-8-5 1-16,3-5-3 0,-3-7-7 15,2-6-15-15,6-7-30 0,-4-5-50 16,11-6-87-16</inkml:trace>
  <inkml:trace contextRef="#ctx0" brushRef="#br0" timeOffset="98010.93">25742 9211 580 0,'0'0'44'0,"0"0"14"0,0 0 2 15,0 0 9-15,49-50-21 0,-40 46-16 0,-3 3-4 0,-2-1-1 0,-4 2-9 16,0 0-6 0,0 0-5-16,0 0-4 0,0 3-3 0,0 1 0 0,-2 2-1 0,0 3-2 31,-4 1 3-31,-5 2 0 15,1-2 1-15,4 1-1 0,-7-2 1 0,1-4 1 16,2 1-2-16,-7-4 0 0,5-2 0 16,-7 1-3-16,7-1-1 0,-5-3 1 15,5-1-2-15,6-4 3 0,-3 0 0 16,1 2 0-16,4-3 2 0,4-2 0 16,0-3 0-16,2 2 0 0,6 1 0 0,1-1 1 15,-3 4-1-15,4 3 1 16,7 2-1-16,-3 3 2 0,9 0-1 0,0 6-1 15,-5 5 1-15,7 1 3 16,-2 5 0-16,-11 1-3 0,1 1 2 0,-3 3-1 16,-8 1-1-16,-2 1-1 15,0-3 0-15,-4 0 0 0,-9 0 0 16,3-4 0-16,2-3 0 0,-5-2-1 0,5-2 2 16,4-2-1-16,4-2 0 0,0 1 0 15,0-2 1-15,0-2-1 0,10 0 0 16,7-3 3-16,4 0-3 0,10-3 3 15,12-5 1-15,7-5-1 0,12-5-3 16,8-3-1-16,4-2-51 0,3-6-94 16,-19 1-328-16</inkml:trace>
  <inkml:trace contextRef="#ctx0" brushRef="#br0" timeOffset="103618.15">26928 8605 441 0,'0'0'101'0,"0"0"-33"0,0 0-18 0,0 0 13 15,0 0-20-15,0 0-14 0,0 0-10 16,0 0-5-16,0 0-2 0,23-4 0 16,-8 13 2-16,-3 2-2 0,9 3-1 15,-5 4-1-15,5 3-1 16,4 2-5-16,-5-1-1 0,5 1-1 0,2 1 1 16,2-3-3-16,-4 2 0 0,-2-4 1 31,-1-1-1-31,-1-4-3 0,-9-3-24 15,-5-5-44-15,-3-3-31 0,-4-3-24 16,-2 0-163-16</inkml:trace>
  <inkml:trace contextRef="#ctx0" brushRef="#br0" timeOffset="103775.77">27199 8732 390 0,'0'0'171'0,"-18"-64"-50"0,9 47-9 16,7 5-28-16,-2 3-21 0,4 4-19 15,-2 4-13-15,2 1-24 0,-2 0-7 16,0 4 0-16,0 6 0 0,-6 8 0 15,-1 10 0-15,1 7 0 0,-11 3 0 16,5 4 0-16,-5-1 0 0,5 1 0 16,-5-2 0-16,5 2-13 0,-5-2-65 15,-4-3-79-15,-5-7-160 0</inkml:trace>
  <inkml:trace contextRef="#ctx0" brushRef="#br0" timeOffset="108217.28">28076 8474 294 0,'0'0'65'16,"0"0"-20"-16,0 0-9 0,0 0 15 15,0 0 3-15,0 0-11 0,8-54-11 0,-8 47-7 16,0 2-4-16,0 0 2 0,0 1 3 16,-2 1-2-16,-4-1-2 0,1 2-2 15,-1-1-2-15,0 2-5 0,2 0-3 16,-8-1-1-16,1 2-1 0,5 0-1 16,-2 0 0-16,-5 5 1 15,7 4-4-15,0 4-2 0,-4 3-1 0,-3 7-1 16,3 1 0-16,0 3 0 0,-7 5 2 15,5 3 0-15,-7-1-1 0,9 3 2 16,-5 1-1-16,5 4-1 0,6 4 0 16,2 3 1-16,2 1-1 0,0-3 1 0,6-3-2 15,10-2 0-15,-1-4 2 0,1-4-2 16,1-6-1-16,-1-6-3 0,1-6-12 16,2-2-13-16,-3-6-16 15,3-6-28-15,-5-3-5 0,11-5-66 0,-13-5-69 16</inkml:trace>
  <inkml:trace contextRef="#ctx0" brushRef="#br0" timeOffset="108457.2">28214 8806 429 0,'0'0'89'0,"0"0"-13"0,0 0-17 16,0 0 9-16,0 0-14 0,0 0-18 15,0 0-9-15,0 0-3 0,0 0-7 16,-10-11-5-16,12 11-3 0,6 0-3 0,2 0-3 16,7 0 3-16,6 0 4 0,12 0 1 15,2 0-2-15,4 0-5 0,-1-1-2 16,-5-1 0-16,0 2-2 0,-6-1-1 16,0 1-36-16,-6 0-39 0,-3-5-69 15,-7 0-81-15</inkml:trace>
  <inkml:trace contextRef="#ctx0" brushRef="#br0" timeOffset="108782.28">28719 8468 438 0,'0'0'50'0,"0"0"-15"16,0 0 5-16,0 0 13 0,0 0-19 15,10-51-10-15,-10 46-5 0,0 3-2 16,0 2-1-16,0 0 5 0,0 0 3 16,0 0 6-16,0 0-1 0,0-1-3 15,0 0-3-15,0 0-2 0,0 1-2 16,0-1-4-16,0 1-6 0,2 2-1 16,0 5-5-16,2 4 0 0,2 2 2 0,-2 5 0 15,1 4-2-15,-3 3 0 16,-2 6-3-16,2 1 2 0,-2 3-1 15,2 0-1-15,-2-1 0 0,0 1 0 0,0-4 0 16,2-2-18-16,0-2-24 0,2-5-3 16,4-4-22-16,-4-7-61 0,-1-5-23 15,-3-4-147-15</inkml:trace>
  <inkml:trace contextRef="#ctx0" brushRef="#br0" timeOffset="109080.05">29074 8189 438 0,'0'0'166'16,"0"0"-107"-16,0 0 1 0,0 0 11 0,0 0-20 15,0 0-27-15,0 0-6 0,0 0 1 16,58-17-1-16,-39 28-2 15,1 5-3-15,1 5 2 0,4 9-5 0,6 4-1 16,-4 6 1-16,-7 3-4 0,1 5-1 16,-9 2-2-16,-8 2-3 0,1 2-1 15,-14-1-1-15,-3-6 1 0,-5-5-4 16,1-9-14-16,-9-3-14 0,-4-6-19 16,-2-2-39-16,-6-4-66 15,2-6-135-15</inkml:trace>
  <inkml:trace contextRef="#ctx0" brushRef="#br0" timeOffset="110289.35">5811 12266 255 0,'0'0'104'15,"0"0"-49"-15,0 0-3 0,0 0 12 0,0 0-8 0,-50 5-14 16,50-7-12-16,0 1-2 0,0 1-2 0,0-2-5 15,2 1-3-15,4 0-4 16,1-1-2-16,5 2 5 0,9-1-1 16,10 1-1-16,10-2 0 0,15-2 1 0,8 2-2 15,12-2-4-15,17 3-3 16,13-1 0-16,10 2-5 0,8 0-2 0,0 1 2 16,2 6-1-16,-6 0 0 0,-7 0 3 15,-7-1-2-15,-5-4-2 0,-12-1-3 16,-15-2 2-16,-10 1 0 0,-14-1 1 15,-17-2 0-15,-10 2 0 0,-15-1-6 16,-6 1-7-16,-2-1-8 0,-10-2-1 0,-7-3-3 31,-12-2-40-31,-12-2-29 0,-17-4-79 0,-4-2-165 0</inkml:trace>
  <inkml:trace contextRef="#ctx0" brushRef="#br0" timeOffset="110862.24">5881 12364 341 0,'0'0'127'0,"0"0"-54"0,0 0-8 15,0 0-2-15,0 0-6 0,0 0-18 16,0 0-7-16,0 0-6 0,-27-25-6 0,27 24-4 15,0-1-7-15,0 2-5 16,0 0-1-16,0 0-3 0,0 4 0 0,8 3 0 16,3 3 0-16,1 1 0 0,9 0 1 15,4 1-1-15,8 1 7 0,8 2 1 16,13-4-2-16,6 1 1 0,14-3-1 16,3 1-5-16,1 1 2 0,7 0-2 15,-11 5-1-15,-1 2 1 0,-7 1 1 16,-10 2-2-16,-5-1 2 0,-9 0 0 15,-13 4 0-15,-11 1-2 0,-7 5 0 16,-11 1 0-16,-7 3-2 0,-9 4 2 16,-15 6 2-16,-6 3-2 0,-13 2 0 0,-6 1 0 15,-4-1 0-15,-2-3 0 0,-4-2 0 16,6-4 0-16,0 0 0 16,2-1 0-16,5-5-2 0,1-2 2 0,8-1-1 15,7-6 0-15,8-3-4 0,4-7 3 16,15-7 2-16,8-2 0 0,0-2-2 15,2-1 0-15,6-3 0 0,5 1 0 16,13 0 1-16,3-2 1 0,12 1 1 16,9 0-1-16,6-5 1 0,4 2 0 15,8 0 0-15,-2 0 2 0,4 2-1 16,-4-1 1-16,-2 2 0 0,-2 0-1 16,-8 0-1-16,-3 0 2 0,-5 3-3 0,-7 3 0 15,-8-3-1-15,-6 3-14 0,-9 1-13 16,-3 4-20-16,-11 0-36 15,0-3-24-15,-9-1-67 0,-5-3-128 16</inkml:trace>
  <inkml:trace contextRef="#ctx0" brushRef="#br0" timeOffset="111230.04">5819 13924 490 0,'0'0'25'0,"0"0"-2"15,0 0 18-15,0 0 17 0,-10-58-13 16,8 50 2-16,2 2 0 0,-5 2-4 15,5 1-7-15,0 1-7 0,0 2-5 16,-2 0-6-16,2-2-3 0,0 2-5 16,0 5-6-16,0 6-2 0,0 7-2 15,0 4 1-15,0 6 1 0,-2 5-1 16,-2 7 2-16,-4 8-1 0,-2 5-2 16,-1 3-1-16,-1-1-2 0,4-4-10 15,3-8-14-15,3-8-4 0,2-10-19 16,0-10-15-16,2-10-33 0,0-5-37 0,1-10-106 15</inkml:trace>
  <inkml:trace contextRef="#ctx0" brushRef="#br0" timeOffset="111403.65">5755 13601 667 0,'0'0'59'0,"0"0"4"0,0 0-15 16,0 0-8-16,0 0-30 0,0 0-9 0,0 0 0 15,0 0 1-15,0 0-2 0,-8-3-3 16,14 13 3-16,4 3-8 0,0-1-22 16,1 4-21-16,3 0-32 0,1-1-22 15,1 1-75-15,-3-7-148 0</inkml:trace>
  <inkml:trace contextRef="#ctx0" brushRef="#br0" timeOffset="111607.99">6077 13901 696 0,'0'0'40'0,"0"0"2"15,0 0-7-15,0 0-6 0,0 0-13 16,0 0-6-16,0 0 2 0,9-54-3 0,5 43-5 16,3 0-3-16,1 2-1 0,-1-1 0 15,8 4-2-15,-5 2 1 0,-1 2-7 16,2 2-20-16,-9 3-35 0,0 3-52 15,-8 1-47-15,-4-1-170 16</inkml:trace>
  <inkml:trace contextRef="#ctx0" brushRef="#br0" timeOffset="111780.87">6170 14037 528 0,'0'0'163'15,"0"0"-112"-15,0 0-20 0,0 0-4 16,0 0-2-16,0 0-11 0,0 0-10 0,0 0-1 15,0 0 0-15,56 15-1 0,-29-21 0 16,12-3-2-16,-4-1 0 0,1 0-21 16,-5 0-69-16,-9 0-58 0,1-3-159 15</inkml:trace>
  <inkml:trace contextRef="#ctx0" brushRef="#br0" timeOffset="112095.79">6834 13629 808 0,'0'0'65'0,"0"0"-31"0,0 0 5 0,-54-8-12 16,38 8-21-16,-7 0-5 0,-4 8 0 15,6 3-1-15,-1 8-2 0,-3 6 0 16,2 5-2-16,-2 5-1 0,0 4 0 16,3 1-1-16,5 2 2 0,5 1 2 15,3 2-5-15,5-1-10 0,4-3-2 16,7-6 4-16,9-6-12 15,1-9 12-15,5-6 12 0,7-10 3 0,4-5-2 0,3-7 2 16,3-9 9-16,0-6 7 16,-6-2-8-16,-2 0 4 0,-10 2 12 15,-13 0-3-15,-4-2 1 0,-8-3 0 0,-8-3-11 16,-13-3-8-16,-8-3-3 0,-6-1-4 16,-11 4-9-16,-4 7 1 0,-6 6-23 15,-2 8-9-15,2 7-17 0,7 3-53 16,5 1-24-16,15-1-76 0</inkml:trace>
  <inkml:trace contextRef="#ctx0" brushRef="#br0" timeOffset="112765.84">6449 11506 493 0,'0'0'92'0,"0"0"-48"16,0 0-6-16,0 0 18 0,0 0-14 16,0 0-18-16,0 0-5 0,0 0-7 15,0-19-2-15,0 21-2 0,0 4-5 16,0 7-1-16,-2 1 2 0,-4 7 5 16,-4 4 2-16,-7 4-5 0,-8 6-4 15,-3 0 1-15,-6 2-1 16,1-4-2-16,0-3 0 15,0-4-5-15,2-5-6 0,4-6-4 0,-2-5 0 0,5-5 6 0,3-4-1 16,0-1 3-16,7-6 4 0,-1-5 3 16,5-3 0-16,2-1 2 0,-3-2 2 15,9-5 4-15,0 1 1 16,2-1-1-16,4 1-1 0,-2 4 0 0,13 3-2 16,-5 5-2-16,9 3-2 15,2 3 0-15,7 2 1 0,6 1 2 0,5 9 3 16,8 5-6-16,-1 5 2 0,8 1-2 15,-5 1-1-15,5 1 1 0,0-4 0 16,-5-1 0-16,3-6 0 0,-4-4 1 16,-5-6-1-16,-4-1 1 0,-6-7-1 15,-6-5 0-15,-6-6 2 0,-9-1 8 0,5-5 5 32,-13-3 1-32,-2-1-2 0,-2-6-2 0,-10-2-4 15,-9-7-3-15,-10-2-1 0,-12 2-3 0,-9 7-2 0,-8 8-1 16,-4 14-3-16,0 8-10 0,6 6-12 15,9 10-6-15,10 6-8 0,10 9-39 16,6 3-44-16,11 4-65 0,4-4-256 16</inkml:trace>
  <inkml:trace contextRef="#ctx0" brushRef="#br0" timeOffset="113431.37">7808 12930 234 0,'0'0'173'0,"0"0"-107"0,0 0 15 0,0-53-18 16,0 42-3-16,6 2-11 15,-4 1-4 1,2 3-7-16,0 2-12 0,0 1-3 16,2 1-9-16,1 1-7 0,5 3 0 15,-2 7-2-15,7 3-1 0,-5 7 0 0,3 4-2 16,-1 7 1-16,-3 3-1 15,-3 5-1-15,0 5 0 0,-8 1 0 16,-4 0 2-16,-6-2-2 0,-1-7-1 16,1-6 0-16,2-5 0 0,1-13 0 15,5-2-13-15,2-7-11 0,0-3-19 0,0-5-26 16,2-12-9-16,3-9-12 0,-1-9-68 16,-4-2-157-16</inkml:trace>
  <inkml:trace contextRef="#ctx0" brushRef="#br0" timeOffset="113604.76">8025 12436 616 0,'0'0'64'0,"0"0"23"15,0 0-14-15,-21-51-12 0,21 48-29 0,0 3-17 16,-2 0 0-16,2 0-4 0,-4 1-4 16,4 1-5-16,0 1-2 0,-2 2 0 15,-3 0-5-15,3 4-26 0,2 3-13 16,-2 4-16-16,2 0-33 0,-4 3-25 15,2-1-83-15,0-1-224 0</inkml:trace>
  <inkml:trace contextRef="#ctx0" brushRef="#br0" timeOffset="114248.05">8564 12934 326 0,'0'0'68'0,"0"0"0"16,0 0 8-16,-54-44-7 0,52 33-23 15,0-2 2-15,2 2-6 0,0-2-9 16,8 1-6-16,-1 0-1 0,5 1-5 15,5 2-4-15,-1 0-3 0,3 3-4 16,8 3 1-16,-3 1-3 0,3 0-3 16,-4 8 1-16,0 6-3 0,-3 3-3 0,-1 5 1 15,-9 4-1-15,3 3-3 0,-11 4 3 16,-2 6 2-16,-6-1-2 0,-5 5-3 16,1-2-5-16,-2-5 3 0,1-2 5 15,7-5-2-15,2-2-2 16,2-2 0-16,0-3-22 0,0-5 21 0,0-7 4 15,2-4-2-15,0-1 0 0,0-3 2 16,0 0 1-16,5-1 1 0,-1-5 0 16,2-2 3-16,-2-6 4 0,7-4 1 15,3-8-6-15,1-8 10 0,3-6-4 16,5-8-2-16,2-2-2 0,-4 2 1 16,-1 2 0-16,-5 13-1 0,-7 8 2 15,-6 9-3-15,-4 4-1 0,0 1 8 0,-6 2 4 16,2 3-5-16,-2 2-5 0,0 2-1 15,0 2 0-15,-1 0-4 0,-1 10-1 16,-4 9 0-16,1 9-2 16,-3 7 3-16,1 5 0 0,1 1 0 0,4 3 0 15,0-2 0-15,5-2 1 0,1 0-2 16,2-2 1-16,2-5-2 0,7-2 1 16,3-6 1-16,3 0-3 0,1-5-10 15,5-1-7-15,-3-4-21 0,1-7 6 16,4-8 4-16,0-3-75 0,1-13 9 15,-3-9-47-15,-4-1-144 0</inkml:trace>
  <inkml:trace contextRef="#ctx0" brushRef="#br0" timeOffset="114656.55">9339 12219 309 0,'0'0'138'16,"0"0"-43"-16,0 0-13 0,0 0-8 16,0 0 2-16,0 0-21 0,0 0-12 15,0-47-11-15,4 45-10 0,-2 0-5 16,3 2-6-16,1 0-4 0,0 4-1 16,4 6-3-16,1 5 0 0,1 5-1 15,0 6-1-15,-5 3-1 16,-3 6 2-16,-2 4-2 0,-2 4 0 0,-8 0 0 15,1-1 0-15,1-5 0 0,-2-9-13 0,4-7-9 16,4-3-5-16,0-7-4 16,0-4-24-16,4-7-36 0,0-2-3 15,4-7-37-15,-1-9-39 0</inkml:trace>
  <inkml:trace contextRef="#ctx0" brushRef="#br0" timeOffset="114829.3">9383 11971 606 0,'0'0'84'0,"0"0"-1"0,0 0-19 0,-21-56-10 16,21 53-28-16,0 1-16 15,0 2-2-15,0 0-2 0,0 0-3 16,0 2-3-16,0 2-1 0,0 2-5 0,4 3-17 16,0 1-19-16,5 6-25 0,-3-1-39 15,2 4-36-15,-2-4-88 0</inkml:trace>
  <inkml:trace contextRef="#ctx0" brushRef="#br0" timeOffset="115127.75">9951 12437 375 0,'0'0'67'0,"0"0"27"15,0 0-10-15,0 0-25 0,0 0-18 16,-23-53-10-16,13 41 3 0,0 4-2 16,-1 0-4-16,1-1 0 0,2 5-5 15,4-2-3-15,0 2 1 0,4 1-1 0,0 1-4 16,2 0-4-16,6-2-7 16,8 1-4-16,7 0-1 0,6 3 0 15,6 0 0-15,4-1 2 16,7 0-2-16,-5 1-1 0,-1 0 0 0,-9 0-7 15,-7 0-33-15,-1 1-21 16,-15 0-50-16,-1-1-62 0,-7-3-202 0</inkml:trace>
  <inkml:trace contextRef="#ctx0" brushRef="#br0" timeOffset="115897.39">10513 12046 113 0,'0'0'106'0,"0"0"-47"0,0 0 4 15,0 0 17-15,0 0-11 0,0-52-6 16,-2 45-8-16,-2-2-12 16,2 3-1-16,-2 0 5 0,4 1-2 0,-2-1-3 15,-2 1-7-15,2-1-1 0,2 3-6 16,0-1-2-16,0 2-4 0,0 2-4 16,0 0-8-16,0 0-2 0,0 0-3 0,0 0-3 15,0 0 1-15,0 0-2 0,0 0-1 16,0 1 1-16,0 1-1 0,0 0 3 15,0-2-3-15,0 1 0 0,0 1 0 16,0 1 0-16,0-1 0 0,0-1 0 16,0 1 0-16,0-1 0 0,0 1 0 15,0 0 0 1,0-1 0-16,2 0 0 0,-2 1 0 0,0-1 0 0,0 0 0 16,0-1 0-16,0 0 0 0,0 0 0 15,0 0 0 1,0 0 0-16,0 0 0 0,0 0 0 0,0 0 0 0,0 0 0 15,0 0 0-15,0 0 0 0,0 0 0 16,0 0 0-16,0 0 0 0,0 0 0 0,0 0 0 16,0 0 0-16,0 0 0 0,0 0 0 15,0 0 0-15,0 0 0 0,0 0 0 16,0 0 0-16,0 0 0 0,0 1 0 16,0 0 0-16,0-1 0 0,0 0 0 15,0 0 0-15,0 0 0 0,0 0 0 16,0 0 0-16,0 0 0 0,0 0 0 15,0 0 0-15,0 0 0 0,0 0 0 16,0 0 0-16,0 0 0 0,0 0 0 16,0 0 0-16,2 0 0 0,0 2 0 15,0 0 0-15,-2 1 0 0,0 1 0 0,2 2 0 16,0 3 0-16,0-1 0 0,0 1 0 16,0 3 0-16,0 1 0 0,3 5 0 15,-3 4 0-15,4 4 0 0,-4 6 0 16,0 3 0-16,-2 6 0 0,-2 2 0 15,0 1 0-15,-9 2 0 0,3-2 0 32,0-4-44-32,-4-8-67 0,-7-7-122 0,0-12-401 0</inkml:trace>
  <inkml:trace contextRef="#ctx0" brushRef="#br0" timeOffset="116953.3">12171 13068 206 0,'0'0'168'15,"0"0"-91"-15,0 0 11 0,-51 3-16 16,48-3-15-16,3 0-5 0,0 0-5 0,0-2-10 15,0 2-15-15,0 0-6 0,5 0-7 16,3 0 0-16,10 2 0 0,-3-2 1 16,10 1-3-16,6 0 0 0,4-1-2 15,4 0-2-15,3 0-1 0,1-1-1 16,-6 2-1-16,-2 4-1 16,-2 2-35-16,-12 1-152 0,-7 0 35 15,-14-2-173-15</inkml:trace>
  <inkml:trace contextRef="#ctx0" brushRef="#br0" timeOffset="117123.33">12227 13361 627 0,'0'0'78'0,"0"0"-18"16,0 0-13-16,0 0-21 0,0 0-19 16,0 0-2-16,0 0 7 0,0 0 4 15,27 43-3-15,2-43 1 0,2-4-5 16,4 0-5-16,2-1-2 0,2-2-2 15,3 2-7-15,1 2-24 16,-8 0-46-16,-4 1-55 0,-10-3-100 0</inkml:trace>
  <inkml:trace contextRef="#ctx0" brushRef="#br0" timeOffset="118160.9">15197 12297 268 0,'0'0'90'0,"0"0"-24"0,0 0-12 0,0 0 7 15,0 0-5-15,0 0-16 0,0 0-8 16,3-44-1-16,-1 39 2 0,-2 3-5 16,0-1-9-16,0 1 1 0,0 2-2 15,0-1-3-15,0 1 0 0,0 0 0 16,0 0-4-16,0 0 1 0,0 0-1 16,0 0 0-16,0 0-3 0,0 0-3 15,0 0 1-15,0 0 0 0,0 3-2 16,0 2-1-16,0 2-2 0,2 0 3 0,0 3-2 31,-2-2-1-31,2 3 0 0,0 2 2 0,0 2-1 0,0 1-1 0,2-1 3 16,0 3-2-16,0 0 0 15,-2 3 0-15,1 2-1 0,-1 1 0 0,-2 4-1 16,2 0 1-16,-2-1-1 0,2 0 1 16,2 0-1-16,0-2 0 0,-2-2 0 15,2-4 0-15,0-4 0 16,-2-1 0-16,0-7-3 0,-2 0-6 0,0-5-8 15,0 0-1-15,0 0 0 0,0-2-7 16,0 0-8-16,0-1-5 0,0-5-9 16,-8-3-23-16,0-2-11 0,0 0-60 15,-1 0-105-15</inkml:trace>
  <inkml:trace contextRef="#ctx0" brushRef="#br0" timeOffset="118779.68">14505 13046 308 0,'0'0'42'15,"0"0"5"-15,0 0-3 0,0 0 4 0,-54-22-5 16,46 20-12-16,2 1-4 0,2-2 2 16,2 1 1-16,2 1-4 0,0 0 0 15,0 1-1-15,0-2-10 16,0 2-2-16,2 0-3 0,4 0-2 0,4-1 1 15,11 1 5-15,8-1 2 0,8-3-1 16,13-3-1-16,10 1 4 0,10-7-3 16,10 1-2-16,11-1-4 0,0 0-1 15,9 5-1-15,3 0 0 0,9 1-3 16,-5 2-4-16,5-1 0 0,1-2 0 16,-9-2 3-16,-5 2-3 0,-10 1 3 0,-15 0-2 15,-12 5 2-15,-16 0-3 16,-9 2-1-16,-14 0-5 0,-11 2 3 0,-6 0-7 15,-6-1-8-15,-6 0-14 0,-2 1 3 16,-5-1-17-16,-7 2-31 0,-9-1-9 16,-4-2-57-16,-4 0-131 0</inkml:trace>
  <inkml:trace contextRef="#ctx0" brushRef="#br0" timeOffset="119235.89">14362 13465 427 0,'0'0'77'0,"0"0"2"16,0 0-27-16,0 0-4 0,11-52 2 15,-9 42-10-15,0 4-6 0,-2 0-13 0,2 3-8 16,-2 1-6-16,-2 0-5 0,2 2 0 16,2 0-1-16,-2 0 0 0,0 0-1 15,2 0-1-15,-2 0 0 16,2 1 1-16,-2 1 0 0,2 1 4 0,0-2 2 15,-2 1 3-15,4-1 0 0,-4 2 4 16,4 4-3-16,-2 5 2 0,5 2-2 16,-5 3 1-16,4 2 0 0,2 3-1 15,3 1-4-15,-5 3-4 0,-4 2 2 16,4 3-2-16,-4 3-1 0,-2 1 0 16,0 6-1-16,-4 0 0 0,-2 2 0 15,0-3 0-15,-5-7-19 0,5-6-14 0,2-8 1 16,4-2-24-16,0-8-45 15,0-5-15-15,2-2-79 0,2-2-172 0</inkml:trace>
  <inkml:trace contextRef="#ctx0" brushRef="#br0" timeOffset="119481.34">14730 13668 647 0,'0'0'69'16,"0"0"-16"-16,0 0-11 0,0 0-2 15,0 0-11-15,0 0-7 0,0 0-6 0,0 0-1 16,0 0-4-16,40-34-2 0,-30 33-5 16,9-3-4-16,-1 0 2 0,5 0-2 15,6-1 1-15,2 0-1 0,2-4 0 16,2-1-26-16,-2-2-15 0,2-5-39 15,-2-1-77-15,-4-1-117 0</inkml:trace>
  <inkml:trace contextRef="#ctx0" brushRef="#br0" timeOffset="120082.99">15464 13348 382 0,'0'0'61'0,"0"0"-36"16,0 0 35-16,0 0 3 0,0 0-19 15,0 0-11-15,0 0 2 0,-33-57 8 16,33 52-8-16,0-1-8 0,6 1-10 16,3 0-7-16,3 0-5 0,-4 4 0 15,13 1 1-15,-5 0 3 0,9 1 0 16,-4 6 0-16,-3 4-2 0,3 3-1 15,-11 4-5-15,1 4-1 0,-5 1 0 16,-6 5-1-16,-10 3 1 0,-3 2-9 0,-7 0-15 16,1 0-6-16,-2-4 2 0,9-5 9 15,0-4 12-15,5-3 2 0,5-4-1 16,2-2-1-16,0-7 4 0,0-1 1 16,2-3 2-16,0 0 1 0,0 0 6 15,3-6 12-15,5-1 5 0,-2-4-18 16,3-2 14-16,7-5-6 0,3-5-6 0,2-3 2 15,5-5 2-15,4-4-2 16,1-1-3-16,-7 0-4 0,-5 0 0 0,-2 4-1 16,-9 2 1-16,-4 7 0 15,0 5 3-15,-3 5 1 0,-3 4 1 16,0 1 4-16,-5 0 0 0,-1 4-2 0,2 0-1 16,2 3-1-16,-2-1-2 0,0 1-2 15,0 1-2-15,-5 3-2 0,1 10 0 16,0 3-1-16,0 8-1 0,-1 3 0 15,-3 4 2-15,6 4 0 0,-1 2 0 16,3 4 0-16,0 0 0 0,4-1-1 16,0-2 0-16,0-6 1 0,8-3-4 15,1-1-4-15,3-3-3 0,5-3-3 16,-7-4-1-16,4-5-19 0,-5-3 23 16,-5-4-46-16,-2-4-30 0,-2-2 4 15,-6-12-60-15,-15-1-121 0</inkml:trace>
  <inkml:trace contextRef="#ctx0" brushRef="#br0" timeOffset="120453.87">13664 13463 277 0,'0'0'64'0,"0"0"12"0,0 0-2 16,0 0 2-16,0 0-16 0,0 0-11 15,0 0 2-15,-54-47-6 0,54 47-4 16,0 0-10-16,0 0-4 0,0 0-9 15,0 3-10-15,0 6-6 0,6 7-1 16,-2 3-1-16,2 6 2 16,1 2 0-16,-1 3-1 0,-2 1 0 15,0 1 0-15,4 2-1 0,7 1 0 0,-3 2 1 16,9 2-2-16,2 5-3 0,6 5-25 0,4-2-5 16,8-1-4-16,5-5-29 0,-3-7 6 15,9-7-136-15,-15-11-79 0</inkml:trace>
  <inkml:trace contextRef="#ctx0" brushRef="#br0" timeOffset="120847.32">16295 13243 475 0,'0'0'67'0,"0"0"0"16,0 0-4-16,0 0 2 15,0 0-7-15,33-53-14 0,-25 47-8 0,5 1-8 0,-3 4-6 16,3-2-5-16,3 3-4 0,-8 1-2 15,7 7-3-15,-3 6 1 0,-3 4-2 16,3 5-3-16,-2 6 2 0,-8 5-3 16,0 4-1-16,-2 4-1 0,-6 2 0 15,-10 5 0-15,-3 2-1 16,-10 3 0-16,0-7-9 0,-2-6-7 0,2-5-9 16,2-10-26-16,5-9-4 0,-3-6-20 15,4-9-42-15,7-3-61 0,-3-10-218 16</inkml:trace>
  <inkml:trace contextRef="#ctx0" brushRef="#br0" timeOffset="121288.61">16905 12772 531 0,'0'0'294'0,"0"0"-256"16,0 0-17-16,0 0-1 0,0 0-10 15,0 0 0 1,0 0-5-16,0 0 0 0,-12 1 0 0,3 5-1 0,-9-2-4 16,-3 5 0-16,-8 0 0 0,-6 0 0 15,0 3-5-15,2-4 2 0,4 3 3 16,4-5-3-16,6 0 3 0,5-2-2 0,8-3-1 16,4 0-6-16,0-1 1 0,2 0 5 15,0-4 3-15,0-1 0 16,0-2-1-16,4-4 0 0,2 0 0 0,4 0 2 15,7 1-1-15,-3-3 2 0,7 5 0 16,4-1-1-16,-5 5 0 0,1 2 2 16,0 2 0-16,-9 4-1 0,0 4 1 15,-3 9-1-15,-7 1-1 0,-4 5-1 16,-15 7 2-16,-10 4-1 0,-4 0-1 16,-2-2 0-16,6-6 0 15,7-2 0-15,9-8 0 0,3 1 1 16,8-3-1-16,0 0 0 0,10-2 2 0,1-3 0 15,1-2 4-15,7-3 0 0,4-1 3 0,-1-1 3 32,7-2-2-32,6 0-2 0,5-3-2 0,3 0-3 0,0 0 0 0,5-3-2 15,-5 0-1-15,-3-5-51 16,-9-4-49-16,-19-4-143 0</inkml:trace>
  <inkml:trace contextRef="#ctx0" brushRef="#br0" timeOffset="125848.95">6433 15112 224 0,'0'0'214'0,"0"0"-187"15,0 0 3-15,0 0-9 16,0 0 3-16,0 0 3 0,0 0 7 0,0 0 9 16,-19-38-4-16,19 38-19 0,0 0-4 15,0 1-4-15,-2-1 1 0,2 1-4 16,0-1-1-16,0 2 4 0,0-1-1 16,0 2-1-16,2 1-2 0,7-2 0 15,3 3 1-15,2-1-2 0,13 0 1 16,10-1 2-1,7-3 0-15,10-1 4 0,10-2-2 0,8-3-3 0,13 2-3 16,6-2-2-16,8 0 1 0,6-3-1 0,3-1-4 16,1 0-6-16,-1 0 6 15,-17 4 0-15,-8 3 1 0,-21 3 1 0,-23 3 0 16,-8 4-1-16,-19 1-1 0,-10 1-13 16,-10-2-18-16,-17 3-17 15,-16 0-31-15,-15 1-34 0,-12-2-51 0,0-6-154 16</inkml:trace>
  <inkml:trace contextRef="#ctx0" brushRef="#br0" timeOffset="126414.31">6402 15185 455 0,'0'0'87'0,"0"0"-28"15,0 0-4-15,0 0 5 16,0 0-15-16,0 0-19 0,0 0-7 0,0 0-2 16,0 0-3-1,0-7-2-15,0 7-3 0,6 2-4 0,0 3 0 0,9 1-2 16,1 0 0-16,7 2-1 0,6-1 2 16,4 0 3-16,6-1 2 0,9-2-2 15,10 0-1-15,4 0-1 0,8-4 3 16,2 3 1-16,9 1-2 0,-7 4-1 15,1 1-6-15,-7-1-5 0,-8 2 5 16,-4 1 0-16,-19 3 0 0,-6 2 1 0,-17-2 0 16,-5 4-1-16,-9 2 0 0,-15 0 0 15,-5 6 1-15,-13 1-1 0,-11 5 0 16,-1 0-4-16,-7-1 2 0,2 1 1 16,3-2-2-16,-1 1 0 0,7 1 1 15,-5 3-6-15,-1 3-9 0,-5 4 16 31,-2 4 0-31,-1 0-5 0,1 1-1 0,6-3 3 0,5-2-1 0,2-3 4 16,14-8 1-16,6-10 0 0,11-8 0 16,1-6 1-16,9-4-1 0,7 1-1 0,3-3 0 15,4-2-1-15,11-5 2 0,10-6 6 16,13-2 1-16,6-1 0 0,12-2-3 16,6 3 2-1,9 2-2-15,2 6 1 0,1 5-1 0,1 2-4 0,6 3-2 16,0 2 2-16,-2-1 1 0,-4 1 0 15,-7 0 1-15,-8 0-1 0,-8-5-1 16,-12 2-9-16,-13 0-30 0,-10-2-33 16,-12 0-49-16,-15-1-29 0,-11-2-164 15</inkml:trace>
  <inkml:trace contextRef="#ctx0" brushRef="#br0" timeOffset="126822.55">6547 16415 470 0,'0'0'98'0,"0"0"-38"0,0 0 0 16,0 0 17-16,0 0-22 0,0 0-22 15,0 0-7-15,-7-1-7 0,7 2-3 16,0 3-6-16,2 0-8 0,5 5 1 15,5 4 2-15,-2 6 1 0,1 8 1 16,5 8 3-16,-5 7 0 0,1 2 0 16,-4 4-5-16,-2-5 0 0,1 2-4 0,-3 1 1 15,-2-1-2-15,4 2 1 16,-2-5-1-16,-2-9-11 0,0-10-12 16,-2-9-32-16,0-5-12 0,0-5-54 15,-4-4-19-15,-4-2-90 0</inkml:trace>
  <inkml:trace contextRef="#ctx0" brushRef="#br0" timeOffset="127058.11">6708 16391 556 0,'0'0'68'15,"0"0"-25"-15,0 0 19 0,0 0-5 16,0 0-23-16,0 0-12 0,0 0-6 15,0 0-1-15,0 0-5 0,-15-8-5 0,15 8-5 16,0 0 1-16,4 0-1 0,-1 1 0 16,3 1 2-16,2-1-4 0,0-1 2 15,1 0-1-15,-1 0-23 0,0 0-15 16,2 0-33-16,3 0-30 0,-3 0-43 16,-2-2-140-16</inkml:trace>
  <inkml:trace contextRef="#ctx0" brushRef="#br0" timeOffset="127450.52">6925 16618 208 0,'0'0'170'15,"0"0"-69"-15,0 0-24 0,0 0-2 0,0 0-11 16,0 0 0-16,0 0-16 0,0 0-17 15,0 0-7-15,-6 7-6 0,8-6-7 16,2 1-4-16,2-1-3 0,9-1 1 16,5 0-3-16,5 0 1 0,4-3-1 15,2 0-1-15,2 2-1 0,-4 1 0 16,2 0 1-16,-4-1-1 0,-2 1-7 16,-3-2-39-16,-7 1-25 0,-5-2-49 15,-2 3-43-15,-8 0-162 0</inkml:trace>
  <inkml:trace contextRef="#ctx0" brushRef="#br0" timeOffset="127639.23">6958 16838 612 0,'0'0'93'16,"0"0"-67"-16,0 0-5 0,0 0 32 15,0 0-22-15,64 17-13 0,-31-17-8 16,6-3-4-16,-4 0-4 0,7 3-1 0,-3 0 1 15,2 0-1-15,1-3-1 16,-5-1 0-16,2-5-44 0,-2 0-48 16,5-7-54-16,-9 0-115 0</inkml:trace>
  <inkml:trace contextRef="#ctx0" brushRef="#br0" timeOffset="128032.76">7816 16508 660 0,'0'0'75'0,"0"0"-6"0,0 0-4 0,0 0-15 15,0 0-18-15,0 0-14 0,0 0-9 16,0 0-4-16,0 0-2 16,-52 43-1-16,38-29 0 0,-1 1-2 0,3 0 0 15,-3 6-4-15,-1 4 4 0,-3 3 0 0,5 0-1 16,-3-5 0-16,9-1-1 0,2-5-2 15,4 1-5-15,2-2 1 0,0 2 0 16,4 0-5-16,6-4 1 0,5-2 4 16,1-1 7-16,5-6 0 15,1-4 0-15,5-2 1 0,-2-1 0 0,0-5 0 16,-2-3 2 0,-5 0-2-16,-3-2 10 0,-7 0 1 0,-6-5 4 0,-2-5-3 15,0-6-3-15,-8-5-5 0,-9-3 1 16,1 2-5-16,-9 5 0 0,-6 5 1 15,-4 10-1-15,-7 8-2 0,1 3-19 16,-4 3-13-16,-1 0-4 0,1 4-30 16,-3-1-47-16,1-2-50 0,3-1-208 15</inkml:trace>
  <inkml:trace contextRef="#ctx0" brushRef="#br0" timeOffset="129022.14">7158 14553 320 0,'0'0'6'15,"0"0"23"-15,9-51 4 16,-7 44 12-16,-2 2 2 0,0 1-5 0,0 0-2 16,0 2-2-16,0 0-2 0,0 0-6 15,0 1-6-15,0 0 2 0,0-1-2 0,0 2 2 16,0 0 1-16,0 0-7 16,0 0-6-16,0 0-5 0,0 1-5 0,2-1 0 15,2 3-2-15,-2-1 1 16,-2 0 1-16,6 2-1 0,-6 0 2 0,0 2 0 15,-4 8 0-15,-4 3 1 0,-5 3-1 16,-9 4 0-16,-5-1-1 0,-4 1-3 16,-2-3 1-16,0 0-1 0,6-4-1 15,-2-3-3-15,6-1 0 0,2-3-4 16,7-3 3-16,-3-2 3 0,9-3-3 16,-2-2 1-16,2-1 1 0,-1-6 2 15,3 0-1-15,0-2 1 0,2-1 0 0,0-2 0 16,-1-2 0-1,3 3 0-15,2-3 1 0,0 2-1 0,5 2 0 0,1 1 1 16,2 1 0-16,0 4-1 0,9-1 0 16,-3 4-1-16,5 1 1 0,4 1 1 15,4 4-1-15,6 4 0 0,8 0-1 16,2 1 1-16,3-1 0 0,1 0 0 16,-1-1 0-16,-3-1 0 0,-1-2 0 15,-9-1 1-15,-4 0 0 0,-9-2-1 16,-3 1 1-16,-1-1-1 0,-3-1 1 0,-1-1 2 15,3 0 9-15,-1 0-6 16,-4-5 1-16,1-2-2 0,1 1 3 16,-4-1 4-16,1-1 0 0,-5-1 0 0,2-2 1 15,-4 1 4-15,-2-5-4 0,0-3-1 16,-4-1-2 0,-8-4-5-16,-5 0-2 0,-8-1-3 0,-8 6 0 0,-8 3 0 15,-11 5 0-15,-8 8 0 0,-4 2 0 16,-2 5 0-16,10 9 0 0,7 2-12 15,11 3-9-15,14 0-8 0,11 3-10 16,5 2-25-16,0 0-54 0,6 3-61 16,-1-3-175-16</inkml:trace>
  <inkml:trace contextRef="#ctx0" brushRef="#br0" timeOffset="130435.5">8816 15386 30 0,'0'0'130'0,"0"0"-97"15,0 0-2-15,0 0-1 0,0-18 7 16,0 15-8-16,0 0 0 0,-2-1 4 16,0 0-2-16,0 1 6 0,0-2 2 15,2 0 0-15,-2 1 5 0,-2-1-1 16,2 2-5-16,0 0-1 0,0 0 2 15,0-1-9-15,-1-1 0 0,3-2-6 0,0 2-7 16,0 0-6-16,5-1-1 16,-1-2 0-16,2 3-2 0,2 2 0 0,0 0-3 15,3 3-2-15,-1 0 3 16,3 3-5-16,-1 3 1 0,0 3 1 0,-1 2-2 16,1 1 1-16,0 4-2 0,-5 3 2 15,-1 3-1-15,0 1-1 0,-2 3 0 16,-2-1 1-16,-2 0 1 0,0-1-1 15,0-2 0-15,0 1-1 0,-2 0 0 16,2-3-2-16,0-4-1 0,0-3-9 16,4-3-10-16,0-2-8 0,-1-3-2 0,-1-4-20 15,0-1-12-15,0-3 12 16,-2-6-8-16,0-5-35 0,0-3-63 0,-2-2-154 16</inkml:trace>
  <inkml:trace contextRef="#ctx0" brushRef="#br0" timeOffset="130828.4">8882 15083 528 0,'0'0'5'15,"0"0"44"-15,0 0 18 0,0 0 1 16,-35-57-21-16,29 51-11 0,0 0-8 16,4-1-2-16,-2 2-2 0,0 3-5 0,1-1-3 15,-1 3-1-15,2-1 0 16,-2 1-4-16,2 0-2 0,0 0-1 0,-2 0-2 15,2 0-2-15,0 0-4 0,-2 1 2 16,-1 2-2-16,3 6-2 16,-2 2 0-16,2 3 1 0,0 3-1 15,2-1 2-15,0-1 0 0,0-3 0 0,2-3-1 16,0-1 1-16,4-6-1 0,3 1-1 16,-1-1 1-16,0-2 1 0,1 0 0 15,5-6 0-15,-4-1 0 0,-1-4 1 16,-1-3 1-16,0 1-1 0,-4-2 3 15,-4-4-4-15,0 3 2 0,0-3 1 16,-4 3 0-16,-2 3-2 0,0 2 1 16,-3 4 0-16,3-1-1 0,-4 2 0 15,2 2-1-15,-1 3 0 0,5 1-4 0,-2 0-5 16,2 4-14-16,0 8-11 0,2 4-7 16,0 7-17-16,2 3-38 0,0 2-16 15,0 1-48 1,4-5-218-16</inkml:trace>
  <inkml:trace contextRef="#ctx0" brushRef="#br0" timeOffset="131613.28">9583 15395 285 0,'0'0'61'0,"0"0"8"15,0 0-7-15,0 0 3 0,-18-53-12 16,13 43-7-16,3-2-13 15,0 2 7-15,0 1-2 0,2 2-3 0,-2-1-7 0,2 0-9 16,0 2-4-16,6-1-5 16,1 0 0-16,-3 0-1 0,4 1-1 0,2 2-5 15,1-1 0-15,1 4 0 0,3-2-1 16,-1 2-2-16,-2 1 1 0,1 0-1 16,-1 0 0-16,-1 3 0 0,-1 4 0 15,-2 2 0-15,-2 4-2 0,1 1 2 16,-5 6 1-16,0 3-1 0,-2 5 0 15,-4 4 0-15,-3 2-1 0,3-1 1 16,-4 0-3-16,0-4-3 0,-1-3-2 16,3-4 1-16,2-3-3 0,0-4 4 0,2-1 1 15,0-6 1-15,2-3 1 0,0-1 1 16,0-4 2-16,0 1-1 16,0-1 1-16,0 0-1 0,0-1 1 0,0-6 0 15,4-1-1 1,2-4 1-16,2-4 1 0,7-2-1 0,1-5 0 0,9-3 0 15,2-4 1-15,4-2 1 0,2-3 1 16,2 0 0-16,-2 0 1 0,-6 4 1 16,-4 3-3-16,-6 5 4 0,-9 4 2 15,-4 3 0-15,-4 4 1 0,0 0 4 16,-4 3 2-16,-2 2-1 0,4 0-2 16,-7 0 0-16,3 1-2 0,-2 0-2 0,2 5-4 15,1 1-2-15,-5 0-1 0,0 4-1 16,-1 7-1-16,-1 3 0 0,0 4 0 15,1 4-1-15,-5 4 1 16,5 4 0-16,-1 4 0 0,2 1 1 0,1 5 0 16,-1 1 0-16,6 1 0 0,0-2-1 15,4-5 1-15,2-3 0 0,4-5-1 16,4-1 1-16,1-2-1 0,5-6 1 16,1 0-2-16,1-6 1 0,3-4-1 15,2-5-5-15,6-4-1 0,2-10-5 16,2-6-1-16,0-6-11 0,-2-6-23 15,-2-6-38-15,-4-4-50 0,-11 1-114 0</inkml:trace>
  <inkml:trace contextRef="#ctx0" brushRef="#br0" timeOffset="132068.37">10342 14714 396 0,'0'0'87'16,"0"0"-7"-1,0 0-19-15,0 0-5 0,0 0-3 0,0 0-17 0,0 0-6 16,-21-21-9-16,21 20-4 0,0 1-4 16,0 0-1-16,0 0-4 0,0 0 1 15,0 0-4-15,6 4-3 0,-2 2 1 0,3 7-1 16,3 4 2-16,2 5-1 15,-3 5 1-15,1 2-2 0,-2 2-1 16,-2 1 1-16,-3-1-1 0,-3-1 0 16,2-4-1-16,-2-2-1 0,2-4 1 0,-2-2-1 15,0-1-5-15,0-6-18 0,0 0-8 16,0-3-10-16,2-2-28 0,-2-3-9 16,0-3-25-16,0-7-50 0,0-5-137 15</inkml:trace>
  <inkml:trace contextRef="#ctx0" brushRef="#br0" timeOffset="132445.28">10402 14457 413 0,'0'0'75'0,"0"0"-4"0,0 0 2 0,-19-53-4 15,13 47-9-15,2 0-12 0,0 1-10 16,-3 0-3-16,5 2-10 0,-6 2-4 15,2 1 1-15,0 0-5 0,0 0-7 16,-1 4-4-16,-3 4-6 0,-4 2 0 16,5 2-1-16,-1 7 1 0,0 2-1 0,1 2 1 15,5-1-1-15,-2 1 1 16,6 0 0-16,0-5 0 0,6-2 0 16,-4-6 0-16,4-2 0 0,7-3-2 15,-1-3 2 1,-3 0 0-16,5-2 2 0,-2-2-2 0,3-5 1 0,-5-1 0 15,-2-3 1-15,-1 1 0 0,1-4 2 16,-6 1-2-16,0-4 1 0,0 1-2 0,-2 1 0 16,0 2-1-16,-2 4-1 0,-2 0 0 15,0 6-14-15,0 2-13 0,-3 1-12 16,-1 7-19-16,0 1-39 16,-2 4-34-16,1 2-81 0</inkml:trace>
  <inkml:trace contextRef="#ctx0" brushRef="#br0" timeOffset="132825.47">11909 15185 391 0,'0'0'48'15,"0"0"-5"-15,0 0 3 0,0 0-6 0,0 0-14 16,0 0-6-16,0 0 0 0,0 0 2 15,-46 34 1-15,52-33 3 0,1 1 5 16,3 1-3-16,4-3 1 0,7 0-3 16,8 0-6-16,6-2-6 0,7 1-4 15,5-2-5-15,5 2-3 0,1-1 0 16,-7 1-2-16,-7-1 0 0,-8 1-40 16,-6-1-52-16,-15-3-38 0,-10 2-75 15,-2 1-153-15</inkml:trace>
  <inkml:trace contextRef="#ctx0" brushRef="#br0" timeOffset="132979.79">11913 15399 575 0,'0'0'86'15,"0"0"-14"-15,0 0-5 0,0 0-36 16,0 0-19-16,0 0 3 0,0 0 8 16,76 42-6-16,-30-41-3 0,8-1-6 15,5-1-3-15,-3 1-3 0,-2 0-2 16,0-1-3-16,-13 1-45 0,5 0-65 15,-7 0-53-15,0-7-165 0</inkml:trace>
  <inkml:trace contextRef="#ctx0" brushRef="#br0" timeOffset="133764.97">14716 14818 301 0,'0'0'70'16,"0"0"6"-16,0 0-9 0,-52-46-12 16,48 40-13-16,0 4-12 0,4-3-5 15,0 1 0-15,0-1-1 0,-4 2 1 16,4-2 3-16,0 0-2 0,4 0-5 0,2-2-4 15,2-3-3-15,7 2-1 16,1-3-5-16,5 1-3 0,2 4 1 0,4-2-1 16,4 3-1-16,-2 4 0 0,-5 1-3 15,-3 2 0-15,-2 5 0 0,-13 4-1 16,2 1 0-16,-4 4 0 0,-2 6-1 16,-4 3 1-16,-8 4 0 0,-5 2 1 15,-5-1 0-15,5 0-1 0,-3-2 0 16,5-1-1-16,1-2 1 0,4-4-2 15,1-1 1-15,3 1-2 0,0-3-3 16,4-4-3-16,-4-4 8 0,4-3 0 16,0-5 1-16,4-1 0 0,0-1-1 0,5-1 1 15,1-5 1-15,13-3 0 16,1-6 3-16,5-3-1 0,4-8 0 16,7-7 3-16,-1-4 1 0,-2-3-5 15,-2-6 2-15,-2 1-2 0,-4 7 0 0,-6 7-2 16,-13 6-2-16,-5 7 2 0,-1 3 1 15,-6 0 9-15,2 2 6 0,-4 1-3 16,-5 2-3-16,1 0-4 16,-4 2 0-16,3 4-2 0,-3 2-1 0,-3 2-3 15,5 6 0-15,-6 6-1 0,3 7-3 16,-5 8 1-16,3 9 3 0,-1 6-2 16,3 2 1-16,9 3 0 0,4-1 1 15,0 0 1-15,2-5-1 0,6-3-2 16,11-1 2-16,0-2-1 0,7-1 1 0,3-5 0 15,4-4-1-15,1-3-20 16,-3-9-18-16,0-5 1 0,-7-7-54 0,-3-2-11 16,0-10-51-16,-13-2-108 0</inkml:trace>
  <inkml:trace contextRef="#ctx0" brushRef="#br0" timeOffset="134080.04">13591 15357 530 0,'0'0'69'0,"0"0"-40"0,0 0 4 0,0 0 14 16,77-9-6-16,-36 4-7 0,17-1-10 15,4-2 0-15,10 2-2 0,7-1-5 16,14 1-7-16,8 1 1 0,3 2-3 16,15 2 0-16,3 4-5 0,15 3-3 15,8-1 7-15,8-3-4 16,2 3 2-16,0-4-1 0,-7-1-1 0,-5 0-3 0,-21-3-19 16,-12-5-16-16,-30 0-17 0,-22-5-39 15,-31 3-36-15,-27-1-81 0</inkml:trace>
  <inkml:trace contextRef="#ctx0" brushRef="#br0" timeOffset="134488.62">14199 15673 507 0,'0'0'78'0,"0"0"-14"16,0 0 13-16,0 0-6 0,0 0-24 0,0 0-9 15,0 0-7-15,0 0-5 0,2-14-7 0,-2 14-5 16,0 5-8-16,4 3-5 0,-2 4 0 16,2 6 0-16,1 5 4 0,-1 4-1 15,2 8-1-15,-2 8-1 0,-4 5 1 16,0 6-3-16,2 4 1 0,-2-3-2 16,0-3 2-16,0-4-1 15,0-6 0-15,0-9-3 0,0-8-6 16,0-8-31-16,0-9-13 0,0-6-13 0,0-2-59 15,2-9 7-15,2-6-45 0,3-2-110 16</inkml:trace>
  <inkml:trace contextRef="#ctx0" brushRef="#br0" timeOffset="134740.41">14629 15924 334 0,'0'0'319'0,"0"0"-243"0,0 0-15 0,0 0-7 16,0 0-29-16,0 0-12 0,0 0-2 0,0 0-7 15,2 16 0-15,4-15-1 16,7-1 7-16,5 0 0 0,9 0-1 16,4-6-4-16,4 1-1 0,5-5-2 15,-3 3-2-15,4-3 2 16,3 1-2-16,-5 3 0 0,-2 1-25 0,-2-2-14 0,2-1-28 31,-4-6-68-31,-4 1-80 0</inkml:trace>
  <inkml:trace contextRef="#ctx0" brushRef="#br0" timeOffset="135355.79">15307 15735 528 0,'0'0'63'15,"0"0"-18"-15,0 0 7 16,0 0 5-16,0 0-10 0,0 0-17 16,0 0-7-16,0 0-1 0,35-54-9 0,-24 50-2 15,-1 0-4-15,-6 4-3 0,4 0 0 16,1 0-2-16,-1 0 1 0,0 4-2 15,0 2 0-15,5 4-1 0,-5 3 0 16,-4 3 1-16,2 1-1 16,-4 5 1-16,-2 7 0 0,-6 4-1 0,-4 3-1 15,-9-2-8-15,5-2 0 16,-9-4 3-16,11-3 2 0,-7-3 2 0,7-2 2 0,3-2 0 16,1-4-3-16,6-4 2 15,2-3 1-15,0-3-2 0,0-1 1 0,6 0 0 16,7-3 0-16,-5-2 1 0,15-5 0 15,-3-4 1-15,5-3 1 0,6-5 0 32,2-4-1-32,0-3 1 0,9-4 5 0,-1-4-2 0,-2-4 0 0,-4-1 1 31,-2 1 0-31,-6 5 0 0,-10 6-1 16,-3 7-2-16,-5 4 3 0,-5 4 10 0,-4 1-5 0,0 4 3 15,0 2-4-15,0 2-4 16,-4 3-3-16,2-1 1 0,-1 0-3 15,-1 1-1-15,-4 1-1 16,0 5-1-16,0 4 2 0,-11 5-2 0,4 6 1 16,-5 3 1-16,5 6 0 0,-1 2-1 15,7 1 1-15,3-1-1 0,4 2-1 16,2-2 2-16,0-1-2 0,8-1 1 16,1-4 1-16,5-2-1 0,-3 1 1 15,-1-5-3-15,4-3-17 0,-7-5-12 16,-5-8-10-16,0-3-13 0,-2-2-47 0,-2-10-13 15,-5-2-110-15</inkml:trace>
  <inkml:trace contextRef="#ctx0" brushRef="#br0" timeOffset="135796">13349 15848 319 0,'0'0'21'0,"0"0"19"16,0 0-21-16,0 0 7 0,0 0-6 16,0 0-15-16,34-51-2 0,-30 44 3 15,-4 3 14-15,0 1-4 0,0 0 0 16,0 0 2-16,2 1 5 0,-2 0 4 0,0 2 5 15,0-3-4-15,2 2-3 16,-2 0 6-16,2 0 12 0,-2 1 3 16,0-1-2-16,0 1-1 0,2 0-8 15,-2 0-8-15,0 0-2 0,0 0-5 0,0 0-6 16,0 1-6-16,0 3-5 0,0 6-2 16,0 10-1-16,0 8 1 0,0 8-1 15,0 6 3-15,0 6-3 0,0 1-2 16,0 3 2-16,4 0 1 0,8-2-1 15,1 0 0-15,8 0 0 16,12 0-1-16,2-2 1 0,12-4-3 0,9-5 1 16,4-10-8-16,12-9-15 0,9-10 2 15,6-11-9-15,12-13-14 0,9-8-19 16,7-9-50-16,-3-4-63 0,4 1-230 0</inkml:trace>
  <inkml:trace contextRef="#ctx0" brushRef="#br0" timeOffset="136267.1">16115 15768 430 0,'0'0'82'0,"0"0"-4"0,0 0-16 16,0 0-13-16,0 0 0 0,0 0-12 15,0 0-5-15,0 0-3 0,-22-17-5 0,22 17-8 16,0 0-6-16,4 1-1 0,-2 2-1 16,10 3 3-16,1 3-2 0,3 4 1 15,5 6 2-15,4 6 0 0,-1 4-2 16,1 6-4-16,2 5 1 0,0 4-3 16,-11 1-1-16,1 1-1 0,-11 1 0 15,-4 3 0-15,-4 0 0 0,-6 2-1 16,-15-4-1-16,3-3-2 15,-14-10-4-15,-5-9-22 0,-6-6-12 16,-11-7-8-16,-2-9-40 0,-8-3-36 0,2-14-32 16,8-2-134-16</inkml:trace>
  <inkml:trace contextRef="#ctx0" brushRef="#br0" timeOffset="136896.51">16735 15487 510 0,'0'0'41'0,"0"0"3"0,0 0-6 0,0 0 12 16,0 0 6-16,0 0-19 0,0 0-6 0,0 0-3 15,0 0-3-15,-2-21-4 16,4 21-9-16,-2 2-2 0,5-2-2 0,-3 1 0 16,0-1 1-16,-2 0-2 15,0 0-2-15,0 1-1 0,0 0 0 16,0 0-1-16,0 0 0 0,-4 0 0 0,-7-1 2 16,1 0-1-16,-7 1-2 0,1 1-2 15,-9 2 0-15,8-2 0 0,-1 1-4 16,-1-2-1-16,5-1 3 0,3 0-1 15,-1 0 2 1,2 0 1-16,4-4 1 0,1-2 0 0,-1 1-1 0,0-1 2 16,2 1 0-16,2 3-2 0,2-1 0 0,0 0 1 15,0 3 0-15,0-2-1 16,0 0 0-16,6-1 0 0,4-1-1 16,-1 1 0-16,9 0 2 0,1 0-1 0,8 2 0 15,-3 1 0-15,-1 0 0 0,2 4 0 16,-4 0 1-16,-9 3-1 15,-6 0 0-15,-4-2-1 0,0-1 1 16,-2 0 0-16,-2 3 0 0,-4 2 0 0,-6 5 1 16,-11 2 0-16,-2 5-1 0,-6 3 0 15,-4 4 2-15,-4 4-2 0,2 1 0 16,1 0 2-16,7-2 2 0,7-2 2 16,5-1-1-16,5-4-2 0,4-3-3 15,3-5 0-15,5-6 0 0,0-1 1 0,5-5 4 16,9 1-3-16,5-3 3 15,16-2 6 1,16-4 0-16,14-7-7 0,13-8-4 0,19-2 0 0,0-4 0 0,1-6-8 16,-10-3-75-16,-17-5-134 0</inkml:trace>
  <inkml:trace contextRef="#ctx0" brushRef="#br0" timeOffset="147522.96">9352 17405 73 0,'0'0'186'0,"0"0"-126"15,0 0-16-15,0 0-4 0,0 0 7 16,0 0-4-16,0 0-6 0,0 0 1 16,-48 14-2-16,48-14-6 0,0 0-10 0,0 0-3 15,0 0 1-15,0 0 2 0,4 0 2 16,0 0 0-16,1-2 1 0,3-2-2 15,2 3-3-15,0-1-5 0,7-1 0 16,6-1-1 0,8-2-5-16,8 0 1 0,9-3-2 0,9-1 1 0,10-2-2 15,11-2 1-15,3-1 3 0,8-1-5 16,-3 1-4-16,-9 2-3 0,1 2 3 16,-11 3 0-16,-14 3 0 0,-5 1 2 15,-15 3-2-15,-10-2 1 0,-11 3-1 16,-6 0 0-16,-6-1-4 0,-4 1-2 15,-10 0-4-15,-7 0-17 0,-10 4-18 0,-8 8-37 16,-9 5-6-16,-8 4-29 0,-10 3-43 16,8-3-82-16</inkml:trace>
  <inkml:trace contextRef="#ctx0" brushRef="#br0" timeOffset="148293.26">9310 17422 368 0,'0'0'101'15,"0"0"-31"-15,0 0-10 0,0 0-12 16,0 0-2-16,0 0-10 0,0 0-5 15,0 0-5-15,-39-11-5 0,39 11-12 16,0 0-2-16,0 0-2 0,0 2 1 16,2 2 2-16,2 2 4 0,0-1-2 0,1 2 1 15,1 2-3-15,2-1 0 16,-4 3-3-16,4 2 0 0,5 3-4 16,1 1 2-16,1 0 0 0,5 2-2 15,5-1 1-15,2 0 2 0,4-2 0 16,6-2 1-16,7-4 0 0,3-2 0 15,9-3 1-15,2-2-2 0,6-2 2 0,2-1-4 16,-4 1 1-16,-4-1-1 0,-8 2-2 16,-9 2 0-16,-8 0-2 0,-8 0 2 15,-11-1 0-15,-5 0 2 0,-7 1-2 16,-2 3 0-16,-7 4 1 0,-5 0 1 16,-9 5 1-16,-5 1-2 0,-8 0 1 15,1 3 0-15,-2-1-1 0,0 2-1 16,4 0 1-16,6 1-1 0,0 0 0 15,3 1 0-15,1 1-1 0,0 0-1 0,-3 0-3 16,-1 0 0-16,-2-1 3 0,-4 1 1 16,4-3 1-16,-2-2-2 0,4 0-1 15,7-1 2-15,-1-2 1 0,9-5 0 16,1-1 1-16,1-5-1 0,4 0 0 16,2 0 1-16,0-1-1 0,2 0 0 15,0 4-2-15,2 0 2 0,0 1 0 16,4 1 0-16,0-1 1 0,-1-1-1 15,1-1 2-15,0-3-2 0,2 0 2 16,3-2 0-16,1-2 2 0,7 0 1 16,3-3-2-16,9-3 2 0,5-2 0 15,7-1 0-15,4-2-1 0,7-1-4 16,0-2 0-16,2 2 0 0,2-2 0 16,-3 4 0-16,-3-1 1 0,2 4-1 15,-11 1 1-15,-3 2-1 0,-7 2 2 0,-6 1-2 16,-11 1 1-16,-8 0-1 0,-6 0 0 15,-2 1-3-15,0 2-3 0,0 3 1 16,-2 0-2-16,-8 2-1 0,0 1-7 16,-3 1-6-16,-3 0-11 0,1 0-12 15,-3 0-23-15,1-2-32 0,-4-3-23 16,7-5-100-16</inkml:trace>
  <inkml:trace contextRef="#ctx0" brushRef="#br0" timeOffset="161887.69">9304 18586 315 0,'0'0'109'15,"0"0"-31"-15,0 0-16 0,0 0-6 16,0 0-13-16,0 0-7 0,0 0-3 15,0 0-6-15,0-3-5 0,0 3-3 0,0 0-2 16,0 0-2-16,0 0 0 0,0 0-1 16,0 0-2-16,0 3-3 0,0 3-3 15,0 3-1-15,0 1 1 0,0 2 1 16,0 0-3-16,0 1 1 0,0 2-3 16,0 6 0-16,0 3-2 0,-2 5 0 15,0-1-1-15,-2-1-2 0,2 1-3 16,0-4-3-16,0-2-7 0,2-4-12 15,0-3-3-15,-2-4-14 0,2-2-14 16,0-2-4-16,-2-4-18 0,-1-2-34 16,-1-14-54-16,-4-9-111 0</inkml:trace>
  <inkml:trace contextRef="#ctx0" brushRef="#br0" timeOffset="162107.65">9230 18507 288 0,'0'0'227'0,"0"0"-157"16,0 0-11-16,0 0 1 0,0 0 14 15,0 0-27-15,0 0-18 0,0 0-7 16,0 0-4-16,-25-15-5 0,25 15-3 16,0 0-5-16,0 0-3 0,0 0-2 0,0 0-3 15,0 0 2-15,0 0-6 0,0 0-9 16,0 2-14-16,4-1-10 15,0 2-24-15,4-1-27 0,13-2-39 0,-4 0-107 16</inkml:trace>
  <inkml:trace contextRef="#ctx0" brushRef="#br0" timeOffset="162406.18">9569 18639 503 0,'0'0'79'0,"0"0"-38"16,0 0 1-16,0 0 5 0,0 0-4 0,0 0-17 16,0 0-10-16,0 0-3 0,0 0 2 15,-4 8-2-15,4-8-5 0,2 0-3 16,0 0 2-16,6 0-4 0,-2 0 0 15,9 0 0-15,1-1-1 16,7-5-1-16,6 0 0 0,2-1-1 0,2 2-15 16,4 1-32-16,0 0-33 0,-4 2-28 0,1 0-68 15,-14 0-153-15</inkml:trace>
  <inkml:trace contextRef="#ctx0" brushRef="#br0" timeOffset="162594.34">9680 18806 604 0,'0'0'56'0,"0"0"-3"16,0 0 16-16,0 0-23 0,0 0-20 16,0 0-11-16,0 0-5 0,0 0-6 15,0 0 2-15,-8 31-4 0,16-31 1 16,5-2-2-16,3 0-1 0,5-4-1 0,2 0-6 16,4 1-12-16,4-3-19 0,2 0-25 15,2-2-30-15,33-13-35 16,-6-1-108-16</inkml:trace>
  <inkml:trace contextRef="#ctx0" brushRef="#br0" timeOffset="163082.87">10420 18581 490 0,'0'0'124'15,"0"0"-49"-15,0 0 6 0,0 0-17 16,0 0-20-16,0 0-19 0,0 0-10 0,0 0-2 16,0 0 0-16,-20-50 2 0,18 48-4 15,0 1-5-15,2-1 2 0,-3 3-1 16,-3-1-1-16,0 0-5 0,-2 0-1 15,2 3 0-15,-3 4-1 0,-3 1 0 16,2 5 0-16,1 2 0 0,-3-1 0 0,4 0-2 16,4-3-1-1,-3 1-3-15,5-5-3 0,0 3 3 0,-2 3-3 16,2-1 1-16,0 3 0 0,2-1-1 0,0-1 1 16,4-1-1-16,4-1 1 15,1-2-10-15,5-1 7 0,3-3 12 0,1 0 0 16,3-4 1-16,4-1 0 15,-1 0 4-15,-1-7 9 0,-2-3 4 0,6-4-1 16,-7-6 0-16,-1-4 2 0,-11-5-3 16,-8-3-4-16,-4-2-7 0,-8 1-5 15,-15 3-4-15,-12 1-9 0,-1 10-1 16,-5 6-19-16,4 7-1 0,7 7 7 0,1 5-19 16,7 6-63-16,-8 1-51 15,3-4-214-15</inkml:trace>
  <inkml:trace contextRef="#ctx0" brushRef="#br0" timeOffset="164216.12">9763 16697 54 0,'0'0'101'0,"0"0"-37"0,0 0-8 31,0 0-10-31,0 0-4 0,0 0-5 0,0 0-15 0,-4 17-8 0,4-17-5 16,4 0-3-16,-2 2 5 0,0 0 10 16,4-1 6-16,-2 2 3 0,1-3 2 15,-1 2 4-15,-2 3-2 0,2-3-1 16,-4 2 1-16,4-2-3 0,-4 1-3 15,4-1-4-15,-2-1-3 16,2 1-2-16,1 4-2 0,-1-1-3 0,2 3-3 0,2 2-3 16,-4 3-1-16,2 4-2 0,-3 2-2 15,1 5-1-15,-4 3 0 0,-2 2 1 16,-9 2-2-16,-3 0 0 0,-5-1 0 16,-6 1 1-16,-1-1-1 0,-5-2-1 15,0-3 1-15,-5-4-1 0,1-6 0 31,0-1-2-31,-2-5-4 0,4-5 4 16,0-4 0-16,0-3 0 0,6-7 1 16,4-1 1-16,7-2 0 0,5-3 1 15,1-2-1-15,8-2 3 0,0 0-3 16,2-3 2-16,6 4-1 0,4 1 0 16,1 2-1-16,-1 3 0 0,0 3 1 0,1 0-1 15,3 4 0-15,1 3 0 0,-3-2 0 16,4 4 0-16,1 0 0 0,4 1-1 15,-3 1 1-15,5 3 0 0,4 3 0 16,0-1 0-16,4 2 1 0,2 4-1 16,2 2 0-16,2 1 0 0,0 0 0 15,1-2-1-15,3 0 0 0,-4-2 0 16,5 0 0-16,-5-4 1 0,-2-2-1 0,-2-1 2 16,0-3-1-16,-4-2 2 15,-6 1-2-15,-7-5 1 0,-1-3 1 0,-5-2 0 16,-4-2 3-16,3-7 4 0,-5-4 4 15,-4-4-1-15,0-6-4 0,-4-3-4 16,-5 1-1-16,-7 2-2 0,-1 4 1 16,-6 3-2-16,-6 6 1 0,-2 2-1 15,-8 4 1-15,0 7 0 0,-7 3 1 16,-7 5-2-16,-9 1-2 0,-4 9 0 16,1 3-7-16,-1 2-13 0,2 3-2 0,8 3-12 15,-4 4-41-15,15 1-58 16,12-8-82-16</inkml:trace>
  <inkml:trace contextRef="#ctx0" brushRef="#br0" timeOffset="180379.81">11222 17195 158 0,'0'0'114'0,"0"0"-44"0,0 0-10 16,0 0-5-16,0 0 5 0,0 0-4 16,0 0-11-16,0 0-5 0,0-7-1 15,0 4-5-15,0 1-2 0,0 1-3 16,0 0-7-16,0 1-3 0,0 0-5 15,0 0-3-15,0 0-7 0,0 2 1 0,0 2-3 16,0 1 0-16,5 5 1 0,-3 2 0 16,6 5 1-16,0 3 2 15,2 3-1-15,-3 1-1 0,3-1 0 16,-2 1 1-16,1 0-4 0,-3-2 1 16,2-2-2-16,-2-2 1 0,-2-2 0 15,5-2-1-15,-9-3 1 0,4-2-1 0,-2-2 0 16,-2-2-4-16,2-4-11 0,0-1-11 15,2-3-11-15,4-9-8 0,3-4-9 16,5-6-18-16,7-9-49 0,4 1-92 16</inkml:trace>
  <inkml:trace contextRef="#ctx0" brushRef="#br0" timeOffset="180802.84">11289 16779 432 0,'0'0'75'0,"0"0"-5"16,0 0-4-16,0 0 8 0,0 0-9 16,-58-43-21-16,56 42-8 0,0-2-9 15,-3 2-7-15,5 1-5 0,0 0-2 16,0 0-3-16,0 0 0 0,0 0-8 0,-2 1 0 15,2 0-1-15,0 2-1 0,-2 1-1 16,-2 3-1 0,2 2 1-16,2 3 1 0,0 2 0 0,0 2 0 0,0 0 0 15,2-3-1-15,4-2-1 16,-4-2-3-16,5-5-1 16,-1 0 2-16,0-3 1 0,0-1 1 0,2 0 2 0,-1-1 0 15,-3-5 1-15,0-1 0 0,-2-1 2 16,0 0 3-16,0-3-1 15,-2 1 1-15,0 1-4 0,-4-1 1 0,-2 3-1 16,2 1-2-16,2 3 1 0,-3 1-1 16,1 2-3-16,-2 0-9 0,0 8-12 15,0 4-5-15,2 1-29 0,-1 7-10 16,3 2-21-16,2 5-3 0,-8 4-78 16,4-3-205-16</inkml:trace>
  <inkml:trace contextRef="#ctx0" brushRef="#br0" timeOffset="181306.74">11003 17789 266 0,'0'0'130'0,"0"0"-55"0,0 0-11 0,0 0-5 0,0 0-11 0,0 0-13 0,0 0-10 15,0 0-1-15,-6 1-5 0,6-1-2 16,0 0-3-16,6 1-1 16,3-1 1-16,3 0 2 0,2 0 1 0,7 0-2 31,10-9-2-31,6-1 1 0,7-2-5 0,7-3-2 0,11 1-2 15,0-1-2 1,11 4 0-16,-3 0-2 0,4 1 0 16,1 0-1-16,-3 1-4 0,-10 3-3 15,-10 1-10-15,-13 4-13 0,-10 0-16 16,-6 0-31-16,-19 1-20 0,-14-2-81 16,-9 0-185-16</inkml:trace>
  <inkml:trace contextRef="#ctx0" brushRef="#br0" timeOffset="182123.71">11408 18163 384 0,'0'0'81'0,"0"0"-3"0,0 0-2 16,0 0-12-16,0 0-5 0,0 0-14 15,0 0-15-15,0 0-5 0,0 0-5 16,13 7-5-16,-11-7-5 0,0 0-4 15,-2 0-3-15,0 0 0 0,2 0-1 16,-2 0 0-16,0 0-2 0,0 0 1 16,0 0 0-16,0 2 0 0,0 0-1 0,0 2 0 15,0 3 1-15,-2 2-1 0,-2 1-2 16,-9 0-2-16,-1 2-4 0,-1-3 0 16,1 1 2-16,4-4-3 15,-5-2 1-15,3-2 4 0,6-1-5 0,-3-1-3 16,1 0 6-16,-2-3 2 0,1-1 3 15,-1-3 0-15,0 0 1 0,6-1-2 16,-3-4 2-16,5 1 2 16,0-3 1-16,2 0 3 0,0 1-1 0,4 1 1 15,1 3 2-15,1 0-3 0,4 1 0 16,3 3-1-16,-3-1 2 0,4 0-2 16,1 4 0-16,3-1 1 0,-1 3-2 0,8 0 1 15,-7 0-3-15,5 7 1 16,2 0-1-16,0 0 0 0,-5 2-1 15,-1 3 0-15,-9 3 0 0,1 1 0 0,-5 3 1 16,2 0 0-16,-8 3-1 0,0 1 2 16,0 1 0-16,-10 0-1 15,-7 0 0-15,1 1-1 0,-7-2-1 0,-4-3 1 16,6-3-1-16,-5 2-1 0,1-1-4 16,-2 2 1-16,-6 2 3 0,10-5 1 15,7-3 0-15,-1-3 1 0,7-3 0 16,8-6 2-16,-3 0 0 0,5-2 0 15,0 0 2-15,0 0-2 0,5 0 1 16,-5 0-2-16,2 0 3 0,-2 0-1 16,0 0 1-16,6-2 1 0,-2 0 4 15,4-3-4-15,5 1 0 0,-1-1 1 0,7 0-2 16,1 1 1-16,5 2-4 0,0 0 2 16,8 2-2-16,0 0 0 0,0 2-1 15,0 3-2-15,-6 1 2 0,-6 1-3 16,-5-2-10-16,-5-2-7 0,-3 0-3 15,-2-3-20-15,-2 0-35 0,-4-9-32 16,-4-14-34-16,-8-5-168 0</inkml:trace>
  <inkml:trace contextRef="#ctx0" brushRef="#br0" timeOffset="182547.31">11754 17976 398 0,'0'0'73'0,"0"0"-29"0,0 0 2 15,0 0 7-15,0 0-9 16,0 0-12-16,0 0-8 0,-11 7 10 0,11-7 2 0,0 0-3 15,0 0-2 1,0 0 0-16,0 0-6 0,0 0-3 0,0 1-2 0,0-1-7 16,0 1-2-16,0-1-1 0,0 0-2 15,0 1-3-15,0 0-1 0,7 1-2 16,-5 1 0-16,0 3-1 0,2 1-1 16,0 1 1-16,2 1 0 0,2 3-1 15,3 0 0-15,-7 4 0 0,6 0 0 16,-2 1 0-16,1 1-1 0,-3 0-2 15,-2-1-4-15,2 1-6 0,-2-1-2 16,-2-1-5-16,1 0-1 0,-3-5-4 16,0-1-7-16,0-4-4 0,0-2-5 15,0-4-22-15,0-1-11 0,-7-9-41 16,-1-2-102-16</inkml:trace>
  <inkml:trace contextRef="#ctx0" brushRef="#br0" timeOffset="183112.09">11874 17713 388 0,'0'0'48'16,"0"0"-2"-16,0 0 23 0,0 0 2 0,0 0-29 16,0 0-11-16,0 0-2 0,0 0 4 15,-17 0-4-15,17 0-6 16,0 0-5-16,0 0 2 0,0 0 2 16,0 0-4-16,0 0 0 0,0 0-1 0,0 0 0 15,0 0-4-15,0 0-2 16,-2 0-5-16,2 2-1 0,-2 0-3 0,2 2-1 15,0 1 1-15,0 1-2 0,0 2-1 16,0 1 1-16,0 2-1 0,0-1 1 0,0 2 0 16,0-3-2-16,0 0 1 0,0 0 0 15,0 1 0-15,2-3 0 0,0-2 0 16,-2-1 0-16,4-2-1 16,2-1-1-16,-4 0 2 0,3-1 1 15,1 0 0-15,-2 0 0 0,0-2 1 0,-2-1 1 16,-2-1 1-16,4 1 0 0,-2 0 3 15,-2 1-1-15,0 0 2 0,0-1-3 16,0 1-1-16,0 2-2 0,0-1 1 16,0 1-2-16,0 0 0 0,0 0-2 15,0 2-6-15,-2 2-1 0,-2 2-3 16,4-2-8-16,-4 2-7 0,-2 3-4 16,0-3-19-16,-1-2-22 0,1 0-36 15,2-3-48-15,-2-1-84 0</inkml:trace>
  <inkml:trace contextRef="#ctx0" brushRef="#br0" timeOffset="183566.83">13039 17481 473 0,'0'0'78'0,"0"0"-12"0,0 0-14 15,0 0 1-15,0 0-12 0,0 0-14 16,0 0-8-16,-16 13 0 0,18-13-1 0,2 0-5 15,2 1-1-15,3-2 1 0,1 1 0 16,11 0-3-16,-3 0 0 0,9-2-3 16,4 0-6-16,6-2 0 0,3 2-1 15,1 0-7 1,-2-1-19-16,-2 0-27 0,-8 1-34 0,-10 1-22 0,-5-2-83 16,-14 2-149-16</inkml:trace>
  <inkml:trace contextRef="#ctx0" brushRef="#br0" timeOffset="183740.12">13025 17684 589 0,'0'0'45'0,"0"0"2"0,0 0 19 0,0 0-16 15,0 0-16-15,0 0-6 0,0 0-4 16,0 0 1-16,0 0-3 0,64 40-7 16,-27-43-6-16,9-1-1 0,1 0-4 15,11-1-2-15,4-2-1 16,2-1-1-16,-2-1-21 0,-4-3-29 0,-4-1-58 15,-17-6-75-15,-8-3-229 0</inkml:trace>
  <inkml:trace contextRef="#ctx0" brushRef="#br0" timeOffset="185077.56">15202 17215 294 0,'0'0'92'0,"0"0"-19"0,0 0-9 0,0 0-4 15,0 0-10-15,0 0-13 0,0 0-7 16,8 9 9-16,-8-9-2 0,0 0-6 15,0 2-13-15,0-1-7 0,0-1-4 16,0 2-2-16,0-1 0 0,0 5 0 0,0-2-2 16,0 4-1-16,0 2 0 0,0 6 0 15,-2 0 0-15,-4 3-1 0,-1-1 0 16,-7-2 0-16,-3 2 1 16,-5-3 0-16,3-1-1 0,-6 0 0 15,-4-2-1-15,2 1 0 0,1-2-6 0,3-4-7 16,-4-2 5-16,2-1 3 0,9-3 3 15,-5-1 2-15,11 0 0 0,-3-4 0 16,7-1 2-16,2-1 5 0,2-3 0 16,2-4 2-16,0-4 0 0,0-4 0 15,8-5-3-15,7-6-1 0,-1 1-1 16,9 1-2-16,-5 3 0 0,5 6-1 0,6 7-1 16,-4 2 1-16,-4 6-1 0,1 3 3 15,1 2 0-15,-4 1-1 16,5 0 1-16,3 4 0 0,4 3-3 0,0 4-1 15,2 5 1-15,2 1-1 0,-4 5 1 16,-10 5 0-16,0 6 0 16,-15 8 2-16,-4 0-2 0,-6 0 0 0,-4-3-1 15,-15-2 1-15,0 2-1 0,-4-3 1 16,-8-1 0-16,2-3 1 0,-6-2 0 0,4-5 1 16,4-2-1-16,0-3 0 0,2-1-1 15,2-3 0-15,2-3-2 0,2-5 2 16,11-3 2-16,2-3 3 0,3-1 6 15,7 0-1-15,7-2-7 0,3-4 2 16,6-6 3-16,11-4 7 0,6-3-4 16,11 0-5-16,1 2 0 0,9 2-3 15,8 0 2-15,12 0-1 16,1 2 1-16,8 1-5 0,3 4 0 0,3-2 0 0,-8-2 0 16,-3-2-3-16,-11-7-37 0,-16-17-49 15,-16-6-137-15</inkml:trace>
  <inkml:trace contextRef="#ctx0" brushRef="#br0" timeOffset="199183.3">19489 17299 281 0,'0'0'90'0,"0"0"-25"0,0 0-21 16,0 0 2-16,0 0 1 0,-11 6-11 16,11-6-10-16,0 0-4 0,0 0 0 15,0 0-2-15,5 0 2 0,-1 0-2 16,2 1 1-16,0 2 6 0,11-1-3 15,-1-1-5-15,7-1-4 0,4-1-6 16,6 1-4-16,8 0-2 0,3 0-3 0,7-2 0 16,-1 2-5-16,2 0-16 15,-7 0-22-15,-6 3-25 0,-8 2-44 0,-12 3-53 16,-17 0-103-16</inkml:trace>
  <inkml:trace contextRef="#ctx0" brushRef="#br0" timeOffset="199340.87">19536 17646 637 0,'0'0'26'0,"0"0"-17"16,0 0 8-16,0 0-16 0,0 0 8 0,0 0 20 15,0 0-12-15,56 29-11 0,-37-31-3 16,1-1-2-16,7 1 1 0,0-1-2 16,4-1-5-16,2-1-25 0,2 0-21 15,3-1-16-15,-1-2-28 16,2-6-43-16,-4-4-98 0</inkml:trace>
  <inkml:trace contextRef="#ctx0" brushRef="#br0" timeOffset="199672.42">19954 17270 587 0,'0'0'24'16,"0"0"0"-16,-62 14 11 0,49-18 21 0,3 0-13 15,4 1-15-15,4 1-9 16,2 0 5-16,0 2-3 0,0 0-11 0,0 0-6 16,2 0-3-16,10 0 0 0,7 2 0 15,8 0 1-15,2 1 3 0,10 2 1 16,0 1-6-16,7 1 0 0,-1 4 1 16,-3-1 1-16,-1 3-2 0,-6-1 1 15,-10 2 1-15,-4-2-1 0,-11 0 0 16,-6 1-1-16,-4 1 2 0,-14 5 1 15,-13 6 1-15,-10 5-2 16,-7 1 0-16,-8 4-1 0,3 0-1 0,-1-1 2 0,7-2-2 16,4-1-1-16,5-2-9 15,14-4-13-15,3-4-7 0,13-4-14 0,4-4-44 16,8-4-34-16,9-8-91 16</inkml:trace>
  <inkml:trace contextRef="#ctx0" brushRef="#br0" timeOffset="200158.34">22327 16758 374 0,'0'0'73'15,"-60"24"-36"-15,35-15 8 0,7-2 11 16,3 0-7-16,7 0-17 0,4-2-12 0,-2-1-2 16,6-1 7-16,0-1-3 0,0-1-8 15,0 2-1-15,6 1 4 0,2 1-4 16,6 1 1-16,7-2 0 0,10-5 5 16,13 1 0-16,11-1-5 0,14-6-2 15,28-2-2-15,19 1-9 16,12-1-1-16,8 0 0 0,-12 5 1 0,-18 2 1 15,-13 1-2-15,-9 1-3 0,-18 0-11 16,1 1-16-16,-22 1-14 0,-14 1-7 0,-12-3-10 16,-17 1 2-16,-15-1-32 0,-24-1-64 15,-8-8-250-15</inkml:trace>
  <inkml:trace contextRef="#ctx0" brushRef="#br0" timeOffset="200676.62">22106 17012 524 0,'0'0'76'16,"0"0"-16"-16,0 0 3 0,0 0-1 15,0 0-17-15,0 0-17 16,0 0-6-16,0 0-2 0,0 0-2 0,-29 36-7 16,29-36-4-16,4 0 0 0,6 1-2 15,5 1-1-15,10 1 2 0,1 3 0 0,12 2 0 16,3 1-2-16,4 4-1 15,9-2 2-15,4 2-2 0,-2-1-3 0,4 0 0 16,0-2-1-16,2-1-1 16,0 1 1-16,-10-1 1 0,1-1 1 0,-9 2-1 15,-5 0 0-15,-12-1 1 16,-6 0-1-16,-13 2 0 0,-6-2-5 0,-6 3-1 16,-13 3 2-16,-10 4 0 0,-18 4-1 15,-7 3-2-15,-14 2 1 0,-2 2 0 16,-11 3 2-16,5 2 4 0,6-1 0 15,6-2 2-15,14 0-1 0,13-6 0 0,6-2-1 16,8-5-4-16,11-5 3 0,6-2 1 16,2-3 1-16,2-3-1 0,2 0 0 15,2-2 2 1,4 1 3-16,11-3 1 0,1 0-2 0,7-2 4 0,13-3-1 16,11-6-4-16,11-1 4 0,9 1-5 15,11 0-2-15,5 2 0 16,6 1 0-16,-2 0 1 0,-4 4 1 0,2 1 0 15,-13 1 0-15,-8 0 1 0,-12 0-2 16,-18 1 0-16,-12 1-1 0,-11 0-7 16,-7-1-13-16,-4 2-4 0,-4-1-11 15,-12 2-15-15,-7 3-39 0,-22 2-57 16,-7 0-168-16</inkml:trace>
  <inkml:trace contextRef="#ctx0" brushRef="#br0" timeOffset="201021.28">22153 18356 596 0,'0'0'72'15,"0"0"-27"-15,0 0-5 16,0 0 15-16,0 0-2 16,0 0-15-16,0 0-13 0,0 0-6 0,54-17 4 0,-46 17-5 15,1 0-8-15,-3 2 1 0,2 4-3 16,-6 1 2-16,0-1-10 0,0 5 0 16,-2 2 0-16,0 6 0 0,0 5 0 15,0 3 0-15,0 0 0 0,0-3-8 16,-2-4-11-16,0-4-13 15,0-5 11-15,2 1-8 0,0 1-20 0,0 1-10 16,0-1-31-16,0-3-5 0,0-14-67 16,0-11-86-16</inkml:trace>
  <inkml:trace contextRef="#ctx0" brushRef="#br0" timeOffset="201209.87">22271 18107 740 0,'0'0'81'0,"0"0"-48"0,-60 2 1 16,56-5 2-16,4 2-3 0,-2 1-13 16,2 0-13-16,0 0-5 0,0 0 0 15,2 0-2-15,6 0-2 0,7 3 1 0,-1-2-1 16,11-1-12-16,2-1-25 16,0-7-26-16,-2-2-51 0,-1-8-90 0</inkml:trace>
  <inkml:trace contextRef="#ctx0" brushRef="#br0" timeOffset="201429.17">22482 18285 756 0,'0'0'56'0,"0"0"-31"0,0 0 13 0,0 0-2 16,0 0-5-16,0 0-11 0,0 0-13 15,66 6-4-15,-41-9 0 0,4 1-2 16,-2 1 1-16,2-1-2 16,-7 2 0-16,-1 0-2 0,-2 0-3 0,-5 0-22 0,-3 1-8 15,-3 3-21-15,0-1-32 0,-8 0-63 16,-8-2-141-16</inkml:trace>
  <inkml:trace contextRef="#ctx0" brushRef="#br0" timeOffset="201600.98">22579 18462 406 0,'0'0'417'0,"0"0"-380"0,0 0 6 16,0 0-14-16,0 0-7 0,0 0-5 15,0 0-13-15,0 0-2 0,0 0-2 16,66 21 0-16,-31-27 1 0,5-2-1 16,3-1-2-16,-2 0-23 0,1-2-25 15,-3 2-32-15,2-12-80 16,-10 1-124-16</inkml:trace>
  <inkml:trace contextRef="#ctx0" brushRef="#br0" timeOffset="201790.09">23323 18065 799 0,'0'0'110'16,"0"0"-51"-16,0 0-10 0,0 0-43 0,0 0-6 15,0 0 0-15,0 0 0 0,0 0 0 16,-20 64 0-16,24-35 0 0,0 1 0 15,-2 1 0-15,0-2 0 0,-2-1 0 0,0-2 0 16,-6-2 0-16,0-5-19 16,2-4-45-16,-1-3-44 0,-9-3-24 0,-1-6-88 31</inkml:trace>
  <inkml:trace contextRef="#ctx0" brushRef="#br0" timeOffset="202578.08">22658 16334 404 0,'0'0'210'15,"0"0"-202"-15,0 0-6 0,58 17 11 0,-46-17 26 16,-10 0 3-16,0 0-16 0,-2 0 11 16,2 0 8-16,-2 0-6 0,0 1-16 15,0 0-8-15,0 0-5 0,0-1-2 16,0 1-7-16,0 1-1 0,0 0 2 16,0 4-2-16,0 6-2 0,-6 3 2 15,-6 7 0-15,-7 0-1 0,-8 2-4 16,-6 2 1-16,-4-4 2 0,-9 0 1 15,-1-1-2-15,-1-4 1 0,-3-1 0 16,9-4 2-16,5-4-1 0,10-3 1 16,9-5 0-16,9 2-1 0,5-2-2 0,4-5 3 15,0-4 0-15,0-1 0 0,6-3-1 16,5-3 1-16,1 2-1 0,5 1 1 16,1 5 0-16,3 0 1 0,2 1 1 15,6 3-2-15,2-1 0 0,4 3 0 16,0 2-2-16,2 0 2 15,0 4-1-15,-2 4 1 0,1 2 0 0,-3 4 1 16,4-1-1-16,-4 2 0 0,0 3 0 16,0-3 0-16,-8-1 0 0,0-1 0 15,-3-4 0-15,-3-3-4 0,-2-4 3 0,-7 0 1 16,0-2 0-16,-1 0 0 16,-1-5 0-16,4-5 2 0,1-2 1 0,-1-2 0 15,7-1 0-15,-9 1 0 16,0 0 0-16,1-2 1 0,-7 0 4 0,-4-3 7 15,0 0 0-15,0-2 1 16,-11-2-3-16,-5 1-4 0,-5-1-3 0,-10 1-4 16,-8 4-2-16,-7 5-2 0,-11 4-4 15,-8 5-3-15,-5 5-8 0,2 8-5 16,4 9-1-16,10 7 0 0,9 7 2 16,14 6-39-16,8 7-27 0,6 0-52 0,5-6-125 15</inkml:trace>
  <inkml:trace contextRef="#ctx0" brushRef="#br0" timeOffset="203424.87">24675 16806 381 0,'0'0'72'15,"0"0"-62"-15,0 0 0 0,0 0 35 16,0 0 14-16,0 0-23 0,0 1-13 15,0-1 7-15,0 0 8 0,0-2 2 16,0 1-5-16,0 1-2 0,0 0-2 0,0 0-2 16,0 0-7-16,0 0-4 15,0 2 0-15,0-1-2 16,0 0-5-16,-4 1-6 0,4 3-4 0,-2 4-1 0,0 9-1 16,-2 3 1-16,4 5 0 0,0 4 0 15,-2 0 0 1,2 0 0-16,0 0 0 0,2 2 0 0,2 0 0 0,0 2 0 15,2-1 0-15,-2-2-5 0,1-3-4 16,-1 0-6-16,0-5 0 0,2-5-2 16,4-5-4-16,-1-4-3 0,-3-8-5 15,10-1-9-15,-1-11-10 0,6-11-6 16,-3-9-12-16,5-17-65 16,-9-4-80-16</inkml:trace>
  <inkml:trace contextRef="#ctx0" brushRef="#br0" timeOffset="203650.15">24737 16457 500 0,'0'0'286'16,"0"0"-266"-16,-33-65-17 0,33 49 19 15,8 3 16-15,-3 0-16 0,-5 2-13 16,2 2 2-16,-2 4 15 0,0 0 1 16,0 4-9-16,0 1-5 0,0 0-6 0,0 0-1 15,0 0-4-15,0 3-2 16,0-2-1-16,0 2 0 0,0 3-2 15,0-1-8-15,0 5-6 0,0 1-10 0,2 4-14 16,2 1-15-16,4 0-38 0,0-2-57 16,-1-6-123-16</inkml:trace>
  <inkml:trace contextRef="#ctx0" brushRef="#br0" timeOffset="204007.7">24179 17620 711 0,'0'0'58'16,"0"0"-43"-16,0 0-4 0,0 0 15 16,0 0 11-16,0 0-12 0,0 0-11 15,0 0 1-15,60-59 4 0,-37 50-6 16,8-1-10-16,8 0-3 0,11 1 0 0,6-1 0 16,10 1-1-16,10 0 1 0,3 1-1 15,8 1 1-15,-5 3-2 0,5 2-12 16,-13 2-12-16,-5 0-9 0,-11 5-16 15,-11 1-27 1,-10 0 4-16,-18-3-40 0,-9-3-99 0</inkml:trace>
  <inkml:trace contextRef="#ctx0" brushRef="#br0" timeOffset="204622.76">24723 17897 603 0,'0'0'42'16,"0"0"-13"-16,0 0 26 0,0 0 10 0,0 0-23 15,0 0-18-15,0 0-10 16,0 0-2-16,0 0-1 0,37 26-3 15,-37-18-6-15,-2 1-1 0,-4 0 1 16,-9 4-1-16,-1-1-1 0,-9-2 0 0,-6 1-2 16,-8-3 1-16,-5-3-2 0,-18-4-2 15,2-1-1-15,0-3-7 0,7-1-1 16,1 0 10-16,21 1 4 0,14 1 4 16,7 1-2-16,10-1 0 0,0-2 0 15,0-1-1-15,8-6 0 0,1-1 7 16,5-3 6-16,7-4-2 0,8 0-4 15,0 0 0-15,4 2-2 0,4 4-1 16,-2 6-2-16,0 6 0 0,-2 0 5 16,-2 8-1-16,-4 4-4 0,-6 4 0 0,-1 7 1 15,3 3-2-15,-10 3 0 0,-3 4 0 16,-6 2-2-16,-4 1-4 0,-12-3-12 16,-1-5-1-16,-12-4 2 0,5-3 0 15,1-2 5-15,-4-2 5 0,5-2 3 16,-1 0-1-16,-1-3 2 0,3 2-3 15,-6-3-8-15,9-3 12 0,-5-1 1 16,13-2 1-16,2-2 8 0,4-2 0 16,0 0-1-16,0 0-2 0,0 0 0 0,4 0-7 15,0 1 0-15,6 1 0 16,7 1 2-16,0 1-2 0,1-2 1 16,5 3-1-16,-2 0 0 0,1 1 1 15,1-2-1-15,-2-1 1 0,3-1-1 0,5-2 0 16,-2 0-3-16,-4-5-5 0,6-1-7 15,-2-4-18-15,2-2-27 0,0-5-43 16,-9-9-41-16,-3-2-186 0</inkml:trace>
  <inkml:trace contextRef="#ctx0" brushRef="#br0" timeOffset="204931.27">25047 17684 768 0,'0'0'61'0,"0"0"-35"15,0 0 13-15,0 0-2 16,0 0 0-16,0 0-10 0,0 0-8 0,0 0-10 16,0 23-9-16,0-19 0 0,0 0 0 15,4 2 0-15,3 4 0 0,3 6 0 0,2 2 0 16,-5 3 0-16,1 3 0 15,-2 0 0-15,-2 2 0 0,-2 0 0 0,-2-1 0 16,0-3 0-16,0-6 0 16,0-3-18-16,0-4-7 0,0-5-9 15,0-3-11-15,-2-1-18 0,-4-7-41 16,-4-13-78-16,3-5-72 0</inkml:trace>
  <inkml:trace contextRef="#ctx0" brushRef="#br0" timeOffset="205141.67">24948 17453 718 0,'0'0'101'0,"0"0"-71"0,0 0 2 0,0 0-1 16,0 0-3-16,0 0-6 0,0 0-9 15,0 0-4-15,0 0-1 0,8 38-3 16,-1-34-4-16,-3-1 1 0,2 0-2 0,-2-2-2 15,0 1-10-15,-2-2-13 16,2 0-17-16,3 0-24 0,5-5-43 0,-4-3-40 16,0-6-138-16</inkml:trace>
  <inkml:trace contextRef="#ctx0" brushRef="#br0" timeOffset="205550.11">26151 17205 588 0,'0'0'65'0,"0"0"-52"0,0 0 16 16,0 0 30-16,0 0-1 0,0 0-11 15,0 0-7-15,0 0-5 0,0 0-2 16,-4 29-8-16,4-29-9 0,4 0-4 15,0 0-9-15,7 0-3 16,-1 0 0-16,17-1 0 0,0-2 0 0,6 0 0 16,10 3 0-16,3 0-3 0,7 3-27 0,1 3-22 15,-2 2-22-15,-1-4-66 16,-13-4-122-16</inkml:trace>
  <inkml:trace contextRef="#ctx0" brushRef="#br0" timeOffset="205723.46">26155 17524 676 0,'0'0'206'0,"0"0"-206"0,0 0 1 16,81 30-1-16,-40-36 11 0,13 0-3 16,-2 1-8-16,8 1-4 15,6 2-17-15,0 0-30 0,-2-3-60 0,2-7-58 16,-12-3-174-16</inkml:trace>
  <inkml:trace contextRef="#ctx0" brushRef="#br0" timeOffset="206338.53">27396 16984 47 0,'0'0'811'0,"0"0"-811"0,66 22-19 0,-31-22 19 16,-4 0 25-1,-4-1-5-15,-9 1-3 0,3 1-1 16,-13 1 1-16,1 0-1 0,-7-2-8 16,-2 0-7-16,-2 2 5 0,-9 2 6 0,-5 3-5 0,-9 3-5 15,-8 1-1-15,-6-1 0 0,-9 1-1 16,5 0-3-16,-5-2 3 0,3 1-4 0,7-4 2 15,9 0 2 1,5 1 0-16,11-3 0 0,7-2-1 0,2-2 1 0,2 0 2 16,-2-6 3-16,4-3 7 15,0-3 0-15,4-2 2 0,2-2-14 0,0 0 0 16,9 0 0-16,3 0 0 0,3-1 0 16,-2 3 0-16,7 2 0 0,3 2 0 15,0 4 0-15,2 3 0 0,2 3 0 16,2-1 0-16,3 8 0 0,-1 3 0 15,2 5-5-15,0 1 3 0,-3 3-5 32,-7 0-2-32,-7 3-3 0,-7 2-1 0,-5 0-1 0,-10 2-5 0,-12 5 2 15,-7 0 1-15,-16 0 7 0,-13-4 7 0,-5-4 2 16,-13-2 0-16,-9 0 1 0,9 1-1 16,6 3 3-1,6-1 3-15,17 1-4 16,4-2 1-16,8-3 4 0,9-2 4 15,1-3 2-15,9-1 2 0,2-1 2 16,2-4-1-16,2 1-1 0,0-4-4 16,6-2-6-16,4-3-5 0,11-1 0 15,10-2 0-15,10-7 0 0,19 1 0 16,4 1 0-16,7-3 0 0,-3 0 0 16,2 0 0-16,2 0 0 0,-5 1 0 15,-10 2 0-15,-5-1-10 0,-25-2-46 0,-12-13-48 16,-15-7-125-16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5:10:05.444"/>
    </inkml:context>
    <inkml:brush xml:id="br0">
      <inkml:brushProperty name="width" value="0.05292" units="cm"/>
      <inkml:brushProperty name="height" value="0.05292" units="cm"/>
      <inkml:brushProperty name="color" value="#FF0000"/>
    </inkml:brush>
  </inkml:definitions>
  <inkml:trace contextRef="#ctx0" brushRef="#br0">12421 14778 175 0,'0'0'59'0,"0"0"-8"15,0 0-21-15,0 0-8 0,0 0 0 0,0 0-3 16,0 0-7-16,0 0-2 0,0 0 5 16,-39-47 1-16,37 41-1 0,0 4 2 0,-4-2 9 15,6 1-1-15,-2-2 0 16,2 2 3-16,-2 0-6 0,2-2-4 0,0 3-4 15,0 0 2-15,0-3-1 0,0 5 7 16,0-2 6-16,0 0 3 0,0 2-4 16,0-1 0-16,0-2-5 0,2 0 0 15,-2 0-3-15,2 2-3 0,4-3-2 16,-2 1-2-16,-2 0-1 0,4 0-2 16,3 3 1-16,5 0 0 0,-4 0-2 15,5 5-3-15,6 1 0 0,3 4 2 16,3 0-3-16,0 4-1 15,6 4 1-15,0 1 0 0,7 5-2 0,-5 1 0 0,-2 2-1 16,-2 4 0-16,-2 0 0 0,-5 1 0 16,1-2 0-16,0 0 1 0,-6-6-2 15,-1-5-1 1,-3-4 1-16,1-2 0 0,-3-4-3 0,1-2-8 0,-6-4-4 16,3-3-3-16,-5-1-10 0,2-8-2 15,-2-6-10-15,-3-5-5 16,1-6-37-16,2-2-14 0,-4-6-41 15,0 3-108-15</inkml:trace>
  <inkml:trace contextRef="#ctx0" brushRef="#br0" timeOffset="236.01">12990 14522 479 0,'0'0'101'0,"0"0"-21"16,0 0-6-16,0 0-1 0,0 0-19 15,0 0-13-15,0 0-10 0,0 0-1 16,-8-22-5-16,5 25-5 0,-7 8-5 15,-8 9-15-15,-5 8 0 0,-8 10 0 0,-11 5 0 32,-1 4 0-32,-11 3 0 0,-2 0 0 0,-1 4 0 15,-5 0 0-15,-3 2 0 16,8-3 0-16,1-2 0 0,12-7 0 0,13-6 0 0,13-7-18 0,3-7-23 16,11-6-23-16,4-3-43 0,8-5-67 15,7-4-171-15</inkml:trace>
  <inkml:trace contextRef="#ctx0" brushRef="#br0" timeOffset="786.68">13970 14394 42 0,'0'0'416'0,"0"0"-320"0,0 0-28 0,0 0-8 16,0 0-3-16,0 0-1 0,0 0-15 15,0 0-8-15,2-7-6 0,-2 7-4 16,0 0-3 0,0 0-5-16,0 0-3 0,0 6-3 15,2 3-4-15,-2 4 1 16,0 8 2-16,4 3-3 0,-4 5-1 0,0 4 1 16,0 3 4-16,-4 7-3 0,2-1-6 15,-7 4 0-15,-1-1 0 0,0-1 0 16,6-2 0-16,-3-6 0 0,3-5 0 15,-2-5-13-15,6-7-18 0,0-4-13 16,0-8-17-16,12-4-54 0,-3-3-62 16,9-9-184-16</inkml:trace>
  <inkml:trace contextRef="#ctx0" brushRef="#br0" timeOffset="1165.56">14358 14515 422 0,'0'0'186'0,"0"0"-77"0,0 0-34 0,0 0-14 16,0 0-14-16,0 0-10 0,0 0-6 16,0 0-11-16,0 0-7 0,0-26-1 15,-4 30-2-15,-2 1-10 0,-2 7 0 16,-3 3 0-16,-9 7 0 0,-3 3 0 16,4 1 0-16,-6 2 0 0,11 4 0 15,-3-1 0-15,7 1 0 0,-4 1 0 16,7 0 0-16,3-2 0 0,4-2 0 15,0-3 0-15,7-4 0 0,5-2-10 0,-2-4 5 16,7-4 3-16,1-5-2 0,7-3-1 16,-4-4 1-16,6-3 3 0,0-7 1 15,-1-5-1-15,1-1 1 0,-8-1 1 16,2 0 0-16,-11 1 0 0,0 0 0 16,-6 0 3-16,-4-2 2 0,-4 1 4 15,-8-1-2-15,-5 7-8 0,-10 4 0 16,-6 5 0-16,-4 2 0 0,2 7 0 15,-2 6-4-15,4 3-10 0,4 4-5 16,2 2-17-16,0 2-12 0,6-1-31 0,7 0-55 16,-5-3-68-16</inkml:trace>
  <inkml:trace contextRef="#ctx0" brushRef="#br0" timeOffset="2091.57">11644 6755 438 0,'0'0'11'0,"0"0"18"15,0 0 54-15,0 0-12 0,0 0-25 16,0 0-5-16,0 0-1 0,-47-53-2 15,47 47-6-15,0 1-8 0,4 0-7 0,6 0-5 16,4-3-3 0,3 1-5-16,10 2 1 0,6 1 0 15,6 1 2-15,7 3 2 0,-1 3-4 0,7 6-1 0,2 0 1 16,4 4 0-16,6 0-1 16,4 3 0-16,0 2-1 0,-2 0 0 15,-2 1-2-15,-4 1 1 0,0-3-1 16,-12-2-1-16,1-4-5 0,-12 0 3 0,-5-1 2 15,-14-1 0-15,-1 0 0 0,-13-6 0 16,-4-1-1-16,0-2-13 0,0 0-1 0,-2 0 2 16,-7-1-3-16,-7-6-18 15,6 0-25-15,-7-8-18 0,5-2-3 16,12-6-26-16,0-2-33 16,0 0-43-16</inkml:trace>
  <inkml:trace contextRef="#ctx0" brushRef="#br0" timeOffset="2281.32">12636 6521 492 0,'0'0'64'0,"0"0"-5"0,0 0 28 16,0 0-4-16,0 0-29 0,0 0-12 16,0 0-5-16,0 0-9 0,-4-43 4 15,2 43-11-15,-2 0-8 16,-4 9-6-16,-9 8-6 0,-8 9 2 0,-16 11-3 0,-4 5 0 16,-3 5 0-16,-8 4 0 0,0 0 0 15,5 4 0 1,-7 0 0-16,8-3 0 0,7-6-6 0,8-5-21 15,8-8-5-15,12-5-9 0,-1-6-36 0,3-4-27 16,5-9-68-16,-6-6-216 0</inkml:trace>
  <inkml:trace contextRef="#ctx0" brushRef="#br0" timeOffset="2894.38">10683 5872 214 0,'0'0'55'0,"0"0"9"0,0 0 17 16,0 0-4-16,0 0-21 0,0 0-6 0,10-53-1 15,-10 48-2-15,2 1 1 0,-2 2-5 16,2 2-7-16,-2-1-10 0,0 1-6 0,0 0-10 16,0 1-7-16,0 6-3 15,0 3 0-15,0 4-2 0,-4 6 2 0,-8 3 1 16,-5 8 2-16,-8 3-1 16,-3 8 0-16,-6 3 0 0,-5 0 2 15,2 1-4-15,4-5 1 0,10-4-1 16,7-6-1-16,5-6 1 0,5-6-2 0,4-4 1 15,2-4 1-15,0-2-1 16,2-3 0-16,4-1 0 0,5-2 1 0,1-2 0 16,9-1 0-16,4-9 2 0,8-4 3 15,6-4 4-15,0-2 0 16,5-1-2-16,5-3-6 0,-3 2-1 0,1 1 0 0,-3 2 1 16,-7 3-1-16,-4 6 1 15,-6 4-2-15,-11 2 0 0,-1 2-25 16,-7 1-24-16,-4 1-39 15,-4 3-44-15,-2 0-91 0</inkml:trace>
  <inkml:trace contextRef="#ctx0" brushRef="#br0" timeOffset="3145.94">10782 5932 615 0,'0'0'45'16,"-10"-68"59"-16,6 49-9 0,2 2-46 15,-1 3-14-15,-1 3 2 0,4 3-9 0,0 4-13 16,0 3-15-16,0 1 0 16,0 0 0-16,0 0 0 0,0 6 0 15,0 4 0-15,0 6 0 0,7 12 0 0,1 8 0 16,-2 7 0-16,-2 8 0 0,0 1 0 16,0 1 0-16,3-1 0 0,1-1 0 15,2-1 0-15,3-4 0 0,-3-6 0 16,9-3 0-16,-7 1 0 0,9-3 0 15,-9-1-19-15,9 0-46 0,-15-1-33 16,-2-1-100-16,-4-9-389 0</inkml:trace>
  <inkml:trace contextRef="#ctx0" brushRef="#br0" timeOffset="5607.05">11621 13558 352 0,'0'0'0'0,"0"0"-17"15,0 0 5-15,-62-3 9 16,54 0-11-16,-2 1 2 0,1-1 12 0,3 1 1 0,0 2 2 16,-4 2 1-1,4 8 0-15,-5-2-1 0,9 3 3 0,-2 3 2 0,-4 0 9 16,6-2 2-16,0 1 2 0,0-3 4 15,2 3 11-15,0-4 7 0,0-1 5 16,4-1-6-16,-2-2-13 16,6 3-1-16,-4-4-6 0,4-1 4 0,5 0-1 15,1-1-1-15,3-2-5 0,3-4 2 16,9-3 3-16,4-4-5 0,1-3-3 16,11-5-4-16,7-5-1 0,8-3-3 15,8-3-4-15,4-6 1 0,13-1 0 16,8-3-1-16,4-2-1 0,11 0-1 15,1-1 1-15,-1 2-1 0,5 0-2 16,-1 3-7-16,-11 6 7 0,-4 1 2 16,-14 7-1-16,-11 6 1 0,-12 5 1 0,-10 7-2 15,-11 3-1-15,-4 3 0 0,-8 0-3 16,-4 0 3-16,-11 3-2 0,1 0 2 16,-3 1 0-16,-6 1 0 0,0-4 1 15,-4 2-1-15,0-2 2 16,0 1 0-16,0-1-2 0,0-1 3 0,0 0-1 15,0 0-1-15,0 0-1 0,0 0 2 16,0 0 0-16,0 0-1 0,0 0-1 16,0 0 0-16,0 0 0 0,0 0-2 15,0 0 0-15,0 0-2 0,5 0-3 16,-3 0-4-16,0 0-6 0,-2 0-7 16,2 0-18-16,-2 0-31 0,0-3-17 0,-11-5-61 15,-11-1-149-15</inkml:trace>
  <inkml:trace contextRef="#ctx0" brushRef="#br0" timeOffset="6486.33">11320 13772 405 0,'0'0'1'0,"0"0"0"0,0 0 4 15,0 0 33-15,0 0 9 16,0 0 9-16,0 0 1 0,-31-31-13 0,31 31-5 15,0 0-9-15,0 0-8 0,0 0-4 16,0 0-3-16,0 0-4 0,0 5-3 16,6 7-1-16,0 6 7 0,4 10 2 15,1 10-1-15,-5 10-3 0,0 10-3 16,-2 8-1-16,-4 10-1 0,0 3-1 16,-2 6-4-16,-4 6-2 0,4-2 0 15,-4 5 0-15,4-2 1 0,-5-3 0 16,11-1 0-16,-1-5 2 0,-1-2-1 0,8-6-2 15,0 0 2-15,3-2-2 0,-1-4-2 16,7 1 1-16,-7-4 1 16,3-1 0-16,-1-1 0 0,-2-3 0 15,3-2 0-15,-9-6 1 16,7-2-1-16,-3-5 0 0,-4-5 1 0,0-4 0 0,3-6-1 16,-3-5 0-16,4-4 0 0,-4-4 0 15,0-5-3-15,3 0 3 0,1-2-2 16,-4-3 2-16,0-1 0 0,1 1 0 15,-1-1 0-15,2 0 1 0,-2 1-1 16,-4-1 0-16,7 0 0 0,-1 1 0 16,0-2 0-16,-2-2 0 0,-1 0 0 0,5-1 0 15,0 0 0-15,1-2 1 16,-1 2 2-16,9 0-1 0,-5 1 0 0,9 0-1 16,8 0 1-16,0 2 0 0,8 1 0 15,11 1 0-15,3 2 3 0,14-1 0 16,7 0-3-16,11 2-1 0,10 1 6 15,8-2-6-15,9 1 1 0,8 2 2 16,8-1-4-16,-4 4-10 0,-4-1 10 16,2-1 0-16,-7 2 3 0,3-1 0 15,-10-3-1-15,-3-2-2 0,-4-4-7 16,-8-4-2-16,-4-3-2 0,-6-5-5 16,-4-10-8-16,-9-9-16 0,-6-9-25 0,-14-13-13 15,-11-13-67 1,-23-2-249-16</inkml:trace>
  <inkml:trace contextRef="#ctx0" brushRef="#br0" timeOffset="7179.85">14464 13511 410 0,'0'0'22'0,"0"0"-20"16,0 0 0-16,0 0 13 0,0 0 43 15,45-60-11-15,-30 46-7 0,-3-1-9 16,-4 4-7-16,5 0-5 0,-3 1-5 0,-6 4-3 16,4 2 2-16,-3 0 1 15,-3 3 0-15,2-1-1 0,-4 1 4 0,4-2 1 16,-2 0-1-16,0 2-5 0,2 0 0 15,-4 1-4-15,2 0 3 0,-2 0-1 16,0 0 0-16,0 0 1 0,0 1 0 16,0 2-3-16,0 0-1 0,4 6 0 15,0 5-4-15,7 5 0 0,-3 8 1 16,-2 5 2-16,5 7 1 0,3 4 0 16,-6 7 0-16,5 4-2 0,1 7-2 15,-3 9 1-15,3 5-3 0,-2 10 2 16,-5 9 0-16,7 10-2 0,-6 11 1 15,-1 12-2-15,-3 9-5 0,0 8 2 16,2 1-9-16,2-8 0 0,-1-14 5 16,-1-10-5-16,10-9-12 0,-3-8-27 15,1-10-53-15,1-16-71 0,-7-22-296 0</inkml:trace>
  <inkml:trace contextRef="#ctx0" brushRef="#br0" timeOffset="9641.69">31542 14422 350 0,'0'0'36'0,"0"0"0"15,0 0 23-15,0 0 0 0,0 0-20 16,0 0 0-16,0 0-2 0,0 0 1 16,31-22 15-16,-8 9-3 0,10-3-15 15,2-4-8-15,9-2-7 0,9-3-7 16,5-3 1-16,4-4 0 0,0-1-1 15,4 1-7-15,1 3 2 0,-1 4 0 16,-2 1 2-16,-4 4-5 0,-2 3 0 0,-5 5-3 16,-9 3 2-16,-11 3-4 0,-13 6-1 15,-5 0 1-15,-7-1 0 0,-4 1-3 16,-2-2-1-16,-2 2 3 0,0 0-4 16,0 0-13-1,-4 2-2-15,0-2 1 0,-4 0 2 0,-5 0-17 0,-3 0-8 16,-1 0-15-1,1 0-9-15,1 3 2 0,1 6-19 0,-3 2-30 0,-1-2-87 0</inkml:trace>
  <inkml:trace contextRef="#ctx0" brushRef="#br0" timeOffset="10175.1">31861 14957 240 0,'0'0'168'0,"0"0"-157"0,0 0-7 16,0 0 5-16,0 0 17 0,0 0-5 16,0 0-3-16,0 0-4 0,31-42 3 0,-29 39 10 15,2 2 5 1,-2-1 0-16,0 0 2 0,0 1 7 0,-2-1 9 15,2 0-1-15,0 0-8 0,-2-1 0 16,0 0-12-16,2 0-6 16,-2 3-5-16,0 0 0 0,0 0-9 0,0 0-2 0,0 0-3 15,0 3 3-15,4 3-7 0,-2 2-2 16,2 7 2-16,-1 5 2 0,-3 7-2 16,2 5 0-1,-2 5 0-15,-2 2 3 0,-1 1-3 0,1-1-1 0,-2-2 1 16,0-3 0-16,4-5-6 0,0-8-11 15,-2-4-19 1,0-4-8-16,0-5-27 0,-6-1-47 16,-1-5-19-16,-5-2-106 0</inkml:trace>
  <inkml:trace contextRef="#ctx0" brushRef="#br0" timeOffset="10570.26">32324 14868 767 0,'0'0'0'16,"0"0"-5"-16,0 0 5 0,0 0 4 16,0 0 3-16,0 0 1 0,0 0 7 0,0 0 9 15,0 0-9-15,26 18-1 16,-23-7-7-16,-1 3 4 0,-2 5-8 15,0 3 0-15,0 5-2 0,0-2 4 16,0 3-5-16,0 1-1 0,2-3 1 0,-2 3 2 16,6-4-2-16,6-5-1 0,3-4 1 15,7-3-1-15,5-5 1 0,8-4-2 16,9-2 2-16,5-3-2 0,5-1 1 16,6-4 1-16,-4-5 5 0,-4-5 11 15,-9-4-2-15,-10-3 7 0,-12-7-6 0,-7-6 5 16,-5-5-3-16,-9-1-6 15,-9-1-5-15,-20 4 0 0,-14 8-4 16,-17 8-2-16,-12 8 0 0,-7 8 0 0,-6 8-5 16,5 4-4-16,3 9 0 0,13 3-3 15,12 0-20-15,13 5-20 0,10 1-31 16,2-6-85-16,11-3-261 0</inkml:trace>
  <inkml:trace contextRef="#ctx0" brushRef="#br0" timeOffset="35790.37">10230 6361 419 0,'0'0'10'15,"0"0"16"-15,0 0 26 0,0 0-19 16,0 0-16-16,0 0-3 0,0 0 12 16,0 0 12-16,73-41-3 0,-40 19-1 15,10-5-4-15,5-6-3 0,5 1 4 16,1 0-8-16,10 1-4 0,-4 1-6 0,-2 1-6 16,-8 4-1-16,-1 4-4 0,-10 3 0 15,-12 7 1-15,-10 3-1 0,-5 4-1 16,-8 3-1-16,-2 1 2 0,-2 0-2 15,0 4-1-15,0 4-4 0,-6 1-23 16,0 2-18-16,0 0-29 0,0-5-19 16,-7-4-53-16,3-2-128 0</inkml:trace>
  <inkml:trace contextRef="#ctx0" brushRef="#br0" timeOffset="36132.25">11628 5216 436 0,'0'0'4'15,"0"0"3"-15,0 0 41 0,0 0 5 16,0 0-5-16,2-54-10 0,-2 52 9 0,0 1 0 15,0 1-5-15,0 0-12 0,0 0-8 16,0 0-8-16,0 0-7 0,0 0-5 16,4 4-2-16,2 1 1 0,6 6 0 15,-3 7-1-15,1 5 1 0,-4 5 1 16,2 1 1-16,-5 5-2 0,-3 0 0 16,0 2 2-16,0-3-3 0,0-2 0 15,0-4 0-15,0-6 0 0,2-2-5 16,-2-3-37-16,2-2-33 0,-2-2-13 15,0-6-63-15,-2-6-141 0</inkml:trace>
  <inkml:trace contextRef="#ctx0" brushRef="#br0" timeOffset="36461.92">12310 4827 795 0,'0'0'6'0,"0"0"-6"15,0 0 13-15,0 0 3 0,0 0-12 16,0 0-3-16,0 0 1 0,0 0 3 16,0 0 4-16,-17 61-2 0,1-22-3 15,-11 5 0-15,-6 5-3 0,0 2-1 16,0-2-2-16,-1-3 2 0,6-5 0 16,11-7-2-16,5-8 2 0,7-9 1 15,3-3-1-15,2-4 0 0,2-4-1 0,9 0 1 16,5-6 0-16,1-2-1 0,12-10 1 15,6-8 3-15,15-5-2 0,-1-8 1 16,9-2 0-16,6-2 2 0,2 2-1 16,-4 3-3-16,-6 3-7 0,-8 8 7 15,-13 3 0-15,-10 6-2 0,-15 3-20 16,-4 2-26-16,-6 1-38 0,-10 0-32 16,-9-2-98-16</inkml:trace>
  <inkml:trace contextRef="#ctx0" brushRef="#br0" timeOffset="36651.51">12459 4891 596 0,'0'0'40'0,"0"0"30"16,0 0 11-16,0 0-22 0,0 0-23 15,0 0-6-15,0 0-3 0,0 0-7 0,-7-28-8 16,18 37-10-16,3 7-1 0,1 7 1 16,5 14 2-16,-11 6 1 0,1 9 0 15,-4 5-1-15,-6 3-2 0,0 5-1 16,-4-1-1-16,-2 0-11 0,-3-2-22 15,-1 1-23-15,-13 0-33 0,-6-5-41 16,-8 0-66-16,0-14-247 0</inkml:trace>
  <inkml:trace contextRef="#ctx0" brushRef="#br0" timeOffset="37232.01">7816 9724 413 0,'0'0'42'16,"0"0"6"-16,0 0-19 0,0 0 21 0,0 0-10 15,0 0-13-15,0 0 3 0,0 0 4 16,0 0-10-16,2-28-8 0,-2 28-6 15,0 0-4-15,0 0-2 0,4 0-2 16,2 0-2-16,7 0 2 0,11-6 2 0,9-8 7 16,17-7 5-16,12-7 3 15,8-6-9-15,7-1-4 0,8 2-5 16,-1-1 1-16,-3 9 1 16,-11 6-3-16,-12 9-13 0,-8 8-56 0,-13 1-47 15,-10 1-94-15</inkml:trace>
  <inkml:trace contextRef="#ctx0" brushRef="#br0" timeOffset="37704.01">9469 9223 542 0,'0'0'40'0,"0"0"-25"0,0 0 22 0,0 0 29 16,-53-35-11-16,42 33-18 0,-1 2-2 16,2 0-3-16,3 2-8 15,1 5-6-15,-2 1-9 0,2 6-3 0,-5 8-4 16,-5 3-2-16,-1 6 2 15,1 4 0-15,-3 3-2 0,-4 2 0 0,3 2 2 16,-3-2-2-16,0-1 0 0,3-5 0 16,1-3 0-16,7-6 0 0,-1-4 0 0,3-4 0 15,8-6 0-15,2-1 0 0,0-4-2 16,6-3 1-16,4 0 1 0,5-1 0 16,6-2 0-16,1-10 0 0,13-5 0 15,5-7 1-15,7-4 1 0,1 0 0 16,1-2 2-16,1 2 1 0,-2 2-1 15,-5 2-3-15,-2 4 2 0,-6 1-2 16,-8 6-1-16,-6 5-1 0,-9-1 0 16,-3 4-1-16,-7 3-8 0,-2 0-29 15,-4 4-26-15,-9 3-31 0,1 0-48 16,-9 0-112-16</inkml:trace>
  <inkml:trace contextRef="#ctx0" brushRef="#br0" timeOffset="37955.11">9447 9355 652 0,'0'0'42'0,"0"0"8"16,0 0 2-16,0 0 13 0,0 0-20 15,0 0-11-15,0 0 3 0,0 0-3 16,0 0-22-16,8-45-12 0,-8 46 0 16,0 1 0-16,0-1 0 0,0 5 0 15,0 7 0-15,2 4 0 0,0 10 0 0,-2 4 0 16,2 5 0-16,-2 8 0 15,0 1 0-15,-2 5 0 0,0 4 0 0,0 2 0 16,2 1 0-16,0-1 0 0,6-4 0 16,5-6 0-16,-1-4 0 0,2-5 0 15,1-6-24-15,-9-5-59 0,-4-5-61 16,-11-10-203-16</inkml:trace>
  <inkml:trace contextRef="#ctx0" brushRef="#br0" timeOffset="46735.34">9254 9697 255 0,'0'0'65'0,"0"0"-62"0,0 0-2 0,-20-51 8 16,1 51 4-16,5 0-8 0,-7 3 32 15,-4 4-25-15,5 2-2 0,-3 4 10 16,-2-1 9-16,6 2-10 16,1-1 0-16,5-4 4 0,3 2 9 0,0-2-14 15,8-5 0-15,0 1 1 0,2-2 1 16,0-3-5-16,0 1-2 0,0-1 4 16,4 0 2-16,8-4 11 0,7-4 3 15,6-5-1-15,8-6 1 0,8-6-9 16,7-7-5-16,9-6-1 0,5-2-3 15,7-2-4 1,1 0-2-16,0 2-3 0,-4 6-2 0,-4 8-1 0,-6 4-1 0,-14 6-2 16,-7 7-5-16,-11 3 4 0,-7 6 1 15,-7 0 0-15,-8 0 0 16,-2 3-3-16,0 2-6 0,-4 1-7 16,-4 0-5-16,-6 2-23 0,-5 0-20 15,-6-1-57-15,0-1-83 16</inkml:trace>
  <inkml:trace contextRef="#ctx0" brushRef="#br0" timeOffset="47096.64">10511 9132 316 0,'0'0'108'0,"-2"-70"-50"0,2 44 13 0,0 3 3 15,-2 0-8 1,-2 4-13-16,2 3 0 0,0 1-7 0,-2 4-9 0,2 2-8 16,2 4-6-16,-2 5-5 0,2 0 4 15,0 2-8-15,0 8-9 0,0 7-5 16,0 10 0-16,2 8 1 0,-2 8 0 15,0 4-1-15,0 6 1 0,0 5 1 16,0-2-2-16,0 0 1 16,0-4 1-16,0-6 0 0,0-3-2 0,2-5-4 15,-2-4-21-15,0-6-24 0,4-8 1 0,-4-8-26 16,2-11-47-16,-2-4-48 0,0-10-231 16</inkml:trace>
  <inkml:trace contextRef="#ctx0" brushRef="#br0" timeOffset="47316.82">10865 8747 732 0,'0'0'61'0,"25"-52"-9"0,-23 45 5 32,2 6-15-32,-4 1-16 0,2 5-11 0,-2 6-2 0,6 8-2 0,-2 9-3 0,-2 11-2 15,-2 5-6 1,0 8 0-1,-2 8 0-15,-4 8 0 0,0 3 0 0,-2-2 0 16,-5-4 0-16,5-5 0 0,6-10 0 16,2-4 0-16,0-5 0 0,-2-5-11 15,0-2-31-15,-2-5-24 0,-7-5-43 16,-3-8-75-16,-7-7-252 0</inkml:trace>
  <inkml:trace contextRef="#ctx0" brushRef="#br0" timeOffset="47961.53">5002 12400 455 0,'0'0'71'0,"0"0"-15"0,0 0 4 0,0 0-1 0,0 0-17 16,-24-59-6-16,17 51 2 16,5-2-4-16,-4 5-9 0,4 1-8 15,2 1-4-15,6-1-4 0,7-5-4 16,7-5-1-16,13-5-1 0,13-7 3 0,8-6 5 15,12-5-2-15,8-5-8 0,7-1 3 16,4-2-1-16,-3 5-2 16,5 2 1-16,-8 4 0 0,-3 6 0 0,-10 4 0 15,-12 6 1-15,-11 10-1 0,-9 7-2 16,-14 1-7-16,-5 5-29 0,-9 3-27 16,-6 5-50-16,-8 1-31 0,-11 0-112 15</inkml:trace>
  <inkml:trace contextRef="#ctx0" brushRef="#br0" timeOffset="49044.27">3791 11770 175 0,'0'0'131'0,"0"0"-67"15,0 0-4-15,0 0 16 0,0 0-11 0,0 0-16 16,0 0 2-16,0 0 5 0,4-58-1 16,-4 51-12-16,0 2-15 0,0 2-9 15,0 1-4-15,0 2-7 0,0 0-2 16,0 0-3-16,0 2 0 0,0 4-2 16,0 2 0-16,0 10-1 15,-4 7 2-15,-2 7-2 0,-11 10 2 0,1 5 0 16,-11 10-1-16,-6 1-1 0,0-2 2 15,2-6-1-15,6-10 0 0,11-9 0 16,-3-12-1-16,11-5 1 0,4-5-1 16,2-4 0-16,-2 0 0 0,2-4 0 15,0 0 2-15,0-1-2 0,0 0 0 0,0 0 0 16,2 0 0-16,8-6 2 0,9-1 1 16,3-10 6-16,1-1 4 0,10-4-3 15,2-1-3-15,7-1-3 0,-1-2-3 16,-2 2 0-16,3 2 0 0,-5 4 0 15,-4 2-1-15,-4 2 0 0,-4 3-3 16,-1 4-21-16,-9 1-15 0,1 2-24 16,-5-1-39-16,-7 1-29 15,-2 1-87-15</inkml:trace>
  <inkml:trace contextRef="#ctx0" brushRef="#br0" timeOffset="49358.58">3946 11753 412 0,'0'0'176'0,"0"0"-110"0,0 0 4 16,-25-52 6-16,19 44-20 0,2 2-21 15,0 1-2-15,2 2 0 0,0 2-6 16,2 1-4-16,0 0-7 0,0 0-16 16,0 0 0-16,0 4 0 0,0 4 0 15,0 6 0-15,4 11 0 16,2 6 0-16,2 4 0 0,-4 3 0 0,3 1 0 15,5 5 0-15,-2 2 0 0,-1 3 0 16,5 2 0-16,-1 2 0 0,-5 2 0 0,4-4 0 16,-1-1 0-16,-3-6 0 0,-2-5 0 15,4-5 0-15,-1-7 0 0,-3-5 0 16,-2-6 0-16,-2-6-53 0,-2-1-29 16,-4-6-69-16,-6-3-102 15</inkml:trace>
  <inkml:trace contextRef="#ctx0" brushRef="#br0" timeOffset="52526.8">3349 11973 467 0,'0'0'50'16,"0"0"-13"-16,0 0 10 0,0 0 6 15,0 0-8-15,0 0-6 0,0 0-2 0,0 0-1 16,0 0-4-16,-11 5-4 0,11-5-5 16,0-2-7-16,0 2-5 0,2 0-3 15,9 0-3-15,3 2-4 0,13 0 1 16,6 1 2-16,6 0 0 16,19-1 0-16,0 0-1 0,10-1-1 0,3 5-1 15,-1 0 1-15,-2-2-2 0,-2 2 2 16,-2-2-1-16,-6 1-1 0,-8 1-21 15,0-2-16-15,-9-1-48 0,-14-3-62 16,-9 0-132-16</inkml:trace>
  <inkml:trace contextRef="#ctx0" brushRef="#br0" timeOffset="53234.33">2859 11250 123 0,'0'0'196'0,"0"0"-131"0,0 0 6 16,0 0 2-16,0 0-16 15,0 0-27-15,0 0-7 0,0 0-1 0,0 0 1 16,10 4 6-16,7-7-2 0,-1-1-3 15,11 0-5 1,-2-1 0-16,6-3-4 0,2 1-2 16,2 0-2-16,6-2-3 0,-3 1-3 0,-3-1-2 0,4 1-1 15,0 0 0-15,-6 2 0 0,-4 2-2 16,-4-3 0-16,-8 4-4 0,-9 2-17 16,-8 1-34-16,-6 0-34 0,-13 3-10 15,-6 2-72-15</inkml:trace>
  <inkml:trace contextRef="#ctx0" brushRef="#br0" timeOffset="53662.28">2882 11244 462 0,'0'0'105'0,"0"0"-25"16,0 0-12-16,0 0-1 0,0 0-24 15,0 0-22-15,0 0-5 0,0 0-7 16,20-10-6-16,-11 23-3 0,1 3 4 0,-4 6-2 31,-2 4 0-31,0 2 0 0,0 2 0 0,-4 2-2 0,0 2 1 0,0-1-1 31,-4-3 1-31,2-5-1 0,2-6 0 0,-2-6 1 16,2-3 1-16,0-4-2 0,0-2 0 16,0-2 0-16,0-2 0 0,0 0 0 0,0 0 0 0,0 0 1 0,0-3 2 15,0-5 2-15,2-2 1 0,0 0 5 16,2-3-2-1,1 3 0-15,5 2-3 0,0 0 0 0,-1 1-1 16,7 1-2 0,-4 2 0-16,11 1-1 0,-4 2 0 15,4 1 0-15,1 0-1 0,-5 6-1 16,2 2 2-16,-1 4-1 0,-7-1-1 0,-1 3 0 16,-2 1 2-16,-5-3-1 15,-3-1-1-15,-2 2 1 0,-15-1 1 16,1 4 0-16,-13-2 0 0,-2 3-2 15,-8 0-2-15,2-1-10 0,-5 2-14 16,3-3-17-16,0 0-30 0,4 0-48 0,6-3-30 16,2 0-135-16</inkml:trace>
  <inkml:trace contextRef="#ctx0" brushRef="#br0" timeOffset="54449.18">5714 15101 196 0,'0'0'92'0,"0"0"-25"16,0 0-15-16,0 0-6 0,0 0 6 15,0 0 5-15,0 0 0 0,0 0-5 16,0 0 1-16,22-34-1 0,-9 21-11 15,3-5-11-15,5-4-5 0,8-3-6 16,8-4-4-16,11-1-4 16,3-5 3-16,15 2-3 0,3 0-5 0,11-1 0 15,1 3-3-15,8-1 1 0,2 1-1 16,-2 2 3-16,-5 2 0 0,-9 5 2 16,-13 7-4-16,-19 8-1 0,-12 3-1 15,-14 2-1-15,-13 2-1 16,-4 2 1-16,-2 5-1 0,-7 3 3 0,-5 2-2 15,-3 2-1-15,-1 1-2 0,-7 0-7 0,9 1-5 16,-7-4-3-16,4-2-4 16,1-1 1-16,3-1-1 0,1-1-7 0,7-3-13 15,5-1-19-15,0-3-15 0,2 0-17 16,0-5-59-16,0-3-96 16</inkml:trace>
  <inkml:trace contextRef="#ctx0" brushRef="#br0" timeOffset="55549.93">7369 14887 79 0,'0'0'10'0,"0"0"14"0,0 0 14 15,0 0 6-15,0 0 3 0,0 0 0 16,0 0-3-16,25-35 4 16,-23 33 0-16,0-3-2 0,-2 3-5 0,0 0 2 0,0-1 4 15,0 1-7 1,0 0-1-16,0-1 2 0,0 3 0 0,0-2-4 0,0 1-8 16,0 1-4-16,0-1-5 15,2 1-5-15,-2-1-4 0,0 1-3 0,0 0-1 16,0 0-1-16,0 0-2 0,0 1 1 15,0 3-2-15,0 4 0 0,-2 3 1 16,-2 5 1-16,-4 3 0 16,-3 4-2-16,-3 5-1 0,-5 2 1 15,-1 2-1-15,-5 0-2 0,4 1-1 0,3-2 1 16,-3-4 1-16,9-3-1 0,-3-4 0 16,7-4 1-16,2-1-1 0,2-5 0 15,-1 0-1-15,5-3 1 16,0 0 0-16,0 0 0 0,0-4-1 0,0 0 0 0,5 1 1 15,-1-3-2-15,8 1 1 0,0-2 0 16,5 0 1-16,8 0-1 0,0-5 1 16,6-2 2-1,2-3 0-15,2 1 0 0,-2-1 1 0,0 0-2 0,-4 2 0 16,-4 1 0-16,-5 1-1 16,-5 3 2-16,-7 0-2 0,-4 1 0 0,-2 2 0 15,-2 0 1-15,0 0-1 0,0 0-4 16,0 0-7-16,0 1-7 0,0 0-6 0,0 1-5 15,-2 0-15-15,0 0-8 0,2 1-23 16,-2-3 2-16,-4 0-36 16,6 0-34-16,-6-1-124 0</inkml:trace>
  <inkml:trace contextRef="#ctx0" brushRef="#br0" timeOffset="55952.28">7483 14947 443 0,'0'0'34'0,"0"0"4"16,0 0 9-16,0 0 22 0,0 0-7 15,0 0-4-15,0 0-4 0,0 0-9 0,-8-40-6 16,6 39-11-16,2 0-4 0,0 1-4 16,-2 0-3-16,0 0-3 0,2 0-3 0,0 3-3 15,0 2-2-15,4 2 0 0,0 6-6 16,2 2 0-16,-4 6 0 0,2 5 0 16,-2 3 0-16,-2 8 0 0,0 3 0 15,-2 5 0-15,-2 3 0 0,-4-1 0 16,6-1 0-16,-4-1 0 0,3-3 0 15,1-7 0-15,2-4 0 0,0-3 0 16,0-2 0-16,2-5 0 16,-2-2 0-16,3-7 0 0,-3-5 0 0,0-3 0 15,0-3-3-15,0-1-49 0,0-11-22 16,0-10-52-16,-3-7-126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5:15:55.848"/>
    </inkml:context>
    <inkml:brush xml:id="br0">
      <inkml:brushProperty name="width" value="0.05292" units="cm"/>
      <inkml:brushProperty name="height" value="0.05292" units="cm"/>
      <inkml:brushProperty name="color" value="#FF0000"/>
    </inkml:brush>
  </inkml:definitions>
  <inkml:trace contextRef="#ctx0" brushRef="#br0">31013 16380 207 0,'0'0'19'0,"0"0"-19"0,0 0-14 15,0 0 14-15,0 0 0 0,0 0 0 16,0 0 2-16,0 0 0 0,52-18 6 0,-50 18 5 16,-2 0 16-16,2 0 6 0,-2-3 5 15,0 2 6-15,2 0 4 0,-2-1-3 16,2-1 4-16,-2 1-11 0,2 2-5 16,0-2-9-16,0 1 1 0,0 1-4 15,-2-2 3-15,6 2-6 0,1-1 2 0,-3-2-4 16,2 3 0-16,4 0-3 15,1 0 1-15,-1 3-3 0,0 0-1 16,3 1-3-16,-5 1 3 0,2 1-3 16,-3 1-2-16,3 0-1 0,-4 4 1 15,0 0-3-15,0 2 0 0,-1 5-1 16,1-1 1-16,-4 4-2 16,2 4-2-16,-2-1 3 0,0 4-1 0,-2 2-1 0,4-3 1 15,-2 1-1-15,2 1 2 0,1 0-2 16,-3 6-1-16,6 0 0 0,0 0 1 15,-4-3-1-15,3-2 0 0,-1-1 0 16,0-3 1-16,-2-1-1 0,-2-3 0 16,-2-1 0-16,0-2 1 0,-2 0-1 15,-2-2 0-15,-2-2 0 0,4-3 0 16,0 1-4-16,0-3-1 0,-1-2 2 16,3-1-1-16,0-3-3 0,0 1-2 15,0-3-2-15,0 0-4 0,5-1-2 0,-3 1-3 16,0 0-3-16,4-2-16 0,-4 0-10 15,0 0-16-15,0-1-15 0,-2-5-47 16,0-1-92-16</inkml:trace>
  <inkml:trace contextRef="#ctx0" brushRef="#br0" timeOffset="565.4">31139 16904 429 0,'0'0'28'15,"0"0"-23"-15,0 0 13 0,0 0 40 16,0 0 2-16,0 0-19 16,0 0-9-16,-16-21 0 0,16 21-3 0,0 0-5 15,0 0 1-15,0 0 2 0,0 0-7 0,0 0-2 16,0 0-3-16,2 1 0 0,0 1-7 15,-2 2-1-15,4 2-3 0,-2 4 3 16,2 4-2-16,0 6-1 0,2 2 0 16,1 4 1-16,-3 2-4 15,0 1 0-15,0 2-1 0,-2 0 2 0,2-1-2 16,0 0 0-16,0-1 0 0,-1-4 0 16,3-2 0-16,0-3 0 0,-2-1 1 15,2-5-1-15,0-3-1 0,-1-4 1 16,1-3 1-16,-4-3 1 0,2-1-1 15,0-2 5-15,9-8 15 0,3-6-1 0,9-11 3 16,8-11-13-16,8-7-4 16,5-5-3-16,3 0-3 0,1 4 0 0,-2 7 0 15,-5 4-6-15,-4 6-10 0,-6 2 2 16,-6 4-17-16,-2 1-11 0,-8-1-30 16,-11-8-73-16,-6-2-139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5:17:10.489"/>
    </inkml:context>
    <inkml:brush xml:id="br0">
      <inkml:brushProperty name="width" value="0.05292" units="cm"/>
      <inkml:brushProperty name="height" value="0.05292" units="cm"/>
      <inkml:brushProperty name="color" value="#FF0000"/>
    </inkml:brush>
  </inkml:definitions>
  <inkml:trace contextRef="#ctx0" brushRef="#br0">21945 5270 194 0,'0'0'39'0,"0"0"-7"0,0 0 6 16,20-51-8-16,-14 39 0 0,-1-3-2 15,5-3 4-15,2-4 4 0,-3-1 3 0,-1 3 14 16,-4 4-17-16,-4 3-5 16,-2 1-1-16,-6 1 1 0,-3 0-8 0,-5 3-3 15,-1 0-8-15,-3 3-5 0,-3 3-4 16,2 2-1-16,-4 1 0 15,3 8-1-15,-5 7-1 0,0 6-1 0,0 5 1 16,-2 6 0-16,0 7-1 0,2 5 0 16,4 2 1-16,-3 0 1 0,1 3-1 15,6 1-1-15,5 0 1 0,5 2 0 16,7-1-1-16,2 0-1 0,9 2 2 16,7-6-1-16,3 1 1 0,4-6 0 0,1-4-1 15,1-7 1-15,4-3 0 16,2-10 0-16,0-6 3 15,2-5 0-15,2-5 2 0,5-4 3 0,-1-9 10 0,2-7-3 16,-4-9-1-16,1-2 10 0,-1-9 3 16,-2-5-9-16,-2-4-8 0,0-11 3 15,-4-2-2-15,-2-8-5 16,-6 1-6-16,-7 5 0 0,-10 2-1 16,-4 5 2-16,-8 8-1 0,-15 5 0 0,-6 9 0 15,-8 7 0-15,-6 6-4 0,-11 9-6 16,-2 8-3-16,0 2-10 0,-2 10-2 15,9 4 3-15,3 6 8 0,11 4-8 0,4 6-8 16,6 6-11-16,1 5-16 0,1 6-13 16,-2 0-33-16,6 0-5 15,3-8-55-15</inkml:trace>
  <inkml:trace contextRef="#ctx0" brushRef="#br0" timeOffset="398.02">22594 5146 366 0,'0'0'6'0,"-13"-73"13"15,11 52 39-15,-2 0 15 0,2 5-14 16,0 3-13-16,0 3-6 15,2 2-5-15,0 4 3 0,-2 2-7 0,2 2-3 16,-2-1-10-16,2 1-6 0,-2 0-7 16,0 7-5-16,-11 11 0 0,1 7-3 15,-5 11 3-15,-1 7 0 0,-1 7 0 16,-2 4 0-16,3 3 0 0,3 3 1 16,1 2-1-16,3-1 0 0,9 0 0 15,2-5 1-15,0-3-1 0,7-2-3 0,5-5-4 16,2-4 2-16,7-5-7 15,2-5-9-15,4-4-5 0,4-7-2 16,2-4-10-16,-2-7-4 0,4-4 3 0,-2-6-15 16,4-6-7-16,3-9-6 0,5-6-3 15,-8-3-23-15,-2-9 34 0</inkml:trace>
  <inkml:trace contextRef="#ctx0" brushRef="#br0" timeOffset="833.45">22914 5490 132 0,'-17'-54'278'16,"-1"33"-228"-16,-1 1-10 0,3 3 17 15,1 2-6-15,5 2-16 0,4 4 3 16,0-2 5-16,6 4-11 0,-5 0-12 0,5 1-7 16,0 3 1-16,-2 2 4 15,2 1-5-15,0 0-5 0,0 1-5 0,2 6-3 16,3 2-2-16,3 6 0 0,4 7 2 16,-8 5 2-16,0 7-2 0,-1 2 0 15,-3 3 0-15,0 1 1 0,-3 0 0 16,1-5 1-16,2-7-1 0,0-3 2 15,2-7-3-15,3-5-2 0,1-2 2 16,-4-5-1-16,2-3 1 0,0-2-1 0,-2-1 1 31,0-2 3-31,2-8 1 0,1-5 1 0,5-7 5 0,4-9 1 0,-5-4-4 16,7-6-2 0,1-6-2-16,3 3-2 0,-3-1-1 0,4 8 0 0,-5 8 1 15,-1 8 1 1,-7 7-2-16,-4 5 0 0,2 6 1 0,-4 2 3 15,2 1-4-15,3 0-1 0,-3 10 1 0,2 4-3 16,0 10 0-16,0 5 0 0,-2 5 3 0,-1 4 0 16,3-4 0-16,-4-4 1 15,2-5 0-15,0-5-1 0,4-3 0 16,1-2 0-16,3-2 2 0,-4-5-2 16,9-1 0-16,-9-1-1 0,2-4-2 15,5 0-17-15,-7-2-2 0,5-9-11 0,3-9-29 16,-3-9-29-16,7-13-46 0,-7-4-174 15</inkml:trace>
  <inkml:trace contextRef="#ctx0" brushRef="#br0" timeOffset="1069.47">23706 4821 235 0,'0'0'447'0,"0"0"-416"15,0 0 9-15,0 0 13 16,0 0-14-16,0 0-24 0,51 7 0 0,-38 4 2 15,5 4-7-15,-5 4-3 0,5 6 1 16,-5 7 0-16,3 8-3 0,-5 13-2 16,-9 8 1-16,-2 14-3 15,-11 4 0 1,-18 9 0-16,-8 3 4 0,-14 2-5 16,1 3-3-16,-10-6-13 0,-2-2-8 15,2-3-12-15,4-1-27 0,-4-1-47 16,-2-5-67-16,2-14-204 0</inkml:trace>
  <inkml:trace contextRef="#ctx0" brushRef="#br0" timeOffset="28973.05">27683 8457 160 0,'0'0'271'0,"0"0"-236"15,0 0 8-15,0 0 4 0,0 0 10 16,0 0-21-16,0 0-5 0,0 0-1 15,2-45-12-15,-2 45-4 0,0 0-2 0,2 3-6 16,4 3-6-16,-4 5 1 16,2 3 0-16,1 7 2 0,1 8-2 0,-4 7 0 15,2 5 2-15,-4 7-1 0,2 2-2 16,-2 1 0 0,0-1 0-16,0-8 1 0,2-3-1 0,0-4 0 0,2-8 2 15,-2 0-1-15,-2-7-1 0,2-3 0 16,0-6 1-16,1-5-1 0,-1-2-1 15,-2-4 1-15,2 0 2 0,2-6 1 16,6-9 6-16,-2-6 22 0,1-9-6 16,7-5-12-16,-3-7-7 0,5-10-3 15,-1-1 3-15,6-1-5 0,-5 5-1 16,3 4 0-16,-3 11 1 0,-5 6-1 16,-5 10 0-16,0 5 0 0,1 6 2 0,-5 3-2 15,-2 2-1-15,-2 2 1 0,2 1 0 16,0 8 0-16,2 6-3 0,4 11 2 15,1 8 0-15,-3 4-1 0,-2 8 1 16,2-1 1 0,9-1-1-16,-3-2 1 0,-6-8-1 0,9-4 1 0,-3-7 2 15,-6-5-2-15,5-1-1 0,3-8 1 0,-6-2 0 16,7-4-2-16,-3-3-1 0,1-4 0 16,7-8 2-16,-5-2-5 15,8-6-4-15,-1-5-10 0,1-5-10 16,8-6-20-16,-2-6-24 15,2-7-37-15,-4 2-83 0</inkml:trace>
  <inkml:trace contextRef="#ctx0" brushRef="#br0" timeOffset="29615.12">28634 8085 493 0,'0'0'102'0,"12"-63"-77"15,-4 44 6-15,-1 0 29 0,-3 5-1 16,6 2-29-16,-2 3-5 0,-4 3-3 16,-1 3-2-16,1 3-9 0,-2 0-7 0,6 7-3 15,4 8 0-15,-3 6-1 0,-5 9-1 16,4 8 1 0,-4 10 2-16,-2 7-1 0,-2 5-1 0,-12 12 0 0,2 4 5 15,-1 7-5-15,-5 3 0 16,7-4 0-16,-1-6 0 0,2-9-2 0,4-10 1 15,2-7 1-15,2-6-2 0,0-7-10 16,0-8-2-16,10-8 2 0,0-5 2 16,3-8-5-16,3-5-3 15,3-3 5-15,6-12 3 0,6-7 7 0,0-6 2 16,4-4 1-16,0-10 0 0,2-7 0 16,0-5 0-16,-1-3 0 0,-3 0 1 0,-4 2-1 15,-5 7 0-15,-9 6 0 0,-1 8 1 16,-8 7 0-16,-6 6 0 0,0 8 24 15,0 3 0-15,0 4-6 0,-2 0-6 32,-2 3-1-32,0 0-7 0,-6 3-5 0,-1 6 0 0,-1 7-1 0,-4 4 1 15,1 8-2-15,-1 0 2 0,3 3-1 16,-1 1 1-16,7-1-3 0,-1-2 3 16,8-1 0-16,-2-1 0 0,2-5-2 15,2 0 0-15,4-4 1 0,1-2-2 16,7 0-1-16,1-3 0 15,3-5 4 1,1-1 0-16,6-5-3 0,1-2 3 16,1-9 3-16,-2-5-2 0,0-5-1 0,0-2 6 15,-9-3 6-15,1-5-7 0,-1-1 1 16,-1-3 1-16,-7-3 1 16,-6 3-5-16,-2 4-2 0,-2 4 2 0,-6 3-1 15,-13 3-2-15,0 6-1 0,-8 3 1 0,-4 5-6 0,-4 5-14 0,2 11-7 16,4 5 0-16,6 7-3 0,7 4-8 15,11 4-16-15,1 4-16 0,6-1-29 16,0-1-38-16,9-7-104 0</inkml:trace>
  <inkml:trace contextRef="#ctx0" brushRef="#br0" timeOffset="30118">29539 8675 434 0,'37'-54'53'16,"-6"14"-20"-16,-2 2 15 0,-6 8 21 15,-2 8-13-15,-11 6 1 0,2 7-8 0,-5 4-13 16,-3 4-1-16,-4 1-14 0,6 0-13 16,-2 7-7-16,4 8 2 0,1 6-3 15,-5 6-1-15,-4 4 1 0,2 5 2 16,-10 1-2-16,-7-3-1 0,5-2 1 16,-5-4 1-16,1-7-1 0,1-4-7 15,-3-5 1-15,1-3 2 0,-5-4-5 16,-3-4 3-16,2-1 0 0,-8-7 4 15,5-4-6-15,-7-7 1 0,2-6 7 16,6-2-2-16,-2-7 2 0,7-3-3 16,3-4 3-16,9-4 6 0,6 4 3 15,0 5 0-15,6 7 3 0,4 8-1 16,7 4-7-16,-5 5-4 0,7 4 4 0,-3 3 0 16,9 4-4-16,6-1 1 0,4 10 1 15,1 10-1-15,5 4-1 0,4 9-1 16,-3 7 1-16,-7 8 3 0,-8 7-3 15,-9 5 0-15,-3 6 2 0,-11-1 0 16,-4 2-2-16,-17 1 0 0,3-2 3 16,-11 0-1-16,-4-3-2 0,4-1 1 15,-6-3 4-15,0-7-4 0,5-6-1 16,-6-7-1-16,8-5-4 0,-1-4-11 16,2-7-2-16,-2-6-3 0,5-4 6 15,5-6-2-15,3-6-3 0,-1-6-3 16,5-11 8-16,-2-3-6 0,2-11-14 0,5-4 2 15,3-11-3-15,15-6-12 0,6-4-27 16,12-4 4-16,2 9-120 0</inkml:trace>
  <inkml:trace contextRef="#ctx0" brushRef="#br0" timeOffset="30778.24">30283 8409 547 0,'0'0'26'0,"0"0"12"0,0 0 1 16,-6-53 21-16,8 50-7 0,0 0-18 16,0 0-12-16,0 3-6 0,0 0-8 15,7 3-1-15,1 4-7 0,2 7-1 16,1 5 0-16,1 3 5 0,-3 5-4 15,3 2 1-15,-6 4-1 0,-3 4 5 16,-3-1-6-16,-2 4 0 0,-2-3 0 0,-5 0 3 16,1-3-3-16,0-6-2 0,-2-3 2 15,4-8 3-15,1-3-3 16,1-7-2-16,2-6 2 0,0-1 1 0,0 0-1 16,0 0 0-16,0-4 1 15,-2-9 7-15,6-5-7 0,-1-8 4 0,7-6 3 16,-2-9 3-16,2-8-6 15,3-7 0-15,1-2-1 0,7 1 1 0,-2 9-5 16,1 8 1-16,-5 12-1 0,-1 10 0 16,-6 8-2-16,1 4 0 0,-3 4 2 15,4 2 0-15,-1 0 0 0,5 6-2 16,1 7 2-16,-1 10 0 0,3 5 0 16,-1 7 0-16,1 3 0 0,-3 1 0 15,3 1 0-15,-7-3 0 0,2-2 2 16,5-5-2-16,-5-3 0 0,1-6 0 0,-3-4 2 15,4-2-1-15,-1-5 0 0,1-3-1 16,3-3 13-16,1-4-1 0,7-5 5 16,6-6 3-16,2-6 1 0,0-5-9 15,1-5-12-15,-1-4 0 0,-2-2 0 16,-5-1 0-16,-3 6 0 0,-6 2 0 16,-9 8 0-16,-2 3 0 0,-6 3 0 15,0 5 0-15,0 1 0 0,-2 2 0 16,-4 2 0-16,2-1 0 0,-4 3 0 15,-1 0 0-15,1 6 0 0,0 4 0 16,2 2-19-16,-5 1-6 0,5 2-4 0,-4 3-5 16,-1 0 0-16,-3 0-23 0,-1 1-33 15,-5-3-21-15,-5-4-51 16,6-5-130-16</inkml:trace>
  <inkml:trace contextRef="#ctx0" brushRef="#br0" timeOffset="36076.42">12037 12798 439 0,'0'0'51'0,"0"0"-17"16,14-50 1-16,-14 37 0 0,2 6-8 15,0 0-3-15,-2 0-5 0,5-1 0 16,-3 2-4-16,0 3-1 0,0-1-3 15,2 2-5-15,0 2-2 0,2 0-1 16,0 7 0-16,1 3 0 0,5 4-1 16,0 7 0-16,-7 4-1 0,7 4 0 0,0 3 1 15,-5 4 0-15,-5 7-2 0,-2 1 0 16,0 1 1-16,2-1 1 0,-4-4 0 16,2-1 0-16,-4-4-2 0,1-4 0 15,1-4 0-15,0-8 0 0,2-7 0 16,0-5 0-16,0-6 0 0,0 0 0 15,0-1 2-15,0-2 0 0,0-4 12 16,2-6 12-16,3-2-4 0,-3-9-2 16,2-7-1-16,6-7-3 15,5-9-3-15,-1-5-3 0,7-3-3 0,1 5-3 0,1 6-3 16,0 10 1-16,-7 12-2 0,-1 5 0 16,-9 7 1-16,0 6 3 15,1 0-2-15,-3 3 0 0,4 0-1 16,-2 6-1-16,0 4-3 0,5 5 3 15,1 6 0-15,-4 8 0 0,3 4 0 0,-1 7 0 16,-4-1 1-16,-4 2 1 0,2-1-2 16,1-5 1-16,-1-1-1 0,0-5 0 15,-2-5-1-15,8-4-1 0,-6-4 1 16,5-5-2-16,-1-3-8 0,4-5 7 16,-1-3-9-16,5-1-10 0,1-12-8 15,7-6-10-15,3-7-34 0,6-6-21 16,3-12-62-16,-3-3-166 0</inkml:trace>
  <inkml:trace contextRef="#ctx0" brushRef="#br0" timeOffset="36783.01">13283 12261 319 0,'0'0'236'0,"0"0"-200"16,-12-61-7-16,8 41 11 0,0 4 6 15,2 4-7-15,2 1-7 0,-2 6 4 0,-1-1-6 16,1 5-7-16,0 1 0 16,2 0-6-16,-2 0-3 0,2 0-7 0,-2 4-2 15,0 2-5-15,2 7-1 16,-4 8 0-16,0 6 1 0,-4 9 1 16,-1 8 0-16,1 9-1 0,0 12 1 15,-7 12-1-15,1 6 1 0,-5 5-1 0,5-2 1 16,-3-3 0-16,5-8 0 0,8-10 1 15,2-6-2-15,2-12 2 0,6-8-2 16,8-4-2-16,3-8-6 0,6-6 1 16,-7-8-1-16,11-8 3 15,0-5-8-15,4-11-7 0,2-7-11 0,4-9 0 16,2-5-18-16,1-3-6 0,1-8 6 16,2-3 7-16,-1-4 12 0,-7-3 21 15,4 4 7-15,-8 0 2 0,-4 9 1 16,-6 8 0-16,-9 7 13 0,-12 8 24 0,0 2 12 15,0 4 19-15,0 3-9 16,-4 1-22-16,2 1-7 0,-4 1-10 0,2 2-6 16,-1 2-7-16,1 1-4 0,-4 3-4 15,4 8-2-15,-13 5-1 0,5 9 2 16,-5 5-1-16,1 2 2 0,4 5 0 16,-5 2 2-16,9 3-2 0,-5-4-2 15,5 1 2-15,4-4 0 0,4-2 0 16,2-2-1-1,6-7-4-15,5-1-1 0,-3-3-2 0,9-6-7 0,-5-5 10 16,11-6 4-16,-7-3-1 0,7-7 2 16,2-11 0-16,6-4 3 0,-6-7-2 15,0-6 1-15,-6-5 2 0,3-7 3 0,-9-1 0 16,-1-2-4-16,-7 6-1 0,-3 7 1 16,-4 7-3-16,-6 9 2 15,-7 5 2-15,-3 4 3 0,5 7-4 0,-12 2-2 16,7 3-1-16,-9 10-3 0,-4 6 0 15,4 5-2 1,1 6-9-16,1 4-4 0,2 1-9 0,11-1-8 0,4 1-34 16,6-4-25-16,6-3-23 0,6-4-4 15,13-8-10-15,-2-7-57 0</inkml:trace>
  <inkml:trace contextRef="#ctx0" brushRef="#br0" timeOffset="37223.78">14369 12689 396 0,'0'0'83'0,"0"0"17"0,0 0-24 16,0 0-11-16,0 0-8 16,0 0-20-16,0 0-19 15,0 0-4-15,51-20-2 0,-42 34-3 0,-5 3-4 0,0-1-1 16,-4 3-1-16,0-1-2 0,0 0 0 16,-4-4 0-16,-5-1 0 0,-7 0-1 15,5-3 1-15,-11 1-1 16,1-4-2-16,-4 0-8 0,-2-1-7 0,-2-4-3 15,7-2 3-15,5 0 5 0,-3-4 11 16,7-2 1-16,-1-2 1 0,3-2-1 0,3-6 3 16,0-3 10-16,2-7 3 0,6-6-4 15,0-4-1-15,6-1-2 0,4 0 0 16,-2 7-1-16,9 1-1 0,-5 6-1 16,-1 9-1-16,5 2 0 0,-3 8-1 15,7 3 2-15,-1 1-1 0,6 5-2 16,2 8 2-1,1 5 1-15,-3 5 1 0,-2 6-1 0,0 7-1 0,-11 4-3 16,-1 8 2 0,-9 3-3-16,-4 3 0 0,-11 1 1 0,1-4 0 0,-9 0-2 0,4-4 2 15,-7 0 0-15,3-2-1 0,0-2-1 16,-3-1-3-16,-3-2-5 0,2-2-1 16,4-3-12-1,-4-8 6-15,5-4-8 0,3-5-6 0,-3-7-8 0,7-6-17 16,-5-5-12-1,3-4-16-15,3-7-65 0,-3-3-100 0</inkml:trace>
  <inkml:trace contextRef="#ctx0" brushRef="#br0" timeOffset="38259.31">15164 12470 386 0,'0'0'52'16,"0"0"7"-16,0 0 1 0,0 0-9 15,0 0-4-15,0 0-6 0,0 0-2 16,21-47-9-16,-17 47-3 0,0 0-13 0,0 3-3 16,7 4-3-16,3 1-2 15,-1 5 0-15,3 5 0 0,-3 3 0 0,-5 6-1 16,0 1-1-16,0 3-1 0,-6 2-1 15,-2 5-1-15,-4 0 1 0,-6-4 0 16,2-3-2-16,-1-6 0 0,1-2 2 16,-6-3-1-16,3-5-1 0,3 1 0 15,-4-4 0-15,6-3-1 0,-1 0-1 16,3-7 2-16,0 0 0 0,4-2 0 16,-4 0 1-16,4 0 0 0,-2-4 1 15,0-3-1-15,2-6 0 0,-2-5 0 16,2-5 3-16,4-8 5 0,6-8 1 15,3-6-2-15,9-10-1 0,5-5-1 16,6-3-4-16,7 3-2 0,-3 11 0 16,-2 10 1-16,-8 14-1 0,-9 9 0 0,3 6 2 15,-9 3-1-15,5 4 3 0,-7 3 0 16,5 6-1-16,-3 7-1 0,-1 6-2 16,5 3 1-16,-8 9 2 0,1 7-1 15,-5 1-1-15,-4 7 0 0,2 0 1 16,-4-2-2-16,-7 2 0 0,3-7 1 15,-2-2 0-15,-4-6 0 0,5-2-1 0,3-2 1 16,2-6 0-16,-2 0-1 16,2-5 0-16,2-2 0 0,0-2 0 0,0-5 0 15,2-2-1-15,2-3 1 16,-2-2 0-16,2 0 1 0,7-3 0 16,1-6 2-16,1-4 4 0,7-3 5 15,-5-6-2-15,7-3 1 0,-5 0-4 16,0 3-5-16,-9 3-1 0,-2 7-1 0,-6 2 2 15,0 4-2-15,-2 1-1 0,-2-1 0 16,0 3-11-16,0 3-11 0,-3-1-14 16,5 1-7-16,2 4-27 0,0 0-56 15,4-1-38-15,3-3-165 0</inkml:trace>
  <inkml:trace contextRef="#ctx0" brushRef="#br0" timeOffset="38432.15">16165 12683 207 0,'0'0'22'16,"0"0"-22"-16,0 0-27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07:03.827"/>
    </inkml:context>
    <inkml:brush xml:id="br0">
      <inkml:brushProperty name="width" value="0.05292" units="cm"/>
      <inkml:brushProperty name="height" value="0.05292" units="cm"/>
      <inkml:brushProperty name="color" value="#FF0000"/>
    </inkml:brush>
  </inkml:definitions>
  <inkml:trace contextRef="#ctx0" brushRef="#br0">5788 17529 324 0,'0'0'39'0,"0"0"-38"0,0 0 0 15,0 0 10-15,0 0 9 0,0 0 1 16,0 0 9-16,0 0 6 0,-6 11 0 16,4-11-4-16,2 1-12 0,0-1-6 15,0 0-5-15,0 4-6 0,-2 0 2 0,0 2 4 16,-5 3 1-16,-7 4 0 0,6 0-5 16,-5 1-1-16,-5-1-1 0,1 1-2 15,-4-2 1 1,-1-1-1-16,5-2 0 0,-6-2 4 0,7-2 6 0,-1-2-3 15,1 0-3 1,1-3-2-16,3 0-1 0,-5 0-1 16,5-3 0-16,2-3-1 0,-5-1 2 0,7-2 1 0,2 2 4 15,2-2 0-15,1 0-2 0,1 0-3 16,2-1 0-16,0 0 0 0,7-1-2 16,1-3 1-16,2 0-1 15,7-1 0-15,-3 2-1 0,7 1 0 16,-5 2 1-16,3 1 1 0,2 3 1 15,-5 0-1-15,3 5 4 0,-3 0 0 0,3 1-1 0,-2 0-1 16,-1 2-2-16,-1 1 0 0,-1 1-1 16,-2 2 1-16,-1 3 0 0,1 0 0 15,-2 1-1 1,-3 4 1-16,-3 1 0 16,-2 3 1-16,-2 3 1 0,0 2-1 0,-6 0 0 15,-3 1 1-15,-7 1 0 16,3 0 2-16,-7 3-1 0,3 0-1 15,-5 0-1-15,-5 3 0 0,4-2-1 0,-4-1 0 16,0-2 0-16,2-3-1 0,5-5 0 16,-1-4 0-16,9-3-1 0,-1-5 1 15,7-2 2-15,2-2 0 0,4-2 2 16,0 1 3-16,0-1-1 0,0 0-1 16,0 0-1-16,0 0-2 0,0 0-1 15,0 0-1-15,0 0-1 0,0 0-1 16,0 0-1-16,0 0 3 0,0 0-1 0,0 0 1 15,4 0-3-15,2 2 1 0,7-2 2 16,1 0 0-16,7 0 2 0,-3 0 1 16,11-3-1-16,-2-1 0 0,4 2-1 15,-4 1 0-15,2 1 0 0,-6 1-1 16,-1 4 1-16,-9 1-1 0,5 0 0 16,-9-2 0-16,-5 2 0 0,0-1-6 15,4 1-4-15,-2-1-14 0,-1-2-9 0,3 0-24 16,2-3-10-16,5-9-31 0,7-13-29 15,-1-8-90-15</inkml:trace>
  <inkml:trace contextRef="#ctx0" brushRef="#br0" timeOffset="427.74">6053 17619 528 0,'0'0'0'0,"0"0"-6"0,0 0 6 15,0 0 37-15,0 0 8 0,0 0-1 16,0 0 1-16,-36-17 2 0,36 17-10 16,0 0-13-16,0 0-13 0,0 0-7 15,-2 4-4-15,0 5 0 16,-2 5 0-16,0 5 1 0,-4 3 0 0,4 1 0 16,-5 0-1-16,7 2-1 0,0-1-2 15,2 0 1-15,0 0-3 0,0-1 0 16,4-2-2-16,5 1-4 0,3-3 2 15,0-4 2-15,7-4-1 0,0 1-1 0,5-6 1 16,3-4 1 0,4-3 5-16,0 1 1 0,2-7 1 0,-2-5 0 0,2-2 1 15,-4-1 5-15,0-4 2 16,-4 0 6-16,-4 0 3 0,-5-2-2 0,-1 2 0 16,-11-1 1-16,-2-3 4 15,-2 0-1-15,-2-2-6 0,-4 1-6 0,-11 3-5 16,3 1 0-16,-7 8 2 0,-2 3-2 15,1 5-2-15,-7 4 2 0,-2 4 0 0,0 9-2 16,-5 5-3-16,3 3-10 16,4 1-18-16,3 0-16 0,11-4-32 0,-1-9-62 15,5-9-179-15</inkml:trace>
  <inkml:trace contextRef="#ctx0" brushRef="#br0" timeOffset="1371.99">8326 17370 358 0,'0'0'62'16,"0"0"-39"-16,0 0 29 0,0 0 11 15,0 0-6 1,0 0-16-16,-2 3-13 0,2-3-2 0,0 0-4 0,0 0-1 16,0 0-4-16,-2 1 0 0,2-1 1 15,0 0-2-15,0 1-2 0,0 1-4 0,0 4-4 16,0 3-4-16,0 6-1 0,0 6 1 31,0 6 1-31,0 7 3 0,-2 3 1 0,-2 5-1 0,-2 1-1 31,-2 4-2-31,-1 0 0 0,3-1-1 0,-2 0-1 16,4-4 0-16,2-8-1 0,2-8 0 16,2-7-1-16,2-4 0 0,2-7-6 15,-2-4-17-15,2-4-1 0,3-2-5 0,-3-8-15 16,2-9 3-16,0-6-3 0,5-9-21 15,1-4-57-15,1-6-56 16</inkml:trace>
  <inkml:trace contextRef="#ctx0" brushRef="#br0" timeOffset="1813.54">8620 17375 380 0,'0'0'39'0,"0"0"-24"16,0 0 13-16,0 0 5 0,0 0 8 15,0 0-4-15,0 0-6 0,0 0-1 16,0 0-4-16,0 9-8 16,0-9-5-16,2 0-3 0,2 0 2 0,4 0-3 15,5-5-1-15,-1 2 1 0,5 0 5 16,5 1-4-16,-1-3-2 0,8 1 2 15,-2-1 1-15,-2 0-6 0,0 3-2 16,-1 0-3-16,-3 1 2 0,-4 1 0 16,-5 1 1-16,0 4-2 0,-5-1 2 15,-1 2 0-15,0 0 1 0,0 1 0 0,-2 2 1 16,2-2 0-16,1 3-1 0,-3 3 0 16,4-1 0-16,-2 2-1 0,3 4 1 15,-5 4 3-15,0 2 0 0,-2 3 0 16,-2 3-1-16,0 3 0 0,0 2-1 15,-6 3-2-15,2 2-1 16,-1-1-1-16,1 1-1 0,-2-1 1 0,4-4-1 16,-4-4-11-16,6-5-15 15,0-4-10-15,0-4-27 0,0-5-15 0,0-5-2 16,0-6-27-16,0-4-32 0,-4-10-147 16</inkml:trace>
  <inkml:trace contextRef="#ctx0" brushRef="#br0" timeOffset="1987.25">8831 17797 576 0,'0'0'65'0,"0"0"-62"0,0 0 4 15,0 0 14-15,0 0-4 0,0 0 6 16,0 0 8-16,0 0-4 0,64-36-3 16,-31 19-7-16,10 0-7 0,5-1-6 0,12-1-2 15,0-1-2-15,6 1-1 0,-2 1-20 16,-4-1-39-16,-2-5-39 0,-17 1-110 15</inkml:trace>
  <inkml:trace contextRef="#ctx0" brushRef="#br0" timeOffset="2634">10879 17356 245 0,'0'0'49'16,"0"0"9"-16,0 0 24 0,0 0 10 15,0 0-20-15,0 0-23 0,0 0-6 16,0 0-4-16,0-3-9 0,-2 5-7 15,2 0-8-15,0 1-6 0,0 3-4 16,2 4-1-16,0 4 3 0,0 5 4 16,5 1 0-16,-5 5-2 0,-2 4-3 15,0 1-3-15,0 4 0 0,0 3-1 16,0-1-1-16,-4 0-1 16,-1 1 0-16,1-1 0 0,4-2 0 0,0-3-1 0,2-3-12 15,9-5-8-15,-5-4-8 16,4-4-14-16,5-8-13 0,-7-5 1 15,8-4-12-15,1-12-27 0,0-14-50 0,-1-3-188 16</inkml:trace>
  <inkml:trace contextRef="#ctx0" brushRef="#br0" timeOffset="3234.19">11330 17252 161 0,'0'0'371'16,"0"0"-371"-16,0 0 3 0,0 0 18 16,0 0 25-16,0 0-3 0,0 0-15 15,-52-10-7-15,50 10-4 0,-4 6-8 16,-2 2-5-16,1 8-4 0,-1 3-1 16,-4 2 0-1,4 1 1-15,-1 3 0 0,-1-1-1 0,4-1 0 0,2-2 1 16,2-1 1-16,2-1-1 0,0-3-1 0,0 0 1 31,4-4-1-31,6 1 1 0,2-3 0 0,3 0 1 0,6-2 7 0,1-1 6 16,9-3 3-16,2-1-5 15,7-1 0 1,-3 0 4-16,2 0-4 0,-2 1-3 16,-4 3 0-16,-4 1-1 0,0 2-4 15,-12 0-1-15,3 1 0 0,-9 3 0 16,-3-1-1-16,-2 0 1 0,-6 1-2 0,0-2 2 15,-12 3-2-15,-3-2 2 16,-5 1-3-16,-5 1-4 0,-2 1-3 16,-12 0 0-16,0-1 1 0,-3 0 0 15,3-2 0-15,2 0-2 0,2-4 4 0,4-1 4 16,4-4 0-16,12-2-2 0,3-1 1 16,6-4 1-16,6-3 0 0,0-7-3 15,6-6-7-15,6-7 9 0,3-7 1 16,3-4 2-16,9-3 3 0,2 2-1 15,2-2 1-15,-2 2 3 0,2 3-1 16,-12 4 2-16,-5 6-1 0,-4 7 4 16,-5 6-4-16,-5 4 6 0,-5 0-1 15,-1 0-4-15,-4 2-9 0,-2 3-1 16,-3 1-3-16,-4 3-1 0,1 0-5 0,-5 3-8 16,0 7-11-16,-4 3-6 0,-1 0-21 15,1 1-8-15,0-4-18 0,4-6-45 16,2-4-148-16</inkml:trace>
  <inkml:trace contextRef="#ctx0" brushRef="#br0" timeOffset="4335.2">13606 17290 251 0,'0'0'38'0,"0"0"-15"16,0 0 15-16,0 0 0 0,0 0 7 15,-29-28-8-15,29 27-10 0,0-1-2 16,0 1 9-16,0 1 4 0,0-2-1 0,0 1-2 16,0 1 1-16,0-1 0 0,0 0-7 15,0-1-4-15,0-1-7 16,0 0-6-16,0 1-2 0,0 1-2 0,0 1-4 16,0 0 0-16,0 5-4 15,0 6 0-15,0 10 0 0,4 6 3 0,-2 7 1 16,-2 5 1-16,0 2 2 0,0 1-1 15,0-2-2-15,0 1-2 0,2-3-1 16,-2-1-1-16,0 0 1 0,2-2-1 16,2-4 0-16,3-2 0 15,1-3-4-15,-4-5-11 0,6-6-9 0,5-4-7 16,-5-6-10-16,11-5-6 16,-1-5 2-16,5-12 0 0,6-10-27 15,2-16-71-15,0-2-134 0</inkml:trace>
  <inkml:trace contextRef="#ctx0" brushRef="#br0" timeOffset="4808.51">14127 17286 445 0,'0'0'85'31,"0"0"-50"-31,0 0 8 0,0 0 9 0,0 0 5 0,0 0-17 15,0 0-18-15,0 0-11 0,0 0-3 0,-15 6-2 16,13-1-5-16,0 4-1 0,0 4-4 16,2 5 4-16,-6 2 1 0,0 4 1 15,-5 0-1 1,1 2 0-16,6 2 0 0,-4 0-1 0,-1 2 1 16,3 0-1-16,0-3 1 15,6 0-1-15,0-2 0 0,0 0 0 0,2-2 0 16,6 1 0-16,3 0 0 0,1-2-1 0,2-3 1 0,5 0-1 31,4-4 1-31,0-2-2 0,3-4 1 0,3-5 1 0,2-3 0 16,2-1-1-16,-4-4 1 0,-4-6-3 0,-6-1 3 15,-1 1 3-15,-9-1 6 16,-5 2 4-16,-2-4 6 0,-2-2 4 0,-2-3-5 16,-2-2-7-16,-3 1-6 0,-5 0-3 15,0 2 0-15,3 3-1 0,-7 4-1 16,5 1 0-16,-5 5 0 0,1 2 1 15,1 2-1-15,-7 5-2 0,-6 8-6 0,-1 4-14 16,-8 4-14-16,1 4-11 31,-2 0-36-31,2 0-20 0,-2-5-79 0,4-8-117 16</inkml:trace>
  <inkml:trace contextRef="#ctx0" brushRef="#br0" timeOffset="5563.68">16130 17385 420 0,'0'0'63'0,"0"0"-21"0,0 0-10 15,0 0 13-15,0 0 0 0,0 0 2 16,0 0-5-16,-4-9-4 0,6 7-4 0,-2 1-5 16,0 1-7-16,0 0-8 15,0 0-7-15,0 0 0 0,0 3-5 0,0 2-2 16,2 2-1-16,0 3 1 0,4 7 0 16,0 4 1-16,-2 3 1 0,0 6 0 15,-4 3 0-15,0 5-1 16,0-2 1-16,0 1-1 0,-6-4 0 0,4 0 0 15,-2-2 0-15,2-3-1 0,2-4-2 16,0-5-12-16,0-6-5 16,6-5-10-16,-4-5-9 0,2-3-26 0,-2-9-11 15,5-9 11-15,-1-15-57 0,0 0-91 16</inkml:trace>
  <inkml:trace contextRef="#ctx0" brushRef="#br0" timeOffset="5800.56">16450 17340 513 0,'0'0'43'0,"0"0"-38"0,0 0 3 16,0 0 29-16,0 0 4 0,0 0-9 16,0 0-13-16,0 0-5 0,0 0 8 0,41-12 3 15,-16 7-9-15,6-2-5 16,0 0 1-16,2 1-4 0,0 0-4 0,-4 1-1 15,-6 0-3-15,0-1 0 16,-7 3-4-16,-1-1-19 0,-7 0-13 0,-2 1-19 16,-2-1 1-16,1-1-29 15,-10-7-58-15,-3 0-89 0</inkml:trace>
  <inkml:trace contextRef="#ctx0" brushRef="#br0" timeOffset="6258.59">16531 17296 591 0,'0'0'36'0,"0"0"-35"0,0 0 19 0,0 0 11 16,0 0 21-16,0 0-4 0,0 0-19 15,0 0-11-15,0 0 3 0,-4 24-7 16,4-17-13-16,0 2-1 0,0 3-1 16,2 6 1-16,-2 3 1 0,0 1-1 15,-2 2 0-15,-3-1 1 0,3 0-1 16,-2-3-1-16,-4 0 0 0,2-3 1 15,4-4-1-15,-2-4 1 0,4-2 0 16,0-3-1-16,0-3 0 16,0-1-3-16,0 0 1 0,0 0 0 0,4-4 0 0,4-3 1 15,0-3 2-15,3-2 0 0,9-3 2 16,-1-2-1-16,4 4 0 0,1-2-1 16,-1 5 0-16,2 0 0 15,2 4 2-15,-2 2-1 0,-5 4 0 0,3 0 1 0,0 1 0 16,-3 6-1-1,1 2-1-15,-2 3 2 0,-5-1-1 0,1 3 1 16,1-1-1-16,-7 2 1 0,-1-1 0 16,2 1 3-16,-4 1-2 0,-4-1 2 15,-2 0-2-15,-2 1-2 0,-8 2 1 0,-13 2-1 16,-10 3-1-16,-12 0-1 0,-9 3-16 16,-10-1-7-16,-2 0-3 0,2-3-7 15,6-2-7-15,10-3-2 0,11-5 1 16,12-5-4-16,17-7-29 0,10-9-57 15,10-13-140 1</inkml:trace>
  <inkml:trace contextRef="#ctx0" brushRef="#br0" timeOffset="6888.7">18478 17315 524 0,'0'0'49'0,"0"0"-25"15,0 0 13-15,0 0-1 0,0 0-4 0,0 0-2 16,0 0-16-16,-6 7-5 16,8-4 4-16,2 2 4 0,2 2-8 15,-4 4-3-15,7 4 2 0,-5 3 3 0,-2 4-2 16,0 4-2-16,0 4 1 0,-2 3-2 16,-4 2-4-16,-2 3 0 0,-5 2-1 15,7 1 0-15,-2 0 0 0,2-4-1 16,2-4 0-16,2-5-3 0,0-6-12 15,2-9-19-15,-2-6-21 0,0-7-12 16,2-4-13-16,-2-21-84 0,0-6-135 16</inkml:trace>
  <inkml:trace contextRef="#ctx0" brushRef="#br0" timeOffset="7441.42">18676 17337 583 0,'0'0'0'16,"0"0"11"-16,0 0-11 0,0 0 24 15,0 0 8-15,0 0-1 0,0 0-11 16,40-50-6-16,-15 39 5 0,1 3-2 0,3 2-7 16,4 0-1-16,3 1-1 15,-1 0-5-15,2 1-3 0,-2 3 1 0,0 1 0 16,-6 0-2-16,0 2 1 0,-8 5 0 15,-7-1 0-15,1 4-1 0,-3 2 1 16,-8 1 0-16,0 2 0 0,-4 0 0 16,2 1-1-16,-8 1-4 0,-2 1-3 15,-9 1 2-15,1 0-3 0,-5-2 2 16,-2 0 2-16,7-2 5 0,-7-1 1 16,7-2 0-16,3-2 0 0,1-1 1 15,8-4-2-15,0-1 2 0,1-3 1 0,1 0 1 16,2-1 1-16,0 0 0 15,0 0 1-15,2 0-2 0,1 0 5 0,-1 0 7 16,4 0-3-16,2-1 0 16,7-1 2-16,3-1-2 0,3 2-4 0,0 1-1 15,5 0-2-15,-1 0-2 0,4 4 0 16,-2 2 1-16,-4 2-2 0,-1 2 0 16,-1 2 1-16,-8-2-2 0,-3 0-1 15,-2-2 0-15,-4-1-1 0,-4 0 1 16,0 0-1-16,-12 1 2 0,-3 3 0 15,-11 2-1-15,-12 0-1 0,-7 0-10 16,-11-5-11-16,-6 2-12 0,2-2-11 0,-2-1-16 16,12 0 9-16,13-4 7 0,15-3-25 15,15-12-79-15,7-9-200 0</inkml:trace>
  <inkml:trace contextRef="#ctx0" brushRef="#br0" timeOffset="8054.77">20886 17350 252 0,'0'0'22'0,"0"0"-10"0,0 0 25 15,0 0 13-15,0 0-9 16,0 0-3-16,0 0-1 0,-2 0 2 16,0 0 5-16,2 0-6 0,0 0-6 0,0 0-5 15,0 1-2-15,0-1-3 0,2 0-9 16,2 0-3-16,5-2 0 0,5-3 2 16,7-1 1-16,3 1-1 0,10-3-1 15,7 0-3-15,2 0-2 0,3 0-2 16,3-1-3-1,-3 4 0-15,-7-1-1 0,-2 3 0 0,-6 0-1 0,-8 2-10 16,-8-2-12 0,-7 1-5-16,-8 1-12 0,-8 1 0 0,-9 0 4 0,-12 1-32 0,-10-2-89 15,0-1-85-15</inkml:trace>
  <inkml:trace contextRef="#ctx0" brushRef="#br0" timeOffset="8496.99">20874 17315 602 0,'0'0'51'0,"0"0"-41"16,0 0 5-16,0 0 4 16,0 0 20-16,0 0 7 0,0 0-18 0,0 0-9 15,14 17 0-15,-14-15-2 16,0 4-10-16,0 5-7 16,0 7 2-16,-4 4-1 0,2 6 2 0,-2 2-1 15,-2 0 0-15,0-4-2 0,1 0 0 0,-1-2 1 16,4-5-1-16,0 0 0 0,2-7-1 15,0-3 1-15,0-3-1 0,0-4 1 16,0 0-3-16,0-2 1 0,0 0 0 16,0 0 2-16,0 0 0 15,2-5-1-15,0-5-1 0,4 0 2 0,3-3-1 16,3-2 0-16,3-1 1 0,3 3-1 16,3-2 1-16,2 5-1 0,-1 0 1 15,3 2 0-15,-2 4 0 16,-3-1 0-16,1 4 0 0,-4 1 0 15,3 0 0-15,-7 3 0 0,3 4 1 16,-3 3 0-16,3 3 0 0,1-2 2 0,-3 2-2 16,1-1 0-1,-3 1 0-15,1-3 0 0,-3 1-1 16,-4-1 0-16,0-1 0 0,-6-3-1 16,0 1 1-16,-8 3 1 0,-4-1 0 0,-13 2 0 15,-8-2-1-15,-7-1-10 16,-11-4-16-16,-3-1-19 0,-4-3-33 0,-2-1-5 15,4-2-23-15,7-3-28 16,9-1-76-16</inkml:trace>
  <inkml:trace contextRef="#ctx0" brushRef="#br0" timeOffset="9789.6">23135 17324 402 0,'0'0'40'0,"0"0"-31"15,0 0-5-15,0 0 1 0,0 0 17 16,0 0 10-16,27 8-2 0,-12-9 2 15,5-3 2-15,-1 0-8 0,2-1-11 16,-1 2 1-16,1 0 2 16,0 0 2-16,3 0-4 0,-5-3-5 0,2 0-3 0,5 2 4 15,-5-5 2 1,2 4-2-16,2 0-4 0,-5-1-1 0,-1 3 1 0,2 2-2 16,-11-2 0-16,2 3 1 0,-1 0-2 15,-7 0 1-15,-4 0 1 0,2 0-3 16,-2 0 1-16,0 0 1 0,0 0-3 15,0 1-3-15,0 7 0 0,2 4 2 16,-2 4-2-16,0 2 1 0,0 5 2 16,0 1 1-16,2 4 1 0,-4 1 0 15,0 2 0-15,0 2 0 0,-6 0 1 16,1 0-1-16,1-1-3 16,2-2-1-16,2-1 0 0,-2-1-1 0,2-2 0 15,2-5 0-15,0-4-1 0,0-3-1 0,0-6-7 16,2-3-9-16,0-2-4 0,0-1-5 15,-2-2-11-15,4 0-14 0,0-8-5 16,0-9 6-16,-6-10-33 0,2-2-98 16</inkml:trace>
  <inkml:trace contextRef="#ctx0" brushRef="#br0" timeOffset="9962.23">23332 17576 412 0,'0'0'334'0,"0"0"-305"15,0 0-28-15,0 0 10 0,0 0 17 16,0 0 15 0,0 0-13-16,0 0-19 0,0 0-6 0,24 8 1 0,7-15-2 15,11-2-4-15,16-3 0 0,10-1-4 16,10-4-18-16,13-3-26 0,6-4-47 16,3-13-67-16,-18-4-245 0</inkml:trace>
  <inkml:trace contextRef="#ctx0" brushRef="#br0" timeOffset="11190.88">25486 17469 302 0,'0'0'125'0,"0"0"-75"16,0 0-35-16,0 0 10 0,0 0 11 15,0 0-3-15,0 0-6 0,51-28-11 16,-43 22-2-16,7 0 3 0,4 0-3 16,-3 2-4-16,3-2 5 0,8 0 4 15,-3-1-5-15,3 1-3 0,4 0-2 0,2-1-1 16,0 2-2-16,0-1 2 16,1 3-1-16,-1 2-1 0,-4-2-1 15,-3 3 0-15,5 0 1 0,-8 2-1 16,-6 2-2-16,3 0-1 0,-11 2-1 0,-3 0-1 15,-4 1-2-15,-2 2 1 0,-4 3 1 16,-4 3 1-16,-15 2 3 0,-2 1 1 16,-4 0-3-16,-8-1 0 0,0 0-2 15,-1-1 0-15,3 0 0 0,2-1 0 16,8-3 0-16,7 2 0 0,-5-3 0 16,15-1 1-16,-3-2-1 0,3-2 0 0,6-1 0 15,-2-2 0-15,4-3 0 16,0 2-1-16,4-2 1 0,0 0 0 0,9 0 4 15,-3 0 5-15,13 0 8 16,4-2 1-16,2-3-4 0,8-2-6 0,2 2-1 16,0 2-2-16,-4 0 1 0,1 0-1 15,-3 3 1-15,-4 0-2 0,-9 3-1 16,-7 3-1-16,-3 2-2 0,0 1 0 16,-6 2 0-16,-1 3 0 0,-3-1 2 15,0 1-1-15,-3 1 1 16,-7-1 0-16,-4-1 0 0,-3 2 0 0,-4-3 1 15,-16 2 0-15,-8-5-1 0,-7-1-2 16,-8-5-10-16,-6-2-8 0,-2-1-5 0,2-2-7 16,8-1 0-16,18 2 5 0,20-2-16 15,14-2-22-15,14-5-20 0,15-9-79 16,6-6-214-16</inkml:trace>
  <inkml:trace contextRef="#ctx0" brushRef="#br0" timeOffset="12815.7">27402 17069 315 0,'0'0'77'0,"0"0"-73"31,0 0-3-31,0 0-1 0,0 0 6 0,0 0 16 0,22-50 6 0,-22 47 2 16,3 0 2-16,-3 3-1 0,0 0-4 16,0 0-12-16,0 0-5 0,2 3-4 15,0 0 0-15,2-2 1 0,2 3 4 16,6-1 7-16,-1 0-1 0,-1-1 1 16,11 1 3-16,-5-2 1 0,7-1-3 15,6 0-3-15,8 0-6 0,-2 0-1 16,13 0 2-16,-1-1-3 0,7 1 1 15,2 1 2-15,4-2-2 0,4 1-1 0,2-1-6 32,2-1 1-32,-1-1-3 0,-1 0 1 0,0-1-1 0,0 0 1 0,-2-1 0 15,-4 1 0-15,-4-2 0 0,-7 1 1 16,1 0 0-16,-7 0 2 0,-1 1 2 16,-3-2 2-16,4 2-1 0,-1 0-4 15,1-1-3-15,7 1 1 0,-3-1 0 16,9 1 0-16,-4 2-1 15,4 1 0-15,-1 1 0 0,-7-1 1 0,-7 2 0 16,-3 3-1-16,-14-1 2 0,-3-1-2 16,-13-1 0-16,-8-1 0 0,0 0 2 15,0 0-1-15,0 0 5 0,2 0-1 16,-2 0-4-16,0 0 0 0,0 0-1 16,0 0-2-16,0 0 2 0,0 0 0 15,2 0 0 1,-2 0 0-16,3 0 0 0,-3 0 1 0,2 0 1 0,-2 0 3 0,0 0 2 15,4 0 1-15,-4 0 2 0,0 0-2 16,0 0-3-16,0 2-1 0,0-1-3 31,0-1-1-31,0 1-1 0,0 2-1 16,2 3 2-16,0 2-1 0,2 2 1 0,0 3 0 16,2 0 0-16,-2 3 1 15,3 0-1-15,1 2 0 0,-2 3 0 0,-4 0 2 16,2 3-2-16,-2-1 0 0,0 4 0 15,-2 3 0-15,3 0 0 0,-1 2 0 16,0 0 0-16,0 2 0 0,-2-3 0 16,4 0 0-16,-4-1 0 0,0-3 0 15,0 0 0-15,0-2 0 0,2-3 0 16,2 0 1-16,0-1-1 0,-2 1 0 16,7 1 0-16,-1-3 0 0,6 0 0 15,-3-6 1-15,-3-2-1 0,6 1 0 16,-3-2 1-16,-3 0-1 0,4 1 1 0,-8-4 0 15,1 0 1-15,-1-1-1 16,-2-1 2-16,-2 4-1 0,2 0-1 0,0 1 0 16,0 1-1-16,2 1-2 0,-2-2-1 15,0 1 3-15,0-3 1 0,-2-2-1 16,0 0 1-16,0-2-1 0,0-2 0 16,0 0-1-16,0-2 1 0,0 1 0 15,0 1-1-15,-2-1 1 0,0 1 0 16,0 1-3-16,-4 1 1 0,2 0-1 0,2-1 2 15,-2 2-3-15,-1 0 2 0,1 1 1 16,-2-2-1-16,-4-1 0 16,2 1 1-16,-3 0 1 0,-3 1 0 0,-1-1 1 15,-7-1 0-15,1 3-1 0,-4 0 1 16,-6-1-1-16,-6 1 1 0,-9-2-1 16,-1 0 0-16,-5-2 1 0,-6-3-1 15,-14 1 0-15,-7-1 1 16,-7 1-1-16,-3 0 0 0,0 1 1 0,6 5 0 15,7 4-1-15,14-1-2 0,10 5 0 16,4-1 1-16,7 1 1 0,2-2 1 0,-1-3-1 16,-7 0 1-16,-3-3 1 0,-12-3 0 15,-6-3-1-15,-13 1 0 0,-18-12-1 16,-10-4-4-16,9 1-3 0,1 2-7 16,23 4 1-16,8 7 9 0,1 1 4 15,16 6 0-15,16 2 2 0,16-2-2 16,2-1 0-16,13 0 0 15,2-2-2-15,0-1-1 0,2-1 0 0,0-1 1 16,0 2-1-16,0 0-2 0,4-2 0 16,-4 1-1-16,4-1-2 0,1-1-6 0,1 0-6 15,2-4-6-15,2-6-19 0,3-7-14 16,10-4-13-16,8-10-50 16,0 1-118-16</inkml:trace>
  <inkml:trace contextRef="#ctx0" brushRef="#br0" timeOffset="13728.58">28489 17370 254 0,'0'0'230'0,"0"0"-184"16,0 0-34-16,0 0 11 0,0 0 15 0,21 27-4 0,-19-26-14 15,0 1-9 1,-2-2-3-16,0 1 1 0,0 0-3 16,0 0-6-16,0 3 0 0,-4 2 4 0,-7 0 1 0,1 3 1 15,-9-1 3-15,3-2 0 0,-11 1-2 16,0-2-1-16,6-1 1 0,-1 0 0 16,-3-1 1-16,8-2-2 0,-1-1 0 15,7 0-1-15,-1-1-1 0,4-1 1 16,6-1 5-16,-4-2-3 0,6 1-2 15,0-2 0-15,-3 0 1 0,3-2 1 0,0 0-3 16,0 0-1-16,3-3-3 0,3 1-1 16,2-2 0-16,4-1-1 15,-1 4 1-15,1-3 0 16,5 4 1-16,3 0 0 0,-1 0 0 0,6 4 0 0,2 2 0 16,-5 1 0-16,3 0 0 0,2 3 0 15,-2 4 1-15,-7 4-1 0,5 0 4 16,-10 3 1-16,5 1-1 0,-10 3 0 15,1 3 0-15,-1 1-1 0,-8 3 0 16,0-1-1-16,-8-1 0 16,-1-1-2-16,1-1 1 0,-10-1-1 0,-1-1 1 0,-4-3 0 15,-2 0 0-15,1 0 1 0,-5 1-1 16,0-1-1-16,-4 0 1 0,4 2-1 16,0-3 1-16,0 1-2 0,8-3 1 15,1 1-1-15,-1-3-2 16,8-2 3-16,3-3 0 0,2-3 0 0,4 1 1 15,2 0-1-15,0-2 0 0,2-1 0 16,0 0 1-16,0 0-1 0,0 0 1 16,0 0-1-16,0 0 1 0,0 0 1 15,0 0 5-15,0-1 5 0,4-2-1 16,2 2-1-16,2-1-3 0,0-2 3 16,3-3-2-16,9 2-1 0,-3-2-2 0,8 2-1 15,2-2-2 1,4 1 2-16,4 2-1 0,4 2 0 0,0 2-2 15,7 0 2 1,-5 1-1-16,5 3 0 0,-1 0 1 0,-4 2 0 0,-5-1-1 0,-1 0 2 16,-2 1-3-16,-4-2-1 0,-2 0 0 15,-5-2-5-15,3 0 4 0,0 0-2 16,-4-3-5-16,-1 1-5 16,5-6-9-16,2-4-11 0,-4 1-16 15,2-6-29-15,-3-7-50 0,-11-3-102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12:26.757"/>
    </inkml:context>
    <inkml:brush xml:id="br0">
      <inkml:brushProperty name="width" value="0.05292" units="cm"/>
      <inkml:brushProperty name="height" value="0.05292" units="cm"/>
      <inkml:brushProperty name="color" value="#FF0000"/>
    </inkml:brush>
  </inkml:definitions>
  <inkml:trace contextRef="#ctx0" brushRef="#br0">25051 9459 512 0,'0'0'0'16,"0"0"-5"-16,-10-60 5 0,10 44 3 16,0 4 15-16,2-1-4 15,0 2 6-15,0 4 6 0,-2-1 0 0,0 4 0 16,0 3-6-16,0 1-3 0,0 0-7 16,2 4-9-16,0 7-1 0,3 6-6 15,-1 9 4-15,0 8 2 0,-2 9 2 16,-2 8-1-16,0 8 1 0,0 5 0 15,-4 4-2-15,2-1 1 0,2-4 0 16,-2-5 0-16,4-7-1 0,-2-4 3 16,0-5-3-16,2-6 0 0,0-8 1 15,2-6-1-15,2-6 0 0,-6-6 0 16,2-4-1-16,-2-3 1 0,0-3 0 0,0-3 1 16,0-9 6-16,0-9 4 0,-8-7 5 15,4-9-5-15,-4-7-3 16,1-7-4-16,3-10-2 15,0-3-2-15,-2-6 0 0,6 0 0 0,-2 5 1 0,4 7-1 16,4 14 0-16,-2 12 0 0,-2 8 0 16,0 11 1-16,3 1 4 15,-3 7 7-15,4 2 0 0,-2 2-3 0,6 1-8 16,-1 6-1-16,11 6-2 0,-3 9 2 0,8 4-2 16,-1 8 2-16,-3 6 0 15,2 4 0-15,2 4 0 0,-9 2 2 16,9 0-2-16,-2-2 0 0,-7-3 1 0,5-5 0 15,-9-5-1 1,7-4 1-16,-9-7 0 0,3-7-1 0,-1-4 1 0,-6-8 0 16,0-1 0-16,5-3 1 0,1-7 3 15,-2-5 11-15,9-10 12 0,-4-7 1 16,3-6-11-16,-5-10-6 0,3-9 1 16,-4-13-2-16,1-5-4 0,-1-5-5 0,-6 1-1 15,-3 7 0-15,-3 11 0 16,-3 13 0-16,-3 16-1 15,-2 9 0-15,4 12-1 0,2 3 0 0,0 4-2 16,2 1-4-16,0 6-16 0,0 12-18 0,2 7-15 16,0 8 1-1,8 9-10-15,-2 5-17 0,1 3-68 0,-1-5-167 0</inkml:trace>
  <inkml:trace contextRef="#ctx0" brushRef="#br0" timeOffset="362.01">26021 9712 688 0,'0'0'3'0,"37"-72"-1"16,-16 51 13-16,-3 2 33 0,-7 4-3 0,-9 7-19 15,2 2-4-15,-4 4-1 0,0 2-6 16,0 1-5-16,-4 4-9 0,2 3-1 16,2 8-2-1,-9 8 1-15,1 6 1 0,0 6 0 0,4 0 1 0,0 1-1 16,2 0 0-1,2-5-3-15,0-4-4 0,6-4 1 0,6-3 3 0,5-3-4 16,-3-5 1-16,7-6 2 0,8-6 2 16,0-2 2-16,2-9 2 0,0-8-2 15,2-7 5-15,-8-2 12 0,-5-6 2 0,1-4 0 16,-11-11 3-16,1-10-2 0,-1-9-9 16,-4-1-8-16,-6 9-2 15,-14 8 0-15,-5 11-1 0,-10 13-1 0,-4 7-5 16,-4 9-2-16,4 7-6 0,2 4-7 15,2 7-10-15,2 8-20 0,8 8-27 16,1 8-28 0,10 1-25-16,-7 0-92 0</inkml:trace>
  <inkml:trace contextRef="#ctx0" brushRef="#br0" timeOffset="960.18">25144 11411 557 0,'0'0'21'16,"0"0"1"-16,3-64 18 0,-1 50 9 15,0 3-6-15,2 2-4 0,0 0-7 0,0 3-8 16,-2 2 3-16,-2 4-6 0,0 0-11 16,0 1-7-16,2 7-3 15,4 6 0-15,1 11-1 0,-7 12 0 16,2 7 1-16,-2 8 2 0,-2 8-1 16,-3 3 1-16,-5 4-1 0,0-3-1 15,4-3 1-15,-1-5 0 0,3-6-1 0,-2-6-2 16,8-8-14-16,-2-3-7 0,4-7-8 15,2-8-28-15,1-9-31 0,3-8-26 16,2-6-62-16,-3-9-192 0</inkml:trace>
  <inkml:trace contextRef="#ctx0" brushRef="#br0" timeOffset="1496.88">25936 11295 766 0,'0'0'11'15,"0"0"1"-15,0 0-9 0,0 0 14 16,0 0 0-16,-60-37-14 0,50 37-1 16,-11 2 1-16,3 10-1 0,-3 5-1 15,-8 8-1-15,0 5-2 0,4 2 1 16,5 2 1-16,-1-2 0 0,11-4-1 16,-5 2 1-16,5-1 0 0,8 0 0 0,2-2-1 15,0-1 1-15,0 0-1 16,4-2 0-16,8 1 0 0,5 0 0 15,3-1 1-15,-1 1 1 0,8-2 1 0,-4-1 0 16,-3-1 0-16,1-3 0 0,-9 2-1 16,5-5-1-16,-11-1 1 0,-6 0-1 15,0-3 1-15,0-2-1 0,-4 0 0 16,-10-2-3-16,-1 0-4 0,-6-1-5 16,1 1-5-16,-5-2 0 0,-4-4 7 15,4 2 5-15,7-3 4 0,-5-1-1 0,10-4 2 16,-1-2 1-16,6-2-1 0,6-3 0 15,2-5-1-15,-2-2-2 16,4-7 3-16,4-4 3 16,17-5 5-16,-3-5 4 0,11-3 2 0,13-6-2 0,-3-1-3 15,9-1 0-15,-1 4 1 0,-10 5-1 16,-5 3 6 0,-8 9 2-16,-9 5-5 0,-7 2-1 0,-3 5-1 0,-7-1 3 15,0 3-2-15,0 0-4 0,-9 3-4 16,-7 1-2-16,1 3-1 0,-12 0 0 15,-2 5-13-15,-8 3-5 0,-6 6-2 16,-13 13-13-16,4 7-16 0,3 10-17 0,1 6-10 16,5 6-12-16,6 2-76 15,3-7-173-15</inkml:trace>
  <inkml:trace contextRef="#ctx0" brushRef="#br0" timeOffset="2175.79">26885 11078 373 0,'0'0'15'16,"0"0"19"-16,0 0 25 15,-54-43 13-15,46 38-15 0,2 1-9 0,4 1-1 0,2 1 7 16,0 2-14 0,0 0-13-16,0 0-11 0,0 0-7 15,0 1-4-15,10 2-5 0,0 0 0 0,7 2 0 0,6 4 0 0,10 2 2 16,10 6 2-16,7 2 1 0,14 1-1 15,4 3 2 1,4 1-3-16,9-1 1 0,-2 1-3 0,-9-1 0 16,-4 1 0-16,-8-2 1 0,-17 0 0 15,-6-4-2-15,-10-1 1 0,-12-1 0 16,-1-6-1-16,-6 0 0 0,-6 0 0 0,0-2 0 16,-8 3 2-16,-9 0 0 0,1 4 2 15,-7 4 1-15,-8 0 1 0,-6 6-1 16,-4 2-3-16,-7 3-2 0,7 5 1 0,-11 2-1 15,6 1 0-15,-5 0 1 16,3-1-1 0,3-2 1-16,-3-3 1 0,13-2-2 15,2-3 0-15,10-4 0 0,9-4 0 16,3-4-10-16,3-5-2 0,8-1-3 16,0-2-8-16,2-2-15 0,9-1-17 15,-1-5-19-15,13-1-8 0,-1-11-41 16,-1-2-43-16</inkml:trace>
  <inkml:trace contextRef="#ctx0" brushRef="#br0" timeOffset="2475.31">28353 11005 771 0,'0'0'8'16,"0"0"-6"-16,0 0 2 0,0 0 36 16,24-50-3-16,-22 49-7 0,-2 0-9 0,0 1-3 15,0 1-6-15,0 9-5 0,0 6-7 16,0 11 0-16,3 10 0 0,-3 5 2 16,0 8-1-16,-9 4 3 0,-1 6-4 15,4 4 0-15,-11 1-2 0,5-1 2 16,1-6-3-16,-3-8-15 15,8-8-6-15,4-10-4 0,-2-7-16 0,4-8-28 16,0-8-37-16,0-5-58 0,0-4-135 16</inkml:trace>
  <inkml:trace contextRef="#ctx0" brushRef="#br0" timeOffset="2822.93">28679 10946 712 0,'0'0'8'0,"0"0"-8"16,0 0 16-16,0 0 32 0,0 0-17 16,0 0-25-16,0 0-2 0,-18-50 3 15,26 47 3-15,2-2 1 0,1 0-2 16,3 0-3-16,7-1-2 0,4-1 0 16,3 0 0-16,3-1 1 0,3 4-1 15,1 1-1-15,0 3 0 0,-4 0-1 0,0 4 0 16,-10 1-1-16,-1 1 1 0,-9 2 0 15,-3 1 1-15,0 1-1 0,-2 5 0 16,-4 4 0-16,-2 8 1 0,0 6-1 16,-6 5 0-16,-6 6 0 15,-3 6 0-15,3 6 0 0,-5 1-1 0,1 4-1 16,-5-1-2-16,5-2 1 0,5-6 1 16,1-2-3-16,-3-5-11 0,7-3-5 15,4-6-10-15,0-6-13 0,0-6-21 16,0-8-16-16,0-6-5 0,-6-8-52 15,-7-4-65-15</inkml:trace>
  <inkml:trace contextRef="#ctx0" brushRef="#br0" timeOffset="2979.37">28681 11385 635 0,'0'0'112'0,"0"0"-67"15,0 0-24-15,0 0-3 0,64-62 9 16,-24 46-15-16,5-2 1 0,13 0-4 15,6-2-1-15,11-1-5 0,15 1 0 16,16-4-1-16,14 3-2 0,2-2-9 0,4-7-65 16,-4 1-138-16</inkml:trace>
  <inkml:trace contextRef="#ctx0" brushRef="#br0" timeOffset="5605.8">24704 13129 312 0,'0'0'2'0,"0"0"-4"0,-16-64 4 16,14 49-2-16,-3 4 16 0,-1 3 11 15,0 2 10-15,2-1-6 0,2 3-5 16,0 1-4-16,0 2 2 0,2 1-4 15,0 0-4-15,0 0-4 0,0 0 7 16,0 0 2-16,0 0-4 0,0 0 3 16,0 0 0-16,0 0-2 0,2 0-1 0,2-1-1 15,0 6-3-15,4 2-3 0,-4 4-3 16,1 4 1-16,-3 6-1 0,0 4-1 16,0 5 0-16,-2 7 1 0,0 4-2 15,0 3-2-15,-6 1 0 0,3-1-2 16,3 0 0-16,0-6-1 0,0-6 1 15,0-4-1-15,5-3 0 0,1-3-1 16,4-6-36 0,3-3-19-16,-3-4-14 0,6-7-33 0,-3-2-33 15,5-6-70-15</inkml:trace>
  <inkml:trace contextRef="#ctx0" brushRef="#br0" timeOffset="5967.07">25116 13072 459 0,'0'0'1'0,"0"0"1"0,0 0 13 15,0 0 31-15,0 0-1 0,0 0-9 16,0 0-8-16,-36-51-4 0,36 48-4 16,0 1-8-16,0 0-7 0,2-3-5 15,7 2 1-15,7-3-1 16,-3-1 0-16,14 0 1 0,-7-3 2 0,9-1 5 0,2 4 3 15,-4 0 0-15,2 0-2 0,0 3-3 16,-4 1-2-16,-5 0 1 0,3 3-1 16,-8 0-1-16,1 3 0 0,-8 3-2 15,3 5 0-15,-1 3 1 0,-4 7-1 16,-6 5 1-16,2 10 0 0,0 10 1 16,-6 10 0-16,-2 7-1 0,-6 4-1 15,5-3-1-15,3-6 0 0,2-8 0 16,0-7-1-16,2-9-2 0,2-6-9 15,-4-5-11-15,2-5-6 0,0-5-10 16,-2-4-10-16,-4-4-28 0,-6-3-43 16,-1-2-111-16</inkml:trace>
  <inkml:trace contextRef="#ctx0" brushRef="#br0" timeOffset="6139.69">25215 13440 594 0,'0'0'0'15,"0"0"2"-15,0 0 6 0,51-54 17 16,-26 40 1-16,6 0-2 16,6-4-8-16,7 3-3 0,-1 2-7 0,-1-2-5 15,11 1-1-15,5-2 0 0,4 0-36 0,9-2-35 16,-1 2-81-16,-12 2-86 0</inkml:trace>
  <inkml:trace contextRef="#ctx0" brushRef="#br0" timeOffset="6375.41">26558 13113 838 0,'0'0'5'0,"0"0"-3"16,0 0 5-16,0 0 16 0,0 0-10 15,0 0-6-15,0 0-4 16,0 0 0-16,0 0 0 0,2 74 2 0,-2-42-2 15,2 4-1-15,1 1 0 0,-1 2-2 0,2 1 0 16,0-2-2-16,4-3-11 0,7-3-9 16,-3-12-8-16,5-5-9 0,-7-10-31 15,0-5-20-15,1-14-43 0,-5-8-71 16</inkml:trace>
  <inkml:trace contextRef="#ctx0" brushRef="#br0" timeOffset="6549.35">26616 12827 757 0,'0'0'4'0,"0"0"-4"0,0 0 4 16,0 0 18-16,0 0-15 15,0 0-7 1,0 0-1-16,0 0-9 0,0 0-8 0,68-15-10 0,-34 32-13 0,-1-1-3 16,8 1-17-16,0 1-38 0,-6 0-36 15,-1-4-90-15</inkml:trace>
  <inkml:trace contextRef="#ctx0" brushRef="#br0" timeOffset="6895.3">27373 13039 535 0,'0'0'47'0,"0"0"-21"0,0 0 11 16,0 0 32-16,-48-43-15 0,21 37-28 15,-2 3-15-15,1 3-7 0,-8 0-1 16,3 7 1-16,2 6 0 0,2 2 1 15,0 3-2-15,7-1-1 0,-1-2 1 16,8 2 0-16,3-3 2 0,6 2-3 16,2-2-1-16,4 1-1 0,0 2-1 15,6 1 1-15,10 2-2 0,1 0 2 16,10 2 0-16,0 5 1 0,8-2 0 16,2 4 0-16,2 0 0 0,11 0 1 15,-7-2 0-15,-5-3 0 0,-5-2 1 0,-4-3 1 16,-13 0-3-16,1-4 2 15,-13-5 0-15,-4-1-1 0,-4-2 0 0,-9 0 2 16,-14 1 2-16,-16-4-2 0,-7-1-1 16,-10 0-3-16,-6-3-1 0,0 0-15 15,2-4-15-15,10-1-14 0,7 1-15 16,18-2 8-16,16-2-1 0,9-1-30 16,6-9-57-16,9-2-139 0</inkml:trace>
  <inkml:trace contextRef="#ctx0" brushRef="#br0" timeOffset="7479.33">28605 13053 835 0,'0'0'13'15,"0"0"-10"-15,0 0-2 0,0 0 6 0,0 0 5 16,0 0-12-16,0 0-5 0,0 0 4 16,-11 32 1-16,36-3 0 0,-2 4 1 15,4 4 0-15,2 6 1 16,4 3-2-16,0 2-2 0,-2 0 2 0,-6-1 0 16,0 0 0-16,-11-9 1 0,-4-5-1 15,-1-7 1-15,-9-9 0 0,0-1 0 16,-2-7 0-16,-5-3-1 0,5-3 0 15,-2-2-7-15,2 1 0 0,-2-4 0 16,-2-5 6-16,-5-2 1 0,-1-7 0 16,2-4 0-16,-7-8 0 0,3-8-1 15,-7-7 0-15,9-7 1 0,-7-7 1 0,11-9 2 16,2-6 0-16,6 3 0 0,6 2-3 16,8 9 1-16,5 9-1 0,2 10 0 15,-1 7 2-15,5 5 1 0,2 6-2 16,-2 3-1-16,-3 4 1 0,5 5-1 15,-2 5 0-15,6 4 0 16,0 3 0-16,2 7 0 0,0 5 1 0,2 4-1 16,-2 6-1-16,-6 2 1 15,-6 2 0-15,-4-1 0 0,-13-1 0 0,-4 2 0 0,-13-1-2 16,-9 3 2-16,-14 0 1 16,-13 2 0-16,-3 1-1 0,-10-1-2 0,-4-3-4 15,-2-4-6-15,6-1 0 0,4-4-10 16,14-4-8-16,11-5-4 0,11-3-1 15,17-3-3-15,8-4-8 0,13-2-36 16,11-4-48-16,14-9 23 0,3 0-35 16</inkml:trace>
  <inkml:trace contextRef="#ctx0" brushRef="#br0" timeOffset="7921.07">29496 13016 558 0,'0'0'63'0,"0"0"-35"16,0 0 1-16,0 0 35 0,0 0-22 15,0 0-20-15,0 0-16 0,0 0-3 16,-2-51 0-16,-5 45 4 0,1 3-2 16,-4-1-2-16,-5 1-2 0,5 3 1 15,-8 0-2-15,1 4-2 0,-4 8 0 16,-6 5 0-16,1 6 2 0,-3 4-2 16,0 3 2-16,0 2-1 0,2 2 0 15,2-3 1-15,11-1 0 0,-3-4-1 16,9-5-1-16,6-3-1 0,2-5-1 15,2-3 1-15,6-1-2 0,2-3-1 0,1-3 5 16,5-3 1-16,5-2 1 0,8-7 0 16,6-6 1-16,4-6 2 0,7-1 0 15,-3-3 0-15,-4-4-1 0,-1 1 2 16,-3-3-3-16,-6 2 1 0,-7 5 0 16,-5 5-1-16,-5 8-2 0,-9 5 4 15,-3 5 3-15,0 1 5 16,0-2-4-16,0 2-6 0,2 6-2 0,-4 8-4 15,-7 9 0-15,-1 5 4 0,4 5-1 16,-1 2 1-16,1-1-1 0,6-1-3 16,0-5 2-16,2-3-2 0,7-4 0 0,-3-4 2 15,4-1-2-15,-2-4-4 0,-1-3-8 16,1-5-12 0,4-4-10-16,-1-6-5 0,1-10 1 0,7-7-11 0,-7-5-48 15,5-7-60-15,-9 3-161 0</inkml:trace>
  <inkml:trace contextRef="#ctx0" brushRef="#br0" timeOffset="8267.42">29756 12950 94 0,'-6'-51'419'16,"2"29"-371"-16,2 0-15 0,-2 8 9 0,2 3 17 15,2 4-8 1,2 2-29-16,2 1-7 0,-2 1-3 0,6 0-4 0,5 3 0 16,-1 0-4-16,9 3-1 0,1 9 1 15,5 4-1-15,2 9-1 0,2 4 0 16,2 9 0-16,-2 4-1 0,-2 6 0 15,-10 0-1-15,1 2-1 16,-7-3 1-16,-1-5 1 16,-6-5-1-16,-3-9 0 0,-3-3-1 0,0-7 1 0,0-6-2 15,-5-3-1 1,1-3 1-16,-4-1 2 0,2-1 0 0,-5-4 2 0,-1 0 1 16,-2-2 0-16,1-2 0 15,-3-3 0-15,3-5-1 0,-3 3 1 16,3-4 0-16,3-2 5 0,-2-3 2 0,5-4-2 0,3-5-3 31,4-7-2-31,0-5-1 0,11-3-1 0,5-1-1 0,1 5-3 16,1 8-9-16,1 5-5 0,4 9-3 15,3 2-9-15,8 3-15 0,1 5-22 16,2 4-5-16,2 1-36 0,-4 1-42 0,-4 0-137 16</inkml:trace>
  <inkml:trace contextRef="#ctx0" brushRef="#br0" timeOffset="8693.98">30221 13066 631 0,'0'0'8'0,"0"0"1"31,0 0 11-31,0 0 7 0,0 0-2 0,0 0-8 0,0 0-6 16,0 0 4-1,0 0-2-15,15 0 1 0,-15 2-10 16,4 2-3-16,0 0-1 0,4 1 0 15,1 1 0-15,1-1 0 0,4 0 0 16,5-4 1-16,4 1 0 0,2-2 0 0,8 0 0 16,0-6 0-16,0-3 0 0,2-1 1 15,-2-3-1-15,-4-2-1 0,-4-4-1 16,0-2 1-16,-9-3 0 0,-4-1 1 16,-1-4 0-16,-7 2 1 0,-2 3-1 15,-4 1 1-15,-4 9 1 0,-9 2-2 16,5 5 3-16,0 2 3 0,-7 6-4 15,1 3-3-15,-9 8-1 0,-2 9-1 16,-4 7 2-16,0 4 0 0,-2 7 0 16,6 0 0-16,6-2-2 0,3-1-1 15,9-4 1-15,7-2 0 0,2-4-1 16,4-4 2-16,5 3-2 0,7-6 1 0,1 0-1 16,8-4-4-16,-1-5-6 0,9-6-4 15,0-4-7-15,5-4-5 0,3-9-27 16,2-5-15-16,-1-5-28 0,-5-3-33 15,-6 0-61-15</inkml:trace>
  <inkml:trace contextRef="#ctx0" brushRef="#br0" timeOffset="9309.31">30866 12948 39 0,'2'-50'333'15,"-2"23"-260"-15,2 6-14 0,-2 5-9 16,0 6 5-16,0 5-16 0,0 2-8 0,0 1-7 16,0 2-8-16,2 0-6 0,-2 0-2 15,0 0-3-15,0 3-3 0,0 1-2 16,0 4-3-16,0 3 2 0,0 4 1 15,0 0-1-15,0 6 1 0,-2 2 1 16,0 0-1-16,0 5 0 0,-4-3 0 16,2 0 0-16,0-1 0 15,2-1 1-15,2-4-1 0,2-3-1 0,2-1-1 16,0-4-1-16,-2-2 1 0,0-1 1 16,0-5-1-16,-2-3 2 0,0 1 1 15,0-1 0-15,0 0 2 0,0 0 2 0,2-7 0 16,-2-1 10-16,7-2 0 0,-1-2-3 15,2-1-5-15,2-2-3 0,3 0-1 16,5-2-2-16,1 0-1 0,0 5 0 16,-5 1 1-16,-2 6-1 0,-3 2-1 15,-3 2-1-15,0 1 1 0,4 4-1 16,-1 7-3-16,-1 2 5 0,4 4-5 16,1 3 5-16,-1 2-2 0,3 0 2 15,1 0 1-15,1 0-1 0,-1-2 0 16,5-5 0-16,-5-2 1 0,7-1-1 15,0-2 2-15,-2-1-1 0,5-6 1 16,1-2 4-16,0-1 4 16,0-6 7-16,-2-6 7 0,2-6-1 0,-2-7-4 0,-1-4-5 15,1-8-4-15,-4-5-3 0,-3-7-3 16,-5-5-3-16,-9-4 1 16,-4-5-1-16,-4 1-1 0,-6 5-1 0,-7 7-4 15,0 9 2-15,-1 9 1 0,5 11 2 16,1 8 0-16,2 6 1 0,6 6 0 15,-7 1-1-15,-3 14-3 0,-11 9-2 16,0 10 2-16,-6 12 2 0,2 5 1 0,2 7-5 16,7 5 5-16,13-1 0 15,5-1 1-15,7-1-1 0,7 0 0 0,7-4-2 16,3-5 2-16,3-5 0 0,0-3 0 16,6-9 0-16,-4-6-17 0,2-11-16 15,0-9-27-15,-5-7-39 0,-3-15-21 16,-2-4-111-1</inkml:trace>
  <inkml:trace contextRef="#ctx0" brushRef="#br0" timeOffset="9450.4">31211 12900 684 0,'0'0'1'0,"-57"-29"9"0,50 25 13 16,7 1 15-16,0 1-22 0,9 1-16 15,-1-1-9-15,8 1 9 0,18 1 2 16,15 0-2-16,9 6 3 0,12 0-3 15,11-2-27-15,10 0-38 0,0-5-34 16,-15-6-105-16</inkml:trace>
  <inkml:trace contextRef="#ctx0" brushRef="#br0" timeOffset="9859.84">32104 12756 756 0,'0'0'0'0,"0"0"-10"0,0 0-6 16,0 0 16-16,0 0 13 0,0 0-7 16,0 0-1-16,0 0 18 0,0 0-1 15,21-42-5-15,-21 42-7 0,0 1-8 16,0 6-2-16,-4 4-3 0,0 7 3 16,-4 4 0-16,1 5 0 15,1 3 0-15,2 5 0 0,4 0 0 0,0-2 1 16,0-1-1-16,0-3-1 0,6-1-1 15,5-3 2-15,-3-3 0 16,2-3-1-16,5-3 1 0,1-2 0 0,1-3-2 0,-1-7 1 16,1-2-1-16,1-2 2 0,1-7 1 15,-5-6 4-15,3-2 7 0,-5-6 6 16,-5-1 1 0,-1-8 1-16,-4-1-9 0,-4-4-6 0,2 2-4 0,-11 5-1 15,3 1 0-15,-4 6-2 0,-1 5-2 16,1 4-4-16,0 4-2 0,-3 1-5 15,-3 3-6-15,3 3-3 0,-1 1-11 16,3 1-12-16,5 4-10 16,2 4-9-16,6 0-29 0,0-2-38 0,6-2-75 15</inkml:trace>
  <inkml:trace contextRef="#ctx0" brushRef="#br0" timeOffset="10237.94">32404 12854 441 0,'0'0'135'16,"0"0"-79"-16,0 0-7 0,0 0 12 15,0 0-11-15,0 0-33 0,0 0-14 16,0 0-2-16,0 0-1 0,17 38 2 16,-15-16 3-16,4 1 0 0,4 5 1 15,-1 4-2-15,-1-1-2 16,0 4 0-16,5-1-1 0,-1-2-1 0,-2 1-1 16,1-5 1-16,-5-7 1 0,0-4 0 15,-6-9 0-15,0-4 0 0,0-3 0 0,0-1 1 16,0 0 1-16,0 0 2 0,0-2 2 15,0-5 19-15,-2-4-2 0,-4-6-5 16,-3-4-9-16,1-4-3 16,0-4 1-16,-2-3 1 0,-3-6-3 15,3-6-1-15,-5-6 0 16,-1-1-2-16,3-8-1 0,-1 1 0 0,6 0-2 0,-1 0-1 0,7 5-3 16,2 4 2-16,2 6 1 15,5 6 0 1,-1 9 0-16,2 7-5 0,0 7-5 0,3 7 1 0,-1 6-6 15,7 1-10 1,1 10-10-16,5 6-4 0,-4 10-16 0,-5 2-23 16,-6 5-3-16,-6-2-38 15,-2-6-62-15</inkml:trace>
  <inkml:trace contextRef="#ctx0" brushRef="#br0" timeOffset="10411.74">32262 12886 561 0,'0'0'18'15,"0"0"2"-15,0 0 10 0,0 0 23 0,0 0-5 16,0 0-16-16,0 0-2 0,70 36-6 16,-33-33-9-16,6 2-9 0,5 4-3 15,2 3-2-15,-5 2-1 0,-8 4-6 16,-4 2-29-16,-10 1-18 0,-13 3-20 16,-7-1-7-16,-8-3-45 0,-9-6-104 15</inkml:trace>
  <inkml:trace contextRef="#ctx0" brushRef="#br0" timeOffset="10758.18">29444 14138 623 0,'21'-67'99'0,"8"26"-95"0,0 11-3 16,-5 6 0-16,-9 9 14 0,1 5 11 16,-9 2 8-16,-1 5-9 0,-6 1-11 0,0 2-2 15,0 2-2-15,2 8-7 0,-2 10-3 16,0 8 0-16,2 8 2 0,-4 9-1 15,-2 3 0-15,-2 4 0 0,1-1 0 16,-1 1-1-16,-2 0-12 0,4-2-8 16,2-6-9-16,2-8-4 0,2-7-10 15,8-7-16-15,3-11 1 0,9-7-25 0,1-8-33 16,6-11-71-16</inkml:trace>
  <inkml:trace contextRef="#ctx0" brushRef="#br0" timeOffset="11217.93">30300 13830 726 0,'0'0'5'0,"0"0"-1"15,-37-54-3-15,30 51 5 16,5 2 17-16,0 1-17 0,2 0-6 0,0 0-1 16,-2 8-2-16,-2 3 0 15,0 7 1-15,2-1 1 0,2 4-1 0,4 1 2 16,4 2-5-16,5 1 5 0,-1 1 1 15,11 2 1-15,0 0 2 0,6 0-2 0,-3 3 1 16,1 1-2-16,0 2 1 0,-4 2-1 16,0-2 0-16,-3 0-1 0,-7 1 0 15,-7-4 0-15,-4-3 0 0,-4-4 3 16,-11-1-1-16,-5-3 1 0,-5-2 0 16,-8-3 1-16,-6-4-4 0,-4-4-2 0,-1-4-8 15,-1-3-1-15,-3-4 1 16,7-4 0-16,4-2 8 15,6 0 2-15,12-1 0 0,5 1 1 0,10-2 1 0,2-1 5 16,8-2-4 0,5-9 9-16,5-3-5 0,7-7 0 15,8-6 6-15,9-6-1 0,3-7 3 16,0-3 0-16,3-1-4 0,-9 4 2 0,-12 10 4 16,-10 8-5-16,-13 9-1 0,-4 4 3 15,-4 1 4-15,-11 0-5 0,-12 3-8 0,-8 5-5 0,-8 6-2 16,-13 5-6-16,-4 9-7 15,-6 13-6-15,-4 11-13 0,-1 9-25 16,-1 5-45-16,4-6-77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13:12.318"/>
    </inkml:context>
    <inkml:brush xml:id="br0">
      <inkml:brushProperty name="width" value="0.05292" units="cm"/>
      <inkml:brushProperty name="height" value="0.05292" units="cm"/>
      <inkml:brushProperty name="color" value="#FF0000"/>
    </inkml:brush>
  </inkml:definitions>
  <inkml:trace contextRef="#ctx0" brushRef="#br0">24646 10330 386 0,'0'0'3'0,"0"0"4"0,0 0 18 16,0 0 21-16,0 0-1 15,0 0-6-15,0 0-5 0,0 0-7 16,0 0-6-16,-41-45-4 0,41 45-7 0,0 4-7 16,6 9-3-16,2 5 0 0,1 9 0 15,5 8 1-15,-4 10 0 16,3 8 0-16,-1 9 1 0,-3 6 1 0,-3 2-1 16,0 4 0-16,0-3-2 0,2-6 2 15,-3-6-2-15,-1-10 0 0,4-9 1 16,-2-7 0-16,2-12-1 15,-1-3 0-15,-7-10 0 0,2-5 0 0,-2-1 0 16,0-3-1-16,0-10 1 0,0-10 1 0,0-14-1 16,-2-9 0-16,0-11 0 15,-5-8 0-15,1-6 0 0,0-9-1 16,2-2 0-16,0-4 1 0,2 4 0 0,2 7 0 16,0 8 1-16,0 15-1 0,2 14 1 15,0 12 0-15,-2 9 1 0,2 7 7 16,-2 6 0-1,4 2-4-15,2 3-5 0,7 14-2 0,-1 10 0 16,9 12 2-16,-3 10 1 0,5 4-1 0,4 2-1 16,2 3 1-16,-4-2 0 0,6 0 1 0,0-3-1 15,0-3 1-15,0-3-1 16,2-9 1-16,-4-4-1 0,2-8-2 0,-2-6 2 16,-3-8 1-16,-7-6-1 15,2-6 2-15,4-9 5 0,-7-13 8 16,5-7 13-16,4-12 3 0,-7-8-8 0,1-11-7 15,0-7-4-15,-9-2-1 0,-1-2-6 16,-1-3-2-16,-6 4-1 0,-6 3 0 16,2 12 0-16,-8 13-1 0,-3 11 1 15,5 13-2-15,0 7-1 0,-2 6 1 16,1 3 0-16,1 3 0 16,2 11-3-16,2 8-15 0,-4 11-12 0,4 8-1 0,2 8-5 15,2 6-19-15,4 1-30 16,6-1-62-16,5-10-104 0</inkml:trace>
  <inkml:trace contextRef="#ctx0" brushRef="#br0" timeOffset="361.72">25882 10507 564 0,'0'0'1'0,"19"-58"25"0,-11 39 3 15,-4 4 8-15,-2 3 14 16,1 4-9-16,-1 2-3 0,-2 6-7 0,0-2-11 15,-2 2-7-15,-1 0-7 0,-1 2-4 16,2 3-1 0,-8 4-2-16,-2 6 0 0,1 4 0 0,1 6-1 0,-7 7 0 0,11 0 1 15,-6 5-5-15,1 1-7 16,7-4 1-16,2-3 2 0,2-4 3 0,4-3 1 16,5-5 0-16,5-7-1 0,-6-3 1 15,11-4 2-15,-7-5 3 0,9-5 0 16,-2-10 1-16,3-9 2 15,-1-5 1-15,-2-6 9 0,1-5 4 0,-11-3-3 0,-1-3-3 16,-10 0-3-16,0 0-5 16,-4 6 0-16,-7 8 0 0,-5 6-1 15,9 11-2-15,-1 5 0 0,2 4 0 16,3 5 0-16,5 0-8 16,0 1-17-16,0 4-13 0,3 4-37 15,1 8-9-15,8 1 6 0,-2 3-15 0,-1-4-31 0,3-4-107 16</inkml:trace>
  <inkml:trace contextRef="#ctx0" brushRef="#br0" timeOffset="629.28">26407 10150 87 0,'15'-51'419'0,"1"20"-414"0,-3 5 4 0,1 9 29 15,-7 6 16-15,-5 5-11 0,0 2 12 16,0 3-6-16,-2 1-14 0,0 0-15 15,0 0-9-15,4 1-10 0,2 5-1 16,4 6 0-16,-3 6 1 0,-1 4 1 16,4 9-1-16,0 4 3 15,-3 9-3-15,-5 7 1 0,2 2 0 0,0 6-1 16,0-2-1-16,6 0-1 0,-1-5 1 0,-3-4-1 16,11-8-5-16,-7-5-10 15,4-2-21-15,1-8-25 0,-9-7-12 16,2-6-10-16,-6-7-48 15,-2-5-63-15</inkml:trace>
  <inkml:trace contextRef="#ctx0" brushRef="#br0" timeOffset="801.71">26403 10499 601 0,'0'0'16'0,"0"0"27"16,0 0 1-16,0 0 0 0,0 0-21 15,38-55-15-15,-7 37 13 0,2-1 5 16,6-3-8-1,8-2-4-15,1-1-6 0,12-1-2 0,0-1-5 0,6 4 0 16,4-1-1-16,3 4-28 0,-1 1-34 0,2-3-33 16,-9-3-84-16</inkml:trace>
  <inkml:trace contextRef="#ctx0" brushRef="#br0" timeOffset="3351.75">23528 12540 97 0,'0'0'274'0,"0"0"-209"0,0 0-9 15,0 0 0-15,0 0 2 0,0 0-20 0,0 0-11 16,-8-32-7 0,8 32 15-16,0 3-24 0,0 5-11 0,2 8 0 0,0 6 0 15,4 8 0-15,-2 7 1 0,2 5 0 16,-4 8-1-16,1 5 2 0,-3 3-2 16,0-1 0-16,-7-6 2 0,3-7-2 15,4-9-1-15,-2-11-3 0,2-6 0 31,0-7-1-31,2-2-4 0,-2-4-3 16,0-4 1-16,2-1 5 0,-2-1 2 16,0-10 4-16,-2-4 1 0,-2-10 4 0,-2-5-1 15,0-3-1-15,-5-8 3 16,1-1 2-16,6-5-1 0,-2-4 2 0,4-3-2 16,-3-4-2-16,5-3 0 0,9 3-2 15,3 1-2-15,9 4 0 0,2 4-1 16,3 6 0-16,5 4-1 15,0 7 0-15,9 4 1 0,-5 6 0 0,2 2-1 16,2 3 1-16,-2 6 0 0,-3 2-1 16,-3 7 1-16,-2 2-1 0,-11 2 0 15,1 7-2-15,-13 8-1 0,-6 13 3 16,-4 12-1-16,-17 11-4 0,-6 6 2 16,-8 1-6-16,-4-2-4 0,2-6 3 15,1-7 7-15,3-8 4 0,9-7 0 0,9-6 0 16,-1-7 0-16,9-8 1 0,3-5-1 15,4-2 0-15,0-1 2 0,0-1-2 16,0 0 3-16,0 0 9 0,0-3 6 16,4-4-4-16,5-5-1 0,5-2-3 15,-1 0-3-15,9 2-3 0,1 2 0 16,2 0 0-16,2 6 0 0,2 4 3 16,2 3 0-16,0 6-3 0,-4 5 0 15,-5 6-2-15,1 2 0 0,2 3 0 16,-11 1-2-16,5 3 1 0,-11-3-1 0,7-2-7 15,-3-4-12-15,-8-8-5 0,2-2-7 16,1-7-7-16,3-3 0 0,0-6-3 16,3-10-1-16,5-5 9 0,3-6 11 15,4-4 12-15,4-5 4 0,2-3 2 0,-2-2 4 16,0 0 0-16,-9 0 4 16,-3 3 17-16,-5 4 27 0,1 9-1 15,-9 6 1-15,-2 9 1 0,-2 6-1 16,0 3-6-16,0 1-5 0,0 0-7 0,0 0-17 15,2 4-10-15,-2 7-3 0,4 4-1 16,2 6 0-16,2 2 1 16,1 3 0-16,-3-1 1 0,-2 0-2 15,4-2 1-15,-2-3-17 0,1-5-5 16,-3-4-2-16,-4-6-12 0,0-1-17 0,0-4-15 16,0-3-10-16,-4-10-25 0,-7-6-29 15,3 0-156-15</inkml:trace>
  <inkml:trace contextRef="#ctx0" brushRef="#br0" timeOffset="3481.55">24357 12343 505 0,'0'0'86'0,"-6"-67"-29"16,6 53-19-16,0 0-2 0,6 3-18 15,4-2-16-15,5 1-2 0,-3 3-1 16,9 0-1-16,-5 1-19 0,9 2-25 16,4 3-16-16,0 3-57 0,-4 0-44 15,-5 6-128-15</inkml:trace>
  <inkml:trace contextRef="#ctx0" brushRef="#br0" timeOffset="3940.31">24909 12386 603 0,'0'0'43'0,"0"0"-8"0,0 0-4 0,0 0 2 0,0 0-8 16,0 0-10-16,0 0-3 15,0 0-1-15,0 0-3 0,-6 37-4 0,-3-28-1 16,-1-1 1-16,0-1-2 0,-7-3 0 15,3 2 0-15,-7-6 0 0,0 0-1 16,1 0-1-16,-3-4 0 16,11-1-4-16,-5 0 0 0,9-1 3 0,4-2 1 15,4-2 0-15,-3-2-2 0,3-6-1 0,3 1 1 16,3-2 2-16,4-2 0 0,5 2 1 16,-5 2 1-16,9 1 0 0,-5 5-2 15,9-1 2-15,-3 2-1 0,3 4 0 16,4 4 1-1,2 0 1-15,0 9 0 0,-4 11-1 16,2 9-2-16,-5 12 2 0,-5 13-2 0,-5 14 0 16,-10 15 0-16,-2 11-1 0,-16 8 0 0,-1-4-3 0,-10-6 1 31,0-12 0-31,3-11-1 0,-1-13 2 0,-2-8-1 16,0-9-5-16,4-8 0 0,5-6 0 0,-5-9-3 15,9-5 3-15,-7-9 2 16,9-1-3-16,-5-10 2 0,7-11 5 0,5-7 0 15,1-13 0-15,4-11 0 0,7-10 0 0,5-16 1 16,13-10-1-16,6-9-12 16,12-8-3-16,11-3-30 0,4 0-11 0,2 4-38 0,6 9-46 15,-10 20-75-15</inkml:trace>
  <inkml:trace contextRef="#ctx0" brushRef="#br0" timeOffset="4524.46">25362 11965 336 0,'0'0'114'0,"0"0"-7"0,0 0-21 16,0 0-12-16,0 0-21 0,0 0-19 0,0 0-16 15,0 0-5-15,0-31-3 0,0 32-5 16,2 4 0-16,0 5 1 0,6 9-6 16,-2 8-3-16,-6 8 3 0,2 9 0 31,0 5 3-31,-2 5 0 0,-4 5-3 0,4-3 0 0,-4-2-1 0,2-6 1 16,0-10 0-16,2-7 0 0,0-5 0 15,2-6-1-15,-2-6-8 16,0-5-1-16,0-6-1 0,0-3 5 0,2 1 1 0,-2-1 2 15,2 0 2-15,0-4 1 16,-2-9 1-16,4-6 0 16,7-5-2-16,1-5 2 0,0-1-1 0,9 2 0 15,-4 1-1-15,3 4 1 0,-5 6 2 0,5 5-2 16,-7 6 0-16,5 3 0 16,-9 3 0-1,9 0 2-15,-5 7-2 0,5 3 0 16,-5 4 0-16,5 3 0 0,-3 2 0 0,5 1 0 15,-5 1 0-15,8-1 0 16,-7-2 0-16,7-4 1 0,2-2-1 0,-7-3 2 16,5-4-2-16,4-3 0 15,-8-2 0-15,1-1 1 0,3-5-1 0,-7-5 1 16,5-3 0-16,-8-4 0 16,5-5 2-16,-3-8 7 0,1-5 1 0,-3-9-4 15,1-3 2-15,1-5-4 0,-7-6-1 16,2-3 0-16,0-1 0 0,-3-5-1 15,-7 5 3-15,2 6-5 0,0 11 0 16,-2 15 0-16,0 11 3 0,2 10 6 16,-2 5 3-16,0 5 0 0,0 1-9 0,0 13-4 15,0 15-9-15,0 17 7 16,0 15 2-16,0 6 0 0,6 2 1 0,4 0-1 16,-1-8-5-16,-1-3 0 0,8-7-6 15,-5-10 1-15,3-6-2 0,1-7-4 16,-5-9-9-16,-2-3-6 0,1-7-18 15,-7-7-29-15,-2-3-3 0,-11-13-48 16,-1-4-13-16,-3-2-155 0</inkml:trace>
  <inkml:trace contextRef="#ctx0" brushRef="#br0" timeOffset="4665.63">25853 12133 658 0,'0'0'20'0,"0"0"18"15,0 0-13-15,0 0 13 0,0 0-12 0,0 0-26 16,-10-57-3-16,39 50 2 0,8-2 1 15,3-3 1-15,15-2-1 0,-3 2 0 16,4-4-19-16,6 3-36 0,-2-2-17 16,4-1-30-16,-6-3-47 0,-7-3-133 15</inkml:trace>
  <inkml:trace contextRef="#ctx0" brushRef="#br0" timeOffset="4965.64">27325 11805 807 0,'0'0'0'0,"0"0"-8"16,0 0-5-16,0 0 13 0,0 0 3 15,0 0 0-15,0 0 9 0,0 0 4 16,0 0-6-16,-29-10-4 0,9 19-4 16,3 4-2-16,-6 6 0 0,-1 3 0 15,5 6 0-15,-4 1 1 0,9 6-1 16,-3 0 0-16,11 1-3 0,0-2-2 0,6-1 2 15,0-1 1-15,6-5 1 16,4 0-5-16,13-4-6 0,0-5 6 16,4-3 3-16,10-8-5 0,2-5-7 0,3-4-1 15,5-13-5-15,3-7-4 0,-1-9-11 16,5-6-4-16,-4-7-19 0,-5-3-39 16,-8-5-15-16,-6-4-54 0</inkml:trace>
  <inkml:trace contextRef="#ctx0" brushRef="#br0" timeOffset="5488.88">27753 11572 375 0,'-10'-63'107'0,"6"38"-19"0,0 11-21 0,1 6 2 16,3 7-9-16,0-2-25 0,0 3-22 16,0 3-13-16,0 7 0 0,7 6-6 15,3 12 2 1,-4 5 4-16,0 9 1 0,-1 5 1 16,-1 5 0-16,0 4 0 0,-2-1 1 0,4 0-2 15,-2-5 0-15,0-8 0 0,1-5 0 16,-1-8 0-16,-2-6 0 0,4-6 0 0,-2-5-1 15,0-4 0-15,0-5 0 0,-2 0 0 16,3-3 0-16,-3-1 1 0,4-5 2 16,8-6-1-16,-1-1 1 0,-1-6-2 0,9-3 1 15,-7-5-1-15,5-5-1 16,1 0-1-16,-1 0 1 0,4 4 0 0,-7 9 0 16,1 3 0-16,-7 7 0 0,-4 6-1 15,5 3 1-15,-3 0 0 0,0 7-2 16,3 5 0-1,5 3 1-15,-3 4 0 0,3 1 1 16,-6 0 0-16,11 0 0 0,-8-1 1 16,5-5-1-16,-3-2 1 0,1 0-1 0,-3-6 0 0,1-2 0 15,3-4 1-15,-5-1-1 0,7-6 0 16,-7-2 2-16,7-4-1 16,-9-4 1-16,0-2 1 0,3-1 10 15,-5-5 5-15,-6 0-4 0,8-1-3 0,1 1 2 16,-5 3-5-16,-2 5-2 0,-2 7-1 15,-2 2 1-15,4 5 1 0,-4 3 0 16,0 0-3-16,2 0-4 0,0 6-1 0,5 2-5 16,-3 3 3-16,2 2 1 0,-4 1 2 15,4 4 0-15,-4-3-1 0,4 1 1 16,1-3 0-16,-1-3-14 0,-2 0-9 0,-4-3-9 16,0-3-10-16,0-4-17 15,-2-2-29-15,-6-11 9 0,-7-12-43 0,7-4-109 16</inkml:trace>
  <inkml:trace contextRef="#ctx0" brushRef="#br0" timeOffset="5614.84">28258 11462 656 0,'-25'-66'32'0,"16"40"0"0,3 7 4 16,6 7 8-16,0 5-24 0,4 3-17 16,3-1-3-16,1 3-2 0,10 2 0 15,-3 0-2-15,8 4-16 0,-1 3-21 16,-1 1-20-16,4 3-15 0,-2 0-51 15,-7-5-41-15</inkml:trace>
  <inkml:trace contextRef="#ctx0" brushRef="#br0" timeOffset="5899.85">28758 11136 645 0,'0'0'13'0,"0"0"4"16,29-50 11-16,-21 42 28 0,-6 3-23 15,0 3-16-15,0 2 2 0,-2 0-2 16,0 3-4-16,6 8-9 0,-1 1-3 16,3 8 0-16,-2 3 3 0,0 8 0 15,5 6 1-15,-5 8-2 0,-2 6-1 16,0 8-1-16,-2 8 0 0,0 2 0 0,-2-3-1 16,4-5-12-16,5-8-7 0,-3-6-2 15,4-6-8-15,2-6-19 16,5-7-8-16,6-7 8 0,2-8-3 0,4-9-6 15,4-7-11-15,6-13-19 0,0-12-80 16</inkml:trace>
  <inkml:trace contextRef="#ctx0" brushRef="#br0" timeOffset="6294.84">29349 11294 557 0,'0'-76'43'0,"0"48"-8"0,0 10-1 0,4 8 27 15,-2 4 6-15,-2 5-39 0,0 1-16 16,0 0-6-16,2 7-4 0,0 5-2 15,2 8-2-15,-1 7 2 0,3 5 3 16,-6 6 2-16,2 4 2 0,-2 1-4 16,-2-3 0-16,2-2 0 0,0-5-3 15,2-1 3-15,-2-5-1 0,2-4 0 16,2-2-1-16,-2-4 0 0,-2-3-1 16,2-5 1-16,0-4-1 0,-2-2 0 15,2-2 1-15,-2-1 0 0,0 0 0 16,2-3 2-16,-2-4 2 0,0-5-2 0,0-5-1 15,-4-7-1-15,-2-6 0 0,-4-1-1 16,-5-1 0-16,-1 2-1 0,-5 7-4 16,2 7 1-16,3 9 1 0,-3 5 2 15,5 2 0-15,1 11 0 0,-3 6-2 16,1 10 0-16,1 3 1 0,4 1 0 16,-1 2 1-16,11-4 0 0,0-2-1 15,4-6 0-15,5-2 0 16,5-4 1-16,5-2 1 0,3-5-1 0,3-4 1 0,6-3-1 15,4-1-11 1,5-6-7-16,-1-7-33 0,0-2-44 0,0-4-33 0,-3 0-109 16</inkml:trace>
  <inkml:trace contextRef="#ctx0" brushRef="#br0" timeOffset="6656.6">30604 11096 660 0,'0'0'70'0,"0"0"-17"16,0 0 2-16,0 0-2 0,0 0-29 16,0 0-14-16,0 0-5 0,0 0-2 15,-19-29-3-15,13 29 0 0,-2 1-1 16,-9 8 0-16,3 0 0 0,-7 9 0 16,2 5 0-16,-5 7 1 0,1 6-1 15,4 5-1-15,1 3-2 0,3-1-3 16,1-1 0-16,10-6 0 0,4-5-6 0,2-6 8 15,6-4 1-15,4-5-1 0,1-7 2 16,5-3 1-16,-1-5-1 16,1-1 3-1,-1-11 1-15,2-2 1 0,-5-7 0 0,3-2 4 16,-9-5 5-16,-2-5-3 0,-6-3 0 16,0-2-2-16,-6-3-3 0,-2 3-2 15,-1 1-1-15,-1 7-5 0,0 9-6 0,1 6-4 0,3 6-3 16,4 3-5-16,-2 5-9 15,4 0-29-15,0 8-23 0,4 8-38 0,2-3-9 16,0-1-35-16</inkml:trace>
  <inkml:trace contextRef="#ctx0" brushRef="#br0" timeOffset="6990.75">30852 11173 704 0,'0'0'86'16,"0"0"-63"-16,0 0-22 0,66 23 3 15,-41-7 3 1,-3 5-6-16,-5 6 1 0,2 3 0 0,-5 3-1 0,-6 1 1 16,-6 2 1-16,-2 1-1 0,-8-3 0 15,0-1-1-15,0-7 1 0,-3-6-1 16,3-6 1-16,4-5 0 16,2-4 1-16,-2-5 1 0,0 0 1 0,-1-4 5 15,-9-14 6-15,-1-8-5 16,-3-8-5-16,-1-8-2 0,-1 0-3 0,5-3 0 15,3-3 1-15,6-2 5 0,6-6 7 0,4-4-4 16,10-6-4-16,3-6-2 0,7 0-2 16,7 4-2-16,3 4-4 0,-1 11 3 15,-4 13-8-15,-3 14-4 0,-3 11-2 16,-2 11-3-16,-5 5-10 0,1 10-12 16,-7 6-18-16,-6 8-21 0,-4 5-10 15,-10 5-53-15,-4-5-70 0</inkml:trace>
  <inkml:trace contextRef="#ctx0" brushRef="#br0" timeOffset="7112.64">30829 11241 609 0,'0'0'33'0,"54"13"5"0,-11-27-1 0,7-4 14 16,6 1-39-16,-5 5-9 0,3 5-2 0,-11 6-1 15,-3 3-22-15,-18 7-39 0,-11 4-41 16,-11 1-113-16</inkml:trace>
  <inkml:trace contextRef="#ctx0" brushRef="#br0" timeOffset="7523.06">24907 13726 557 0,'0'0'53'0,"10"-67"-50"0,-4 47-3 16,3 7 3-16,1 4 20 0,-6 3 15 15,-2 2 8-15,0 2-6 0,-2 2-4 16,2 0-6-16,2 6-12 0,7 8-10 16,3 8-1-16,-6 11 1 0,9 3 0 15,-9 8-3-15,0 5-4 0,1 2 0 16,-5 5-1-16,2-2-3 0,-6 1-21 15,0-4-13-15,-2-8-21 0,-4-3-20 16,0-12-17-16,1-7-87 0,-1-9-204 16</inkml:trace>
  <inkml:trace contextRef="#ctx0" brushRef="#br0" timeOffset="7869.42">25535 13319 732 0,'0'0'14'0,"0"0"19"0,0 0-14 16,0 0 13-16,0 0-4 0,0 0-20 16,0 0-4-16,0 0-1 0,0 0-2 15,-25-10 1-15,9 35 2 0,1 7-2 0,-12 3 1 16,5 4-2-16,1-2-1 0,-6 3 1 16,9-3-1-16,1-4 0 0,7-4-3 15,-1-9 0-15,5-2-8 0,8-7 0 16,-2-5 4-16,2 1 2 0,4-3 1 15,3 1 2-15,-1 1 1 0,0-5 1 16,11 1 0-16,-7-2 1 0,7-3 0 16,2-6 3-16,5-3 3 0,8-6-1 15,5-3 2-15,4-3-3 0,1 1 0 16,-1 2-2-16,-4 3-1 0,-6 3 0 16,-6 4-2-16,-6 2-9 0,-15 4-20 15,-4 2-15-15,-2 0-39 0,-6 3-12 0,-11 0-71 16,1 0-126-16</inkml:trace>
  <inkml:trace contextRef="#ctx0" brushRef="#br0" timeOffset="8042.15">25576 13500 668 0,'0'0'53'16,"0"0"-10"-16,0 0 3 0,0 0 2 16,0 0-21-16,0 0-12 0,0 0-3 0,0 0 0 15,0 0-2-15,7-27-2 0,9 46 1 16,-3 8-2-16,-1 6-2 0,2 6-1 15,-7 3-2-15,5 4 0 0,1 0-2 16,-5 2-7-16,-2 5-24 16,-4 4-23-16,0 1-54 0,-10-3-77 0,2-10-334 15</inkml:trace>
  <inkml:trace contextRef="#ctx0" brushRef="#br0" timeOffset="8310.12">26868 13233 675 0,'0'0'172'0,"0"0"-168"0,0 0-4 16,0 0 0-16,0 0 18 0,0 0-8 15,0 0-1-15,0 0-2 0,0 0-4 16,40-16 0-16,-34 42 2 0,-4 9-1 15,-2 6-1-15,2 6 0 16,-8 3-2-16,-2 3-1 0,1 0-3 0,-7-1-22 16,1-6-29-16,5-5-48 0,-4-12-35 15,1-11-69-15,7-12-131 0</inkml:trace>
  <inkml:trace contextRef="#ctx0" brushRef="#br0" timeOffset="8467.33">26868 12951 761 0,'0'0'1'0,"-20"-53"-2"16,22 46-1-16,10 3-1 0,-4 3 3 15,11-2-1-15,2 0-2 0,8 3-23 16,4 0-29-16,8 0 1 0,5 9-35 16,-5 3-42-16,-8 1-83 15</inkml:trace>
  <inkml:trace contextRef="#ctx0" brushRef="#br0" timeOffset="8772.7">27691 13046 735 0,'0'0'39'0,"0"0"-21"16,0 0 3-16,-47-53 24 0,32 44-27 16,-6 2-12-16,7 6-4 0,-7 1-2 15,7 3-2-15,-5 9 1 0,9 4 1 16,-7 6 0-16,5 3-2 0,6 4-1 0,0 2 2 15,4-2-1-15,2 0 1 0,6-3 0 16,2-1 0-16,11 1 0 16,-5-4 1-16,13 2 1 0,-4-1-1 0,-1 0 0 15,3 1 1-15,-2-3 0 16,-11-4 0-16,-5-1-1 0,-5 0 0 16,-2 1 0-16,-7 0 0 0,-1-1 0 0,-10 3 0 15,-1-1-10-15,-6-2-13 0,0-2-16 16,7-4-30-16,-7-2-13 0,8-4-28 15,5-3-55-15,6-1-134 16</inkml:trace>
  <inkml:trace contextRef="#ctx0" brushRef="#br0" timeOffset="9631.24">28867 12635 801 0,'0'0'39'0,"0"0"-17"0,0 0-8 16,0 0 15-16,0 0-15 0,0 0-14 15,0 0-3-15,0 0 1 0,0 0 1 16,-18 63 1-16,16-29 0 0,-2 5 1 16,-3 1-1-16,1 3 0 15,2-2 2-15,-2-2-2 0,2-5-6 0,0-9 1 0,1-4 0 16,1-7-1-16,2-6-1 15,0-3-2-15,0-3-3 0,2-1-1 16,5-1 4-16,-3-5 6 0,4-5 3 16,4-4 1-16,1-4-1 0,-3-4 3 0,9-10-2 15,-7-2 7-15,13-6-1 16,-4-4-1-16,1 1-5 0,3-1 1 0,2 9 1 16,-6 8-1-16,-5 10-2 0,-1 7 1 15,-5 5 1-15,-4 4 2 0,-2 1-2 16,5 7-1-16,3 8-1 0,-2 6-1 15,-1 5 1-15,-1 5 0 0,-2 2-1 16,-4-2 1-16,0-2-5 0,-2-6 0 16,2-2 2-16,-2-7 1 0,2-3 1 15,-2-4 0-15,3-3 1 0,-3 0 0 16,0-4-1-16,4 0 1 0,0 0 0 0,-2-6 1 16,8-7 7-16,1-2 2 0,-1-7-1 15,4-2-2-15,1-6-3 0,1-1 1 16,1-2 0-16,4-1 0 0,-3 1 0 15,5 1-4-15,0 6 0 16,-5 4-1-16,3 8 1 16,-9 6-1-16,1 2-1 0,-3 6 1 0,-4 4-2 0,3 11 0 0,3 7 0 15,-6 6 2-15,-4 8 0 16,2 4 0-16,0-2 1 0,-4 0 0 16,7-5-1-16,3-6-3 0,-2-2-5 15,1-8 1-15,3-3 2 0,-2-5 0 16,1-4-2-16,1-3-3 15,0-3-3-15,3-8-4 0,3-7-5 0,-1-6-7 0,4-4-6 16,-1-8-7-16,-1-3 6 0,4-3 6 16,-3-2 14-16,1-2 11 0,4 0 5 15,0-3 0 1,-5 3 4-16,5 2 15 0,-4 5 6 0,-5 10 7 0,-3 7 7 16,-3 8 0-1,-8 4-1-15,2 0-1 16,-2 6-8-16,-2 1-8 0,2 1-2 0,0 1-6 15,7 8-6-15,-1 2-4 0,2 7-2 16,1 5 3-16,3 2 2 0,-1 7 2 16,-1 0-2-16,-2 2-2 0,1 1-2 15,-1-1 0-15,-2 0-1 0,1 0 0 16,-3-4-2-16,-2-5-5 0,4-3-7 16,-4-6-6-16,-2-7-12 0,0-5-7 15,-2-4-13-15,0-2-19 0,0-10-17 16,-2-7 11-16,-10-12-83 0,2-3-157 0</inkml:trace>
  <inkml:trace contextRef="#ctx0" brushRef="#br0" timeOffset="9804.04">29936 12057 769 0,'0'0'29'16,"-37"-52"-6"-16,31 45 15 0,6 5 1 15,0 0-31-15,0 2-8 0,0 0-1 16,0 0-1-16,8 6-3 0,0 2-10 15,9 4-3-15,5 3-3 0,5 1-12 16,-2 3-14-16,-2 1-12 0,4 0 8 16,-2 5-20-16,-3-5-61 0,1 0-35 15,-2-6-112-15</inkml:trace>
  <inkml:trace contextRef="#ctx0" brushRef="#br0" timeOffset="10134.19">30333 12211 373 0,'0'0'104'0,"0"0"-7"0,0 0-34 0,27-50-6 16,-23 32 10-16,0 3-24 0,-2 0-7 15,-2 3-5-15,-2 4-10 0,-6 0-8 16,-7 1-6-16,-1 2-6 0,-7 4-1 16,-4 1-1-16,0 6 0 0,5 6 0 15,-1 5-1-15,2 3 1 0,7 2-1 0,3 3 0 16,5 0 0-16,4 0 1 16,4-1 0-16,11 1-1 0,-1-1 1 15,7 4 1-15,1-3 1 0,3 0-1 0,6 0 1 16,-4 1 0-16,-3-4 0 0,-1 0 0 15,-8-6 0-15,-5-4-1 0,-4 0 0 16,-4-6 0-16,0 2 0 0,-2 0 2 16,-6 0-1-16,1-1 0 0,-3-1-1 15,-6-1-4-15,3-2-3 0,1 1-8 16,-3-3-7-16,5-1-8 0,2-1-4 16,1 0-1-16,5 1-4 0,2-3-9 15,9-5-6-15,3-3-28 0,11-7-14 16,8-4 12-16,6-7-8 0,2-5-34 15</inkml:trace>
  <inkml:trace contextRef="#ctx0" brushRef="#br0" timeOffset="10594.03">30701 12113 430 0,'0'0'149'0,"0"0"-56"0,-6-56-6 0,-3 39-21 16,7 3-23-16,-2 4-13 0,0 3-6 16,2 4-5-16,-2 1-8 15,4 1-6-15,-4 1-5 0,-2 0-2 0,-3 8-1 16,-1 6 0-16,0 8 0 0,-5 7 1 15,3 5 0-15,8 3 2 0,-3 2-1 16,7-1-1-16,0 0 2 0,7-4 0 16,3-2-2-16,4-2 1 0,-1-2 1 15,3-1-1-15,1-4 1 16,-1 1 0-16,3-4 0 0,2 1 0 0,-7-3 0 0,5-1-1 16,-7-3 1-16,-4-3 0 0,-1-5-3 15,-3-1-2-15,0-3-2 0,-4-1 0 16,0-1 2-16,0 0 2 0,0 0-3 15,0-3 2-15,0-1 2 0,-2 0 1 16,0-3 1-16,-2-1-2 0,2-2 1 16,2 0 1-16,0-2 0 0,0-2 0 15,6-1 1-15,2-4 1 0,0-2 0 16,5-1 0-16,3-4 1 0,5 1 0 0,2 0 0 16,-1-2-1-16,5 5 0 15,0 5 1-15,-4 4-3 0,0 4 0 16,-1 5 1-16,-1 4 1 0,0 3 0 15,-5 7 0-15,9 4 0 0,-2 4 2 16,-3 7-4-16,1 0 2 0,-2 2-2 16,-9 1 2-16,-2-1-1 0,-4-2-1 0,-4-5 0 15,0-3-5-15,-6-6-17 0,0-4-7 0,-4-3-17 32,-7-4-12-32,3-5-24 0,-5-8 1 0,0-8-33 0,3-5-2 0,1-2-61 15</inkml:trace>
  <inkml:trace contextRef="#ctx0" brushRef="#br0" timeOffset="10751.04">31081 12054 603 0,'0'-56'62'0,"0"34"-6"16,0 6 12-1,0 4 2-15,0 5-32 0,2 2-23 16,2 4-10-16,-4-1-1 0,2 2-3 0,1 0-1 0,1 0-2 16,2 6 0-16,6 2-8 0,7 4-10 15,-5 2-20-15,5 2-16 0,-5 5-45 16,-3-1-16-16,-5 1-75 0,-4-2-157 15</inkml:trace>
  <inkml:trace contextRef="#ctx0" brushRef="#br0" timeOffset="11554.6">31329 12183 735 0,'0'0'46'0,"0"0"-26"0,0 0-6 0,0 0 23 15,25-57-10-15,-15 35-21 16,1 4 0-16,-1 1-4 0,-4 3 4 0,0 6-1 15,-1 2-1-15,-3 4-1 16,2 1 0-16,2 1-3 0,6 1 0 0,-1 8-2 16,5 8 0-16,-1 4 0 0,-3 5 0 15,3 4 0-15,-5 2 1 0,-2 0 0 16,3 1-1-16,-5-6-3 0,0-2-1 16,-2-1-2-16,2-6 2 15,-2-5 3-15,1-5 2 0,-1-2 1 0,-2-3 0 16,-2-2 0-16,2-1 1 0,0-4 0 15,4-5 1-15,2-2 1 0,9-6-2 16,-5 0 0-16,5-2-1 0,-1 0 0 0,5-2 0 16,-4 0 0-16,5 1 1 15,1 0-1-15,-2 1 0 0,-3 4 0 16,-3 2 0-16,1 4-1 0,-5 6 0 0,-1 0 0 16,-2 3-1-16,1 0-5 0,-1 6-6 15,0 4-7-15,0 5 3 0,-1 2-1 16,3 4-2-16,0 1-7 0,3 0-16 15,5-5 0-15,3-3 13 0,4-3 13 16,-3-4 14-16,5-3 0 0,-2-4-5 16,2-4 5-1,-2-6 3-15,-4-5 2 0,-3-3-1 16,-1-3 13-16,-5-2 20 0,-6 0 8 0,0-2 7 0,-3 0 3 16,-3 2-10-16,0 0-7 0,0 7-10 0,0 0-4 15,0 7-4-15,0 3-5 0,-3 2-5 16,3 1-4-16,0 0 0 0,0 3-2 15,0-1-1-15,0 0 0 16,-2 1-2-16,-4 0 0 0,-2-1-1 0,-11 1-7 16,-3-2-1-16,-7-2 3 0,-9-2 4 15,1-1-3-15,-2-1-2 0,6 0 2 16,6 1 5-16,10 1 2 0,5 0 0 16,8 2 1-1,0-2-1-15,2-2 2 0,2 1 3 16,0-4 2-16,6-3 3 15,4-4-5-15,3-2-1 0,1 0 0 0,7-2 2 16,2 5-2-16,-3 1 0 0,3 5-2 16,0 4 0-16,-1 1 1 0,3 5 1 15,2 1 1-15,8 4 1 0,2 6 1 16,3 2 1-16,1 7 4 0,-4 7-6 16,3 5-5-16,-5 8 3 0,-2 3-1 15,-4 3-1-15,-11 2 2 0,-5 0-4 16,-9 0 0-16,-4 3-2 0,-4 0-2 0,-9-1 4 15,-3-1 1-15,1-3-1 16,-3-2-1-16,-1-2-11 0,5 0-10 16,5-2-16-16,3-5-29 0,4-6-51 0,2-12-103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13:33.181"/>
    </inkml:context>
    <inkml:brush xml:id="br0">
      <inkml:brushProperty name="width" value="0.05292" units="cm"/>
      <inkml:brushProperty name="height" value="0.05292" units="cm"/>
      <inkml:brushProperty name="color" value="#FF0000"/>
    </inkml:brush>
  </inkml:definitions>
  <inkml:trace contextRef="#ctx0" brushRef="#br0">24291 11086 226 0,'0'0'117'16,"0"0"-68"-16,0 0-11 0,0 0 8 0,0 0 2 15,0 0-10-15,0 0-5 16,0 0-6-16,0-8-10 0,2 7-5 0,-2 1 0 16,2 0-7-16,2 0-3 15,2 6-2-15,5 3-1 0,-3 4 0 0,4 3 1 16,3 6 0 0,-1 3 1-16,5 1 0 0,1 4 0 0,-1-3-1 0,8 0-1 15,-8-4 1-15,1-4 1 0,3-6-1 16,-9-4 0-16,7-6 0 0,-9-2 1 15,5-1 0-15,-7-10 0 16,7-3 2-16,-1-4 17 0,-1-5 11 0,3-4-13 16,-3-2-5-16,1-3-3 0,-5 0 2 15,-1-3-1-15,-2-2-5 16,-3 2 1-16,-3 5 2 16,-4 1 0-16,2 10 3 0,-3 4 0 0,-1 3 4 0,-2 6 0 0,4 2-2 15,2 1-3-15,-2 2-3 0,2 0-3 31,0 1-5-31,0 6-1 0,0 11-3 0,2 12-1 0,-2 11 5 0,0 9 0 16,2 3 1-16,-2 5-1 0,-2 1 2 16,-2 0-2-16,-2 0-2 0,2-4 2 15,2-2-1 1,-1-3 1-16,1 0 0 0,-2-7 1 16,2-5-1-16,-2-9-11 0,8-6-35 0,-4-4-33 0,-4-8-40 0,2-6-67 15,-2-5-242-15</inkml:trace>
  <inkml:trace contextRef="#ctx0" brushRef="#br0" timeOffset="723.99">24996 11069 627 0,'0'0'11'16,"0"0"-11"-1,0 0-9-15,0 0 9 0,0 0 10 16,0 0 1-16,0 0 0 0,33 56 1 16,-27-39-3-16,2 3-2 0,-2-1-2 0,1 0-1 15,3 0-4-15,2-3 0 0,-5 3 0 16,3-4 1-16,2-4-1 0,-1-2 1 16,-1-6-1-16,2-3 1 0,-5-3 0 0,1-7 2 15,2-4 5-15,5-8 11 16,-5-2-5-16,4-3-7 0,-5-4-4 15,-7-1 0-15,-2-1 0 0,0 2-1 16,0 6-2-16,-2 5 3 0,-2 5 4 16,-1 5 12-16,-3 2-2 0,4 3-4 0,-2 2-2 15,2 3-5-15,2 6-6 16,-11 10 0-16,-1 11-3 0,3 6 1 0,-5 7 1 16,6 2 2-16,1 2 0 0,1 2-1 15,2-1-1-15,2 0 0 0,4-5-1 16,0-6 2-16,8-2-2 0,4-6 1 15,-1-5 0-15,7-3-1 0,-5-7 1 16,7-6-1-16,-3-5 2 0,8-3 2 16,-1-11-1-16,3-6 6 0,6-5 4 15,7-7 1-15,1-5-5 0,-2-4-3 16,5-5 1-16,-3-5-1 0,-4-3 1 16,-6-4 2-16,-8-4-1 0,-4-1-1 15,-3-3-5-15,-6 6 1 0,-7 3-1 16,-6 14 1-16,-11 8-1 0,2 10 2 0,-5 7-1 15,7 5 1-15,4 6-1 0,1 4 0 16,1 3 0-16,-4 3-1 0,4 11-3 16,-4 7-1-16,3 6 2 0,1-2 1 15,4-2 1-15,2-1-1 0,3 4 0 16,5-3-1-16,2 2 2 0,1 0 0 16,7-2 0-16,1 2 2 0,0 1 2 0,6 0 0 15,-7 0 1-15,3 1 0 16,2-4 0-16,-15 2 0 0,0-4 1 0,-3-1 0 15,-7-5-2-15,0 2-1 16,-7-4-1-16,-3-2 0 0,2 2 0 0,-13-3 0 16,5-3 1-16,-7 1-3 15,6-8-1-15,-1 0-9 0,7 0-2 0,-3-5-6 16,4-2-10-16,5-6-14 0,3-3-12 16,4-7-60-16,7-12-92 0,9-1-213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15:19.776"/>
    </inkml:context>
    <inkml:brush xml:id="br0">
      <inkml:brushProperty name="width" value="0.05292" units="cm"/>
      <inkml:brushProperty name="height" value="0.05292" units="cm"/>
      <inkml:brushProperty name="color" value="#FF0000"/>
    </inkml:brush>
  </inkml:definitions>
  <inkml:trace contextRef="#ctx0" brushRef="#br0">9622 4447 233 0,'0'0'72'0,"0"0"-29"15,0 0 0-15,0 0 9 0,0 0 5 16,0 0-14-16,0 0-10 0,-2-3-8 16,2 3-5-16,0 0-4 15,0 0-5-15,0 0-2 0,0 1-2 0,-4 2-3 16,-2 6-1-16,-2 1-1 0,-5 5-1 16,-1 3 2-16,-3 2 2 0,-1 1 1 15,-3 2 0-15,0 4-1 0,-8 2 0 16,5 0 1-16,-7 2-3 0,2-1-1 15,4 0-1-15,4-3 0 0,1-6 1 16,5-2-1 0,3-3 0-16,1-4 0 0,7-2-1 0,0-3-1 0,2-2 1 15,2-2 0-15,0 0 0 0,0 0-2 16,0-2 0 0,4 2 1-16,0 1 1 0,5-3 0 0,3-1 3 15,7 0 4-15,5-4 7 0,3-4 7 0,10-3-5 16,1 0-1-16,3-1-4 15,-2 0-1-15,1 4-2 0,-5-2-4 0,-4 3-3 0,-4 1 0 16,-7 1 0-16,1 2-1 0,-9 0-1 16,-3 1 1-16,-3 2 0 0,-6-1-21 15,4 1-36-15,-4 0-23 0,0 0-15 16,-6 2-60-16,-3-2-115 0</inkml:trace>
  <inkml:trace contextRef="#ctx0" brushRef="#br0" timeOffset="266.95">9610 4602 403 0,'0'0'74'16,"0"0"-10"-16,0 0 4 0,0 0-8 16,0 0-8-16,0 0-7 0,0 0-7 15,0 0-12-15,0 0-8 0,-2-49-7 16,2 49-6-16,0 0-4 0,2 4-1 15,0 5-3-15,4 7 2 0,-2 5 1 16,5 5 2-16,-5 6 4 0,2 5 0 16,-6 3-4-16,2 2 1 0,-2-3-2 15,0-2 0-15,2-2 0 0,0-3 0 16,2-2-1-16,3-7-2 0,-1 0 2 16,-2-6 0-16,0-2-18 0,0-1-24 0,-4-5-25 15,2-2-28-15,-2-3-25 0,0-3-83 16</inkml:trace>
  <inkml:trace contextRef="#ctx0" brushRef="#br0" timeOffset="947.32">9412 4338 259 0,'0'0'48'0,"0"0"-21"16,0 0 25-16,0 0 0 0,0 0-9 15,0 0-2-15,-54-48-8 0,44 47-2 16,-1 0-6-16,3 0 0 0,0-1-8 16,1 1 1-16,3 0 0 0,0 0 1 15,2 0-3-15,-2 1 0 0,-2 1-3 16,0-1-3-16,-3 5-5 0,-3 4 0 15,-5 3-4-15,-3 7-1 0,-5 4 2 16,-2 5-2-16,-4 4 1 0,-2 4 0 16,0 3 0-16,2 4 0 0,4 0-1 15,2 2 1-15,5-2 0 0,-1-2 0 0,13 0 0 16,-3-1 0-16,5 1 0 0,6-2-1 16,0 2-1-16,4 0 1 0,9 0 0 15,-5-1-1-15,8 3 0 0,1-4 1 16,4-2 0-16,-1-1 0 0,5-2 0 15,2-4 0-15,4-3 1 0,2-4-1 16,0-2 1-16,0-2 0 0,2-2 0 0,0-3-1 16,1-4 3-16,-3-1-3 15,4-4 3-15,-2-5-2 0,2 0 1 0,5-7 4 16,-1-3 7-16,-2-4-3 16,5-1-1-16,-3-2 1 0,-2-2-2 0,-4 1-2 15,5-4-1-15,-7-3 11 0,0-2-4 16,-2-3 1-16,0-7 0 0,0-4 0 15,0-5 3-15,-4-2-4 0,-7-1-3 16,-7 2-3-16,-7-3 4 16,-6 1 0-16,-6 0 3 0,-7-2-7 0,-3 1-6 15,-9 1 1-15,-2-1 0 0,-6 2 1 0,-4 0-2 16,-2 3 1-16,-3 6-1 16,-3 6 1-16,-3 8 1 0,-10 7-2 15,-2 8-1-15,-2 10 0 0,-4 6 1 0,4 13-8 16,0 6-21-16,2 5-3 0,4 4-8 15,11 3-11-15,6 4-14 0,10 4-27 16,6 2-31-16,9-2-119 0</inkml:trace>
  <inkml:trace contextRef="#ctx0" brushRef="#br0" timeOffset="47506.6">12221 4832 157 0,'0'0'83'0,"0"0"-68"0,0 0 3 16,0 0 10-16,0 0-1 0,0 0 9 16,0 0 3-16,-50-16-28 0,48 13-3 15,0 1 2-15,0 2 3 0,2-1 2 16,-2 1 3-16,2 0 2 0,0 0 0 15,0 0-9-15,0 0-3 0,0 0-2 16,0 0-2-16,4 0-3 0,8 1 1 0,-1 1 0 16,12-2 9-16,1 0 3 0,3 0-4 15,6-3-5-15,2-1-2 0,1-3-2 16,-3 2 0-16,-2-1-1 0,-7 3-9 16,-1 3-66-16,-17 0-63 0,-6 5-123 15</inkml:trace>
  <inkml:trace contextRef="#ctx0" brushRef="#br0" timeOffset="47772.75">12099 5069 351 0,'0'0'23'0,"0"0"-6"16,0 0-2-16,0 0 10 0,0 0-11 16,0 0 1-16,0 0 15 0,0 0-3 15,62 0-5-15,-37-6-7 0,2 1-5 16,-3-1-1-16,3 0-2 0,-2 3-6 0,4-2 1 16,0 1 0-16,-6-2-2 0,1 2 0 15,1-2-42-15,-6 0-86 0,-5 1-114 16</inkml:trace>
  <inkml:trace contextRef="#ctx0" brushRef="#br0" timeOffset="48107.25">12314 4724 20 0,'0'0'437'0,"0"0"-432"0,0 0 19 16,-29-53 37-16,27 50-4 15,2 1-20-15,0 1-14 0,-2 1 0 0,2 0-1 0,0 0-5 16,0 0-12-16,2 0-5 0,2 0-2 16,10 3-1-16,5 3 3 15,10 1 0-15,2 0 0 0,4 3 0 0,2 0 0 16,5 4-2-16,1 3 2 0,0 0 0 16,-7 0 0-16,-7-3 0 0,-11 0 0 15,-3 0 2-15,-9 1-2 0,-6 4 0 16,0 5 0-16,-6 2 1 0,-17 5 0 15,2-2 0-15,-6-1 0 16,-2 0 0-16,-2-3-1 0,0-4 0 16,0-2-1-16,7-3-5 0,1-2-14 15,4-2-29-15,-1-2-39 0,5 1-71 16,1-4-125-16</inkml:trace>
  <inkml:trace contextRef="#ctx0" brushRef="#br0" timeOffset="49850.3">15884 4332 150 0,'0'0'36'0,"0"0"-4"0,0 0 29 15,0 0-20-15,0 0 4 0,14-50-5 16,-14 44-3-16,2 0 1 0,0-2-4 15,-2 1-5-15,0 2 0 0,0 1-2 16,0 0 1-16,0 1-7 0,0 2 0 16,-4-1-6-16,0-1-5 0,-2 0-5 0,-9 2-3 15,1 1-2-15,-7 1 0 0,1 7 0 16,-9 2-1-16,4 1 0 0,2 3 1 16,9 1 0-16,1 0-1 0,1 3 0 15,6 1 0-15,4-1-1 0,2 1 1 16,0-4 1-16,2-1-2 0,4 0 0 15,6 2 0-15,3-1 1 0,5 1 0 16,3 2 1-16,6 1 0 0,4-1 0 16,2-1 1-16,-2 1 2 0,2 2 1 15,-3-2-1-15,-4 3 0 0,-1-4-2 16,-14 2-1-16,3-3-1 0,-12 0 1 16,-2-1 0-16,-2 0 1 0,0-1 0 0,-8 2 0 15,-8-4 1-15,1-2 2 0,-8 1-2 16,1-6-2-16,-3 1-2 0,-4-6-2 15,-2 0 1-15,0 0-7 0,2-3 0 16,4-4 3-16,11-2 5 0,-3-1 2 16,9-5 0-16,2-4 0 0,2-1 4 0,4-10 1 15,0-2 2-15,4-5 3 16,2-3 2-16,8-1 0 0,3 2 0 0,4 7-1 16,-5 1-1-16,9 3 0 0,-9 6-1 15,3 1 1-15,0 6 1 0,-7 3-3 16,-6 2 1-16,-4 2-4 0,0 3-1 15,-2-1 0-15,-2 0-1 0,-4-2-1 16,0 1-2-16,-11 2-3 16,1 2-11-16,-7 3-20 0,-4 1-17 0,2 8-5 15,-3 4-20-15,-6 2-48 0,3-3-24 0,5-1-113 16</inkml:trace>
  <inkml:trace contextRef="#ctx0" brushRef="#br0" timeOffset="50337.86">15760 4007 486 0,'0'-55'15'0,"0"30"7"16,-2 8 32-16,-2 6 3 0,-7 4-14 0,3 2-19 16,0 2-15-16,-11 3-6 15,5 2 0-15,-13 10-3 0,4 6 0 0,-2 1 0 16,-4 7 0-16,0 3 0 15,-2 4-1-15,0 4 0 0,4 3 0 0,-2 3 1 16,7 3 0-16,-3 2 0 0,4-1 0 16,5 0 0-16,1 0 0 0,7 0 0 15,4 1-1-15,6-1 0 0,2 0-1 16,11-2 1-16,1-1-1 16,11-4 1-16,0 0 0 0,4-2 1 0,4-5 0 15,0-1 0-15,2-5 0 0,3-5 0 16,1-5 1-16,6-6-1 0,-5-7 3 15,9-6 3-15,-3-5 4 0,4-5 5 16,-7-5 1-16,7-4 4 0,-7-2-5 16,3-4-5-16,-1-2-2 0,-7-1-3 0,-3-3 1 15,2-6 0-15,-4-4 3 16,-6-5 2-16,-4-5-1 0,-6-1-2 0,-13-6-1 16,-6-4-1-16,-13 2 1 0,-5 1-4 15,-11 7-1-15,-8 8-2 0,-17 10-2 16,-6 8-1-16,-10 7-1 0,-5 14-5 15,-3 7-18-15,-5 2-8 0,11 12-18 16,4 5-6-16,8 3 4 0,10 7-28 16,0 2-37-16,11 0-51 0</inkml:trace>
  <inkml:trace contextRef="#ctx0" brushRef="#br0" timeOffset="50793.13">15615 4904 287 0,'0'0'34'0,"8"-52"18"16,-4 36 18-16,-4 4-2 0,0 0-10 15,0 2-11-15,0 0-3 0,0 4 4 16,0 1-7-16,0 4-3 16,0 1-8-16,0 0-6 0,0 0-7 0,-2 0-13 15,0 4-4-15,-2 5-6 0,-6 7-1 0,2 5 5 16,-3 6 2-16,-5 2 1 15,-3 3 1-15,-6 4-2 0,-4 2 0 16,-2 2 1-16,-6 3-1 0,0 2 2 0,-2-1-1 16,-5-1 0-16,7 0 2 15,2-4-3-15,2-3 0 0,4-1 0 0,2-2-16 16,0-2-5-16,-2-3-22 0,0-2 3 16,4-5-13-16,-1-3-13 0,5-3-11 15,-4-3-22-15,9-2-25 0,-1-4-41 16</inkml:trace>
  <inkml:trace contextRef="#ctx0" brushRef="#br0" timeOffset="51139.98">14858 5186 281 0,'0'0'184'0,"0"0"-140"0,0 0-1 16,36-51 15-1,-28 48-18-15,2 3-13 0,3 0-7 0,-5 0 2 0,-2 3-1 16,2 5-5-16,3 5-6 0,-3 2-3 16,-6 8-1-16,-2 4 0 0,0 5-1 15,-6 3-2-15,-9 0 0 0,3 2 0 16,-3-4-1-16,-3 1-1 0,3-2 0 16,-1-1-1-16,3-2 0 0,-3-7-3 15,8-3 1-15,4-4 1 0,-1-5 0 16,1-1-1-16,4-2-2 0,0-2-1 0,4 0 2 15,5 0 1-15,-1 0 1 0,11 0-1 16,1 0 2-16,7-2 0 0,6-3 1 16,4-1 1-16,5-5 1 0,1-1 0 15,-2 0 1-15,7-4-2 0,-3 2-2 16,-3 1-5 0,-3 2-23-16,-12 3-48 0,-8 0-61 15,-15 1-189-15</inkml:trace>
  <inkml:trace contextRef="#ctx0" brushRef="#br0" timeOffset="52038.48">14749 5679 367 0,'0'0'13'0,"0"0"14"15,0 0 12-15,0 0 5 0,-52-37 5 0,36 34-15 16,3 2-9-16,-5 1-3 0,1 0-6 16,-8 5-7-16,1 6-6 0,1 3-1 15,-2 7-1-15,-6 2 0 0,4 6-1 16,6 1 1-16,1 2 0 0,-5 0-1 16,10 4-1-16,-7 3 0 0,5 3 1 15,-1 1 0-15,3 4 0 0,-3-3 0 16,7 2 0-16,1-1 0 0,4-5 0 15,6 2 1-15,4-4-1 0,10-1 0 16,3-1 0-16,8-4-1 0,6-1 1 16,4-5 0-16,4-1 0 0,11-4 0 15,-3-4 1-15,7-2-1 0,-4-5 1 0,5-4 0 16,-5-6 0-16,0 0 0 0,-3-12 2 16,1-2 7-16,-3-7 5 0,1-1-5 15,-1-4 3-15,-1-1 0 0,3-4 0 16,-4-2 2-16,-3-2-5 0,-3-5-1 15,-4-2 0-15,-8-5 0 0,-5-1 2 16,-9-4 0-16,-9-5 1 0,-2 0-1 16,-6-3-2-16,-17-2 1 0,-4 7-4 15,-10 5-4-15,-7 9-1 0,-11 7 0 16,-9 7-1-16,-11 9-6 0,-1 10-8 0,-9 8-4 16,6 8-11-16,9 8-14 0,6 7 5 15,6 6-9-15,6 3-14 0,5 3-51 16,10-2-73-16</inkml:trace>
  <inkml:trace contextRef="#ctx0" brushRef="#br0" timeOffset="52448.08">14881 5923 434 0,'0'0'26'0,"0"0"26"0,0 0-3 15,0 0 8-15,0 0-8 16,0 0-4-16,0 0-2 0,0 0-4 0,-6-38-13 16,6 38-7-16,-2 0-9 0,0 0-6 15,0 3-3-15,-2 4-1 0,-7 5-1 16,-5 4 0-16,-1 4 0 0,-1 3 1 0,-5 2 0 15,6 2 0-15,-7 1-1 0,7 0 0 16,-2 0-6-16,5-2-1 16,-3-2-5-16,9-2 0 0,0-7 1 0,-2-4 6 15,3-2 2-15,5-4 3 16,2-2 0-16,0-2-1 0,0 0 0 0,2-1 0 16,5 3 0-16,5-3 1 0,0 0-1 15,13-1 2-15,2-6 1 0,6-3 1 16,0-2 0-16,4-1 1 0,-1 4-2 15,-5-1 1-15,-7 2-2 0,-3 2-2 0,2 2-35 16,-15 2-24-16,-2-1-26 0,-6-1-83 16,-4-2-143-16</inkml:trace>
  <inkml:trace contextRef="#ctx0" brushRef="#br0" timeOffset="52661">14821 5934 647 0,'0'0'47'15,"0"0"-10"-15,0 0 34 0,0 0-21 16,0 0-23-16,0 0-14 0,0 0-2 16,0 0 2-16,48 23 0 0,-36 0-5 0,1 7-3 15,-7 6-2-15,-4 8-1 0,4 5 0 16,-4 2 0-16,-2 4-1 16,0 3-1-16,0-1-16 15,0-1-28-15,0-4-39 0,-4-4-92 16,0-11-143-16</inkml:trace>
  <inkml:trace contextRef="#ctx0" brushRef="#br0" timeOffset="56300.46">8246 17699 331 0,'0'0'18'16,"0"0"1"-16,0 0 9 0,0 0 18 16,0 0 2-16,0 0 4 0,0 0-6 15,0 0-15-15,-48 16-8 0,48-16-4 16,0 0 2-16,0 0-1 0,0 0 2 0,0 0-4 15,2 0-3-15,2 0-3 16,3 1 0-16,1 1-1 0,2 0-2 16,9 1-1-16,4-2 0 0,5-1 0 0,6 2-3 15,3-2-2-15,2 0 1 0,0 0 0 16,-1-1 0-16,-5 1-3 0,-9 1 1 16,-3-1-2-16,-6 0 1 0,-9 0 0 15,-2 0-1-15,-4 0-3 0,0 0-9 16,0 0-6-16,-4-4-17 0,0-5-41 15,-9-8-31-15,-1-7-116 0</inkml:trace>
  <inkml:trace contextRef="#ctx0" brushRef="#br0" timeOffset="74677.25">18244 5070 174 0,'0'0'70'0,"0"0"-22"0,0 0 3 16,0 0 2-16,0 0-7 15,0 0-8-15,0 0-3 0,0 0-8 0,-10 3-7 16,10-3-4-16,2 0-5 0,2 0-6 16,2 0 0-16,3 0 4 0,5 0 4 15,-1-2 3-15,5-1-1 0,3 0-3 16,2-3-3-16,3 0 0 0,1-1-5 16,0 1-2-16,0 1-1 0,2 0 0 15,-2 2 0-15,0 0-1 0,-2 2-20 16,-5 1-22-16,-3 1-28 0,-9 4-43 0,-2 2-56 15</inkml:trace>
  <inkml:trace contextRef="#ctx0" brushRef="#br0" timeOffset="74881.37">18327 5199 372 0,'0'0'44'0,"0"0"-24"0,0 0 30 15,0 0 12-15,0 0-20 0,0 0-18 16,50-11-3-16,-30 7-4 0,1 1-4 0,6 0-2 16,-2-1-5-16,6 1-3 15,0-1-1-15,0-1-1 0,-2 2-1 0,-2-2-2 16,1 1-33-16,-5-1-28 16,-4-2-73-16,-7 0-123 0</inkml:trace>
  <inkml:trace contextRef="#ctx0" brushRef="#br0" timeOffset="75228.17">18544 4906 397 0,'0'0'35'0,"0"0"0"15,0 0 31-15,0 0-10 0,0 0-21 16,0 0-15-16,0 0-4 0,0 0-2 15,0 0-8-15,-6 0-4 0,12 4-2 16,2 3 0-16,7 1 3 0,1 2 1 16,3 0 2-16,2 1 0 0,1 0-1 15,1 0-1-15,0 3-1 0,-2-1-2 16,-1 3 0-16,-7-2-1 0,1 3 0 16,-6 0 1-16,-1 2 1 0,-3-1-1 15,-4 1 1-15,-2 0 0 0,-7-2 1 16,1 0-2-16,-4-1 2 0,-3 0-1 15,-3 1-1-15,1 0 1 0,-4-1 0 0,5-2-2 16,-5 1-7-16,1-2-17 16,3 1-12-16,-2-2-17 0,1 1-53 0,1-1-24 15,5-1-75-15</inkml:trace>
  <inkml:trace contextRef="#ctx0" brushRef="#br0" timeOffset="76392.32">21238 4254 95 0,'0'0'44'16,"0"0"-6"-16,0 0 4 0,0 0 7 0,0 0-4 16,0 0-9-16,0 0-2 0,-2-34-5 15,2 30-2-15,0-1 0 0,0 1-3 16,0-1 1-16,0-2-3 0,-5 1-6 16,1 1 1-1,-4-1-5-15,4-1 0 0,-4-1-4 0,-5 1-1 0,1 0-2 16,-1-1 1-16,1-1-1 0,2 1-1 15,-1 1 2-15,1 2-2 0,0-1 0 16,1 1-1-16,-1 1-1 0,2 2 0 16,2 2 1-16,-5-1-1 0,-1 1-2 15,-1 2-1-15,-5 5-1 0,-1 3 1 16,-4 2 0-16,5 2 1 16,-1 5 0-16,1-1 0 0,3 4 1 0,1 0-1 15,3 3 0-15,5 0 0 0,2-2-1 0,2-3 1 16,2-2-1-16,0 0 1 0,2-4-1 31,4-3 1-31,5-1 0 0,1-1-1 16,-2 0 1-16,7-2 0 0,-1-6 0 0,9-1 1 15,-2-1 0-15,2-5 0 0,0-3 3 0,1-1 3 0,-5-3 4 16,-2 0 0-16,-3 2-1 0,-1-3 0 16,-5-1 3-16,0 4 3 15,-1-1-1-15,-5-2-5 0,0 4-2 0,2 2-1 16,-4 2 0-16,-2 2 0 15,2 1-1-15,-2 2-5 0,2 1 1 0,-2 0-2 0,0 0-1 32,0 5-3-32,4 4-4 0,3 7 1 0,-1 4 6 0,2 6 1 15,5 2 0-15,-5 1 1 0,-2 0-1 16,4-2 1 0,1 1-1-16,-3-1 1 0,-2-1 0 15,0 1-1-15,1-6 0 0,-3 1 0 16,-4-5 0-16,0 0 0 0,0-3 0 15,0-3 1-15,0-2 1 0,-7 1-2 16,3-3 0-16,-4 2 1 0,0-2 0 16,-7-1 0-16,1 0 1 0,-7-3-2 0,1-2-12 15,-3 0-9-15,-4-3-6 0,0-4-4 16,-2-5-3-16,-2-2-9 0,0-1-35 16,0-4-24-16,0-1-26 0,4-3-77 15</inkml:trace>
  <inkml:trace contextRef="#ctx0" brushRef="#br0" timeOffset="76896.23">21016 4059 302 0,'0'0'64'0,"0"0"-32"15,0 0 7-15,0 0 22 0,0 0-1 16,0 0-16-16,0 0-12 0,9-50-3 15,-16 50-3-15,1 0-7 0,-6 2-11 16,-5 7-5-16,-3 2 0 0,-3 6-2 16,-4 5 2-16,0 5-3 0,0 0 2 15,3 2 0-15,3 2 0 0,-2 2-1 16,7 0-1-16,-1 3 0 0,5 1 1 16,1-4-1-16,1 2 0 0,4 0 0 15,4-4-1-15,4 3 1 0,-2 1 0 0,6-1 0 16,6-2 0-16,3 2-1 0,5-2 1 15,3 0 0-15,2-2 0 0,6-2 0 16,4-4 0-16,0-3 0 0,5-3 1 16,-1-1 0-16,2-7-1 0,-2-3 1 15,1-3-1-15,3-5 0 0,-1 1 2 16,-3-9 2-16,-2-1 6 0,-4-6 5 0,-2-1 0 16,-4-4 5-16,-2-1-1 15,-5-6-2-15,3-5-1 0,0-9-3 16,-2-3 1-16,3-4-7 0,-7-3-2 15,-3 0-4-15,-5-3 2 0,-5-2 3 0,-2-1-3 16,-6 1 0-16,-9 7-2 16,-11 5 1-16,-14 8 0 0,-9 6 0 0,-7 4-2 15,-4 12 0-15,-2 6 0 0,2 8-2 16,7 2-6-16,3 10-8 0,7 2-5 16,4 8-2-16,6 5-8 0,6 11-10 15,2 6-23-15,0 6-21 0,5-1-56 0,1-5-122 16</inkml:trace>
  <inkml:trace contextRef="#ctx0" brushRef="#br0" timeOffset="100620.21">20859 5049 78 0,'0'0'15'0,"0"0"-9"0,0 0-2 16,0 0 13-16,-2-53 19 16,0 44-4-16,2 2 5 0,0 0 3 0,0 2-5 0,0 1-2 15,0 1 5-15,0 0-6 0,4-1-3 16,-2-1 2-16,3-2-3 15,-1 1-1-15,0 2-2 0,-2-2 3 0,0 1-2 16,0 1-1-16,-2 0-3 0,-2 0-3 16,2 1 1-16,0 2-3 0,0 0 2 15,0 0-6-15,0 1-2 0,0-1-1 16,0 1 0-16,0 0-8 0,0 0-2 16,-2 5-3-16,-4 5-2 0,-1 5 2 15,-3 6 1-15,0 3 2 0,-5 4 0 16,3 3 2-16,-7 3 0 0,3 3 1 15,-5 4-1-15,0 2-1 0,-1 1 2 16,-3 6-1-16,0 2 2 16,-4 3 5-16,-2 2-3 0,2-3 0 0,2 0-3 15,-2-4 0-15,7-6-1 0,3-3-1 0,0-8 0 16,7-4 0-16,0-5-1 16,-1-3 0-16,5-4-1 0,0-2-1 0,-1-3 2 15,1-2 0-15,4-4 0 0,2-3 1 16,0 1 0-16,0-4 0 15,0 0 0-15,2 0 0 16,-2 0-1-16,0 0-2 0,-3-5-6 0,3-2-9 0,-2 0-4 16,2-1-3-16,-2 0-9 0,2 2-7 15,0 0-13-15,0 4-24 0,-6 2-33 16,-3 0-57-16</inkml:trace>
  <inkml:trace contextRef="#ctx0" brushRef="#br0" timeOffset="151321.12">8709 7613 137 0,'0'0'155'0,"0"0"-131"16,0 0 6-16,0 0 14 0,0 0-1 16,0 0-8-16,0 0-3 0,0 0-14 15,-19-24 2-15,19 24-6 0,0-2-8 16,4 2-5-16,5 0 1 0,3 1-1 15,2 4 14-15,5-1 2 0,6 1-5 16,2 2 0-16,10 0 3 0,2-1-4 16,9 0-1-16,10-3 1 0,4-2-2 15,6-1 4-15,8 0-2 0,9-4-1 16,8 0-1-16,6-3-2 0,5-3 0 16,5 2 0-16,5-4 0 0,6 2-1 15,4-2-4-15,2 1 4 0,6 0-2 0,-6 2 3 16,13 0 0-16,-3 2-1 0,5 2 1 15,12-2-7-15,-4 0 2 0,8 0-2 16,2 1 5-16,2 1 1 0,0-1 0 16,9 2-6-16,-3-2-3 0,3 2 3 15,-3 0 3-15,5 0 2 0,1 0-5 16,1-3-6-16,2 3 6 0,0-4 2 16,7 0 2-16,-1-1-1 0,7-1-3 15,9 2 0-15,0 1 3 16,1-3 2-16,1 3-5 0,7-1-4 0,2 2 4 0,-2 2 4 15,-3-1 0-15,-3 0-4 0,7 0-4 16,-1 1 4-16,-2 1 3 0,4-3-3 16,-3 2-5-16,7-1 5 0,0 0 3 15,6 0-3-15,0-1-1 0,-4 1 1 16,2-4 2-16,-4 2 2 0,-4 0-4 16,-4 2-4-16,-11 1 4 0,-8 3 5 15,-4 1-5-15,-10 0-6 0,-3 4 6 16,-6 2 3-16,-1 0 1 0,-5-2-4 15,2 2-7-15,-2-4 7 0,0 1 2 16,-6-3 1-16,0-1 0 0,-11 1-3 16,-3-3-6-16,-9-3 6 0,-8 4 2 0,-15-2 0 15,-10 2 1-15,-14-1-3 0,-15 1-6 16,-12 0 5-16,-19-2 1 0,-8 0 1 16,-17 2-1-16,-3-1 1 0,-5 3-1 15,-2 0 2-15,0 0 3 0,-2 4-3 16,-3-2-2-16,3 0-9 0,0 0-12 15,0 0-16-15,-2 1-13 16,2 1-19-16,2-4-20 0,4-7-46 0,0-8-123 16</inkml:trace>
  <inkml:trace contextRef="#ctx0" brushRef="#br0" timeOffset="152030.94">24086 4883 550 0,'0'0'8'0,"0"0"5"0,0 0-5 15,0 0 3-15,0 0 5 0,50-22 3 16,-34 22 0-16,-1 0-3 0,5 3-1 0,1 4-2 15,4 2-3-15,0 2-4 0,6 3 1 16,-2 2-3 0,4 4-1-16,-2 0-2 0,0-1 0 0,-4 0-1 0,-3-3 1 15,-1-1 0-15,0-3-1 0,-9-2 1 16,7-2 0-16,-11-4-1 0,3-1-2 16,-1-3-14-16,-6 0-5 0,1-2-6 15,1-6 10-15,0-3 9 0,-4-3 4 16,0-2 4-16,-4-5 0 0,2-1 2 15,-2 1 6-15,0 2 9 0,0 3 20 16,0 6 3-16,0-1 3 0,0 6 0 16,0 3-4-16,0 2-10 0,-2 0-12 15,2 0-7-15,-2 2-9 0,-8 6-1 0,-2 4-2 16,1 6 0-16,-12 5 2 0,3 4-1 16,-5 7-13-16,-6 1-21 15,-6-4-52-15,-11-4-91 16,3-9-358-16</inkml:trace>
  <inkml:trace contextRef="#ctx0" brushRef="#br0" timeOffset="-210694.41">4591 8567 80 0,'0'0'20'0,"0"0"4"15,0 0 2-15,0 0 4 0,25-50 5 16,-23 44-3-16,-2-1-4 0,2 1-6 0,0-1-5 16,-2 2 7-16,0 2-4 15,0 1 4-15,0-1 9 0,-2-1 0 0,-2 0-3 16,2 1 3-16,-4 0-4 0,-3 2-4 15,3-1 1-15,0 1-11 0,2 1-4 16,-7 0-1-16,-1 0 0 0,2 4-2 16,-9 2-2-16,5 3-2 0,-11 5-1 15,0 4 2-15,0 4 0 0,-4 1 1 16,0 5-1-16,2 1-4 0,-1 3 1 16,5 2-2-16,-4 3 1 0,2 3-1 0,2 2 1 15,5 3-1-15,-1 5 0 16,7 2 0-16,-3 4 0 0,7 0 0 15,2 2 1-15,6 1-1 0,0-3 1 0,0-1 1 16,6-4-1-16,2-3 0 0,13-2 2 16,4-1-1-16,6-5-1 15,10 1 1-15,3-2-2 0,11-4 0 0,5-7 0 16,9-2 0-16,3-7 1 0,2-5-1 16,9-10 2-16,-2-4 0 0,-1-14 0 15,1-6 2-15,2-9 0 0,-3-4 1 16,-5-7 4-16,1-3 1 0,-2-3 8 15,-5-9 5-15,-3-5 1 0,-10-8-8 16,-11-9-4-16,-6-5 4 0,-10-10 0 0,-4-3-5 16,-12-4 0-16,-13 2-3 0,-9 6-4 15,-20 11-1-15,-18 12-1 0,-24 15-1 16,-15 9-1-16,-30 12-3 0,-14 12-2 16,-15 12-7-16,-12 11-16 0,2 14 3 15,8 8 3-15,17 6-2 0,24 1 12 16,26 6-6-16,12-1-15 0,14 8-18 15,-2 5-41-15,8 2-65 0,3-3-164 16</inkml:trace>
  <inkml:trace contextRef="#ctx0" brushRef="#br0" timeOffset="-210237.25">4914 8767 470 0,'0'0'49'0,"0"0"7"16,0 0-8-16,0 0 10 0,0 0-9 0,0 0-13 15,0 0-5-15,10-49-10 0,-10 49-7 16,-2 2-7-16,0 3-5 0,-2 2-2 15,-5 7-3-15,-7 6 2 0,-1 4 1 16,-5 6 1-16,-1 2 0 0,4-1-1 16,-4 4 0-16,-1-1 0 0,1-1 0 15,0-3-3-15,0-1-4 0,3-5 3 16,-1-4 1-16,7-5-3 0,1-3 1 16,11-5 3-16,2-1-1 0,0-3-2 0,0 1 1 15,0 0 2-15,6-1 1 16,7-1 0-16,-5 0 1 0,4-3 0 15,7 1 2-15,4-2 6 0,-3-5 3 0,11-1 0 16,0-2 0-16,3-1-1 0,1-2-2 16,-2 1-4-16,0-1-2 0,-6 4 0 15,-5 1-1-15,-5 0-1 0,-11 5-5 16,2 1-41-16,-8-1-39 0,-8 0-25 16,-4-1-77-16,-3-1-242 0</inkml:trace>
  <inkml:trace contextRef="#ctx0" brushRef="#br0" timeOffset="-210032.54">4905 8865 495 0,'0'0'77'0,"0"0"7"0,0 0-10 15,-4-55 9-15,4 49-22 0,0 3-16 16,0 3-7-16,2 0-12 0,0 0-12 16,0 6-7-16,2 7-7 0,1 7 0 15,1 8 0-15,-2 11 0 0,-4 7 1 16,0 4 0-16,-2 6 0 0,0-1 0 15,0 2 0-15,0 2-1 0,0-3-1 0,2 1-15 16,2-3-23-16,4-2-30 16,-2-1-56-16,-4-11-109 0</inkml:trace>
  <inkml:trace contextRef="#ctx0" brushRef="#br0" timeOffset="-202380.7">4258 9789 129 0,'0'0'15'15,"0"0"3"-15,0 0 25 0,0 0 116 0,0 0-152 16,0 0-7-16,0 0 1 0,0 0 0 16,0 0-1-16,35-14-1 15,-35 14 0-15,0 0-2 0,0 1 3 16,0-1 2-16,0 0 4 0,0 0 16 16,0 0 16-16,0-2 3 0,0 0 1 0,0-3-2 15,0-1-3-15,2-1-8 0,3-4-3 16,3 1-2-16,0-2-6 0,-4 0 2 15,2 3-2-15,-1-1 0 0,-1 4-2 16,2 2 0-16,-6 0 3 0,0 4-1 16,0 0-2-16,0 0-1 0,0 0-6 15,0 1-3-15,0 2-4 0,0 3-2 16,-2 4 0-16,-6 9-1 0,1 6 1 0,-1 9 0 16,-8 2 1-16,5 7 1 15,-3 2-2-15,-5 3 1 0,-4 5 0 16,5 0 0-16,-9 2 0 0,0-1 1 15,-4-3-2-15,-2 2 0 0,0-1-1 0,-2-1 1 16,0 2 0-16,0-7 0 0,4-4-1 16,2-5-1-16,10-8-3 0,0-3-6 15,7-8-14-15,-2-2-17 0,5-4-23 16,-1-4-12-16,-5-1-37 0,5-6-89 16</inkml:trace>
  <inkml:trace contextRef="#ctx0" brushRef="#br0" timeOffset="-202034.29">3669 10381 458 0,'0'0'89'0,"0"0"-22"16,0 0-21-16,0 0 12 0,0 0-5 16,0 0-21-16,0 0-10 0,0 0-11 15,0-45-5-15,0 48-4 0,0 2-2 16,2 5 0-16,-2 4 0 0,0 5 1 15,-2 4 0-15,-4 4 0 0,0 4 1 0,-13 5-2 16,7 2 2-16,-9 0-1 16,9 0 0-16,-7 1-1 0,7-4 0 15,3-2 1-15,-1-4-1 0,6-4 0 16,4-3 0-16,0-2-1 0,8-5 1 0,0-4 0 16,1-2-1-16,9-1 1 0,3-5-1 15,6-4 1-15,6-4 0 0,8-5 3 16,7-3 4-16,-5 0 0 0,3 2-4 15,-3 1 0-15,-8 6-3 0,-8 3 0 16,-10 1-3-16,-1 4-30 0,-10 4-44 16,-8 2-55-16,-10 0-144 0</inkml:trace>
  <inkml:trace contextRef="#ctx0" brushRef="#br0" timeOffset="-201233.29">3318 11114 274 0,'0'0'86'16,"0"0"-14"-16,0 0-6 0,0 0 1 15,0 0-11-15,0 0-10 0,0 0-2 0,0 0-7 16,-21-12-10-16,15 11-9 16,-9 1-5-16,3 0-3 0,0 1-4 15,-7 5-1-15,2 0-2 0,-1 0-3 0,-1 2 0 16,5 1 0-16,1 0 0 0,1-1 0 16,6 2-1-16,2 0 1 0,2 2-1 15,2 3 0-15,0-2 0 0,4 0 1 16,4 4-1-16,6-2 1 15,-1 2 1-15,10 0 1 0,-5 0 1 0,7 2 3 16,6 0 1-16,-2 4 1 0,0-2-1 16,0 2-3-16,-4-1-2 0,-3-1 2 15,3 0 3-15,-10-2-5 0,1 1-1 16,-6 1 1-16,-1 1-2 0,1 5 2 16,-8 2-1-16,-2 2 0 0,-2 0 1 15,-8 0-1-15,-3-5 2 0,-7-4-3 16,-3 0 0-16,-4-3-5 15,-6-6-4-15,2 2-5 0,-2-5-5 0,4-3 0 0,6-2 1 16,9-5 10 0,-1 0 3-16,5-1-3 0,6-5 3 0,0-2-1 0,0-5 6 15,-3-6 6-15,3-6 9 0,2-9-1 16,2-4-1-16,8-5-3 0,3-3 0 16,3 1-3-16,7 1-4 0,0 4 2 15,-1 5-4-15,1 7 4 0,-9 6 1 16,1 3-2-16,-5 7 4 0,-6 2 1 15,-2 3-1-15,0 1 1 0,-2-3-2 0,-6-1-2 16,-5 2-3-16,1-1 0 0,-9 1-2 16,5 5 0-16,-9 3-12 15,2 4 1-15,5 8-8 0,-7 4-11 0,2 8-13 32,0 2-18-32,5 6-11 0,-3-1-18 0,7 0-47 0,1-6-101 0</inkml:trace>
  <inkml:trace contextRef="#ctx0" brushRef="#br0" timeOffset="-200729.64">3229 11052 391 0,'0'0'110'0,"0"-62"-68"0,-2 51 1 15,-2 2-2-15,-7 2 7 0,3 0-4 16,-2 2-9-16,-9 2-13 0,5 3-6 15,-11 0-10-15,2 3-3 0,-2 5 1 16,-2 5-2-16,-4 4-1 0,0 5 0 16,7 2-1-16,1 2 0 0,0 3 2 15,-4 3-2-15,2 6 1 0,9 1 0 16,-9 3-1-16,13 3 1 0,-5-1-1 16,7 2 0-16,2 2 0 0,1 1-1 15,3 4 0-15,4 1 0 0,8 1 0 16,3 1 1-16,-3-2 0 15,13 1-1-15,-3-5 1 0,7-2 1 0,4-3-1 0,4-6 1 16,2-3 0-16,0-7-1 16,11-3 1-1,1-5 1-15,-3-8-1 0,3-6 0 0,1-7 1 16,-5-7 1-16,5-11 0 0,-3-8 0 0,7-6 0 0,-6-8 6 16,7-1 0-16,-9-4 0 15,-3-4 4 1,-4 0 2-16,-10-9-3 0,-4-4 2 15,-13-9 6-15,-4-8-3 0,-6 0-6 16,-6 3-2-16,-10 6 5 0,-17 8-10 0,-15 5-1 16,-2 7-3-16,-14 11 0 15,-6 6 0-15,-8 14-3 0,1 10-1 0,5 10-3 16,3 9 1-16,5 6-9 0,9 6-19 16,11 3-4-16,3 5-14 0,2 5-37 15,1 2-70-15,5-3-175 0</inkml:trace>
  <inkml:trace contextRef="#ctx0" brushRef="#br0" timeOffset="-155172.78">6201 9943 186 0,'0'0'61'0,"0"0"-1"0,0 0-7 15,0 0-7-15,0 0-7 0,0 0-7 16,0 0-6-16,0 0-9 0,-16-18-14 16,16 18 35-16,0-1-16 0,0 1 3 0,0 0 3 15,0 0-4-15,0 0-5 0,0 0-8 16,0 0-6-16,10 2-3 0,0 0-1 16,11-1 2-16,4-1 6 15,14 0 2-15,7-3 0 0,-1-2-5 0,11 0-3 16,-4 2-2-16,-7 1 0 0,-10 2-1 15,-4 0-39-15,-10 1-36 0,-9 0-64 16,-10 0-56 0</inkml:trace>
  <inkml:trace contextRef="#ctx0" brushRef="#br0" timeOffset="-154983.84">6309 10069 463 0,'0'0'39'16,"0"0"-13"-1,0 0-2-15,0 0 22 0,0 0-17 0,0 0-13 0,0 0 6 16,0 0 2-16,0 0-1 0,39 38-3 16,-16-37-1-1,6-2-4-15,6 1-3 0,0-7-6 0,11-1-4 0,1-4 1 16,-1 0-3-16,-7-2-18 0,0-3-72 16,-14-1-79-16,-9-1-239 0</inkml:trace>
  <inkml:trace contextRef="#ctx0" brushRef="#br0" timeOffset="-154667.72">6635 9782 625 0,'0'0'19'16,"0"0"7"-16,0 0 7 0,0 0 11 16,0 0-20-16,0 0-11 0,0 0 4 15,0 0-1-15,0 0-6 0,-8 4-3 16,8 1-4-16,4 1-3 0,3 4 0 15,3 0 1-15,8 1-1 0,5 1 0 0,2 1 2 16,8 0-2-16,6 2 2 0,-6 1-1 16,-4-1 0-16,-2-1 0 15,-6 1 0-15,-9 0-1 0,-1-2 1 0,-7 1-1 16,-4 4 0-16,0 2 0 0,-13 6 1 16,-7 3 0-1,-7 4 0-15,-12-1 0 16,-5-1-1-16,-3 0 0 0,1-8-1 15,3-2-7-15,8-6-9 0,4-5-23 16,8-3-39-16,2-3-38 0,11-2-88 16</inkml:trace>
  <inkml:trace contextRef="#ctx0" brushRef="#br0" timeOffset="-153649.93">9374 8840 111 0,'0'0'66'0,"0"0"-24"0,5-64 8 16,-5 49 0-16,0 1 1 0,0 1-4 15,-3 1-1-15,-3-1 4 0,-2 4-4 16,-4-2-9-16,-1 1-9 0,-3 2-6 16,-1 3-2-16,1 1-6 0,-1 2-7 15,-2 2-3-15,3 1-2 0,-1 6-2 0,-1 3 2 16,-1 4-1-16,7 1-1 0,-1 3 0 16,5 3-1-16,4 1-1 0,-2 1 2 15,6 0-3-15,0-1 2 0,4-1 1 16,4-2-1-16,5 1-1 0,3-2 2 15,9 4 0-15,4-3 3 0,8-2-1 16,2 1 2-16,3-4 1 16,5 0 3-16,-10-3-1 0,-4-1 2 0,-8-2 7 15,-8-1-7-15,-7 0-3 0,-4 1-2 16,-2-1-2-16,-4 5 0 0,0 1-1 16,-4 4 0-16,-8 0 0 0,-3 2 0 15,-5-2-1-15,-3-3 0 0,0-3-10 0,-1 0-4 16,-5-3-1-16,6-1 1 15,4-3 2-15,3-4 5 0,5 0 5 0,3 0 2 16,0-5 0-16,2-3 0 0,2-2 0 16,-1-3 0-16,1-6 0 0,4-3 4 15,0-6 3-15,4-6 0 0,11-3-3 16,1-3-1-16,5 1-1 0,2 1-1 16,0 3 0-16,-3 5 3 0,-7 3 2 15,-3 5 5-15,-4 4 6 0,-6 2 1 0,0 1-4 16,-6 1-10-16,-4 1-2 0,-1 1-2 15,-5 1 0-15,1 0-1 16,-3 2-7-16,1 1-17 0,-4 2-15 0,3 1-11 16,-7 3-34-1,0 2-86-15,0 1-123 0</inkml:trace>
  <inkml:trace contextRef="#ctx0" brushRef="#br0" timeOffset="-153184.83">9312 8496 447 0,'0'0'94'15,"-2"-56"-55"-15,-4 42 8 0,2 3 12 0,-4 2-5 16,-5 3-30-16,-3 6-9 0,-5 0-4 16,-8 3-6-16,-6 7-4 0,-4 6-1 15,-3 6 1-15,-1 5-1 0,2 6 1 16,-3 2-1-16,5 6 0 0,0 3-1 15,6 4 1-15,8 1 0 0,4 2-1 16,0 2 0-16,13-2 1 0,0-1-1 16,6-1 0-16,2-4 0 15,10 0 1-15,3 1-2 0,7-4 2 16,5-1 0-16,4-3 0 0,6-4-1 0,6-2 1 0,3-7 0 16,12-5 0-16,4-3 0 0,10-9 1 15,2-5-1 1,7-7 2-16,1-12-2 0,-1-7 3 15,0-8 0-15,-7-3 2 0,-4-3 1 0,-6 0-1 0,-8-1 1 16,-4-3-5-16,-13-1 4 16,-4-4 5-16,-17-7 3 0,-7-3 3 0,-9-8-2 15,-19-2-6-15,-8 1-2 0,-16 2-3 16,-15 9-1-16,-19 9-1 0,-12 12-1 0,-14 16-11 16,-4 12-10-16,-9 12-4 15,8 13-2-15,15 9 4 0,17 5 1 0,22 3 3 16,11 5-16-1,10 6-18-15,4 5-28 0,2 7-43 16,-2 0-48-16</inkml:trace>
  <inkml:trace contextRef="#ctx0" brushRef="#br0" timeOffset="-152757.45">9321 9380 400 0,'0'0'71'0,"0"0"-7"0,0 0 9 16,0 0-5-16,0 0-3 0,0 0-16 16,0 0-13-16,0 0-4 0,-9-8-9 0,7 8-7 15,-4 5-7-15,-2 6-5 0,-2 7-3 16,-5 5-1-16,-8 9 1 16,-4 5-1-16,-6 8 0 0,-8 5 1 0,-4 7 0 15,-9 7-1-15,-6 4 1 16,0 3 0-16,0 5 0 0,6-7 0 0,3-2 0 15,9-10 1-15,9-4 1 0,4-8-3 16,11-8-4-16,1-6-7 0,9-5-9 16,-1-4-7-16,1-3-15 0,2-4-14 15,0-2-12-15,2-4-3 0,-3-3-26 16,-1-1-24-16,0-5-41 0,4 0-52 0</inkml:trace>
  <inkml:trace contextRef="#ctx0" brushRef="#br0" timeOffset="-152395.62">8595 10213 60 0,'0'0'334'0,"0"0"-272"0,6-57 19 16,-4 45-7-16,-2 4-12 16,2 1-6-16,-2 2-14 0,0 2-8 0,0 0-8 15,0 3-6-15,0 0-7 0,0 0-6 0,0 3-5 16,-4 4 0-16,2 8-2 0,-6 3 0 15,0 8 1-15,-7 3 0 16,-1 1 1-16,-1 2-2 0,1-2 1 16,-3 1-1-16,5-1 1 0,1-3-1 0,1-2-2 15,3-4 2-15,7-6-2 0,-2-3 2 16,2-3-1-16,2-2-1 0,0-2 1 16,6-1 0-16,-1 3 0 0,7-2 0 15,7 0 0-15,1-1 1 0,9-3 0 16,10-1 0-16,7-1 0 0,10-7 1 15,2 0 1-15,2-2-1 0,-3 1 0 16,-5 0-1-16,-11 3-5 0,-12 3 4 0,-8 3-34 16,-13 6-59-16,-12-2-71 15,-12 1-236-15</inkml:trace>
  <inkml:trace contextRef="#ctx0" brushRef="#br0" timeOffset="-151734.91">8204 10812 294 0,'0'0'111'16,"0"0"-48"-16,0 0-13 0,0 0 15 15,0 0-5-15,0 0-9 0,0 0 7 16,0 0-20-16,0-31-13 0,0 31-10 15,0 0-9-15,-2 0 0 0,2 5-1 0,-2 5-3 16,-4 4 2-16,0 5 1 16,-9 4-1-16,-1 5 1 0,-5 4-2 15,-6 2-1-15,-2 2 0 0,-4 0-2 16,6 0 2-16,-2-4-2 0,11-4 0 0,1-3-1 16,5-4-1-16,4-5-2 0,4-5-1 15,1-2 0-15,3-4 1 16,0 2 1-16,9-2 0 0,1 0 1 15,2-1 1-15,9 1-1 0,4-1 0 0,6-4 1 16,8-1-1-16,7-4 2 0,5-5 0 16,5-4 1-16,2 0-1 0,0-1 1 0,-10 5-1 15,-5 0 1-15,-10 4-1 16,-8 4-2-16,-11 2-53 0,-12 0-43 0,-4 0-72 16,-12 0-274-16</inkml:trace>
  <inkml:trace contextRef="#ctx0" brushRef="#br0" timeOffset="-151514.39">8289 10956 691 0,'0'0'75'0,"0"0"-42"0,0 0-7 0,0 0 7 15,0 0-20-15,0 0-8 0,0 0 1 0,0 0 1 16,-10 45 2-16,4-17-2 0,-5 5-3 15,-1 4-1-15,-5 6 0 0,1 2-2 16,-1 2 0-16,3 2 1 0,-1 1-2 16,3-7-2-16,8-4-30 15,0-9-31-15,4-8-30 0,0-8-29 0,0-8-95 16</inkml:trace>
  <inkml:trace contextRef="#ctx0" brushRef="#br0" timeOffset="-151024.78">8076 10612 503 0,'0'0'13'16,"0"0"14"-16,-70-53 24 0,45 45 1 15,-4 3-16-15,-2 2 0 0,0 3-9 16,-2 1-8-16,0 8-7 15,-2 3 2-15,2 4 0 0,0 7-7 0,2 5-4 0,-2 7-2 16,4 8-1 0,0 6 1-16,4 4-1 0,0 9 0 0,2 2 1 15,5 5-1-15,1 4 1 0,1 1-1 16,10 3 1-16,4-5 0 0,2 1-1 0,6-4 1 16,6-4-1-16,7 0-3 15,6-5 3 1,3-4 1-16,6-3-1 0,3-8 0 15,4-7 0-15,2-10 1 0,1-9-1 16,6-10 1-16,-1-10 0 0,7-10 2 0,0-16-2 16,4-9 3-16,4-7 5 0,0-8 0 15,0-4 3-15,-6-3-3 16,-2-1-3-16,-7-2-1 0,-7-1 3 16,-7 0 5-16,-10 0 1 0,-5-4-4 0,-9-1-2 15,-11-3-1-15,-7 1-4 0,-9 4 1 16,-13 4 0-16,-8 8-3 0,-7 6 0 15,-7 11-1-15,-5 10 1 0,-2 6 0 16,-4 16-1-16,2 4-1 0,2 14 1 16,0 11-11-16,0 8-12 0,9 8-14 15,-1 4-32-15,9 1-52 0,4-8-89 0</inkml:trace>
  <inkml:trace contextRef="#ctx0" brushRef="#br0" timeOffset="-135798.65">9790 9307 95 0,'0'0'40'15,"0"0"-1"-15,0 0 3 0,0 0 9 16,0 0-10-16,0 0 3 0,0 0-4 0,0 0 5 15,-19-54-6-15,17 49-6 16,0 2-9-16,2 0 1 0,0 2-1 0,0 1-2 16,0 0-3-16,0 0-5 15,0 0-6-15,0 0-1 0,0 1-4 0,0 0 0 16,6 2-1-16,1 0 1 0,1 3 4 16,2 2 3-16,0 3 1 0,1 5-4 15,1 4 3-15,3 7 2 0,-3 5 0 16,5 7 4-16,5 9 1 15,-7 2-1-15,6 7 7 0,-3 3-8 0,5 1-9 16,2-3-1-16,4-3-2 0,-5-1-1 16,5-1-1-16,0-3-1 0,2-3 1 15,2-1-1-15,-2-1 1 0,5-5-1 0,-5-3 0 16,0-3 2-16,-5-8-1 0,-3-2-1 16,-6-5 1-16,-5-5-1 0,-2-4 1 15,-8-3-1-15,1-4 0 0,-1-2 0 16,-2-1 0-16,0-3-6 0,-7-5-11 15,-9-5-1-15,-5-4-38 0,-2-6-24 16,-5-3-10-16,5 1-76 0,4 2-49 16</inkml:trace>
  <inkml:trace contextRef="#ctx0" brushRef="#br0" timeOffset="-135404.75">10069 10184 387 0,'0'0'40'15,"0"0"12"-15,0 0 5 0,0 0 1 16,0 0-14-16,0 0-5 0,0 0 3 16,0 0-8-16,0 0-6 15,-6-33-8-15,6 33-9 0,2 0-7 0,4 2-3 16,4 5-1-16,5 2 0 0,-7 3 0 16,9 3 2-16,-1 2-1 0,7 2 0 15,-4 3 0-15,3 0 0 16,-1 3 1-16,2-3-2 0,1 1 0 0,1-2 1 0,2-2-1 15,-4-3 0-15,2-3 0 0,2-1 0 16,-5-4 0-16,-3-3 1 16,-3-3-1-16,-1-2 0 0,-5-6 2 0,5-2 0 15,-5-5 4-15,5-4 17 0,1-7 1 16,-1-2-5-16,-3-3-10 0,0-2-6 16,-3 1-3-16,1 1 1 0,-8 0 1 15,2 7-1-15,-2 2 0 0,-2 9-1 16,0 4 0-16,0 5 0 15,0 2-1-15,0 0-14 16,0 0-13-16,0 6-15 0,0 8-27 0,0 9-37 0,2 5 5 0,-2 7-25 16,-2-4-93-16</inkml:trace>
  <inkml:trace contextRef="#ctx0" brushRef="#br0" timeOffset="-134789.75">10699 10907 279 0,'0'0'55'0,"-20"-54"-2"16,7 27 0-16,5 0 4 0,-4 0-11 0,-1-1-8 0,3 2-6 0,-2 3-2 15,1 1 0-15,3 6-2 0,-9 4 6 16,3 2-3-16,-3 1-8 0,1 4-4 15,-9 4-8-15,0 1-5 0,-4 8-4 16,-4 4-2-16,-2 6 0 0,0 7-1 16,0 6 0-1,2 2 1-15,2 6-3 0,2 3 3 0,6 5-1 0,2 2 0 16,1 3 1 0,3 1-1-16,3-2 1 0,3 2 0 0,3-1 0 0,6-3 0 0,2 2 1 15,0-1-2-15,6 1 1 0,2 0-3 31,5-1 3-31,-5 2 0 0,11-6-1 0,-1 1 1 0,9-4-1 0,0-2 0 32,6-2 0-32,9-5 1 0,3-5 0 15,9-6 0-15,6-3 1 0,4-7 0 16,4-5 0-16,2-4 0 0,-2-4-1 16,5-4-4-16,-5-7 4 0,-4-12 0 15,-4-4 2-15,0-7 0 0,-2-5 1 16,-2-6 5-16,2-5 3 0,-7-5 0 15,-3-1-2-15,1-2-2 0,-7 2 1 0,-7 3-5 16,-4 4 0-16,-10 4-3 0,-7 4 0 16,-14 3 0-16,-2 3 5 15,-21 1 2-15,-6 3-3 0,-10-1 0 0,-9 2-2 16,-9 3-1-16,-12 0-1 0,-9 3-1 16,-5 4-7-16,-6 2 6 0,2 3-1 15,3 3 2-15,1 7-1 0,9 4 0 16,3 1 0-16,7 9-4 0,4 2-5 15,7 6-5-15,-5 9-5 0,6 7-16 0,4 9-17 16,7 1-10-16,2 2-17 0,12-4-39 16,2-6-56-16</inkml:trace>
  <inkml:trace contextRef="#ctx0" brushRef="#br0" timeOffset="-134175">10745 11151 453 0,'0'0'57'0,"0"0"8"0,0-62-13 16,-4 48 6-16,-5 1-6 0,-5 5-16 15,0-1-8-15,-5 0-10 0,0 3-10 16,-5 3-4-16,1 0-1 0,4 3-2 15,3 0 2-15,-1 0-1 0,9 3-1 16,0 3-1-16,-1 1 0 0,3 2-3 16,2 3 2-16,-2 4-1 0,-2-1 2 15,1 2-1-15,5-4 1 0,2-1 0 16,0 2-1-16,2-3-2 0,2-2 2 16,7 3-2-16,-5-5 0 0,0-1 0 0,7-3 1 15,-3-2 1-15,0-1 1 0,5-1 0 16,-1-5 0-16,5-2 0 15,-5-2 0-15,5 0 1 0,-1-3 0 0,3-1 0 16,-13-1 2-16,5 1 12 0,-7-3 5 16,2 1-2-16,-6-2 0 15,0 5-2-15,-2 1 0 0,0 6-4 0,0 1-2 16,0 3-4-16,0 2 0 0,0 0-2 16,0 0-4-16,0 0 0 0,2 3-3 15,1 7 0-15,5 6-1 0,0 6 2 16,0 7 2-16,-1 6 0 0,3 4 0 0,-2 2 0 15,7 4 1-15,-7 8-1 0,2 1 1 16,1 0-1-16,-7-5-3 0,0-5 3 16,-4-7 0-16,0-6 1 0,-4-5 1 15,-2-6 1-15,-3-7-1 0,-3-1 4 16,-1-4 3-16,-9-2 0 16,1-2-2-16,-2-4-2 0,-4 1-3 0,3-2 0 15,-3-4-2-15,4-1 0 0,0-1-5 0,11 0-12 16,4-1-6-16,6 1-11 15,6 0-19-15,10-2-47 0,5-3-71 0,-3 0-180 16</inkml:trace>
  <inkml:trace contextRef="#ctx0" brushRef="#br0" timeOffset="-126348.52">12725 9651 45 0,'0'0'232'0,"0"0"-183"15,0 0-8-15,0 0 4 0,0 0-1 16,0 0-9-16,0 0-11 0,0 0-4 15,0 0-4-15,-8 1 1 0,10-1-6 16,4 0-4-16,0 1 1 0,7 1 2 16,-1 0 5-16,9-1 2 0,-3-1 0 0,7 0 4 15,8-5-4-15,2-3-5 0,7-2 1 16,3-2-5-16,-5 3-5 0,1 1-1 16,0 1-1-16,-8 6-1 0,-2 0-24 15,-12 1-37-15,-3 4-37 0,-7 0-77 16,-9-1-173-16</inkml:trace>
  <inkml:trace contextRef="#ctx0" brushRef="#br0" timeOffset="-126145.02">12849 9845 482 0,'0'0'30'0,"0"0"-14"15,0 0 34-15,0 0 10 0,62-5-20 16,-49-2-5-16,9 0 0 0,1-2-5 15,2-2-10-15,6-1-6 0,4 0-7 16,2-1-5-16,-4 0 0 0,5 0-2 16,-12 0-11-16,3 1-45 0,-6-4-45 15,-2 1-95-15</inkml:trace>
  <inkml:trace contextRef="#ctx0" brushRef="#br0" timeOffset="-125813.95">12955 9346 599 0,'0'0'28'15,"0"0"-9"-15,0 0 4 0,0 0 3 0,0 0-3 16,0 0-2-16,0 0 4 16,0 0-4-16,0 0-6 0,6 5-9 0,10-3-1 15,3 1 1-15,8-1 4 16,8 0 3-16,8 2-4 0,3 1-2 15,-1 3-2-15,5 2-2 0,-2 2-1 16,3 5-1-16,-12-1-1 16,-1 2-2-16,-7 1 1 0,-9 1 0 0,-11 0 1 0,-3 3 0 15,-8 6 1-15,-2 0 1 0,-8 4 0 16,-17 1 0 0,-2-1 0-16,-8 2 0 0,-5-1 0 15,-5 0 1-15,-3-3-1 0,0-4 0 0,5 0-2 0,4-4-4 16,6-2-13-16,1-1-20 0,6-2-45 15,3-2-54-15,8-3-108 0</inkml:trace>
  <inkml:trace contextRef="#ctx0" brushRef="#br0" timeOffset="-124567.6">16012 8262 176 0,'0'0'84'16,"0"0"-28"-16,0 0-7 0,0 0 3 0,0 0 2 16,0 0-5-16,-12-39-5 15,9 34-7-15,-1 0-7 0,2 0-6 16,-2 1-3-16,0-1-2 0,-6 1-3 16,3-2-3-16,1 3-4 0,-2 0-1 15,-9 0-3-15,3 2-2 0,-9 0-3 0,0 1-1 16,1 3 1-16,-5 4-2 0,-2 4 2 15,6 1 0-15,3 7 0 0,-3 2-1 16,2 4 0-16,7 4 0 0,1 0 1 16,3-1-1-16,4-2 1 0,4-3-1 15,2-2 0-15,4-3 0 0,2-1 0 16,8-3-1-16,-5-4 2 0,9 0 0 16,-3-4 1-16,10-3 2 0,-5-3 4 0,9 0 5 15,2-8 2-15,2-3 2 16,0-4-2-16,-2-1-3 0,0-3 1 15,-8 1 1-15,-6 3-2 0,-1 1-6 0,-10 1 0 16,1 2 6-16,-3 1-1 0,-2 0 0 16,0 3-2-16,-2 0 0 0,0 3-2 15,-2 0-1-15,0 3-2 0,0-2 0 16,2 3-3-16,-2 0 0 0,2 2 0 16,-2 11-4-16,2 4 0 0,-5 3 2 15,5 5 2-15,0 0 0 0,0 3 0 16,5 0 0-16,-3 1-1 0,2 2 1 15,4-1-2-15,0 0 1 0,-2-1 0 16,-1-1 1-16,-3-4 0 0,0-4 0 16,-2-3 0-16,2-5 1 0,-4-1-1 15,-2-3 1-15,-3 0 0 0,-1 2 1 0,-6-1-1 16,1-2 1-16,-7 0 1 0,5-1-2 16,-8-3-1-16,5-1-5 0,-5-2-9 15,-2 0-13-15,-4-5-27 0,0-3-25 16,-2-1-16-16,2-5-57 0,0-3-103 15</inkml:trace>
  <inkml:trace contextRef="#ctx0" brushRef="#br0" timeOffset="-124128.06">15731 8164 437 0,'0'0'157'16,"0"0"-110"-16,0 0 0 15,0 0 26-15,0 0-30 0,0 0-21 0,0 0-11 0,0 0-1 16,-13-34-4-16,-5 46-4 16,-1 4-2-16,-4 8 0 0,-3 2 0 15,-1 4 0-15,6 3 1 0,-2-1-1 16,3 4 0-16,5 3 0 0,-1 3 0 16,5 1 0-16,7 2 2 0,0-1-2 15,4 0 0-15,2 0-4 0,4 1 3 0,7-1 1 16,5 2-1-16,5-3 1 0,-2-4-1 15,8-4 1-15,4-8-1 0,4-4 1 16,6-6-1-16,1-8 1 0,-1-8 1 16,5-2-1-16,-5-9 1 0,0-9 0 15,1-5-1-15,-1-3 2 0,-1-6 2 16,-1-5 0-16,0-1 3 0,-3-5 5 0,-1-3 4 16,-4-6 0-16,0-5-2 15,-6 0-4-15,-7 3-1 16,-3 0-3-16,-13 8 6 0,-4 0-7 0,-8 4-3 15,-19 2 4-15,-4 4-3 0,-10 7 0 0,-13 5-3 16,-6 6 1-16,-4 10-1 0,-6 6-4 16,-1 6-12-16,5 13-6 15,6 5-3-15,13 7-6 0,7 5-14 0,9 5-27 16,5 6-39-16,-3 4-65 0,8-5-135 16</inkml:trace>
  <inkml:trace contextRef="#ctx0" brushRef="#br0" timeOffset="-123655.81">15756 9028 388 0,'0'0'75'0,"0"0"-9"16,0 0 4-16,8-53-11 0,-8 43-11 0,2 5 1 15,0-3-2-15,-2 6-9 0,0 2-8 16,0 0-8-16,0 0-9 0,0 1-6 16,0 4-5-16,0 4-2 0,-4 4 0 15,-2 8 0-15,-9 2 1 0,1 5-1 16,-5 4 1-16,-2 1 0 0,-3 3-1 16,-5 3 1-16,0 3-1 0,-2 1 1 0,-4 0 0 15,2-1 0 1,2-3-1-16,0 0 0 0,4-2-6 0,2-4-4 0,2 0-11 15,11-5 2-15,-5-2-13 0,5-1-12 16,1-3-17-16,-1-3-14 0,6-3-17 16,2-4-21-1,0-4-13-15,-1-3-78 0</inkml:trace>
  <inkml:trace contextRef="#ctx0" brushRef="#br0" timeOffset="-123121.63">15158 9593 231 0,'0'0'37'0,"0"0"-23"0,0 0 13 0,0 0 5 15,0 0-3-15,0-51 3 0,-6 44 8 16,2-2 9-16,2 0-2 0,-2-1-7 16,0 2-3-16,1 2-2 0,1 0-1 15,2 2 2-15,-2 2 0 0,2-1-6 16,0 3-4-16,0 0-10 0,0 0-6 15,0 0-6-15,0 0-2 0,0 1-2 0,0 1-1 16,0 2 1-16,0 5-1 16,0 1 1-16,-2 6 0 0,-4 2 3 15,-4 5-1-15,-1 4 0 0,1 0-1 16,-4 0 1-16,3 0-1 0,5-4 0 0,2-1 0 16,2-6-1-16,2-2-1 0,0-2 1 31,6-2 0-31,0-1-2 0,3-1-1 0,7-1 2 0,1-1 0 0,7-2 1 15,9-4 0-15,3-1 2 0,9-7-1 16,5-3 1-16,3-1 0 0,-3-2-1 16,0 2 0-16,-5 0 1 0,-12 3-2 15,-4 3-20-15,-14 2-29 0,-3 3-39 16,-8 1-18-16,-4 0-87 0</inkml:trace>
  <inkml:trace contextRef="#ctx0" brushRef="#br0" timeOffset="-122423.72">15135 10030 402 0,'0'0'55'0,"0"0"-17"0,0 0 12 16,0 0 7-16,0 0-10 0,0 0-6 15,-2-52 1-15,-2 50-6 0,-4-3-9 16,-4 2-11-16,1 3-6 0,-9 0-6 16,3 5-2-16,-10 1 0 0,-2 1 0 15,-2 6-1-15,0 2-1 0,-2 4 0 16,0 3-4-16,2 4 4 0,0 3-1 0,0 2 1 16,2 6 1-16,-4 1-1 0,0 3 0 15,4 5 1-15,-4-1-1 0,4 0 1 16,2 1-1-16,6-3-1 15,7-1 0-15,-5-4 1 0,9 1 0 0,8-2-1 16,0 3 0-16,2-1 1 0,4 0-1 16,6-1-1-16,9-1 0 0,-2-2 2 15,5-2-1-15,7-4 0 16,6-3 1-16,5-4-2 0,5-3 2 0,3-3 0 16,7-6-1-16,1-4 2 0,4-5-1 15,4-3 0-15,-2-12 0 0,2-6 1 16,0-6-1-16,3-5-2 0,-7-4 0 0,0 2 2 15,-7-2 0-15,1 2 0 0,-11-1 1 16,-3-1 4-16,-9 0 1 0,-4-2 0 16,-7-1 5-16,-9-2 0 0,-7-1-2 15,-2-4-2-15,-6 2-1 0,-7-5 1 16,-11 2 1-16,-7-1 0 0,-4 5-6 16,-7 5-1-16,-7 6-1 0,-5 6-4 15,-6 8 3-15,2 8 1 0,-2 4-1 16,-4 5-2-16,0 2-8 0,7 6-17 15,5 5-1-15,0 5-11 0,5 3-15 0,10 5-4 16,-7 4-15-16,1 3-44 0,6-3-64 16</inkml:trace>
  <inkml:trace contextRef="#ctx0" brushRef="#br0" timeOffset="-121988.21">15071 10449 542 0,'0'0'13'0,"0"0"30"0,0 0-12 0,0 0 16 16,7-51 3-16,-7 49-12 0,0-1-4 15,0 2-3-15,0 1-10 0,0 0-6 16,0 0-5-16,0 0-2 0,-2 1-3 15,-3 4-2-15,1 2-3 0,-4 5 1 16,-9 4-1-16,3 5 0 0,-11 4 0 16,2 0 0-16,3 2-5 0,-5-1-5 15,4-4-6-15,7 0 2 16,1-6 4-16,3-1 2 0,2-4 0 0,6 0-1 0,0-4 4 16,0-1 2-16,2-1 2 0,0-1 1 15,0-1-2-15,4 1-1 16,2-1 2-16,4 0 1 0,7-3 0 0,-3 0 3 15,11-6 3-15,4-4 3 0,4-3 1 16,2 2-1-16,5-3-1 0,-1 3-2 16,-2 0-3-16,0 3-3 0,-6 3 0 15,-4 1 0-15,-4 2 0 16,-5 1-1-16,-7 1-22 0,-3 0-40 0,-6 0-54 16,-2 0-70-16,-10 0-210 0</inkml:trace>
  <inkml:trace contextRef="#ctx0" brushRef="#br0" timeOffset="-121751.83">15160 10457 666 0,'0'0'55'16,"0"0"-16"-16,0 0 20 0,0 0-17 16,0 0-16-16,0 0-5 0,0 0 2 15,0 0-3-15,-2-45-6 16,2 47-5-16,0 2-5 0,0 7-2 0,2 6-2 0,2 6 2 15,-2 9-2 1,1 5 1-16,1 7 0 0,-2 4-1 0,0 7 1 0,2-1-1 16,0 1-8-16,-2-5-12 15,2-7-19-15,2-9-6 0,-1-10-21 0,3-11-57 16,0-8-47-16,-6-5-164 0</inkml:trace>
  <inkml:trace contextRef="#ctx0" brushRef="#br0" timeOffset="-121012.52">16150 8850 174 0,'0'0'37'0,"0"0"-16"0,0 0 16 16,0 0 7-16,0 0-4 0,0 0-6 16,0 0 1-16,0 0 6 0,0-39-1 15,0 39 5-15,0-1-1 16,0 1-2-16,0 0-4 0,0 0-8 0,0 0-3 15,2 0-9-15,5 3-5 0,3 7-1 0,11 0 8 16,-1 5-4-16,3 1-2 0,8 3-2 16,6 5 0-16,5 2-3 0,5 6-1 15,1 2-1-15,8 6-1 16,-1 5 0-16,-3 2-1 0,2 3-3 0,0 1 1 16,-5 0-2-16,1 3 1 0,-5-6-1 15,-1 0 2-15,3-2-3 0,-5-4 0 16,-3-2-3-16,-2-4 1 0,-6-3 1 15,0-2-3-15,-8-6-2 0,-7-3-4 16,-1-5-1-16,-11-3-6 0,-2-4-14 16,-2-5-24-16,-4-3-13 0,-6-1-6 15,-9-1-55-15,4-1-66 16</inkml:trace>
  <inkml:trace contextRef="#ctx0" brushRef="#br0" timeOffset="-120541.09">17012 9375 469 0,'0'0'60'0,"0"0"8"0,0 0-11 16,0 0 0-16,0 0 1 0,0 0-16 16,0 0-9-16,0 0-7 0,0 0-8 15,-10-38-10-15,14 38-6 0,7 3-2 16,-1 8 0-16,8 2 1 0,-3 2 0 16,8 3 1-16,-1 4-1 0,-1 2 1 15,2 0-2-15,-2 3 0 0,-3 3 1 16,1 2-1-16,-5-2 1 0,-1-1-1 15,-3-2 0-15,0-2 1 0,-1-2-1 16,1-2 1-16,-6-2-1 0,0-3 0 0,-2 0 0 16,0-3-3-16,-2-1 2 15,-6-2 0-15,-10 1 0 0,1 0 0 16,-12-2 1-16,-4-1 0 0,-6-1 0 0,0 0 1 16,0-3-1-16,-5-2 1 15,1-1-1-15,4 2 0 0,2-3 1 0,4 2-1 16,0-2-1-16,12 0-6 0,0 0-3 15,9 0 1-15,2 2-7 0,4 2-20 16,4 2-30-16,0 2-33 0,0 0-33 16,8 3-60-16</inkml:trace>
  <inkml:trace contextRef="#ctx0" brushRef="#br0" timeOffset="-119959.06">17310 10231 516 0,'0'0'4'0,"-19"-63"6"0,15 45 28 15,-4 3 5-15,-4 2 0 16,-3-2-4-16,1 2 0 0,-5 3-7 15,3 0-1-15,-3 4-9 0,5-1-3 16,-5 4-3-16,4 3-3 0,-1 0-7 0,-1 7-4 16,-1 2-1-16,-3 6 0 0,0 5-1 15,-3 5 0-15,-1 4 0 0,6 2 0 16,-4 1 0-16,9 2 0 0,-5 2 0 16,5 3 1-16,2 1-2 0,3 3 0 15,5 0 0-15,4 0-2 0,2-1 2 16,6-1-1-16,7 1 0 0,6 1-1 15,3-1 2-15,7 2 0 0,5-1 0 16,5-1 1-16,6-3 0 0,3-5-1 16,2-5 1-16,-3-8 1 0,7-5-1 15,-2-4 1-15,2-7 0 0,2-4-1 0,-1-2 2 16,3-9-2-16,-2-3 1 16,0-7 0-16,0-1 1 0,-6-9 0 15,1-4 0-15,-1-7 1 0,-6-7 2 0,-5-4 3 16,-6-4 1-16,-8-3 1 0,-4-3-3 15,-17-2 0-15,-6-3-2 0,-17 0 4 16,-5 1 2-16,-18 6-7 0,-13 3-1 16,-9 9-3-16,-7 6-2 0,-5 8 2 15,2 10 0-15,-1 8-1 0,9 6-1 16,6 5-5-16,-2 5-1 0,-6 0-11 16,-2 10-7-16,-4 2-8 0,-7 7-2 0,5 3-7 15,3 4-15-15,5 4-8 0,4 0-32 16,6 0-70-16,15-5-152 0</inkml:trace>
  <inkml:trace contextRef="#ctx0" brushRef="#br0" timeOffset="-119369.59">17554 10419 389 0,'0'0'53'0,"0"0"25"16,12-55 0-16,-12 41-16 0,-2 1-5 0,-8 3-10 16,-2-1-8-16,-5 2-13 0,1 5-7 15,-7 1-9-15,-2 3-5 0,4 1-2 16,-4 5-3-16,3 4-1 0,1 3 1 16,2-1 0-16,1 0-1 0,-1 1 0 15,5 2 1-15,-1-1 0 0,5-1-1 16,2 1 0-16,2-2 1 0,1 0-2 15,5 2 1-15,0-3-3 0,2 3 2 16,7 0 1-16,-1 0-1 0,0 1 2 16,7 2-2-16,1 0 2 0,5 2 0 0,0 3 0 15,3 0 0-15,7 2 0 0,-6-2 0 16,-6-1 0 0,-1-4 0-16,-7-3 2 0,-9-2-2 0,-2-2 0 15,0 0-7-15,-6-4-7 0,-1 3-2 0,-7-3-20 16,2-2-17-16,-3 1-10 0,-4-4 34 15,5 2 12-15,-3-3 11 0,3-4 6 16,0-3 0-16,1-2 5 0,-3 0 7 16,5-2 4-16,5-2 3 0,-2 2 1 15,2-4 3-15,6-1 5 0,0-6-3 16,0-5 1-16,6-4-3 0,2-4-3 16,2 2-3-16,5-1 1 0,-1 3-3 0,5 3-4 15,0 2 2-15,-1 2 3 0,-3 5 0 16,-7-1-2-16,2 5-6 0,-6 1-2 15,-4 1 1-15,0 1 2 0,-8 0-5 16,-4-1-2-16,-1 5-2 0,-5 1-1 16,-1 4-5-16,-6 3-15 0,-6 2-11 15,-4 11-15-15,-10 2-42 0,-5 3-64 16,7-1-176-16</inkml:trace>
  <inkml:trace contextRef="#ctx0" brushRef="#br0" timeOffset="-116881.4">9389 17789 353 0,'0'0'15'0,"0"0"29"0,0 0 2 16,0 0-18-16,0 0-7 0,0 0 1 15,0 0 4-15,0 0 2 0,-2 12 1 16,8-12-6-16,0 1-4 0,2 1 2 16,1 0-3-16,3 1 1 0,3 0-2 15,1-1-1-15,5 1-5 0,6-3 1 16,0 0 1-16,6 0-1 0,2-4-2 15,-2-1-2-15,4-2-3 0,0-3-2 16,-6 4 0-16,0-2-3 0,-6 3 0 16,-6-1 0-16,-5 2 1 0,-8 1-1 15,-2 1 0-15,-4-1-5 0,-6-3-26 16,-6-4-30-16,-13-6-88 0,-8-3-316 0</inkml:trace>
  <inkml:trace contextRef="#ctx0" brushRef="#br0" timeOffset="-108375.6">14726 11080 257 0,'0'0'30'0,"0"0"51"16,0 0-10-16,0 0-13 0,0 0-12 0,0 0-3 16,0 0-11-16,0 0-5 0,8-22-6 15,-8 21-1-15,0-1-2 0,0 2 0 16,0 0 0-16,0 0-3 15,0 0 2-15,0 0-3 0,0 0 0 0,0 3-8 16,-4 3-2-16,2 6-1 0,-8 4 1 16,-5 9 1-16,5 2 0 0,-11 5 3 15,5 1 0-15,-3 5 0 0,-3 2-4 0,1 5-1 16,-4 2-1-16,-2 3 0 0,0 4 0 16,-4 3-1-16,-2 0 1 0,-6 3-1 15,2-1 0 1,0-2 0-16,-1-5 0 0,3-3 1 0,2-5-1 0,6-4 0 15,0-5 0-15,11-5 0 0,-3-6-1 16,9-1 0-16,-2-4-2 0,3-4-10 16,3-1-17-16,2-6-2 0,2-4-12 0,-2-1-11 15,2-3-9-15,2 0-23 16,-7-4-24-16,3-3-65 16</inkml:trace>
  <inkml:trace contextRef="#ctx0" brushRef="#br0" timeOffset="-108013.8">13937 11966 460 0,'0'0'82'16,"0"0"-12"-16,0 0-19 0,0 0 6 0,0 0-12 15,0 0-16-15,0 0-11 16,0 0-2-16,0 0-3 0,12-37-4 15,-12 37-6-15,0 3-3 0,4 5 0 16,0 5 0-16,0 5 0 16,-4 5 1-16,0 6 0 0,0 3 2 0,-4 4-3 15,-2 1 0 1,2-1 0-16,2 1 0 0,2-3-2 0,0-1-1 0,0-5 1 0,0-5 1 16,6-3 1-16,4-8-2 0,-1-2 1 15,-1-5-2-15,4-3 3 16,5-2 0-16,3-7 0 0,5-4 0 15,4-7 3-15,8-6-2 0,1-3 1 16,3-4-1-16,-4 1 0 0,-2 4-1 0,-4 2-3 16,-12 7-9-16,-3 3-19 0,-11 5-35 0,-5 6-22 15,-9 2-35-15,-9 1-133 16</inkml:trace>
  <inkml:trace contextRef="#ctx0" brushRef="#br0" timeOffset="-107414.84">13870 12502 219 0,'0'0'147'0,"0"0"-84"0,0-56-10 0,0 40 9 16,0 2 0-16,-2-2-16 0,-4-3-7 15,0 4-7-15,-2-1 2 0,1 4-8 16,-5 2-3-16,0 3-4 16,3 2-4-16,-11 4-3 0,3 1-6 15,-8 4-4 1,-4 6-1-16,-2 5-1 0,-2 5 0 16,-4 5 0-16,-2 4 0 0,6 4 0 15,-4 3 0-15,-1 3 0 0,1 1 0 16,4 3 0-16,6 3 0 0,0 2 0 0,5-1 1 15,7 1-2-15,-1 3 1 0,3 0 0 16,9 1 0-16,0-1 0 0,4-4 0 16,0 0 0-16,6-6 0 0,4 0-1 15,9-5-1-15,0 0 0 0,5-3 0 16,7-2 0-16,7-3 1 0,5-2 0 16,7-4-1-16,-3-3 0 0,5-7-1 15,4-5 0-15,-5-5 1 0,7-4 2 16,-8-8 0-16,0-9 0 0,3-6 0 0,-7-6 1 15,1-4 1-15,-1-4-1 16,-7-4 1-16,-4-5 0 0,-2-3 0 16,-6-5 0-16,-10-2-2 0,-3-3 0 15,-8-1 0-15,-6 0-1 0,-12 0 1 0,-7 2 1 16,-3 9 1-16,-3 7 0 0,-8 13 0 16,-7 5 2-16,-7 7-1 0,-3 8 1 15,-3 5-4-15,-9 6-1 0,-5 9-1 16,1 8 1-16,0 7-2 0,0 4-8 15,0 4-6-15,6 5-10 0,4 0-19 16,6-1-14-16,11 0-8 0,4-1-23 16,4 1-37-16,4-5-85 0</inkml:trace>
  <inkml:trace contextRef="#ctx0" brushRef="#br0" timeOffset="-107100.98">13411 12965 56 0,'0'0'300'0,"0"0"-250"16,0 0 4-16,0 0 11 0,0 0-7 0,0 0-16 15,0 0-13-15,0 0-5 16,5-46-4-16,5 43 1 0,4-1-5 0,5 0-2 15,6-4 0-15,6-1 0 0,6 0-1 16,9-2-3-16,-1-2 0 0,-2 2-1 16,9-3-2-16,-9 5-2 0,-1-2-4 15,-9 2 1-15,-6 3-1 0,-2 3-1 16,-17 0 0-16,0-1-36 0,-4 2-37 16,-4 2-24-16,-14 0-21 0,1 1-55 15</inkml:trace>
  <inkml:trace contextRef="#ctx0" brushRef="#br0" timeOffset="-106687.92">13593 12817 529 0,'0'0'65'0,"0"0"-12"0,0 0-10 15,0 0 12-15,0 0-4 0,0 0-21 16,0 0-12-16,0 0-3 0,0 0-4 16,-33-10-4-16,40 21-6 0,-3 5 1 15,0 7 3-15,-2 0-1 0,0 2-2 16,2 4-1-16,-2-1 0 0,0-1 0 15,-2-3 0-15,0-2 0 0,0-4 0 16,0-2-1-16,0-3-2 0,0-3-2 16,0-2-4-16,0-5 0 0,0-1 1 15,4-1 1-15,-4-1 3 0,0 0 0 0,2 0 3 16,-2-2-1-16,5-1 1 0,-5-4 1 16,6-4-1-16,0-3 2 0,-2-4 0 15,6 1 1-15,5-1 0 0,-3 0-1 16,9 4 0-16,-7-1-2 0,7 8 2 0,-4 2-1 15,1 4-1-15,7 0 1 0,-4 4 2 16,3 5 0-16,5 1 0 0,5 3 0 16,-1 2 2-16,-4 1-1 0,-5 4 0 15,-5-1-1 1,-5 2-1-16,-5-1 0 0,-9-2 0 0,-2 2-1 0,-17 1 0 16,-2 2 2-16,-16 3-1 0,-2-2-2 15,-5-2-7-15,5-2-8 0,-4-6-13 16,8-2-21-1,4-3-44-15,2-4-24 0,4 0-85 0</inkml:trace>
  <inkml:trace contextRef="#ctx0" brushRef="#br0" timeOffset="-100381.2">19714 9387 334 0,'0'0'81'0,"0"0"-26"0,0 0-5 16,0 0 7-16,0 0-10 16,0 0-7-16,0 0-8 0,0 0-2 0,-37-13-3 15,37 11-9-15,0 1-11 0,0-1-6 16,6 2 3-16,0 0-4 0,3 0-1 15,7 0 1-15,7 0 0 0,10-1 1 16,4-4 1-16,4 1 0 0,3 0 1 16,3 1-3-16,-1 0 2 15,-3 3-2-15,-5 2 0 0,-10 7 0 0,-3 2-35 16,-12 5-48-16,-13-1-54 0,0-2-126 0</inkml:trace>
  <inkml:trace contextRef="#ctx0" brushRef="#br0" timeOffset="-100157.13">19747 9665 536 0,'0'0'53'0,"0"0"-43"16,0 0-7-16,0 0 19 0,0 0 14 16,0 0-25-16,0 0 9 0,0 0 11 15,54-3-13-15,-31 2 1 0,-1-5-8 16,7 3-3-16,2-3-3 0,5-1-3 15,-3 1-1-15,6 0-1 0,-8 2 1 16,-4 1-1-16,-7 2-22 0,-5 0-77 16,-9-3-64-16,-6 1-183 0</inkml:trace>
  <inkml:trace contextRef="#ctx0" brushRef="#br0" timeOffset="-99846.39">20024 9256 529 0,'0'0'44'0,"0"0"-8"0,0 0 12 15,0 0 7-15,0 0-14 0,0 0-16 0,0 0-3 16,0 0-4-16,0 0-7 0,-33-34-5 16,33 34-6-16,2 0 0 0,4 5-1 15,7 4-1-15,-1 4 1 0,11 2 1 16,4 0 0-16,4 1 0 0,4 4 0 15,2-3 1-15,2 3 0 0,-1-1 0 16,-5 1 0-16,-4 0 0 0,-9-2-1 16,-5 0-1-16,-11-1 1 0,-2 0 0 15,-2 3-1-15,-8 1 1 0,-11 3 1 16,-4 2 1-16,-3 1-2 0,-10 1 0 16,3 0-3-16,-2-1-8 0,2-3-22 15,0-1-27-15,0-2-28 0,4-3-49 0,4-4-110 16</inkml:trace>
  <inkml:trace contextRef="#ctx0" brushRef="#br0" timeOffset="-98452.04">22637 7732 505 0,'0'0'69'0,"0"0"-40"16,0 0 7-16,0 0 6 0,0 0-15 15,-56-26-18-15,38 26-6 0,-3 4 1 16,-2 3-2-16,-2 3 0 0,-1 1 2 16,-5 2 1-16,4 4 2 0,0 3-1 15,4 3-1-15,-4 2-1 0,4 6-2 0,1 2 1 16,3 4-3-16,-2 3 1 16,3 0 0-16,-1-1-1 0,7-1 0 15,-1-1 0-15,5 0-2 0,6 3 2 0,2-1 0 16,0 4 0-16,10-2 1 0,3 0 0 15,1 2 1-15,5-5 0 0,2-1 0 16,1-3 0-16,7-3-2 0,0-1-1 16,2-5-1-16,4-2 2 0,3-7 0 15,1-6 0-15,6-5 0 0,3-5 2 16,3-10 0-16,3-6 2 0,2-7 4 16,-2-3 9-16,-3-2-2 0,-1 0-2 15,-6 1-1-15,-7 0 0 0,-2-1 3 16,-4-2 1-16,-4-3-2 0,-9-2 0 15,-1-4-1-15,-7-3-6 0,-2-4-2 0,-8-5 1 16,-2-5-2-16,-10-7-2 0,-5-1 1 16,-5-1-1-16,-7 2-2 0,-8 6 0 15,-7 7 0-15,-5 7 0 0,-7 12 0 16,-6 9 0-16,-6 10-5 0,-5 7-12 16,1 5-7-16,6 14-9 0,6 7-9 15,12 10-22-15,9 4-19 0,12 8-10 0,2 5-73 16,5-4-205-16</inkml:trace>
  <inkml:trace contextRef="#ctx0" brushRef="#br0" timeOffset="-96727.47">22449 8739 166 0,'0'0'39'0,"0"0"-9"0,0 0 14 16,0 0-10-16,0 0-4 0,0 0 2 15,-15-51 4-15,13 44 2 0,2 2 0 16,-2-1 6-16,0 0-2 0,2 0-3 15,0-1-5-15,0 2-2 0,-2 2 8 16,2 0-6-16,0 3-4 0,0 0-6 16,0 0-5-16,0 0-2 0,0 0-5 15,-4 3-3-15,4 0-2 0,-2 4-3 16,0 6-2-16,-2 5 2 0,-4 5 7 16,-1 3 0-16,-3 1-2 0,-3 5-1 15,-5 0-1-15,-1 4-1 0,-6 3-1 16,-2 4-3-16,0 1 0 0,-6 0 0 0,2 1-1 15,-2 3 0-15,0-3-1 0,4 0-4 16,0-2 4-16,4-4 1 0,6-1-1 16,-2-6 0-16,7-4 0 0,4-6 0 15,3-6-3-15,5-3-4 0,-2-1-6 16,4-5-5-16,2-2-4 0,0-4-12 16,0-1-7-16,0 0-23 0,6-5-10 0,-2-8-6 15,-2-3-74-15,-2 0-168 16</inkml:trace>
  <inkml:trace contextRef="#ctx0" brushRef="#br0" timeOffset="-96348.58">21854 9277 406 0,'0'0'76'0,"0"0"-11"16,0 0 3-16,-7-51-3 0,5 47-9 15,0-2-11-15,2 3-6 0,-2 0-8 16,2 1-8-16,0 1-6 0,-2 1-6 16,2 0-6-16,0 0-3 0,0 0-2 0,-2 6 0 15,0 5-1-15,0 7 0 0,-4 5 1 16,2 4 0-16,-5-1 0 0,5 3 1 16,2-2-1-16,0 1 1 0,0-2-1 15,0-1 0-15,2 1-2 0,0-1 2 16,0-3-1-16,2-3 1 0,2-4 0 15,-2-2 0-15,2-4 0 16,5-2 0-16,1-1-1 0,4-1 1 0,9-2 0 16,4-3 0-16,2-1 0 0,10-7 0 0,3-3 1 15,5 1 0-15,3-5 0 16,-5 5 0-16,3 0 0 0,-13 3-1 0,-4 4-16 16,-8 1-35-1,-9 1-47-15,-10 8-46 0,-4-1-134 0</inkml:trace>
  <inkml:trace contextRef="#ctx0" brushRef="#br0" timeOffset="-95766.43">21705 9860 495 0,'0'0'25'0,"-33"-51"32"0,18 33-16 15,1-1 9-15,3 4-4 16,-5 1-7-16,6 2-11 0,-5 2-4 0,3 1-9 16,-1 1-3-16,-7 4-5 0,3 3-4 0,-2 2 1 15,-3 1-1-15,1 5-2 16,-4 2 0-16,0 3 0 15,1 4 0-15,-1 5-1 0,-2 2 0 0,0 4 0 0,4 2 0 16,3 1 0-16,-1 2-1 0,7 1-2 16,-3 2 3-16,5 0-1 0,1 1 1 15,7 0-1-15,2-2 1 0,2-1-1 16,4 1 1-16,11 0 0 0,-1 1 0 16,9-2 0-16,2 3 0 0,2 0 0 15,4-2 0-15,0-4 0 0,4-1-1 16,0-6 1-16,4 0-4 0,2-7 3 15,3-4 1 1,1-4 0-16,5-7 0 0,2-4 0 0,1-10 0 0,5-8 1 16,2-5 0-16,0-6 0 15,-4-4 0-15,-2-7 3 0,2-3 1 0,-9-1 4 0,-4-4 5 16,-9 1-2-16,-10-3-2 0,-5 0 0 16,-11-3-6-16,-8-5 0 0,-2-4-1 15,-14 1 2-15,-9 6-5 16,-8 11 0-16,-11 10 2 0,-7 8 0 0,-11 8-2 15,-5 10-4-15,1 10-2 0,0 5-4 0,2 13-3 16,4 5-5-16,13 4-9 16,3 5-19-16,7 2-28 0,4 3-15 0,0 1-51 15,6-6-132-15</inkml:trace>
  <inkml:trace contextRef="#ctx0" brushRef="#br0" timeOffset="-95009.78">21533 10055 335 0,'0'0'133'0,"0"0"-73"16,0 0-12-16,-8-51 15 0,8 41-8 15,-2 3-10-15,2 1-12 0,-2 3-8 16,2 0-10-16,0 2-4 16,0 0-5-16,0 0-1 0,0 1-1 0,0 0-2 15,6 0-2-15,2 0-1 0,3 0 1 16,9 0 0-16,-1 0 1 0,12-5 1 16,2-2 4-16,6-4 2 0,5 0-1 15,-5 2-2-15,0 0-2 0,-4 1-2 16,-4 3 0-16,-8 2 0 0,-8 3-1 15,-7 0-1 1,-4 0-14-16,-4 0-22 0,-2 3-11 16,-8 1-11-16,-5 1 11 0,-8 1-16 15,-1 4-26-15,-1-3 19 0,2 1 34 0,-2-3 21 0,2-1 9 0,5-2 5 16,-5-2 2 0,9 0 3-16,-5-6 29 0,9-2 49 15,-3 1-25-15,1 1 7 0,4-1-10 16,1 3-6-16,-1 1-5 0,4 3-6 15,4-1-12-15,-2 1-5 16,0 0-5-16,2 1-5 0,0 6-8 16,0 1-1-16,0 7-1 0,0 5 1 0,0 2 1 15,0 3-1-15,0-2 1 0,2 0-1 16,-2-4 0-16,-2-2 1 0,2-3-1 16,0-5 0-16,0-1 1 0,-2-2-1 15,2-4 0-15,0-1 1 0,-2 0-1 16,2-1 0-16,0 0 0 0,0 0 0 15,0 0 0-15,0 0 0 0,2 0 0 0,-2 0 0 16,2-4 1-16,-2-1-1 16,4-2 1-16,0 2-1 0,4 0 1 0,-3-2-1 15,3 0 0-15,4 3 0 0,3-3 0 16,1 2 1-16,5 2 0 16,2 0 0-16,1 3 1 0,5 0 0 15,-2 3 0-15,0 6 2 0,-2 4-1 0,-9 3 2 16,3 0-1-16,-9 1-2 0,-5-2 1 15,-5-1-2-15,0 1 2 0,-7-4 1 16,-7 3 0-16,-5 0-1 0,-1-1-1 16,-3 0-2-16,-8-3-1 0,2-2-9 15,-2-1-9-15,-4-2-19 0,2-1-29 16,0-1-32-16,4 0-41 0,8 0-99 16</inkml:trace>
  <inkml:trace contextRef="#ctx0" brushRef="#br0" timeOffset="-94475.08">21455 10660 335 0,'0'0'64'0,"0"0"-14"0,0 0 23 16,0-50-8-16,0 41-20 0,2 2-5 16,0 1 8-16,0-1-1 0,4 1-9 15,-4-3-9-15,4 2-5 0,-2 1-6 16,1 0-6-16,-1 3-2 0,-2 0-2 15,0 0 1-15,0 2-2 0,0 1-1 16,-2 0-2-16,0 2-2 0,0 0-1 0,0 1 0 16,0 3-1-16,0 2 1 0,-4 6 1 15,-4 4 0-15,-1 6 2 0,-5 3 1 16,-7 4 3-16,-6 2 2 0,-4 4-3 16,-4 2 2-16,-2 2-5 0,-9 1 0 15,1 2-4-15,2 2 0 0,-1-1 0 16,1 1-1-16,3-4 1 0,5 2 0 15,0-2 0-15,4-2 1 0,0 0-1 16,0-5 0-16,4-1 0 0,0-3-2 0,5-5-2 16,1-4-4-16,7-8 1 15,3-1-7-15,3-5-6 0,6-4-4 16,2 0-3-16,0-4-11 0,0 0-15 16,0-5-30-16,0-9-10 0,-2 0-57 0,2-2-78 15</inkml:trace>
  <inkml:trace contextRef="#ctx0" brushRef="#br0" timeOffset="-94081.27">20671 11198 490 0,'0'0'45'0,"-2"-61"11"0,0 44 5 16,2 3-2-16,-2 5-13 0,0 2-10 15,2 4-3-15,-2 2-1 0,2 1-8 16,-2 0-10-16,2 0-6 0,-2 0-2 16,2 6-6-16,-4 2 0 0,2 9-1 15,-3 2 1-15,-1 5 0 0,2 1 1 16,0-2 0-16,0 2 0 0,0-2-1 16,2-1 0-16,0 1 0 0,-1-4-1 15,3 0 1-15,-2-3 0 0,2 0-1 0,0-4 1 16,0-1-1-16,5-3 1 15,-3 1-1-15,2-3 0 0,4 0 1 16,0-2-1-16,3-1 1 0,5 0-1 0,5-1 1 16,6-1 0-1,0-1 0-15,8-7 0 0,2-1 0 0,2-3 0 16,5 0 1-16,-3-2-1 0,-4 3 1 16,-4 4-1-16,-4-1 0 0,-6 5 0 0,-5 2-22 15,-3 0-43-15,-9 5-32 0,-6 2-37 16,-6-1-145-16</inkml:trace>
  <inkml:trace contextRef="#ctx0" brushRef="#br0" timeOffset="-93451.84">20655 11728 389 0,'0'0'33'16,"-19"-50"14"-16,7 31 12 15,-1 4 0-15,-1 1-15 0,-1 3-12 16,-1 3 2-16,1 2-1 0,1 4-7 16,-3 0-5-16,3 2-5 0,-3 2-4 0,1 3-4 15,-3 4-4-15,1 0-2 16,-3 4-1-16,-4-2 0 0,4 5-1 0,1 2 0 15,-3 5-2-15,4 5 1 0,1 0 1 16,-3 4-1-16,3 2 1 0,-1 1 1 16,0 0-1-16,1 3 1 0,3 0-1 15,-1-2 0-15,5-4 0 0,3 1 0 16,2-2 1-16,6-1-1 0,0-1-1 16,2-3 1-16,8-1 0 0,1 1-2 15,7-3 0-15,5 4 2 0,2-4 0 16,4 2 0-16,6 0 2 0,4 0-2 15,5-2 1-15,1-2 0 16,3-1-1-16,3-2 1 0,3-4-1 0,4-4-1 0,2-3 0 16,0-4 1-16,0-5 1 0,-4-3 0 15,-3-7 2-15,-1-4 2 16,-5-2 1-16,-3-4 1 16,-1-7 10-16,-5-5-6 0,-5-6 4 0,-4-2-3 0,-9-5-4 15,-1-4 1-15,-11 1-3 16,-4-4-1-16,-4-3-1 0,-10 0-2 0,-7-2-1 15,-3-1 0-15,-9 4 0 16,-4 1-1-16,-5 8 1 0,-5 6-1 0,-5 7 1 16,1 9-1-16,-3 7 0 0,1 6 0 0,-1 10 0 15,9 3 0-15,-7 9-1 0,1 10-8 16,3 6-11-16,-5 6-4 0,5 5-16 16,1 4-8-16,-1 6-23 0,7 1-6 15,4 2-42-15,-2-2-36 0,6-8-134 16</inkml:trace>
  <inkml:trace contextRef="#ctx0" brushRef="#br0" timeOffset="-93074.08">20657 11987 561 0,'0'0'7'15,"0"0"19"-15,0 0 16 16,0 0 9-16,0-50-7 0,0 48-11 0,0 2 5 31,0 0-2-31,0 0-4 0,0 0-11 16,-4 3-8-16,-3 3-6 0,-7 2-3 0,-5 6-3 0,-3 1-1 0,-3 4 0 16,2 4 0-16,-2-1 0 0,7 1 0 0,1 0-2 15,3-2-1-15,3 0-2 16,7-3 0-16,2-1-2 0,0-3-1 0,2-3-1 15,0-2 2-15,2-3 1 0,2-2 0 16,4-1 1-16,5-1 2 0,-1-1 2 31,9-1-1-31,4-2 1 0,4-5 1 16,4-4 0-16,2-2 0 0,2-3 0 16,-2 0 1-16,0 0-1 0,-2-1 0 15,-4 4-5-15,-4 0-29 0,-2-1-20 16,-9 5-43-16,-5-2-42 0,-5 4-88 15</inkml:trace>
  <inkml:trace contextRef="#ctx0" brushRef="#br0" timeOffset="-92901.16">20737 11918 620 0,'0'0'19'0,"0"0"35"16,0 0-2-16,0 0 6 0,0 0-24 15,0 0-13-15,0 0-5 0,0 0-1 16,17 32 3-16,-11-2-5 0,0 3-5 15,-2 5-4-15,-2 0 0 0,1 2-3 16,-1 0 0-16,2-2-1 0,-2 1-2 16,2 1-22-16,-2-1-16 0,4 1-48 15,0-7-58-15,-1-8-80 0</inkml:trace>
  <inkml:trace contextRef="#ctx0" brushRef="#br0" timeOffset="-92113.89">23007 8517 225 0,'0'0'76'15,"0"0"-14"-15,0 0 23 0,0 0-10 0,0 0-16 16,-4-54-14-16,2 48-12 0,2 3 0 16,0 2-4-16,0-1-4 0,0 2-3 15,2 0-10-15,4 5-12 0,2 2-1 16,7 5 1-16,3 3 1 0,3 6-1 16,6 3 2-16,4 8 0 0,0 3 2 15,0 6 0-15,2 1 2 0,2 4-1 0,0 5-1 16,3 5-2-1,1 1-1-15,2 5 0 0,3-1-1 0,-5-1 1 16,-4-3 0-16,2 0 0 0,-4-2 0 0,0-2 0 16,-2-4 0-16,-2-5 0 0,0-5 1 15,-8-4-2-15,0-4-2 16,-1-7 2-16,-9-6-1 0,1-2-24 0,0-5-35 16,-7-3-17-16,-3-1-16 0,-2-6-51 15,-2-1-98-15</inkml:trace>
  <inkml:trace contextRef="#ctx0" brushRef="#br0" timeOffset="-91675.21">23487 9399 397 0,'0'0'160'16,"0"0"-100"-16,0 0-29 0,6-53 29 15,-4 49-5-15,0 0-24 0,0 2-11 16,0 1 2-16,0 1-4 0,0 0-6 16,4 1-6-16,3 6-5 0,-1 5 0 15,6 1-1-15,3 5 0 0,4 5 2 16,1 1-2-16,5 5 0 0,2-2 0 16,2 0 1-16,-2-2-1 0,-2-4 1 15,2-1-1-15,2-4 1 0,-4-3-1 0,2-2 1 16,-2-5 0-16,0-1-1 0,-7-5 1 15,3 0 0-15,0 0 1 0,-7-5 4 16,5-4 4-16,-9-3 0 0,5-4 0 16,-7-2-1-16,0-5 2 15,3-4 1-15,-5-5-2 0,-2-5-3 0,-2 0-6 16,3-2 2-16,-3 7-3 0,0 3 0 16,-4 7 0-16,0 10-1 15,0 3 0-15,0 5 1 0,-4 3-2 0,0 1-9 16,-3 1-9-16,1 9-11 0,0 6-19 15,-4 8-38-15,-3 3-33 0,3 3-61 0,-7-5-218 16</inkml:trace>
  <inkml:trace contextRef="#ctx0" brushRef="#br0" timeOffset="-90950.54">24053 9958 410 0,'0'0'11'0,"-19"-54"20"0,11 38 27 0,4 4 7 15,-2-2-21-15,-2 2-17 0,1 4-7 16,1-1-1-16,2 4-3 0,0-1-3 15,2 3-3-15,0 0 0 16,2 0 1-16,-2 1-1 0,-2 1-1 0,1 0 0 16,-1 1-2-16,2 0 2 0,-2 0-1 15,4 0 1-15,-4 0 0 0,2 0-2 16,-2 1-3-16,2 1-2 0,0 1 0 16,-5-2-1-16,3 1 0 0,-4 2-1 0,2 5-1 15,2 3 1-15,-7 2 0 0,-1 3-1 16,2 4 1-16,-1-2 0 0,3 3 0 15,2-2 0-15,2-2 0 0,4 0 0 16,0-2-1-16,0 0 0 0,6-1 0 16,6 1 0-16,3 0 0 0,-1-1 1 15,5 2 0-15,4-1 0 0,-5 0 6 16,7 2-2-16,2-4 3 0,-4 2 0 0,-1 1 2 16,1 0-2-1,-6 1 1-15,-1-4-4 0,-10 1-3 0,1-3 0 16,-5 1-1-16,-2 2 1 0,-5-5 1 15,-3 3-1 1,-8-1-1-16,-1-2-6 0,-4 1-9 0,3-3-5 0,-7-1 0 0,6-1 0 16,1-4-3-16,3-2 3 0,3 2 14 15,6-2 6 1,0-6 0-16,-3-3 0 0,1 0-1 0,4-3 1 0,2-2 1 16,0-3 9-16,0-3 3 0,2-6 4 15,2-3 1-15,2-1-2 0,4 3-6 16,5 1 0-16,-3 3 1 0,4 4-1 15,1 2 2-15,-5 3 0 0,1 5-1 16,-1-1 2-16,-8 6-2 0,2-1-3 0,-4-1-1 31,0 1 0-31,0-3-1 0,0-3-2 0,-4-4-2 0,-2 1-1 16,-3 0-1 0,1 3 0-16,0 4-5 0,2 1-8 0,-9 2-5 0,1 4-7 0,-5 0-13 15,1 2-27-15,-5 6-35 0,2 0-21 16,3 1-83-16</inkml:trace>
  <inkml:trace contextRef="#ctx0" brushRef="#br0" timeOffset="-90501.63">23933 9831 445 0,'0'0'110'0,"2"-66"-102"0,-2 50 23 16,-4 7 23-16,-4 1 14 0,-5 1-19 16,-5 1-17-16,-7 4-16 0,0 0-10 0,-2 2 0 15,-2 6-4-15,-2 6-1 16,0 1 0-16,0 4 1 0,-2 2-1 16,4 7-1-16,-2 3 1 0,4 1-1 15,1 2 0-15,3 1 0 0,4 2 0 0,7 3 0 16,4 3 0-16,3 3 0 0,5 3-1 15,9 3 0-15,-1 4 1 0,13 3 0 16,-5 2 1-16,5 2-1 0,0-1 0 16,-1-5 0-16,7-5 0 0,2-7 0 15,-2-8 1-15,6-9 1 0,0-8 4 16,10-9 7-16,-3-9 1 0,13-6 1 0,-3-15 2 16,10-6 1-16,-2-7-4 15,-4-5-1-15,-1-7-1 0,3-5-5 0,-12-4-4 16,-5-2 1-16,-6-5 3 15,-6 0-2-15,-9-4-1 0,-9-4-1 0,-9-1-3 16,-17-2 0-16,-10 6 0 16,-14 6-3-16,-9 7-12 0,-16 11-14 0,-12 8-13 15,-5 11-21-15,-10 13-39 0,4 9-17 16,-8 2-76-16</inkml:trace>
  <inkml:trace contextRef="#ctx0" brushRef="#br0" timeOffset="-85725.64">22585 7967 103 0,'0'0'19'15,"0"0"-8"-15,0 0 12 16,0 0 10-16,0 0 13 0,0 0 0 0,0 0-11 15,13-43 12-15,-11 40-11 0,0 0-5 0,-2 0-6 16,0 0-2-16,0 1 5 16,2 0-5-16,-2 1 1 0,0 0 2 15,0 1-2-15,0-1-4 0,0-1 1 16,0 1 1-16,0 1-4 0,0 0-1 16,-2 0 0-16,-2-3-5 0,0 0-5 0,-3 2-3 15,-1-1-3-15,-2 2 0 0,2-3 0 16,-5 3-1-16,1 0 0 0,3 0 0 15,-3 0 0-15,0 0 1 0,5 3-1 16,-3 0-2-16,2 3 1 16,0 0 0-16,1 1-1 0,-1 2 1 0,2 0 0 15,-2 1 0-15,4 0 1 0,-3 0 0 16,5 2 0-16,-6-1 0 0,4-1 0 16,-2 0 0-16,4-3-1 0,0 2 1 15,2 0 0-15,0-3-1 0,0 1 0 16,0-1 1-16,2 0 0 0,2 1-1 0,2-1 1 15,4 0 0-15,-1-2 0 16,1-1 1-16,4-3-1 0,1 0 1 0,5-1 1 16,-3-6 0-16,2-1 1 15,-7 3-3-15,5 1 1 0,-9 1-1 0,-2 3-5 16,0-4-13-16,-2 2-2 0,5-1-3 16,-7 0-16-16,4-1-15 0,-2 1-13 15,2-1-20-15,0-1-28 16,1 1-67-16</inkml:trace>
  <inkml:trace contextRef="#ctx0" brushRef="#br0" timeOffset="-85129">22664 7888 278 0,'0'0'31'0,"0"0"-6"0,0 0 16 15,0 0 1-15,0 0-7 0,0 0-7 16,0 0 3-16,0 0-9 0,-48-46 6 16,46 46-11-16,0-2-5 0,0 2 7 15,2 0-7-15,-2 0-5 0,2 2 1 16,0-2-1-16,0 1 1 0,0-1 1 16,0 0 6-16,0 0 4 0,0 0 2 0,0 4-3 15,0 1-5-15,2 2-2 16,2 1 1-16,2 4 1 0,1 2 1 0,1 1-4 15,-4 1-4-15,4 3-1 16,3 0 0-16,-5 2-1 0,0-1-2 16,-2 2 0-16,5 1 0 0,-5-1-1 0,2 1 1 15,-6-2-2-15,6 0 1 16,-4-3-1-16,0 0 1 0,-2-3 0 0,2 0-1 16,-2-2 1-16,0-1-1 0,0-1 1 15,-4-2 0-15,2 2 0 0,-2-4 0 16,2 0 0-16,-4-2 0 0,-1 0 0 15,1 0 0-15,4-1 0 0,-2-1 0 0,-4 1 0 16,-3-1 0-16,-1 3 0 16,0 0 3-16,-9 2 0 0,4-2-2 15,-3-1 0-15,-1 0-1 0,0-2 1 16,-1 1 0-16,1 0-1 0,4-4 1 0,1 3 1 16,4-2-2-16,1 1 0 0,-3 1-1 15,5-2 0-15,3 1 1 16,2-2-1-16,-2 0 1 0,2 0-1 0,0 0 1 15,2 0 1-15,2-1-1 0,0-1 0 16,0 2-1-16,0 0 0 0,0 0-1 16,0 0-5-16,0 0-21 0,6 0-14 15,4 0-26-15,-2-2-9 0,-1 2-32 0,1-1-38 16,-2-1-136 0</inkml:trace>
  <inkml:trace contextRef="#ctx0" brushRef="#br0" timeOffset="-64337.4">10666 17780 94 0,'0'0'58'0,"0"0"-58"0,0 0 0 16,0 0 0-16,0 0 2 0,0 0 1 16,0 0 5-16,0 0 14 0,-53 29 13 0,46-27-2 15,1 2-2-15,4 0-5 0,-2-1-4 16,2 1 1-16,-4-2 3 0,2 2-6 15,2-1-1-15,-3-1 5 0,3 1 1 16,0-1 9-16,2 0 3 0,-2-1 0 16,2-1-2-16,0 0-8 0,0 2-7 15,0-2 0-15,0 0-4 0,0 0-3 16,0 1-5-16,0-1-4 0,6 0-4 16,1 3 2-16,5 0 4 0,0 1 5 15,7-1 3-15,2 0 1 0,3-1-3 16,5-2-8-16,-2-1 2 0,6 1 0 15,-4-4-1-15,-2 0 1 0,-2-1-2 0,0 2-1 16,-9 2-2-16,-1 1 0 0,-7 0 1 16,-2 1 0-16,-4 2 1 0,0 0-2 15,-2 1 1-15,2 0 1 0,-2 0-2 16,0 2-1-16,0 0-1 0,0-1-9 16,0 1-11-16,0 1-8 0,0-2-8 15,0-1-14-15,5-3-14 0,-5-3-50 0,0-10-99 16</inkml:trace>
  <inkml:trace contextRef="#ctx0" brushRef="#br0" timeOffset="-57623.93">22091 10437 161 0,'0'0'52'0,"0"0"12"15,0 0-15-15,0 0 3 0,0 0-10 16,0 0-2-16,0 0 0 0,0 0 1 16,-12-19-3-16,12 16-7 0,-2 3-2 15,0-1-4-15,0-1 4 16,2-1 7-16,0 1-10 0,0 2-3 16,0 0-6-16,0 0-8 0,0 0-1 0,0 0-1 15,0 0-1-15,2 1 0 0,2 1 2 16,2 3 2-16,0-1 1 0,3 3-1 15,-3 2-3-15,4 3-2 0,5 6 0 16,-5 9 0-16,4 7 0 0,1 4 2 16,-3 5 1-1,5 1 11-15,-3-1-17 0,7 2-1 0,-5 3 0 0,3 0-1 0,0 3 1 16,1 0-1-16,5 0 0 0,-4 0 0 16,-3 2 0-16,5-1 1 0,-6-2 0 15,3-1-1-15,-1-7 2 16,-2-1-2-16,-3-2-2 0,-2-5 2 15,-1-3 0-15,-1-6 0 0,-4-2 0 16,0-7-1-16,-1-6-12 0,-1-4-13 0,-4-4-13 16,0-2-8-16,0-6-25 0,-6-4-12 15,-5-1-48-15,1-4-50 0,2 2-137 16</inkml:trace>
  <inkml:trace contextRef="#ctx0" brushRef="#br0" timeOffset="-57200.9">22296 11330 299 0,'0'0'184'16,"0"0"-120"-1,0 0-12-15,0 0 10 0,0 0 1 0,0 0-18 0,0 0-8 16,0 0-9-16,-15-43-8 0,13 44-7 15,2 1-8-15,0 3-2 0,0 1-3 16,2 8-1-16,3 1 1 0,-1 2 0 16,4 2 1-16,-2 0-1 0,7 1 0 15,-1 1 0-15,3-1 0 0,3-2 1 16,5 1-1-16,-2-7 0 0,5 0 0 16,-3-5 0-16,2-4 0 0,2-3 0 0,0-2 1 15,0-7 0-15,-1-5 0 0,1-6 1 16,-2-1 5-16,-2-4 5 15,-5-3 0-15,1-1 0 0,-4-4-4 0,-1 0 0 16,-6-2-3-16,3 2-1 0,1 4-3 16,-6 6 0-1,-4 8-1-15,2 5 0 0,-4 5 0 0,0 3 0 0,0 1 0 16,0 1 0-16,0 0-4 0,0 0-12 16,0 3-13-16,0 4-14 0,-4 7-20 15,0 5-42-15,-2 5-13 0,-11 2-55 16,7-3-149-16</inkml:trace>
  <inkml:trace contextRef="#ctx0" brushRef="#br0" timeOffset="-56239.76">22666 11827 171 0,'0'0'43'0,"0"0"8"0,0 0 3 0,0 0 0 15,0 0-5-15,0 0 4 0,0 0-9 16,-8-38 6-16,4 35-8 0,-3-1-6 16,1 0-4-16,4 1 4 0,-2-2-8 15,2 1-5-15,-4-2-4 0,-3 0-3 16,-1 2-3-16,0 1-2 0,-7 4-2 16,1-2-3-16,-7 1-3 0,-2 3 0 15,-4 4-2-15,2 4 2 0,-6 3-1 0,2 3-1 16,2 3 1-16,-2-2-1 15,4 5 1-15,7 0-1 0,-1 1-1 16,0 4 1-16,5 0-1 0,-1 0 1 0,5 1-1 16,4-1 1-16,-1 2 1 0,5-1-2 15,4 5 0-15,0 4 0 0,4 0 1 16,9 6 2-16,-1-3-1 0,7 3-2 16,1-4 4-16,5-3-2 0,6-3-2 15,4-4-1-15,5-5 1 0,5-1 0 16,-1-8 0-16,5-4 0 0,5-6 0 0,4-6 1 15,4 0-1-15,2-12 1 16,-4-10 0-16,4-4 0 0,0-6 0 0,-2-4 1 16,-2-5 1-16,0 3-2 15,-4 0 1-15,-7-3-1 0,5 3-1 16,-13-1-1-16,-5 0 1 0,-3 1 10 0,-6-1 4 16,-7-1-1-16,-3 1 1 0,-15-2-1 15,-2-2-3-15,-19-3 3 0,-4 1 0 16,-12 2-4-16,-10 3-3 0,-5 4-3 15,-10 5-1-15,-6 6-1 0,-6 7-1 16,-9 9-1-16,1 8-10 0,-1 1-9 16,2 10 2-16,9 4-11 0,2 0-6 15,6 2-12-15,6 3-22 0,9 4-29 16,-1 5-10-16,3-1-59 0,7-4-102 0</inkml:trace>
  <inkml:trace contextRef="#ctx0" brushRef="#br0" timeOffset="-55909.27">22519 11965 446 0,'0'0'57'0,"0"0"12"16,0 0-23-16,0 0 12 0,0 0 3 16,8-53-11-16,-5 51-9 0,-3 2-6 15,0 0-11-15,0 0-6 0,0 0-6 16,4 4-7-16,-2 1-3 0,4 5 1 16,2 4 0-16,3 3 2 0,-7 2-1 15,2 5 0-15,-2 2-2 0,-4 5-1 16,0 1 1-16,2 0-1 0,0-3 0 15,0-2-1-15,0 0-1 0,0-6-11 0,0-3-7 16,5-5-8-16,-7-3-12 0,4-2-21 16,-2-3-42-16,-2-5-29 0,2 0-85 15</inkml:trace>
  <inkml:trace contextRef="#ctx0" brushRef="#br0" timeOffset="-55515.36">22891 11925 453 0,'0'0'42'0,"0"0"25"16,0 0-14-16,54-57 6 15,-48 51-4-15,0 4-7 0,-3-2-5 0,-3 2-1 16,0 2-8-16,0-1-5 16,0 1-6-16,-3 0-2 0,-3 0-5 0,0 5-4 15,-2-1-5-15,-3 5-4 0,-3 1 0 16,-1 5-3-16,-1 3 0 0,4 2 0 15,3 1 0-15,-3 2 0 0,2-1 0 16,1 1 0-16,-1-1 0 0,0-2 0 16,3-3 0-16,3-4-2 0,0-3-1 15,0-1 0-15,-2-2 0 0,4 1 1 16,0-4-1-16,2 0 1 16,0 1 0-16,4 2-2 0,2-1 2 0,0 0 0 0,5-3 0 15,9-2 1-15,3-1 1 0,6-4-1 16,6-8 1-1,6-2 1-15,-1-4 0 0,-3 0 0 0,-4-1 0 0,-2 2-1 16,-6 5-1-16,-15 1-7 0,-2 1-21 16,-6 5-11-16,-2-3-24 0,-10 2-52 15,-6 0-64-15,-1 1-223 0</inkml:trace>
  <inkml:trace contextRef="#ctx0" brushRef="#br0" timeOffset="-55279.33">22999 11911 589 0,'0'0'68'0,"0"0"1"0,0 0-3 16,0 0 6-16,0 0-18 0,0 0-12 15,0 0-12-15,0 0-13 0,0 0-1 16,0-4-16-16,0 19 0 0,4 10 0 16,2 4 0-16,0 6 0 15,3 4 0-15,-5 0 0 0,0 2 0 0,0 0 0 16,-2 2 0-16,2-3 0 0,-4-4 0 15,2-7 0-15,4-4 0 0,1-8 0 0,-5-5-7 16,2-4-37-16,-2-5-23 0,2-3-33 16,-2-3-72-1,0-6-155-15</inkml:trace>
  <inkml:trace contextRef="#ctx0" brushRef="#br0" timeOffset="-54728.33">25409 9125 450 0,'0'0'40'0,"0"0"5"0,0 0-11 15,0 0 11-15,0 0-9 0,0 0-19 16,0 0 6-16,0 0 10 0,4 32-5 0,9-25-3 16,5 0-1-16,-1-2-5 0,12-3-2 15,4-2-2-15,4 0-3 0,10-7-4 16,-3 2-5-16,6-1-2 0,-7 3 1 16,-4 3-2-16,-6 0-9 0,-6 7-41 15,-4 2-47-15,-15 1-46 0,-6 1-94 16</inkml:trace>
  <inkml:trace contextRef="#ctx0" brushRef="#br0" timeOffset="-54540.08">25603 9499 679 0,'0'0'83'16,"0"0"-52"-16,0 0-8 0,0 0 26 15,0 0-19-15,0 0-14 0,62-13-5 16,-39 5-3-16,0-1-3 0,-2 3-4 15,-7-1 1-15,5 1-2 0,-7 0-13 16,0 2-25-16,5 0-27 0,-7-4-36 16,7 2-20-16,-5-3-74 0</inkml:trace>
  <inkml:trace contextRef="#ctx0" brushRef="#br0" timeOffset="-54187.02">25738 8971 634 0,'0'0'56'0,"0"0"15"16,0 0 2-16,0 0-23 0,0 0-28 15,0 0-3-15,0 0-1 0,0 0-4 16,0 0-8-16,-35-25-4 0,41 32-1 16,4 4 1-16,13-1 1 0,2 5 2 15,6 0 2-15,2 0 0 0,4 5 0 0,4-1-2 16,-1 4 0-16,13-1-5 15,-3 0 0-15,6 0 0 0,-11-2 0 0,-1-5 0 16,-20-1 1-16,-5-6-1 0,-13 1 0 16,-4-5 1-16,0 0 0 0,-2 4 0 15,0-1 0-15,-8 3 2 0,-4 2 0 16,-13 4 2-16,-12-1-5 0,-13 2 0 16,-2 2 0-16,-10 0 0 0,0 2 0 0,-4 0 0 15,10-1 0-15,9 0 0 16,6-2-23-16,12-1-27 15,4 0-17-15,12 2-48 0,-1 0-71 0,8-2-345 16</inkml:trace>
  <inkml:trace contextRef="#ctx0" brushRef="#br0" timeOffset="-47197.72">29423 7317 154 0,'0'0'64'0,"0"0"-29"16,0 0 5-16,0 0 2 0,0 0 12 0,0 0-2 16,0 0-5-16,0 0-7 0,-4-29-7 15,0 24-3-15,4 3-6 0,-2-1-1 16,-2-1-8-16,-2 1-1 0,-7 0 1 15,5 0-2-15,-4-2 1 0,-3 1-4 16,-1 1-3-16,-5 0-2 0,0 0-1 16,3 1-3-16,-5 2-1 0,4 0 4 15,1 5 11-15,5 4-15 0,-3 4-1 16,3 3 0-16,-3 3 0 0,6 0 1 16,3 0 0-1,1-1-1-15,-2-2 1 0,6 2-1 0,2-2 0 16,0 0 0-16,2 2 0 0,2-2 0 0,6 0 1 0,-1 0 0 31,1-1-1-31,6-1 0 0,-3-3 1 0,12 0 0 0,-5-3 2 0,3-2 3 16,8-1 4-16,-4-5 3 0,4 0 2 15,-4 0 0-15,-6-3-1 0,-1-1-3 16,-1-1 1-16,-7 1-1 0,-1 0 0 16,1-2-1-16,-4 3-1 0,-6 0-3 15,4 1-2-15,-3 2 1 16,-3 0-3-1,0 0 2-15,0 0-2 0,0 0 0 16,0 0-1-16,2 0 0 0,-2 1-1 16,2 3 1-16,0 0-1 0,4 6 1 0,-4 5 0 15,-2 2-1-15,2 9 1 16,-2 3 0-16,0 5 1 0,0 5 0 0,-2-2-1 16,0 2 0-16,2-3 1 0,0-3-1 15,-4-3 2-15,4 0-2 16,4 0 0-16,-4-6 1 0,0-3-1 15,2-11 0-15,-2-1 1 0,0-5-1 16,0-2 0-16,0-1 1 0,0 0 1 16,-10 0-2-16,1-1 1 0,-5 0 4 0,-3 1-1 15,1-5-2-15,-3-3-2 16,3 2 0-16,-5-4-2 0,0-1-1 16,7-2-3-16,-9 0 0 0,5 1 1 0,-1 1-6 15,7 2-3-15,-5 4-7 0,9-1-5 16,6 5-17-16,2-1-2 0,0 1-12 15,0 0-13-15,0 0-28 0,2 0-80 16,2-3-89-16</inkml:trace>
  <inkml:trace contextRef="#ctx0" brushRef="#br0" timeOffset="-46630.04">29266 7224 440 0,'0'0'53'0,"0"0"-2"15,0 0 5-15,0 0-12 0,-62-46-19 16,42 38-4-16,1-1 7 0,-4-1-8 16,-2 2-4-16,-3 0-4 0,-1 5-1 15,-2 2-2-15,2 1 0 0,6 0 1 16,-2 3-1-16,0 3-5 0,0 4-1 0,5 3-3 15,-5 3 0-15,0 7 0 16,7 3 0-16,-5 3 0 0,2 6 0 16,5 1-1-16,3 5 1 0,-1 1 0 0,6 3 0 15,-1 0 0-15,1 3 0 0,4 0 0 16,4 2-1-16,0 3 0 0,0 0 0 16,4 1 1-16,4 2-1 0,3-4 1 15,-1-3-1-15,11-2 1 0,-3-4-1 16,7-5 1-16,4-4 0 0,4-4-1 15,4-3 0-15,2-2 1 0,7-5 0 16,-1-5-1-16,7-6 0 0,-4-5 1 16,5-4 1-16,-3-8 0 0,4-7-1 15,-7-5 2-15,5-1 7 0,-9-7 9 0,5 2 1 16,-7-4-3-16,1-3-1 0,-5-5-3 16,2-6-5-16,0-6 2 0,-6-4 2 15,-10-10 1-15,0-4-2 0,-11-8 0 16,-5-3 2-16,-10 6-1 0,-11 2-5 15,-13 8-2-15,-6 7-2 16,-10 7-2-16,-7 11-3 0,-6 4 2 0,-6 11-1 0,-4 10-2 16,-4 9-12-16,2 8-8 15,-1 9-12-15,11 7 4 0,7 7-15 0,16 5-13 16,8 8-48-16,6 3-66 16,0-3-174-16</inkml:trace>
  <inkml:trace contextRef="#ctx0" brushRef="#br0" timeOffset="-45714.57">28923 8108 205 0,'0'0'93'16,"0"0"-20"-16,0 0-15 0,0 0-4 15,0 0 14-15,0 0-13 0,17-43-13 16,-15 41-2-16,-2 2 4 0,2 0-3 16,-2-1-3-16,0 1-9 0,0-1-4 15,0 1-7-15,0 0-4 0,0 0-4 16,0 3-4-16,0 7-6 0,-4 5 1 16,-5 6 1-16,3 4 1 15,-4 5 2-15,-9 6 0 0,-1 3-1 0,-5 2 6 16,-4 0 0-16,0 2-3 0,-2 1-2 0,-2 1-2 15,-2 6-1-15,-5-2-1 16,7 0-1-16,-6-2 0 0,4 0 0 16,-2-6 1-16,0-3-1 0,3-4 0 15,8-5-2-15,-1-5-11 0,0-1-6 0,4-7-6 16,11-4-6-16,-5-2-13 0,7-5-13 31,8-2-24-31,-2-3 8 0,4 0-3 16,0-3-25-16,0-6-16 0,0 0-69 0</inkml:trace>
  <inkml:trace contextRef="#ctx0" brushRef="#br0" timeOffset="-45336.56">28198 8593 536 0,'0'0'86'15,"0"0"-35"-15,0 0 6 0,4-51 0 16,-2 49-25-16,-2 2-10 0,2 0-5 16,-2 0-5-16,6 3-4 0,-4 2-3 15,2 3-3-15,2 6 0 0,-6 4 2 16,7 3-1-16,-7 5 1 0,0 0-3 16,0 4 2-16,0 3-2 0,0-1 2 15,-2 1-2-15,-3 0 0 0,3-1 0 16,2-5 1-16,-2-2-2 0,2-4 1 0,2-3-1 15,-2-3 0-15,2-4 0 0,1-2-1 16,1-2 1-16,2-4-1 0,4 0 1 16,1-3-1-16,11-5 1 15,5-6 2-15,14-7 0 0,7-5 0 0,8-5 1 16,4 1-1-16,0 2 0 0,-4 4 0 16,-3 6-2-16,-13 5-2 0,-7 4-12 15,-17 3-22-15,-3 3-24 0,-11 2-42 16,-6 5-54-16,-11 0-165 0</inkml:trace>
  <inkml:trace contextRef="#ctx0" brushRef="#br0" timeOffset="-44504.09">28038 9146 125 0,'0'0'62'0,"0"0"-15"0,0 0 11 16,0 0-6-16,0 0 9 16,0 0-8-16,0 0 4 0,0 0 0 0,0-40-9 15,-4 37-12-15,2 1 1 16,-4 1-2-16,4-2-4 0,-4 0-4 0,-5 2-5 16,3-1-5-16,2 1-5 0,-6 1 0 15,-3 0-3-15,1 9-6 0,-7 0-1 16,-6 7-2-16,-4 6 0 0,-2 4 0 15,0 5 1-15,-2-1 0 0,0 6-1 16,-1 5 1-16,3 1-1 0,-2 5 1 16,2-2-1-16,0 3 0 0,4 0-1 0,4-2-3 15,7-1 4-15,-1-2 0 16,9-2 0-16,6-1 0 0,4-3 1 0,2-4-1 16,6 0 0-16,13-2-1 15,4 1 1-15,8-3 0 0,10-2 1 0,9-3 0 16,8-6 2-16,8-4-1 0,8-7-2 15,3-5-4-15,6-2 4 0,-1-7 0 16,1-5 0-16,-4-3 1 16,-1-4 0-16,-3-2 0 0,-9-2 1 0,-4 0 1 15,-8 0-2-15,-11-1 1 0,1-1-2 16,-5 0 0-16,-14-3 3 0,-2 0 9 16,-9-5 2-16,-7-3 2 0,-9-6 2 15,-2-5 0-15,-15-4-9 0,-1-3-6 16,-13-1 1-16,-9-3-2 0,-9 5 0 15,3 7-1-15,-8 10-1 0,3 14-1 0,-3 11-2 16,-6 8-2-16,12 3-11 0,-9 9-4 16,3 3-7-16,2 3-6 0,-8 3-14 15,0 4-25-15,-4 1-22 0,-2 5-21 16,2 1-77-16</inkml:trace>
  <inkml:trace contextRef="#ctx0" brushRef="#br0" timeOffset="-44184.66">27964 9489 537 0,'0'0'46'0,"0"0"12"0,0 0-8 15,2-53 22-15,-2 53-12 0,0 0-21 16,0 0-9-16,0 0-10 0,0 0-7 16,0 4-7-16,0 0-5 0,6 9 0 15,-4 2-1-15,7 5 1 0,-7 7 0 16,-2 1 0-16,2 3 1 0,-4 3-2 16,-2-1 1-16,-5 0 0 0,3-5 0 15,4-3-1-15,-2-1-16 0,4-4-13 0,-2-1-20 16,0-3-34-16,-2-5-35 0,-1-4-39 15,1-6-184 1</inkml:trace>
  <inkml:trace contextRef="#ctx0" brushRef="#br0" timeOffset="-43859.59">28208 9443 538 0,'0'0'49'16,"0"0"24"-16,0 0-19 0,0 0 8 15,0 0-8-15,0 0-20 0,0 0-7 16,0 0-4-16,0 0-7 0,39-44-5 0,-41 48-4 16,-4 4-5-16,-2 7-2 0,-1 5 1 15,-7 3 0-15,1 4 1 0,-3 1-2 16,3 2 1-16,-1 1-1 0,5-4 0 16,5-2 0-16,2-5 0 0,2-5-1 15,2-3 0-15,0-2-3 16,2-1-2-16,0-3 3 15,4-1 2-15,5-2-1 0,7-3 2 0,-1 0 0 0,8-3 1 16,6-6 0-16,8-2 0 0,4-3 1 16,1 1-1-16,-5-6 1 15,-2 2-1-15,-4 0 2 0,-10 5-2 16,-11 2-1-16,-3 1-19 0,-13 2-8 0,2-1-18 0,-9-3-45 16,-5-1-67-1,-5 2-131-15</inkml:trace>
  <inkml:trace contextRef="#ctx0" brushRef="#br0" timeOffset="-43655.89">28334 9391 416 0,'0'0'193'16,"0"0"-107"-16,0 0-14 0,0 0-6 15,0 0-10-15,0 0-19 0,0 0-6 0,0 0-11 32,0 0-9-32,-4-13-7 0,12 36-3 0,0 9 5 0,-1 10 3 0,-3 8 0 15,-4 3-6-15,0 0 0 0,2-1-3 16,2-5 0-16,0-5 0 0,2-2-6 15,3-2-32-15,-5-3-24 0,-2-8-32 16,-2-4-63-16,-2-8-105 0</inkml:trace>
  <inkml:trace contextRef="#ctx0" brushRef="#br0" timeOffset="-43137.06">27604 10034 380 0,'0'0'95'0,"0"0"-3"0,0 0-17 0,0 0-3 0,0 0-10 16,27-51-13-16,-25 50-14 0,-2 1-7 15,0 0-10-15,0 0-3 0,0 1-1 16,0 2-3-16,0 3-2 0,0 5-3 16,-2 5 0-16,-2 4 1 0,-4 6 1 15,-9 3-2-15,7 4-3 0,-15 4-1 16,4 3 0 0,-3 6 0-16,-5 0-1 0,-2 3 0 0,-4 1-1 0,1 1-2 0,1 0 1 15,-2-4 0-15,6 1 1 16,-2-5-8-16,9-5-4 0,5-3-1 0,-6-3-12 15,11-1-4-15,-7-6-9 0,9-4 11 16,-5-6-22-16,5-6-32 16,6-4-10-1,-4-5-40-15,-3 0-88 0</inkml:trace>
  <inkml:trace contextRef="#ctx0" brushRef="#br0" timeOffset="-42758.98">26935 10621 528 0,'0'0'71'0,"0"0"-1"16,22-63-16-16,-13 51 8 0,-7 4-14 15,-2 2-14-15,0 4-5 0,0 1-4 16,0 1-6-16,0 0-9 0,0 3-6 15,0 3-4-15,0 6 0 0,-2 5-5 16,0 10 4-16,-5 5 1 0,-1 4 2 16,4 2-2-16,-4-2 1 0,6 3-1 0,-5 1 1 15,3-3 0-15,-2-3-1 16,4-4 0-16,2-5 0 0,0-6 0 0,0 0 0 16,0-6 0-16,8-2 0 15,-4-2-3-15,3 0 0 0,-1-2 0 16,2-2 1-16,9-3 0 0,-3-2 2 0,9-2 0 15,8-7 0-15,6-5 0 0,8-6 0 16,7-2 1-16,6-2-1 0,-6-1 0 16,6 3 1-16,-13 5 0 0,-6 4-1 15,-12 7 0-15,-8 4-30 0,-13 2-25 16,-6 1-76-16,-4 4-90 0</inkml:trace>
  <inkml:trace contextRef="#ctx0" brushRef="#br0" timeOffset="-42157.12">26904 11224 317 0,'0'0'112'0,"0"0"-50"0,2-50-22 16,-2 40 15-16,0-1-3 0,0 1-15 16,-2 3 2-16,0-2-6 0,2 2-6 15,-5 2-1-15,-1 1-7 0,-2 1-4 16,-2-3 1-16,1 3-1 0,-7 1-6 0,1 0-3 16,-7 2-3-16,3 2 0 0,-4 4-1 15,-6 5 1-15,2 2-2 0,1 3-1 16,-1 3 0-16,4 4 0 0,-4 4 0 15,11 4 0-15,-7 5 0 0,-2 5-1 16,6 4-1-16,-3 7 2 0,-1-1-1 16,8 2 1-16,-3 0 0 0,7 1 1 0,7-2-1 15,0-2 0-15,4 3 0 16,2-4 0-16,9-2 2 0,9 0-2 16,3-7 0-16,4-1 0 0,8-4 0 15,2-7 0-15,11-3 0 0,-5-8 0 16,11-6 1-16,-2-5 0 0,3-7-1 0,5-8 0 15,0-10-4-15,-6-6 2 0,4-6 2 16,2-6 0-16,-8-4 0 0,-1-2 1 16,-1-7 0-16,-1-2-1 0,-11-5 2 15,-1-2 0-15,-6-1 1 0,-2-3 1 0,-8 0 1 16,-11-2 0-16,-10-1 0 16,-4 1 0-16,-19 3-1 0,-6 5 3 15,-10 6 2-15,-5 12-6 0,-11 12-3 16,-10 10-2-16,3 13 0 0,-2 7-3 0,11 12 1 15,1 10-2-15,13 4-4 0,8 6-6 16,6 3-9-16,8 3-23 0,-5 0-30 16,7-2-15-16,-6 1-21 0,7-2-58 15,-5-6-163-15</inkml:trace>
  <inkml:trace contextRef="#ctx0" brushRef="#br0" timeOffset="-41782.29">27007 11454 513 0,'0'0'54'0,"0"0"28"15,0 0-30-15,0 0 12 0,0 0-11 16,0 0-19-16,0 0-8 0,0 0-10 16,25-46-6-16,-25 49-2 0,-4 0-4 15,-3 4-2-15,-3 5 0 0,0 3 0 16,-3 4 0-16,-5 0-1 0,3 1-1 15,-3 0 0-15,5 0 0 16,-1 1-1-16,6-2-5 0,-1 0-1 0,-1-2 0 16,2-2 1-16,3-2 1 0,3-3 0 0,0-2 3 15,2-3 2-15,0 1-1 0,0-3 0 16,2 1-2-16,3-1 0 16,7 1 1-16,5-2 1 0,-1 0 1 0,7-2 1 15,8-1 0-15,4-4 1 0,2-6 3 16,2-1 2-16,3-2-5 0,-5-1 0 15,-6 1-1-15,-4 2-1 0,-11 2-8 16,1 0-24-16,-9-1-23 0,-8 2-45 0,-2 1-16 16,-10-2-105-16</inkml:trace>
  <inkml:trace contextRef="#ctx0" brushRef="#br0" timeOffset="-41610.42">27104 11455 641 0,'0'0'95'0,"0"0"-49"0,0 0-11 15,0 0 1-15,0 0-11 0,0 0-4 16,0 0-3-16,0 0-2 0,0 0-2 16,12 79-6-16,-7-47-2 0,-5 3-4 0,2 3-1 15,-2-1 1-15,0 0-1 0,0-3-1 16,0-1-17-16,2 1-18 16,0-3-24-16,2-3-40 0,-2-8-41 0,2-11-110 15</inkml:trace>
  <inkml:trace contextRef="#ctx0" brushRef="#br0" timeOffset="-41027.73">28390 10116 421 0,'0'0'95'16,"0"0"-35"0,0 0-15-16,0 0 14 0,0 0 3 0,0 0-18 0,-2-55-8 15,2 50-6-15,0 0-6 16,2 3-6-16,-2 1-5 0,0 0-3 0,0 1-3 15,4 1-4-15,-2 4-2 0,6 3 1 0,5 5 0 16,-1 3 0-16,5 9 2 16,-1 1 0-16,9 4 1 15,0 2-3-15,-2 4 1 0,8 4 2 0,4 1-4 16,0 7-1-16,4 3-3 0,-4 4 3 16,0 0-1-16,-2-1 1 0,-4-2 1 0,-4-4-1 15,0-3 2-15,0-6-2 0,-7-4 2 16,1-3-1-16,-2-4-1 0,-1-5-6 15,-6-5-17-15,3-2-4 0,-5-6-19 32,-6-2-25-32,-2-4-33 0,0-1-18 15,-8-2-118-15</inkml:trace>
  <inkml:trace contextRef="#ctx0" brushRef="#br0" timeOffset="-40603">28559 10876 228 0,'0'0'360'16,"0"0"-292"-16,0 0-28 0,0 0 14 15,0 0 0-15,0 0-27 0,-4-52-2 16,8 49-5-16,5 3-5 0,3 0-6 0,-2 3-2 15,5 4 0-15,5 5-1 16,1 3 1-16,-2 2-3 0,6 4-1 16,-1 0-2-16,-1 3-1 0,4 3 0 15,4 0 1-15,-2 0-1 0,4 0 1 16,0-4-1-16,-4-3 0 0,6-5 1 0,-2-7-1 16,-2-8 0-16,4-3 1 0,-4-8 0 15,2-8 0-15,-6-2 2 0,0-4-1 16,-6-3 0-16,4 0 1 0,-11-2 3 15,1-3-1-15,-9-4 2 0,0-3-2 16,-4-4-2-16,0 3-2 0,-2 5 0 16,0 11 0-16,-4 8-1 0,0 8 0 15,0 4-4-15,2 3-5 0,-2 2-4 16,-1 6-11-16,-3 7-8 0,2 5-22 16,-4 7-29-16,-5 7-22 0,1 0-32 15,1-1-79-15</inkml:trace>
  <inkml:trace contextRef="#ctx0" brushRef="#br0" timeOffset="-40084.47">29060 11275 481 0,'0'0'89'15,"-2"-53"-31"-15,2 40-22 0,-7 1 13 0,3 4 16 16,-10 1-20-16,3 1-14 0,-1 4-11 16,-5 2-11-16,5 4-5 0,-7 5 0 15,5 8-4-15,-7 5-2 0,5 2 0 16,-5 5 1-16,0 4 0 0,3 6 0 16,-7 7 1-16,-2 6 0 0,6 3 0 15,-3 1 1-15,-1-1-1 16,8 2 1-16,-1-3-1 0,7 3 1 0,-1-4-1 15,10-4 0-15,2 0 0 0,6-5-1 16,6 1-2-16,9-2-4 0,0-4 5 16,10-1 1-16,2-8-1 0,2-2 1 0,6-7-2 15,9-4 3-15,-5-10-1 0,9-7 1 16,4-6 0-16,-8-11 2 16,6-7 0-16,-9-2 1 0,3-7 2 0,-7-3 1 15,-4-7 1-15,-3-4 3 0,-5-4-2 16,-5-5-2-16,-3-5 1 0,-10-2-1 15,-5-8-4-15,-4-1-1 0,-4-2 0 16,-15 0 1-16,-3 6 3 0,-9 5 3 16,-6 12-4-16,-6 10-1 0,-7 14-3 15,5 7-3-15,4 10 1 0,1 6-2 16,3 4 1-16,2 9-2 0,-2 8-13 16,-2 8-10-16,-2 6-17 0,-2 5-22 0,1-1-26 15,1 0-11-15,2-1-78 0</inkml:trace>
  <inkml:trace contextRef="#ctx0" brushRef="#br0" timeOffset="-39834.36">28894 11632 581 0,'0'0'99'0,"0"0"-68"15,0 0 4-15,0 0 15 0,0 0-17 16,0 0-6-16,0 0-9 0,0 0-5 16,48-35-2-16,-30 32-1 0,7-2-2 15,6-1-2-15,2 1-2 0,0 0-2 16,0 1 0-16,-2 2-1 0,-2-1-1 16,-6 0-3-16,0 2-16 0,-7 0-14 15,-7 1-33-15,-7 0-56 16,-2 0-37-16,-9 3-116 0</inkml:trace>
  <inkml:trace contextRef="#ctx0" brushRef="#br0" timeOffset="-39388.99">29066 11592 148 0,'0'0'466'0,"0"0"-402"0,0 0-39 16,0 0-2-16,0 0 18 0,0 0-12 15,0 0-7-15,0 0-8 0,0 0-6 16,-44-25-3-16,40 31-4 0,2 4-1 0,-4 3 0 15,-2 1 0-15,4-1 1 0,-1 1-1 16,5-3 1-16,0 1-1 0,0-3 0 16,0 0 1-16,0-1 0 0,3-1 0 15,-1 0 0-15,2-3 2 0,2 2 0 16,-2-3-1 0,-2-1-1-16,0 1 0 0,-2-3 0 0,0 2 0 15,2-1-1-15,-2-1 1 0,0 0-1 16,4 1 0-16,-2 0 0 15,1 1 0-15,1-2 0 0,4 0 0 0,0-2 2 0,-2 2 0 0,5 0 3 16,3 0 1 0,1 0 1-16,3 0-1 0,1 0 0 0,6 0 0 0,2 9-1 15,1 3-1-15,-7 5 3 0,6 2 3 16,-8 2-3-16,-7 0 2 16,-6-1-5-16,-2 2-1 0,-4-2 0 0,-2 5-2 15,-6 2-1-15,-6 0 3 0,-11 3-3 16,0-3-3-16,-6 0-3 0,-2-4-1 15,-2-6 2-15,2-1-4 0,-5-9-16 16,1-2-14-16,-4-5-16 0,-3-1-35 16,5-6 7-16,2-5-53 0,4 0-47 0</inkml:trace>
  <inkml:trace contextRef="#ctx0" brushRef="#br0" timeOffset="-38729.5">29595 7980 301 0,'0'0'59'0,"0"0"-27"16,0 0-5-16,0 0 22 0,0 0-3 31,0 0-4-31,0 0-1 0,19 20-5 16,-11-12-2-16,0 0-3 0,9 2-1 15,-5 3-2-15,9 2-3 0,6 4-3 16,2 0-8-16,4 2-2 0,8 1-1 16,2 4-1-16,9-1-2 0,0 3-2 0,8 1-2 15,2 2-1-15,4 2 1 0,0 2-1 16,4 2 1-16,-4 2-1 0,-2 3-1 15,-4-1 0-15,-12-3-2 0,-5-1-6 16,-7-7 5-16,-14-4 0 0,-1-7 1 16,-11-2 1-16,3-3 0 0,-9-2-1 15,-4-3-1-15,0-3-2 0,0-2-3 16,0-2-1-16,0 0-5 0,0-2-5 16,0 0-4-16,-2 0-3 0,-2-3-9 15,-5-4-11-15,1 0-25 0,-4-3-40 0,-3 1-76 16</inkml:trace>
  <inkml:trace contextRef="#ctx0" brushRef="#br0" timeOffset="-38301.16">30571 8401 524 0,'0'0'44'0,"0"0"25"15,0 0-21-15,0 0 27 0,0 0-22 16,0 0-29-16,-29-50-7 0,25 48-2 16,-3 2-4-16,5 0-3 0,-2 0-3 0,0 1-1 15,2 2-1-15,2 0-1 0,-4 2-1 16,2 1-1-16,2 2 1 0,0 0-1 16,0 5 0-16,6 3 0 0,6 7 0 15,3 5 0-15,8 1-1 0,6 5 1 16,4 4 0-16,4 4 0 0,0 2 1 15,6-1-1-15,-5-1 0 0,1-1 1 16,-12-10-1-16,-9-3 2 0,-5-9-2 16,-7-3 1-16,-6-3 0 0,0-3 1 0,-6 1-1 15,-5 0 2-15,-3 0-1 0,-9 1 1 16,-8-3-1-16,-2 0 0 0,-2 0 0 16,0-2-1-16,-4 0-1 15,-3-4 0-15,5 1-13 0,0-2-10 0,6 0-25 16,4-2-20-16,10 3-18 0,13-3 14 15,0 4-28-15,2 2-87 0</inkml:trace>
  <inkml:trace contextRef="#ctx0" brushRef="#br0" timeOffset="-37767.1">31216 9003 567 0,'0'0'39'16,"0"0"-1"-16,-44-57 5 0,34 47 22 0,-5 2-22 0,1-1-17 16,1 4-6-16,-1-1-5 0,-3 5-1 15,-1 2-3-15,-5 2-6 0,-2 8-4 16,-4 6 0-16,0 6-1 15,-2 5 0-15,0 6 0 0,0 4 1 0,3 3-1 16,1 2 0-16,6 2 0 0,-2 3 0 16,3 2 0-16,7-5 2 0,7 1-2 15,6-1 0-15,0 2-2 0,10 3-2 16,9 0 2-16,8 3 2 0,2-2-1 16,12-2 1-16,2-2 0 0,5-7 1 15,8-4-1-15,4-5 1 16,2-4-1-16,2-7 1 0,2-7 0 0,2-7 2 0,2-7-1 15,7-2-1-15,-1-10-1 0,-1-5-3 16,-3-7 3-16,1-4 3 0,-7-8 5 16,-6 0 1-16,-7-5 4 0,-9-2 2 15,-9-4 0-15,-4-5-4 0,-14-4-1 16,-5-6 0-16,-12-4-1 0,-12-4-5 16,-15-2 2-1,-17-1-2-15,-18 4-4 0,-16 5-4 0,-17 6 0 16,-11 9-1-16,-1 6-2 0,3 14 0 0,15 15 3 0,23 15 2 15,15 9 0-15,15 8-11 0,3 5-24 16,0 3-9-16,-4 2-15 0,0 6-29 16,0 1-9-16,2 2-44 0,4-5-93 15</inkml:trace>
  <inkml:trace contextRef="#ctx0" brushRef="#br0" timeOffset="-37247.49">31315 9258 488 0,'0'0'114'0,"0"0"-46"16,29-59-12-16,-27 48 2 0,-2 5-5 0,-4 0-23 0,-5 1-11 16,-1 1-8-16,-9 3-9 0,-3 1-2 15,1 8-1-15,-4 3-2 0,5 3 0 16,3 3 2-16,1 0-1 0,5 1 1 15,5-2 0-15,2-2 1 16,6-1 0-16,-2-1-1 0,4-1 0 16,6 1-1-16,5 2 0 0,3 0 2 0,3 0 1 15,4 0 1-15,-2 0 2 0,6 2 1 16,2 1 0-16,0 1-2 0,2 4 1 0,-6 2-3 16,-5-2 1-16,-9 1 0 0,-5-4-1 15,-4 0 1-15,-4 0-1 0,0 0 0 16,-4-3-1-16,-6-2-9 0,-1-3-9 15,-3-4-1-15,-1-2 0 0,-1-4 11 16,1-1 8-16,-3 0 2 0,1-4 0 16,-3-5 0-16,1 1 1 0,-2 0-2 15,1-2 1-15,5 2-2 0,-1-4 1 16,7-1 6-16,5-1 5 0,4-4 1 16,-2-5 3-1,10-6 1-15,5-3 5 0,-1-2-2 0,9-3-4 16,2-1-3-16,3 4-1 0,-1 2-1 0,-4 6-2 15,-5 4-9-15,-9 3 0 0,-3 4 0 0,-6-1 0 16,0-1 0-16,-7 0 0 0,-5 3 0 16,-3 3 0-16,-3 3 0 0,-9 6 0 15,-8 2-24-15,-9 5-33 0,-16 10-35 16,-8 3-102-16,4 0-196 16</inkml:trace>
  <inkml:trace contextRef="#ctx0" brushRef="#br0" timeOffset="-35136.43">29913 12618 376 0,'0'0'20'0,"0"0"11"0,0 0 1 15,0 0 34-15,0 0-11 16,0 0-11-16,0 0-16 0,0 0 4 0,7-32 10 15,-7 32-4-15,0 0-7 0,0 0-10 16,0 0-3-16,0 0 0 0,0 0-3 16,0 0-3-16,0 0-5 0,0 0-4 15,0 7-3-15,2 7 0 0,-2 4 0 16,-5 7 2-16,3 5-1 0,-2 2 1 16,2 3 0-16,-2-2-1 0,-2-1 0 15,0-1-1-15,4-3 2 0,-1-2-2 31,1-3 1-31,0-2 0 0,2-5-1 16,0-7-2-16,0-2-12 0,-2-5-14 0,2 0-11 16,0-2-28-16,0-6-11 0,0-3 1 15,0-4-63-15,0-3-111 16</inkml:trace>
  <inkml:trace contextRef="#ctx0" brushRef="#br0" timeOffset="-34932.82">29924 12716 415 0,'0'0'41'15,"0"0"33"-15,14-50-12 0,-12 44-11 16,0 3 1-16,2 1-10 0,-2 2-12 16,1 0-5-16,-1 0-5 0,0 8-1 15,0 4-4-15,4 9-7 0,-2 2 3 16,0 9-1-16,0 2-1 0,-2 2-2 0,0 1-1 16,5-2-3-16,-5-1-1 0,8-2-1 15,-4-1 0-15,0-3-1 16,1-2-1-16,-3-5-3 0,4-4-21 15,-4-7-7-15,-2-4-31 0,0-4-30 0,-2-2 7 16,-6 0-51-16,-4-3-29 0</inkml:trace>
  <inkml:trace contextRef="#ctx0" brushRef="#br0" timeOffset="-34572.62">29580 12991 594 0,'0'0'14'0,"0"0"15"16,0 0 8-16,0 0 28 0,0 0-24 16,0 0-16-16,0 0-9 0,54-10 1 15,-41 23 0-15,-1 6-3 0,7 2-4 16,-3 3-4-16,3 6 0 0,1 4-6 16,1 2 2-16,-2 4-2 0,-3-4 2 15,3-1-1-15,-7-7 0 0,3-4 0 16,-5-8-1-16,0-5 1 0,5-3-1 15,-3-5 3-15,7-2 1 0,2-1 6 16,5-4 4-16,8-4 3 0,5-3-3 16,4-2-5-16,3-2-3 0,5-4-2 15,-1-3-1-15,4-5-1 0,-7-5 0 0,-5-1 1 16,-1-2-1-16,-10 1 1 16,-8 3-2-16,-5 5-1 0,-9 2-6 0,-7 3-7 15,-2 2-3-15,-9 1-17 16,-7 3-10-16,-5 4-19 0,-8 3-42 0,-10 2-12 15,-9 1-90-15</inkml:trace>
  <inkml:trace contextRef="#ctx0" brushRef="#br0" timeOffset="-32230.53">29157 13915 292 0,'0'0'83'0,"0"0"9"0,0 0-11 0,0 0-17 16,0 0-15-16,0 0-2 0,0 0-4 15,0 0-7 1,2-52-6-16,-2 50-6 0,0 2-4 16,0-2-4-16,0 1-4 0,0 1-4 0,0-1-1 0,2 1-1 15,0 0-3-15,0 1-1 0,6 7-2 0,1 6 1 16,-3 7 0-16,2 5 1 0,2 6-1 15,-1 2 1-15,-7 0 0 16,4 0-2-16,-4 1 1 0,0-1-1 0,0 0 1 16,0-4-1-16,-2-1 0 15,0-4 0-15,2-2-9 0,4-3-10 16,-6-9-17 0,2-2-17-16,-2-5-34 0,0 0-19 15,0-4-64-15,-2-5-127 0</inkml:trace>
  <inkml:trace contextRef="#ctx0" brushRef="#br0" timeOffset="-31868.76">29636 13865 476 0,'0'0'118'15,"0"0"-44"-15,0 0-22 0,0 0 10 16,0 0-14-16,0 0-16 0,0 0-9 15,0 0-7-15,0 0-2 0,-2-11-2 16,-8 14-5-16,0 3-7 0,-7 7-1 16,-2 4 0-16,-7 8 1 0,-1 5-3 15,8 1-1-15,-2 1-1 0,7-6-2 0,2-1-3 16,7-3 3-16,3-4 2 16,2-2 3-16,0-5 0 0,2-1-3 15,3-2 0-15,5-4 3 0,-2 0 1 0,2-1 1 16,5-1 0-16,1-1 0 0,7-3 0 15,8-4 0-15,2-3 0 0,7-2 1 16,1 0-1-16,0-4 0 0,1 4 0 16,-7 2 0-16,-8 0 0 0,-9 3 0 15,-7 2-11-15,-1 0-24 0,-10-1-24 16,-4 2-24-16,-9-2-5 0,-5 0-82 16,-5 0-215-16</inkml:trace>
  <inkml:trace contextRef="#ctx0" brushRef="#br0" timeOffset="-31632.44">29645 13908 422 0,'0'0'89'0,"0"0"-8"0,0 0-16 16,10-51 12-16,-8 49-10 0,-2 1-18 16,0-2-11-16,0 3-10 0,0 0-6 15,0 0-8-15,0 7-7 0,0 2-6 0,2 6-1 16,6 7 1-16,-4 1 1 15,1 5-2-15,-1 1 1 0,0 3-1 16,0 2 0-16,-2-1 1 0,0 3-1 0,0-2 0 16,2-1-13-16,-2-3-5 0,-2-8-7 15,0-6-15-15,2-3-27 0,-2-6-39 16,-4-2-20-16,-4-2-88 0</inkml:trace>
  <inkml:trace contextRef="#ctx0" brushRef="#br0" timeOffset="-31128.81">29155 13633 449 0,'0'0'71'15,"0"0"-14"-15,-71-59-10 0,47 48-1 16,5 2-11-16,-4 5-8 0,1 0-5 15,5 3-3-15,-2 1-6 0,5 6-1 16,-3 4-5-16,7 8-2 0,-2 3-3 16,-1 7-2-16,5 5 0 0,-2 3-1 15,1 8 1-15,3 2 0 0,4 6 1 0,-4 5-1 16,6 2 0-16,-2 4 2 16,4 1-2-16,-2-2-3 0,10-1 2 0,9-1 1 15,-5-1 0-15,9-5-1 16,2-3 1-16,6-4 0 0,4-7 0 15,6-3-1-15,5-6 1 0,8-6-2 0,12-4-2 16,2-8 0-16,8-7 2 0,7-6 2 16,-2-11 1-16,8-7-1 0,-9-8 0 15,5-3-1-15,-11-2-1 0,-5-1 1 16,-3 0 1-16,-13-4 1 0,-3-4 8 16,-7-3 2-16,-9-4 7 0,-16-6-2 15,-5-3-1-15,-11-6-4 0,-9-5-6 0,-11-1-1 16,-9 0-3-16,-8 0 6 15,-7 4-7-15,-9 7 0 0,-7 5-2 16,-6 11-13-16,-9 15-4 0,-1 12-2 0,-2 13-4 16,-5 2-7-16,4 15-9 0,-1 10-25 15,-5 10-5-15,7 12-31 0,-7 9-51 16,15 0-124-16</inkml:trace>
  <inkml:trace contextRef="#ctx0" brushRef="#br0" timeOffset="-30530.32">29012 14694 375 0,'0'0'82'0,"0"0"8"0,0 0-15 15,0 0-11-15,0 0 1 0,0 0-11 0,0 0-19 16,0 0-8-16,2-21-8 15,-2 24-3-15,-2 0-6 0,-4 5-3 0,-4 7-4 16,-1 6-1-16,-7 7 1 0,1 4 0 16,-6 3 4-16,3 1-1 0,-3 0-3 15,-2-1-2-15,-2 0-1 0,4 0 0 16,-3-3 1-16,-3 2-1 0,0-2 0 16,-2 1 0-16,6-2-1 0,2-3-6 0,-2-2-5 15,3-3 2 1,7-3-4-16,-1-5 3 0,7-4-4 0,3-3-8 15,2-2-5-15,0-5-7 0,4-1-12 16,-2 0-3-16,2 2-6 0,0-2-28 0,-4 0-41 16,2 0-79-1</inkml:trace>
  <inkml:trace contextRef="#ctx0" brushRef="#br0" timeOffset="-30001.57">28051 15288 305 0,'0'0'17'0,"0"0"21"0,0 0-4 0,0 0 3 0,0 0 8 16,0 0-6-16,0 0-11 0,-21-50-7 16,17 43-2-16,4 3 1 0,0 2-2 0,0 0-5 15,0 1-3-15,0 1 0 16,0 0 2-16,0 0 2 0,0 0 1 0,0 0 4 16,0 0-1-16,0 0-3 15,0 0 2-15,0 0-1 0,0 0 1 0,0 0-4 16,0 0-4-16,0 0-3 0,0 3-4 15,0 1 2-15,6 3 0 0,-6 1 1 16,6 0 0-16,3 4-1 0,-3 2 0 16,-2 3 1-16,-2 2-4 0,4 2 1 15,-2 4 0-15,7 1-1 0,-3 0 0 32,0 0-1-32,3-3 0 0,5-1 0 15,-1-3 0-15,5-2 0 0,5-2 0 0,-4-3-1 16,6-1-8-16,0-3 4 15,1-4 2-15,3-1-6 0,0-3 4 16,5-3 3-16,1-3 1 0,0-3-2 16,2-1 3-16,3-3-2 0,-1 0-6 0,-6-2-12 15,-4-4-23-15,-10 4-26 0,-3-2-27 16,-16 2-130-16</inkml:trace>
  <inkml:trace contextRef="#ctx0" brushRef="#br0" timeOffset="-29349.57">28053 15677 313 0,'0'0'30'0,"0"0"35"15,0 0-11-15,-31-58 24 0,18 45-32 16,3 1-11-16,2 3-4 0,-9 0-3 16,7 2 1-16,-4 3-1 0,-5 1-6 15,-2 3-2-15,1 0-1 0,-5 3-5 0,-2 2-6 16,0 5-3-16,2 1-3 0,0 0 1 15,-4 3-1-15,5 4-2 0,1 2 0 16,0 3 0-16,-6 1-1 0,7 8 0 16,-1 2 1-16,-2 3 0 0,2 2-5 15,7 2 5-15,-5-1-2 0,9 1-1 16,-1-2 2-16,5 2-2 16,2-5 3-16,6 0 2 0,0 1-2 0,0-2-1 15,6 0 1-15,11 0 0 0,-1 0 0 16,11 1-1-16,0 3 1 0,2-2 0 15,6-4 0-15,0-3 0 0,4-6 1 16,5-6 0-16,9-6-1 0,-1-4-2 0,4-2 0 16,4-3 2-16,2-4-1 0,-8-8 0 15,1-8 2-15,5-5 0 0,-2-6 0 16,-6-8 1-16,4-2-1 0,-9-6 2 16,5-4-2-16,-9 0 2 0,-3-5-2 15,-1-3 0-15,-8 0 2 0,-12-2-1 16,3 1-2-16,-13 4 2 0,-9-2-2 15,-5 2 3-15,-11-1 1 16,-7 2 1-16,-12 6 0 0,-10 5 2 0,-3 8-5 16,-10 8 0-16,-4 8-2 0,-2 12-1 15,-2 6 0-15,0 14-1 0,2 9 2 0,0 3 0 16,6 5-2-16,2 0-14 16,8 3-16-16,3-1-34 0,10 2-19 0,2-2-35 15,10-10-80-15</inkml:trace>
  <inkml:trace contextRef="#ctx0" brushRef="#br0" timeOffset="-28625.73">28282 15752 352 0,'0'0'91'0,"0"0"-20"15,0 0-9-15,0 0-7 0,0 0-9 0,-18-58-2 16,12 48-14 0,-11 3-11-16,0 0-5 0,1 4 4 0,-1 1-14 0,-1 2-3 15,3 2 0-15,-7 6-1 0,7 2-1 16,-3 3 0-16,5 0 0 0,-6 5 0 15,7 1-1-15,0 1 0 0,-3 2-6 16,7-3-3-16,0 1-2 0,-1-2-3 16,5-3 4-16,2-2 6 0,2-2 0 15,0-2 4-15,8 0-3 0,5-2 2 16,-3 1 1-16,7-5 1 0,-3-1 1 16,11-3 0-16,-6 1 1 0,5-4 0 0,-1-3 0 15,-4-3 0-15,-1 1-1 16,-1-6 1-16,-3 5 0 0,-5-2 0 0,-3 0 0 15,2 4 2-15,-6-3-2 0,2 0 0 16,-4 1 0-16,2 0 0 0,-2-3 0 16,0-1 0-16,-2-1-1 0,-2 3 1 15,-4-1-1-15,4 4 1 0,0 0 0 16,2 2-1-16,-3 2 1 0,5 0 1 16,-4 1 6-16,2 1 6 0,0 2 3 15,0 0 3-15,2-3-3 0,0 4 2 16,0 0 0-16,0 0-4 15,0 4-4-15,0 0-5 0,0 3-3 0,0 3 1 16,2 3-1-16,0 3 2 0,2 3 4 16,-2 2 0-16,5 3-1 0,-3 3-1 0,2 3-3 15,0 4 0-15,0 5-1 0,-1 2-2 16,-5-1 1-16,2 2 0 0,0-2-2 16,-2 0 1-16,0-2-1 0,-4-5 1 15,1-3 0-15,-5-3 0 0,-2-4-1 16,-3-3 3-16,-3-5-1 0,-1-1-1 15,-9-5-1-15,-1-1-6 0,2-4-4 0,0-4-1 16,-2 0-6-16,4-4-9 16,7-6-7-16,-3-2-1 15,9 0 2-15,6 0-31 0,-2 2-3 0,6-3-5 16,2 0-63-16,6 0-93 16</inkml:trace>
  <inkml:trace contextRef="#ctx0" brushRef="#br0" timeOffset="-25135.75">28524 16205 175 0,'0'0'36'15,"0"0"7"-15,0 0-15 0,0 0-4 0,0 0-6 16,0 0-6-16,-10-1-2 0,10 1 1 16,0 0-4-16,0 0-5 0,0 0-2 15,0 1 1-15,0 0 0 0,0-1-1 16,0 0-1-16,0 0 1 0,2 0-1 15,-2 0-9-15,2 0-8 0,0 0 4 16,0 0 4-16,-2 0 3 16,0 0-1-16,0-1 8 0,0 0 6 0,0 0 39 0,0-1 17 15,0 2 4-15,0 0 3 0,0 0-6 32,0 0-18-32,0 0-5 0,0 0-8 15,0 0-2-15,0 0-9 0,0 0-5 0,2 0-5 0,2 2-5 0,0 3 1 16,7 3 5-16,-1 4 2 15,-2 0-2 1,13 2-1-16,-6 4 1 0,9 1-2 16,1 5-2-16,4 0-2 0,0 2-2 0,4 2 3 15,6-1-2-15,3 7 0 0,-1 4-3 16,7 4-1-16,-5-1 1 0,-4-3 0 16,1 1 1-16,3 0-2 0,2 5 0 15,-3 0 0-15,-5-2-1 0,0-4 0 16,0-2 0-16,-8-5 0 0,-2-2 0 15,2-4-1-15,-4-5-6 0,-11-5 0 16,3-4-7-16,-7-5-10 0,-8-3-9 16,0-3-21-16,-2 0-26 0,-2-2 0 15,-8-6-48-15,-4-1-104 0</inkml:trace>
  <inkml:trace contextRef="#ctx0" brushRef="#br0" timeOffset="-24600.7">29188 16972 360 0,'0'0'97'0,"0"0"-41"0,0 0 14 16,0 0-3-16,0 0-13 0,0 0-7 16,0 0-15-16,0 0-7 0,-9-7-5 15,9 7-6-15,0 0-5 0,0 0-2 16,3 0-4-16,-1 0 0 0,2 3-1 15,4-2-2-15,6 5 2 0,-1 7 2 16,5 3 0-16,-1 7 0 0,2 4-1 0,-3 4 0 16,7 4-2-16,0 4 0 0,-5 1 0 15,7-1-1-15,-4-5 2 0,-5-7-2 16,1-9 0-16,-5-6 1 16,-6-4-1-16,-1-5 0 0,-3-2 0 0,2-1 0 15,0-1 1-15,2-7-1 16,0-6 4-16,-2-4-2 0,1-7-1 15,3-6-1-15,4-5 0 0,-1-8 0 0,-1 0-1 16,6-2 2-16,-3 2-1 0,5 4 0 16,-7 6 0-16,-5 11 0 0,0 8 1 15,-2 8-1-15,-4 5 0 0,0 1 1 16,-2 1-1-16,-8 0-3 0,2 1-20 0,-5 7-12 16,-3 5-35-16,-1 4-22 0,-4 4-16 15,-3 7-71-15,5-2-146 0</inkml:trace>
  <inkml:trace contextRef="#ctx0" brushRef="#br0" timeOffset="-24003.65">29705 17169 432 0,'0'0'90'0,"0"0"-18"0,0 0-13 16,0 0 2-16,-65-24-11 0,47 24-8 16,3 0-19-16,-3 0-4 0,5 4-3 15,-3 4-7-15,3 1-5 0,1 4-1 16,-5 2-1-16,5 5-1 0,-4 5-1 16,3 3-1-16,-5 2 1 0,3 2 0 15,-4 2 0-15,9 2-3 0,-8 1 3 16,3 1 0-16,5 2 0 0,-5-2 1 15,7 1-1-15,0 0 0 0,-3-1 0 0,9-1-4 16,2-2-1-16,2-3-1 0,9-4 0 16,-1-1 0-16,9 0 2 15,1-1-10-15,5 0 4 0,2-1 1 0,0-4-2 16,6-5 6-16,0-5 4 16,6-9 0-16,1-2-1 0,1 0 0 0,-4-9 1 15,4-2 0-15,-3-4 1 16,-5-1 0-16,0-2 1 0,-4 0 0 15,-4-2-1-15,-1 0 2 0,-3-4 2 0,-2-2 6 16,-1-5 1-16,-3-4 2 0,3-2-3 16,-3-2-2-16,5-2 0 0,-7 4-4 15,1 4 2-15,-5 2 4 0,1 5-4 16,-8 4 1-16,4 3-1 0,-6 3 1 16,0 2-1-16,-8 1 1 0,-2 0-1 15,-3-2 0-15,-10 0-1 0,-1 0-4 16,-11 1-1-16,-5 3 0 0,-3 0-1 0,-7 4-5 15,3 3-3-15,-1 2-2 0,7 2-2 16,2 2-5-16,8 4-6 0,2 3-4 16,4 1-13-16,0 0-27 0,8 4-9 15,-5-1-38-15,7 0-51 16,-3-2-101-16</inkml:trace>
  <inkml:trace contextRef="#ctx0" brushRef="#br0" timeOffset="-23592.47">29678 17492 368 0,'0'0'80'0,"0"0"-15"0,0 0-11 16,0 0-4-16,0 0-15 0,-50-50-10 16,46 49-8-16,0 0-1 15,2 1-2-15,-2 0 0 0,4 0-2 16,0 0-3-16,0 0-2 0,0 0-3 0,0 0-2 16,0 1-1-16,0 2 0 0,2 0 1 15,2 1-1-15,0-1 2 16,2-2-1-16,7 0 1 0,-3-2 4 0,4 1-1 0,3 0 3 15,4 0 0-15,-1 0 1 0,5-1-5 16,2 0 0-16,-2 0-2 16,-5 1-1-1,1 0-2-15,-7 0 0 0,1 0-1 0,-9 0 0 16,2 0-18-16,-8 0-21 0,0 0-11 0,0 0-11 16,0 0 4-16,-2 1-29 0,-8 1-65 0,-4 1-111 15</inkml:trace>
  <inkml:trace contextRef="#ctx0" brushRef="#br0" timeOffset="-23126.36">29702 17459 298 0,'0'0'94'31,"0"0"-33"-31,0 0 8 0,0 0-10 0,0 0-16 0,0 0-13 0,0 0-7 16,0 0-5-1,0 0 4-15,-22 4-1 0,22-3-3 0,0 2-1 0,0 0 0 0,-2 3-5 16,-2 3-2-16,-1 3-1 15,1 1-5 1,0 3-1-16,0 2-2 0,0 1 1 16,2-2-2-16,-2 1 0 0,4-3 0 15,0 0 0-15,0-4 0 16,2 0 0-16,2-5-1 0,-2-1 1 16,-2-4-1-16,2 2 1 0,-2-3-1 0,0 0 1 15,2 0 0-15,-2 0 0 0,2-2 0 16,2-2 1-16,0 0 0 0,3-4 0 15,-3 0 0-15,4 0 0 0,-2-2 0 16,7 2 0-16,-5 1-1 0,4 0 0 16,3 0 0-16,-3 2-1 0,5 1 2 15,-9 2-1-15,4 0 0 0,1 2 0 0,-5 0 0 16,0 0 0-16,3 0 1 0,-1 1-1 16,-4 5 0-16,0-1 0 0,1 3 2 15,1 1-1-15,-4 1 0 0,2 6-1 16,-6 2 1-16,0 2 0 0,0 1 1 15,-4 1-1-15,-6 0 0 16,-5-1 1-16,-1-3-2 0,-5-2-3 0,-4 1-11 0,-6-4-5 16,-4 1-9-16,-4-3-9 15,-3-1-9-15,-5-2-4 0,1-3-20 0,1-3-34 16,-9-1-56-16</inkml:trace>
  <inkml:trace contextRef="#ctx0" brushRef="#br0" timeOffset="-22407.11">27947 16568 214 0,'0'0'96'0,"0"0"-47"16,0 0 3-1,0 0 5-15,0 0 4 0,0 0-11 0,0 0-8 0,-31-51-8 16,29 50 4-16,-2-1 2 0,4 1-10 16,0 1-1-16,0 0-7 0,0 0-14 15,-2 0 2-15,2 0 4 0,-2 2-1 16,2 5-1-16,-6 8-3 0,4 9-3 0,-6 6 1 15,-5 3 1-15,1 5 1 16,-3 6 3-16,-7 5-3 0,-5 10-2 0,-2 3-2 16,0 0-5-16,2 1 1 15,-2-3 0-15,4-4-1 16,-4-5 1-16,7-6-1 0,3-3-1 0,-4-6-4 16,7-4 0-16,-3-4 2 0,-2-5 1 0,9-5 2 15,2-4-2-15,-1-4-2 0,7-4-1 16,2-5-3-16,2-1-6 0,0 0-12 15,0-1-14-15,2-5-7 0,6-6 0 16,3-2 4-16,-3-7-11 16,7-2-43-16,-3-4-43 0,-2 2-97 0</inkml:trace>
  <inkml:trace contextRef="#ctx0" brushRef="#br0" timeOffset="-21967.12">27468 17027 372 0,'0'0'68'0,"0"0"-30"16,0 0 13-16,0 0 12 16,0 0-3-16,0 0-8 0,0 0-16 0,0 0-16 15,0 0-2-15,-8-27 6 16,8 28-7-16,0 0-6 0,0 0-3 0,0-1 2 15,0 3-3-15,0 2 0 0,0 4-2 16,-2 8 1-16,-3 4-2 0,-1 4-1 16,0 6-2-16,0 3-1 0,2 5 1 15,0 1 0-15,1-1-1 0,1-1 0 16,2-8 0-16,2-3 0 0,5-7-3 16,-1-6-4-16,8 0 1 0,-3-4 2 15,-3-1 2-15,6-2 2 0,-1-3-1 16,-3-3 1-16,9-1-1 0,-9-3 1 15,11-4 0-15,-7-1 0 16,11-1 1-16,-4-1 0 0,-3 1-1 0,9-1 0 0,-4 3 1 16,-7 1-1-16,7 2 0 15,-8 0-1-15,-1 4-1 16,-6 0-14-16,1 0-18 0,-3 2-22 0,2 3-9 0,-4 2-1 16,-2 4-26-16,-2-1-38 0,-4-2-107 15</inkml:trace>
  <inkml:trace contextRef="#ctx0" brushRef="#br0" timeOffset="-21317">27360 17579 517 0,'0'0'2'16,"0"0"4"-16,-55-15 0 15,42 13 28-15,-7 2 0 0,9 1-10 16,-5 1-4-16,3 2-2 0,3 4 6 15,-5 1-7-15,7 0-6 0,0 1-3 16,-2 2-3-16,1-1-2 0,7-2-1 16,-2 3-2-16,4 0-1 0,-4 2 0 15,0 3 0-15,0 4 1 0,-3 6 1 16,3 2-1-16,0 1 0 0,-2 2 1 16,4-1-1-16,-2 0 0 0,2 0-1 0,0-4 1 15,2-4-1-15,4 0 1 16,2 0-2-16,0-2 2 0,9 1-2 0,-3 2 1 15,5-2 1-15,3 2-2 0,5 0-5 16,0-1-9-16,4-1 13 0,4-4 1 16,0-5 2-16,6-5-3 0,3-6 2 15,-3-2 0-15,11-3 1 0,-5-5-1 16,5-4 1-16,-1-6 1 0,-3-2 0 16,3-3 0-16,-5-2 2 0,-1-2-3 15,-2-1 2-15,-7 0 7 0,-3 1 2 16,-11 2 1-16,3-1 1 0,-9 0-1 0,-1-2 1 15,-7-4 4-15,-2-4 1 16,-6-3-4-16,0-6-2 0,-15-2-5 16,1-1-1-16,-11 1-2 0,-2 5 1 0,-4 4-3 15,-4 5 1-15,2 9-1 0,-2 6 1 16,3 6-3-16,-3 7 3 0,0 4-1 16,0 2 0-16,-2 7-2 0,-1 4-1 15,5 2-4-15,0 3-2 0,-2 5-13 16,4 0-9-16,2 1-29 0,0 1-14 15,4-1-34-15,0 3-48 0,8-5-120 16</inkml:trace>
  <inkml:trace contextRef="#ctx0" brushRef="#br0" timeOffset="-20863.25">27652 17675 366 0,'0'0'241'16,"0"0"-198"-16,0 0-33 16,0 0 31-16,0 0 25 0,0 0-11 0,0 0-24 15,0 0-17-15,-44-27-3 0,40 27 3 16,0 1-4-16,-2 5-9 0,-4 2-1 15,-5 5-2-15,7 4-1 0,-9 5 2 16,3-1 1-16,4 3-2 0,-9 0-4 16,9 0-4-16,-7-1 2 0,7-3-2 15,4-2-1-15,-5-2 2 0,3-2 3 16,4-3 1-16,2-1 2 0,0-3-1 0,2-4 2 16,0 0 1-16,0 0-5 15,2-2 1-15,2 1 1 0,6-1 3 0,5-1 1 16,-7 0 0-16,13 0 0 15,-7-3 0-15,11-1 1 0,-9-3 1 16,5 1 0-16,4 0 1 0,-4-3-2 16,1 0 0-16,5-3 1 0,-4 1-2 0,-7-3 0 15,7 3-1-15,-10-4-25 0,3 2-31 16,-8 2-18-16,-3 0-35 0,-5 3-26 16,0 0-66-16</inkml:trace>
  <inkml:trace contextRef="#ctx0" brushRef="#br0" timeOffset="-20620.95">27730 17669 516 0,'0'0'69'0,"0"0"-20"16,0 0 10-16,0 0 21 0,0 0-23 16,-47-18-19-16,47 18-14 0,0 2-7 15,0 0-6-15,0 4-1 0,0 4-7 16,0 7-3-16,0 7 3 0,4 4 1 0,-2 5 2 15,0 5-2-15,0 2-1 16,-2 3-3-16,2 1-2 0,-2 1 2 0,4 2-1 16,-4-4-3-16,2-1-16 15,5-5-10-15,-3-7-23 0,4-10-35 16,0-10-34-16,-8-11-70 0</inkml:trace>
  <inkml:trace contextRef="#ctx0" brushRef="#br0" timeOffset="-19698.82">30099 14405 513 0,'0'0'6'0,"0"0"-5"0,0 0 4 16,0 0 15-16,0 0-4 0,0 0 2 15,0 0 2-15,-18-38 0 0,18 36-1 16,0 1-3-16,2 1 5 16,0 0 1-16,0 0 1 0,6 0-8 0,-4 0-3 15,5 3 0-15,-3 3 2 0,2 0 2 16,2 2 0-16,1 0-2 0,-1 1-4 16,9 2 2-16,-3 0 2 0,7 6 0 15,6-2-4 1,2 5-1-16,4 3-5 0,4 2 1 0,11 7-2 0,4 4 5 0,12 8 5 15,4 8-8 1,-2 6-5-16,5 2 0 16,-7 1 2-16,0 0 0 0,0-2-2 15,0-2-1-15,-2-3 1 16,-6-7 2-16,-10-6 0 0,-13-6-1 0,-16-6 0 16,-3-5 1-16,-12-3-2 0,-4-5-2 15,0-3-8-15,-6-4-7 0,-8-2-12 0,-7-6-25 16,-8 0-30-16,-2-11-11 15,-4-4-36-15,2-2-86 0</inkml:trace>
  <inkml:trace contextRef="#ctx0" brushRef="#br0" timeOffset="-19258.89">31224 14894 628 0,'0'0'53'0,"0"0"-39"0,0 0 2 0,0 0 28 16,0 0 0-16,0 0-10 0,0 0-9 16,0 0-4-16,-4-16-5 15,4 16 1-15,0 0-4 0,0 1-4 0,2 3-3 16,0 1-6-16,4 7 0 0,-2 5 0 15,2 8 1-15,7 3 1 0,-1 4 0 16,1 5-1-16,3 1 0 0,1 0 0 16,5-2 0-16,3 0 0 15,-2 0-1-15,-2 1 1 0,-1-3 0 0,-9-5-2 16,-3-4 1-16,-4-5 0 0,-4-6 2 16,2-3-1-16,-8 0 2 0,-4-1-2 15,-3 2 2-15,-5-4 0 0,-5-2 1 16,-6-3-2-16,-4-1-2 0,-4-2 0 15,-9 0-7-15,3 0-9 0,-3 1 1 0,3-1-2 16,6 0 0-16,4 0-2 16,4 4-13-16,8 3-13 0,4 1-18 0,3 4 17 15,4 1-18-15,3 2-26 0,5 2-30 16,-2-2-50-16,6-2-78 0</inkml:trace>
  <inkml:trace contextRef="#ctx0" brushRef="#br0" timeOffset="-18620.27">31542 15544 158 0,'0'0'238'0,"0"0"-172"0,0 0-24 16,0 0 6-16,-18-51 1 0,18 45-15 15,0-4-9-15,0 4 2 0,0 1 7 16,0 0-1-16,-2 5-1 0,-1-2-5 0,-3 0-6 16,4 1 0-16,-2 1-1 0,0 0-8 15,-2 0-6-15,2 3-3 0,-5 5-3 16,-3 4-1-16,0 7 0 0,-7 6 0 15,2 6 1-15,-1 5 1 16,1-1-1-16,-1 3 2 0,1 3-1 0,1 2 0 16,3 4-1-16,1 0 0 15,3 3-4-15,9-1 2 0,0-6 1 0,11 0 1 16,7-5-2-16,7 2 1 0,8 1 1 16,7-2 0-16,3-2 0 0,9-5-2 15,1-5 1-15,3-3 0 0,2-8 0 0,2-4 1 16,4-7 0-16,0-6 0 15,-2-3 0-15,0-10 0 0,-4-4 0 0,-4-1 0 16,-5 1 0-16,-3 0 1 16,-7 0 0-16,-4 0 0 0,-4-2 0 0,-2-4 7 15,2-3 3-15,-2-6 2 0,2-8-1 16,-4-7 0-16,-2-8-1 0,-4-8-4 16,-9-4-5-16,-12-5 1 0,-6-3-1 15,-17 0 1-15,-14 7-3 0,-13 9-1 16,-12 13 1-16,-10 13 0 0,-9 8-2 15,-1 10-4-15,-3 11 3 0,-6 5 3 16,2 11 0-16,6 9 0 0,1 7-1 0,7 3-6 16,7 1-10-16,6 5-8 0,8-2-6 15,9-3-19-15,5-6-43 16,9-9-21-16,9-4-64 0,11-4-95 0</inkml:trace>
  <inkml:trace contextRef="#ctx0" brushRef="#br0" timeOffset="-17969.31">32051 15605 516 0,'0'0'109'0,"0"0"-44"0,0 0-38 0,0 0 18 16,6-51 13-16,-6 44-16 0,-10 3-18 16,-3-1-13-16,-1 4-5 15,-5 1 1-15,0 0-2 0,-1 6-5 0,1 3 0 16,1 5-3-16,-5 3 1 0,2 5 0 16,-2 3 2-16,3-1 0 0,3-2 0 15,5-3 0-15,4-4 0 0,6-1 0 16,2-4-2-16,8 1 1 0,2-1-1 15,0-1 1-15,7 2 0 0,0 0 0 16,3 2 1-16,1 3 2 0,4 2 0 16,2 3-2-16,-1 0 3 0,7 1 0 15,5-3-1-15,3-2 0 0,-6-3 1 0,-2-3 0 16,-6 0 1-16,-8-1 1 0,-5-1 0 16,-10-2 1-16,0-1-3 0,-1 2 0 15,-6-2 0-15,-5 2 0 0,-10 0 2 16,-7 0-5-16,-10 1-2 0,-3-2-8 15,-7-2-4-15,-7 2-5 0,1-2-4 16,-5-1 2-16,10 5 12 0,9-3 8 0,14-1 1 16,11-2-6-16,6-3 0 15,6 0 2-15,-2-5 4 0,6-5 0 16,2-2 2-16,2-8 3 0,5-1 2 16,5-7 3-16,3-3 2 0,10-3 1 15,0-7-1-15,2 0 1 0,2-6 2 0,0 1-1 16,-4 0 1-16,-4 6-5 0,-4 10-3 15,-13 8-6-15,-1 10 1 0,-9 5 2 16,0-1 5-16,-2 3 4 0,-9 0-7 16,3 1-3-16,-4 1-3 0,-3 0-2 15,1 1-10-15,-3 2-3 0,-4 0-6 16,5 0-14-16,-11 1-4 0,-4 1-22 16,-8-1-46-16,-9-1-49 0,-4-8-212 15</inkml:trace>
  <inkml:trace contextRef="#ctx0" brushRef="#br0" timeOffset="94746.61">11898 17970 326 0,'0'0'169'0,"0"0"-141"0,0 0-21 0,0 0 15 16,0 0 11-16,0 0-3 15,-55-4-13 1,48 3 2-16,3 1 3 0,4-1-4 16,0 1-6-16,0 0-5 0,2 0-3 15,4 0-1-15,7 0 0 0,3 0 6 16,7 0 5-16,8-1 4 0,10-4-3 16,9-4-1-16,2-1-4 0,4 0-2 15,8-2-2-15,-4 1 1 0,-7 4 0 16,-3 3-1-16,-13 2 1 0,-8 2-1 15,-14 0-1-15,-7 0-2 0,-8 0-3 0,0 0 1 16,0 1 7-16,0 0 3 0,-4 3-6 16,-5 2-5-16,-1 2-5 15,-11 3-10-15,3 2-7 0,-5 1-13 0,7-2-27 16,-1 0-12-16,3-4-38 0,3-7-69 16,3-1-155-16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24:11.618"/>
    </inkml:context>
    <inkml:brush xml:id="br0">
      <inkml:brushProperty name="width" value="0.05292" units="cm"/>
      <inkml:brushProperty name="height" value="0.05292" units="cm"/>
      <inkml:brushProperty name="color" value="#FF0000"/>
    </inkml:brush>
  </inkml:definitions>
  <inkml:trace contextRef="#ctx0" brushRef="#br0">8940 4082 458 0,'0'0'28'15,"0"0"-7"-15,0 0 82 0,11-51-57 0,-9 45-14 0,0 2 0 0,-2 1-4 16,0 2-5-16,0 0-1 0,0 1-8 16,0 0-6-16,0 0-4 0,0 5-2 15,0 4-2-15,2 6-1 0,-2 6 1 16,0 8 1-16,0 5 0 0,0 5 0 0,2 6 1 16,-2 3-2-1,-2 1 0-15,0-1 1 0,0-1 0 0,0-6 0 0,2-5-1 16,0-2 1-16,4-8-1 0,2-2-3 15,-2-8-31-15,2-2-31 0,1-5-18 16,-3-4-33-16,0-5-64 0,0-3-144 16</inkml:trace>
  <inkml:trace contextRef="#ctx0" brushRef="#br0" timeOffset="330.78">9277 4080 416 0,'0'0'135'0,"0"0"-95"16,0 0-8-16,0 0 14 16,0 0-20-16,0 0-20 15,0 0-4-15,0 0 0 0,6 1 3 0,-6 19 1 16,-4 2 4-16,-4 5-3 0,-4 4 0 0,-3 2-1 16,-6 1-3-16,3 1-1 0,-1-1-1 15,3-4 0-15,1 0 0 0,5-2-1 16,2-6 0-16,1-1 0 0,7-1-1 31,0 0 1-31,5-3-1 0,-1-2 1 0,4-1 0 0,6-3 0 0,3-2 1 16,2-5-1-1,5-3 1-15,7-1 4 0,7-9 3 0,5-2 7 0,0-1-3 16,-3-1-7-16,-1 4-3 0,-10-1-1 0,-4 1 0 16,-11 4 0-16,-6-1-1 0,-3 1-21 15,-5-2-36-15,-11 0-31 0,-3-2-99 31</inkml:trace>
  <inkml:trace contextRef="#ctx0" brushRef="#br0" timeOffset="565.9">9290 4181 526 0,'0'0'75'0,"0"0"-34"0,0 0 7 16,0 0 13-16,0 0-26 15,0 0-14-15,0 0 2 0,0 0-8 0,0 0-6 16,43-18-5-16,-39 34-2 0,0 8 0 16,0 9 2-16,-1 10 2 0,-1 10-2 15,-2 8 0-15,0 5-3 0,0 2 0 16,2-4 0-16,-2-6 0 0,2-7-1 16,6-9 0-16,-2-6-5 0,2-7-13 15,-1-7-18-15,-1-9-14 0,0-4-26 16,-2-6-25-16,-4-3-65 0,0-5-98 0</inkml:trace>
  <inkml:trace contextRef="#ctx0" brushRef="#br0" timeOffset="1016.88">8924 3901 573 0,'0'0'35'0,"0"0"-23"0,0 0 29 0,0 0 1 16,-52-42-19-16,33 42-16 16,1 0-1-16,-3 9-2 0,-4 8-2 0,-4 8-2 15,1 8 0-15,-6 9 0 16,-1 8 1-16,4 7-1 0,0 4 0 16,2 6 0-16,9 0 0 0,1 1 1 0,7-1 0 15,8-3 0-15,4 2 1 0,2-1 2 16,10-2 0-16,9-1-3 0,8-5 1 15,4-1 0-15,4-5 1 0,4-4-1 16,9-1 0-16,8-6-2 0,8-7 2 16,8-6 1-16,7-11-3 0,4-10 0 15,-1-7 0-15,1-15 8 0,-8-7 7 0,-3-8 4 16,-6-5-6-16,3-7-2 16,-9-2-3-16,-2-5-2 0,-5-9 0 15,-7-5 0-15,-13-9 2 0,-10-8-1 0,-17-5-7 16,-12-5 6-16,-19 3 1 0,-16 9-5 15,-19 13-1-15,-18 18-1 0,-22 14-1 16,-11 12-16-16,-13 18-25 0,-2 7-26 16,4 20-12-16,17 8-4 0,18 10-25 15,19 5-11-15,18-3-125 0</inkml:trace>
  <inkml:trace contextRef="#ctx0" brushRef="#br0" timeOffset="1323.55">8820 5157 402 0,'0'-65'133'16,"-2"41"-98"-16,0 6 6 0,-6 5 16 0,2 4 9 15,0 4-20-15,-3-1-8 0,3 5-4 16,-2 1-8-16,2 4-12 0,-1 7-8 16,-1 7-6-16,2 7 0 0,-6 7 0 15,-1 7 0-15,-1 7-1 0,-5 4 1 16,-6 7-1-16,-4 6 1 16,-4 0 0-16,-4 7 0 0,-4-1 0 15,-1-4 0-15,-1-1-4 0,0-3-22 0,1-4-24 0,1-4-32 16,-3-2-14-16,-3-4-56 15,8-8-67-15</inkml:trace>
  <inkml:trace contextRef="#ctx0" brushRef="#br0" timeOffset="1700.13">8022 5739 412 0,'0'0'145'15,"9"-66"-78"-15,-9 50-13 0,4 7 21 16,-2 2-20-16,-2 2-33 0,2 3-8 16,-2 1 4-16,0 1-3 0,0 0-8 0,0 0-5 15,0 6-2-15,0 9-1 16,4 7 0-16,0 8 1 16,-4 5 1-16,0 6-1 0,-4 4 2 0,-4 2 0 0,0 0-2 15,1-1 0-15,1-3 0 0,6-8 0 16,0-6 0-16,4-6-1 0,5-2 0 15,3-6-1-15,5-2 1 0,-3-6 0 16,5-4 0-16,5-3 0 0,1-7 1 16,12-11 0-16,9-4 1 15,4-6 0-15,7-4 0 0,1 1 0 0,-6-1-1 16,-4 6 2-16,-13 5-2 0,-6 7 1 16,-15 6-1-16,-4 4-6 0,-8 4-36 15,-2 0-34-15,-4 5-46 0,-10 3-81 0,-3 0-187 16</inkml:trace>
  <inkml:trace contextRef="#ctx0" brushRef="#br0" timeOffset="2329.14">7940 6307 31 0,'0'0'216'16,"0"0"-144"-16,0 0-4 0,-33-57 8 15,20 47-1-15,1 1-17 0,0-1-9 16,-1 2-8-16,-3 1-1 0,5 3-7 0,1-1-6 15,2 2-8-15,-1 2-4 16,1 1-7-16,2 0-1 0,-9 7-3 0,3 3-3 16,-9 5 0-16,3 5-1 0,-9 4 0 15,-2 5 0-15,2 6 0 16,0 2 0 0,0 4 0-16,3 1 0 0,1 2 0 0,2 1 0 0,3-2 0 0,3 0 0 15,5-6 0-15,4-1 0 0,1-5 0 16,5 0 0-16,0-2-2 0,11 0-1 15,1 0 1-15,7 2 0 0,3-1 2 16,9 1-1-16,5-3 1 0,9-2 0 16,7-5 0-16,6-3 1 15,6-5-1-15,4-8 1 0,4-5 0 0,-4-2-1 16,1-11-1-16,-1-6 1 0,-2-1 1 16,-2-5 2-16,-4-1 1 0,-6-2 5 15,-2 0 5-15,-5-2-1 0,-4-3-3 16,-3-1-1-16,-9-6 3 0,-4-4 1 0,-9-2-4 15,-5-7-4 1,-11-2 2-16,-8-6-6 0,-13-1-1 0,-10 5-1 0,-10 3 0 16,-11 7 0-16,-8 5 0 0,-8 5 1 15,-2 11-4-15,-2 7 0 0,3 9-3 16,1 6-7-16,8 4-3 0,0 4-13 16,9 7-5-16,1 6-16 0,3 7-32 0,-3 6-2 15,-1 5-34-15,-1 4-36 16,7-1-130-1</inkml:trace>
  <inkml:trace contextRef="#ctx0" brushRef="#br0" timeOffset="2894.81">8029 6611 463 0,'8'-52'15'0,"-6"20"36"0,2 4-7 16,-4 6 18-16,-4 3-13 0,-4 1-9 16,-1 1-4-16,-7 1-12 0,1 4-11 15,-3 2 3-15,-1 1-4 0,-3 3-6 16,1 4-2-16,0 2-2 0,-4 4-1 16,7 6-1-16,-1 4 0 0,3 7 0 0,-1 3-2 15,7 6 1-15,-1 2-3 0,5 1 4 16,4-1-1-16,2-2-1 0,0-5-7 15,4-4 1-15,5-4 1 0,1 0 2 16,-2-6 1-16,3-1-1 0,5-4 5 16,1-4-3-16,1-2 3 0,3-8-1 15,-3-6 1-15,5-1 0 0,-4-5 4 0,1-1 3 16,-1-2 5-16,-4-2-1 16,-5-3 3-16,0-4 1 0,-6-3 6 15,0-2-7-15,-4-4-6 0,0 3-4 16,0 6-2-16,0 7 1 0,0 10 1 0,0 8-2 15,0 5-1-15,0 2 3 0,0 0-3 16,3 9-1-16,1 6-4 0,4 11 0 16,0 6 4-16,3 6 0 0,1 3 0 15,7 0 0-15,-5 0 1 0,5-3-1 16,-1-4 1-16,-1-2 0 0,-1-1 2 16,1-3 2-16,-9 1 1 0,-2-4-3 15,-4-4 1-15,-2-5 2 0,0-3-3 16,-4 2 0-16,-6-1 1 0,-2 3 1 15,-11-5-1-15,-4 2-1 0,-6-1-1 16,-2-1-1-16,-3-4-1 0,5 0 0 16,-2-2-3-16,4 0-8 0,0-2-11 0,9 2-4 15,1-3-5-15,4 4-11 16,5 2-33-16,0 3-41 0,-1 0-108 0</inkml:trace>
  <inkml:trace contextRef="#ctx0" brushRef="#br0" timeOffset="7189.88">7657 7149 279 0,'0'0'40'0,"0"0"-11"0,0 0 19 16,0 0 7-16,0 0-8 0,0 0-12 15,0 0 0-15,-31-57-6 0,29 50-4 16,2-1 0 0,0 3 0-16,0 1 0 0,0 0-1 15,0 1-1-15,0 3-2 0,0 0-1 0,0 0-3 16,0 0-5-16,0 0-4 15,0 0-3-15,0 2-2 0,0 7-2 16,-7 7-1-16,3 7 0 16,-8 8 1-16,-5 8 1 0,-3 4 0 0,-9 5 0 15,0 2-1-15,-2 0 0 0,-4-2 0 16,1-1 0-16,-3-5 0 0,4-2 0 16,0-1 0-16,-2-3-1 0,-2-2-2 15,2 0-27-15,-3 0-15 0,-3-2-32 16,2-2-11-16,0 2-79 0,5-9-96 15</inkml:trace>
  <inkml:trace contextRef="#ctx0" brushRef="#br0" timeOffset="7567.55">6952 7597 514 0,'0'0'63'16,"0"0"-15"-16,0-58 11 0,0 51 7 0,2 4-30 15,-2 3-13-15,0 0-7 0,0 1-8 16,0 3-5-16,0 5-2 0,0 6-1 16,-2 6 0-16,-4 7 0 15,-1 3 0-15,1 5 1 0,0 2-1 16,-2 4 0-16,-1 2 0 0,3-2 0 0,0-3 0 15,6-3 0-15,0-5 0 0,0-5 0 16,8-5-1-16,5-5 1 0,1-1 0 16,7-6-1-16,-1-1 0 0,7-5 0 15,2-3 1-15,4-3 0 0,2-10 1 16,3-1-1-16,1-4 2 0,-4-3-2 16,-2 4 1-16,0-1-1 0,-8 8-2 15,-4 2-24-15,-7 6-34 0,-6 2-27 16,-8 4-44-16,-2 5-115 0</inkml:trace>
  <inkml:trace contextRef="#ctx0" brushRef="#br0" timeOffset="8086.26">6681 8251 561 0,'2'-58'59'0,"2"28"-21"16,-2 5-7-16,-2 5 24 0,0 6-5 0,-8 2-17 15,-2 2-9-15,-3 3-6 0,-3 4-6 16,-5 3-5-16,-6 4-6 0,-2 10-1 16,-4 6-1-16,-4 9 1 0,-2 5-1 15,-1 4 1-15,5 4 0 0,2 1 0 16,4 6 0-16,2-1 0 0,-4 5 0 15,4 2 0-15,-4 2 1 0,7-1 0 16,-3 0-1-16,12-4 0 0,5-1-4 0,2-2 3 16,8-2 0-16,6 1-1 15,6-3-4-15,3-3-1 0,12-6 5 0,6-4 0 16,4-4 0-16,10-3-1 16,5-3 2-16,8-11-2 0,4-7 1 15,4-4 2-15,5-11 0 0,1-7 0 0,-2-11 1 16,-3-8 1-16,-5-5 1 0,-4-6 0 15,-9-1 1-15,1-4 1 0,-9 2-2 16,-5 1 3-16,-9 0-1 0,-11-3 1 16,-7 0-3-16,-11-4 2 0,-11 1 1 15,-14-4-2-15,-14 5-2 0,-15 9-2 16,-6 10-3-16,-8 14-4 0,-4 11-3 0,-5 12-7 16,9 3-7-16,12 9-4 15,15 3-8-15,10 3 0 0,6 3-21 16,5 3-16-16,-1 1-56 0,2-1-48 15</inkml:trace>
  <inkml:trace contextRef="#ctx0" brushRef="#br0" timeOffset="8430.84">6714 8539 518 0,'0'0'60'0,"6"-51"-9"0,-4 39 3 16,-2 5 19-16,0 3-21 0,0 2-18 16,-2 2-4-16,-4 0-10 0,0 0-10 15,-2 4-6-15,-11 8-4 0,2 5 0 16,-7 8-1-16,-1 5 1 0,0 2 0 0,0 3 0 16,0-1-2-16,3 0 0 0,7-2-12 15,3-6 4-15,-1-3 5 0,7-5 1 16,2-2 1-16,4-3-2 0,0-5-3 15,0-1 1-15,4-1 1 16,4-3 3-16,5 0 1 0,1-3 2 0,9 0 0 16,4-6 0-16,4-5 1 0,-4-3-1 15,6-2 0-15,0 0 1 0,-2-1-1 16,-6-1-10-16,-5 3-16 0,-3 1-17 16,-5 3-20-16,-8 1-18 0,-1-1-63 15,-3 3-86-15</inkml:trace>
  <inkml:trace contextRef="#ctx0" brushRef="#br0" timeOffset="8603.84">6733 8608 452 0,'0'0'84'16,"0"0"2"-1,0 0-18-15,0 0 12 0,0 0-23 0,0 0-21 0,0 0-11 0,0 0-10 16,0 0-7-16,6 13-5 16,0 8 1-16,-4 8 0 15,8 3 0-15,-5 2-2 0,-3 5-1 0,0 0 0 16,0 6 0-16,2 1-1 0,-2-2-9 15,2 0-31-15,-2-6-26 0,-2-10-35 16,2-7-60-16,2-12-146 0</inkml:trace>
  <inkml:trace contextRef="#ctx0" brushRef="#br0" timeOffset="9106.54">8227 7123 506 0,'0'0'67'0,"0"0"-52"0,0 0 3 15,0 0 16-15,0 0-7 16,0 0-5-16,0 0 7 0,0 0-5 16,39 5-4-16,-26-6-4 0,-5 7-2 0,7 3-4 15,-1 1-2-15,3 6-2 0,3 3-1 16,-1 2 0-16,6 6 2 0,-1-1-2 16,7 5-2-16,0 3-2 0,5 4 0 15,-3 5 1-15,4 0 1 0,0 2-2 16,0 3 0-16,1-2-1 0,-3-3-14 15,-2-6-19-15,-4-6-24 0,-5-3-13 16,-5-6-32-16,-9 0-76 0</inkml:trace>
  <inkml:trace contextRef="#ctx0" brushRef="#br0" timeOffset="9516.07">8583 7731 440 0,'0'0'83'15,"0"0"-25"1,-15-64 1-16,11 50-4 0,0 8-15 0,4 1-4 0,-2 2-2 0,2 3-10 16,0 0-5-16,0 0-6 15,0 3-9-15,2 4-4 0,6 4-1 0,3 4 1 16,1 6 1-16,2 3-1 0,5-2 1 15,6 4-1 1,0-2 1-16,2-2 1 0,6 0-2 0,-4-2 1 0,2-3 1 16,0-3-2-16,-3-4-3 0,-1-1 3 15,-2-5 0-15,-6-2 0 0,3-2 1 16,-5 0-1-16,2-9 2 0,3-2 0 0,-3-6 0 16,0-4 0-16,-1-3 2 15,-1-2 5-15,-5-6 3 16,1-2-1-16,-5-3-1 0,-6-2-4 0,-2 5-4 15,0 5-1-15,-8 9 0 0,-3 6-1 16,-1 3-4 0,4 6-13-16,-3 5-1 0,1 1-15 0,4 11-13 0,-5 3-32 0,3 8-19 15,-2 2-62-15,2 0-78 0</inkml:trace>
  <inkml:trace contextRef="#ctx0" brushRef="#br0" timeOffset="9988.84">8845 8231 89 0,'0'0'486'0,"-4"-64"-439"15,-4 43-16-15,0 5 16 0,-1 3 10 16,-7 3-18-16,1 4-15 0,-5 4-9 0,-5 2-6 15,0 9-5-15,-6 4-2 0,2 6-1 16,-2 5-1-16,4 4-1 0,-2 5 0 16,2 5 1-16,0 4 0 15,-1 3 0-15,3 3 0 0,4-1 0 0,7-4 0 16,5-3 1-16,5-4-1 0,4-5-1 16,6-2-2-16,9-3 1 0,3 1 1 15,7 1 0-15,4 0 0 0,6-2 1 16,7-4 0-16,3-4 0 0,7-4 1 15,2-2 0-15,3-5-1 0,5-3 2 16,0-5-2-16,5-2-6 0,-7-12 6 16,0-5 0-16,-7-6 6 0,1-5 1 0,-9-2 4 15,-3-4 3-15,-5-2-3 0,-10-5-3 16,-2-4 5-16,-9-6 2 0,-5-3-6 16,-9-4-3-16,-4 0-6 15,-15-2 0-15,-4 6 0 0,-8 4 1 0,-6 8-1 16,-6 8-1-16,-7 8-1 0,-1 9-1 15,-7 9-4-15,0 8-7 0,2 7-2 16,1 8-5-16,-1 9-14 0,4 5-14 16,1 6-30-16,3 6-14 0,1 2-56 15,3-5-87-15</inkml:trace>
  <inkml:trace contextRef="#ctx0" brushRef="#br0" timeOffset="10240.99">8734 8415 466 0,'0'0'60'15,"0"0"-17"-15,0 0 8 0,0 0-2 16,-5-50-16-16,5 47-7 0,0-1 0 16,-2 2-3-16,2 2-5 0,0 0-9 15,5 0-7-15,5 0 0 0,2 0-1 16,7-2-1-16,4-2 2 0,6-1 1 15,2-1 0-15,4 0-1 0,-2 1-1 16,-2 2-1-16,-4 2 0 0,-7 1-8 16,-7 0-44-16,-11 4-42 0,-2 2-39 0,-4-2-102 15</inkml:trace>
  <inkml:trace contextRef="#ctx0" brushRef="#br0" timeOffset="10618.11">8831 8385 400 0,'0'0'142'0,"0"0"-71"15,0 0-24-15,0 0 10 0,0 0-6 16,0 0-24-16,0 0-12 0,0 0-4 16,0 0-4-16,-15 11-3 0,11 1-3 15,0 4 0-15,0 2 0 0,0-2 0 16,2 2-1-16,2 1 1 0,0-3-1 16,0 1 0-16,0-6-1 0,2 0 1 15,4-3-1-15,-4-5 0 0,4 0 1 16,-2-2-1-16,3-1 1 0,-1 0 0 0,0-1 1 15,-2-3-1-15,4 0 0 0,-4-1 0 16,5 2 1-16,-1 0-1 16,2-3 0-16,1 3 0 0,3 0 0 15,1 3 0-15,3 0 0 0,1 0 0 0,6 7 0 16,-1 1 0-16,-1 5 1 0,2 0 0 0,-6 3-1 16,-5 3 1-16,-4-3 4 15,-3 2-3-15,-7-1 1 0,-7-1-2 0,-9 3 2 16,-9-3 0-16,-4 2-3 0,-4 2-4 15,0-4-5-15,-4 1-11 0,2-6-6 16,-3-1-40-16,3-6-25 0,0-1-82 16,6-2-150-16</inkml:trace>
  <inkml:trace contextRef="#ctx0" brushRef="#br0" timeOffset="11436.91">9666 4908 209 0,'0'0'90'0,"0"0"-34"0,0 0 64 15,0 0-95-15,0 0 4 16,0 0-14-16,0 0-14 0,-21-13-1 0,25 16 0 16,0 2 2-16,1 0 10 0,3 0 12 15,2 2 0-15,1 1-2 0,1 2 0 16,4 0-2 0,5 3-4-16,6 2-4 0,6 1-2 0,6 2 7 0,7 3-5 15,6 3 0-15,5 6-2 0,10 5-5 16,5 4 1-16,2 8 2 0,7 4 2 0,-3 3-3 15,-5-1-3 1,-1 0-1-16,-12-1-1 0,0-3 0 0,-6-4 0 16,-5-5-2-16,-7-5-3 0,-5-3 3 0,-6-9 0 15,-6 0 2-15,-11-9-2 0,-1-4 1 16,-11-4-1-16,-2-5-1 0,0-1-27 16,-11-1-11-16,-7-7-13 0,-5-6-57 15,-2-2-128-15</inkml:trace>
  <inkml:trace contextRef="#ctx0" brushRef="#br0" timeOffset="11893.17">10807 5358 374 0,'0'0'93'16,"0"0"-34"-16,0 0 11 0,0 0-16 15,0 0-19-15,0 0-12 16,0 0-7-16,0 0-3 0,-23-26-4 0,19 26-4 16,2 0-4-16,0 4-1 0,2 3-1 15,0 1 0-15,0 5 1 0,2 1 0 16,4 6 0-16,7 2 0 0,-1 7 1 0,7 1 0 15,1 7 0-15,7 3 0 0,4 4 0 16,0 1 1-16,2 1 0 0,0-2-2 31,-2-2 1-31,-2-4 0 0,-10-8 0 0,-5-7-1 0,-1-7 0 0,-1-3 1 32,-10-6 1-32,-2-4 0 0,0 0 0 15,0 0 3-15,-14 1 11 0,-5 2 10 16,-8-2-6-16,-10 1-11 0,-11-2-5 0,-5 0-2 15,-7 0-1-15,8-3-1 16,5 0 0-16,11 0 1 0,5 0 0 16,13 0-1-16,3 0 0 0,7 0-2 15,-2 3-31-15,4-1-24 0,1 2-11 0,1 2-15 16,2 1-70-16,0 1-107 0</inkml:trace>
  <inkml:trace contextRef="#ctx0" brushRef="#br0" timeOffset="12491.7">11377 5836 431 0,'0'0'60'0,"0"0"-20"16,0 0 18-16,-55-34-13 0,46 31-12 0,1 1-11 15,4 2 1-15,-2 0-5 16,0 2-9-16,-7 6-5 0,-1 6-4 16,-3 9 0-16,1 2-1 0,-3 7 1 15,-2 3 1-15,3 4-1 0,-1 3 0 16,-4 1 0-16,9 1 0 0,-5 1 0 0,9-4 0 15,-5 0 1-15,7 0-1 0,6 0 0 16,-2 1 0-16,4-1 0 0,6 1 0 16,2-3 1-16,3-2-1 0,3-1 0 15,13-2 0-15,-8 0 0 0,8 1 0 16,4-3 0-16,4 0 0 0,2-7 0 16,4-3-1-16,1-8 1 0,-1-10 0 15,7-5 0-15,1-10 2 0,1-5 8 16,6-3 7-16,1-5-7 0,6-1 3 15,-6-1-3-15,10-2 1 0,-1 0 2 16,0-6-1-16,0-1-1 0,-2-3-6 0,-10 1 4 16,-7-1 3-16,-9 2-2 0,-14 1-2 15,-5 0 5-15,-13-4 6 0,-10-4-5 16,-13-6 0-16,-9-6-8 0,-16-1-2 16,-7 0-3-16,-9 4-1 0,-10 3 0 15,-9 6 0-15,-12 4-1 0,-2 6 1 16,2 5-2-16,-2 9-6 0,17 6-4 0,10 10-1 15,10 3-3-15,13 4-8 16,4 17-15-16,8 6-22 0,-2 13-29 16,2 6-20-16,2 6-93 0</inkml:trace>
  <inkml:trace contextRef="#ctx0" brushRef="#br0" timeOffset="13052.8">11677 6161 338 0,'0'0'212'0,"8"-70"-165"0,-16 50 0 0,2 4 15 16,-6 3 0-16,-3 2-26 0,-4 3-19 16,-5 3-8-16,1 4-5 0,-2 2-3 15,-2 9-1-15,0 3 0 0,5 6 0 16,1 0-1-16,4 4 1 0,5 0-1 15,6 1-2-15,2-1-1 16,0-3 3-16,8-3 1 0,-2-1-2 0,6-4 1 16,0 2 0-16,11 1 1 15,-5 0 0-15,9 1 0 0,2-2 2 0,0 3-2 16,2-1 0-16,2 1 2 0,-1 1-1 16,1 0 1-16,-8-1-1 0,-4 0 0 15,-7-1-1-15,-2 2 0 0,-2-3 1 0,-6 4 0 16,0-3 0-16,-12 0 0 0,0-1-1 15,-9-5-3-15,2-1-9 16,-8-4-9-16,3-4-4 0,1-1 3 0,4-1 13 16,-1-6 6-16,5 1 2 0,1-2 1 15,3-3 0-15,3-2 4 0,0-2 11 16,2-2 2-16,2-2 5 0,4-2 3 16,2 0-2-16,8-1-2 0,-2 0-3 15,7-2-4-15,3-2 2 0,9-1 0 16,-4 0 0-16,6-1-4 0,2-3 1 15,-4 1 1-15,-2 0 2 0,-9-2-3 0,-1 4-3 16,-13 1-10-16,-2 2 0 0,0 5 0 16,-15 1 0-1,-3 1 0-15,-11 8 0 0,0 3 0 0,-9 7 0 0,-1 6 0 16,-6 10 0 0,-1 12-21-16,5 5-38 0,8 4-37 0,0-1-90 15,10-6-243-15</inkml:trace>
  <inkml:trace contextRef="#ctx0" brushRef="#br0" timeOffset="14987.45">12698 17680 53 0,'0'0'345'0,"0"0"-294"0,0 0-30 16,0 0 20-16,0 0 15 0,0 0-5 0,0 0-15 16,0 0-5-16,2 7 0 0,-2-7-4 15,0 0-7-15,0 0-6 0,0 1-4 16,0 1 2-16,0-1-2 0,0 3-1 15,2 2-1-15,5 1 3 0,-3 1 2 16,-2 2-3-16,0 5-3 0,-2 2 0 16,4 4 0-16,-4 3 0 0,0 3-4 15,2 1 1-15,-2 2-1 0,0 1-3 0,0-1 0 16,2-3-2-16,2-3 1 16,5-3 1-16,-1-2 0 0,-4-3 0 15,2-3-4-15,-2-5-12 0,3-1-3 16,-3-4-8-16,-4-2-5 0,2-1-6 15,-2 0-3-15,2 0-1 0,0-7-3 0,-2-5-9 16,2-5-28-16,-2-8-50 16,0 2-128-16</inkml:trace>
  <inkml:trace contextRef="#ctx0" brushRef="#br0" timeOffset="15430.46">12640 17620 333 0,'0'0'74'16,"0"0"-19"-16,0 0-8 0,0 0-2 16,0 0 5-16,0 0-5 0,0 0-4 15,0 0 4-15,0 0-6 0,-8-8-7 16,8 8-11-16,0 0-7 0,0 4-6 16,2 2-5-16,4 6 3 0,-1 1-4 15,-3 5 2-15,0 1 0 0,-2 5-3 16,-2 2 1-16,-5 2 0 0,-5 1 0 0,2 2-1 15,1-5 0-15,-1-1-1 16,4-3 1-16,2-6-1 0,2-3-4 16,0-6-1-16,2-2 2 0,0-4-1 15,0 0 0-15,0-1 1 0,0 0 0 0,0-1 2 16,0-2-2-16,0-4-1 0,0-2 2 16,0-7-1-16,6-4-1 0,-2-3 4 15,2-2 1-15,2-1 0 0,-3-1 0 16,-3 0 1-16,0 2 3 0,-2 2 4 15,0 4 0-15,2 5 2 0,-2 6-1 16,0 2 1-16,2 5-4 0,-2 1 1 16,0 0-6-16,2 0-2 0,2 4-3 15,4 6 1-15,7 5 0 0,10 6-1 16,-3 4-1-16,7 2-2 0,2 2-7 16,6-2-8-16,7-4-16 0,-1-5-42 0,11-14-45 15,-8-9-143-15</inkml:trace>
  <inkml:trace contextRef="#ctx0" brushRef="#br0" timeOffset="19367.8">11402 6889 303 0,'0'0'88'0,"0"0"-46"0,0 0-7 16,0 0 20-16,0 0-2 0,0 0-14 15,0 0-8-15,0 0 1 0,-8-21 2 16,8 21-4-16,0 0-7 0,0 0 1 16,0 0-3-16,0 0-4 0,0-1 0 15,0 1-2-15,0 0-2 0,0 0-2 16,0 1-3-16,0 1-5 0,-2 2 0 15,-2 4-1-15,-7 5-1 0,-1 6 0 16,0 3 0-16,-7 2 1 0,7 2 0 16,-9 2 0-16,9 1 0 0,-7 5-1 0,4 2 0 15,-9 2 0 1,3 6 0-16,-2 2-1 0,-4 3 1 0,-2-2 0 0,5-2 0 16,-1-1 0-16,4-3 0 0,0-2 0 15,5-5 0-15,6-3-1 0,-1-6 0 16,5-7-4-16,0-1-10 0,4-6-8 15,-4-4-6-15,4-2-10 16,-1-1-20-16,-1-2-14 0,-6-2-4 0,4 0-45 16,-9-4-108-16</inkml:trace>
  <inkml:trace contextRef="#ctx0" brushRef="#br0" timeOffset="19765.49">10743 7456 502 0,'0'0'95'0,"0"0"-58"0,0 0 16 16,0 0 14-16,0 0-26 0,0 0-19 15,0 0-2-15,0 0-4 16,0 0-8-16,16-50-3 0,-16 51-5 0,7 5 0 15,-1 7-2-15,0 6 1 0,4 7 1 16,-6 6 2-16,3 1-1 0,-3 3 1 16,0 4-1-16,-2 6 0 0,0 3-1 15,2-2 0-15,4-7 0 0,-1-8 0 16,1-8 0-16,0-4 0 0,5-8 0 16,-1-1 1-16,9-5 0 0,-5-6 0 15,11-3 0-15,2-10 2 0,12-6 4 16,7-3 2-16,-1-6-2 0,9 3-4 15,-8 1-1-15,1 2-1 0,-9 8 1 0,-7 0-2 16,-8 7 0-16,-13 5-17 16,-4 0-19-16,-8 2-20 0,-2 4-52 0,-10 3-50 15,-5 2-137 1</inkml:trace>
  <inkml:trace contextRef="#ctx0" brushRef="#br0" timeOffset="20313.93">10559 8165 352 0,'0'0'53'0,"0"0"-25"0,0 0 1 31,0 0 22-31,0 0-12 0,0 0-14 0,12-52-10 16,-8 50-1-16,-2 2-5 15,-2-1-2-15,3 1-4 0,-3 0 0 16,0 0 1-16,0 0 3 0,0 0 2 16,0 0 3-16,0 0 2 0,0 0 5 15,0 0 3-15,0 0 4 0,0-2 2 16,0 2-3-16,0 0-5 0,2 0-6 16,-2 0-4-16,0 0-2 0,0 0-3 0,0 0-1 0,0 0-3 0,2 2 1 15,0 7-2-15,4 4 3 0,-6 3 2 16,2 6 0-16,0 3 2 0,0 6 3 15,-2 3-3-15,0 3-1 0,0 3-3 16,0 2 0-16,0 2-2 0,0-2-1 16,0-5 2-16,2-6-1 0,0-6-1 15,2-6-2-15,1-4 2 16,-3-2-4-16,0-3-13 0,2-3-15 0,2-2-13 0,-4-1-24 16,2-1-15-16,-2-3-33 0,2 0-2 15,1-4-92-15</inkml:trace>
  <inkml:trace contextRef="#ctx0" brushRef="#br0" timeOffset="20831.04">10815 8197 396 0,'0'0'61'0,"0"0"-5"0,0 0 14 0,0 0-13 15,0 0-18-15,0 0 1 0,0 0-2 16,0 0-8-16,-33-36-9 16,35 31-6-16,6-2-3 0,-1 2-2 0,1-1-2 15,8 0-1-15,-1 1-1 0,6 0 0 16,8 2-2-16,-5 2 0 0,7 1 0 16,2 3-1-16,-4 4-2 0,-2 3-1 15,-2 1 0-15,-11 4 0 0,3 4-1 16,-15 0 0-16,-2 5 1 0,0 1-2 15,-19 1-9-15,3 0-4 0,-11-5-5 16,-4-1-3-16,8-3 2 0,5-3 4 0,-5-1 9 16,13-6 3-16,-3-2 3 0,3-4-3 15,6 1 4-15,0-2 1 0,2 0 1 16,0-3 2-16,-3 0 2 16,5-4 8-16,0 1 5 0,7 0-6 0,-5-1 2 15,4 2 0-15,4-1-2 16,5 2-1-16,-1 2-2 0,9 1-1 0,6 1-1 15,-2 0-1-15,4 4-1 0,-4 7 0 16,-5 2-1-16,3 3 0 16,-15 2-3-16,1 4 2 0,-5 1-2 0,-6 0 2 15,0 1-1-15,-6-5-1 0,-7 1-1 16,-1-2-1-16,-5-4-3 0,-3 0-3 16,-3-1-7-16,0-3-8 0,-2 0-17 15,0-3 17-15,0-4-28 0,-2-3-29 0,7 0-14 16,-5-5-46-16,6-3-75 15</inkml:trace>
  <inkml:trace contextRef="#ctx0" brushRef="#br0" timeOffset="21318.5">10476 7987 429 0,'0'0'52'16,"0"0"-3"-16,0 0 4 16,0 0 6-16,0 0-13 0,0 0-8 0,0 0-14 15,-49-19-8-15,24 37-6 0,0 7-1 16,-2 5 1-16,4 5 0 0,-1 0 1 16,5 2-1-16,4 1-4 0,1-2-2 15,6 4-2-15,2 4 0 0,1 4 2 16,3 6 0-16,-2 3-2 0,4 3 0 15,0 3 4-15,6 1-1 0,5 0 1 16,5-2 5-16,7-4-5 0,8-5-1 16,6-4-1-16,5-7 0 0,-1-7-1 15,6-1-2-15,1-9 2 0,2-9 0 16,3-9 0-16,9-7-1 0,4-14-1 16,3-10 8-16,3-7 2 0,2-5-1 15,1-6-2-15,-5 0-1 0,-8-3-3 16,-6-4-1-16,-2-1 0 0,-5-5 3 0,-1-3 0 15,-11-1 0-15,-2-4-1 0,-6-3 1 16,-6-1-5-16,-15 2 0 0,-8 2-1 16,-4 6 0-16,-17 3 3 0,-5 7-1 15,-10 5 0-15,-7 8-1 0,-11 6-1 16,-10 6 0-16,-6 9-7 0,-7 6 3 16,-3 8-1-16,-5 6-10 0,4 11-13 15,5 5-11-15,8 2-26 0,10 3-62 16,10-2-62-16,7-5-205 0</inkml:trace>
  <inkml:trace contextRef="#ctx0" brushRef="#br0" timeOffset="25019.51">14114 6036 323 0,'0'0'160'0,"0"0"-115"0,0 0-2 16,0 0 6-16,0 0-13 0,0 0 1 15,0 0-16-15,0 0-9 0,0 0-2 16,-29-29 0-16,33 29-3 0,9 2-5 15,-3 0 0-15,13 0 0 0,8-1 0 16,4 2 0-16,6-2 0 16,9 2-2-16,0-2 1 0,3 3-3 0,-9 0 2 15,-1 4-44-15,-10-1-30 0,-8 1-50 16,-12 0-65-16</inkml:trace>
  <inkml:trace contextRef="#ctx0" brushRef="#br0" timeOffset="25208.16">14040 6393 570 0,'0'0'62'0,"0"0"-43"15,0 0-10-15,0 0 28 0,74-12 14 0,-39-2-26 16,5-2-5-16,5-2 0 16,-1 1-10-16,7 0-8 0,-5 3 0 15,-1 0-1-15,-1 4-1 0,-9 3 0 16,-4 4-2-16,-11 0-16 0,-1 3-20 0,-7 0-28 15,-3 0-27-15,-7 1-75 0,-2-1-140 16</inkml:trace>
  <inkml:trace contextRef="#ctx0" brushRef="#br0" timeOffset="25550.14">14271 5941 551 0,'-24'-60'56'0,"11"33"5"0,1 4 25 15,4 6-11-15,3 3-38 0,3 7-16 16,2 3-2-16,0 3-4 0,0 1-5 0,0 0-4 16,0 2-3-16,0 1-3 0,0 1-2 15,9 3-2-15,9 3 0 0,1 3 3 16,10 2 0-16,8 0 1 0,8 6 0 16,-3-2 0-16,3 2-1 0,7 4 1 15,-7 1 0-15,5 2 1 0,-11 0-1 16,-4-1 0-16,-6-1 0 0,-12-4 0 15,-5-1-1-15,-10 2 1 0,-2 0-1 16,-10 4 1-16,-9 1 1 0,-7 2 0 16,-8 0 1-16,-5-1-1 0,-2 1-1 0,-7-4-3 15,3-1-8-15,1-3-8 0,-3-1-24 16,6 0-25-16,-5-3-46 0,-1 0-71 16,7-5-225-16</inkml:trace>
  <inkml:trace contextRef="#ctx0" brushRef="#br0" timeOffset="26325.39">17333 3653 353 0,'0'0'59'0,"0"0"-21"16,0 0 18-16,-17-57 9 0,17 49-9 0,0 3-15 15,0 0-6-15,0 4-2 0,0-2-7 16,0 2-6-1,0 1-5-15,0 0-7 0,0 0-3 0,0 7-5 0,0 1-1 16,0 7 0-16,4 7 1 0,-4 5 3 16,2 5 0-16,-2 1 1 0,0 7-1 15,-2 1 1 1,-2 3-3-16,2-1 1 0,2-4-1 16,0-4 0-16,0-2 1 0,2-5-2 0,0-1-1 0,2-4 1 15,-4-2-23-15,3-2-35 0,-1-6-25 0,-2-4-34 16,0-9-58-16,-2-1-165 15</inkml:trace>
  <inkml:trace contextRef="#ctx0" brushRef="#br0" timeOffset="26642.02">17800 3470 506 0,'0'0'51'0,"0"0"-7"0,0 0-3 16,0 0 15-16,0 0-4 15,0 0-17-15,0 0-19 0,0 0-9 0,0 0-3 16,-46 17 1 0,24 13-1-16,-7 2 1 0,-2-1-3 0,0 3-2 0,2 1 0 0,4 0 0 15,2-2 1-15,5 0-1 0,-1-3 1 16,11-4-1 0,2-3 0-16,2-2 1 0,1-4-1 0,3-2-1 0,3-2-1 15,3-2 0-15,2-1 1 0,9-2-1 16,-1-4 1-16,9-2 1 15,6-2 1-15,4-6 2 0,6-3-1 16,7-6-1-16,-1 1 2 0,-1-2-2 0,-5-2-1 0,-4 4 0 16,-8-1-15-16,-12 2-20 15,-5-1-14-15,-8-2-11 16,-6-1-7-16,-12-5-78 0,-1-1-151 0</inkml:trace>
  <inkml:trace contextRef="#ctx0" brushRef="#br0" timeOffset="26862.8">17765 3496 345 0,'0'0'158'0,"0"0"-109"16,0 0 18-16,0 0 2 0,0 0-20 15,0 0-22-15,0 0-12 0,0 0-4 0,0 0-3 16,-19 32 5-16,19 1 1 16,-2 5 0-16,2 7-1 0,0 6-3 0,0 4-2 15,0 3-4-15,0 4-1 0,0-7-2 16,0-3 1-16,6-4 1 0,1-11-3 15,5-4-2-15,-2-10-7 0,-1-4-20 16,7-7-18-16,-6-6-36 0,5-5-1 16,-3-5-38-16,-3-13-34 0,-5-1-178 15</inkml:trace>
  <inkml:trace contextRef="#ctx0" brushRef="#br0" timeOffset="27318.92">17653 3314 484 0,'-60'-45'64'0,"11"35"-48"0,-3 3 30 16,6 1 8-16,1 3-15 0,-3 3-12 15,5 0-12-15,-4 3-1 0,5 7 1 16,3 2 0-16,-5 3-7 0,1 7-3 16,4 4-3-16,0 9-1 0,-1 4 0 15,7 6 0-15,2 4-1 0,4 5 0 16,9 3-1-16,7 0 1 0,5 1-1 15,6-1 0-15,11 0 1 0,7 6 0 16,3-2 0-16,4 1 0 0,6 2 0 0,-2-5 0 16,4-2-5-16,2-3 5 0,4-8 0 15,9-7-1-15,-3-9 1 0,7-7 1 16,-1-5-1-16,3-7 0 0,4-7 1 16,-4-7 0-16,8-14 2 0,0-5 0 15,-4-6 1-15,-5-5 10 0,5-6 6 16,-2-7 1-16,-2-5 0 0,6-6-3 15,-2-7-5-15,0-6 1 0,-9-5-4 16,-5-4 2-16,-20-8-1 0,-7-5-4 16,-19-4-6-16,-21 2 3 0,-22 6-1 15,-24 15-3-15,-19 20-1 0,-18 24-2 0,-18 22-8 16,-8 17-16-16,-1 19-9 0,3 11-19 16,27 6-10-16,20 1-14 0,32 3-14 15,15 3-57-15,10-5-126 0</inkml:trace>
  <inkml:trace contextRef="#ctx0" brushRef="#br0" timeOffset="27739.06">17329 4470 120 0,'0'0'222'16,"0"0"-152"-16,12-53-6 0,-10 46 14 15,0 3-10-15,-2 1-11 0,0 3 2 16,2 0-5-16,-2 0-21 0,0 0-14 16,0 0-11-16,0 4-4 0,0 7-2 15,0 5-2-15,-2 7 2 0,-2-1 1 16,-2 3-1-16,-7 1 0 0,3 5 0 16,-11 1 0-16,5 1 0 0,-11 5 0 15,0 0 0-15,-4-1 0 0,-2 2-1 16,0-1 0-16,0 0-1 0,-2-1-12 15,-2 1-22-15,-1-3-20 16,1-3-31-16,0-1-5 0,2-4-30 0,4-8-98 0</inkml:trace>
  <inkml:trace contextRef="#ctx0" brushRef="#br0" timeOffset="28053.32">16835 4909 471 0,'0'0'76'15,"6"-60"-20"-15,-2 39 2 0,-2 4 8 16,2 2-10-16,-4 1-21 0,2 4-8 0,0 3-3 16,0 2-7-16,-2 2-5 0,0 2-3 15,0 1-3-15,0 0-1 0,0 1-5 16,0 5-2-16,0 8-4 0,0 7 1 16,-4 6 4-16,2 5 1 0,-2 5 1 15,0 0 0-15,-4 2-1 0,3-1-1 16,3-3 1-16,2-6 0 0,2-3-2 15,1-6-3-15,5-4 2 0,2-2 2 16,-2-3 0 0,9-4 0-16,2 0 1 0,7-3 0 0,5-4 1 15,9-2 0-15,-1-8-1 0,9-1 0 16,-3 0 2-16,5-3-2 0,-9 3-1 0,-6-1-14 0,-2 6-24 16,-8 3-36-16,-17 2-50 0,-6 1-109 15</inkml:trace>
  <inkml:trace contextRef="#ctx0" brushRef="#br0" timeOffset="28705.34">16787 5525 264 0,'0'0'4'0,"15"-63"-1"16,-11 42-1-16,-2 1 6 0,-2 1 11 0,0 1 2 16,-6 0 8-16,-1-3 1 0,3 2-3 15,-2 1-3-15,4 2 7 0,-2 6 4 16,2-2 4-16,-2 3 0 16,-1 2-4-16,3 0-2 0,0 1 1 0,0 0 4 15,0-1-2-15,-4 2-4 0,4-1-3 16,-4 2-9-16,0 1-7 0,-7-3-5 0,7 6-3 15,-6 0-5-15,-5 0 0 0,-2 6-3 16,-1 7 1-16,-5 5 0 0,4 5-2 16,-4 5 2-16,5 4 0 15,3 2 1-15,1 3 1 0,5-1 0 0,1-1 0 16,2-1 1-16,6-7-1 0,2-4-2 16,0-6-3-16,6-5-2 15,4 0 4-15,-2-7 2 0,5-3 1 0,6-3 0 16,1-1 1-16,1-5 1 0,6-8 1 15,0-2-1-15,-3-3 0 0,1-1 0 16,-2 1 0 0,-2-2 1-16,-9 2 1 0,0 1 4 15,-1 0 4-15,-7 0 5 0,0 3-6 0,-4 3-1 0,0 2-1 0,0 4 2 32,0 3-3-32,0 2-1 0,0 2-2 0,0 0-3 0,0 0-2 0,0 5-5 31,0 9-2-31,0 6 1 0,0 10 6 15,0 3 0-15,0 6 0 0,0 2 0 16,0 1 0-16,0 1 1 0,0-3 0 16,2-2-1-16,-2-2 2 0,0-2-2 15,-2-3 0-15,-4-7 0 0,-5-3 0 0,3-5-2 16,0-4 2-16,-4-1 1 0,-5-3 0 16,0-2 1-16,1-2 1 15,-1-4-3-15,-1 0-1 0,3-2-7 0,-3-3-4 16,-3-1-8-16,7-4-16 0,-9-2-11 15,6-3-27-15,-8-5-14 0,3-4-54 16,3-2-123-16</inkml:trace>
  <inkml:trace contextRef="#ctx0" brushRef="#br0" timeOffset="29162.03">16496 5191 554 0,'0'0'67'16,"0"0"-18"-16,0 0 5 0,0 0 24 16,0 0-36-16,0 0-24 0,0 0-17 0,-64-3 0 15,33 22-1-15,0 5 1 0,0 3-1 16,-3 4 0-16,6 4 1 0,-1 6-1 16,0 6 0-16,2 8-1 0,4 4 1 15,4 4 0-15,-1 2 1 0,11 2 0 16,3 1-1-16,6-3 2 0,0-3-2 15,11-4-1-15,7-4-2 0,9-4 2 16,4-4 0-16,13-3 1 0,1-6 0 0,7-5 1 16,-1-8-1-16,9-11 2 0,-4-10 0 15,0-5 1-15,4-15 1 16,-2-6 1-16,0-7 6 0,-5-3-2 0,3-4-3 16,-8-2 0-16,1-2 0 0,-5-6-3 15,-7 0 0-15,-6-3 3 0,-6-3 0 16,-13-2 0-16,-8-4 3 0,-8-2-3 15,-10-2-2-15,-15-2-3 0,-6 3 0 16,-7 7-1-16,-9 11 0 0,1 14-4 16,-8 10-3-16,0 11-5 0,11 7-2 0,-3 2-6 15,9 13-7-15,6 6-9 16,-1 6-15-16,1 7-26 0,-4 4-9 16,0 6-24-16,-1 2-50 0,9-3-151 0</inkml:trace>
  <inkml:trace contextRef="#ctx0" brushRef="#br0" timeOffset="29601.35">16314 6480 404 0,'0'0'58'16,"18"-53"3"-16,-3 33 5 0,-7-1-8 15,-2 5-6-15,0 2-6 0,-1 0-2 0,-1 4-8 16,-4 1-6-16,2 2-5 0,-2 4-6 15,0 0 1-15,0 3-1 16,-2 0-2-16,-2 0-4 0,-1 0-6 0,1 0-7 16,-2 6 0-16,-2 7-3 15,-11 8 0-15,3 7 1 0,-7 6 2 16,-2 3 0-16,2 3 2 0,-6 1-2 0,1 7 1 16,-6 5-1-16,1 1 1 0,-4 0 0 15,0-1-1-15,4-5-14 0,0-3-9 16,0-2-5-16,0 2-20 0,-5-5-32 15,-1 0-39-15,-2-4-55 0,6-8-142 16</inkml:trace>
  <inkml:trace contextRef="#ctx0" brushRef="#br0" timeOffset="29952.32">15667 6800 537 0,'0'0'7'0,"27"-57"27"16,-21 44 16-16,2 4 15 0,-2 5-13 0,-2-2-18 16,-4 4 3-16,0 1 5 0,2 1-14 15,-2 0-12-15,0 0-6 0,0 2 0 0,0 2-5 16,0 2-5-16,-2 6-3 16,-2 4-3-16,-2 10 6 0,-2 7 0 0,0 3 1 15,-7 4-1-15,1 2 1 16,3-2 0-16,-1-1-1 0,4-1 0 15,5-5 0-15,1-5 0 0,2-7-1 0,0-5-1 16,5-7 0-16,1-3 0 0,4-3 1 16,3-2-1-16,1-1 2 0,9-4 1 15,8-6 0-15,4-4 0 0,8-3 2 16,5-1-2-16,-3-2 1 0,1 1-1 16,-3 3-1-16,-4 3-4 0,-3 5-18 15,-5 3-13-15,-7 5-22 0,-13 1-53 0,-9 6-37 16,-4-1-155-16</inkml:trace>
  <inkml:trace contextRef="#ctx0" brushRef="#br0" timeOffset="30484.12">15524 7377 537 0,'0'0'17'16,"0"0"26"-16,0 0-8 16,10-60 22-16,-8 52 8 0,-2 1-22 0,0-1-13 15,-4-2 1-15,0 4-7 0,-2 0-7 16,-8 0-5-16,1 3-5 0,-3 0-1 16,-1 3-3-16,-6 1-3 0,-4 6-1 15,5 3 0 1,-5 4 0-16,-4 7 1 0,2 7-2 0,0 5-1 0,2 6 3 15,4 3 0-15,-1 5 0 0,1 7 0 16,4 3 1-16,-1 3 0 0,7 0 0 16,1-4-1-1,8-3-4-15,6-5 2 0,6-3 1 0,6-3-3 0,5-4-2 16,4-3 4-16,8-6 1 0,6-1 0 16,6-6 1-1,3-1-1-15,1-6 1 0,7-2 0 0,2-8 0 0,-6-3 1 0,3-7 0 16,-3-10 0-16,2-5 0 15,1-5 2-15,-5-5-2 0,-5-4 2 0,-1-2-1 16,-9-4 0-16,-4-1 0 0,-7-5 0 16,-1-2-2-16,-13-7 0 0,-4 0 0 15,-4-6 1 1,-6-1 0-16,-6-1 2 0,-9-3-2 0,-4 4-1 0,-8 4-1 0,-2 10 1 16,-4 14 0-16,-7 15-8 15,-3 11-8-15,3 7-8 0,-7 2-15 16,11 16-6-16,1 8-24 0,4 6-18 15,12 5-14-15,0 3-15 0,9-6-89 0</inkml:trace>
  <inkml:trace contextRef="#ctx0" brushRef="#br0" timeOffset="30978.1">15636 7486 585 0,'0'0'27'0,"0"0"25"0,18-53 1 15,-16 47 12-15,0 2-11 0,1 1-20 0,-3 2-9 16,0 1-3-16,0 0-6 0,0 0-8 16,-5 4-5-16,-3 3-3 15,-6 8-3 1,-1 8-1-16,-8 9 1 0,-1 6 3 16,1 1 0-16,2 2 0 0,-4-1 0 15,11 0-6-15,-5-3-11 0,11-9 0 16,4-8 3-16,0-5 4 0,4-8 5 0,0-4 4 15,0-1 0-15,2-2 1 0,0-2 1 16,4-4 2-16,4-3 1 16,7-3-1-16,2-5-1 0,3 0 2 0,9-1 0 15,0-3-1-15,0 3-1 16,2-1 0-16,-2 1 0 0,-6 4-1 16,-4 0 0-16,0 6-1 0,-9-1-1 0,-4 3-15 15,1 0-20-15,-5-3-8 0,-4 1-8 16,0-1 2-16,-4-3 8 0,-7-1-12 15,5-5-1-15,-2 1 32 0,2-4 23 16,-7 2 1-16,3 0 17 0,6 4 35 16,0 5 1-16,1 2 8 0,3 3-1 0,-2 5-14 15,2 0-7-15,0 0-12 0,0 2-8 16,0 4-8-16,2 9-9 16,5 10-3-16,-3 11 4 0,0 7 2 0,0 0 0 15,0 5-3-15,2-1-2 0,-1 0-1 16,-1 1 0-16,2-1-1 0,2-3-6 15,2-1-21-15,-1-4-19 0,-5-6-22 16,-2-10-80-16,0-11 71 0,-2-9-118 16</inkml:trace>
  <inkml:trace contextRef="#ctx0" brushRef="#br0" timeOffset="31479.62">16862 6086 302 0,'0'0'70'0,"0"0"-18"16,0 0 10-16,0 0 14 0,0 0-11 15,0 0-17-15,0 0-7 0,0 0-17 16,0 0-15-16,-11-21-2 0,22 37 11 16,3 0 7-16,0 4-4 0,5 3-2 0,-2 0-7 15,3 2-2-15,5 0 3 16,2 4-4-16,6 1 0 0,4 2-3 16,0 5-3-16,1 4-2 0,-3 1 0 15,-2 8 0-15,0 1 1 0,-6 5-1 0,-2 1-1 16,-1 0-19-16,-7 0-19 0,-5-2-19 15,-5-4-16-15,-5-3 5 16,0-8-10-16,-6-8-18 0,-9-11-15 0,-3-11-213 16</inkml:trace>
  <inkml:trace contextRef="#ctx0" brushRef="#br0" timeOffset="31853.71">17074 6727 255 0,'0'0'304'0,"5"-58"-300"16,-5 46 18-16,-3 3 44 0,3 2 6 0,3 1-21 16,-3 3-16-16,0 0-2 0,0 3-9 15,4 0-10-15,-2 0-9 0,6 3-5 16,11 7 1-16,-3 4-1 0,11 5 5 16,0 4-2-16,0 2 0 0,4 5-2 0,-2-1 0 15,2 1 1-15,2 0-2 16,-4 2 1-16,4-2 0 0,-2-5-1 15,-2-2 1-15,-2-8 0 0,0-5 0 0,-11-5 0 16,5-5 1-16,-3-5 0 0,1-6 0 16,4-5 0-16,-7-3 1 0,3-6-2 15,-5-4 2-15,-1-3-1 0,-7-5 1 16,-2 0-1-16,-4-3-1 0,0 1 2 16,-4 4-3-16,-2 3 1 0,-3 11-1 15,3 6-1-15,-2 7-6 0,4 4-7 16,0 1 0-16,-3 3-26 0,-1 7-37 0,2 10-41 15,-4 5-30-15,-3 1-88 16</inkml:trace>
  <inkml:trace contextRef="#ctx0" brushRef="#br0" timeOffset="32122.3">17126 7171 531 0,'0'0'64'0,"0"0"-16"0,0 0-19 0,0 0 38 16,15-51-19-16,-11 51-26 0,6-2-13 16,5 2 0-16,5 0 1 0,7-1-1 15,4-2-1-15,4 0-1 0,7-3-1 16,9 0 2-16,-5-1-3 0,7-2-1 15,-7 4-4 1,-7 3 1-16,-8 2 0 0,-10-1-1 0,-11 6-28 0,-8 4-25 16,-4 1-53-16,-12 1-31 0,-7-1-118 15</inkml:trace>
  <inkml:trace contextRef="#ctx0" brushRef="#br0" timeOffset="32582.26">17234 7275 609 0,'0'0'27'0,"0"0"1"0,0 0 41 16,0 0 0-16,0 0-23 0,0 0-14 16,-5-51-6-16,5 51-8 0,5 0-9 15,-3 4-6-15,4 6-3 0,-4 5-1 16,2 7 1-16,2 0 0 0,-4 4 1 16,2-1-1-16,-1 2 1 0,3-3-1 15,-2 0 1-15,0-5-1 0,-2-3 0 16,0-2-3-16,0-3 0 0,-2-2 0 15,2-3-2-15,-2-3-12 0,0-2 15 16,2-1 2-16,-2 0-3 0,0 0 3 16,2 0 0-16,-2-1 2 0,0-3-1 0,2-1-1 15,3 1-1 1,1-1 1-16,4 0-1 0,-2-1 0 0,7 2 0 0,-1 0 1 16,5 1 1-16,0 2 1 0,1 1 1 15,5 0 0-15,-2 1 2 0,2 8 0 16,-1 2-1-16,-7 6-3 0,-5 3 3 15,-3 2 1-15,-5 5-4 0,-4 3 3 16,-9 1-2-16,-9 2-1 0,-3 4-1 16,-10-2-2-16,-2 0 1 15,0-3-12-15,-2-3 7 0,-4-3-1 0,1-6-10 16,-3-3-1-16,6-6 0 0,0-6-17 16,4-5 0-16,2-4-1 0,12-4-7 0,1-4-13 15,5-2-18-15,-1-3-29 0,8-8-49 16</inkml:trace>
  <inkml:trace contextRef="#ctx0" brushRef="#br0" timeOffset="33018.71">17279 7161 492 0,'0'0'17'0,"0"0"21"0,0 0 33 16,-35-57-23-16,20 48 0 0,7 0-10 0,-2 5-1 15,-7 2-12-15,5 2-10 0,-9 8-7 16,5 3-3-16,-5 4-3 0,0 3-1 16,1 4-1-16,-1 2 1 15,7 5 0-15,-5 4 0 0,7-1-1 0,-3 7 0 16,3 2 0-16,1 5 0 0,-3 1 0 16,8 0 0-16,-1 1 0 0,5-4 0 15,4 3 0-15,5 0 0 0,9 3 0 16,1 5-1-16,8-2-1 0,1-2 1 15,3-3 1-15,2-8 0 0,2-8 0 16,3-7 1-16,1-8 0 0,2-10 0 16,-2-7 0-16,5-12 2 0,1-10 0 0,0-12 3 15,-1-4 3 1,3-6 7-16,-3-5-2 16,-3-5-7-16,-2-5 3 0,-6-1-2 15,-2 0-5-15,-10-2 1 0,-7-1 1 16,-8-3-1-16,-4 1 1 0,-6-3-4 15,-15 2-1-15,-10 3 0 0,-6 9 1 16,-13 14-1-16,-9 11-1 0,-8 12-1 16,-7 10-11-16,-3 7-16 0,9 1-5 0,6 12-2 15,11 2-11-15,1 4-45 16,9 1-40-16,5-2-124 0</inkml:trace>
  <inkml:trace contextRef="#ctx0" brushRef="#br0" timeOffset="33647.18">18213 4016 39 0,'0'0'22'15,"0"0"-22"-15,0 0-8 0,0 0-6 0,0 0 14 16,0 0 3-16,0 0 4 0,0 0 14 16,-33-1-17-16,29 1-4 0,0-4 0 15,2 3-6-15,-4-1-2 0,-2 1 8 16,1 1 18-16,-1 1 28 0,0 4 7 16,-5-1 14-16,7 1 1 0,-2-2-14 15,6 0-1-15,2-3-4 0,-2 0 2 16,2 0-8-16,0 0 2 0,0 0-1 15,0 0 0-15,0-1-8 0,2 1-13 16,-2 0-11-16,2 0-6 0,4 4-6 16,4 3 1-16,7 5 0 0,8 3 1 0,0 4 4 15,12 3-1-15,4 4 1 16,3 0-1-16,5 3 1 0,5 4 0 0,4 0-2 16,4 6 1-16,2 0-1 0,0 5-1 15,0 3 0-15,2 0-2 0,2 2-1 16,1-3-3-16,-1 1 3 0,0-1 0 15,-4-4 1-15,-8-4 0 0,-6-8 1 16,-7-5-1-16,-8-7-1 0,-12-3 2 16,-9-5-2-16,-7-4-8 0,-7 0-29 15,-3-1-12-15,-7-3-1 0,-6 0 5 16,-11-2-56-16,2-4-97 0</inkml:trace>
  <inkml:trace contextRef="#ctx0" brushRef="#br0" timeOffset="34088.98">19193 4523 392 0,'0'0'40'0,"0"0"6"16,0 0 18-16,0 0 2 0,-2-52-14 15,2 51-6-15,0 1-4 0,0 0-9 16,0 0-10-16,0 0-13 0,0 2-7 16,2 3-3-16,2 3 0 0,5 6 0 15,3 3 3-15,5 3 0 0,1 4-1 16,1 2 0-16,6 2 1 0,-3 4-1 15,1-1 0-15,2 4-1 0,2-2 1 16,-5 0-2-16,-5-2 2 0,0-8-1 16,-7-4-1-16,-8-4 0 0,0-4-3 0,-2-2 0 15,-2-3 3-15,-6 3 0 0,-11 1 1 16,-4 2 5-16,-12-1-1 16,-8 0-1-16,-3-1-2 0,-3-1-1 15,1 3-1-15,3 1-3 0,1-1-15 0,11 0-13 16,4-1-15-16,4 0-9 0,7-1-13 15,-5-2-39-15,7 1-87 16</inkml:trace>
  <inkml:trace contextRef="#ctx0" brushRef="#br0" timeOffset="34749.37">19551 5196 45 0,'0'0'19'0,"0"0"5"0,0 0-9 0,0 0 7 16,0 0-8-16,0 0-9 0,0 0-1 15,0 0-1-15,14-5-3 0,-10 5 0 16,-4 0 0-16,2 1 0 0,-2 0 0 16,0-1 0-16,0 0 0 15,0 0 0-15,0-1 6 0,0-2 17 0,0 0 15 16,-2-2 1-16,0-1 2 0,0 0-2 16,2-1 11-16,-2-1-1 0,0 2-4 15,0-3-1-15,-2 2-1 0,2-1-4 16,-2 2-2-16,4 2-8 15,0 1 0-15,0 2 0 0,0 0-7 16,0-1-3-16,0 2 1 0,0 0-4 0,0 0 1 16,-4 0-2-16,4 0-2 0,0 2-4 0,0 1-4 15,0 6-5-15,0 4 2 16,0 5-2-16,0 6 4 0,4 3 0 0,-2 5-1 16,-2 1 0-16,2 3-2 0,0 3 1 15,2-1-1-15,-4 1 0 16,4 1-1-16,2-2 0 0,-1-2 0 0,-1-9-1 31,2-3-32-31,-2-7-9 0,0-6-19 0,0-6-11 0,5-5-5 0,-3-1-44 16,0-5-74-1</inkml:trace>
  <inkml:trace contextRef="#ctx0" brushRef="#br0" timeOffset="35206.37">19795 5131 512 0,'0'0'28'16,"0"0"17"-16,0 0-8 15,0 0 17-15,0-50-1 0,4 40-17 16,4 0-2-16,2 1-7 0,3 0-9 0,5 2-6 0,1 1-3 16,4 4-1-16,2 2-1 0,-3 0-2 15,3 6-3-15,2 3 0 0,-2 4-2 16,-7 4 0-16,-1 2 0 15,-9 1-1-15,-4 2-3 0,-2 0 0 0,-2 1-3 16,-8 1-2-16,-2-3-1 31,-7 2-3-31,5-3 1 0,-7-2-3 0,7-5-1 0,0-2 2 0,1-2 5 0,5-3 1 16,0-1-4-16,2-2 2 0,0-1 5 16,4-1 5-1,0-1 2-15,0 0 0 0,0 0 0 0,0 0 2 0,0 0 5 31,0 0-1-31,6 0-2 0,0 1-3 0,2 2-3 16,9 1 3-16,-1 1 2 0,9 3 5 16,0 4-1-16,-2 4-1 15,-1 3-4-15,-5 1-2 0,-3 3 4 16,-7 1-1-16,-3 0 0 0,-4-2-1 0,-7 0-2 16,-1-3 0-16,-10 0 0 0,-3-4-1 15,-2-1-1-15,-6-3-11 0,4-1-7 16,-1-2-7-16,1-4-16 15,-4-1-20-15,-4-3-29 0,0-2-28 0,-2-5-13 16,6-3-123-16</inkml:trace>
  <inkml:trace contextRef="#ctx0" brushRef="#br0" timeOffset="35685.78">19791 4891 493 0,'4'-50'7'16,"-2"41"23"-16,0 1 36 0,-2 5-7 16,0 3-5-16,-2 0-9 0,-6 2-2 15,-9 5-14-15,-12 4-20 0,-4 8-5 16,-6 6 0-16,-5 4 1 0,3 2 3 16,0 3-3-16,5 4-3 0,1 0-2 15,4 6 0-15,0 0-2 0,7 4 1 16,-1 3 0-16,6 2 1 0,5 0 0 15,12 3 0-15,0 4 1 0,2 3-1 0,4-4 1 16,4 0-1-16,8-9 1 0,3-7 0 16,6-7 0-16,6-7 0 0,4-8-1 15,8-6 0-15,7-4 2 0,2-7 0 16,6-5 0-16,6-8-2 0,2-10 1 16,0-6 2-16,2-1 7 0,-4-6 2 0,-4-3-1 15,-2-2 3-15,-8-3-1 0,1-2-5 16,-5-4 2-16,-3-2-3 0,-6 0-1 15,-10-3-3-15,-6-1 0 16,-9 0 1-16,-10-1-2 0,-6 1 1 0,-18 0-1 16,-14 1 0-16,-17 5-2 0,-20 5-1 15,-18 11-7-15,-10 9-4 0,-13 12-11 16,3 11-5-16,7 8-4 16,11 15-13-16,17 7-24 0,14 9-23 0,12 5-20 15,15 0-55-15,8-5-174 0</inkml:trace>
  <inkml:trace contextRef="#ctx0" brushRef="#br0" timeOffset="36327.53">19607 5856 384 0,'0'0'75'0,"0"0"8"15,4-53-9-15,0 44-10 0,-2-3 5 16,2 2-18-16,-2 5-18 0,-2 0-2 0,2 4-8 16,-2 0-6-16,0 1-7 0,0 0 0 15,0 4-8-15,0 7-2 0,-4 5 0 16,-2 5 0-16,0 7 2 0,-5 3 1 15,-1 2 0-15,-5 4-2 0,-1 7 1 16,-7 5-1 0,0 7-1-16,0 3 0 0,3 3-1 15,-3 1 1-15,0 5 1 0,0 1-1 16,0 1 1-16,1-2-2 0,3-7 1 16,2-6-6-16,5-10-6 0,1-6 1 0,1-6-12 15,4-6-3-15,0-4-8 0,-1-9-12 0,3-2-19 0,-2-5 1 16,2-5-6-16,-3-2-40 0,-1-4-103 15</inkml:trace>
  <inkml:trace contextRef="#ctx0" brushRef="#br0" timeOffset="36721.8">18978 6603 594 0,'0'0'28'0,"21"-56"8"0,-7 34-4 16,1 3 32-16,-5 6-21 0,-2 2-21 31,1 4-3-31,-7 4 7 0,0 3-8 0,-2 0-8 0,0 0-3 0,0 7-4 16,0 7-3-16,-4 8 0 0,-2 5 0 16,3 3 0-16,-3 0 1 0,4 0 0 15,0 1 1-15,2 0-1 0,4-3-1 16,2 0-1-16,3-5 1 0,-1-3 0 15,4-3 0-15,3-3 0 16,1-3 0 0,7-3 1-16,4-5 0 0,4-3 0 0,6-3 2 0,2-4 0 0,3-7 1 0,5-1-1 15,-3-2 0-15,-3 2 1 16,0 0-1 0,-7 4-2-16,-10 4 0 0,-3 0-1 15,-7 4 0-15,-7 1 0 0,1 2-5 16,-4 0-19-16,-4 2-18 0,0 5-36 15,-4 2-63-15,-8 3-63 0,-3-1-205 16</inkml:trace>
  <inkml:trace contextRef="#ctx0" brushRef="#br0" timeOffset="37382.71">19160 7208 368 0,'0'0'42'15,"17"-72"-2"-15,-7 47-11 0,-2 6 21 16,-6 4-4-16,2 3-11 0,1 4-3 0,-3 2 1 16,0 0 6-16,0 1-7 0,-2 1-5 15,0 0-2-15,0-1-3 0,0-2-3 16,-2 0 0-16,-2 1-7 0,-1 2-3 15,1 1-3-15,-2 0 1 0,0 2-2 16,-4 0 0-16,-1 1-2 0,1 1-3 16,-2 4-2-16,-1 4-1 15,-3 6 1-15,1 0-1 0,-1 6 3 0,7-1 0 16,-1 0 0-16,6-1-1 0,0-3 1 16,4-2 0-16,0 1-1 0,0-1 1 15,4 2 0-15,2-2 0 0,6 2 0 16,5 3 0-16,2-2 0 0,3 1 0 0,9 2 1 15,0 0 2-15,2-1 0 0,-4 3 0 16,-2-3-3-16,-4-1 3 0,-4 1-1 16,-9 0 0-16,-2-4-1 0,-4 3-1 15,-4 0 0-15,-4 4-1 0,-8-2 1 16,-3-2-3-16,-7-1-11 0,-1-3-4 16,0-2-1-16,-4-4 2 0,0-3 6 15,0-3 3-15,3-2-4 0,1 0 4 16,0 0 5-16,9-5 3 0,3-2 0 15,5-3 2-15,2-4 2 16,4-2 0-16,0-8 1 0,0-2 4 0,6-5 4 0,5-2-1 16,3 0-3-16,1 1 1 0,3-1 0 15,-1 1 0-15,3 2 1 16,-1 4 1-16,-7 3 0 0,-5 8-2 0,-1 3-5 16,-4 0-1-16,-2 3-1 0,0 0-2 15,0 0 2-15,-6 2-2 0,-1 1 0 16,1 2-1-16,-6 0-2 0,1 1-4 15,-1 0-8-15,-9 0-5 0,-1 1 0 16,1 2-37-16,-4 0 0 0,5 9-21 16,1 2-7-16,-2 1-38 0,7 0-64 15</inkml:trace>
  <inkml:trace contextRef="#ctx0" brushRef="#br0" timeOffset="37854.67">19077 6986 525 0,'0'0'13'0,"-10"-61"13"15,2 48 24-15,-7 4-7 0,-3-1-5 0,-5 1-12 16,0 2 3-16,3 1 6 0,-5 2-15 16,2 2 4-16,2 2-3 0,1 3-9 15,-3 4-2-15,9 2-4 0,-3 2-1 16,0 3-3-16,1 1-2 0,4 3 0 0,-5 3 0 15,0 1-1-15,5 2 1 0,-2 3 0 16,3 5-1-16,3 7 1 0,4 3-1 16,4 5 1-16,0 4-1 0,4-3 0 15,6 0 1-15,5-1 0 16,5 1 0-16,5-1 0 0,0-1 0 0,0 0 0 16,0-5 0-16,4-3 0 0,0-4 0 15,2-8-1-15,2-4 1 0,2-8 1 16,4-6 6-16,2-5 2 0,3-3-1 15,-1-9-2-15,-4-4 1 0,5-3-2 16,-1-2 0-16,-3-2 2 16,-5-2 3-16,0 0 1 0,-4-4 1 15,-2 0-2-15,-9-4-1 0,1-1 5 0,-4 0-3 0,-7-4-5 16,-6-1 0-16,-4-2-6 0,0-1 0 16,-8-2 0-16,-7 0 0 15,-5-3 0-15,-11 0 0 0,-6-1 0 0,-15 1 0 16,-8 9 0-16,-10 10-23 0,-11 17-9 15,-12 8-22-15,-8 15-25 0,-3 9-69 16,5 5-47-16,14-3-137 0</inkml:trace>
  <inkml:trace contextRef="#ctx0" brushRef="#br0" timeOffset="44675.99">14406 17704 128 0,'0'0'0'0,"0"0"0"15,0 0-3-15,0 0 3 0,0 0 5 16,0 0-5-16,12-54-11 0,3 40-16 16,-5 1 14-16,4 5 13 0,-5 4 3 15,-3 1 14-15,-4 3 6 0,0 0 0 0,-2 0 3 16,0 0 8-16,0 0 9 0,0 0 4 15,0 0-8-15,0 0 6 16,2 0-7-16,-2 0-4 0,0 0-3 0,2 1 2 16,-2 1-3-16,2-2-2 0,-2 1-3 15,2 1-2-15,-2 0-1 0,2 0 4 16,-2 1 0-16,5 2-1 0,-5 3-2 16,0 4-4-16,0 4-1 0,0 5 2 15,0 5-7-15,-7 5-4 0,3 4-2 16,0 2-2-16,0 2-2 0,2-2-1 15,2 1 0-15,0-3-2 0,-4-3 0 0,4-3-2 16,0-6 1-16,-2-2 2 0,2-2-2 16,-2-4 1-16,-3-3-8 0,5-5-8 15,0-2-9-15,-4-2-11 0,4-2-12 16,0 0-4-16,-2-1-1 0,0-1-5 16,0-5-21-16,0-8-28 0,0-9-16 15,-2-2-60-15</inkml:trace>
  <inkml:trace contextRef="#ctx0" brushRef="#br0" timeOffset="45118.3">14466 17645 219 0,'0'0'56'0,"0"0"33"16,0 0-3-16,0 0-13 0,0 0-18 15,0 0-16-15,0 0-10 0,0 0-3 16,0-11 1-16,-2 15 0 0,0 3-10 15,-3 4-6-15,-3 5-5 0,0 4 0 16,4 3-3-16,-7 3 0 0,-1 2-1 16,2 0 0-16,-3-1-2 0,-1 1 0 15,3-1 0-15,-3 0-6 0,2-3-5 16,1-3 0-16,-3-5-1 0,6-4 4 16,5-6 4-16,-1-1 3 0,4-4 1 0,0-1-2 15,0 0-3-15,2-6-5 0,3-3 5 16,9-9 5-16,3-6 0 0,3-6 0 15,1-4 0-15,4-2 0 0,-5 1 1 16,-5 5 1-16,3 3 2 0,-7 8 5 16,-5 8 5-16,-2 5 4 15,-2 4-1-15,-2 2 11 0,0 0-2 0,0 0-3 16,0 0-5-16,0 1-7 0,2 3-8 16,0 4-3-16,5 9 0 0,-1 3 0 0,0 7 1 15,0 3 1-15,2 1 0 0,3 0-1 16,-3-3-1-16,0-5 0 0,5-4-3 15,-5-3-26-15,-2-5-25 0,-2-3-41 16,0-3-49-16,-2-4-128 0</inkml:trace>
  <inkml:trace contextRef="#ctx0" brushRef="#br0" timeOffset="46251.33">20227 5730 268 0,'0'0'69'0,"0"0"-23"0,0 0 7 16,0 0 1-16,0 0-3 0,0 0-9 15,0 0-3-15,0 0 4 16,-21-39-4-16,19 32-10 0,0 3-8 0,2 0-2 16,0 2 4-16,0 2-5 0,0 0-5 15,0 0-6-15,0 1-7 0,0 6-1 16,6 3-4 0,5 7 4-16,-3 4 1 0,10 4 2 0,-5 2 0 0,5 4-2 15,-1 0 2-15,4 2-1 0,-3 0 0 16,3 4-1-16,-3 2 0 0,3 1 2 15,4 2-1-15,0 3 0 0,4 0 0 16,2 0-1-16,0-4 0 0,4-3 1 0,-4-3 0 16,-2-4 0-16,-2-1 3 15,-3-6-3-15,-5 1 0 0,-2-3 1 0,-3 1 0 16,-2 1-1-16,1-2 0 0,-1-1-1 16,1-1 1-16,-5 0-1 0,0-1 2 15,1-6-2-15,-5-2 0 0,-2-5 2 16,0-5-2-16,-2 1 0 0,0-2-4 31,0 0-3-31,0-2-3 0,-4-5-11 16,-3-4 11-16,-1-1-41 0,0-2-42 0,-9 1-16 0,3 0-82 0</inkml:trace>
  <inkml:trace contextRef="#ctx0" brushRef="#br0" timeOffset="46736.58">20555 6562 224 0,'0'0'98'0,"0"0"-62"0,0 0 23 0,0 0-1 16,0 0-4-16,0 0-14 15,0 0-1-15,0 0-6 0,-43-40-5 0,43 36 0 16,0 1-2-16,0-1-5 0,0 3-4 16,0-1-2-16,4 2-2 0,0 0-5 15,5 0-4-15,3 7 0 0,0 2 2 16,7 1 1-16,-2 3 0 0,3 1-3 16,-1 2 0-16,4 1-1 0,-1 0 0 15,-1 1-2-15,2 1 1 0,-1-1-1 16,-1 1 0-16,2 2 0 0,-2-3 0 15,-5-4-1-15,-1-6 0 0,-1-5 0 0,-6-3 1 16,5 0 3-16,1-9 8 0,3-4 6 16,1-4 1-16,1-5-2 0,-3 1-5 15,-1-3-3-15,-1 1-3 0,-3-3-2 16,-1-3 1-16,-4-1-1 0,-2-1-1 16,-4 2-1-16,0 4-1 0,0 5 1 15,0 4-2-15,0 8 1 0,-2 4-1 16,-2 3 0-16,0 1-5 0,-2 1-17 15,0 8-13-15,-3 4-10 0,1 5-13 0,0 6-45 16,-5 2-1-16,1 3-56 16,-2-5-117-16</inkml:trace>
  <inkml:trace contextRef="#ctx0" brushRef="#br0" timeOffset="47186.28">20837 7029 240 0,'0'0'58'0,"0"0"1"0,0 0 21 0,0 0-2 16,0 0-5-16,0 0-16 16,0 0 2-16,0 0-4 0,-7-29-17 15,7 29-13-15,0 2-9 0,0 3-6 0,5 3-4 16,1 5 1-16,2 5 2 15,-4 4 5-15,2 6-3 0,-2 2-3 0,-4 3-2 16,0 1-1-16,-2 2-3 0,0-3-1 16,-2 2 1-16,2-4-1 0,2-5-1 15,0-2 1-15,2-9-1 0,2-1 0 16,0-4-12-16,1-2-21 0,-1-1-18 16,0-4-25-16,-2-2-23 0,-2-1-40 15,0 0-99-15</inkml:trace>
  <inkml:trace contextRef="#ctx0" brushRef="#br0" timeOffset="47608.04">21101 7099 535 0,'0'0'9'0,"0"0"53"15,13-53-7-15,-11 45 18 0,-2 2-14 0,0 0-16 16,-2 1-5-16,2 2-4 15,0 1-7-15,-5 2-7 0,-1 0-6 0,0 0-4 16,-4 6-5-16,-1 4-5 16,-5 6-1-16,1 4-4 0,-1 7 3 0,1 3 0 15,3 3 0-15,2 2 2 0,1 0 0 16,3 1-1-16,2-1 1 0,0-3 0 16,6-3 0-16,-2 1-1 0,4-5-3 15,4 2-3-15,3-8 0 0,1 1 5 16,3-5-1-16,1-3-1 0,1-2 2 15,5-6 1 1,-3-4 0-16,4 0 1 0,2-8 0 0,-3-8 2 0,-1-1 0 16,4-4 0-16,-7 0 0 0,1-3 1 0,-3 1 4 15,-1-3 1-15,-9-1 5 0,2 0-1 16,-6-4-6-16,-2-4-1 16,-2-2-1-16,-8-1-2 0,-2-3-1 0,-11 1 0 15,-2 5-1-15,-6 8-1 0,-8 8-2 16,2 5-6-16,-5 7-11 0,1 8-15 15,6 0-5-15,2 7-27 16,4 3-33-16,2 1-26 0,2-2-90 0</inkml:trace>
  <inkml:trace contextRef="#ctx0" brushRef="#br0" timeOffset="48128.03">20892 6969 532 0,'0'0'30'0,"0"0"5"0,0 0 31 0,0 0 14 15,-45-55-26-15,26 50-24 0,3 3 3 16,-7 1-7-16,4 1-11 0,1 1-3 16,-1 3-5-16,1 2-2 0,1-1 1 0,3 2-2 15,-3 0-1-15,3 2 0 0,-1 5-1 16,-1 1-1-16,1 6 0 15,-1 4-1-15,3 5 0 0,3 4-1 0,0 2 1 16,5 1-1-16,5 5 1 0,0 1 0 16,5 0 0-16,5 0 0 15,2-1-1-15,7 1 1 0,2 2 0 0,1-2 0 16,5-1 0-16,2-3 0 0,2-2 0 16,2-4 0-16,2-6 0 0,0-2 0 15,-1-3-1-15,-1-5 0 0,0-6 1 0,0-2 2 16,2-9-1-16,-4 0-1 0,4-9 2 15,-2-7-1-15,2-6 2 0,0-3-1 16,5-5 2-16,-3-2 1 0,-2-4 3 16,-2-1 5-16,0-1-3 0,-2-4-3 15,-4 2-2-15,-4-2 4 0,-5-1-2 16,-1-2-3 0,-5-3-4-16,-8 0 0 0,-4-2 0 0,-6 0 0 0,-16-1 0 31,-3-4 0-31,-13 3 0 0,-5 2 0 15,-7 9 0-15,-5 9 0 0,-7 13 0 16,-2 9 0-16,-3 9 0 0,1 5-3 16,4 8-23-16,4 10-11 0,7 6-17 15,3 4-28-15,3 2-63 0,7-2-72 0</inkml:trace>
  <inkml:trace contextRef="#ctx0" brushRef="#br0" timeOffset="58595.47">16206 17579 397 0,'0'0'8'0,"0"0"21"16,0 0 20-16,0 0 12 16,0 0-7-16,0 0-13 0,0 0-10 0,0 0-2 15,0 0-1-15,-10 1-5 0,10-1-6 16,0 0-5-16,0 0-2 15,0 0-2-15,0 0-5 0,0 4 1 16,0 3-1-16,0 4 1 0,0 7-1 0,0 5 2 16,0 6 4-16,0 5-3 0,0 5-2 15,-4 3-2-15,0 0 0 0,-1-1-1 16,1-5-1-16,2-6 0 0,2-4-4 16,0-5 0-16,0-6-9 0,4-4-2 15,-2-4-7-15,1-3-11 0,-3-4-14 16,0-3-1-1,0-9-12-15,-3-6-9 0,-3-8-38 16,-4-2-98-16</inkml:trace>
  <inkml:trace contextRef="#ctx0" brushRef="#br0" timeOffset="58879.08">16169 17629 451 0,'0'0'22'0,"-12"-53"78"15,3 42-46-15,1 7 5 0,2 1 7 16,2 3-25-16,-2 0-14 0,1 4-7 0,1 6-10 15,-6 7-8-15,2 6-1 16,1 5 1-16,-1 3 1 0,-2 0 1 16,2 0-2-16,3 1-1 0,-1-3 1 15,-8 0-1-15,3-4 0 0,-1-3 1 16,-2-2-2-16,3-5 0 0,3-2-4 0,0-5 4 16,4-4-3-16,4-3 1 0,0-1-1 15,0 0-1-15,0 0-1 0,8-1 2 16,0-5 3-16,2-5 3 0,13-4 7 15,2-7 0-15,0-3-5 0,4-2-4 16,2 2-1-16,-4 5 0 0,-7 4-6 16,-5 8-23-16,-7 5-19 0,-2 2-29 15,-2 1-15-15,-4 2-52 0,0 0-84 16</inkml:trace>
  <inkml:trace contextRef="#ctx0" brushRef="#br0" timeOffset="59839.17">15334 8147 143 0,'0'0'170'0,"0"0"-109"15,0 0-5-15,0 0 12 0,0 0-15 16,0 0-10-16,0 0-9 0,0 0-4 0,0 0 0 16,8-41 5-16,-8 39-3 15,0 2 0-15,0 0-4 0,0-1-6 16,0 1-6-16,0 0-5 0,0 0-3 15,-2 3-3-15,-2 4-5 0,-2 7 0 16,-7 7 0-16,-5 4 1 0,-7 5 1 16,2 5-1-16,-8 5 2 0,-2 6-2 0,-2-1 1 15,2 5 0-15,4 1 0 0,0 2-2 16,2-2 0-16,0-4 0 0,11-4-3 16,-5-10-1-16,13-4 3 0,0-8-8 15,-1-7-10-15,5-3-8 0,2-5-6 16,2-5-22-16,0 2-5 0,0-3 0 15,-2 0-22-15,0-1-3 0,0-6-18 16,-4-1-97-16</inkml:trace>
  <inkml:trace contextRef="#ctx0" brushRef="#br0" timeOffset="60185.3">14743 8546 303 0,'0'0'143'16,"0"0"-65"-16,0 0 0 0,0 0-13 15,0 0-10-15,0 0-10 0,0 0-12 16,0 0-11-16,2-36-11 0,-2 37-7 16,4 7-4-16,2 6 1 0,0 6 2 15,-4 7 1-15,3 4 3 0,-5 4 1 16,0 0-4-16,0 1-1 0,0 0-1 0,0-1-1 16,0 0-1-16,0-3 1 0,0-5-1 15,0-2 0-15,0-9 1 0,0-3-1 16,0-4 0-16,0-4-1 15,4 0 1-15,2-3 0 0,6-1 0 0,1-1 1 16,11-4 0-16,-1-2 0 0,8-4 1 16,2-2-1-16,2-1-1 0,3-1 1 15,-3 1 1-15,-4 1-1 0,-4-1 0 16,-7 6-1-16,-1 0 0 0,-11 5-19 16,-4 2-27-16,-4 3-61 0,-4 6-65 15,-10-2-182-15</inkml:trace>
  <inkml:trace contextRef="#ctx0" brushRef="#br0" timeOffset="60815.96">14437 9281 252 0,'0'0'40'16,"0"0"1"-16,0 0 9 0,0 0 4 16,0 0 2-16,0 0-9 0,-54-39-2 15,52 37-6-15,0 1-3 0,0 0-7 16,2-1-5-16,0-4-2 0,0 2-2 15,6-3 0-15,4-2-2 0,3 2-6 16,1-4-1-16,5 0-2 0,8 3-4 0,-7 0 0 16,5 1 2-16,2 3 0 0,4 4-1 15,-2 0-3-15,-4 2-1 0,-5 5-1 16,1 2-1-16,-15 1 1 16,3 4-1-16,-5 0 1 0,-4 1-1 0,-2 3 0 15,-9 0 1-15,3-1 0 0,-13-2 0 16,5 1-1-1,-5-4-4-15,1 2-6 0,5-3 3 0,-1-1-5 16,5-1 4 0,5-2 0-16,2-3 0 0,2-2 2 15,0-2 6-15,2 0 1 0,0 0-1 16,0 0 1-16,0 0-1 0,0 0 0 16,4 0 0-16,2 1 0 0,6 2 0 0,7 3 3 15,4 2 1-15,0 3 2 0,3 3 2 16,1 1-6-16,2 2 7 0,-4-1-1 15,-6 4-3-15,5-1-3 0,-11-1 0 16,1 0 2-16,-10-1-4 0,-4 0 2 16,-8-1 0-16,-10 2 0 0,-11 1 1 15,-9 3-1-15,-3-2 0 0,-11 0-2 16,9-5-15-16,-5-1-7 0,7-1-10 16,4-5-32-16,4-2-2 0,6-6 6 15,8 0-47-15,-1-3-60 0,7-3-133 0</inkml:trace>
  <inkml:trace contextRef="#ctx0" brushRef="#br0" timeOffset="61269.54">14519 8996 69 0,'0'0'516'0,"0"0"-470"0,0 0 13 0,-45-53 17 15,37 50-29-15,-9 2-21 0,5 1-7 16,-7 6-8-16,5 4-4 0,-7 6-3 16,-2 7-4-16,-4 7 1 0,-2 4 1 15,5 1-2-15,5 3 1 0,-2 0-1 16,7 3 1-16,-3 3 0 0,9 0 0 16,-6 4-1-16,1 0 1 0,3 4-1 15,0-1 1-15,5-2-1 0,5 1-2 16,0-2-1-16,15 0 1 0,-1-4 0 15,13-6 1-15,2-6-1 0,4-7 1 16,7-6 0-16,3-7 1 0,7-6 0 0,-1-5 1 16,5-2 0-16,0-10 1 0,-3-4 1 15,9-8 6-15,-6-2 0 0,2-1 1 16,0-5-1-16,-3 1 3 0,-7-3-1 16,-11-1 0-16,-4 1-1 0,-17-5 3 15,-3 0 1-15,-11-8-2 0,-8-5-4 16,-9-9-3-16,-10-8-2 0,-8-2-3 0,-6 3-1 15,-11 7-4-15,0 13 3 16,-6 13-4-16,3 14-11 0,5 12-10 16,0 8-7-16,9 10-7 0,2 10-35 15,2 7-70-15,4 1-71 0,8-4-228 16</inkml:trace>
  <inkml:trace contextRef="#ctx0" brushRef="#br0" timeOffset="65807.42">15826 8115 110 0,'0'0'111'0,"0"0"-44"16,0 0-19-16,0 0 0 0,0 0-3 15,0 0-12-15,0 0-11 0,0 0-5 16,-2-15-1-16,2 15-2 0,0 0 7 16,0 0 1-16,0 0 0 0,0 0-5 15,2 0-6-15,0 4 0 0,0 2 14 0,4 1-6 16,5 0-1-16,-3 1 0 0,2 3-2 16,-2 4 4-16,7 5-5 0,-5 4 2 15,9 2-2-15,-5 5-6 0,5 0 0 16,-3 6 1-16,9 1-6 15,-4 0-3-15,0-1-1 0,5-1 1 0,-1 1 0 16,-6-1-1-16,2-3 0 0,-1-2 0 0,-7-4 0 16,-1-2 0-1,0-4 1-15,-3-6 0 0,-5-3-1 0,-2-3 1 16,0-3-2-16,-2-2-8 0,0-2-23 16,0 0-25-16,-2-2-10 0,-4 0-1 15,-1-5-51-15,-5-4-67 0</inkml:trace>
  <inkml:trace contextRef="#ctx0" brushRef="#br0" timeOffset="66218.28">15954 8632 440 0,'0'0'69'0,"0"0"-14"0,0 0 6 15,0 0-13-15,0 0-12 0,0 0-11 16,0 0-5-16,0 0-3 0,0 0-6 16,2-14-1-16,0 14-5 0,4 2 1 15,1 2-2-15,5 3 0 0,-2 5-2 16,3 0 3-16,5 3-1 16,-1 2-1-16,4 0 0 0,1 3-2 0,-5 0 1 15,6-1-1-15,-3-1 0 0,-1 2-1 0,-3-5 1 16,1 0 0-16,1-5 0 15,-5-4-1-15,3-4 1 0,-1-2 0 16,-1-8 0-16,5-4 1 0,2-7 3 0,-5 0 14 16,5-3-3-16,-9-2-3 0,3-1-1 15,-1-5-2-15,-1-2-1 0,1-4-3 16,-4 3-1-16,-1 5-4 0,1 5 0 16,-6 9-1-16,-4 4 1 0,0 6 0 15,0 2-1-15,2 0-2 0,-2 2-14 0,0 0-14 16,-2 5-22-1,-4 8-16-15,-6 2-65 0,1 1-103 0</inkml:trace>
  <inkml:trace contextRef="#ctx0" brushRef="#br0" timeOffset="66580.23">16260 9036 408 0,'0'0'65'0,"0"0"-1"0,0 0 12 15,0 0-19-15,0 0-3 0,0 0-9 16,0 0-4-16,0 0-7 0,-8-43-6 15,8 43-12-15,0 3-9 0,4 4-6 16,0 8 0-16,2 1-1 0,0 6 2 16,3 0 0-16,-5 1 0 15,0 4-1-15,-2 2 0 0,-2 3 0 0,0 1 1 16,0-1-2-16,0 0 0 0,0-3 1 16,2-5-1-1,0-7-4-15,0-2-22 0,0 1-23 16,-2-7-38-16,0 0-38 0,-2-2-96 15</inkml:trace>
  <inkml:trace contextRef="#ctx0" brushRef="#br0" timeOffset="66847.73">16421 9115 305 0,'0'0'270'0,"0"0"-209"16,0 0-10-16,0 0 24 0,0 0-17 16,0 0-20-16,0 0-11 0,15-51-1 15,-15 51-5-15,0 0-9 0,0 2-6 16,2 4-6-16,2 3 0 0,2 7 0 16,-4 5-1-16,-2 7 1 0,0 5 0 15,0 1 2-15,-2 4 0 0,2 0-2 16,-4-3-1-16,4-3-11 0,0-8-17 15,2-7-17-15,2-2-13 0,-4-6-35 16,0-2-22-16,0-4-86 0</inkml:trace>
  <inkml:trace contextRef="#ctx0" brushRef="#br0" timeOffset="67318.37">16289 8850 441 0,'0'0'22'0,"-17"-64"2"0,11 53 24 16,2 4 16-16,-4 2-13 15,-3 6-11-15,-3-1-6 0,4 0-1 0,-9 6-6 16,0 5-2-16,-5 5-11 0,-9 2-2 16,-1 5-4-16,1 5-1 0,-2 3-2 15,0 4 0-15,4 2 0 0,2 3-2 16,8 3 0-16,7 4-2 0,-3 4-1 15,7 3 0-15,10 3-1 0,0-1 1 16,0-5 0-16,8 0 0 0,7-6 0 16,-3-2 0-16,13-2-1 0,-4-7-2 0,6 1 3 15,4-6-3-15,4-4-1 0,4-3 2 16,2-7 0-16,-1-5 2 16,1-6 0-16,2-5 0 0,-1-8 2 0,-3-7-2 15,0-6 1-15,3-4 1 0,1-5 1 16,-4-1 4-16,1-4 8 0,-3-5 6 15,0-2-1-15,-6-7-1 16,-4-3 0-16,-4-4-4 0,-11-4-4 0,-6 0-6 16,-4-3 0-16,-8 1 1 0,-8 3 1 15,-15 6 2-15,-8 8-9 0,-13 10 0 16,-8 11 0-16,-14 10 0 0,-7 9 0 16,-6 10-3-16,7 11-12 0,8 9-9 0,14 2-11 15,16 2-15-15,12 3-32 0,7-1-94 16,2-1-214-16</inkml:trace>
  <inkml:trace contextRef="#ctx0" brushRef="#br0" timeOffset="70267.88">22503 5085 310 0,'0'0'61'0,"0"0"-13"0,0 0 8 15,0 0-1-15,0 0-10 0,0 0-16 0,0 0-6 32,0 0-7-32,-44 4-6 0,46-4-5 15,5 1 2-15,1 0 4 0,10-1 16 16,1 0 9-16,8 0-4 0,6-5-9 15,6-2-8-15,3 1-5 0,3-1-6 16,-6 1-1-16,5 3-2 0,-7 0 1 0,-4 3-2 16,-4 0-1-16,-6 0-21 15,-3 7-35-15,-11 2-28 0,-5 1-48 16,-4 0-91-16</inkml:trace>
  <inkml:trace contextRef="#ctx0" brushRef="#br0" timeOffset="70457.89">22569 5368 492 0,'0'0'54'0,"0"0"11"0,0 0-44 0,0 0 8 15,0 0 10-15,51 3-7 0,-26-6-4 16,6 0-4-16,7-3-7 0,1 1-6 16,2-1-6-16,-6-3-3 0,2 2 0 15,-3-1-2-15,-3 2-1 0,-5-1-33 16,-5 0-26-16,-6 1-28 0,-11-3-82 15,-4-1-241-15</inkml:trace>
  <inkml:trace contextRef="#ctx0" brushRef="#br0" timeOffset="70757.92">22654 4847 599 0,'0'0'54'0,"0"0"-14"15,0 0 0-15,0 0 5 0,0 0-17 16,0 0-13-16,0 0-3 0,0 0 0 16,0 0-4-16,0-8-2 0,8 12-3 15,6 3 1-15,11 0 4 0,6 5-1 16,8 0 0-16,9 2-1 0,6 2-2 16,6 3-1-16,0 2-1 0,-9 3 0 15,1 5-1-15,-11 0 1 0,-8-3-2 0,-6 2 0 16,-12-2-3-16,-5 2 3 15,-8 2 0-15,-6 0 2 0,-15 1 1 0,-8 4 0 16,-12 2 0-16,-12 4-1 16,-11 2-2-16,-15 0 0 0,1 1-14 0,1-1-16 15,-3-1-25-15,3-6-73 16,17-4-118-16</inkml:trace>
  <inkml:trace contextRef="#ctx0" brushRef="#br0" timeOffset="74320.64">26474 2677 390 0,'0'0'83'0,"0"0"-24"0,0 0-9 0,0-57 7 15,0 47-7-15,0 3 2 0,0 3-15 16,0 1-9-16,0 0-9 0,0 2-6 15,0 1-4-15,0 0-5 0,0 7-4 16,0 3-2-16,4 9-6 0,0 7 7 16,6 8 1-16,-6 2 2 15,3 4-1-15,-5 3 0 0,0 0 2 0,2 0-2 16,0 1 1-16,0-8-1 0,-2 1 0 16,2-3 1-16,-4-6-2 0,0-4-8 15,0-4-37-15,2-6-17 0,-2-3-25 16,0-7-12-16,0-4-62 0,-2-1-114 0</inkml:trace>
  <inkml:trace contextRef="#ctx0" brushRef="#br0" timeOffset="74651.81">26780 2634 106 0,'0'0'398'0,"18"-61"-343"0,-14 48 3 15,0 6 4-15,1 1 4 0,-3 3-19 16,-2 3-19-16,0 0-6 0,0 0-9 15,0 3-6-15,-5 6-7 0,1 8-6 16,2 4 3-16,-8 6 3 0,-7 4 2 16,7 2-1-16,-11 1 1 0,5-1 0 0,-7 2-1 15,5-4 0-15,1 0 0 0,0-6-1 16,5-6 0-16,6-4 0 0,2-4-2 16,0-3-1-16,4-4 0 15,0-4 0-15,2 0 2 0,4 0 1 0,2 0 0 16,11 0 2-16,3 0 1 0,7-4 1 15,4-3-2-15,5-4 2 0,3 2-2 16,-2-1-2-16,-6 0-4 0,-2 1 4 16,-10 2 0-16,-2 2-2 0,-9 1-23 0,-4 2-17 15,-2-2-31-15,-4-3-8 0,-12-4-57 16,4 0-120-16</inkml:trace>
  <inkml:trace contextRef="#ctx0" brushRef="#br0" timeOffset="74841.47">26813 2587 468 0,'0'0'82'0,"0"0"-9"16,0 0-6-16,0 0 12 0,0 0-28 0,0 0-23 31,0 0-14-31,0 0-14 0,-11-23 0 0,11 46-1 0,2 5 1 16,2 8 8-16,1 4-1 0,-3 6-3 16,0 6 1-16,-2 8-2 15,0 1 0-15,2-1-1 0,-2-5-1 0,0-9 1 0,8-7-2 16,0-10-7-16,-6-6-24 0,3-5-32 15,-1-7-31-15,-4-6-18 16,-2-5-103-16</inkml:trace>
  <inkml:trace contextRef="#ctx0" brushRef="#br0" timeOffset="75283.03">26333 2423 495 0,'0'0'59'0,"0"0"-45"0,-58-54 16 16,48 48 22-16,-5 3-9 0,5 3-21 16,0 0-10-16,-9 7-7 0,7 8-4 15,-7 4-1-15,5 6 0 0,-7 6-1 16,6 8 1-16,-3 6 0 0,5 6 1 16,-5 8 1-16,3 4 0 15,-5 4-1-15,9 4 0 0,1-1 1 0,6-2-2 16,4-1 2-16,14-1-2 0,-1-5 0 15,14-1-2-15,-3-1 0 16,7-5 0-16,7-1 1 0,1-7 1 0,4-6-1 0,13-3 0 16,2-7 0-16,4-8 1 0,0-8 6 15,2-10-5-15,0-4 1 16,0-13 1-16,2-3 2 0,3-10 13 0,5-4 12 16,-6-2-3-16,-4-6-17 0,-8-4 8 15,-2-5-1-15,-15-5 1 0,-2-9 1 16,-6-7-1-16,-8-11-3 0,-17-7-4 15,-8-8-3 1,-25-1-1-16,-14 7-7 0,-23 12-3 16,-21 18-3-16,-14 16-3 0,-13 16-14 15,-7 13-16-15,3 15-22 0,2 5-25 0,21 10-10 0,15 5-49 0,30-2-111 32</inkml:trace>
  <inkml:trace contextRef="#ctx0" brushRef="#br0" timeOffset="75660.73">26364 3685 425 0,'4'-53'41'0,"-2"26"11"16,-2-1 6-16,0 5 12 0,0 0-8 16,0 1-15-16,-6 6-3 0,2 2-11 15,-4 3-4-15,4 5-6 0,1 2-4 16,1 4-2-16,2 0-4 0,-2 0-9 0,0 9-4 15,-2 9-6-15,-10 11 2 0,-1 8 4 16,-3 7 1-16,1 2 1 0,-10 2-1 16,2 4 0-16,1-2 0 0,-5 1-1 15,-2-4 0-15,-2-4-9 0,2-1-13 16,-3-5-8-16,-1 2-14 0,-4-4-28 16,-2-2-48-16,-3-6-9 0,9-6-117 15</inkml:trace>
  <inkml:trace contextRef="#ctx0" brushRef="#br0" timeOffset="76007.75">25717 3876 154 0,'6'-57'347'16,"-4"41"-296"-16,0 2-3 0,5 4 6 16,-5 5 18-16,0 2-23 0,-2 3-20 15,0 0-15-15,2 0-3 0,-2 1-2 16,4 6-7-16,-4 5 0 0,2 0 0 15,0 4 1-15,0 6 3 0,-2 4-1 16,0 2-3-16,0 4 1 0,-4 3-1 16,2 3-1-16,-2-1 0 0,-2 3-1 15,-3-5 1-15,5-2-1 0,2-2 1 0,0-4-1 16,2-1-2-16,0-7 0 0,6-4 1 16,5-7 0-16,-3-4 1 0,2-2 0 15,11-2 0-15,0 0 2 0,12-3 0 16,8-8 2-16,2-4-2 15,15-5-2-15,4-5 0 0,-2 2 0 0,-4-1 0 16,-2 6 0-16,-19 5 0 0,-14 4 0 0,-7 9-1 16,-12 0-26-16,-2 0-21 15,-8 8-56-15,-13 0-102 0</inkml:trace>
  <inkml:trace contextRef="#ctx0" brushRef="#br0" timeOffset="76701.61">25723 4482 198 0,'0'0'188'0,"0"0"-111"16,0 0-18-16,-2-54 2 0,2 43-4 0,0 3-11 16,-4-2 1-1,0 2-6-15,0-1-8 0,-7 4-11 0,-5 0-3 0,1 1-7 16,-7 3-9-16,-1 2-3 15,0 2-1-15,0 7-1 16,-3 4 1-16,5 4-2 0,4 3 1 0,-3 2 0 0,7 4 0 16,1-1 0-16,-3 3-4 15,9-1-7-15,2-3 1 0,4 1 0 0,0-5 2 16,0-3 2-16,4-1 2 0,2-6 3 16,5-2 3-16,5-1 0 0,-3-4 2 15,7-2 0-15,5-2 0 0,-2-5 0 16,4-6 4-16,4-6 1 15,0 0 1-15,-2-4 1 16,2 0 1-16,-15 0-2 0,3 2 0 0,-13 0 3 0,0-2 5 16,-4 2-3-16,-2 0 0 15,0 2-2-15,-2 3-1 0,-2 4-4 16,0 5-1-16,0 4 1 0,4 1 0 0,-4 0-4 16,0 8-2-16,0 5-3 0,-3 6-1 15,3 6 3-15,2 1 1 16,2 7 1-16,0 4-1 0,2 3 0 0,-2 4 0 0,4 2 1 15,3 0-1-15,-3-5 1 0,-2-6 0 0,-2-4-1 16,2-2-1-16,-4-4 0 16,-4-7 0-16,-5 1 1 0,1-5 0 15,0-2 0-15,-7 1 0 0,5-2 1 16,-11-4-1-16,2-1-3 0,3-5-5 0,-9 1-4 16,2-4-6-16,4-3-10 0,-4-2-11 15,5-3-16-15,3-1-29 0,-8-3-15 16,9 1-84-16</inkml:trace>
  <inkml:trace contextRef="#ctx0" brushRef="#br0" timeOffset="77142.17">25409 4505 526 0,'0'-54'44'0,"0"30"0"15,0 0 6-15,-6 6 16 0,-4 0-13 16,-3 3-22-16,-1 6-10 0,-5 1 2 16,-4 5-8-16,-2 3-6 0,1 6-6 15,-7 11-3-15,0 3 0 0,0 8 0 0,4 3-1 16,4 4 1-16,7 5-1 0,7 1 1 16,-1 4 0-16,10 3 0 15,0 2 0-15,12 1 0 0,1-1 0 0,9-1 0 31,1 2 0-31,2 0 0 0,4-4-2 0,4-4 0 0,-2-4 2 16,4-4 0 0,4-5 1-16,5-4-1 0,-1-9-1 0,5-4 1 0,3-5 2 0,5-8-2 15,-6-3 2-15,4-9-2 0,-9-9 3 16,5-4-1 0,-7-6 1-16,-6-3 0 0,3-6 2 15,-5-4 3-15,-2-1 1 0,-8-7 5 16,-3-3 3-16,-11-4-7 0,-9-8 0 0,-2-5-2 0,-13-1-8 15,-13 2 0-15,-8 12 0 16,-5 14 3 0,-15 13-3-16,-6 14-1 0,-2 11-16 0,0 10-12 15,2 9-5-15,7 12-12 0,13 5-12 16,5 4-32-16,4 6-28 0,-2 0-80 0</inkml:trace>
  <inkml:trace contextRef="#ctx0" brushRef="#br0" timeOffset="77570.23">25560 5291 487 0,'0'0'82'0,"12"-56"-27"16,-5 34 2-16,1 1 19 0,0 5-21 16,0 1-23-16,-1 4-6 0,-5 5-3 15,-2 3-6-15,0 2-1 0,0 1-4 0,0 0-5 16,0 3-5-16,0 5-2 15,0 4-1-15,-9 10 0 0,-5 7 1 0,1 9 2 16,-13 5 0-16,-3 4 0 0,-2 7-1 16,-7 0 0-16,-1 2 0 0,4-1-1 15,-4 0 1-15,-3-1 1 0,3 0-1 16,-2-1-1-16,2 2-5 0,-5-2-11 16,1-3-8-16,3-3-5 0,5-5-26 15,2-5-2-15,4-5-30 0,4-8-36 0,9-6-53 16,-3-9-125-16</inkml:trace>
  <inkml:trace contextRef="#ctx0" brushRef="#br0" timeOffset="77943.25">25008 5702 467 0,'0'0'89'0,"0"0"-27"15,0 0 5-15,-2-53 5 0,2 49-25 16,0 1-19-16,0 0-4 0,0 3-1 16,0 0-7-16,0 0-6 0,0 0-3 15,-4 6-5-15,2 7-2 0,-2 6-3 16,-3 10 3-16,1 6 1 0,2-1 0 0,-2 5 1 16,-4-3-2-16,3 0-1 0,3-2 1 15,2-3 0-15,2 1-3 16,0-5-6-16,0-3 1 0,0-1-3 0,0-7 1 15,0-1 7-15,2-4 0 0,2-4-5 16,0-1 7-16,5-3 1 0,3-1-2 16,-4-1 2-16,17-1 2 0,2-1-2 15,10-7 2-15,5-5-2 0,5-3 1 16,3-1 0-16,-5 0-1 0,-3 0 1 16,-13 4-1-16,-7 1-4 0,-1 4-30 15,-15 5-34-15,-4 3-42 0,-2 3-68 16,-4 7-238-16</inkml:trace>
  <inkml:trace contextRef="#ctx0" brushRef="#br0" timeOffset="78510.5">24708 6398 238 0,'4'-57'1'0,"-4"36"0"15,0 4 20-15,-2 3 41 0,-4 2-5 16,2 0-6-16,-2 0 2 16,2 1 3-16,2 3-2 0,0 1-14 0,2 2-5 15,-3 0 1-15,1 0 7 0,0 3-2 16,0 1-7-16,-4-1-6 0,0 1-8 15,-2 1-6-15,-1 1-7 0,-9 9-7 16,1 5 0-16,-12 9-1 0,0 4 1 16,0 7-2-16,-2 5 1 0,5 2 1 15,1 3 1-15,2 2-1 0,6 2 0 0,3-1 0 16,10 1 2-16,2 0-2 16,2-1 0-16,4 2-2 0,10-5-2 0,5-1-1 15,8 3 1-15,2-4 0 0,4-1 0 16,4-8-1-16,2-4 2 0,9-6 3 15,4-8 0-15,5-6 1 0,-5-9 0 16,2-3-1-16,-9-11 3 0,1-6 0 16,-5-8 0-16,-6-2-1 0,5-6-1 15,-5-5-1-15,2-7 7 0,-4-3 0 16,-4-5 2-16,-4-5 1 0,-7 0-3 0,-7-6 0 16,-9-3-2-16,-8-4-2 0,-15-4-3 15,-6-3-1-15,-4 8 1 0,-4 10 0 16,-2 17 0-16,-1 15 0 15,3 12-6-15,0 11-3 0,0 7-1 0,-4 10-7 16,-3 11-18-16,1 6-15 0,2 8-11 16,0 6 4-16,-5 1-16 15,7 2-27-15,2-3-37 0,6-4-78 0</inkml:trace>
  <inkml:trace contextRef="#ctx0" brushRef="#br0" timeOffset="78762.23">24714 6466 514 0,'0'0'84'16,"5"-52"-32"-16,-3 42 14 16,0 4 8-16,0 1-28 0,-2 4-14 0,0 0-7 0,0 1-6 15,0 0-7-15,2 1-4 0,0 9-8 16,0 6-1-16,0 9 1 0,-2 6 0 15,2 0 3-15,-2 3-2 0,0-1-1 16,6 2 1-16,-4 1-1 16,5 1-9-16,-3 0-24 0,6-5-22 0,3-4-56 15,-7-7-46-15,0-9-7 0,0-5-183 0</inkml:trace>
  <inkml:trace contextRef="#ctx0" brushRef="#br0" timeOffset="78950.92">24956 6411 571 0,'0'0'48'0,"9"-51"20"0,-7 43 17 16,0 3-17-16,-2 4-29 0,4 1-10 15,-4 0-8-15,0 6-8 0,2 3-7 0,0 8-3 16,-2 4 1-16,0 7 4 0,-4 2-1 16,0 3-4-16,-2 2-2 0,-1 3 0 15,1 1 0-15,4 3-1 0,-2 2-19 16,0 0-30-16,-2-5-34 15,4-6-99-15,-1-10-13 0</inkml:trace>
  <inkml:trace contextRef="#ctx0" brushRef="#br0" timeOffset="79877.63">25246 6963 214 0,'0'0'70'0,"0"0"-45"0,0 0-1 16,0 0 17-16,0 0-8 15,0 0-7-15,-25-50 3 0,19 43-3 16,-5 1-2-16,-5 1-8 16,8 1-3-16,-5 1 5 0,7 1 5 0,0 1 6 0,4 1-3 15,2-1 1-15,0 0-6 16,0 0-8-16,0-1-5 0,0 2-1 0,2 0 4 15,-2 0-1-15,4 0-1 0,0 3 8 16,4 2 3 0,-1 3-1-16,-3 0-4 0,6 6-4 0,4 3-3 15,-1 7 2-15,1 5-1 0,3 5-1 0,6 7 2 16,-5 2-4-16,9 3-1 0,2 7-3 16,4 5 2-16,2 1-4 15,2 1 2-15,3-3 1 0,-3-4-2 0,0-3 2 16,-10-6-1-16,2-5-2 0,-6 2-1 15,-3-3-20-15,-7-6-7 16,-1-4-4-16,-1-9-21 16,-3-5-40-16,-6-5-4 0,-2-4-69 15,0-3-177-15</inkml:trace>
  <inkml:trace contextRef="#ctx0" brushRef="#br0" timeOffset="80287.7">25339 7656 358 0,'0'0'128'16,"0"0"-53"-16,0 0-26 0,0 0 15 15,0 0 5-15,14-57-26 0,-5 51-9 16,1 0-8-16,-2 2-4 0,0 3-8 15,9 1-4-15,-7 4-3 0,11 9-2 16,-7 6-1-16,11 5-1 0,-4 8-3 16,2 4 1-16,6 1 0 0,-1 4 1 15,1 1-2-15,-6-2 1 0,4-5 0 16,-2-2-1-16,4-8 0 0,-11-5 1 0,-1-9-1 16,4-5 0-16,-9-4 1 0,2-2 0 15,5-6 0-15,-9-4 2 0,9-1-2 16,-7-4 4-16,7-5 3 0,-9 0 1 15,1-5 1-15,-1-5-3 0,-2 0-1 16,-6-8-2-16,0 1 0 0,0 2-3 16,3 3 0-16,-5 11-1 0,0 5 1 0,0 6-2 15,0 6-1-15,-5 1-11 16,1 3-16-16,0 0-5 0,-10 5-24 0,-1 9-67 16,3 3-30-16,-9 3-93 0</inkml:trace>
  <inkml:trace contextRef="#ctx0" brushRef="#br0" timeOffset="80848.34">25804 8324 396 0,'0'0'106'0,"0"-70"-31"0,0 46-29 15,0 2 12-15,0 6 13 0,-4 4-21 0,-5 2-15 16,5 1-6-16,-4 4-9 16,4 3-8-16,-11 2-4 0,1 1-4 0,2 8-4 15,-9 3-2-15,6 7-2 0,-5 4 3 16,-5 5-2-16,8 2 3 0,-5 2-2 15,3 3 2-15,3 1 0 0,-1 3 1 16,0 3 0-16,9 5-1 16,-4 1 0-16,6 4-1 0,1-2-2 0,5 2 3 15,5 3-1-15,5-2 1 0,6 0-1 16,1-6 0-16,2-7 0 0,10-4 1 16,2-10-1-16,4-4 1 0,0-9 0 15,8-7 0-15,5-6 1 0,-3-11 1 0,9-8-1 16,-6-9-1-16,9-7 0 15,-9-5 0-15,0-6 0 0,-9-4 1 0,-2-2 3 16,-6-5 0-16,-2 3 0 0,-13-2 1 16,-1-2-1-16,-11 0-2 0,-4-3 0 15,-6-2 1-15,-15 3-1 0,-6 3-2 16,-4 16-4-16,-10 12 4 0,2 11 0 16,-7 11-4-16,-3 4-3 0,9 3-6 15,3 10-5-15,6 6-11 0,2 3-13 16,0 4-32-16,4 4-14 0,1 2-17 15,-5 1-46-15,4-4-108 0</inkml:trace>
  <inkml:trace contextRef="#ctx0" brushRef="#br0" timeOffset="81200.45">25833 8444 510 0,'0'0'30'15,"0"0"47"-15,0 0-24 0,37-54 21 16,-35 50-16-16,0 2-20 0,-2 1-7 16,0 1-4-16,0 0-9 0,-2 2-6 15,-6 7-7-15,-7 4-5 0,5 6 0 16,-15 8 0-16,2-1 0 0,7 2 1 16,-9-2-1-16,13-1-6 0,-3-2 0 0,7 0-2 15,4-3-8 1,0 1 2-16,2-6 3 0,2-1 4 0,0-2-1 0,0-4 0 15,0-1 1-15,4-2 3 0,-2-1 3 16,4-2 1-16,4-1 0 0,5 0 0 16,-7-1 0-16,17-3 2 0,-2-7-1 15,4-3 1-15,4-3 0 0,4-2 2 16,-2-1-4-16,-2 1-1 16,-2 0 1-16,-4 4-2 0,-5-1-19 0,-7 3-40 15,-11 4-35-15,-2 0-34 0,-4 4-122 16</inkml:trace>
  <inkml:trace contextRef="#ctx0" brushRef="#br0" timeOffset="81373.66">25872 8438 629 0,'0'0'73'16,"0"0"-20"-16,0 0-23 0,0 0 1 16,0 0-6-16,0 0 8 0,0 0-2 15,10 60-7-15,-10-33-6 0,0 6-8 16,-6 1-4-16,6-2-4 0,-2 3-2 15,0-3 0-15,2 2 0 0,0-2-14 16,0 1-13 0,4 0-17-16,-2-2-50 0,-2-6-57 0,0-5-127 0</inkml:trace>
  <inkml:trace contextRef="#ctx0" brushRef="#br0" timeOffset="81950.37">24446 7052 29 0,'0'0'223'16,"0"0"-161"-16,0 0 3 0,0 0 12 31,0 0-5-31,0 0-15 0,0 0-13 0,0 0 3 16,39-45 3-16,-37 42-9 15,-2 0-4-15,0 1-6 0,0 2-4 0,0 0-4 16,0 0-6-16,0 2-4 15,0 6-11-15,-2 7-2 0,-2 9 0 16,-11 8 0-16,3 5 2 0,-7 2-1 16,1 5 1-16,-5 3 0 0,-4 5-1 0,-2 2-1 15,-2 1 1-15,2 1 0 0,-4-5 0 16,2-2-1-16,-4-1-8 0,-4 1-6 16,0 0-30-16,-1-5 7 0,3-2-18 15,0-3-29-15,-2-7-4 0,-3-2-52 16,9-7-93-16</inkml:trace>
  <inkml:trace contextRef="#ctx0" brushRef="#br0" timeOffset="82336.56">23759 7641 495 0,'0'0'87'0,"0"0"-28"16,-10-53 19-16,10 48-2 16,0 3-33-16,0 1-19 0,0 0-11 0,0 1-4 15,0 0-4-15,0 4-2 16,2 6-2-16,0 7-1 0,0 8 1 16,-2 5 1-16,0 3 0 0,-2 2-1 15,-6 2-1-15,2-1 0 0,0-3 2 16,1-5-2-16,3-2 0 0,2-5 0 15,0-2-2-15,0-3-2 0,2-3 1 0,5 0 2 16,1-4-2-16,2 0-1 0,-1-3 3 16,5-2-1-16,3 0 2 0,1-2 0 15,3-2 0-15,8-2 0 0,4-6 1 16,4-3 1-16,4-2 0 0,7-2-1 16,2-2 0-16,3 2 2 0,3 1-3 15,-8 3-2-15,-3 1 0 0,-12 7 1 16,-10 3-1-16,-7 6-24 0,-11 4-40 15,-7 5-68-15,-13-1-103 0</inkml:trace>
  <inkml:trace contextRef="#ctx0" brushRef="#br0" timeOffset="82855">23811 8289 585 0,'0'-54'31'16,"-2"22"-10"-16,0 3 5 0,-6 6 20 0,-1 4-13 0,-3 4-11 15,-4 1 3-15,5 1-2 16,-7 2-8-16,7 4 1 0,-11 1-5 0,7 4 3 16,-8 2-2-16,3 1-4 0,-1 7-2 15,-6 2-3-15,0 6 0 16,5 4-3-16,-1 4 1 0,2 4-1 0,7 4 1 15,-7 4-1-15,9 1 0 0,-7 4 0 16,7 2 0-16,-3-2 2 0,3 6-2 0,5 0-1 16,-3 3 0-16,2 2-2 15,2 0 2-15,4-2-4 0,2-2 3 0,0 3 2 16,6 0-4-16,6-1-12 0,3-2 7 16,7-5 9-16,-5-6 0 0,10-5 1 15,4-8-1-15,0-4 1 0,4-8-1 16,-2-5 1-16,2-8 0 0,4-4 0 15,1-10 2-15,7-7 1 0,-5-7 1 16,5-4 2-16,1-6 6 0,-7-4-6 0,0-4 0 16,1-3 0-16,-7-3 3 15,-8-3-3 1,-2-1-1-16,-7-1-5 0,-10-1 0 0,-3 0 2 0,-8-1-1 16,-3 2 1-16,-10 2-1 0,-5 2-2 0,-8 10-2 15,-2 9 2-15,-2 11 0 0,-4 8-2 16,-2 8-10-16,-7 7-12 0,3 1-4 15,5 10-15-15,5 7-23 0,2 4-21 16,7 4-10-16,5 4-70 16,-2-3-160-16</inkml:trace>
  <inkml:trace contextRef="#ctx0" brushRef="#br0" timeOffset="83326.57">23633 8527 380 0,'0'0'85'0,"0"0"-47"0,0 0 7 16,0 0 24-16,0 0-20 0,-10-57-18 16,10 50 1-16,0 0 0 0,0 0-6 15,0 0-6-15,2 0-7 0,2 0 0 16,7 1-3-16,3-1 0 0,-2 2 0 16,11 2 0-16,0 0-1 0,4 2 1 15,0 1-4-15,2 6-4 16,-3 3-1-16,-9 2 1 0,0 3-2 0,-11 1 0 15,-2 1-1-15,0 3 1 0,-4-1-6 16,-4 1-4-16,-2 0-6 0,2-3 1 0,-3 0 2 16,-1-2 3-16,2-5 3 0,4 2 3 15,-2-5 1-15,2-1-1 0,2-1 4 16,-2-1 0-16,2 0 1 0,-3-3 1 16,3 0 1-16,0 1 6 0,0-1 2 15,0 0-2-15,3 0-6 0,-1 0 3 16,8 1-3-16,7 1 1 0,-1 5 1 15,7-1 11-15,6 4-3 0,0 3-7 16,-5 0 6-16,-3 1-1 0,0 3-2 16,-13 0 1-16,-6 0-6 0,-2-1-2 15,-2 0 2 1,-6 1-4-16,-13 0 0 0,-2 1 0 0,-1-1-10 0,-3-4-9 0,-2 0 4 16,2-6 1-16,-2-3-14 0,-2-3-14 15,2-1-15-15,-2 1-28 0,4-1-26 16,-2 0-91-16</inkml:trace>
  <inkml:trace contextRef="#ctx0" brushRef="#br0" timeOffset="84129.34">26017 4891 244 0,'0'0'63'15,"0"0"-17"-15,0 0 17 0,0 0-4 16,0 0-4-16,0 0-10 0,0 0-5 0,-2-22-6 16,2 21-1-16,0 0 1 0,2 1-5 15,0 0-7-15,0 0-4 0,2 1-7 16,6 5-2-16,-3 6-1 0,5 2-1 15,5 7 2-15,-1 6 0 0,5 3 6 16,1 3-5-16,-3 1-5 0,8 4-3 16,2 3-2-16,-2 6 1 0,2 2 2 15,-2 2-3-15,-3 4 2 0,7 3-1 16,-2 3-1-16,-2 0 1 0,-4-1 0 16,0-4-1-16,1-5 1 0,-1-6 0 15,-4-4 0-15,6-7 0 0,-7-2-1 16,1-7-2-16,-1-2 1 0,-5-3 1 15,-3-6-4-15,5-1-11 0,-7-1-3 16,-2-3-5-16,2-3-7 0,-1-3-8 0,-3 0-6 16,-2-2-10-16,-2-1-22 15,0 0-66-15,-6-4 29 0,-7-3-116 0</inkml:trace>
  <inkml:trace contextRef="#ctx0" brushRef="#br0" timeOffset="84522.8">26327 5859 466 0,'0'0'131'16,"0"0"-67"-16,0 0-16 16,0 0 26-16,0 0-13 0,10-50-32 15,-8 49-10-15,-2 0-5 0,0 1-2 16,2 2-5-16,2 5-6 0,7 5-1 0,3 4-1 15,1 2 0-15,3 4 1 0,-1 1 2 16,4 1-2-16,3-1 0 0,-3-1 0 16,0-1 2-16,-1 2-2 0,-3-4 0 15,6-5 0-15,-9-2 1 0,7-3-1 16,-5-5-1-16,3-3 1 0,-3-1 0 16,1-6 1-16,0-2-1 0,1-5 2 0,3-1 0 15,-7-4 0-15,5-3 1 16,-7 0 4-16,3-5 5 0,-1-1-1 0,-10-5 4 15,0-2-6-15,-1 0-3 16,-6 1-4-16,3 8 1 0,0 7-2 16,-4 8-1-16,2 6 0 0,-6 2-9 0,-2 2-14 15,1 4-25-15,3 6-5 0,2 7-67 16,-2 3-29-16,-2-1-79 0</inkml:trace>
  <inkml:trace contextRef="#ctx0" brushRef="#br0" timeOffset="85027.87">26703 6282 573 0,'0'0'51'16,"-10"-67"-21"-16,4 48 21 0,-1 2 13 0,1 3-23 0,2 4-11 15,-4 4-2-15,-3 3-4 0,-1 3-5 16,2 0-8-16,-9 7-7 0,3 4-4 16,-5 4-1-16,2 3 0 0,3 2 1 15,-5 2 0-15,7 3 0 16,-5 2 0-16,4 6-2 0,-5 4 2 0,5 7-1 16,-7 5 1-16,7 3-3 0,-3 2 1 15,9 1 1-15,3-1 0 0,4-3-1 16,2-4 2-16,8-2-3 0,5-3 1 15,9-1-11-15,3-4 12 0,4-8 0 16,0-3 1-16,8-6 0 0,0-6 0 0,5-4 1 16,-3-7 1-16,13-3 0 0,-5-11 0 15,9-8 4-15,-4-6 4 0,2-7-1 16,1-3-5-16,-9-5 7 16,-3-3-3-16,-3-1-4 0,-14-3 0 0,-3 0 1 15,-4-2 0-15,-9-2-2 0,-10-1 0 16,0-2-2-1,-10-2 0-15,-13 2-2 0,-4 2 1 16,-8 7 0-16,-2 7 0 0,-13 8-3 0,3 9-4 0,3 7-4 16,-3 7-3-16,5 7-3 15,1 0-4-15,-2 10-23 0,-1 9-25 0,5 4-16 0,-2 6-7 16,-3 0-51-16,13-3-84 0</inkml:trace>
  <inkml:trace contextRef="#ctx0" brushRef="#br0" timeOffset="85311.08">26562 6534 440 0,'0'0'104'0,"0"0"-51"15,0 0 5-15,0 0 19 0,0 0-19 16,0 0-19-16,0 0-8 15,0 0-10-15,15-56-6 0,-7 49-4 0,5 0-1 16,-3 0-3-16,15-1-3 0,2 1-1 16,6-1-1-16,4 2-1 0,2 2 0 15,-6 1 0 1,0 3-1-16,-6-1-4 0,-8 1 2 0,-5 2-13 0,-7 1-14 16,-5 1-25-16,-2 1-32 0,-2-2-24 15,-7 1-61-15,-7-2-133 0</inkml:trace>
  <inkml:trace contextRef="#ctx0" brushRef="#br0" timeOffset="85667.08">26730 6447 285 0,'0'0'192'0,"0"0"-97"0,0 0-40 15,0 0 6-15,0 0-1 0,0 0-21 16,0 0-8-16,0 0-9 0,0 0-8 16,-46 14-12-16,34-1-2 0,6 4-1 15,-2 1 1-15,-3 1 0 0,5-1 0 16,4-1-1-16,2-2 0 0,0-1-3 15,2-3-5 1,2-5 4-16,2-1 2 0,3-2 1 0,-5-3 1 0,2 0 1 16,-4 0 0-16,4-2 1 0,0-2 1 0,5-3 2 15,-3 0 2-15,4-4 11 16,7 2-3-16,-2-2-2 0,3 1-1 0,7-1-1 16,-2 4 0-16,0 1-4 15,2 6 3-15,0 0-3 0,-1 1 0 16,-3 9-2-16,-2 0 1 0,-1 1-3 0,-9 3 3 15,-7 4 4-15,-2 3-4 0,-4 2-1 16,-6 4 0-16,-13 1-2 0,0-2-2 16,-3 0 0-16,-7-5-11 15,2-1-6-15,2-6-6 0,4-1-4 0,-4-1-20 16,0-6-19-16,-2 1-50 0,2-5-49 16,7-1-201-16</inkml:trace>
  <inkml:trace contextRef="#ctx0" brushRef="#br0" timeOffset="86398.09">27129 3261 232 0,'0'0'75'0,"0"0"-32"0,0 0 28 16,0 0 3-16,0 0-5 0,0 0-16 16,0 0-5-16,-15-26 0 15,15 25-2-15,0 1-20 0,7 4-19 16,3 6-7-16,2 1 0 0,11 5 3 0,0 1 2 15,4 3 0-15,4 3-1 0,8 1-1 16,6 5 0-16,-1 4 1 0,12 2 2 16,2 4-4-16,-3 1 1 0,9 6 0 15,3 0-2-15,7 8 2 0,5 0-1 16,-1 2-1-16,9 4-1 0,2 1 0 16,-6-2 2-16,5 1 1 0,-11-6 7 0,-3-4 2 15,-12-4-5-15,-6-9-1 0,-17-5 1 16,-12-7-3-16,-4-4-4 15,-13-8-3-15,-6-4 3 0,-4-4 1 0,0-4-1 16,0 2 0-16,-4-3-1 0,0 0-17 16,-10-3-9-16,1-3-16 0,-1-4-38 15,-7 1-17-15,1 0-58 0,5 2-111 16</inkml:trace>
  <inkml:trace contextRef="#ctx0" brushRef="#br0" timeOffset="86824.62">28561 4110 523 0,'0'0'46'0,"0"0"-20"16,0 0 25-16,0-48 23 0,-2 42-24 0,-2 0-15 0,4 4-6 15,0 2-1-15,-2-2-8 0,2 1-6 16,0 1-1-16,0 0-2 0,0 0-5 16,0-1-5-16,0 1-1 0,0 0-1 15,0 2-1-15,6 8-1 16,3 4-1-16,7 3 3 0,1 6 0 0,3 1 1 16,5 0 0-1,-2 1 0-15,2 0 0 0,0-2 0 0,-9-5 0 0,3 1 1 16,-3-1-1-16,1-2 0 0,-9-1-1 15,-4-5 1-15,0-2-1 0,-4-1 1 16,0-2-1-16,-4 0 2 16,-8 1 0-16,-11 3 4 0,-8-1 0 15,-8 2-1-15,-1-2 0 0,-1-2 0 0,-2 0-4 16,5-2 0-16,7-1-9 0,9 0-11 16,-1 0-11-16,4 0-15 0,5 2-29 15,-7-3-33-15,7 4-60 0,-5 1-164 0</inkml:trace>
  <inkml:trace contextRef="#ctx0" brushRef="#br0" timeOffset="87360.66">28729 4596 403 0,'0'0'55'0,"0"-51"9"16,0 40 8-16,0 3-6 0,0 0-4 0,0 3-13 16,0-1-9-16,0 3-10 0,0 3-8 15,0-1-5-15,0 1-6 0,0 0-5 16,-4 3-3-16,-2 4-3 0,-5 5-2 15,-5 8-3-15,-1 5 3 16,-4 5 2-16,1 5 0 0,1 1 2 0,-2 5-2 16,11 4 1-16,-6-1 0 0,9 2 0 15,7 1-1-15,0 1-4 0,9 0-3 16,9 2 1-16,3 1 3 0,2 2 1 16,10-2-8-1,2-4 8-15,10-5 2 0,1-5 0 0,6-5-1 0,-1-7 1 16,9-4 1-16,2-9-1 0,0-8 2 15,2-4 1-15,0-7-1 0,-4-9 1 0,2-5 6 32,-2-2 5-32,-4-5 0 0,-13-6 1 0,-3-1-2 0,-7-3-4 15,-4-5 2-15,-9-3 0 0,-5-6-1 16,-9-3-5-16,-2-3-2 0,-8-5 1 0,-8 1-1 16,-11-1-2-16,-4 1 2 0,-10 5-2 15,-4 4-1-15,-9 4-3 0,-8 9 1 16,-8 8-5-16,-4 8-15 0,-3 8-16 15,5 9-1-15,2 7-12 0,6 7-20 16,2 10-7-16,4 6-11 16,9 5-56-16,10 0-94 0</inkml:trace>
  <inkml:trace contextRef="#ctx0" brushRef="#br0" timeOffset="87637.88">28985 4886 437 0,'0'0'75'16,"0"0"-7"0,0 0-16-16,0 0 17 0,0 0-1 0,0 0-20 0,0 0-16 0,0 0-13 15,-2-34-11-15,0 43-8 16,0 8-8-16,-2 6 7 0,-2 4-1 0,-1 3 1 15,3 2 0-15,2-1 0 16,-2 0-24 0,4-4-27-16,0-2-17 0,0-4-13 0,0-1-16 0,4-5-50 0,-4-6-179 15</inkml:trace>
  <inkml:trace contextRef="#ctx0" brushRef="#br0" timeOffset="88066.43">29062 4923 381 0,'0'0'123'0,"2"-67"-71"16,2 50-4-16,2 5 2 0,-2 3-6 15,2-2-14-15,1 3-5 0,-3 0 3 16,8-1-3-16,-4 5-6 0,1 0-4 16,1 3-2-16,7 1-3 0,-3 0-2 15,9 5-3-15,2 4 0 0,-5 3-3 16,1 1 1-16,-3 2-2 0,-7-1-1 15,-3-1 0-15,-8 2-2 0,0 1 0 16,-6-2-3-16,-4 1-2 0,-7-3-11 16,3 0-6-16,-5-4 0 0,4-3 8 15,-1-2 13-15,8-1 3 0,4-2 0 16,-1 1 0-16,3-1 0 0,0 0 1 0,0 1 1 16,2-1-1-16,0 0 2 15,0 0 2-15,0 0 4 0,0 0 0 0,0 0-3 16,0 0-6-16,0 1 0 0,6 3-3 15,5 3 3-15,-1-3 3 0,9 4 3 16,-5 2 8-16,5-1-1 0,-3 4 1 16,1-2-2-16,-9 2-2 0,-6 1-3 15,-2-2-5-15,0 1 2 0,-4 1-1 16,-6 1-1-16,-7-1-2 0,3 0 0 0,-9 0-1 16,6-3-35-16,-3-2-24 15,-3-2-47-15,2-3-48 0,-1-1-186 16</inkml:trace>
  <inkml:trace contextRef="#ctx0" brushRef="#br0" timeOffset="88422.69">28716 5536 439 0,'0'0'76'15,"25"-68"-17"-15,-12 42-6 0,-1 5 9 16,0 4-1-16,-5 6-14 0,-5 6-7 0,-2 1-2 16,2 2-12-16,0 2-8 0,-2 0-8 15,0 1-5-15,2 6-4 0,0 2 1 16,0 5-1-16,0 4 2 0,0 1 2 15,-2 3-1-15,-2 2 0 0,-4 6-1 16,-4 4-2-16,-9 3 0 0,0 7 1 16,-5 0 0-16,-5 1-1 0,-2 2-1 15,-2 1-1-15,-1 3-23 0,1-2-6 16,4-3 0-16,1-4 4 0,1-8-4 16,-2 0-34-16,-4 1-63 0,-5-2-26 15,5-4-18-15</inkml:trace>
  <inkml:trace contextRef="#ctx0" brushRef="#br0" timeOffset="88835.51">28202 5967 295 0,'0'0'168'0,"6"-51"-85"16,0 36-33-16,-2 4 17 0,0 5 10 16,-2 0-28-16,1 1-20 0,1 2-4 15,-4 2-3-15,4 0-8 0,-2 1-2 16,0 4-9-16,6 6-2 0,-4 7 0 16,0 5 1-16,-1 5-1 0,1 4 2 15,-2 3-3-15,2 1 1 0,-2 0-1 16,2-2 1-16,4-3 1 0,-4-4-2 15,1-2 0-15,1-7 0 16,-2-2 0-16,2-2-1 0,4-6 0 0,-3-3 0 16,-1-3 1-16,12-1 0 0,-3-5 1 0,12-7 0 15,0 0 0-15,2-3 1 0,2 0-1 16,-4-1 0-16,1-1 0 0,-1 2-1 16,-2 1 1-16,-10 3-1 0,-1 3-4 15,-6 3 3-15,-6 3-12 16,0 2-20-16,-2 0-26 0,0 3-56 0,-4 4-37 15,-4 1-134-15</inkml:trace>
  <inkml:trace contextRef="#ctx0" brushRef="#br0" timeOffset="89466.61">28396 6562 394 0,'0'0'29'0,"0"0"-2"15,0 0 5-15,0-50 34 0,0 45-11 0,0 2-16 0,0-1-5 16,0 1 5-16,0 1-7 0,0 0-5 16,0-1-6-16,-6 1-7 0,4 1-4 15,-7 0-1-15,-7 1-2 0,8 0-3 16,-11 2-3-16,5 3 0 0,-9 4-1 16,6 3 0-16,-7 3 0 0,3 5 2 15,4 2-2-15,-3 2 1 0,9 4 0 16,1-2-1-16,-2 3-2 0,7 0 1 15,1 0-1-15,2 3 2 16,2 2-1-16,0 2 1 0,0 1 0 0,2 1 0 0,2 1 1 16,3-4-2-1,5 3 2-15,-2-2-1 0,3-2 0 0,7-2 1 0,1-6-1 16,-2-7 1-16,8-6 0 16,6-10 0-16,0-3 1 0,6-9 1 0,2-5 2 15,7-6 7-15,-5-5 4 16,5-3-6-16,-3-3 1 0,-5-2-1 0,-3-4-4 15,2-4 3-15,0-5 2 0,-6 0-3 16,-6-2-1-16,-2 2-2 0,-10 1-2 16,-7 1 1-16,-10 1 0 15,0 0-2-15,-17 6 1 0,-6 3-2 0,-10 6-1 0,-8 5-1 16,-7 3 0-16,-8 9-5 0,-2 5-8 16,2 6-3-16,7 7-3 0,-1 6-2 15,13 8-12-15,0 4-19 0,1 0-35 16,7 3-19-16,2 1-49 0,7-5-79 15</inkml:trace>
  <inkml:trace contextRef="#ctx0" brushRef="#br0" timeOffset="89985.23">28526 6719 26 0,'0'0'460'0,"19"-50"-382"16,-13 30-48-1,-2 2 17-15,-6 4 15 0,0 3-3 0,-6 4-16 0,-7 1-19 16,1 3-11-16,-7 2-6 0,-4 1-7 16,1 7-2-16,-1 3-1 0,0 2 2 15,2 2 0-15,9 1-1 0,1 1 1 16,3-2-2-16,6 1 1 0,2-3 1 16,2-2 1-16,0 1 1 15,0 0-1-15,2-1 0 0,6 0 0 0,7 1 0 0,-5-2 1 16,13 0 0-16,-3 1 0 15,7 0 0-15,2 2 2 0,4 0 0 0,0 2 1 16,-4-1-2-16,0 2 1 0,-12-2-3 16,-1 0-1-16,-10-3 1 0,-3 1 0 15,-3-1 1-15,0 2-1 0,-7 1 0 16,-3-3-15-16,-7-1-19 0,9-2-5 16,-8-4-12-16,5-1 12 0,1-2 20 15,-2-3 19-15,3-3 1 0,3-4 3 16,4 1 2-16,-2 1 4 0,0-5 6 15,4 0 6-15,-2-6 4 16,2-3 1-16,2-6 5 0,2-4-6 0,2-5-1 0,0-5-6 16,5 3-4-1,-3 4-4-15,-2 8 0 0,-6 8 7 0,0 4 0 0,0 4-9 16,-4 3-6-16,0-2-1 16,-6 3-2-16,3 1 0 0,1 0 1 0,0 0-2 15,-4 2-7-15,-1 0-7 0,1 3-9 16,-7 1-15-16,3 1-29 0,-7 4-32 31,9 4-9-31,-9 0-68 0,11-2-160 0</inkml:trace>
  <inkml:trace contextRef="#ctx0" brushRef="#br0" timeOffset="90466.36">29254 5364 28 0,'0'0'84'0,"0"0"-40"0,0 0-7 15,0 0 27-15,0 0 10 0,0 0 9 16,0 0-13-16,2-2 2 0,-2 2-12 16,0 0-11-16,0 0-2 0,2 4-12 15,4 3-17-15,7 3-10 0,1 5 14 16,7 2 2-16,-3 3-5 0,7 4-3 15,2 1-5-15,6 4-3 0,0 3-2 0,6 4-1 16,3 0 2-16,7 3-6 0,-3 0-1 16,8 2 0-16,-5 0 0 0,5 2 0 15,-2-1-1-15,-7 3 1 16,-1 0 0-16,-7-4 0 0,-4-4 0 0,-4-4-2 16,-9-6 0-16,-5-3-8 0,-1-7-7 15,-9-2-1-15,1-4-6 0,-4 0-21 16,-2-2-22-16,0-5-6 0,-8-1-43 15,1-3-68-15</inkml:trace>
  <inkml:trace contextRef="#ctx0" brushRef="#br0" timeOffset="90853.12">29789 6099 529 0,'0'0'113'0,"0"0"-71"16,0 0-33-16,0 0 37 0,0 0 12 16,0 0-30-16,0 0-12 0,0 0-3 0,0 0-4 15,35-33-5-15,-24 41-1 0,-3 5-3 16,2 2 0-16,3 3 1 0,-1 0 1 16,3 1 1-16,1 1-3 0,1-2 1 15,1-4 1-15,3-1-1 0,0-1 0 16,1-5 1-16,1-3 0 0,-2-4 4 0,2 0-2 15,1-3 1-15,-3-5-1 0,0-4 3 16,-5-1 3-16,1 0 3 16,-1-2-1-16,1-2 0 0,-5-2-1 15,5-5-2-15,-7 2-2 0,-2-5 1 16,5 0-4-16,-7-2-2 0,2 2-2 0,-4 2 0 16,-4 6 2-16,0 8-2 0,0 4-2 15,0 4-2-15,-2 1-6 0,-4 2-10 16,2 0-13-16,-4 7-13 0,-5 5-24 15,5 3-38-15,-2 6-39 0,-5 6-58 16</inkml:trace>
  <inkml:trace contextRef="#ctx0" brushRef="#br0" timeOffset="91389.23">30345 6530 67 0,'0'0'393'0,"-18"-68"-373"0,9 51 3 0,-1 2 13 16,2 3 19-16,-2 3-17 15,1-1-5-15,1 4 1 0,-2 2 1 16,-1 1-7-16,1 3-4 15,-2 6-8-15,-3 5-7 0,1 3-5 0,-3 5-1 16,5 2-3-16,-5 2 2 0,7 0-2 0,2 4 1 16,-5-1-1-16,3 4 0 0,2 0 0 15,-3 1 0-15,3 3 0 0,2-1-1 16,2 3-1-16,4 3 2 0,2 0 0 16,4 4 0-16,6-2-2 0,1 3-2 15,1 0-2-15,9-6-7 0,2-4-14 16,4-8 27-16,4-9 1 0,6-6 0 15,6-11 2-15,9-4 11 0,4-12 7 16,0-8-4-16,6-4 5 0,-6-4-4 16,0-3-1-16,-9-2-2 0,3-4 2 15,-9-2-4-15,-5-1 1 0,-5-1 0 16,-10 0-4-16,-11-5 0 16,-6 0 0-16,-6-1-3 0,-12-3-4 0,-9 1-1 0,-10-1-2 15,-12 2-2-15,-5 7 1 16,-12 7-1-16,0 9-1 0,-4 8-3 15,8 10-4-15,0 4-1 0,3 5-5 0,5 3-6 16,-1 8-7-16,-1 5-19 0,0 7-13 16,3 3-9-16,3 2-10 15,1 3-25-15,4 2-44 0,8-2-123 0</inkml:trace>
  <inkml:trace contextRef="#ctx0" brushRef="#br0" timeOffset="91667.9">30209 6591 502 0,'0'0'78'16,"0"0"-26"-16,0 0-2 0,0 0 21 15,2-52-20-15,-2 52-21 0,0 0-9 16,0 3-10-16,2 2-4 15,0 7-6-15,0 7 2 0,-2 5 2 0,0 2 0 0,2 3-1 16,-4 0-4-16,-2 2 0 0,2-2 0 16,0-1 0-16,0 1-5 15,2-4-23-15,0 1-23 0,0-6-21 0,4-4-26 16,4-9-42-16,7-4-41 0,-5-3-110 16</inkml:trace>
  <inkml:trace contextRef="#ctx0" brushRef="#br0" timeOffset="92018.59">30478 6577 520 0,'0'0'50'16,"0"0"22"-16,0 0-17 0,8-52 22 16,-6 49-18-16,-2 2-25 0,0 1-12 0,0 0-11 0,0 0-5 0,-2 8-5 15,-6 4-1-15,-1 7-1 0,-1 5 0 16,2 1 2-16,-1 1-2 0,3 0 1 15,2 2 0-15,2 0-1 0,0-2-2 16,2-2-9-16,4-2 0 0,2-5 3 16,3-3 4-16,-1-4 3 15,8-3 0-15,-1-4 2 0,3-3 2 0,7-2 0 0,-2-6 0 32,2-2 6-32,0-4-3 0,-3 0 13 15,-3-4-2-15,0 1 4 0,-7-4 2 0,-2 2 0 0,-8-4-4 0,-2-3-9 16,-2-4 0-16,-12-2 2 0,-7 1-11 15,-10-1 0-15,-2 5 0 16,-8 6 0 0,-1 6-3-16,3 7-9 0,2 6-5 15,4 2-25-15,4 11-1 0,4 5-28 16,-4 6-69-16,4-5-87 0</inkml:trace>
  <inkml:trace contextRef="#ctx0" brushRef="#br0" timeOffset="96756.39">27966 8646 176 0,'0'0'53'16,"0"0"-22"-16,0 0 12 0,0 0 13 15,0 0 5-15,2-50-13 0,0 44 2 0,-2 2-4 16,2-1-2-16,-2 2-6 0,2 1-1 16,-2 2-1-16,0 0-7 0,0 0-7 15,0 0-10-15,2 1-2 0,-2 4-6 16,7 3-4-16,-1 4 2 0,-2 3 2 16,2 6-2-16,-4 0 2 0,4 5 2 0,3-1-1 31,-3 1-3-31,-2 1 0 0,0-2 0 0,-2 0-2 15,4-5 0-15,-1-1 1 0,1-1-1 0,-2-3-14 16,0-1-29-16,-2 1-16 0,4-3-10 0,0 0-31 16,5-3-30-16,-5-2-59 0</inkml:trace>
  <inkml:trace contextRef="#ctx0" brushRef="#br0" timeOffset="96937.66">28148 8756 352 0,'0'0'119'0,"-10"-51"-22"0,8 46-26 0,2 2-1 16,-2 3-8-16,2 0-21 0,0 7-24 16,0 8-17-16,4 7-1 15,6 7 1-15,-2 2 2 0,1 4 2 0,-3 1-1 16,6 0-1-16,-6 3-1 0,1-2-1 16,-5-2 0-16,0-3 0 0,0-2-27 15,-2-5-47-15,-4-7-27 0,-3-7-74 16,-3-2-130-16</inkml:trace>
  <inkml:trace contextRef="#ctx0" brushRef="#br0" timeOffset="97299.59">27542 9041 482 0,'0'0'134'0,"0"0"-81"0,0 0-26 16,0 0-10-16,0 0 14 0,0 0-11 15,0 0 3-15,58 5 1 16,-35 11-5 0,0 3-6-16,6 3-2 0,0 3-2 15,2 4-5-15,0 2-1 0,-2 4-2 16,-1 3 0-16,-1 1-1 0,-4-3 2 16,4-4-1-16,0-7 0 0,0-5-1 0,0-9-3 15,-3-7 3-15,7-4 1 0,0-12-1 16,7-7 1-16,-1-6 0 15,2-4 2-15,0-4 0 0,-1-2 1 0,-3-4 5 16,-2-4-1-16,2-3 3 0,-4-5-3 16,0 2-2-16,-10 9-3 0,-9 10-1 15,-6 13-1-15,-2 6 0 0,-4 5 0 16,0 2-1-16,-4 4-4 0,2 1-12 16,-6 7-18-16,-7 7-29 0,1 5-43 15,-9 1-13-15,5 0-116 0</inkml:trace>
  <inkml:trace contextRef="#ctx0" brushRef="#br0" timeOffset="97865.2">27964 10257 382 0,'0'0'47'15,"-2"-79"19"-15,4 45 4 0,0 5-3 0,-2 3-13 16,4 2 0-16,-2 8-8 0,2 7-7 16,-4 5-6-16,0 4-6 0,0 0-11 15,5 0-4-15,-3 6-10 0,2 6-2 16,2 8 0-16,0 5 0 0,-2 5 1 16,2 8 3-16,-1 2-2 0,-5 4 0 15,2 2 0-15,-4 1-1 0,-3-2-1 16,1-2-1-16,4-4 0 0,0-6-3 0,0-4-23 15,0-7-12-15,0-7-35 0,0-6-31 16,2-5-30-16,-2-4-92 0</inkml:trace>
  <inkml:trace contextRef="#ctx0" brushRef="#br0" timeOffset="98179.25">28253 10135 519 0,'0'0'23'15,"15"-55"47"-15,-5 43-24 0,-4 3 20 0,-1 5-8 16,-3 2-22-16,-2 2-12 0,0 0-6 16,0 0-3-16,0 2-4 0,-7 4-4 15,-3 7-4-15,0 3-3 0,-3 7 2 16,-5 0-1-16,3 4 0 16,-5 0 0-16,5-1 0 0,-3-3 0 0,9-2 0 15,-1-5-1-15,2 1-1 0,1-3 1 16,7-1-1-16,0-3 1 0,0 0-1 15,9-2-1-15,3-1 2 0,1-1-1 16,9-2 0-16,5-1 1 0,6-3 2 16,4 0-1-16,3-4 0 0,-1-3-1 15,4-3 2-15,1 0-1 0,-9 2 1 0,-6 1-2 16,-8 1 0-16,-3 2 0 0,-12 3-25 16,-6 0-14-16,0-3-29 0,-6-1-27 15,-12-3-51-15,3 0-171 16</inkml:trace>
  <inkml:trace contextRef="#ctx0" brushRef="#br0" timeOffset="98414.99">28179 10068 597 0,'0'0'61'16,"0"0"0"-16,0 0-1 0,0 0-2 0,0 0-17 15,0 0-13-15,0 0-6 0,0 0-8 16,0 0-6-16,29-6-5 0,-13 27 1 15,-1 6 3-15,4 7 0 16,-5 5-2-16,3 9-2 0,-9 3-1 16,2 6 0-16,3-1-2 0,-7 1 0 0,-2-4-2 15,2-3 2-15,2-6-10 0,-4-7-17 16,1-8-17-16,-5-9-31 16,0-8-57-16,-5-5-50 0,-3-6-245 0</inkml:trace>
  <inkml:trace contextRef="#ctx0" brushRef="#br0" timeOffset="98885.99">27950 9890 331 0,'0'0'157'0,"-23"-68"-107"0,10 49 8 16,-1-1 6-16,8 3 4 0,-11 0-25 15,5 3-11-15,-1 3-7 0,-5 2 0 16,1 5-6-16,-5 3-8 0,-1 2-3 16,2 9-6-16,-4 6-1 0,-4 7 0 15,0 5-1-15,3 6 0 0,1 9 0 0,0 5 0 16,0 7-1-16,9 6-2 16,1 2 3-16,13 1 0 0,2 0 0 15,4 1 1-15,17 8-1 0,-5 9 0 0,9 7 0 16,4 1 0-16,4-4 0 15,6-7 0-15,15-14 0 0,2-9 0 0,8-11-1 16,4-10-2-16,7-10 3 16,-1-12 0-16,-1-12 0 0,1-7 1 0,7-15 2 15,-9-8 2-15,0-8 4 0,-4-3 3 16,-1-5 0-16,-3-4-3 16,0-4 0-16,-6-11 0 0,-15-6-8 0,-6-10 4 15,-14-4-1-15,-17-5 0 16,-10-3-1-16,-25 5 1 0,-16 6-4 0,-21 12-2 15,-25 16-17-15,-13 11-9 0,-14 17-5 16,3 15-7-16,-1 11 12 0,15 11 5 0,18 12-9 16,13 6-38-16,8 8-26 0,2 3-82 15,12 0-159-15</inkml:trace>
  <inkml:trace contextRef="#ctx0" brushRef="#br0" timeOffset="99279.2">27695 11018 500 0,'0'0'51'16,"9"-74"14"-16,-3 45-12 0,0 4 10 15,-4 6-16-15,0 0-10 0,-2 9-9 0,0 3 1 16,0 4-7-16,0 2-2 16,0 1 0-16,-2 0-6 0,-6 5-6 15,-1 5-4-15,3 10-3 0,-12 6 0 16,3 7 1-16,-12 6-1 15,5 2 0-15,-3 4 1 0,-4 1-2 0,-2 2-3 0,0 1 3 16,-2 1 0-16,0 2 0 0,-2-3-2 16,1-2-5-16,3-5-15 0,3-6-2 15,-1 1-12-15,2-6-26 0,2-5-36 16,-4-7-31-16,2-7-131 0</inkml:trace>
  <inkml:trace contextRef="#ctx0" brushRef="#br0" timeOffset="99656.46">26992 11332 460 0,'0'0'82'0,"0"0"-28"0,0 0-3 15,0 0 13-15,0 0-16 0,-2-52-9 16,2 50-9-16,0 2-8 0,0 0-6 16,0 0-9-16,0 2-7 0,0 7 0 15,0 8-5-15,-2 6 4 0,-2 6 1 16,0 3 1-16,2-1 0 0,-2 0-1 16,2-2 1-16,2-3-1 0,0-3 1 0,0-2-1 15,6-4-1-15,0-3 0 0,9-2 0 16,-7-3 1-16,11-3 0 0,-3-1-2 15,11-2 2-15,4-2 1 0,2-1-1 16,4-1 0-16,7-1 2 0,1-2-2 16,-4-1 0-16,1 2 1 0,-5 0-1 15,-4 0-14-15,-4 0-14 0,-6 3-29 16,-7-2-37-16,-7 0-35 0,-9-1-145 16</inkml:trace>
  <inkml:trace contextRef="#ctx0" brushRef="#br0" timeOffset="100222.43">26784 11801 500 0,'8'-51'7'0,"2"16"10"0,-4 3 1 0,1 6 7 0,-5 8 3 16,-2 2 4-16,0 5 5 0,-2 3 1 31,-5 2 0-31,1 2-11 0,-2 2-5 0,-6 2-8 0,3 0-4 16,-12 5-5-16,5 3-4 16,-7 4 1-16,-4 2-2 15,4 3 0-15,3 6 0 0,-3-1-2 16,-2 3 2-16,4 5-1 15,5 1 0-15,-9 1 0 0,8 3 1 0,3 1 2 16,-3 3-2-16,4 2-1 0,3 2 1 16,-2 2 1-16,7-1-1 0,7 1 0 15,0-1 0-15,5 2-1 0,13 0-1 0,-1-2 1 16,12 1 1-16,4-8-1 0,8-3 1 16,11-6 0-16,-3-5 0 0,9-7 0 15,6-7 0-15,4-9 3 16,1-1-1-16,1-11-2 0,0-7-5 0,-6-9 5 15,-4-1 1-15,0-4 0 0,-4-2 1 16,-13 3 0-16,-5-1 1 0,-5 2-2 16,-11 0 1-16,-9-2 0 0,-3-3 2 15,-10-5 2-15,0-5 1 0,-8-8-2 16,-4-6-1-16,-13-3-4 0,0 5-1 16,-8 5 1-16,-2 6 1 0,-5 6-1 15,-1 6 0-15,-8 11 0 0,3 9 1 0,-10 9-1 16,2 6-1-16,-1 6-9 0,-1 7-8 15,6 6-21-15,-4 7-31 16,11 5-2-16,-7 5-25 0,7 1-60 0,8-3-130 16</inkml:trace>
  <inkml:trace contextRef="#ctx0" brushRef="#br0" timeOffset="100520.56">26713 12011 300 0,'0'0'212'0,"0"0"-195"0,5-59 18 16,-5 51 15-16,2 3 13 0,-2 0-7 15,0 2-8-15,0 1-13 0,0 2-11 16,0 2-11-16,4 7-6 0,2 5-5 15,-2 7 2-15,-2 5 1 0,0 3-1 16,-2 1 0-16,0 1-3 0,0-2 2 16,0 0-3-16,0-2-1 0,-2-1-1 15,2-2-13-15,0-4-24 0,0-4-34 16,-2-2-26-16,0-7-49 0,0-2-112 16</inkml:trace>
  <inkml:trace contextRef="#ctx0" brushRef="#br0" timeOffset="100740.25">26870 11943 483 0,'0'0'67'15,"0"0"-28"-15,0 0 11 0,0 0 15 16,0 0 2-16,0 0-27 0,0 0-10 16,0 0 0-16,60 7-6 0,-55 18-7 15,1 1-5-15,0 4-4 0,-2 3-4 0,0-1-1 16,-4 1-3-16,0-4 2 0,2-1-2 15,-2 1-6-15,0-3-23 16,2-1-26-16,-2-3-40 0,0-6-53 16,0-2-31-16,0-7-195 0</inkml:trace>
  <inkml:trace contextRef="#ctx0" brushRef="#br0" timeOffset="101229.66">26476 12423 213 0,'0'0'53'0,"0"0"-6"0,0 0 8 15,0 0 8-15,-2-54 10 0,2 48-10 16,0 1-6-16,0 0-5 0,0-1 0 15,0 3-7-15,0 0-9 0,0 1-5 16,0 1-5-16,0 1-1 16,0 0-9-16,0 0 1 0,0 5-7 0,-2 3-2 15,-1 9-4-15,-5 7 2 0,-8 9-1 16,3 5 1-16,-12 6-2 0,3-1-2 0,-1 1-1 16,-4 2-1-16,-2-2 0 15,-2 0 1-15,2-6-1 0,2-1-9 16,5-8-11-16,-3-3-6 0,-2-4-7 15,4-3-15-15,3-4-20 0,-5-1-27 0,6-5-29 16,3 1-61-16,-3-4-144 0</inkml:trace>
  <inkml:trace contextRef="#ctx0" brushRef="#br0" timeOffset="101716.32">25864 12779 539 0,'0'0'46'0,"2"-51"14"0,0 39-7 15,-2 4 5-15,2 1-18 0,-4 0-7 16,4 2-8-16,-2 3 3 0,0 1-13 15,0 1-6-15,0 0-4 0,0 1-2 16,0 3-3-16,2 8-4 0,0 0 3 16,0 4 1-16,-2 4 1 0,0 4 0 15,0-1 0-15,0 1 0 0,0 1 0 0,-4-2-1 16,2 2 1-16,0-5 0 0,-2 2 0 16,-2-1-1-16,4-5-1 15,-3 3 1-15,3-6-3 0,2-1-4 0,0 1 0 16,0-3 1-16,0 2-1 0,0-3 2 15,0 0 1-15,7-2 0 0,-3-2 1 16,6 1 1 0,-4-2 1-16,9-3 0 0,3 2 1 0,3-3 0 0,4-1-1 15,4-3 1-15,8-3 0 0,6 0 0 16,1 0 0-16,1 2 0 0,1 3 1 0,-5 1 0 16,-10 6-1-16,-4 2 0 15,-8 2 0-15,-1 1-2 0,-10 1-20 16,1 2-24-16,-7-1-36 0,-2 1-20 15,-9-2-74-15,3-1-212 0</inkml:trace>
  <inkml:trace contextRef="#ctx0" brushRef="#br0" timeOffset="102408.43">25860 13326 142 0,'0'0'260'0,"0"0"-209"15,-17-56-4-15,15 44 0 0,-4 2 0 16,-4-2-9-16,1 2-4 0,3-1-4 0,-6 4-2 15,-3 1-3-15,5-2-15 16,-9 3 1-16,5 2 1 0,-9 2-4 16,4 1-2-16,-1 1-4 0,1 3 3 15,3 4-3-15,-5 3-2 0,9 2-1 16,-5 2 0-16,5 3 0 0,7 2-1 0,-1-2 1 16,4 4 0-16,2 0-1 0,0-2 2 15,4 3-1-15,3-3 0 0,-3 3 1 16,12-2 0-16,-3 0 0 0,-1-4-1 15,9-3 1-15,-5-3 0 0,7-5 0 32,4-2 0-32,0-3 0 0,0-1 0 0,-3-9 0 0,1 0 1 0,4-8 0 15,-8-3 0-15,-3-2 1 0,1-3-2 16,-9 0 1-16,1-1 0 0,-3 4 0 16,-4 0 1-1,-6 2 2-15,2 2 10 0,0 3-2 0,0 8-2 0,0 4 1 0,-2 3 1 16,-2 0 2-16,2 4-5 15,0 9-5-15,0 10-4 0,-3 7 0 0,5 8 0 16,0 1 0 0,0-1 0-16,0-1 1 0,9-2 0 15,-3-3-1-15,-2-2 0 16,0-2 2-16,-2 0 2 0,0-6 2 0,-2 2-2 16,2-3 0-16,-2 0-2 15,0-1-1-15,-2-4 0 0,-2-1 1 16,-4-6 1-16,-4 0-1 0,1 1 0 15,-9 0 0-15,-1-1-1 0,-8 2-1 16,-6-2-7-16,-7 0-2 0,1 0-9 0,0-1-17 16,-1-1 5-16,-1-4-2 0,6-2-8 15,4-2-11-15,4-7 13 0,6 0-8 16,0-5-25-16,9-4-16 16,-3 0-35-16</inkml:trace>
  <inkml:trace contextRef="#ctx0" brushRef="#br0" timeOffset="102913.46">25612 13075 520 0,'0'0'19'16,"0"0"15"-16,0 0-18 0,0 0 15 15,0 0 7-15,0 0-6 0,0 0-4 16,-36-44-7-16,30 44-4 0,-4 0-5 16,0 5-5-16,1 3 0 0,-7 1-3 15,3 7-1-15,5 5-3 0,-6 6-3 16,3 2 2-16,7 5 1 0,-2 2 0 16,-2 3 0-16,2 1 0 0,1 2 0 15,1 2 0-15,4 4 0 0,0 3 0 16,2 6 1-16,7 1-1 0,3 3 0 0,0-3 1 15,11-4-1-15,-4-5 0 0,6-6 0 16,6-5 0-16,-5-4 0 16,3-8-2-16,4-5-1 0,1-8-1 0,1-6 0 15,4-7 3-15,-4-9 1 0,4-8 0 16,5-12 2-16,3-7 0 0,-5-3 1 16,1-5 6-16,0-3-3 0,-5-2-2 15,-5-3 0-15,-6-3 0 0,-7-4 7 16,-1 0-4-16,-13-5 1 0,-4-4 0 0,-4 0 4 15,-6-2-5-15,-15 8 1 0,-2 9 3 16,-2 10-7-16,-6 14-2 0,-10 12 1 16,-3 10-3-16,-9 7-2 0,-3 13-10 15,-2 6-15-15,-6 8-5 0,4 7-21 16,-2 8-32-16,2 5-24 0,4 3-57 16,10-6-198-16</inkml:trace>
  <inkml:trace contextRef="#ctx0" brushRef="#br0" timeOffset="103511.42">25562 13924 152 0,'0'0'169'0,"0"0"-103"0,0 0-11 16,0 0 4-16,0 0-1 0,0 0-7 16,0 0-6-16,-10-14 2 0,10 14-4 15,0 0-6-15,0 0-2 0,0 0-7 16,0 0-7-16,0 0-2 0,0 0-8 16,-2 7 0-16,-3 5-3 0,1 8-1 15,-12 10-4-15,-1 5 0 0,-10 7-3 16,-4 6 0-16,-6 2 0 0,-2 3 0 0,-7 0-1 15,3-1-6 1,6-2-9-16,4-3-5 0,6-3-12 0,12-7-11 0,-1-5-31 16,8-7 1-16,6-4-20 0,-5-7-58 15,-1-7-208-15</inkml:trace>
  <inkml:trace contextRef="#ctx0" brushRef="#br0" timeOffset="103901.09">24878 14365 588 0,'0'0'46'16,"0"0"7"-16,0 0-24 0,0 0 12 16,0 0 5-16,0 0-16 0,0 0-11 15,0 0-6-15,0 0-7 0,-2-20-1 16,0 43-3-16,-5 9-2 0,3 4 1 15,2 3-1-15,-2-4 2 0,0-2-1 16,2-3 0-16,2-2-1 0,-2-2 0 16,2-1-2-16,-2-3-3 0,2-2-2 15,-2-6-1-15,2 0-1 0,0-5-1 16,0-1 1-16,4-3 3 0,-4 0 4 0,4-4-1 16,6-1 3-16,7-1 0 0,-1-1 0 31,7-6 1-31,8-2 1 0,2 0 4 0,4-1 0 0,5 1 0 0,5-1-6 15,-5 6 1 1,5-1-1-16,1 4 1 0,-13 2-1 0,0 0 1 0,-4 2 0 16,-8 1-1-16,-9-2-18 0,-1 2-51 15,-5 0-45-15,-8 1-59 0,-2 0-116 16</inkml:trace>
  <inkml:trace contextRef="#ctx0" brushRef="#br0" timeOffset="104456.9">24526 15195 434 0,'0'0'67'0,"0"0"-13"0,0 0-20 0,0 0 2 0,-22-67 3 0,22 46 5 16,0-2-10 0,8 6-12-16,-2 2-3 0,7 0-5 0,5 4-3 0,-1-1-4 15,5 5-1-15,7 0-1 0,2 1-1 16,2 3-1-16,3 0-1 0,-1 3-2 16,4 1 2-16,-2 4-1 0,0 5-1 15,-6 0 1-15,-4 5-1 0,-2 2 0 16,-15 1 0-16,-1 2-2 15,-7 1-1 1,-2 1-16-16,-9 0-4 0,-3-2 0 0,-9 2 3 0,3-1 7 0,-7-1 4 0,-2-1 1 31,2 0 5-31,3-3 2 0,-3-4 2 16,10-3 1-16,3-4 2 0,6-5 11 16,6 0 7-16,0-3 0 0,0-2-10 15,2 3-11-15,6-2-1 0,7-2 0 16,-3 1 1-16,13-1 1 0,-3 2 0 15,9 2 2-15,5 0 0 0,3 1-1 16,0 4-1-16,-6 5 0 0,-2 4 0 16,-8 2-2-16,-4 2 2 0,-5 0-2 15,-2 0 7-15,-12 0-4 0,0 4 4 16,-2 2 2-16,-16 0-1 0,1 4-2 0,-10 4-2 16,-6-3-2-16,0 1-2 0,-2-4 0 15,-6-3-10-15,-3-5-7 16,5-6-18-16,2-2-17 0,2-7-16 0,8-1 1 15,6-9-9-15,3-6-32 0,3-4-61 16</inkml:trace>
  <inkml:trace contextRef="#ctx0" brushRef="#br0" timeOffset="104902.27">24816 14689 597 0,'0'0'28'0,"0"0"-1"0,-58-17 2 16,43 19 20-16,-5 7-17 0,5 5-10 16,-5 4-5-16,9 6-8 0,-7 8-2 15,5 9-3-15,-5 7-2 0,7 6 2 16,-7 2 0-16,3 8 0 0,1 7-4 16,-3 0 1-16,7 0 0 0,-7-5 0 15,9-3 0-15,2-6 0 0,6-3-1 16,0-1 0-16,6-6 0 0,-2 2 0 0,13-4 0 15,-1-1-1-15,9-3-1 0,0-6 0 16,4-6-2-16,6-7-1 0,6-9 4 16,1-10-1-16,5-6 1 15,5-15 0-15,4-11 1 0,-5-12 1 0,5-5 2 16,-10-6-2-16,-1-2-1 0,-3-3 1 16,-9-5-1-16,0 0 6 0,-15-2-1 15,-1-5 0-15,-9-4 4 0,-4-6-1 16,-6 0-2-16,-8-2-3 0,-13-1-2 15,-4 9 1-15,-8 13 2 0,-6 16-3 16,1 21-1-16,-1 14-2 0,-6 9-7 16,3 3-4-16,3 6-8 0,-5 7-8 0,7 6-18 15,6 2-33-15,4 1-25 0,2-3-63 16,9-4-143-16</inkml:trace>
  <inkml:trace contextRef="#ctx0" brushRef="#br0" timeOffset="105402.75">26164 13962 451 0,'0'0'80'16,"0"0"-9"-16,0 0-20 0,0 0 8 16,-54-43-3-16,52 40-16 0,2 1-15 15,0 1-11-15,0 1-7 0,0 1-2 16,6 3-3-16,4 3-1 0,7 3 0 16,-3 6 1-16,5 6 4 0,6 4-1 15,-7 4 0-15,5 3-2 0,6 7-1 16,-4 6 1-16,-2 7-3 0,3 4 0 15,5 2 2-15,0 0-2 0,2 1 0 0,1-3 2 16,-6-3-2-16,-1-6 0 0,-4-4-37 16,0-6-2-16,-5-7-24 0,-5-9-21 15,-11-9-15-15,0-4-57 0,-2-5-89 16</inkml:trace>
  <inkml:trace contextRef="#ctx0" brushRef="#br0" timeOffset="105795.4">26273 14658 523 0,'0'0'45'0,"0"0"-21"0,0 0 8 0,0 0 24 16,-8-64 4-16,10 49-8 0,4-1-22 15,0 3-10-15,3 5-2 0,5 3-7 16,-6 3-1-16,11 2-3 0,-3 0 1 15,9 9-2-15,-6 7-2 0,4 9-3 16,3 7 0-16,-3 5-1 0,-2 2 2 16,2 4-1-16,-3-1 0 0,-3 0 0 15,8-2-1-15,-9 0-4 0,7-6-6 16,0-2 2-16,-3-10-1 0,1-8 5 0,2-9 4 16,-7-5 0-16,7-7 1 0,-6-8-1 15,5-7 2-15,1-6 2 0,-4-5-2 16,3-3-1-16,-5-5-1 15,1-2 3-15,3-2-3 0,-6-3 0 0,3 0 0 16,-5 2 0-16,-1 9 0 0,-2 11 1 16,-3 12-1-16,-7 7 0 0,0 5-9 15,0-1-5-15,-2 1-7 16,-5 2-22-16,-3 9-53 0,-2 12-35 0,-5 6-94 16,1 1-102-16</inkml:trace>
  <inkml:trace contextRef="#ctx0" brushRef="#br0" timeOffset="106269.09">26842 15107 262 0,'0'0'244'0,"0"0"-200"15,-27-73-5-15,14 50 0 0,1 4 18 0,-9 4-5 16,1 6-8-16,3-1-12 0,-10 6-9 15,6 2-7-15,1 2-4 0,-7 13-5 16,0 2-4-16,2 9-3 0,5 4-1 16,-7 6 0-16,8 6 0 15,5 2-1-15,-5 3 2 16,7 2 0-16,7 0 0 0,-1 3 0 0,4-1 0 0,2-1-1 16,2 2 1-16,7-5-1 0,-1-2-2 15,10-1-2 1,-5-5-3-16,10-3 4 0,-5-3-3 15,7-5-3-15,4-7 9 0,2-6-2 0,2-10 3 16,2-3 1-16,9-16-1 0,3-7 0 16,-4-5 1-16,13-3-1 15,-8-3 0-15,8-4-5 0,-11 0 5 16,7-2 0-16,-11-2 6 0,-4-4 7 16,-6-2 0-16,-2-5-1 0,-8-5 0 15,-11-2-3-15,-8-3-2 0,-4-2-2 16,-16 4-2-16,-3 0 0 0,-12 8-1 15,-4 7-1-15,-9 12 1 0,3 15-2 16,-7 11-2-16,1 8-7 0,-5 11 0 16,6 7-7-16,1 6-7 0,1 6-8 15,9 10-30-15,2 4-23 0,4-3-13 16,0-3-40-16,10-10-98 0</inkml:trace>
  <inkml:trace contextRef="#ctx0" brushRef="#br0" timeOffset="106636.16">26899 15155 609 0,'0'0'39'0,"0"0"6"0,-16-54 1 16,12 51 18-16,0 1-18 0,2 1-13 15,-1-1-14-15,1 2-7 0,0 1-3 16,-4 8-6-16,-6 9-3 0,-1 5-3 15,1 5 1-15,-7 4 2 0,7 0 0 16,-7-4 0-16,9-4-4 0,-7-1-5 16,7 0-4-16,0 0-2 0,-3-3-2 15,7 0 3-15,2-6 3 0,4 0 4 16,0-6 4-16,0 0 1 0,2 0 0 16,2-1 1-16,5-2 1 15,3-5 1-15,-2 0-1 0,11-2 2 0,0-1-2 16,5-4 2-16,5-9-1 0,3-4-1 15,3-1 2-15,0-3-1 0,-4 0 0 0,-2 0-1 16,-4 2-1-16,-6 0-35 0,-9 2-39 16,-10 1-20-16,-2 2-30 0,-2 1-76 15</inkml:trace>
  <inkml:trace contextRef="#ctx0" brushRef="#br0" timeOffset="106805.75">26945 15112 315 0,'0'0'172'0,"0"0"-78"0,0 0-32 16,0 0 1-16,0 0 8 0,0 0-23 0,0 0-22 15,0 0-16-15,0 0-3 16,12 65 11-16,3-24 1 0,3 2-3 0,-5 1-6 16,5 1-5-16,-5-3-4 0,-3-4 0 15,3-5 0-15,-5-5-1 0,-6-7-1 16,-2-4-19-16,0-9-14 0,0-4-25 16,0-4-49-16,-6-1-27 0,-7-10-147 15</inkml:trace>
  <inkml:trace contextRef="#ctx0" brushRef="#br0" timeOffset="107418.56">27309 12421 356 0,'0'0'40'0,"0"0"14"0,0 0 6 0,0 0-3 15,0 0-17 1,0 0-8-16,0 0-4 0,0 0-5 0,0 0 0 0,-15-32-3 16,15 36-6-16,4 4-4 0,1 4-1 15,5 5 15-15,6 1-4 0,-5 1-5 16,9-1-6-16,1 4-1 0,2 1 2 16,8 2-1-16,2 5-4 0,0 0-1 15,2 3 0 1,2 5-1-16,1 1 0 0,3 5-2 0,-6 2 1 0,2 4 0 15,-2 2-2-15,-2 0 0 0,-2 0-1 16,-6-4 1-16,-6-5 0 0,4-5-1 16,-13-9-3-16,0-5-20 0,-1-6-9 0,-5-7-15 15,-2-4-33-15,-2-7-8 0,-6 0-42 16,-7-5-90-16</inkml:trace>
  <inkml:trace contextRef="#ctx0" brushRef="#br0" timeOffset="107827.79">27573 13123 88 0,'0'0'381'0,"0"0"-308"0,0 0-7 16,0 0 0-16,0 0 7 0,0 0-20 15,0 0-14-15,0 0-14 16,0 0-7-16,23-27-9 0,-17 34-4 0,11 5-4 15,-5 3 2-15,3 3 0 16,1 4-2-16,-3 2-1 0,3 3 0 0,-6 2-1 16,7 2 1-16,-7 4 0 0,1 2 0 15,3 0 1-15,-6-5-1 0,3-4 0 16,3-6 1-16,-5-5-1 0,1-4 0 16,4-4 0-16,-1-6 0 0,5-3 1 15,-1-2-1-15,6-9 2 0,-5-3-2 16,7-6 1-1,2-3 1-15,-2-5 0 0,-5-1 1 0,1-6 3 16,-4-1 3-16,-1-3-1 0,-10-2-3 0,9-1-1 16,-9-1-1-16,0 7-1 0,-2 10-1 0,-6 12 0 15,2 7-1-15,-2 2 0 16,2 1 0-16,0 1-6 0,-4 2-12 0,0 2-6 16,-4 7-11-16,3 1-26 0,-1 4-21 15,0 1 3-15,2 7-14 16,-8 2-33-16,3-1-61 0</inkml:trace>
  <inkml:trace contextRef="#ctx0" brushRef="#br0" timeOffset="108271.23">27904 13621 139 0,'0'0'272'16,"0"0"-183"-16,0 0-35 0,0 0-10 16,0 0 0-16,0 0-12 0,0 0 0 0,0 0-1 15,35-21-3-15,-14 14 1 0,6 0-1 16,2-2-5-16,-2 2-8 0,10-2-3 15,-4 2-4-15,4-2-4 0,0 2-3 16,-2-1 0-16,-2 3 1 0,-4 1-1 16,-10 0-1-16,-2 1-14 0,-11 2-28 15,-2 0-26-15,-4 1-32 0,-6-1-25 16,-3-1-70-16</inkml:trace>
  <inkml:trace contextRef="#ctx0" brushRef="#br0" timeOffset="108742.6">28047 13569 403 0,'0'0'205'0,"0"0"-149"0,0 0-44 15,0 0 23-15,0 0 27 0,0 0-14 16,0 0-17-16,0 0-11 0,0 0-6 16,2-9-2-16,-2 12-5 0,0 5-6 15,2 4 0-15,0 7 0 0,-2 7 0 16,0 7-1-16,-4 2 2 0,-5 4-1 0,1 1-1 15,2-3 0-15,-2 1 0 0,-3-2-3 16,3-2-1-16,2-3-5 0,2-5-3 16,0-6-2-16,2-5 4 0,0-7-2 15,2-5 7-15,0-3 4 0,0 0 1 16,2-2 0-16,2-4 0 0,2-2 1 16,6-7 4-16,7-1 2 0,-5-3 0 15,7-3 1-15,4 2-2 0,-6 0 0 16,3 4-2-16,3 2-1 0,-10 4-1 15,7 3-1-15,-9 5 1 0,7 0 0 16,-7 2 0-16,7 1 2 0,-5 5-2 16,8 3 0-16,-1 3 1 0,1 4-1 0,4 3 0 15,0 3 0-15,-4 4-1 0,-7 3 0 16,3 3 0-16,-9 0-1 0,-6 1 0 16,-4-2 0-16,0-5 1 15,-8-2 1-15,-13-4 1 0,1-1-1 0,-9-5-1 16,-4-2-1-16,-7-3-9 0,-3-1-4 15,-1-7-5-15,-1-1-11 0,-3 0-7 16,7-9-36-16,2-1-30 16,6-4-40-16,6 2-56 0,4-1-109 0</inkml:trace>
  <inkml:trace contextRef="#ctx0" brushRef="#br0" timeOffset="110396.93">28218 13498 56 0,'0'0'102'0,"0"0"-71"0,0 0 13 0,0 0 2 0,0 0-2 0,-2-46 1 15,0 41-15-15,2 2-4 0,0 2-3 16,0 1-5-16,0 0-4 0,0-2-2 0,0 1 0 16,0 0 2-16,0 1 6 0,0 0 2 15,0-1 6-15,0 0 1 0,0 0 0 16,0-1 1-16,0 1-7 16,0-1-4-16,0 0-2 15,-2 0-5-15,2 0-5 0,-6-4 0 0,4 3 0 0,-4 1 0 16,1-2-2-16,-1 0 0 0,-2 2 1 15,-2 1-3-15,-1 1-1 0,1 0-2 16,-7 0 0-16,7 2 2 0,-6 0-1 16,3 1 0-16,1-1 0 0,-3 0 1 15,9 0 1-15,-6 1-2 0,-3 1 0 32,9 0-1-32,-2 1 2 0,-5 2-2 15,5 2-1-15,0 4 0 0,-7 1 1 0,5 1 0 16,-2 2 0-16,-7 1 2 0,5-2-2 15,-5 4 2-15,4 2 0 16,-3 3-2-16,8 1 1 0,-3 4-1 0,3-1 0 16,6-1 0-16,2 3 0 0,2 1-1 15,0 0 0-15,0 3 1 0,4 3-1 16,2 0 1-16,8 4 0 0,-1-2 0 16,7 2 0-16,1 3-3 0,6 0 3 15,6 4 0-15,2-1 0 0,2-2-1 16,7-1 1-16,-5-10 1 0,0-4 0 0,1-8 0 15,-1-4 0-15,2-4 1 16,-1-8 0-16,-3-6 1 0,2-2 4 16,-2-11 4-16,7-4 6 0,-1-6-3 0,-6-1-2 15,0-2 1-15,-1-4-1 0,-1 1-4 16,-2-5-3-16,-2-4 2 0,-2-3 5 16,-2-9-1-16,-11-3 1 0,3-7-2 15,-7-4-5-15,-1-1-1 0,-7-3-1 16,-8 0 0-16,-13 0-3 0,-12 1 1 15,-8 9-1-15,-11 10 0 0,-10 12 2 16,-8 12-2-16,-2 10-1 0,-6 7-2 0,-1 6-3 16,11 1-7-16,6 10-8 0,5 1-8 15,7 7-10-15,3 4-17 0,5-1-41 16,9-2-25-16,11-7-94 0</inkml:trace>
  <inkml:trace contextRef="#ctx0" brushRef="#br0" timeOffset="111560.56">28952 10480 63 0,'0'0'256'0,"0"0"-200"0,0 0-16 16,0 0 14-1,0 0 10-15,-56-31-14 0,54 28-11 0,0 1-8 0,2 1-4 16,-2-2-1-16,2 3 0 0,0-1-8 16,0 1-9-16,2 5-4 0,4 1-4 15,13 2 4-15,-3 1 7 0,11 1 8 16,6 3-3-16,5-2-3 0,9 4-1 16,-1 1-1-16,5 2-2 0,1 4-1 15,8 1 2-15,2 5-2 0,-2 0-4 16,4 1-3-16,0 5 0 0,2-2-2 15,5 5 0-15,1-2-2 0,0 1 2 0,-4 0-1 16,1-1 1-16,-11 1 0 0,-5-2 2 16,-7-3-1-16,-5-3-1 15,-6-2 0-15,-4-2-15 0,-2-2-7 16,-6-5-11 0,-9 1-16-16,-3-6-12 0,-9-1-9 0,-2-3-29 0,-11-7-52 0,1-1-166 15</inkml:trace>
  <inkml:trace contextRef="#ctx0" brushRef="#br0" timeOffset="111923.9">30068 10812 564 0,'0'0'16'0,"0"0"41"0,0 0-22 0,0 0 8 16,0 0 1-16,-2-56-11 0,8 49-9 15,-3 3-4-15,1 1-5 0,-2 3-2 16,0 0-2-16,0 1-3 0,0 6-3 16,6 3-2-16,3 4 0 0,1 5 0 15,9 2-2-15,1 4 1 0,3-1 1 0,6 3-2 16,4 0 0-16,-2 2 0 0,5 0 0 16,3 0 0-16,-4-3-1 15,-6 1 1-15,-2-4-1 0,-6-3 0 0,-9-6-4 31,-5-6 4-31,-7-2 0 0,-2-2 0 0,-2 1-1 0,-9 1 1 0,-9 1 4 16,-11 3-1-16,-9-1-2 16,-9 0 1-16,-1 0 0 0,-10 0-2 15,0 4-5-15,6-1-3 0,3 2 1 16,11-2 3-16,9-1-4 0,13 0-14 0,10-2-17 16,1-1-36-16,5-1-28 15,0 0-55-15,-2-1-123 16</inkml:trace>
  <inkml:trace contextRef="#ctx0" brushRef="#br0" timeOffset="112270.6">30349 11380 686 0,'0'0'47'0,"0"0"-16"0,0 0-13 16,0 0 21-16,0 0-13 0,0 0-11 15,0 0-6-15,0 0-3 0,0 0 2 16,56 22 2-16,-43 6-2 0,-1 4-2 15,-4 3-1-15,3 2 0 0,-1 0-3 16,2 1-1-16,-3 0 1 0,3-1-2 0,0 1 0 16,-1-5 0-16,-5-5-13 0,4-3-28 15,-5-9-14-15,-3-4-30 0,0-9-32 16,-2-3-82-16</inkml:trace>
  <inkml:trace contextRef="#ctx0" brushRef="#br0" timeOffset="112728.61">30536 11494 515 0,'0'0'70'0,"0"0"-39"0,0 0-12 0,0 0 7 16,2-58 29-16,6 48-9 0,0-2-9 16,9 0-8-16,-3 1-11 15,5 2-1-15,3 3-2 0,1 0-2 0,4 4-5 16,0 2-4-16,0 2 0 0,2 4-1 15,2 3 0-15,-4 3-1 0,2 2-2 16,-7 4 0-16,-5 0 0 0,-3 2 0 16,-12 3-1-16,-2 2 0 15,-10 0 0-15,-11 1-2 0,-3-1-8 0,-7-1-7 16,-3-3-6-16,3-4-5 0,5-2 5 16,3-4 5-16,2-5 12 0,9-1 7 0,1-4 0 15,5 0 0-15,4-1 2 0,-2 0 1 16,4-3 1-16,-2-2 8 0,2 1 2 15,0 0-1-15,2-3-3 16,4 3 0-16,5 0 3 0,-1 1-4 0,9 3-3 16,-1 0 1-16,9 0 1 0,0 1 1 15,8 4-4-15,0 4 0 0,2 0-1 16,-1 5 0-16,-8 2-2 0,-7 0 0 16,-8-1-1-16,-7 0 1 0,-6-1 0 15,-6 0-1-15,-11 1 2 0,-6-2 0 0,-10 4-3 16,-4-4-3-16,-6-1-16 0,3-6-17 15,1-3-16 1,4-3-45-16,-2-3-16 0,6-4-95 16</inkml:trace>
  <inkml:trace contextRef="#ctx0" brushRef="#br0" timeOffset="113154.76">30416 11164 660 0,'0'0'9'0,"0"0"37"16,0 0-13-16,0 0 25 16,0 0-13-16,0 0-17 0,0 0-15 0,0 0-6 15,-9-24-6-15,5 43-1 0,-6 8 3 16,0 6-2-16,-1 4 0 0,-5 5-1 16,5 3 1-16,-1 6-2 0,-3 2 1 15,7 5 0-15,2 3-1 0,0 4 1 16,4 5 0-16,0 6 1 0,2-2-1 15,2-4 1 1,6-11 1-16,6-8-1 0,7-7-1 0,2-9 0 0,8-9 0 16,4-8 0-16,8-11 0 0,5-7-2 15,8-10-2-15,6-11 4 0,0-8 2 0,4-6-1 16,2-3 1 0,0-8 5-16,1-1 3 0,-5-7 0 0,-4-4 0 0,-13-2-2 15,-8-5-1-15,-14-2-1 0,-10-1-3 16,-11-5-1-16,-14 2 1 0,-11-1-1 15,-8 3-1-15,-12 13-1 16,-9 14-2-16,-8 15-9 0,0 14-1 0,-4 8 1 16,2 6 1-16,4 5-3 0,7 9-5 15,1 7-27-15,7 6-33 0,2 6-32 16,-1 4-32-16,-1-3-148 0</inkml:trace>
  <inkml:trace contextRef="#ctx0" brushRef="#br0" timeOffset="113595.56">30430 12218 462 0,'0'0'36'16,"2"-63"20"-16,2 41-16 0,-2 2 4 16,-2 8-7-16,0 2 3 0,0 4-9 15,2 1 0-15,-2 4-3 0,0 1-7 16,0 0-1-16,0 0-6 0,0 1 0 0,0 1-3 15,0 1-5-15,0 0-5 0,0 6-1 16,2 4 0-16,-2 5 2 0,0 7 1 16,0 4 0-16,-4 5 0 0,-8 7 0 15,-7 2 0-15,-3 1 0 0,3 2-1 32,-8-6 0-32,2 0-1 0,1 0-1 0,5-3-7 15,0 0-12-15,5-5-7 0,-1-4-4 0,7-4-15 16,4-8-18-16,0-3-1 15,-2-4-16-15,-5-5-63 16,7-4-108-16</inkml:trace>
  <inkml:trace contextRef="#ctx0" brushRef="#br0" timeOffset="113941.92">30089 12457 447 0,'0'0'97'15,"0"0"-40"-15,-6-56-15 0,6 49 8 16,0 4 9-16,0 3-17 0,-2 0-11 16,2 0-8-16,0 0-3 0,0 0-5 15,0 9-15-15,0 8 0 0,0 8-2 16,2 6 2-16,0 3 4 0,0-2-1 16,2 0 0-16,2 0-3 0,3-2 2 15,-5 0-1-15,6-3-1 0,-2-1 1 0,1-1-1 16,-5-4 1-16,2-4-1 0,-2-8 1 15,-2-5-1-15,2-1 0 0,2-1 0 16,5-1 0-16,-1-1 0 0,13 0 0 16,8-3 0-16,4-8 2 0,10-1 0 15,5-3 0-15,-2-3 0 0,3 1-2 16,-1-5 0-16,-5 2-4 0,-5 2 3 16,-7 3 1-16,-11 4-1 0,-9 3-22 15,-9 3-18-15,-6 1-34 0,-19 0-42 16,1-2-123-16</inkml:trace>
  <inkml:trace contextRef="#ctx0" brushRef="#br0" timeOffset="114493.45">30207 12940 577 0,'0'0'35'0,"0"0"25"16,0 0-35-16,2-51 19 0,-2 34 2 16,0 2-15-16,-2 0-14 0,-4 3-3 15,1 5 0-15,-5 2-2 0,0 3-5 16,-1 2-3-16,-3 3-4 16,-3 7-2-16,-3 7-3 0,-5 6 0 0,2 3 3 15,-2 5 1-15,-3-1-2 0,-1 1-9 16,-2-2-2-16,0 2 5 0,2 0 9 15,6-3-3-15,2 0 3 0,11-4 0 16,-3 0-1-16,11 1 1 16,2 0-2-16,11-2 1 0,1 3 1 0,7 2 0 15,1 2 0-15,7-3 0 0,2 1 0 16,0-1 2-16,-2-1-2 0,-2-2 0 0,4-7 1 16,0-4 1-16,2-4 2 15,4-7 3-15,4-2-2 0,5-8 4 16,1-6 1-16,7-4-2 0,-7 0 0 0,-1-1-4 15,-7-2-1-15,-4-2-3 0,-4-3-3 16,-4-2 3-16,2-4 0 0,-9-7 2 16,5-2-2-16,-2-6 1 0,-5-8 1 15,1 1-1-15,-9-7 0 0,-4 5-1 0,-6 5 3 16,-6 9-2-16,-13 15-1 0,-6 5 0 16,-8 8 1-16,-8 2-1 0,-3 7-2 15,-8 5-3-15,-6 6-2 16,0 6-1-16,-2 1-9 0,5 2-2 0,3-3-7 15,4 4-12-15,5-2-11 16,3-1-4-16,9 1-9 0,0 0-27 0,0 6-42 16,6-4-78-16</inkml:trace>
  <inkml:trace contextRef="#ctx0" brushRef="#br0" timeOffset="115139.03">30275 13022 500 0,'0'0'16'0,"0"0"37"15,0 0-7-15,0 0 10 0,0 0-6 16,0 0-15-16,-8-54-14 0,4 51-6 0,-5 0-6 15,5 3-3-15,-6 0-3 0,4 3-3 16,-7 3 0 0,5 0-4-16,0 1 3 0,-1 5 0 0,-1-1 0 0,6-2 1 15,2 1 0-15,-2-3-1 0,2 1 1 16,2-2-1-16,0 0 0 0,0 1 0 16,0-1 0-16,0 4 0 0,0-1 2 0,2 0-2 15,4 5 0 1,-2 0 1-16,9-1 2 0,-3 0-1 0,4 2 1 15,5 0 2-15,6-2 1 0,-2 1 0 16,5 4-1-16,3-2 2 0,-2 0-4 16,-4 2 0-16,-10-5 1 0,-3 0-3 15,-8-6-3-15,-4-1 3 0,0-2 1 0,-2-1-1 16,-8 3 0-16,-1 0-27 0,-3 3-15 16,-7-2 4-16,-3-2-4 0,3-1 3 15,-6-3 8 1,0 0-1-16,2-1 0 0,5-4 8 15,1-1 14-15,7-5 8 0,-3 1 2 0,9 0 1 0,0-1 9 16,4 1 13-16,0-4 7 0,2-2 3 16,0-4-3-16,2-2-4 0,6-5 1 0,2 0 1 15,7 1-6-15,-1 3-3 0,5 2-6 16,0 6-2-16,-3 0 1 16,3 2 2-16,-7 3 1 0,-3 0-3 0,-3 3-6 15,-6 2-2-15,-2-3 1 0,2-3 1 16,-2-2 4-16,-4-4-2 0,-4-2-4 15,-7 2-2-15,-1 3-2 0,-9 3 0 16,-8 4-10-16,-6 3-17 0,-9 1-15 16,1 2-35-16,-5 3-8 0,11 2-12 0,3 0-15 15,7-3-10-15,9 0-39 16</inkml:trace>
  <inkml:trace contextRef="#ctx0" brushRef="#br0" timeOffset="115673.82">31172 11916 328 0,'0'0'75'0,"0"0"-15"15,0 0-4-15,0 0 2 0,0 0-6 16,0 0-5 0,0 0-4-16,-2-26-11 0,2 27-4 0,0 7-10 0,6 4-13 15,5 3-1-15,1 8 10 0,3 3 3 16,5-1-3-16,7 4-2 0,0-1-2 15,4 3-1-15,8 1 1 0,5 2-4 16,9 3 1-16,5 1-1 0,6 1-3 16,0 0-2-16,0 0-1 15,-4 1 0-15,0 0 1 0,-12 2-2 0,-5-3-4 16,-5-3-19-16,-10-3-22 0,-3-6-22 16,-8-5-43-16,-11-7-46 0,-4-6-172 15</inkml:trace>
  <inkml:trace contextRef="#ctx0" brushRef="#br0" timeOffset="116067.66">32003 12328 446 0,'0'0'80'0,"0"0"-32"15,-2-52-2-15,2 47 7 0,0 3 18 0,-2 1-16 16,-2 1-20-16,2-2-8 0,-2-2-6 16,0 4-7-16,-1 0-1 0,1 0-4 15,2 3-1-15,0-2-3 0,2 5-3 16,0 4-2-16,-2 5 0 0,2 6-1 16,0 2 1-16,2 5-1 0,6 0 1 15,1 1 0-15,1 2 0 0,4-1 0 16,3 1 0-16,2-1 1 0,-3-4-1 15,1 0 1-15,-5-4 0 0,-4-4-1 16,-1-6 1-16,-7-6-1 0,0-2 0 16,0 0 2-16,-7-1-1 0,-3 1 2 0,-11 0-2 15,-3-1 2-15,-5 1-3 0,-4 0 0 16,-3-3-1-16,3 1-4 16,2 0-8-16,4-1-4 0,3-1-10 0,1 0-25 15,0 2-38-15,-4 2-36 16,3 4-58-16,3-3-95 0</inkml:trace>
  <inkml:trace contextRef="#ctx0" brushRef="#br0" timeOffset="116569.78">31927 12886 568 0,'0'0'39'0,"0"0"18"15,0 0-15-15,0 0 11 0,0 0-5 16,0 0-16-16,0 0-13 0,0 0-15 16,-21-6-3-16,9 29 0 0,-7 4 1 15,-2 0-1-15,-3 3-1 0,3 4 2 0,-4 0-2 16,2 5-1-16,1 3 1 0,1 2-1 15,2 6 1-15,3 4 0 0,3-1 0 16,7-3 1-16,6-7-2 16,4-4 1-16,7-4 0 0,7-5-1 0,7-2 1 15,6-4 0-15,6-8 0 0,7-4-1 16,7-5 1-16,5-5 0 0,2-3 0 16,4-3 3-16,4-7-1 0,4-3 1 15,1-4 7-15,1-5 0 16,0-6 0-16,-1-4 0 0,-9-6-5 15,-6-4-3-15,-9-4-2 0,-10-5 0 0,-8-5 1 0,-10-5 2 16,-11-3-2-16,-8-4 0 0,-4 2 2 16,-13 4-1-16,-3 6 0 0,-9 8-2 15,-10 9-1-15,-5 8 0 0,-8 9 0 16,-1 3-1-16,-7 9 0 16,0 6 0-16,2 5-8 0,0 11-11 0,2 3-20 15,0 6-19-15,3 2-39 0,1 1-7 16,-2-1-85-16</inkml:trace>
  <inkml:trace contextRef="#ctx0" brushRef="#br0" timeOffset="116857.15">31995 12927 611 0,'0'0'102'0,"0"0"-47"0,0 0-10 0,0 0 4 15,0 0-16-15,0 0-11 0,0 0-11 16,0 0-6-16,33-19-2 0,-25 36 1 16,-2 2-1-16,-1 3 0 0,-3 2-1 15,0-2-2-15,0-2 0 0,-2 1-1 16,0-2-1-16,0 2-19 0,0-6-10 15,0 0-21-15,0-3-29 0,0-2-28 16,0-1-42-16,0-1-117 0</inkml:trace>
  <inkml:trace contextRef="#ctx0" brushRef="#br0" timeOffset="117251.73">32359 12955 458 0,'0'0'139'0,"0"0"-56"16,14-52-30-16,-10 47 4 16,-4 2-5-16,0 1-17 0,0 2-7 0,-2 0-1 0,0 1-7 15,0 4-7-15,-4 3-7 0,-2 6-6 16,-9 6-2-16,1 5 1 0,3 0 1 16,-1 0 0-16,3 0-1 0,3 3-1 0,-2-1 1 15,4-1 1-15,3-4-1 16,3 0 0-16,0-2-9 0,5-2-3 15,3-4 6-15,4-3 6 0,-3-4-1 0,3-1 2 16,2-4 1-16,3-2 0 0,4-3 1 16,3-5 2-16,-3-2 2 0,0-4 3 31,-5-1 3-31,-1 0-4 0,-7-4-1 0,-2-1-2 0,-4-7 4 0,-2-5-3 16,-4-2-1-16,-8-5-3 0,-7-1 0 15,-4-2 0-15,-3 2-1 0,-5 9-1 16,0 11-8-1,0 8-4-15,4 7-9 0,4 3-9 0,-6 2-8 0,-6 7-27 0,-4 6-68 16,-7 3-24 0,9-4-101-16</inkml:trace>
  <inkml:trace contextRef="#ctx0" brushRef="#br0" timeOffset="122573.58">18958 17687 381 0,'0'0'81'16,"0"0"-33"-16,0 0 6 0,0 0 9 0,0 0-19 16,0 0-7-16,0 0-16 0,0 0-4 15,-3 1 0-15,1-1-4 0,2 2-3 16,0-2-2-16,0 3-5 0,0 4-1 15,0 5-1-15,-4 5 0 0,2 2 0 16,2 2 2-16,0 1-1 0,-4 3-1 0,-2 0-1 16,0 0 2-16,-3 1-2 15,1 1 0-15,-2-4-2 0,2 1 2 16,-5-2-12-16,7-1-5 0,0-2-14 16,4-5-12-16,0-3-1 15,2-4-5-15,4-2-18 0,2-2-2 0,0-3 6 0,7-2-15 16,-3-7 3-16,0-1-25 0</inkml:trace>
  <inkml:trace contextRef="#ctx0" brushRef="#br0" timeOffset="122966.62">18993 17755 351 0,'0'0'51'16,"0"0"4"-16,-27-60 16 15,16 52-16-15,3 1 10 0,0 4-14 16,2 0-12-16,2 1-10 0,2 2 0 0,-3 0-8 15,-1 0-8-15,2 4-6 0,-4 1-3 16,-3 4-3-16,-3 5-1 0,-3 6 0 16,-3 4 0-1,-1 3 0-15,0 1 2 0,1-1-2 0,3-2-6 0,3-3-3 16,3-1-8-16,3-4-8 16,2-3 5-16,0-3 0 0,4-3 5 0,0-4 9 15,0-1 6-15,2-2 1 0,0-1 1 16,0 0 4-16,0 0 4 0,0-1 2 15,2-3 2-15,0-5 1 0,-2-6-4 16,8-5-5-16,0 0-1 0,1-5-2 0,5-1 0 16,-2 4 0-16,3 3 2 15,-5 8-1-15,-2 5-1 0,-5 2-1 0,-1 4 2 16,-2 0 2-16,0 7-1 0,4 3-5 16,0 6-3-16,0 9 3 0,4 4 0 15,1 2-5-15,5 1-24 0,0-2-41 16,1-7-35-16,-5-10-109 0</inkml:trace>
  <inkml:trace contextRef="#ctx0" brushRef="#br0" timeOffset="128373.7">28322 14500 84 0,'0'0'72'15,"0"0"-39"-15,0 0 4 0,0 0-2 16,0 0-1-16,0 0-9 0,0 0-1 16,0 0 6-16,8-17 0 0,-8 16 6 15,0 0-1-15,4-2 1 16,-4 2 0-16,2-1 3 0,0 0-6 0,0 2-2 15,-2-1 4-15,4 0 0 0,-4-1-5 16,0 1-3-16,0-1 1 0,0-2-8 16,0-1-5-16,0 3-2 0,0 1-3 0,0 1-3 15,0 0-2-15,0 0 2 0,0 0-4 16,0 0 1-16,0 1 0 0,-4 5 0 16,0-1 0-16,-2 3 0 0,0 1 2 15,-5 3 0-15,-1 3 2 0,2 2-1 16,-7 3 0-16,3 3 0 15,-5 4 2-15,0 3-2 0,-5 4-1 16,-1 3 0-16,2 2-1 0,-2 3-1 16,-2 3 0-16,0 1-3 0,9 1-1 0,-3-3-1 15,3-3 1-15,-1-1 0 0,7-3 0 16,-5-4 0-16,3-5 1 16,-1-3-1-16,5-4 0 0,4-9 0 0,-1-4-4 0,1-2-3 15,6-5-4 1,0-1-5-16,0 0-3 0,0 0 6 0,-2-1 4 15,0-5 0-15,-2-3-11 0,2-2-11 0,0-4-8 16,0 1-38-16,2 0-8 16,0 0-30-16,-2 1-37 0,0 3-84 0</inkml:trace>
  <inkml:trace contextRef="#ctx0" brushRef="#br0" timeOffset="128860.87">27801 14994 293 0,'0'0'77'0,"0"0"-5"0,0 0 2 0,0 0-7 15,20-52-15-15,-13 45-10 0,-1 2 1 16,0 2-2-16,4 2-3 0,-3 0-8 16,-3-1-5-16,-4 1-7 0,4 1-4 15,-4 0-1-15,2 0-3 0,-2 0-2 16,0 5-3-16,4 1-1 0,-2 6-1 16,0 1 0-16,0 5-1 0,2 0-1 15,-2 1 0-15,0 1 2 0,3 1-3 16,-1 2 0-16,-4-1 0 0,2 0-1 15,2 2 2-15,0-1-1 0,0-1 0 16,2-5 0-16,1-2 0 0,-3-5 1 16,-2-2-1-16,2-3 0 0,-2-2 0 0,2-1 0 31,2-2 0-31,7 0-1 0,-3 0 1 0,11-3 0 0,-3-4 0 0,9-2 0 16,4 0 0-16,2-3 1 0,2 2-1 15,-1 1 0-15,3 1 0 0,-8 2-1 16,-2-1-5-16,-5 5-12 0,-7 2-8 15,-9 0-9-15,-4 0-24 0,-2 0-33 0,-6 1-5 16,0 0-53 0,-11 1-149-16</inkml:trace>
  <inkml:trace contextRef="#ctx0" brushRef="#br0" timeOffset="129554.55">28030 15499 199 0,'0'0'99'16,"0"0"-29"-16,0 0-7 0,0 0-2 16,0 0 3-16,0 0-12 0,-16-54-14 15,11 47-6-15,5 2 6 0,-2-1-2 16,-2 3-4-16,0 0-1 0,2-1-10 16,-2 1-2-16,-2 0-6 0,-5 1 0 0,3 1-3 15,0 1-4-15,0 0-1 16,-9 3-4-16,5 6-1 0,-9 4 1 15,7 3-2-15,-7 2 2 0,2 3-1 16,-1 0 1-16,3-1-1 0,1 1 0 16,-1 2 1-16,5 1-1 0,-1-2 0 0,-3 6 0 15,7 0-1-15,-1 2 1 0,2 3 0 16,-1 1 0-16,7 0 0 0,2 3-2 16,0-1 0-16,2-2 1 0,9-2 0 15,5-2 0-15,1-4 0 0,4-2-1 16,8-1 1-16,2-6-1 0,2-2 1 15,2-2 1-15,-2-4-3 0,4-3 3 16,0-6 0-16,2 1 0 0,5-1 1 0,-5 0 1 16,0-4-2-16,3-1 1 0,3-1-1 15,-3-3 2-15,-3-1-1 0,-2-3 3 16,0-4 2-16,-2-2-2 0,3-5 1 16,-9-3 2-16,0-7 0 0,-3-2 0 15,-1-4 1-15,-10-6-1 0,1-3-2 0,-12-3-2 16,-4-3 1-16,-2-4-4 15,-16 1 0-15,-5 7 0 0,-6 10 0 0,-6 10-1 16,-2 7 0-16,-7 4 0 16,1 7-1-16,-9 6 0 0,5 8 0 0,-11 1-4 15,6 8-9-15,-4 1-5 0,5 3-1 16,5 0-19-16,7-3-18 16,-3 1-37-16,3 2-12 0,6 0-68 0,10 0-155 15</inkml:trace>
  <inkml:trace contextRef="#ctx0" brushRef="#br0" timeOffset="130154.21">28005 15651 417 0,'0'0'69'0,"0"0"-17"16,0 0-10-16,0 0 1 0,0 0-12 0,0 0-3 0,0 0-4 15,0 0-1-15,2-31-1 0,5 30-3 16,1-3-3-16,0-2-6 0,2 0-2 15,9 0 2-15,2-1 2 0,-3 0 1 16,9 0 2-16,-6 1-4 0,0 1-3 16,3 0-1-16,-1 1-2 0,-4 0 1 15,6-1-2-15,-9 3-1 0,1-2 0 16,-5 1-3-16,0 2 2 0,-3 1-2 0,-7 0 1 16,0 0-1-16,0 0 1 0,-2-1-1 15,0 1 0-15,0 0 1 16,0 0 0-16,0 0-1 0,0 0 1 0,0 0-1 15,0 0-1-15,0 0-2 0,0 1-1 16,0 2 2-16,-2 0 2 0,-2-1 0 16,4 1 1-16,0 2-1 0,-2-1 0 15,-3 0 0-15,3 4 0 0,-2-1 1 16,0 5-1-16,2 2 0 0,-2 0 2 16,0 2-1-16,4 2 0 0,-2 2 0 15,0 5-1-15,0 3 2 16,2 1-2-16,2 2 2 0,-2-1 2 15,0 0-4-15,2-1 1 0,-2-3-1 0,0-2 0 16,-4-5-1-16,4-5 1 0,-5-3 0 16,1-2-4-16,-4-2-14 0,2-6-19 15,0 0-8-15,-1-1-35 0,-3 0-12 0,-4-4-43 16,7-3-90-16</inkml:trace>
  <inkml:trace contextRef="#ctx0" brushRef="#br0" timeOffset="130338.98">28043 15844 506 0,'0'0'92'0,"0"0"-54"0,0 0-3 0,0 0 22 16,0 0-6-16,0 0-14 0,49-10-12 0,-22 10-8 0,0-3-1 16,6 2-4-16,0-2-5 0,2-3-5 15,2-4-2-15,1-4 0 0,-3-3-26 16,4-5-62-16,-6-2-43 0,-6-3-240 15</inkml:trace>
  <inkml:trace contextRef="#ctx0" brushRef="#br0" timeOffset="131255.51">22637 12246 372 0,'0'0'68'0,"0"0"-1"0,0 0-16 0,0 0 1 16,0 0-9-16,0 0-11 0,0 0-9 15,0 0-10-15,-43 10-4 0,45-9-1 16,4 1 6-16,2 0 11 0,9-1 5 16,-3-1-6-16,13 0-4 0,6 0-2 15,8-3-6-15,11-3-2 0,4-1-3 16,8 0-4-16,4-2 0 0,-2 5-1 15,-6 0-1-15,-4 4-1 0,-15 5-15 16,-7 3-19-16,-10 1-17 0,-15-2-34 16,-9 2-20-16,-15-4-60 0,-10 1-108 15</inkml:trace>
  <inkml:trace contextRef="#ctx0" brushRef="#br0" timeOffset="131446.87">22538 12460 519 0,'0'0'75'0,"0"0"-15"0,0 0 4 16,0 0-11-16,0 0-18 0,0 0-12 16,0 0-3-16,0 0 0 0,68-14-1 15,-29 5-4-15,11 1 2 16,0 2-7-16,5-1-5 0,7 2-3 0,-2-1 0 0,-4 2 0 16,-2-3-2-16,-9 3 0 0,-7-2-24 15,-16 2-13-15,-3-1-25 0,-15-3-46 16,-4-2-45-16,-10-3-177 0</inkml:trace>
  <inkml:trace contextRef="#ctx0" brushRef="#br0" timeOffset="131778.41">22662 11839 784 0,'0'0'10'0,"0"0"2"16,0 0 18-16,0 0 23 0,0 0-12 0,0 0-23 15,0 0-9-15,0 0-5 0,0 0 2 16,-23-6 5-16,15 27-4 0,-9 5 1 16,-3 3-3-16,-5 1-1 0,-6 3-1 15,-2 2-1-15,-2 2-1 0,-5 2 0 16,3-1 0-16,0 1-1 0,8-3-1 16,2-4-3-16,4-2-3 0,9-4-4 15,1-5 0-15,5-1-4 0,6-7 3 16,0-1 2-16,2-1 2 0,0-3 1 0,6 1 2 15,7-5 3-15,1 1 1 0,5-2-1 16,3 0 2-16,10-1 0 0,5 0 0 16,10-1-2-16,3 2 2 0,12 4 0 15,6 8-6-15,9 4-27 16,5 6-9-16,7 1-24 0,-2-4-76 0,-13-5-302 16</inkml:trace>
  <inkml:trace contextRef="#ctx0" brushRef="#br0" timeOffset="134702.54">18561 9759 394 0,'0'0'63'0,"0"0"-4"0,0 0 4 0,0 0-10 15,0 0-10-15,0 0-4 0,0 0-9 16,8-47-2-16,-8 46-3 0,0 1-9 15,2 0-4-15,-2 0-7 0,2 7-3 16,0 3-2-16,0 11 0 0,2 4 1 16,-4 7 1-16,0 7 1 0,0 1 2 15,0 4-2-15,-2 4-2 16,0-2 0-16,2 0 0 0,0-4-1 0,0-3 0 16,6-6 0-16,-4-4-16 0,5-7-28 15,-3-5-22-15,-2-5-15 16,0-7-47-16,-2-2-85 0</inkml:trace>
  <inkml:trace contextRef="#ctx0" brushRef="#br0" timeOffset="135016.91">19015 9853 544 0,'0'0'63'0,"17"-52"-1"0,-15 45 3 15,-2 5-9 1,0 2-14-16,0 0-12 0,0 0-9 0,-6 1-13 0,-9 7-6 15,-3 10-2-15,-11 5 1 0,0 3-1 16,-2 1 2-16,2 1-2 0,0 1 1 16,10-2-1-16,-1-2 1 0,7-2-1 15,1-5 0 1,8 1-1-16,2-6 0 0,2-1 1 0,0-2-1 0,2-4 1 16,2 1-1-16,10-1 0 0,1-5 1 0,6 1 0 15,10-2 0-15,4-5 2 16,6-3-2-16,5-3 1 0,-1 0 0 0,0 0-1 31,-9 1 1-31,-3 1-1 0,-11 1 2 16,-3 0-2-16,-9 0 0 0,-6-2-24 0,-4-4-18 0,-2-1-35 0,-8-2-53 15,-6-1-105-15</inkml:trace>
  <inkml:trace contextRef="#ctx0" brushRef="#br0" timeOffset="135221.62">18964 9710 302 0,'0'0'343'0,"0"0"-302"0,0 0 24 16,0 0-7-16,0 0-32 0,0 0-8 0,0 0-9 15,0 0 3-15,0 0 5 0,10 37-2 16,-4-7 1-16,1 4-1 0,-3 4-3 16,-2 7-2-16,0 2-5 0,-2 4-3 15,2 2 0-15,-2 1-1 0,0-6 0 16,4-4-1-16,-2-7 0 15,6-7 0-15,-4-7-4 0,7-4-32 0,-5-7-10 16,4-5-27-16,-6-5-42 0,3-4-28 16,-7-7-128-16</inkml:trace>
  <inkml:trace contextRef="#ctx0" brushRef="#br0" timeOffset="135695.34">18705 9446 471 0,'-26'-53'47'16,"-1"34"-14"-16,6 6 8 0,-4 2 2 15,-2 7-7-15,-2 4-7 0,5 0 2 16,-5 8-5-16,-2 5-10 0,0 7-5 0,-5 5-2 16,1 4-4-16,0 4 4 15,4 1 2-15,-2 7-2 0,0 8-3 16,2 5 0-16,0 6-2 0,4 0 0 0,6-1-3 15,5 2 2-15,6 3-3 0,1 5 1 16,5 2-1-16,6 2 0 16,0 1 1-16,13-5-1 0,-1 1 1 0,9-3-1 15,6-4-3-15,6-1 3 0,6-10-1 16,11-6 1-16,2-7 0 0,10-14 1 16,6-9 0-16,3-16 1 0,1-6 2 15,0-13-3-15,3-5 6 0,1-4 4 0,-1-7-5 16,-1-4 3-16,-3-5 2 15,-5-6 0-15,-8-4-1 0,-2-7-1 16,-7-4 0-16,-9-5-3 0,-7-4 0 16,-6-4-2-16,-15-3-3 0,-12 0-1 0,-12 7 0 15,-21 5 0-15,-19 11-2 0,-12 10-9 16,-16 14-9-16,-5 11-1 0,-4 16 3 16,1 7-13-16,5 9-6 0,9 10-21 15,5 9-23-15,5 7-13 0,2 3-45 16,11-1-89-16</inkml:trace>
  <inkml:trace contextRef="#ctx0" brushRef="#br0" timeOffset="136042.69">18304 10683 170 0,'0'0'272'0,"0"0"-235"15,15-61 32-15,-9 46 5 16,-2 2-3-16,-2-1-5 0,-2 0-16 0,4-2-6 16,-2 1-6-16,0 4-11 0,1 3-7 15,1 1-5-15,-4 4-2 0,0 1-1 16,0 2-4-16,0 0-4 0,0 2-3 15,-4 8-1-15,-3 8-1 0,-7 8-1 16,-5 7 2-16,-10 3 2 16,-2 1-2-16,-2 2 1 0,-2 0-1 0,0 2 0 15,0-2-1-15,2-3-19 16,0 1-12-16,2-5-7 0,2-1-21 0,0-3-35 16,0-2-41-16,-2-4-105 0</inkml:trace>
  <inkml:trace contextRef="#ctx0" brushRef="#br0" timeOffset="136435.87">17682 11101 585 0,'25'-81'2'0,"-11"37"22"0,1 7 7 16,-7 9 7-16,-2 7 6 0,-4 7-7 15,0 4-4-15,-2 1-1 0,0 3-4 16,0 5-5-16,0 1-8 0,-2 0-3 16,2 0-2-16,0 0-3 0,-2 2-7 15,-2 10-2-15,2 5-1 0,-2 6 3 16,0 5 0-16,-2 0 0 0,-3 5 0 16,1 1 1-1,0 0-1-15,0 0 0 0,-1-4 0 0,1 0 0 16,6-2 0-16,2-4 0 0,0 2-10 0,0-6 4 15,8-1 1-15,3-4-6 0,3-5 9 16,-2-3 1-16,9-8 1 0,4 1 1 0,4-7 0 16,8-10 1-16,4 0-2 0,3-6 0 15,-1-2 0-15,-1 3 1 16,-7 1-1-16,-6 4 0 16,-13 6-1-16,-3 4-27 0,-11 5-22 0,-2 2-32 0,-13 0-34 15,3 3-95-15</inkml:trace>
  <inkml:trace contextRef="#ctx0" brushRef="#br0" timeOffset="136925.62">17409 11414 535 0,'-25'-60'13'0,"7"24"13"0,-1 5 10 0,-3 6 8 16,3 7 12-16,-6 7-13 0,2 1-4 0,7 5-17 15,-7 3-7-15,5 2-3 16,-1 10-7-16,-8 8-4 0,2 6-1 16,2 6-1-16,-1 5 0 0,3 4 1 15,4-1 0-15,3 0 0 0,6 3 0 16,2-2 0-16,1 1 0 0,5-1-1 15,0 0 1 1,5-1-1-16,-3 0 1 0,6 0 0 16,2 2 0-16,3 0-1 0,-1 4-3 0,7-4-4 0,3-1 7 0,9-6 0 15,7-7-1-15,9-8 2 0,11-10-1 16,8-6 1-16,4-5 0 16,5-11 1-1,1-7 1-15,-1-9-1 0,-7-3 0 16,-2-1 3-16,-8 0 3 0,-4-4 6 0,-5 2 2 15,-9-2-6-15,-9 1 2 16,-9-4 0-16,-9-3 1 0,-9-3 0 0,-4-4-2 16,-15-3-4-16,-9-2-3 0,-14-1-2 15,-13 4-1-15,-11 6 0 0,-15 9-12 16,-8 12-14-16,-8 11-9 0,-2 14-3 16,4 10-23-16,3 15-14 0,15 9 0 15,9 5-35-15,12-1-97 0</inkml:trace>
  <inkml:trace contextRef="#ctx0" brushRef="#br0" timeOffset="137192.67">17281 11665 543 0,'21'-55'27'16,"-7"21"30"-16,-1 7-20 0,-5 8 7 15,-6 6 7-15,-2 6-10 0,0 2-7 16,0 2-8-16,0 2-3 0,0 1-6 0,0 4-7 16,0 5-10-16,0 6-1 15,0 6-2-15,0 9 3 0,0 5 0 0,0 0 1 16,2 1 0-16,-2 0-1 16,2 0 1-16,-2 1-1 0,0-3-3 15,2-5-30-15,0-5-19 0,0-7-33 0,5-5-22 16,-3-11-67-16,2-1-120 0</inkml:trace>
  <inkml:trace contextRef="#ctx0" brushRef="#br0" timeOffset="137396.87">17500 11622 531 0,'0'0'60'0,"0"0"9"0,9-51 7 15,-7 48-8-15,-2 3-14 0,0 0-18 0,2 0-15 16,4 3-7-16,-2 3-6 0,4 7-4 15,1 6 3-15,-3 3 2 0,0 6-3 16,-6 3-2-16,0 2-2 0,0 2-2 16,-4-1 0-16,2-4 0 0,-2-4 0 15,2 1-36-15,-3-4-26 0,3-6-53 16,-4-5-46-16,0-9-153 0</inkml:trace>
  <inkml:trace contextRef="#ctx0" brushRef="#br0" timeOffset="137852.16">19168 10475 449 0,'0'0'119'15,"0"0"-59"-15,0 0-18 0,0 0 17 16,0 0-16-16,0 0-18 0,0 0-11 16,0 0-5-16,0 0 2 0,46 3-1 15,-21 15-3-15,-1 4-1 0,10 4 3 0,3 4-1 16,4 4-1 0,5 5-3-16,-1 3-2 0,7-1-1 0,4 5 2 15,1 2-2-15,10-1 1 0,-3 3-2 16,4-1 0-16,-2 0-5 0,-4-1-5 0,-2-8-32 15,-6-7-47-15,-5-6-52 0,-11-10-84 16</inkml:trace>
  <inkml:trace contextRef="#ctx0" brushRef="#br0" timeOffset="138215.16">20138 10670 367 0,'0'0'184'16,"-2"-62"-144"-16,-2 47 10 0,0 1 17 16,-1 7-2-16,1 3-18 15,-2 2-18-15,4 1-4 0,-2 1-5 16,2 0-6-16,-2 6-9 0,-3 5-5 0,3 3 0 16,4 1 0-16,0 6 1 0,0 4 0 15,9 1-1-15,5 2 1 0,5 0 0 16,5 2 1-16,3 1 3 0,4 2-3 0,2 1 1 15,1 0-1-15,1 3 0 16,-2-2-1-16,-8-4 0 0,-9-2 0 16,-4-8 0-16,-7-4-1 0,-5-3 1 15,-11-5-2-15,-5 1 2 0,-9-2-2 0,-6 1 0 16,-6-1-1-16,-3-1 0 0,-1 3 1 16,0 2 1-16,4-1-5 0,1 3-8 15,5-3-9-15,5 2-22 0,3 1-18 16,2-4-37-16,5-1-31 0,1-5-125 15</inkml:trace>
  <inkml:trace contextRef="#ctx0" brushRef="#br0" timeOffset="138686.78">20696 11104 247 0,'0'0'323'0,"-25"-53"-292"0,15 41 21 15,2 5 18-15,3 2-3 0,-3 4-23 16,2 1-20-16,2 3-11 0,-4 7-7 16,-3 8-3-16,-5 8-3 0,-1 3 2 15,-3 2-1-15,5-1 0 0,-4 0 2 0,3 6-3 31,-5 3-1-31,3 4 1 0,3 4 0 0,1 3-2 0,5 5-1 0,5 5 2 32,6 1-5-32,11 1-23 0,9-2 18 0,12-6 8 15,11-5-8-15,9-8 5 0,8-10 0 0,10-7-1 0,5-11 4 16,1-10 3 0,5-4 1-16,-5-11-1 0,1-3 6 0,-3-5 11 0,-7-3 3 15,-5-6 2-15,-11-4 5 0,-1-3-4 16,-8-7-1-16,-7-5-1 0,-12-10-10 15,-11-9-6-15,-16-8-1 0,-19-8-2 16,-20-5-2-16,-17 7-1 0,-20 8-17 0,-13 14-18 16,-4 17 8-16,-1 13 5 0,12 14 8 15,11 11 6-15,18 8-4 0,5 13-7 16,6 8-30-16,7 5-27 0,4 2-20 16,0 0-66-16,6-4-103 0</inkml:trace>
  <inkml:trace contextRef="#ctx0" brushRef="#br0" timeOffset="138923.28">20804 11407 550 0,'0'0'69'16,"33"-62"1"-1,-19 40 7-15,-2 6-17 0,-5 7-18 0,-5 5-12 0,0 2-4 16,0 2-2-16,-2 0-7 0,0 3-8 15,-2 8-9-15,-2 5-4 0,0 7 1 16,-3 3 1-16,-1 6 2 16,2 4 0-16,0-2 0 0,2 0 0 0,4-2-3 15,2-3-16-15,6-1-6 0,0-5-2 16,9-4-9-16,-5-4 1 0,0-8-26 0,-1-3-35 16,-3-4-60-16,-4-9-162 0</inkml:trace>
  <inkml:trace contextRef="#ctx0" brushRef="#br0" timeOffset="139347.84">20994 11340 442 0,'-7'-50'143'16,"5"22"-79"-16,2 7-35 0,0 6 8 16,2 5 0-16,1 2-13 0,1 1-7 15,0 2 3-15,2-1-11 0,2 3 4 16,-2 0-1-16,9 0-1 0,1 1-4 15,7 2 1-15,0 0 0 0,4 4-4 16,4 2-1-16,2 1-2 0,0 3 1 0,4 2 0 16,-6 3-2-16,-4 2 1 0,-4 4 0 15,-15 0-1-15,-6-1 0 0,-2 0-4 16,-10-1 0-16,-11 2 1 0,-2-2-9 16,-1-5-5-16,-3 1-1 0,0-2 6 15,0-3 5-15,6-2 5 0,3-2 2 16,5-2 1-16,1 2 0 0,2-3 0 15,3-2 0-15,3 1-1 0,2-2 5 16,2 0 1-16,0 0 3 0,0 0 2 16,2 0-4-16,4 0-5 0,3 1 4 15,7 2 3-15,1 1 0 0,6 1-1 0,1 1 2 16,3 3 1-16,0 2 0 0,2 2-4 16,-2 5-3-16,-6-1 0 0,-7-2 1 15,-6 0-3-15,-8-4 1 0,0 0-3 16,-8-1-1-16,-9-1 0 0,-7-1-10 15,-5 0-19-15,-8-5-22 0,-9-2-51 16,1-1-40-16,1 2-122 0</inkml:trace>
  <inkml:trace contextRef="#ctx0" brushRef="#br0" timeOffset="139724.34">20663 11984 383 0,'0'-57'3'0,"0"32"0"0,-2 5 33 15,0 7 31-15,2 4 2 0,0 1-22 0,-2 3-9 16,4 0 2-16,0 2 12 0,-2 3-8 16,0-2-7-16,0 1-8 15,0 1-1-15,0 0-7 0,0 0-5 0,0 0-1 16,0 3-5-16,0 7-6 16,-4 7-2-16,0 6 1 0,-5 3 0 0,-3 5 1 15,-3 1 0-15,-3 1-2 0,-1 3-1 16,-3 0 0-16,3 2 2 15,0-1-3-15,1-1-3 0,1 0-23 0,1-1-15 16,1-1-24-16,-1-2-48 0,-1-7-80 16,3-8-42-16</inkml:trace>
  <inkml:trace contextRef="#ctx0" brushRef="#br0" timeOffset="140100.91">20223 12207 627 0,'0'0'25'16,"0"0"45"-16,12-60-10 0,-10 52-10 15,0 5-15-15,-2 3-11 0,0 0-5 16,0 0-8-16,0 0-2 0,0 6-7 16,0 5-2-16,-4 3 0 0,0 5-2 15,-2 3 2-15,2 1 0 0,-3 0 0 16,3 1 0-16,0 1 0 0,0 0 1 0,4-3-1 15,0 1 0-15,0-3-2 16,4-2-3-16,2-3-2 0,1-4 4 16,-1 0 0-16,6 1-2 0,1-5 1 0,1 0 1 15,7-3-1-15,1-3 3 0,7-1 1 16,4-1 0-16,9-5 1 0,-1-2-1 16,0-1 3-16,1-1-2 0,-1 0-1 15,-4 0 0-15,-8 2-2 0,-6 2 2 16,-9 3-1-16,-9 3 1 0,-5 0-4 15,-5 0-46-15,-7-1-33 0,-4-2-70 16,-3 2-184-16</inkml:trace>
  <inkml:trace contextRef="#ctx0" brushRef="#br0" timeOffset="140620.19">20330 12583 637 0,'0'0'48'16,"19"-58"11"-16,-15 43-13 0,-4 4-1 16,0 4-8-16,-2 0-11 0,-4 2-9 0,-5 0-6 15,-3 4-4-15,-7 1-7 16,-4 8-1-16,-4 4-4 0,0 6 2 0,-2 3 1 15,0 7-1-15,2 0 2 0,3 4-1 16,-3 6 2-16,4 6 1 0,0 3-1 16,4-1 0-16,7-2 0 0,8-1 0 15,2-6 0-15,4-1 0 0,6-3-1 16,2-3 1-16,2 2-2 0,7-2-4 16,-5-1-5-16,11-2 9 0,0-4-7 15,6-3 1-15,2-5 5 0,6-5-1 16,6-6 4-16,-1-4 0 0,5-1 0 15,-3-10 2-15,-3-3-1 0,-6 0 3 16,-2-4 2-16,-6 0-1 0,-4-3 0 16,-7-3 2-16,1-3-1 0,-5-3 0 15,-5-4-2-15,1-4-2 0,-4-2 3 16,-2-4-5-16,-2-6 0 0,-2-2 0 0,-6 1 1 16,-5-2-1-16,-5 10 1 0,-3 7-1 15,-6 7 0-15,-4 8 0 0,-2 9-2 16,-6 6-10-16,-5 6-7 0,-3 15-10 15,-5 12-14-15,-2 5-29 0,-1 3-23 16,11 0-23-16,1-3-39 0,14-5-165 16</inkml:trace>
  <inkml:trace contextRef="#ctx0" brushRef="#br0" timeOffset="141139.97">20252 12779 591 0,'0'0'25'0,"0"0"48"16,26-54-33-16,-19 45 13 0,-5 5-12 0,-2 1-19 15,0 1-2-15,0 2-8 16,-2-1-3-16,-7 1-2 0,-3 0-3 0,-2 6-4 16,-5 1-2-16,4 5-1 15,-1 1 3-15,1 1-1 0,5 1-2 0,2-2 1 16,2-2 0-16,6-4 1 0,0 0-1 15,0 1 1-15,6 2 0 0,4-3 1 16,1 1-1-16,5 1 1 0,3 0 1 16,8 1 0-16,-3 0 1 0,3 0-1 15,2 3 1-15,0 0 0 0,-2 5 0 16,-2-1-2 0,-7 1 2-16,-5-2-1 0,-5-3-1 0,-8-3 0 0,0-4 0 15,-10 3-6-15,-5-1-20 0,1-2-13 16,-7-1-30-16,-2 1-6 0,1-2 2 15,-1-2 0-15,2-2 8 0,3-2 22 0,1-5 39 16,3 1 4-16,1-3 19 0,3-2 12 16,4-1 7-16,4 0-4 15,-3-1-2-15,3 0-5 0,2-4 4 16,0-1 1-16,-2-2 5 0,9-2-1 0,-3-3-9 16,8 1-4-16,0-2-2 0,1 1-2 15,5 1-7-15,-7 5-2 0,1 5-3 16,-4 2 3-16,-3 5-4 0,-5-3-3 15,0 0-2-15,0 0 2 16,0-1-1-16,-7 0-2 0,-1 3-18 0,-4 2-17 16,-5 3-29-16,1 0-36 0,-7 1-53 15,4 2-173-15</inkml:trace>
  <inkml:trace contextRef="#ctx0" brushRef="#br0" timeOffset="141564.81">21190 11906 321 0,'0'0'76'0,"0"0"-11"15,0 0-3-15,0 0 5 0,0 0-7 0,0 0-3 0,0 0-9 0,0 0-10 16,0-15-16-16,6 18-12 15,3 4-8 1,5 2 3-16,11 4 4 0,2 4 7 16,6 6-2-16,4 2-2 0,0 8-3 15,5 4-2-15,5 6-2 0,-4 3-1 16,1 4-4-16,1 2-5 0,-7 2 3 16,-5 1 2-16,-4-3-18 15,-5-5-28-15,-3-5-48 0,0-6-74 0,-9-10-213 16</inkml:trace>
  <inkml:trace contextRef="#ctx0" brushRef="#br0" timeOffset="141927.25">21909 12176 211 0,'-10'-52'329'16,"-9"29"-311"-16,7 1 6 0,-2 9 27 16,1 5-1-16,-5 4 1 0,5 4-11 0,7 0-9 15,0 0-7-15,2 0-5 0,-3 9-8 16,3 4-9-16,2 2-1 0,2 4 0 16,0 1 4-16,4 4 4 0,3 2 0 15,5 5-4-15,5 1 1 0,3 4-1 16,5-1 11-16,2-1-4 0,-2 0-9 15,-3-1-3-15,1-1 1 0,-8-4-1 16,-5-2 0-16,-2-7 0 0,-8-3 1 16,-4-3-1-16,-6-2 0 0,-1-3 0 15,-9-1 0-15,1-1-4 0,-10 0-3 16,0-2-2-16,-4-2-2 0,2 1-8 0,-2-3-10 16,0 2-15-16,2 0-34 0,2 3-9 15,4 2-31-15,5-1-48 0,-3-1-94 16</inkml:trace>
  <inkml:trace contextRef="#ctx0" brushRef="#br0" timeOffset="142462.69">21969 12833 297 0,'0'0'250'16,"0"0"-216"-16,0 0-3 0,0 0 12 16,0 0 15-16,0 0-10 0,0 0-15 15,0 0-18-15,-47-36-7 0,32 47-6 16,-1 5-1-16,-3 4-1 0,-1 4 2 15,3-1-2-15,3 5 0 0,1-2 1 0,5 1-1 16,0 1 0-16,3-1 0 0,3 3 0 16,2-1-1-16,2 3 1 0,9 1-2 15,-3-2 1-15,11 2-2 0,1-5-5 16,9 0 3-16,6-2 4 0,5-2 0 16,9-2 1-16,-1-4 0 0,10-4 0 15,2-2 2-15,-7-8 0 0,1 1 3 16,-4-4 1-16,-1-1 3 0,-3-7 4 15,1-6 1-15,-7-3 0 0,1-5 0 16,-4-4-3-16,-8-6-2 0,-4-5 1 16,-6-4-3-16,-5-5 1 0,-10-5-2 15,-4-3-5-15,-8-9 2 0,-13-2-2 16,-6 5 1-16,-14 3-2 0,-2 13-5 16,-13 9 2-16,-4 10 2 0,-4 9-2 0,-2 8 1 15,-5 7-8-15,1 5-4 0,4 9-11 16,8 5-14-16,6 1-7 0,7 2-38 15,6 0-7-15,6-2-76 16,6-3-142-16</inkml:trace>
  <inkml:trace contextRef="#ctx0" brushRef="#br0" timeOffset="142730.4">22112 12951 528 0,'0'0'76'0,"0"0"-9"0,0 0-5 0,0 0 12 15,0 0-16-15,0 0-24 0,0 0-9 16,0 0-11-16,25-24-4 0,-29 37-5 16,-5 6-3-16,-1 4 0 0,2 2-1 15,-7 2-1-15,1 1 0 0,1 2 0 16,1-1-1-16,2-2-13 0,6-2-11 15,-1 0-4-15,5-2-25 0,3-5-36 0,3-6-21 16,4-2-56-16,2-9-93 0</inkml:trace>
  <inkml:trace contextRef="#ctx0" brushRef="#br0" timeOffset="143076.71">22341 12978 644 0,'0'0'82'0,"0"0"-22"0,0 0-7 0,0 0-18 16,0 0-16-16,0 0-11 0,0 0-7 16,0 0-1-16,0 0 0 0,-68 28 1 15,50-2 0-15,-1-1-1 0,-2 1 0 16,7 0-4-16,-3-5 3 16,7 2-4-16,6-4-7 0,2-1-2 0,2 0 2 15,4-5 3-15,6-1 5 0,7-4 4 0,8-3 0 16,1-2 1-16,5-3 1 15,3-3 0-15,-1-4 0 0,-4-2 2 16,0-1 4-16,-7-3 1 0,-5-2 7 16,-3-2 4-16,-10-5-2 0,-2-3-3 15,-2-6-3-15,-2-1-6 0,-8 1-4 0,-6 0 1 16,-5 8-2-16,-6 4 0 0,-2 6-1 16,-8 8-1-16,2 5-2 15,-5 3 0-15,1 9-16 0,0 4-17 0,-2 4-22 16,-5-2-45-16,3-1-82 0,3-2-272 15</inkml:trace>
  <inkml:trace contextRef="#ctx0" brushRef="#br0" timeOffset="144667.51">17120 12085 346 0,'0'0'85'0,"0"0"-15"15,0 0-8-15,0 0-21 0,0 0-5 16,0 0-9-16,0 0-1 0,18-49-1 16,-13 45-5-16,-3 2-1 0,0 1 0 15,0 1 2-15,-2 0-2 0,0 0-1 0,0 0-2 16,0 0 1-16,0 0-1 15,0 0-1-15,-4 0-3 0,0 3-1 0,-11 5-2 16,1 6-3-16,-13 7-1 16,-2 7 0-16,-8 4 3 0,1 0-2 0,-1 3-2 15,4-2 1-15,-2 1-3 0,0 3-1 16,-2 0 0-16,-3 2-1 16,1 2-5-16,0 1 4 0,0 3 0 0,-3 1 1 15,-5 1 0-15,5 1-1 0,-5 1-3 16,3-2-7-16,5-4-3 0,0-3-2 15,4-3 6-15,6-7-1 0,6-4-3 16,13-9-2-16,1-7-5 0,9-4 0 16,0-5-5-16,0-1-21 0,0 0-4 15,0-6 14-15,5-1 11 0,1-3 2 0,-4-1-20 16,0-1-49-16,-2-2-59 0,0 4-106 16</inkml:trace>
  <inkml:trace contextRef="#ctx0" brushRef="#br0" timeOffset="145204.31">15931 12756 254 0,'0'0'30'0,"0"0"-19"16,0 0-8-16,0 0-2 0,0 0-1 15,0 0 0-15,0 0 1 0,0 0-2 16,35-23-3-16,-35 22 2 0,0 0 2 16,0-2 2-16,0 0 6 0,-2-1 38 0,2-1 19 15,0 2 0-15,0-1-1 16,0 1-8-16,0 0-9 0,0 0-3 15,0 0-7-15,0 0-9 0,2 0-2 0,3 3-2 16,-3-1-6-16,0 1-3 0,2-2-4 16,-4 2-2-16,0 0-4 0,0 3 0 15,0 6-4-15,0 2 0 0,0 3 0 16,-10 8 2-16,1 1 1 0,-1 3-1 16,-5 2 0-16,5 0-2 15,4 2-1-15,0-3 0 0,-1 3 0 0,10-5 0 0,-3 0 0 16,8-3 0-16,-2-3 1 15,0-2-2-15,5-5 1 0,3-2 0 16,-2-1 0-16,9-5 0 16,4 0 0-16,2-3 0 0,12-1-1 0,2 0 1 15,3-4 0-15,12-1 1 0,4-1-1 0,4 0 0 16,-4-1 2-16,0 1-2 0,-7 4 1 16,-15 1 0-16,-12 1 1 15,-13 3-2-15,-7 2 0 0,-6 1-23 0,-6 3-37 16,-13 2-47-1,-10 2-23-15,-4-1-131 0</inkml:trace>
  <inkml:trace contextRef="#ctx0" brushRef="#br0" timeOffset="146024.43">15588 13391 334 0,'0'0'54'16,"0"0"11"-16,0-54 5 0,-2 41-14 16,4 1-2-16,-2 1-15 0,2 0-5 15,2 1-3-15,-4 2-7 0,0 2-4 16,0-1 1-16,0 3-2 0,-6 1-2 16,-6-2-4-16,-3 5-6 0,-10 0-5 15,-3 1-2-15,-6 5 0 0,-3 2-1 16,0 4 1-16,6-2 0 0,2 4 0 0,8-3 0 15,3 2 0-15,7 2-1 0,1-1-2 16,6 3 0-16,2 5 2 0,2-1-1 16,6 0 1-16,9 0 1 0,-3-2 0 15,11-3-1-15,2-6 0 0,-3-1 1 16,9-4 0-16,2-5 0 0,9 0 1 16,-5-8 0-16,0-2 0 0,0-4 1 15,-8 0-2-15,-2-1 1 0,-6-2 0 16,0 2 1-16,-9-2-1 0,2 2-1 15,-5 1 2-15,-3 0-2 0,-2-1 2 16,0 3 6-16,-2-2 4 0,-2 2-1 0,4 3-1 16,-4 3 2-16,0 4-4 0,0-1-2 15,0 3 1-15,-4 1-4 0,2 7-3 16,-4 11-1-16,0 6-1 0,0 5 0 16,-3 5 2-16,3 1 1 0,2-1-1 15,4-2 0-15,0-1 0 0,0-2 1 16,2-2-1-16,0 0 0 0,0-4 1 15,-2 1-1-15,-4-4 0 16,-2-5 0-16,0-4 1 0,-7-4 0 0,-3-1-1 0,1-3-4 16,-8-1-3-16,-6 0-6 0,-4 0-9 15,0-1-13-15,0 1-4 16,0-3-43-16,4-1-20 0,4-3-58 0,9-2-101 16</inkml:trace>
  <inkml:trace contextRef="#ctx0" brushRef="#br0" timeOffset="146506.1">15330 13166 503 0,'0'0'53'16,"0"0"-1"-16,0 0 0 0,-35-50 10 15,20 48-20-15,1 2-12 0,3 0-10 16,-5 1-2-16,3 7-5 0,-9 5-6 15,3 9-4-15,-2 4-3 0,-1 5 1 16,7 4-1-16,-3 4 0 0,7 4 0 16,5 2-1-16,4 3 1 0,2 0-1 15,0 2 1-15,4 4 0 0,2-1 0 16,3 1 0-16,7 1-1 16,-1-3-1-16,7-4-1 0,1-7 1 0,4-2-4 15,4-6 3-15,6-8 0 0,4 0-1 16,1-9 1-16,-1-6 1 0,9-4 0 0,-3-6 2 15,3-8 0-15,-5-7 2 0,3-7-1 16,0-1 3-16,-5-5 9 0,7 1 5 16,-9-2 2-16,2-5-2 0,-3-1-1 15,-3-5-3-15,-4-2-2 0,-8-2-2 16,-5-7 0-16,-5-1-3 0,-3-6-6 16,-6 1 1-16,-8-3 0 0,-2-1 0 0,-14 5 1 15,-3 4 0-15,-12 10-1 0,-15 9 0 16,-8 9-2-16,-12 9 0 0,-6 10-15 15,2 5-7-15,-5 12-2 0,9 8 1 16,12 5-12-16,4 6-18 0,13 5-44 16,2 8-26-16,6-7-97 0</inkml:trace>
  <inkml:trace contextRef="#ctx0" brushRef="#br0" timeOffset="147553.34">15131 14114 64 0,'0'0'135'0,"0"0"-57"0,0 0-18 15,0 0 5-15,0 0-2 0,0 0 1 16,0 0-11-16,0 0-3 0,0 0-2 16,-6-43 7-16,6 36-11 0,0-1-8 0,2 0-10 15,0 3-6-15,0-1-6 0,0 3-2 16,0 2-3-16,1-1-4 0,-1 2-1 16,-2-1 0-16,2 1-3 0,-2 0 1 15,0 1-2-15,0 4 0 0,0 3 0 16,0 6 0-16,-4 3 1 0,-1 5 0 0,-3 3 1 15,-4 3 0 1,-3-1-1-16,-3 6 1 0,-1 1 1 0,-12 1-2 0,-4 6 1 16,-6 3-2-16,-1 4 0 15,-1 0-3-15,8 1 3 0,-3-2 0 16,10-5-6-16,3-5-6 0,10-2-7 16,-3-3-26-16,7-1-23 0,1-5 13 0,-2-2-25 15,3-6-50-15,-1-5-28 0,-5-4-114 16</inkml:trace>
  <inkml:trace contextRef="#ctx0" brushRef="#br0" timeOffset="147993.41">14412 14699 483 0,'0'0'37'0,"0"0"24"0,0 0-8 16,0 0 3-16,-35-52-4 0,29 49-20 15,1-1-5-15,1 1-6 0,0 2-3 16,-2 1-5-16,4 0-6 0,2 0-6 0,0 1-1 16,0 2-3-16,0 5 0 15,0-1 2-15,0 0 1 0,0 2 1 0,0-3 0 16,2 1 1-16,-2 2-2 15,0 2 0-15,0-1 2 0,2 1-1 16,-2 4 0-16,4 1-1 0,-2 2 0 16,4 1 0-16,1 2 0 0,1-3 0 0,6 1 0 15,-1-1-1-15,8 3 1 0,-5-5 0 16,11 1 0-16,2-4 0 0,2-2 1 16,6-6-1-16,-4-3 0 0,4-2 4 15,3-9-1-15,3 0-1 0,-2-4-2 16,-1-2 3-16,-3 1-2 0,-2 2-1 15,-4 0 0-15,-2 2-13 0,-4 0-23 16,-11 0-30-16,7 2-38 0,-11 0-32 16,1 0-77-16</inkml:trace>
  <inkml:trace contextRef="#ctx0" brushRef="#br0" timeOffset="148800.46">14429 14995 314 0,'0'0'12'16,"0"0"25"-16,0 0-3 0,0 0 10 0,0 0-7 0,0 0-15 15,0 0-13-15,0 0-4 16,-5-30-2-16,5 30 0 0,0 0-1 0,0 0-1 16,0 0 7-16,-4 0 7 0,4 0 11 15,0 0 9-15,0 0-3 0,0 0-4 16,0 0 0-16,0 0 3 16,0 0-5-16,0 0-2 0,0 0 3 15,0-1-5-15,0 0-6 0,-2-2-5 0,2 3-7 16,-2 0 0-16,0 0 2 0,-2 5-2 15,0 0-1-15,-2 1-3 0,-3 3-1 0,-5 4 1 16,6-1 0-16,-7 1 0 0,5-2 1 16,4-2 0-16,-1 0-1 15,3-3 0-15,2-3 1 0,2 0-2 0,0-2 1 0,0-1-1 16,0 0 1-16,0 0-1 16,0 0 0-16,6 1 0 15,1-1 1-15,-1 0 0 0,10 0 0 0,-1 0 1 16,10 0 2-16,-1-7 1 0,3 0 1 0,6-3-1 31,0 2 1-31,7-1-2 0,-1-1 2 0,0 4-2 0,-6 1 0 0,0 3-1 16,-4 2-2-16,-12 2 1 0,-1 6 0 15,-7 2 0-15,-3 2-1 16,-4 4 0-16,-2 0 2 0,-8 6 0 0,-5 2-1 16,-9 2 0-16,-5 2 0 0,0 0-1 15,0 0-3-15,0-2-5 16,0-2 0-16,9-4 2 0,5-8 2 0,9-3 1 0,0-4-11 15,4-3 10-15,-2-2 1 0,2 0 1 16,0 0 2-16,0 0 1 16,0 0 0-1,0 0-1-15,0 0 2 0,2 0 2 16,4 0-2-16,4-3-2 0,9 1 2 16,-2-1 5-16,7 0-3 0,5 3 1 15,4-1 0-15,-6 4-1 0,0 9 1 0,-4 1-3 16,0 2 4-16,-11 4-4 15,0-2 2-15,-5 4-1 0,-5-2 0 0,-2 4-1 16,-9 0-1-16,-9-3 2 0,3 2 0 16,-9 0 0-16,-5 1-1 0,0-2-2 15,0-4-3-15,4-3-4 0,-4-4-7 16,2-5-7-16,-2-2-14 0,4-1-18 16,7-1-35-16,-3-1-16 0,11 0-55 15,-1-4-114-15</inkml:trace>
  <inkml:trace contextRef="#ctx0" brushRef="#br0" timeOffset="149290.07">14462 14933 207 0,'0'0'351'0,"0"0"-318"0,0 0 5 15,0 0 18-15,-56-33-4 0,50 30-12 0,-3 1-6 16,1 1-6-16,0 1-4 0,2 0-4 16,-5 6-9-16,-1 3-4 0,4 7-1 15,-9 7-6-15,3 8 0 16,-1 12 0-16,-4 8-1 0,9 2 1 16,-6 6 0-16,7-3 0 0,-3 0 0 0,2-2 1 15,3-3-1-15,5 0-1 0,2-4 1 16,0 2 0-16,7 0 0 0,5 1-4 15,2 0-9-15,5-5 10 0,2-5-6 16,6-4 3-16,1-7 3 0,6-7 0 16,1-5 0-16,8-10 1 0,7-7 0 15,-1-7 0-15,7-12 2 0,-2-12 0 16,0-4 2-16,4-6-1 0,-5-2 1 0,-7-2 0 16,-7 1 2-16,-4 1 2 0,-6-3 2 15,-4 2 2-15,-13-2-1 0,-6-2 2 16,-3-4-2-16,-3-3-1 0,-15 1-1 15,1-1-4-15,-11 1-1 0,-8 2-1 16,-2 4 0-16,-5 8-1 16,1 12 0-16,0 12-1 0,4 7 1 15,-1 8-3-15,5 1-5 0,3 6-10 0,1 9-6 16,2 11-19-16,-6 12-38 0,0 12-37 16,-6 3-66-16,6-8-135 0</inkml:trace>
  <inkml:trace contextRef="#ctx0" brushRef="#br0" timeOffset="149825.54">15896 13877 198 0,'0'0'16'0,"0"0"12"0,0 0 15 15,0 0 7-15,0 0 11 0,0 0-5 16,0 0 3-16,0 0 2 0,-31 6-6 16,31-6-13-16,0 0-3 0,0 0-3 15,0 0-7-15,0 0-3 0,0-1-8 16,0 1-2-16,0 0-3 0,0 0-1 15,2 4-5-15,6 4 1 16,5 2 5-16,-1 2 0 0,9 5-3 0,-5 5-2 16,7 3 1-16,2 6-3 0,-4 4-2 15,4 6-4-15,-3 3-2 16,-5 0 2-16,1 0 0 0,-5 4 1 0,3-1-1 0,-7-3-2 16,1-4-20-16,2-4-7 0,-3-4-8 15,-3-9-2-15,-4-8-51 16,0-7-34-16,-2-7-63 0</inkml:trace>
  <inkml:trace contextRef="#ctx0" brushRef="#br0" timeOffset="150204.64">15902 14528 406 0,'0'0'181'0,"0"0"-140"0,0 0-11 16,0 0 42-16,2-54-9 15,3 44-22-15,5-1-13 0,-4 2-8 0,0 2 0 16,-2 1-4-16,7 6-5 0,-3 0-3 16,2 9-4-16,7 2-1 0,-1 4-2 15,7 4-1-15,-2 1 2 16,2 3-1-16,3 0 0 0,-1 2 0 0,-4-1-1 0,2-3 1 16,1-3-1-16,-9-2 0 15,6-4 1 1,-9-2 0-16,0-5-1 0,1-3 1 0,-5 0-1 0,7-2 0 0,-3 0 0 15,2-7 0-15,3-1 0 0,0-4-1 16,1 0 2-16,1-3 0 0,-3-4 1 16,1 1-2-16,-5-2 1 15,-4-2 0-15,-1 2 0 0,-5-1 2 0,2 0-2 16,-4 5 0-16,0 4-1 0,-4 3-5 16,0 4-11-16,-3 4-7 0,3 1-15 0,-4 5-25 15,-9 8-48-15,7 4-24 16,-6 1-124-16</inkml:trace>
  <inkml:trace contextRef="#ctx0" brushRef="#br0" timeOffset="150615.44">16254 14884 585 0,'0'0'42'0,"0"0"27"0,0 0-12 15,2-50 1-15,-2 48-17 0,0 1-10 16,0 0-11-16,0 1-4 0,0 0-3 16,0 1-3-16,0 7-7 0,-6 3-3 15,-7 7-1-15,1 4 1 0,-11 5 0 16,2 1 1-16,-3 0-1 0,-3 0-5 15,4 1-7-15,-2-2-1 0,2-1-1 16,1-2 4-16,9-5-4 0,1-2 3 16,2-3 3-16,5-3-2 0,5-3-3 0,0-3 3 15,7 0 5-15,3-3 3 0,0 4 2 16,5-5 0-16,5-1 1 16,7 0 1-16,2-4 3 0,0-6 2 0,8-3 1 15,-1-2-3-15,3-1 0 0,-6-2-2 16,0 5-3-16,-6-1 0 0,-6 2 2 15,-3 3-2-15,-10 0-20 0,-1-1-35 16,-7 3-48-16,0-5-37 0,-9 4-137 0</inkml:trace>
  <inkml:trace contextRef="#ctx0" brushRef="#br0" timeOffset="150819.79">16351 14955 561 0,'0'0'80'0,"0"0"-28"0,0 0 25 15,0 0-18-15,0 0-17 0,0 0-12 16,0 0-10-16,0 0-5 0,0 0-6 0,-12-4-4 16,9 26-3-16,-1 10 0 15,0 6-1-15,0 2 1 0,-2 4-1 16,0-1 0-16,-1 3-1 0,3-1 0 16,2-4-1-16,0-2-3 0,2-6-30 0,-2-5-27 15,2-9 25-15,-4-10-76 16,2-6-5-16,0-3-70 0</inkml:trace>
  <inkml:trace contextRef="#ctx0" brushRef="#br0" timeOffset="151275.62">16301 14708 594 0,'0'0'3'15,"-16"-54"32"-15,1 48 1 0,5 1 24 0,0 1-2 16,-11 1-19-16,2 3-13 0,-8 3-7 16,-4 8-5-16,3 6-10 0,-6 2-4 15,8 4 0-15,-1 7 0 0,8 1-1 16,-4 7 0-16,3 1 0 0,3 2 1 16,-4 5 1-16,7 0-1 0,-5 7 0 15,9 2-1-15,4 2-2 0,2 5 1 16,4 3 1-16,4 2 0 0,6-1 1 15,5-8 0-15,3-9 0 0,9-14 0 16,0-7 0-16,0-3-8 0,6-6-4 16,2-5 7-16,4-9 4 15,3-6-1-15,1-3 2 0,5-10-1 0,1-7 1 0,7-8 0 16,4-5 1-16,-6-7 3 0,2-3 5 16,-9-1 4-16,-5-2-4 0,-9-2-2 15,-9 0 3-15,-7-4 4 0,-9-4 4 16,-6-2-7-16,-4-3-4 0,-10 0-2 15,-15-3-3-15,-4 2 1 0,-6 4-2 16,-7 8-1-16,-9 12-3 0,1 12 3 16,-2 10-2-16,9 12-8 0,1 5-7 15,7 1-6-15,6 9-14 16,4 4-34-16,2 6-64 0,-2-4-70 0,5-1-254 16</inkml:trace>
  <inkml:trace contextRef="#ctx0" brushRef="#br0" timeOffset="153229.31">17779 12057 242 0,'0'0'111'16,"0"0"-21"-16,0 0-3 0,0 0-15 0,0 0-13 16,0 0-3-16,0 0-12 0,0 0-9 15,-16-34-14-15,16 34-6 0,0 0-5 0,0 0-3 16,0 0-1-16,0 0-2 16,0 0-1-16,4 3 2 0,2 4-3 15,0 5 1-15,3 5 3 0,7 6 1 16,-8 4-1-16,11 4-1 0,-5 5-2 15,7 2-2-15,0 5 0 0,4 3 0 0,4 4 0 16,-1 4 0-16,1 1 1 0,0 4-2 16,-4 4 1-16,0 0 0 15,2-1 0-15,-9-5 1 0,3-8-2 0,-2-5 2 16,-5-6-2-16,3-6 1 0,-5-6 0 16,-4-7-1-16,1-2 0 0,-3-5 0 15,-2-4-13-15,-2-4-15 0,-2-1-12 16,0-3-11-16,0 0-11 0,-4-5 4 15,-4-1-19-15,4-2-51 0,-5 0-44 16,3 0-80-16</inkml:trace>
  <inkml:trace contextRef="#ctx0" brushRef="#br0" timeOffset="153700.94">17872 12783 59 0,'0'0'404'0,"0"0"-338"15,0 0-1-15,0 0-6 0,0 0-1 0,-10-51-7 16,10 45-12-16,2-1-10 16,4 2-5-16,3 0-1 0,1 4-6 15,6 1-6-15,1 1-2 0,6 6-1 0,1 2-4 16,1 4 0-16,0 2 0 0,0 4-2 15,2 4 0-15,0 3-2 0,-5 4 0 16,5 2 0-16,-4 0 1 0,4 5 0 16,-4 2 0-16,6 0-1 0,-3 0 1 15,1-5-1-15,2-7 0 0,-6-3 0 16,2-9 0-16,-2-2 0 16,-5-6 1-16,3-3 0 0,-5-4 0 0,-1 0 1 15,-3-6-1-15,3-5 1 0,-7-2 0 16,2-2 1-16,-1-5-1 0,-3-1 3 0,-2-3 1 15,0-4 0-15,2-2-3 0,-2-5-2 16,-2 2 0-16,7 1-1 0,-5 5 0 16,-2 7-2-16,0 4 2 15,-2 8 0-15,0 2 0 0,0 1-1 0,0 4-5 0,0 1-7 16,0 0-5-16,-2 7-6 16,0 2-21-16,-2 6-29 0,-5 4-9 15,1 6-5-15,-2 2-39 0,-5-3-96 16</inkml:trace>
  <inkml:trace contextRef="#ctx0" brushRef="#br0" timeOffset="154283.69">18501 13341 421 0,'0'0'16'0,"0"0"52"16,0 0-8-16,0 0-2 0,0 0-5 15,0 0-3-15,0 0-13 0,0 0-2 16,-52-36-10-16,40 42-6 0,-1 5-8 16,-3 7-8-16,-5 6-3 0,2 3 0 15,1 4 0-15,1-1 0 0,1 2 0 16,1 1 0 0,-3 0 0-16,5 1 0 0,3 0 0 0,-2 2 0 15,1 0 0-15,5-1 0 0,2 3 0 0,4-4 0 0,2-1-2 16,8 0-1-16,11-5 2 0,2 0-1 15,1-3 0-15,10-5 0 0,3-4 1 16,2-6 0-16,11-7 0 16,-1-3 1-16,11-11 1 15,0-5 3-15,4-9-1 0,0-3 1 0,2-3 6 16,-1-3 1-16,-8-3-1 0,-9-1 3 0,-13 3-5 31,-8 1 0-31,-13-1 3 0,-11-1 0 16,-3-3 6-16,-7-4-5 0,-9-4-7 15,-7-3-3-15,-8-2-1 0,-6 0 1 0,-7 1-2 16,-7 5 0-16,-3 5-1 0,0 11-4 16,-4 13-3-16,0 9-2 0,3 8-5 15,-1 7-3-15,6 11-8 16,9 8-18-16,2 7-3 0,6 7-37 0,2 1-15 16,4-1-67-16,8-5-134 0</inkml:trace>
  <inkml:trace contextRef="#ctx0" brushRef="#br0" timeOffset="154719.49">18482 13545 465 0,'0'0'50'0,"0"0"16"16,0 0-11-16,0 0 6 0,0 0-4 15,0 0-15-15,0 0-13 0,0 0-11 0,0 0-2 16,0-33-6-16,0 33-6 16,0 0-3-16,0 0 0 0,4 0-1 15,9 0 0-15,-1 0 2 0,11 1 2 16,2-1 3-16,6 0 4 0,6-5-1 0,0 2-1 16,-2 2-2-16,-2 1 0 15,-8 0-6-15,-6 0 0 0,-11 0-1 0,-2 0 1 16,-6 0-1-16,0 0 3 15,0 0-1-15,0 0 0 0,0 0 0 0,0 4-2 16,-8 4-2-16,4 2 2 0,-2 2 1 16,-3 4 0-16,1 2 0 0,-2 3 0 15,1 3-1-15,3 1 0 0,0 1 0 16,0-1-1-16,6 3 1 0,-2-2 0 16,2 0 0-16,-4-1-1 0,2-4-1 15,-1-3-20-15,1-3-1 0,0-2-35 0,0-2 13 16,0-5-37-16,2-4-22 0,-2-2-9 15,0-1-16-15,0-3-71 0</inkml:trace>
  <inkml:trace contextRef="#ctx0" brushRef="#br0" timeOffset="154897.84">18616 13731 486 0,'0'0'92'15,"0"0"-13"-15,0 0-26 0,0 0 9 16,0 0-19-16,0 0-22 0,-4-52-8 15,21 48-4-15,1 1 0 0,11 0 0 0,0 0 1 16,9 1-3-16,-1-1-1 0,0 1-3 16,0 0-2-16,-2 1-1 0,-8 0 1 15,-6 1-1-15,-5 0-35 0,-14 1-52 16,-10 0-72-16,-6-1-220 0</inkml:trace>
  <inkml:trace contextRef="#ctx0" brushRef="#br0" timeOffset="155449.31">18420 13950 402 0,'0'0'44'0,"0"0"19"0,0 0-27 15,0 0 13-15,0 0-3 0,0 0-1 0,0 0 1 16,0 0-7-16,6-41 1 0,-6 41-11 16,0 0-4-16,0 0-3 0,0 0-4 15,0 0-4-15,2 4 2 0,-6 9-8 0,-2 6-6 16,-2 10 0-16,-3 8 0 15,-5 8 2-15,1 2-2 0,-3 2 1 0,-3 2-2 16,-4 3-1-16,-2-3 1 0,-1 3-1 16,-3-1 1-16,-3-2-1 15,10-6 0-15,1-6-3 0,2-5-7 0,7-6-6 16,-3-4-3-16,7-5-1 0,4-4-6 16,-1-2-4-16,1-5-14 0,2-1-25 15,0-1-6-15,-2-3-26 0,2-3-112 16,-5 0-74-16</inkml:trace>
  <inkml:trace contextRef="#ctx0" brushRef="#br0" timeOffset="155842.7">17879 14509 526 0,'0'0'45'0,"0"0"31"16,24-54-27-16,-17 45 2 0,-7 6-4 0,2 0-13 16,0 2-8-16,0-1-5 15,-2-1-4-15,0 3-5 0,0 0-5 0,0 3-2 16,4 4-5-16,-2 3 2 0,6 7-1 16,-4 6-1-16,0 3 1 0,1 4 1 15,1-1-2-15,-2-1 0 0,4 0 2 16,-2 5-2-16,-1 1 0 15,-3 3 0-15,2 2 1 16,0-1-1-16,0-4 0 0,-2-2 0 16,0-9 0-16,2-5 0 0,-2-3-1 0,2-8-1 0,1 0 1 15,-3-5 0-15,2-2 1 0,4 0 0 0,4-2 0 16,7-2 0-16,6-6 1 0,4-6-1 16,6-2 1-16,0-1 1 0,0 0-2 15,-4 0 1-15,0 5-1 0,-4 3-1 16,-6-1 1-1,-3 5-4-15,-5 2-25 0,-9 2-29 0,0 3-45 0,-4 0-39 16,-6 1-86-16</inkml:trace>
  <inkml:trace contextRef="#ctx0" brushRef="#br0" timeOffset="156221.01">17777 15162 384 0,'0'0'53'0,"0"0"0"0,0 0 4 0,0 0 3 0,0 0-11 0,0 0-8 16,0 0-9-16,0 0-14 0,-4-4-5 16,10 4-3-16,13 0 7 15,4 0 3-15,1 0-2 0,10 0-3 0,5-1-2 16,-4 1-2-16,6 0-3 0,-6 0-3 16,-2 0-3-16,-6 0-1 0,2 2 0 15,-6-2 0-15,-2 3-1 0,-3-3-1 31,-3 0-36-31,-3 0-32 0,-4-4-43 0,-8-1-40 0,0 0-179 0</inkml:trace>
  <inkml:trace contextRef="#ctx0" brushRef="#br0" timeOffset="156693.76">17980 15177 613 0,'0'0'47'0,"0"0"-20"15,0 0-2-15,0 0 24 0,0 0 12 16,0 0-24-16,0 0-18 0,0 0-8 16,0 0-3-16,-2-15-3 0,4 26 0 15,2 3-3-15,-2 1-1 0,-2 2 1 16,2 0-1-16,-2 0-1 0,2-1 0 16,-2-1 0-16,0-1-2 0,0-1-2 0,0-1-5 15,0-3 2-15,0-2 0 0,0-1-3 16,0-3 5-16,0-1 0 0,0-2-1 15,0 0 2-15,0 0 1 0,0 0 2 16,0 0 1-16,0 0 1 0,0-2-1 16,0 2 0-16,4-1-1 0,-2 0 0 15,2-2 1-15,5-3 0 0,1-1 4 16,2 2 1-16,1 0 0 0,-1-2-1 16,7 4-1-16,0 1-1 0,-3 1 3 15,7 1 0-15,-5 5-2 0,3 8-1 16,0 3 0-16,-3 5 2 0,3 5-1 0,-4 2 1 15,-1 6-1-15,-8 4 1 0,-1 4-3 16,-7-2 1-16,-3-2 0 16,-7-5-2-16,-6-4 3 0,-1-4-2 0,-8-4-1 15,0-4-3-15,-3-1-7 0,1-4-2 16,-4-3-10-16,0-3-2 0,-2-2-6 16,2-4-14-16,0 1-12 0,6-1 10 15,8 2 8-15,1-8-7 0,7-3-23 16,1-1-44-16,2-2-76 0</inkml:trace>
  <inkml:trace contextRef="#ctx0" brushRef="#br0" timeOffset="157214.54">18087 15004 487 0,'0'0'10'0,"0"0"47"0,0 0-15 16,0 0 13-16,0 0-4 0,-60-37-14 0,42 37-7 15,3 0-1-15,-5 3-7 0,-1 4-3 16,-2 3-2-16,3 3-11 0,-3-2-6 16,0 5 1-16,2 0-1 15,-3 3 1-15,3 2-1 0,0-2 0 0,1 1-1 16,3 2 1-16,-2 5 0 0,-1 6-1 15,-1 1 0-15,5 7 0 0,-1 0-1 16,7 2 2-16,-1 5-2 0,7 2 1 16,-2 2 1-16,4 3 0 15,2-4 0-15,0 0 0 0,6-2 1 0,7-2-1 16,1-1 2-16,5-2-2 16,3 0-2-16,3-7 2 0,6-5-2 0,4-6 2 0,0-4-1 15,5-5-1-15,1-9-4 0,0-7 5 16,1-6 0-16,1-13 1 0,5-7 0 15,-3-9 2-15,1-7 0 0,-3-2 3 16,-4-4-2-16,-6-2 3 0,0-3 2 16,-6-2-2-16,-8-3-1 0,-3-4 3 15,-3 1 1-15,-1-1-3 0,-5-4 0 16,-5 1-1-16,-2-5 1 0,-7 2-2 16,-7 4-1-16,-1 2-1 0,-5 12 0 0,-3 11-1 15,-4 13 1-15,-10 12-2 0,-6 6-1 16,-9 6-20-16,-10 7-25 0,-13 15-35 15,-5 14-89 1,3-3-205-16</inkml:trace>
  <inkml:trace contextRef="#ctx0" brushRef="#br0" timeOffset="159982.53">20167 17631 181 0,'0'0'25'0,"0"0"11"16,0 0-11-16,0 0-5 0,0 0-8 0,0 0-6 16,0 0 1-16,-8-18 2 0,10 14 10 0,-2 1 5 15,2-1 0-15,0 4 3 0,-2-1 4 16,0 1 5 0,0 0-2-16,0 0 0 15,0 0-4-15,0-2 1 0,0 2-5 0,0 0-6 16,0 0 0-16,0 0 2 0,0 0 2 15,0 0-5-15,-2 3-2 0,2 4-6 16,0 4-2-16,2 6-3 0,-2 5 2 16,0 3 1-16,0 4 1 0,0-1-3 15,2 0-1-15,-2 0-6 0,0-1 2 0,-4-2-1 16,2-4-1-16,-3 1 1 0,1-2-1 16,-4-2-3-16,2 0 2 0,-2-1-5 15,1-1-6-15,3-3-9 0,0-3-5 16,2-4-1-16,2-4-8 0,0-2-3 15,0 0-14-15,6-7-36 0,-2-8 14 16,5-2 0-16,-3-10-52 0,-4-1-85 16</inkml:trace>
  <inkml:trace contextRef="#ctx0" brushRef="#br0" timeOffset="160340.46">20128 17554 420 0,'0'0'21'15,"0"0"33"-15,0 0-19 0,0 0 17 16,0 0 3-16,0 0-8 0,0 0-14 16,0 0-12-16,0 0-5 0,-65 63-4 15,43-32-5-15,-3 4-1 0,-2 0 0 16,4 0-1-16,7-4-3 0,-1-4-2 0,7-4 0 16,0-3 0-16,3-4 0 0,1-2 0 15,2-1-3-15,0-4-1 0,2 0 2 16,0-2-1-16,-2-3 0 0,2-1 1 15,2-3 0-15,0 0-2 0,0 0-2 16,0 0 0-16,2-5 1 0,4-5 5 16,4-5 0-16,5-10 1 0,-1-4 0 15,11-2 1-15,-4-4 2 0,5 3-1 0,-3 7-1 16,-2 8 1-16,-7 7-1 16,-3 7 0-16,-1 3 0 0,-4 2-1 15,-2 5 0-15,3 4 2 16,3 2-3-16,6 3 2 0,1 4-2 0,4 0-22 15,3 2-35-15,3-1-33 0,0 0-67 0,-4-6-131 0</inkml:trace>
  <inkml:trace contextRef="#ctx0" brushRef="#br0" timeOffset="161584.26">19146 13876 286 0,'0'0'19'0,"0"0"4"0,0 0 15 16,0 0 18-16,0 0-2 15,0 0-12-15,0 0-9 0,0 0-3 0,-4-25 1 16,4 25-3-16,0 0-8 0,0 0 1 16,0 0 4-16,0 0 2 0,0 0-4 15,0 0 0-15,-3 0-4 0,3 0-7 16,0 1-4-16,3 5-5 0,1 1-3 16,10 1 0-16,-1 7 2 0,5 4 1 15,3 1 0-15,2 5-1 0,5 0 2 16,1 6-2-16,2 1-1 0,0 2 0 15,0 1 0-15,3-3 1 0,-3 4-1 0,-3 2 1 16,3 1-1-16,0 1-1 0,-6-1 1 16,2 1-1-16,-2-4 0 0,-4 1-3 15,-1 0 3-15,-1-4 1 0,0 1-1 16,-5-5 1-16,3-7 0 0,-5 0-1 16,-2-7 0-16,-1-1 0 0,-5-7-2 15,-2-3-15-15,-2-3-18 0,0-1-22 16,0 0-7-16,-4 0 7 0,-7-2-25 15,-7 1-95-15,1 0-173 0</inkml:trace>
  <inkml:trace contextRef="#ctx0" brushRef="#br0" timeOffset="162030.59">19505 14711 518 0,'0'0'10'0,"0"0"26"0,-27-56-1 16,25 44 6-16,0 1 0 0,0 0-2 15,0 2-12-15,2 1-4 0,0 5-1 0,0 0-5 16,0 2-7-16,2 1-4 16,2-2-2-16,3 2 0 0,1 0-2 15,2 5 0-15,9 3-1 0,-1 2 2 0,5 4-1 16,2 4 0-16,-2 1-2 0,2 3 1 15,1 3 1-15,-1 2-1 16,0 0 0-16,-2 1 0 0,4 0-1 0,-3-4 1 16,-1-1 0-16,-4-3-1 0,3-5 1 15,-7-1-1-15,6-7 0 0,-7-3 0 16,3 0 0-16,-5-4 0 0,0-1 1 16,-1-5 2-16,-3-4-2 0,2-4 1 0,-3-5 1 15,1-5 5-15,-2-4 3 16,-2-8-2-16,0-2-4 0,3-4-2 0,-5 0-3 15,0 4 0-15,-2 6 1 16,0 11-1-16,0 10 0 0,0 6 1 16,-4 5-1-16,-1 0 0 0,-1 0-13 0,2 10-17 15,-6 8-23 1,1 11-41-16,-1 4 5 0,0 3-33 0,-5-3-65 0</inkml:trace>
  <inkml:trace contextRef="#ctx0" brushRef="#br0" timeOffset="162472.29">20053 15227 439 0,'0'0'61'0,"0"0"-9"0,0 0-13 15,0 0 12-15,0 0 1 16,0 0-2-16,0 0-17 0,0 0-7 0,-2-15-2 15,2 15-4 1,0 0-5-16,0 3-9 0,0 4-5 0,4 6-1 0,0 7 2 16,5 2 1-16,-3 2 0 0,0 5-2 15,2 2 2-15,-6 3-2 0,0 1 0 0,0 4 1 16,-2 5-1-16,0 1-1 16,-2-3 1-16,0-3 0 0,-2-8-1 15,0-3-4-15,0-6-11 0,0-7-18 16,2-4-39-16,2-5 11 0,0-6-7 0,0 0-13 15,0-6-101-15,-2-3-76 0</inkml:trace>
  <inkml:trace contextRef="#ctx0" brushRef="#br0" timeOffset="162955.57">20498 15149 411 0,'0'0'41'0,"0"0"20"16,0 0-4-16,0 0 9 15,0 0-9-15,0 0-6 16,0 0-18-16,0 0-6 0,-56-28-6 0,50 31-9 0,-5 3-2 16,5 0-4-16,0 2-3 0,-2 5-1 0,-1 3-2 15,-1 2-3-15,2 1-1 0,-3 1 4 16,1 2 1-16,2 1-1 15,-3 3 0-15,-1 2 0 0,4 0-3 16,-3 1-11-16,1-2 1 0,4 1-2 16,2-3 0-16,4-1 5 0,-2-2 4 0,2-6 4 15,4 2-3-15,4-2-4 0,4-3 2 16,1-1 2-16,8-6 2 0,-1-5 1 16,5-2 2-16,0-2-1 0,0-6 1 15,-1-3 2-15,1 1-1 16,-4-2-1-16,-5 2 0 0,-1 2 2 0,-7 2 11 15,-4 2 6 1,-4-1-4-16,0-3 4 0,0-2-5 0,0 2-4 0,-4 0 0 16,-2 1-3-16,-4-1-1 0,-1 4-2 0,-1 3 0 15,-7 2-3 1,-1 4-1 0,-7 6-1-16,-6 4-2 0,-2 4-1 0,-3 3-10 15,1 2-3-15,6-3-10 0,0-2-17 16,8-3-11-16,1-1-6 0,7 0-20 15,3-4-26-15,3-1-46 0,5-2-2 16</inkml:trace>
  <inkml:trace contextRef="#ctx0" brushRef="#br0" timeOffset="163647.66">20171 14950 261 0,'0'0'4'16,"0"0"39"-16,0 0-16 0,0 0 9 0,0 0 0 15,-56 44 3-15,42-31-4 0,-1-1 3 16,1 1-4-16,-1-3-5 16,-1 0-5-16,3 0 2 0,3 0-8 0,0 1-5 15,3 2-6-15,1-1 3 0,2 2-1 16,0 1-4-16,2 4-3 0,-2 3-2 16,-2 2 3-16,-1-1 0 0,1 0 3 15,0 1-1-15,0-1-2 0,-2 2-1 16,1-1-1-16,1 0 1 0,2-2-2 15,0 0 0-15,2-1 0 0,2 0 0 16,0-2 0-16,2 2-1 0,2 4 0 16,4-1 1-16,1 3 0 0,5 3-1 15,3-2 1-15,-1-1 0 0,7-3 0 0,-3 1-1 16,5-6 1-16,2-1-1 16,0-3 1-16,0-6 0 0,4-3 0 0,-2-4-2 15,2-2 2-15,0-4 0 0,2-6 0 16,-2 0 0-16,2-2 1 0,-2 2 2 15,0-2-1-15,2 1 1 0,-6 0 5 16,0 0 0-16,-2 1 1 0,-3 0 18 16,1-4-7-16,-4 0 1 0,1-1 1 15,-3-4-2-15,2-2-4 0,-3-5-1 0,1-8-4 16,-3-5 2-16,1-11 2 16,-7-7-3-16,2-6 1 0,3 0-7 0,-7 7-4 15,-2 6 0-15,-2 0 0 16,-4 4 3-16,-4 1 2 0,-11 7-3 0,-6 8-2 15,-8 2 2-15,-8 2-1 0,-10 2-3 16,-3 7 0-16,-6 5-5 0,-4 3-12 16,-2 7-8-16,-2-1-7 0,4 4-14 15,8-1-25-15,4 0-23 0,3 4-9 16,5-4-61-16,5 2-107 0</inkml:trace>
  <inkml:trace contextRef="#ctx0" brushRef="#br0" timeOffset="165806.4">12403 11950 37 0,'0'0'464'0,"0"0"-460"0,0 0 16 15,0 0 19-15,0 0-11 0,0 0-12 16,0 0-6-16,0 0 3 0,53-6 7 15,-30 12 6-15,-6-1-6 0,5 1-4 16,9 2-3-16,3-2-1 0,5-1-2 16,6-1-1-16,9-1-3 15,6 0-2-15,2-3-3 0,-2 1 1 0,0-1-1 16,-2 2-1-16,-4-2-1 0,-15 0-59 16,-10 0-22-16,-23-4-59 0,-8-5-140 15</inkml:trace>
  <inkml:trace contextRef="#ctx0" brushRef="#br0" timeOffset="166005.12">12246 12231 671 0,'0'0'1'0,"0"0"7"16,0 0 7-16,0 0-14 0,12 56 15 16,11-47 23-16,2-3-10 0,12-3 1 15,4 0-8-15,11-3-1 0,6-1-4 16,6 1-8-16,6 0-4 0,2-4-1 15,5 0 0-15,-9-1-1 0,-2 2-1 16,-14 0 0-16,-5-1-2 0,-13-1-3 0,-6-6-59 16,-13-4-59-16,-7-8-53 0,-8-3-175 15</inkml:trace>
  <inkml:trace contextRef="#ctx0" brushRef="#br0" timeOffset="166343.16">12562 11703 101 0,'0'0'527'16,"0"0"-518"-16,0 0 34 0,0 0 36 15,0 0-18-15,0 0-22 0,0 0-13 0,0 0-8 16,0 0 0-16,-2-44-4 0,2 44-6 16,0 0-5-16,0 0-3 0,-2 2-1 15,-4 4-1-15,1 6 0 0,-13 6 2 16,-7 8 1-16,-10 5 1 0,-9 5 0 15,-1 2 0-15,-5 3-1 0,7-2 1 16,8-3-2-16,4 1-2 0,12-4 0 16,5-2 2-1,8-6-3-15,-3-2 2 0,5-4 0 0,4-4 0 0,2-2-1 16,9 0 1-16,1-2-2 16,11 0 1-16,8-1 1 0,6-1 1 0,13 1 0 0,7 1 1 15,10 5 0-15,5 5-1 0,4 6-5 16,3 9-24-16,12 2-23 0,-4-1-63 15,-7-10-78-15</inkml:trace>
  <inkml:trace contextRef="#ctx0" brushRef="#br0" timeOffset="170922.36">10023 9824 345 0,'0'0'96'15,"0"0"-25"-15,0-57-7 0,7 44 0 16,-7 5-11-16,0 2-7 0,2 2-14 16,-2 2-7-16,0 2-12 0,2 0-3 15,0 0-6-15,-2 3 0 0,2 6-4 16,-2 0 0-16,6 7 3 0,-4 1 0 15,-2 3 1-15,0 5 1 0,-2 5 0 0,-4 5 3 16,2 3-1 0,-7 2-4-16,1 1 0 0,2 4-2 0,0-2-1 15,-1-2 1-15,5-6-1 0,4-7 0 0,0-5-1 16,4-4-17-16,5-3-25 16,-3-4-39-16,4-4-17 0,0-6-53 0,-1-2-102 15</inkml:trace>
  <inkml:trace contextRef="#ctx0" brushRef="#br0" timeOffset="171253.33">10402 9904 529 0,'0'0'57'32,"0"0"3"-32,6-56 5 0,-4 52 0 0,-2 1-25 0,0 3-13 0,0 0-11 15,0 0-3-15,-4 3-9 0,0 6-4 31,-5 6-1-31,-5 5 0 0,-5 6 1 16,-3 2 0-16,1 0 1 0,-2-2 0 16,1-1-1-16,3-1 0 0,2-1 0 0,3-6 0 0,4-2-4 0,1-1-1 15,7-4-1-15,2 1-8 0,0-2 12 16,2-2 0-16,7 1 0 16,5-4 2-16,1-2 0 15,7-2 1-15,9 0-1 0,0-4 3 16,4-4-2-16,1-1-1 0,3-1 5 15,4-2-3-15,-6 1-1 0,-3 1 1 16,-12 3-2-16,-3 3 0 0,-11 0 0 16,-6 0-19-16,-2-4-42 0,-2-1-32 15,-12-1-44-15,-5-5-171 0</inkml:trace>
  <inkml:trace contextRef="#ctx0" brushRef="#br0" timeOffset="171457.86">10369 9790 561 0,'0'0'67'16,"0"0"-14"-16,0 0-8 0,0 0-12 16,0 0-13-16,0 0 8 0,41 67 1 15,-31-38 1-15,-3 3-12 0,-1 3-8 16,-4 2-3-16,2 3-3 0,-2 4-1 16,-2 3-1-16,0-2-2 0,-4-2 1 15,2-5-1-15,0-3-1 0,-2-4 1 16,2-2-17-16,-1-4-31 0,-3-5-40 15,0-2-41-15,-4-8-85 0</inkml:trace>
  <inkml:trace contextRef="#ctx0" brushRef="#br0" timeOffset="171961.97">10003 9689 459 0,'0'0'48'0,"-17"-54"-5"0,7 41 13 0,0 5-4 15,-1 1-16-15,-3 1-1 0,-7 4-10 16,0 1-7-16,-3 1-6 0,-1 7-2 16,-2 5-5-16,2 4 2 0,2 6-3 15,1 4-1-15,3 3-3 0,3 5 0 16,-1 8 0-16,-2 3 0 0,3 3 0 15,-1 8 1-15,3-2-1 0,1 3-1 16,3 0 1-16,4 0-3 0,2 1 3 16,4-3 1-16,6 2 0 0,2-4 0 15,7 3-1-15,-1-2-2 0,9-4 2 16,0-2 0-16,6-7 0 0,6-5 0 0,2-2 0 16,10-9-1-16,3-6 1 15,6-8 0-15,6-7 1 0,6-5 1 0,2-8-1 16,5-7 1-16,-1-5 2 0,-1-4 4 15,-5-4 3-15,-2-5 1 16,-6-1 3-16,-6-3-3 0,-3-4 1 0,-7-5 0 16,-3-5-2-16,-8-5-1 0,-10-2-3 15,-7-6-3-15,-16-5 0 0,-8-2-3 16,-15-2 0-16,-18 4-1 0,-6 7 0 16,-18 9-2-16,-7 17-9 0,-2 11-9 15,-7 16-8-15,5 11-13 0,16 6-10 16,6 15-27-16,8 8 9 15,7 6-21-15,-2 7-59 0,2-5-169 0</inkml:trace>
  <inkml:trace contextRef="#ctx0" brushRef="#br0" timeOffset="172418.37">9883 10711 255 0,'0'0'71'0,"0"0"0"0,0 0-1 15,0 0 1-15,23-54-15 0,-21 45-6 0,4 0-8 16,-2 3 0-16,0-1-8 0,-4 5 0 16,0 2-5-16,0 0-4 15,0 0-5-15,0 0-5 0,0 5-3 0,-8 9-8 16,0 3-3-16,-7 10 0 15,-1 6 5-15,3 3-1 0,-5 2-2 0,5 0 0 16,-3 2-3-16,1 1 1 16,-1 0-1-16,-1 1 0 0,-1-2 0 0,1 1 0 15,-2-3-3-15,3 0-19 0,-5-2-11 16,-2-4-18-16,-3-2-40 0,-1-2-29 0,-6-3-74 16</inkml:trace>
  <inkml:trace contextRef="#ctx0" brushRef="#br0" timeOffset="172875.41">9465 11226 389 0,'0'0'67'0,"0"0"-31"16,2-52 0-16,-2 42 11 0,0 1-3 0,-2 1-14 0,-2 0-2 15,2-2-3-15,-2 2-3 0,0 4-9 16,0-2-3-16,4 3-1 0,0 1 1 16,-2 0-4-16,2 2-1 0,0 0-1 15,0 0-2-15,0 0-2 0,0 0 0 16,0 0 0-16,0 0 0 16,0 0 0-16,0 0 3 0,0 0 4 0,0 0 2 15,0 0 1-15,0 0 0 0,0 3-5 16,0 0 1-16,0 2-4 0,0 6 1 0,0 0-3 15,0 5 2-15,-2 2-1 0,2 3 0 16,-2 1 1-16,-1 2 1 0,3 2-2 16,-2 0 0-16,2 3-1 0,0 0-1 15,0-1 0 1,0-2 1-16,7-4 0 0,-1-6 0 0,6-2 1 0,3-7 0 16,1-1 0-1,5-6-1-15,8-3 0 0,2-4 2 0,4-5-2 0,2 0 1 16,5 1-1-16,1-1 0 0,0 1-5 15,-1-1-2-15,-3 4-2 0,-2 3-7 16,-6 1-19-16,-6 4-14 16,-6 0-18-16,-13 2-25 0,-6 4-60 0,-6-5-109 15</inkml:trace>
  <inkml:trace contextRef="#ctx0" brushRef="#br0" timeOffset="173393.18">9503 11478 541 0,'0'0'36'0,"0"0"8"0,-13-73-4 16,7 51 28-16,-2 1-19 0,-3 3-15 31,-1-1-11-31,-5 5-6 0,1 3-3 0,-5 2-3 0,-2 7-7 15,-1 1-1-15,-5 3-3 0,-4 9-1 0,-5 9-2 16,-1 5 2-16,2 4 1 0,-4 6-1 16,-1 7 0-16,-1 2 1 0,4 6 0 15,-5-2 1-15,5-1-1 0,4 0 1 16,8-3 0-16,6-1 0 16,7-6-1-1,5-1 0-15,5-3 0 0,4-2-1 16,7 1 0-16,5-1 0 0,2 2 0 15,9 5 0-15,2 1 0 0,4 4 0 16,8-3 1-16,4-1 0 0,9-7-1 0,6-9-1 16,4-10 1-16,4-9 1 0,2-5 0 15,-2-13 1-15,-2-11 1 16,0-6-1-16,-6-2 2 0,-4-1 0 0,-7 1 1 16,-1-3 0-16,-7-1 3 0,-8 0-4 15,-7-2 1-15,-5-2 0 0,-7-4-1 16,-8-3 2-16,-6-1-2 0,-14-4-3 15,-11 1 2-15,-13 0-1 0,-11 4-1 16,-14 6-6-16,-7 6-2 0,-2 11-20 16,-3 12-1-16,13 13-2 0,8 3 5 15,6 11-10-15,13 8-19 0,6 11-19 0,4 4-62 16,4-4-69-16</inkml:trace>
  <inkml:trace contextRef="#ctx0" brushRef="#br0" timeOffset="173652.24">9252 11797 550 0,'0'0'59'0,"11"-60"5"16,-7 43 0-16,-2 7 3 0,-2 7-26 0,0 0-14 15,0 2-8-15,2-1-6 0,-2 2-4 16,0 6-8-16,0 8-1 15,0 9-2-15,-2 4 1 0,0 6 2 0,-6 2-1 16,3 2 1-16,-1-1 0 0,4 1 0 16,-2 1 0-16,0-3-1 0,4-4-17 15,0-5-19-15,6-6-20 0,0-5-38 16,3-7-9-16,-1-8-48 0,-4-1-102 16</inkml:trace>
  <inkml:trace contextRef="#ctx0" brushRef="#br0" timeOffset="173896.05">9494 11743 562 0,'0'0'85'0,"0"0"-17"0,0 0 9 16,0 0-18-16,0 0-19 0,0 0-7 15,0 0-9-15,0 0-3 0,0 0-9 16,15-17-5-16,-15 28-3 0,0 5-3 15,0 5 0-15,-2 4 0 0,-2 6 0 16,-5 3-1-16,5-1 1 0,-2 1-2 16,0 1-7-16,4 3-33 0,0-1-21 15,2-2-44-15,2-7-60 0,-2-6-89 16</inkml:trace>
  <inkml:trace contextRef="#ctx0" brushRef="#br0" timeOffset="174605.87">9569 12215 330 0,'0'0'59'16,"0"0"-18"-16,0 0 19 0,0 0 5 16,0 0-14-16,-9-53-15 0,14 49-3 0,-5 0 6 15,2 1-3-15,-2 1-4 16,2 0-7-16,2 2-6 0,0 0-5 0,0 0-2 15,4 4-2-15,5 3-1 0,-1 7-1 16,11 3-1-16,4 2 0 0,2 6 0 16,8 3 0-16,6 4-2 0,3 5-3 15,8 1-1 1,1 2 1-16,-1 3-1 0,2 3-1 0,-4 4 0 0,-5-1 1 16,-1-1 0-16,-7-1-1 0,-6-8 0 15,-8-8 0-15,-2-7 0 0,-11-6-7 16,0-6-6-16,-5-4-6 0,-5-2-13 0,2-5-8 15,-2-1-18-15,-2 0-7 0,0-9 6 16,0-5-23-16,-6-7-83 0</inkml:trace>
  <inkml:trace contextRef="#ctx0" brushRef="#br0" timeOffset="174982.37">10251 12460 623 0,'0'0'5'0,"0"0"9"0,0 0 23 15,0 0 24 1,0 0-11-16,0 0-15 0,-50-44-8 0,46 42-3 0,4 1-3 16,0-1-5-16,0 2-5 0,0 0-6 15,0 0-5-15,0 4-1 0,6 6-1 16,3 4 0-16,7 7 2 0,1 2 0 15,5 5 0-15,5 0 0 0,0 2 0 16,4-1 0-16,0-2 1 16,-2-2 0-16,-4-1-1 0,-2-4 0 0,-11-2 1 15,-4-7 0-15,-6-2-1 0,-2 0 0 16,-2-2-2-16,-6 0 1 0,-6 3 1 16,-11 0 2-16,-6 0-2 0,-4 2-3 0,-3-1-5 15,1 1-2-15,0 0-4 0,10 2-10 16,2-3-2-16,9-3-4 0,3 0-29 15,7-1-25 1,-6-1-46-16,-3-3-97 0</inkml:trace>
  <inkml:trace contextRef="#ctx0" brushRef="#br0" timeOffset="175613.26">10342 12976 292 0,'0'0'53'0,"0"0"19"16,0 0 13-16,-21-51-4 0,17 44-13 0,0 3-8 0,-2 1-10 0,2 0-8 15,4 2-12-15,-7-1-9 0,5 2-8 16,-6 0-4-16,0 7-5 0,-1 5-4 15,-1 4-3-15,-6 9 3 16,1 3 0-16,-6 5-1 0,9 2 1 16,-7 1 1-16,7 0 0 15,2 1-1-15,1 1-2 0,5 4 1 0,4-3 0 0,0 3 1 16,9 0 0 0,5-2 0-16,5-2 0 0,5-4-2 15,5-3 1-15,7-4-3 0,3-5-9 16,4-5 10-16,5-9 1 0,-1-7 2 15,5-2 0-15,0-12 1 0,3-6 1 16,1-4-1-16,-2-3-1 0,-6-2 0 16,-5-3 7-16,-8 0 1 0,-4-2 0 0,-8-1 2 15,-11-3 1-15,1-5 0 16,-11 1-5-16,-2-3-3 0,-9-1-1 16,-5 0 3-16,-5-2-4 0,-5-1 1 0,-9 4-1 15,-9 9-1-15,-5 8-2 0,1 9 0 16,-8 7-6-16,3 8-3 0,-1 3-7 15,5 11-11-15,-1 7-19 0,5 8-46 16,1 5-10-16,1-1-61 0,6-4-112 16</inkml:trace>
  <inkml:trace contextRef="#ctx0" brushRef="#br0" timeOffset="175880.66">10398 13221 505 0,'0'0'43'15,"4"-74"28"-15,-4 53-15 0,2 9 5 16,-2 6-13-16,0 5-11 0,0 1-9 16,0 0-3-16,0 0-7 0,0 0-8 0,-2 7-6 15,2 5-3-15,0 3 0 16,-6 8 0-16,3 3-1 0,-5 1 0 15,2 6 0-15,0 0 0 0,2 0 0 16,-3 4 0-16,3-1-2 0,0 0-12 16,2-2-12-16,2-2-21 0,0-5-34 0,8-8-33 15,-1-4-62-15,-3-10-117 0</inkml:trace>
  <inkml:trace contextRef="#ctx0" brushRef="#br0" timeOffset="176244.02">10573 13207 558 0,'0'0'64'0,"0"0"-8"16,-6-52 13-16,6 50-11 0,0 0-26 15,-2 2-11-15,2 0-4 0,0 0-1 16,-4 6-10-16,2 2-6 0,-6 5 0 16,-5 7-3-16,3 5 3 0,-5 3 0 15,1 2 1-15,2-2-2 0,-1 3 0 16,5-6-1-16,2 0-13 0,6-3 1 15,0-5-1-15,6 0 1 0,4-6 4 16,9-3 6-16,-1-3 3 0,7-5 1 16,4 0 0-16,4-4 0 0,0-5 0 15,-2 0-1-15,-4-1 1 0,-4-1 0 16,-9 2 4-16,-5-4 6 0,-7 2 0 16,-2-8 5-16,-4 1 3 0,-5-2-10 0,-5 2-5 15,-5 4-1-15,-1 2 0 0,-5 5-2 16,-4 7-1-16,2 0-3 0,-6 7-10 15,0 2-2-15,2 4-1 0,6-1-7 16,4 1-12-16,7 0-55 0,-3 0-21 16,3-1-81-16</inkml:trace>
  <inkml:trace contextRef="#ctx0" brushRef="#br0" timeOffset="176715.05">10695 13427 299 0,'0'0'76'0,"0"0"6"0,0 0-29 0,0 0 9 15,0 0-16-15,0 0-9 0,0 0 1 16,0 0 3-16,31 3-7 0,-25 5-3 15,5 2-8-15,3 4-4 0,-1 2 0 16,9 2-3-16,-3-1-4 0,6 3-3 16,4 1-5-16,2 2-1 0,0 2-1 0,6 5-2 15,0 0 1-15,9 4 0 0,-1 1 0 16,1 2 0-16,5 0-1 16,1 2 2-16,2-1-1 0,-5-3-1 0,1 0 1 15,-9-1-1-15,-6-6-32 16,-6-8 11-16,-8-5-33 0,-15-5-34 0,-6-5 2 15,-6-4-55 1,-6-1-74-16</inkml:trace>
  <inkml:trace contextRef="#ctx0" brushRef="#br0" timeOffset="177166">11510 13643 509 0,'0'0'49'0,"0"0"21"15,0 0 2-15,0 0 2 0,0 0-23 16,0 0-13-16,0 0-10 0,0 0-6 15,0 0-6 1,-17-15-5-16,17 17-7 0,0 7-4 0,0 2-1 0,0 5 1 16,0 4 1-16,0 3 0 15,4 2 0-15,0 3-1 0,3 1 0 0,3 1 0 16,-4 1 1-16,7-1-1 0,3-1 0 16,-1-2 0-16,5-1 0 0,-11-3 0 15,-1-4 0-15,-4-4 0 16,-4-2-1-16,0 0 1 0,-8-2 0 0,-5-1-1 15,-5-1 1-15,-1 1-4 0,-12 3 0 16,0 3-3-16,-4 0-5 0,-6 4-1 16,-1 1-1-16,-1 1-5 0,4 3-6 15,3-2-2-15,3 0-1 0,2 0-15 16,4-4-2-16,13 2-7 0,2-4-24 0,5-4-43 31,3 0-113-31</inkml:trace>
  <inkml:trace contextRef="#ctx0" brushRef="#br0" timeOffset="177676.76">11659 14198 62 0,'0'0'436'16,"0"-73"-421"-16,0 47 31 0,0 11 8 15,-7 4-6-15,-1 7-3 0,-2 1 3 16,1-1-9-16,-5 4-12 0,-5 0-8 31,1 11-6-31,-3 5-5 0,-8 4-5 16,2 4-2-16,3 1 0 0,-3 5 0 16,6 0-1-16,-2-1 0 0,9 3 0 15,-5 3-1-15,5 2 0 0,3 2-3 0,3 0 4 16,4 0-1-16,4 0 0 0,0 1 1 15,2 1 0-15,10-4 0 0,3-4-5 16,3-5 3-16,7-3 0 0,-2-2-1 16,8-2 2-16,0-7 0 0,4-3-2 15,0-5 1-15,7-5 1 0,1-1 0 16,5-4 1-16,3-3 0 0,3-4 0 16,4 0 0-16,-4-1 1 0,-5-2 3 15,-1 0 7-15,-5-4-1 0,-8-1-2 16,-4-1 2-16,-10-4 0 0,-4-2-1 0,-9-8 3 15,-2-5 0-15,-4-7-1 0,-2-5-3 16,-12-5-5-16,-5-5 0 0,-6-2-2 16,-10 1 0-16,-4 5-1 0,-8 15 0 15,-1 14-1-15,7 10 1 0,4 11 0 16,6 3-3-16,4 4-12 0,11 12-9 16,-7 8-8-16,4 10-24 0,3 3-48 15,4 1 0-15,-7-2-51 0,7-9-128 16</inkml:trace>
  <inkml:trace contextRef="#ctx0" brushRef="#br0" timeOffset="178069.69">11727 14348 352 0,'0'0'143'16,"0"0"-82"-16,0 0-38 0,0 0 31 15,0 0-14-15,0 0-7 0,0 0-5 16,0 0-6-16,27-34-1 0,-23 31-3 16,10 3-4-16,1-3-5 0,3 3-1 15,3 0-1-15,8-1-1 0,0 1 1 0,2 0 0 16,-4 1 1-16,4 0-1 0,-6 1-3 16,-3-1-2-16,-7 1 0 0,-3-2-1 15,-8 1 0-15,-4-1 1 0,0 0 1 16,0 0 0-16,0 0 3 0,0 0 0 15,0 0 0-15,0 5-2 0,0 1 0 16,-4 4-2-16,-4 5-1 0,0 1 0 0,-1 4 0 16,5 0-1-16,-6 2 0 15,4 3 1-15,0 2-2 0,-1 3 1 16,3 0-1-16,0-1 1 0,-2-1-1 16,2-3-14-16,0-5-14 0,-1-2-37 0,-1-4-6 15,2-3-8-15,0-7-87 0,-4-3-44 16</inkml:trace>
  <inkml:trace contextRef="#ctx0" brushRef="#br0" timeOffset="178260.37">11849 14577 456 0,'0'0'85'0,"0"0"3"15,0 0-23-15,0 0-3 0,0 0-23 0,0 0-19 16,0 0-6-16,0 0 3 0,0 0 0 15,72-37-3-15,-45 34-5 0,-2 0-3 16,0 0-3-16,-1 0-3 16,-5 0 0-16,-5-3-10 0,-7-4-55 0,-5-6-89 15,-2-5-199-15</inkml:trace>
  <inkml:trace contextRef="#ctx0" brushRef="#br0" timeOffset="179550.89">10460 13674 44 0,'0'0'324'0,"0"0"-271"16,0 0 5-16,0 0 1 0,0 0-6 16,0 0-7-16,0 0-7 0,12-51 6 15,-12 51-2-15,0 0-2 0,0 0-8 16,0 0-7-16,0 0-5 0,0 0-8 0,0 4-5 15,0 6-3-15,-4 5-1 0,2 5-1 16,-4 7 1-16,-5 7-1 0,1 5-1 16,-2 3 1-16,-5 3-2 0,3 1 1 15,-1 6-2-15,-4 0 0 0,1 4 0 16,1-2-2-16,-1-7-10 0,5-6-6 16,5-6-13-16,0-7-8 0,4-7-23 15,0-5-28-15,1-4-15 0,-1-5-80 16</inkml:trace>
  <inkml:trace contextRef="#ctx0" brushRef="#br0" timeOffset="179943.53">10197 14133 490 0,'0'0'77'15,"0"0"-17"-15,0 0-6 0,0 0 11 16,-25-53-19-16,23 48-16 0,0 1-4 16,0 1-5-16,2 1-4 0,-2 2-7 15,2 0-3-15,0 3-5 0,0 4-2 16,0 7-4-16,0 7 3 0,2 5 1 0,2 1 0 16,-4 2 0-16,6 1 0 0,-3 4 0 15,-3 2 0-15,0 1 0 0,2 1 0 16,0-5 0-16,2-3 0 0,2-7-3 15,0-5 0-15,2-6 2 16,5-7-1-16,-1-1 0 0,5-4 0 0,6-2 2 16,5-9 0-16,6-7 0 15,1-3 0-15,4-2 1 0,-2-3 0 0,0-1 1 16,-4 1-2-16,-6-1 2 0,-2 5-2 16,-10 1-1-16,-5 9-24 0,-10 3-25 15,0 6-26-15,-10 3-24 0,-5 0-63 16,-3 5-145-16</inkml:trace>
  <inkml:trace contextRef="#ctx0" brushRef="#br0" timeOffset="180465.48">10315 14720 165 0,'0'0'396'15,"-12"-72"-332"-15,5 40-18 0,5 5 6 16,-6 10-3-16,0 6-15 16,-1 5-13-16,3 2-4 0,-4 1-2 0,0 3-4 15,-3 2-7-15,-3 11-4 0,-1 4 0 16,-1 7-1-16,1 4-1 0,-8 6 2 15,9 0 0-15,-3 5 0 0,5-1 1 16,-3 3-1-16,9 4 0 16,-7-1-1-16,7 3-1 0,6-4-2 0,2 3 1 15,0-2-1-15,10-2-2 0,5-1 4 16,-1-5-2-16,7-1 0 0,2-3-1 16,1-4-9-16,1-6-4 0,6-9 13 0,-2-7 3 15,6-6 0-15,3-8 1 0,1-9 1 16,4-6 1-16,5-6 1 0,-5-2 0 15,1-2 5-15,-5 0 5 0,-6-1 0 16,-6-4-2-16,-4-1-4 0,-7-8 3 16,-8-3-1-16,-1-7-2 15,-7-3-2-15,-7-3-1 0,-9-1-3 0,-5 3-1 16,-10 6 1-16,-6 6 1 0,-4 10-1 0,-5 14 0 16,-1 10-14-16,-7 12 3 0,8 6-9 15,-3 14-5-15,7 8-27 0,7 5-30 16,4 5-16-1,2 2-81-15,7-7-141 0</inkml:trace>
  <inkml:trace contextRef="#ctx0" brushRef="#br0" timeOffset="180731.94">10230 14766 470 0,'0'0'58'16,"0"0"9"-16,0 0-14 0,0 0 2 16,0 0-7-16,0 0-14 0,0 0-8 15,21-52-10-15,-11 47-5 0,1 1-4 16,9-2 0-16,1 0 1 0,6-1-1 16,4-2 1-16,4 3-3 15,0 0-3-15,0 1 1 0,0 3-2 0,-8 1 0 16,-4 1 0-16,-13 2-1 0,-4 2-19 15,-3 0-35-15,-3 1-44 0,-9 0-25 0,-3-2-49 16,-7 3-153-16</inkml:trace>
  <inkml:trace contextRef="#ctx0" brushRef="#br0" timeOffset="181126.31">10381 14736 495 0,'0'0'86'0,"0"0"-39"0,0 0-6 16,0 0 26-16,0 0-9 0,0 0-20 15,0 0-10-15,0 0-5 0,0 0-3 16,-12-31-4-16,8 34-8 16,-1 6-8-16,-1 6-3 0,-4 6 3 15,2 4 0-15,-1-3 0 0,3-2-2 0,6-2 0 0,0-6-6 16,0 1 2-16,0-4 0 0,0-2-3 16,0-1-2-16,0-4 3 15,0 1 5-15,0-2 1 0,0-1 1 0,0 0 0 16,4 0 1-16,-2 0 0 0,0-2 0 15,5-4 2-15,1 0 0 0,2-5-1 16,3 2 5-16,-3-1 1 0,6-1 1 16,-3 3-2-16,8-1 2 0,-3 2-2 0,3 3-3 15,0 0 0-15,1 2 1 0,1 0-1 16,-2 2-1-16,-1 3 0 0,-1 4-1 16,-7 5 0-16,-1 0 0 0,-3 2 3 15,-6 4-2-15,-2 0 0 0,0 3 1 16,-10 0-1-1,-5 1-2-15,-1-2-4 0,-9-2-12 0,0-2-5 0,-8-2-11 16,4 0-17-16,-6-4-41 0,0-3-42 16,0-5-151-16</inkml:trace>
  <inkml:trace contextRef="#ctx0" brushRef="#br0" timeOffset="183279.14">8692 12310 235 0,'0'0'72'0,"0"0"-16"15,0 0-7-15,0 0 1 0,0 0-8 16,0 0-10-16,17-53-5 0,-9 44 4 16,-4 1-8-16,4 4-5 0,-1-3-5 15,-1 4 0-15,-2 0 3 0,0 1 1 0,-4 2 0 16,0-1 0-16,0 1-2 15,0 0 1-15,0 0-2 0,0 0 6 0,0 0-3 16,0 0-5-16,0 0-1 0,0 0-1 16,0 0 1-16,0 0 3 0,0 0-1 15,0 0-2-15,0 0-2 0,0 7-3 16,-8 9-2-16,-7 10 3 0,-5 10 1 16,-13 5 2-16,-9 4-5 0,-5 6 0 15,-3 3-3-15,-4 3 0 0,1 2-2 16,9 1 0-16,1-1 1 0,6 0 0 15,4-4-1-15,4-5 0 0,6-1-2 16,0-7-4-16,9-7 2 0,1-6-3 0,5-10 2 16,4-3-4-16,2-4-8 0,2-6-16 15,0-2-20-15,0-3-29 0,-2-1-5 16,-4-4-29-16,-3-3-79 16</inkml:trace>
  <inkml:trace contextRef="#ctx0" brushRef="#br0" timeOffset="183529.93">7681 13050 35 0,'0'0'46'0,"0"0"-46"16</inkml:trace>
  <inkml:trace contextRef="#ctx0" brushRef="#br0" timeOffset="184159.61">7737 13046 289 0,'0'0'101'0,"0"0"-28"0,0 0-1 16,0 0-7-16,0 0-14 0,0 0-7 16,4-53-2-16,-4 47-12 15,0-1-4-15,0 0-7 0,0 2-6 0,-4-1 0 16,-2 1-3 0,0 0 0-16,-7 0-4 0,-1 3-4 0,-3 2-2 0,-1 1-1 15,-3 9-1-15,3 2 2 0,-3 4-3 16,2 3 2-16,-1 4 0 0,5 4-2 15,-3-2-4 1,5 1 1-16,1 2 3 0,3-3-1 0,5 0 1 0,4-2-2 16,0-3 1-16,2-3 3 0,7-4 1 15,3-4 0-15,0-5 0 0,3-1 0 0,1-3 1 16,7 0-1-16,-2-7 2 0,2-5-1 16,3-1 1-16,-3-4 4 15,6-1 1-15,-6-1-1 0,4 1 1 0,-7 1 0 16,-3 1 1-16,0 1 2 0,-5 2 2 15,-6 5-2-15,0 1 0 0,1 4 1 32,-5 0 0-32,-2 2-4 0,0 1-2 15,0 0-4-15,4 0-1 0,-2 6-3 16,0 4-2-16,6 7 0 0,-2 3 5 16,1 4-1-16,3 5 1 0,-2 4-1 0,0 1 1 15,3-1 0-15,-3 0 0 0,0-1 1 16,-2-3-1-16,-1-5 0 15,-3-5 1-15,0-5-1 0,-2-2 0 0,0-3 2 16,-6-1-1-16,-3-3 0 0,-3 1 1 16,-9-1-2-16,-2 0-2 0,-3 0-10 15,-3-3-6-15,-2-2-13 0,-2 0-11 16,-1-1-25-16,3-6-32 0,3-3-37 16,1 0-150-16</inkml:trace>
  <inkml:trace contextRef="#ctx0" brushRef="#br0" timeOffset="184615.14">7576 12934 99 0,'0'0'378'15,"0"0"-314"-15,-8-58-6 0,4 51-3 16,-1 3 6-16,-3 1-13 0,-2 0-11 15,-5 3-14-15,-1 3-10 0,-1 9-6 16,-10 7-3-16,-2 6-2 0,-2 6-1 16,0 7 0-16,0 3-1 0,3 3 1 0,1 0 1 15,2 4-2-15,4 1-1 16,7 4 0-16,1 0 0 0,5-4 1 0,4 1-1 16,4-6 1-16,6-2 0 15,13-2-2-15,-5-1 1 0,13-3 0 0,2-2 0 16,4-6 1-16,6-3-2 0,9-8 2 15,6-6-1-15,4-7 1 0,8-8 0 16,4-11 1-16,0-7 1 0,-4-4-1 16,-4-4 2-16,0-3 3 0,-4 0 2 15,-6-2 1-15,-4 0 2 0,-13 1-1 16,-8 0-1-16,-13 1-1 0,-4-3 6 16,-10-3 2-16,-8-4-6 0,-8-3-5 15,-11 1-2-15,-13 0-3 0,-9 0-1 16,-5 11-10-16,-6 7-1 0,-4 11-15 15,0 11 6-15,0 5-4 0,4 5-9 0,4 14-43 16,4 5-20-16,-3 3-66 0,9 1-222 16</inkml:trace>
  <inkml:trace contextRef="#ctx0" brushRef="#br0" timeOffset="184992.44">7378 13746 200 0,'0'0'303'0,"18"-62"-247"0,-12 44 4 15,3 3-3-15,-3 3 12 0,-2 2-16 16,0 2-11-16,-2 3-6 0,-2 1-10 16,0 4-2-16,0 0-4 0,0 0-6 15,0 6-4-15,-2 5-6 0,-4 8-3 16,-2 5 1-16,-1 11 1 0,-5 4 0 16,-7 4-1-16,-2 7 0 0,-1 4-1 0,-3 3 1 15,-4 2-1-15,-2 0-1 0,0 2 0 16,0 0-6-16,-5 0-6 0,3 2-6 15,4-5-5-15,0-4-2 16,4-4-17-16,3-8-30 0,3-6-5 0,0-8-51 16,-2-9-96-16</inkml:trace>
  <inkml:trace contextRef="#ctx0" brushRef="#br0" timeOffset="185401.31">6879 14283 445 0,'0'0'79'0,"0"0"-13"0,0 0-17 15,0 0 14-15,0 0-2 0,-20-56-17 16,16 47-14-16,2-2-9 0,-5 2-2 16,7 5-3-16,-2 1-6 0,2 2 0 15,-2 1-3-15,2 0 1 16,-2 0-3-16,2 1-2 0,0 2-3 0,0 4-2 15,0 2-4-15,0 7 4 0,0 2 2 16,0 2 0-16,-2 3 1 0,-2-2 0 16,0 1-1-16,0 1 1 0,-1-2-1 15,-1-1 0-15,4 1-1 0,2 0 1 0,0 0-2 16,0 0 1-16,2 1 1 0,7-4-1 16,-1-2 1-16,0-3 0 0,5-2 0 15,1-3 0-15,9-4-2 0,-3-4 1 16,9 0 1-16,0-4 0 0,2-10-4 15,4-3 3-15,1-6-2 0,-3 2-9 16,-7-1-7-16,-1 5-9 0,-8 6-11 16,-3 3-16-16,-3 5-24 0,-9 3-5 15,-2 1-40-15,0 7-55 0</inkml:trace>
  <inkml:trace contextRef="#ctx0" brushRef="#br0" timeOffset="186000.22">6797 14595 41 0,'0'0'282'0,"0"0"-226"0,0 0-18 16,0 0 7-16,0 0 2 0,0 0-1 0,0 0-3 16,0 0-10-16,-23-27-12 15,17 24-2 1,-5 1 3-16,-1 1-5 0,-5 1-4 0,-7 0-3 0,1 4-6 15,-8 2 2-15,6 2 5 0,-8 5 0 16,6 2-3-16,-4 3 0 0,2 8 3 0,2 2-7 16,-2 7-1-16,11 3-2 0,-5 2 1 15,7 4-2-15,1-2 0 0,7 1 0 16,8-3 1-16,0 2-1 16,2-1-2-16,8-3 0 0,9 2 1 0,-3-1-1 15,9-1 1-15,2 0 0 0,6-3 0 16,0-1 0-16,4-9 1 15,7-7 0-15,5-10-3 0,1-8-1 16,6-11 4-16,6-11 0 0,-4-9 1 0,6-6 3 16,-6-2 0-16,-3-2-2 0,-1 0 0 0,-10-3 8 31,-7 1 8-31,-4-4-1 0,-8 2 0 0,-11-3-6 0,-12 0-1 0,-2-1 0 16,-10-4-5-16,-13 2-2 0,-10-2-1 15,-8 0 0-15,-11 6-2 0,-10 8-4 16,-4 8-7-1,-2 15 5-15,4 11-27 0,4 7 19 0,6 9 5 0,11 6-18 0,5 7-40 32,9 5-32-32,0 6-36 0,7-3-99 0</inkml:trace>
  <inkml:trace contextRef="#ctx0" brushRef="#br0" timeOffset="186487.77">6625 14759 449 0,'0'0'52'0,"0"0"21"16,0 0-32-16,-25-51 7 0,25 47-2 16,0 2-11-16,0 2-15 0,0-1-8 15,0-2-5 1,2-1-4-16,9-1 1 0,1 2-2 0,5-3 0 0,7 0 2 0,1 1 5 15,6-1 0-15,4 2 0 0,1 3-3 16,1 1-3-16,-4 2 0 0,-8 5-1 16,-11 1-1-16,-6 1-1 0,-6 0-1 15,-2 2-4-15,-4 1-2 16,-6 2-7-16,0 1-4 0,-5 2 1 16,-1-2 6-16,3-1 3 0,1-1-1 0,1-2 3 31,1-1 4-31,2-2 2 0,2-2 2 15,2-4 0-15,1-2 5 0,3 2 4 16,0-2-1-16,0 1-3 0,0 0-5 0,5 4-2 0,1 2 1 0,6 1 1 16,1 3 4-16,1 0 2 0,3 0-5 31,-1 3 8-31,-1-1-3 0,-5 0 1 0,-2 0 4 16,-2 1-3-16,-6 3-2 0,0-4-2 15,0 3 0-15,-6 2 0 0,-6-1 0 16,-9 0-1-16,-6 0-3 0,5 1-2 15,-3-4-1-15,0-3-9 0,4-2-7 16,1-4-12-16,1-2-15 0,0-3-28 16,1 0-46-16,7 0 8 0,1-4-55 15</inkml:trace>
  <inkml:trace contextRef="#ctx0" brushRef="#br0" timeOffset="187180.08">7872 13744 300 0,'0'0'33'16,"0"0"15"-16,0 0 1 0,0 0 10 15,0 0 3-15,0 0-7 0,0 0-11 16,-19-51-1-16,19 48-2 0,0 3-11 0,0-3-5 16,2 3-5-16,0 0-4 0,6 0-11 15,7 9 1-15,-1 2 2 0,5 5 4 16,0 5 2-16,1 4-4 15,1 6-3-15,2 5-2 0,-1 3-1 0,-1 4 0 16,4-2-2-16,0 2 1 0,-1-2-1 16,-1-1-2-16,-2 2-1 0,4-3 1 15,-3 1-1-15,3-4 1 0,-4-4 0 16,-3-2-3-16,-1-5-29 0,-7-3-4 16,-1-9-24-16,-1-3-41 0,-8-5-43 0,-2-2-118 15</inkml:trace>
  <inkml:trace contextRef="#ctx0" brushRef="#br0" timeOffset="187579.75">7985 14355 524 0,'0'0'91'0,"0"0"-40"0,21-53 6 15,-13 39 5-15,0 2-21 0,1-1-13 16,-1 7-7-16,2 1-5 0,-3 5-7 16,3 0-2-16,2 5-3 0,1 6 0 15,5 3-3-15,-3 4-1 16,3 5 1-16,-1 0-1 0,2 2 0 0,-3 0 1 16,3-2-1-16,-7 2 0 0,5 0-1 15,-1 0 1-15,3-4-3 0,-3-3 2 16,3-4 1-16,-1-4 0 0,5-5 0 15,0-5-2-15,4-5 2 0,-2-7 1 0,6-6 0 16,-4-2 0-16,1-5 2 0,-7-1-2 16,-2-1 0-16,-5-2 1 0,-1 0-1 15,-9-1 1-15,0-2-1 16,0 5 0-16,-4 3-1 0,0 9-1 0,0 6-6 16,-4 5-5-16,0 4-7 0,-5 0-16 15,1 6-32-15,-2 6-51 0,0 1-30 16,-3 2-120-16</inkml:trace>
  <inkml:trace contextRef="#ctx0" brushRef="#br0" timeOffset="188062.36">8417 14731 591 0,'0'0'40'0,"-2"-54"-10"0,-4 32 12 16,-2 3 18-16,-5 4-15 0,1 1-18 15,-2 4-9-15,-3 6-2 0,-4 4-4 16,5 2-6-16,-5 10-4 0,2 3-2 16,-3 9 0-16,-1 7-1 0,2 6 1 0,-1 3 0 15,-1 3 0 1,2 1 0-16,3 6 0 0,-3-4-3 0,4 3-2 0,5 1-5 15,4-3 1-15,4-1-1 16,4-7 2-16,6-3 4 0,8-4 4 0,5-1-2 16,4-3-2-16,6-7 1 0,4 1 2 15,4-3 0 1,2-6 1-16,2-1 0 0,3-11 0 0,-1-1 1 0,3-7 0 16,3-8-1-16,3-4 3 15,0-4-1-15,-1-2 7 0,-3-2-1 0,-5-5 5 16,-8 1-1-16,-4-5 0 0,-6-1-4 15,-10-4-2-15,-9-4 3 0,-8-5 0 0,-11-5-1 16,-7-3-6-16,-11-3 1 16,-11-1-3-16,-5 3-3 0,-9 3-4 0,-2 10 3 15,7 15-16-15,-1 17 7 0,8 14 5 16,11 7-4-16,7 9-10 0,7 6-14 16,-2 9-46-1,7 1-31-15,-3 4-88 0,5-9-163 0</inkml:trace>
  <inkml:trace contextRef="#ctx0" brushRef="#br0" timeOffset="188408.66">8469 14793 548 0,'0'0'55'16,"0"0"11"-16,0 0-3 0,0 0-1 0,25-51-18 0,-25 51-12 15,0 0-9-15,0 0-3 0,-6 0-3 16,-5 7-5-16,-5 5-12 0,-3 6-1 16,-6 11-3-16,-2 4 0 0,1 5-5 15,3-2 0-15,2-4 3 0,5 0 0 16,1-9 0-16,5 0 0 0,2-4-1 16,3-5-4-16,1-2-4 0,4-2 0 15,0-4 2-15,0 4-3 0,0-5-3 16,4 0 3-16,1-2 6 15,1-1 5-15,0-2 3 16,4 0 2-16,7-6 0 0,-1-3 3 16,7-1-1-16,2-2 1 0,2-1 0 15,2-3 0-15,-2 1-2 0,2 1 0 16,-7 0-1-16,-3 1 0 0,-5-1-25 0,-7-2-49 16,-7-1-23-16,-5 0-82 0,-5 1-187 15</inkml:trace>
  <inkml:trace contextRef="#ctx0" brushRef="#br0" timeOffset="188597.27">8469 14776 583 0,'0'0'57'16,"0"0"21"-16,0 0-3 0,0 0-10 15,0 0-23-15,0 0-13 0,0 0-9 16,0 0-5-16,0 0-3 0,6 17-1 16,5 8 3-16,-5 5-2 0,0 5-2 15,2 5-10-15,-4-3 0 0,3 0 0 16,-3-1 0-16,-2-6 0 0,0-2 0 0,-2-1-38 15,-4-1-23-15,-9 4-38 0,-9-1-83 16,-1-5-287-16</inkml:trace>
  <inkml:trace contextRef="#ctx0" brushRef="#br0" timeOffset="190942.34">10776 10513 238 0,'0'0'96'16,"0"0"-40"-16,0 0 2 0,0 0 9 16,0 0-11-16,-50-16-11 0,50 15-8 15,0-1-7-15,0 0 2 0,0 0-5 0,0 2-7 16,0 0-7-16,6 1-5 15,5 5 1-15,5 2-6 0,-1 5 5 16,8 2 2-16,1 3 0 0,1 4 1 0,4 3-2 16,4 2-4-16,0 3 2 0,2 2-2 15,3 4-2-15,-3 0-1 0,4 2 1 16,-4 3-2-16,-2-4 1 0,-2 0-2 16,-4-2 3-16,-6-6-3 0,-1-4-5 15,-9-7-26-15,-1-4-14 0,0-2-33 16,-7-5-17-16,-3-4-76 0,-5-1-113 15</inkml:trace>
  <inkml:trace contextRef="#ctx0" brushRef="#br0" timeOffset="191272.99">11338 10655 505 0,'0'0'89'0,"0"0"-43"15,0 0 7-15,0 0 16 0,0 0-20 16,0 0-17-16,0 0-8 0,0 0-6 0,0 0-6 16,-10-29-6-16,10 40-6 0,0 3 0 15,0 6 0-15,6 0-1 16,2 4 2-16,5 0-1 0,-7 4 1 16,10-2 0-16,-1 2-1 0,1 1 1 0,3-1-1 15,-4-3 0-15,-1-3 0 0,-2 0 0 16,-5-3 0-16,-3-5 0 0,-4 0 0 15,-2-4 0-15,-11-1 1 0,1 4 1 16,-13-3 0-16,-4 3 1 0,-6-1-2 16,0 3-1-16,-9-2-1 0,1-2-9 15,2 0-5-15,3-3-14 0,12-2-17 16,9-1-37-16,3-1-10 0,9 2-26 0,3-3-74 16</inkml:trace>
  <inkml:trace contextRef="#ctx0" brushRef="#br0" timeOffset="191887.94">11754 11167 337 0,'0'0'100'15,"-29"-56"-48"-15,25 40 12 0,-1 6-1 16,-1 4-8-16,2 0 0 0,0 2-13 0,0 3-4 15,0 0-11-15,0 2-4 16,-5 7-9-16,-5 6-7 0,1 7-4 0,-3 4-1 16,1 1-1-16,-1 4 1 0,1 0-1 15,1 6 0-15,2 1 0 0,1 3-1 16,1 1 0-16,0 2-1 0,1 3 0 16,7-2 1-16,0-3-2 0,2 0 0 15,4-1-6-15,5-1 4 0,7-2-1 16,-1-2-13-16,7-3 14 0,1-4 4 15,6-5-5-15,2-9 1 0,2-6 1 0,2-6 1 16,2-5 1-16,3-8 0 0,-3-10 1 16,0-4 0-1,0-3 2-15,-2-4 0 0,3-1 2 0,-7-4 2 0,-2 0 6 16,0 2 1-16,-11 1-3 0,-3 0 2 16,-11 2 2-16,-4-5 1 15,0-2-3-15,-9-3-4 0,-9-1-4 16,-3 1-2-16,-8 0-2 0,-12 6 0 15,-5 5 0-15,-7 9-3 0,-3 11-18 0,-6 6 0 0,8 8 1 16,5 8-12-16,-1 9-3 16,13 5-29-16,6 4-17 0,6 5-29 15,6 1-73-15</inkml:trace>
  <inkml:trace contextRef="#ctx0" brushRef="#br0" timeOffset="192140.75">11756 11502 581 0,'0'0'56'0,"0"-59"1"0,0 43 0 16,0 3 4-16,0 6-20 0,0 1-17 16,0 1-8-16,0 5-4 0,0 0-4 15,0 5-4-15,-2 5-2 0,0 9-2 16,-7 9 0-16,1 3 0 0,-2 2 0 15,6 0 1-15,-3-2 0 16,1-1-1-16,6-5-10 0,0-4-10 0,2 0-18 16,9-4-8-16,-7-2-17 0,4-7-9 15,0-5-13-15,5-3-46 0,-9 0-53 16</inkml:trace>
  <inkml:trace contextRef="#ctx0" brushRef="#br0" timeOffset="192613.21">11874 11408 439 0,'0'0'59'0,"-13"-60"11"31,7 44-11-31,-2 6-4 0,-5 0-6 0,3 1-15 0,6 2-6 0,0 4-4 16,-3 1-16-16,7 2 1 0,0 0 1 16,0 0-7-1,0 1-3-15,9 4-1 16,-3-1-2-16,4 1 3 0,7 0 0 15,-3-3 1-15,7 1 0 0,0 0-1 0,-1-3 1 16,3 2 0-16,-9 0 0 0,3 3-1 16,-9 3 2-16,-6 1-1 0,0 6-1 15,-2 3-1-15,-8 1-1 16,-8 5 1-16,-1 0-2 0,-6 0-6 0,7-3 0 16,-1-4 5-16,11-5-2 0,2-1 6 15,4-4-3-15,0-1 1 0,0-3 1 16,0-2 1-16,0-1 0 0,0 0 0 15,0 0 0-15,2 0 3 0,0-1 2 16,2 1 3-16,0-3 0 0,3 3-1 0,3 0 0 16,-4 0-2-16,4 0 1 0,1 1 1 15,3 2 1-15,3 1 0 0,-1 0-1 16,-3 1 0-16,-1-1-1 16,-6 1 2-16,-2 3-3 0,-1 1-1 0,-3 2 1 15,-5-3-2-15,-1 3 0 0,-10 1-1 16,1-1 1-16,-6 0-3 0,7-2-6 15,-7-1-11-15,9 0-14 0,-11-1-24 16,3-1-45-16,1 2-29 0,2 0-86 16</inkml:trace>
  <inkml:trace contextRef="#ctx0" brushRef="#br0" timeOffset="193002.87">11696 12098 466 0,'0'0'38'16,"2"-65"4"-16,-2 47 13 0,0 7 4 15,0 1-1-15,0 3-8 16,0 2-6-16,0-1-11 0,0 2-3 0,0 0-8 16,2 2-4-16,-2 1-3 0,0 0-1 15,0 0-3-15,0 1-4 0,0 0-3 16,2 0-2-16,0 1 0 0,0 6-2 16,0 4 0-16,-2 4 0 0,0 6 2 15,-4 5 1-15,-8 5 1 0,-3 4 0 16,-3-1-3-16,1 2 1 0,-2 1-1 15,1-1-1-15,3 0-5 0,1-6-17 0,-3-1-6 16,11-4-3-16,-8 0-15 0,5-5-23 16,1-3-34-16,2-4-22 15,-4-1-66-15</inkml:trace>
  <inkml:trace contextRef="#ctx0" brushRef="#br0" timeOffset="193400.97">11394 12308 422 0,'0'0'54'16,"0"0"17"-16,0 0-8 0,-6-58 2 15,6 51-1-15,0 1-21 0,0 3-7 16,0 2-6-16,0 1-8 15,0 0-7-15,0 0-4 0,0 1-5 0,0 4-5 16,0 3-1-16,0 3-3 0,6 6 3 16,0 1 0-16,0 5 1 0,1 0-2 15,1 1 1-15,-2 0 0 0,6-2 0 16,3-2 1-16,-9 1-1 0,9-7 0 0,-3 1-1 16,2-5 0-16,3-2 0 0,-7 0 1 15,7-2-1-15,-3-2 1 0,1-3 0 16,1-1 0-16,1 0-3 0,-1 0 0 15,1-5-3-15,2-1 0 0,5-4-4 16,-7 1-4-16,4 0-10 0,-5 0 2 16,1-1-4-16,-5 0-35 0,-2 1-8 15,-1 0-32-15,-7 4-93 0</inkml:trace>
  <inkml:trace contextRef="#ctx0" brushRef="#br0" timeOffset="194297.43">11754 12741 357 0,'0'0'15'15,"-21"-65"9"-15,13 45 16 0,-1 3 21 0,-3 5 0 16,0 0-8-16,5 4-10 0,-7-1-2 16,2 2 0-16,5 3-5 15,-7-1-7-15,1 2-7 0,9-1-1 0,-6 3-5 16,4 1-4-16,0 0-6 16,-1 0-5-16,3 4 0 0,0 7-1 0,-8 8-2 15,1 6-1-15,3 4 3 0,-2 3 0 16,-1 2-1-1,3-1 0-15,2 1-1 0,-2-1-1 0,2-2-3 0,3-1-3 16,1-1-1-16,2-5-1 0,0 0-7 16,5 0 1-16,3-3 4 0,0-1 4 0,2-1 4 15,5 0 2-15,1-3 1 16,7 2-16-16,-6-5 12 0,7-3 5 0,3-3 2 16,-4-5-1-16,2-2 1 15,0-3 1-15,2-9 0 0,-7-1 6 0,5-3 7 16,-2-3-1-16,-5 3 1 0,1-1-5 15,-2 1 0-15,-3 1 2 0,-6 0 0 16,-2-1 6-16,-1 1 2 0,-5-3-6 16,0 0-1-16,-2-4-1 0,-3-2-3 15,-3 3-7-15,2-3 0 0,0 6-2 16,-5 2 1-16,5 6 0 0,0 4-1 16,4 3 0-16,0 0 0 0,2 3 0 0,-2 0 0 15,0 0-1-15,0 0-2 16,-2 0 2-16,-1 5-4 0,3 3-2 15,-2 1-1-15,2 3-1 0,-2 0 1 16,2-1 1-16,2 0 1 0,-2-3 0 0,2-2 4 16,0-3 1-1,0-1 1-15,-2-2-1 0,2 0 1 0,0 0 1 0,0 0 0 16,0 0 1-16,-2 0 0 0,-2-2 2 16,-1 0-1-16,1 1-2 0,2-2 1 15,-2 0-1-15,2 0 0 0,0 0-1 16,2 0 0-16,-2 1 1 15,0-1-1-15,2 2 0 16,0 0-1-16,0-1 0 0,0 0 1 0,2-3 0 0,0 3 0 16,0-2 0-16,-2-2 0 0,0 1 1 15,0 0-1-15,0 0 0 0,-2-2 0 0,-2-3 1 16,2 0 2-16,-2 0-2 0,-7-2 1 16,3 2 1-16,0-1 1 0,-3 0-1 15,-5 0-1-15,6 0-2 0,-11 2 1 16,6 0 0-1,-5 0-1-15,5 4 0 0,-5-3 0 0,1 2-1 0,0 0 0 16,5 2-7-16,2 3 1 0,1-2-3 16,1 3-1-16,6 0-3 0,-2 6-6 15,3 3-4 1,1 5-13-16,2 5-4 0,0 3 0 0,2 4-17 0,1 1-38 16,-3 0-62-16,0-4-184 0</inkml:trace>
  <inkml:trace contextRef="#ctx0" brushRef="#br0" timeOffset="194926.29">11677 12791 402 0,'0'0'57'0,"0"0"-2"0,0 0 0 16,0 0 0-1,0 0-8-15,0 0-5 16,-33-53-14-16,33 53-3 0,-2-1-6 16,2 1-4-16,0 0-6 0,-2 0-4 15,2 3-4-15,-2 5-1 0,-4 5-1 16,-1 5 1-16,-1 0 2 0,-6 3 0 15,3 1-2-15,-3-1 1 0,4 0-1 16,1-4 0-16,9-4 0 0,0 0 0 16,0-2 0-16,7-1-2 0,5-1 0 15,2-2 1-15,3 0 1 0,-1-4-2 0,11-2 2 16,-6-1 0-16,0-1 2 0,4-2 0 16,-9-1 3-16,5 0 1 0,-5 1 1 15,1 0 4-15,-7 3 0 0,0 0 3 16,-1 0-6-16,-7 2-4 0,-2 0-2 15,0 1 0-15,0 0 0 0,0 3-2 16,-4 2 3-16,-5-3-3 0,-3 5 0 16,2 1-16-16,-7 0-7 0,3-2 1 15,-1-1 1-15,1-2-2 0,5-4 3 16,-1 0 8-16,4-2 10 0,2 0 2 16,0-2 0-16,2-1 0 0,0-1 0 15,-1 0 1-15,3-2 6 0,0-2 3 0,0-2-1 16,-2-5 10-16,4-2-1 0,1-4 0 15,1-3-1-15,-4-1-2 0,4 0 0 16,0 5-3-16,-4 5 0 0,0 4-3 16,0 4-6-16,-6-1 0 0,2 0-1 15,-3 3 0-15,-5 1-2 0,2 1-4 16,3 0-8-16,1 2 5 0,0 1-31 16,2 4 2-16,-2 8-30 0,-1 0-44 15,1 1-73-15,-6 0-174 0</inkml:trace>
  <inkml:trace contextRef="#ctx0" brushRef="#br0" timeOffset="195485.91">12014 12023 147 0,'0'0'137'0,"0"0"-79"16,0 0 10-16,0 0 6 0,0 0 7 15,0 0-18-15,0 0-13 0,-12-23 3 16,12 20-9-16,0 2-7 0,0 1-9 15,0-2-5-15,0 2-6 0,0 0-4 16,0 0-7-16,4 3-1 0,4 5-2 16,-2 4 0-16,7 5 1 0,7 3 4 15,-1 8 2-15,2 4-1 0,6 5-3 16,4 4-1-16,-3 1 0 0,8 4-3 16,-1 2-2-16,2 4 0 0,0 0 1 15,2-4-1-15,-3-1 0 0,-3-3 0 16,-9-6-12-16,3-4-6 0,-10-5-4 15,-1-10-8-15,-5 0-13 0,-1-7-26 0,-2-4-16 16,-6-1-25-16,-2-6-75 0</inkml:trace>
  <inkml:trace contextRef="#ctx0" brushRef="#br0" timeOffset="196059.53">12525 12837 442 0,'0'0'86'0,"0"0"-33"0,0 0 0 16,-11-57 6-16,9 48-6 0,-2-5-14 15,0 5-8-15,4 2-8 0,-2 1-4 16,0 4-3-16,2-1-6 0,-2 2-1 15,2 1-2-15,0-1-3 0,0 1 0 16,0 0-1-16,0 0 0 0,0 0-2 16,0 0-1-16,0 0 0 0,0 0-3 0,0 1 1 15,0 3 2-15,0-1 0 0,2 0-1 16,0 0 2-16,-2 0-1 0,2 0 0 16,-2-3 0-16,0 0 0 0,4 2 0 15,-2-1 1-15,-2 1-1 0,0-2 0 16,0 1 1-16,2 0-1 0,0 0 0 15,-2 1-1-15,2 2 2 0,0-1-1 16,1 3 0-16,3-1-1 0,2 2 1 0,4 2 0 16,-5 3 0-16,7-2-1 15,1 0 1-15,-5-2 0 0,4 0 1 16,-3-1-1-16,1 1-1 16,3-2 1-16,-7-2 0 0,4 0 0 0,3-2 0 15,-7-1 0-15,4-1 0 0,5-1 0 0,-1-6 1 16,1-2 0-16,4-1 0 0,-5-5 1 15,5 1 1-15,-13-4-1 0,5-1 2 16,-3 0 2-16,-4-1 2 0,-4-1-1 16,-2-1-1-1,0-4-3-15,-2 1-2 0,-6 4 1 0,-3 5-2 0,5 7-7 16,2 3-13-16,2 5-5 0,2 1-6 16,0 3-13-16,0 9-45 0,0 3-11 15,2 3-30-15,2 3-65 16,-2-4-78-16</inkml:trace>
  <inkml:trace contextRef="#ctx0" brushRef="#br0" timeOffset="196752.11">12874 13117 66 0,'0'0'323'16,"0"0"-295"-16,0 0-3 0,0 0 20 16,0 0 7-16,0 0-3 0,0 0-8 15,0 0-4-15,-14-35 2 0,11 31-2 16,3-1-12-16,0 3-6 0,-2 2-5 15,2 0-4-15,0 0-2 16,0 0-1-16,0 0-2 0,0 0-3 0,0 0-1 16,0 0 1-16,0 0-2 0,0 0-2 15,0 0 1-15,0 0 0 0,0 0 1 16,-2 0 0-16,2 1 3 16,-2-1-2-16,0 0 2 0,-2 0-1 0,0 0 0 0,-6 0-1 15,3 0 2-15,1 0 0 16,2 0 1-16,0 4 1 0,-2 1-3 0,-5 7-1 15,5 0 0-15,2 6 0 16,-2 3-1-16,-4 2 0 0,3 0-1 0,1 1 1 16,2 1 0-16,2 1 0 0,2 2-1 15,0 3 1-15,6 0-2 0,2 5 1 16,5 3-3 0,-1 3 2-16,5-1 1 0,-1-3 1 0,7-6 0 0,-2-6 1 15,8-5-1-15,0-6-1 0,4-6 1 0,6-10 0 31,2-3 1-31,3-13 0 0,-1-7 1 0,3-4 1 0,-3-2-2 16,-6-3 3-16,0-3 3 16,-4-1 4-16,-2 1 0 0,-2-6 1 0,-4 1 2 31,-8-3 0-31,-1-4-3 0,-7 6-1 0,-9-1-4 16,0 3 5-16,-17 1-2 0,-6-2-2 15,-12 4-2-15,-10 4-3 0,-5 5-2 16,-12 9 0-16,-4 10-2 0,0 10-6 15,0 7-1-15,14 8-21 0,6 6 10 0,11 1 1 16,8 6-19-16,5 4-39 16,3 5-39-16,-2 0-27 0,9-5-87 15</inkml:trace>
  <inkml:trace contextRef="#ctx0" brushRef="#br0" timeOffset="196998.7">13002 13173 495 0,'0'0'58'0,"0"0"18"0,0 0-12 16,0 0 6-16,0 0-20 16,0 0-18-16,0 0-6 0,0 0-9 0,8-34-5 15,-8 46-8-15,0 7-4 0,0 6 2 16,0 2 0-16,0 4-2 0,-4-1 0 15,0-1 0-15,0 0-2 0,0-1-17 16,4 0-12-16,0-3-12 0,0-1-24 16,4-2-24-16,4-4-27 0,-1 0-54 15,-3-10-82-15</inkml:trace>
  <inkml:trace contextRef="#ctx0" brushRef="#br0" timeOffset="197366.44">13174 13239 498 0,'0'0'63'0,"0"0"8"0,-21-54-13 0,15 48 14 16,2 3-18-16,0 0-16 15,-1 3-12-15,5-1-10 0,-4 1-8 16,0 1-2-16,2 4-4 0,-2 5-2 16,0 7-2-16,2 5-1 0,0 3 2 15,2 0 1-15,0 0-1 0,0-2 1 0,2-2 0 16,4-2 0-16,0-3 0 15,5-3-1-15,-3-6 0 0,0-2 0 16,7-3 0-16,-7-1 1 0,0-1 0 0,2 0 1 16,5-6-1-16,-7-3 2 0,5-4 1 15,1-4 6-15,-6-1 5 0,1-2 5 16,-3 3-1-16,-6-3-2 0,0 1 0 16,-11 0-1-16,-3-2-6 0,-15 1-9 15,-4 1 0-15,-2 1 0 16,-9 6 0-16,-3 5 0 0,6 6-21 0,5 2 2 0,7 2-11 15,17 4-7-15,0 5 0 0,3 4-46 16,9 5-65-16,-2-1-85 0</inkml:trace>
  <inkml:trace contextRef="#ctx0" brushRef="#br0" timeOffset="198090.13">5565 11914 507 0,'0'0'64'16,"0"0"-12"-16,0 0 3 0,0 0-18 16,0 0-30-16,0 0-1 0,0 0 3 15,51 20 7-15,-13-25 8 0,7 0-2 16,9-3-7-16,4 4-2 0,6 1-6 16,2 2-3-16,-2 1-1 0,2 1 0 0,-8 5 1 15,-8 4-4-15,-5 2-17 16,-18 1-37-16,-6 2-32 0,-15 1-23 15,-6 3-50-15,-13 0-120 0</inkml:trace>
  <inkml:trace contextRef="#ctx0" brushRef="#br0" timeOffset="198294.25">5794 12250 491 0,'0'0'98'0,"0"0"-26"0,0 0-19 15,0 0-6-15,0 0-22 0,0 0-13 16,0 0-10-16,0 0 0 0,0 0-2 15,-18 28 0-15,44-23 4 0,7-1 8 16,9-1 3-16,7-4-6 0,9 1-1 0,0-1-5 16,4-5 2-16,-6 0-5 15,-6-2-2-15,-9 2 0 16,-10 3-16-16,-8 0-63 0,-13 2-27 0,-10-4-67 0,-8-2-194 16</inkml:trace>
  <inkml:trace contextRef="#ctx0" brushRef="#br0" timeOffset="198640.68">5552 11886 836 0,'0'0'3'16,"0"0"-6"-16,-31-53 6 0,31 48 1 16,0 4 4-16,0 1-4 0,0 0-3 0,2 4 2 15,0 2-3-15,5 2 0 0,-1 7 2 16,-2 3 3-16,-2 6 0 0,-2 4 4 15,-4 1-2-15,-6 2-3 0,-7 2-1 16,-6 1-2-16,5 0 2 0,-9 0-2 16,0 1 1-1,2-2-2-15,7-1 1 0,-3 0-1 16,8-5-1-16,3-2-5 0,4-3 0 0,6-6-1 0,2 1 0 16,6-5 2-16,3-2 3 0,-3-2 1 0,4-2 0 15,1-2 0-15,-1 3 1 16,9-1 0-16,1 2 0 0,7-1 0 15,4-2 1-15,9 2-1 0,3 0 1 0,5 2 0 16,2-1-1 0,3 4 1-16,-7-1-1 0,4 0-23 0,-15 1-92 0,-8-5 19 15,-15 1-97-15</inkml:trace>
  <inkml:trace contextRef="#ctx0" brushRef="#br0" timeOffset="199572.84">2218 11603 181 0,'0'0'125'0,"0"0"-53"0,0 0-16 0,14-57-1 16,-14 50-5-16,3 3-6 16,-3 0-10-16,0 4-3 0,0 0 3 0,0 0 10 15,0 0-5-15,0 0-5 16,0 0-11-16,0 0-4 0,0 1-4 15,0 0-10-15,-3 2-5 0,1 4 0 0,-4 5 0 16,-4 4-1-16,0 4 1 0,-7 0 1 16,-2 3 0-16,-5 2-1 0,-3-1 1 15,-2 1-1-15,-4-1 1 0,-4-1-1 16,-3-1 0-16,1-2-2 0,0-3-2 16,-1-4-4-16,3-7 3 0,12-4 3 0,5-2 2 15,9-6 0-15,5-4 3 16,0-4-2-16,4-4-1 0,2-5 0 15,4-1 0-15,8-2 0 0,1 1 0 0,10 2 1 16,1 1-1-16,3 3 1 0,6 4-1 16,0 2 2-16,5 5-2 0,-5 5 1 15,-4 3 0-15,-2 4 0 0,-5 6 0 16,-1 5 0-16,-9 10-1 0,-1 6 0 16,-5 9 0-16,-8 7 2 0,-6 3-2 0,-5 4 0 15,-14 2-2-15,5-5-3 0,-5-3-2 16,2-5 4-16,0-3 2 0,-2-7-1 15,11-2-10-15,-5-6-7 16,9-4 4-16,1-5 5 0,3-6 8 0,4-5 0 16,4-2 1-16,0-1 0 15,0-2 0-15,0 0-2 16,6-2 1-16,8-2 0 0,-1-1 2 0,10-3 1 0,3-3 0 16,8-2 1-16,9-3-2 0,0-3 0 15,13-1 0-15,0-1-2 0,8-2-44 16,8 4-22-16,-3-4-35 0,1-1-37 15,-16 0-197-15</inkml:trace>
  <inkml:trace contextRef="#ctx0" brushRef="#br0" timeOffset="200232.41">2999 11379 541 0,'0'0'2'0,"0"0"-1"0,0 0 16 16,0 0 50-16,0 0-20 0,0 0-7 16,0 0 1-16,0 0-5 0,-8-9-13 15,8 10-9-15,0 2-8 16,0 8-6-16,0 8-2 0,0 10 1 0,0 5 1 16,4 8 0-16,0 4 0 15,-2 0 1-15,7 3-1 0,-1 1 0 16,-2-2 0-16,-2-2 0 0,-2-4-1 0,-2-9-1 15,0-6-2-15,0-11 3 0,-2-6-1 16,2-4 2-16,0-5-1 0,0-1 1 16,0 0 0-16,0-8 3 0,0-2-1 15,2-8-2-15,3-4 2 0,-5-5 0 16,6-2-1-16,-4-3 2 0,0-4 5 16,0-4 2-16,-2-3-2 0,0-5-2 0,0 3-1 15,-4 4-3-15,4 7 0 16,-2 13-1-16,2 10 1 0,0 8-1 0,0 3-1 15,2 3-1-15,8 6-2 0,0 10-5 16,1 7 1-16,9 9 6 0,-7 3 1 16,8 2 0-16,-9 0 0 0,9-4-5 15,-9-7-4 1,7-10 2-16,-11-7 6 0,11-4 1 0,-7-7 0 0,0-1 0 16,7-10 1-16,-3-5 3 0,1-6 0 15,4-2 0-15,-7-4-3 0,-4 0 3 16,5-1-2-16,-7 0 1 0,-6-1 4 15,4-4 2-15,-3-1 2 0,1-3-1 0,0-2-3 16,-4 1 1-16,2 2-1 16,-2 7 2-16,0 7 2 0,2 15-7 0,0 4 0 15,-2 3-2-15,4 6-2 0,0 4-5 16,5 13-5-16,3 9 8 0,-2 7 1 16,1 4 0-16,5 1 1 0,-8 3-1 15,1-2 0-15,3-2-1 0,-4-4-1 16,-1-3-8-16,5-3-8 0,2-2-13 15,-1 0-11-15,5-5-30 0,-9-7-19 16,-1-1-78-16,-4-7-93 0</inkml:trace>
  <inkml:trace contextRef="#ctx0" brushRef="#br0" timeOffset="200578.4">3791 11506 677 0,'0'-62'11'0,"2"37"24"15,0 4 3 1,-2 8 14-16,0 4-29 0,0 4-9 0,0 5 5 0,-6 0-2 16,0 4-5-16,-7 8-11 0,1 9-1 15,-7 7-3-15,5 9 1 0,-7 5 2 16,11-2 1-16,-2-1 0 0,1 2-1 16,7 0-1-16,4-3-1 0,0 0-11 15,4-7-7-15,11-3-2 0,-5-6 1 16,7-5-19-16,-3-9 32 0,5-6 4 15,-3-2 0-15,1-9 4 0,-1-5 1 0,3-4 1 16,-5-2 1-16,5-2 0 0,-9 0 4 16,-4-4 3-16,-1 0 4 0,-5-5-1 31,-9-4-2-31,-3 1-4 0,-9-3-7 0,-1 4 0 0,3 2 0 0,-4 5-2 16,2 5-15-16,9 6 0 0,8 4-43 15,4 3 1-15,4 3-6 0,15 3-67 16,3-1-71-16</inkml:trace>
  <inkml:trace contextRef="#ctx0" brushRef="#br0" timeOffset="200925.98">4078 11405 557 0,'0'0'76'0,"0"0"-41"16,0 0-21-16,0 0 34 0,0 0-6 15,0 0-16-15,23-54-4 0,-12 45-2 16,-3 3-2-16,0 0-7 0,-2 5-3 15,11 1-3-15,-7 6-2 0,7 7-2 0,-5 1 1 32,0 9 1-32,3 0-2 15,-9 5-1-15,-2 3-1 0,-4 1 1 16,0 4 1-16,-4 0-1 0,-4-4-5 16,-9 0-14-16,7-7 14 0,2-6-10 0,-5-3 0 15,7-7 7-15,4-5-3 0,-2-1 0 16,2-1 10-16,2-2 1 0,0 0 2 15,-2-1-2-15,0-4 4 0,-2-1 7 16,2-4 5-16,-3-5 2 0,1-3-1 16,2-3-2-16,0-5-5 0,2-6-5 15,2-5-3-15,2-2-1 0,9-3 0 16,-3-1-1-16,7 5-1 0,1 5-9 16,9 8-25-16,4 8-33 0,-6 4-51 0,-2 4-54 15,-3 4-143-15</inkml:trace>
  <inkml:trace contextRef="#ctx0" brushRef="#br0" timeOffset="201353.44">4653 11369 721 0,'0'0'18'15,"0"0"-12"-15,0 0 10 0,0 0 33 16,0 0-26-16,0 0-11 0,0 0-4 0,0 0 0 15,0 0-7-15,-41-15-1 0,37 27-1 16,2 1-2-16,2 3 1 0,0 0 0 16,4-1 1-16,4-2-1 0,-2-2 0 15,11 0 1-15,-5-5 0 0,5-2 1 16,-1-1-1-16,3-3 1 0,-1-1 0 16,5-3 1-16,-8-4-1 0,5-6 2 0,-5-3-1 15,5-1 1-15,-9-1-1 16,1-2 1-16,-2 2 3 0,-10 1 1 15,0-2 5-15,-2 3 5 0,-16-3-3 16,3 0-3-16,-7 1-4 0,-7 3-4 0,8 6-2 16,-4 5-2-16,4 3 2 0,9 3 2 15,0 10-2-15,-3 9 0 0,7 7-3 16,-2 6 1-16,1 4-1 0,3-2-2 16,6 0-5-16,0-1-4 0,6-6-5 15,9-3 6-15,-3-5-3 0,5-2-2 16,-1-4-4-16,1-1-16 0,-1-2-20 15,-3-2-14-15,-5 1-64 0,-8-3-120 0</inkml:trace>
  <inkml:trace contextRef="#ctx0" brushRef="#br0" timeOffset="201774.99">3264 12380 712 0,'-6'-58'35'16,"-2"27"-4"-16,-1 2-16 0,5 10 21 0,0 8-5 15,0 3-16-15,-2 4-4 0,-1 2-1 16,-3 2-2-16,4 5-2 0,-4 9-6 15,-11 10-3-15,8 6-1 0,-5 5 2 16,8 5 1-16,-1-3 1 0,3-1 0 16,8-4 0-16,4-4 0 0,11-1-1 15,-3-1 1-15,11-3 0 0,-1-2 0 16,1-2 1-16,6 3 0 0,0-2-1 16,0 4 1-16,-2 0-1 0,-9 0-3 0,-3 0 3 15,-7-1 0-15,-6-2 0 16,-2 0 0-16,-2-3 1 0,-6 4 0 15,-9 0 1-15,1 0-1 16,-9 0-1-16,-2-1-3 0,-2-1-2 0,4-8-10 0,-1-5-17 16,-3-1-2-16,2-6-28 0,4 1-18 15,11-3 6-15,7-10 7 0,5-3 10 16,7-10-47-16,3-4-139 16</inkml:trace>
  <inkml:trace contextRef="#ctx0" brushRef="#br0" timeOffset="201983.96">3589 12118 679 0,'0'0'59'0,"0"0"18"0,0 0-36 0,0 0-3 15,0 0-30-15,0 0-7 0,0 0-1 16,37 73 2-16,-27-33 2 0,2 7 0 16,1 3-1-16,-5 5-1 0,5 5-2 15,-5 1-1-15,-2-3 1 0,0 3 0 16,-4 0-5-16,7-4-14 0,-9-5-8 15,0-5-21-15,0-11-20 0,-9-9-12 16,1-10-20-16,6-10-70 0,-4-6-180 16</inkml:trace>
  <inkml:trace contextRef="#ctx0" brushRef="#br0" timeOffset="202780.71">3489 12772 544 0,'0'0'68'0,"0"0"-30"16,2-53-35-16,5 39 2 0,15-1 6 15,-3-3-2-15,6 2 6 0,8-3 5 16,0 0-1-16,6-2 0 0,5 3-3 16,-5 0-4-16,-2-1-2 0,-4 5-5 15,-2 0 0-15,-4 1-2 0,-8 3-1 16,3-1-1-16,-11 1-1 0,-3 3 2 16,-2 1-2-16,-2 0 1 0,-4 0 0 15,0-1 4-15,0 1-1 0,-2-4-1 16,-2 2 3-16,-4 2 7 0,6 3 2 15,-2 3-2-15,-5 0-6 16,-1 0-3-16,-4 7-4 0,3 4-1 0,-7 5-1 0,5 2 1 16,-5 7-1-16,7 3-1 0,-1 1-3 15,2 1-4-15,5-2 1 16,1-2-1-16,4-3 1 0,0-4 3 0,6-5 3 16,7-2 3-16,1-3-3 0,9-5 2 15,-4-4-2-15,10-4-3 16,4-6-6-16,-2-6-11 0,4-4-4 0,-2-5 5 15,-2-5-3-15,-4-2-5 0,-7 1-8 16,-3 0-4-16,0 0-5 0,-7 1 9 16,-2 1 22-16,-2-1 16 0,3 3 3 15,-7 0 21-15,-2 0 34 0,0 5 4 0,0 1-9 16,0 4 14-16,0 7-12 16,0 5-17-16,0 3-8 0,0 1-6 15,2 1-12-15,2 6-12 0,-2 6 0 0,4 12-5 16,0 4 3-16,5 5 2 0,-5 6 0 15,-2 3 0-15,-2 3 0 0,0 4 0 16,2-1 0-16,-2 1 0 0,2-4-3 16,5-4-6-16,-7-3-8 0,4-7-6 15,-4-4 4 1,0-9 0-16,-2-5-44 0,2-9 63 0,-2-2-2 0,2-2 1 16,-2-3 1-16,0-4 6 0,-2-2 6 15,-2-4-3-15,-2 0 3 0,-7-5 8 0,7 0-10 16,0-5-1-16,-4 0 3 0,-3-4 3 15,5-3-2-15,0-3-3 0,-3-4-3 16,5-3 2-16,4-1-5 16,2-2 1-16,0 2-3 0,4 2-2 15,7 2 1-15,-3 5 1 0,0 7 1 0,0 6-3 16,7 6 0-16,-5 0-1 0,5 5 0 16,-1 3 0-16,7 0 0 0,-5 5 0 15,7 3 0-15,-6 5 0 0,3 6 0 16,-11 2 0-16,1 3-1 0,-8 5 1 15,-2 5-2-15,-12 3 1 16,1 1-8-16,-11 3-8 0,3-2-7 0,-4-2 0 16,0-1-7-16,9-7-9 15,-3-3-16-15,7-4-13 0,4-8-30 0,0 0-42 16,6-9-81-16</inkml:trace>
  <inkml:trace contextRef="#ctx0" brushRef="#br0" timeOffset="203207.57">4599 12008 349 0,'0'0'61'0,"0"0"7"16,0 0 10-16,0 0-5 0,0 0-19 15,0 0 9-15,25-60-12 16,-23 49-11 0,2-2-6-16,5 3-11 0,-5 1-7 0,-2 2-1 0,0 3 0 0,-2 4-1 15,0 0-2-15,-8 0-2 16,-7 4-5 0,3 8-5-16,-13 5 0 0,-4 6 0 0,4 7-1 15,5 2 0-15,1-2 1 0,11-2-1 16,4-4-2-16,1-3 0 0,3-3 1 15,5 0 2-15,-1-4-1 16,2 1 1-16,6-3 0 0,1 1 0 0,-1-2-1 16,11 1 1-16,-2-3 0 0,-1 0 1 15,3-3 0-15,0 2 1 0,-3 0 0 16,3-2 0-16,-4 2 0 0,-5-2 3 16,-8-1-1-16,-1 2 4 0,-3-2 2 15,-2 2-3-15,-7 3-1 0,-9 3-1 16,-13 5-5-16,-8 2 0 0,-11 2 0 0,5-1-39 15,-9-5-35-15,-2-8-98 0,1-9-385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31:09.417"/>
    </inkml:context>
    <inkml:brush xml:id="br0">
      <inkml:brushProperty name="width" value="0.05292" units="cm"/>
      <inkml:brushProperty name="height" value="0.05292" units="cm"/>
      <inkml:brushProperty name="color" value="#FF0000"/>
    </inkml:brush>
  </inkml:definitions>
  <inkml:trace contextRef="#ctx0" brushRef="#br0">24882 5320 166 0,'0'0'109'0,"0"0"-105"0,0 0 8 0,0 0 14 0,-52-53 2 15,42 45 7-15,8 2 4 0,0 0 0 16,0-2 4-16,2-1-5 0,0-1 12 16,0-1-18-16,4-1-20 0,0-1 3 15,2-1 6-15,2 0 0 0,3 2 0 16,-5 0-2-16,4 4-10 0,1 2 0 16,-3 1-1-16,-6 4-2 0,2 0-2 15,4 1-1-15,-1 5-3 16,3 6-1-16,-6 5-1 0,4 5 0 0,3 9 1 0,-3 8-1 15,-4 6 1-15,-4 7 1 16,-2 3 0-16,-4 2 2 0,0-1 0 0,-1-2 0 16,7-4 1-16,-2-4-3 15,2-5 2-15,4-4-1 16,1-5 0-16,5-3-1 0,-4-5-10 0,4-4-6 0,5-4-7 16,-3-7 2-16,11-2 0 0,-2-7-1 15,4 1-7-15,6-9-1 0,0-6-6 16,2-5-12-16,0-6 7 0,0-1 13 15,-2-4 14-15,0-4 10 0,-4-3 4 16,-5 1 2-16,-1 0 0 0,2 3 11 16,-11 3 17-16,-3 6 11 0,1 3 2 0,-8 5-2 15,-2 4-2-15,0 3-6 0,0 3 10 16,-6 1-10-16,2 1-7 0,-5 2-6 16,3 2-11-1,0 1-6-15,-6 1-3 0,1 7-2 16,1 6-1-16,-5 2 1 0,3 2 1 0,-3 4 1 0,1 1-1 15,4 4 1-15,-7 2 1 16,5-3 0-16,-1 3 0 0,7-3-1 0,2 1 0 0,4 0 0 16,0-3-3-16,10 0-13 15,3-3 4-15,3-1 1 0,5-5 1 0,4-5 4 16,-5-5 4-16,5-3 2 16,2-2 1-16,0-7 0 0,-4-6 1 0,-3-4 8 15,3 0 5 1,-13-4-5-16,1-1 2 0,-5-7-4 0,-2-4 0 0,-4-4-2 15,-2-2-3-15,-6 6-1 0,0 5-2 32,1 8 1-32,-5 5 0 0,-5 3-1 15,9 5-2-15,-8 4-10 0,3 3-13 16,3 5-13-16,-5 9-13 0,7 4-8 16,0 8-4-16,-5 0-20 0,7 3 5 15,6-3-47-15,2-4-75 0</inkml:trace>
  <inkml:trace contextRef="#ctx0" brushRef="#br0" timeOffset="410.15">25612 5645 165 0,'0'0'86'0,"68"-34"-7"16,-37 14-3-16,-6-1-7 0,-5 0-13 15,-1 1-2-15,-9 5-2 0,3 0-10 16,-5 5 0-16,-4 2-3 0,-4 2-7 16,0 5-12-16,0 1-7 0,0 0-8 0,0 0-3 15,0 4-2-15,0 2-1 16,0 4-2-16,0 3 1 0,-6 3 1 0,-7-1 1 15,3 4 0-15,2-4 0 0,-7-2 0 16,5 0 0-16,2-5-6 0,-7-3 2 16,3-3 2-16,2-2 0 0,-9-2 0 15,5-6 0-15,-9-4-7 0,4-2-7 16,3-6 3-16,5 2 7 0,-3-2 4 16,8 0 1-16,4-1 1 0,2-1 1 15,0-3 3-15,4-2 8 0,8 3 3 16,5 2-6-16,-5 5-6 0,9 4-2 15,-1 3 1-15,1 6-2 0,6 4 0 16,4 2 2-16,2 8 0 0,0 5 1 16,2 5 2-16,0 5 2 0,0 4-2 0,-1 9-1 15,-8 5-3-15,-5 4 0 0,-8 10 0 16,-13 2-1-16,0 3 2 0,-11 3 1 16,-5 1-2-16,5-2-1 0,-7-5-3 15,7-6-7-15,-1-7-11 0,-3-6-4 16,9-7-18-16,-6-5-22 0,-3-6-13 15,9-6-40-15,-4-5-30 0,-3-7-125 16</inkml:trace>
  <inkml:trace contextRef="#ctx0" brushRef="#br0" timeOffset="982.45">26594 5424 441 0,'0'0'69'0,"0"0"-15"0,0 0-2 15,0 0-14-15,-11-59-6 0,13 51-3 16,0 2 5-16,2 3-5 0,1 1-10 16,-3 1-5-16,2 1-7 0,-2 0-2 15,2 6-3-15,2 5-2 0,5 4 0 16,-3 6 0-16,-4 2 0 0,0 6 1 15,-2 5-1-15,0-3 1 0,-2 1 0 16,2-3 0-16,-4-3-1 0,0-4 0 16,2-7 0-16,0-2-2 0,0-6 0 15,0-5-1-15,0 1 0 0,0-3 2 0,0 0 1 16,0 0 0-16,4-6 1 0,0-6 2 16,5-5 0-16,-1-3 0 0,-2-5 0 15,7-6 2-15,1-5 2 0,0-4 2 16,7-6-1-16,4 2-5 0,-2 2-1 15,-1 7-1-15,1 7-1 0,-10 9 0 16,1 5-3-16,-6 7 3 0,-4 4 0 0,-4 3 2 16,2 0-2-16,1 9-1 15,1 4 0-15,0 11 1 0,-4 5 0 0,0 8 0 16,2 7 0-16,-4 1 1 16,0-1-1-16,2-5 1 0,0-8-1 0,10-6 1 15,-4-4-1-15,3-5-1 0,5-2 1 16,5-5 2-16,8 0 4 0,1-7 2 15,6-2 11-15,3-1-11 0,-2-9 1 16,-2-3-6-16,-4-2 1 16,-6-4-2-16,-5 0-1 0,-5-2 2 0,-5 0-3 15,-10 2-10-15,-2 2-19 0,-9 3-23 16,-7 4-56-16,-1 3-70 0,-4 3-110 16</inkml:trace>
  <inkml:trace contextRef="#ctx0" brushRef="#br0" timeOffset="2554.69">23557 8164 445 0,'0'0'46'0,"0"0"10"0,0 0-3 15,0 0-9-15,0-60-13 16,4 55-3-16,0 1 4 0,2 0-8 0,1 3-9 16,1 1-7-16,0 1-5 15,-2 8-1-15,7 2 1 0,1 9-1 0,-3 4 1 16,5 4 0-16,-10 7 1 0,3 6-3 15,-3 4 1-15,-2 4-1 0,-4-1 1 16,0 1-2-16,0-5 2 0,0-3-2 16,-2-6 0-16,2-7-1 0,0-2 1 15,6-10 0-15,-2-2 0 0,-2-4 0 16,2-3 0-16,-4-4 0 0,0-3 0 16,0 0 1-16,2-7 1 15,3-8 4-15,3-2 9 0,2-7 5 0,-4-6-5 16,3-4-6-16,7-8-3 15,-6-6-1-15,7-3-2 16,2-2-2-16,7 5 0 16,-7 8-1-16,2 10-2 0,-5 10 2 0,-3 8-2 15,-5 6 2-15,-2 5-1 0,-2 1 0 16,5 3 1-16,-5 6-2 0,0 6 2 16,-2 8 0-16,2 5 0 0,-4 8 0 15,0 1 0-15,0 0 1 0,0 1-1 16,0-6 1-16,2-1-1 0,-2-2 0 15,2-4-2-15,2-3 1 0,5-4 1 16,-3-5 0-16,-2-4 0 0,4-3 0 16,7-3 0-16,-3-3 0 0,9-2 1 0,-5-6 9 15,7-3 1-15,-2-2 7 16,1-5-5-16,1-2-2 0,-4-5-2 0,-1-3-7 16,-3-3 1-16,1-1 0 0,-7 2-2 15,-3 8-1-15,-4 5 0 0,-2 6-3 16,-2 3-8-16,-4 4-7 0,-1 5-7 15,1-1-11-15,-4 8-19 0,0 2-30 16,1 3-15-16,1 4-46 0,-2-3-110 16</inkml:trace>
  <inkml:trace contextRef="#ctx0" brushRef="#br0" timeOffset="3008.31">24702 7854 371 0,'0'0'71'0,"0"0"-26"15,0 0 11-15,0 0 1 0,0 0-20 16,0 0-20-16,0 0 1 0,0 0 5 16,12-15 4-16,1 15 1 0,10 0-2 15,-7 4-6-15,7 4-4 0,4 3-5 0,-9 6-3 16,1 6-3-16,-2 6-2 0,-5 8-2 16,-6 7 0-16,-4 3 0 0,-2 7 0 15,-4-3 1-15,2-1-2 0,-2-4-1 16,2-6-2-16,0-3-2 0,2-6-2 15,2-2-8-15,2-3-2 0,2-5-7 16,7-2 0-16,3-6 5 16,-4-3 3-16,9-6 3 0,-2-4 5 15,6-2-2-15,1-10 5 0,3-3 2 16,4-6 1-16,-2-3-1 0,-2-1-7 0,-8 0-9 16,-2 0-4-16,-3 6-15 0,-1 4-30 15,-11 4-5-15,0 3-2 0,-4 0-22 0,0-1 18 16,-2 3-105-16</inkml:trace>
  <inkml:trace contextRef="#ctx0" brushRef="#br0" timeOffset="3512.78">25477 8226 456 0,'0'0'84'0,"0"0"-28"0,0 0-13 0,0 0 12 16,0 0-6-16,11-51-14 0,-13 43-12 16,-3 1-10-16,3 0-5 0,-8 2-3 15,-4 0-3-15,5 2-1 16,-11 4 0-16,7-2-1 0,-10 1 0 0,7 5 0 15,-9 5-1-15,4 5 1 0,-1 3-1 16,-5 5-2-16,2 1-2 0,2 2-2 16,5 2 0-16,-1-2-2 0,7 0 3 0,8-1 3 15,-1-3-1-15,5 2 2 0,2-3 0 16,5 0 1-16,3-1-4 0,11-5 1 16,-1-1 3-16,7-6 0 0,6-4 1 15,2-5 1-15,3-5 1 0,-1-7 6 16,0-4 7-16,-2-4 2 0,-4 2-4 15,-8-4-5-15,-7-2-3 0,-3-5 0 16,-3-6-1-16,-10-3-3 0,0 0 0 16,-12 4-2-16,1 7 1 0,-5 5-6 15,-1 5-4-15,-3 7-4 0,5 5-6 0,-7 6-10 16,5 4-7-16,-6 9-11 0,7 6-4 16,-3 3-15-1,11 2-9-15,-5-1-34 0,7-5-74 0</inkml:trace>
  <inkml:trace contextRef="#ctx0" brushRef="#br0" timeOffset="3969.18">25568 8338 4 0,'48'9'238'0,"-3"-9"-163"0,-1-2-4 16,-7-5-3-16,-10-1 9 0,-9 0-7 15,-1 3-13-15,-11 1-3 0,-2-1-1 16,0 1-7-16,0 2-15 0,1 0-13 16,-1 2-5-16,-2 0-6 0,2 0-4 0,-2 3-1 15,0 1-1-15,0 4-1 16,-2-1 1-16,0 4 1 0,0 2-2 0,-2 0 0 15,-8 0 0-15,-3 1 0 0,5-2 0 16,-8-3-5-16,-1-5-5 0,5 0-1 31,-9-4 1-31,0 0-5 0,3-3 0 0,-7-6 4 0,0-1 2 0,6-2 1 16,-3-2 3-16,7-2 5 0,-3-1 1 16,9 0-1-1,-3-1 3-15,4-3 6 0,6 1 4 0,0-2 2 0,2 0 0 16,4-2-1-16,10 4-2 15,-1-2-4-15,7 6-2 0,-1 2-2 16,8 6 0-16,0 2-2 0,4 5-1 16,0 1 1-16,4 7 1 0,2 7 2 0,-2 2 1 15,0 5 3 1,-2 4-2-16,-4 6-1 0,-4 5-2 16,-6 7-4-16,1 7 0 0,-11 5 2 15,-7 4 1-15,0 2-3 0,-8 1-1 16,1-2-1-16,-7 0-2 0,2-9-5 15,3-4 0-15,1-4-4 0,-4-7-6 0,6-8-5 16,2-11-10-16,-2-6 3 16,4-7-14-16,-5-4-22 0,3-9 12 0,2-9-17 15,0-9-56-15,0-2-45 0</inkml:trace>
  <inkml:trace contextRef="#ctx0" brushRef="#br0" timeOffset="4538.04">26341 8108 449 0,'0'0'58'15,"0"0"14"-15,0 0-12 0,-55-34 3 16,50 32-13-16,3 2-24 0,2 0-11 0,0-2-5 16,0 2-3-16,0 0-1 15,0 6-3-15,4 6 1 0,1 1 2 0,5 5 5 16,-4 5 3-16,0 0-2 0,7 5-3 15,-1-1-2-15,-6 2-4 0,5-4 1 16,-3-3-2-16,-4-3-1 0,-4-3 0 16,2-3-1-16,-2-3 0 0,0-4 0 15,0-2 1-15,0-3-1 0,0-1 0 16,0 0 1-16,0 0 1 0,0-4 1 16,4-4 1-16,-2-3 7 0,2-4 0 15,1-3-2-15,3-3-2 0,4-3 0 16,-6-7-1-16,13-5-1 0,-4-4-2 0,9-2-2 15,-1 3-1-15,0 3 0 0,0 11 1 16,-13 7-1-16,-2 10 0 0,-2 3 1 16,-4 3-1-16,0 2-1 0,1 2-1 15,1 9-3-15,-2 7 1 0,-2 6 3 16,0 7 1-16,0 5 0 0,0-1 1 16,0 3-1-16,0-2 0 0,0-3 0 15,0-4 1-15,2-5-1 0,6-4 0 16,2-5 0-16,3-3 2 0,-5-4-2 0,11-4 3 15,-5-1 5-15,11-3 0 0,2-3 1 16,0-5 3-16,-2-4-1 0,-1-1-3 16,1-4-1-16,-6-1-7 0,-1-1 0 15,-1-4 0-15,-3 5 0 0,-7 2 0 16,-1 2 0-16,-4 6 0 0,-2-1 0 0,0 4 0 16,-6 1 0-16,-1 0-16 0,1 1-7 15,-4 1-10-15,2 2-7 16,1 8-7-16,3 2-37 0,-4 3-48 0,0-1-80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28T04:31:43.303"/>
    </inkml:context>
    <inkml:brush xml:id="br0">
      <inkml:brushProperty name="width" value="0.05292" units="cm"/>
      <inkml:brushProperty name="height" value="0.05292" units="cm"/>
      <inkml:brushProperty name="color" value="#FF0000"/>
    </inkml:brush>
  </inkml:definitions>
  <inkml:trace contextRef="#ctx0" brushRef="#br0">12386 5148 144 0,'0'0'125'16,"0"0"-63"-16,0 0 98 15,0 0-122-15,0 0-15 0,-29-51 3 0,25 44 11 16,2 0-8-16,0-1-3 0,2 2-2 15,0 1 27-15,0 0-31 0,0 1-7 16,0 2 3-16,0 1-3 0,0 1-6 16,2-3-3-1,0 3-2-15,4 0-2 0,3 0 0 0,3 1 0 0,-6 2 0 16,5 4-1-16,-3 4 1 0,2 1 0 16,-6 8 1-1,2 2-1-15,-3 6 2 0,-1 1 1 0,-2 3-3 0,-2 2 2 0,-3 0-1 16,1-2 0-16,2-1 0 15,0-5 0-15,0-4-1 0,2 0 0 16,-2-6 1-16,2 0-1 0,0-7 0 0,0-2 0 16,4-2 0-16,-4-2 0 0,4-2-2 15,0-1-2-15,7-7-2 0,5-5-7 16,-1-5-14-16,5-6-20 0,-1-6-18 16,-2-5-24-16,-3-5-54 0,-2-1-110 15</inkml:trace>
  <inkml:trace contextRef="#ctx0" brushRef="#br0" timeOffset="363">12423 4771 398 0,'0'0'89'15,"0"0"-9"-15,0 0 5 0,0 0-17 0,0 0-14 0,0 0-11 16,0 0-11-16,0 0-11 0,0 0-10 15,-31 2-6-15,21 3-2 0,0 3-1 16,-1 2-2-16,3 1 0 0,0 0 1 16,-2 1-1-16,3-1 0 0,3 2-1 0,0-4 1 15,4-2 0-15,0 1-2 16,0-2 1-16,4 1 1 0,4-3 0 0,5-2 1 16,-5-1 1-16,7-1 0 0,-1-1 10 15,-8-4 5-15,3-1-5 0,-1-1 1 16,-2-4 2-16,-4-1 0 0,0-2 0 15,-2-1-4-15,-2-3-4 0,-8-3-2 16,-3 1-3 0,5 2-1-16,-4 4-1 0,5 6 1 15,1 3-1-15,2 3-1 0,4 2-15 16,0 7-15-16,-2 11-20 0,0 5-20 0,2 3-50 16,-2 4-60-16,-6-5-205 0</inkml:trace>
  <inkml:trace contextRef="#ctx0" brushRef="#br0" timeOffset="-154606.28">16000 9951 101 0,'0'0'9'0,"0"0"-8"15,0 0-1-15,0 0 0 0,0 0-12 0,-13-1-5 16,13-1-11-1,4 2-7-15</inkml:trace>
  <inkml:trace contextRef="#ctx0" brushRef="#br0" timeOffset="-153897.89">15913 9743 333 0,'0'0'66'15,"0"0"-26"-15,0 0 7 0,0 0 3 16,0 0-11-16,0 0 6 0,0 0-14 15,0 0 2-15,0 0 5 16,-15 13-1-16,15-13-2 0,0-2-8 0,0 2-7 16,0 0-3-16,0 0-6 0,0 0-1 15,0 0-1-15,0 0-2 0,0 0 0 16,0 0 0-16,0 0-2 0,0 0-1 16,0 0-2-16,0 0 0 15,4 0 0-15,-2 0-2 0,7 1 0 0,-5 1 1 16,2 2-1-1,-2 0 0-15,2-1 0 0,1 0 0 0,3 0 1 0,0-1-1 0,1 1 0 16,9 1 0-16,5 0 1 0,4 0 2 16,8 1 0-16,5-1 0 15,3-3-3-15,7 1 3 0,-5-2 0 16,7 0 0-16,-13 1 0 0,-1-1 0 0,-9 0-1 16,-9 0 0-16,-7-1 1 0,-3 2-3 31,-8-1 2-31,-2 2 0 0,-2-1-1 15,0 1 1-15,0-2-2 0,0 1 0 16,0 1 0-16,0 2 0 0,-2 2-1 16,-2 3 1-16,-8-1-1 0,-1 3-11 0,-3 1-6 15,-9 1-3-15,-2-1-11 0,-6 2-23 16,-6 0-37-16,-9 0-20 16,-1-1-82-16</inkml:trace>
  <inkml:trace contextRef="#ctx0" brushRef="#br0" timeOffset="-153346.83">7584 10037 466 0,'0'0'99'0,"0"0"-53"0,0 0-19 16,0 0 18-16,0 0-4 15,0 0-16-15,0 0 7 0,29 3-6 0,-16-1-8 16,-1 0-5-16,5 2 0 0,3-2-2 16,5 0 0-16,6-2-5 0,6 1-2 15,9-1-1-15,1 0-1 0,11-3-1 16,2 1-1-16,6 0-21 0,-2-2-58 15,-6-4-81-15,-12-6-223 0</inkml:trace>
  <inkml:trace contextRef="#ctx0" brushRef="#br0" timeOffset="-152636.78">19129 8422 510 0,'0'0'51'15,"-2"-55"7"-15,4 35-2 0,0 3 6 0,2 3-10 16,-2 4-16-16,3 3-9 0,-5 4 1 0,2 0-7 16,-2 2-5-16,2 1-5 15,-2 0-4-15,0 1-5 0,0 5-2 0,0 2 0 16,0 9 0-1,0 3 0-15,0 8 1 0,-4 3 0 0,-3 6 2 0,1 4-1 16,-4-2 1-16,2 1-3 0,1 0 0 16,5-3-1-16,2-3 0 0,0-2-1 15,0-6-12-15,9-2-10 0,-1-3-18 16,0-6-13-16,0-6-29 0,3-4-19 16,-1-5-65-16,-2-6-159 15</inkml:trace>
  <inkml:trace contextRef="#ctx0" brushRef="#br0" timeOffset="-152260.29">19776 8238 632 0,'0'0'68'0,"0"0"-45"0,0 0 4 16,0 0 27-16,0 0-23 0,0 0-18 15,0 0-6-15,0 0-1 0,-58 7-3 16,40 4-2-16,-1 5-1 15,-2 2 0-15,3 5 1 0,-1 3-1 16,1 3 0-16,-1 3 1 0,0 5-1 0,5 2 0 16,-1 1-2-1,5-4 1-15,8-1-1 0,0-5 0 0,4-5 0 0,4-2 2 16,5-6 0-16,3-2 0 0,5-4-2 16,1-5 2-16,7-3 2 0,2-5 0 15,0-7 4-15,0-4 14 0,0-5 0 16,-2 0 7-16,-2-4-7 0,-3 0-3 15,-3-3-2-15,-3-2-4 0,-5-2-4 16,-3 0-1-16,-8 5 0 0,-4 2-3 16,-8 2-1-16,-13 6 1 0,-8 2-3 15,-5 7-3-15,-7 2 2 0,0 3-11 16,-1 3-7-16,1 7-10 0,1 2-16 16,1 4-25-16,-1 0-50 0,1 2-32 0,8-4-126 15</inkml:trace>
  <inkml:trace contextRef="#ctx0" brushRef="#br0" timeOffset="-149046.72">19784 7954 157 0,'0'0'27'16,"0"0"-25"-16,0 0-2 0,0 0 0 0,0 0 0 16,0 0 8-16,0 0 1 0,0 0 1 15,0 0-5-15,7 35-3 0,-3-25 0 16,2 0 0-16,0 1-2 0,4-5-2 15,-3 2 2-15,-1-4-1 0,2-2 1 16,-4-1 1-16,-4-1 1 0,0 2 5 16,0-2 24-16,0 0 20 0,0 2 2 15,0-2 10-15,0 0-4 0,0 0-3 16,0 0-6-16,0 0-11 0,0 0-12 16,0-1 0-16,0-1-1 0,-2-1 3 15,0 2-2-15,0-1-2 0,-2-1-4 0,0 1 0 16,2-1-4-16,0 1-3 0,0 0-4 15,-3 0-2-15,3 1-2 0,-4 1 1 16,0 0-4-16,-2 0 0 0,-3 3 0 16,-1 1-1-16,-5 4-1 0,-1 1-1 15,-1 3 1-15,-3 2-1 0,-1 4 1 16,0 0-1-16,-2 7 1 0,-2 1-1 16,5 5-1-16,-5 6 1 0,0 2 1 0,-2 2-1 15,2 0 1-15,6-4-1 16,7-7-1-16,8-5-1 0,2-4 2 0,4-5-2 15,6-2 0-15,0-2-6 16,6-3-9-16,1-3-1 0,-1-2-8 0,3-4-1 16,-1-1-27-16,3-6-24 0,-5-3-56 15,-4 0-173-15</inkml:trace>
  <inkml:trace contextRef="#ctx0" brushRef="#br0" timeOffset="-147317.93">11824 6903 81 0,'0'0'36'0,"0"0"-24"0,0 0-6 16,0 0 8-16,0 0 4 0,0 0-6 15,0 0 2-15,0 0-2 0,0-16 2 16,0 13 1-16,-2-2-7 0,0 1-1 15,2 0 1-15,0 1 0 0,0-1-5 16,-4-1 1-16,2 1-2 0,-3 1-2 16,3 1 4-16,0 1-3 0,0-2 4 15,-2 0 13-15,2 2 7 0,0-1 4 16,-2-1 1-16,4 0-2 0,0 1-1 0,-2 0-3 16,2 0-3-16,0 1-3 0,-2-2-4 15,2-1-4-15,0-1-2 0,0 2 29 16,0 0-37-16,0-1 0 15,0-1-1-15,4 1 1 0,0-2-16 0,2 5-23 16,-2 0-16-16,0 1-18 0,5 1-19 16,-7 0-57-16</inkml:trace>
  <inkml:trace contextRef="#ctx0" brushRef="#br0" timeOffset="-146688.39">11888 6642 144 0,'0'0'125'0,"0"0"-77"15,0 0-5-15,0 0 8 0,0 0-6 16,0 0-6-16,0 0 2 0,-2-4 1 16,2 2-2-16,0 1-8 0,2 1-9 15,0 0-8-15,8 0-4 0,7 5 10 16,-3-1 0-16,9 4-1 0,6 0-2 16,0 3-1-16,6 3-7 0,2 2 0 0,1 1-4 15,1 3-3-15,0 2 0 16,-2 0-3-16,-2 1 2 0,-1 1 0 0,-8-3 0 15,-5-1-1-15,4-6-1 16,-15-3 0-16,3-3-23 0,-1-2-29 0,-6-1-15 16,-2-2-16-16,-2-3-57 0,1 0-66 15</inkml:trace>
  <inkml:trace contextRef="#ctx0" brushRef="#br0" timeOffset="-146500.08">12423 6704 439 0,'0'0'96'0,"0"0"-31"0,0 0 4 16,0 0 11-16,0 0-21 0,0 0-26 16,0 0-4-16,0 0-7 0,0 0-8 15,-29-22-7-15,21 33-7 16,2 3 0-16,-11 2 0 0,3 3 1 0,-9 0 0 16,7 2-1-16,-7 0-2 0,6 1-25 15,1-1-25-15,-1-1-41 0,-1-1-48 16,-5-4-170-16</inkml:trace>
  <inkml:trace contextRef="#ctx0" brushRef="#br0" timeOffset="-145004.83">13455 6088 93 0,'0'0'63'15,"0"0"-24"-15,0 0 15 0,0 0-2 16,0 0-17-16,-15-8 13 0,11 6-5 16,2-3-3-16,0 2 5 0,2 1 1 15,-4 1-2-15,4 1 0 0,0 0-3 16,0-1 6-16,0 0-10 0,0 0-5 16,0 0-5-16,0 0-6 0,0 0-3 15,0 1-6-15,0 0-5 0,0 1-2 16,0 3-2-16,4 2-2 0,-2 6-1 15,2 6 0-15,3 7 2 0,-7 3-1 16,6 3 4-16,0 5-4 0,-2-2 2 0,2 1-2 16,-2 2 1-16,1-1-1 0,-3-2 0 15,-2-5 0-15,4-4 0 0,0-3 0 16,-2-5-1-16,0-4-15 0,-2-3-12 16,0-3-17-16,2-3-24 0,-2-4-26 15,0 0-37-15,-4-1-86 0</inkml:trace>
  <inkml:trace contextRef="#ctx0" brushRef="#br0" timeOffset="-144562.4">13862 6081 81 0,'0'0'416'0,"0"0"-351"0,0 0-8 16,0 0 3-16,0 0-13 0,0 0-8 15,0 0-2-15,0 0-2 0,13-32-9 16,-13 31-9-16,0 1-3 0,-5 0-6 16,5 0 1-16,-2 0-2 0,0 0-1 15,-2 3-4-15,-4 0-2 0,2 3 0 16,-1 4-2-16,-1 4-1 0,-4 5 2 0,-1 5 1 16,1 2-1-16,0 5 1 0,3 1 0 15,-1-2 0-15,2 3 0 0,1-2-1 16,5 1 1-16,2-2 0 0,2 0 0 15,11-2 0-15,-1-1-2 0,-1-5 1 16,5-2 1-16,-1-6-2 16,5-2 2-16,-5-5-1 0,8-4 1 15,-3-3 0-15,-3-2 0 0,8-6 2 0,-9-1 0 16,3-5-1-16,-9 0 2 16,2-2 5-16,-5 0 4 0,-9-1 5 0,2-5-2 15,-13 3-4-15,1 0-4 0,-15 4-7 16,-4 4 0-16,-4 4-3 0,-5 7-3 0,-11 4-15 15,3 7-15-15,-1 6-12 0,9 3-17 16,11 6-49-16,5 4-43 0,1-3-176 16</inkml:trace>
  <inkml:trace contextRef="#ctx0" brushRef="#br0" timeOffset="-143762.33">7683 9411 467 0,'0'0'80'0,"0"0"-31"0,0 0-29 16,0 0 24-16,0 0 13 0,0 0-15 15,0 0-11-15,50-43-3 0,-31 42-6 16,1 1-4-16,-1 0-7 0,6 7-1 15,0 2-2-15,-1 4-3 0,5 1-3 16,0 4 0-16,2 1-1 0,-6 2-1 16,2 2 1-16,-2-3-1 0,4 2-3 0,0-1-15 15,0-2-15-15,-3-2-18 0,1-2-22 16,-4-6-22-16,0-2-51 0,-7-6-141 16</inkml:trace>
  <inkml:trace contextRef="#ctx0" brushRef="#br0" timeOffset="-143589.65">8256 9304 589 0,'-19'-56'69'0,"5"37"3"15,2 3 4-15,1 4-10 0,3 7-22 0,4 2-11 0,-2 3-4 0,2 1-12 16,-3 6-9-16,1 8-8 0,-4 8-1 16,-7 10 0-16,1 10 1 0,-3 6 1 15,-2 3-1-15,1 3-1 16,1 2-5-16,-2 3-23 0,5 6-19 0,-7 1-45 15,-4 0-74-15,3-11-107 16</inkml:trace>
  <inkml:trace contextRef="#ctx0" brushRef="#br0" timeOffset="-143053.48">8750 9531 335 0,'0'0'137'0,"0"0"-68"0,0 0-16 16,-14-53-2-16,14 43-2 0,0 1-8 16,0 1 1-16,0 3-2 15,2 1-9-15,-2 2-3 0,0 0-8 0,0 2-5 16,0 0-1-16,0 0-6 0,0 0-1 16,0 0-4-16,0 4-1 0,0 4-2 15,0 6 0-15,-4 5 1 0,-5 4 0 16,3 3 0-16,-4 2-1 0,-1 2 3 15,-1 2-3 1,2-1 1-16,-3 0-1 16,3 0-1-16,2 0 0 0,-1 1 1 0,-1-4-1 15,2-3-1-15,0 0-3 16,-1-6 2-16,5-3 1 0,0-6 1 0,4-3 0 16,0-3-1-16,0-3 1 15,8 1-2-15,1-2 2 0,3 0 0 0,9-3 1 16,1-5 1-16,5-4-1 15,6-1 2-15,0-3 0 0,7 0-2 0,-5-3-4 16,-4 1 4-16,-4 5 0 0,-5 2 0 16,-11 6-13-16,-3 1-22 0,-4 2-35 15,-4 1-50-15,-6 1-63 0,-4-2-172 16</inkml:trace>
  <inkml:trace contextRef="#ctx0" brushRef="#br0" timeOffset="-142801.65">8763 9549 538 0,'0'0'95'16,"0"0"-29"-16,-9-57 5 0,9 49 14 16,2 6-25-16,0 2-21 0,-2 0-3 15,0 0-13-15,2 3-13 0,3 3-10 16,-1 7 0-16,2 4 0 0,0 8 0 16,-4 8 0-16,2 2 0 0,0 6 0 15,-1 0 0-15,-1 3 0 0,0 5 0 16,0 1 0-16,-2 1 0 0,0-5 0 15,2-3 0-15,2-5 0 0,-2-2 0 0,4-4 0 16,-4-5 0-16,2-5-5 0,3-2-39 16,-1-5-19-16,-4-5-33 15,-2-2-75-15,0-5-185 0</inkml:trace>
  <inkml:trace contextRef="#ctx0" brushRef="#br0" timeOffset="-141434.42">9139 9668 414 0,'0'0'73'0,"0"0"-6"16,0 0-14-16,0 0 0 0,0 0-9 0,0 0-4 15,0 0-4-15,0 0-3 16,2-4-9-16,-2 4-3 0,0 0-4 15,0 0-5-15,0 0-3 0,0 1-3 16,2 5-3-16,2 2-1 0,0 3 0 0,4 3 0 16,1 1-1-16,-5 5 1 0,4-2 0 15,-2 2 0-15,3-3-1 0,-3 1 0 16,4-4 0-16,-6-3-1 0,2-1 0 16,3-4 1-16,-3-5 1 0,2 1 8 15,2-2 3-15,5-8 5 16,4-4 3-16,5-7-2 0,9-4-1 0,1-6-18 15,5-5 0-15,8-4 0 0,1-1 0 16,4-1 0-16,-1 0 0 0,-1 4 0 0,-7 4 0 16,-3 4 0-16,-7 7 0 15,-9 5 0-15,-7 4 0 0,-7 5 0 0,-1 4 0 16,-7 2 0-16,0 1 0 0,0 0 0 16,-2 0 0-16,0 0 0 15,0 0 0-15,0 0 0 0,0 0 0 0,0 0 0 16,0 0 0-16,0 4 0 0,-2 3 0 15,2-3 0-15,-2 2 0 0,0 1 0 16,-1-2 0-16,-1 3-24 0,0-2-42 16,-4-6-41-16,-7-8-109 0</inkml:trace>
  <inkml:trace contextRef="#ctx0" brushRef="#br0" timeOffset="-137932.45">11255 12297 105 0,'0'0'0'0,"0"0"-83"0</inkml:trace>
  <inkml:trace contextRef="#ctx0" brushRef="#br0" timeOffset="-137554.45">5643 12098 224 0,'0'0'3'0,"0"0"-3"16,0 0 0-16,0 0-5 0,0 0 5 0,0 0 6 15,0 0-3-15,0 0-3 16,-2 19 0-16,4-15 1 0,2 1 0 0,-2-2 0 16,3 3-1-16,-5-1-1 15,0 3-25-15,0-1-43 0</inkml:trace>
  <inkml:trace contextRef="#ctx0" brushRef="#br0" timeOffset="-132012.52">10652 12222 381 0,'0'0'162'16,"0"0"-91"-16,0 0-25 0,0 0 11 15,0 0-2-15,0 0-14 0,0 0-10 0,0 0-7 16,-19-42-6-16,19 42-6 0,6-2-3 15,1 1-2-15,5 1-3 0,0 0 2 16,9 0 3-16,4 3 1 0,4 6-1 16,8 0 2-16,7 2-1 15,5-1-2-15,7 5-2 0,6 1 0 0,6 3-1 16,0 3-1-16,7 1 1 0,1 4 0 16,-3 1-2-16,-13 3 1 15,0-2 0-15,-9-1-4 0,-9-2 0 16,-5-4-4-16,-10-2 3 0,-3-4 1 0,-13-4 0 0,-3-4 0 15,-4-7 0-15,-4 1 1 0,0-2-1 16,0 0-1-16,-4 0-6 0,-6-5-1 16,-5-6-9-16,-8-4-9 15,5-4-10-15,-5-4-2 0,-2-6-13 0,3-3-9 16,5 0-22-16,-2-5-11 0,5 4-35 16,-5 3-57-16</inkml:trace>
  <inkml:trace contextRef="#ctx0" brushRef="#br0" timeOffset="-131650.36">11379 12016 443 0,'0'0'93'0,"0"0"-17"0,-2-57-6 0,2 45 15 15,-2 0-17-15,2 0-23 0,0 3-8 16,0 3-2-16,-2 3-3 0,2 2-9 16,0 1-7-16,-2 0-16 15,2 0 0-15,-2 1 0 0,0 2 0 0,-4 1 0 16,0 5 0-16,-7 7 0 0,-7 7 0 15,-7 4 0-15,-10 6 0 0,-3 1 0 16,-9 5 0-16,3 4 0 0,-8 0 0 16,7 3 0-16,-5 0 0 0,7-1 0 15,3 3 0-15,5-5 0 0,2 3 0 16,2-4 0-16,4-1 0 0,6-3 0 0,-4-6 0 16,9-5 0-16,3-5 0 0,5-5 0 31,0-4 0-31,3-7 0 0,3 0 0 0,2-3 0 0,2-3 0 0,0 1 0 15,0-1 0-15,0 0 0 0,0 0 0 16,0-3 0-16,9-2 0 0,5-4-8 16,0-2-27-16,11-3-19 15,4-6-14-15,-2-1-45 0,-2-10-40 0,-2-3-255 16</inkml:trace>
  <inkml:trace contextRef="#ctx0" brushRef="#br0" timeOffset="-130549.89">8552 9664 292 0,'0'0'38'0,"0"0"-5"0,0 0 3 16,0 0 4-16,0 0-10 0,0 0-10 0,-54-27 5 15,50 26 9-15,2 1 6 16,2-1-7-16,0 1-5 0,0 0-1 0,0 0-6 16,0 0-3-16,2 0-4 15,4 1-1-15,4 0 9 0,3 4 8 0,3 0-5 16,3 2-2-16,4 1-3 0,1 0-5 16,1 2 1-16,0 0-4 15,4 2-1-15,2 1-2 0,-2 0-2 0,-2-1-6 16,2 2 0-16,-4 0-1 0,1 2 0 15,-3-1 0-15,0-1 1 0,-2 1 0 16,-3-4-1-16,1 0-3 0,-3-4-24 16,-3-2-19-16,1-3-13 0,-6-2-49 15,1-7-49-15,-9-2-177 0</inkml:trace>
  <inkml:trace contextRef="#ctx0" brushRef="#br0" timeOffset="-130359.9">8849 9560 594 0,'0'0'56'0,"0"0"15"16,0 0 6-16,-27-54-4 0,27 51-33 0,0 0-15 16,-2 3-4-16,2 0-5 0,-2 3-7 15,0 6-4-15,-4 5-5 16,-4 8 0-16,-9 8 0 0,-4 6 0 0,-1 4 1 16,-1 0-1-16,4 1-12 15,7 2-19-15,-1 0-23 0,7-1-32 0,-5-1-68 16,-1-9-129-1</inkml:trace>
  <inkml:trace contextRef="#ctx0" brushRef="#br0" timeOffset="-129666.39">9376 8868 277 0,'0'0'61'16,"0"0"-18"-16,0 0 17 0,0 0 9 15,0 0 0-15,0 0-14 0,0 0-13 0,0 0 12 16,3-2-4-16,-3 2-7 16,0 0-6-16,-3 1-8 0,3 2-6 15,0 3-6-15,-2 6-6 0,2 4-5 16,-4 6 1-16,4 5 1 16,-2 7-2-16,0 4-1 0,-4 5 0 0,4 3-2 15,0 0-1-15,-2-3 0 0,4 0-2 0,-2-3 1 16,2-5 0-16,0-5 0 0,0-5-1 15,2-2 0-15,2-8-2 0,-2-1-12 16,0-6-10-16,0-3-17 0,-2-3-3 16,4-2-36-16,-2-5-35 15,0-5-1-15,2-8-47 0,1 1-162 0</inkml:trace>
  <inkml:trace contextRef="#ctx0" brushRef="#br0" timeOffset="-129320.83">9666 8886 558 0,'0'0'82'16,"0"0"-31"-16,0 0 23 0,0 0-14 15,0 0-27-15,0 0-8 0,0 0-5 16,0 0-7-16,0 0-4 0,0 3-5 16,-6 14 3-16,-5 5 4 0,-1 5-1 15,-7 1-6-15,-1 2 1 0,-1-1-2 16,-2-2-3-16,5-2 0 15,-1-1-3-15,9-3 3 0,-3-4 0 0,7-3 1 16,0-2-1-16,4-3 0 0,0 0-1 0,2-2 0 16,0-1-1-16,0-3 0 15,0 0-2 1,0-1 1-16,4-1 1 0,2 1-1 0,4-2 1 0,3-2 1 0,10-6 1 16,-1-2 0-16,5-5 1 15,6 0 2-15,-2-2-2 0,4 2-1 0,-2-2 0 16,-2 4-3-16,-2 1 3 0,-4 5 0 15,-8 2-2-15,-3 1-20 0,-6 1-23 16,-5 0-39-16,-3 1-62 0,-5-2-113 16</inkml:trace>
  <inkml:trace contextRef="#ctx0" brushRef="#br0" timeOffset="-129115.81">9666 8908 614 0,'0'0'79'0,"0"0"18"0,0 0-12 16,0 0-20-16,0 0-27 0,0 0-18 16,0 0-7-16,0 0-7 0,0 0-3 15,21 59 0-15,-7-12-3 0,-4 8 0 16,-1 4 0-16,-3 4 0 0,-2-1 0 0,-2-1 0 16,0-3 0-16,4-1-26 15,-2-2-64-15,1-3-44 0,-1-8-74 16,-4-10-234-16</inkml:trace>
  <inkml:trace contextRef="#ctx0" brushRef="#br0" timeOffset="-128084.36">12120 11851 313 0,'0'0'93'0,"0"0"-21"15,0 0 4-15,0 0-2 0,0 0-18 16,0 0-4-16,0 0-5 0,0 0-9 16,0 0-6-16,8-12-7 0,-8 12-4 15,0 0-3-15,0-2-2 0,0 1-3 16,0 1-4-16,0 0-1 0,0 0-2 15,0 0-1-15,0 3-3 0,-2 3-2 0,-2 6 1 16,2 3-1-16,-3 6 0 0,-7 1 2 16,2 4-1-16,1 1 0 0,-3 1-1 15,0-1 0-15,3-3 1 0,-3 1 0 16,0-2-1-16,5-3 0 16,-1-2 0-16,0-5 1 0,2-1-1 0,4-6 0 15,-1 0 0-15,3-1-2 0,0-1 1 16,0-1 1-1,0 1-1-15,3-1-1 0,3-1 0 0,6 0 1 0,-2-1 1 0,15-1 0 16,-2-4 0-16,10-3 7 16,2-1 5-16,4-2-2 0,-1 0-1 0,-5 2-3 15,-2 1-2-15,-11 2-4 16,-1 0 0-16,-4 3 0 0,-1 0 0 0,-10 0 0 16,0-1 0-16,-2 2 0 0,0 0 0 15,0 0 0-15,-2 1-16 0,0 0-7 16,3 0-13-16,-3 0-9 0,0 0-20 15,0-3-47-15,0-1-36 0,-7-2-149 16</inkml:trace>
  <inkml:trace contextRef="#ctx0" brushRef="#br0" timeOffset="-127811.28">12213 11986 404 0,'0'0'227'16,"0"0"-138"-16,0 0 12 0,-15-61-25 15,13 51-18-15,2 1-19 0,0 0-10 16,0 5-29-16,0 1 0 0,0 2 0 16,0 1 0-16,0 0 0 0,0 1 0 15,0 3 0 1,0 0 0-16,0 5 0 0,2 5 0 0,2 6 0 0,4 7 0 0,-1 2 0 16,-3 3 0-16,6 3 0 15,-4 1 0-15,7 3 0 16,-9 0 0-16,4 1 0 0,-2 3 0 0,-2-2 0 15,7 3 0-15,-7-4 0 0,0-3 0 0,0 2-19 16,-2-1-64-16,-2-2-73 0,-10-7-160 16</inkml:trace>
  <inkml:trace contextRef="#ctx0" brushRef="#br0" timeOffset="-125301.18">8899 15043 397 0,'-43'-59'0'0,"5"45"-7"16,9-1-41-16,11-1 4 0,5-6 1 16,9-1-6-16,4-5-12 0,9 3-24 15</inkml:trace>
  <inkml:trace contextRef="#ctx0" brushRef="#br0" timeOffset="-123912.38">12862 14798 99 0,'0'0'30'0,"0"0"24"16,0 0-9-16,0 0-6 0,0 0-7 0,-11-20-9 31,9 15-8-31,-2 0 1 0,0-1 1 0,-4 2-7 0,1 0-6 0,-3 0-4 16,6 3-9-1,-4-1-29-15,-7 2-25 0,7 0-27 0,2 0-33 0</inkml:trace>
  <inkml:trace contextRef="#ctx0" brushRef="#br0" timeOffset="-120228.8">11931 12068 286 0,'0'0'90'0,"0"0"-36"0,0 0 16 16,0 0 4-16,0 0-15 0,0 0-13 0,-22-13-4 0,22 13-8 0,0 0-7 16,0 0-6-1,0 0-3-15,6-1 2 16,-2 0 2-16,4 1-4 0,1 0-3 0,3 0-1 0,-4 1 0 0,9 3-4 15,-1 1 0-15,3 2-1 16,4 1-3-16,1 1 1 0,10 4-2 0,-1 0-1 16,0 0 0-16,2 2-3 15,2 2 1-15,-4 1-1 0,0 1 1 16,-2-2-2 0,-4-2 0-16,-6-2 0 0,-5-2-2 0,-1 0-9 15,-3-5-10-15,-8 0-12 0,0-1-12 16,-2-2-28-16,-2-1-37 0,-2-1-37 15,-2-1-123-15</inkml:trace>
  <inkml:trace contextRef="#ctx0" brushRef="#br0" timeOffset="-119965.7">12425 11959 183 0,'0'0'469'16,"0"0"-385"-16,0 0-14 0,0 0 2 15,0 0-19-15,0 0-14 0,0 0-13 16,0 0-8-16,0 0-9 0,-31-38-9 0,29 38 0 16,0 0 0-16,-2 8 0 15,-4 9 0-15,-9 3 0 0,3 11 0 16,-13 4 0-16,-6 5 0 0,4 2 0 0,-4 4 0 16,-2-1 0-16,4 0 0 15,2-6 0-15,2-5 0 0,8-7-20 0,3-4-17 16,3-5-22-16,3-5-37 0,-6-3-47 15,3-5-45-15</inkml:trace>
  <inkml:trace contextRef="#ctx0" brushRef="#br0" timeOffset="-119195.53">12574 11601 11 0,'0'0'208'0,"0"0"-163"0,0 0 3 0,0 0 10 16,-10-51-5-16,10 40-9 0,0-2-10 15,0 1 3-15,0-1-2 0,0-1 1 16,0 4 0 0,0 0-3-16,0 0 3 0,0 2 4 0,0-2-1 0,-2 1-5 15,-2-1-5-15,2 1-3 0,-2 1-6 16,1-3-7-16,1 4 0 16,0 1-1-16,-6 1 0 0,6 2-4 15,-2 1-3-15,-2 0-2 0,-1 2 1 0,3 0-3 16,-6 0 0-16,4 1-1 0,-2 4 0 0,1 4-2 15,-1 4 0-15,-2 6 0 16,-1 0 0-16,7 2 1 16,0 0 1-16,2-2 0 0,2-1-2 15,0-1 1-15,2-2 0 0,2 0 0 0,5-2 1 0,3 3-3 16,2-3 3-16,11 4 0 0,-4-1 0 16,2 0 0-16,6 0 2 0,0 0 1 15,-5-2-1-15,1 0 0 0,-2-2 0 16,-5-1 0-16,-3 1-1 15,-5 0 1-15,5-1 0 0,-9 1-1 0,-4-2 0 16,-2 4 0-16,0-1 0 16,0-2-1-16,-2 3 1 0,-8-2-1 15,-5 0-7-15,1 0-3 16,-7 0 0-16,2-2-1 0,1-1-3 0,-3 1 3 0,9-5 5 0,-3-1 2 16,5-1 2-16,2-3 2 0,3 0 0 15,1-1 0-15,-4-4 1 0,4-1 0 0,2-1 2 16,0-4 4-16,0-3 3 0,2-4 3 15,0-4-1-15,2-6 1 0,4-4-2 16,6 0-3-16,-5-3 2 0,7-1-2 16,3-2 0-16,-3-3 0 0,5 2-3 15,-7-1-5-15,3 6 0 0,-9 6 0 16,-4 1 0-16,-4 4 0 0,2 1 0 16,-2 1 0-1,-9 4 0-15,-5 3 0 0,-3 6 0 0,-3 2 0 0,-7 6 0 16,-5 4 0-16,1 7-6 0,-2 6-26 31,4 4-13-31,0 4-9 0,6 4-40 0,1 2-77 16,1-2-195-16</inkml:trace>
  <inkml:trace contextRef="#ctx0" brushRef="#br0" timeOffset="-118461.14">8882 14801 442 0,'0'0'72'0,"0"0"13"0,0 0-16 16,0 0-7-16,0 0-12 0,0 0-16 0,0 0-7 15,0 0-3-15,0 0-4 16,42-42-3-16,-28 44-3 0,1 3-3 16,3 6-2-16,1 1 1 0,6 1-2 15,-3 3-4-15,3 3 0 0,2 0-2 16,4 2 0-16,0 2-1 0,4 2-1 0,-2-3 3 16,-2 0-3-16,-2-4 0 15,-4-1 0-15,-4-6 0 0,-3-2-11 0,-3-4-12 16,-5-4-22-16,-2-1-11 0,-5 0-36 15,1-5-19-15,-4-2-72 0,0-2-167 16</inkml:trace>
  <inkml:trace contextRef="#ctx0" brushRef="#br0" timeOffset="-118265.86">9424 14784 488 0,'0'0'94'0,"-12"-54"-11"0,10 42-11 0,-1 3 6 15,-3 2-22-15,4 4-17 0,-2 2-3 16,4 1-4-16,-2 0-5 15,-2 1-9-15,0 1-18 0,-2 5 0 0,-1 6 0 16,-5 3 0-16,-3 8 0 0,-7 4 0 16,-1 3 0-16,-2 6 0 0,-4 1 0 15,0 4 0-15,-2 3 0 0,0 0 0 16,-2 4-18-16,2-2-39 0,4-2-32 16,7 2-71-16,-1-12-91 0</inkml:trace>
  <inkml:trace contextRef="#ctx0" brushRef="#br0" timeOffset="-117577.11">9930 14927 232 0,'0'0'59'16,"0"0"2"-16,0 0 16 0,0 0-14 0,0 0 6 15,0 0-19-15,0 0-9 0,0 0-3 16,-26-46 4-1,26 44 3-15,-5-1-4 0,5 2-7 0,0-1-6 16,-2 2-3-16,2 0-2 0,0 0-1 16,-2 0-3-16,-2 0-3 0,2 2-3 0,-2 5-5 15,-4 4-3-15,-5 8-3 0,-7 8-1 16,-7 9 1-16,-4 8 0 0,-4 4-1 16,-3 3-1-16,5-4 0 15,2-6 1-15,9-2 2 0,3-5-3 0,2-6 0 16,7-3 0-16,6-9 0 0,4-4-4 15,0-3 3-15,0-3-2 0,0-2 2 0,4-3 0 16,2 2-1-16,1-3 0 0,7 0 2 16,-2-1-1-1,7-6 1-15,6-4 1 0,2-3 1 0,6-3-1 16,2-1 1-16,6-2-1 16,1 0 0-16,-3 2 0 0,-2-1-1 0,-2 6 2 0,-8 1-1 15,-6 5-1-15,-11 5-4 0,-4 0-14 16,-2 2-14-16,-4 0-15 0,0 0-6 15,0 1-35-15,-2 0-30 0,-4 3-60 16,-2-1-222-16</inkml:trace>
  <inkml:trace contextRef="#ctx0" brushRef="#br0" timeOffset="-117256.83">9984 15052 574 0,'0'0'42'0,"0"0"30"15,-29-63 10-15,23 47-14 0,2 2-15 16,0 3-12-16,2 3-6 0,-2 2-5 16,2 3-4-1,-1 2-26-15,3 1 0 0,0 0 0 0,0 0 0 0,0 1 0 0,-2 2 0 16,2 3 0-16,-4 6 0 0,4 6 0 16,-2 13 0-16,-2 4 0 0,-4 9 0 15,2 5 0 1,-7 0 0-16,5 0 0 15,0-1 0-15,4-3 0 0,-1 1 0 16,5-4 0-16,0 3 0 0,0-4 0 16,2 0 0-16,3-4 0 0,-3-4 0 15,2-5 0-15,-2-8 0 0,0-3 0 0,0-7 0 16,-2-5 0-16,0-1 0 0,0-3 0 16,0-1 0-16,0-4-40 0,-6-9-44 15,-5-12-79-15,-1-4-213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16-05-2023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Yes, because all the levels from 0 to 2 are completely filled, and there is no gap between the leftmost position and the position of the last leaf in the last level.</a:t>
            </a:r>
          </a:p>
        </p:txBody>
      </p:sp>
      <p:sp>
        <p:nvSpPr>
          <p:cNvPr id="4" name="Slide Number Placeholder 3"/>
          <p:cNvSpPr>
            <a:spLocks noGrp="1"/>
          </p:cNvSpPr>
          <p:nvPr>
            <p:ph type="sldNum" sz="quarter" idx="5"/>
          </p:nvPr>
        </p:nvSpPr>
        <p:spPr/>
        <p:txBody>
          <a:bodyPr/>
          <a:lstStyle/>
          <a:p>
            <a:fld id="{96D023D1-262B-4DDF-8F56-9181C2DC0BB3}" type="slidenum">
              <a:rPr lang="en-IN" smtClean="0"/>
              <a:t>7</a:t>
            </a:fld>
            <a:endParaRPr lang="en-IN"/>
          </a:p>
        </p:txBody>
      </p:sp>
    </p:spTree>
    <p:extLst>
      <p:ext uri="{BB962C8B-B14F-4D97-AF65-F5344CB8AC3E}">
        <p14:creationId xmlns:p14="http://schemas.microsoft.com/office/powerpoint/2010/main" val="2523473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Max-</a:t>
            </a:r>
            <a:r>
              <a:rPr lang="en-US" dirty="0" err="1"/>
              <a:t>Heapify</a:t>
            </a:r>
            <a:r>
              <a:rPr lang="en-US" dirty="0"/>
              <a:t> function can be applied on a node whose left and right children are already the max heaps. If Max-</a:t>
            </a:r>
            <a:r>
              <a:rPr lang="en-US" dirty="0" err="1"/>
              <a:t>Heapify</a:t>
            </a:r>
            <a:r>
              <a:rPr lang="en-US" dirty="0"/>
              <a:t> is applied to node n, it ensures that node n follows the max heap property after the Max-</a:t>
            </a:r>
            <a:r>
              <a:rPr lang="en-US" dirty="0" err="1"/>
              <a:t>Heapify</a:t>
            </a:r>
            <a:r>
              <a:rPr lang="en-US" dirty="0"/>
              <a:t> operation. The Max-</a:t>
            </a:r>
            <a:r>
              <a:rPr lang="en-US" dirty="0" err="1"/>
              <a:t>Heapify</a:t>
            </a:r>
            <a:r>
              <a:rPr lang="en-US" dirty="0"/>
              <a:t> works as follows. First, we compute the largest key among the key at node n, the key at the left child of n, and the key at the right child of n. If the largest key is the same as the key at n, then we are done. Otherwise, the key at n is exchanged with the largest key, and the same steps are performed at the node that previously contained the largest key.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53</a:t>
            </a:fld>
            <a:endParaRPr lang="en-IN"/>
          </a:p>
        </p:txBody>
      </p:sp>
    </p:spTree>
    <p:extLst>
      <p:ext uri="{BB962C8B-B14F-4D97-AF65-F5344CB8AC3E}">
        <p14:creationId xmlns:p14="http://schemas.microsoft.com/office/powerpoint/2010/main" val="2852841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Max_Heapify</a:t>
            </a:r>
            <a:r>
              <a:rPr lang="en-US" dirty="0"/>
              <a:t> is performed at the node at index </a:t>
            </a:r>
            <a:r>
              <a:rPr lang="en-US" dirty="0" err="1"/>
              <a:t>i</a:t>
            </a:r>
            <a:r>
              <a:rPr lang="en-US" dirty="0"/>
              <a:t>, at lines 12-16, we are computing an index among </a:t>
            </a:r>
            <a:r>
              <a:rPr lang="en-US" dirty="0" err="1"/>
              <a:t>i</a:t>
            </a:r>
            <a:r>
              <a:rPr lang="en-US" dirty="0"/>
              <a:t>, LEFT(</a:t>
            </a:r>
            <a:r>
              <a:rPr lang="en-US" dirty="0" err="1"/>
              <a:t>i</a:t>
            </a:r>
            <a:r>
              <a:rPr lang="en-US" dirty="0"/>
              <a:t>), and RIGHT(</a:t>
            </a:r>
            <a:r>
              <a:rPr lang="en-US" dirty="0" err="1"/>
              <a:t>i</a:t>
            </a:r>
            <a:r>
              <a:rPr lang="en-US" dirty="0"/>
              <a:t>) that contains the largest key, called largest. If the largest is not </a:t>
            </a:r>
            <a:r>
              <a:rPr lang="en-US" dirty="0" err="1"/>
              <a:t>i</a:t>
            </a:r>
            <a:r>
              <a:rPr lang="en-US" dirty="0"/>
              <a:t>, then at line-18, we exchange the node's value at index </a:t>
            </a:r>
            <a:r>
              <a:rPr lang="en-US" dirty="0" err="1"/>
              <a:t>i</a:t>
            </a:r>
            <a:r>
              <a:rPr lang="en-US" dirty="0"/>
              <a:t> with the node's value at index largest, and at line-19, we perform the </a:t>
            </a:r>
            <a:r>
              <a:rPr lang="en-US" dirty="0" err="1"/>
              <a:t>Max_Heapify</a:t>
            </a:r>
            <a:r>
              <a:rPr lang="en-US" dirty="0"/>
              <a:t> operation at index largest.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60</a:t>
            </a:fld>
            <a:endParaRPr lang="en-IN"/>
          </a:p>
        </p:txBody>
      </p:sp>
    </p:spTree>
    <p:extLst>
      <p:ext uri="{BB962C8B-B14F-4D97-AF65-F5344CB8AC3E}">
        <p14:creationId xmlns:p14="http://schemas.microsoft.com/office/powerpoint/2010/main" val="705265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the max heap from a nearly complete binary tree of height h, we first apply the </a:t>
            </a:r>
            <a:r>
              <a:rPr lang="en-US" dirty="0" err="1"/>
              <a:t>Max_Heapify</a:t>
            </a:r>
            <a:r>
              <a:rPr lang="en-US" dirty="0"/>
              <a:t> operations on all the nodes at level h-1 that have at least one child, followed by </a:t>
            </a:r>
            <a:r>
              <a:rPr lang="en-US" dirty="0" err="1"/>
              <a:t>Max_Hapify</a:t>
            </a:r>
            <a:r>
              <a:rPr lang="en-US" dirty="0"/>
              <a:t> operations at all the nodes at level h-2, followed by </a:t>
            </a:r>
            <a:r>
              <a:rPr lang="en-US" dirty="0" err="1"/>
              <a:t>Max_Heapify</a:t>
            </a:r>
            <a:r>
              <a:rPr lang="en-US" dirty="0"/>
              <a:t> operations at all the nodes at level h-3, and so on, until we reach the root node.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63</a:t>
            </a:fld>
            <a:endParaRPr lang="en-IN"/>
          </a:p>
        </p:txBody>
      </p:sp>
    </p:spTree>
    <p:extLst>
      <p:ext uri="{BB962C8B-B14F-4D97-AF65-F5344CB8AC3E}">
        <p14:creationId xmlns:p14="http://schemas.microsoft.com/office/powerpoint/2010/main" val="3462323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Max_Heapify</a:t>
            </a:r>
            <a:r>
              <a:rPr lang="en-US" dirty="0"/>
              <a:t> operation at index </a:t>
            </a:r>
            <a:r>
              <a:rPr lang="en-US" dirty="0" err="1"/>
              <a:t>i</a:t>
            </a:r>
            <a:r>
              <a:rPr lang="en-US" dirty="0"/>
              <a:t> takes O(h) operations, where h is the height of the subtree rooted at index </a:t>
            </a:r>
            <a:r>
              <a:rPr lang="en-US" dirty="0" err="1"/>
              <a:t>i</a:t>
            </a:r>
            <a:r>
              <a:rPr lang="en-US" dirty="0"/>
              <a:t>. Therefore, for some constant c, the </a:t>
            </a:r>
            <a:r>
              <a:rPr lang="en-US" dirty="0" err="1"/>
              <a:t>Max_Heapify</a:t>
            </a:r>
            <a:r>
              <a:rPr lang="en-US" dirty="0"/>
              <a:t> operations at level h-1 take c * 1 operations for each node. The </a:t>
            </a:r>
            <a:r>
              <a:rPr lang="en-US" dirty="0" err="1"/>
              <a:t>Max_Heapify</a:t>
            </a:r>
            <a:r>
              <a:rPr lang="en-US" dirty="0"/>
              <a:t> operations at level h-2 take c * 2 operations for each node. The </a:t>
            </a:r>
            <a:r>
              <a:rPr lang="en-US" dirty="0" err="1"/>
              <a:t>Max_Heapify</a:t>
            </a:r>
            <a:r>
              <a:rPr lang="en-US" dirty="0"/>
              <a:t> operations at level h-3 take c * 3 operations for each node, and so on. Finally, the Max-</a:t>
            </a:r>
            <a:r>
              <a:rPr lang="en-US" dirty="0" err="1"/>
              <a:t>Heapify</a:t>
            </a:r>
            <a:r>
              <a:rPr lang="en-US" dirty="0"/>
              <a:t> operation will take c * h operations for the node at height 0. In a nearly complete binary tree, the number of nodes at level h-1 is 2^(h-1), the number of elements at level h-2 is 2^(h-2), and so on. The number of elements at level 0 is 1. Plugging all these values, we get an equation for the time complexity as listed on this slide.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80</a:t>
            </a:fld>
            <a:endParaRPr lang="en-IN"/>
          </a:p>
        </p:txBody>
      </p:sp>
    </p:spTree>
    <p:extLst>
      <p:ext uri="{BB962C8B-B14F-4D97-AF65-F5344CB8AC3E}">
        <p14:creationId xmlns:p14="http://schemas.microsoft.com/office/powerpoint/2010/main" val="401280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delete the root and return its value, we can first save the value of the node at index 1 in some variable. After that, we copy the value of the rightmost leaf at the last level to the node at index 1 and decrement the number of elements in the heap by one. This will make sure that the root node is deleted from the heap. But at this point, the heap at index 1 doesn’t necessarily satisfy the max heap property even though the subtree rooted at its left and right children are the max heaps. Therefore, to enforce the max heap property at index 1 we perform the </a:t>
            </a:r>
            <a:r>
              <a:rPr lang="en-US" dirty="0" err="1"/>
              <a:t>Max_Heapify</a:t>
            </a:r>
            <a:r>
              <a:rPr lang="en-US" dirty="0"/>
              <a:t> operation at index 1.</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86</a:t>
            </a:fld>
            <a:endParaRPr lang="en-IN"/>
          </a:p>
        </p:txBody>
      </p:sp>
    </p:spTree>
    <p:extLst>
      <p:ext uri="{BB962C8B-B14F-4D97-AF65-F5344CB8AC3E}">
        <p14:creationId xmlns:p14="http://schemas.microsoft.com/office/powerpoint/2010/main" val="3159397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line-15, we save the value of the root in the variable max. The </a:t>
            </a:r>
            <a:r>
              <a:rPr lang="en-US" dirty="0" err="1"/>
              <a:t>Max_Heap_Max</a:t>
            </a:r>
            <a:r>
              <a:rPr lang="en-US" dirty="0"/>
              <a:t> routine at line-6 returns the value of the root node if the heap is not empty. At line 16, we copy the value of the rightmost leaf at the last level to the node at index 1. At line-17, we are reducing the number of elements in the heap by one. At line-18, we are performing the </a:t>
            </a:r>
            <a:r>
              <a:rPr lang="en-US" dirty="0" err="1"/>
              <a:t>Max_heapify</a:t>
            </a:r>
            <a:r>
              <a:rPr lang="en-US" dirty="0"/>
              <a:t> operation at index 1.</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93</a:t>
            </a:fld>
            <a:endParaRPr lang="en-IN"/>
          </a:p>
        </p:txBody>
      </p:sp>
    </p:spTree>
    <p:extLst>
      <p:ext uri="{BB962C8B-B14F-4D97-AF65-F5344CB8AC3E}">
        <p14:creationId xmlns:p14="http://schemas.microsoft.com/office/powerpoint/2010/main" val="4126628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Max-Heap-Extract-Max always deletes the maximum element, we can use it to delete the maximum element n-1 times. Instead of copying the value of the rightmost leaf at the last level (say node at index j) to index 1, we can swap the value at index 1 with the value at index j. Notice that index j is not part of the heap after the deletion, but it is still a valid array index. After deleting the n-1 element in this manner, the array contains the element in a sorted, increasing order.</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95</a:t>
            </a:fld>
            <a:endParaRPr lang="en-IN"/>
          </a:p>
        </p:txBody>
      </p:sp>
    </p:spTree>
    <p:extLst>
      <p:ext uri="{BB962C8B-B14F-4D97-AF65-F5344CB8AC3E}">
        <p14:creationId xmlns:p14="http://schemas.microsoft.com/office/powerpoint/2010/main" val="285333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because an element (left child of 13) is missing between the leftmost position and the position of the last leaf in the last level.</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a:t>
            </a:fld>
            <a:endParaRPr lang="en-IN"/>
          </a:p>
        </p:txBody>
      </p:sp>
    </p:spTree>
    <p:extLst>
      <p:ext uri="{BB962C8B-B14F-4D97-AF65-F5344CB8AC3E}">
        <p14:creationId xmlns:p14="http://schemas.microsoft.com/office/powerpoint/2010/main" val="146155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root is stored at index-1, followed by the elements at level-1 from left to right, followed by the elements at level-2 from left to right, and so on. Notice that for a given node at index </a:t>
            </a:r>
            <a:r>
              <a:rPr lang="en-US" dirty="0" err="1"/>
              <a:t>i</a:t>
            </a:r>
            <a:r>
              <a:rPr lang="en-US" dirty="0"/>
              <a:t>, its left child is stored at index 2i, and the right child is stored at index 2i+1. The parent of </a:t>
            </a:r>
            <a:r>
              <a:rPr lang="en-US" dirty="0" err="1"/>
              <a:t>i</a:t>
            </a:r>
            <a:r>
              <a:rPr lang="en-US" dirty="0"/>
              <a:t> is stored at the index floor(</a:t>
            </a:r>
            <a:r>
              <a:rPr lang="en-US" dirty="0" err="1"/>
              <a:t>i</a:t>
            </a:r>
            <a:r>
              <a:rPr lang="en-US" dirty="0"/>
              <a:t>/2).</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11</a:t>
            </a:fld>
            <a:endParaRPr lang="en-IN"/>
          </a:p>
        </p:txBody>
      </p:sp>
    </p:spTree>
    <p:extLst>
      <p:ext uri="{BB962C8B-B14F-4D97-AF65-F5344CB8AC3E}">
        <p14:creationId xmlns:p14="http://schemas.microsoft.com/office/powerpoint/2010/main" val="307813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max heap because the parent of the node containing 18 contains 17, which is less than 18.</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16</a:t>
            </a:fld>
            <a:endParaRPr lang="en-IN"/>
          </a:p>
        </p:txBody>
      </p:sp>
    </p:spTree>
    <p:extLst>
      <p:ext uri="{BB962C8B-B14F-4D97-AF65-F5344CB8AC3E}">
        <p14:creationId xmlns:p14="http://schemas.microsoft.com/office/powerpoint/2010/main" val="128974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max heap because the tree is not a nearly complete binary tree. The right child of 14 is missing between the leftmost position and the position of the last leaf in the last level.</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17</a:t>
            </a:fld>
            <a:endParaRPr lang="en-IN"/>
          </a:p>
        </p:txBody>
      </p:sp>
    </p:spTree>
    <p:extLst>
      <p:ext uri="{BB962C8B-B14F-4D97-AF65-F5344CB8AC3E}">
        <p14:creationId xmlns:p14="http://schemas.microsoft.com/office/powerpoint/2010/main" val="1872742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Yes, this is a max heap because all the properties of the max heap are satisfied.</a:t>
            </a:r>
          </a:p>
        </p:txBody>
      </p:sp>
      <p:sp>
        <p:nvSpPr>
          <p:cNvPr id="4" name="Slide Number Placeholder 3"/>
          <p:cNvSpPr>
            <a:spLocks noGrp="1"/>
          </p:cNvSpPr>
          <p:nvPr>
            <p:ph type="sldNum" sz="quarter" idx="5"/>
          </p:nvPr>
        </p:nvSpPr>
        <p:spPr/>
        <p:txBody>
          <a:bodyPr/>
          <a:lstStyle/>
          <a:p>
            <a:fld id="{96D023D1-262B-4DDF-8F56-9181C2DC0BB3}" type="slidenum">
              <a:rPr lang="en-IN" smtClean="0"/>
              <a:t>18</a:t>
            </a:fld>
            <a:endParaRPr lang="en-IN"/>
          </a:p>
        </p:txBody>
      </p:sp>
    </p:spTree>
    <p:extLst>
      <p:ext uri="{BB962C8B-B14F-4D97-AF65-F5344CB8AC3E}">
        <p14:creationId xmlns:p14="http://schemas.microsoft.com/office/powerpoint/2010/main" val="308658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20</a:t>
            </a:fld>
            <a:endParaRPr lang="en-IN"/>
          </a:p>
        </p:txBody>
      </p:sp>
    </p:spTree>
    <p:extLst>
      <p:ext uri="{BB962C8B-B14F-4D97-AF65-F5344CB8AC3E}">
        <p14:creationId xmlns:p14="http://schemas.microsoft.com/office/powerpoint/2010/main" val="163232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insert a value in a max-heap, first, we store the new value at the first available index, say </a:t>
            </a:r>
            <a:r>
              <a:rPr lang="en-US" dirty="0" err="1"/>
              <a:t>i</a:t>
            </a:r>
            <a:r>
              <a:rPr lang="en-US" dirty="0"/>
              <a:t>, in the nearly complete binary tree. Afterward, we are done if the parent of </a:t>
            </a:r>
            <a:r>
              <a:rPr lang="en-US" dirty="0" err="1"/>
              <a:t>i</a:t>
            </a:r>
            <a:r>
              <a:rPr lang="en-US" dirty="0"/>
              <a:t> contains a key greater than or equal to the key stored at node </a:t>
            </a:r>
            <a:r>
              <a:rPr lang="en-US" dirty="0" err="1"/>
              <a:t>i</a:t>
            </a:r>
            <a:r>
              <a:rPr lang="en-US" dirty="0"/>
              <a:t>. Otherwise, we exchange the value of node </a:t>
            </a:r>
            <a:r>
              <a:rPr lang="en-US" dirty="0" err="1"/>
              <a:t>i</a:t>
            </a:r>
            <a:r>
              <a:rPr lang="en-US" dirty="0"/>
              <a:t> with its parent. Now, we repeat the same steps for the parent of </a:t>
            </a:r>
            <a:r>
              <a:rPr lang="en-US" dirty="0" err="1"/>
              <a:t>i</a:t>
            </a:r>
            <a:r>
              <a:rPr lang="en-US" dirty="0"/>
              <a:t>, until we are done or reach the root node.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23</a:t>
            </a:fld>
            <a:endParaRPr lang="en-IN"/>
          </a:p>
        </p:txBody>
      </p:sp>
    </p:spTree>
    <p:extLst>
      <p:ext uri="{BB962C8B-B14F-4D97-AF65-F5344CB8AC3E}">
        <p14:creationId xmlns:p14="http://schemas.microsoft.com/office/powerpoint/2010/main" val="417829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algorithm, we are using a fixed-size array. In “struct Heap”, capacity is the maximum number of elements that can be stored in the heap. The </a:t>
            </a:r>
            <a:r>
              <a:rPr lang="en-US" dirty="0" err="1"/>
              <a:t>heap_size</a:t>
            </a:r>
            <a:r>
              <a:rPr lang="en-US" dirty="0"/>
              <a:t> contains the actual number of elements in the heap. This algorithm first checks the overflow condition. If there is sufficient space in the heap, at line-13, it inserts the element at the first available position in the nearly complete binary tree. The loop at line 15 iterates from the leaf node to the root, exchanging the value of the child with its parent until the heap property is satisfied at the parent.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49</a:t>
            </a:fld>
            <a:endParaRPr lang="en-IN"/>
          </a:p>
        </p:txBody>
      </p:sp>
    </p:spTree>
    <p:extLst>
      <p:ext uri="{BB962C8B-B14F-4D97-AF65-F5344CB8AC3E}">
        <p14:creationId xmlns:p14="http://schemas.microsoft.com/office/powerpoint/2010/main" val="265758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16-05-2023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16-05-2023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BD75-907A-021E-C046-87FF6DC75CAD}"/>
              </a:ext>
            </a:extLst>
          </p:cNvPr>
          <p:cNvSpPr>
            <a:spLocks noGrp="1"/>
          </p:cNvSpPr>
          <p:nvPr>
            <p:ph type="title"/>
          </p:nvPr>
        </p:nvSpPr>
        <p:spPr/>
        <p:txBody>
          <a:bodyPr/>
          <a:lstStyle/>
          <a:p>
            <a:r>
              <a:rPr lang="en-US" dirty="0"/>
              <a:t>Nearly complete binary tree in an array</a:t>
            </a:r>
            <a:endParaRPr lang="en-IN" dirty="0"/>
          </a:p>
        </p:txBody>
      </p:sp>
      <p:sp>
        <p:nvSpPr>
          <p:cNvPr id="3" name="Content Placeholder 2">
            <a:extLst>
              <a:ext uri="{FF2B5EF4-FFF2-40B4-BE49-F238E27FC236}">
                <a16:creationId xmlns:a16="http://schemas.microsoft.com/office/drawing/2014/main" id="{0CD6A775-B4C9-410C-3B4E-CD46063027AE}"/>
              </a:ext>
            </a:extLst>
          </p:cNvPr>
          <p:cNvSpPr>
            <a:spLocks noGrp="1"/>
          </p:cNvSpPr>
          <p:nvPr>
            <p:ph idx="1"/>
          </p:nvPr>
        </p:nvSpPr>
        <p:spPr/>
        <p:txBody>
          <a:bodyPr/>
          <a:lstStyle/>
          <a:p>
            <a:r>
              <a:rPr lang="en-IN" dirty="0"/>
              <a:t>We can store a nearly complete binary array in a tree as follows:</a:t>
            </a:r>
          </a:p>
          <a:p>
            <a:pPr lvl="1"/>
            <a:r>
              <a:rPr lang="en-IN" dirty="0"/>
              <a:t>The starting index of the array is 1</a:t>
            </a:r>
          </a:p>
          <a:p>
            <a:pPr lvl="1"/>
            <a:r>
              <a:rPr lang="en-IN" dirty="0"/>
              <a:t>The elements are stored one by one in the array in the following order</a:t>
            </a:r>
          </a:p>
          <a:p>
            <a:pPr lvl="2"/>
            <a:r>
              <a:rPr lang="en-IN" dirty="0"/>
              <a:t>The root is stored first</a:t>
            </a:r>
          </a:p>
          <a:p>
            <a:pPr lvl="2"/>
            <a:r>
              <a:rPr lang="en-IN" dirty="0"/>
              <a:t>Then, all elements at level-1 are stored one by one from left to right</a:t>
            </a:r>
          </a:p>
          <a:p>
            <a:pPr lvl="2"/>
            <a:r>
              <a:rPr lang="en-IN" dirty="0"/>
              <a:t>Then, all elements at level-2 are stored one by one from left to right</a:t>
            </a:r>
          </a:p>
          <a:p>
            <a:pPr lvl="2"/>
            <a:r>
              <a:rPr lang="en-IN" dirty="0"/>
              <a:t>and so on</a:t>
            </a:r>
          </a:p>
          <a:p>
            <a:pPr lvl="2"/>
            <a:r>
              <a:rPr lang="en-IN" dirty="0"/>
              <a:t>Finally, all elements at the last level are stored one by one from left to right</a:t>
            </a:r>
          </a:p>
          <a:p>
            <a:pPr lvl="2"/>
            <a:endParaRPr lang="en-IN" dirty="0"/>
          </a:p>
        </p:txBody>
      </p:sp>
    </p:spTree>
    <p:extLst>
      <p:ext uri="{BB962C8B-B14F-4D97-AF65-F5344CB8AC3E}">
        <p14:creationId xmlns:p14="http://schemas.microsoft.com/office/powerpoint/2010/main" val="9283456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329674707"/>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10</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11</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6</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2308324"/>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31935482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2745110804"/>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9</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10</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11</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5</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2862322"/>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250974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2580348376"/>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8</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9</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10</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11</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4</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3416320"/>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38357198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38732698"/>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7</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8</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9</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10</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11</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3</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3970318"/>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5744279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2488630589"/>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5</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7</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8</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9</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10</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11</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2</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4524315"/>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34469760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974773664"/>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5</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7</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8</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9</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10</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11</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5078313"/>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33743255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A2E7-6894-1A61-F4EE-022B09E49B36}"/>
              </a:ext>
            </a:extLst>
          </p:cNvPr>
          <p:cNvSpPr>
            <a:spLocks noGrp="1"/>
          </p:cNvSpPr>
          <p:nvPr>
            <p:ph type="title"/>
          </p:nvPr>
        </p:nvSpPr>
        <p:spPr/>
        <p:txBody>
          <a:bodyPr/>
          <a:lstStyle/>
          <a:p>
            <a:r>
              <a:rPr lang="en-US" dirty="0"/>
              <a:t>Heapsort</a:t>
            </a:r>
            <a:endParaRPr lang="en-IN" dirty="0"/>
          </a:p>
        </p:txBody>
      </p:sp>
      <p:sp>
        <p:nvSpPr>
          <p:cNvPr id="3" name="Content Placeholder 2">
            <a:extLst>
              <a:ext uri="{FF2B5EF4-FFF2-40B4-BE49-F238E27FC236}">
                <a16:creationId xmlns:a16="http://schemas.microsoft.com/office/drawing/2014/main" id="{42038819-2113-DF78-A14B-3D999A25FB50}"/>
              </a:ext>
            </a:extLst>
          </p:cNvPr>
          <p:cNvSpPr>
            <a:spLocks noGrp="1"/>
          </p:cNvSpPr>
          <p:nvPr>
            <p:ph idx="1"/>
          </p:nvPr>
        </p:nvSpPr>
        <p:spPr/>
        <p:txBody>
          <a:bodyPr/>
          <a:lstStyle/>
          <a:p>
            <a:r>
              <a:rPr lang="en-US" dirty="0"/>
              <a:t>Build a max heap from the array elements</a:t>
            </a:r>
          </a:p>
          <a:p>
            <a:endParaRPr lang="en-US" dirty="0"/>
          </a:p>
          <a:p>
            <a:r>
              <a:rPr lang="en-US" dirty="0"/>
              <a:t>Perform the </a:t>
            </a:r>
            <a:r>
              <a:rPr lang="en-US" dirty="0">
                <a:solidFill>
                  <a:schemeClr val="accent1"/>
                </a:solidFill>
              </a:rPr>
              <a:t>Max-Heap-Extract-Max</a:t>
            </a:r>
            <a:r>
              <a:rPr lang="en-US" dirty="0"/>
              <a:t> operation </a:t>
            </a:r>
            <a:r>
              <a:rPr lang="en-US" dirty="0">
                <a:latin typeface="Consolas" panose="020B0609020204030204" pitchFamily="49" charset="0"/>
              </a:rPr>
              <a:t>n-1</a:t>
            </a:r>
            <a:r>
              <a:rPr lang="en-US" dirty="0"/>
              <a:t> times</a:t>
            </a:r>
          </a:p>
          <a:p>
            <a:endParaRPr lang="en-US" dirty="0"/>
          </a:p>
          <a:p>
            <a:endParaRPr lang="en-US" dirty="0"/>
          </a:p>
          <a:p>
            <a:r>
              <a:rPr lang="en-US" dirty="0"/>
              <a:t>Time complexity:</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A84026-FD80-7725-969A-C34173D8C2E8}"/>
                  </a:ext>
                </a:extLst>
              </p14:cNvPr>
              <p14:cNvContentPartPr/>
              <p14:nvPr/>
            </p14:nvContentPartPr>
            <p14:xfrm>
              <a:off x="4333320" y="1735560"/>
              <a:ext cx="6867360" cy="3090600"/>
            </p14:xfrm>
          </p:contentPart>
        </mc:Choice>
        <mc:Fallback xmlns="">
          <p:pic>
            <p:nvPicPr>
              <p:cNvPr id="4" name="Ink 3">
                <a:extLst>
                  <a:ext uri="{FF2B5EF4-FFF2-40B4-BE49-F238E27FC236}">
                    <a16:creationId xmlns:a16="http://schemas.microsoft.com/office/drawing/2014/main" id="{EEA84026-FD80-7725-969A-C34173D8C2E8}"/>
                  </a:ext>
                </a:extLst>
              </p:cNvPr>
              <p:cNvPicPr/>
              <p:nvPr/>
            </p:nvPicPr>
            <p:blipFill>
              <a:blip r:embed="rId3"/>
              <a:stretch>
                <a:fillRect/>
              </a:stretch>
            </p:blipFill>
            <p:spPr>
              <a:xfrm>
                <a:off x="4323960" y="1726200"/>
                <a:ext cx="6886080" cy="3109320"/>
              </a:xfrm>
              <a:prstGeom prst="rect">
                <a:avLst/>
              </a:prstGeom>
            </p:spPr>
          </p:pic>
        </mc:Fallback>
      </mc:AlternateContent>
    </p:spTree>
    <p:extLst>
      <p:ext uri="{BB962C8B-B14F-4D97-AF65-F5344CB8AC3E}">
        <p14:creationId xmlns:p14="http://schemas.microsoft.com/office/powerpoint/2010/main" val="37100076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3583-EBA2-1B4E-F26F-B5BEEB7255C1}"/>
              </a:ext>
            </a:extLst>
          </p:cNvPr>
          <p:cNvSpPr>
            <a:spLocks noGrp="1"/>
          </p:cNvSpPr>
          <p:nvPr>
            <p:ph type="title"/>
          </p:nvPr>
        </p:nvSpPr>
        <p:spPr/>
        <p:txBody>
          <a:bodyPr/>
          <a:lstStyle/>
          <a:p>
            <a:r>
              <a:rPr lang="en-US" dirty="0"/>
              <a:t>Building max heap</a:t>
            </a:r>
            <a:endParaRPr lang="en-IN" dirty="0"/>
          </a:p>
        </p:txBody>
      </p:sp>
      <p:sp>
        <p:nvSpPr>
          <p:cNvPr id="3" name="Content Placeholder 2">
            <a:extLst>
              <a:ext uri="{FF2B5EF4-FFF2-40B4-BE49-F238E27FC236}">
                <a16:creationId xmlns:a16="http://schemas.microsoft.com/office/drawing/2014/main" id="{2FB40BC3-8F66-4380-CE40-DB12E236A467}"/>
              </a:ext>
            </a:extLst>
          </p:cNvPr>
          <p:cNvSpPr>
            <a:spLocks noGrp="1"/>
          </p:cNvSpPr>
          <p:nvPr>
            <p:ph idx="1"/>
          </p:nvPr>
        </p:nvSpPr>
        <p:spPr/>
        <p:txBody>
          <a:bodyPr/>
          <a:lstStyle/>
          <a:p>
            <a:r>
              <a:rPr lang="en-US" dirty="0"/>
              <a:t>Option-1</a:t>
            </a:r>
          </a:p>
          <a:p>
            <a:pPr lvl="1"/>
            <a:r>
              <a:rPr lang="en-US" dirty="0"/>
              <a:t>Insert n elements in the array</a:t>
            </a:r>
          </a:p>
          <a:p>
            <a:pPr lvl="1"/>
            <a:r>
              <a:rPr lang="en-US" dirty="0"/>
              <a:t>Use the </a:t>
            </a:r>
            <a:r>
              <a:rPr lang="en-US" dirty="0" err="1"/>
              <a:t>Build_Max_Heap</a:t>
            </a:r>
            <a:r>
              <a:rPr lang="en-US" dirty="0"/>
              <a:t> algorithm on the unordered array</a:t>
            </a:r>
          </a:p>
          <a:p>
            <a:endParaRPr lang="en-US" dirty="0"/>
          </a:p>
          <a:p>
            <a:r>
              <a:rPr lang="en-US" dirty="0"/>
              <a:t>Option-2</a:t>
            </a:r>
          </a:p>
          <a:p>
            <a:pPr lvl="1"/>
            <a:r>
              <a:rPr lang="en-US" dirty="0"/>
              <a:t>Insert n elements one by one starting from an empty heap</a:t>
            </a:r>
            <a:endParaRPr lang="en-IN" dirty="0"/>
          </a:p>
        </p:txBody>
      </p:sp>
    </p:spTree>
    <p:extLst>
      <p:ext uri="{BB962C8B-B14F-4D97-AF65-F5344CB8AC3E}">
        <p14:creationId xmlns:p14="http://schemas.microsoft.com/office/powerpoint/2010/main" val="30017096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2AFF-FF10-6998-9A82-13AAAA60673C}"/>
              </a:ext>
            </a:extLst>
          </p:cNvPr>
          <p:cNvSpPr>
            <a:spLocks noGrp="1"/>
          </p:cNvSpPr>
          <p:nvPr>
            <p:ph type="title"/>
          </p:nvPr>
        </p:nvSpPr>
        <p:spPr/>
        <p:txBody>
          <a:bodyPr/>
          <a:lstStyle/>
          <a:p>
            <a:r>
              <a:rPr lang="en-US" dirty="0"/>
              <a:t>Building max heap</a:t>
            </a:r>
            <a:endParaRPr lang="en-IN" dirty="0"/>
          </a:p>
        </p:txBody>
      </p:sp>
      <p:sp>
        <p:nvSpPr>
          <p:cNvPr id="3" name="Content Placeholder 2">
            <a:extLst>
              <a:ext uri="{FF2B5EF4-FFF2-40B4-BE49-F238E27FC236}">
                <a16:creationId xmlns:a16="http://schemas.microsoft.com/office/drawing/2014/main" id="{1B293146-339A-9910-0FA5-064B47F8281F}"/>
              </a:ext>
            </a:extLst>
          </p:cNvPr>
          <p:cNvSpPr>
            <a:spLocks noGrp="1"/>
          </p:cNvSpPr>
          <p:nvPr>
            <p:ph idx="1"/>
          </p:nvPr>
        </p:nvSpPr>
        <p:spPr/>
        <p:txBody>
          <a:bodyPr/>
          <a:lstStyle/>
          <a:p>
            <a:r>
              <a:rPr lang="en-US" dirty="0"/>
              <a:t>Why does Build-Max-Heap take O(n) time, whereas inserting n elements take O(</a:t>
            </a:r>
            <a:r>
              <a:rPr lang="en-US" dirty="0" err="1"/>
              <a:t>nlog</a:t>
            </a:r>
            <a:r>
              <a:rPr lang="en-US" dirty="0"/>
              <a:t> n) time? </a:t>
            </a:r>
          </a:p>
        </p:txBody>
      </p:sp>
    </p:spTree>
    <p:extLst>
      <p:ext uri="{BB962C8B-B14F-4D97-AF65-F5344CB8AC3E}">
        <p14:creationId xmlns:p14="http://schemas.microsoft.com/office/powerpoint/2010/main" val="21762716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2AFF-FF10-6998-9A82-13AAAA60673C}"/>
              </a:ext>
            </a:extLst>
          </p:cNvPr>
          <p:cNvSpPr>
            <a:spLocks noGrp="1"/>
          </p:cNvSpPr>
          <p:nvPr>
            <p:ph type="title"/>
          </p:nvPr>
        </p:nvSpPr>
        <p:spPr/>
        <p:txBody>
          <a:bodyPr/>
          <a:lstStyle/>
          <a:p>
            <a:r>
              <a:rPr lang="en-US" dirty="0"/>
              <a:t>Building max heap</a:t>
            </a:r>
            <a:endParaRPr lang="en-IN" dirty="0"/>
          </a:p>
        </p:txBody>
      </p:sp>
      <p:sp>
        <p:nvSpPr>
          <p:cNvPr id="3" name="Content Placeholder 2">
            <a:extLst>
              <a:ext uri="{FF2B5EF4-FFF2-40B4-BE49-F238E27FC236}">
                <a16:creationId xmlns:a16="http://schemas.microsoft.com/office/drawing/2014/main" id="{1B293146-339A-9910-0FA5-064B47F8281F}"/>
              </a:ext>
            </a:extLst>
          </p:cNvPr>
          <p:cNvSpPr>
            <a:spLocks noGrp="1"/>
          </p:cNvSpPr>
          <p:nvPr>
            <p:ph idx="1"/>
          </p:nvPr>
        </p:nvSpPr>
        <p:spPr/>
        <p:txBody>
          <a:bodyPr/>
          <a:lstStyle/>
          <a:p>
            <a:r>
              <a:rPr lang="en-US" dirty="0"/>
              <a:t>Why does Build-Max-Heap take O(n) time, whereas inserting n elements take O(</a:t>
            </a:r>
            <a:r>
              <a:rPr lang="en-US" dirty="0" err="1"/>
              <a:t>nlog</a:t>
            </a:r>
            <a:r>
              <a:rPr lang="en-US" dirty="0"/>
              <a:t> n) time?</a:t>
            </a:r>
          </a:p>
          <a:p>
            <a:pPr lvl="1"/>
            <a:r>
              <a:rPr lang="en-US" dirty="0"/>
              <a:t>Except for the last level, the number of elements at a given level is twice the number of elements at the preceding level</a:t>
            </a:r>
          </a:p>
          <a:p>
            <a:pPr lvl="1"/>
            <a:r>
              <a:rPr lang="en-US" dirty="0"/>
              <a:t>Per-node number of operations increases for a higher level in the Insert-Max-Heap algorithm</a:t>
            </a:r>
          </a:p>
          <a:p>
            <a:pPr lvl="1"/>
            <a:r>
              <a:rPr lang="en-US" dirty="0"/>
              <a:t>Per-node number of operations decreases for a higher level in the Build-Max-Heap algorithm</a:t>
            </a:r>
          </a:p>
          <a:p>
            <a:pPr lvl="1"/>
            <a:r>
              <a:rPr lang="en-US" dirty="0"/>
              <a:t>There are roughly (n/2) leaf nodes for which the insertion takes O(log n) operations</a:t>
            </a:r>
          </a:p>
          <a:p>
            <a:pPr lvl="1"/>
            <a:r>
              <a:rPr lang="en-US" dirty="0"/>
              <a:t>Build-Max-Heap doesn’t require any operations on the leaf node </a:t>
            </a:r>
          </a:p>
        </p:txBody>
      </p:sp>
    </p:spTree>
    <p:extLst>
      <p:ext uri="{BB962C8B-B14F-4D97-AF65-F5344CB8AC3E}">
        <p14:creationId xmlns:p14="http://schemas.microsoft.com/office/powerpoint/2010/main" val="217811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E69D-6D82-C742-82EC-548F12908541}"/>
              </a:ext>
            </a:extLst>
          </p:cNvPr>
          <p:cNvSpPr>
            <a:spLocks noGrp="1"/>
          </p:cNvSpPr>
          <p:nvPr>
            <p:ph type="title"/>
          </p:nvPr>
        </p:nvSpPr>
        <p:spPr/>
        <p:txBody>
          <a:bodyPr/>
          <a:lstStyle/>
          <a:p>
            <a:r>
              <a:rPr lang="en-US" dirty="0"/>
              <a:t>Nearly complete binary tree in an array</a:t>
            </a:r>
            <a:endParaRPr lang="en-IN" dirty="0"/>
          </a:p>
        </p:txBody>
      </p:sp>
      <p:graphicFrame>
        <p:nvGraphicFramePr>
          <p:cNvPr id="33" name="Table 34">
            <a:extLst>
              <a:ext uri="{FF2B5EF4-FFF2-40B4-BE49-F238E27FC236}">
                <a16:creationId xmlns:a16="http://schemas.microsoft.com/office/drawing/2014/main" id="{8AB5A5C0-DDAC-5454-40DE-3C091D3E9021}"/>
              </a:ext>
            </a:extLst>
          </p:cNvPr>
          <p:cNvGraphicFramePr>
            <a:graphicFrameLocks noGrp="1"/>
          </p:cNvGraphicFramePr>
          <p:nvPr>
            <p:ph idx="1"/>
            <p:extLst>
              <p:ext uri="{D42A27DB-BD31-4B8C-83A1-F6EECF244321}">
                <p14:modId xmlns:p14="http://schemas.microsoft.com/office/powerpoint/2010/main" val="65136361"/>
              </p:ext>
            </p:extLst>
          </p:nvPr>
        </p:nvGraphicFramePr>
        <p:xfrm>
          <a:off x="838200" y="6141998"/>
          <a:ext cx="9033390" cy="370840"/>
        </p:xfrm>
        <a:graphic>
          <a:graphicData uri="http://schemas.openxmlformats.org/drawingml/2006/table">
            <a:tbl>
              <a:tblPr bandRow="1">
                <a:tableStyleId>{5C22544A-7EE6-4342-B048-85BDC9FD1C3A}</a:tableStyleId>
              </a:tblPr>
              <a:tblGrid>
                <a:gridCol w="903339">
                  <a:extLst>
                    <a:ext uri="{9D8B030D-6E8A-4147-A177-3AD203B41FA5}">
                      <a16:colId xmlns:a16="http://schemas.microsoft.com/office/drawing/2014/main" val="1329676197"/>
                    </a:ext>
                  </a:extLst>
                </a:gridCol>
                <a:gridCol w="903339">
                  <a:extLst>
                    <a:ext uri="{9D8B030D-6E8A-4147-A177-3AD203B41FA5}">
                      <a16:colId xmlns:a16="http://schemas.microsoft.com/office/drawing/2014/main" val="138029451"/>
                    </a:ext>
                  </a:extLst>
                </a:gridCol>
                <a:gridCol w="903339">
                  <a:extLst>
                    <a:ext uri="{9D8B030D-6E8A-4147-A177-3AD203B41FA5}">
                      <a16:colId xmlns:a16="http://schemas.microsoft.com/office/drawing/2014/main" val="3488815966"/>
                    </a:ext>
                  </a:extLst>
                </a:gridCol>
                <a:gridCol w="903339">
                  <a:extLst>
                    <a:ext uri="{9D8B030D-6E8A-4147-A177-3AD203B41FA5}">
                      <a16:colId xmlns:a16="http://schemas.microsoft.com/office/drawing/2014/main" val="4031885523"/>
                    </a:ext>
                  </a:extLst>
                </a:gridCol>
                <a:gridCol w="903339">
                  <a:extLst>
                    <a:ext uri="{9D8B030D-6E8A-4147-A177-3AD203B41FA5}">
                      <a16:colId xmlns:a16="http://schemas.microsoft.com/office/drawing/2014/main" val="2027227207"/>
                    </a:ext>
                  </a:extLst>
                </a:gridCol>
                <a:gridCol w="903339">
                  <a:extLst>
                    <a:ext uri="{9D8B030D-6E8A-4147-A177-3AD203B41FA5}">
                      <a16:colId xmlns:a16="http://schemas.microsoft.com/office/drawing/2014/main" val="3115696833"/>
                    </a:ext>
                  </a:extLst>
                </a:gridCol>
                <a:gridCol w="903339">
                  <a:extLst>
                    <a:ext uri="{9D8B030D-6E8A-4147-A177-3AD203B41FA5}">
                      <a16:colId xmlns:a16="http://schemas.microsoft.com/office/drawing/2014/main" val="2124574112"/>
                    </a:ext>
                  </a:extLst>
                </a:gridCol>
                <a:gridCol w="903339">
                  <a:extLst>
                    <a:ext uri="{9D8B030D-6E8A-4147-A177-3AD203B41FA5}">
                      <a16:colId xmlns:a16="http://schemas.microsoft.com/office/drawing/2014/main" val="2011750979"/>
                    </a:ext>
                  </a:extLst>
                </a:gridCol>
                <a:gridCol w="903339">
                  <a:extLst>
                    <a:ext uri="{9D8B030D-6E8A-4147-A177-3AD203B41FA5}">
                      <a16:colId xmlns:a16="http://schemas.microsoft.com/office/drawing/2014/main" val="2565773634"/>
                    </a:ext>
                  </a:extLst>
                </a:gridCol>
                <a:gridCol w="903339">
                  <a:extLst>
                    <a:ext uri="{9D8B030D-6E8A-4147-A177-3AD203B41FA5}">
                      <a16:colId xmlns:a16="http://schemas.microsoft.com/office/drawing/2014/main" val="327108995"/>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9988394"/>
                  </a:ext>
                </a:extLst>
              </a:tr>
            </a:tbl>
          </a:graphicData>
        </a:graphic>
      </p:graphicFrame>
      <p:sp>
        <p:nvSpPr>
          <p:cNvPr id="4" name="Oval 3">
            <a:extLst>
              <a:ext uri="{FF2B5EF4-FFF2-40B4-BE49-F238E27FC236}">
                <a16:creationId xmlns:a16="http://schemas.microsoft.com/office/drawing/2014/main" id="{1BB85E19-5CC3-E13C-5D92-A2E2C5CDA8EC}"/>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0C22A14E-BAE5-842E-C161-F94C6FD5085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93AD3E67-29DC-7AA3-2473-943967FB01B3}"/>
              </a:ext>
            </a:extLst>
          </p:cNvPr>
          <p:cNvSpPr/>
          <p:nvPr/>
        </p:nvSpPr>
        <p:spPr>
          <a:xfrm>
            <a:off x="597613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150C8E43-BCB0-5EE9-3CE4-BDF3EEE3515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7F258923-E85F-04A8-B601-195567BBDE53}"/>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IN" dirty="0">
              <a:solidFill>
                <a:schemeClr val="tx1"/>
              </a:solidFill>
            </a:endParaRPr>
          </a:p>
        </p:txBody>
      </p:sp>
      <p:sp>
        <p:nvSpPr>
          <p:cNvPr id="9" name="Oval 8">
            <a:extLst>
              <a:ext uri="{FF2B5EF4-FFF2-40B4-BE49-F238E27FC236}">
                <a16:creationId xmlns:a16="http://schemas.microsoft.com/office/drawing/2014/main" id="{4B9028D0-363A-D3FE-BE35-12912E3EC73C}"/>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F282E84D-BACC-6C2D-B7E1-A5E35844F78D}"/>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144F1104-8518-8928-6D67-7CA8009339A6}"/>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BDD23BB6-3868-9619-F7AB-A77232506F26}"/>
              </a:ext>
            </a:extLst>
          </p:cNvPr>
          <p:cNvSpPr/>
          <p:nvPr/>
        </p:nvSpPr>
        <p:spPr>
          <a:xfrm>
            <a:off x="6777516"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E8FB95C3-DE31-9D20-E535-7A3BCC2D6DA3}"/>
              </a:ext>
            </a:extLst>
          </p:cNvPr>
          <p:cNvSpPr/>
          <p:nvPr/>
        </p:nvSpPr>
        <p:spPr>
          <a:xfrm>
            <a:off x="53579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FEA244CF-3FCB-21E6-5AC6-A70FB6DF5D45}"/>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FE4E7A-7C3D-E061-A653-4E97A1B1E903}"/>
              </a:ext>
            </a:extLst>
          </p:cNvPr>
          <p:cNvCxnSpPr>
            <a:stCxn id="4" idx="5"/>
            <a:endCxn id="6" idx="1"/>
          </p:cNvCxnSpPr>
          <p:nvPr/>
        </p:nvCxnSpPr>
        <p:spPr>
          <a:xfrm>
            <a:off x="5059827"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AC118B-74DF-78E3-A3FE-6EAA18884DE6}"/>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5F808-71E1-67D9-D364-CDB4BE360E4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F79B29-4461-414C-3092-C5A977618E41}"/>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96A398-FB1E-00DC-CB97-A80248DF487F}"/>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1A9D14-4896-D227-2B25-A9F66A4068A1}"/>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8E5650-48B4-9C48-1446-CB2765723525}"/>
              </a:ext>
            </a:extLst>
          </p:cNvPr>
          <p:cNvCxnSpPr>
            <a:stCxn id="6" idx="3"/>
            <a:endCxn id="13" idx="0"/>
          </p:cNvCxnSpPr>
          <p:nvPr/>
        </p:nvCxnSpPr>
        <p:spPr>
          <a:xfrm flipH="1">
            <a:off x="5691879"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B9238F-52FC-849C-5837-0E5DC9A8A9DB}"/>
              </a:ext>
            </a:extLst>
          </p:cNvPr>
          <p:cNvCxnSpPr>
            <a:stCxn id="6" idx="5"/>
            <a:endCxn id="12" idx="1"/>
          </p:cNvCxnSpPr>
          <p:nvPr/>
        </p:nvCxnSpPr>
        <p:spPr>
          <a:xfrm>
            <a:off x="6546157"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DBC34B5-7356-18B3-3313-623A4E6D842E}"/>
              </a:ext>
            </a:extLst>
          </p:cNvPr>
          <p:cNvSpPr txBox="1"/>
          <p:nvPr/>
        </p:nvSpPr>
        <p:spPr>
          <a:xfrm>
            <a:off x="5198728" y="2188396"/>
            <a:ext cx="2424701" cy="369332"/>
          </a:xfrm>
          <a:prstGeom prst="rect">
            <a:avLst/>
          </a:prstGeom>
          <a:noFill/>
        </p:spPr>
        <p:txBody>
          <a:bodyPr wrap="square" rtlCol="0">
            <a:spAutoFit/>
          </a:bodyPr>
          <a:lstStyle/>
          <a:p>
            <a:r>
              <a:rPr lang="en-US" b="1" dirty="0">
                <a:latin typeface="Consolas" panose="020B0609020204030204" pitchFamily="49" charset="0"/>
              </a:rPr>
              <a:t>INDEX:1</a:t>
            </a:r>
            <a:endParaRPr lang="en-IN" b="1" dirty="0">
              <a:latin typeface="Consolas" panose="020B0609020204030204" pitchFamily="49" charset="0"/>
            </a:endParaRPr>
          </a:p>
        </p:txBody>
      </p:sp>
      <p:sp>
        <p:nvSpPr>
          <p:cNvPr id="24" name="TextBox 23">
            <a:extLst>
              <a:ext uri="{FF2B5EF4-FFF2-40B4-BE49-F238E27FC236}">
                <a16:creationId xmlns:a16="http://schemas.microsoft.com/office/drawing/2014/main" id="{B5EEB0CE-F73D-45DD-95A5-4CACF642D4BB}"/>
              </a:ext>
            </a:extLst>
          </p:cNvPr>
          <p:cNvSpPr txBox="1"/>
          <p:nvPr/>
        </p:nvSpPr>
        <p:spPr>
          <a:xfrm>
            <a:off x="2207232" y="2741485"/>
            <a:ext cx="2424701" cy="369332"/>
          </a:xfrm>
          <a:prstGeom prst="rect">
            <a:avLst/>
          </a:prstGeom>
          <a:noFill/>
        </p:spPr>
        <p:txBody>
          <a:bodyPr wrap="square" rtlCol="0">
            <a:spAutoFit/>
          </a:bodyPr>
          <a:lstStyle/>
          <a:p>
            <a:r>
              <a:rPr lang="en-US" b="1" dirty="0">
                <a:latin typeface="Consolas" panose="020B0609020204030204" pitchFamily="49" charset="0"/>
              </a:rPr>
              <a:t>INDEX:2</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91991C09-9E5A-E085-08F8-56B3AFD83DA8}"/>
              </a:ext>
            </a:extLst>
          </p:cNvPr>
          <p:cNvSpPr txBox="1"/>
          <p:nvPr/>
        </p:nvSpPr>
        <p:spPr>
          <a:xfrm>
            <a:off x="6500122" y="2791145"/>
            <a:ext cx="2424701" cy="369332"/>
          </a:xfrm>
          <a:prstGeom prst="rect">
            <a:avLst/>
          </a:prstGeom>
          <a:noFill/>
        </p:spPr>
        <p:txBody>
          <a:bodyPr wrap="square" rtlCol="0">
            <a:spAutoFit/>
          </a:bodyPr>
          <a:lstStyle/>
          <a:p>
            <a:r>
              <a:rPr lang="en-US" b="1" dirty="0">
                <a:latin typeface="Consolas" panose="020B0609020204030204" pitchFamily="49" charset="0"/>
              </a:rPr>
              <a:t>INDEX:3</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3007ABC8-F85F-E372-C368-A65E37B6AA92}"/>
              </a:ext>
            </a:extLst>
          </p:cNvPr>
          <p:cNvSpPr txBox="1"/>
          <p:nvPr/>
        </p:nvSpPr>
        <p:spPr>
          <a:xfrm>
            <a:off x="1155838" y="3827121"/>
            <a:ext cx="2424701" cy="369332"/>
          </a:xfrm>
          <a:prstGeom prst="rect">
            <a:avLst/>
          </a:prstGeom>
          <a:noFill/>
        </p:spPr>
        <p:txBody>
          <a:bodyPr wrap="square" rtlCol="0">
            <a:spAutoFit/>
          </a:bodyPr>
          <a:lstStyle/>
          <a:p>
            <a:r>
              <a:rPr lang="en-US" b="1" dirty="0">
                <a:latin typeface="Consolas" panose="020B0609020204030204" pitchFamily="49" charset="0"/>
              </a:rPr>
              <a:t>INDEX:4</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45D89198-1A01-8155-BF06-205BC64D545E}"/>
              </a:ext>
            </a:extLst>
          </p:cNvPr>
          <p:cNvSpPr txBox="1"/>
          <p:nvPr/>
        </p:nvSpPr>
        <p:spPr>
          <a:xfrm>
            <a:off x="4041166" y="3681574"/>
            <a:ext cx="2424701" cy="369332"/>
          </a:xfrm>
          <a:prstGeom prst="rect">
            <a:avLst/>
          </a:prstGeom>
          <a:noFill/>
        </p:spPr>
        <p:txBody>
          <a:bodyPr wrap="square" rtlCol="0">
            <a:spAutoFit/>
          </a:bodyPr>
          <a:lstStyle/>
          <a:p>
            <a:r>
              <a:rPr lang="en-US" b="1">
                <a:latin typeface="Consolas" panose="020B0609020204030204" pitchFamily="49" charset="0"/>
              </a:rPr>
              <a:t>INDEX:5</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3B96DC93-4C21-C225-648D-E0F0676C784D}"/>
              </a:ext>
            </a:extLst>
          </p:cNvPr>
          <p:cNvSpPr txBox="1"/>
          <p:nvPr/>
        </p:nvSpPr>
        <p:spPr>
          <a:xfrm>
            <a:off x="5344271" y="4758645"/>
            <a:ext cx="2424701" cy="369332"/>
          </a:xfrm>
          <a:prstGeom prst="rect">
            <a:avLst/>
          </a:prstGeom>
          <a:noFill/>
        </p:spPr>
        <p:txBody>
          <a:bodyPr wrap="square" rtlCol="0">
            <a:spAutoFit/>
          </a:bodyPr>
          <a:lstStyle/>
          <a:p>
            <a:r>
              <a:rPr lang="en-US" b="1" dirty="0">
                <a:latin typeface="Consolas" panose="020B0609020204030204" pitchFamily="49" charset="0"/>
              </a:rPr>
              <a:t>INDEX:6</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F78D19A0-2CF6-4BC1-2309-611A05676B36}"/>
              </a:ext>
            </a:extLst>
          </p:cNvPr>
          <p:cNvSpPr txBox="1"/>
          <p:nvPr/>
        </p:nvSpPr>
        <p:spPr>
          <a:xfrm>
            <a:off x="6893953" y="4715839"/>
            <a:ext cx="2424701" cy="369332"/>
          </a:xfrm>
          <a:prstGeom prst="rect">
            <a:avLst/>
          </a:prstGeom>
          <a:noFill/>
        </p:spPr>
        <p:txBody>
          <a:bodyPr wrap="square" rtlCol="0">
            <a:spAutoFit/>
          </a:bodyPr>
          <a:lstStyle/>
          <a:p>
            <a:r>
              <a:rPr lang="en-US" b="1">
                <a:latin typeface="Consolas" panose="020B0609020204030204" pitchFamily="49" charset="0"/>
              </a:rPr>
              <a:t>INDEX:7</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DB6B6188-22BF-F3E4-F99B-1E646C05FF8A}"/>
              </a:ext>
            </a:extLst>
          </p:cNvPr>
          <p:cNvSpPr txBox="1"/>
          <p:nvPr/>
        </p:nvSpPr>
        <p:spPr>
          <a:xfrm>
            <a:off x="686629" y="5720991"/>
            <a:ext cx="2424701" cy="369332"/>
          </a:xfrm>
          <a:prstGeom prst="rect">
            <a:avLst/>
          </a:prstGeom>
          <a:noFill/>
        </p:spPr>
        <p:txBody>
          <a:bodyPr wrap="square" rtlCol="0">
            <a:spAutoFit/>
          </a:bodyPr>
          <a:lstStyle/>
          <a:p>
            <a:r>
              <a:rPr lang="en-US" b="1">
                <a:latin typeface="Consolas" panose="020B0609020204030204" pitchFamily="49" charset="0"/>
              </a:rPr>
              <a:t>INDEX:8</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0738EF06-8925-38E9-EA0B-C5BAFA017930}"/>
              </a:ext>
            </a:extLst>
          </p:cNvPr>
          <p:cNvSpPr txBox="1"/>
          <p:nvPr/>
        </p:nvSpPr>
        <p:spPr>
          <a:xfrm>
            <a:off x="2164395" y="5739829"/>
            <a:ext cx="2424701" cy="369332"/>
          </a:xfrm>
          <a:prstGeom prst="rect">
            <a:avLst/>
          </a:prstGeom>
          <a:noFill/>
        </p:spPr>
        <p:txBody>
          <a:bodyPr wrap="square" rtlCol="0">
            <a:spAutoFit/>
          </a:bodyPr>
          <a:lstStyle/>
          <a:p>
            <a:r>
              <a:rPr lang="en-US" b="1">
                <a:latin typeface="Consolas" panose="020B0609020204030204" pitchFamily="49" charset="0"/>
              </a:rPr>
              <a:t>INDEX:9</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EAEE0E32-F91E-6F17-178C-20BFBF29E289}"/>
              </a:ext>
            </a:extLst>
          </p:cNvPr>
          <p:cNvSpPr txBox="1"/>
          <p:nvPr/>
        </p:nvSpPr>
        <p:spPr>
          <a:xfrm>
            <a:off x="3529143" y="5758667"/>
            <a:ext cx="2424701" cy="369332"/>
          </a:xfrm>
          <a:prstGeom prst="rect">
            <a:avLst/>
          </a:prstGeom>
          <a:noFill/>
        </p:spPr>
        <p:txBody>
          <a:bodyPr wrap="square" rtlCol="0">
            <a:spAutoFit/>
          </a:bodyPr>
          <a:lstStyle/>
          <a:p>
            <a:r>
              <a:rPr lang="en-US" b="1">
                <a:latin typeface="Consolas" panose="020B0609020204030204" pitchFamily="49" charset="0"/>
              </a:rPr>
              <a:t>INDEX:10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0BBA141-E9BC-0B18-6C7A-C27DDE6A8A45}"/>
                  </a:ext>
                </a:extLst>
              </p14:cNvPr>
              <p14:cNvContentPartPr/>
              <p14:nvPr/>
            </p14:nvContentPartPr>
            <p14:xfrm>
              <a:off x="1966680" y="6101280"/>
              <a:ext cx="8692200" cy="423360"/>
            </p14:xfrm>
          </p:contentPart>
        </mc:Choice>
        <mc:Fallback xmlns="">
          <p:pic>
            <p:nvPicPr>
              <p:cNvPr id="3" name="Ink 2">
                <a:extLst>
                  <a:ext uri="{FF2B5EF4-FFF2-40B4-BE49-F238E27FC236}">
                    <a16:creationId xmlns:a16="http://schemas.microsoft.com/office/drawing/2014/main" id="{E0BBA141-E9BC-0B18-6C7A-C27DDE6A8A45}"/>
                  </a:ext>
                </a:extLst>
              </p:cNvPr>
              <p:cNvPicPr/>
              <p:nvPr/>
            </p:nvPicPr>
            <p:blipFill>
              <a:blip r:embed="rId4"/>
              <a:stretch>
                <a:fillRect/>
              </a:stretch>
            </p:blipFill>
            <p:spPr>
              <a:xfrm>
                <a:off x="1957320" y="6091920"/>
                <a:ext cx="8710920" cy="442080"/>
              </a:xfrm>
              <a:prstGeom prst="rect">
                <a:avLst/>
              </a:prstGeom>
            </p:spPr>
          </p:pic>
        </mc:Fallback>
      </mc:AlternateContent>
    </p:spTree>
    <p:extLst>
      <p:ext uri="{BB962C8B-B14F-4D97-AF65-F5344CB8AC3E}">
        <p14:creationId xmlns:p14="http://schemas.microsoft.com/office/powerpoint/2010/main" val="11511473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252E-A31E-D27A-E2BA-8F1E406337ED}"/>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77FFB47C-832F-2089-CBF9-0B9BFC8F5AF7}"/>
              </a:ext>
            </a:extLst>
          </p:cNvPr>
          <p:cNvSpPr>
            <a:spLocks noGrp="1"/>
          </p:cNvSpPr>
          <p:nvPr>
            <p:ph idx="1"/>
          </p:nvPr>
        </p:nvSpPr>
        <p:spPr/>
        <p:txBody>
          <a:bodyPr>
            <a:normAutofit/>
          </a:bodyPr>
          <a:lstStyle/>
          <a:p>
            <a:r>
              <a:rPr lang="en-IN" sz="2800" dirty="0" err="1">
                <a:latin typeface="Arial" panose="020B0604020202020204" pitchFamily="34" charset="0"/>
                <a:cs typeface="Arial" panose="020B0604020202020204" pitchFamily="34" charset="0"/>
              </a:rPr>
              <a:t>Max_Heap</a:t>
            </a:r>
            <a:r>
              <a:rPr lang="en-IN" dirty="0" err="1">
                <a:latin typeface="Arial" panose="020B0604020202020204" pitchFamily="34" charset="0"/>
                <a:cs typeface="Arial" panose="020B0604020202020204" pitchFamily="34" charset="0"/>
              </a:rPr>
              <a:t>_</a:t>
            </a:r>
            <a:r>
              <a:rPr lang="en-IN" sz="2800" dirty="0" err="1">
                <a:latin typeface="Arial" panose="020B0604020202020204" pitchFamily="34" charset="0"/>
                <a:cs typeface="Arial" panose="020B0604020202020204" pitchFamily="34" charset="0"/>
              </a:rPr>
              <a:t>Increase</a:t>
            </a:r>
            <a:r>
              <a:rPr lang="en-IN" dirty="0" err="1">
                <a:latin typeface="Arial" panose="020B0604020202020204" pitchFamily="34" charset="0"/>
                <a:cs typeface="Arial" panose="020B0604020202020204" pitchFamily="34" charset="0"/>
              </a:rPr>
              <a:t>_</a:t>
            </a:r>
            <a:r>
              <a:rPr lang="en-IN" sz="2800" dirty="0" err="1">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(H, </a:t>
            </a:r>
            <a:r>
              <a:rPr lang="en-IN" sz="2800" dirty="0" err="1">
                <a:latin typeface="Arial" panose="020B0604020202020204" pitchFamily="34" charset="0"/>
                <a:cs typeface="Arial" panose="020B0604020202020204" pitchFamily="34" charset="0"/>
              </a:rPr>
              <a:t>i</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keyval</a:t>
            </a:r>
            <a:r>
              <a:rPr lang="en-IN" sz="2800" dirty="0">
                <a:latin typeface="Arial" panose="020B0604020202020204" pitchFamily="34" charset="0"/>
                <a:cs typeface="Arial" panose="020B0604020202020204" pitchFamily="34" charset="0"/>
              </a:rPr>
              <a:t>): Increase key at index </a:t>
            </a:r>
            <a:r>
              <a:rPr lang="en-IN" sz="2800" dirty="0" err="1">
                <a:solidFill>
                  <a:schemeClr val="accent1"/>
                </a:solidFill>
                <a:latin typeface="Arial" panose="020B0604020202020204" pitchFamily="34" charset="0"/>
                <a:cs typeface="Arial" panose="020B0604020202020204" pitchFamily="34" charset="0"/>
              </a:rPr>
              <a:t>i</a:t>
            </a:r>
            <a:r>
              <a:rPr lang="en-IN" sz="2800" dirty="0">
                <a:solidFill>
                  <a:schemeClr val="accent1"/>
                </a:solidFill>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to a new value (</a:t>
            </a:r>
            <a:r>
              <a:rPr lang="en-IN" sz="2800" dirty="0" err="1">
                <a:solidFill>
                  <a:schemeClr val="accent1"/>
                </a:solidFill>
                <a:latin typeface="Arial" panose="020B0604020202020204" pitchFamily="34" charset="0"/>
                <a:cs typeface="Arial" panose="020B0604020202020204" pitchFamily="34" charset="0"/>
              </a:rPr>
              <a:t>keyval</a:t>
            </a:r>
            <a:r>
              <a:rPr lang="en-IN" sz="2800" dirty="0">
                <a:latin typeface="Arial" panose="020B0604020202020204" pitchFamily="34" charset="0"/>
                <a:cs typeface="Arial" panose="020B0604020202020204" pitchFamily="34" charset="0"/>
              </a:rPr>
              <a:t>) in the max heap H</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27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CAA9-4AE9-04AD-EA50-725922974732}"/>
              </a:ext>
            </a:extLst>
          </p:cNvPr>
          <p:cNvSpPr>
            <a:spLocks noGrp="1"/>
          </p:cNvSpPr>
          <p:nvPr>
            <p:ph type="title"/>
          </p:nvPr>
        </p:nvSpPr>
        <p:spPr/>
        <p:txBody>
          <a:bodyPr/>
          <a:lstStyle/>
          <a:p>
            <a:r>
              <a:rPr lang="en-IN" dirty="0"/>
              <a:t>Nearly complete binary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DDA064-FD44-AB46-458F-59E391FC1E67}"/>
                  </a:ext>
                </a:extLst>
              </p:cNvPr>
              <p:cNvSpPr>
                <a:spLocks noGrp="1"/>
              </p:cNvSpPr>
              <p:nvPr>
                <p:ph idx="1"/>
              </p:nvPr>
            </p:nvSpPr>
            <p:spPr/>
            <p:txBody>
              <a:bodyPr/>
              <a:lstStyle/>
              <a:p>
                <a:r>
                  <a:rPr lang="en-IN" dirty="0"/>
                  <a:t>The parent of node at index</a:t>
                </a:r>
                <a:r>
                  <a:rPr lang="en-IN" dirty="0">
                    <a:solidFill>
                      <a:schemeClr val="accent1"/>
                    </a:solidFill>
                  </a:rPr>
                  <a:t> </a:t>
                </a:r>
                <a:r>
                  <a:rPr lang="en-IN" dirty="0" err="1">
                    <a:solidFill>
                      <a:schemeClr val="accent1"/>
                    </a:solidFill>
                  </a:rPr>
                  <a:t>i</a:t>
                </a:r>
                <a:r>
                  <a:rPr lang="en-IN" dirty="0">
                    <a:solidFill>
                      <a:schemeClr val="accent1"/>
                    </a:solidFill>
                  </a:rPr>
                  <a:t> </a:t>
                </a:r>
                <a:r>
                  <a:rPr lang="en-IN" dirty="0"/>
                  <a:t>is stored at index </a:t>
                </a:r>
                <a14:m>
                  <m:oMath xmlns:m="http://schemas.openxmlformats.org/officeDocument/2006/math">
                    <m:d>
                      <m:dPr>
                        <m:begChr m:val="⌊"/>
                        <m:endChr m:val="⌋"/>
                        <m:ctrlPr>
                          <a:rPr lang="en-IN" i="1" smtClean="0">
                            <a:solidFill>
                              <a:schemeClr val="accent1"/>
                            </a:solidFill>
                            <a:latin typeface="Cambria Math" panose="02040503050406030204" pitchFamily="18" charset="0"/>
                          </a:rPr>
                        </m:ctrlPr>
                      </m:dPr>
                      <m:e>
                        <m:f>
                          <m:fPr>
                            <m:ctrlPr>
                              <a:rPr lang="en-IN" b="0" i="1" smtClean="0">
                                <a:solidFill>
                                  <a:schemeClr val="accent1"/>
                                </a:solidFill>
                                <a:latin typeface="Cambria Math" panose="02040503050406030204" pitchFamily="18" charset="0"/>
                              </a:rPr>
                            </m:ctrlPr>
                          </m:fPr>
                          <m:num>
                            <m:r>
                              <a:rPr lang="en-IN" b="0" i="1" smtClean="0">
                                <a:solidFill>
                                  <a:schemeClr val="accent1"/>
                                </a:solidFill>
                                <a:latin typeface="Cambria Math" panose="02040503050406030204" pitchFamily="18" charset="0"/>
                              </a:rPr>
                              <m:t>𝑖</m:t>
                            </m:r>
                          </m:num>
                          <m:den>
                            <m:r>
                              <a:rPr lang="en-IN" b="0" i="1" smtClean="0">
                                <a:solidFill>
                                  <a:schemeClr val="accent1"/>
                                </a:solidFill>
                                <a:latin typeface="Cambria Math" panose="02040503050406030204" pitchFamily="18" charset="0"/>
                              </a:rPr>
                              <m:t>2</m:t>
                            </m:r>
                          </m:den>
                        </m:f>
                      </m:e>
                    </m:d>
                  </m:oMath>
                </a14:m>
                <a:endParaRPr lang="en-IN" dirty="0"/>
              </a:p>
              <a:p>
                <a:endParaRPr lang="en-IN" dirty="0"/>
              </a:p>
              <a:p>
                <a:r>
                  <a:rPr lang="en-IN" dirty="0"/>
                  <a:t>The left child of node at index</a:t>
                </a:r>
                <a:r>
                  <a:rPr lang="en-IN" dirty="0">
                    <a:solidFill>
                      <a:schemeClr val="accent1"/>
                    </a:solidFill>
                  </a:rPr>
                  <a:t> </a:t>
                </a:r>
                <a:r>
                  <a:rPr lang="en-IN" dirty="0" err="1">
                    <a:solidFill>
                      <a:schemeClr val="accent1"/>
                    </a:solidFill>
                  </a:rPr>
                  <a:t>i</a:t>
                </a:r>
                <a:r>
                  <a:rPr lang="en-IN" dirty="0">
                    <a:solidFill>
                      <a:schemeClr val="accent1"/>
                    </a:solidFill>
                  </a:rPr>
                  <a:t> </a:t>
                </a:r>
                <a:r>
                  <a:rPr lang="en-IN" dirty="0"/>
                  <a:t>is stored at index </a:t>
                </a:r>
                <a14:m>
                  <m:oMath xmlns:m="http://schemas.openxmlformats.org/officeDocument/2006/math">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 </m:t>
                    </m:r>
                  </m:oMath>
                </a14:m>
                <a:endParaRPr lang="en-IN" b="0" dirty="0"/>
              </a:p>
              <a:p>
                <a:endParaRPr lang="en-IN" b="0" dirty="0"/>
              </a:p>
              <a:p>
                <a:r>
                  <a:rPr lang="en-IN" dirty="0"/>
                  <a:t>The right child of node at index </a:t>
                </a:r>
                <a:r>
                  <a:rPr lang="en-IN" dirty="0" err="1">
                    <a:solidFill>
                      <a:schemeClr val="accent1"/>
                    </a:solidFill>
                  </a:rPr>
                  <a:t>i</a:t>
                </a:r>
                <a:r>
                  <a:rPr lang="en-IN" dirty="0"/>
                  <a:t> is stored at index </a:t>
                </a:r>
                <a14:m>
                  <m:oMath xmlns:m="http://schemas.openxmlformats.org/officeDocument/2006/math">
                    <m:r>
                      <a:rPr lang="en-IN" b="0" i="1" smtClean="0">
                        <a:solidFill>
                          <a:schemeClr val="accent1"/>
                        </a:solidFill>
                        <a:latin typeface="Cambria Math" panose="02040503050406030204" pitchFamily="18" charset="0"/>
                      </a:rPr>
                      <m:t>2∗</m:t>
                    </m:r>
                    <m:r>
                      <a:rPr lang="en-IN" b="0" i="1" smtClean="0">
                        <a:solidFill>
                          <a:schemeClr val="accent1"/>
                        </a:solidFill>
                        <a:latin typeface="Cambria Math" panose="02040503050406030204" pitchFamily="18" charset="0"/>
                      </a:rPr>
                      <m:t>𝑖</m:t>
                    </m:r>
                    <m:r>
                      <a:rPr lang="en-IN" b="0" i="1" smtClean="0">
                        <a:solidFill>
                          <a:schemeClr val="accent1"/>
                        </a:solidFill>
                        <a:latin typeface="Cambria Math" panose="02040503050406030204" pitchFamily="18" charset="0"/>
                      </a:rPr>
                      <m:t>+1</m:t>
                    </m:r>
                  </m:oMath>
                </a14:m>
                <a:endParaRPr lang="en-IN" dirty="0"/>
              </a:p>
            </p:txBody>
          </p:sp>
        </mc:Choice>
        <mc:Fallback xmlns="">
          <p:sp>
            <p:nvSpPr>
              <p:cNvPr id="3" name="Content Placeholder 2">
                <a:extLst>
                  <a:ext uri="{FF2B5EF4-FFF2-40B4-BE49-F238E27FC236}">
                    <a16:creationId xmlns:a16="http://schemas.microsoft.com/office/drawing/2014/main" id="{B1DDA064-FD44-AB46-458F-59E391FC1E6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9190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5558-4495-EC99-0025-4E7C9B3DD032}"/>
              </a:ext>
            </a:extLst>
          </p:cNvPr>
          <p:cNvSpPr>
            <a:spLocks noGrp="1"/>
          </p:cNvSpPr>
          <p:nvPr>
            <p:ph type="title"/>
          </p:nvPr>
        </p:nvSpPr>
        <p:spPr/>
        <p:txBody>
          <a:bodyPr/>
          <a:lstStyle/>
          <a:p>
            <a:r>
              <a:rPr lang="en-IN" dirty="0"/>
              <a:t>Nearly complete binary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629F2A-EE4E-D8FB-49DC-92B50A24843C}"/>
                  </a:ext>
                </a:extLst>
              </p:cNvPr>
              <p:cNvSpPr>
                <a:spLocks noGrp="1"/>
              </p:cNvSpPr>
              <p:nvPr>
                <p:ph idx="1"/>
              </p:nvPr>
            </p:nvSpPr>
            <p:spPr/>
            <p:txBody>
              <a:bodyPr/>
              <a:lstStyle/>
              <a:p>
                <a:pPr marL="0" indent="0">
                  <a:buNone/>
                </a:pPr>
                <a:r>
                  <a:rPr lang="en-IN" dirty="0"/>
                  <a:t>PARENT(</a:t>
                </a:r>
                <a:r>
                  <a:rPr lang="en-IN" dirty="0" err="1"/>
                  <a:t>i</a:t>
                </a:r>
                <a:r>
                  <a:rPr lang="en-IN" dirty="0"/>
                  <a:t>)</a:t>
                </a:r>
              </a:p>
              <a:p>
                <a:pPr marL="0" indent="0">
                  <a:buNone/>
                </a:pPr>
                <a:r>
                  <a:rPr lang="en-IN" dirty="0"/>
                  <a:t>    return </a:t>
                </a:r>
                <a14:m>
                  <m:oMath xmlns:m="http://schemas.openxmlformats.org/officeDocument/2006/math">
                    <m:d>
                      <m:dPr>
                        <m:begChr m:val="⌊"/>
                        <m:endChr m:val="⌋"/>
                        <m:ctrlPr>
                          <a:rPr lang="en-IN"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𝑖</m:t>
                            </m:r>
                          </m:num>
                          <m:den>
                            <m:r>
                              <a:rPr lang="en-IN" b="0" i="1" smtClean="0">
                                <a:latin typeface="Cambria Math" panose="02040503050406030204" pitchFamily="18" charset="0"/>
                              </a:rPr>
                              <m:t>2</m:t>
                            </m:r>
                          </m:den>
                        </m:f>
                      </m:e>
                    </m:d>
                  </m:oMath>
                </a14:m>
                <a:endParaRPr lang="en-IN" dirty="0"/>
              </a:p>
              <a:p>
                <a:pPr marL="0" indent="0">
                  <a:buNone/>
                </a:pPr>
                <a:endParaRPr lang="en-IN" dirty="0"/>
              </a:p>
              <a:p>
                <a:pPr marL="0" indent="0">
                  <a:buNone/>
                </a:pPr>
                <a:r>
                  <a:rPr lang="en-IN" dirty="0"/>
                  <a:t>LEFT(</a:t>
                </a:r>
                <a:r>
                  <a:rPr lang="en-IN" dirty="0" err="1"/>
                  <a:t>i</a:t>
                </a:r>
                <a:r>
                  <a:rPr lang="en-IN" dirty="0"/>
                  <a:t>)</a:t>
                </a:r>
              </a:p>
              <a:p>
                <a:pPr marL="0" indent="0">
                  <a:buNone/>
                </a:pPr>
                <a:r>
                  <a:rPr lang="en-IN" dirty="0"/>
                  <a:t>    return 2*</a:t>
                </a:r>
                <a:r>
                  <a:rPr lang="en-IN" dirty="0" err="1"/>
                  <a:t>i</a:t>
                </a:r>
                <a:endParaRPr lang="en-IN" dirty="0"/>
              </a:p>
              <a:p>
                <a:pPr marL="0" indent="0">
                  <a:buNone/>
                </a:pPr>
                <a:endParaRPr lang="en-IN" dirty="0"/>
              </a:p>
              <a:p>
                <a:pPr marL="0" indent="0">
                  <a:buNone/>
                </a:pPr>
                <a:r>
                  <a:rPr lang="en-IN" dirty="0"/>
                  <a:t>RIGHT(</a:t>
                </a:r>
                <a:r>
                  <a:rPr lang="en-IN" dirty="0" err="1"/>
                  <a:t>i</a:t>
                </a:r>
                <a:r>
                  <a:rPr lang="en-IN" dirty="0"/>
                  <a:t>)</a:t>
                </a:r>
              </a:p>
              <a:p>
                <a:pPr marL="0" indent="0">
                  <a:buNone/>
                </a:pPr>
                <a:r>
                  <a:rPr lang="en-IN" dirty="0"/>
                  <a:t>    return 2*</a:t>
                </a:r>
                <a:r>
                  <a:rPr lang="en-IN" dirty="0" err="1"/>
                  <a:t>i</a:t>
                </a:r>
                <a:r>
                  <a:rPr lang="en-IN" dirty="0"/>
                  <a:t> + 1</a:t>
                </a:r>
              </a:p>
            </p:txBody>
          </p:sp>
        </mc:Choice>
        <mc:Fallback xmlns="">
          <p:sp>
            <p:nvSpPr>
              <p:cNvPr id="3" name="Content Placeholder 2">
                <a:extLst>
                  <a:ext uri="{FF2B5EF4-FFF2-40B4-BE49-F238E27FC236}">
                    <a16:creationId xmlns:a16="http://schemas.microsoft.com/office/drawing/2014/main" id="{40629F2A-EE4E-D8FB-49DC-92B50A24843C}"/>
                  </a:ext>
                </a:extLst>
              </p:cNvPr>
              <p:cNvSpPr>
                <a:spLocks noGrp="1" noRot="1" noChangeAspect="1" noMove="1" noResize="1" noEditPoints="1" noAdjustHandles="1" noChangeArrowheads="1" noChangeShapeType="1" noTextEdit="1"/>
              </p:cNvSpPr>
              <p:nvPr>
                <p:ph idx="1"/>
              </p:nvPr>
            </p:nvSpPr>
            <p:spPr>
              <a:blipFill>
                <a:blip r:embed="rId2"/>
                <a:stretch>
                  <a:fillRect l="-1217" t="-2241" b="-1401"/>
                </a:stretch>
              </a:blipFill>
            </p:spPr>
            <p:txBody>
              <a:bodyPr/>
              <a:lstStyle/>
              <a:p>
                <a:r>
                  <a:rPr lang="en-IN">
                    <a:noFill/>
                  </a:rPr>
                  <a:t> </a:t>
                </a:r>
              </a:p>
            </p:txBody>
          </p:sp>
        </mc:Fallback>
      </mc:AlternateContent>
    </p:spTree>
    <p:extLst>
      <p:ext uri="{BB962C8B-B14F-4D97-AF65-F5344CB8AC3E}">
        <p14:creationId xmlns:p14="http://schemas.microsoft.com/office/powerpoint/2010/main" val="300180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F3D6-AE17-F176-5F4B-7EA20E871798}"/>
              </a:ext>
            </a:extLst>
          </p:cNvPr>
          <p:cNvSpPr>
            <a:spLocks noGrp="1"/>
          </p:cNvSpPr>
          <p:nvPr>
            <p:ph type="title"/>
          </p:nvPr>
        </p:nvSpPr>
        <p:spPr/>
        <p:txBody>
          <a:bodyPr/>
          <a:lstStyle/>
          <a:p>
            <a:r>
              <a:rPr lang="en-IN" dirty="0"/>
              <a:t>Max heap</a:t>
            </a:r>
          </a:p>
        </p:txBody>
      </p:sp>
      <p:sp>
        <p:nvSpPr>
          <p:cNvPr id="3" name="Text Placeholder 2">
            <a:extLst>
              <a:ext uri="{FF2B5EF4-FFF2-40B4-BE49-F238E27FC236}">
                <a16:creationId xmlns:a16="http://schemas.microsoft.com/office/drawing/2014/main" id="{4D623699-0937-AE7D-FA3A-00AAC1E3E0C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6777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95E-3A02-598C-7BF1-64DB5484D543}"/>
              </a:ext>
            </a:extLst>
          </p:cNvPr>
          <p:cNvSpPr>
            <a:spLocks noGrp="1"/>
          </p:cNvSpPr>
          <p:nvPr>
            <p:ph type="title"/>
          </p:nvPr>
        </p:nvSpPr>
        <p:spPr/>
        <p:txBody>
          <a:bodyPr/>
          <a:lstStyle/>
          <a:p>
            <a:r>
              <a:rPr lang="en-US" dirty="0"/>
              <a:t>Max heap</a:t>
            </a:r>
            <a:endParaRPr lang="en-IN" dirty="0"/>
          </a:p>
        </p:txBody>
      </p:sp>
      <p:sp>
        <p:nvSpPr>
          <p:cNvPr id="3" name="Content Placeholder 2">
            <a:extLst>
              <a:ext uri="{FF2B5EF4-FFF2-40B4-BE49-F238E27FC236}">
                <a16:creationId xmlns:a16="http://schemas.microsoft.com/office/drawing/2014/main" id="{E39C3502-3ABD-4C5F-9DD4-94DBC2B3EC41}"/>
              </a:ext>
            </a:extLst>
          </p:cNvPr>
          <p:cNvSpPr>
            <a:spLocks noGrp="1"/>
          </p:cNvSpPr>
          <p:nvPr>
            <p:ph idx="1"/>
          </p:nvPr>
        </p:nvSpPr>
        <p:spPr/>
        <p:txBody>
          <a:bodyPr/>
          <a:lstStyle/>
          <a:p>
            <a:r>
              <a:rPr lang="en-US" dirty="0"/>
              <a:t>The </a:t>
            </a:r>
            <a:r>
              <a:rPr lang="en-US" dirty="0">
                <a:solidFill>
                  <a:schemeClr val="accent1"/>
                </a:solidFill>
              </a:rPr>
              <a:t>max heap </a:t>
            </a:r>
            <a:r>
              <a:rPr lang="en-US" dirty="0"/>
              <a:t>follows the following properties</a:t>
            </a:r>
          </a:p>
          <a:p>
            <a:pPr lvl="1"/>
            <a:r>
              <a:rPr lang="en-US" dirty="0"/>
              <a:t>Max heap is a </a:t>
            </a:r>
            <a:r>
              <a:rPr lang="en-US" dirty="0">
                <a:solidFill>
                  <a:schemeClr val="accent1"/>
                </a:solidFill>
              </a:rPr>
              <a:t>nearly complete binary tree</a:t>
            </a:r>
          </a:p>
          <a:p>
            <a:pPr lvl="1"/>
            <a:r>
              <a:rPr lang="en-US" dirty="0"/>
              <a:t>The value stored at any node is </a:t>
            </a:r>
            <a:r>
              <a:rPr lang="en-US" dirty="0">
                <a:solidFill>
                  <a:schemeClr val="accent1"/>
                </a:solidFill>
              </a:rPr>
              <a:t>greater than or equal</a:t>
            </a:r>
            <a:r>
              <a:rPr lang="en-US" dirty="0"/>
              <a:t> to the values of all of its </a:t>
            </a:r>
            <a:r>
              <a:rPr lang="en-US" dirty="0">
                <a:solidFill>
                  <a:schemeClr val="accent1"/>
                </a:solidFill>
              </a:rPr>
              <a:t>descendants</a:t>
            </a:r>
          </a:p>
        </p:txBody>
      </p:sp>
    </p:spTree>
    <p:extLst>
      <p:ext uri="{BB962C8B-B14F-4D97-AF65-F5344CB8AC3E}">
        <p14:creationId xmlns:p14="http://schemas.microsoft.com/office/powerpoint/2010/main" val="177731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B1E6-264F-37E1-EF8B-02519CF9CB87}"/>
              </a:ext>
            </a:extLst>
          </p:cNvPr>
          <p:cNvSpPr>
            <a:spLocks noGrp="1"/>
          </p:cNvSpPr>
          <p:nvPr>
            <p:ph type="title"/>
          </p:nvPr>
        </p:nvSpPr>
        <p:spPr/>
        <p:txBody>
          <a:bodyPr/>
          <a:lstStyle/>
          <a:p>
            <a:r>
              <a:rPr lang="en-US" dirty="0"/>
              <a:t>Max heap</a:t>
            </a:r>
            <a:endParaRPr lang="en-IN" dirty="0"/>
          </a:p>
        </p:txBody>
      </p:sp>
      <p:sp>
        <p:nvSpPr>
          <p:cNvPr id="4" name="Oval 3">
            <a:extLst>
              <a:ext uri="{FF2B5EF4-FFF2-40B4-BE49-F238E27FC236}">
                <a16:creationId xmlns:a16="http://schemas.microsoft.com/office/drawing/2014/main" id="{F0197013-F345-E124-A2A7-4A3688C24608}"/>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D14AAA4E-E556-09C1-F73C-B9298F17F0A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D5EC4E2E-23A8-1802-9A88-03ECE2188F9F}"/>
              </a:ext>
            </a:extLst>
          </p:cNvPr>
          <p:cNvSpPr/>
          <p:nvPr/>
        </p:nvSpPr>
        <p:spPr>
          <a:xfrm>
            <a:off x="597613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266A4AB2-BDAF-4693-20E8-94CCA7E2DFD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E93AA09F-1881-8DA5-FD43-23EEDC38DF6B}"/>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9" name="Oval 8">
            <a:extLst>
              <a:ext uri="{FF2B5EF4-FFF2-40B4-BE49-F238E27FC236}">
                <a16:creationId xmlns:a16="http://schemas.microsoft.com/office/drawing/2014/main" id="{E8DE30A4-718D-8971-3B8B-9C001288BE79}"/>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386A86D6-2311-A7B7-A5F1-DD5249BB5BB8}"/>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E17902B2-99E8-6084-3A37-0F8E34F8BBC5}"/>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AB1EEC94-DAFE-36FE-18D6-E732712F0DB7}"/>
              </a:ext>
            </a:extLst>
          </p:cNvPr>
          <p:cNvSpPr/>
          <p:nvPr/>
        </p:nvSpPr>
        <p:spPr>
          <a:xfrm>
            <a:off x="6777516"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4979BEEF-DE6E-819B-9ADC-D476AA4F3554}"/>
              </a:ext>
            </a:extLst>
          </p:cNvPr>
          <p:cNvSpPr/>
          <p:nvPr/>
        </p:nvSpPr>
        <p:spPr>
          <a:xfrm>
            <a:off x="53579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AF6BB87-87F4-359B-8613-C497131FE8ED}"/>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8D84CF-3F3A-5510-6F4B-7DBA31C34E74}"/>
              </a:ext>
            </a:extLst>
          </p:cNvPr>
          <p:cNvCxnSpPr>
            <a:stCxn id="4" idx="5"/>
            <a:endCxn id="6" idx="1"/>
          </p:cNvCxnSpPr>
          <p:nvPr/>
        </p:nvCxnSpPr>
        <p:spPr>
          <a:xfrm>
            <a:off x="5059827"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AFE070-0DB4-3CB5-F687-43499BEB4A1B}"/>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E322E4-BC9E-2248-3BB9-148B9249E16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3E9661-8A4F-F26D-C5BF-5ED43FCB355F}"/>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4336E3-E84C-F720-22E4-8FF894D92517}"/>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3E86B0-F3FA-6D20-9242-BF0FF688F088}"/>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14547A-BB54-0BC9-F767-ABC9F2F8E511}"/>
              </a:ext>
            </a:extLst>
          </p:cNvPr>
          <p:cNvCxnSpPr>
            <a:stCxn id="6" idx="3"/>
            <a:endCxn id="13" idx="0"/>
          </p:cNvCxnSpPr>
          <p:nvPr/>
        </p:nvCxnSpPr>
        <p:spPr>
          <a:xfrm flipH="1">
            <a:off x="5691879"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B07CBC-11B8-DB99-F066-5E29459D8F3B}"/>
              </a:ext>
            </a:extLst>
          </p:cNvPr>
          <p:cNvCxnSpPr>
            <a:stCxn id="6" idx="5"/>
            <a:endCxn id="12" idx="1"/>
          </p:cNvCxnSpPr>
          <p:nvPr/>
        </p:nvCxnSpPr>
        <p:spPr>
          <a:xfrm>
            <a:off x="6546157"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670D420-0513-BF47-D2B3-12B0F966A00D}"/>
              </a:ext>
            </a:extLst>
          </p:cNvPr>
          <p:cNvSpPr txBox="1"/>
          <p:nvPr/>
        </p:nvSpPr>
        <p:spPr>
          <a:xfrm>
            <a:off x="7138219" y="1294544"/>
            <a:ext cx="4604483" cy="1754326"/>
          </a:xfrm>
          <a:prstGeom prst="rect">
            <a:avLst/>
          </a:prstGeom>
          <a:noFill/>
        </p:spPr>
        <p:txBody>
          <a:bodyPr wrap="square" rtlCol="0">
            <a:spAutoFit/>
          </a:bodyPr>
          <a:lstStyle/>
          <a:p>
            <a:r>
              <a:rPr lang="en-US" dirty="0">
                <a:latin typeface="Consolas" panose="020B0609020204030204" pitchFamily="49" charset="0"/>
              </a:rPr>
              <a:t>Is this a max heap?</a:t>
            </a:r>
          </a:p>
          <a:p>
            <a:endParaRPr lang="en-US" dirty="0">
              <a:latin typeface="Consolas" panose="020B0609020204030204" pitchFamily="49" charset="0"/>
            </a:endParaRPr>
          </a:p>
          <a:p>
            <a:r>
              <a:rPr lang="en-US" dirty="0">
                <a:latin typeface="Consolas" panose="020B0609020204030204" pitchFamily="49" charset="0"/>
              </a:rPr>
              <a:t>A max heap is:</a:t>
            </a:r>
          </a:p>
          <a:p>
            <a:r>
              <a:rPr lang="en-US" dirty="0">
                <a:latin typeface="Consolas" panose="020B0609020204030204" pitchFamily="49" charset="0"/>
              </a:rPr>
              <a:t>1. nearly complete binary tree</a:t>
            </a:r>
          </a:p>
          <a:p>
            <a:r>
              <a:rPr lang="en-US" dirty="0">
                <a:latin typeface="Consolas" panose="020B0609020204030204" pitchFamily="49" charset="0"/>
              </a:rPr>
              <a:t>2. value at any node is greater than or equal to its descendants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0753176-E75F-77AD-8DCE-4F069945017E}"/>
                  </a:ext>
                </a:extLst>
              </p14:cNvPr>
              <p14:cNvContentPartPr/>
              <p14:nvPr/>
            </p14:nvContentPartPr>
            <p14:xfrm>
              <a:off x="8877240" y="3340800"/>
              <a:ext cx="2881080" cy="1890360"/>
            </p14:xfrm>
          </p:contentPart>
        </mc:Choice>
        <mc:Fallback xmlns="">
          <p:pic>
            <p:nvPicPr>
              <p:cNvPr id="3" name="Ink 2">
                <a:extLst>
                  <a:ext uri="{FF2B5EF4-FFF2-40B4-BE49-F238E27FC236}">
                    <a16:creationId xmlns:a16="http://schemas.microsoft.com/office/drawing/2014/main" id="{50753176-E75F-77AD-8DCE-4F069945017E}"/>
                  </a:ext>
                </a:extLst>
              </p:cNvPr>
              <p:cNvPicPr/>
              <p:nvPr/>
            </p:nvPicPr>
            <p:blipFill>
              <a:blip r:embed="rId4"/>
              <a:stretch>
                <a:fillRect/>
              </a:stretch>
            </p:blipFill>
            <p:spPr>
              <a:xfrm>
                <a:off x="8867880" y="3331440"/>
                <a:ext cx="2899800" cy="1909080"/>
              </a:xfrm>
              <a:prstGeom prst="rect">
                <a:avLst/>
              </a:prstGeom>
            </p:spPr>
          </p:pic>
        </mc:Fallback>
      </mc:AlternateContent>
    </p:spTree>
    <p:extLst>
      <p:ext uri="{BB962C8B-B14F-4D97-AF65-F5344CB8AC3E}">
        <p14:creationId xmlns:p14="http://schemas.microsoft.com/office/powerpoint/2010/main" val="372536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B1E6-264F-37E1-EF8B-02519CF9CB87}"/>
              </a:ext>
            </a:extLst>
          </p:cNvPr>
          <p:cNvSpPr>
            <a:spLocks noGrp="1"/>
          </p:cNvSpPr>
          <p:nvPr>
            <p:ph type="title"/>
          </p:nvPr>
        </p:nvSpPr>
        <p:spPr/>
        <p:txBody>
          <a:bodyPr/>
          <a:lstStyle/>
          <a:p>
            <a:r>
              <a:rPr lang="en-US" dirty="0"/>
              <a:t>Max heap</a:t>
            </a:r>
            <a:endParaRPr lang="en-IN" dirty="0"/>
          </a:p>
        </p:txBody>
      </p:sp>
      <p:sp>
        <p:nvSpPr>
          <p:cNvPr id="4" name="Oval 3">
            <a:extLst>
              <a:ext uri="{FF2B5EF4-FFF2-40B4-BE49-F238E27FC236}">
                <a16:creationId xmlns:a16="http://schemas.microsoft.com/office/drawing/2014/main" id="{F0197013-F345-E124-A2A7-4A3688C24608}"/>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D14AAA4E-E556-09C1-F73C-B9298F17F0A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D5EC4E2E-23A8-1802-9A88-03ECE2188F9F}"/>
              </a:ext>
            </a:extLst>
          </p:cNvPr>
          <p:cNvSpPr/>
          <p:nvPr/>
        </p:nvSpPr>
        <p:spPr>
          <a:xfrm>
            <a:off x="597613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266A4AB2-BDAF-4693-20E8-94CCA7E2DFD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E93AA09F-1881-8DA5-FD43-23EEDC38DF6B}"/>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E8DE30A4-718D-8971-3B8B-9C001288BE79}"/>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386A86D6-2311-A7B7-A5F1-DD5249BB5BB8}"/>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E17902B2-99E8-6084-3A37-0F8E34F8BBC5}"/>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AB1EEC94-DAFE-36FE-18D6-E732712F0DB7}"/>
              </a:ext>
            </a:extLst>
          </p:cNvPr>
          <p:cNvSpPr/>
          <p:nvPr/>
        </p:nvSpPr>
        <p:spPr>
          <a:xfrm>
            <a:off x="6777516"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4979BEEF-DE6E-819B-9ADC-D476AA4F3554}"/>
              </a:ext>
            </a:extLst>
          </p:cNvPr>
          <p:cNvSpPr/>
          <p:nvPr/>
        </p:nvSpPr>
        <p:spPr>
          <a:xfrm>
            <a:off x="53579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AF6BB87-87F4-359B-8613-C497131FE8ED}"/>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8D84CF-3F3A-5510-6F4B-7DBA31C34E74}"/>
              </a:ext>
            </a:extLst>
          </p:cNvPr>
          <p:cNvCxnSpPr>
            <a:stCxn id="4" idx="5"/>
            <a:endCxn id="6" idx="1"/>
          </p:cNvCxnSpPr>
          <p:nvPr/>
        </p:nvCxnSpPr>
        <p:spPr>
          <a:xfrm>
            <a:off x="5059827"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AFE070-0DB4-3CB5-F687-43499BEB4A1B}"/>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E322E4-BC9E-2248-3BB9-148B9249E16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3E9661-8A4F-F26D-C5BF-5ED43FCB355F}"/>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4336E3-E84C-F720-22E4-8FF894D92517}"/>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3E86B0-F3FA-6D20-9242-BF0FF688F088}"/>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14547A-BB54-0BC9-F767-ABC9F2F8E511}"/>
              </a:ext>
            </a:extLst>
          </p:cNvPr>
          <p:cNvCxnSpPr>
            <a:stCxn id="6" idx="3"/>
            <a:endCxn id="13" idx="0"/>
          </p:cNvCxnSpPr>
          <p:nvPr/>
        </p:nvCxnSpPr>
        <p:spPr>
          <a:xfrm flipH="1">
            <a:off x="5691879"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B07CBC-11B8-DB99-F066-5E29459D8F3B}"/>
              </a:ext>
            </a:extLst>
          </p:cNvPr>
          <p:cNvCxnSpPr>
            <a:stCxn id="6" idx="5"/>
            <a:endCxn id="12" idx="1"/>
          </p:cNvCxnSpPr>
          <p:nvPr/>
        </p:nvCxnSpPr>
        <p:spPr>
          <a:xfrm>
            <a:off x="6546157"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670D420-0513-BF47-D2B3-12B0F966A00D}"/>
              </a:ext>
            </a:extLst>
          </p:cNvPr>
          <p:cNvSpPr txBox="1"/>
          <p:nvPr/>
        </p:nvSpPr>
        <p:spPr>
          <a:xfrm>
            <a:off x="7138219" y="1294544"/>
            <a:ext cx="4604483" cy="1754326"/>
          </a:xfrm>
          <a:prstGeom prst="rect">
            <a:avLst/>
          </a:prstGeom>
          <a:noFill/>
        </p:spPr>
        <p:txBody>
          <a:bodyPr wrap="square" rtlCol="0">
            <a:spAutoFit/>
          </a:bodyPr>
          <a:lstStyle/>
          <a:p>
            <a:r>
              <a:rPr lang="en-US" dirty="0">
                <a:latin typeface="Consolas" panose="020B0609020204030204" pitchFamily="49" charset="0"/>
              </a:rPr>
              <a:t>Is this a max heap?</a:t>
            </a:r>
          </a:p>
          <a:p>
            <a:endParaRPr lang="en-US" dirty="0">
              <a:latin typeface="Consolas" panose="020B0609020204030204" pitchFamily="49" charset="0"/>
            </a:endParaRPr>
          </a:p>
          <a:p>
            <a:r>
              <a:rPr lang="en-US" dirty="0">
                <a:latin typeface="Consolas" panose="020B0609020204030204" pitchFamily="49" charset="0"/>
              </a:rPr>
              <a:t>A max heap is:</a:t>
            </a:r>
          </a:p>
          <a:p>
            <a:r>
              <a:rPr lang="en-US" dirty="0">
                <a:latin typeface="Consolas" panose="020B0609020204030204" pitchFamily="49" charset="0"/>
              </a:rPr>
              <a:t>1. nearly complete binary tree</a:t>
            </a:r>
          </a:p>
          <a:p>
            <a:r>
              <a:rPr lang="en-US" dirty="0">
                <a:latin typeface="Consolas" panose="020B0609020204030204" pitchFamily="49" charset="0"/>
              </a:rPr>
              <a:t>2. value at any node is greater than or equal to its descendants</a:t>
            </a:r>
          </a:p>
        </p:txBody>
      </p:sp>
      <p:sp>
        <p:nvSpPr>
          <p:cNvPr id="3" name="Oval 2">
            <a:extLst>
              <a:ext uri="{FF2B5EF4-FFF2-40B4-BE49-F238E27FC236}">
                <a16:creationId xmlns:a16="http://schemas.microsoft.com/office/drawing/2014/main" id="{0855B2D6-64A7-4B39-73ED-8BF2A582D07B}"/>
              </a:ext>
            </a:extLst>
          </p:cNvPr>
          <p:cNvSpPr/>
          <p:nvPr/>
        </p:nvSpPr>
        <p:spPr>
          <a:xfrm>
            <a:off x="4831393" y="4975460"/>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6" name="Straight Arrow Connector 15">
            <a:extLst>
              <a:ext uri="{FF2B5EF4-FFF2-40B4-BE49-F238E27FC236}">
                <a16:creationId xmlns:a16="http://schemas.microsoft.com/office/drawing/2014/main" id="{7599D8B3-5577-F2E9-DCC0-DEB039FAD5DE}"/>
              </a:ext>
            </a:extLst>
          </p:cNvPr>
          <p:cNvCxnSpPr>
            <a:stCxn id="13" idx="4"/>
            <a:endCxn id="3" idx="0"/>
          </p:cNvCxnSpPr>
          <p:nvPr/>
        </p:nvCxnSpPr>
        <p:spPr>
          <a:xfrm flipH="1">
            <a:off x="5165303" y="4731259"/>
            <a:ext cx="526576" cy="24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1F5635FA-47DD-5713-B5B9-B762C2C7877D}"/>
                  </a:ext>
                </a:extLst>
              </p14:cNvPr>
              <p14:cNvContentPartPr/>
              <p14:nvPr/>
            </p14:nvContentPartPr>
            <p14:xfrm>
              <a:off x="8452800" y="3601080"/>
              <a:ext cx="3231720" cy="1518480"/>
            </p14:xfrm>
          </p:contentPart>
        </mc:Choice>
        <mc:Fallback xmlns="">
          <p:pic>
            <p:nvPicPr>
              <p:cNvPr id="14" name="Ink 13">
                <a:extLst>
                  <a:ext uri="{FF2B5EF4-FFF2-40B4-BE49-F238E27FC236}">
                    <a16:creationId xmlns:a16="http://schemas.microsoft.com/office/drawing/2014/main" id="{1F5635FA-47DD-5713-B5B9-B762C2C7877D}"/>
                  </a:ext>
                </a:extLst>
              </p:cNvPr>
              <p:cNvPicPr/>
              <p:nvPr/>
            </p:nvPicPr>
            <p:blipFill>
              <a:blip r:embed="rId4"/>
              <a:stretch>
                <a:fillRect/>
              </a:stretch>
            </p:blipFill>
            <p:spPr>
              <a:xfrm>
                <a:off x="8443440" y="3591720"/>
                <a:ext cx="3250440" cy="1537200"/>
              </a:xfrm>
              <a:prstGeom prst="rect">
                <a:avLst/>
              </a:prstGeom>
            </p:spPr>
          </p:pic>
        </mc:Fallback>
      </mc:AlternateContent>
    </p:spTree>
    <p:extLst>
      <p:ext uri="{BB962C8B-B14F-4D97-AF65-F5344CB8AC3E}">
        <p14:creationId xmlns:p14="http://schemas.microsoft.com/office/powerpoint/2010/main" val="3090882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B1E6-264F-37E1-EF8B-02519CF9CB87}"/>
              </a:ext>
            </a:extLst>
          </p:cNvPr>
          <p:cNvSpPr>
            <a:spLocks noGrp="1"/>
          </p:cNvSpPr>
          <p:nvPr>
            <p:ph type="title"/>
          </p:nvPr>
        </p:nvSpPr>
        <p:spPr/>
        <p:txBody>
          <a:bodyPr/>
          <a:lstStyle/>
          <a:p>
            <a:r>
              <a:rPr lang="en-US" dirty="0"/>
              <a:t>Max heap</a:t>
            </a:r>
            <a:endParaRPr lang="en-IN" dirty="0"/>
          </a:p>
        </p:txBody>
      </p:sp>
      <p:sp>
        <p:nvSpPr>
          <p:cNvPr id="4" name="Oval 3">
            <a:extLst>
              <a:ext uri="{FF2B5EF4-FFF2-40B4-BE49-F238E27FC236}">
                <a16:creationId xmlns:a16="http://schemas.microsoft.com/office/drawing/2014/main" id="{F0197013-F345-E124-A2A7-4A3688C24608}"/>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D14AAA4E-E556-09C1-F73C-B9298F17F0A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D5EC4E2E-23A8-1802-9A88-03ECE2188F9F}"/>
              </a:ext>
            </a:extLst>
          </p:cNvPr>
          <p:cNvSpPr/>
          <p:nvPr/>
        </p:nvSpPr>
        <p:spPr>
          <a:xfrm>
            <a:off x="597613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266A4AB2-BDAF-4693-20E8-94CCA7E2DFD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E93AA09F-1881-8DA5-FD43-23EEDC38DF6B}"/>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E8DE30A4-718D-8971-3B8B-9C001288BE79}"/>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386A86D6-2311-A7B7-A5F1-DD5249BB5BB8}"/>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E17902B2-99E8-6084-3A37-0F8E34F8BBC5}"/>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AB1EEC94-DAFE-36FE-18D6-E732712F0DB7}"/>
              </a:ext>
            </a:extLst>
          </p:cNvPr>
          <p:cNvSpPr/>
          <p:nvPr/>
        </p:nvSpPr>
        <p:spPr>
          <a:xfrm>
            <a:off x="6777516"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4979BEEF-DE6E-819B-9ADC-D476AA4F3554}"/>
              </a:ext>
            </a:extLst>
          </p:cNvPr>
          <p:cNvSpPr/>
          <p:nvPr/>
        </p:nvSpPr>
        <p:spPr>
          <a:xfrm>
            <a:off x="53579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AF6BB87-87F4-359B-8613-C497131FE8ED}"/>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8D84CF-3F3A-5510-6F4B-7DBA31C34E74}"/>
              </a:ext>
            </a:extLst>
          </p:cNvPr>
          <p:cNvCxnSpPr>
            <a:stCxn id="4" idx="5"/>
            <a:endCxn id="6" idx="1"/>
          </p:cNvCxnSpPr>
          <p:nvPr/>
        </p:nvCxnSpPr>
        <p:spPr>
          <a:xfrm>
            <a:off x="5059827"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AFE070-0DB4-3CB5-F687-43499BEB4A1B}"/>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E322E4-BC9E-2248-3BB9-148B9249E16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3E9661-8A4F-F26D-C5BF-5ED43FCB355F}"/>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4336E3-E84C-F720-22E4-8FF894D92517}"/>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3E86B0-F3FA-6D20-9242-BF0FF688F088}"/>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14547A-BB54-0BC9-F767-ABC9F2F8E511}"/>
              </a:ext>
            </a:extLst>
          </p:cNvPr>
          <p:cNvCxnSpPr>
            <a:stCxn id="6" idx="3"/>
            <a:endCxn id="13" idx="0"/>
          </p:cNvCxnSpPr>
          <p:nvPr/>
        </p:nvCxnSpPr>
        <p:spPr>
          <a:xfrm flipH="1">
            <a:off x="5691879"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B07CBC-11B8-DB99-F066-5E29459D8F3B}"/>
              </a:ext>
            </a:extLst>
          </p:cNvPr>
          <p:cNvCxnSpPr>
            <a:stCxn id="6" idx="5"/>
            <a:endCxn id="12" idx="1"/>
          </p:cNvCxnSpPr>
          <p:nvPr/>
        </p:nvCxnSpPr>
        <p:spPr>
          <a:xfrm>
            <a:off x="6546157"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670D420-0513-BF47-D2B3-12B0F966A00D}"/>
              </a:ext>
            </a:extLst>
          </p:cNvPr>
          <p:cNvSpPr txBox="1"/>
          <p:nvPr/>
        </p:nvSpPr>
        <p:spPr>
          <a:xfrm>
            <a:off x="7138219" y="1294544"/>
            <a:ext cx="4604483" cy="1754326"/>
          </a:xfrm>
          <a:prstGeom prst="rect">
            <a:avLst/>
          </a:prstGeom>
          <a:noFill/>
        </p:spPr>
        <p:txBody>
          <a:bodyPr wrap="square" rtlCol="0">
            <a:spAutoFit/>
          </a:bodyPr>
          <a:lstStyle/>
          <a:p>
            <a:r>
              <a:rPr lang="en-US" dirty="0">
                <a:latin typeface="Consolas" panose="020B0609020204030204" pitchFamily="49" charset="0"/>
              </a:rPr>
              <a:t>Is this a max heap?</a:t>
            </a:r>
          </a:p>
          <a:p>
            <a:endParaRPr lang="en-US" dirty="0">
              <a:latin typeface="Consolas" panose="020B0609020204030204" pitchFamily="49" charset="0"/>
            </a:endParaRPr>
          </a:p>
          <a:p>
            <a:r>
              <a:rPr lang="en-US" dirty="0">
                <a:latin typeface="Consolas" panose="020B0609020204030204" pitchFamily="49" charset="0"/>
              </a:rPr>
              <a:t>A max heap is:</a:t>
            </a:r>
          </a:p>
          <a:p>
            <a:r>
              <a:rPr lang="en-US" dirty="0">
                <a:latin typeface="Consolas" panose="020B0609020204030204" pitchFamily="49" charset="0"/>
              </a:rPr>
              <a:t>1. nearly complete binary tree</a:t>
            </a:r>
          </a:p>
          <a:p>
            <a:r>
              <a:rPr lang="en-US" dirty="0">
                <a:latin typeface="Consolas" panose="020B0609020204030204" pitchFamily="49" charset="0"/>
              </a:rPr>
              <a:t>2. value at any node is greater than or equal to its descendants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2DF32EA-07F9-89DF-784B-9664E50896CD}"/>
                  </a:ext>
                </a:extLst>
              </p14:cNvPr>
              <p14:cNvContentPartPr/>
              <p14:nvPr/>
            </p14:nvContentPartPr>
            <p14:xfrm>
              <a:off x="8744760" y="3843720"/>
              <a:ext cx="531720" cy="392040"/>
            </p14:xfrm>
          </p:contentPart>
        </mc:Choice>
        <mc:Fallback xmlns="">
          <p:pic>
            <p:nvPicPr>
              <p:cNvPr id="3" name="Ink 2">
                <a:extLst>
                  <a:ext uri="{FF2B5EF4-FFF2-40B4-BE49-F238E27FC236}">
                    <a16:creationId xmlns:a16="http://schemas.microsoft.com/office/drawing/2014/main" id="{22DF32EA-07F9-89DF-784B-9664E50896CD}"/>
                  </a:ext>
                </a:extLst>
              </p:cNvPr>
              <p:cNvPicPr/>
              <p:nvPr/>
            </p:nvPicPr>
            <p:blipFill>
              <a:blip r:embed="rId4"/>
              <a:stretch>
                <a:fillRect/>
              </a:stretch>
            </p:blipFill>
            <p:spPr>
              <a:xfrm>
                <a:off x="8735400" y="3834360"/>
                <a:ext cx="550440" cy="410760"/>
              </a:xfrm>
              <a:prstGeom prst="rect">
                <a:avLst/>
              </a:prstGeom>
            </p:spPr>
          </p:pic>
        </mc:Fallback>
      </mc:AlternateContent>
    </p:spTree>
    <p:extLst>
      <p:ext uri="{BB962C8B-B14F-4D97-AF65-F5344CB8AC3E}">
        <p14:creationId xmlns:p14="http://schemas.microsoft.com/office/powerpoint/2010/main" val="77516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195E-3A02-598C-7BF1-64DB5484D543}"/>
              </a:ext>
            </a:extLst>
          </p:cNvPr>
          <p:cNvSpPr>
            <a:spLocks noGrp="1"/>
          </p:cNvSpPr>
          <p:nvPr>
            <p:ph type="title"/>
          </p:nvPr>
        </p:nvSpPr>
        <p:spPr/>
        <p:txBody>
          <a:bodyPr/>
          <a:lstStyle/>
          <a:p>
            <a:r>
              <a:rPr lang="en-US" dirty="0"/>
              <a:t>Min heap</a:t>
            </a:r>
            <a:endParaRPr lang="en-IN" dirty="0"/>
          </a:p>
        </p:txBody>
      </p:sp>
      <p:sp>
        <p:nvSpPr>
          <p:cNvPr id="3" name="Content Placeholder 2">
            <a:extLst>
              <a:ext uri="{FF2B5EF4-FFF2-40B4-BE49-F238E27FC236}">
                <a16:creationId xmlns:a16="http://schemas.microsoft.com/office/drawing/2014/main" id="{E39C3502-3ABD-4C5F-9DD4-94DBC2B3EC41}"/>
              </a:ext>
            </a:extLst>
          </p:cNvPr>
          <p:cNvSpPr>
            <a:spLocks noGrp="1"/>
          </p:cNvSpPr>
          <p:nvPr>
            <p:ph idx="1"/>
          </p:nvPr>
        </p:nvSpPr>
        <p:spPr/>
        <p:txBody>
          <a:bodyPr/>
          <a:lstStyle/>
          <a:p>
            <a:r>
              <a:rPr lang="en-US" dirty="0"/>
              <a:t>The min heap follows the following properties</a:t>
            </a:r>
          </a:p>
          <a:p>
            <a:pPr lvl="1"/>
            <a:r>
              <a:rPr lang="en-US" dirty="0"/>
              <a:t>Min heap is </a:t>
            </a:r>
            <a:r>
              <a:rPr lang="en-US"/>
              <a:t>a nearly complete </a:t>
            </a:r>
            <a:r>
              <a:rPr lang="en-US" dirty="0"/>
              <a:t>binary tree</a:t>
            </a:r>
          </a:p>
          <a:p>
            <a:pPr lvl="1"/>
            <a:r>
              <a:rPr lang="en-US" dirty="0"/>
              <a:t>The value stored at any node is less than or equal to the values of all of its descendants</a:t>
            </a:r>
          </a:p>
        </p:txBody>
      </p:sp>
    </p:spTree>
    <p:extLst>
      <p:ext uri="{BB962C8B-B14F-4D97-AF65-F5344CB8AC3E}">
        <p14:creationId xmlns:p14="http://schemas.microsoft.com/office/powerpoint/2010/main" val="408026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2462-168A-7964-3A68-61EED04E4323}"/>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33588D9E-BEEF-0DBA-5C82-C64615413EB8}"/>
              </a:ext>
            </a:extLst>
          </p:cNvPr>
          <p:cNvSpPr>
            <a:spLocks noGrp="1"/>
          </p:cNvSpPr>
          <p:nvPr>
            <p:ph idx="1"/>
          </p:nvPr>
        </p:nvSpPr>
        <p:spPr/>
        <p:txBody>
          <a:bodyPr/>
          <a:lstStyle/>
          <a:p>
            <a:r>
              <a:rPr lang="en-US" dirty="0"/>
              <a:t>Heap</a:t>
            </a:r>
          </a:p>
          <a:p>
            <a:r>
              <a:rPr lang="en-US" dirty="0"/>
              <a:t>Heapsort</a:t>
            </a:r>
            <a:endParaRPr lang="en-IN" dirty="0"/>
          </a:p>
        </p:txBody>
      </p:sp>
    </p:spTree>
    <p:extLst>
      <p:ext uri="{BB962C8B-B14F-4D97-AF65-F5344CB8AC3E}">
        <p14:creationId xmlns:p14="http://schemas.microsoft.com/office/powerpoint/2010/main" val="403603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B1E6-264F-37E1-EF8B-02519CF9CB87}"/>
              </a:ext>
            </a:extLst>
          </p:cNvPr>
          <p:cNvSpPr>
            <a:spLocks noGrp="1"/>
          </p:cNvSpPr>
          <p:nvPr>
            <p:ph type="title"/>
          </p:nvPr>
        </p:nvSpPr>
        <p:spPr/>
        <p:txBody>
          <a:bodyPr/>
          <a:lstStyle/>
          <a:p>
            <a:r>
              <a:rPr lang="en-US" dirty="0"/>
              <a:t>Min heap</a:t>
            </a:r>
            <a:endParaRPr lang="en-IN" dirty="0"/>
          </a:p>
        </p:txBody>
      </p:sp>
      <p:sp>
        <p:nvSpPr>
          <p:cNvPr id="4" name="Oval 3">
            <a:extLst>
              <a:ext uri="{FF2B5EF4-FFF2-40B4-BE49-F238E27FC236}">
                <a16:creationId xmlns:a16="http://schemas.microsoft.com/office/drawing/2014/main" id="{F0197013-F345-E124-A2A7-4A3688C24608}"/>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5" name="Oval 4">
            <a:extLst>
              <a:ext uri="{FF2B5EF4-FFF2-40B4-BE49-F238E27FC236}">
                <a16:creationId xmlns:a16="http://schemas.microsoft.com/office/drawing/2014/main" id="{D14AAA4E-E556-09C1-F73C-B9298F17F0A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6" name="Oval 5">
            <a:extLst>
              <a:ext uri="{FF2B5EF4-FFF2-40B4-BE49-F238E27FC236}">
                <a16:creationId xmlns:a16="http://schemas.microsoft.com/office/drawing/2014/main" id="{D5EC4E2E-23A8-1802-9A88-03ECE2188F9F}"/>
              </a:ext>
            </a:extLst>
          </p:cNvPr>
          <p:cNvSpPr/>
          <p:nvPr/>
        </p:nvSpPr>
        <p:spPr>
          <a:xfrm>
            <a:off x="597613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266A4AB2-BDAF-4693-20E8-94CCA7E2DFD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E93AA09F-1881-8DA5-FD43-23EEDC38DF6B}"/>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sp>
        <p:nvSpPr>
          <p:cNvPr id="9" name="Oval 8">
            <a:extLst>
              <a:ext uri="{FF2B5EF4-FFF2-40B4-BE49-F238E27FC236}">
                <a16:creationId xmlns:a16="http://schemas.microsoft.com/office/drawing/2014/main" id="{E8DE30A4-718D-8971-3B8B-9C001288BE79}"/>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endParaRPr lang="en-IN" dirty="0">
              <a:solidFill>
                <a:schemeClr val="tx1"/>
              </a:solidFill>
            </a:endParaRPr>
          </a:p>
        </p:txBody>
      </p:sp>
      <p:sp>
        <p:nvSpPr>
          <p:cNvPr id="10" name="Oval 9">
            <a:extLst>
              <a:ext uri="{FF2B5EF4-FFF2-40B4-BE49-F238E27FC236}">
                <a16:creationId xmlns:a16="http://schemas.microsoft.com/office/drawing/2014/main" id="{386A86D6-2311-A7B7-A5F1-DD5249BB5BB8}"/>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23</a:t>
            </a:r>
            <a:endParaRPr lang="en-IN" dirty="0">
              <a:solidFill>
                <a:schemeClr val="tx1"/>
              </a:solidFill>
            </a:endParaRPr>
          </a:p>
        </p:txBody>
      </p:sp>
      <p:sp>
        <p:nvSpPr>
          <p:cNvPr id="11" name="Oval 10">
            <a:extLst>
              <a:ext uri="{FF2B5EF4-FFF2-40B4-BE49-F238E27FC236}">
                <a16:creationId xmlns:a16="http://schemas.microsoft.com/office/drawing/2014/main" id="{E17902B2-99E8-6084-3A37-0F8E34F8BBC5}"/>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endParaRPr lang="en-IN" dirty="0">
              <a:solidFill>
                <a:schemeClr val="tx1"/>
              </a:solidFill>
            </a:endParaRPr>
          </a:p>
        </p:txBody>
      </p:sp>
      <p:sp>
        <p:nvSpPr>
          <p:cNvPr id="12" name="Oval 11">
            <a:extLst>
              <a:ext uri="{FF2B5EF4-FFF2-40B4-BE49-F238E27FC236}">
                <a16:creationId xmlns:a16="http://schemas.microsoft.com/office/drawing/2014/main" id="{AB1EEC94-DAFE-36FE-18D6-E732712F0DB7}"/>
              </a:ext>
            </a:extLst>
          </p:cNvPr>
          <p:cNvSpPr/>
          <p:nvPr/>
        </p:nvSpPr>
        <p:spPr>
          <a:xfrm>
            <a:off x="6777516"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IN" dirty="0">
              <a:solidFill>
                <a:schemeClr val="tx1"/>
              </a:solidFill>
            </a:endParaRPr>
          </a:p>
        </p:txBody>
      </p:sp>
      <p:sp>
        <p:nvSpPr>
          <p:cNvPr id="13" name="Oval 12">
            <a:extLst>
              <a:ext uri="{FF2B5EF4-FFF2-40B4-BE49-F238E27FC236}">
                <a16:creationId xmlns:a16="http://schemas.microsoft.com/office/drawing/2014/main" id="{4979BEEF-DE6E-819B-9ADC-D476AA4F3554}"/>
              </a:ext>
            </a:extLst>
          </p:cNvPr>
          <p:cNvSpPr/>
          <p:nvPr/>
        </p:nvSpPr>
        <p:spPr>
          <a:xfrm>
            <a:off x="53579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AF6BB87-87F4-359B-8613-C497131FE8ED}"/>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8D84CF-3F3A-5510-6F4B-7DBA31C34E74}"/>
              </a:ext>
            </a:extLst>
          </p:cNvPr>
          <p:cNvCxnSpPr>
            <a:stCxn id="4" idx="5"/>
            <a:endCxn id="6" idx="1"/>
          </p:cNvCxnSpPr>
          <p:nvPr/>
        </p:nvCxnSpPr>
        <p:spPr>
          <a:xfrm>
            <a:off x="5059827"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AFE070-0DB4-3CB5-F687-43499BEB4A1B}"/>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E322E4-BC9E-2248-3BB9-148B9249E16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3E9661-8A4F-F26D-C5BF-5ED43FCB355F}"/>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4336E3-E84C-F720-22E4-8FF894D92517}"/>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3E86B0-F3FA-6D20-9242-BF0FF688F088}"/>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14547A-BB54-0BC9-F767-ABC9F2F8E511}"/>
              </a:ext>
            </a:extLst>
          </p:cNvPr>
          <p:cNvCxnSpPr>
            <a:stCxn id="6" idx="3"/>
            <a:endCxn id="13" idx="0"/>
          </p:cNvCxnSpPr>
          <p:nvPr/>
        </p:nvCxnSpPr>
        <p:spPr>
          <a:xfrm flipH="1">
            <a:off x="5691879"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3B07CBC-11B8-DB99-F066-5E29459D8F3B}"/>
              </a:ext>
            </a:extLst>
          </p:cNvPr>
          <p:cNvCxnSpPr>
            <a:stCxn id="6" idx="5"/>
            <a:endCxn id="12" idx="1"/>
          </p:cNvCxnSpPr>
          <p:nvPr/>
        </p:nvCxnSpPr>
        <p:spPr>
          <a:xfrm>
            <a:off x="6546157"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670D420-0513-BF47-D2B3-12B0F966A00D}"/>
              </a:ext>
            </a:extLst>
          </p:cNvPr>
          <p:cNvSpPr txBox="1"/>
          <p:nvPr/>
        </p:nvSpPr>
        <p:spPr>
          <a:xfrm>
            <a:off x="7839181" y="1294544"/>
            <a:ext cx="3745977" cy="2862322"/>
          </a:xfrm>
          <a:prstGeom prst="rect">
            <a:avLst/>
          </a:prstGeom>
          <a:noFill/>
        </p:spPr>
        <p:txBody>
          <a:bodyPr wrap="square" rtlCol="0">
            <a:spAutoFit/>
          </a:bodyPr>
          <a:lstStyle/>
          <a:p>
            <a:r>
              <a:rPr lang="en-US" dirty="0">
                <a:latin typeface="Consolas" panose="020B0609020204030204" pitchFamily="49" charset="0"/>
              </a:rPr>
              <a:t>The tree on the left is a nearly complete binary tree.</a:t>
            </a:r>
          </a:p>
          <a:p>
            <a:endParaRPr lang="en-US" dirty="0">
              <a:latin typeface="Consolas" panose="020B0609020204030204" pitchFamily="49" charset="0"/>
            </a:endParaRPr>
          </a:p>
          <a:p>
            <a:r>
              <a:rPr lang="en-US" dirty="0">
                <a:latin typeface="Consolas" panose="020B0609020204030204" pitchFamily="49" charset="0"/>
              </a:rPr>
              <a:t>The value stored at any node is less than or equal to the values of all of its descendants.</a:t>
            </a:r>
          </a:p>
          <a:p>
            <a:endParaRPr lang="en-US" dirty="0">
              <a:latin typeface="Consolas" panose="020B0609020204030204" pitchFamily="49" charset="0"/>
            </a:endParaRPr>
          </a:p>
          <a:p>
            <a:r>
              <a:rPr lang="en-US" dirty="0">
                <a:latin typeface="Consolas" panose="020B0609020204030204" pitchFamily="49" charset="0"/>
              </a:rPr>
              <a:t>Therefore, the tree is a min heap. </a:t>
            </a:r>
          </a:p>
        </p:txBody>
      </p:sp>
    </p:spTree>
    <p:extLst>
      <p:ext uri="{BB962C8B-B14F-4D97-AF65-F5344CB8AC3E}">
        <p14:creationId xmlns:p14="http://schemas.microsoft.com/office/powerpoint/2010/main" val="188793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6A1F-9882-6AD8-CF79-68408074A8CC}"/>
              </a:ext>
            </a:extLst>
          </p:cNvPr>
          <p:cNvSpPr>
            <a:spLocks noGrp="1"/>
          </p:cNvSpPr>
          <p:nvPr>
            <p:ph type="title"/>
          </p:nvPr>
        </p:nvSpPr>
        <p:spPr/>
        <p:txBody>
          <a:bodyPr/>
          <a:lstStyle/>
          <a:p>
            <a:r>
              <a:rPr lang="en-US" dirty="0"/>
              <a:t>Max heap ADT</a:t>
            </a:r>
            <a:endParaRPr lang="en-IN" dirty="0"/>
          </a:p>
        </p:txBody>
      </p:sp>
      <p:sp>
        <p:nvSpPr>
          <p:cNvPr id="3" name="Content Placeholder 2">
            <a:extLst>
              <a:ext uri="{FF2B5EF4-FFF2-40B4-BE49-F238E27FC236}">
                <a16:creationId xmlns:a16="http://schemas.microsoft.com/office/drawing/2014/main" id="{1D92A6D5-5986-A392-EF35-445A934D6C08}"/>
              </a:ext>
            </a:extLst>
          </p:cNvPr>
          <p:cNvSpPr>
            <a:spLocks noGrp="1"/>
          </p:cNvSpPr>
          <p:nvPr>
            <p:ph idx="1"/>
          </p:nvPr>
        </p:nvSpPr>
        <p:spPr>
          <a:xfrm>
            <a:off x="589935" y="1717470"/>
            <a:ext cx="11139948" cy="4771820"/>
          </a:xfrm>
        </p:spPr>
        <p:txBody>
          <a:bodyPr>
            <a:normAutofit fontScale="92500" lnSpcReduction="10000"/>
          </a:bodyPr>
          <a:lstStyle/>
          <a:p>
            <a:r>
              <a:rPr lang="en-US" sz="2000" b="1" dirty="0">
                <a:latin typeface="Times New Roman" panose="02020603050405020304" pitchFamily="18" charset="0"/>
                <a:cs typeface="Times New Roman" panose="02020603050405020304" pitchFamily="18" charset="0"/>
              </a:rPr>
              <a:t>Max-</a:t>
            </a:r>
            <a:r>
              <a:rPr lang="en-US" sz="2000" b="1" dirty="0" err="1">
                <a:latin typeface="Times New Roman" panose="02020603050405020304" pitchFamily="18" charset="0"/>
                <a:cs typeface="Times New Roman" panose="02020603050405020304" pitchFamily="18" charset="0"/>
              </a:rPr>
              <a:t>Heapify</a:t>
            </a:r>
            <a:r>
              <a:rPr lang="en-US" sz="2000" b="1" dirty="0">
                <a:latin typeface="Times New Roman" panose="02020603050405020304" pitchFamily="18" charset="0"/>
                <a:cs typeface="Times New Roman" panose="02020603050405020304" pitchFamily="18" charset="0"/>
              </a:rPr>
              <a:t>(H,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Build max heap when the max heap property is satisfied at all descendants of node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Build-Max-Heap(H): </a:t>
            </a:r>
            <a:r>
              <a:rPr lang="en-IN" sz="2000" dirty="0">
                <a:latin typeface="Times New Roman" panose="02020603050405020304" pitchFamily="18" charset="0"/>
                <a:cs typeface="Times New Roman" panose="02020603050405020304" pitchFamily="18" charset="0"/>
              </a:rPr>
              <a:t>Build max heap from an unsorted array</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Max-Heap-Maximum(H): </a:t>
            </a:r>
            <a:r>
              <a:rPr lang="en-IN" sz="2000" dirty="0">
                <a:latin typeface="Times New Roman" panose="02020603050405020304" pitchFamily="18" charset="0"/>
                <a:cs typeface="Times New Roman" panose="02020603050405020304" pitchFamily="18" charset="0"/>
              </a:rPr>
              <a:t>Return the value stored at root (maximum key)</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Max-Heap-Extract-Max(H): </a:t>
            </a:r>
            <a:r>
              <a:rPr lang="en-IN" sz="2000" dirty="0">
                <a:latin typeface="Times New Roman" panose="02020603050405020304" pitchFamily="18" charset="0"/>
                <a:cs typeface="Times New Roman" panose="02020603050405020304" pitchFamily="18" charset="0"/>
              </a:rPr>
              <a:t>Delete the root node (maximum key) from H and returns its value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Heapsort(H): </a:t>
            </a:r>
            <a:r>
              <a:rPr lang="en-IN" sz="2000" dirty="0">
                <a:latin typeface="Times New Roman" panose="02020603050405020304" pitchFamily="18" charset="0"/>
                <a:cs typeface="Times New Roman" panose="02020603050405020304" pitchFamily="18" charset="0"/>
              </a:rPr>
              <a:t>Sort the elements of max heap H</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Max-Heap-Insert(H, k): </a:t>
            </a:r>
            <a:r>
              <a:rPr lang="en-IN" sz="2000" dirty="0">
                <a:latin typeface="Times New Roman" panose="02020603050405020304" pitchFamily="18" charset="0"/>
                <a:cs typeface="Times New Roman" panose="02020603050405020304" pitchFamily="18" charset="0"/>
              </a:rPr>
              <a:t>Insert a new key (k) in the max heap H</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Max-Heap-Increase-Key(H, </a:t>
            </a:r>
            <a:r>
              <a:rPr lang="en-IN" sz="2000" b="1" dirty="0" err="1">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keyval</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Increase key at index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to a new value (</a:t>
            </a:r>
            <a:r>
              <a:rPr lang="en-IN" sz="2000" dirty="0" err="1">
                <a:latin typeface="Times New Roman" panose="02020603050405020304" pitchFamily="18" charset="0"/>
                <a:cs typeface="Times New Roman" panose="02020603050405020304" pitchFamily="18" charset="0"/>
              </a:rPr>
              <a:t>keyval</a:t>
            </a:r>
            <a:r>
              <a:rPr lang="en-IN" sz="2000" dirty="0">
                <a:latin typeface="Times New Roman" panose="02020603050405020304" pitchFamily="18" charset="0"/>
                <a:cs typeface="Times New Roman" panose="02020603050405020304" pitchFamily="18" charset="0"/>
              </a:rPr>
              <a:t>) in the max heap H</a:t>
            </a:r>
          </a:p>
        </p:txBody>
      </p:sp>
    </p:spTree>
    <p:extLst>
      <p:ext uri="{BB962C8B-B14F-4D97-AF65-F5344CB8AC3E}">
        <p14:creationId xmlns:p14="http://schemas.microsoft.com/office/powerpoint/2010/main" val="397204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38EA-1A78-84FA-2888-422675FDE949}"/>
              </a:ext>
            </a:extLst>
          </p:cNvPr>
          <p:cNvSpPr>
            <a:spLocks noGrp="1"/>
          </p:cNvSpPr>
          <p:nvPr>
            <p:ph type="title"/>
          </p:nvPr>
        </p:nvSpPr>
        <p:spPr/>
        <p:txBody>
          <a:bodyPr/>
          <a:lstStyle/>
          <a:p>
            <a:r>
              <a:rPr lang="en-IN" dirty="0"/>
              <a:t>Max heap insert</a:t>
            </a:r>
          </a:p>
        </p:txBody>
      </p:sp>
      <p:sp>
        <p:nvSpPr>
          <p:cNvPr id="3" name="Text Placeholder 2">
            <a:extLst>
              <a:ext uri="{FF2B5EF4-FFF2-40B4-BE49-F238E27FC236}">
                <a16:creationId xmlns:a16="http://schemas.microsoft.com/office/drawing/2014/main" id="{CC94F32C-8DBA-96E7-E757-25E1E8614EE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16246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4    8    9    5    14    13    10    3    11    7    16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6C1FEFA-D3FD-8814-0AD2-7385D48D3718}"/>
                  </a:ext>
                </a:extLst>
              </p14:cNvPr>
              <p14:cNvContentPartPr/>
              <p14:nvPr/>
            </p14:nvContentPartPr>
            <p14:xfrm>
              <a:off x="1000080" y="1398240"/>
              <a:ext cx="10708200" cy="5169600"/>
            </p14:xfrm>
          </p:contentPart>
        </mc:Choice>
        <mc:Fallback xmlns="">
          <p:pic>
            <p:nvPicPr>
              <p:cNvPr id="3" name="Ink 2">
                <a:extLst>
                  <a:ext uri="{FF2B5EF4-FFF2-40B4-BE49-F238E27FC236}">
                    <a16:creationId xmlns:a16="http://schemas.microsoft.com/office/drawing/2014/main" id="{16C1FEFA-D3FD-8814-0AD2-7385D48D3718}"/>
                  </a:ext>
                </a:extLst>
              </p:cNvPr>
              <p:cNvPicPr/>
              <p:nvPr/>
            </p:nvPicPr>
            <p:blipFill>
              <a:blip r:embed="rId4"/>
              <a:stretch>
                <a:fillRect/>
              </a:stretch>
            </p:blipFill>
            <p:spPr>
              <a:xfrm>
                <a:off x="990720" y="1388880"/>
                <a:ext cx="10726920" cy="5188320"/>
              </a:xfrm>
              <a:prstGeom prst="rect">
                <a:avLst/>
              </a:prstGeom>
            </p:spPr>
          </p:pic>
        </mc:Fallback>
      </mc:AlternateContent>
    </p:spTree>
    <p:extLst>
      <p:ext uri="{BB962C8B-B14F-4D97-AF65-F5344CB8AC3E}">
        <p14:creationId xmlns:p14="http://schemas.microsoft.com/office/powerpoint/2010/main" val="187423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4    8    9    5    14    13    10    3    11    7    16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59E1787-6DC0-4559-E3F6-A174A506C77B}"/>
                  </a:ext>
                </a:extLst>
              </p14:cNvPr>
              <p14:cNvContentPartPr/>
              <p14:nvPr/>
            </p14:nvContentPartPr>
            <p14:xfrm>
              <a:off x="631080" y="849600"/>
              <a:ext cx="11156040" cy="5677200"/>
            </p14:xfrm>
          </p:contentPart>
        </mc:Choice>
        <mc:Fallback xmlns="">
          <p:pic>
            <p:nvPicPr>
              <p:cNvPr id="3" name="Ink 2">
                <a:extLst>
                  <a:ext uri="{FF2B5EF4-FFF2-40B4-BE49-F238E27FC236}">
                    <a16:creationId xmlns:a16="http://schemas.microsoft.com/office/drawing/2014/main" id="{259E1787-6DC0-4559-E3F6-A174A506C77B}"/>
                  </a:ext>
                </a:extLst>
              </p:cNvPr>
              <p:cNvPicPr/>
              <p:nvPr/>
            </p:nvPicPr>
            <p:blipFill>
              <a:blip r:embed="rId3"/>
              <a:stretch>
                <a:fillRect/>
              </a:stretch>
            </p:blipFill>
            <p:spPr>
              <a:xfrm>
                <a:off x="621720" y="840240"/>
                <a:ext cx="11174760" cy="5695920"/>
              </a:xfrm>
              <a:prstGeom prst="rect">
                <a:avLst/>
              </a:prstGeom>
            </p:spPr>
          </p:pic>
        </mc:Fallback>
      </mc:AlternateContent>
    </p:spTree>
    <p:extLst>
      <p:ext uri="{BB962C8B-B14F-4D97-AF65-F5344CB8AC3E}">
        <p14:creationId xmlns:p14="http://schemas.microsoft.com/office/powerpoint/2010/main" val="3895396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4    8    9    5    14    13    10    3    11    7    16 </a:t>
            </a:r>
          </a:p>
        </p:txBody>
      </p:sp>
    </p:spTree>
    <p:extLst>
      <p:ext uri="{BB962C8B-B14F-4D97-AF65-F5344CB8AC3E}">
        <p14:creationId xmlns:p14="http://schemas.microsoft.com/office/powerpoint/2010/main" val="1233275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solidFill>
                  <a:srgbClr val="FF0000"/>
                </a:solidFill>
              </a:rPr>
              <a:t>4</a:t>
            </a:r>
            <a:r>
              <a:rPr lang="en-IN" sz="2400" dirty="0"/>
              <a:t>    8    9    5    14    13    10    3    11    7    16 </a:t>
            </a:r>
          </a:p>
        </p:txBody>
      </p:sp>
    </p:spTree>
    <p:extLst>
      <p:ext uri="{BB962C8B-B14F-4D97-AF65-F5344CB8AC3E}">
        <p14:creationId xmlns:p14="http://schemas.microsoft.com/office/powerpoint/2010/main" val="1331612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8</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a:t>
            </a:r>
            <a:r>
              <a:rPr lang="en-IN" sz="2400" dirty="0">
                <a:solidFill>
                  <a:srgbClr val="FF0000"/>
                </a:solidFill>
              </a:rPr>
              <a:t>8</a:t>
            </a:r>
            <a:r>
              <a:rPr lang="en-IN" sz="2400" dirty="0"/>
              <a:t>    9    5    14    13    10    3    11    7    16 </a:t>
            </a:r>
          </a:p>
        </p:txBody>
      </p:sp>
    </p:spTree>
    <p:extLst>
      <p:ext uri="{BB962C8B-B14F-4D97-AF65-F5344CB8AC3E}">
        <p14:creationId xmlns:p14="http://schemas.microsoft.com/office/powerpoint/2010/main" val="2285801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8</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a:t>
            </a:r>
            <a:r>
              <a:rPr lang="en-IN" sz="2400" dirty="0">
                <a:solidFill>
                  <a:srgbClr val="FF0000"/>
                </a:solidFill>
              </a:rPr>
              <a:t>8</a:t>
            </a:r>
            <a:r>
              <a:rPr lang="en-IN" sz="2400" dirty="0"/>
              <a:t>    9    5    14    13    10    3    11    7    16 </a:t>
            </a:r>
          </a:p>
        </p:txBody>
      </p:sp>
    </p:spTree>
    <p:extLst>
      <p:ext uri="{BB962C8B-B14F-4D97-AF65-F5344CB8AC3E}">
        <p14:creationId xmlns:p14="http://schemas.microsoft.com/office/powerpoint/2010/main" val="101397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9</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a:t>
            </a:r>
            <a:r>
              <a:rPr lang="en-IN" sz="2400" dirty="0">
                <a:solidFill>
                  <a:srgbClr val="FF0000"/>
                </a:solidFill>
              </a:rPr>
              <a:t>9</a:t>
            </a:r>
            <a:r>
              <a:rPr lang="en-IN" sz="2400" dirty="0"/>
              <a:t>    5    14    13    10    3    11    7    16 </a:t>
            </a:r>
          </a:p>
        </p:txBody>
      </p:sp>
    </p:spTree>
    <p:extLst>
      <p:ext uri="{BB962C8B-B14F-4D97-AF65-F5344CB8AC3E}">
        <p14:creationId xmlns:p14="http://schemas.microsoft.com/office/powerpoint/2010/main" val="127594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D2F8-D9B1-1489-EA32-6D7AB7F5CA7A}"/>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A09AA77-0A9B-EC3B-4097-7C25D774998E}"/>
              </a:ext>
            </a:extLst>
          </p:cNvPr>
          <p:cNvSpPr>
            <a:spLocks noGrp="1"/>
          </p:cNvSpPr>
          <p:nvPr>
            <p:ph idx="1"/>
          </p:nvPr>
        </p:nvSpPr>
        <p:spPr/>
        <p:txBody>
          <a:bodyPr/>
          <a:lstStyle/>
          <a:p>
            <a:r>
              <a:rPr lang="en-US" dirty="0"/>
              <a:t>Read chapter-6 from </a:t>
            </a:r>
            <a:r>
              <a:rPr lang="en-US" dirty="0" err="1"/>
              <a:t>Cormen</a:t>
            </a:r>
            <a:r>
              <a:rPr lang="en-US" dirty="0"/>
              <a:t> et al.</a:t>
            </a:r>
            <a:endParaRPr lang="en-IN" dirty="0"/>
          </a:p>
        </p:txBody>
      </p:sp>
    </p:spTree>
    <p:extLst>
      <p:ext uri="{BB962C8B-B14F-4D97-AF65-F5344CB8AC3E}">
        <p14:creationId xmlns:p14="http://schemas.microsoft.com/office/powerpoint/2010/main" val="344034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9</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8</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a:t>
            </a:r>
            <a:r>
              <a:rPr lang="en-IN" sz="2400" dirty="0">
                <a:solidFill>
                  <a:srgbClr val="FF0000"/>
                </a:solidFill>
              </a:rPr>
              <a:t>9</a:t>
            </a:r>
            <a:r>
              <a:rPr lang="en-IN" sz="2400" dirty="0"/>
              <a:t>    5    14    13    10    3    11    7    16 </a:t>
            </a:r>
          </a:p>
        </p:txBody>
      </p:sp>
    </p:spTree>
    <p:extLst>
      <p:ext uri="{BB962C8B-B14F-4D97-AF65-F5344CB8AC3E}">
        <p14:creationId xmlns:p14="http://schemas.microsoft.com/office/powerpoint/2010/main" val="3408842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5</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a:t>
            </a:r>
            <a:r>
              <a:rPr lang="en-IN" sz="2400" dirty="0">
                <a:solidFill>
                  <a:srgbClr val="FF0000"/>
                </a:solidFill>
              </a:rPr>
              <a:t> 5    </a:t>
            </a:r>
            <a:r>
              <a:rPr lang="en-IN" sz="2400" dirty="0"/>
              <a:t>14    13    10    3    11    7    16 </a:t>
            </a:r>
          </a:p>
        </p:txBody>
      </p:sp>
    </p:spTree>
    <p:extLst>
      <p:ext uri="{BB962C8B-B14F-4D97-AF65-F5344CB8AC3E}">
        <p14:creationId xmlns:p14="http://schemas.microsoft.com/office/powerpoint/2010/main" val="3311699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5</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a:t>
            </a:r>
            <a:r>
              <a:rPr lang="en-IN" sz="2400" dirty="0">
                <a:solidFill>
                  <a:srgbClr val="FF0000"/>
                </a:solidFill>
              </a:rPr>
              <a:t> 5    </a:t>
            </a:r>
            <a:r>
              <a:rPr lang="en-IN" sz="2400" dirty="0"/>
              <a:t>14    13    10    3    11    7    16 </a:t>
            </a:r>
          </a:p>
        </p:txBody>
      </p:sp>
    </p:spTree>
    <p:extLst>
      <p:ext uri="{BB962C8B-B14F-4D97-AF65-F5344CB8AC3E}">
        <p14:creationId xmlns:p14="http://schemas.microsoft.com/office/powerpoint/2010/main" val="1253110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a:t>
            </a:r>
            <a:r>
              <a:rPr lang="en-IN" sz="2400" dirty="0">
                <a:solidFill>
                  <a:srgbClr val="FF0000"/>
                </a:solidFill>
              </a:rPr>
              <a:t> 14    </a:t>
            </a:r>
            <a:r>
              <a:rPr lang="en-IN" sz="2400" dirty="0"/>
              <a:t>13    10    3    11    7    16 </a:t>
            </a:r>
          </a:p>
        </p:txBody>
      </p:sp>
    </p:spTree>
    <p:extLst>
      <p:ext uri="{BB962C8B-B14F-4D97-AF65-F5344CB8AC3E}">
        <p14:creationId xmlns:p14="http://schemas.microsoft.com/office/powerpoint/2010/main" val="2942320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5</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a:t>
            </a:r>
            <a:r>
              <a:rPr lang="en-IN" sz="2400" dirty="0">
                <a:solidFill>
                  <a:srgbClr val="FF0000"/>
                </a:solidFill>
              </a:rPr>
              <a:t> 14    </a:t>
            </a:r>
            <a:r>
              <a:rPr lang="en-IN" sz="2400" dirty="0"/>
              <a:t>13    10    3    11    7    16 </a:t>
            </a:r>
          </a:p>
        </p:txBody>
      </p:sp>
    </p:spTree>
    <p:extLst>
      <p:ext uri="{BB962C8B-B14F-4D97-AF65-F5344CB8AC3E}">
        <p14:creationId xmlns:p14="http://schemas.microsoft.com/office/powerpoint/2010/main" val="3047683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9</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a:t>
            </a:r>
            <a:r>
              <a:rPr lang="en-IN" sz="2400" dirty="0">
                <a:solidFill>
                  <a:srgbClr val="FF0000"/>
                </a:solidFill>
              </a:rPr>
              <a:t>14</a:t>
            </a:r>
            <a:r>
              <a:rPr lang="en-IN" sz="2400" dirty="0"/>
              <a:t>    13    10    3    11    7    16 </a:t>
            </a:r>
          </a:p>
        </p:txBody>
      </p:sp>
    </p:spTree>
    <p:extLst>
      <p:ext uri="{BB962C8B-B14F-4D97-AF65-F5344CB8AC3E}">
        <p14:creationId xmlns:p14="http://schemas.microsoft.com/office/powerpoint/2010/main" val="3841736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13</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a:t>
            </a:r>
            <a:r>
              <a:rPr lang="en-IN" sz="2400" dirty="0">
                <a:solidFill>
                  <a:srgbClr val="FF0000"/>
                </a:solidFill>
              </a:rPr>
              <a:t> 13    </a:t>
            </a:r>
            <a:r>
              <a:rPr lang="en-IN" sz="2400" dirty="0"/>
              <a:t>10    3    11    7    16 </a:t>
            </a:r>
          </a:p>
        </p:txBody>
      </p:sp>
    </p:spTree>
    <p:extLst>
      <p:ext uri="{BB962C8B-B14F-4D97-AF65-F5344CB8AC3E}">
        <p14:creationId xmlns:p14="http://schemas.microsoft.com/office/powerpoint/2010/main" val="2702894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13</a:t>
            </a:r>
            <a:endParaRPr lang="en-IN" dirty="0">
              <a:solidFill>
                <a:schemeClr val="tx1"/>
              </a:solidFill>
              <a:highlight>
                <a:srgbClr val="FFFF00"/>
              </a:highlight>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8</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a:t>
            </a:r>
            <a:r>
              <a:rPr lang="en-IN" sz="2400" dirty="0">
                <a:solidFill>
                  <a:srgbClr val="FF0000"/>
                </a:solidFill>
              </a:rPr>
              <a:t>13</a:t>
            </a:r>
            <a:r>
              <a:rPr lang="en-IN" sz="2400" dirty="0"/>
              <a:t>    10    3    11    7    16 </a:t>
            </a:r>
          </a:p>
        </p:txBody>
      </p:sp>
    </p:spTree>
    <p:extLst>
      <p:ext uri="{BB962C8B-B14F-4D97-AF65-F5344CB8AC3E}">
        <p14:creationId xmlns:p14="http://schemas.microsoft.com/office/powerpoint/2010/main" val="2651066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10</a:t>
            </a:r>
            <a:endParaRPr lang="en-IN" dirty="0">
              <a:solidFill>
                <a:schemeClr val="tx1"/>
              </a:solidFill>
              <a:highlight>
                <a:srgbClr val="FFFF00"/>
              </a:highlight>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a:t>
            </a:r>
            <a:r>
              <a:rPr lang="en-IN" sz="2400" dirty="0">
                <a:solidFill>
                  <a:srgbClr val="FF0000"/>
                </a:solidFill>
              </a:rPr>
              <a:t>10</a:t>
            </a:r>
            <a:r>
              <a:rPr lang="en-IN" sz="2400" dirty="0"/>
              <a:t>    3    11    7    16 </a:t>
            </a:r>
          </a:p>
        </p:txBody>
      </p:sp>
    </p:spTree>
    <p:extLst>
      <p:ext uri="{BB962C8B-B14F-4D97-AF65-F5344CB8AC3E}">
        <p14:creationId xmlns:p14="http://schemas.microsoft.com/office/powerpoint/2010/main" val="3157974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3</a:t>
            </a:r>
            <a:endParaRPr lang="en-IN" dirty="0">
              <a:solidFill>
                <a:schemeClr val="tx1"/>
              </a:solidFill>
              <a:highlight>
                <a:srgbClr val="FFFF00"/>
              </a:highlight>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a:t>
            </a:r>
            <a:r>
              <a:rPr lang="en-IN" sz="2400" dirty="0">
                <a:solidFill>
                  <a:srgbClr val="FF0000"/>
                </a:solidFill>
              </a:rPr>
              <a:t>3</a:t>
            </a:r>
            <a:r>
              <a:rPr lang="en-IN" sz="2400" dirty="0"/>
              <a:t>    11    7    16 </a:t>
            </a:r>
          </a:p>
        </p:txBody>
      </p:sp>
    </p:spTree>
    <p:extLst>
      <p:ext uri="{BB962C8B-B14F-4D97-AF65-F5344CB8AC3E}">
        <p14:creationId xmlns:p14="http://schemas.microsoft.com/office/powerpoint/2010/main" val="210715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D3D0-5EE9-ADB7-DD46-69E5AD7E0AB8}"/>
              </a:ext>
            </a:extLst>
          </p:cNvPr>
          <p:cNvSpPr>
            <a:spLocks noGrp="1"/>
          </p:cNvSpPr>
          <p:nvPr>
            <p:ph type="title"/>
          </p:nvPr>
        </p:nvSpPr>
        <p:spPr/>
        <p:txBody>
          <a:bodyPr/>
          <a:lstStyle/>
          <a:p>
            <a:r>
              <a:rPr lang="en-IN" dirty="0"/>
              <a:t>Complete binary tree</a:t>
            </a:r>
          </a:p>
        </p:txBody>
      </p:sp>
      <p:sp>
        <p:nvSpPr>
          <p:cNvPr id="3" name="Content Placeholder 2">
            <a:extLst>
              <a:ext uri="{FF2B5EF4-FFF2-40B4-BE49-F238E27FC236}">
                <a16:creationId xmlns:a16="http://schemas.microsoft.com/office/drawing/2014/main" id="{7E4BA898-F408-5C2D-EFFD-952107FD5B64}"/>
              </a:ext>
            </a:extLst>
          </p:cNvPr>
          <p:cNvSpPr>
            <a:spLocks noGrp="1"/>
          </p:cNvSpPr>
          <p:nvPr>
            <p:ph idx="1"/>
          </p:nvPr>
        </p:nvSpPr>
        <p:spPr/>
        <p:txBody>
          <a:bodyPr/>
          <a:lstStyle/>
          <a:p>
            <a:r>
              <a:rPr lang="en-IN" dirty="0"/>
              <a:t>A complete binary tree is a binary tree in which all the levels are completely filled</a:t>
            </a:r>
          </a:p>
        </p:txBody>
      </p:sp>
    </p:spTree>
    <p:extLst>
      <p:ext uri="{BB962C8B-B14F-4D97-AF65-F5344CB8AC3E}">
        <p14:creationId xmlns:p14="http://schemas.microsoft.com/office/powerpoint/2010/main" val="3324406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11</a:t>
            </a:r>
            <a:endParaRPr lang="en-IN" dirty="0">
              <a:solidFill>
                <a:schemeClr val="tx1"/>
              </a:solidFill>
              <a:highlight>
                <a:srgbClr val="FFFF00"/>
              </a:highlight>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a:t>
            </a:r>
            <a:r>
              <a:rPr lang="en-IN" sz="2400" dirty="0">
                <a:solidFill>
                  <a:srgbClr val="FF0000"/>
                </a:solidFill>
              </a:rPr>
              <a:t>11</a:t>
            </a:r>
            <a:r>
              <a:rPr lang="en-IN" sz="2400" dirty="0"/>
              <a:t>    7    16 </a:t>
            </a:r>
          </a:p>
        </p:txBody>
      </p:sp>
    </p:spTree>
    <p:extLst>
      <p:ext uri="{BB962C8B-B14F-4D97-AF65-F5344CB8AC3E}">
        <p14:creationId xmlns:p14="http://schemas.microsoft.com/office/powerpoint/2010/main" val="3212571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11</a:t>
            </a:r>
            <a:endParaRPr lang="en-IN" dirty="0">
              <a:solidFill>
                <a:schemeClr val="tx1"/>
              </a:solidFill>
              <a:highlight>
                <a:srgbClr val="FFFF00"/>
              </a:highlight>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a:t>
            </a:r>
            <a:r>
              <a:rPr lang="en-IN" sz="2400" dirty="0">
                <a:solidFill>
                  <a:srgbClr val="FF0000"/>
                </a:solidFill>
              </a:rPr>
              <a:t>11</a:t>
            </a:r>
            <a:r>
              <a:rPr lang="en-IN" sz="2400" dirty="0"/>
              <a:t>    7    16 </a:t>
            </a:r>
          </a:p>
        </p:txBody>
      </p:sp>
    </p:spTree>
    <p:extLst>
      <p:ext uri="{BB962C8B-B14F-4D97-AF65-F5344CB8AC3E}">
        <p14:creationId xmlns:p14="http://schemas.microsoft.com/office/powerpoint/2010/main" val="4283403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11</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9</a:t>
            </a:r>
            <a:endParaRPr lang="en-IN" dirty="0">
              <a:solidFill>
                <a:schemeClr val="tx1"/>
              </a:solidFill>
              <a:highlight>
                <a:srgbClr val="FFFF00"/>
              </a:highlight>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a:t>
            </a:r>
            <a:r>
              <a:rPr lang="en-IN" sz="2400" dirty="0">
                <a:solidFill>
                  <a:srgbClr val="FF0000"/>
                </a:solidFill>
              </a:rPr>
              <a:t>11</a:t>
            </a:r>
            <a:r>
              <a:rPr lang="en-IN" sz="2400" dirty="0"/>
              <a:t>    7    16 </a:t>
            </a:r>
          </a:p>
        </p:txBody>
      </p:sp>
    </p:spTree>
    <p:extLst>
      <p:ext uri="{BB962C8B-B14F-4D97-AF65-F5344CB8AC3E}">
        <p14:creationId xmlns:p14="http://schemas.microsoft.com/office/powerpoint/2010/main" val="3945237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1" name="Oval 10">
            <a:extLst>
              <a:ext uri="{FF2B5EF4-FFF2-40B4-BE49-F238E27FC236}">
                <a16:creationId xmlns:a16="http://schemas.microsoft.com/office/drawing/2014/main" id="{C42F04D7-5309-D638-D6F5-CB3328646082}"/>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a:t>
            </a:r>
            <a:endParaRPr lang="en-IN" dirty="0">
              <a:solidFill>
                <a:schemeClr val="tx1"/>
              </a:solidFill>
              <a:highlight>
                <a:srgbClr val="FFFF00"/>
              </a:highlight>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E8B69D-BC1F-8BB4-10F0-4D2E559C1C4F}"/>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a:t>
            </a:r>
            <a:r>
              <a:rPr lang="en-IN" sz="2400" dirty="0">
                <a:solidFill>
                  <a:srgbClr val="FF0000"/>
                </a:solidFill>
              </a:rPr>
              <a:t>7</a:t>
            </a:r>
            <a:r>
              <a:rPr lang="en-IN" sz="2400" dirty="0"/>
              <a:t>    16 </a:t>
            </a:r>
          </a:p>
        </p:txBody>
      </p:sp>
    </p:spTree>
    <p:extLst>
      <p:ext uri="{BB962C8B-B14F-4D97-AF65-F5344CB8AC3E}">
        <p14:creationId xmlns:p14="http://schemas.microsoft.com/office/powerpoint/2010/main" val="1437184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1" name="Oval 10">
            <a:extLst>
              <a:ext uri="{FF2B5EF4-FFF2-40B4-BE49-F238E27FC236}">
                <a16:creationId xmlns:a16="http://schemas.microsoft.com/office/drawing/2014/main" id="{C42F04D7-5309-D638-D6F5-CB3328646082}"/>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5</a:t>
            </a:r>
            <a:endParaRPr lang="en-IN" dirty="0">
              <a:solidFill>
                <a:schemeClr val="tx1"/>
              </a:solidFill>
              <a:highlight>
                <a:srgbClr val="FFFF00"/>
              </a:highlight>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E8B69D-BC1F-8BB4-10F0-4D2E559C1C4F}"/>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a:t>
            </a:r>
            <a:r>
              <a:rPr lang="en-IN" sz="2400" dirty="0">
                <a:solidFill>
                  <a:srgbClr val="FF0000"/>
                </a:solidFill>
              </a:rPr>
              <a:t>7</a:t>
            </a:r>
            <a:r>
              <a:rPr lang="en-IN" sz="2400" dirty="0"/>
              <a:t>    16 </a:t>
            </a:r>
          </a:p>
        </p:txBody>
      </p:sp>
    </p:spTree>
    <p:extLst>
      <p:ext uri="{BB962C8B-B14F-4D97-AF65-F5344CB8AC3E}">
        <p14:creationId xmlns:p14="http://schemas.microsoft.com/office/powerpoint/2010/main" val="4108491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1" name="Oval 10">
            <a:extLst>
              <a:ext uri="{FF2B5EF4-FFF2-40B4-BE49-F238E27FC236}">
                <a16:creationId xmlns:a16="http://schemas.microsoft.com/office/drawing/2014/main" id="{C42F04D7-5309-D638-D6F5-CB3328646082}"/>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E8B69D-BC1F-8BB4-10F0-4D2E559C1C4F}"/>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B8971D-1FF6-34F9-C0E0-1ACBEB6E1439}"/>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cxnSp>
        <p:nvCxnSpPr>
          <p:cNvPr id="24" name="Straight Arrow Connector 23">
            <a:extLst>
              <a:ext uri="{FF2B5EF4-FFF2-40B4-BE49-F238E27FC236}">
                <a16:creationId xmlns:a16="http://schemas.microsoft.com/office/drawing/2014/main" id="{A723D833-9FEA-6DE9-B925-38E274E9160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a:t>
            </a:r>
            <a:r>
              <a:rPr lang="en-IN" sz="2400" dirty="0">
                <a:solidFill>
                  <a:srgbClr val="FF0000"/>
                </a:solidFill>
              </a:rPr>
              <a:t>16</a:t>
            </a:r>
            <a:r>
              <a:rPr lang="en-IN" sz="2400" dirty="0"/>
              <a:t> </a:t>
            </a:r>
          </a:p>
        </p:txBody>
      </p:sp>
    </p:spTree>
    <p:extLst>
      <p:ext uri="{BB962C8B-B14F-4D97-AF65-F5344CB8AC3E}">
        <p14:creationId xmlns:p14="http://schemas.microsoft.com/office/powerpoint/2010/main" val="2912993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1" name="Oval 10">
            <a:extLst>
              <a:ext uri="{FF2B5EF4-FFF2-40B4-BE49-F238E27FC236}">
                <a16:creationId xmlns:a16="http://schemas.microsoft.com/office/drawing/2014/main" id="{C42F04D7-5309-D638-D6F5-CB3328646082}"/>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E8B69D-BC1F-8BB4-10F0-4D2E559C1C4F}"/>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B8971D-1FF6-34F9-C0E0-1ACBEB6E1439}"/>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7</a:t>
            </a:r>
            <a:endParaRPr lang="en-IN" dirty="0">
              <a:solidFill>
                <a:schemeClr val="tx1"/>
              </a:solidFill>
              <a:highlight>
                <a:srgbClr val="FFFF00"/>
              </a:highlight>
            </a:endParaRPr>
          </a:p>
        </p:txBody>
      </p:sp>
      <p:cxnSp>
        <p:nvCxnSpPr>
          <p:cNvPr id="24" name="Straight Arrow Connector 23">
            <a:extLst>
              <a:ext uri="{FF2B5EF4-FFF2-40B4-BE49-F238E27FC236}">
                <a16:creationId xmlns:a16="http://schemas.microsoft.com/office/drawing/2014/main" id="{A723D833-9FEA-6DE9-B925-38E274E9160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a:t>
            </a:r>
            <a:r>
              <a:rPr lang="en-IN" sz="2400" dirty="0">
                <a:solidFill>
                  <a:srgbClr val="FF0000"/>
                </a:solidFill>
              </a:rPr>
              <a:t>16</a:t>
            </a:r>
            <a:r>
              <a:rPr lang="en-IN" sz="2400" dirty="0"/>
              <a:t> </a:t>
            </a:r>
          </a:p>
        </p:txBody>
      </p:sp>
    </p:spTree>
    <p:extLst>
      <p:ext uri="{BB962C8B-B14F-4D97-AF65-F5344CB8AC3E}">
        <p14:creationId xmlns:p14="http://schemas.microsoft.com/office/powerpoint/2010/main" val="734124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11</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1" name="Oval 10">
            <a:extLst>
              <a:ext uri="{FF2B5EF4-FFF2-40B4-BE49-F238E27FC236}">
                <a16:creationId xmlns:a16="http://schemas.microsoft.com/office/drawing/2014/main" id="{C42F04D7-5309-D638-D6F5-CB3328646082}"/>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E8B69D-BC1F-8BB4-10F0-4D2E559C1C4F}"/>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B8971D-1FF6-34F9-C0E0-1ACBEB6E1439}"/>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A723D833-9FEA-6DE9-B925-38E274E9160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a:t>
            </a:r>
            <a:r>
              <a:rPr lang="en-IN" sz="2400" dirty="0">
                <a:solidFill>
                  <a:srgbClr val="FF0000"/>
                </a:solidFill>
              </a:rPr>
              <a:t>16</a:t>
            </a:r>
            <a:r>
              <a:rPr lang="en-IN" sz="2400" dirty="0"/>
              <a:t> </a:t>
            </a:r>
          </a:p>
        </p:txBody>
      </p:sp>
    </p:spTree>
    <p:extLst>
      <p:ext uri="{BB962C8B-B14F-4D97-AF65-F5344CB8AC3E}">
        <p14:creationId xmlns:p14="http://schemas.microsoft.com/office/powerpoint/2010/main" val="2378720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6429-18A3-C5A7-AE89-43EDBCCF1457}"/>
              </a:ext>
            </a:extLst>
          </p:cNvPr>
          <p:cNvSpPr>
            <a:spLocks noGrp="1"/>
          </p:cNvSpPr>
          <p:nvPr>
            <p:ph type="title"/>
          </p:nvPr>
        </p:nvSpPr>
        <p:spPr/>
        <p:txBody>
          <a:bodyPr/>
          <a:lstStyle/>
          <a:p>
            <a:r>
              <a:rPr lang="en-IN" dirty="0"/>
              <a:t>Insertion</a:t>
            </a:r>
          </a:p>
        </p:txBody>
      </p:sp>
      <p:sp>
        <p:nvSpPr>
          <p:cNvPr id="4" name="Oval 3">
            <a:extLst>
              <a:ext uri="{FF2B5EF4-FFF2-40B4-BE49-F238E27FC236}">
                <a16:creationId xmlns:a16="http://schemas.microsoft.com/office/drawing/2014/main" id="{61720D02-2195-C96D-AD81-2785DB99B734}"/>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9B2C8A9E-B21D-75D2-BB98-285DA94FFAC4}"/>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FBFBBA50-11D0-B4C9-0BF1-2B1471FE56B2}"/>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43F3B906-FBD6-04A3-D57B-8F9B8C4D7A44}"/>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8" name="Oval 7">
            <a:extLst>
              <a:ext uri="{FF2B5EF4-FFF2-40B4-BE49-F238E27FC236}">
                <a16:creationId xmlns:a16="http://schemas.microsoft.com/office/drawing/2014/main" id="{62F7C608-C9EB-0DBD-B9F8-BE07AEF5C46C}"/>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9" name="Oval 8">
            <a:extLst>
              <a:ext uri="{FF2B5EF4-FFF2-40B4-BE49-F238E27FC236}">
                <a16:creationId xmlns:a16="http://schemas.microsoft.com/office/drawing/2014/main" id="{49A20AD0-C5C1-0D9F-52BC-5D5A7E7B19DB}"/>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7A07CCF6-F5A3-3126-9CFC-7AFAB9DC601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1" name="Oval 10">
            <a:extLst>
              <a:ext uri="{FF2B5EF4-FFF2-40B4-BE49-F238E27FC236}">
                <a16:creationId xmlns:a16="http://schemas.microsoft.com/office/drawing/2014/main" id="{C42F04D7-5309-D638-D6F5-CB3328646082}"/>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2" name="Oval 11">
            <a:extLst>
              <a:ext uri="{FF2B5EF4-FFF2-40B4-BE49-F238E27FC236}">
                <a16:creationId xmlns:a16="http://schemas.microsoft.com/office/drawing/2014/main" id="{B53A54A4-9DCC-F4C9-BF08-C2A340150D60}"/>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2602C4FB-56CC-F0F0-0D63-301C7457BA98}"/>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B1607CB7-FF5D-FA59-F406-48ADBE747083}"/>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D1F588-59AD-E853-F5BF-586C83DCEE4E}"/>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22186C-37D0-83B6-347C-693539979E2B}"/>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52D93-E5B3-340C-6E29-148A9706F870}"/>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B1D100-0D48-4A4B-F775-E410753FA04E}"/>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AE8B69D-BC1F-8BB4-10F0-4D2E559C1C4F}"/>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06B91E-B85F-2D36-C549-C1B801EA5D07}"/>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58124C-A972-6A99-68E2-8A3DEDFE3AF5}"/>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7B824C-5ACA-8FF1-9B94-185DB4120682}"/>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1B8971D-1FF6-34F9-C0E0-1ACBEB6E1439}"/>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A723D833-9FEA-6DE9-B925-38E274E9160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6CA1D6-ACB8-9388-029B-F24352C1C340}"/>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a:t>
            </a:r>
            <a:r>
              <a:rPr lang="en-IN" sz="2400" dirty="0">
                <a:solidFill>
                  <a:srgbClr val="FF0000"/>
                </a:solidFill>
              </a:rPr>
              <a:t>16</a:t>
            </a:r>
            <a:r>
              <a:rPr lang="en-IN" sz="2400" dirty="0"/>
              <a:t> </a:t>
            </a:r>
          </a:p>
        </p:txBody>
      </p:sp>
    </p:spTree>
    <p:extLst>
      <p:ext uri="{BB962C8B-B14F-4D97-AF65-F5344CB8AC3E}">
        <p14:creationId xmlns:p14="http://schemas.microsoft.com/office/powerpoint/2010/main" val="2249528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C198-C4FB-0F06-49EB-44B3B51DEB34}"/>
              </a:ext>
            </a:extLst>
          </p:cNvPr>
          <p:cNvSpPr>
            <a:spLocks noGrp="1"/>
          </p:cNvSpPr>
          <p:nvPr>
            <p:ph type="title"/>
          </p:nvPr>
        </p:nvSpPr>
        <p:spPr/>
        <p:txBody>
          <a:bodyPr/>
          <a:lstStyle/>
          <a:p>
            <a:r>
              <a:rPr lang="en-IN" dirty="0"/>
              <a:t>Insertion algorithm</a:t>
            </a:r>
          </a:p>
        </p:txBody>
      </p:sp>
      <p:sp>
        <p:nvSpPr>
          <p:cNvPr id="4" name="TextBox 3">
            <a:extLst>
              <a:ext uri="{FF2B5EF4-FFF2-40B4-BE49-F238E27FC236}">
                <a16:creationId xmlns:a16="http://schemas.microsoft.com/office/drawing/2014/main" id="{20DCD147-CFE6-82C7-9C72-B3BCD1CC676F}"/>
              </a:ext>
            </a:extLst>
          </p:cNvPr>
          <p:cNvSpPr txBox="1"/>
          <p:nvPr/>
        </p:nvSpPr>
        <p:spPr>
          <a:xfrm>
            <a:off x="5663372" y="462115"/>
            <a:ext cx="6282837" cy="6247864"/>
          </a:xfrm>
          <a:prstGeom prst="rect">
            <a:avLst/>
          </a:prstGeom>
          <a:noFill/>
        </p:spPr>
        <p:txBody>
          <a:bodyPr wrap="square" rtlCol="0">
            <a:spAutoFit/>
          </a:bodyPr>
          <a:lstStyle/>
          <a:p>
            <a:pPr marL="457200" indent="-457200">
              <a:buFont typeface="+mj-lt"/>
              <a:buAutoNum type="arabicPeriod"/>
            </a:pPr>
            <a:r>
              <a:rPr lang="en-IN" sz="2000" dirty="0"/>
              <a:t>struct Heap {</a:t>
            </a:r>
          </a:p>
          <a:p>
            <a:pPr marL="457200" indent="-457200">
              <a:buFont typeface="+mj-lt"/>
              <a:buAutoNum type="arabicPeriod"/>
            </a:pPr>
            <a:r>
              <a:rPr lang="en-IN" sz="2000" dirty="0"/>
              <a:t>   int *</a:t>
            </a:r>
            <a:r>
              <a:rPr lang="en-IN" sz="2000" dirty="0" err="1"/>
              <a:t>arr</a:t>
            </a:r>
            <a:r>
              <a:rPr lang="en-IN" sz="2000" dirty="0"/>
              <a:t>;</a:t>
            </a:r>
          </a:p>
          <a:p>
            <a:pPr marL="457200" indent="-457200">
              <a:buFont typeface="+mj-lt"/>
              <a:buAutoNum type="arabicPeriod"/>
            </a:pPr>
            <a:r>
              <a:rPr lang="en-IN" sz="2000" dirty="0"/>
              <a:t>   int capacity;     // maximum size of heap</a:t>
            </a:r>
          </a:p>
          <a:p>
            <a:pPr marL="457200" indent="-457200">
              <a:buFont typeface="+mj-lt"/>
              <a:buAutoNum type="arabicPeriod"/>
            </a:pPr>
            <a:r>
              <a:rPr lang="en-IN" sz="2000" dirty="0"/>
              <a:t>   int </a:t>
            </a:r>
            <a:r>
              <a:rPr lang="en-IN" sz="2000" dirty="0" err="1"/>
              <a:t>heap_size</a:t>
            </a:r>
            <a:r>
              <a:rPr lang="en-IN" sz="2000" dirty="0"/>
              <a:t>;  // number of elements in the heap</a:t>
            </a:r>
          </a:p>
          <a:p>
            <a:pPr marL="457200" indent="-457200">
              <a:buFont typeface="+mj-lt"/>
              <a:buAutoNum type="arabicPeriod"/>
            </a:pPr>
            <a:r>
              <a:rPr lang="en-IN" sz="2000" dirty="0"/>
              <a:t>};</a:t>
            </a:r>
          </a:p>
          <a:p>
            <a:pPr marL="457200" indent="-457200">
              <a:buFont typeface="+mj-lt"/>
              <a:buAutoNum type="arabicPeriod"/>
            </a:pPr>
            <a:endParaRPr lang="en-IN" sz="2000" dirty="0"/>
          </a:p>
          <a:p>
            <a:pPr marL="457200" indent="-457200">
              <a:buFont typeface="+mj-lt"/>
              <a:buAutoNum type="arabicPeriod"/>
            </a:pPr>
            <a:r>
              <a:rPr lang="en-IN" sz="2000" dirty="0" err="1"/>
              <a:t>Max_Heap_insert</a:t>
            </a:r>
            <a:r>
              <a:rPr lang="en-IN" sz="2000" dirty="0"/>
              <a:t>(H, x)</a:t>
            </a:r>
          </a:p>
          <a:p>
            <a:pPr marL="457200" indent="-457200">
              <a:buFont typeface="+mj-lt"/>
              <a:buAutoNum type="arabicPeriod"/>
            </a:pPr>
            <a:r>
              <a:rPr lang="en-IN" sz="2000" dirty="0"/>
              <a:t>// H is a reference to the heap of type struct Heap</a:t>
            </a:r>
          </a:p>
          <a:p>
            <a:pPr marL="457200" indent="-457200">
              <a:buFont typeface="+mj-lt"/>
              <a:buAutoNum type="arabicPeriod"/>
            </a:pPr>
            <a:r>
              <a:rPr lang="en-IN" sz="2000" dirty="0"/>
              <a:t>// x is an integer input that needs to be inserted</a:t>
            </a:r>
          </a:p>
          <a:p>
            <a:pPr marL="457200" indent="-457200">
              <a:buFont typeface="+mj-lt"/>
              <a:buAutoNum type="arabicPeriod"/>
            </a:pPr>
            <a:r>
              <a:rPr lang="en-IN" sz="2000" dirty="0"/>
              <a:t>// Output: insert x in the heap</a:t>
            </a:r>
          </a:p>
          <a:p>
            <a:pPr marL="457200" indent="-457200">
              <a:buFont typeface="+mj-lt"/>
              <a:buAutoNum type="arabicPeriod"/>
            </a:pPr>
            <a:endParaRPr lang="en-IN" sz="2000" dirty="0"/>
          </a:p>
          <a:p>
            <a:pPr marL="457200" indent="-457200">
              <a:buFont typeface="+mj-lt"/>
              <a:buAutoNum type="arabicPeriod"/>
            </a:pPr>
            <a:r>
              <a:rPr lang="en-IN" sz="2000" b="1" dirty="0"/>
              <a:t>if</a:t>
            </a:r>
            <a:r>
              <a:rPr lang="en-IN" sz="2000" dirty="0"/>
              <a:t> H-&gt;</a:t>
            </a:r>
            <a:r>
              <a:rPr lang="en-IN" sz="2000" dirty="0" err="1"/>
              <a:t>heap_size</a:t>
            </a:r>
            <a:r>
              <a:rPr lang="en-IN" sz="2000" dirty="0"/>
              <a:t> == H-&gt;capacity </a:t>
            </a:r>
          </a:p>
          <a:p>
            <a:pPr marL="457200" indent="-457200">
              <a:buFont typeface="+mj-lt"/>
              <a:buAutoNum type="arabicPeriod"/>
            </a:pPr>
            <a:r>
              <a:rPr lang="en-IN" sz="2000" dirty="0"/>
              <a:t>    </a:t>
            </a:r>
            <a:r>
              <a:rPr lang="en-IN" sz="2000" b="1" dirty="0" err="1"/>
              <a:t>perror</a:t>
            </a:r>
            <a:r>
              <a:rPr lang="en-IN" sz="2000" dirty="0"/>
              <a:t>(“heap overflow”)</a:t>
            </a:r>
          </a:p>
          <a:p>
            <a:pPr marL="457200" indent="-457200">
              <a:buFont typeface="+mj-lt"/>
              <a:buAutoNum type="arabicPeriod"/>
            </a:pPr>
            <a:r>
              <a:rPr lang="en-IN" sz="2000" dirty="0"/>
              <a:t>H-&gt;</a:t>
            </a:r>
            <a:r>
              <a:rPr lang="en-IN" sz="2000" dirty="0" err="1"/>
              <a:t>heap_size</a:t>
            </a:r>
            <a:r>
              <a:rPr lang="en-IN" sz="2000" dirty="0"/>
              <a:t> = H-&gt;</a:t>
            </a:r>
            <a:r>
              <a:rPr lang="en-IN" sz="2000" dirty="0" err="1"/>
              <a:t>heap_size</a:t>
            </a:r>
            <a:r>
              <a:rPr lang="en-IN" sz="2000" dirty="0"/>
              <a:t> + 1</a:t>
            </a:r>
          </a:p>
          <a:p>
            <a:pPr marL="457200" indent="-457200">
              <a:buFont typeface="+mj-lt"/>
              <a:buAutoNum type="arabicPeriod"/>
            </a:pPr>
            <a:r>
              <a:rPr lang="en-IN" sz="2000" dirty="0"/>
              <a:t>H-&gt;</a:t>
            </a:r>
            <a:r>
              <a:rPr lang="en-IN" sz="2000" dirty="0" err="1"/>
              <a:t>arr</a:t>
            </a:r>
            <a:r>
              <a:rPr lang="en-IN" sz="2000" dirty="0"/>
              <a:t>[H-&gt;</a:t>
            </a:r>
            <a:r>
              <a:rPr lang="en-IN" sz="2000" dirty="0" err="1"/>
              <a:t>heap_size</a:t>
            </a:r>
            <a:r>
              <a:rPr lang="en-IN" sz="2000" dirty="0"/>
              <a:t>] = x</a:t>
            </a:r>
          </a:p>
          <a:p>
            <a:pPr marL="457200" indent="-457200">
              <a:buFont typeface="+mj-lt"/>
              <a:buAutoNum type="arabicPeriod"/>
            </a:pPr>
            <a:endParaRPr lang="en-IN" sz="2000" dirty="0"/>
          </a:p>
          <a:p>
            <a:pPr marL="457200" indent="-457200">
              <a:buFont typeface="+mj-lt"/>
              <a:buAutoNum type="arabicPeriod"/>
            </a:pPr>
            <a:r>
              <a:rPr lang="en-IN" sz="2000" dirty="0" err="1"/>
              <a:t>i</a:t>
            </a:r>
            <a:r>
              <a:rPr lang="en-IN" sz="2000" dirty="0"/>
              <a:t> = H-&gt;</a:t>
            </a:r>
            <a:r>
              <a:rPr lang="en-IN" sz="2000" dirty="0" err="1"/>
              <a:t>heap_size</a:t>
            </a:r>
            <a:endParaRPr lang="en-IN" sz="2000" dirty="0"/>
          </a:p>
          <a:p>
            <a:pPr marL="457200" indent="-457200">
              <a:buFont typeface="+mj-lt"/>
              <a:buAutoNum type="arabicPeriod"/>
            </a:pPr>
            <a:r>
              <a:rPr lang="en-IN" sz="2000" b="1" dirty="0"/>
              <a:t>while</a:t>
            </a:r>
            <a:r>
              <a:rPr lang="en-IN" sz="2000" dirty="0"/>
              <a:t> </a:t>
            </a:r>
            <a:r>
              <a:rPr lang="en-IN" sz="2000" dirty="0" err="1"/>
              <a:t>i</a:t>
            </a:r>
            <a:r>
              <a:rPr lang="en-IN" sz="2000" dirty="0"/>
              <a:t> &gt; 1 </a:t>
            </a:r>
            <a:r>
              <a:rPr lang="en-IN" sz="2000" b="1" dirty="0"/>
              <a:t>and</a:t>
            </a:r>
            <a:r>
              <a:rPr lang="en-IN" sz="2000" dirty="0"/>
              <a:t> H-&gt;</a:t>
            </a:r>
            <a:r>
              <a:rPr lang="en-IN" sz="2000" dirty="0" err="1"/>
              <a:t>arr</a:t>
            </a:r>
            <a:r>
              <a:rPr lang="en-IN" sz="2000" dirty="0"/>
              <a:t>[PARENT(</a:t>
            </a:r>
            <a:r>
              <a:rPr lang="en-IN" sz="2000" dirty="0" err="1"/>
              <a:t>i</a:t>
            </a:r>
            <a:r>
              <a:rPr lang="en-IN" sz="2000" dirty="0"/>
              <a:t>)] &lt; H-&gt;</a:t>
            </a:r>
            <a:r>
              <a:rPr lang="en-IN" sz="2000" dirty="0" err="1"/>
              <a:t>arr</a:t>
            </a:r>
            <a:r>
              <a:rPr lang="en-IN" sz="2000" dirty="0"/>
              <a:t>[</a:t>
            </a:r>
            <a:r>
              <a:rPr lang="en-IN" sz="2000" dirty="0" err="1"/>
              <a:t>i</a:t>
            </a:r>
            <a:r>
              <a:rPr lang="en-IN" sz="2000" dirty="0"/>
              <a:t>]</a:t>
            </a:r>
          </a:p>
          <a:p>
            <a:pPr marL="457200" indent="-457200">
              <a:buFont typeface="+mj-lt"/>
              <a:buAutoNum type="arabicPeriod"/>
            </a:pPr>
            <a:r>
              <a:rPr lang="en-IN" sz="2000" dirty="0"/>
              <a:t>    </a:t>
            </a:r>
            <a:r>
              <a:rPr lang="en-IN" sz="2000" b="1" dirty="0"/>
              <a:t>exchange</a:t>
            </a:r>
            <a:r>
              <a:rPr lang="en-IN" sz="2000" dirty="0"/>
              <a:t> H-&gt;</a:t>
            </a:r>
            <a:r>
              <a:rPr lang="en-IN" sz="2000" dirty="0" err="1"/>
              <a:t>arr</a:t>
            </a:r>
            <a:r>
              <a:rPr lang="en-IN" sz="2000" dirty="0"/>
              <a:t>[</a:t>
            </a:r>
            <a:r>
              <a:rPr lang="en-IN" sz="2000" dirty="0" err="1"/>
              <a:t>i</a:t>
            </a:r>
            <a:r>
              <a:rPr lang="en-IN" sz="2000" dirty="0"/>
              <a:t>] </a:t>
            </a:r>
            <a:r>
              <a:rPr lang="en-IN" sz="2000" b="1" dirty="0"/>
              <a:t>with</a:t>
            </a:r>
            <a:r>
              <a:rPr lang="en-IN" sz="2000" dirty="0"/>
              <a:t> H-&gt;</a:t>
            </a:r>
            <a:r>
              <a:rPr lang="en-IN" sz="2000" dirty="0" err="1"/>
              <a:t>arr</a:t>
            </a:r>
            <a:r>
              <a:rPr lang="en-IN" sz="2000" dirty="0"/>
              <a:t>[PARENT(</a:t>
            </a:r>
            <a:r>
              <a:rPr lang="en-IN" sz="2000" dirty="0" err="1"/>
              <a:t>i</a:t>
            </a:r>
            <a:r>
              <a:rPr lang="en-IN" sz="2000" dirty="0"/>
              <a:t>)]</a:t>
            </a:r>
          </a:p>
          <a:p>
            <a:pPr marL="457200" indent="-457200">
              <a:buFont typeface="+mj-lt"/>
              <a:buAutoNum type="arabicPeriod"/>
            </a:pPr>
            <a:r>
              <a:rPr lang="en-IN" sz="2000" dirty="0"/>
              <a:t>    </a:t>
            </a:r>
            <a:r>
              <a:rPr lang="en-IN" sz="2000" dirty="0" err="1"/>
              <a:t>i</a:t>
            </a:r>
            <a:r>
              <a:rPr lang="en-IN" sz="2000" dirty="0"/>
              <a:t> = PARENT(</a:t>
            </a:r>
            <a:r>
              <a:rPr lang="en-IN" sz="2000" dirty="0" err="1"/>
              <a:t>i</a:t>
            </a:r>
            <a:r>
              <a:rPr lang="en-IN" sz="2000" dirty="0"/>
              <a:t>)</a:t>
            </a:r>
          </a:p>
        </p:txBody>
      </p:sp>
    </p:spTree>
    <p:extLst>
      <p:ext uri="{BB962C8B-B14F-4D97-AF65-F5344CB8AC3E}">
        <p14:creationId xmlns:p14="http://schemas.microsoft.com/office/powerpoint/2010/main" val="391897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E69D-6D82-C742-82EC-548F12908541}"/>
              </a:ext>
            </a:extLst>
          </p:cNvPr>
          <p:cNvSpPr>
            <a:spLocks noGrp="1"/>
          </p:cNvSpPr>
          <p:nvPr>
            <p:ph type="title"/>
          </p:nvPr>
        </p:nvSpPr>
        <p:spPr/>
        <p:txBody>
          <a:bodyPr/>
          <a:lstStyle/>
          <a:p>
            <a:r>
              <a:rPr lang="en-US" dirty="0"/>
              <a:t>Complete binary tree</a:t>
            </a:r>
            <a:endParaRPr lang="en-IN" dirty="0"/>
          </a:p>
        </p:txBody>
      </p:sp>
      <p:sp>
        <p:nvSpPr>
          <p:cNvPr id="4" name="Oval 3">
            <a:extLst>
              <a:ext uri="{FF2B5EF4-FFF2-40B4-BE49-F238E27FC236}">
                <a16:creationId xmlns:a16="http://schemas.microsoft.com/office/drawing/2014/main" id="{1BB85E19-5CC3-E13C-5D92-A2E2C5CDA8EC}"/>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0C22A14E-BAE5-842E-C161-F94C6FD5085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93AD3E67-29DC-7AA3-2473-943967FB01B3}"/>
              </a:ext>
            </a:extLst>
          </p:cNvPr>
          <p:cNvSpPr/>
          <p:nvPr/>
        </p:nvSpPr>
        <p:spPr>
          <a:xfrm>
            <a:off x="662637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150C8E43-BCB0-5EE9-3CE4-BDF3EEE3515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7F258923-E85F-04A8-B601-195567BBDE53}"/>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IN" dirty="0">
              <a:solidFill>
                <a:schemeClr val="tx1"/>
              </a:solidFill>
            </a:endParaRPr>
          </a:p>
        </p:txBody>
      </p:sp>
      <p:sp>
        <p:nvSpPr>
          <p:cNvPr id="9" name="Oval 8">
            <a:extLst>
              <a:ext uri="{FF2B5EF4-FFF2-40B4-BE49-F238E27FC236}">
                <a16:creationId xmlns:a16="http://schemas.microsoft.com/office/drawing/2014/main" id="{4B9028D0-363A-D3FE-BE35-12912E3EC73C}"/>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F282E84D-BACC-6C2D-B7E1-A5E35844F78D}"/>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144F1104-8518-8928-6D67-7CA8009339A6}"/>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BDD23BB6-3868-9619-F7AB-A77232506F26}"/>
              </a:ext>
            </a:extLst>
          </p:cNvPr>
          <p:cNvSpPr/>
          <p:nvPr/>
        </p:nvSpPr>
        <p:spPr>
          <a:xfrm>
            <a:off x="8067836" y="396263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E8FB95C3-DE31-9D20-E535-7A3BCC2D6DA3}"/>
              </a:ext>
            </a:extLst>
          </p:cNvPr>
          <p:cNvSpPr/>
          <p:nvPr/>
        </p:nvSpPr>
        <p:spPr>
          <a:xfrm>
            <a:off x="59675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FEA244CF-3FCB-21E6-5AC6-A70FB6DF5D45}"/>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FE4E7A-7C3D-E061-A653-4E97A1B1E903}"/>
              </a:ext>
            </a:extLst>
          </p:cNvPr>
          <p:cNvCxnSpPr>
            <a:stCxn id="4" idx="5"/>
            <a:endCxn id="6" idx="1"/>
          </p:cNvCxnSpPr>
          <p:nvPr/>
        </p:nvCxnSpPr>
        <p:spPr>
          <a:xfrm>
            <a:off x="5059827" y="2667194"/>
            <a:ext cx="166435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AC118B-74DF-78E3-A3FE-6EAA18884DE6}"/>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5F808-71E1-67D9-D364-CDB4BE360E4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F79B29-4461-414C-3092-C5A977618E41}"/>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96A398-FB1E-00DC-CB97-A80248DF487F}"/>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1A9D14-4896-D227-2B25-A9F66A4068A1}"/>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8E5650-48B4-9C48-1446-CB2765723525}"/>
              </a:ext>
            </a:extLst>
          </p:cNvPr>
          <p:cNvCxnSpPr>
            <a:stCxn id="6" idx="3"/>
            <a:endCxn id="13" idx="0"/>
          </p:cNvCxnSpPr>
          <p:nvPr/>
        </p:nvCxnSpPr>
        <p:spPr>
          <a:xfrm flipH="1">
            <a:off x="6301479" y="3670638"/>
            <a:ext cx="42269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B9238F-52FC-849C-5837-0E5DC9A8A9DB}"/>
              </a:ext>
            </a:extLst>
          </p:cNvPr>
          <p:cNvCxnSpPr>
            <a:stCxn id="6" idx="5"/>
            <a:endCxn id="12" idx="1"/>
          </p:cNvCxnSpPr>
          <p:nvPr/>
        </p:nvCxnSpPr>
        <p:spPr>
          <a:xfrm>
            <a:off x="7196397" y="3670638"/>
            <a:ext cx="969239" cy="398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4965C51-248D-8E27-735B-AC12BA4BAFBD}"/>
              </a:ext>
            </a:extLst>
          </p:cNvPr>
          <p:cNvSpPr/>
          <p:nvPr/>
        </p:nvSpPr>
        <p:spPr>
          <a:xfrm>
            <a:off x="4517087" y="499119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36" name="Oval 35">
            <a:extLst>
              <a:ext uri="{FF2B5EF4-FFF2-40B4-BE49-F238E27FC236}">
                <a16:creationId xmlns:a16="http://schemas.microsoft.com/office/drawing/2014/main" id="{5590A44D-CDDD-7B6A-AD43-E2D467209402}"/>
              </a:ext>
            </a:extLst>
          </p:cNvPr>
          <p:cNvSpPr/>
          <p:nvPr/>
        </p:nvSpPr>
        <p:spPr>
          <a:xfrm>
            <a:off x="541116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37" name="Oval 36">
            <a:extLst>
              <a:ext uri="{FF2B5EF4-FFF2-40B4-BE49-F238E27FC236}">
                <a16:creationId xmlns:a16="http://schemas.microsoft.com/office/drawing/2014/main" id="{0E7B1F01-26E1-8DDE-C612-966867834AFF}"/>
              </a:ext>
            </a:extLst>
          </p:cNvPr>
          <p:cNvSpPr/>
          <p:nvPr/>
        </p:nvSpPr>
        <p:spPr>
          <a:xfrm>
            <a:off x="636620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38" name="Oval 37">
            <a:extLst>
              <a:ext uri="{FF2B5EF4-FFF2-40B4-BE49-F238E27FC236}">
                <a16:creationId xmlns:a16="http://schemas.microsoft.com/office/drawing/2014/main" id="{6D2FB7B4-22EE-91D5-A0DD-838F1ECA0366}"/>
              </a:ext>
            </a:extLst>
          </p:cNvPr>
          <p:cNvSpPr/>
          <p:nvPr/>
        </p:nvSpPr>
        <p:spPr>
          <a:xfrm>
            <a:off x="7422847" y="497087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39" name="Oval 38">
            <a:extLst>
              <a:ext uri="{FF2B5EF4-FFF2-40B4-BE49-F238E27FC236}">
                <a16:creationId xmlns:a16="http://schemas.microsoft.com/office/drawing/2014/main" id="{7207661C-FC2E-4022-C659-E41CB67C84D3}"/>
              </a:ext>
            </a:extLst>
          </p:cNvPr>
          <p:cNvSpPr/>
          <p:nvPr/>
        </p:nvSpPr>
        <p:spPr>
          <a:xfrm>
            <a:off x="868268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41" name="Straight Arrow Connector 40">
            <a:extLst>
              <a:ext uri="{FF2B5EF4-FFF2-40B4-BE49-F238E27FC236}">
                <a16:creationId xmlns:a16="http://schemas.microsoft.com/office/drawing/2014/main" id="{F03FC244-4B43-B9A0-16EE-2DA9E8370284}"/>
              </a:ext>
            </a:extLst>
          </p:cNvPr>
          <p:cNvCxnSpPr>
            <a:stCxn id="13" idx="3"/>
            <a:endCxn id="36" idx="0"/>
          </p:cNvCxnSpPr>
          <p:nvPr/>
        </p:nvCxnSpPr>
        <p:spPr>
          <a:xfrm flipH="1">
            <a:off x="5745077" y="4624431"/>
            <a:ext cx="320292" cy="33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BE76D94-9C47-7F89-1E18-F2D058229E44}"/>
              </a:ext>
            </a:extLst>
          </p:cNvPr>
          <p:cNvCxnSpPr>
            <a:stCxn id="13" idx="5"/>
            <a:endCxn id="37" idx="0"/>
          </p:cNvCxnSpPr>
          <p:nvPr/>
        </p:nvCxnSpPr>
        <p:spPr>
          <a:xfrm>
            <a:off x="6537589" y="4624431"/>
            <a:ext cx="162528" cy="33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B6FD00D-CA11-837D-DDAC-660703CC2CFF}"/>
              </a:ext>
            </a:extLst>
          </p:cNvPr>
          <p:cNvCxnSpPr>
            <a:stCxn id="12" idx="4"/>
            <a:endCxn id="38" idx="7"/>
          </p:cNvCxnSpPr>
          <p:nvPr/>
        </p:nvCxnSpPr>
        <p:spPr>
          <a:xfrm flipH="1">
            <a:off x="7992867" y="4692101"/>
            <a:ext cx="408879" cy="38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482E83C-F767-C158-300B-1CE468B91B23}"/>
              </a:ext>
            </a:extLst>
          </p:cNvPr>
          <p:cNvCxnSpPr>
            <a:stCxn id="12" idx="4"/>
            <a:endCxn id="39" idx="0"/>
          </p:cNvCxnSpPr>
          <p:nvPr/>
        </p:nvCxnSpPr>
        <p:spPr>
          <a:xfrm>
            <a:off x="8401746" y="4692101"/>
            <a:ext cx="614851" cy="26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D5B8DC7-DD55-E455-A3DE-A49993CA33D6}"/>
              </a:ext>
            </a:extLst>
          </p:cNvPr>
          <p:cNvCxnSpPr>
            <a:stCxn id="8" idx="5"/>
            <a:endCxn id="35" idx="0"/>
          </p:cNvCxnSpPr>
          <p:nvPr/>
        </p:nvCxnSpPr>
        <p:spPr>
          <a:xfrm>
            <a:off x="4652291" y="4653536"/>
            <a:ext cx="198706" cy="33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02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0A19-A8CC-F762-94D7-36364293D6CC}"/>
              </a:ext>
            </a:extLst>
          </p:cNvPr>
          <p:cNvSpPr>
            <a:spLocks noGrp="1"/>
          </p:cNvSpPr>
          <p:nvPr>
            <p:ph type="title"/>
          </p:nvPr>
        </p:nvSpPr>
        <p:spPr/>
        <p:txBody>
          <a:bodyPr/>
          <a:lstStyle/>
          <a:p>
            <a:r>
              <a:rPr lang="en-IN" dirty="0"/>
              <a:t>Insertion</a:t>
            </a:r>
          </a:p>
        </p:txBody>
      </p:sp>
      <p:sp>
        <p:nvSpPr>
          <p:cNvPr id="3" name="Content Placeholder 2">
            <a:extLst>
              <a:ext uri="{FF2B5EF4-FFF2-40B4-BE49-F238E27FC236}">
                <a16:creationId xmlns:a16="http://schemas.microsoft.com/office/drawing/2014/main" id="{B630DD33-664C-52DE-942E-D8B74783CD39}"/>
              </a:ext>
            </a:extLst>
          </p:cNvPr>
          <p:cNvSpPr>
            <a:spLocks noGrp="1"/>
          </p:cNvSpPr>
          <p:nvPr>
            <p:ph idx="1"/>
          </p:nvPr>
        </p:nvSpPr>
        <p:spPr/>
        <p:txBody>
          <a:bodyPr/>
          <a:lstStyle/>
          <a:p>
            <a:r>
              <a:rPr lang="en-IN" dirty="0"/>
              <a:t>What is the time complexity of a single insertion?</a:t>
            </a:r>
          </a:p>
          <a:p>
            <a:endParaRPr lang="en-IN" dirty="0"/>
          </a:p>
          <a:p>
            <a:r>
              <a:rPr lang="en-IN" dirty="0"/>
              <a:t>What is the time complexity of </a:t>
            </a:r>
            <a:r>
              <a:rPr lang="en-IN" dirty="0">
                <a:solidFill>
                  <a:schemeClr val="accent1"/>
                </a:solidFill>
              </a:rPr>
              <a:t>n </a:t>
            </a:r>
            <a:r>
              <a:rPr lang="en-IN" dirty="0"/>
              <a:t>insertions?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FB2DCE6-F93D-3990-C594-356E00D1C148}"/>
                  </a:ext>
                </a:extLst>
              </p14:cNvPr>
              <p14:cNvContentPartPr/>
              <p14:nvPr/>
            </p14:nvContentPartPr>
            <p14:xfrm>
              <a:off x="8480520" y="1839960"/>
              <a:ext cx="1319760" cy="1378800"/>
            </p14:xfrm>
          </p:contentPart>
        </mc:Choice>
        <mc:Fallback xmlns="">
          <p:pic>
            <p:nvPicPr>
              <p:cNvPr id="4" name="Ink 3">
                <a:extLst>
                  <a:ext uri="{FF2B5EF4-FFF2-40B4-BE49-F238E27FC236}">
                    <a16:creationId xmlns:a16="http://schemas.microsoft.com/office/drawing/2014/main" id="{0FB2DCE6-F93D-3990-C594-356E00D1C148}"/>
                  </a:ext>
                </a:extLst>
              </p:cNvPr>
              <p:cNvPicPr/>
              <p:nvPr/>
            </p:nvPicPr>
            <p:blipFill>
              <a:blip r:embed="rId3"/>
              <a:stretch>
                <a:fillRect/>
              </a:stretch>
            </p:blipFill>
            <p:spPr>
              <a:xfrm>
                <a:off x="8471160" y="1830600"/>
                <a:ext cx="1338480" cy="1397520"/>
              </a:xfrm>
              <a:prstGeom prst="rect">
                <a:avLst/>
              </a:prstGeom>
            </p:spPr>
          </p:pic>
        </mc:Fallback>
      </mc:AlternateContent>
    </p:spTree>
    <p:extLst>
      <p:ext uri="{BB962C8B-B14F-4D97-AF65-F5344CB8AC3E}">
        <p14:creationId xmlns:p14="http://schemas.microsoft.com/office/powerpoint/2010/main" val="1445606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6399-78A0-C59F-FAE4-B1657ED03A9C}"/>
              </a:ext>
            </a:extLst>
          </p:cNvPr>
          <p:cNvSpPr>
            <a:spLocks noGrp="1"/>
          </p:cNvSpPr>
          <p:nvPr>
            <p:ph type="title"/>
          </p:nvPr>
        </p:nvSpPr>
        <p:spPr/>
        <p:txBody>
          <a:bodyPr/>
          <a:lstStyle/>
          <a:p>
            <a:r>
              <a:rPr lang="en-IN" dirty="0"/>
              <a:t>Max-</a:t>
            </a:r>
            <a:r>
              <a:rPr lang="en-IN" dirty="0" err="1"/>
              <a:t>Heapify</a:t>
            </a:r>
            <a:endParaRPr lang="en-IN" dirty="0"/>
          </a:p>
        </p:txBody>
      </p:sp>
      <p:sp>
        <p:nvSpPr>
          <p:cNvPr id="3" name="Text Placeholder 2">
            <a:extLst>
              <a:ext uri="{FF2B5EF4-FFF2-40B4-BE49-F238E27FC236}">
                <a16:creationId xmlns:a16="http://schemas.microsoft.com/office/drawing/2014/main" id="{FF8B60A9-A17C-BCF5-8E1B-96A4C32C7C0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13826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FFEE-180E-03CF-C278-531F1AED1E72}"/>
              </a:ext>
            </a:extLst>
          </p:cNvPr>
          <p:cNvSpPr>
            <a:spLocks noGrp="1"/>
          </p:cNvSpPr>
          <p:nvPr>
            <p:ph type="title"/>
          </p:nvPr>
        </p:nvSpPr>
        <p:spPr/>
        <p:txBody>
          <a:bodyPr/>
          <a:lstStyle/>
          <a:p>
            <a:r>
              <a:rPr lang="en-US" dirty="0"/>
              <a:t>Max-</a:t>
            </a:r>
            <a:r>
              <a:rPr lang="en-US" dirty="0" err="1"/>
              <a:t>Heapify</a:t>
            </a:r>
            <a:endParaRPr lang="en-IN" dirty="0"/>
          </a:p>
        </p:txBody>
      </p:sp>
      <p:sp>
        <p:nvSpPr>
          <p:cNvPr id="3" name="Content Placeholder 2">
            <a:extLst>
              <a:ext uri="{FF2B5EF4-FFF2-40B4-BE49-F238E27FC236}">
                <a16:creationId xmlns:a16="http://schemas.microsoft.com/office/drawing/2014/main" id="{D266286B-5AC1-D034-07D0-9E16A56E3328}"/>
              </a:ext>
            </a:extLst>
          </p:cNvPr>
          <p:cNvSpPr>
            <a:spLocks noGrp="1"/>
          </p:cNvSpPr>
          <p:nvPr>
            <p:ph idx="1"/>
          </p:nvPr>
        </p:nvSpPr>
        <p:spPr/>
        <p:txBody>
          <a:bodyPr/>
          <a:lstStyle/>
          <a:p>
            <a:r>
              <a:rPr lang="en-US" dirty="0" err="1">
                <a:solidFill>
                  <a:schemeClr val="accent1"/>
                </a:solidFill>
              </a:rPr>
              <a:t>Max_Heapify</a:t>
            </a:r>
            <a:r>
              <a:rPr lang="en-US" dirty="0">
                <a:solidFill>
                  <a:schemeClr val="accent1"/>
                </a:solidFill>
              </a:rPr>
              <a:t>(H, </a:t>
            </a:r>
            <a:r>
              <a:rPr lang="en-US" dirty="0" err="1">
                <a:solidFill>
                  <a:schemeClr val="accent1"/>
                </a:solidFill>
              </a:rPr>
              <a:t>i</a:t>
            </a:r>
            <a:r>
              <a:rPr lang="en-US" dirty="0">
                <a:solidFill>
                  <a:schemeClr val="accent1"/>
                </a:solidFill>
              </a:rPr>
              <a:t>)</a:t>
            </a:r>
          </a:p>
          <a:p>
            <a:pPr lvl="1"/>
            <a:r>
              <a:rPr lang="en-US" dirty="0"/>
              <a:t>Binary trees rooted at indices </a:t>
            </a:r>
            <a:r>
              <a:rPr lang="en-US" dirty="0">
                <a:solidFill>
                  <a:schemeClr val="accent1"/>
                </a:solidFill>
              </a:rPr>
              <a:t>LEFT(</a:t>
            </a:r>
            <a:r>
              <a:rPr lang="en-US" dirty="0" err="1">
                <a:solidFill>
                  <a:schemeClr val="accent1"/>
                </a:solidFill>
              </a:rPr>
              <a:t>i</a:t>
            </a:r>
            <a:r>
              <a:rPr lang="en-US" dirty="0">
                <a:solidFill>
                  <a:schemeClr val="accent1"/>
                </a:solidFill>
              </a:rPr>
              <a:t>) </a:t>
            </a:r>
            <a:r>
              <a:rPr lang="en-US" dirty="0"/>
              <a:t>and </a:t>
            </a:r>
            <a:r>
              <a:rPr lang="en-US" dirty="0">
                <a:solidFill>
                  <a:schemeClr val="accent1"/>
                </a:solidFill>
              </a:rPr>
              <a:t>RIGHT(</a:t>
            </a:r>
            <a:r>
              <a:rPr lang="en-US" dirty="0" err="1">
                <a:solidFill>
                  <a:schemeClr val="accent1"/>
                </a:solidFill>
              </a:rPr>
              <a:t>i</a:t>
            </a:r>
            <a:r>
              <a:rPr lang="en-US" dirty="0">
                <a:solidFill>
                  <a:schemeClr val="accent1"/>
                </a:solidFill>
              </a:rPr>
              <a:t>) </a:t>
            </a:r>
            <a:r>
              <a:rPr lang="en-US" dirty="0"/>
              <a:t>are max heaps.</a:t>
            </a:r>
          </a:p>
          <a:p>
            <a:pPr lvl="1"/>
            <a:r>
              <a:rPr lang="en-US" dirty="0"/>
              <a:t>The </a:t>
            </a:r>
            <a:r>
              <a:rPr lang="en-US" dirty="0" err="1">
                <a:solidFill>
                  <a:schemeClr val="accent1"/>
                </a:solidFill>
              </a:rPr>
              <a:t>Max_Heapify</a:t>
            </a:r>
            <a:r>
              <a:rPr lang="en-US" dirty="0">
                <a:solidFill>
                  <a:schemeClr val="accent1"/>
                </a:solidFill>
              </a:rPr>
              <a:t> </a:t>
            </a:r>
            <a:r>
              <a:rPr lang="en-US" dirty="0"/>
              <a:t>procedure ensures that the binary tree rooted at index </a:t>
            </a:r>
            <a:r>
              <a:rPr lang="en-US" dirty="0" err="1">
                <a:solidFill>
                  <a:schemeClr val="accent1"/>
                </a:solidFill>
              </a:rPr>
              <a:t>i</a:t>
            </a:r>
            <a:r>
              <a:rPr lang="en-US" dirty="0"/>
              <a:t> follows the max heap property</a:t>
            </a:r>
            <a:endParaRPr lang="en-IN" dirty="0"/>
          </a:p>
        </p:txBody>
      </p:sp>
    </p:spTree>
    <p:extLst>
      <p:ext uri="{BB962C8B-B14F-4D97-AF65-F5344CB8AC3E}">
        <p14:creationId xmlns:p14="http://schemas.microsoft.com/office/powerpoint/2010/main" val="22784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1D85-1DC6-C85F-98F3-1BE2004CF9F2}"/>
              </a:ext>
            </a:extLst>
          </p:cNvPr>
          <p:cNvSpPr>
            <a:spLocks noGrp="1"/>
          </p:cNvSpPr>
          <p:nvPr>
            <p:ph type="title"/>
          </p:nvPr>
        </p:nvSpPr>
        <p:spPr/>
        <p:txBody>
          <a:bodyPr/>
          <a:lstStyle/>
          <a:p>
            <a:r>
              <a:rPr lang="en-US" dirty="0"/>
              <a:t>Max-</a:t>
            </a:r>
            <a:r>
              <a:rPr lang="en-US" dirty="0" err="1"/>
              <a:t>Heapify</a:t>
            </a:r>
            <a:endParaRPr lang="en-IN" dirty="0"/>
          </a:p>
        </p:txBody>
      </p:sp>
      <p:sp>
        <p:nvSpPr>
          <p:cNvPr id="4" name="Oval 3">
            <a:extLst>
              <a:ext uri="{FF2B5EF4-FFF2-40B4-BE49-F238E27FC236}">
                <a16:creationId xmlns:a16="http://schemas.microsoft.com/office/drawing/2014/main" id="{FBF59F9C-0A26-6722-38F0-306ABFD32C41}"/>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D3F7B514-08B4-7057-2805-13FAC00576D1}"/>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6" name="Oval 5">
            <a:extLst>
              <a:ext uri="{FF2B5EF4-FFF2-40B4-BE49-F238E27FC236}">
                <a16:creationId xmlns:a16="http://schemas.microsoft.com/office/drawing/2014/main" id="{17157685-9AFF-25A1-9973-DF1705396711}"/>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5754E4CF-9CDB-A9C7-1EE3-3CDD67449C90}"/>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9BA0324A-99AE-D250-B600-28B22CEB1BC6}"/>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FF22DBE5-3118-AB4C-C06D-A94D8550F488}"/>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FE2A3860-93C4-ACD3-5FD4-3D0EA7659ADB}"/>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860C1AD2-4F42-722A-F746-AC1D1CEFD40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12" name="Oval 11">
            <a:extLst>
              <a:ext uri="{FF2B5EF4-FFF2-40B4-BE49-F238E27FC236}">
                <a16:creationId xmlns:a16="http://schemas.microsoft.com/office/drawing/2014/main" id="{7F671F00-1B33-EB82-B060-013F37006074}"/>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13" name="Oval 12">
            <a:extLst>
              <a:ext uri="{FF2B5EF4-FFF2-40B4-BE49-F238E27FC236}">
                <a16:creationId xmlns:a16="http://schemas.microsoft.com/office/drawing/2014/main" id="{D3E696D8-3508-B553-D789-95C9CD731B80}"/>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2DEFDF93-2537-9736-48A5-5D579A785A97}"/>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32632-76B7-D816-4714-1C975AF68F46}"/>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07DA8-0971-6AA8-B609-2B4333790D65}"/>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2F449-D5FD-E392-C611-7DF54474D47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6D8A6-0845-FD88-6F04-4BA4ADA0823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DB4D45-8A79-ED84-EDAF-D77843D5C9D1}"/>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BD1694-329C-D833-A5A1-7528B5ED217B}"/>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CE537D-A789-12B4-7A66-6CF7320BF64A}"/>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C9919-6458-3A09-0C45-A0A78F629C2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F8C94E-72A6-F00F-B207-0F0B6F505B50}"/>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5" name="Straight Arrow Connector 24">
            <a:extLst>
              <a:ext uri="{FF2B5EF4-FFF2-40B4-BE49-F238E27FC236}">
                <a16:creationId xmlns:a16="http://schemas.microsoft.com/office/drawing/2014/main" id="{37F57BC3-351B-F408-4128-536EC7C17B5D}"/>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1D85-1DC6-C85F-98F3-1BE2004CF9F2}"/>
              </a:ext>
            </a:extLst>
          </p:cNvPr>
          <p:cNvSpPr>
            <a:spLocks noGrp="1"/>
          </p:cNvSpPr>
          <p:nvPr>
            <p:ph type="title"/>
          </p:nvPr>
        </p:nvSpPr>
        <p:spPr/>
        <p:txBody>
          <a:bodyPr/>
          <a:lstStyle/>
          <a:p>
            <a:r>
              <a:rPr lang="en-US" dirty="0"/>
              <a:t>Max-</a:t>
            </a:r>
            <a:r>
              <a:rPr lang="en-US" dirty="0" err="1"/>
              <a:t>Heapify</a:t>
            </a:r>
            <a:endParaRPr lang="en-IN" dirty="0"/>
          </a:p>
        </p:txBody>
      </p:sp>
      <p:sp>
        <p:nvSpPr>
          <p:cNvPr id="4" name="Oval 3">
            <a:extLst>
              <a:ext uri="{FF2B5EF4-FFF2-40B4-BE49-F238E27FC236}">
                <a16:creationId xmlns:a16="http://schemas.microsoft.com/office/drawing/2014/main" id="{FBF59F9C-0A26-6722-38F0-306ABFD32C41}"/>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D3F7B514-08B4-7057-2805-13FAC00576D1}"/>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6" name="Oval 5">
            <a:extLst>
              <a:ext uri="{FF2B5EF4-FFF2-40B4-BE49-F238E27FC236}">
                <a16:creationId xmlns:a16="http://schemas.microsoft.com/office/drawing/2014/main" id="{17157685-9AFF-25A1-9973-DF1705396711}"/>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5754E4CF-9CDB-A9C7-1EE3-3CDD67449C90}"/>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9BA0324A-99AE-D250-B600-28B22CEB1BC6}"/>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FF22DBE5-3118-AB4C-C06D-A94D8550F488}"/>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FE2A3860-93C4-ACD3-5FD4-3D0EA7659ADB}"/>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860C1AD2-4F42-722A-F746-AC1D1CEFD40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12" name="Oval 11">
            <a:extLst>
              <a:ext uri="{FF2B5EF4-FFF2-40B4-BE49-F238E27FC236}">
                <a16:creationId xmlns:a16="http://schemas.microsoft.com/office/drawing/2014/main" id="{7F671F00-1B33-EB82-B060-013F37006074}"/>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13" name="Oval 12">
            <a:extLst>
              <a:ext uri="{FF2B5EF4-FFF2-40B4-BE49-F238E27FC236}">
                <a16:creationId xmlns:a16="http://schemas.microsoft.com/office/drawing/2014/main" id="{D3E696D8-3508-B553-D789-95C9CD731B80}"/>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2DEFDF93-2537-9736-48A5-5D579A785A97}"/>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32632-76B7-D816-4714-1C975AF68F46}"/>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07DA8-0971-6AA8-B609-2B4333790D65}"/>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2F449-D5FD-E392-C611-7DF54474D47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6D8A6-0845-FD88-6F04-4BA4ADA0823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DB4D45-8A79-ED84-EDAF-D77843D5C9D1}"/>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BD1694-329C-D833-A5A1-7528B5ED217B}"/>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CE537D-A789-12B4-7A66-6CF7320BF64A}"/>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C9919-6458-3A09-0C45-A0A78F629C2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F8C94E-72A6-F00F-B207-0F0B6F505B50}"/>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5" name="Straight Arrow Connector 24">
            <a:extLst>
              <a:ext uri="{FF2B5EF4-FFF2-40B4-BE49-F238E27FC236}">
                <a16:creationId xmlns:a16="http://schemas.microsoft.com/office/drawing/2014/main" id="{37F57BC3-351B-F408-4128-536EC7C17B5D}"/>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E350C5C-92C9-8E55-23EC-CD3EEF05388D}"/>
                  </a:ext>
                </a:extLst>
              </p14:cNvPr>
              <p14:cNvContentPartPr/>
              <p14:nvPr/>
            </p14:nvContentPartPr>
            <p14:xfrm>
              <a:off x="2030760" y="1699560"/>
              <a:ext cx="5121720" cy="3949200"/>
            </p14:xfrm>
          </p:contentPart>
        </mc:Choice>
        <mc:Fallback xmlns="">
          <p:pic>
            <p:nvPicPr>
              <p:cNvPr id="3" name="Ink 2">
                <a:extLst>
                  <a:ext uri="{FF2B5EF4-FFF2-40B4-BE49-F238E27FC236}">
                    <a16:creationId xmlns:a16="http://schemas.microsoft.com/office/drawing/2014/main" id="{5E350C5C-92C9-8E55-23EC-CD3EEF05388D}"/>
                  </a:ext>
                </a:extLst>
              </p:cNvPr>
              <p:cNvPicPr/>
              <p:nvPr/>
            </p:nvPicPr>
            <p:blipFill>
              <a:blip r:embed="rId3"/>
              <a:stretch>
                <a:fillRect/>
              </a:stretch>
            </p:blipFill>
            <p:spPr>
              <a:xfrm>
                <a:off x="2021400" y="1690200"/>
                <a:ext cx="5140440" cy="3967920"/>
              </a:xfrm>
              <a:prstGeom prst="rect">
                <a:avLst/>
              </a:prstGeom>
            </p:spPr>
          </p:pic>
        </mc:Fallback>
      </mc:AlternateContent>
    </p:spTree>
    <p:extLst>
      <p:ext uri="{BB962C8B-B14F-4D97-AF65-F5344CB8AC3E}">
        <p14:creationId xmlns:p14="http://schemas.microsoft.com/office/powerpoint/2010/main" val="955299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1D85-1DC6-C85F-98F3-1BE2004CF9F2}"/>
              </a:ext>
            </a:extLst>
          </p:cNvPr>
          <p:cNvSpPr>
            <a:spLocks noGrp="1"/>
          </p:cNvSpPr>
          <p:nvPr>
            <p:ph type="title"/>
          </p:nvPr>
        </p:nvSpPr>
        <p:spPr/>
        <p:txBody>
          <a:bodyPr/>
          <a:lstStyle/>
          <a:p>
            <a:r>
              <a:rPr lang="en-US" dirty="0"/>
              <a:t>Max-</a:t>
            </a:r>
            <a:r>
              <a:rPr lang="en-US" dirty="0" err="1"/>
              <a:t>Heapify</a:t>
            </a:r>
            <a:endParaRPr lang="en-IN" dirty="0"/>
          </a:p>
        </p:txBody>
      </p:sp>
      <p:sp>
        <p:nvSpPr>
          <p:cNvPr id="4" name="Oval 3">
            <a:extLst>
              <a:ext uri="{FF2B5EF4-FFF2-40B4-BE49-F238E27FC236}">
                <a16:creationId xmlns:a16="http://schemas.microsoft.com/office/drawing/2014/main" id="{FBF59F9C-0A26-6722-38F0-306ABFD32C41}"/>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D3F7B514-08B4-7057-2805-13FAC00576D1}"/>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6" name="Oval 5">
            <a:extLst>
              <a:ext uri="{FF2B5EF4-FFF2-40B4-BE49-F238E27FC236}">
                <a16:creationId xmlns:a16="http://schemas.microsoft.com/office/drawing/2014/main" id="{17157685-9AFF-25A1-9973-DF1705396711}"/>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5754E4CF-9CDB-A9C7-1EE3-3CDD67449C90}"/>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9BA0324A-99AE-D250-B600-28B22CEB1BC6}"/>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FF22DBE5-3118-AB4C-C06D-A94D8550F488}"/>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FE2A3860-93C4-ACD3-5FD4-3D0EA7659ADB}"/>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860C1AD2-4F42-722A-F746-AC1D1CEFD40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12" name="Oval 11">
            <a:extLst>
              <a:ext uri="{FF2B5EF4-FFF2-40B4-BE49-F238E27FC236}">
                <a16:creationId xmlns:a16="http://schemas.microsoft.com/office/drawing/2014/main" id="{7F671F00-1B33-EB82-B060-013F37006074}"/>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13" name="Oval 12">
            <a:extLst>
              <a:ext uri="{FF2B5EF4-FFF2-40B4-BE49-F238E27FC236}">
                <a16:creationId xmlns:a16="http://schemas.microsoft.com/office/drawing/2014/main" id="{D3E696D8-3508-B553-D789-95C9CD731B80}"/>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2DEFDF93-2537-9736-48A5-5D579A785A97}"/>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32632-76B7-D816-4714-1C975AF68F46}"/>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07DA8-0971-6AA8-B609-2B4333790D65}"/>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2F449-D5FD-E392-C611-7DF54474D47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6D8A6-0845-FD88-6F04-4BA4ADA0823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DB4D45-8A79-ED84-EDAF-D77843D5C9D1}"/>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BD1694-329C-D833-A5A1-7528B5ED217B}"/>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CE537D-A789-12B4-7A66-6CF7320BF64A}"/>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C9919-6458-3A09-0C45-A0A78F629C2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F8C94E-72A6-F00F-B207-0F0B6F505B50}"/>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5" name="Straight Arrow Connector 24">
            <a:extLst>
              <a:ext uri="{FF2B5EF4-FFF2-40B4-BE49-F238E27FC236}">
                <a16:creationId xmlns:a16="http://schemas.microsoft.com/office/drawing/2014/main" id="{37F57BC3-351B-F408-4128-536EC7C17B5D}"/>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903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1D85-1DC6-C85F-98F3-1BE2004CF9F2}"/>
              </a:ext>
            </a:extLst>
          </p:cNvPr>
          <p:cNvSpPr>
            <a:spLocks noGrp="1"/>
          </p:cNvSpPr>
          <p:nvPr>
            <p:ph type="title"/>
          </p:nvPr>
        </p:nvSpPr>
        <p:spPr/>
        <p:txBody>
          <a:bodyPr/>
          <a:lstStyle/>
          <a:p>
            <a:r>
              <a:rPr lang="en-US" dirty="0"/>
              <a:t>Max-</a:t>
            </a:r>
            <a:r>
              <a:rPr lang="en-US" dirty="0" err="1"/>
              <a:t>Heapify</a:t>
            </a:r>
            <a:endParaRPr lang="en-IN" dirty="0"/>
          </a:p>
        </p:txBody>
      </p:sp>
      <p:sp>
        <p:nvSpPr>
          <p:cNvPr id="4" name="Oval 3">
            <a:extLst>
              <a:ext uri="{FF2B5EF4-FFF2-40B4-BE49-F238E27FC236}">
                <a16:creationId xmlns:a16="http://schemas.microsoft.com/office/drawing/2014/main" id="{FBF59F9C-0A26-6722-38F0-306ABFD32C41}"/>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D3F7B514-08B4-7057-2805-13FAC00576D1}"/>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17157685-9AFF-25A1-9973-DF1705396711}"/>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5754E4CF-9CDB-A9C7-1EE3-3CDD67449C90}"/>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9BA0324A-99AE-D250-B600-28B22CEB1BC6}"/>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FF22DBE5-3118-AB4C-C06D-A94D8550F488}"/>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FE2A3860-93C4-ACD3-5FD4-3D0EA7659ADB}"/>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860C1AD2-4F42-722A-F746-AC1D1CEFD40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12" name="Oval 11">
            <a:extLst>
              <a:ext uri="{FF2B5EF4-FFF2-40B4-BE49-F238E27FC236}">
                <a16:creationId xmlns:a16="http://schemas.microsoft.com/office/drawing/2014/main" id="{7F671F00-1B33-EB82-B060-013F37006074}"/>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13" name="Oval 12">
            <a:extLst>
              <a:ext uri="{FF2B5EF4-FFF2-40B4-BE49-F238E27FC236}">
                <a16:creationId xmlns:a16="http://schemas.microsoft.com/office/drawing/2014/main" id="{D3E696D8-3508-B553-D789-95C9CD731B80}"/>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2DEFDF93-2537-9736-48A5-5D579A785A97}"/>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32632-76B7-D816-4714-1C975AF68F46}"/>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07DA8-0971-6AA8-B609-2B4333790D65}"/>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2F449-D5FD-E392-C611-7DF54474D47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6D8A6-0845-FD88-6F04-4BA4ADA0823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DB4D45-8A79-ED84-EDAF-D77843D5C9D1}"/>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BD1694-329C-D833-A5A1-7528B5ED217B}"/>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CE537D-A789-12B4-7A66-6CF7320BF64A}"/>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C9919-6458-3A09-0C45-A0A78F629C2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F8C94E-72A6-F00F-B207-0F0B6F505B50}"/>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5" name="Straight Arrow Connector 24">
            <a:extLst>
              <a:ext uri="{FF2B5EF4-FFF2-40B4-BE49-F238E27FC236}">
                <a16:creationId xmlns:a16="http://schemas.microsoft.com/office/drawing/2014/main" id="{37F57BC3-351B-F408-4128-536EC7C17B5D}"/>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C2E673-8905-1AB0-1275-CBA3B0A9FA2C}"/>
              </a:ext>
            </a:extLst>
          </p:cNvPr>
          <p:cNvSpPr txBox="1"/>
          <p:nvPr/>
        </p:nvSpPr>
        <p:spPr>
          <a:xfrm>
            <a:off x="8352890" y="2496620"/>
            <a:ext cx="1674688" cy="369332"/>
          </a:xfrm>
          <a:prstGeom prst="rect">
            <a:avLst/>
          </a:prstGeom>
          <a:noFill/>
        </p:spPr>
        <p:txBody>
          <a:bodyPr wrap="square" rtlCol="0">
            <a:spAutoFit/>
          </a:bodyPr>
          <a:lstStyle/>
          <a:p>
            <a:r>
              <a:rPr lang="en-US" dirty="0"/>
              <a:t>STEP-1</a:t>
            </a:r>
            <a:endParaRPr lang="en-IN" dirty="0"/>
          </a:p>
        </p:txBody>
      </p:sp>
    </p:spTree>
    <p:extLst>
      <p:ext uri="{BB962C8B-B14F-4D97-AF65-F5344CB8AC3E}">
        <p14:creationId xmlns:p14="http://schemas.microsoft.com/office/powerpoint/2010/main" val="4222990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1D85-1DC6-C85F-98F3-1BE2004CF9F2}"/>
              </a:ext>
            </a:extLst>
          </p:cNvPr>
          <p:cNvSpPr>
            <a:spLocks noGrp="1"/>
          </p:cNvSpPr>
          <p:nvPr>
            <p:ph type="title"/>
          </p:nvPr>
        </p:nvSpPr>
        <p:spPr/>
        <p:txBody>
          <a:bodyPr/>
          <a:lstStyle/>
          <a:p>
            <a:r>
              <a:rPr lang="en-US" dirty="0"/>
              <a:t>Max-</a:t>
            </a:r>
            <a:r>
              <a:rPr lang="en-US" dirty="0" err="1"/>
              <a:t>Heapify</a:t>
            </a:r>
            <a:endParaRPr lang="en-IN" dirty="0"/>
          </a:p>
        </p:txBody>
      </p:sp>
      <p:sp>
        <p:nvSpPr>
          <p:cNvPr id="4" name="Oval 3">
            <a:extLst>
              <a:ext uri="{FF2B5EF4-FFF2-40B4-BE49-F238E27FC236}">
                <a16:creationId xmlns:a16="http://schemas.microsoft.com/office/drawing/2014/main" id="{FBF59F9C-0A26-6722-38F0-306ABFD32C41}"/>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5" name="Oval 4">
            <a:extLst>
              <a:ext uri="{FF2B5EF4-FFF2-40B4-BE49-F238E27FC236}">
                <a16:creationId xmlns:a16="http://schemas.microsoft.com/office/drawing/2014/main" id="{D3F7B514-08B4-7057-2805-13FAC00576D1}"/>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17157685-9AFF-25A1-9973-DF1705396711}"/>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5754E4CF-9CDB-A9C7-1EE3-3CDD67449C90}"/>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9BA0324A-99AE-D250-B600-28B22CEB1BC6}"/>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FF22DBE5-3118-AB4C-C06D-A94D8550F488}"/>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FE2A3860-93C4-ACD3-5FD4-3D0EA7659ADB}"/>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860C1AD2-4F42-722A-F746-AC1D1CEFD40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12" name="Oval 11">
            <a:extLst>
              <a:ext uri="{FF2B5EF4-FFF2-40B4-BE49-F238E27FC236}">
                <a16:creationId xmlns:a16="http://schemas.microsoft.com/office/drawing/2014/main" id="{7F671F00-1B33-EB82-B060-013F37006074}"/>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13" name="Oval 12">
            <a:extLst>
              <a:ext uri="{FF2B5EF4-FFF2-40B4-BE49-F238E27FC236}">
                <a16:creationId xmlns:a16="http://schemas.microsoft.com/office/drawing/2014/main" id="{D3E696D8-3508-B553-D789-95C9CD731B80}"/>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2DEFDF93-2537-9736-48A5-5D579A785A97}"/>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32632-76B7-D816-4714-1C975AF68F46}"/>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07DA8-0971-6AA8-B609-2B4333790D65}"/>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2F449-D5FD-E392-C611-7DF54474D47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6D8A6-0845-FD88-6F04-4BA4ADA0823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DB4D45-8A79-ED84-EDAF-D77843D5C9D1}"/>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BD1694-329C-D833-A5A1-7528B5ED217B}"/>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CE537D-A789-12B4-7A66-6CF7320BF64A}"/>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C9919-6458-3A09-0C45-A0A78F629C2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F8C94E-72A6-F00F-B207-0F0B6F505B50}"/>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5" name="Straight Arrow Connector 24">
            <a:extLst>
              <a:ext uri="{FF2B5EF4-FFF2-40B4-BE49-F238E27FC236}">
                <a16:creationId xmlns:a16="http://schemas.microsoft.com/office/drawing/2014/main" id="{37F57BC3-351B-F408-4128-536EC7C17B5D}"/>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9DFCF37-1EA3-F7A1-DA58-DFB40578D73F}"/>
              </a:ext>
            </a:extLst>
          </p:cNvPr>
          <p:cNvSpPr txBox="1"/>
          <p:nvPr/>
        </p:nvSpPr>
        <p:spPr>
          <a:xfrm>
            <a:off x="8352890" y="2496620"/>
            <a:ext cx="1674688" cy="369332"/>
          </a:xfrm>
          <a:prstGeom prst="rect">
            <a:avLst/>
          </a:prstGeom>
          <a:noFill/>
        </p:spPr>
        <p:txBody>
          <a:bodyPr wrap="square" rtlCol="0">
            <a:spAutoFit/>
          </a:bodyPr>
          <a:lstStyle/>
          <a:p>
            <a:r>
              <a:rPr lang="en-US" dirty="0"/>
              <a:t>STEP-2</a:t>
            </a:r>
            <a:endParaRPr lang="en-IN" dirty="0"/>
          </a:p>
        </p:txBody>
      </p:sp>
    </p:spTree>
    <p:extLst>
      <p:ext uri="{BB962C8B-B14F-4D97-AF65-F5344CB8AC3E}">
        <p14:creationId xmlns:p14="http://schemas.microsoft.com/office/powerpoint/2010/main" val="616985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1D85-1DC6-C85F-98F3-1BE2004CF9F2}"/>
              </a:ext>
            </a:extLst>
          </p:cNvPr>
          <p:cNvSpPr>
            <a:spLocks noGrp="1"/>
          </p:cNvSpPr>
          <p:nvPr>
            <p:ph type="title"/>
          </p:nvPr>
        </p:nvSpPr>
        <p:spPr/>
        <p:txBody>
          <a:bodyPr/>
          <a:lstStyle/>
          <a:p>
            <a:r>
              <a:rPr lang="en-US" dirty="0"/>
              <a:t>Max-</a:t>
            </a:r>
            <a:r>
              <a:rPr lang="en-US" dirty="0" err="1"/>
              <a:t>Heapify</a:t>
            </a:r>
            <a:endParaRPr lang="en-IN" dirty="0"/>
          </a:p>
        </p:txBody>
      </p:sp>
      <p:sp>
        <p:nvSpPr>
          <p:cNvPr id="4" name="Oval 3">
            <a:extLst>
              <a:ext uri="{FF2B5EF4-FFF2-40B4-BE49-F238E27FC236}">
                <a16:creationId xmlns:a16="http://schemas.microsoft.com/office/drawing/2014/main" id="{FBF59F9C-0A26-6722-38F0-306ABFD32C41}"/>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5" name="Oval 4">
            <a:extLst>
              <a:ext uri="{FF2B5EF4-FFF2-40B4-BE49-F238E27FC236}">
                <a16:creationId xmlns:a16="http://schemas.microsoft.com/office/drawing/2014/main" id="{D3F7B514-08B4-7057-2805-13FAC00576D1}"/>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6" name="Oval 5">
            <a:extLst>
              <a:ext uri="{FF2B5EF4-FFF2-40B4-BE49-F238E27FC236}">
                <a16:creationId xmlns:a16="http://schemas.microsoft.com/office/drawing/2014/main" id="{17157685-9AFF-25A1-9973-DF1705396711}"/>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5754E4CF-9CDB-A9C7-1EE3-3CDD67449C90}"/>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9BA0324A-99AE-D250-B600-28B22CEB1BC6}"/>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8</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FF22DBE5-3118-AB4C-C06D-A94D8550F488}"/>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FE2A3860-93C4-ACD3-5FD4-3D0EA7659ADB}"/>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860C1AD2-4F42-722A-F746-AC1D1CEFD40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sp>
        <p:nvSpPr>
          <p:cNvPr id="12" name="Oval 11">
            <a:extLst>
              <a:ext uri="{FF2B5EF4-FFF2-40B4-BE49-F238E27FC236}">
                <a16:creationId xmlns:a16="http://schemas.microsoft.com/office/drawing/2014/main" id="{7F671F00-1B33-EB82-B060-013F37006074}"/>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13" name="Oval 12">
            <a:extLst>
              <a:ext uri="{FF2B5EF4-FFF2-40B4-BE49-F238E27FC236}">
                <a16:creationId xmlns:a16="http://schemas.microsoft.com/office/drawing/2014/main" id="{D3E696D8-3508-B553-D789-95C9CD731B80}"/>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2DEFDF93-2537-9736-48A5-5D579A785A97}"/>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B32632-76B7-D816-4714-1C975AF68F46}"/>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07DA8-0971-6AA8-B609-2B4333790D65}"/>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2F449-D5FD-E392-C611-7DF54474D47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6D8A6-0845-FD88-6F04-4BA4ADA0823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DB4D45-8A79-ED84-EDAF-D77843D5C9D1}"/>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BD1694-329C-D833-A5A1-7528B5ED217B}"/>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CE537D-A789-12B4-7A66-6CF7320BF64A}"/>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CC9919-6458-3A09-0C45-A0A78F629C2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8F8C94E-72A6-F00F-B207-0F0B6F505B50}"/>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5" name="Straight Arrow Connector 24">
            <a:extLst>
              <a:ext uri="{FF2B5EF4-FFF2-40B4-BE49-F238E27FC236}">
                <a16:creationId xmlns:a16="http://schemas.microsoft.com/office/drawing/2014/main" id="{37F57BC3-351B-F408-4128-536EC7C17B5D}"/>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3867B6-4A76-30B1-0562-3518046DFF20}"/>
              </a:ext>
            </a:extLst>
          </p:cNvPr>
          <p:cNvSpPr txBox="1"/>
          <p:nvPr/>
        </p:nvSpPr>
        <p:spPr>
          <a:xfrm>
            <a:off x="8352890" y="2496620"/>
            <a:ext cx="1674688" cy="369332"/>
          </a:xfrm>
          <a:prstGeom prst="rect">
            <a:avLst/>
          </a:prstGeom>
          <a:noFill/>
        </p:spPr>
        <p:txBody>
          <a:bodyPr wrap="square" rtlCol="0">
            <a:spAutoFit/>
          </a:bodyPr>
          <a:lstStyle/>
          <a:p>
            <a:r>
              <a:rPr lang="en-US" dirty="0"/>
              <a:t>STEP-3</a:t>
            </a:r>
            <a:endParaRPr lang="en-IN" dirty="0"/>
          </a:p>
        </p:txBody>
      </p:sp>
    </p:spTree>
    <p:extLst>
      <p:ext uri="{BB962C8B-B14F-4D97-AF65-F5344CB8AC3E}">
        <p14:creationId xmlns:p14="http://schemas.microsoft.com/office/powerpoint/2010/main" val="1504703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C879-F179-D90F-1E7E-07C7BED693C4}"/>
              </a:ext>
            </a:extLst>
          </p:cNvPr>
          <p:cNvSpPr>
            <a:spLocks noGrp="1"/>
          </p:cNvSpPr>
          <p:nvPr>
            <p:ph type="title"/>
          </p:nvPr>
        </p:nvSpPr>
        <p:spPr/>
        <p:txBody>
          <a:bodyPr/>
          <a:lstStyle/>
          <a:p>
            <a:r>
              <a:rPr lang="en-US" dirty="0"/>
              <a:t>Max-</a:t>
            </a:r>
            <a:r>
              <a:rPr lang="en-US" dirty="0" err="1"/>
              <a:t>Heapify</a:t>
            </a:r>
            <a:endParaRPr lang="en-IN" dirty="0"/>
          </a:p>
        </p:txBody>
      </p:sp>
      <p:sp>
        <p:nvSpPr>
          <p:cNvPr id="3" name="Content Placeholder 2">
            <a:extLst>
              <a:ext uri="{FF2B5EF4-FFF2-40B4-BE49-F238E27FC236}">
                <a16:creationId xmlns:a16="http://schemas.microsoft.com/office/drawing/2014/main" id="{174C5EDB-A9B7-73BA-AF51-0AF0737A6AE4}"/>
              </a:ext>
            </a:extLst>
          </p:cNvPr>
          <p:cNvSpPr>
            <a:spLocks noGrp="1"/>
          </p:cNvSpPr>
          <p:nvPr>
            <p:ph idx="1"/>
          </p:nvPr>
        </p:nvSpPr>
        <p:spPr/>
        <p:txBody>
          <a:bodyPr/>
          <a:lstStyle/>
          <a:p>
            <a:r>
              <a:rPr lang="en-US" dirty="0"/>
              <a:t>Base case: if key at index</a:t>
            </a:r>
            <a:r>
              <a:rPr lang="en-US" dirty="0">
                <a:solidFill>
                  <a:schemeClr val="accent1"/>
                </a:solidFill>
              </a:rPr>
              <a:t> </a:t>
            </a:r>
            <a:r>
              <a:rPr lang="en-US" dirty="0" err="1">
                <a:solidFill>
                  <a:schemeClr val="accent1"/>
                </a:solidFill>
              </a:rPr>
              <a:t>i</a:t>
            </a:r>
            <a:r>
              <a:rPr lang="en-US" dirty="0">
                <a:solidFill>
                  <a:schemeClr val="accent1"/>
                </a:solidFill>
              </a:rPr>
              <a:t> </a:t>
            </a:r>
            <a:r>
              <a:rPr lang="en-US" dirty="0"/>
              <a:t>greater or equal to key at both </a:t>
            </a:r>
            <a:r>
              <a:rPr lang="en-US" dirty="0">
                <a:solidFill>
                  <a:schemeClr val="accent1"/>
                </a:solidFill>
              </a:rPr>
              <a:t>LEFT(</a:t>
            </a:r>
            <a:r>
              <a:rPr lang="en-US" dirty="0" err="1">
                <a:solidFill>
                  <a:schemeClr val="accent1"/>
                </a:solidFill>
              </a:rPr>
              <a:t>i</a:t>
            </a:r>
            <a:r>
              <a:rPr lang="en-US" dirty="0">
                <a:solidFill>
                  <a:schemeClr val="accent1"/>
                </a:solidFill>
              </a:rPr>
              <a:t>)  </a:t>
            </a:r>
            <a:r>
              <a:rPr lang="en-US" dirty="0"/>
              <a:t>and </a:t>
            </a:r>
            <a:r>
              <a:rPr lang="en-US" dirty="0">
                <a:solidFill>
                  <a:schemeClr val="accent1"/>
                </a:solidFill>
              </a:rPr>
              <a:t>RIGHT(</a:t>
            </a:r>
            <a:r>
              <a:rPr lang="en-US" dirty="0" err="1">
                <a:solidFill>
                  <a:schemeClr val="accent1"/>
                </a:solidFill>
              </a:rPr>
              <a:t>i</a:t>
            </a:r>
            <a:r>
              <a:rPr lang="en-US" dirty="0">
                <a:solidFill>
                  <a:schemeClr val="accent1"/>
                </a:solidFill>
              </a:rPr>
              <a:t>)</a:t>
            </a:r>
            <a:r>
              <a:rPr lang="en-US" dirty="0"/>
              <a:t>, then the tree is already a max heap, return</a:t>
            </a:r>
          </a:p>
          <a:p>
            <a:pPr marL="0" indent="0">
              <a:buNone/>
            </a:pPr>
            <a:r>
              <a:rPr lang="en-US" dirty="0"/>
              <a:t>  </a:t>
            </a:r>
          </a:p>
          <a:p>
            <a:r>
              <a:rPr lang="en-US" dirty="0"/>
              <a:t>Recursive step: Swap the value of the root node with the largest of left and right children (say node </a:t>
            </a:r>
            <a:r>
              <a:rPr lang="en-US" dirty="0">
                <a:solidFill>
                  <a:schemeClr val="accent1"/>
                </a:solidFill>
              </a:rPr>
              <a:t>j</a:t>
            </a:r>
            <a:r>
              <a:rPr lang="en-US" dirty="0"/>
              <a:t>)</a:t>
            </a:r>
          </a:p>
          <a:p>
            <a:pPr lvl="1"/>
            <a:r>
              <a:rPr lang="en-US" dirty="0"/>
              <a:t>recursively call Max-</a:t>
            </a:r>
            <a:r>
              <a:rPr lang="en-US" dirty="0" err="1"/>
              <a:t>Heapify</a:t>
            </a:r>
            <a:r>
              <a:rPr lang="en-US" dirty="0"/>
              <a:t> for the node </a:t>
            </a:r>
            <a:r>
              <a:rPr lang="en-US" dirty="0">
                <a:solidFill>
                  <a:schemeClr val="accent1"/>
                </a:solidFill>
              </a:rPr>
              <a:t>j</a:t>
            </a:r>
          </a:p>
          <a:p>
            <a:pPr marL="0" indent="0">
              <a:buNone/>
            </a:pPr>
            <a:endParaRPr lang="en-US" dirty="0"/>
          </a:p>
          <a:p>
            <a:r>
              <a:rPr lang="en-US" dirty="0"/>
              <a:t>Time complexity  : O(log n)</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CED8B57-0F09-E9D2-2B74-BFBDD67B6872}"/>
                  </a:ext>
                </a:extLst>
              </p14:cNvPr>
              <p14:cNvContentPartPr/>
              <p14:nvPr/>
            </p14:nvContentPartPr>
            <p14:xfrm>
              <a:off x="1422720" y="2232000"/>
              <a:ext cx="8805600" cy="524520"/>
            </p14:xfrm>
          </p:contentPart>
        </mc:Choice>
        <mc:Fallback xmlns="">
          <p:pic>
            <p:nvPicPr>
              <p:cNvPr id="4" name="Ink 3">
                <a:extLst>
                  <a:ext uri="{FF2B5EF4-FFF2-40B4-BE49-F238E27FC236}">
                    <a16:creationId xmlns:a16="http://schemas.microsoft.com/office/drawing/2014/main" id="{9CED8B57-0F09-E9D2-2B74-BFBDD67B6872}"/>
                  </a:ext>
                </a:extLst>
              </p:cNvPr>
              <p:cNvPicPr/>
              <p:nvPr/>
            </p:nvPicPr>
            <p:blipFill>
              <a:blip r:embed="rId3"/>
              <a:stretch>
                <a:fillRect/>
              </a:stretch>
            </p:blipFill>
            <p:spPr>
              <a:xfrm>
                <a:off x="1413360" y="2222640"/>
                <a:ext cx="8824320" cy="543240"/>
              </a:xfrm>
              <a:prstGeom prst="rect">
                <a:avLst/>
              </a:prstGeom>
            </p:spPr>
          </p:pic>
        </mc:Fallback>
      </mc:AlternateContent>
    </p:spTree>
    <p:extLst>
      <p:ext uri="{BB962C8B-B14F-4D97-AF65-F5344CB8AC3E}">
        <p14:creationId xmlns:p14="http://schemas.microsoft.com/office/powerpoint/2010/main" val="314844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DD03-1726-F292-80ED-6C4F5A1579B1}"/>
              </a:ext>
            </a:extLst>
          </p:cNvPr>
          <p:cNvSpPr>
            <a:spLocks noGrp="1"/>
          </p:cNvSpPr>
          <p:nvPr>
            <p:ph type="title"/>
          </p:nvPr>
        </p:nvSpPr>
        <p:spPr/>
        <p:txBody>
          <a:bodyPr/>
          <a:lstStyle/>
          <a:p>
            <a:r>
              <a:rPr lang="en-IN" dirty="0"/>
              <a:t>Nearly complete binary tree</a:t>
            </a:r>
          </a:p>
        </p:txBody>
      </p:sp>
      <p:sp>
        <p:nvSpPr>
          <p:cNvPr id="3" name="Content Placeholder 2">
            <a:extLst>
              <a:ext uri="{FF2B5EF4-FFF2-40B4-BE49-F238E27FC236}">
                <a16:creationId xmlns:a16="http://schemas.microsoft.com/office/drawing/2014/main" id="{71DEF671-7A08-C292-A0CA-DD56B1A6F168}"/>
              </a:ext>
            </a:extLst>
          </p:cNvPr>
          <p:cNvSpPr>
            <a:spLocks noGrp="1"/>
          </p:cNvSpPr>
          <p:nvPr>
            <p:ph idx="1"/>
          </p:nvPr>
        </p:nvSpPr>
        <p:spPr/>
        <p:txBody>
          <a:bodyPr/>
          <a:lstStyle/>
          <a:p>
            <a:r>
              <a:rPr lang="en-IN" dirty="0"/>
              <a:t>In a nearly complete binary tree, all the levels are completely filled except the last level, which is filled from the left up to a point</a:t>
            </a:r>
          </a:p>
        </p:txBody>
      </p:sp>
    </p:spTree>
    <p:extLst>
      <p:ext uri="{BB962C8B-B14F-4D97-AF65-F5344CB8AC3E}">
        <p14:creationId xmlns:p14="http://schemas.microsoft.com/office/powerpoint/2010/main" val="2303185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C198-C4FB-0F06-49EB-44B3B51DEB34}"/>
              </a:ext>
            </a:extLst>
          </p:cNvPr>
          <p:cNvSpPr>
            <a:spLocks noGrp="1"/>
          </p:cNvSpPr>
          <p:nvPr>
            <p:ph type="title"/>
          </p:nvPr>
        </p:nvSpPr>
        <p:spPr/>
        <p:txBody>
          <a:bodyPr/>
          <a:lstStyle/>
          <a:p>
            <a:r>
              <a:rPr lang="en-IN" dirty="0" err="1"/>
              <a:t>Max_Heapify</a:t>
            </a:r>
            <a:endParaRPr lang="en-IN" dirty="0"/>
          </a:p>
        </p:txBody>
      </p:sp>
      <p:sp>
        <p:nvSpPr>
          <p:cNvPr id="4" name="TextBox 3">
            <a:extLst>
              <a:ext uri="{FF2B5EF4-FFF2-40B4-BE49-F238E27FC236}">
                <a16:creationId xmlns:a16="http://schemas.microsoft.com/office/drawing/2014/main" id="{20DCD147-CFE6-82C7-9C72-B3BCD1CC676F}"/>
              </a:ext>
            </a:extLst>
          </p:cNvPr>
          <p:cNvSpPr txBox="1"/>
          <p:nvPr/>
        </p:nvSpPr>
        <p:spPr>
          <a:xfrm>
            <a:off x="4414684" y="117984"/>
            <a:ext cx="7531525" cy="6555641"/>
          </a:xfrm>
          <a:prstGeom prst="rect">
            <a:avLst/>
          </a:prstGeom>
          <a:noFill/>
        </p:spPr>
        <p:txBody>
          <a:bodyPr wrap="square" rtlCol="0">
            <a:spAutoFit/>
          </a:bodyPr>
          <a:lstStyle/>
          <a:p>
            <a:pPr marL="457200" indent="-457200">
              <a:buFont typeface="+mj-lt"/>
              <a:buAutoNum type="arabicPeriod"/>
            </a:pPr>
            <a:r>
              <a:rPr lang="en-IN" sz="2000" dirty="0"/>
              <a:t>struct Heap {</a:t>
            </a:r>
          </a:p>
          <a:p>
            <a:pPr marL="457200" indent="-457200">
              <a:buFont typeface="+mj-lt"/>
              <a:buAutoNum type="arabicPeriod"/>
            </a:pPr>
            <a:r>
              <a:rPr lang="en-IN" sz="2000" dirty="0"/>
              <a:t>   int *</a:t>
            </a:r>
            <a:r>
              <a:rPr lang="en-IN" sz="2000" dirty="0" err="1"/>
              <a:t>arr</a:t>
            </a:r>
            <a:r>
              <a:rPr lang="en-IN" sz="2000" dirty="0"/>
              <a:t>;</a:t>
            </a:r>
          </a:p>
          <a:p>
            <a:pPr marL="457200" indent="-457200">
              <a:buFont typeface="+mj-lt"/>
              <a:buAutoNum type="arabicPeriod"/>
            </a:pPr>
            <a:r>
              <a:rPr lang="en-IN" sz="2000" dirty="0"/>
              <a:t>   int capacity;     // maximum size of heap</a:t>
            </a:r>
          </a:p>
          <a:p>
            <a:pPr marL="457200" indent="-457200">
              <a:buFont typeface="+mj-lt"/>
              <a:buAutoNum type="arabicPeriod"/>
            </a:pPr>
            <a:r>
              <a:rPr lang="en-IN" sz="2000" dirty="0"/>
              <a:t>   int </a:t>
            </a:r>
            <a:r>
              <a:rPr lang="en-IN" sz="2000" dirty="0" err="1"/>
              <a:t>heap_size</a:t>
            </a:r>
            <a:r>
              <a:rPr lang="en-IN" sz="2000" dirty="0"/>
              <a:t>;  // number of elements in the heap</a:t>
            </a:r>
          </a:p>
          <a:p>
            <a:pPr marL="457200" indent="-457200">
              <a:buFont typeface="+mj-lt"/>
              <a:buAutoNum type="arabicPeriod"/>
            </a:pPr>
            <a:r>
              <a:rPr lang="en-IN" sz="2000" dirty="0"/>
              <a:t>};</a:t>
            </a:r>
          </a:p>
          <a:p>
            <a:pPr marL="457200" indent="-457200">
              <a:buFont typeface="+mj-lt"/>
              <a:buAutoNum type="arabicPeriod"/>
            </a:pPr>
            <a:endParaRPr lang="en-IN" sz="2000" dirty="0"/>
          </a:p>
          <a:p>
            <a:pPr marL="457200" indent="-457200">
              <a:buFont typeface="+mj-lt"/>
              <a:buAutoNum type="arabicPeriod"/>
            </a:pPr>
            <a:r>
              <a:rPr lang="en-IN" sz="2000" dirty="0" err="1"/>
              <a:t>Max_Heapify</a:t>
            </a:r>
            <a:r>
              <a:rPr lang="en-IN" sz="2000" dirty="0"/>
              <a:t>(H, </a:t>
            </a:r>
            <a:r>
              <a:rPr lang="en-IN" sz="2000" dirty="0" err="1"/>
              <a:t>i</a:t>
            </a:r>
            <a:r>
              <a:rPr lang="en-IN" sz="2000" dirty="0"/>
              <a:t>)</a:t>
            </a:r>
          </a:p>
          <a:p>
            <a:pPr marL="457200" indent="-457200">
              <a:buFont typeface="+mj-lt"/>
              <a:buAutoNum type="arabicPeriod"/>
            </a:pPr>
            <a:r>
              <a:rPr lang="en-IN" sz="2000" dirty="0"/>
              <a:t>// H is a reference to the heap of type struct Heap</a:t>
            </a:r>
          </a:p>
          <a:p>
            <a:pPr marL="457200" indent="-457200">
              <a:buFont typeface="+mj-lt"/>
              <a:buAutoNum type="arabicPeriod"/>
            </a:pPr>
            <a:r>
              <a:rPr lang="en-IN" sz="2000" dirty="0"/>
              <a:t>// </a:t>
            </a:r>
            <a:r>
              <a:rPr lang="en-IN" sz="2000" dirty="0" err="1"/>
              <a:t>i</a:t>
            </a:r>
            <a:r>
              <a:rPr lang="en-IN" sz="2000" dirty="0"/>
              <a:t> is the index at which the </a:t>
            </a:r>
            <a:r>
              <a:rPr lang="en-IN" sz="2000" dirty="0" err="1"/>
              <a:t>Max</a:t>
            </a:r>
            <a:r>
              <a:rPr lang="en-IN" sz="2000" err="1"/>
              <a:t>_</a:t>
            </a:r>
            <a:r>
              <a:rPr lang="en-IN" sz="2000"/>
              <a:t>Heapify</a:t>
            </a:r>
            <a:r>
              <a:rPr lang="en-IN" sz="2000" dirty="0"/>
              <a:t> needs to be performed  </a:t>
            </a:r>
          </a:p>
          <a:p>
            <a:pPr marL="457200" indent="-457200">
              <a:buFont typeface="+mj-lt"/>
              <a:buAutoNum type="arabicPeriod"/>
            </a:pPr>
            <a:r>
              <a:rPr lang="en-IN" sz="2000" dirty="0"/>
              <a:t>// Output: node at index </a:t>
            </a:r>
            <a:r>
              <a:rPr lang="en-IN" sz="2000" dirty="0" err="1"/>
              <a:t>i</a:t>
            </a:r>
            <a:r>
              <a:rPr lang="en-IN" sz="2000" dirty="0"/>
              <a:t> satisfies the max heap property</a:t>
            </a:r>
          </a:p>
          <a:p>
            <a:pPr marL="457200" indent="-457200">
              <a:buFont typeface="+mj-lt"/>
              <a:buAutoNum type="arabicPeriod"/>
            </a:pPr>
            <a:endParaRPr lang="en-IN" sz="2000" dirty="0"/>
          </a:p>
          <a:p>
            <a:pPr marL="457200" indent="-457200">
              <a:buFont typeface="+mj-lt"/>
              <a:buAutoNum type="arabicPeriod"/>
            </a:pPr>
            <a:r>
              <a:rPr lang="en-IN" sz="2000" dirty="0"/>
              <a:t>l = LEFT(</a:t>
            </a:r>
            <a:r>
              <a:rPr lang="en-IN" sz="2000" dirty="0" err="1"/>
              <a:t>i</a:t>
            </a:r>
            <a:r>
              <a:rPr lang="en-IN" sz="2000" dirty="0"/>
              <a:t>)</a:t>
            </a:r>
          </a:p>
          <a:p>
            <a:pPr marL="457200" indent="-457200">
              <a:buFont typeface="+mj-lt"/>
              <a:buAutoNum type="arabicPeriod"/>
            </a:pPr>
            <a:r>
              <a:rPr lang="en-IN" sz="2000" dirty="0"/>
              <a:t>r = RIGHT(</a:t>
            </a:r>
            <a:r>
              <a:rPr lang="en-IN" sz="2000" dirty="0" err="1"/>
              <a:t>i</a:t>
            </a:r>
            <a:r>
              <a:rPr lang="en-IN" sz="2000" dirty="0"/>
              <a:t>)</a:t>
            </a:r>
          </a:p>
          <a:p>
            <a:pPr marL="457200" indent="-457200">
              <a:buFont typeface="+mj-lt"/>
              <a:buAutoNum type="arabicPeriod"/>
            </a:pPr>
            <a:r>
              <a:rPr lang="en-IN" sz="2000" b="1" dirty="0"/>
              <a:t>if</a:t>
            </a:r>
            <a:r>
              <a:rPr lang="en-IN" sz="2000" dirty="0"/>
              <a:t> (l &lt;= H-&gt;</a:t>
            </a:r>
            <a:r>
              <a:rPr lang="en-IN" sz="2000" dirty="0" err="1"/>
              <a:t>heap_size</a:t>
            </a:r>
            <a:r>
              <a:rPr lang="en-IN" sz="2000" dirty="0"/>
              <a:t> </a:t>
            </a:r>
            <a:r>
              <a:rPr lang="en-IN" sz="2000" b="1" dirty="0"/>
              <a:t>and</a:t>
            </a:r>
            <a:r>
              <a:rPr lang="en-IN" sz="2000" dirty="0"/>
              <a:t> H-&gt;</a:t>
            </a:r>
            <a:r>
              <a:rPr lang="en-IN" sz="2000" dirty="0" err="1"/>
              <a:t>arr</a:t>
            </a:r>
            <a:r>
              <a:rPr lang="en-IN" sz="2000" dirty="0"/>
              <a:t>[l] &gt; H-&gt;</a:t>
            </a:r>
            <a:r>
              <a:rPr lang="en-IN" sz="2000" dirty="0" err="1"/>
              <a:t>arr</a:t>
            </a:r>
            <a:r>
              <a:rPr lang="en-IN" sz="2000" dirty="0"/>
              <a:t>[</a:t>
            </a:r>
            <a:r>
              <a:rPr lang="en-IN" sz="2000" dirty="0" err="1"/>
              <a:t>i</a:t>
            </a:r>
            <a:r>
              <a:rPr lang="en-IN" sz="2000" dirty="0"/>
              <a:t>]</a:t>
            </a:r>
          </a:p>
          <a:p>
            <a:pPr marL="457200" indent="-457200">
              <a:buFont typeface="+mj-lt"/>
              <a:buAutoNum type="arabicPeriod"/>
            </a:pPr>
            <a:r>
              <a:rPr lang="en-IN" sz="2000" dirty="0"/>
              <a:t>    largest = l</a:t>
            </a:r>
          </a:p>
          <a:p>
            <a:pPr marL="457200" indent="-457200">
              <a:buFont typeface="+mj-lt"/>
              <a:buAutoNum type="arabicPeriod"/>
            </a:pPr>
            <a:r>
              <a:rPr lang="en-IN" sz="2000" b="1" dirty="0"/>
              <a:t>else</a:t>
            </a:r>
            <a:r>
              <a:rPr lang="en-IN" sz="2000" dirty="0"/>
              <a:t> largest = </a:t>
            </a:r>
            <a:r>
              <a:rPr lang="en-IN" sz="2000" dirty="0" err="1"/>
              <a:t>i</a:t>
            </a:r>
            <a:endParaRPr lang="en-IN" sz="2000" dirty="0"/>
          </a:p>
          <a:p>
            <a:pPr marL="457200" indent="-457200">
              <a:buFont typeface="+mj-lt"/>
              <a:buAutoNum type="arabicPeriod"/>
            </a:pPr>
            <a:r>
              <a:rPr lang="en-IN" sz="2000" b="1" dirty="0"/>
              <a:t>if</a:t>
            </a:r>
            <a:r>
              <a:rPr lang="en-IN" sz="2000" dirty="0"/>
              <a:t> r &lt;= H-&gt;</a:t>
            </a:r>
            <a:r>
              <a:rPr lang="en-IN" sz="2000" dirty="0" err="1"/>
              <a:t>heap_size</a:t>
            </a:r>
            <a:r>
              <a:rPr lang="en-IN" sz="2000" dirty="0"/>
              <a:t> </a:t>
            </a:r>
            <a:r>
              <a:rPr lang="en-IN" sz="2000" b="1" dirty="0"/>
              <a:t>and</a:t>
            </a:r>
            <a:r>
              <a:rPr lang="en-IN" sz="2000" dirty="0"/>
              <a:t> H-&gt;</a:t>
            </a:r>
            <a:r>
              <a:rPr lang="en-IN" sz="2000" dirty="0" err="1"/>
              <a:t>arr</a:t>
            </a:r>
            <a:r>
              <a:rPr lang="en-IN" sz="2000" dirty="0"/>
              <a:t>[r] &gt; H-&gt;</a:t>
            </a:r>
            <a:r>
              <a:rPr lang="en-IN" sz="2000" dirty="0" err="1"/>
              <a:t>arr</a:t>
            </a:r>
            <a:r>
              <a:rPr lang="en-IN" sz="2000" dirty="0"/>
              <a:t>[largest]</a:t>
            </a:r>
          </a:p>
          <a:p>
            <a:pPr marL="457200" indent="-457200">
              <a:buFont typeface="+mj-lt"/>
              <a:buAutoNum type="arabicPeriod"/>
            </a:pPr>
            <a:r>
              <a:rPr lang="en-IN" sz="2000" dirty="0"/>
              <a:t>    largest = r</a:t>
            </a:r>
          </a:p>
          <a:p>
            <a:pPr marL="457200" indent="-457200">
              <a:buFont typeface="+mj-lt"/>
              <a:buAutoNum type="arabicPeriod"/>
            </a:pPr>
            <a:r>
              <a:rPr lang="en-IN" sz="2000" b="1" dirty="0"/>
              <a:t>if</a:t>
            </a:r>
            <a:r>
              <a:rPr lang="en-IN" sz="2000" dirty="0"/>
              <a:t> largest != </a:t>
            </a:r>
            <a:r>
              <a:rPr lang="en-IN" sz="2000" dirty="0" err="1"/>
              <a:t>i</a:t>
            </a:r>
            <a:endParaRPr lang="en-IN" sz="2000" dirty="0"/>
          </a:p>
          <a:p>
            <a:pPr marL="457200" indent="-457200">
              <a:buFont typeface="+mj-lt"/>
              <a:buAutoNum type="arabicPeriod"/>
            </a:pPr>
            <a:r>
              <a:rPr lang="en-IN" sz="2000" dirty="0"/>
              <a:t>    </a:t>
            </a:r>
            <a:r>
              <a:rPr lang="en-IN" sz="2000" b="1" dirty="0"/>
              <a:t>exchange</a:t>
            </a:r>
            <a:r>
              <a:rPr lang="en-IN" sz="2000" dirty="0"/>
              <a:t> H-&gt;</a:t>
            </a:r>
            <a:r>
              <a:rPr lang="en-IN" sz="2000" dirty="0" err="1"/>
              <a:t>arr</a:t>
            </a:r>
            <a:r>
              <a:rPr lang="en-IN" sz="2000" dirty="0"/>
              <a:t>[</a:t>
            </a:r>
            <a:r>
              <a:rPr lang="en-IN" sz="2000" dirty="0" err="1"/>
              <a:t>i</a:t>
            </a:r>
            <a:r>
              <a:rPr lang="en-IN" sz="2000" dirty="0"/>
              <a:t>] </a:t>
            </a:r>
            <a:r>
              <a:rPr lang="en-IN" sz="2000" b="1" dirty="0"/>
              <a:t>with</a:t>
            </a:r>
            <a:r>
              <a:rPr lang="en-IN" sz="2000" dirty="0"/>
              <a:t> H-&gt;</a:t>
            </a:r>
            <a:r>
              <a:rPr lang="en-IN" sz="2000" dirty="0" err="1"/>
              <a:t>arr</a:t>
            </a:r>
            <a:r>
              <a:rPr lang="en-IN" sz="2000" dirty="0"/>
              <a:t>[largest]</a:t>
            </a:r>
          </a:p>
          <a:p>
            <a:pPr marL="457200" indent="-457200">
              <a:buFont typeface="+mj-lt"/>
              <a:buAutoNum type="arabicPeriod"/>
            </a:pPr>
            <a:r>
              <a:rPr lang="en-IN" sz="2000" dirty="0"/>
              <a:t>    </a:t>
            </a:r>
            <a:r>
              <a:rPr lang="en-IN" sz="2000" dirty="0" err="1"/>
              <a:t>Max_Heapify</a:t>
            </a:r>
            <a:r>
              <a:rPr lang="en-IN" sz="2000" dirty="0"/>
              <a:t>(H, largest)</a:t>
            </a:r>
          </a:p>
        </p:txBody>
      </p:sp>
    </p:spTree>
    <p:extLst>
      <p:ext uri="{BB962C8B-B14F-4D97-AF65-F5344CB8AC3E}">
        <p14:creationId xmlns:p14="http://schemas.microsoft.com/office/powerpoint/2010/main" val="881710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5B46-9491-224C-4041-F8CF6AC5D7F0}"/>
              </a:ext>
            </a:extLst>
          </p:cNvPr>
          <p:cNvSpPr>
            <a:spLocks noGrp="1"/>
          </p:cNvSpPr>
          <p:nvPr>
            <p:ph type="title"/>
          </p:nvPr>
        </p:nvSpPr>
        <p:spPr/>
        <p:txBody>
          <a:bodyPr/>
          <a:lstStyle/>
          <a:p>
            <a:r>
              <a:rPr lang="en-IN" dirty="0"/>
              <a:t>Build-Max-Heap</a:t>
            </a:r>
          </a:p>
        </p:txBody>
      </p:sp>
      <p:sp>
        <p:nvSpPr>
          <p:cNvPr id="3" name="Text Placeholder 2">
            <a:extLst>
              <a:ext uri="{FF2B5EF4-FFF2-40B4-BE49-F238E27FC236}">
                <a16:creationId xmlns:a16="http://schemas.microsoft.com/office/drawing/2014/main" id="{6436A566-C480-88AE-75AA-8EA0F365F92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82436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67E3-7EC5-70BA-CA82-1BFFD472B4EB}"/>
              </a:ext>
            </a:extLst>
          </p:cNvPr>
          <p:cNvSpPr>
            <a:spLocks noGrp="1"/>
          </p:cNvSpPr>
          <p:nvPr>
            <p:ph type="title"/>
          </p:nvPr>
        </p:nvSpPr>
        <p:spPr/>
        <p:txBody>
          <a:bodyPr/>
          <a:lstStyle/>
          <a:p>
            <a:r>
              <a:rPr lang="en-US" dirty="0"/>
              <a:t>Build-Max-Heap</a:t>
            </a:r>
            <a:endParaRPr lang="en-IN" dirty="0"/>
          </a:p>
        </p:txBody>
      </p:sp>
      <p:sp>
        <p:nvSpPr>
          <p:cNvPr id="3" name="Content Placeholder 2">
            <a:extLst>
              <a:ext uri="{FF2B5EF4-FFF2-40B4-BE49-F238E27FC236}">
                <a16:creationId xmlns:a16="http://schemas.microsoft.com/office/drawing/2014/main" id="{973E88BD-BA8B-A861-4806-3FF251E553E6}"/>
              </a:ext>
            </a:extLst>
          </p:cNvPr>
          <p:cNvSpPr>
            <a:spLocks noGrp="1"/>
          </p:cNvSpPr>
          <p:nvPr>
            <p:ph idx="1"/>
          </p:nvPr>
        </p:nvSpPr>
        <p:spPr/>
        <p:txBody>
          <a:bodyPr/>
          <a:lstStyle/>
          <a:p>
            <a:r>
              <a:rPr lang="en-US" dirty="0"/>
              <a:t>The goal is to make max heap from an unordered array</a:t>
            </a:r>
            <a:endParaRPr lang="en-IN" dirty="0"/>
          </a:p>
        </p:txBody>
      </p:sp>
    </p:spTree>
    <p:extLst>
      <p:ext uri="{BB962C8B-B14F-4D97-AF65-F5344CB8AC3E}">
        <p14:creationId xmlns:p14="http://schemas.microsoft.com/office/powerpoint/2010/main" val="1881377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r>
              <a:rPr lang="en-US" dirty="0">
                <a:solidFill>
                  <a:schemeClr val="tx1"/>
                </a:solidFill>
              </a:rPr>
              <a:t>6</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54817D-9C64-3492-0711-D212AEF98652}"/>
              </a:ext>
            </a:extLst>
          </p:cNvPr>
          <p:cNvSpPr txBox="1"/>
          <p:nvPr/>
        </p:nvSpPr>
        <p:spPr>
          <a:xfrm>
            <a:off x="6335729" y="1078787"/>
            <a:ext cx="4852828" cy="923330"/>
          </a:xfrm>
          <a:prstGeom prst="rect">
            <a:avLst/>
          </a:prstGeom>
          <a:noFill/>
        </p:spPr>
        <p:txBody>
          <a:bodyPr wrap="square" rtlCol="0">
            <a:spAutoFit/>
          </a:bodyPr>
          <a:lstStyle/>
          <a:p>
            <a:r>
              <a:rPr lang="en-US" dirty="0">
                <a:latin typeface="Consolas" panose="020B0609020204030204" pitchFamily="49" charset="0"/>
              </a:rPr>
              <a:t>Can we use the </a:t>
            </a:r>
            <a:r>
              <a:rPr lang="en-US" dirty="0" err="1">
                <a:latin typeface="Consolas" panose="020B0609020204030204" pitchFamily="49" charset="0"/>
              </a:rPr>
              <a:t>Max_Heapify</a:t>
            </a:r>
            <a:r>
              <a:rPr lang="en-US" dirty="0">
                <a:latin typeface="Consolas" panose="020B0609020204030204" pitchFamily="49" charset="0"/>
              </a:rPr>
              <a:t> operation in a way that the final tree is a max heap?</a:t>
            </a:r>
            <a:endParaRPr lang="en-IN" dirty="0">
              <a:latin typeface="Consolas" panose="020B0609020204030204" pitchFamily="49" charset="0"/>
            </a:endParaRPr>
          </a:p>
        </p:txBody>
      </p:sp>
      <p:sp>
        <p:nvSpPr>
          <p:cNvPr id="25" name="TextBox 24">
            <a:extLst>
              <a:ext uri="{FF2B5EF4-FFF2-40B4-BE49-F238E27FC236}">
                <a16:creationId xmlns:a16="http://schemas.microsoft.com/office/drawing/2014/main" id="{2ED25296-8620-12D1-DA67-1F3EADF16895}"/>
              </a:ext>
            </a:extLst>
          </p:cNvPr>
          <p:cNvSpPr txBox="1"/>
          <p:nvPr/>
        </p:nvSpPr>
        <p:spPr>
          <a:xfrm>
            <a:off x="2458065" y="5921350"/>
            <a:ext cx="6735096" cy="461665"/>
          </a:xfrm>
          <a:prstGeom prst="rect">
            <a:avLst/>
          </a:prstGeom>
          <a:noFill/>
        </p:spPr>
        <p:txBody>
          <a:bodyPr wrap="square" rtlCol="0">
            <a:spAutoFit/>
          </a:bodyPr>
          <a:lstStyle/>
          <a:p>
            <a:r>
              <a:rPr lang="en-IN" sz="2400" dirty="0"/>
              <a:t>4    8    9    5    14    13    10    3    11    7    16 </a:t>
            </a:r>
          </a:p>
        </p:txBody>
      </p:sp>
    </p:spTree>
    <p:extLst>
      <p:ext uri="{BB962C8B-B14F-4D97-AF65-F5344CB8AC3E}">
        <p14:creationId xmlns:p14="http://schemas.microsoft.com/office/powerpoint/2010/main" val="1546407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19D1-8577-9557-E82B-22AF2C798CD4}"/>
              </a:ext>
            </a:extLst>
          </p:cNvPr>
          <p:cNvSpPr>
            <a:spLocks noGrp="1"/>
          </p:cNvSpPr>
          <p:nvPr>
            <p:ph type="title"/>
          </p:nvPr>
        </p:nvSpPr>
        <p:spPr/>
        <p:txBody>
          <a:bodyPr/>
          <a:lstStyle/>
          <a:p>
            <a:r>
              <a:rPr lang="en-US" dirty="0"/>
              <a:t>Build-Max-Heap</a:t>
            </a:r>
            <a:endParaRPr lang="en-IN"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C56CC8E-34F2-BA83-32D4-445563050B41}"/>
                  </a:ext>
                </a:extLst>
              </p14:cNvPr>
              <p14:cNvContentPartPr/>
              <p14:nvPr/>
            </p14:nvContentPartPr>
            <p14:xfrm>
              <a:off x="412200" y="861840"/>
              <a:ext cx="10569600" cy="5525280"/>
            </p14:xfrm>
          </p:contentPart>
        </mc:Choice>
        <mc:Fallback xmlns="">
          <p:pic>
            <p:nvPicPr>
              <p:cNvPr id="3" name="Ink 2">
                <a:extLst>
                  <a:ext uri="{FF2B5EF4-FFF2-40B4-BE49-F238E27FC236}">
                    <a16:creationId xmlns:a16="http://schemas.microsoft.com/office/drawing/2014/main" id="{EC56CC8E-34F2-BA83-32D4-445563050B41}"/>
                  </a:ext>
                </a:extLst>
              </p:cNvPr>
              <p:cNvPicPr/>
              <p:nvPr/>
            </p:nvPicPr>
            <p:blipFill>
              <a:blip r:embed="rId3"/>
              <a:stretch>
                <a:fillRect/>
              </a:stretch>
            </p:blipFill>
            <p:spPr>
              <a:xfrm>
                <a:off x="402840" y="852480"/>
                <a:ext cx="10588320" cy="5544000"/>
              </a:xfrm>
              <a:prstGeom prst="rect">
                <a:avLst/>
              </a:prstGeom>
            </p:spPr>
          </p:pic>
        </mc:Fallback>
      </mc:AlternateContent>
    </p:spTree>
    <p:extLst>
      <p:ext uri="{BB962C8B-B14F-4D97-AF65-F5344CB8AC3E}">
        <p14:creationId xmlns:p14="http://schemas.microsoft.com/office/powerpoint/2010/main" val="3424028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F491-E29C-D902-E16A-F027AB66BB57}"/>
              </a:ext>
            </a:extLst>
          </p:cNvPr>
          <p:cNvSpPr>
            <a:spLocks noGrp="1"/>
          </p:cNvSpPr>
          <p:nvPr>
            <p:ph type="title"/>
          </p:nvPr>
        </p:nvSpPr>
        <p:spPr/>
        <p:txBody>
          <a:bodyPr/>
          <a:lstStyle/>
          <a:p>
            <a:r>
              <a:rPr lang="en-IN" dirty="0"/>
              <a:t>Build Max-Heap</a:t>
            </a:r>
          </a:p>
        </p:txBody>
      </p:sp>
      <p:sp>
        <p:nvSpPr>
          <p:cNvPr id="3" name="Content Placeholder 2">
            <a:extLst>
              <a:ext uri="{FF2B5EF4-FFF2-40B4-BE49-F238E27FC236}">
                <a16:creationId xmlns:a16="http://schemas.microsoft.com/office/drawing/2014/main" id="{DE27C14B-F9F2-49FE-BD11-01175A237A41}"/>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0A171F-286B-4DBE-2360-ABB6DC12DEEF}"/>
                  </a:ext>
                </a:extLst>
              </p14:cNvPr>
              <p14:cNvContentPartPr/>
              <p14:nvPr/>
            </p14:nvContentPartPr>
            <p14:xfrm>
              <a:off x="869040" y="882720"/>
              <a:ext cx="10989720" cy="5812560"/>
            </p14:xfrm>
          </p:contentPart>
        </mc:Choice>
        <mc:Fallback xmlns="">
          <p:pic>
            <p:nvPicPr>
              <p:cNvPr id="4" name="Ink 3">
                <a:extLst>
                  <a:ext uri="{FF2B5EF4-FFF2-40B4-BE49-F238E27FC236}">
                    <a16:creationId xmlns:a16="http://schemas.microsoft.com/office/drawing/2014/main" id="{6B0A171F-286B-4DBE-2360-ABB6DC12DEEF}"/>
                  </a:ext>
                </a:extLst>
              </p:cNvPr>
              <p:cNvPicPr/>
              <p:nvPr/>
            </p:nvPicPr>
            <p:blipFill>
              <a:blip r:embed="rId3"/>
              <a:stretch>
                <a:fillRect/>
              </a:stretch>
            </p:blipFill>
            <p:spPr>
              <a:xfrm>
                <a:off x="859680" y="873360"/>
                <a:ext cx="11008440" cy="5831280"/>
              </a:xfrm>
              <a:prstGeom prst="rect">
                <a:avLst/>
              </a:prstGeom>
            </p:spPr>
          </p:pic>
        </mc:Fallback>
      </mc:AlternateContent>
    </p:spTree>
    <p:extLst>
      <p:ext uri="{BB962C8B-B14F-4D97-AF65-F5344CB8AC3E}">
        <p14:creationId xmlns:p14="http://schemas.microsoft.com/office/powerpoint/2010/main" val="3910014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19D1-8577-9557-E82B-22AF2C798CD4}"/>
              </a:ext>
            </a:extLst>
          </p:cNvPr>
          <p:cNvSpPr>
            <a:spLocks noGrp="1"/>
          </p:cNvSpPr>
          <p:nvPr>
            <p:ph type="title"/>
          </p:nvPr>
        </p:nvSpPr>
        <p:spPr/>
        <p:txBody>
          <a:bodyPr/>
          <a:lstStyle/>
          <a:p>
            <a:r>
              <a:rPr lang="en-US" dirty="0"/>
              <a:t>Build-Max-Heap</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C004F4-5AE8-480C-1EB3-17A19220AA32}"/>
                  </a:ext>
                </a:extLst>
              </p:cNvPr>
              <p:cNvSpPr>
                <a:spLocks noGrp="1"/>
              </p:cNvSpPr>
              <p:nvPr>
                <p:ph idx="1"/>
              </p:nvPr>
            </p:nvSpPr>
            <p:spPr/>
            <p:txBody>
              <a:bodyPr/>
              <a:lstStyle/>
              <a:p>
                <a:r>
                  <a:rPr lang="en-US" dirty="0"/>
                  <a:t>The leaf nodes are already max heaps</a:t>
                </a:r>
              </a:p>
              <a:p>
                <a:endParaRPr lang="en-US" dirty="0"/>
              </a:p>
              <a:p>
                <a:pPr marL="0" indent="0">
                  <a:buNone/>
                </a:pPr>
                <a:r>
                  <a:rPr lang="en-US" b="1" dirty="0"/>
                  <a:t>for</a:t>
                </a:r>
                <a:r>
                  <a:rPr lang="en-US" dirty="0"/>
                  <a:t> </a:t>
                </a:r>
                <a:r>
                  <a:rPr lang="en-US" dirty="0" err="1"/>
                  <a:t>i</a:t>
                </a:r>
                <a:r>
                  <a:rPr lang="en-US" dirty="0"/>
                  <a:t> = </a:t>
                </a:r>
                <a14:m>
                  <m:oMath xmlns:m="http://schemas.openxmlformats.org/officeDocument/2006/math">
                    <m:d>
                      <m:dPr>
                        <m:begChr m:val="⌊"/>
                        <m:endChr m:val="⌋"/>
                        <m:ctrlPr>
                          <a:rPr lang="en-US"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oMath>
                </a14:m>
                <a:r>
                  <a:rPr lang="en-US" dirty="0"/>
                  <a:t> </a:t>
                </a:r>
                <a:r>
                  <a:rPr lang="en-US" b="1" dirty="0" err="1"/>
                  <a:t>downto</a:t>
                </a:r>
                <a:r>
                  <a:rPr lang="en-US" dirty="0"/>
                  <a:t> 1</a:t>
                </a:r>
              </a:p>
              <a:p>
                <a:pPr marL="0" indent="0">
                  <a:buNone/>
                </a:pPr>
                <a:r>
                  <a:rPr lang="en-US" dirty="0"/>
                  <a:t>    </a:t>
                </a:r>
                <a:r>
                  <a:rPr lang="en-US" dirty="0" err="1"/>
                  <a:t>Max_Heapify</a:t>
                </a:r>
                <a:r>
                  <a:rPr lang="en-US" dirty="0"/>
                  <a:t>(H, </a:t>
                </a:r>
                <a:r>
                  <a:rPr lang="en-US" dirty="0" err="1"/>
                  <a:t>i</a:t>
                </a:r>
                <a:r>
                  <a:rPr lang="en-US" dirty="0"/>
                  <a:t>)</a:t>
                </a:r>
              </a:p>
              <a:p>
                <a:pPr lvl="2"/>
                <a:endParaRPr lang="en-US" dirty="0"/>
              </a:p>
              <a:p>
                <a:pPr lvl="2"/>
                <a:endParaRPr lang="en-US" dirty="0"/>
              </a:p>
              <a:p>
                <a:endParaRPr lang="en-US" dirty="0"/>
              </a:p>
              <a:p>
                <a:endParaRPr lang="en-IN" dirty="0"/>
              </a:p>
            </p:txBody>
          </p:sp>
        </mc:Choice>
        <mc:Fallback xmlns="">
          <p:sp>
            <p:nvSpPr>
              <p:cNvPr id="3" name="Content Placeholder 2">
                <a:extLst>
                  <a:ext uri="{FF2B5EF4-FFF2-40B4-BE49-F238E27FC236}">
                    <a16:creationId xmlns:a16="http://schemas.microsoft.com/office/drawing/2014/main" id="{5BC004F4-5AE8-480C-1EB3-17A19220AA3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6530158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14</a:t>
            </a:r>
            <a:endParaRPr lang="en-IN" b="1" dirty="0">
              <a:solidFill>
                <a:schemeClr val="tx1"/>
              </a:solidFill>
              <a:highlight>
                <a:srgbClr val="FFFF00"/>
              </a:highlight>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16</a:t>
            </a:r>
            <a:endParaRPr lang="en-IN" b="1" dirty="0">
              <a:solidFill>
                <a:srgbClr val="FF0000"/>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369332"/>
          </a:xfrm>
          <a:prstGeom prst="rect">
            <a:avLst/>
          </a:prstGeom>
          <a:noFill/>
        </p:spPr>
        <p:txBody>
          <a:bodyPr wrap="square" rtlCol="0">
            <a:spAutoFit/>
          </a:bodyPr>
          <a:lstStyle/>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- 5</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735133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369332"/>
          </a:xfrm>
          <a:prstGeom prst="rect">
            <a:avLst/>
          </a:prstGeom>
          <a:noFill/>
        </p:spPr>
        <p:txBody>
          <a:bodyPr wrap="square" rtlCol="0">
            <a:spAutoFit/>
          </a:bodyPr>
          <a:lstStyle/>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- 5</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9242283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5</a:t>
            </a:r>
            <a:endParaRPr lang="en-IN" b="1" dirty="0">
              <a:solidFill>
                <a:schemeClr val="tx1"/>
              </a:solidFill>
              <a:highlight>
                <a:srgbClr val="FFFF00"/>
              </a:highlight>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16</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11</a:t>
            </a:r>
            <a:endParaRPr lang="en-IN" b="1" dirty="0">
              <a:solidFill>
                <a:srgbClr val="FF0000"/>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646331"/>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4</a:t>
            </a:r>
          </a:p>
        </p:txBody>
      </p:sp>
    </p:spTree>
    <p:extLst>
      <p:ext uri="{BB962C8B-B14F-4D97-AF65-F5344CB8AC3E}">
        <p14:creationId xmlns:p14="http://schemas.microsoft.com/office/powerpoint/2010/main" val="365293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E69D-6D82-C742-82EC-548F12908541}"/>
              </a:ext>
            </a:extLst>
          </p:cNvPr>
          <p:cNvSpPr>
            <a:spLocks noGrp="1"/>
          </p:cNvSpPr>
          <p:nvPr>
            <p:ph type="title"/>
          </p:nvPr>
        </p:nvSpPr>
        <p:spPr/>
        <p:txBody>
          <a:bodyPr/>
          <a:lstStyle/>
          <a:p>
            <a:r>
              <a:rPr lang="en-US" dirty="0"/>
              <a:t>Nearly complete binary tree</a:t>
            </a:r>
            <a:endParaRPr lang="en-IN" dirty="0"/>
          </a:p>
        </p:txBody>
      </p:sp>
      <p:sp>
        <p:nvSpPr>
          <p:cNvPr id="4" name="Oval 3">
            <a:extLst>
              <a:ext uri="{FF2B5EF4-FFF2-40B4-BE49-F238E27FC236}">
                <a16:creationId xmlns:a16="http://schemas.microsoft.com/office/drawing/2014/main" id="{1BB85E19-5CC3-E13C-5D92-A2E2C5CDA8EC}"/>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0C22A14E-BAE5-842E-C161-F94C6FD5085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93AD3E67-29DC-7AA3-2473-943967FB01B3}"/>
              </a:ext>
            </a:extLst>
          </p:cNvPr>
          <p:cNvSpPr/>
          <p:nvPr/>
        </p:nvSpPr>
        <p:spPr>
          <a:xfrm>
            <a:off x="662637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150C8E43-BCB0-5EE9-3CE4-BDF3EEE3515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7F258923-E85F-04A8-B601-195567BBDE53}"/>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IN" dirty="0">
              <a:solidFill>
                <a:schemeClr val="tx1"/>
              </a:solidFill>
            </a:endParaRPr>
          </a:p>
        </p:txBody>
      </p:sp>
      <p:sp>
        <p:nvSpPr>
          <p:cNvPr id="9" name="Oval 8">
            <a:extLst>
              <a:ext uri="{FF2B5EF4-FFF2-40B4-BE49-F238E27FC236}">
                <a16:creationId xmlns:a16="http://schemas.microsoft.com/office/drawing/2014/main" id="{4B9028D0-363A-D3FE-BE35-12912E3EC73C}"/>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F282E84D-BACC-6C2D-B7E1-A5E35844F78D}"/>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144F1104-8518-8928-6D67-7CA8009339A6}"/>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BDD23BB6-3868-9619-F7AB-A77232506F26}"/>
              </a:ext>
            </a:extLst>
          </p:cNvPr>
          <p:cNvSpPr/>
          <p:nvPr/>
        </p:nvSpPr>
        <p:spPr>
          <a:xfrm>
            <a:off x="8067836" y="396263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E8FB95C3-DE31-9D20-E535-7A3BCC2D6DA3}"/>
              </a:ext>
            </a:extLst>
          </p:cNvPr>
          <p:cNvSpPr/>
          <p:nvPr/>
        </p:nvSpPr>
        <p:spPr>
          <a:xfrm>
            <a:off x="59675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FEA244CF-3FCB-21E6-5AC6-A70FB6DF5D45}"/>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FE4E7A-7C3D-E061-A653-4E97A1B1E903}"/>
              </a:ext>
            </a:extLst>
          </p:cNvPr>
          <p:cNvCxnSpPr>
            <a:stCxn id="4" idx="5"/>
            <a:endCxn id="6" idx="1"/>
          </p:cNvCxnSpPr>
          <p:nvPr/>
        </p:nvCxnSpPr>
        <p:spPr>
          <a:xfrm>
            <a:off x="5059827" y="2667194"/>
            <a:ext cx="166435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AC118B-74DF-78E3-A3FE-6EAA18884DE6}"/>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5F808-71E1-67D9-D364-CDB4BE360E4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F79B29-4461-414C-3092-C5A977618E41}"/>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96A398-FB1E-00DC-CB97-A80248DF487F}"/>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1A9D14-4896-D227-2B25-A9F66A4068A1}"/>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8E5650-48B4-9C48-1446-CB2765723525}"/>
              </a:ext>
            </a:extLst>
          </p:cNvPr>
          <p:cNvCxnSpPr>
            <a:stCxn id="6" idx="3"/>
            <a:endCxn id="13" idx="0"/>
          </p:cNvCxnSpPr>
          <p:nvPr/>
        </p:nvCxnSpPr>
        <p:spPr>
          <a:xfrm flipH="1">
            <a:off x="6301479" y="3670638"/>
            <a:ext cx="42269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B9238F-52FC-849C-5837-0E5DC9A8A9DB}"/>
              </a:ext>
            </a:extLst>
          </p:cNvPr>
          <p:cNvCxnSpPr>
            <a:stCxn id="6" idx="5"/>
            <a:endCxn id="12" idx="1"/>
          </p:cNvCxnSpPr>
          <p:nvPr/>
        </p:nvCxnSpPr>
        <p:spPr>
          <a:xfrm>
            <a:off x="7196397" y="3670638"/>
            <a:ext cx="969239" cy="398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4965C51-248D-8E27-735B-AC12BA4BAFBD}"/>
              </a:ext>
            </a:extLst>
          </p:cNvPr>
          <p:cNvSpPr/>
          <p:nvPr/>
        </p:nvSpPr>
        <p:spPr>
          <a:xfrm>
            <a:off x="4517087" y="499119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36" name="Oval 35">
            <a:extLst>
              <a:ext uri="{FF2B5EF4-FFF2-40B4-BE49-F238E27FC236}">
                <a16:creationId xmlns:a16="http://schemas.microsoft.com/office/drawing/2014/main" id="{5590A44D-CDDD-7B6A-AD43-E2D467209402}"/>
              </a:ext>
            </a:extLst>
          </p:cNvPr>
          <p:cNvSpPr/>
          <p:nvPr/>
        </p:nvSpPr>
        <p:spPr>
          <a:xfrm>
            <a:off x="541116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37" name="Oval 36">
            <a:extLst>
              <a:ext uri="{FF2B5EF4-FFF2-40B4-BE49-F238E27FC236}">
                <a16:creationId xmlns:a16="http://schemas.microsoft.com/office/drawing/2014/main" id="{0E7B1F01-26E1-8DDE-C612-966867834AFF}"/>
              </a:ext>
            </a:extLst>
          </p:cNvPr>
          <p:cNvSpPr/>
          <p:nvPr/>
        </p:nvSpPr>
        <p:spPr>
          <a:xfrm>
            <a:off x="636620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38" name="Oval 37">
            <a:extLst>
              <a:ext uri="{FF2B5EF4-FFF2-40B4-BE49-F238E27FC236}">
                <a16:creationId xmlns:a16="http://schemas.microsoft.com/office/drawing/2014/main" id="{6D2FB7B4-22EE-91D5-A0DD-838F1ECA0366}"/>
              </a:ext>
            </a:extLst>
          </p:cNvPr>
          <p:cNvSpPr/>
          <p:nvPr/>
        </p:nvSpPr>
        <p:spPr>
          <a:xfrm>
            <a:off x="7422847" y="497087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41" name="Straight Arrow Connector 40">
            <a:extLst>
              <a:ext uri="{FF2B5EF4-FFF2-40B4-BE49-F238E27FC236}">
                <a16:creationId xmlns:a16="http://schemas.microsoft.com/office/drawing/2014/main" id="{F03FC244-4B43-B9A0-16EE-2DA9E8370284}"/>
              </a:ext>
            </a:extLst>
          </p:cNvPr>
          <p:cNvCxnSpPr>
            <a:stCxn id="13" idx="3"/>
            <a:endCxn id="36" idx="0"/>
          </p:cNvCxnSpPr>
          <p:nvPr/>
        </p:nvCxnSpPr>
        <p:spPr>
          <a:xfrm flipH="1">
            <a:off x="5745077" y="4624431"/>
            <a:ext cx="320292" cy="33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BE76D94-9C47-7F89-1E18-F2D058229E44}"/>
              </a:ext>
            </a:extLst>
          </p:cNvPr>
          <p:cNvCxnSpPr>
            <a:stCxn id="13" idx="5"/>
            <a:endCxn id="37" idx="0"/>
          </p:cNvCxnSpPr>
          <p:nvPr/>
        </p:nvCxnSpPr>
        <p:spPr>
          <a:xfrm>
            <a:off x="6537589" y="4624431"/>
            <a:ext cx="162528" cy="33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B6FD00D-CA11-837D-DDAC-660703CC2CFF}"/>
              </a:ext>
            </a:extLst>
          </p:cNvPr>
          <p:cNvCxnSpPr>
            <a:stCxn id="12" idx="4"/>
            <a:endCxn id="38" idx="7"/>
          </p:cNvCxnSpPr>
          <p:nvPr/>
        </p:nvCxnSpPr>
        <p:spPr>
          <a:xfrm flipH="1">
            <a:off x="7992867" y="4692101"/>
            <a:ext cx="408879" cy="38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D5B8DC7-DD55-E455-A3DE-A49993CA33D6}"/>
              </a:ext>
            </a:extLst>
          </p:cNvPr>
          <p:cNvCxnSpPr>
            <a:stCxn id="8" idx="5"/>
            <a:endCxn id="35" idx="0"/>
          </p:cNvCxnSpPr>
          <p:nvPr/>
        </p:nvCxnSpPr>
        <p:spPr>
          <a:xfrm>
            <a:off x="4652291" y="4653536"/>
            <a:ext cx="198706" cy="33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D9507A6-E34F-4EC9-6354-8FFF3EBF9C59}"/>
              </a:ext>
            </a:extLst>
          </p:cNvPr>
          <p:cNvSpPr txBox="1"/>
          <p:nvPr/>
        </p:nvSpPr>
        <p:spPr>
          <a:xfrm>
            <a:off x="7196397" y="1514168"/>
            <a:ext cx="4157403" cy="646331"/>
          </a:xfrm>
          <a:prstGeom prst="rect">
            <a:avLst/>
          </a:prstGeom>
          <a:noFill/>
        </p:spPr>
        <p:txBody>
          <a:bodyPr wrap="square" rtlCol="0">
            <a:spAutoFit/>
          </a:bodyPr>
          <a:lstStyle/>
          <a:p>
            <a:r>
              <a:rPr lang="en-IN" dirty="0">
                <a:solidFill>
                  <a:srgbClr val="FF0000"/>
                </a:solidFill>
                <a:latin typeface="Consolas" panose="020B0609020204030204" pitchFamily="49" charset="0"/>
              </a:rPr>
              <a:t>Is this a nearly complete binary tree?</a:t>
            </a:r>
          </a:p>
        </p:txBody>
      </p:sp>
    </p:spTree>
    <p:extLst>
      <p:ext uri="{BB962C8B-B14F-4D97-AF65-F5344CB8AC3E}">
        <p14:creationId xmlns:p14="http://schemas.microsoft.com/office/powerpoint/2010/main" val="6982500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11</a:t>
            </a:r>
            <a:endParaRPr lang="en-IN" dirty="0">
              <a:solidFill>
                <a:schemeClr val="tx1"/>
              </a:solidFill>
              <a:highlight>
                <a:srgbClr val="FFFF00"/>
              </a:highlight>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16</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5</a:t>
            </a:r>
            <a:endParaRPr lang="en-IN" dirty="0">
              <a:solidFill>
                <a:schemeClr val="tx1"/>
              </a:solidFill>
              <a:highlight>
                <a:srgbClr val="FFFF00"/>
              </a:highlight>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646331"/>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4</a:t>
            </a:r>
          </a:p>
        </p:txBody>
      </p:sp>
    </p:spTree>
    <p:extLst>
      <p:ext uri="{BB962C8B-B14F-4D97-AF65-F5344CB8AC3E}">
        <p14:creationId xmlns:p14="http://schemas.microsoft.com/office/powerpoint/2010/main" val="35378723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9</a:t>
            </a:r>
            <a:endParaRPr lang="en-IN" b="1" dirty="0">
              <a:solidFill>
                <a:schemeClr val="tx1"/>
              </a:solidFill>
              <a:highlight>
                <a:srgbClr val="FFFF00"/>
              </a:highlight>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16</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13</a:t>
            </a:r>
            <a:endParaRPr lang="en-IN" b="1" dirty="0">
              <a:solidFill>
                <a:srgbClr val="FF0000"/>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923330"/>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3</a:t>
            </a:r>
          </a:p>
        </p:txBody>
      </p:sp>
    </p:spTree>
    <p:extLst>
      <p:ext uri="{BB962C8B-B14F-4D97-AF65-F5344CB8AC3E}">
        <p14:creationId xmlns:p14="http://schemas.microsoft.com/office/powerpoint/2010/main" val="1456503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13</a:t>
            </a:r>
            <a:endParaRPr lang="en-IN" dirty="0">
              <a:solidFill>
                <a:schemeClr val="tx1"/>
              </a:solidFill>
              <a:highlight>
                <a:srgbClr val="FFFF00"/>
              </a:highlight>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16</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9</a:t>
            </a:r>
            <a:endParaRPr lang="en-IN" dirty="0">
              <a:solidFill>
                <a:schemeClr val="tx1"/>
              </a:solidFill>
              <a:highlight>
                <a:srgbClr val="FFFF00"/>
              </a:highlight>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923330"/>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p:txBody>
      </p:sp>
    </p:spTree>
    <p:extLst>
      <p:ext uri="{BB962C8B-B14F-4D97-AF65-F5344CB8AC3E}">
        <p14:creationId xmlns:p14="http://schemas.microsoft.com/office/powerpoint/2010/main" val="2146475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8</a:t>
            </a:r>
            <a:endParaRPr lang="en-IN" b="1" dirty="0">
              <a:solidFill>
                <a:schemeClr val="tx1"/>
              </a:solidFill>
              <a:highlight>
                <a:srgbClr val="FFFF00"/>
              </a:highlight>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16</a:t>
            </a:r>
            <a:endParaRPr lang="en-IN" b="1" dirty="0">
              <a:solidFill>
                <a:srgbClr val="FF0000"/>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1477328"/>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2</a:t>
            </a:r>
          </a:p>
          <a:p>
            <a:endParaRPr lang="en-US" dirty="0">
              <a:latin typeface="Consolas" panose="020B0609020204030204" pitchFamily="49" charset="0"/>
            </a:endParaRPr>
          </a:p>
        </p:txBody>
      </p:sp>
    </p:spTree>
    <p:extLst>
      <p:ext uri="{BB962C8B-B14F-4D97-AF65-F5344CB8AC3E}">
        <p14:creationId xmlns:p14="http://schemas.microsoft.com/office/powerpoint/2010/main" val="3693009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8</a:t>
            </a:r>
            <a:endParaRPr lang="en-IN" b="1" dirty="0">
              <a:solidFill>
                <a:schemeClr val="tx1"/>
              </a:solidFill>
              <a:highlight>
                <a:srgbClr val="FFFF00"/>
              </a:highlight>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14</a:t>
            </a:r>
            <a:endParaRPr lang="en-IN" b="1" dirty="0">
              <a:solidFill>
                <a:srgbClr val="FF0000"/>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1477328"/>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2</a:t>
            </a:r>
          </a:p>
          <a:p>
            <a:endParaRPr lang="en-US" dirty="0">
              <a:latin typeface="Consolas" panose="020B0609020204030204" pitchFamily="49" charset="0"/>
            </a:endParaRPr>
          </a:p>
        </p:txBody>
      </p:sp>
    </p:spTree>
    <p:extLst>
      <p:ext uri="{BB962C8B-B14F-4D97-AF65-F5344CB8AC3E}">
        <p14:creationId xmlns:p14="http://schemas.microsoft.com/office/powerpoint/2010/main" val="9013679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8</a:t>
            </a:r>
            <a:endParaRPr lang="en-IN" dirty="0">
              <a:solidFill>
                <a:schemeClr val="tx1"/>
              </a:solidFill>
              <a:highlight>
                <a:srgbClr val="FFFF00"/>
              </a:highlight>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1477328"/>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2</a:t>
            </a:r>
          </a:p>
          <a:p>
            <a:endParaRPr lang="en-US" dirty="0">
              <a:latin typeface="Consolas" panose="020B0609020204030204" pitchFamily="49" charset="0"/>
            </a:endParaRPr>
          </a:p>
        </p:txBody>
      </p:sp>
    </p:spTree>
    <p:extLst>
      <p:ext uri="{BB962C8B-B14F-4D97-AF65-F5344CB8AC3E}">
        <p14:creationId xmlns:p14="http://schemas.microsoft.com/office/powerpoint/2010/main" val="9769656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4</a:t>
            </a:r>
            <a:endParaRPr lang="en-IN" b="1" dirty="0">
              <a:solidFill>
                <a:schemeClr val="tx1"/>
              </a:solidFill>
              <a:highlight>
                <a:srgbClr val="FFFF00"/>
              </a:highlight>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16</a:t>
            </a:r>
            <a:endParaRPr lang="en-IN" b="1" dirty="0">
              <a:solidFill>
                <a:srgbClr val="FF0000"/>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2031325"/>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2</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- 1</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28317308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4</a:t>
            </a:r>
            <a:endParaRPr lang="en-IN" b="1" dirty="0">
              <a:solidFill>
                <a:schemeClr val="tx1"/>
              </a:solidFill>
              <a:highlight>
                <a:srgbClr val="FFFF00"/>
              </a:highlight>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14</a:t>
            </a:r>
            <a:endParaRPr lang="en-IN" b="1" dirty="0">
              <a:solidFill>
                <a:srgbClr val="FF0000"/>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2031325"/>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2</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- 1</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14388251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4</a:t>
            </a:r>
            <a:endParaRPr lang="en-IN" b="1" dirty="0">
              <a:solidFill>
                <a:schemeClr val="tx1"/>
              </a:solidFill>
              <a:highlight>
                <a:srgbClr val="FFFF00"/>
              </a:highlight>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8</a:t>
            </a:r>
            <a:endParaRPr lang="en-IN" b="1" dirty="0">
              <a:solidFill>
                <a:srgbClr val="FF0000"/>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2031325"/>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2</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- 1</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34707804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Build-Max-Heap</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8</a:t>
            </a:r>
            <a:endParaRPr lang="en-IN" dirty="0">
              <a:solidFill>
                <a:schemeClr val="tx1"/>
              </a:solidFill>
              <a:highlight>
                <a:srgbClr val="FFFF00"/>
              </a:highlight>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sp>
        <p:nvSpPr>
          <p:cNvPr id="35" name="TextBox 34">
            <a:extLst>
              <a:ext uri="{FF2B5EF4-FFF2-40B4-BE49-F238E27FC236}">
                <a16:creationId xmlns:a16="http://schemas.microsoft.com/office/drawing/2014/main" id="{B4C94A5D-F6B2-B212-CA5B-495AAC0949F3}"/>
              </a:ext>
            </a:extLst>
          </p:cNvPr>
          <p:cNvSpPr txBox="1"/>
          <p:nvPr/>
        </p:nvSpPr>
        <p:spPr>
          <a:xfrm>
            <a:off x="8445357" y="2341970"/>
            <a:ext cx="2116477" cy="2031325"/>
          </a:xfrm>
          <a:prstGeom prst="rect">
            <a:avLst/>
          </a:prstGeom>
          <a:noFill/>
        </p:spPr>
        <p:txBody>
          <a:bodyPr wrap="square" rtlCol="0">
            <a:spAutoFit/>
          </a:bodyPr>
          <a:lstStyle/>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5</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4</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3</a:t>
            </a:r>
          </a:p>
          <a:p>
            <a:r>
              <a:rPr lang="en-US" dirty="0" err="1">
                <a:latin typeface="Consolas" panose="020B0609020204030204" pitchFamily="49" charset="0"/>
              </a:rPr>
              <a:t>heapify</a:t>
            </a:r>
            <a:r>
              <a:rPr lang="en-US" dirty="0">
                <a:latin typeface="Consolas" panose="020B0609020204030204" pitchFamily="49" charset="0"/>
              </a:rPr>
              <a:t> </a:t>
            </a:r>
            <a:r>
              <a:rPr lang="en-US" dirty="0" err="1">
                <a:latin typeface="Consolas" panose="020B0609020204030204" pitchFamily="49" charset="0"/>
              </a:rPr>
              <a:t>idx</a:t>
            </a:r>
            <a:r>
              <a:rPr lang="en-US" dirty="0">
                <a:latin typeface="Consolas" panose="020B0609020204030204" pitchFamily="49" charset="0"/>
              </a:rPr>
              <a:t> – 2</a:t>
            </a:r>
          </a:p>
          <a:p>
            <a:r>
              <a:rPr lang="en-US" dirty="0" err="1">
                <a:solidFill>
                  <a:srgbClr val="FF0000"/>
                </a:solidFill>
                <a:latin typeface="Consolas" panose="020B0609020204030204" pitchFamily="49" charset="0"/>
              </a:rPr>
              <a:t>heapify</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idx</a:t>
            </a:r>
            <a:r>
              <a:rPr lang="en-US" dirty="0">
                <a:solidFill>
                  <a:srgbClr val="FF0000"/>
                </a:solidFill>
                <a:latin typeface="Consolas" panose="020B0609020204030204" pitchFamily="49" charset="0"/>
              </a:rPr>
              <a:t> - 1</a:t>
            </a:r>
          </a:p>
          <a:p>
            <a:endParaRPr lang="en-US"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234439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E69D-6D82-C742-82EC-548F12908541}"/>
              </a:ext>
            </a:extLst>
          </p:cNvPr>
          <p:cNvSpPr>
            <a:spLocks noGrp="1"/>
          </p:cNvSpPr>
          <p:nvPr>
            <p:ph type="title"/>
          </p:nvPr>
        </p:nvSpPr>
        <p:spPr/>
        <p:txBody>
          <a:bodyPr/>
          <a:lstStyle/>
          <a:p>
            <a:r>
              <a:rPr lang="en-US" dirty="0"/>
              <a:t>Nearly complete binary tree</a:t>
            </a:r>
            <a:endParaRPr lang="en-IN" dirty="0"/>
          </a:p>
        </p:txBody>
      </p:sp>
      <p:sp>
        <p:nvSpPr>
          <p:cNvPr id="4" name="Oval 3">
            <a:extLst>
              <a:ext uri="{FF2B5EF4-FFF2-40B4-BE49-F238E27FC236}">
                <a16:creationId xmlns:a16="http://schemas.microsoft.com/office/drawing/2014/main" id="{1BB85E19-5CC3-E13C-5D92-A2E2C5CDA8EC}"/>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0C22A14E-BAE5-842E-C161-F94C6FD5085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93AD3E67-29DC-7AA3-2473-943967FB01B3}"/>
              </a:ext>
            </a:extLst>
          </p:cNvPr>
          <p:cNvSpPr/>
          <p:nvPr/>
        </p:nvSpPr>
        <p:spPr>
          <a:xfrm>
            <a:off x="662637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150C8E43-BCB0-5EE9-3CE4-BDF3EEE3515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7F258923-E85F-04A8-B601-195567BBDE53}"/>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IN" dirty="0">
              <a:solidFill>
                <a:schemeClr val="tx1"/>
              </a:solidFill>
            </a:endParaRPr>
          </a:p>
        </p:txBody>
      </p:sp>
      <p:sp>
        <p:nvSpPr>
          <p:cNvPr id="9" name="Oval 8">
            <a:extLst>
              <a:ext uri="{FF2B5EF4-FFF2-40B4-BE49-F238E27FC236}">
                <a16:creationId xmlns:a16="http://schemas.microsoft.com/office/drawing/2014/main" id="{4B9028D0-363A-D3FE-BE35-12912E3EC73C}"/>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F282E84D-BACC-6C2D-B7E1-A5E35844F78D}"/>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144F1104-8518-8928-6D67-7CA8009339A6}"/>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BDD23BB6-3868-9619-F7AB-A77232506F26}"/>
              </a:ext>
            </a:extLst>
          </p:cNvPr>
          <p:cNvSpPr/>
          <p:nvPr/>
        </p:nvSpPr>
        <p:spPr>
          <a:xfrm>
            <a:off x="8067836" y="396263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E8FB95C3-DE31-9D20-E535-7A3BCC2D6DA3}"/>
              </a:ext>
            </a:extLst>
          </p:cNvPr>
          <p:cNvSpPr/>
          <p:nvPr/>
        </p:nvSpPr>
        <p:spPr>
          <a:xfrm>
            <a:off x="59675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FEA244CF-3FCB-21E6-5AC6-A70FB6DF5D45}"/>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FE4E7A-7C3D-E061-A653-4E97A1B1E903}"/>
              </a:ext>
            </a:extLst>
          </p:cNvPr>
          <p:cNvCxnSpPr>
            <a:stCxn id="4" idx="5"/>
            <a:endCxn id="6" idx="1"/>
          </p:cNvCxnSpPr>
          <p:nvPr/>
        </p:nvCxnSpPr>
        <p:spPr>
          <a:xfrm>
            <a:off x="5059827" y="2667194"/>
            <a:ext cx="166435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AC118B-74DF-78E3-A3FE-6EAA18884DE6}"/>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5F808-71E1-67D9-D364-CDB4BE360E4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F79B29-4461-414C-3092-C5A977618E41}"/>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96A398-FB1E-00DC-CB97-A80248DF487F}"/>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1A9D14-4896-D227-2B25-A9F66A4068A1}"/>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8E5650-48B4-9C48-1446-CB2765723525}"/>
              </a:ext>
            </a:extLst>
          </p:cNvPr>
          <p:cNvCxnSpPr>
            <a:stCxn id="6" idx="3"/>
            <a:endCxn id="13" idx="0"/>
          </p:cNvCxnSpPr>
          <p:nvPr/>
        </p:nvCxnSpPr>
        <p:spPr>
          <a:xfrm flipH="1">
            <a:off x="6301479" y="3670638"/>
            <a:ext cx="42269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B9238F-52FC-849C-5837-0E5DC9A8A9DB}"/>
              </a:ext>
            </a:extLst>
          </p:cNvPr>
          <p:cNvCxnSpPr>
            <a:stCxn id="6" idx="5"/>
            <a:endCxn id="12" idx="1"/>
          </p:cNvCxnSpPr>
          <p:nvPr/>
        </p:nvCxnSpPr>
        <p:spPr>
          <a:xfrm>
            <a:off x="7196397" y="3670638"/>
            <a:ext cx="969239" cy="398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4965C51-248D-8E27-735B-AC12BA4BAFBD}"/>
              </a:ext>
            </a:extLst>
          </p:cNvPr>
          <p:cNvSpPr/>
          <p:nvPr/>
        </p:nvSpPr>
        <p:spPr>
          <a:xfrm>
            <a:off x="4517087" y="499119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37" name="Oval 36">
            <a:extLst>
              <a:ext uri="{FF2B5EF4-FFF2-40B4-BE49-F238E27FC236}">
                <a16:creationId xmlns:a16="http://schemas.microsoft.com/office/drawing/2014/main" id="{0E7B1F01-26E1-8DDE-C612-966867834AFF}"/>
              </a:ext>
            </a:extLst>
          </p:cNvPr>
          <p:cNvSpPr/>
          <p:nvPr/>
        </p:nvSpPr>
        <p:spPr>
          <a:xfrm>
            <a:off x="636620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38" name="Oval 37">
            <a:extLst>
              <a:ext uri="{FF2B5EF4-FFF2-40B4-BE49-F238E27FC236}">
                <a16:creationId xmlns:a16="http://schemas.microsoft.com/office/drawing/2014/main" id="{6D2FB7B4-22EE-91D5-A0DD-838F1ECA0366}"/>
              </a:ext>
            </a:extLst>
          </p:cNvPr>
          <p:cNvSpPr/>
          <p:nvPr/>
        </p:nvSpPr>
        <p:spPr>
          <a:xfrm>
            <a:off x="7422847" y="497087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43" name="Straight Arrow Connector 42">
            <a:extLst>
              <a:ext uri="{FF2B5EF4-FFF2-40B4-BE49-F238E27FC236}">
                <a16:creationId xmlns:a16="http://schemas.microsoft.com/office/drawing/2014/main" id="{FBE76D94-9C47-7F89-1E18-F2D058229E44}"/>
              </a:ext>
            </a:extLst>
          </p:cNvPr>
          <p:cNvCxnSpPr>
            <a:stCxn id="13" idx="5"/>
            <a:endCxn id="37" idx="0"/>
          </p:cNvCxnSpPr>
          <p:nvPr/>
        </p:nvCxnSpPr>
        <p:spPr>
          <a:xfrm>
            <a:off x="6537589" y="4624431"/>
            <a:ext cx="162528" cy="33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B6FD00D-CA11-837D-DDAC-660703CC2CFF}"/>
              </a:ext>
            </a:extLst>
          </p:cNvPr>
          <p:cNvCxnSpPr>
            <a:stCxn id="12" idx="4"/>
            <a:endCxn id="38" idx="7"/>
          </p:cNvCxnSpPr>
          <p:nvPr/>
        </p:nvCxnSpPr>
        <p:spPr>
          <a:xfrm flipH="1">
            <a:off x="7992867" y="4692101"/>
            <a:ext cx="408879" cy="38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D5B8DC7-DD55-E455-A3DE-A49993CA33D6}"/>
              </a:ext>
            </a:extLst>
          </p:cNvPr>
          <p:cNvCxnSpPr>
            <a:stCxn id="8" idx="5"/>
            <a:endCxn id="35" idx="0"/>
          </p:cNvCxnSpPr>
          <p:nvPr/>
        </p:nvCxnSpPr>
        <p:spPr>
          <a:xfrm>
            <a:off x="4652291" y="4653536"/>
            <a:ext cx="198706" cy="33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D9507A6-E34F-4EC9-6354-8FFF3EBF9C59}"/>
              </a:ext>
            </a:extLst>
          </p:cNvPr>
          <p:cNvSpPr txBox="1"/>
          <p:nvPr/>
        </p:nvSpPr>
        <p:spPr>
          <a:xfrm>
            <a:off x="7196397" y="1514168"/>
            <a:ext cx="4157403" cy="646331"/>
          </a:xfrm>
          <a:prstGeom prst="rect">
            <a:avLst/>
          </a:prstGeom>
          <a:noFill/>
        </p:spPr>
        <p:txBody>
          <a:bodyPr wrap="square" rtlCol="0">
            <a:spAutoFit/>
          </a:bodyPr>
          <a:lstStyle/>
          <a:p>
            <a:r>
              <a:rPr lang="en-IN" dirty="0">
                <a:solidFill>
                  <a:srgbClr val="FF0000"/>
                </a:solidFill>
                <a:latin typeface="Consolas" panose="020B0609020204030204" pitchFamily="49" charset="0"/>
              </a:rPr>
              <a:t>Is this a nearly complete binary tree?</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3AD7328D-A75A-069F-B661-D58C8FE0DEE1}"/>
                  </a:ext>
                </a:extLst>
              </p14:cNvPr>
              <p14:cNvContentPartPr/>
              <p14:nvPr/>
            </p14:nvContentPartPr>
            <p14:xfrm>
              <a:off x="9332640" y="2064240"/>
              <a:ext cx="704880" cy="267120"/>
            </p14:xfrm>
          </p:contentPart>
        </mc:Choice>
        <mc:Fallback xmlns="">
          <p:pic>
            <p:nvPicPr>
              <p:cNvPr id="23" name="Ink 22">
                <a:extLst>
                  <a:ext uri="{FF2B5EF4-FFF2-40B4-BE49-F238E27FC236}">
                    <a16:creationId xmlns:a16="http://schemas.microsoft.com/office/drawing/2014/main" id="{3AD7328D-A75A-069F-B661-D58C8FE0DEE1}"/>
                  </a:ext>
                </a:extLst>
              </p:cNvPr>
              <p:cNvPicPr/>
              <p:nvPr/>
            </p:nvPicPr>
            <p:blipFill>
              <a:blip r:embed="rId4"/>
              <a:stretch>
                <a:fillRect/>
              </a:stretch>
            </p:blipFill>
            <p:spPr>
              <a:xfrm>
                <a:off x="9323280" y="2054880"/>
                <a:ext cx="723600" cy="285840"/>
              </a:xfrm>
              <a:prstGeom prst="rect">
                <a:avLst/>
              </a:prstGeom>
            </p:spPr>
          </p:pic>
        </mc:Fallback>
      </mc:AlternateContent>
    </p:spTree>
    <p:extLst>
      <p:ext uri="{BB962C8B-B14F-4D97-AF65-F5344CB8AC3E}">
        <p14:creationId xmlns:p14="http://schemas.microsoft.com/office/powerpoint/2010/main" val="33648244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8F0C-CB5D-3276-DA8D-81E3AB02BEFB}"/>
              </a:ext>
            </a:extLst>
          </p:cNvPr>
          <p:cNvSpPr>
            <a:spLocks noGrp="1"/>
          </p:cNvSpPr>
          <p:nvPr>
            <p:ph type="title"/>
          </p:nvPr>
        </p:nvSpPr>
        <p:spPr/>
        <p:txBody>
          <a:bodyPr/>
          <a:lstStyle/>
          <a:p>
            <a:r>
              <a:rPr lang="en-US" dirty="0"/>
              <a:t>Build-Max-Heap time complexity</a:t>
            </a:r>
            <a:endParaRPr lang="en-IN" dirty="0"/>
          </a:p>
        </p:txBody>
      </p:sp>
      <p:sp>
        <p:nvSpPr>
          <p:cNvPr id="3" name="Content Placeholder 2">
            <a:extLst>
              <a:ext uri="{FF2B5EF4-FFF2-40B4-BE49-F238E27FC236}">
                <a16:creationId xmlns:a16="http://schemas.microsoft.com/office/drawing/2014/main" id="{D78A94C7-2D4A-622B-4DCE-E5316958E59E}"/>
              </a:ext>
            </a:extLst>
          </p:cNvPr>
          <p:cNvSpPr>
            <a:spLocks noGrp="1"/>
          </p:cNvSpPr>
          <p:nvPr>
            <p:ph idx="1"/>
          </p:nvPr>
        </p:nvSpPr>
        <p:spPr/>
        <p:txBody>
          <a:bodyPr/>
          <a:lstStyle/>
          <a:p>
            <a:pPr marL="0" indent="0" algn="just">
              <a:buNone/>
            </a:pPr>
            <a:r>
              <a:rPr lang="en-IN" dirty="0"/>
              <a:t>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8306AF-11F8-6736-5A22-FD761E495627}"/>
                  </a:ext>
                </a:extLst>
              </p14:cNvPr>
              <p14:cNvContentPartPr/>
              <p14:nvPr/>
            </p14:nvContentPartPr>
            <p14:xfrm>
              <a:off x="1430280" y="1324800"/>
              <a:ext cx="10277280" cy="5047200"/>
            </p14:xfrm>
          </p:contentPart>
        </mc:Choice>
        <mc:Fallback xmlns="">
          <p:pic>
            <p:nvPicPr>
              <p:cNvPr id="4" name="Ink 3">
                <a:extLst>
                  <a:ext uri="{FF2B5EF4-FFF2-40B4-BE49-F238E27FC236}">
                    <a16:creationId xmlns:a16="http://schemas.microsoft.com/office/drawing/2014/main" id="{B08306AF-11F8-6736-5A22-FD761E495627}"/>
                  </a:ext>
                </a:extLst>
              </p:cNvPr>
              <p:cNvPicPr/>
              <p:nvPr/>
            </p:nvPicPr>
            <p:blipFill>
              <a:blip r:embed="rId4"/>
              <a:stretch>
                <a:fillRect/>
              </a:stretch>
            </p:blipFill>
            <p:spPr>
              <a:xfrm>
                <a:off x="1420920" y="1315440"/>
                <a:ext cx="10296000" cy="5065920"/>
              </a:xfrm>
              <a:prstGeom prst="rect">
                <a:avLst/>
              </a:prstGeom>
            </p:spPr>
          </p:pic>
        </mc:Fallback>
      </mc:AlternateContent>
    </p:spTree>
    <p:extLst>
      <p:ext uri="{BB962C8B-B14F-4D97-AF65-F5344CB8AC3E}">
        <p14:creationId xmlns:p14="http://schemas.microsoft.com/office/powerpoint/2010/main" val="716286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8F0C-CB5D-3276-DA8D-81E3AB02BEFB}"/>
              </a:ext>
            </a:extLst>
          </p:cNvPr>
          <p:cNvSpPr>
            <a:spLocks noGrp="1"/>
          </p:cNvSpPr>
          <p:nvPr>
            <p:ph type="title"/>
          </p:nvPr>
        </p:nvSpPr>
        <p:spPr/>
        <p:txBody>
          <a:bodyPr/>
          <a:lstStyle/>
          <a:p>
            <a:r>
              <a:rPr lang="en-US" dirty="0"/>
              <a:t>Build-Max-Heap time complexity</a:t>
            </a:r>
            <a:endParaRPr lang="en-IN" dirty="0"/>
          </a:p>
        </p:txBody>
      </p:sp>
      <p:sp>
        <p:nvSpPr>
          <p:cNvPr id="3" name="Content Placeholder 2">
            <a:extLst>
              <a:ext uri="{FF2B5EF4-FFF2-40B4-BE49-F238E27FC236}">
                <a16:creationId xmlns:a16="http://schemas.microsoft.com/office/drawing/2014/main" id="{D78A94C7-2D4A-622B-4DCE-E5316958E59E}"/>
              </a:ext>
            </a:extLst>
          </p:cNvPr>
          <p:cNvSpPr>
            <a:spLocks noGrp="1"/>
          </p:cNvSpPr>
          <p:nvPr>
            <p:ph idx="1"/>
          </p:nvPr>
        </p:nvSpPr>
        <p:spPr/>
        <p:txBody>
          <a:bodyPr/>
          <a:lstStyle/>
          <a:p>
            <a:pPr marL="0" indent="0" algn="just">
              <a:buNone/>
            </a:pPr>
            <a:r>
              <a:rPr lang="en-IN"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C772F6D-FE3F-ECD3-5A0D-1CBF263BB041}"/>
                  </a:ext>
                </a:extLst>
              </p14:cNvPr>
              <p14:cNvContentPartPr/>
              <p14:nvPr/>
            </p14:nvContentPartPr>
            <p14:xfrm>
              <a:off x="1973520" y="1533240"/>
              <a:ext cx="8588160" cy="5281920"/>
            </p14:xfrm>
          </p:contentPart>
        </mc:Choice>
        <mc:Fallback xmlns="">
          <p:pic>
            <p:nvPicPr>
              <p:cNvPr id="4" name="Ink 3">
                <a:extLst>
                  <a:ext uri="{FF2B5EF4-FFF2-40B4-BE49-F238E27FC236}">
                    <a16:creationId xmlns:a16="http://schemas.microsoft.com/office/drawing/2014/main" id="{6C772F6D-FE3F-ECD3-5A0D-1CBF263BB041}"/>
                  </a:ext>
                </a:extLst>
              </p:cNvPr>
              <p:cNvPicPr/>
              <p:nvPr/>
            </p:nvPicPr>
            <p:blipFill>
              <a:blip r:embed="rId3"/>
              <a:stretch>
                <a:fillRect/>
              </a:stretch>
            </p:blipFill>
            <p:spPr>
              <a:xfrm>
                <a:off x="1964160" y="1523880"/>
                <a:ext cx="8606880" cy="5300640"/>
              </a:xfrm>
              <a:prstGeom prst="rect">
                <a:avLst/>
              </a:prstGeom>
            </p:spPr>
          </p:pic>
        </mc:Fallback>
      </mc:AlternateContent>
    </p:spTree>
    <p:extLst>
      <p:ext uri="{BB962C8B-B14F-4D97-AF65-F5344CB8AC3E}">
        <p14:creationId xmlns:p14="http://schemas.microsoft.com/office/powerpoint/2010/main" val="10269050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8F0C-CB5D-3276-DA8D-81E3AB02BEFB}"/>
              </a:ext>
            </a:extLst>
          </p:cNvPr>
          <p:cNvSpPr>
            <a:spLocks noGrp="1"/>
          </p:cNvSpPr>
          <p:nvPr>
            <p:ph type="title"/>
          </p:nvPr>
        </p:nvSpPr>
        <p:spPr/>
        <p:txBody>
          <a:bodyPr/>
          <a:lstStyle/>
          <a:p>
            <a:r>
              <a:rPr lang="en-US" dirty="0"/>
              <a:t>Build-Max-Heap time complexity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8A94C7-2D4A-622B-4DCE-E5316958E59E}"/>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r>
                            <a:rPr lang="en-US"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r>
                            <a:rPr lang="en-US" b="0" i="1" smtClean="0">
                              <a:latin typeface="Cambria Math" panose="02040503050406030204" pitchFamily="18" charset="0"/>
                            </a:rPr>
                            <m:t>−3</m:t>
                          </m:r>
                        </m:sup>
                      </m:sSup>
                      <m:r>
                        <a:rPr lang="en-US" b="0" i="1" smtClean="0">
                          <a:latin typeface="Cambria Math" panose="02040503050406030204" pitchFamily="18" charset="0"/>
                        </a:rPr>
                        <m:t>∗3+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r>
                            <a:rPr lang="en-US" b="0" i="1" smtClean="0">
                              <a:latin typeface="Cambria Math" panose="02040503050406030204" pitchFamily="18" charset="0"/>
                            </a:rPr>
                            <m:t>∗2</m:t>
                          </m:r>
                        </m:e>
                        <m:sup>
                          <m:r>
                            <a:rPr lang="en-US" b="0" i="1" smtClean="0">
                              <a:latin typeface="Cambria Math" panose="02040503050406030204" pitchFamily="18" charset="0"/>
                            </a:rPr>
                            <m:t>h</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sup>
                              </m:sSup>
                            </m:den>
                          </m:f>
                        </m:e>
                      </m:d>
                    </m:oMath>
                  </m:oMathPara>
                </a14:m>
                <a:endParaRPr lang="en-US" b="0" i="1" dirty="0">
                  <a:latin typeface="Cambria Math" panose="02040503050406030204" pitchFamily="18" charset="0"/>
                </a:endParaRPr>
              </a:p>
              <a:p>
                <a:pPr marL="0" indent="0">
                  <a:buNone/>
                </a:pPr>
                <a:r>
                  <a:rPr lang="en-US" b="0" dirty="0"/>
                  <a:t>          </a:t>
                </a:r>
                <a14:m>
                  <m:oMath xmlns:m="http://schemas.openxmlformats.org/officeDocument/2006/math">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r>
                          <a:rPr lang="en-US" b="0" i="1" smtClean="0">
                            <a:latin typeface="Cambria Math" panose="02040503050406030204" pitchFamily="18" charset="0"/>
                          </a:rPr>
                          <m:t>∗2</m:t>
                        </m:r>
                      </m:e>
                      <m:sup>
                        <m:r>
                          <a:rPr lang="en-US" b="0" i="1" smtClean="0">
                            <a:latin typeface="Cambria Math" panose="02040503050406030204" pitchFamily="18" charset="0"/>
                          </a:rPr>
                          <m:t>h</m:t>
                        </m:r>
                      </m:sup>
                    </m:s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h</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r>
                              <a:rPr lang="en-US" b="0" i="1" smtClean="0">
                                <a:latin typeface="Cambria Math" panose="02040503050406030204" pitchFamily="18" charset="0"/>
                              </a:rPr>
                              <m:t>  </m:t>
                            </m:r>
                          </m:den>
                        </m:f>
                      </m:e>
                    </m:nary>
                  </m:oMath>
                </a14:m>
                <a:endParaRPr lang="en-US" b="0" i="1" dirty="0">
                  <a:latin typeface="Cambria Math" panose="02040503050406030204" pitchFamily="18" charset="0"/>
                </a:endParaRPr>
              </a:p>
              <a:p>
                <a:pPr marL="0" indent="0">
                  <a:buNone/>
                </a:pPr>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h</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r>
                              <a:rPr lang="en-US" b="0" i="1" smtClean="0">
                                <a:latin typeface="Cambria Math" panose="02040503050406030204" pitchFamily="18" charset="0"/>
                              </a:rPr>
                              <m:t>  </m:t>
                            </m:r>
                          </m:den>
                        </m:f>
                      </m:e>
                    </m:nary>
                  </m:oMath>
                </a14:m>
                <a:r>
                  <a:rPr lang="en-US" b="0" dirty="0"/>
                  <a:t> </a:t>
                </a:r>
                <a:r>
                  <a:rPr lang="en-US" dirty="0"/>
                  <a:t> </a:t>
                </a:r>
                <a14:m>
                  <m:oMath xmlns:m="http://schemas.openxmlformats.org/officeDocument/2006/math">
                    <m:r>
                      <a:rPr lang="en-US" i="1" dirty="0">
                        <a:latin typeface="Cambria Math" panose="02040503050406030204" pitchFamily="18" charset="0"/>
                      </a:rPr>
                      <m:t>&lt;</m:t>
                    </m:r>
                    <m:r>
                      <a:rPr lang="en-US" b="0" i="1" smtClean="0">
                        <a:latin typeface="Cambria Math" panose="02040503050406030204" pitchFamily="18" charset="0"/>
                      </a:rPr>
                      <m:t>2</m:t>
                    </m:r>
                  </m:oMath>
                </a14:m>
                <a:endParaRPr lang="en-US" b="0"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r>
                            <a:rPr lang="en-US" b="0" i="1" smtClean="0">
                              <a:latin typeface="Cambria Math" panose="02040503050406030204" pitchFamily="18" charset="0"/>
                            </a:rPr>
                            <m:t>∗2</m:t>
                          </m:r>
                        </m:e>
                        <m:sup>
                          <m:r>
                            <a:rPr lang="en-US" b="0" i="1" smtClean="0">
                              <a:latin typeface="Cambria Math" panose="02040503050406030204" pitchFamily="18" charset="0"/>
                            </a:rPr>
                            <m:t>h</m:t>
                          </m:r>
                          <m:r>
                            <a:rPr lang="en-IN" b="0" i="1" smtClean="0">
                              <a:latin typeface="Cambria Math" panose="02040503050406030204" pitchFamily="18" charset="0"/>
                            </a:rPr>
                            <m:t>+1</m:t>
                          </m:r>
                        </m:sup>
                      </m:sSup>
                    </m:oMath>
                  </m:oMathPara>
                </a14:m>
                <a:endParaRPr lang="en-US" b="0" dirty="0"/>
              </a:p>
              <a:p>
                <a:pPr marL="0" indent="0">
                  <a:buNone/>
                </a:pPr>
                <a:endParaRPr lang="en-US" b="0" dirty="0"/>
              </a:p>
              <a:p>
                <a:pPr marL="0" indent="0">
                  <a:buNone/>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h</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h</m:t>
                          </m:r>
                          <m:r>
                            <a:rPr lang="en-IN" b="0" i="1" smtClean="0">
                              <a:latin typeface="Cambria Math" panose="02040503050406030204" pitchFamily="18" charset="0"/>
                            </a:rPr>
                            <m:t>+1</m:t>
                          </m:r>
                        </m:sup>
                      </m:sSup>
                      <m:r>
                        <a:rPr lang="en-IN" b="0" i="1" smtClean="0">
                          <a:latin typeface="Cambria Math" panose="02040503050406030204" pitchFamily="18" charset="0"/>
                        </a:rPr>
                        <m:t>−1</m:t>
                      </m:r>
                    </m:oMath>
                  </m:oMathPara>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IN" dirty="0"/>
              </a:p>
              <a:p>
                <a:pPr marL="0" indent="0" algn="just">
                  <a:buNone/>
                </a:pPr>
                <a:r>
                  <a:rPr lang="en-IN" dirty="0"/>
                  <a:t>             </a:t>
                </a:r>
              </a:p>
            </p:txBody>
          </p:sp>
        </mc:Choice>
        <mc:Fallback xmlns="">
          <p:sp>
            <p:nvSpPr>
              <p:cNvPr id="3" name="Content Placeholder 2">
                <a:extLst>
                  <a:ext uri="{FF2B5EF4-FFF2-40B4-BE49-F238E27FC236}">
                    <a16:creationId xmlns:a16="http://schemas.microsoft.com/office/drawing/2014/main" id="{D78A94C7-2D4A-622B-4DCE-E5316958E59E}"/>
                  </a:ext>
                </a:extLst>
              </p:cNvPr>
              <p:cNvSpPr>
                <a:spLocks noGrp="1" noRot="1" noChangeAspect="1" noMove="1" noResize="1" noEditPoints="1" noAdjustHandles="1" noChangeArrowheads="1" noChangeShapeType="1" noTextEdit="1"/>
              </p:cNvSpPr>
              <p:nvPr>
                <p:ph idx="1"/>
              </p:nvPr>
            </p:nvSpPr>
            <p:spPr>
              <a:blipFill>
                <a:blip r:embed="rId2"/>
                <a:stretch>
                  <a:fillRect l="-174"/>
                </a:stretch>
              </a:blipFill>
            </p:spPr>
            <p:txBody>
              <a:bodyPr/>
              <a:lstStyle/>
              <a:p>
                <a:r>
                  <a:rPr lang="en-IN">
                    <a:noFill/>
                  </a:rPr>
                  <a:t> </a:t>
                </a:r>
              </a:p>
            </p:txBody>
          </p:sp>
        </mc:Fallback>
      </mc:AlternateContent>
    </p:spTree>
    <p:extLst>
      <p:ext uri="{BB962C8B-B14F-4D97-AF65-F5344CB8AC3E}">
        <p14:creationId xmlns:p14="http://schemas.microsoft.com/office/powerpoint/2010/main" val="13891445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5C1D-720D-A003-7647-676082C1D4B9}"/>
              </a:ext>
            </a:extLst>
          </p:cNvPr>
          <p:cNvSpPr>
            <a:spLocks noGrp="1"/>
          </p:cNvSpPr>
          <p:nvPr>
            <p:ph type="title"/>
          </p:nvPr>
        </p:nvSpPr>
        <p:spPr/>
        <p:txBody>
          <a:bodyPr/>
          <a:lstStyle/>
          <a:p>
            <a:r>
              <a:rPr lang="en-US" dirty="0"/>
              <a:t>Build-Max-Heap time complexity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D39A78-1114-8AC5-33B8-C1E72985DCC8}"/>
                  </a:ext>
                </a:extLst>
              </p:cNvPr>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left"/>
                    </m:oMathParaPr>
                    <m:oMath xmlns:m="http://schemas.openxmlformats.org/officeDocument/2006/math">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 </m:t>
                              </m:r>
                            </m:e>
                          </m:eqArr>
                        </m:sup>
                        <m:e>
                          <m:sSup>
                            <m:sSupPr>
                              <m:ctrlPr>
                                <a:rPr lang="en-IN"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𝑥</m:t>
                              </m:r>
                            </m:den>
                          </m:f>
                          <m:r>
                            <a:rPr lang="en-US" b="0" i="1" smtClean="0">
                              <a:latin typeface="Cambria Math" panose="02040503050406030204" pitchFamily="18" charset="0"/>
                            </a:rPr>
                            <m:t> ,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&lt;1</m:t>
                          </m:r>
                        </m:e>
                      </m:nary>
                    </m:oMath>
                  </m:oMathPara>
                </a14:m>
                <a:endParaRPr lang="en-IN" dirty="0"/>
              </a:p>
              <a:p>
                <a:pPr marL="0" indent="0">
                  <a:buNone/>
                </a:pPr>
                <a:endParaRPr lang="en-IN" dirty="0"/>
              </a:p>
              <a:p>
                <a:pPr marL="0" indent="0">
                  <a:buNone/>
                </a:pPr>
                <a:r>
                  <a:rPr lang="en-IN" dirty="0"/>
                  <a:t>Differentiating both sides with respect to x</a:t>
                </a:r>
              </a:p>
              <a:p>
                <a:pPr marL="0" indent="0">
                  <a:buNone/>
                </a:pPr>
                <a14:m>
                  <m:oMathPara xmlns:m="http://schemas.openxmlformats.org/officeDocument/2006/math">
                    <m:oMathParaPr>
                      <m:jc m:val="left"/>
                    </m:oMathParaPr>
                    <m:oMath xmlns:m="http://schemas.openxmlformats.org/officeDocument/2006/math">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 </m:t>
                              </m:r>
                            </m:e>
                          </m:eqArr>
                        </m:sup>
                        <m:e>
                          <m:sSup>
                            <m:sSupPr>
                              <m:ctrlPr>
                                <a:rPr lang="en-IN" i="1" smtClean="0">
                                  <a:latin typeface="Cambria Math" panose="02040503050406030204" pitchFamily="18" charset="0"/>
                                </a:rPr>
                              </m:ctrlPr>
                            </m:sSupPr>
                            <m:e>
                              <m:r>
                                <a:rPr lang="en-US" b="0" i="1" smtClean="0">
                                  <a:latin typeface="Cambria Math" panose="02040503050406030204" pitchFamily="18" charset="0"/>
                                </a:rPr>
                                <m:t>𝑖𝑥</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e>
                                <m:sup>
                                  <m:r>
                                    <a:rPr lang="en-IN" b="0" i="1" smtClean="0">
                                      <a:latin typeface="Cambria Math" panose="02040503050406030204" pitchFamily="18" charset="0"/>
                                    </a:rPr>
                                    <m:t>−1</m:t>
                                  </m:r>
                                </m:sup>
                              </m:sSup>
                            </m:num>
                            <m:den>
                              <m:r>
                                <a:rPr lang="en-IN" b="0" i="1" smtClean="0">
                                  <a:latin typeface="Cambria Math" panose="02040503050406030204" pitchFamily="18" charset="0"/>
                                </a:rPr>
                                <m:t>𝑑</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num>
                            <m:den>
                              <m:r>
                                <a:rPr lang="en-IN" b="0" i="1" smtClean="0">
                                  <a:latin typeface="Cambria Math" panose="02040503050406030204" pitchFamily="18" charset="0"/>
                                </a:rPr>
                                <m:t>𝑑</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den>
                          </m:f>
                          <m:r>
                            <a:rPr lang="en-IN"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e>
                      </m:nary>
                    </m:oMath>
                  </m:oMathPara>
                </a14:m>
                <a:endParaRPr lang="en-US" b="0" dirty="0"/>
              </a:p>
              <a:p>
                <a:pPr marL="0" indent="0">
                  <a:buNone/>
                </a:pPr>
                <a:endParaRPr lang="en-IN" dirty="0"/>
              </a:p>
              <a:p>
                <a:pPr marL="0" indent="0">
                  <a:buNone/>
                </a:pPr>
                <a14:m>
                  <m:oMath xmlns:m="http://schemas.openxmlformats.org/officeDocument/2006/math">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 </m:t>
                            </m:r>
                          </m:e>
                        </m:eqArr>
                      </m:sup>
                      <m:e>
                        <m:sSup>
                          <m:sSupPr>
                            <m:ctrlPr>
                              <a:rPr lang="en-IN" i="1" smtClean="0">
                                <a:latin typeface="Cambria Math" panose="02040503050406030204" pitchFamily="18" charset="0"/>
                              </a:rPr>
                            </m:ctrlPr>
                          </m:sSupPr>
                          <m:e>
                            <m:r>
                              <a:rPr lang="en-US" b="0" i="1" smtClean="0">
                                <a:latin typeface="Cambria Math" panose="02040503050406030204" pitchFamily="18" charset="0"/>
                              </a:rPr>
                              <m:t>𝑖𝑥</m:t>
                            </m:r>
                          </m:e>
                          <m:sup>
                            <m:r>
                              <a:rPr lang="en-US" b="0" i="1" smtClean="0">
                                <a:latin typeface="Cambria Math" panose="02040503050406030204" pitchFamily="18" charset="0"/>
                              </a:rPr>
                              <m:t>𝑖</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den>
                        </m:f>
                        <m:r>
                          <a:rPr lang="en-US" b="0" i="1" smtClean="0">
                            <a:latin typeface="Cambria Math" panose="02040503050406030204" pitchFamily="18" charset="0"/>
                          </a:rPr>
                          <m:t>  </m:t>
                        </m:r>
                      </m:e>
                    </m:nary>
                  </m:oMath>
                </a14:m>
                <a:r>
                  <a:rPr lang="en-IN" dirty="0"/>
                  <a:t>  </a:t>
                </a:r>
              </a:p>
              <a:p>
                <a:pPr marL="0" indent="0">
                  <a:buNone/>
                </a:pPr>
                <a:r>
                  <a:rPr lang="en-IN" dirty="0"/>
                  <a:t>Substituting x = 1/2, we get</a:t>
                </a:r>
              </a:p>
              <a:p>
                <a:pPr marL="0" indent="0">
                  <a:buNone/>
                </a:pPr>
                <a14:m>
                  <m:oMathPara xmlns:m="http://schemas.openxmlformats.org/officeDocument/2006/math">
                    <m:oMathParaPr>
                      <m:jc m:val="left"/>
                    </m:oMathParaPr>
                    <m:oMath xmlns:m="http://schemas.openxmlformats.org/officeDocument/2006/math">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r>
                                <a:rPr lang="en-US" b="0" i="1" smtClean="0">
                                  <a:latin typeface="Cambria Math" panose="02040503050406030204" pitchFamily="18" charset="0"/>
                                </a:rPr>
                                <m:t> </m:t>
                              </m:r>
                            </m:e>
                          </m:eqArr>
                        </m:sup>
                        <m:e>
                          <m:f>
                            <m:fPr>
                              <m:ctrlPr>
                                <a:rPr lang="en-US" b="0" i="1" smtClean="0">
                                  <a:latin typeface="Cambria Math" panose="02040503050406030204" pitchFamily="18" charset="0"/>
                                </a:rPr>
                              </m:ctrlPr>
                            </m:fPr>
                            <m:num>
                              <m:r>
                                <a:rPr lang="en-US" b="0" i="1" smtClean="0">
                                  <a:latin typeface="Cambria Math" panose="02040503050406030204" pitchFamily="18" charset="0"/>
                                </a:rPr>
                                <m:t>𝑖</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den>
                          </m:f>
                          <m:r>
                            <a:rPr lang="en-US" b="0" i="1" smtClean="0">
                              <a:latin typeface="Cambria Math" panose="02040503050406030204" pitchFamily="18" charset="0"/>
                            </a:rPr>
                            <m:t> =2  </m:t>
                          </m:r>
                        </m:e>
                      </m:nary>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5FD39A78-1114-8AC5-33B8-C1E72985DCC8}"/>
                  </a:ext>
                </a:extLst>
              </p:cNvPr>
              <p:cNvSpPr>
                <a:spLocks noGrp="1" noRot="1" noChangeAspect="1" noMove="1" noResize="1" noEditPoints="1" noAdjustHandles="1" noChangeArrowheads="1" noChangeShapeType="1" noTextEdit="1"/>
              </p:cNvSpPr>
              <p:nvPr>
                <p:ph idx="1"/>
              </p:nvPr>
            </p:nvSpPr>
            <p:spPr>
              <a:blipFill>
                <a:blip r:embed="rId2"/>
                <a:stretch>
                  <a:fillRect l="-3594"/>
                </a:stretch>
              </a:blipFill>
            </p:spPr>
            <p:txBody>
              <a:bodyPr/>
              <a:lstStyle/>
              <a:p>
                <a:r>
                  <a:rPr lang="en-IN">
                    <a:noFill/>
                  </a:rPr>
                  <a:t> </a:t>
                </a:r>
              </a:p>
            </p:txBody>
          </p:sp>
        </mc:Fallback>
      </mc:AlternateContent>
    </p:spTree>
    <p:extLst>
      <p:ext uri="{BB962C8B-B14F-4D97-AF65-F5344CB8AC3E}">
        <p14:creationId xmlns:p14="http://schemas.microsoft.com/office/powerpoint/2010/main" val="22742763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494A-51D5-4D4F-6462-3478C70B1919}"/>
              </a:ext>
            </a:extLst>
          </p:cNvPr>
          <p:cNvSpPr>
            <a:spLocks noGrp="1"/>
          </p:cNvSpPr>
          <p:nvPr>
            <p:ph type="title"/>
          </p:nvPr>
        </p:nvSpPr>
        <p:spPr/>
        <p:txBody>
          <a:bodyPr/>
          <a:lstStyle/>
          <a:p>
            <a:r>
              <a:rPr lang="en-IN" dirty="0"/>
              <a:t>Max-Heap-Extract-Max</a:t>
            </a:r>
          </a:p>
        </p:txBody>
      </p:sp>
      <p:sp>
        <p:nvSpPr>
          <p:cNvPr id="3" name="Text Placeholder 2">
            <a:extLst>
              <a:ext uri="{FF2B5EF4-FFF2-40B4-BE49-F238E27FC236}">
                <a16:creationId xmlns:a16="http://schemas.microsoft.com/office/drawing/2014/main" id="{F32B6F25-F875-724D-BD03-0C52106AB54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559767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59FE-7D8B-D598-53B4-4F8736B8F3D9}"/>
              </a:ext>
            </a:extLst>
          </p:cNvPr>
          <p:cNvSpPr>
            <a:spLocks noGrp="1"/>
          </p:cNvSpPr>
          <p:nvPr>
            <p:ph type="title"/>
          </p:nvPr>
        </p:nvSpPr>
        <p:spPr/>
        <p:txBody>
          <a:bodyPr/>
          <a:lstStyle/>
          <a:p>
            <a:r>
              <a:rPr lang="en-US" dirty="0"/>
              <a:t>Max-Heap-Extract-Max</a:t>
            </a:r>
            <a:endParaRPr lang="en-IN" dirty="0"/>
          </a:p>
        </p:txBody>
      </p:sp>
      <p:sp>
        <p:nvSpPr>
          <p:cNvPr id="3" name="Content Placeholder 2">
            <a:extLst>
              <a:ext uri="{FF2B5EF4-FFF2-40B4-BE49-F238E27FC236}">
                <a16:creationId xmlns:a16="http://schemas.microsoft.com/office/drawing/2014/main" id="{7FA12234-C604-4DFA-4956-F25152DB3A2B}"/>
              </a:ext>
            </a:extLst>
          </p:cNvPr>
          <p:cNvSpPr>
            <a:spLocks noGrp="1"/>
          </p:cNvSpPr>
          <p:nvPr>
            <p:ph idx="1"/>
          </p:nvPr>
        </p:nvSpPr>
        <p:spPr/>
        <p:txBody>
          <a:bodyPr/>
          <a:lstStyle/>
          <a:p>
            <a:r>
              <a:rPr lang="en-US" dirty="0"/>
              <a:t>The goal is to remove and return the maximum key</a:t>
            </a:r>
            <a:endParaRPr lang="en-IN" dirty="0"/>
          </a:p>
        </p:txBody>
      </p:sp>
    </p:spTree>
    <p:extLst>
      <p:ext uri="{BB962C8B-B14F-4D97-AF65-F5344CB8AC3E}">
        <p14:creationId xmlns:p14="http://schemas.microsoft.com/office/powerpoint/2010/main" val="38747466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Max-Heap-Extract-Max</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36" name="TextBox 35">
            <a:extLst>
              <a:ext uri="{FF2B5EF4-FFF2-40B4-BE49-F238E27FC236}">
                <a16:creationId xmlns:a16="http://schemas.microsoft.com/office/drawing/2014/main" id="{3E8A9EC2-03EF-A5F1-FFB2-230B5B491EBA}"/>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11</a:t>
            </a:r>
          </a:p>
        </p:txBody>
      </p:sp>
      <mc:AlternateContent xmlns:mc="http://schemas.openxmlformats.org/markup-compatibility/2006" xmlns:p14="http://schemas.microsoft.com/office/powerpoint/2010/main">
        <mc:Choice Requires="p14">
          <p:contentPart p14:bwMode="auto" r:id="rId3">
            <p14:nvContentPartPr>
              <p14:cNvPr id="35" name="Ink 34">
                <a:extLst>
                  <a:ext uri="{FF2B5EF4-FFF2-40B4-BE49-F238E27FC236}">
                    <a16:creationId xmlns:a16="http://schemas.microsoft.com/office/drawing/2014/main" id="{5EF37777-36EC-A233-59C1-7D29BD9B18B7}"/>
                  </a:ext>
                </a:extLst>
              </p14:cNvPr>
              <p14:cNvContentPartPr/>
              <p14:nvPr/>
            </p14:nvContentPartPr>
            <p14:xfrm>
              <a:off x="1020960" y="1737720"/>
              <a:ext cx="10826640" cy="4141440"/>
            </p14:xfrm>
          </p:contentPart>
        </mc:Choice>
        <mc:Fallback xmlns="">
          <p:pic>
            <p:nvPicPr>
              <p:cNvPr id="35" name="Ink 34">
                <a:extLst>
                  <a:ext uri="{FF2B5EF4-FFF2-40B4-BE49-F238E27FC236}">
                    <a16:creationId xmlns:a16="http://schemas.microsoft.com/office/drawing/2014/main" id="{5EF37777-36EC-A233-59C1-7D29BD9B18B7}"/>
                  </a:ext>
                </a:extLst>
              </p:cNvPr>
              <p:cNvPicPr/>
              <p:nvPr/>
            </p:nvPicPr>
            <p:blipFill>
              <a:blip r:embed="rId4"/>
              <a:stretch>
                <a:fillRect/>
              </a:stretch>
            </p:blipFill>
            <p:spPr>
              <a:xfrm>
                <a:off x="1011600" y="1728360"/>
                <a:ext cx="10845360" cy="4160160"/>
              </a:xfrm>
              <a:prstGeom prst="rect">
                <a:avLst/>
              </a:prstGeom>
            </p:spPr>
          </p:pic>
        </mc:Fallback>
      </mc:AlternateContent>
    </p:spTree>
    <p:extLst>
      <p:ext uri="{BB962C8B-B14F-4D97-AF65-F5344CB8AC3E}">
        <p14:creationId xmlns:p14="http://schemas.microsoft.com/office/powerpoint/2010/main" val="27116358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Max-Heap-Extract-Max</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16</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3802595551"/>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11</a:t>
            </a:r>
          </a:p>
        </p:txBody>
      </p:sp>
    </p:spTree>
    <p:extLst>
      <p:ext uri="{BB962C8B-B14F-4D97-AF65-F5344CB8AC3E}">
        <p14:creationId xmlns:p14="http://schemas.microsoft.com/office/powerpoint/2010/main" val="20261475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Max-Heap-Extract-Max</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2285616067"/>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10</a:t>
            </a:r>
          </a:p>
        </p:txBody>
      </p:sp>
      <p:sp>
        <p:nvSpPr>
          <p:cNvPr id="35" name="TextBox 34">
            <a:extLst>
              <a:ext uri="{FF2B5EF4-FFF2-40B4-BE49-F238E27FC236}">
                <a16:creationId xmlns:a16="http://schemas.microsoft.com/office/drawing/2014/main" id="{B4DE4C15-CD0D-0F0C-317C-034EAF016A14}"/>
              </a:ext>
            </a:extLst>
          </p:cNvPr>
          <p:cNvSpPr txBox="1"/>
          <p:nvPr/>
        </p:nvSpPr>
        <p:spPr>
          <a:xfrm>
            <a:off x="7171362" y="1448656"/>
            <a:ext cx="4613096" cy="646331"/>
          </a:xfrm>
          <a:prstGeom prst="rect">
            <a:avLst/>
          </a:prstGeom>
          <a:noFill/>
        </p:spPr>
        <p:txBody>
          <a:bodyPr wrap="square" rtlCol="0">
            <a:spAutoFit/>
          </a:bodyPr>
          <a:lstStyle/>
          <a:p>
            <a:r>
              <a:rPr lang="en-US" dirty="0">
                <a:latin typeface="Consolas" panose="020B0609020204030204" pitchFamily="49" charset="0"/>
              </a:rPr>
              <a:t>replace </a:t>
            </a:r>
            <a:r>
              <a:rPr lang="en-US" dirty="0" err="1">
                <a:latin typeface="Consolas" panose="020B0609020204030204" pitchFamily="49" charset="0"/>
              </a:rPr>
              <a:t>arr</a:t>
            </a:r>
            <a:r>
              <a:rPr lang="en-US" dirty="0">
                <a:latin typeface="Consolas" panose="020B0609020204030204" pitchFamily="49" charset="0"/>
              </a:rPr>
              <a:t>[1] with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heap_len</a:t>
            </a:r>
            <a:r>
              <a:rPr lang="en-US" dirty="0">
                <a:latin typeface="Consolas" panose="020B0609020204030204" pitchFamily="49" charset="0"/>
              </a:rPr>
              <a:t>]</a:t>
            </a:r>
          </a:p>
          <a:p>
            <a:r>
              <a:rPr lang="en-US" dirty="0" err="1">
                <a:latin typeface="Consolas" panose="020B0609020204030204" pitchFamily="49" charset="0"/>
              </a:rPr>
              <a:t>heap_len</a:t>
            </a:r>
            <a:r>
              <a:rPr lang="en-US" dirty="0">
                <a:latin typeface="Consolas" panose="020B0609020204030204" pitchFamily="49" charset="0"/>
              </a:rPr>
              <a:t> -= 1</a:t>
            </a:r>
            <a:endParaRPr lang="en-IN" dirty="0">
              <a:latin typeface="Consolas" panose="020B0609020204030204" pitchFamily="49" charset="0"/>
            </a:endParaRPr>
          </a:p>
        </p:txBody>
      </p:sp>
      <p:cxnSp>
        <p:nvCxnSpPr>
          <p:cNvPr id="38" name="Straight Connector 37">
            <a:extLst>
              <a:ext uri="{FF2B5EF4-FFF2-40B4-BE49-F238E27FC236}">
                <a16:creationId xmlns:a16="http://schemas.microsoft.com/office/drawing/2014/main" id="{88AB44E3-C531-D76F-261E-D4DA8ACD7E6B}"/>
              </a:ext>
            </a:extLst>
          </p:cNvPr>
          <p:cNvCxnSpPr/>
          <p:nvPr/>
        </p:nvCxnSpPr>
        <p:spPr>
          <a:xfrm>
            <a:off x="4048020" y="4960712"/>
            <a:ext cx="1066795" cy="6182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96471E-1B34-2B52-CD98-E9D1BB701FB9}"/>
              </a:ext>
            </a:extLst>
          </p:cNvPr>
          <p:cNvCxnSpPr/>
          <p:nvPr/>
        </p:nvCxnSpPr>
        <p:spPr>
          <a:xfrm flipV="1">
            <a:off x="4145820" y="5050412"/>
            <a:ext cx="968995" cy="528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3628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Max-Heap-Extract-Max</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4</a:t>
            </a:r>
            <a:endParaRPr lang="en-IN" b="1" dirty="0">
              <a:solidFill>
                <a:schemeClr val="tx1"/>
              </a:solidFill>
              <a:highlight>
                <a:srgbClr val="FFFF00"/>
              </a:highlight>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14</a:t>
            </a:r>
            <a:endParaRPr lang="en-IN" b="1" dirty="0">
              <a:solidFill>
                <a:srgbClr val="FF0000"/>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10</a:t>
            </a:r>
          </a:p>
        </p:txBody>
      </p:sp>
      <p:cxnSp>
        <p:nvCxnSpPr>
          <p:cNvPr id="38" name="Straight Connector 37">
            <a:extLst>
              <a:ext uri="{FF2B5EF4-FFF2-40B4-BE49-F238E27FC236}">
                <a16:creationId xmlns:a16="http://schemas.microsoft.com/office/drawing/2014/main" id="{C4CB2D8B-256A-B8AA-21C3-EEBEB5CD90FD}"/>
              </a:ext>
            </a:extLst>
          </p:cNvPr>
          <p:cNvCxnSpPr/>
          <p:nvPr/>
        </p:nvCxnSpPr>
        <p:spPr>
          <a:xfrm>
            <a:off x="4048020" y="4960712"/>
            <a:ext cx="1066795" cy="6182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CCDFF3-724A-39AB-1B4E-7F055E34A180}"/>
              </a:ext>
            </a:extLst>
          </p:cNvPr>
          <p:cNvCxnSpPr/>
          <p:nvPr/>
        </p:nvCxnSpPr>
        <p:spPr>
          <a:xfrm flipV="1">
            <a:off x="4145820" y="5050412"/>
            <a:ext cx="968995" cy="528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0A705E9-397D-7686-B7DC-627380A3D7B1}"/>
              </a:ext>
            </a:extLst>
          </p:cNvPr>
          <p:cNvSpPr txBox="1"/>
          <p:nvPr/>
        </p:nvSpPr>
        <p:spPr>
          <a:xfrm>
            <a:off x="7171362" y="1448656"/>
            <a:ext cx="4613096" cy="923330"/>
          </a:xfrm>
          <a:prstGeom prst="rect">
            <a:avLst/>
          </a:prstGeom>
          <a:noFill/>
        </p:spPr>
        <p:txBody>
          <a:bodyPr wrap="square" rtlCol="0">
            <a:spAutoFit/>
          </a:bodyPr>
          <a:lstStyle/>
          <a:p>
            <a:r>
              <a:rPr lang="en-US" dirty="0">
                <a:latin typeface="Consolas" panose="020B0609020204030204" pitchFamily="49" charset="0"/>
              </a:rPr>
              <a:t>replace </a:t>
            </a:r>
            <a:r>
              <a:rPr lang="en-US" dirty="0" err="1">
                <a:latin typeface="Consolas" panose="020B0609020204030204" pitchFamily="49" charset="0"/>
              </a:rPr>
              <a:t>arr</a:t>
            </a:r>
            <a:r>
              <a:rPr lang="en-US" dirty="0">
                <a:latin typeface="Consolas" panose="020B0609020204030204" pitchFamily="49" charset="0"/>
              </a:rPr>
              <a:t>[1] with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heap_len</a:t>
            </a:r>
            <a:r>
              <a:rPr lang="en-US" dirty="0">
                <a:latin typeface="Consolas" panose="020B0609020204030204" pitchFamily="49" charset="0"/>
              </a:rPr>
              <a:t>]</a:t>
            </a:r>
          </a:p>
          <a:p>
            <a:r>
              <a:rPr lang="en-US" dirty="0" err="1">
                <a:latin typeface="Consolas" panose="020B0609020204030204" pitchFamily="49" charset="0"/>
              </a:rPr>
              <a:t>heap_len</a:t>
            </a:r>
            <a:r>
              <a:rPr lang="en-US" dirty="0">
                <a:latin typeface="Consolas" panose="020B0609020204030204" pitchFamily="49" charset="0"/>
              </a:rPr>
              <a:t> -= 1</a:t>
            </a:r>
          </a:p>
          <a:p>
            <a:r>
              <a:rPr lang="en-US" dirty="0" err="1">
                <a:solidFill>
                  <a:srgbClr val="FF0000"/>
                </a:solidFill>
                <a:latin typeface="Consolas" panose="020B0609020204030204" pitchFamily="49" charset="0"/>
              </a:rPr>
              <a:t>Max_Heapify</a:t>
            </a:r>
            <a:r>
              <a:rPr lang="en-US" dirty="0">
                <a:solidFill>
                  <a:srgbClr val="FF0000"/>
                </a:solidFill>
                <a:latin typeface="Consolas" panose="020B0609020204030204" pitchFamily="49" charset="0"/>
              </a:rPr>
              <a:t>(H, 1)</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35517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E69D-6D82-C742-82EC-548F12908541}"/>
              </a:ext>
            </a:extLst>
          </p:cNvPr>
          <p:cNvSpPr>
            <a:spLocks noGrp="1"/>
          </p:cNvSpPr>
          <p:nvPr>
            <p:ph type="title"/>
          </p:nvPr>
        </p:nvSpPr>
        <p:spPr/>
        <p:txBody>
          <a:bodyPr/>
          <a:lstStyle/>
          <a:p>
            <a:r>
              <a:rPr lang="en-US" dirty="0"/>
              <a:t>Nearly complete binary tree in an array</a:t>
            </a:r>
            <a:endParaRPr lang="en-IN" dirty="0"/>
          </a:p>
        </p:txBody>
      </p:sp>
      <p:sp>
        <p:nvSpPr>
          <p:cNvPr id="4" name="Oval 3">
            <a:extLst>
              <a:ext uri="{FF2B5EF4-FFF2-40B4-BE49-F238E27FC236}">
                <a16:creationId xmlns:a16="http://schemas.microsoft.com/office/drawing/2014/main" id="{1BB85E19-5CC3-E13C-5D92-A2E2C5CDA8EC}"/>
              </a:ext>
            </a:extLst>
          </p:cNvPr>
          <p:cNvSpPr/>
          <p:nvPr/>
        </p:nvSpPr>
        <p:spPr>
          <a:xfrm>
            <a:off x="4489807"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a:t>
            </a:r>
            <a:endParaRPr lang="en-IN" dirty="0">
              <a:solidFill>
                <a:schemeClr val="tx1"/>
              </a:solidFill>
            </a:endParaRPr>
          </a:p>
        </p:txBody>
      </p:sp>
      <p:sp>
        <p:nvSpPr>
          <p:cNvPr id="5" name="Oval 4">
            <a:extLst>
              <a:ext uri="{FF2B5EF4-FFF2-40B4-BE49-F238E27FC236}">
                <a16:creationId xmlns:a16="http://schemas.microsoft.com/office/drawing/2014/main" id="{0C22A14E-BAE5-842E-C161-F94C6FD5085A}"/>
              </a:ext>
            </a:extLst>
          </p:cNvPr>
          <p:cNvSpPr/>
          <p:nvPr/>
        </p:nvSpPr>
        <p:spPr>
          <a:xfrm>
            <a:off x="3018895"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endParaRPr lang="en-IN" dirty="0">
              <a:solidFill>
                <a:schemeClr val="tx1"/>
              </a:solidFill>
            </a:endParaRPr>
          </a:p>
        </p:txBody>
      </p:sp>
      <p:sp>
        <p:nvSpPr>
          <p:cNvPr id="6" name="Oval 5">
            <a:extLst>
              <a:ext uri="{FF2B5EF4-FFF2-40B4-BE49-F238E27FC236}">
                <a16:creationId xmlns:a16="http://schemas.microsoft.com/office/drawing/2014/main" id="{93AD3E67-29DC-7AA3-2473-943967FB01B3}"/>
              </a:ext>
            </a:extLst>
          </p:cNvPr>
          <p:cNvSpPr/>
          <p:nvPr/>
        </p:nvSpPr>
        <p:spPr>
          <a:xfrm>
            <a:off x="5976137"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endParaRPr lang="en-IN" dirty="0">
              <a:solidFill>
                <a:schemeClr val="tx1"/>
              </a:solidFill>
            </a:endParaRPr>
          </a:p>
        </p:txBody>
      </p:sp>
      <p:sp>
        <p:nvSpPr>
          <p:cNvPr id="7" name="Oval 6">
            <a:extLst>
              <a:ext uri="{FF2B5EF4-FFF2-40B4-BE49-F238E27FC236}">
                <a16:creationId xmlns:a16="http://schemas.microsoft.com/office/drawing/2014/main" id="{150C8E43-BCB0-5EE9-3CE4-BDF3EEE35156}"/>
              </a:ext>
            </a:extLst>
          </p:cNvPr>
          <p:cNvSpPr/>
          <p:nvPr/>
        </p:nvSpPr>
        <p:spPr>
          <a:xfrm>
            <a:off x="2059972"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8" name="Oval 7">
            <a:extLst>
              <a:ext uri="{FF2B5EF4-FFF2-40B4-BE49-F238E27FC236}">
                <a16:creationId xmlns:a16="http://schemas.microsoft.com/office/drawing/2014/main" id="{7F258923-E85F-04A8-B601-195567BBDE53}"/>
              </a:ext>
            </a:extLst>
          </p:cNvPr>
          <p:cNvSpPr/>
          <p:nvPr/>
        </p:nvSpPr>
        <p:spPr>
          <a:xfrm>
            <a:off x="4082271"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endParaRPr lang="en-IN" dirty="0">
              <a:solidFill>
                <a:schemeClr val="tx1"/>
              </a:solidFill>
            </a:endParaRPr>
          </a:p>
        </p:txBody>
      </p:sp>
      <p:sp>
        <p:nvSpPr>
          <p:cNvPr id="9" name="Oval 8">
            <a:extLst>
              <a:ext uri="{FF2B5EF4-FFF2-40B4-BE49-F238E27FC236}">
                <a16:creationId xmlns:a16="http://schemas.microsoft.com/office/drawing/2014/main" id="{4B9028D0-363A-D3FE-BE35-12912E3EC73C}"/>
              </a:ext>
            </a:extLst>
          </p:cNvPr>
          <p:cNvSpPr/>
          <p:nvPr/>
        </p:nvSpPr>
        <p:spPr>
          <a:xfrm>
            <a:off x="1080499"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0" name="Oval 9">
            <a:extLst>
              <a:ext uri="{FF2B5EF4-FFF2-40B4-BE49-F238E27FC236}">
                <a16:creationId xmlns:a16="http://schemas.microsoft.com/office/drawing/2014/main" id="{F282E84D-BACC-6C2D-B7E1-A5E35844F78D}"/>
              </a:ext>
            </a:extLst>
          </p:cNvPr>
          <p:cNvSpPr/>
          <p:nvPr/>
        </p:nvSpPr>
        <p:spPr>
          <a:xfrm>
            <a:off x="2373328"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1" name="Oval 10">
            <a:extLst>
              <a:ext uri="{FF2B5EF4-FFF2-40B4-BE49-F238E27FC236}">
                <a16:creationId xmlns:a16="http://schemas.microsoft.com/office/drawing/2014/main" id="{144F1104-8518-8928-6D67-7CA8009339A6}"/>
              </a:ext>
            </a:extLst>
          </p:cNvPr>
          <p:cNvSpPr/>
          <p:nvPr/>
        </p:nvSpPr>
        <p:spPr>
          <a:xfrm>
            <a:off x="3440127"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2" name="Oval 11">
            <a:extLst>
              <a:ext uri="{FF2B5EF4-FFF2-40B4-BE49-F238E27FC236}">
                <a16:creationId xmlns:a16="http://schemas.microsoft.com/office/drawing/2014/main" id="{BDD23BB6-3868-9619-F7AB-A77232506F26}"/>
              </a:ext>
            </a:extLst>
          </p:cNvPr>
          <p:cNvSpPr/>
          <p:nvPr/>
        </p:nvSpPr>
        <p:spPr>
          <a:xfrm>
            <a:off x="6777516"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3" name="Oval 12">
            <a:extLst>
              <a:ext uri="{FF2B5EF4-FFF2-40B4-BE49-F238E27FC236}">
                <a16:creationId xmlns:a16="http://schemas.microsoft.com/office/drawing/2014/main" id="{E8FB95C3-DE31-9D20-E535-7A3BCC2D6DA3}"/>
              </a:ext>
            </a:extLst>
          </p:cNvPr>
          <p:cNvSpPr/>
          <p:nvPr/>
        </p:nvSpPr>
        <p:spPr>
          <a:xfrm>
            <a:off x="5357969"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FEA244CF-3FCB-21E6-5AC6-A70FB6DF5D45}"/>
              </a:ext>
            </a:extLst>
          </p:cNvPr>
          <p:cNvCxnSpPr>
            <a:stCxn id="4" idx="3"/>
            <a:endCxn id="5" idx="7"/>
          </p:cNvCxnSpPr>
          <p:nvPr/>
        </p:nvCxnSpPr>
        <p:spPr>
          <a:xfrm flipH="1">
            <a:off x="3588915"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FE4E7A-7C3D-E061-A653-4E97A1B1E903}"/>
              </a:ext>
            </a:extLst>
          </p:cNvPr>
          <p:cNvCxnSpPr>
            <a:stCxn id="4" idx="5"/>
            <a:endCxn id="6" idx="1"/>
          </p:cNvCxnSpPr>
          <p:nvPr/>
        </p:nvCxnSpPr>
        <p:spPr>
          <a:xfrm>
            <a:off x="5059827"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AC118B-74DF-78E3-A3FE-6EAA18884DE6}"/>
              </a:ext>
            </a:extLst>
          </p:cNvPr>
          <p:cNvCxnSpPr>
            <a:stCxn id="5" idx="3"/>
            <a:endCxn id="7" idx="7"/>
          </p:cNvCxnSpPr>
          <p:nvPr/>
        </p:nvCxnSpPr>
        <p:spPr>
          <a:xfrm flipH="1">
            <a:off x="2629992"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5F808-71E1-67D9-D364-CDB4BE360E44}"/>
              </a:ext>
            </a:extLst>
          </p:cNvPr>
          <p:cNvCxnSpPr>
            <a:stCxn id="7" idx="3"/>
            <a:endCxn id="9" idx="7"/>
          </p:cNvCxnSpPr>
          <p:nvPr/>
        </p:nvCxnSpPr>
        <p:spPr>
          <a:xfrm flipH="1">
            <a:off x="1650519"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F79B29-4461-414C-3092-C5A977618E41}"/>
              </a:ext>
            </a:extLst>
          </p:cNvPr>
          <p:cNvCxnSpPr>
            <a:stCxn id="7" idx="5"/>
            <a:endCxn id="10" idx="0"/>
          </p:cNvCxnSpPr>
          <p:nvPr/>
        </p:nvCxnSpPr>
        <p:spPr>
          <a:xfrm>
            <a:off x="2629992"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96A398-FB1E-00DC-CB97-A80248DF487F}"/>
              </a:ext>
            </a:extLst>
          </p:cNvPr>
          <p:cNvCxnSpPr>
            <a:stCxn id="8" idx="3"/>
            <a:endCxn id="11" idx="0"/>
          </p:cNvCxnSpPr>
          <p:nvPr/>
        </p:nvCxnSpPr>
        <p:spPr>
          <a:xfrm flipH="1">
            <a:off x="3774037"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1A9D14-4896-D227-2B25-A9F66A4068A1}"/>
              </a:ext>
            </a:extLst>
          </p:cNvPr>
          <p:cNvCxnSpPr>
            <a:stCxn id="5" idx="5"/>
            <a:endCxn id="8" idx="1"/>
          </p:cNvCxnSpPr>
          <p:nvPr/>
        </p:nvCxnSpPr>
        <p:spPr>
          <a:xfrm>
            <a:off x="3588915"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8E5650-48B4-9C48-1446-CB2765723525}"/>
              </a:ext>
            </a:extLst>
          </p:cNvPr>
          <p:cNvCxnSpPr>
            <a:stCxn id="6" idx="3"/>
            <a:endCxn id="13" idx="0"/>
          </p:cNvCxnSpPr>
          <p:nvPr/>
        </p:nvCxnSpPr>
        <p:spPr>
          <a:xfrm flipH="1">
            <a:off x="5691879"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B9238F-52FC-849C-5837-0E5DC9A8A9DB}"/>
              </a:ext>
            </a:extLst>
          </p:cNvPr>
          <p:cNvCxnSpPr>
            <a:stCxn id="6" idx="5"/>
            <a:endCxn id="12" idx="1"/>
          </p:cNvCxnSpPr>
          <p:nvPr/>
        </p:nvCxnSpPr>
        <p:spPr>
          <a:xfrm>
            <a:off x="6546157"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371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Max-Heap-Extract-Max</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14</a:t>
            </a:r>
            <a:endParaRPr lang="en-IN" dirty="0">
              <a:solidFill>
                <a:schemeClr val="tx1"/>
              </a:solidFill>
              <a:highlight>
                <a:srgbClr val="FFFF00"/>
              </a:highlight>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4</a:t>
            </a:r>
            <a:endParaRPr lang="en-IN" b="1" dirty="0">
              <a:solidFill>
                <a:schemeClr val="tx1"/>
              </a:solidFill>
              <a:highlight>
                <a:srgbClr val="FFFF00"/>
              </a:highlight>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11</a:t>
            </a:r>
            <a:endParaRPr lang="en-IN" b="1" dirty="0">
              <a:solidFill>
                <a:srgbClr val="FF0000"/>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348398533"/>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10</a:t>
            </a:r>
          </a:p>
        </p:txBody>
      </p:sp>
      <p:cxnSp>
        <p:nvCxnSpPr>
          <p:cNvPr id="38" name="Straight Connector 37">
            <a:extLst>
              <a:ext uri="{FF2B5EF4-FFF2-40B4-BE49-F238E27FC236}">
                <a16:creationId xmlns:a16="http://schemas.microsoft.com/office/drawing/2014/main" id="{B190138E-BC9F-A0DC-3848-AD960BE1FB1A}"/>
              </a:ext>
            </a:extLst>
          </p:cNvPr>
          <p:cNvCxnSpPr/>
          <p:nvPr/>
        </p:nvCxnSpPr>
        <p:spPr>
          <a:xfrm>
            <a:off x="4048020" y="4960712"/>
            <a:ext cx="1066795" cy="6182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D47E2F-FA5A-E613-C5D0-6985F38AE841}"/>
              </a:ext>
            </a:extLst>
          </p:cNvPr>
          <p:cNvCxnSpPr/>
          <p:nvPr/>
        </p:nvCxnSpPr>
        <p:spPr>
          <a:xfrm flipV="1">
            <a:off x="4145820" y="5050412"/>
            <a:ext cx="968995" cy="528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42F6932-CD5B-BF80-ADFC-BF8A3AAAEE2D}"/>
              </a:ext>
            </a:extLst>
          </p:cNvPr>
          <p:cNvSpPr txBox="1"/>
          <p:nvPr/>
        </p:nvSpPr>
        <p:spPr>
          <a:xfrm>
            <a:off x="7171362" y="1448656"/>
            <a:ext cx="4613096" cy="923330"/>
          </a:xfrm>
          <a:prstGeom prst="rect">
            <a:avLst/>
          </a:prstGeom>
          <a:noFill/>
        </p:spPr>
        <p:txBody>
          <a:bodyPr wrap="square" rtlCol="0">
            <a:spAutoFit/>
          </a:bodyPr>
          <a:lstStyle/>
          <a:p>
            <a:r>
              <a:rPr lang="en-US" dirty="0">
                <a:latin typeface="Consolas" panose="020B0609020204030204" pitchFamily="49" charset="0"/>
              </a:rPr>
              <a:t>replace </a:t>
            </a:r>
            <a:r>
              <a:rPr lang="en-US" dirty="0" err="1">
                <a:latin typeface="Consolas" panose="020B0609020204030204" pitchFamily="49" charset="0"/>
              </a:rPr>
              <a:t>arr</a:t>
            </a:r>
            <a:r>
              <a:rPr lang="en-US" dirty="0">
                <a:latin typeface="Consolas" panose="020B0609020204030204" pitchFamily="49" charset="0"/>
              </a:rPr>
              <a:t>[1] with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heap_len</a:t>
            </a:r>
            <a:r>
              <a:rPr lang="en-US" dirty="0">
                <a:latin typeface="Consolas" panose="020B0609020204030204" pitchFamily="49" charset="0"/>
              </a:rPr>
              <a:t>]</a:t>
            </a:r>
          </a:p>
          <a:p>
            <a:r>
              <a:rPr lang="en-US" dirty="0" err="1">
                <a:latin typeface="Consolas" panose="020B0609020204030204" pitchFamily="49" charset="0"/>
              </a:rPr>
              <a:t>heap_len</a:t>
            </a:r>
            <a:r>
              <a:rPr lang="en-US" dirty="0">
                <a:latin typeface="Consolas" panose="020B0609020204030204" pitchFamily="49" charset="0"/>
              </a:rPr>
              <a:t> -= 1</a:t>
            </a:r>
          </a:p>
          <a:p>
            <a:r>
              <a:rPr lang="en-US" dirty="0" err="1">
                <a:solidFill>
                  <a:srgbClr val="FF0000"/>
                </a:solidFill>
                <a:latin typeface="Consolas" panose="020B0609020204030204" pitchFamily="49" charset="0"/>
              </a:rPr>
              <a:t>Max_Heapify</a:t>
            </a:r>
            <a:r>
              <a:rPr lang="en-US" dirty="0">
                <a:solidFill>
                  <a:srgbClr val="FF0000"/>
                </a:solidFill>
                <a:latin typeface="Consolas" panose="020B0609020204030204" pitchFamily="49" charset="0"/>
              </a:rPr>
              <a:t>(H, 1)</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5282718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Max-Heap-Extract-Max</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11</a:t>
            </a:r>
            <a:endParaRPr lang="en-IN" dirty="0">
              <a:solidFill>
                <a:schemeClr val="tx1"/>
              </a:solidFill>
              <a:highlight>
                <a:srgbClr val="FFFF00"/>
              </a:highlight>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ighlight>
                  <a:srgbClr val="FFFF00"/>
                </a:highlight>
              </a:rPr>
              <a:t>4</a:t>
            </a:r>
            <a:endParaRPr lang="en-IN" b="1" dirty="0">
              <a:solidFill>
                <a:schemeClr val="tx1"/>
              </a:solidFill>
              <a:highlight>
                <a:srgbClr val="FFFF00"/>
              </a:highlight>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a:t>
            </a:r>
            <a:endParaRPr lang="en-IN" b="1" dirty="0">
              <a:solidFill>
                <a:srgbClr val="FF0000"/>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852821312"/>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10</a:t>
            </a:r>
          </a:p>
        </p:txBody>
      </p:sp>
      <p:sp>
        <p:nvSpPr>
          <p:cNvPr id="35" name="TextBox 34">
            <a:extLst>
              <a:ext uri="{FF2B5EF4-FFF2-40B4-BE49-F238E27FC236}">
                <a16:creationId xmlns:a16="http://schemas.microsoft.com/office/drawing/2014/main" id="{B4DE4C15-CD0D-0F0C-317C-034EAF016A14}"/>
              </a:ext>
            </a:extLst>
          </p:cNvPr>
          <p:cNvSpPr txBox="1"/>
          <p:nvPr/>
        </p:nvSpPr>
        <p:spPr>
          <a:xfrm>
            <a:off x="7171362" y="1448656"/>
            <a:ext cx="4613096" cy="923330"/>
          </a:xfrm>
          <a:prstGeom prst="rect">
            <a:avLst/>
          </a:prstGeom>
          <a:noFill/>
        </p:spPr>
        <p:txBody>
          <a:bodyPr wrap="square" rtlCol="0">
            <a:spAutoFit/>
          </a:bodyPr>
          <a:lstStyle/>
          <a:p>
            <a:r>
              <a:rPr lang="en-US" dirty="0">
                <a:latin typeface="Consolas" panose="020B0609020204030204" pitchFamily="49" charset="0"/>
              </a:rPr>
              <a:t>replace </a:t>
            </a:r>
            <a:r>
              <a:rPr lang="en-US" dirty="0" err="1">
                <a:latin typeface="Consolas" panose="020B0609020204030204" pitchFamily="49" charset="0"/>
              </a:rPr>
              <a:t>arr</a:t>
            </a:r>
            <a:r>
              <a:rPr lang="en-US" dirty="0">
                <a:latin typeface="Consolas" panose="020B0609020204030204" pitchFamily="49" charset="0"/>
              </a:rPr>
              <a:t>[1] with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heap_len</a:t>
            </a:r>
            <a:r>
              <a:rPr lang="en-US" dirty="0">
                <a:latin typeface="Consolas" panose="020B0609020204030204" pitchFamily="49" charset="0"/>
              </a:rPr>
              <a:t>]</a:t>
            </a:r>
          </a:p>
          <a:p>
            <a:r>
              <a:rPr lang="en-US" dirty="0" err="1">
                <a:latin typeface="Consolas" panose="020B0609020204030204" pitchFamily="49" charset="0"/>
              </a:rPr>
              <a:t>heap_len</a:t>
            </a:r>
            <a:r>
              <a:rPr lang="en-US" dirty="0">
                <a:latin typeface="Consolas" panose="020B0609020204030204" pitchFamily="49" charset="0"/>
              </a:rPr>
              <a:t> -= 1</a:t>
            </a:r>
          </a:p>
          <a:p>
            <a:r>
              <a:rPr lang="en-US" dirty="0" err="1">
                <a:solidFill>
                  <a:srgbClr val="FF0000"/>
                </a:solidFill>
                <a:latin typeface="Consolas" panose="020B0609020204030204" pitchFamily="49" charset="0"/>
              </a:rPr>
              <a:t>Max_Heapify</a:t>
            </a:r>
            <a:r>
              <a:rPr lang="en-US" dirty="0">
                <a:solidFill>
                  <a:srgbClr val="FF0000"/>
                </a:solidFill>
                <a:latin typeface="Consolas" panose="020B0609020204030204" pitchFamily="49" charset="0"/>
              </a:rPr>
              <a:t>(H, 1)</a:t>
            </a:r>
            <a:endParaRPr lang="en-IN" dirty="0">
              <a:solidFill>
                <a:srgbClr val="FF0000"/>
              </a:solidFill>
              <a:latin typeface="Consolas" panose="020B0609020204030204" pitchFamily="49" charset="0"/>
            </a:endParaRPr>
          </a:p>
        </p:txBody>
      </p:sp>
      <p:cxnSp>
        <p:nvCxnSpPr>
          <p:cNvPr id="38" name="Straight Connector 37">
            <a:extLst>
              <a:ext uri="{FF2B5EF4-FFF2-40B4-BE49-F238E27FC236}">
                <a16:creationId xmlns:a16="http://schemas.microsoft.com/office/drawing/2014/main" id="{664C0F5D-B71C-A8C1-1192-5A66AD0C2F79}"/>
              </a:ext>
            </a:extLst>
          </p:cNvPr>
          <p:cNvCxnSpPr/>
          <p:nvPr/>
        </p:nvCxnSpPr>
        <p:spPr>
          <a:xfrm>
            <a:off x="4048020" y="4960712"/>
            <a:ext cx="1066795" cy="6182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9C9EA-7251-4C94-E7AB-FA6A2A6B0FB4}"/>
              </a:ext>
            </a:extLst>
          </p:cNvPr>
          <p:cNvCxnSpPr/>
          <p:nvPr/>
        </p:nvCxnSpPr>
        <p:spPr>
          <a:xfrm flipV="1">
            <a:off x="4145820" y="5050412"/>
            <a:ext cx="968995" cy="528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844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Max-Heap-Extract-Max</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5</a:t>
            </a:r>
            <a:endParaRPr lang="en-IN" dirty="0">
              <a:solidFill>
                <a:schemeClr val="tx1"/>
              </a:solidFill>
              <a:highlight>
                <a:srgbClr val="FFFF00"/>
              </a:highlight>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4</a:t>
            </a:r>
            <a:endParaRPr lang="en-IN" dirty="0">
              <a:solidFill>
                <a:schemeClr val="tx1"/>
              </a:solidFill>
              <a:highlight>
                <a:srgbClr val="FFFF00"/>
              </a:highlight>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1035333943"/>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10</a:t>
            </a:r>
          </a:p>
        </p:txBody>
      </p:sp>
      <p:sp>
        <p:nvSpPr>
          <p:cNvPr id="35" name="TextBox 34">
            <a:extLst>
              <a:ext uri="{FF2B5EF4-FFF2-40B4-BE49-F238E27FC236}">
                <a16:creationId xmlns:a16="http://schemas.microsoft.com/office/drawing/2014/main" id="{B4DE4C15-CD0D-0F0C-317C-034EAF016A14}"/>
              </a:ext>
            </a:extLst>
          </p:cNvPr>
          <p:cNvSpPr txBox="1"/>
          <p:nvPr/>
        </p:nvSpPr>
        <p:spPr>
          <a:xfrm>
            <a:off x="7171362" y="1448656"/>
            <a:ext cx="4613096" cy="923330"/>
          </a:xfrm>
          <a:prstGeom prst="rect">
            <a:avLst/>
          </a:prstGeom>
          <a:noFill/>
        </p:spPr>
        <p:txBody>
          <a:bodyPr wrap="square" rtlCol="0">
            <a:spAutoFit/>
          </a:bodyPr>
          <a:lstStyle/>
          <a:p>
            <a:r>
              <a:rPr lang="en-US" dirty="0">
                <a:latin typeface="Consolas" panose="020B0609020204030204" pitchFamily="49" charset="0"/>
              </a:rPr>
              <a:t>replace </a:t>
            </a:r>
            <a:r>
              <a:rPr lang="en-US" dirty="0" err="1">
                <a:latin typeface="Consolas" panose="020B0609020204030204" pitchFamily="49" charset="0"/>
              </a:rPr>
              <a:t>arr</a:t>
            </a:r>
            <a:r>
              <a:rPr lang="en-US" dirty="0">
                <a:latin typeface="Consolas" panose="020B0609020204030204" pitchFamily="49" charset="0"/>
              </a:rPr>
              <a:t>[1] with </a:t>
            </a:r>
            <a:r>
              <a:rPr lang="en-US" dirty="0" err="1">
                <a:latin typeface="Consolas" panose="020B0609020204030204" pitchFamily="49" charset="0"/>
              </a:rPr>
              <a:t>arr</a:t>
            </a:r>
            <a:r>
              <a:rPr lang="en-US" dirty="0">
                <a:latin typeface="Consolas" panose="020B0609020204030204" pitchFamily="49" charset="0"/>
              </a:rPr>
              <a:t>[</a:t>
            </a:r>
            <a:r>
              <a:rPr lang="en-US" dirty="0" err="1">
                <a:latin typeface="Consolas" panose="020B0609020204030204" pitchFamily="49" charset="0"/>
              </a:rPr>
              <a:t>heap_len</a:t>
            </a:r>
            <a:r>
              <a:rPr lang="en-US" dirty="0">
                <a:latin typeface="Consolas" panose="020B0609020204030204" pitchFamily="49" charset="0"/>
              </a:rPr>
              <a:t>]</a:t>
            </a:r>
          </a:p>
          <a:p>
            <a:r>
              <a:rPr lang="en-US" dirty="0" err="1">
                <a:latin typeface="Consolas" panose="020B0609020204030204" pitchFamily="49" charset="0"/>
              </a:rPr>
              <a:t>heap_len</a:t>
            </a:r>
            <a:r>
              <a:rPr lang="en-US" dirty="0">
                <a:latin typeface="Consolas" panose="020B0609020204030204" pitchFamily="49" charset="0"/>
              </a:rPr>
              <a:t> -= 1</a:t>
            </a:r>
          </a:p>
          <a:p>
            <a:r>
              <a:rPr lang="en-US" dirty="0" err="1">
                <a:solidFill>
                  <a:srgbClr val="FF0000"/>
                </a:solidFill>
                <a:latin typeface="Consolas" panose="020B0609020204030204" pitchFamily="49" charset="0"/>
              </a:rPr>
              <a:t>Max_Heapify</a:t>
            </a:r>
            <a:r>
              <a:rPr lang="en-US" dirty="0">
                <a:solidFill>
                  <a:srgbClr val="FF0000"/>
                </a:solidFill>
                <a:latin typeface="Consolas" panose="020B0609020204030204" pitchFamily="49" charset="0"/>
              </a:rPr>
              <a:t>(H, 1)</a:t>
            </a:r>
            <a:endParaRPr lang="en-IN" dirty="0">
              <a:solidFill>
                <a:srgbClr val="FF0000"/>
              </a:solidFill>
              <a:latin typeface="Consolas" panose="020B0609020204030204" pitchFamily="49" charset="0"/>
            </a:endParaRPr>
          </a:p>
        </p:txBody>
      </p:sp>
      <p:cxnSp>
        <p:nvCxnSpPr>
          <p:cNvPr id="38" name="Straight Connector 37">
            <a:extLst>
              <a:ext uri="{FF2B5EF4-FFF2-40B4-BE49-F238E27FC236}">
                <a16:creationId xmlns:a16="http://schemas.microsoft.com/office/drawing/2014/main" id="{55FE73BE-72F5-0337-0C53-5F07B3866D78}"/>
              </a:ext>
            </a:extLst>
          </p:cNvPr>
          <p:cNvCxnSpPr/>
          <p:nvPr/>
        </p:nvCxnSpPr>
        <p:spPr>
          <a:xfrm>
            <a:off x="4048020" y="4960712"/>
            <a:ext cx="1066795" cy="6182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8C4430-C354-BF8D-BA8C-9984D5097586}"/>
              </a:ext>
            </a:extLst>
          </p:cNvPr>
          <p:cNvCxnSpPr/>
          <p:nvPr/>
        </p:nvCxnSpPr>
        <p:spPr>
          <a:xfrm flipV="1">
            <a:off x="4145820" y="5050412"/>
            <a:ext cx="968995" cy="528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3540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2BCA-3407-DEBF-4E9B-052F6D825BB6}"/>
              </a:ext>
            </a:extLst>
          </p:cNvPr>
          <p:cNvSpPr>
            <a:spLocks noGrp="1"/>
          </p:cNvSpPr>
          <p:nvPr>
            <p:ph type="title"/>
          </p:nvPr>
        </p:nvSpPr>
        <p:spPr>
          <a:xfrm>
            <a:off x="769374" y="1928456"/>
            <a:ext cx="3084871" cy="1325563"/>
          </a:xfrm>
        </p:spPr>
        <p:txBody>
          <a:bodyPr/>
          <a:lstStyle/>
          <a:p>
            <a:r>
              <a:rPr lang="en-US" dirty="0"/>
              <a:t>Max-Heap-Extract-Max</a:t>
            </a:r>
            <a:endParaRPr lang="en-IN" dirty="0"/>
          </a:p>
        </p:txBody>
      </p:sp>
      <p:sp>
        <p:nvSpPr>
          <p:cNvPr id="3" name="Content Placeholder 2">
            <a:extLst>
              <a:ext uri="{FF2B5EF4-FFF2-40B4-BE49-F238E27FC236}">
                <a16:creationId xmlns:a16="http://schemas.microsoft.com/office/drawing/2014/main" id="{6DDDB544-FAA7-924D-F4FE-8E48D7F59F89}"/>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r>
              <a:rPr lang="en-US" dirty="0"/>
              <a:t>Time complexity:</a:t>
            </a:r>
            <a:endParaRPr lang="en-IN" dirty="0"/>
          </a:p>
        </p:txBody>
      </p:sp>
      <p:sp>
        <p:nvSpPr>
          <p:cNvPr id="5" name="TextBox 4">
            <a:extLst>
              <a:ext uri="{FF2B5EF4-FFF2-40B4-BE49-F238E27FC236}">
                <a16:creationId xmlns:a16="http://schemas.microsoft.com/office/drawing/2014/main" id="{4139A700-1E77-152A-A815-1F35C658AE44}"/>
              </a:ext>
            </a:extLst>
          </p:cNvPr>
          <p:cNvSpPr txBox="1"/>
          <p:nvPr/>
        </p:nvSpPr>
        <p:spPr>
          <a:xfrm>
            <a:off x="5093110" y="117987"/>
            <a:ext cx="7020232" cy="6555641"/>
          </a:xfrm>
          <a:prstGeom prst="rect">
            <a:avLst/>
          </a:prstGeom>
          <a:noFill/>
        </p:spPr>
        <p:txBody>
          <a:bodyPr wrap="square" rtlCol="0">
            <a:spAutoFit/>
          </a:bodyPr>
          <a:lstStyle/>
          <a:p>
            <a:pPr marL="457200" indent="-457200">
              <a:buFont typeface="+mj-lt"/>
              <a:buAutoNum type="arabicPeriod"/>
            </a:pPr>
            <a:r>
              <a:rPr lang="en-IN" sz="2000" dirty="0"/>
              <a:t>struct Heap {</a:t>
            </a:r>
          </a:p>
          <a:p>
            <a:pPr marL="457200" indent="-457200">
              <a:buFont typeface="+mj-lt"/>
              <a:buAutoNum type="arabicPeriod"/>
            </a:pPr>
            <a:r>
              <a:rPr lang="en-IN" sz="2000" dirty="0"/>
              <a:t>   int *</a:t>
            </a:r>
            <a:r>
              <a:rPr lang="en-IN" sz="2000" dirty="0" err="1"/>
              <a:t>arr</a:t>
            </a:r>
            <a:r>
              <a:rPr lang="en-IN" sz="2000" dirty="0"/>
              <a:t>;</a:t>
            </a:r>
          </a:p>
          <a:p>
            <a:pPr marL="457200" indent="-457200">
              <a:buFont typeface="+mj-lt"/>
              <a:buAutoNum type="arabicPeriod"/>
            </a:pPr>
            <a:r>
              <a:rPr lang="en-IN" sz="2000" dirty="0"/>
              <a:t>   int capacity;     // maximum size of heap</a:t>
            </a:r>
          </a:p>
          <a:p>
            <a:pPr marL="457200" indent="-457200">
              <a:buFont typeface="+mj-lt"/>
              <a:buAutoNum type="arabicPeriod"/>
            </a:pPr>
            <a:r>
              <a:rPr lang="en-IN" sz="2000" dirty="0"/>
              <a:t>   int </a:t>
            </a:r>
            <a:r>
              <a:rPr lang="en-IN" sz="2000" dirty="0" err="1"/>
              <a:t>heap_size</a:t>
            </a:r>
            <a:r>
              <a:rPr lang="en-IN" sz="2000" dirty="0"/>
              <a:t>;  // number of elements in the heap</a:t>
            </a:r>
          </a:p>
          <a:p>
            <a:pPr marL="457200" indent="-457200">
              <a:buFont typeface="+mj-lt"/>
              <a:buAutoNum type="arabicPeriod"/>
            </a:pPr>
            <a:r>
              <a:rPr lang="en-IN" sz="2000" dirty="0"/>
              <a:t>};</a:t>
            </a:r>
          </a:p>
          <a:p>
            <a:pPr marL="457200" indent="-457200">
              <a:buFont typeface="+mj-lt"/>
              <a:buAutoNum type="arabicPeriod"/>
            </a:pPr>
            <a:endParaRPr lang="en-IN" sz="2000" dirty="0"/>
          </a:p>
          <a:p>
            <a:pPr marL="457200" indent="-457200">
              <a:buFont typeface="+mj-lt"/>
              <a:buAutoNum type="arabicPeriod"/>
            </a:pPr>
            <a:r>
              <a:rPr lang="en-IN" sz="2000" dirty="0" err="1"/>
              <a:t>Max_Heap_Max</a:t>
            </a:r>
            <a:r>
              <a:rPr lang="en-IN" sz="2000" dirty="0"/>
              <a:t>(H)</a:t>
            </a:r>
          </a:p>
          <a:p>
            <a:pPr marL="457200" indent="-457200">
              <a:buFont typeface="+mj-lt"/>
              <a:buAutoNum type="arabicPeriod"/>
            </a:pPr>
            <a:r>
              <a:rPr lang="en-IN" sz="2000" dirty="0"/>
              <a:t>// H is a reference to the heap of type struct Heap</a:t>
            </a:r>
          </a:p>
          <a:p>
            <a:pPr marL="457200" indent="-457200">
              <a:buFont typeface="+mj-lt"/>
              <a:buAutoNum type="arabicPeriod"/>
            </a:pPr>
            <a:r>
              <a:rPr lang="en-IN" sz="2000" dirty="0"/>
              <a:t>// Output: return the value of the maximum element</a:t>
            </a:r>
          </a:p>
          <a:p>
            <a:pPr marL="457200" indent="-457200">
              <a:buFont typeface="+mj-lt"/>
              <a:buAutoNum type="arabicPeriod"/>
            </a:pPr>
            <a:r>
              <a:rPr lang="en-IN" sz="2000" dirty="0"/>
              <a:t>   </a:t>
            </a:r>
            <a:r>
              <a:rPr lang="en-IN" sz="2000" b="1" dirty="0"/>
              <a:t>if</a:t>
            </a:r>
            <a:r>
              <a:rPr lang="en-IN" sz="2000" dirty="0"/>
              <a:t> H-&gt;</a:t>
            </a:r>
            <a:r>
              <a:rPr lang="en-IN" sz="2000" dirty="0" err="1"/>
              <a:t>heap_size</a:t>
            </a:r>
            <a:r>
              <a:rPr lang="en-IN" sz="2000" dirty="0"/>
              <a:t> == 0</a:t>
            </a:r>
          </a:p>
          <a:p>
            <a:pPr marL="457200" indent="-457200">
              <a:buFont typeface="+mj-lt"/>
              <a:buAutoNum type="arabicPeriod"/>
            </a:pPr>
            <a:r>
              <a:rPr lang="en-IN" sz="2000" dirty="0"/>
              <a:t>       </a:t>
            </a:r>
            <a:r>
              <a:rPr lang="en-IN" sz="2000" dirty="0" err="1"/>
              <a:t>perror</a:t>
            </a:r>
            <a:r>
              <a:rPr lang="en-IN" sz="2000" dirty="0"/>
              <a:t>(“Heap underflow”)</a:t>
            </a:r>
          </a:p>
          <a:p>
            <a:pPr marL="457200" indent="-457200">
              <a:buFont typeface="+mj-lt"/>
              <a:buAutoNum type="arabicPeriod"/>
            </a:pPr>
            <a:r>
              <a:rPr lang="en-IN" sz="2000" dirty="0"/>
              <a:t>   </a:t>
            </a:r>
            <a:r>
              <a:rPr lang="en-IN" sz="2000" b="1" dirty="0"/>
              <a:t>return</a:t>
            </a:r>
            <a:r>
              <a:rPr lang="en-IN" sz="2000" dirty="0"/>
              <a:t> H-&gt;</a:t>
            </a:r>
            <a:r>
              <a:rPr lang="en-IN" sz="2000" dirty="0" err="1"/>
              <a:t>arr</a:t>
            </a:r>
            <a:r>
              <a:rPr lang="en-IN" sz="2000" dirty="0"/>
              <a:t>[1]</a:t>
            </a:r>
          </a:p>
          <a:p>
            <a:pPr marL="457200" indent="-457200">
              <a:buFont typeface="+mj-lt"/>
              <a:buAutoNum type="arabicPeriod"/>
            </a:pPr>
            <a:endParaRPr lang="en-IN" sz="2000" dirty="0"/>
          </a:p>
          <a:p>
            <a:pPr marL="457200" indent="-457200">
              <a:buFont typeface="+mj-lt"/>
              <a:buAutoNum type="arabicPeriod"/>
            </a:pPr>
            <a:r>
              <a:rPr lang="en-IN" sz="2000" dirty="0" err="1"/>
              <a:t>Max_Heap_Extract_Max</a:t>
            </a:r>
            <a:r>
              <a:rPr lang="en-IN" sz="2000" dirty="0"/>
              <a:t>(H)</a:t>
            </a:r>
          </a:p>
          <a:p>
            <a:pPr marL="457200" indent="-457200">
              <a:buFont typeface="+mj-lt"/>
              <a:buAutoNum type="arabicPeriod"/>
            </a:pPr>
            <a:r>
              <a:rPr lang="en-IN" sz="2000" dirty="0"/>
              <a:t>// H is a reference to the heap of type struct Heap</a:t>
            </a:r>
          </a:p>
          <a:p>
            <a:pPr marL="457200" indent="-457200">
              <a:buFont typeface="+mj-lt"/>
              <a:buAutoNum type="arabicPeriod"/>
            </a:pPr>
            <a:r>
              <a:rPr lang="en-IN" sz="2000" dirty="0"/>
              <a:t>// Output: delete the maximum element and return its value</a:t>
            </a:r>
          </a:p>
          <a:p>
            <a:pPr marL="457200" indent="-457200">
              <a:buFont typeface="+mj-lt"/>
              <a:buAutoNum type="arabicPeriod"/>
            </a:pPr>
            <a:r>
              <a:rPr lang="en-IN" sz="2000" dirty="0"/>
              <a:t>    max = </a:t>
            </a:r>
            <a:r>
              <a:rPr lang="en-IN" sz="2000" dirty="0" err="1"/>
              <a:t>Max_Heap_Max</a:t>
            </a:r>
            <a:r>
              <a:rPr lang="en-IN" sz="2000" dirty="0"/>
              <a:t>(H)</a:t>
            </a:r>
          </a:p>
          <a:p>
            <a:pPr marL="457200" indent="-457200">
              <a:buFont typeface="+mj-lt"/>
              <a:buAutoNum type="arabicPeriod"/>
            </a:pPr>
            <a:r>
              <a:rPr lang="en-IN" sz="2000" dirty="0"/>
              <a:t>    H-&gt;</a:t>
            </a:r>
            <a:r>
              <a:rPr lang="en-IN" sz="2000" dirty="0" err="1"/>
              <a:t>arr</a:t>
            </a:r>
            <a:r>
              <a:rPr lang="en-IN" sz="2000" dirty="0"/>
              <a:t>[1] = H-&gt;</a:t>
            </a:r>
            <a:r>
              <a:rPr lang="en-IN" sz="2000" dirty="0" err="1"/>
              <a:t>arr</a:t>
            </a:r>
            <a:r>
              <a:rPr lang="en-IN" sz="2000" dirty="0"/>
              <a:t>[H-&gt;</a:t>
            </a:r>
            <a:r>
              <a:rPr lang="en-IN" sz="2000" dirty="0" err="1"/>
              <a:t>heap_size</a:t>
            </a:r>
            <a:r>
              <a:rPr lang="en-IN" sz="2000" dirty="0"/>
              <a:t>]</a:t>
            </a:r>
          </a:p>
          <a:p>
            <a:pPr marL="457200" indent="-457200">
              <a:buFont typeface="+mj-lt"/>
              <a:buAutoNum type="arabicPeriod"/>
            </a:pPr>
            <a:r>
              <a:rPr lang="en-IN" sz="2000" dirty="0"/>
              <a:t>    H-&gt;</a:t>
            </a:r>
            <a:r>
              <a:rPr lang="en-IN" sz="2000" dirty="0" err="1"/>
              <a:t>heap_size</a:t>
            </a:r>
            <a:r>
              <a:rPr lang="en-IN" sz="2000" dirty="0"/>
              <a:t> = H-&gt;</a:t>
            </a:r>
            <a:r>
              <a:rPr lang="en-IN" sz="2000" dirty="0" err="1"/>
              <a:t>heap_size</a:t>
            </a:r>
            <a:r>
              <a:rPr lang="en-IN" sz="2000" dirty="0"/>
              <a:t> – 1</a:t>
            </a:r>
          </a:p>
          <a:p>
            <a:pPr marL="457200" indent="-457200">
              <a:buFont typeface="+mj-lt"/>
              <a:buAutoNum type="arabicPeriod"/>
            </a:pPr>
            <a:r>
              <a:rPr lang="en-IN" sz="2000" dirty="0"/>
              <a:t>    </a:t>
            </a:r>
            <a:r>
              <a:rPr lang="en-IN" sz="2000" dirty="0" err="1"/>
              <a:t>Max_Heapify</a:t>
            </a:r>
            <a:r>
              <a:rPr lang="en-IN" sz="2000" dirty="0"/>
              <a:t>(H, 1)</a:t>
            </a:r>
          </a:p>
          <a:p>
            <a:pPr marL="457200" indent="-457200">
              <a:buFont typeface="+mj-lt"/>
              <a:buAutoNum type="arabicPeriod"/>
            </a:pPr>
            <a:r>
              <a:rPr lang="en-IN" sz="2000" b="1" dirty="0"/>
              <a:t>    return</a:t>
            </a:r>
            <a:r>
              <a:rPr lang="en-IN" sz="2000" dirty="0"/>
              <a:t> max</a:t>
            </a:r>
          </a:p>
        </p:txBody>
      </p:sp>
    </p:spTree>
    <p:extLst>
      <p:ext uri="{BB962C8B-B14F-4D97-AF65-F5344CB8AC3E}">
        <p14:creationId xmlns:p14="http://schemas.microsoft.com/office/powerpoint/2010/main" val="37072471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5205-04E6-CD56-82D3-72040A63149C}"/>
              </a:ext>
            </a:extLst>
          </p:cNvPr>
          <p:cNvSpPr>
            <a:spLocks noGrp="1"/>
          </p:cNvSpPr>
          <p:nvPr>
            <p:ph type="title"/>
          </p:nvPr>
        </p:nvSpPr>
        <p:spPr/>
        <p:txBody>
          <a:bodyPr/>
          <a:lstStyle/>
          <a:p>
            <a:r>
              <a:rPr lang="en-IN" dirty="0"/>
              <a:t>Heapsort</a:t>
            </a:r>
          </a:p>
        </p:txBody>
      </p:sp>
      <p:sp>
        <p:nvSpPr>
          <p:cNvPr id="3" name="Text Placeholder 2">
            <a:extLst>
              <a:ext uri="{FF2B5EF4-FFF2-40B4-BE49-F238E27FC236}">
                <a16:creationId xmlns:a16="http://schemas.microsoft.com/office/drawing/2014/main" id="{ABF2CC54-0719-D3D2-3FC4-779A2D82C65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495287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E3032EA6-57F7-A039-14A1-840D44896D54}"/>
              </a:ext>
            </a:extLst>
          </p:cNvPr>
          <p:cNvSpPr/>
          <p:nvPr/>
        </p:nvSpPr>
        <p:spPr>
          <a:xfrm>
            <a:off x="4229525" y="491790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832D447A-37E3-6214-9A9C-2FCB9C5BE8F0}"/>
              </a:ext>
            </a:extLst>
          </p:cNvPr>
          <p:cNvCxnSpPr>
            <a:cxnSpLocks/>
            <a:stCxn id="8" idx="5"/>
            <a:endCxn id="23" idx="0"/>
          </p:cNvCxnSpPr>
          <p:nvPr/>
        </p:nvCxnSpPr>
        <p:spPr>
          <a:xfrm>
            <a:off x="4210504" y="4653536"/>
            <a:ext cx="352931" cy="26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sp>
        <p:nvSpPr>
          <p:cNvPr id="34" name="TextBox 33">
            <a:extLst>
              <a:ext uri="{FF2B5EF4-FFF2-40B4-BE49-F238E27FC236}">
                <a16:creationId xmlns:a16="http://schemas.microsoft.com/office/drawing/2014/main" id="{88AD7D78-D7B3-CB17-85C2-253BC0874DBF}"/>
              </a:ext>
            </a:extLst>
          </p:cNvPr>
          <p:cNvSpPr txBox="1"/>
          <p:nvPr/>
        </p:nvSpPr>
        <p:spPr>
          <a:xfrm>
            <a:off x="4135331" y="5727849"/>
            <a:ext cx="979484" cy="369332"/>
          </a:xfrm>
          <a:prstGeom prst="rect">
            <a:avLst/>
          </a:prstGeom>
          <a:noFill/>
        </p:spPr>
        <p:txBody>
          <a:bodyPr wrap="square" rtlCol="0">
            <a:spAutoFit/>
          </a:bodyPr>
          <a:lstStyle/>
          <a:p>
            <a:r>
              <a:rPr lang="en-US" b="1" dirty="0">
                <a:latin typeface="Consolas" panose="020B0609020204030204" pitchFamily="49" charset="0"/>
              </a:rPr>
              <a:t>idx:11</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11</a:t>
            </a:r>
          </a:p>
        </p:txBody>
      </p:sp>
      <p:sp>
        <p:nvSpPr>
          <p:cNvPr id="35" name="TextBox 34">
            <a:extLst>
              <a:ext uri="{FF2B5EF4-FFF2-40B4-BE49-F238E27FC236}">
                <a16:creationId xmlns:a16="http://schemas.microsoft.com/office/drawing/2014/main" id="{14EDA603-3300-2DE4-3BF9-B1442B2A8EA7}"/>
              </a:ext>
            </a:extLst>
          </p:cNvPr>
          <p:cNvSpPr txBox="1"/>
          <p:nvPr/>
        </p:nvSpPr>
        <p:spPr>
          <a:xfrm>
            <a:off x="7130265" y="1099335"/>
            <a:ext cx="4331214" cy="646331"/>
          </a:xfrm>
          <a:prstGeom prst="rect">
            <a:avLst/>
          </a:prstGeom>
          <a:noFill/>
        </p:spPr>
        <p:txBody>
          <a:bodyPr wrap="square" rtlCol="0">
            <a:spAutoFit/>
          </a:bodyPr>
          <a:lstStyle/>
          <a:p>
            <a:r>
              <a:rPr lang="en-US" dirty="0">
                <a:latin typeface="Consolas" panose="020B0609020204030204" pitchFamily="49" charset="0"/>
              </a:rPr>
              <a:t>How to implement heap sort using Max-Heap-Extract-Max.</a:t>
            </a:r>
            <a:endParaRPr lang="en-IN" dirty="0">
              <a:latin typeface="Consolas" panose="020B0609020204030204" pitchFamily="49" charset="0"/>
            </a:endParaRPr>
          </a:p>
        </p:txBody>
      </p:sp>
    </p:spTree>
    <p:extLst>
      <p:ext uri="{BB962C8B-B14F-4D97-AF65-F5344CB8AC3E}">
        <p14:creationId xmlns:p14="http://schemas.microsoft.com/office/powerpoint/2010/main" val="31485644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1" name="Oval 10">
            <a:extLst>
              <a:ext uri="{FF2B5EF4-FFF2-40B4-BE49-F238E27FC236}">
                <a16:creationId xmlns:a16="http://schemas.microsoft.com/office/drawing/2014/main" id="{EF1BE49F-AD15-9FCB-DFE6-164C74202533}"/>
              </a:ext>
            </a:extLst>
          </p:cNvPr>
          <p:cNvSpPr/>
          <p:nvPr/>
        </p:nvSpPr>
        <p:spPr>
          <a:xfrm>
            <a:off x="2998340" y="4960712"/>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189FCC-344A-8E3C-F884-F21A0BC7C8C5}"/>
              </a:ext>
            </a:extLst>
          </p:cNvPr>
          <p:cNvCxnSpPr>
            <a:cxnSpLocks/>
            <a:stCxn id="8" idx="3"/>
            <a:endCxn id="11" idx="0"/>
          </p:cNvCxnSpPr>
          <p:nvPr/>
        </p:nvCxnSpPr>
        <p:spPr>
          <a:xfrm flipH="1">
            <a:off x="3332250" y="4653536"/>
            <a:ext cx="406034" cy="30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sp>
        <p:nvSpPr>
          <p:cNvPr id="33" name="TextBox 32">
            <a:extLst>
              <a:ext uri="{FF2B5EF4-FFF2-40B4-BE49-F238E27FC236}">
                <a16:creationId xmlns:a16="http://schemas.microsoft.com/office/drawing/2014/main" id="{5557E4A0-7EF5-4FD1-4E08-DC2171ED943A}"/>
              </a:ext>
            </a:extLst>
          </p:cNvPr>
          <p:cNvSpPr txBox="1"/>
          <p:nvPr/>
        </p:nvSpPr>
        <p:spPr>
          <a:xfrm>
            <a:off x="2976067" y="5739833"/>
            <a:ext cx="979484" cy="369332"/>
          </a:xfrm>
          <a:prstGeom prst="rect">
            <a:avLst/>
          </a:prstGeom>
          <a:noFill/>
        </p:spPr>
        <p:txBody>
          <a:bodyPr wrap="square" rtlCol="0">
            <a:spAutoFit/>
          </a:bodyPr>
          <a:lstStyle/>
          <a:p>
            <a:r>
              <a:rPr lang="en-US" b="1" dirty="0">
                <a:latin typeface="Consolas" panose="020B0609020204030204" pitchFamily="49" charset="0"/>
              </a:rPr>
              <a:t>idx:10</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1833962918"/>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10</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369332"/>
          </a:xfrm>
          <a:prstGeom prst="rect">
            <a:avLst/>
          </a:prstGeom>
          <a:noFill/>
        </p:spPr>
        <p:txBody>
          <a:bodyPr wrap="square" rtlCol="0">
            <a:spAutoFit/>
          </a:bodyPr>
          <a:lstStyle/>
          <a:p>
            <a:r>
              <a:rPr lang="en-US" dirty="0">
                <a:latin typeface="Consolas" panose="020B0609020204030204" pitchFamily="49" charset="0"/>
              </a:rPr>
              <a:t>Max-Heap-Extract-Max(H)</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BE309E1C-A561-7DCE-4BB5-8D9849DB605A}"/>
                  </a:ext>
                </a:extLst>
              </p14:cNvPr>
              <p14:cNvContentPartPr/>
              <p14:nvPr/>
            </p14:nvContentPartPr>
            <p14:xfrm>
              <a:off x="11164680" y="5882760"/>
              <a:ext cx="263160" cy="352800"/>
            </p14:xfrm>
          </p:contentPart>
        </mc:Choice>
        <mc:Fallback xmlns="">
          <p:pic>
            <p:nvPicPr>
              <p:cNvPr id="23" name="Ink 22">
                <a:extLst>
                  <a:ext uri="{FF2B5EF4-FFF2-40B4-BE49-F238E27FC236}">
                    <a16:creationId xmlns:a16="http://schemas.microsoft.com/office/drawing/2014/main" id="{BE309E1C-A561-7DCE-4BB5-8D9849DB605A}"/>
                  </a:ext>
                </a:extLst>
              </p:cNvPr>
              <p:cNvPicPr/>
              <p:nvPr/>
            </p:nvPicPr>
            <p:blipFill>
              <a:blip r:embed="rId3"/>
              <a:stretch>
                <a:fillRect/>
              </a:stretch>
            </p:blipFill>
            <p:spPr>
              <a:xfrm>
                <a:off x="11155320" y="5873400"/>
                <a:ext cx="281880" cy="371520"/>
              </a:xfrm>
              <a:prstGeom prst="rect">
                <a:avLst/>
              </a:prstGeom>
            </p:spPr>
          </p:pic>
        </mc:Fallback>
      </mc:AlternateContent>
    </p:spTree>
    <p:extLst>
      <p:ext uri="{BB962C8B-B14F-4D97-AF65-F5344CB8AC3E}">
        <p14:creationId xmlns:p14="http://schemas.microsoft.com/office/powerpoint/2010/main" val="28039870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0" name="Oval 9">
            <a:extLst>
              <a:ext uri="{FF2B5EF4-FFF2-40B4-BE49-F238E27FC236}">
                <a16:creationId xmlns:a16="http://schemas.microsoft.com/office/drawing/2014/main" id="{C5FFE7B7-B982-39B3-5C10-B03F874DCD4E}"/>
              </a:ext>
            </a:extLst>
          </p:cNvPr>
          <p:cNvSpPr/>
          <p:nvPr/>
        </p:nvSpPr>
        <p:spPr>
          <a:xfrm>
            <a:off x="1931541" y="4952148"/>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4CC441-42FE-82F1-768D-5DD7AC7DD618}"/>
              </a:ext>
            </a:extLst>
          </p:cNvPr>
          <p:cNvCxnSpPr>
            <a:stCxn id="7" idx="5"/>
            <a:endCxn id="10" idx="0"/>
          </p:cNvCxnSpPr>
          <p:nvPr/>
        </p:nvCxnSpPr>
        <p:spPr>
          <a:xfrm>
            <a:off x="2188205" y="4614150"/>
            <a:ext cx="77246" cy="33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sp>
        <p:nvSpPr>
          <p:cNvPr id="32" name="TextBox 31">
            <a:extLst>
              <a:ext uri="{FF2B5EF4-FFF2-40B4-BE49-F238E27FC236}">
                <a16:creationId xmlns:a16="http://schemas.microsoft.com/office/drawing/2014/main" id="{C29179CB-D8F3-01AA-7A17-5939BC07F8F4}"/>
              </a:ext>
            </a:extLst>
          </p:cNvPr>
          <p:cNvSpPr txBox="1"/>
          <p:nvPr/>
        </p:nvSpPr>
        <p:spPr>
          <a:xfrm>
            <a:off x="1868172" y="5690173"/>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:9</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3454008576"/>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9</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923330"/>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28196199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9" name="Oval 8">
            <a:extLst>
              <a:ext uri="{FF2B5EF4-FFF2-40B4-BE49-F238E27FC236}">
                <a16:creationId xmlns:a16="http://schemas.microsoft.com/office/drawing/2014/main" id="{177AA3BD-3AB6-6AAE-886D-4514741A54C6}"/>
              </a:ext>
            </a:extLst>
          </p:cNvPr>
          <p:cNvSpPr/>
          <p:nvPr/>
        </p:nvSpPr>
        <p:spPr>
          <a:xfrm>
            <a:off x="638712" y="494358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853C2D-A6A4-4521-75FB-33A529A4B398}"/>
              </a:ext>
            </a:extLst>
          </p:cNvPr>
          <p:cNvCxnSpPr>
            <a:stCxn id="7" idx="3"/>
            <a:endCxn id="9" idx="7"/>
          </p:cNvCxnSpPr>
          <p:nvPr/>
        </p:nvCxnSpPr>
        <p:spPr>
          <a:xfrm flipH="1">
            <a:off x="1208732" y="4614150"/>
            <a:ext cx="507253" cy="436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sp>
        <p:nvSpPr>
          <p:cNvPr id="31" name="TextBox 30">
            <a:extLst>
              <a:ext uri="{FF2B5EF4-FFF2-40B4-BE49-F238E27FC236}">
                <a16:creationId xmlns:a16="http://schemas.microsoft.com/office/drawing/2014/main" id="{797535DC-E0D6-D12D-A69F-6DAC3C0AC078}"/>
              </a:ext>
            </a:extLst>
          </p:cNvPr>
          <p:cNvSpPr txBox="1"/>
          <p:nvPr/>
        </p:nvSpPr>
        <p:spPr>
          <a:xfrm>
            <a:off x="493151" y="5702157"/>
            <a:ext cx="834119" cy="369332"/>
          </a:xfrm>
          <a:prstGeom prst="rect">
            <a:avLst/>
          </a:prstGeom>
          <a:noFill/>
        </p:spPr>
        <p:txBody>
          <a:bodyPr wrap="square" rtlCol="0">
            <a:spAutoFit/>
          </a:bodyPr>
          <a:lstStyle/>
          <a:p>
            <a:r>
              <a:rPr lang="en-US" b="1" dirty="0">
                <a:latin typeface="Consolas" panose="020B0609020204030204" pitchFamily="49" charset="0"/>
              </a:rPr>
              <a:t>idx:8</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2805905683"/>
              </p:ext>
            </p:extLst>
          </p:nvPr>
        </p:nvGraphicFramePr>
        <p:xfrm>
          <a:off x="3737508" y="6257892"/>
          <a:ext cx="8127996" cy="36576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26089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8</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1200329"/>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1735329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DB7D-4107-8F6F-DE07-68B47D97A143}"/>
              </a:ext>
            </a:extLst>
          </p:cNvPr>
          <p:cNvSpPr>
            <a:spLocks noGrp="1"/>
          </p:cNvSpPr>
          <p:nvPr>
            <p:ph type="title"/>
          </p:nvPr>
        </p:nvSpPr>
        <p:spPr/>
        <p:txBody>
          <a:bodyPr/>
          <a:lstStyle/>
          <a:p>
            <a:r>
              <a:rPr lang="en-US" dirty="0"/>
              <a:t>Heap-Sort</a:t>
            </a:r>
            <a:endParaRPr lang="en-IN" dirty="0"/>
          </a:p>
        </p:txBody>
      </p:sp>
      <p:sp>
        <p:nvSpPr>
          <p:cNvPr id="4" name="Oval 3">
            <a:extLst>
              <a:ext uri="{FF2B5EF4-FFF2-40B4-BE49-F238E27FC236}">
                <a16:creationId xmlns:a16="http://schemas.microsoft.com/office/drawing/2014/main" id="{3D0B51A5-1858-BECD-C32A-BFC56E5FEAC6}"/>
              </a:ext>
            </a:extLst>
          </p:cNvPr>
          <p:cNvSpPr/>
          <p:nvPr/>
        </p:nvSpPr>
        <p:spPr>
          <a:xfrm>
            <a:off x="4048020" y="2044557"/>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5" name="Oval 4">
            <a:extLst>
              <a:ext uri="{FF2B5EF4-FFF2-40B4-BE49-F238E27FC236}">
                <a16:creationId xmlns:a16="http://schemas.microsoft.com/office/drawing/2014/main" id="{CBA8EB14-5465-E49D-00FB-20839A6A5812}"/>
              </a:ext>
            </a:extLst>
          </p:cNvPr>
          <p:cNvSpPr/>
          <p:nvPr/>
        </p:nvSpPr>
        <p:spPr>
          <a:xfrm>
            <a:off x="2577108" y="307025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6" name="Oval 5">
            <a:extLst>
              <a:ext uri="{FF2B5EF4-FFF2-40B4-BE49-F238E27FC236}">
                <a16:creationId xmlns:a16="http://schemas.microsoft.com/office/drawing/2014/main" id="{848669A7-3984-6A67-35E2-2497C9633B87}"/>
              </a:ext>
            </a:extLst>
          </p:cNvPr>
          <p:cNvSpPr/>
          <p:nvPr/>
        </p:nvSpPr>
        <p:spPr>
          <a:xfrm>
            <a:off x="5534350" y="3048001"/>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99016DE5-D9F5-4BD4-26EC-8296A9E443F5}"/>
              </a:ext>
            </a:extLst>
          </p:cNvPr>
          <p:cNvSpPr/>
          <p:nvPr/>
        </p:nvSpPr>
        <p:spPr>
          <a:xfrm>
            <a:off x="1618185" y="3991513"/>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 name="Oval 7">
            <a:extLst>
              <a:ext uri="{FF2B5EF4-FFF2-40B4-BE49-F238E27FC236}">
                <a16:creationId xmlns:a16="http://schemas.microsoft.com/office/drawing/2014/main" id="{D82821CD-34AE-0C4F-FFE2-5716E3685BB8}"/>
              </a:ext>
            </a:extLst>
          </p:cNvPr>
          <p:cNvSpPr/>
          <p:nvPr/>
        </p:nvSpPr>
        <p:spPr>
          <a:xfrm>
            <a:off x="3640484" y="4030899"/>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2" name="Oval 11">
            <a:extLst>
              <a:ext uri="{FF2B5EF4-FFF2-40B4-BE49-F238E27FC236}">
                <a16:creationId xmlns:a16="http://schemas.microsoft.com/office/drawing/2014/main" id="{BACE634B-AFBB-999A-8FC6-C48B1F61819D}"/>
              </a:ext>
            </a:extLst>
          </p:cNvPr>
          <p:cNvSpPr/>
          <p:nvPr/>
        </p:nvSpPr>
        <p:spPr>
          <a:xfrm>
            <a:off x="6335729" y="3982956"/>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sp>
        <p:nvSpPr>
          <p:cNvPr id="13" name="Oval 12">
            <a:extLst>
              <a:ext uri="{FF2B5EF4-FFF2-40B4-BE49-F238E27FC236}">
                <a16:creationId xmlns:a16="http://schemas.microsoft.com/office/drawing/2014/main" id="{6329544C-93AD-C9E5-171D-22F1671D345E}"/>
              </a:ext>
            </a:extLst>
          </p:cNvPr>
          <p:cNvSpPr/>
          <p:nvPr/>
        </p:nvSpPr>
        <p:spPr>
          <a:xfrm>
            <a:off x="4916182" y="4001794"/>
            <a:ext cx="667820" cy="729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6C65E5C7-C17B-F312-4A7B-71E15E12FE34}"/>
              </a:ext>
            </a:extLst>
          </p:cNvPr>
          <p:cNvCxnSpPr>
            <a:stCxn id="4" idx="3"/>
            <a:endCxn id="5" idx="7"/>
          </p:cNvCxnSpPr>
          <p:nvPr/>
        </p:nvCxnSpPr>
        <p:spPr>
          <a:xfrm flipH="1">
            <a:off x="3147128" y="2667194"/>
            <a:ext cx="998692" cy="509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A96E6B-D1AC-85A2-3D30-8F0F87CEDF58}"/>
              </a:ext>
            </a:extLst>
          </p:cNvPr>
          <p:cNvCxnSpPr>
            <a:stCxn id="4" idx="5"/>
            <a:endCxn id="6" idx="1"/>
          </p:cNvCxnSpPr>
          <p:nvPr/>
        </p:nvCxnSpPr>
        <p:spPr>
          <a:xfrm>
            <a:off x="4618040" y="2667194"/>
            <a:ext cx="1014110" cy="48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50FC5E-B879-D1AF-6CEF-733D8AD4F3EC}"/>
              </a:ext>
            </a:extLst>
          </p:cNvPr>
          <p:cNvCxnSpPr>
            <a:stCxn id="5" idx="3"/>
            <a:endCxn id="7" idx="7"/>
          </p:cNvCxnSpPr>
          <p:nvPr/>
        </p:nvCxnSpPr>
        <p:spPr>
          <a:xfrm flipH="1">
            <a:off x="2188205" y="3692896"/>
            <a:ext cx="486703" cy="40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3C0594-5EBA-FB9C-434C-56EB201FCEE8}"/>
              </a:ext>
            </a:extLst>
          </p:cNvPr>
          <p:cNvCxnSpPr>
            <a:cxnSpLocks/>
            <a:stCxn id="5" idx="5"/>
            <a:endCxn id="8" idx="1"/>
          </p:cNvCxnSpPr>
          <p:nvPr/>
        </p:nvCxnSpPr>
        <p:spPr>
          <a:xfrm>
            <a:off x="3147128" y="3692896"/>
            <a:ext cx="591156" cy="444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1285FC3-4E1D-2D94-3CE0-22DDD8E8BB4E}"/>
              </a:ext>
            </a:extLst>
          </p:cNvPr>
          <p:cNvCxnSpPr>
            <a:stCxn id="6" idx="3"/>
            <a:endCxn id="13" idx="0"/>
          </p:cNvCxnSpPr>
          <p:nvPr/>
        </p:nvCxnSpPr>
        <p:spPr>
          <a:xfrm flipH="1">
            <a:off x="5250092" y="3670638"/>
            <a:ext cx="382058" cy="33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13729D-D438-7C8E-C832-7C39EDA2CC41}"/>
              </a:ext>
            </a:extLst>
          </p:cNvPr>
          <p:cNvCxnSpPr>
            <a:stCxn id="6" idx="5"/>
            <a:endCxn id="12" idx="1"/>
          </p:cNvCxnSpPr>
          <p:nvPr/>
        </p:nvCxnSpPr>
        <p:spPr>
          <a:xfrm>
            <a:off x="6104370" y="3670638"/>
            <a:ext cx="329159" cy="41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AABB89-5445-0363-3F5D-B87543C9A6F1}"/>
              </a:ext>
            </a:extLst>
          </p:cNvPr>
          <p:cNvSpPr txBox="1"/>
          <p:nvPr/>
        </p:nvSpPr>
        <p:spPr>
          <a:xfrm>
            <a:off x="4798031" y="1972638"/>
            <a:ext cx="834119" cy="369332"/>
          </a:xfrm>
          <a:prstGeom prst="rect">
            <a:avLst/>
          </a:prstGeom>
          <a:noFill/>
        </p:spPr>
        <p:txBody>
          <a:bodyPr wrap="square" rtlCol="0">
            <a:spAutoFit/>
          </a:bodyPr>
          <a:lstStyle/>
          <a:p>
            <a:r>
              <a:rPr lang="en-US" b="1" dirty="0">
                <a:latin typeface="Consolas" panose="020B0609020204030204" pitchFamily="49" charset="0"/>
              </a:rPr>
              <a:t>idx:1</a:t>
            </a:r>
            <a:endParaRPr lang="en-IN" b="1" dirty="0">
              <a:latin typeface="Consolas" panose="020B0609020204030204" pitchFamily="49" charset="0"/>
            </a:endParaRPr>
          </a:p>
        </p:txBody>
      </p:sp>
      <p:sp>
        <p:nvSpPr>
          <p:cNvPr id="25" name="TextBox 24">
            <a:extLst>
              <a:ext uri="{FF2B5EF4-FFF2-40B4-BE49-F238E27FC236}">
                <a16:creationId xmlns:a16="http://schemas.microsoft.com/office/drawing/2014/main" id="{4BBD5D77-9A24-1CDB-2A56-E2ABE2108EC1}"/>
              </a:ext>
            </a:extLst>
          </p:cNvPr>
          <p:cNvSpPr txBox="1"/>
          <p:nvPr/>
        </p:nvSpPr>
        <p:spPr>
          <a:xfrm>
            <a:off x="2402447" y="2659292"/>
            <a:ext cx="834119" cy="369332"/>
          </a:xfrm>
          <a:prstGeom prst="rect">
            <a:avLst/>
          </a:prstGeom>
          <a:noFill/>
        </p:spPr>
        <p:txBody>
          <a:bodyPr wrap="square" rtlCol="0">
            <a:spAutoFit/>
          </a:bodyPr>
          <a:lstStyle/>
          <a:p>
            <a:r>
              <a:rPr lang="en-US" b="1" dirty="0">
                <a:latin typeface="Consolas" panose="020B0609020204030204" pitchFamily="49" charset="0"/>
              </a:rPr>
              <a:t>idx:2</a:t>
            </a:r>
            <a:endParaRPr lang="en-IN" b="1" dirty="0">
              <a:latin typeface="Consolas" panose="020B0609020204030204" pitchFamily="49" charset="0"/>
            </a:endParaRPr>
          </a:p>
        </p:txBody>
      </p:sp>
      <p:sp>
        <p:nvSpPr>
          <p:cNvPr id="26" name="TextBox 25">
            <a:extLst>
              <a:ext uri="{FF2B5EF4-FFF2-40B4-BE49-F238E27FC236}">
                <a16:creationId xmlns:a16="http://schemas.microsoft.com/office/drawing/2014/main" id="{8EF612A4-CA9B-4AA4-D946-CD154C205C63}"/>
              </a:ext>
            </a:extLst>
          </p:cNvPr>
          <p:cNvSpPr txBox="1"/>
          <p:nvPr/>
        </p:nvSpPr>
        <p:spPr>
          <a:xfrm>
            <a:off x="5739829" y="2698679"/>
            <a:ext cx="834119" cy="369332"/>
          </a:xfrm>
          <a:prstGeom prst="rect">
            <a:avLst/>
          </a:prstGeom>
          <a:noFill/>
        </p:spPr>
        <p:txBody>
          <a:bodyPr wrap="square" rtlCol="0">
            <a:spAutoFit/>
          </a:bodyPr>
          <a:lstStyle/>
          <a:p>
            <a:r>
              <a:rPr lang="en-US" b="1" dirty="0">
                <a:latin typeface="Consolas" panose="020B0609020204030204" pitchFamily="49" charset="0"/>
              </a:rPr>
              <a:t>idx:3</a:t>
            </a:r>
            <a:endParaRPr lang="en-IN" b="1" dirty="0">
              <a:latin typeface="Consolas" panose="020B0609020204030204" pitchFamily="49" charset="0"/>
            </a:endParaRPr>
          </a:p>
        </p:txBody>
      </p:sp>
      <p:sp>
        <p:nvSpPr>
          <p:cNvPr id="27" name="TextBox 26">
            <a:extLst>
              <a:ext uri="{FF2B5EF4-FFF2-40B4-BE49-F238E27FC236}">
                <a16:creationId xmlns:a16="http://schemas.microsoft.com/office/drawing/2014/main" id="{8753E2A5-ED8D-FCF8-BDB3-54BC420F0AFB}"/>
              </a:ext>
            </a:extLst>
          </p:cNvPr>
          <p:cNvSpPr txBox="1"/>
          <p:nvPr/>
        </p:nvSpPr>
        <p:spPr>
          <a:xfrm>
            <a:off x="1321949" y="3623347"/>
            <a:ext cx="834119" cy="369332"/>
          </a:xfrm>
          <a:prstGeom prst="rect">
            <a:avLst/>
          </a:prstGeom>
          <a:noFill/>
        </p:spPr>
        <p:txBody>
          <a:bodyPr wrap="square" rtlCol="0">
            <a:spAutoFit/>
          </a:bodyPr>
          <a:lstStyle/>
          <a:p>
            <a:r>
              <a:rPr lang="en-US" b="1" err="1">
                <a:latin typeface="Consolas" panose="020B0609020204030204" pitchFamily="49" charset="0"/>
              </a:rPr>
              <a:t>idx</a:t>
            </a:r>
            <a:r>
              <a:rPr lang="en-US" b="1">
                <a:latin typeface="Consolas" panose="020B0609020204030204" pitchFamily="49" charset="0"/>
              </a:rPr>
              <a:t>:4</a:t>
            </a:r>
            <a:endParaRPr lang="en-IN" b="1" dirty="0">
              <a:latin typeface="Consolas" panose="020B0609020204030204" pitchFamily="49" charset="0"/>
            </a:endParaRPr>
          </a:p>
        </p:txBody>
      </p:sp>
      <p:sp>
        <p:nvSpPr>
          <p:cNvPr id="28" name="TextBox 27">
            <a:extLst>
              <a:ext uri="{FF2B5EF4-FFF2-40B4-BE49-F238E27FC236}">
                <a16:creationId xmlns:a16="http://schemas.microsoft.com/office/drawing/2014/main" id="{D94952BD-667C-05A6-7BC4-1EB07CB0D461}"/>
              </a:ext>
            </a:extLst>
          </p:cNvPr>
          <p:cNvSpPr txBox="1"/>
          <p:nvPr/>
        </p:nvSpPr>
        <p:spPr>
          <a:xfrm>
            <a:off x="3693567" y="3693555"/>
            <a:ext cx="834119" cy="369332"/>
          </a:xfrm>
          <a:prstGeom prst="rect">
            <a:avLst/>
          </a:prstGeom>
          <a:noFill/>
        </p:spPr>
        <p:txBody>
          <a:bodyPr wrap="square" rtlCol="0">
            <a:spAutoFit/>
          </a:bodyPr>
          <a:lstStyle/>
          <a:p>
            <a:r>
              <a:rPr lang="en-US" b="1" dirty="0">
                <a:latin typeface="Consolas" panose="020B0609020204030204" pitchFamily="49" charset="0"/>
              </a:rPr>
              <a:t>idx:5</a:t>
            </a:r>
            <a:endParaRPr lang="en-IN" b="1" dirty="0">
              <a:latin typeface="Consolas" panose="020B0609020204030204" pitchFamily="49" charset="0"/>
            </a:endParaRPr>
          </a:p>
        </p:txBody>
      </p:sp>
      <p:sp>
        <p:nvSpPr>
          <p:cNvPr id="29" name="TextBox 28">
            <a:extLst>
              <a:ext uri="{FF2B5EF4-FFF2-40B4-BE49-F238E27FC236}">
                <a16:creationId xmlns:a16="http://schemas.microsoft.com/office/drawing/2014/main" id="{3C4D91B9-5E5B-1E57-3B82-968DB99BE99F}"/>
              </a:ext>
            </a:extLst>
          </p:cNvPr>
          <p:cNvSpPr txBox="1"/>
          <p:nvPr/>
        </p:nvSpPr>
        <p:spPr>
          <a:xfrm>
            <a:off x="4606250" y="3650749"/>
            <a:ext cx="834119" cy="369332"/>
          </a:xfrm>
          <a:prstGeom prst="rect">
            <a:avLst/>
          </a:prstGeom>
          <a:noFill/>
        </p:spPr>
        <p:txBody>
          <a:bodyPr wrap="square" rtlCol="0">
            <a:spAutoFit/>
          </a:bodyPr>
          <a:lstStyle/>
          <a:p>
            <a:r>
              <a:rPr lang="en-US" b="1" dirty="0">
                <a:latin typeface="Consolas" panose="020B0609020204030204" pitchFamily="49" charset="0"/>
              </a:rPr>
              <a:t>idx:6</a:t>
            </a:r>
            <a:endParaRPr lang="en-IN" b="1" dirty="0">
              <a:latin typeface="Consolas" panose="020B0609020204030204" pitchFamily="49" charset="0"/>
            </a:endParaRPr>
          </a:p>
        </p:txBody>
      </p:sp>
      <p:sp>
        <p:nvSpPr>
          <p:cNvPr id="30" name="TextBox 29">
            <a:extLst>
              <a:ext uri="{FF2B5EF4-FFF2-40B4-BE49-F238E27FC236}">
                <a16:creationId xmlns:a16="http://schemas.microsoft.com/office/drawing/2014/main" id="{1E07942B-534D-5B0D-B763-6C373F3498A8}"/>
              </a:ext>
            </a:extLst>
          </p:cNvPr>
          <p:cNvSpPr txBox="1"/>
          <p:nvPr/>
        </p:nvSpPr>
        <p:spPr>
          <a:xfrm>
            <a:off x="6638823" y="3638765"/>
            <a:ext cx="834119" cy="369332"/>
          </a:xfrm>
          <a:prstGeom prst="rect">
            <a:avLst/>
          </a:prstGeom>
          <a:noFill/>
        </p:spPr>
        <p:txBody>
          <a:bodyPr wrap="square" rtlCol="0">
            <a:spAutoFit/>
          </a:bodyPr>
          <a:lstStyle/>
          <a:p>
            <a:r>
              <a:rPr lang="en-US" b="1" dirty="0">
                <a:latin typeface="Consolas" panose="020B0609020204030204" pitchFamily="49" charset="0"/>
              </a:rPr>
              <a:t>idx:7</a:t>
            </a:r>
            <a:endParaRPr lang="en-IN" b="1" dirty="0">
              <a:latin typeface="Consolas" panose="020B0609020204030204" pitchFamily="49" charset="0"/>
            </a:endParaRPr>
          </a:p>
        </p:txBody>
      </p:sp>
      <p:graphicFrame>
        <p:nvGraphicFramePr>
          <p:cNvPr id="37" name="Table 37">
            <a:extLst>
              <a:ext uri="{FF2B5EF4-FFF2-40B4-BE49-F238E27FC236}">
                <a16:creationId xmlns:a16="http://schemas.microsoft.com/office/drawing/2014/main" id="{B2F745F7-4EAB-1D98-EB7C-1350D6EF8907}"/>
              </a:ext>
            </a:extLst>
          </p:cNvPr>
          <p:cNvGraphicFramePr>
            <a:graphicFrameLocks noGrp="1"/>
          </p:cNvGraphicFramePr>
          <p:nvPr>
            <p:extLst>
              <p:ext uri="{D42A27DB-BD31-4B8C-83A1-F6EECF244321}">
                <p14:modId xmlns:p14="http://schemas.microsoft.com/office/powerpoint/2010/main" val="1269884827"/>
              </p:ext>
            </p:extLst>
          </p:nvPr>
        </p:nvGraphicFramePr>
        <p:xfrm>
          <a:off x="3737508" y="6267724"/>
          <a:ext cx="8127996" cy="370840"/>
        </p:xfrm>
        <a:graphic>
          <a:graphicData uri="http://schemas.openxmlformats.org/drawingml/2006/table">
            <a:tbl>
              <a:tblPr bandRow="1">
                <a:tableStyleId>{5C22544A-7EE6-4342-B048-85BDC9FD1C3A}</a:tableStyleId>
              </a:tblPr>
              <a:tblGrid>
                <a:gridCol w="677333">
                  <a:extLst>
                    <a:ext uri="{9D8B030D-6E8A-4147-A177-3AD203B41FA5}">
                      <a16:colId xmlns:a16="http://schemas.microsoft.com/office/drawing/2014/main" val="2066094256"/>
                    </a:ext>
                  </a:extLst>
                </a:gridCol>
                <a:gridCol w="677333">
                  <a:extLst>
                    <a:ext uri="{9D8B030D-6E8A-4147-A177-3AD203B41FA5}">
                      <a16:colId xmlns:a16="http://schemas.microsoft.com/office/drawing/2014/main" val="3025748072"/>
                    </a:ext>
                  </a:extLst>
                </a:gridCol>
                <a:gridCol w="677333">
                  <a:extLst>
                    <a:ext uri="{9D8B030D-6E8A-4147-A177-3AD203B41FA5}">
                      <a16:colId xmlns:a16="http://schemas.microsoft.com/office/drawing/2014/main" val="902222072"/>
                    </a:ext>
                  </a:extLst>
                </a:gridCol>
                <a:gridCol w="677333">
                  <a:extLst>
                    <a:ext uri="{9D8B030D-6E8A-4147-A177-3AD203B41FA5}">
                      <a16:colId xmlns:a16="http://schemas.microsoft.com/office/drawing/2014/main" val="448018655"/>
                    </a:ext>
                  </a:extLst>
                </a:gridCol>
                <a:gridCol w="677333">
                  <a:extLst>
                    <a:ext uri="{9D8B030D-6E8A-4147-A177-3AD203B41FA5}">
                      <a16:colId xmlns:a16="http://schemas.microsoft.com/office/drawing/2014/main" val="3020269867"/>
                    </a:ext>
                  </a:extLst>
                </a:gridCol>
                <a:gridCol w="677333">
                  <a:extLst>
                    <a:ext uri="{9D8B030D-6E8A-4147-A177-3AD203B41FA5}">
                      <a16:colId xmlns:a16="http://schemas.microsoft.com/office/drawing/2014/main" val="27459879"/>
                    </a:ext>
                  </a:extLst>
                </a:gridCol>
                <a:gridCol w="677333">
                  <a:extLst>
                    <a:ext uri="{9D8B030D-6E8A-4147-A177-3AD203B41FA5}">
                      <a16:colId xmlns:a16="http://schemas.microsoft.com/office/drawing/2014/main" val="3797339398"/>
                    </a:ext>
                  </a:extLst>
                </a:gridCol>
                <a:gridCol w="677333">
                  <a:extLst>
                    <a:ext uri="{9D8B030D-6E8A-4147-A177-3AD203B41FA5}">
                      <a16:colId xmlns:a16="http://schemas.microsoft.com/office/drawing/2014/main" val="2725582044"/>
                    </a:ext>
                  </a:extLst>
                </a:gridCol>
                <a:gridCol w="677333">
                  <a:extLst>
                    <a:ext uri="{9D8B030D-6E8A-4147-A177-3AD203B41FA5}">
                      <a16:colId xmlns:a16="http://schemas.microsoft.com/office/drawing/2014/main" val="597891581"/>
                    </a:ext>
                  </a:extLst>
                </a:gridCol>
                <a:gridCol w="677333">
                  <a:extLst>
                    <a:ext uri="{9D8B030D-6E8A-4147-A177-3AD203B41FA5}">
                      <a16:colId xmlns:a16="http://schemas.microsoft.com/office/drawing/2014/main" val="357555093"/>
                    </a:ext>
                  </a:extLst>
                </a:gridCol>
                <a:gridCol w="677333">
                  <a:extLst>
                    <a:ext uri="{9D8B030D-6E8A-4147-A177-3AD203B41FA5}">
                      <a16:colId xmlns:a16="http://schemas.microsoft.com/office/drawing/2014/main" val="134470440"/>
                    </a:ext>
                  </a:extLst>
                </a:gridCol>
                <a:gridCol w="677333">
                  <a:extLst>
                    <a:ext uri="{9D8B030D-6E8A-4147-A177-3AD203B41FA5}">
                      <a16:colId xmlns:a16="http://schemas.microsoft.com/office/drawing/2014/main" val="633413936"/>
                    </a:ext>
                  </a:extLst>
                </a:gridCol>
              </a:tblGrid>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11</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13</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14</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FF0000"/>
                          </a:solidFill>
                        </a:rPr>
                        <a:t>16</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26101"/>
                  </a:ext>
                </a:extLst>
              </a:tr>
            </a:tbl>
          </a:graphicData>
        </a:graphic>
      </p:graphicFrame>
      <p:sp>
        <p:nvSpPr>
          <p:cNvPr id="40" name="TextBox 39">
            <a:extLst>
              <a:ext uri="{FF2B5EF4-FFF2-40B4-BE49-F238E27FC236}">
                <a16:creationId xmlns:a16="http://schemas.microsoft.com/office/drawing/2014/main" id="{5740C8C1-FFC7-BB12-8E42-2F2C018C8137}"/>
              </a:ext>
            </a:extLst>
          </p:cNvPr>
          <p:cNvSpPr txBox="1"/>
          <p:nvPr/>
        </p:nvSpPr>
        <p:spPr>
          <a:xfrm>
            <a:off x="9894013" y="4932647"/>
            <a:ext cx="1988047" cy="369332"/>
          </a:xfrm>
          <a:prstGeom prst="rect">
            <a:avLst/>
          </a:prstGeom>
          <a:noFill/>
        </p:spPr>
        <p:txBody>
          <a:bodyPr wrap="square" rtlCol="0">
            <a:spAutoFit/>
          </a:bodyPr>
          <a:lstStyle/>
          <a:p>
            <a:r>
              <a:rPr lang="en-US" dirty="0" err="1">
                <a:latin typeface="Consolas" panose="020B0609020204030204" pitchFamily="49" charset="0"/>
              </a:rPr>
              <a:t>heap_len</a:t>
            </a:r>
            <a:r>
              <a:rPr lang="en-US" dirty="0">
                <a:latin typeface="Consolas" panose="020B0609020204030204" pitchFamily="49" charset="0"/>
              </a:rPr>
              <a:t> = 7</a:t>
            </a:r>
          </a:p>
        </p:txBody>
      </p:sp>
      <p:sp>
        <p:nvSpPr>
          <p:cNvPr id="36" name="TextBox 35">
            <a:extLst>
              <a:ext uri="{FF2B5EF4-FFF2-40B4-BE49-F238E27FC236}">
                <a16:creationId xmlns:a16="http://schemas.microsoft.com/office/drawing/2014/main" id="{228866EB-520E-C490-FCD9-447E004D00E8}"/>
              </a:ext>
            </a:extLst>
          </p:cNvPr>
          <p:cNvSpPr txBox="1"/>
          <p:nvPr/>
        </p:nvSpPr>
        <p:spPr>
          <a:xfrm>
            <a:off x="7818634" y="1428108"/>
            <a:ext cx="3431568" cy="1754326"/>
          </a:xfrm>
          <a:prstGeom prst="rect">
            <a:avLst/>
          </a:prstGeom>
          <a:noFill/>
        </p:spPr>
        <p:txBody>
          <a:bodyPr wrap="square" rtlCol="0">
            <a:spAutoFit/>
          </a:bodyPr>
          <a:lstStyle/>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p>
          <a:p>
            <a:r>
              <a:rPr lang="en-US" dirty="0">
                <a:latin typeface="Consolas" panose="020B0609020204030204" pitchFamily="49" charset="0"/>
              </a:rPr>
              <a:t>Max-Heap-Extract-Max(H)</a:t>
            </a:r>
            <a:endParaRPr lang="en-IN" dirty="0">
              <a:latin typeface="Consolas" panose="020B0609020204030204" pitchFamily="49" charset="0"/>
            </a:endParaRPr>
          </a:p>
          <a:p>
            <a:endParaRPr lang="en-IN" dirty="0">
              <a:latin typeface="Consolas" panose="020B0609020204030204" pitchFamily="49" charset="0"/>
            </a:endParaRPr>
          </a:p>
          <a:p>
            <a:endParaRPr lang="en-IN" dirty="0">
              <a:latin typeface="Consolas" panose="020B0609020204030204" pitchFamily="49" charset="0"/>
            </a:endParaRPr>
          </a:p>
        </p:txBody>
      </p:sp>
    </p:spTree>
    <p:extLst>
      <p:ext uri="{BB962C8B-B14F-4D97-AF65-F5344CB8AC3E}">
        <p14:creationId xmlns:p14="http://schemas.microsoft.com/office/powerpoint/2010/main" val="206045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2674</TotalTime>
  <Words>5562</Words>
  <Application>Microsoft Office PowerPoint</Application>
  <PresentationFormat>Widescreen</PresentationFormat>
  <Paragraphs>1632</Paragraphs>
  <Slides>110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110</vt:i4>
      </vt:variant>
    </vt:vector>
  </HeadingPairs>
  <TitlesOfParts>
    <vt:vector size="117" baseType="lpstr">
      <vt:lpstr>Arial</vt:lpstr>
      <vt:lpstr>Calibri</vt:lpstr>
      <vt:lpstr>Calibri Light</vt:lpstr>
      <vt:lpstr>Cambria Math</vt:lpstr>
      <vt:lpstr>Consolas</vt:lpstr>
      <vt:lpstr>Times New Roman</vt:lpstr>
      <vt:lpstr>Office Theme</vt:lpstr>
      <vt:lpstr>PowerPoint Presentation</vt:lpstr>
      <vt:lpstr>Today’s topics</vt:lpstr>
      <vt:lpstr>References</vt:lpstr>
      <vt:lpstr>Complete binary tree</vt:lpstr>
      <vt:lpstr>Complete binary tree</vt:lpstr>
      <vt:lpstr>Nearly complete binary tree</vt:lpstr>
      <vt:lpstr>Nearly complete binary tree</vt:lpstr>
      <vt:lpstr>Nearly complete binary tree</vt:lpstr>
      <vt:lpstr>Nearly complete binary tree in an array</vt:lpstr>
      <vt:lpstr>Nearly complete binary tree in an array</vt:lpstr>
      <vt:lpstr>Nearly complete binary tree in an array</vt:lpstr>
      <vt:lpstr>Nearly complete binary tree</vt:lpstr>
      <vt:lpstr>Nearly complete binary tree</vt:lpstr>
      <vt:lpstr>Max heap</vt:lpstr>
      <vt:lpstr>Max heap</vt:lpstr>
      <vt:lpstr>Max heap</vt:lpstr>
      <vt:lpstr>Max heap</vt:lpstr>
      <vt:lpstr>Max heap</vt:lpstr>
      <vt:lpstr>Min heap</vt:lpstr>
      <vt:lpstr>Min heap</vt:lpstr>
      <vt:lpstr>Max heap ADT</vt:lpstr>
      <vt:lpstr>Max heap insert</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vt:lpstr>
      <vt:lpstr>Insertion algorithm</vt:lpstr>
      <vt:lpstr>Insertion</vt:lpstr>
      <vt:lpstr>Max-Heapify</vt:lpstr>
      <vt:lpstr>Max-Heapify</vt:lpstr>
      <vt:lpstr>Max-Heapify</vt:lpstr>
      <vt:lpstr>Max-Heapify</vt:lpstr>
      <vt:lpstr>Max-Heapify</vt:lpstr>
      <vt:lpstr>Max-Heapify</vt:lpstr>
      <vt:lpstr>Max-Heapify</vt:lpstr>
      <vt:lpstr>Max-Heapify</vt:lpstr>
      <vt:lpstr>Max-Heapify</vt:lpstr>
      <vt:lpstr>Max_Heapify</vt:lpstr>
      <vt:lpstr>Build-Max-Heap</vt:lpstr>
      <vt:lpstr>Build-Max-Heap</vt:lpstr>
      <vt:lpstr>Build-Max-Heap</vt:lpstr>
      <vt:lpstr>Build-Max-Heap</vt:lpstr>
      <vt:lpstr>Build Max-Heap</vt:lpstr>
      <vt:lpstr>Build-Max-Heap</vt:lpstr>
      <vt:lpstr>Build-Max-Heap</vt:lpstr>
      <vt:lpstr>Build-Max-Heap</vt:lpstr>
      <vt:lpstr>Build-Max-Heap</vt:lpstr>
      <vt:lpstr>Build-Max-Heap</vt:lpstr>
      <vt:lpstr>Build-Max-Heap</vt:lpstr>
      <vt:lpstr>Build-Max-Heap</vt:lpstr>
      <vt:lpstr>Build-Max-Heap</vt:lpstr>
      <vt:lpstr>Build-Max-Heap</vt:lpstr>
      <vt:lpstr>Build-Max-Heap</vt:lpstr>
      <vt:lpstr>Build-Max-Heap</vt:lpstr>
      <vt:lpstr>Build-Max-Heap</vt:lpstr>
      <vt:lpstr>Build-Max-Heap</vt:lpstr>
      <vt:lpstr>Build-Max-Heap</vt:lpstr>
      <vt:lpstr>Build-Max-Heap time complexity</vt:lpstr>
      <vt:lpstr>Build-Max-Heap time complexity</vt:lpstr>
      <vt:lpstr>Build-Max-Heap time complexity</vt:lpstr>
      <vt:lpstr>Build-Max-Heap time complexity</vt:lpstr>
      <vt:lpstr>Max-Heap-Extract-Max</vt:lpstr>
      <vt:lpstr>Max-Heap-Extract-Max</vt:lpstr>
      <vt:lpstr>Max-Heap-Extract-Max</vt:lpstr>
      <vt:lpstr>Max-Heap-Extract-Max</vt:lpstr>
      <vt:lpstr>Max-Heap-Extract-Max</vt:lpstr>
      <vt:lpstr>Max-Heap-Extract-Max</vt:lpstr>
      <vt:lpstr>Max-Heap-Extract-Max</vt:lpstr>
      <vt:lpstr>Max-Heap-Extract-Max</vt:lpstr>
      <vt:lpstr>Max-Heap-Extract-Max</vt:lpstr>
      <vt:lpstr>Max-Heap-Extract-Max</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Heapsort</vt:lpstr>
      <vt:lpstr>Building max heap</vt:lpstr>
      <vt:lpstr>Building max heap</vt:lpstr>
      <vt:lpstr>Building max heap</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41</cp:revision>
  <dcterms:created xsi:type="dcterms:W3CDTF">2022-06-21T05:57:33Z</dcterms:created>
  <dcterms:modified xsi:type="dcterms:W3CDTF">2023-05-16T01:45:12Z</dcterms:modified>
</cp:coreProperties>
</file>