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ink/ink5.xml" ContentType="application/inkml+xml"/>
  <Override PartName="/ppt/notesSlides/notesSlide6.xml" ContentType="application/vnd.openxmlformats-officedocument.presentationml.notesSlide+xml"/>
  <Override PartName="/ppt/ink/ink6.xml" ContentType="application/inkml+xml"/>
  <Override PartName="/ppt/ink/ink7.xml" ContentType="application/inkml+xml"/>
  <Override PartName="/ppt/notesSlides/notesSlide7.xml" ContentType="application/vnd.openxmlformats-officedocument.presentationml.notesSlide+xml"/>
  <Override PartName="/ppt/ink/ink8.xml" ContentType="application/inkml+xml"/>
  <Override PartName="/ppt/ink/ink9.xml" ContentType="application/inkml+xml"/>
  <Override PartName="/ppt/notesSlides/notesSlide8.xml" ContentType="application/vnd.openxmlformats-officedocument.presentationml.notesSlide+xml"/>
  <Override PartName="/ppt/ink/ink10.xml" ContentType="application/inkml+xml"/>
  <Override PartName="/ppt/notesSlides/notesSlide9.xml" ContentType="application/vnd.openxmlformats-officedocument.presentationml.notesSlide+xml"/>
  <Override PartName="/ppt/ink/ink11.xml" ContentType="application/inkml+xml"/>
  <Override PartName="/ppt/ink/ink12.xml" ContentType="application/inkml+xml"/>
  <Override PartName="/ppt/notesSlides/notesSlide10.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1.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12.xml" ContentType="application/vnd.openxmlformats-officedocument.presentationml.notesSlide+xml"/>
  <Override PartName="/ppt/ink/ink19.xml" ContentType="application/inkml+xml"/>
  <Override PartName="/ppt/ink/ink20.xml" ContentType="application/inkml+xml"/>
  <Override PartName="/ppt/notesSlides/notesSlide13.xml" ContentType="application/vnd.openxmlformats-officedocument.presentationml.notesSlide+xml"/>
  <Override PartName="/ppt/ink/ink21.xml" ContentType="application/inkml+xml"/>
  <Override PartName="/ppt/notesSlides/notesSlide14.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5.xml" ContentType="application/vnd.openxmlformats-officedocument.presentationml.notesSlide+xml"/>
  <Override PartName="/ppt/ink/ink27.xml" ContentType="application/inkml+xml"/>
  <Override PartName="/ppt/notesSlides/notesSlide16.xml" ContentType="application/vnd.openxmlformats-officedocument.presentationml.notesSlide+xml"/>
  <Override PartName="/ppt/ink/ink28.xml" ContentType="application/inkml+xml"/>
  <Override PartName="/ppt/notesSlides/notesSlide17.xml" ContentType="application/vnd.openxmlformats-officedocument.presentationml.notesSlide+xml"/>
  <Override PartName="/ppt/ink/ink29.xml" ContentType="application/inkml+xml"/>
  <Override PartName="/ppt/notesSlides/notesSlide18.xml" ContentType="application/vnd.openxmlformats-officedocument.presentationml.notesSlide+xml"/>
  <Override PartName="/ppt/ink/ink30.xml" ContentType="application/inkml+xml"/>
  <Override PartName="/ppt/notesSlides/notesSlide19.xml" ContentType="application/vnd.openxmlformats-officedocument.presentationml.notesSlide+xml"/>
  <Override PartName="/ppt/ink/ink31.xml" ContentType="application/inkml+xml"/>
  <Override PartName="/ppt/notesSlides/notesSlide20.xml" ContentType="application/vnd.openxmlformats-officedocument.presentationml.notesSlide+xml"/>
  <Override PartName="/ppt/ink/ink32.xml" ContentType="application/inkml+xml"/>
  <Override PartName="/ppt/notesSlides/notesSlide21.xml" ContentType="application/vnd.openxmlformats-officedocument.presentationml.notesSlide+xml"/>
  <Override PartName="/ppt/ink/ink33.xml" ContentType="application/inkml+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346" r:id="rId4"/>
    <p:sldId id="405" r:id="rId5"/>
    <p:sldId id="347" r:id="rId6"/>
    <p:sldId id="407" r:id="rId7"/>
    <p:sldId id="349" r:id="rId8"/>
    <p:sldId id="351" r:id="rId9"/>
    <p:sldId id="350" r:id="rId10"/>
    <p:sldId id="352" r:id="rId11"/>
    <p:sldId id="353" r:id="rId12"/>
    <p:sldId id="519" r:id="rId13"/>
    <p:sldId id="496" r:id="rId14"/>
    <p:sldId id="498" r:id="rId15"/>
    <p:sldId id="499" r:id="rId16"/>
    <p:sldId id="500" r:id="rId17"/>
    <p:sldId id="501" r:id="rId18"/>
    <p:sldId id="509" r:id="rId19"/>
    <p:sldId id="510" r:id="rId20"/>
    <p:sldId id="511" r:id="rId21"/>
    <p:sldId id="512" r:id="rId22"/>
    <p:sldId id="514" r:id="rId23"/>
    <p:sldId id="502" r:id="rId24"/>
    <p:sldId id="503" r:id="rId25"/>
    <p:sldId id="507" r:id="rId26"/>
    <p:sldId id="505" r:id="rId27"/>
    <p:sldId id="504" r:id="rId28"/>
    <p:sldId id="506" r:id="rId29"/>
    <p:sldId id="513" r:id="rId30"/>
    <p:sldId id="408" r:id="rId31"/>
    <p:sldId id="413" r:id="rId32"/>
    <p:sldId id="458" r:id="rId33"/>
    <p:sldId id="459" r:id="rId34"/>
    <p:sldId id="460" r:id="rId35"/>
    <p:sldId id="461" r:id="rId36"/>
    <p:sldId id="462" r:id="rId37"/>
    <p:sldId id="463" r:id="rId38"/>
    <p:sldId id="495" r:id="rId39"/>
    <p:sldId id="464" r:id="rId40"/>
    <p:sldId id="465" r:id="rId41"/>
    <p:sldId id="466" r:id="rId42"/>
    <p:sldId id="468" r:id="rId43"/>
    <p:sldId id="469" r:id="rId44"/>
    <p:sldId id="470" r:id="rId45"/>
    <p:sldId id="471" r:id="rId46"/>
    <p:sldId id="472" r:id="rId47"/>
    <p:sldId id="473" r:id="rId48"/>
    <p:sldId id="474" r:id="rId49"/>
    <p:sldId id="475" r:id="rId50"/>
    <p:sldId id="476" r:id="rId51"/>
    <p:sldId id="477" r:id="rId52"/>
    <p:sldId id="478" r:id="rId53"/>
    <p:sldId id="479" r:id="rId54"/>
    <p:sldId id="480" r:id="rId55"/>
    <p:sldId id="48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4:02:09.991"/>
    </inkml:context>
    <inkml:brush xml:id="br0">
      <inkml:brushProperty name="width" value="0.05292" units="cm"/>
      <inkml:brushProperty name="height" value="0.05292" units="cm"/>
      <inkml:brushProperty name="color" value="#FF0000"/>
    </inkml:brush>
  </inkml:definitions>
  <inkml:trace contextRef="#ctx0" brushRef="#br0">9829 8910 55 0,'0'0'29'15,"0"0"-26"-15,60 1-1 0,-41-1-2 0,-3 0 2 16,1 0-2-16,-1-1-3 0,3 1-13 16,2 0-26-16</inkml:trace>
  <inkml:trace contextRef="#ctx0" brushRef="#br0" timeOffset="805.12">10832 8628 48 0,'0'0'55'0,"0"0"-11"16,0 0-5-16,0 0 2 0,0 0 1 16,27-54-10-16,-23 45-6 0,-2-1-1 15,6 0-6-15,-4 1 0 0,0-2 4 16,-2 2-2-16,3 1 7 0,-3 0-3 0,-2 1 3 16,0-1-2-16,0 2-2 15,-7 1-3-15,1 0-11 0,-2 1-3 16,2-1-4-16,-3 2 0 0,-3 0-2 15,2 3 2-15,-5 0-1 16,1 0 0-16,1 2 1 0,-7 5-1 0,1 5 0 0,-4 2-1 16,1 4-1-16,-1 1 2 0,-2 2-2 15,0 3 0 1,0 3 0-16,1 1 0 0,-1 2 0 0,0 2 0 0,0-1 0 16,3 1 0-16,3 3 0 0,-4-1-2 15,7 1 2-15,-1 2 0 0,5-1-1 16,3 3 1-16,-1 1 0 15,6 0 0-15,4 2 0 0,4 1 0 0,8 4-1 16,1 4 1-16,8 1-1 0,3 1 1 16,7 0 0-16,7-1 0 0,3-5 0 15,4-3-1-15,7-11-1 0,2-5 2 0,4-9-1 16,4-9 1-16,4-7 2 0,2-8 0 16,4-11 3-16,5-8 2 0,4-10 4 15,3-5 2-15,3-6-3 0,2-3 0 16,-4-2 0-16,-3-4-2 0,-7 1-1 0,-7-2-2 15,-10 2-4-15,-11 1 2 0,-13-1 3 16,-14 2-1-16,-14 1 3 16,-8 0 1-1,-14 1 3-15,-15 0 4 0,-19 2-9 0,-8 3-7 16,-10 1 1-16,-10 7 0 0,-5 8 0 0,-8 9 1 0,-6 10-2 16,0 9-3-1,-1 2-11-15,-1 11-13 0,2 5-6 16,4 6-10-16,4 7-5 0,4 6-27 0,11 5-20 0,2-1-28 15,16-4-82-15</inkml:trace>
  <inkml:trace contextRef="#ctx0" brushRef="#br0" timeOffset="1356.12">10627 9633 297 0,'0'0'63'0,"0"0"-26"0,0 0 0 0,0 0 18 15,0 0-3-15,0 0-7 16,0 0-13-16,0-11-5 0,0 16-4 0,-2 4-6 15,-4 5 2-15,2 0 4 16,-5 6-4-16,1 1-3 0,-4 3-3 0,-3 5-2 16,-3 4-3-16,-1 7-1 0,-8 3-1 31,0 7-3-31,-6 4-2 0,-2 5-1 16,-4 6 1-16,-5 0 0 0,1 2-1 0,-7 2 1 0,7-3 1 0,-11 1 0 15,5-7-2-15,1-5-1 0,3-5 1 31,3-2 0-31,5-7 2 0,2-5-2 16,8-4 1-16,4-5 0 0,5-7-2 16,7-6-13-16,5-4-17 0,4-7-20 15,2-3-18-15,0-1-23 0,4-11-34 0,-4 0-33 16</inkml:trace>
  <inkml:trace contextRef="#ctx0" brushRef="#br0" timeOffset="1955.13">9149 11115 215 0,'0'0'30'0,"0"0"-6"0,0 0-9 16,0 0 9-16,-10-53-1 0,1 42-2 15,3 0 10-15,-4 1 6 0,-2-1-4 16,-3 2 9-16,5 3-1 0,-5 1-3 16,3 3-3-16,2 0-6 0,-3 2-3 15,1 0-3-15,-7 1-8 0,3 4-5 16,-5 4-2-16,-2 2-4 0,-6 6-2 0,-6 6-1 15,-4 5 0-15,-9 8-1 16,1 7 1-16,-5 8-1 0,2 2 2 0,3 4-2 16,6-3 0-16,7 5-3 0,6-3 1 15,3-2-1-15,12-1 2 0,3-1 0 16,6 1 1-16,4 3-1 16,4-2 0-16,10-2 1 0,3-3 0 0,4-4-1 15,10-2 1-15,4-6-1 0,8-1 0 16,7-4-7-16,6-5-7 0,6-3 4 0,4-10 2 15,4-8 3-15,2-8 0 16,3-16 5-16,3-11-1 0,1-13 4 0,2-13 1 16,3-11 4-16,1-11 4 0,2-8 1 15,-9-11-2-15,-3-4 3 0,-13-3 0 16,-10-1-1-16,-13-1-3 0,-14 4 10 16,-19 9-7-16,-10 12-3 0,-25 15-4 15,-21 14 3-15,-18 12 1 0,-19 10-6 16,-16 14-3-16,-11 13-1 0,-8 12-8 15,0 18-9-15,8 9 6 0,3 10-11 16,16 5-15-16,12 3-6 0,11 4-17 16,8-2-66-16,14-9-88 0</inkml:trace>
  <inkml:trace contextRef="#ctx0" brushRef="#br0" timeOffset="2521.3">11367 9507 411 0,'0'0'30'16,"0"0"-14"-16,0 0-11 0,0 0 47 16,72 25 6-16,-41-10-19 0,9 1-10 15,3 6 1-15,5 4-9 0,5 5-7 16,3 6 2-16,8 5-1 0,5 6 0 16,9 7-3-16,7 3 0 0,6 5-1 15,8 6-3-15,4 3-2 0,3 6-2 0,3 1 0 16,-7 4-1-16,-3 0-3 15,-6 1-4-15,-8 2 1 16,-3-1 2-16,-9 1 1 0,-3-1 1 0,-4-3 1 16,-4-1-1-16,0-6 1 0,-8-6-1 15,0-5 0-15,1-9-1 0,-7-8-1 16,-3-9-1-16,-5-9-5 0,-9-8-14 0,-11-9-16 16,-3-6-13-16,-13-10-15 0,-6-15-41 15,-15-6-57-15</inkml:trace>
  <inkml:trace contextRef="#ctx0" brushRef="#br0" timeOffset="2994.04">13451 11133 458 0,'0'0'47'0,"0"0"-4"16,0 0-4-16,0 0 1 0,0 0-10 0,0 0-11 16,-56-9-2-16,39 12-1 0,-3 4 1 15,1 5-4-15,-8 4-4 0,5 5-3 16,-1 6-1-16,0 5-3 0,-4 5 1 16,6 5-2-16,3 0-1 0,-1 5-1 15,5 1 0-15,3 3 1 0,5 1-1 16,4 2 1-16,2-1 0 0,11 2 0 15,-1 1 0-15,17 1-1 16,0-6 1-16,6 1 0 0,10-3 1 0,3-3 0 0,9-1-1 16,12-6-1-16,7-2 1 15,5-5 0-15,-1-5 0 0,11-7-1 16,-6-8 1-16,6-11 1 0,-7-2 0 16,1-15 1-16,-11-8 0 0,-1-9 2 0,-5-5-2 15,-6-10 0-15,-11-8 4 0,-5-6 9 16,-15-9 1-1,-15-6-3-15,-12-9-9 0,-8-12-1 0,-27-4-3 16,-31 2 0-16,-23 6-27 16,-27 12-30-16,-22 13-26 0,-19 19-29 0,-11 17-19 0,-5 20 31 15,5 17 65-15,1 19-6 0,14 6-61 0</inkml:trace>
  <inkml:trace contextRef="#ctx0" brushRef="#br0" timeOffset="3624.08">8550 12369 420 0,'0'0'66'0,"0"0"-10"16,0 0-12-16,0 0 7 16,0 0-4-16,0 0-5 0,0 0-12 0,-7-47-1 15,7 47-4-15,0 0-3 0,0 0-5 16,-2 0 0-16,2 0-5 0,-2 3-4 16,-4 7-5-16,-4 8 1 0,-5 10-3 15,-5 11-1-15,-9 7 1 0,-4 10 2 0,-7 5-1 16,-5 8 0-16,-9 8 0 15,-4 8-1-15,-4 9-1 0,-6 4 1 0,-2 8 1 16,-3 4 1-16,-1 0-2 0,4 2-1 16,-1-6-2-16,11-9 0 0,3-11-7 15,7-10-5-15,4-12 2 0,11-7-1 16,-2-7-14-16,2-6-23 0,0-3-45 16,-7-7-20-16,5-8-115 0</inkml:trace>
  <inkml:trace contextRef="#ctx0" brushRef="#br0" timeOffset="4145.22">6867 14181 413 0,'0'0'116'0,"0"0"-51"0,0 0-30 16,-68-19-4-16,39 21-3 0,-2 9-14 16,-8 5-6-16,-5 8 1 0,-3 6-2 0,-3 12 2 15,2 8 4-15,3 9-2 16,2 8-3-16,1-1-3 0,9 3-2 16,4 3-1-16,11-3-1 0,-1 2-1 15,9-4 0-15,3-1 0 0,3 1 0 16,4-1-1-16,0-4 1 0,7-1-5 15,3-4 5-15,6-5-2 0,5-5 1 0,6-4-3 16,6-5-5-16,6-3-1 0,13-3 3 16,-2-6 1-16,12-7 0 0,8-8 1 15,6-9 3-15,7-6 1 16,8-13 1-16,4-11 2 0,0-5-1 0,-6-10-1 16,2-6-5-16,-8-9 5 15,-7-1 0-15,-10-5 2 0,-10-4 0 0,-12 3 5 0,-11-4-2 16,-13-5 0-16,-14-4 0 15,-8-6 3-15,-18-5 2 0,-11-2-6 0,-9-2 1 16,-11 7-4-16,-9 6-1 0,-6 19 0 16,-5 25 1-16,-9 20 0 0,-7 17-1 15,4 14-2-15,-8 8 1 0,0 9-10 16,11 8-10-16,-5 7-11 0,4 9-6 16,9 8-19-16,12 1-29 0,8 2-40 15,19-14-136-15</inkml:trace>
  <inkml:trace contextRef="#ctx0" brushRef="#br0" timeOffset="4726.33">9102 12177 293 0,'0'0'128'0,"0"0"-61"16,0 0-11-16,0 0 9 0,0 0-14 15,0 0-17-15,0 0-10 0,0 0-8 0,4 12-7 16,2 19 0-16,2 8 3 0,7 6 3 15,1 8 0-15,11 7-1 0,0 6-7 16,6 7-1-16,0 5-2 0,4 4-3 16,0 9 0-16,3 0 2 0,3 1 0 15,-2 0 5-15,1 2 4 0,3 3 1 16,-1 2-4-16,-1 0-5 0,1 0 1 16,-1 0-3-16,-2-2-2 15,-6 4 0-15,-2-3 1 0,-4 2-1 0,0-3 1 16,-6 1-1-16,0-1-2 0,-2-7 2 15,-1 1 0-15,1-6 0 0,-3-6-2 16,1-7-6-16,4-12-2 0,-5-12-10 0,3-12-6 16,-4-11-28-16,-7-16-40 0,-10-13-43 15,-2-14-149-15</inkml:trace>
  <inkml:trace contextRef="#ctx0" brushRef="#br0" timeOffset="5228.85">9999 14580 476 0,'0'0'80'16,"0"0"-51"-16,0 0-3 0,0 0 13 15,0 0-6-15,0 0-21 0,-58 2-7 16,47-2 4-16,-7 6 0 0,3 4-1 15,-3 5-1-15,3 4-2 16,-5 7-2-16,1 2-1 0,5 5-2 0,1 5 1 16,1 4 0-16,3 7 0 0,7 3 0 15,0 7 0-15,2 2 0 0,2 2-1 16,9 2-1-16,3-3 0 0,1-2 1 0,5-7-1 16,3-1-1-16,4-4 2 0,4-4-1 15,2-2-1-15,4-3 1 0,5-4 0 31,1-4-1-31,5-8 1 0,3-8-1 0,7-9-1 0,0-6 0 16,4-11 2-16,0-14 1 0,2-6 1 0,2-5 9 16,-2-7 12-16,-2-4 3 0,0-7-5 15,-2-9-14-15,-8-7 4 0,0-8 1 16,-7-6-1-16,-6-3-4 0,-10-5-3 16,-10 2 1-16,-15-1-1 15,-10 8-1-15,-25 10-2 0,-13 12 1 0,-15 19-1 16,-18 11-5-16,-8 15-1 0,-8 16 4 0,-6 7 2 15,-2 19 1-15,-7 10-1 16,-3 9-7-16,5 7-14 0,9 5-7 0,2 6-23 16,8 2-21-16,2 0-16 0,5-3-89 15,10-11-156-15</inkml:trace>
  <inkml:trace contextRef="#ctx0" brushRef="#br0" timeOffset="6362.49">13856 12385 57 0,'0'0'215'0,"0"0"-167"15,0 0-4-15,0 0 3 0,0 0-6 16,0 0-6-16,-15-32-7 15,15 29-4-15,0 0-4 0,0-1 2 0,0 1-1 16,0 0-1-16,0 1 4 0,0 1 3 16,0-1 3-16,0 2 1 0,0 0-3 15,0 0-4-15,0 0-3 0,0 0-5 16,0 0-3-16,0 0-4 0,0 0-2 0,0 4-1 16,0 7-4-16,-4 6 2 0,-4 10 0 15,-2 11-2-15,-3 8 1 0,-9 12-2 16,-3 8 1-16,-4 9-1 0,-4 4 1 15,-4 4-1-15,-3 4 1 0,3 3 0 16,-2 3-1-16,6 0 3 0,-7-1-1 16,1 3-2-16,0-3-1 0,-2-1 1 15,1-4 0-15,3-2 1 0,-4-1 0 16,-1 0 0-16,5-2 0 0,2-5-2 16,4-1-3-16,4-5 2 0,6-4-3 15,-1-4 3-15,7-4 1 0,-1-1 0 0,7-4 0 16,5-4 0-16,-2-4-1 0,0-6 1 15,6-3-1-15,0-6 0 0,0-5-6 16,0-6-5-16,0-4-6 0,0-8-11 16,0-3-16-16,0-5-21 15,0-1-1-15,0-7-18 0,0-5-27 0,-8-4-47 16</inkml:trace>
  <inkml:trace contextRef="#ctx0" brushRef="#br0" timeOffset="6817.96">12812 14586 645 0,'0'0'18'16,"0"0"-15"-16,0 0-2 0,0 0 1 16,0 0 17-16,0 0 2 0,0 0-4 15,0 0-5-15,-58-36 0 0,42 48-2 16,-5 6-5-16,-6 9 1 15,4 0 2-15,1 6-2 0,-5 4-1 0,6 2-2 16,7 2-3-16,-5 3 0 0,7 1 0 16,5 5 1-16,-3 0-1 0,6 6 0 15,4-2-1-15,0-1-2 0,14-2 0 0,-1-5-3 16,14 0 0-16,4-5 3 0,8-3-1 16,6-2-1-16,5-6 1 0,10-2 1 15,-4-8 0-15,8-8-4 16,-2-8-2-16,-2-6-1 0,2-16 4 15,-4-12 5-15,-9-8 1 0,7-11 0 0,-4-9 1 16,-1-6 7-16,3-9 6 0,-8-9 2 16,-3-6 0-1,-8-9 1-15,-8-5-5 0,-8-6-4 0,-13-3 0 0,-6 1-6 16,0 5-1-16,-21 11 2 0,-14 16-2 16,-12 18-1-16,-15 19-1 0,-15 15-10 15,-12 16-1-15,-10 10-5 0,0 11 3 16,0 8-2-16,-1 4 2 0,11 5-17 0,13 4-12 15,14 3-11-15,16 2-27 16,7-6-54-16,16-9-140 0</inkml:trace>
  <inkml:trace contextRef="#ctx0" brushRef="#br0" timeOffset="7305.62">14439 12107 427 0,'0'0'0'0,"-66"-27"-11"0,41 19 11 16,10 2 7-16,-3 1 2 0,7 2 9 15,1 2 10-15,0 1-2 0,6 0 2 16,4 0 1-1,0 0-1-15,0 0-8 0,0 3-9 0,0-2 0 0,0 3 1 16,0-2 6-16,0 3 7 0,4 2-3 16,4 2-4-16,0 4-6 0,-1-2 1 15,7 6-2-15,5 3 3 0,7 6-1 16,10 5 1-16,1 3-3 0,17 9 0 16,3 4-5-16,12 6 0 0,7 7-2 15,1 5 0-15,12 6 0 0,-3 3 1 0,9 6-1 16,5 1-2-16,9 1 1 0,7-1-3 15,12-3-2-15,4-1 2 0,7-2 3 16,4-1 1-16,1 1 0 0,-7-2 3 16,-5-2-7-16,-6-2 3 0,-12-2-3 15,-3 3 5-15,-11 1-1 0,-11 3 1 16,-3 1 0 0,-11 1-3-16,-7-2-2 0,-8-2 0 0,-6-2-5 0,-11-6 3 15,-10-5 1-15,-8-4 0 0,-9-7-8 0,-3-10-14 16,-5-9-16-16,-8-10-27 15,-14-11-33-15,-7-8-53 0,-4-9-174 16</inkml:trace>
  <inkml:trace contextRef="#ctx0" brushRef="#br0" timeOffset="7713.78">17480 14245 709 0,'0'0'11'0,"0"0"16"15,-60-13-23-15,33 7 17 0,0 3-1 16,2 2-14-16,-2 1 2 0,2 3 4 16,7 5-1-16,-3 7-5 0,5 4-3 15,-5 9-3-15,-2 6 0 0,9 7 0 0,-5 7 0 16,7 3 0-16,1 8-1 0,3 5 1 16,6 2-1-16,0 4 1 0,4-4 0 15,-2-2 0-15,6-5 0 0,9-6-3 16,-3-4-5-1,9-9 0-15,4-6 5 0,-3-4-1 0,9-6 1 0,2-6 1 16,7-10 0-16,7-8 0 0,5-5 1 16,12-16-2-16,10-7 2 0,7-12 1 15,4-7 7-15,4-9 7 0,-3-7-1 32,-7-6-1-32,-3-7-1 0,-7-3-5 0,-16-6 3 0,-9 0 1 0,-17 5-5 15,-11 6-3-15,-16 13 0 0,-29 11 2 0,-16 7-4 16,-23 7-2-16,-21 8-3 0,-15 8-1 15,-13 12-5-15,-14 8-1 0,-3 10-3 16,-7 13-10-16,-5 9-41 0,-3 9-38 16,2 5-70-16,-10-3-180 0</inkml:trace>
  <inkml:trace contextRef="#ctx0" brushRef="#br0" timeOffset="8375.94">6501 15509 234 0,'0'0'144'0,"0"0"-38"16,0 0-15-16,0 0-23 0,0 0-9 16,0 0-1-16,0 0-13 0,-39 52-12 0,33-44-4 15,-1 1-9-15,-1 1-7 16,0 4-3-16,-9 3 1 0,5 7 1 16,-9 6 0-16,1 8 2 0,-7 6-4 15,-4 12-3-15,-4 10 1 0,-11 15-4 0,-8 12-4 16,-8 14 2-16,-6 9-2 15,-4 10 0-15,-9 2 2 0,13-16-1 16,0-4-1-16,6-11-7 0,12-11 7 0,-8 5 0 16,15-18-2-16,4-10-6 0,8-16 5 15,8-14-3-15,8-12-12 0,5-16-27 16,8-14-32-16,2-26-56 0,0-37-99 16,0-10-127-16</inkml:trace>
  <inkml:trace contextRef="#ctx0" brushRef="#br0" timeOffset="8847.62">5083 16880 581 0,'0'0'19'0,"0"0"5"15,-60 38 4-15,41-30 22 0,1 0-11 16,1 6-15-16,-3 1-8 0,-1 8-5 0,4 3-6 15,-3 5 0-15,1 7-1 16,-1 5-3-16,3 6 0 0,0 5-1 16,5 6 0-16,-2 3 0 0,7 0 1 15,3 1-1-15,2-2 0 0,2-3 1 0,4-4-1 16,5-3 0-16,5-2 0 0,1-6-1 16,3-2 0-16,-1-4-8 0,7-5-5 15,1-2 1-15,4-3 4 0,-2-2-3 16,12-5-1-16,-1-4 4 0,7-1 1 15,7-7-1-15,1-4 1 0,7-5-3 16,4-5 2-16,1-7 5 0,-5-5 4 16,-1-6-1-16,-7-6 1 0,-8-5 15 15,-3-6 8-15,-10-2 3 0,-8-2 3 16,-3-2-2-16,-13-1-1 16,-7 0-3-16,-7-4 0 0,-13-5-7 0,-13-4-1 15,-5-4-9-15,-7 1-5 0,-13 4 0 0,-2 4 1 16,-6 8-1-16,4 11-1 0,4 12-2 15,4 14-1-15,7 11 1 0,3 8-1 16,7 6-3-16,0 4-2 0,6 4-4 16,0 7-16-16,2 9-25 0,6 7-34 15,-2 8-21-15,3-9-123 0</inkml:trace>
  <inkml:trace contextRef="#ctx0" brushRef="#br0" timeOffset="9366.65">6842 15551 182 0,'0'0'77'0,"0"0"-45"16,-23-54-9-16,17 44 21 0,6 5 3 15,0 3 0-15,0 2 19 0,0 0-1 16,0 0-21-16,0 0-17 0,0 0-4 15,0 3-2-15,6 2-5 0,3 3-1 16,3 5 9-16,9 2 7 0,-3 4-4 16,9 4-9-16,2 2-1 0,2 4-4 15,2 5-2-15,4 3-3 0,5 6-1 16,7 6-1-16,1 5-1 16,12 8 0-16,6 5-2 0,9 7-1 0,1-1-2 0,7 1 0 15,2 2 2-15,2 2 0 0,0 1 1 16,-5-1-1-16,5-2 1 0,-4-4-3 15,-8-11-4-15,-7 0 3 16,-2-3 1-16,-8-3 2 0,6 8-2 0,-10-5-3 16,-6-8-9-16,-13-7-4 0,-6-6-10 15,-9-6-7-15,-11-5-20 0,-11-6-19 16,-6-5-11-16,-21-9-83 0,-4-6-284 16</inkml:trace>
  <inkml:trace contextRef="#ctx0" brushRef="#br0" timeOffset="9870.84">8514 16888 540 0,'0'0'39'0,"0"0"-12"0,0 0-6 15,0 0 33-15,0 0 1 0,-57-36-17 16,42 32-16-16,-6 5-9 15,3-1 0-15,-3 6-2 0,-4 6-7 0,1 4-3 16,-5 7-1-16,0 8 0 0,-2 7 0 0,-4 9-1 31,1 4 0-31,-3 7 1 0,4 4 1 0,4 3-1 0,4 0 1 16,3-2-1-16,7-2 0 0,7-4 0 0,4-3 0 16,4 0-1-16,2-1 1 15,8-2-2-15,7 2 0 0,8 0 1 0,1-2 0 16,8-3 0-16,5-6-1 0,4-5-1 15,9-7-2-15,0-4 0 16,5-6-2-16,8-5 3 0,5-7 2 0,2-5 1 16,7-4-2-16,-1-9 1 0,7-7 2 15,-2-6 0-15,4-7-3 0,-5-8-5 16,1-5 8-16,-13-3 0 16,-6 1 1-16,-14 1 3 0,-11 4-2 0,-14 2 4 0,-9-3 10 15,-11-5 11-15,-7-7 2 0,-13-8-7 16,-10-7-6-16,-8-7-8 0,-10 0 0 31,-5 0-5-31,-8 9 0 0,1 13-2 0,-7 14 2 0,2 17-2 0,-4 12 2 16,-3 5-3-16,1 7 0 15,-4 1-4 1,0 6-10-16,-5 5-7 0,5 1-13 16,-2 2-16-16,3-2-32 0,-7-5-37 15,8-7-127-15</inkml:trace>
  <inkml:trace contextRef="#ctx0" brushRef="#br0" timeOffset="11964.89">10865 8999 67 0,'0'0'33'0,"0"0"2"16,0 0 4-16,0 0-5 0,0 0-14 15,-39-22-7-15,26 20-8 0,3 2-3 16,-1 0-2-16,-1 0-3 16,0 0 2-16,3 1 1 0,1 1 2 0,2-1 0 15,0-1-1-15,-1 0 1 0,7 0-1 16,-6 0 0-16,4 0 0 0,-4 0 7 15,0 0 18-15,-2 0 10 0,-1 0 10 16,-3 0-1-16,-1 1-13 0,1 1-4 16,0-2 3-16,1 2 0 0,7-1-1 0,0-1-3 31,4 0-6-31,0 0-2 0,0-2-8 0,6 0-7 0,0-2-2 16,7-1 7-16,8-2 6 0,5-5 6 15,7-3 1-15,7-5-6 0,3 1-6 0,1 3-2 16,-5-1-5-16,0 5-1 0,-6 4 0 15,-10 3-2-15,-11 5 0 0,-3 0-21 16,-9 0-18-16,0 6-7 16,-11 3-4-1,-1 2-13-15,-15 2-37 0,-2 2-39 0,0-3-56 16</inkml:trace>
  <inkml:trace contextRef="#ctx0" brushRef="#br0" timeOffset="12451.93">10611 9030 396 0,'0'0'90'0,"0"0"-54"0,0 0 7 0,0 0 4 0,0 0-15 16,0 0-16-16,0 0-3 16,0 0 10-16,0 0 3 0,4 8-4 0,0-7-5 15,2 3-4-15,-4 2-3 0,0 2-4 16,0 6-3 0,-2 3-2-16,0 4 0 15,-6 5 3-15,-2 1-3 0,-5 0 1 0,3-3-1 16,2-4 0-16,2-6 0 15,3-3-1-15,1-5 0 0,2-2-1 16,0 0 1-16,0-2-1 0,0-2 0 16,0 0 1-16,0 0-1 0,0 0 1 15,0 0 1-15,0-4-1 0,0 1 3 16,2-4-1-16,-2-2-2 0,3 3 0 0,1-3 1 16,4 3-1-16,0-4-2 0,3 1 2 15,9 2-1-15,1-1-1 16,10 0 2-16,10 2-1 0,1 0 1 0,3 6 0 15,3 2-1-15,-5 6 1 0,-8 5 0 16,-4 2 0-16,-8 2 1 0,-11 0-1 16,-1 2 1-16,-9-1 0 0,-2-1-1 15,0 0 1-15,-9 2-1 0,-5-2 2 16,-9 3-1-16,-2-2 0 0,-6 2 1 16,-6-2-1-16,-4-2 0 0,2-2-1 0,1-4-3 15,5-3-6-15,6-1 0 0,9-5-2 16,3-1 1-16,9 0-6 0,4-4-6 15,-4-2-7-15,2-6-2 0,0-4-11 16,4-3-16-16,6-4-12 0,8-1-34 16,1 3-57-16</inkml:trace>
  <inkml:trace contextRef="#ctx0" brushRef="#br0" timeOffset="12845.51">11388 8943 338 0,'0'0'3'0,"0"0"-1"16,0 0 33-16,0 0 37 0,0 0-11 15,0 0-19-15,0 0-1 0,-60-43-17 16,54 43-4-16,-7 2-2 0,1 4 3 16,4 1-9-16,-5 6-6 0,3-2-3 15,-1 5 0-15,-3 1-1 0,2 1-1 16,1 4 0-16,-5 0 2 0,3 2-3 15,-1-1 0-15,1-1 2 0,7 0-2 0,-2-1-1 16,6-2 1-16,2 1 0 0,0-4 0 16,10 1 0-16,-4-4-1 0,11-4-1 15,0-1 1-15,7-8 0 16,-1 0 1-16,2-12 0 0,2-7 6 16,4-4 7-16,-2-7 10 0,-7-1 11 0,-5 1 1 15,-3-4-5-15,-3 4-6 0,-11-2-6 0,-13-2-6 16,-5 3-6-16,-9-3-4 15,-12 6-2-15,-9 4 0 0,-4 10-2 16,-8 11-17-16,-2 5-14 0,7 14-12 16,7 5-4-16,15 4 3 0,8 4-18 0,9 1-107 15,-3-3-195-15</inkml:trace>
  <inkml:trace contextRef="#ctx0" brushRef="#br0" timeOffset="14356.56">8924 11305 180 0,'0'0'74'0,"0"0"-31"16,0 0-10-16,0 0 17 0,0 0 2 15,0 0-3-15,0 0-5 0,16-51-4 16,-14 47-3-16,0 1-4 0,-2 0-2 16,0 2-1-16,0 0-6 0,0 1-3 15,0 0-6-15,0 0-7 16,0 0-5-16,0 2 0 0,0 7-3 0,-6 2 0 31,-4 8 4-31,-3 4-2 0,-3 6-1 16,-5 3 0-16,-1 2 0 0,-3 1 0 0,0 1 0 15,0 0 0-15,-2-2 0 16,7-4-1-16,1-2 1 0,0-7-1 0,7-3 1 16,6-7-1-16,2-2-1 0,2-5 1 15,2-2-1-15,0-2-1 16,0 0 1-16,2 0 0 0,6-4-1 0,6-4 2 15,7-2 1-15,8-7 2 0,8 1-1 16,5-4-2-16,5 1-1 0,-1-2 1 16,-1 6 0-16,-10 2 0 0,-2 6-1 15,-12 3-21-15,-9 1-22 0,-1 3-17 16,-9 0-41-16,-2 1-54 0,-9 0-69 0</inkml:trace>
  <inkml:trace contextRef="#ctx0" brushRef="#br0" timeOffset="14608.73">9019 11370 303 0,'0'0'279'0,"0"0"-253"15,0 0 9-15,0 0 11 0,-13-54 11 16,13 52-18-16,0 0-9 0,0 2-6 16,0 0-5-16,0 0-6 0,0 0-7 15,0 4-6-15,0 8-2 0,0 6-2 0,7 5 4 16,-5 6 1-16,0 3-1 0,4 3 0 15,-2 1 0-15,-2 0 0 0,0 3 0 16,-2 1 1-16,0-3-1 0,0-3 0 16,0-6-1-16,0-4-20 0,0-3-7 15,0-8-15-15,0-3-11 0,0-1-17 16,-2-4-15-16,-4-3-56 0,-2-2-95 16</inkml:trace>
  <inkml:trace contextRef="#ctx0" brushRef="#br0" timeOffset="15271.01">9366 11342 94 0,'0'0'35'0,"0"0"-3"0,0 0 18 16,0 0 30-16,-37-58-21 0,33 50-1 16,-2 1-9-16,1 1 6 0,3 0-2 15,2 0-7-15,-2 2-12 0,2-2-5 16,0 2-1-16,0 1-2 0,0-1-1 15,0 3-3-15,-2 0-2 0,2 0-5 16,0 1-2-16,-2 0-3 0,2 0 0 16,-2 0-1-16,0 0 0 0,0 0-3 15,-2 0-3-15,0 0-2 0,0 1-1 16,2 0 0-16,-3 2-1 0,3 3-1 0,-2-1 0 16,0 2 2-16,2-2 0 0,0 2 0 15,2 0-1-15,-4 0 1 0,2 2 0 16,0-2 0-16,0 4 0 0,-3 1-1 15,3 2 0-15,-2 4 0 0,2 0 1 16,-4 4-1-16,2 2 1 0,0 1 0 16,0 3 0-16,1 0 0 0,1-2 0 15,2 0 0-15,0-4 0 0,5-1-1 16,-1-5 1-16,4 0-1 0,-2-3 0 16,-2-3 1-16,7-4 0 0,-1-1 0 15,0-4-2-15,7-1 2 0,-1-1 0 16,7-8 0-16,2-3 2 0,2-5-1 0,2-4 1 15,0-2 0-15,-5-4 0 0,1 2-1 16,-8 0 4-16,-7-2 3 0,-6-3 0 16,-4-2 5-16,-6-3-5 0,-8-5-3 15,-7 3-2-15,-2 0-2 0,-6 8-1 16,0 8 0 0,-6 8-6-16,0 9-20 0,2 4-26 0,2 9-41 15,6 6-25-15,4 2-75 0</inkml:trace>
  <inkml:trace contextRef="#ctx0" brushRef="#br0" timeOffset="16311.17">13482 11660 144 0,'0'0'113'16,"0"0"-67"-16,0 0 1 0,0 0 7 15,0 0-13-15,0 0-5 0,0 0-3 16,0 0-5-16,0 0-1 0,-29-28-5 16,25 24 0-16,2 1 1 0,0 0-3 15,2 0 0-15,0 2-2 0,0-3 2 16,0 1-3-16,0-2-1 0,0-3-1 15,6 3-6-15,2-4-3 0,9-1-3 0,1-2 1 16,7-1-2-16,8 1 4 0,4 2 0 31,5 1-2-31,-3 3-3 0,-4 5 1 0,-8 1 1 0,-6 4 0 0,-5 6-2 16,-10 4 0-16,3 4 0 0,-9 4 1 16,0 2 0-16,-7 2-1 0,-1 1 2 15,-13-1-2 1,5 0 1-16,-7-2-2 0,-8-2-2 0,8-2-1 0,7-4 0 31,-3 1 0-31,9-7 2 0,2-1 0 0,4-3-3 16,-1-3 1-16,3-2 2 0,2-1 1 0,0 0 1 0,0 0 0 15,2-3 1-15,3-1 2 0,1-2 1 0,0 0 0 32,10 0-2-32,1 0-2 0,10 4-1 15,-4 2 1-15,3 0 0 0,-3 5 0 16,4 1 0-16,-8 1-1 0,1 4 0 15,-9 1 0-15,3 5 2 0,-6-4-1 16,-8 3-1-16,0-2 0 0,0 0 1 16,0 0 2-16,-8-2-2 0,-8 2 2 0,1-3-1 15,-12 0 1-15,5 0-3 16,-5-1-2-16,2-1-3 0,-4-1-7 0,0-4-7 16,8-1-12-16,5-3-4 0,1 0-1 15,7 0 1-15,2-8 5 0,6-4-19 16,-4-2-32-16,4-8-1 0,6 0 13 15,17-7-45-15,-7 1-69 0</inkml:trace>
  <inkml:trace contextRef="#ctx0" brushRef="#br0" timeOffset="16645.05">14216 11576 305 0,'0'0'289'0,"0"0"-235"0,0 0-8 0,0 0 17 16,0 0-17-16,0 0-21 0,0 0-12 15,-48-27 0-15,40 27-5 0,0 3-4 16,-1 3-4-16,5 4-1 0,-2 5-1 16,-6 3 0-16,-3 7 0 0,5 3 2 15,-7 5 0-15,5 2 0 0,-5-3 0 16,7-3 0-16,4-2-1 0,-1-3-1 0,7-3-1 16,0-3 1-16,9-1-1 15,-3-3-2-15,6-4 0 0,5-1 0 0,-5-2 1 16,9-4 0-16,-7-3 4 15,7-1-3-15,0-10 3 0,-7-6 3 16,9-4 0-16,-9-7 22 0,1-5 2 0,-7-3-10 16,-6-2 0-16,-8-7 0 0,-17-4-6 15,-8-2-5-15,-6 2-1 0,-17 10-5 16,1 14-1-16,-5 12-11 0,8 11-8 16,11 2-2-16,12 12 0 0,10 6-19 0,-3 9-59 15,1 3-81-15,-2-3-186 16</inkml:trace>
  <inkml:trace contextRef="#ctx0" brushRef="#br0" timeOffset="19694.45">6886 14674 279 0,'0'0'65'0,"0"0"-27"0,0 0-7 0,0 0 2 15,0 0-4-15,4-16-6 0,-4 15 4 16,4-2-7-16,-2 1 0 15,0-2 1-15,-2 2-4 0,0 1-2 0,2 1-4 16,0 0 0-16,-2 0-6 0,2 1 0 16,-2 1-2-16,2 1 1 0,-2 1 0 15,0-1 2-15,0 2-2 0,-2 4-1 16,-4 1 1-16,-2 1-1 0,-3 1-1 16,-3 3 0-16,-9 1 0 0,0-1-1 15,-6-1 0-15,1 1-1 0,-3-2-5 16,-5-2-2-16,5-3 1 0,-2 0 3 15,0-2 1-15,2 1-1 0,2-4 1 16,7-3 2-16,5 0 2 0,0-2-2 16,9-3 1-16,2-1 3 0,2-1 4 0,4-1 0 15,0-3-3-15,0 0-1 0,2-2-2 16,6 1 0 0,0 1 2-16,11 0-1 0,-4 1 1 0,3 2 2 0,-3 4 6 15,3 3-6-15,-1 1 0 0,1 3 1 16,1 5-5-16,-5 4 1 0,1 6-1 15,1 2 0-15,-7 4-2 0,-3 3 1 16,0 1 0-16,-6 0-1 0,-4-1-3 16,-2-3 0-16,-5 3 3 0,3 1-1 15,-8-1-4-15,5 3-5 0,-5-1 3 0,1 0 0 16,-3-1-5 0,5-3 2-16,-1-4 5 0,-1-6 3 0,1-6 2 0,4-2 0 15,-3-7 2 1,3 0 1-16,-1 0 1 0,3-6 0 0,2-2 3 0,-2-3 6 15,-1-3 0-15,7 2-2 16,2 0-2-16,0 1-2 0,0 1 0 0,7 0-4 16,3 2-2-16,0-1 0 0,7 5 0 15,6-1-1-15,3 5 0 0,5 0 1 0,3 4-1 16,-1 3 2-16,0 1-1 0,-2 1-1 16,-4 0 0-16,-9 1 0 15,1 0 0-15,-7 1-1 0,-2-1 1 0,-1 1-1 16,-7-3-8-16,0-1-6 15,-2-2-4-15,0 3-5 0,-2-3-11 0,0-1-15 16,-2-1-39-16,-1-3-30 0,1 0-72 16</inkml:trace>
  <inkml:trace contextRef="#ctx0" brushRef="#br0" timeOffset="20072.46">7055 14795 183 0,'0'0'424'15,"0"0"-381"1,0 0 5-16,0 0 4 0,0 0-6 0,0 0-25 0,-56-20-11 16,52 20-4-16,-2 1 2 0,-2 1-3 15,6 3-3-15,-5 2-2 0,1 4-3 16,4 7 1 0,-2 3 0-16,0 0 2 0,2 4-1 0,2-2 1 0,0 0-1 15,0-1 0-15,6 0 1 0,0 1-2 16,7-4-5-16,-3-1-2 0,4-5 0 0,1-1-3 15,-3-2 2-15,3-4-3 0,-3-3 9 16,-2 0-1-16,-1-3 2 0,-1 0-2 16,0-8 5-16,-2-5 1 15,3-1 13 1,-3-8 11-16,2-5-8 0,-6-7 2 0,-2-4-2 16,-2-3-4-16,-8-4-3 0,0 1-6 0,-7 0-1 0,-2 5-1 15,1 12-2 1,5 12 1-16,3 13-1 0,-2 3 0 15,1 7-5-15,-1 4-14 0,-11 5-7 0,3 12-30 0,-7 9-44 16,-2 2-32-16,4-2-84 0</inkml:trace>
  <inkml:trace contextRef="#ctx0" brushRef="#br0" timeOffset="21172.8">10276 14922 209 0,'0'0'151'16,"0"0"-88"-16,0 0-8 0,0 0 7 15,0 0-5-15,0 0-12 0,-7-35-10 16,7 32-4-16,0 2-3 0,0 1-2 15,0 0-7-15,0 0-3 0,0 0-3 16,0 0-5-16,0 3-1 16,0 4-7-16,0 4 0 0,0 5 1 0,0 6 1 15,0 5 0-15,-2 2-1 0,-4 3-1 16,-2 1 2-16,2 2 0 0,-5 1-1 0,5-5-1 16,2 1 1-16,-2-4-1 0,0-2 0 15,-1-2-10-15,3-5-18 0,4-6-12 16,-2-3-7-16,-2-5-8 0,4-4-8 15,0-1-36-15,0-5-21 0,0-8-22 16</inkml:trace>
  <inkml:trace contextRef="#ctx0" brushRef="#br0" timeOffset="21597.12">10615 14857 449 0,'0'0'94'0,"0"0"-39"0,0 0-20 15,0 0 3-15,0 0-3 0,0 0-4 16,0 0-3-16,0 0-1 0,0 0-5 16,2-13-6-16,-2 16-4 0,-2 1-4 15,-2 4-4-15,-3 2-3 0,3 3-1 16,-4 5-1-16,0 2 1 0,-3 3 1 16,3 2 0-16,2 2-1 0,-7 3-1 15,5 0 1-15,2-2-3 0,-2 0-3 16,-1-3-1-16,3-2-6 0,2-4 5 15,4-3 5-15,0-5-1 0,0 0-2 16,6-2 2-16,3 0 0 0,1-5-1 16,0 1-1-16,3-4 5 15,3-1-1-15,7 0 1 0,-2-8 1 16,1-3 0-16,5-3 0 0,-4-4 7 0,-4 0 3 0,-1 1 6 16,-8-1 4-16,-3 1-2 15,-3-2-4-15,-4-3 0 0,0-2-4 0,-11-2-1 16,-3-2-5-16,-5-1-2 0,-1 2 0 0,-3 6 0 15,-4 3-2-15,0 9-1 16,2 6-6-16,-1 3-8 16,1 9-14-16,0 4-9 0,4 5-26 0,3 4-35 15,-5 6-63-15,4 1-137 0</inkml:trace>
  <inkml:trace contextRef="#ctx0" brushRef="#br0" timeOffset="28744.2">5009 17586 123 0,'0'0'24'0,"0"-2"-24"0,0 2 0 15,0 0-6-15,0 0 6 16,0-1 1-16,0 1 8 0,-2 0 21 0,2 0 11 16,-3-2 15-16,3 1-21 0,-2 1-12 15,0-3-6-15,-4 5-5 0,4-2 1 16,0 0-3-16,2 0 2 0,-2 0 3 16,2 0 7-16,0 0 1 0,0 0 4 0,0 0 4 15,0 0-2-15,0-3 2 0,0 1-6 16,0 2-3-16,0-1-9 0,2-2-4 15,2-2-1-15,2-1-2 0,1 2-3 16,-1-3 0-16,0 2-1 0,0 0 0 16,7 2 0-16,-3 1 0 15,-2 1 0-15,9 0-1 0,-3 1 1 16,3 2 0-16,1 1-1 0,3 2-1 0,-4 1-2 16,3 1 2-1,-1 0 1-15,-5-1-1 0,-5 1 0 0,1 2 0 0,-6 3 0 16,-4 2 2-16,-4 3 2 0,-9 1-3 15,-5 3-1-15,-5 1 0 0,-8 1-1 0,0-1-3 16,0-1-1-16,0 1 2 0,4-3 3 16,11-3 0-16,1-6-2 15,9-4 2-15,6-5 0 0,0-1-2 16,0 0-4-16,6-1 0 0,7-5 6 0,-1 1 0 16,3-5 6-1,1 0 1-15,7 1 1 0,-5-1-2 0,9 0 0 0,-2 3-4 16,0 1-2-16,-4 1 2 0,1 4 0 15,-1 1-2-15,-9 0-1 16,1 4 1-16,1 2 0 0,-8 0 0 0,1 3 0 0,-1 0 2 16,2 2-1-16,-6 2 0 0,2-1 0 15,-2 2 0-15,0-3 0 0,-2 2-1 16,0 1-1-16,0-3 1 0,-2 1 0 16,-2-2 0-16,0 2 1 0,-6-2 0 15,4 0 1-15,-5-1-1 0,-3-1 1 16,-1-1-2-16,-5 0 2 0,5-2 0 15,-8 0 0 1,5 0 0-16,-3-4-2 0,3-1 1 0,7-1-1 0,3-3-1 16,0-2-9-16,6-4-10 0,2-2-5 0,4-5-24 15,6 2-37-15,5-3-12 0,3 2-52 16</inkml:trace>
  <inkml:trace contextRef="#ctx0" brushRef="#br0" timeOffset="29876.7">8717 17384 359 0,'0'0'40'0,"0"0"-31"15,0 0 24-15,0 0 18 0,0 0-13 0,0 0-14 16,-31-21-3-16,29 21-1 16,2 0-6-16,-2 0-4 0,-4 0-8 0,2 4-2 15,-5 1 0-15,-1 2 1 0,-2 4 0 16,-5-1 0-16,0 3 2 0,1 0-1 15,1 3 3-15,1-1-2 0,4-2 1 0,1 1-2 16,1-3-2-16,0-1 1 16,4 1 0-16,2-3-1 0,2 0 0 15,0 2 0-15,0-3 0 0,0-1 0 16,4 3 0-16,0 0 2 0,0-1-1 16,2 1 2-16,3 0 1 0,1-2 1 0,2 1 3 15,3 0-2-15,5-2 1 0,1 0 0 16,4 1 4-16,4 1 2 0,0 2-2 15,0-1-1-15,0 2 0 16,-5 0-6-16,1 3 0 0,-8-2-3 0,-1 2-1 16,-3 1 0-16,-7 1 2 0,-2 2 0 15,-4 0 1-15,-2 2-2 0,-6-2 1 16,-5 1-1-16,-3-3 1 0,-5 2-2 16,-6-2-3-16,0-3-4 0,-6 0-1 15,0 0-2-15,-2-4 4 0,0 2-3 16,6-4 8-16,2-1 1 0,9-3 0 0,3-3 2 15,9 0 1-15,4-6-2 0,2-7-1 16,2-3 1-16,4-5 2 0,2-4-2 16,3-3 0-16,5 0 0 0,1-1 1 15,8 1-1-15,-3 1 0 16,5-1 3-16,-2 2 5 0,4 1 3 16,-4 1 3-16,-3 2 2 0,1 1-2 0,-2 2 1 15,-3 3-3-15,-1 0-3 0,-5 4-1 16,-1 3 1-16,-1-1-2 0,-4 3-1 15,-2 2-1-15,-2-2 1 0,1 0 0 16,-3 1 0-16,0-1 3 0,-5-3-1 16,-3-1-5-16,-8-1 1 0,-9-1-5 15,-12 1-2-15,-11 3-13 0,-16 7-13 16,-13 4-29-16,-5 13-24 0,1 5-5 16,-8 1-31-16,21-9-144 15</inkml:trace>
  <inkml:trace contextRef="#ctx0" brushRef="#br0" timeOffset="31040.25">13013 14589 175 0,'0'0'0'16,"0"0"-6"-16,0 0-43 0,0 0-41 0</inkml:trace>
  <inkml:trace contextRef="#ctx0" brushRef="#br0" timeOffset="32465.15">12882 14922 167 0,'0'0'153'15,"0"0"-153"-15,0 0-5 0,0 0 5 16,0 0 21-16,0 0 13 0,0-12 6 15,0 11 0-15,0 1-3 0,0 0 4 16,0 0-12-16,0 0-6 0,0 0-3 16,0 0-2-16,0 0-1 0,0 0 0 0,0 0 0 15,-2-1-1-15,2 1 3 0,0 0-1 16,0 0 1-16,0 0 1 16,0 0 1-16,0 0-1 0,0 0-4 0,0 0-4 15,0 0-2-15,0-1 0 0,0 1-1 16,0 0-1-16,-2 0-1 15,2 0-3-15,0 4-2 0,-2 8-2 0,0 3 1 16,-2 5-1-16,-2 5 0 0,2 2 0 16,-3 3 0-16,3 1 0 15,0-1 0-15,-4 2 0 0,2 0 1 0,-1 2-1 16,-1 1-1-16,6-3 1 0,-4-3 1 16,-4-4 0-16,3-2-1 0,1-8 0 0,4-3-1 15,0-3 0-15,2-5-6 16,-2-2-5-16,2-1-6 0,0-1-1 0,0 1-1 15,0-1-10-15,0-2-5 16,0-6 1-16,2-8-2 0,0-5-16 0,6-4-29 16,5-7-29-16,-5 0-86 0</inkml:trace>
  <inkml:trace contextRef="#ctx0" brushRef="#br0" timeOffset="32778.33">13240 14801 324 0,'0'0'32'15,"0"0"-28"-15,0 0 4 0,0 0 34 0,0 0-16 16,0 0-14-16,0 0 6 0,-60 11-3 16,56-8 8-16,-4 0 14 0,1-3-8 15,5 0 2-15,0 0-1 0,2 0-5 16,0 0-5-16,0 0-7 0,0 0-4 15,2-3-1-15,7-4 0 0,1-4 2 0,0 0 0 16,13-4 0-16,-4 2-1 0,5-5-2 16,1 4-3-16,4 0-3 15,-2 1-1-15,-2 3 0 0,0-4 0 16,1 3 1-16,-11 2-1 0,-1 3-13 16,-9 2-16-16,-5 1-10 0,0 1-14 0,-7 2-6 15,-9 0-14-15,1 2-35 0,-7 2-79 16</inkml:trace>
  <inkml:trace contextRef="#ctx0" brushRef="#br0" timeOffset="33279.03">13215 14751 380 0,'0'0'78'16,"0"0"-18"-16,0 0-11 0,0 0-7 0,0 0-5 16,0 0-6-16,0 0-7 15,0 0-1-15,0 0-3 0,-2 14-4 0,2-4-10 16,0 5-2-16,0 3 0 0,0 3-1 15,0 1-1-15,0 2 0 0,-2-4-1 16,0 4 0-16,0-2-1 0,-2-2 0 16,2 1-2-16,-5-6 1 0,5-1-1 15,0-4-1-15,0-2-3 0,2-3 1 16,-2-3 0-16,2-1 5 0,0-1 0 16,0 0 0-16,0 0 0 0,0 0 0 15,0 0 3-15,0 0 2 0,0-3 2 0,-2-1-3 16,2-1-1-16,0 0 1 15,0 0 1-15,0-1-2 0,0 4-2 0,0-1 0 16,0-2 0-16,4 3-2 0,2-4 1 16,5 0-1-1,-3 0 1-15,4-3 1 0,5 3 2 0,-5-1-1 0,7 1 1 16,-7 3-2-16,7 0 2 0,-7 3-3 16,9 0 1-16,-13 5-1 0,7 2 0 15,-1-1 0-15,-8 1 0 0,3 3 1 0,-3 0-1 16,-2 2 1-16,-4 3 0 0,-4 2 1 15,-4 3-1-15,-3 2-1 16,-7 2 0-16,1-2-2 0,-8 1 1 0,9-3 0 16,-5-2-1-16,9-6 0 0,-1-4 0 31,3-1-3-31,2-2-2 0,-5-4-7 0,1 1-4 0,-3-2-6 0,-1-2 0 16,6-2-6-16,-9-4-16 0,11-3-19 15,-5-5-29-15,9-2-24 0,2-1-85 16</inkml:trace>
  <inkml:trace contextRef="#ctx0" brushRef="#br0" timeOffset="34186.25">17480 14565 279 0,'0'0'65'0,"0"0"-21"0,0 0 16 15,0 0 8-15,0 0-8 16,0 0-12-16,0-10-7 0,0 7 2 0,0 3-5 16,0-1-10-16,0 0-3 15,0 1-7-15,0 0-5 0,0 0-3 0,0 0-3 16,2 1-2-16,2 6 1 0,-2 3-3 15,2 2 3-15,2 5 0 0,-4 0 0 16,-2 4-1-16,0 3-1 0,0 1 0 16,0 5 1-16,-2 0-3 0,-2 0 0 15,0 2-1-15,2-4 1 0,-4-1-2 16,4-1 2-16,-3-3-1 0,3-2-1 16,-4-2-2-16,0-6 2 0,2-3-1 15,2-1-1-15,2-6-7 0,0-1-11 16,0-2-12-16,0 0-11 0,0-7-14 15,0-7-5-15,4-7-20 0,4-5-66 0,0 0-83 16</inkml:trace>
  <inkml:trace contextRef="#ctx0" brushRef="#br0" timeOffset="34816.67">17941 14416 515 0,'0'0'29'15,"0"0"-6"-15,0 0 5 0,0 0 16 0,0 0-13 16,0 0-15-16,0 0-4 16,0 0 9-16,0 0 1 0,-46-20-4 15,38 20-7-15,0 2-6 0,-7 3-2 16,1 1-2-16,-1 4-1 0,-8 4 1 16,7-1 0-16,-5 6-1 0,-2 0 0 0,3 2 0 15,-1 1-1-15,0-1 1 0,9-1-1 16,0-3 1-16,1-1 0 0,7-2-2 15,0-3 1-15,2-1 1 0,2-2-2 16,0 0 1-16,0 0-1 0,6-3 1 16,-2 1-1-16,11 0 0 0,-3-3 2 15,7 1 0-15,1-1 5 0,5-1 8 16,2-2 0-16,2 0-2 0,-6 0 1 16,4-2-4-16,-5 4-6 0,-7 3 0 15,1 0-1-15,-5 1 1 0,-5 3-1 0,2-2 1 16,0 3 0-16,-5-2-2 0,1 4 1 15,-2 2 0-15,-2 1 1 0,0 1 0 16,-4-1-1-16,-5-1-1 0,-5 2-2 16,4-3-6-16,-11 2-6 0,4-3-5 15,-5 1-5-15,1-2-6 0,-2-1-1 16,5-2 8-16,3-1 5 0,-1-1 10 0,5-2 6 16,3-3 2-16,0-1 0 15,-1-2 0-15,7-4 0 0,-4-4 4 0,6-4 5 16,0-4 4-16,4-7 3 0,9-6 0 15,1-5 3-15,7-1-1 0,2 1-3 16,1 2-1-16,3 2-2 0,-2 5-4 16,-4 3-4-16,-3 3 5 15,-5 3 2-15,-1 1 3 0,-2 4 0 0,-3 2-1 16,-3 1 1-16,-2 0-3 0,-2-2-1 16,0 1-1-16,0-3-2 0,-6 2-3 15,-1-1-1-15,-1 0-2 0,-2 3 0 16,2 1 0-16,-3 0-1 0,-3 2 0 15,-1 4-2-15,-3 3-9 0,-11 1-12 0,0 6-21 16,-15 7-40-16,-5 2-48 0,-3 1-137 16</inkml:trace>
  <inkml:trace contextRef="#ctx0" brushRef="#br0" timeOffset="42909.94">5672 14787 166 0,'0'0'47'0,"0"0"-13"0,0 0 13 16,0 0-4-16,0 0 6 16,0 0-10-16,0 0 2 0,-6-8 3 0,6 8-6 15,0 0-3-15,0 0-6 0,0 0-5 16,0 0-7-16,0 0-2 0,0 0-3 15,0 0-3-15,0 0 0 0,0 0 1 0,6 0-1 16,-2 2 3-16,7 0 10 16,1-1-5-16,0 1-5 0,5-2 0 0,2 0-4 15,5-2 0-15,3-3 0 0,2 2 2 16,4-2-1-16,0 0 0 0,5 3-3 16,-3-1-2-16,-2 1 0 0,-2 0-1 15,-8 1-3-15,-1 1 0 16,-5 0-1-16,-5 0 1 0,-8-2 0 0,-2 1 1 15,-2 1-1-15,0-1 4 0,0 1-1 16,0 0-2-16,0 0 1 0,0 0 0 16,0 0-1-16,0 0-1 0,0 0 0 15,0 0 0-15,0 0-5 0,0-1-8 0,0 1-4 16,2-1-5-16,-2 1-12 16,0 0-10-16,0-1-1 0,-4-1-2 15,-2-1-15-15,-10-2-48 0,3 2-29 0,-5 1-78 16</inkml:trace>
  <inkml:trace contextRef="#ctx0" brushRef="#br0" timeOffset="43320.25">6133 14539 144 0,'0'0'18'0,"0"0"15"0,0 0 47 16,0 0-20-16,0 0-19 0,0 0-18 15,0 0-1-15,0 0-5 0,0 0 7 16,-49-7 1-16,42 11 6 0,1-1 2 16,4-1-1-16,0-2-1 0,2 0-6 15,0 0-3-15,0 0-2 0,-2 0-4 16,2 0 4-16,0 0 0 16,0 0-3-16,0 1-3 0,-2-1 0 0,2 0-1 15,0 1-4-15,0-1 0 0,0 0-4 0,0 0-2 16,0 2-1-16,4 1-2 15,0 6 2-15,2 0-2 0,3 1 0 0,9 0 1 16,-5 2 0-16,7 1 0 0,1-2-1 16,-2 0 2-16,-1-1 0 15,-1-1 0-15,-3 0 2 16,-3 0 2-16,-3 0 2 0,-4-2 1 0,0 0-1 0,0 1 2 16,-4 0-1-16,0 2-1 0,-8 3 1 15,-4 2-2 1,-7 6-4-16,-4 1 0 0,-4 6-3 0,-8 2-2 15,0 0-26-15,-2 0-34 16,2-3-56-16,6-2-37 0,4-6-151 0</inkml:trace>
  <inkml:trace contextRef="#ctx0" brushRef="#br0" timeOffset="50452.9">4806 14193 51 0,'0'0'60'0,"0"0"13"15,0 0 14-15,0 0-24 0,0 0 2 16,0 0-5-16,0 0-1 0,-2-48-4 0,0 46-7 15,-2-1-6-15,4 2-2 16,-2 0 2-16,2 0-8 0,0 1-6 0,0 0-7 16,0-1-8-16,0 1-3 15,0 0-3-15,0 0-3 0,-2 4-2 0,0 6-1 16,-5 6 1-16,-1 8-2 0,-8 8 1 16,1 7-1-16,-6 4 1 0,1 3 0 15,-3 0-1-15,-2-1 0 0,9-1 0 16,-5-4 0-16,9-5 0 0,-3-6 0 15,9-6 0-15,2-6 0 0,2-5-1 16,0-3 1-16,2-4 0 0,0 0-1 16,0 0-1-16,2 0 2 0,2-3-1 15,2 1-2-15,6-3 2 0,3 0 0 16,4-8 0-16,1-4 0 0,11-7 1 16,2-4 0-16,2-4 0 0,5-1 1 0,1-1-1 15,-2 4 1-15,-1 1-1 0,-7 4 1 16,-5 3 0-16,-3 3-1 0,-2 0-3 15,-11 6-17-15,1 0-16 0,-7 3-25 16,-4 1-10-16,-2 1 3 0,-9 0-4 16,3 1-35-16,-2 2-78 0</inkml:trace>
  <inkml:trace contextRef="#ctx0" brushRef="#br0" timeOffset="50710.81">4938 14271 1 0,'0'0'370'0,"0"0"-298"0,0 0 0 0,0 0-2 15,0 0-4-15,0 0-5 0,0 0-7 16,0 0-6-16,-14-31-14 0,12 31-10 16,2 0-8-16,0 1-5 0,0 1-4 15,0 0-4-15,0 4-2 0,0 3 0 16,2 4-1-16,-2 5 1 0,4 3 0 16,-4 8 0-16,2 6-1 0,-2 8 0 15,0 7 0-15,-2 6 1 0,0 3-1 16,0 3-1-16,0-6 0 0,2-5-10 15,2-11-8-15,2-10-2 0,6-9-10 16,1-5-8-16,-3-6-16 0,4-5-11 0,-1-5-13 16,-5-3-35-16,-2-12-37 0</inkml:trace>
  <inkml:trace contextRef="#ctx0" brushRef="#br0" timeOffset="50972.4">5236 14055 439 0,'0'0'38'15,"0"0"-11"-15,0 0 7 0,0 0 19 16,0 0-13-16,0 0-11 0,0 0-7 0,0 0 1 16,0 0-2-16,-2-5-2 0,2 5-12 15,0 0-2-15,0 0-2 0,0 0 0 16,2 0-3-16,6-2 0 0,-2-3 1 15,9-4 2-15,-1-2 1 0,5 0-1 16,-2 1-1-16,-5-1-2 0,5 3 0 16,-9 2 0-16,-4 2-3 0,-2 2-44 15,-2 0-21 1,-4 2-37-16,-6 0-41 0,-11 1-195 0</inkml:trace>
  <inkml:trace contextRef="#ctx0" brushRef="#br0" timeOffset="51412.62">5124 14177 330 0,'0'0'113'0,"0"0"-66"16,0 0-4-16,0 0-15 0,0 0 11 15,0 0-6-15,0 0-8 0,0 0-1 16,0 0 0-16,0 46 1 0,2-32-4 16,1 0-5-16,3 3 0 0,-4-2-2 0,0 2-7 15,0-3-2-15,-2-1-3 16,0-1-2-16,0 1 1 0,0 0 0 15,0 1 1-15,-4-3-2 0,2 1 2 16,2-3-2-16,0 1 0 16,0-2 0-16,0-3 0 0,0 0 0 0,0-3 0 0,0 0 0 15,0-2 0-15,2 0 0 0,-2 0-1 16,0 0 0 0,0 0 1-16,6-4 1 0,-2-4 1 0,2-3 4 0,-2 0 5 15,9-6 2-15,-3 6-4 0,-2 0-4 16,7 2-3-16,-3 3 0 0,1-2 0 15,5 1-1-15,1 3-1 0,0 2 1 16,1 2-1-16,-3 0 1 0,3 5-1 16,-7 2 0-16,3 2 1 0,-5 3 0 15,-5 4-1-15,-2-1 2 0,-4 2 0 16,0-1 1-16,-10 1 1 0,-3 1 0 0,-5-3-1 16,-1-1-3-16,-2-2 0 0,-3 0-21 15,-5-3-36-15,-2 0-71 0,4-3-111 16</inkml:trace>
  <inkml:trace contextRef="#ctx0" brushRef="#br0" timeOffset="155328.21">8519 11640 368 0,'0'0'46'16,"0"0"-10"-16,0 0 3 16,0 0 8-16,0 0-4 0,0 0-9 0,0 0-5 15,-44-3 0-15,40 2 5 0,2 1 3 16,2-1-8-16,0 0-5 16,0 0-8-16,0 0-9 0,8 0-4 0,3-2-3 15,11-3 1-15,9-2 3 0,13-5 5 16,9 0 5-16,10-4 0 0,15-5 0 15,9-1 0-15,10-4-3 0,8-3-10 16,1 0 3-16,-1 2-2 0,1 2 0 16,-7 1 1-16,-6 7 0 0,-12 2 2 15,-13 6-2-15,-10 3 1 0,-13 2-3 16,-16 4 0-16,-12 1-1 0,-13 0 0 0,-4 0 2 16,0 0-1-16,-2 0 3 15,-9 6 4-15,-7 3-2 0,-11 5-1 16,-13 0-2-16,-1 0-3 0,-9 2 0 0,3-1-9 15,-1 1-8-15,11-5 0 0,8-2-3 16,16-3-12-16,1-3-8 0,8 1-39 16,0-1-36-16,-5 2-79 0</inkml:trace>
  <inkml:trace contextRef="#ctx0" brushRef="#br0" timeOffset="156163.87">8047 10645 244 0,'0'0'45'0,"0"0"-4"16,0 0 15-16,0 0 3 0,0 0-6 16,0 0-9-16,0 0-6 0,7-24-1 15,-7 24-1-15,0 0 0 0,0 0 4 16,0 0-7-16,0 0-3 0,0 0-10 0,0 0-5 15,-3 0-4-15,1 2-4 0,-2 4-5 16,-6 6-2-16,-5 7 0 0,-7 8 1 16,1 1 0-16,-4 7 0 15,-4-2 1-15,-2 2 0 0,0 5-1 0,-4-1 0 16,4 1 1-16,-2-5-2 16,2 0 0-16,0-3 0 0,6-2-4 0,5-5 4 15,3-7 0-15,9-4 0 16,4-5 0-16,4-4-1 0,0-1 0 15,6-2-1-15,4-1 0 0,5-1 2 0,-1 0 1 16,7-7 2-16,6-3 5 0,4-6 4 16,2-2-2-16,4-5-5 0,2-1 1 15,3 2-2-15,-3-1-4 0,2 2 0 16,-8 3 0-16,-8 4 0 0,-6 5 0 0,-7 4 0 16,-6 2 1-16,-6 2-1 0,0 1-12 15,0 0-19-15,0-2-12 0,-8 1-28 16,0 1-34-16,2 0-34 0,-1 1-37 0,-1-1-54 15</inkml:trace>
  <inkml:trace contextRef="#ctx0" brushRef="#br0" timeOffset="156384.41">8051 10852 319 0,'0'0'117'0,"0"0"-31"0,0-62-14 16,0 51-6-16,0 2 2 0,0 4-7 16,0 0-12-16,0 3-8 0,0 0-10 15,0 2-5-15,0 0-3 0,0 0-8 16,0 4-9-16,0 3-6 0,3 6 0 15,-1 6-2 1,2 8 2-16,0 6 2 0,-4 2-1 0,2 3 1 0,0 3-1 16,-2-2 0-16,0 1-1 15,0-6 0-15,0-5 0 0,0-4-22 0,0-9-16 0,0-1-10 16,0-7-32-16,2-4-53 16,0-4-73-16,-2-4-223 0</inkml:trace>
  <inkml:trace contextRef="#ctx0" brushRef="#br0" timeOffset="156636.76">8411 10519 419 0,'0'0'63'0,"0"0"-20"0,0 0-7 0,0 0-11 31,-54 46-16-31,50-37-1 0,-2-4 16 15,4-1 3-15,0-2 1 0,2-2 1 16,0 0-4-16,0 0-5 0,0-2-3 16,6-3-3-16,7-2-5 0,11-5 1 15,7-3 3-15,4-5-2 0,7 0-5 16,-1 0-4-16,-4 4-2 0,-4 1 0 0,-8 4-37 16,-4 1-60-16,-15 4-17 15,-6 1-88-15</inkml:trace>
  <inkml:trace contextRef="#ctx0" brushRef="#br0" timeOffset="156999.67">8333 10554 42 0,'0'0'499'15,"0"0"-446"-15,0 0-4 0,0 0-15 16,0 0-15-16,-15 54-2 0,17-44 5 16,4 1 2-16,-2 4-7 0,-1 5-6 15,-1 3-2-15,-2 4-4 0,0 1-2 16,0-1 0-16,-7 0-1 0,3-5 0 0,0-4-1 15,2-4 1-15,-4-3-1 16,0-1 0-16,2-3 1 0,1-5-2 0,-1 1 1 16,4-3 0-16,0 0 1 0,0 0 1 15,0-4-1-15,0 0-2 0,0-2 0 16,0-3 0-16,0-1 5 0,7-3 2 16,1 0 2-16,2-2 2 0,3 2-2 15,5-1-2-15,1 0-2 0,10 3 0 0,2-1-3 16,6 6 2-16,4 2-2 0,3 4 1 15,-1 4 1-15,-4 7 2 16,-8 4-3-16,-8 4-1 0,-10 0 0 16,-9 2 0-16,-4-1 2 0,-11 5 1 0,-7-1-1 15,-7 1-2-15,-8 1 1 0,-9 0-2 16,-5 0-1-16,-5 1-7 0,-6 1-26 16,-8 1-22-16,-2 2-35 0,-4-2-59 15,12-2-146-15</inkml:trace>
  <inkml:trace contextRef="#ctx0" brushRef="#br0" timeOffset="157676.06">4477 14859 394 0,'0'0'68'0,"0"0"-10"16,0 0 5-16,0 0-5 0,0 0-16 15,0 0-3-15,0 0-1 0,-29-11-5 16,29 6-6-16,3 0-9 0,5-4-7 16,6-2-2-16,3-3 1 0,10-4-2 15,6-6 1-15,4-5-1 0,15-9 2 16,8-5 1-16,14-8-3 0,2-5-2 0,9 0-2 15,-4 0-2-15,-5 7 2 16,-7 6-3-16,-10 7-1 0,-9 11-6 16,-11 7 5-16,-14 6 1 0,-6 5 0 15,-11 2 0-15,0 4 0 0,-8 0 0 16,0 1 0-16,0 0-1 0,0 0 1 0,-2 2-9 16,-8 5-6-16,0 2-7 0,-3 4-19 15,-1-1-11-15,3-1-16 0,3 0 0 16,0-4-9-16,6-1-39 0,2-2-107 15</inkml:trace>
  <inkml:trace contextRef="#ctx0" brushRef="#br0" timeOffset="158103.63">5953 13922 472 0,'0'0'89'0,"0"0"-29"0,0 0-11 0,0 0 14 15,0 0-13-15,0 0-12 16,0 0-12-16,0 0 2 0,0 0-9 0,-51-33-5 16,42 37-6-16,1 1-4 15,-4 6-4-15,-7 7-1 0,5 7-1 16,-11 6 2-16,4 4 0 0,-2 2 0 0,-1 1-1 15,1 0 0-15,8-4-1 0,-3-4-2 16,10-7 4-16,3-5 0 0,3-4 0 16,2-3-2-16,0 3 1 0,7-6-1 15,-3 2 2-15,8-3-1 0,-4-2 0 16,1-1 0 0,3-2 0-16,0-2 0 0,5-4 1 15,6-7 0-15,4-6 1 0,4-5 0 16,4-6 3-16,4-6 0 0,2 0 0 0,9-2-1 0,-3 0 0 0,-1 2-3 15,-3 4-1 1,-8 6 0-16,-8 6-1 0,-12 5-8 0,-3 5-22 0,-8 4-16 16,-4 3-35-16,-6 1-16 15,-8 0-49-15,3 0-151 0</inkml:trace>
  <inkml:trace contextRef="#ctx0" brushRef="#br0" timeOffset="158371.68">6084 13793 548 0,'0'0'19'0,"0"0"18"0,-11-52 8 0,9 45 36 15,0 0-12-15,-2 3-24 0,2 2-10 16,2-1-6-16,0 3-3 0,0 0-7 16,-2 0-8-16,2 0-4 0,0 0-5 15,0 7-2-15,6 6-3 0,-2 6 1 16,4 9 2-16,-3 6 0 0,5 5 1 0,-8 7-1 31,2 2 0-31,-2 3 0 16,-2-8 1-16,2-5 0 0,-2-3-1 0,0-7-8 15,4-3-18-15,0-2-7 0,1-7-22 16,3 0-30-16,0-5-26 0,-4-4-47 16,2-4-98-16</inkml:trace>
  <inkml:trace contextRef="#ctx0" brushRef="#br0" timeOffset="158782.6">6396 13812 513 0,'0'0'35'0,"0"0"33"0,0 0-20 15,-2-52 26-15,-3 47-15 0,-3 5-22 16,4-1-9-16,-2-1-4 0,4 0-7 15,-6 2-5-15,3 0-5 0,-3 3-2 16,4 2-3-16,-2 3-2 0,4 7-1 16,-2 5-1-16,-1 4 1 0,1 5 0 15,0 2 1-15,2 3 0 0,2 4 0 0,2-1 0 16,-2 0 0-16,4-3 0 0,0-5-2 16,3-1 1-16,-3-3-2 0,2-6 2 15,0-3-2-15,5-5-3 0,-3-3 1 16,0-4 1-16,-2-4 1 0,11-3 2 15,-7-11 0-15,13-9 1 0,-5-9 2 0,13-11 2 16,-4-7 2-16,0-8 6 16,-4-5 4-16,-9 1-4 0,-5-4-5 15,-9 7 1-15,-6 5 0 0,-5 9 5 0,-7 13-7 16,-7 8-2-16,-4 15-3 0,-6 9 1 16,-9 7-2-16,3 16-3 0,-5 12-14 15,1 11-22-15,8 9-2 0,4 2-29 16,6 4-46-16,10 1-28 0,-1-9-120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4:42:08.410"/>
    </inkml:context>
    <inkml:brush xml:id="br0">
      <inkml:brushProperty name="width" value="0.05292" units="cm"/>
      <inkml:brushProperty name="height" value="0.05292" units="cm"/>
      <inkml:brushProperty name="color" value="#FF0000"/>
    </inkml:brush>
  </inkml:definitions>
  <inkml:trace contextRef="#ctx0" brushRef="#br0">17746 5167 162 0,'0'0'51'0,"0"0"-9"0,0 0 1 15,8-27-8-15,-8 26 10 0,0 1-7 16,0-2-8-16,0 1-4 16,0 0-1-16,0 0 0 0,0 1-5 0,0-2-3 15,0 2-1-15,0-1-3 0,-2 1-2 16,0 0-1-16,-2-2-2 0,2 2-2 16,2-1-2-16,-4 1 2 0,4-1 0 15,-2-1-1-15,2 1-1 0,-2 1-3 0,0-2 0 31,0 2 0-31,2 0-1 0,0 0 0 0,0 0 0 0,0 0 0 16,0 0 1-16,-2 0-1 0,2 0 0 0,-4 0 0 16,4 0 0-16,0 0 0 0,-3 0 0 15,3-1 0-15,0 1 1 0,-2 0-1 16,2 0 0-16,0 0 0 0,0 0 0 16,0 0 0-16,-2 0 0 0,2 0 0 15,0 0 0 1,0-1 0-16,0 1 0 0,0 0 0 15,0 0 0-15,0 0 0 0,0 0 0 0,0 0 0 0,0 0 1 16,0 0-1-16,0 0 0 0,0 0 1 16,0 0-1-16,0 0 2 0,0-1 1 0,0 0 0 15,-2 0 0-15,-2 0 3 16,4 1-2-16,-2-2 0 0,2 1 0 16,-4-1-1-1,4 0 1-15,-4 2 0 0,0-3 1 16,4 1-2-16,-2 2 0 0,-3-1 0 15,3 1 0-15,0 0 0 0,2 1-3 16,-2-1 2-16,0 0-1 0,-2 0-1 16,2 0 0-16,0 0 0 0,-4 2 1 15,0 1-1-15,-3 2 0 0,1 1 0 0,2 2 0 16,-5 1 0-16,1 2 0 0,2 0 0 16,-5 3-1-16,1 4 1 15,0 1 0-15,-3 3 0 0,1 5 0 0,1 3 0 16,-3 1 0-16,3 2 1 0,-3-1 0 15,8 1-1-15,-1-1 1 0,3-3 0 16,0 2-1-16,4 0 0 0,2-1 1 16,2 2 0-16,6-2 1 0,3 1-2 15,1 0 1-15,11-3 0 0,-5 1 1 16,5-4-1-16,2-2 1 0,2-1-1 16,-3-3-1-16,-1 0 1 0,4-4 1 0,0-2-2 15,-2-2 0-15,-5-1 0 0,1-2-19 16,-4-1-20-16,1-4-17 0,-5-3-43 15,-9 0-83-15</inkml:trace>
  <inkml:trace contextRef="#ctx0" brushRef="#br0" timeOffset="847.98">18430 5140 273 0,'0'0'100'0,"0"0"-44"16,0 0-6-16,0 0 4 0,3-58-2 0,-1 51-16 15,-2 4-7-15,2 0-4 0,-2 3-7 16,2-1-3-16,-2 1-5 0,2 0-6 16,0 2 0-16,2 3-2 0,0 4 0 15,-2 4-1-15,6 3 3 0,-1 2 1 16,-5 3 1-16,0 4 0 0,0 1-1 16,-2 3-1-16,0 0 4 0,0-2-1 15,0 1-3-15,0-1-2 0,0 1-1 16,0-4 1-16,2 1-1 0,0-2 0 15,0-1 1-15,2-2-2 0,-4-1 3 16,6-3-3-16,-1-1 0 0,-3-3 1 16,2-2 0-16,-4-1-1 0,2-5 1 15,0 0 0-15,0-2-1 0,0 1 1 0,2 0 0 16,-2 0 0-16,2 0 1 0,5 0 2 16,-1-2 2-16,2 0 3 0,1-1 0 15,-1 0-2-15,2 0 0 0,1-2-1 16,-3-1 1-16,4-3-1 0,1 3 1 15,-3-2-2-15,1 2-4 0,-3 2 0 16,0-1 0-16,-1 1 0 0,1 0-1 0,-4 1-1 16,-2 0 1-16,1 0-2 15,1 0 2-15,0 0-5 0,0 2-12 16,-2 3-4-16,5-1-11 0,-1 1-8 16,4 1-3-16,-1-2-7 0,5 1-11 0,-1-2-33 15,5-2-10-15,-5-1-63 0</inkml:trace>
  <inkml:trace contextRef="#ctx0" brushRef="#br0" timeOffset="1366.74">19425 5189 255 0,'0'0'83'16,"0"0"-22"-16,0 0 5 0,0 0-7 15,0 0-12-15,0 0-8 0,0 0-2 16,0 0-5-16,-15-37-7 0,21 36-10 16,1 4-8-16,3 4-4 0,7 1 6 15,-1 2 2-15,7 3 2 0,-3 1 4 16,3 1-6-16,2 0-5 0,-4 1-4 15,-3-2 0-15,3 0-1 0,-7-2 0 16,-1-1-1-16,1-3-2 0,-7-3 0 16,1-4-11-16,-4 0-9 0,-4-1-8 0,4 0-6 15,-4-4 19-15,0-6 14 0,0-3-3 16,-4-1-5-16,0-2 5 0,-4-2 5 16,3-2 1-16,1 1 2 0,0 0 11 15,0 3 7-15,0 6 9 0,2 4 5 16,2 4-4-16,-2 1-2 0,0 1-9 15,2 0-3-15,-2 2-16 0,-3 5-1 16,1 4-3-16,-4 3 4 0,-2 5 1 16,-3 1 0-16,-1 3 0 0,-3-2 1 15,1 1-1-15,-3-3 0 16,5 0-1-16,-5-3-1 0,5 0 1 0,-3-1-7 0,5-3-10 16,-1-2-10-16,1-2-7 0,4-2-9 15,-1-2-8-15,-3-3-21 0,4-1-65 16,-1 0-138-16</inkml:trace>
  <inkml:trace contextRef="#ctx0" brushRef="#br0" timeOffset="2042">20384 5009 174 0,'0'0'106'0,"0"0"-63"16,0 0 4-16,0 0 3 0,16-55-15 15,-14 49-11-15,1 1 6 16,-1 3 2-16,-2 0-4 0,0 2-8 0,0 0-3 15,0 0-3-15,0 0 0 0,0 0-2 0,0 0-1 16,0 0 1-16,0 0-3 0,0 0-2 16,0 2 2-16,0 0-1 0,0 0 2 15,2 1 0-15,-2 1-1 0,0 2-1 16,0 2-1-16,2 3-2 16,-2 5 3-16,0 8-3 0,0 2 1 0,0 6-2 15,0 2 0-15,-2 2 0 0,0 1-2 16,0 0 0-16,4-1-1 0,-2-5 1 15,0-3 1-15,0 1-3 0,4-4 1 16,0-2 0-16,-2-2 0 0,0-8 0 16,-2-2-1-16,2-6 1 0,0-1-1 15,-2-1 2 1,0-3-2-16,2 1 2 0,-2-1-2 16,0 0 4-16,0-2 3 0,0-5-3 0,0-3 2 0,0-3-3 0,-6-5-1 15,-2-4-1-15,-3-2 0 0,-1-3-1 16,-2 2 0-16,-5-1 0 15,-2 8-1-15,-1 2 0 0,-3 7 1 16,-2 4-2-16,4 2-1 0,-2 3 0 16,3 4-1-16,5 3 1 0,3 5 2 0,5 2-3 15,-1 3-1-15,6 1 1 0,0 0 2 16,0 1 2-16,4-1 0 0,0-1 0 16,0 2 1-16,4-2-1 0,2-1 0 15,2-3 0-15,2-1 0 0,7-1 0 16,0-3 0-16,7 0 1 0,5-3 1 15,0-4-1 1,4-1-1-16,2-1-2 0,-1-7-23 0,-3-5-23 0,0-4-14 0,-9-1-40 16,1-4-88-16</inkml:trace>
  <inkml:trace contextRef="#ctx0" brushRef="#br0" timeOffset="2340.44">20808 4832 183 0,'0'0'285'0,"0"0"-224"16,0 0 11-16,0 0-13 0,0 0-15 16,0 0-11-16,0 0-7 0,0 0-5 15,0-21-6-15,8 22-7 0,4 7-4 16,7 7 2-16,0 4 2 0,1 5 1 15,5 6-3-15,-2 3-1 0,-3 4-3 16,1 2 0-16,-6 4-2 0,-7 3 0 16,-6 4 0-16,-2 1 0 0,-10-1 0 15,-3-2-1-15,-10-2-14 16,-1-2 0-16,-5-6-20 0,-4-4-31 0,-3-6 27 0,1-8-37 16,2-6-75-16,4-8-113 15</inkml:trace>
  <inkml:trace contextRef="#ctx0" brushRef="#br0" timeOffset="3033.3">23210 4689 289 0,'0'0'89'0,"0"0"-37"16,0 0 1-16,0 0 7 0,0 0-8 0,0 0-18 15,0 0-8-15,0 0-3 16,-2-21-12-16,2 27-11 0,2 4 0 0,2 5 0 16,2 5 8-16,-2 3 3 15,-2 5-3-15,-2 3-1 0,2 4 1 0,-2 6-3 16,-4-1-4-16,0 2 2 0,-4 0 0 15,-1-2-1-15,5-4 0 0,2-4-1 16,-2-4-1-16,2-2 2 0,0-3-1 16,2-5-1-16,0-3 1 0,0-6-1 15,0-5 0-15,0-1 0 0,0-3 0 16,0 0 1-16,2 0 3 0,-2-5 1 16,2-6 4-16,-2-4-2 0,0-3 2 0,0-6 0 15,-2-2 0-15,-10-6-3 0,-3-2 0 16,-6-4-3-16,-1 4-1 0,-5 4-2 15,-2 5-2-15,0 8 0 0,2 8 1 16,6 3-2-16,-1 6 3 0,5 6-3 16,3 6 0-16,1 5-1 0,-3 4-1 15,3 4 4-15,-3 1 1 0,5-1-1 16,5 3 0-16,2-4 1 0,0 2-1 16,4-2 0-16,4-1 1 0,0-3 0 15,2-2 0-15,7-5 0 0,1-2-1 0,3 0 2 16,6-5-1-16,8-2 0 15,2-2 1-15,2-2 0 0,6 0-1 16,1-3-17-16,1-3-29 0,-4-2-15 16,-6-5-43-16,0 0-108 0</inkml:trace>
  <inkml:trace contextRef="#ctx0" brushRef="#br0" timeOffset="3302.6">24189 4949 512 0,'0'0'70'0,"0"0"-46"16,0 0 2-16,0 0 29 0,27-50 0 16,-25 48-21-16,-2 2-4 15,0 0-9-15,0 1-13 0,0 6-8 0,2 6-2 16,1 7-1-16,-1 2-1 0,-2 6 4 15,0 2 0-15,0 0 1 0,0-1-1 16,-2-6-12-16,2-4-26 0,0-4-10 16,0-5-9-16,0-4-17 0,-3-5-57 15,1-1-75-15</inkml:trace>
  <inkml:trace contextRef="#ctx0" brushRef="#br0" timeOffset="3457.69">24154 4680 513 0,'0'0'55'0,"0"0"-8"16,-2-52-5-16,2 50-13 0,0 2-24 16,0 0-5-16,2 0-1 0,0 4-5 15,5 4 1-15,3 6-8 0,0 0-8 16,-1 4-12-16,3 3-26 0,2-1-24 16,-3-1-22-16,5-4-60 0</inkml:trace>
  <inkml:trace contextRef="#ctx0" brushRef="#br0" timeOffset="3772.18">24531 4835 360 0,'0'0'91'0,"0"0"-7"0,0 0-2 0,28-58-25 15,-21 47-15-15,-5 4-5 0,-2 3-3 16,-2-1-5-16,-5 2-12 0,1 0-7 16,-4 1-6-16,-7 2-4 0,5 2-3 15,-11 6-1-15,9 5 1 0,-9 2 1 16,9 2 2-16,-1 1-3 0,7-1 2 15,-3 0 1-15,7-2 0 0,0-1 0 16,4-1 0-16,0 2 0 0,6-1 0 16,7 1 0-16,-3 1 0 0,13 4 1 15,-2 0 1-15,1 2 0 0,7 0 0 0,0-2 0 16,-8 0 1-16,-3-4-1 0,-5-1 1 16,1-3 0-16,-12 1 0 15,0-2-3-15,-2-1 0 0,-2 2 0 0,-4-1 1 16,-12-1-1-16,3 0-2 0,-10-2-15 15,1-1-14-15,3-6-22 0,-6-1-21 16,-2-2-27-16,-2-7-90 0</inkml:trace>
  <inkml:trace contextRef="#ctx0" brushRef="#br0" timeOffset="4416.82">26056 4725 330 0,'0'0'56'0,"0"0"-5"0,0 0 7 15,-8-57 8-15,8 48-24 0,-2 2-4 16,0 1-4-16,0 2 0 0,2 1-6 0,0 2-8 15,0-1-6-15,-5 2-3 16,-1 0-10-16,-4 1-1 0,-2 10-2 0,-5 2-1 16,0 4 3-16,-5 4 0 0,7-1 2 15,-3 0-1-15,7 1-1 0,3-1 0 16,4 1-2-16,-2-4-3 0,6 0 0 16,0 0-2-16,6-3 6 0,2 1 0 15,0-3 1-15,9 2 0 0,-1-1 0 16,13 0 2-16,5 0-1 0,-1 0 2 15,6 1 1-15,0 0 1 0,-2-2 1 16,-6 0-1-16,-8-2 4 0,-2-1 1 16,-13 0-4-16,-4-2-4 0,-2-1 0 0,-2 1-2 15,-2 1-1-15,-2 0 1 0,-13 3 2 16,1 0 0-16,-13-1-2 16,2 2-1-16,-2-3-9 15,2-3-4-15,0-1-3 0,1-2 0 0,7 0-2 0,7-2 5 16,5-1 5-16,3-1 4 0,2-4 5 15,0-4 3-15,2 0-1 0,2-6 4 16,6-2 8-16,1-4 5 0,11-5-1 16,1-5-3-16,6-4-2 0,8 0-3 15,2 4 0-15,5 4-2 0,-3 9-2 16,-4 8 0-16,-2 5-2 0,-2 5-2 0,-2 2 2 16,-8 5-2-16,-1 5 0 0,1 2 0 15,-9 1-2-15,-3 4 0 0,-3 0-2 16,0 2 1-16,-6 0-2 15,-4-2-13-15,-2-2-20 0,-2-4-20 0,1-3 0 16,-7-4-5-16,1-4-25 0,3-2-35 16,-4-7-78-1</inkml:trace>
  <inkml:trace contextRef="#ctx0" brushRef="#br0" timeOffset="4557.75">26294 4602 372 0,'0'0'103'15,"0"0"-61"-15,0 0-18 16,0 0 7-16,0 0-17 0,0 0-14 0,0 0 0 16,0 0-1-16,45-39-4 0,-32 47-12 15,3 4-35-15,-5 0-29 0,5-4-60 16</inkml:trace>
  <inkml:trace contextRef="#ctx0" brushRef="#br0" timeOffset="5029.18">26643 4822 249 0,'0'0'244'0,"0"0"-212"0,-45-2 18 16,43-1 8-16,2-1-24 0,0 1-24 0,0-1 6 16,4-3 9-1,0-2-6-15,2-3-5 0,9 3-1 0,-3-1-2 0,9 1-1 16,-3 1-1-16,9 1-2 0,-2 3 1 15,-2 4-1-15,3 0-4 0,-1 3-1 16,-2 5-1-16,-9 2-1 0,5 1-1 16,-11 0-3-16,-6 1 2 0,0 2-1 15,-2-1-1-15,-2 3-1 16,-4-3 3-16,-6 2-1 0,-1-1 0 0,5-1 2 16,-8 0-1-16,7-2-1 0,3 1-1 0,0-1 3 15,4 3-3-15,2-1 2 16,0-3-2-16,2 1 3 0,2 0 1 0,2-3 0 15,0-2 2-15,9 1-1 0,-5 0 2 16,-1-1-1-16,7 1 6 0,-6 3-1 31,3 1-2-31,1 4-1 0,-5 2-1 16,1 2 4-16,0 5 1 0,-4 2-4 16,-1 3 0-16,-5-1 2 0,-5 3-3 15,-7 0 0-15,-2 0-1 0,1-2-1 16,-8-4 2-16,1-5-3 0,1-6-1 15,-6-3-11-15,5-6-4 0,1-4-9 0,-6-1-15 16,3-9-22-16,1-5-25 16,-6-9-98-16</inkml:trace>
  <inkml:trace contextRef="#ctx0" brushRef="#br0" timeOffset="5452.79">27265 4759 434 0,'0'0'46'16,"0"0"-12"-16,-66 16 24 0,43-10 7 15,9-2-28-15,-3 2-18 0,7 2 6 16,2 0-7-16,-5 1-12 0,3 1-3 16,4 0-2-16,0 3 2 0,2-5-1 15,-3 3-1-15,7-1 1 0,7 0-2 0,1 1 0 16,0-3 1-16,13-1 3 0,-1-1 4 15,7-5 1-15,4-1 1 0,2-4-2 16,0-3-4-16,-2-2-1 0,-6-3-1 16,-12-1 0-16,1-3 1 0,-8-5 2 15,-4-1-1-15,-2-4-1 0,-6 0-1 16,-4 3-1-16,-3 2 1 0,-5 5-1 16,1 4-1-16,-10 4-1 0,-4 6 1 15,0 2-2-15,-2 8 2 0,2 6 0 0,2 3 0 16,7 6-2-16,1 2 1 15,0 3 0-15,9-1-1 0,4 2-1 16,-1-1 2-16,1-6-2 0,6 0-1 16,4-2-4-16,0-2-4 0,11 0 2 15,-1-4-1-15,13-3-3 0,2-2-8 0,8-4-12 16,4-3-7-16,9-4-17 0,7-4-50 16,12-6-61-16</inkml:trace>
  <inkml:trace contextRef="#ctx0" brushRef="#br0" timeOffset="5830.67">28621 4699 674 0,'0'0'6'0,"0"0"-3"0,0 0 22 0,0 0 28 15,0 0-15-15,0 0-9 0,0 0-1 16,0 0-8-16,-12-26-11 15,4 24-6-15,1 1-3 0,-1 1-1 0,-10 4-1 16,5 5 0-16,-10 4-1 0,9 3 1 16,-9 4 1-16,11 1 0 0,-9 4 0 0,13 3 0 15,-2-2-2-15,3-1-5 16,5 1-4-16,4-5-1 0,7 0 2 16,1-1 3-16,0-3 5 0,9-3 2 15,-3-2 0-15,5-7 1 0,4-3 2 16,-2-4-1-16,1-3 2 0,3-8 2 0,-2-1-2 15,-8-4 6-15,1 0-3 0,-9-3 5 16,-5-4-4-16,0-4-2 16,-4-2-2-16,-4-2-1 0,-5 3-2 0,-11 4-2 15,3 4-14-15,-8 7-6 0,1 4-35 16,3 6-31-16,-2 3-16 0,3 2-71 16,7 0-135-16</inkml:trace>
  <inkml:trace contextRef="#ctx0" brushRef="#br0" timeOffset="6207.38">29002 4652 537 0,'0'0'86'0,"0"0"-43"0,0 0-16 0,0 0 22 16,0 0-18-16,0 0-22 0,0 0-4 0,58 50 4 15,-52-24 0-15,0 2-1 16,0 3-5-16,-4 1 0 0,-2 3-3 15,2-3 0-15,-2-1 0 0,0-6 1 16,0-3 0-16,2-4 0 0,-2-5 0 16,0-2 1-16,2-4-2 0,1-3 1 0,-1-3 0 15,0 1 1-15,-2-2 2 16,-2-2 1-16,4-6 3 0,-2-6 4 0,0-5 4 16,-2-6-9-16,-5-6-3 0,-1-7 0 15,-8-7 0-15,1-5 0 16,-3-7 0-16,3-1-3 0,-1-7 1 15,5-1-2-15,9 4-2 0,2 3 2 0,6 9 0 16,3 11 0-16,5 10 0 0,-4 10 0 16,3 6-1-16,3 7 0 0,-1 4-3 15,3 2-13-15,5 8-14 0,-4 6-6 16,-1 6-18-16,-5 3-20 0,-5 1-41 16,-6 5-69-16,2-7-176 0</inkml:trace>
  <inkml:trace contextRef="#ctx0" brushRef="#br0" timeOffset="6380.17">28927 4680 545 0,'0'0'71'15,"0"0"-24"-15,0 0-1 0,0 0 2 16,0 0-23-16,0 0-14 16,50-27-6-16,-27 20-2 0,6 4-2 0,2 0 0 15,4 2-1-15,0 1 0 0,8-1-19 16,1 4-52-16,5-1-29 0,1-2-81 15</inkml:trace>
  <inkml:trace contextRef="#ctx0" brushRef="#br0" timeOffset="7117.91">30362 4737 371 0,'0'0'89'0,"16"-51"-18"15,-9 30-7-15,1 2-13 0,-4-1-18 0,-2 4 2 16,-2 1-9-16,-2 0-3 16,-6 2-10-16,2 6-4 0,-5 2-2 0,-5 5-7 15,-1 0-2-15,-4 8-5 16,-1 4 1-16,-5 4 3 0,-2 2 3 15,0 2 0-15,2 3 0 0,-4 0-1 16,8 1-5-16,-1 0-5 0,1-2 4 0,6-2-1 16,3 1 2-16,3-3 4 0,3-2 1 15,4 0 0-15,0-1 0 0,4-2 0 16,0-2 0-16,6 2 1 0,4-1-1 16,1-1 1-16,5 1 2 0,3-5-1 15,4-2 1-15,6-1 1 0,0-4 1 16,-1 0 0-16,-3-7 3 0,2-5 3 15,-4 1 10-15,-7-6-3 0,3 0-6 16,-9-2-1-16,3-2-3 0,-5 7-2 16,-4 3-2-16,0 5-2 0,-4 5-1 0,0 1 0 15,0 0-1-15,0 0-3 0,0 4-2 16,0 5-9-16,0 4 1 16,0 3 7-16,0-1 4 0,0 0 3 0,7-2 0 15,-3-1 0-15,8-4 1 0,-2-2 0 16,7-3 3-16,2-3-2 0,5 0 2 15,1-6 0-15,0-2 0 0,6-3-1 16,-2-3 3-16,-2-3 0 0,2-3 2 0,-7-4 0 16,-3-3 4-16,-2-4 7 15,-5-5-6-15,-2-4-7 0,1-3-2 16,-5-4-2-16,-4-3-2 0,-2-1 0 16,0 4 1-16,0 8 0 0,0 8 3 0,0 8 1 15,-2 12 0-15,0 4-2 0,0 6-1 16,2 0-2-16,-4 2-2 0,-7 11-8 15,-1 12-4-15,-9 7 14 0,3 6 0 16,1 5 1 0,5 1-1-16,5 2 1 0,-1-1-1 0,8 0 3 0,0-1-3 15,6 0 0-15,5-3 0 0,-3-1 0 16,6-3 0-16,-3-4 0 0,3-2 0 16,1-5-3-16,-5-2-9 0,5-4-13 15,-3-6-3-15,-2-6-26 0,3-6-34 16,-3-1-17-16,0-6-105 0</inkml:trace>
  <inkml:trace contextRef="#ctx0" brushRef="#br0" timeOffset="7606.39">31048 4759 651 0,'0'0'66'0,"0"0"-33"16,0 0 7-16,0 0-1 0,0 0-20 15,0 0-8-15,0 0-2 0,0 0-6 16,6 10-3-16,-4 7-1 0,0 4 1 16,1 7 2-16,-3 3 0 0,2 7 0 0,-2 3 0 15,0 4-2-15,-2 3 2 0,-1-2-1 16,1-1 0 0,2-4 0-16,5-7-1 0,-1-6 0 0,0-9-1 0,0-4 0 15,0-8-2-15,-4-3 1 0,2-2 1 16,-2-2 1-1,0 0 1-15,0-8 3 0,0-4 3 0,0-6-5 0,-2-6 0 16,-2-5-2-16,-2-7 0 0,-7-7 1 16,1-7-1-16,4-2 0 15,-3-3 1-15,3-1-1 0,8 1 1 16,0 0-1-16,0 7 1 0,8 6-1 0,1 7 2 0,-5 5-2 16,4 7-2-16,2 3-1 15,1 5 2-15,-3 3 1 0,2 3-2 0,7 4 2 16,-1 4-1-16,7 1-1 0,4 4 1 15,0 9 0-15,0 3-1 0,-7 4 1 16,-3-1 0 0,-7 3-1-16,-4 3 1 0,-6 1-3 0,-8 5 0 0,-8-1-1 15,-3-1 1-15,-6-3 2 0,0-1-22 16,1-6-2-16,1-4-9 0,0-6-11 16,5-3-11-1,1-6-10-15,5-4-34 0,-3-7-46 0,11-1-78 0</inkml:trace>
  <inkml:trace contextRef="#ctx0" brushRef="#br0" timeOffset="8806.19">31358 4321 394 0,'0'0'160'0,"0"0"-105"16,0 0-19-16,0 0 5 0,0 0-5 15,0 0-28 1,0 0 2-16,56-10 9 0,-42 24-8 15,-3 6-3-15,-3 5 3 0,5 5-1 16,-9 4-1-16,2 5-2 0,-4 2 0 16,-2 6-4-16,0 3-1 0,-8 0-1 15,1 0 0-15,-3-4 1 0,4-5-1 16,-4-5-1-16,5-4 0 0,-1-7-1 16,0-6 0-16,2-4 0 0,2-4-5 15,2-5-3-15,0-3 1 0,0-2 5 16,0-1 2-16,0 0 1 0,0-1 7 15,0-5 0-15,2-5-1 0,0-3-3 16,0-3-3-16,2-3 1 0,0-4 1 16,5-3-1-16,-3-3 3 0,4-2-1 15,5-1-1-15,-1 5 1 0,1 5-1 0,-5 7 1 16,0 5-2-16,1 6-1 0,-3 2 0 16,0 1 0-16,0 2 0 0,7 5-2 15,-5 3 0-15,5 9 0 0,-3 2 0 16,2 1 0-16,1 2 1 0,-5 0 0 15,3 0 1-15,-3-3-4 0,0-1-14 16,3-1-15-16,1-5-3 0,1-1 3 16,5-2 2-16,3-4 11 0,0-3 0 15,0-2 9-15,1 0 4 0,-1-5 3 16,0-5 4-16,-2-3 1 0,-3-1-1 16,1-3 1-16,-1-3 10 0,-5-3 10 0,-1-4 6 15,-2-1 2-15,-1-4 4 0,-7 2 0 16,2-2-5-16,-6 5-5 0,2 7-7 15,-4 6 1-15,-2 4-7 0,-3 4-6 16,1 4-4-16,0 2-5 0,-5 2-1 16,-3 9 0-16,1 5 1 0,-3 2 3 15,1 2 2-15,1 0 0 0,3 1 0 16,1 3 0-16,4-5 1 0,3 1-1 16,1-1 0-16,4-3 0 0,2 0-2 15,0-1 2-15,5-2 0 0,3-2-1 0,0-1 1 16,3-2-1-16,-3-3 1 0,5-1 0 15,-3-3 1-15,-2-1 1 0,3 0-1 16,-5-5 1-16,0-2 2 0,5-4-1 16,-7-3-1-16,4-1 0 0,0-6-1 15,1 0 1-15,-3 2-2 16,0 0 2-16,1 7-2 0,-5 4 0 0,-2 5-1 16,-2 3 0-16,0 0 1 15,0 2-2-15,0 8-3 0,0 5-6 0,0 4 5 16,0 1 4-16,2 2 2 0,-2 1-1 0,0-2 1 15,0-1 0-15,4-6 0 0,4-2 1 16,1-2-1-16,-1-2 1 0,2-4-1 16,5-3 1-16,-3-1 1 0,5-4 0 15,-1-5 1-15,1-4-1 0,3-3 0 16,3-4 0-16,2-3-1 0,4-3 0 0,2-5 1 16,-2-1-1-16,2-4 0 0,-4-4 0 15,0-1-1-15,-9-5-2 16,-1 1-1-16,-9 1 3 0,-4 4 0 0,-4 4 2 15,-4 4-2-15,-4 5 6 0,-5 5-3 16,1 3-3-16,4 5 0 16,-1 6 1-16,3 4-1 0,2 4 0 0,-2 0-5 15,2 1-2 1,-3 5 3-16,3 6 0 0,0 0 3 0,2 5 1 0,2 2-1 16,2 3 1-16,2 4 0 0,7 3 2 15,-3 4-1-15,6 5 1 0,-1 2 0 16,3 5-1-16,-1 2 3 0,-3 1-4 15,3 0 1-15,-3-2 1 0,0-2-1 0,1-5-1 16,-5-6-1-16,2-5 1 0,-1-8 0 16,-1-5 1-16,-4-5-1 0,0-3 1 15,-2-4 0-15,0 0 0 0,0-3 1 16,1 0 1-16,-1-3 3 0,4-6 1 16,-2-7-2-16,0-4 1 0,-4-8 0 15,0-4-1 1,0-4-3-16,-2-3-2 0,-8 2 0 0,-1 6-2 0,1 8-5 0,4 6 0 15,-2 6-7-15,-1 5 2 16,3 3-9-16,0 1-17 0,0 5-41 0,-1 7-8 16,3 3-21-16,2 3-17 0,2-3-56 31</inkml:trace>
  <inkml:trace contextRef="#ctx0" brushRef="#br0" timeOffset="9532.28">32985 4642 531 0,'0'0'47'0,"0"0"-5"0,0 0-8 16,0 0-6-16,6-53-10 0,-6 47-4 0,0-1 8 16,-4 4-2-16,0 0-1 0,-2 3-10 15,-5 0-9-15,-1 0-5 0,-2 4 1 16,-5 3 2-16,0 0 1 0,3 1 1 15,-5 1 0-15,7 1 0 0,-3 1 0 16,3 1 0 0,3 0 1-16,1-1-1 0,2 1 0 0,4-1 0 0,4-2-1 0,0 0 0 15,0-2 0-15,6 2-1 0,6-2 1 32,5-1 1-32,5 1 2 0,3 0 0 0,6-2 1 0,2 2-1 0,-2-5 0 31,-2-2 1-31,-4 0-2 0,-6-2 1 0,-5-3 0 0,-6-3 4 15,1 0-2-15,-5 0 4 16,0-4 0-16,-2 4-1 0,-2 2-1 0,0 2-4 0,-4 2 0 16,-2 0-2-16,-3 2-2 0,-5 0-5 15,-5 5-1-15,-1 7 4 16,-3 0 1-16,-2 3 1 0,7 3 0 0,1-3 1 0,7 1 0 16,3-1-2-16,3-5 3 15,4 1 0 1,2-2 0-16,9-2 0 0,3 0 2 15,9-1 2-15,8-1 1 0,4-5 3 16,4 0 2-16,3 0-3 0,-1 0-1 16,0-4 2-16,-3-5-1 0,1-3 0 15,-4-5-2-15,-6-3-2 0,0-6 2 16,-2-6 4-16,-4-3 0 0,-3-5-6 16,-1-4 0-16,-3-1-1 0,-1-6-2 15,-5 1 3-15,-6 1-1 0,-4-1-1 0,0 5-1 16,-4 10 1-16,-4 10 0 0,0 10 0 15,1 4 0-15,3 2 1 0,-2 4-2 16,0 5 0-16,-7 1-5 16,-1 4-3-16,-5 3 3 0,1 8 4 0,1 3 1 15,3 4-1-15,3 7 1 0,3-2 0 16,6 6 0-16,2-2 0 0,0 1 3 16,8 1-1-16,7 1 1 0,1 2 0 15,3-5 0-15,4-1 0 0,-3 0-1 16,1-6 0-16,-4-2-1 0,-3-9 0 0,-6-2-1 15,-4-6-5-15,-1-3-17 0,-3 1-13 16,0-4-14-16,-5-2-34 0,-5-6 5 16,-4-6-87-16,-3-1-205 15</inkml:trace>
  <inkml:trace contextRef="#ctx0" brushRef="#br0" timeOffset="9720.62">33316 4482 609 0,'0'0'70'0,"0"0"1"0,0 0-1 16,0 0-5-16,0 0-23 0,0 0-12 0,0 0-9 16,6-11-6-16,-4 10-6 0,0 1-6 15,2-2-2-15,7 2-1 0,3 0-1 16,9 0 1-16,4 4-1 0,4 2-15 16,6 1-19-16,-2 0-24 0,-4-6-46 15,-14-6-95-15</inkml:trace>
  <inkml:trace contextRef="#ctx0" brushRef="#br0" timeOffset="68838.48">16498 5260 356 0,'0'0'30'15,"18"-53"-24"-15,-7 39 23 16,-3 0 9-16,0 2-9 0,-2 4-11 0,-1 2 1 15,-3 2 3-15,2 2 7 0,-4 0-1 16,0 1-3-16,0 1-5 0,0-1-3 16,0 1-2-16,0 0 0 0,0 0 3 15,0 0 0-15,-2 0 0 0,-2 0-2 16,-1 2-2-16,-3 4-2 0,-4 3-4 16,3 3-3-16,-7 4-2 0,1 3-1 15,3 6-1 1,-5 7-1-16,3 3 1 0,-5 8-1 0,7 3 0 0,-7 6 0 0,7 2 0 15,-2-2 0-15,5 1 0 16,9-1 1-16,0-3-1 0,6-3 0 0,9-4 1 16,1-5-1-16,5-3 0 0,2-5-2 15,-2-1 2-15,10-9 0 0,2-4 1 16,2-8 0-16,4-7 2 16,4-8-1-16,-3-12 4 0,-5-5 6 0,0-4 7 15,2-8 6-15,-2-1-7 0,-4-5 0 16,-4-5-2-16,-12-4 2 0,-5-8-8 15,-10-5-6-15,-4-8-2 0,-17-4 0 0,-8 1-2 16,-8 11 1-16,-15 15-1 16,-5 18-2-16,-12 18-11 0,-1 14-18 0,4 11-2 15,8 14-2-15,6 8-4 16,9 9-24-16,14 5-14 0,10 4-10 0,13 5-82 16,4-3-140-16</inkml:trace>
  <inkml:trace contextRef="#ctx0" brushRef="#br0" timeOffset="69656.36">16973 8460 255 0,'0'0'40'0,"0"0"14"31,-23-53 10-31,17 41 0 0,-4-2-11 16,2 0-4-16,-1-2-13 0,1 2-6 15,-4 2-2-15,3 2 1 0,1 1 0 16,-8 3-1-16,3-1-4 0,-5 4-4 15,-1 3-5-15,-10 0-7 0,-2 6-2 16,-2 3-4-16,0 6-1 0,0 2 2 16,2 5 0-16,0 6-1 0,0 5 0 15,4 7-2-15,4 5 0 0,0 4 0 0,3 5 0 16,7-3-1-16,5 1-1 16,2-2 2-16,6-3 0 0,4 1-1 15,4-3 1-15,7-2 0 0,3-1 0 16,7-7 0-16,0-1-1 0,8-4 1 0,4-3 1 15,5-5-1-15,1-8 1 0,7-8 0 16,-1-6 0-16,3-6 0 0,-2-10 1 16,3-10 0-16,-3-8-1 0,4-8 0 15,-1-8 8-15,-5-5 5 0,-5-4-2 16,-8-3-3-16,-10-7-2 0,-10-7 0 16,-15-7-2-16,-6-7-2 0,-9 1-1 15,-16 7 0-15,-8 16-2 0,-11 20-4 16,-2 20 3-16,-7 19-3 0,-8 7-6 15,7 9-7-15,0 12-5 0,9 10-3 0,1 9-15 16,13 5-21-16,10 4-8 0,11 3-18 16,-1 5-41-16,9-9-104 0</inkml:trace>
  <inkml:trace contextRef="#ctx0" brushRef="#br0" timeOffset="70018.69">17980 7918 590 0,'0'0'23'0,"0"0"19"0,-56-46 19 15,39 41-14-15,-3 5-12 0,5 0-16 16,-3 1-3-16,5 9-5 0,-3 2-5 15,3 7-2-15,-1 5-4 0,-3 9 1 16,1 7-1-16,-3 5 0 0,5 8 0 16,-1 4 0-16,5 7 0 0,0 4-1 0,1 5 0 15,5 2 1-15,2 2 0 0,4 0 1 16,2-1-1-16,7-5-2 0,1-3 1 16,9-3 0-16,1-7 0 0,12-4-12 15,7-10-6-15,6-10-13 0,5-9-5 16,4-12-5-16,2-10 2 0,2-9-4 15,-2-15-10-15,-3-9-48 0,-1-11-55 16,-8-2-145-16</inkml:trace>
  <inkml:trace contextRef="#ctx0" brushRef="#br0" timeOffset="70333.25">18484 8078 574 0,'-35'-58'41'0,"14"46"-12"0,7 4 14 16,4 5 11-16,10 0-21 0,0 3-13 0,0 0-10 15,0 2-3-15,0 8-4 0,2 6 1 16,6 4 0-16,-2 9 4 0,7 6 6 16,-7 7-2-16,0 9-4 0,-6 5-3 15,0 7 0-15,-6-2-2 0,-5 2 1 16,-1-6-2-16,4-4-1 0,2-4-1 16,1-7-2-16,3-3 2 0,2-7 0 15,7-4 0-15,-1-8 0 0,4-3-1 16,7-6 1-16,-1-4 0 0,5-5 0 15,6-2 1-15,2-6 1 0,6-8-1 0,2-1 1 16,0-4 0-16,7-1 0 0,-7 5 0 16,4 0-2-1,-8 4-2-15,-10 1 0 0,0 4 2 0,-7 4-1 16,-5-1 1-16,-5 3-1 0,-6 0-6 0,0 0-25 16,0 2-16-16,0 3-28 0,-9 1-25 15,-7 0-76-15</inkml:trace>
  <inkml:trace contextRef="#ctx0" brushRef="#br0" timeOffset="70836.58">19253 8312 403 0,'0'0'176'0,"0"0"-130"0,0 0-4 16,0 0 23-16,0-56-14 0,2 49-21 15,4 0-5-15,1 1-3 0,5 1-7 16,5 4-5-16,-1 1-4 0,1 2-2 16,5 9 0-16,1 1-1 0,4 4-2 0,0 5 0 15,4 3 1-15,0 1-1 16,0 2 0-16,-8-2 0 0,1 0-1 0,-3-6 0 15,-8 0-6-15,-5-8-17 0,-2-4-3 16,-4-2-5-16,-2-5 0 0,0 0-1 16,-2-3 19-16,-6-4 12 0,-3-2 0 15,1-5 1-15,-2 0 1 0,-3-5 1 16,-1-5-1-16,-1-3 2 0,1-4 4 16,-3-1 16-16,0 4 1 0,1 4-5 15,1 9 0-15,3 3 3 0,1 6-2 16,5 5-7-16,4 1-4 0,0 2-4 15,0 9-5-15,-3 5 0 0,-3 6-2 16,2 2 2-16,2 2 0 16,-3 1 0-16,1 0 1 0,0-1-1 0,2-1 0 0,2 1-1 15,-3-4-13 1,1 0-11-16,4 0-7 0,0-4-13 16,2-4-34-16,0-2-17 0,4-4-67 15,2-4-99-15</inkml:trace>
  <inkml:trace contextRef="#ctx0" brushRef="#br0" timeOffset="71357.48">20363 7854 510 0,'0'0'185'0,"0"0"-111"15,0 0-29-15,0 0 7 0,0 0-18 16,0 0-17-16,0 0-5 0,0 0 0 15,17-9-6-15,-11 24-2 0,0 5-1 16,2 7 1-16,1 4 1 0,-1 5-1 16,-6 3-1-16,0 6-1 0,-2 7-1 15,2 2 0-15,-2-1 0 0,0 1 0 16,0-6 0-16,2-7-1 0,2-6 1 16,5-4 0-16,-1-3-1 0,-2-6 1 0,4-3-1 15,-1-6-1-15,-3-6 0 16,-2-3 0-16,-2-4 1 15,-2 0 0-15,2-8 3 0,-2-8 2 16,0-5 0-16,0-10-4 0,-4-6 1 16,-4-3-1-16,-7-5-1 0,-3-2-1 0,-5 1 1 15,-6 10 0-15,-2 7-1 0,-2 10-3 16,0 10 2-16,6 5 1 0,0 4 1 0,6 4-1 16,3 11 0-16,1 5 0 0,1 5-1 15,5 5 0-15,3 1 1 0,2 1 1 16,6-2-1-16,0-2 1 0,0-2-1 0,4-1 1 15,2-8 0-15,0 0 0 0,5-2-1 16,3-1 0-16,-1 0 0 0,9-3 1 31,-1-3-1-31,2-3 1 0,4-2 0 16,-2-3 0-16,-3-2-12 0,-1-7-8 0,2-5-5 16,-1-6-15-16,1-7-20 15,2-5-57-15,-4-9-45 0,-3-1-238 16</inkml:trace>
  <inkml:trace contextRef="#ctx0" brushRef="#br0" timeOffset="71677.73">20967 7664 537 0,'0'-50'70'0,"0"21"0"16,0 2 19-16,0 4-23 0,0 5-20 0,0 3-13 16,0 5-1-16,0 4-4 0,0 3-8 15,0 2-5-15,4 0-3 0,2 1-7 16,2 0-5-16,9 5 0 0,4 7 0 16,8 4 0-16,2 7 0 0,4 4 0 15,0 6 0-15,2 6 0 0,-4 3 0 16,-4 6 0-16,-8 3 0 0,-9 4 0 0,-8 6 0 15,-4 1 0-15,-16 5 0 16,-11 4 0-16,-8 0 0 0,-11 2 0 16,-3-5 0-16,-7-1 0 0,-6-1-54 15,-15-6-62-15,-9-13-122 0</inkml:trace>
  <inkml:trace contextRef="#ctx0" brushRef="#br0" timeOffset="76008.53">22869 7745 391 0,'0'0'64'16,"0"0"-5"-16,0 0 1 16,0 0-9-16,0 0-10 0,0 0-6 0,0 0-6 0,0 0-3 15,0 0-9-15,-7-33-8 0,7 35-6 16,0 5-3-16,2 7 0 0,0 8 0 16,1 7 1-16,1 6 2 15,-4 5 0-15,0 1-2 0,4 3 1 0,-4 3-1 16,0 1 0-16,0-1 0 0,0-4 0 15,0-6 1-15,0-4-2 16,2-5 0-16,4-3 1 0,0-7 0 0,-2-2-1 16,-2-5 0-1,1-6 0-15,-3-1 0 0,0-4 1 0,0 0-1 0,0 0 2 16,0-8 2-16,0-5 11 0,0-6-3 0,-3-3-6 16,-5-4-2-16,-8-6-3 0,-1 0 0 15,-8-1-1 1,-4 3 1-16,0 7-2 0,-4 4 1 0,0 11 0 0,0 7-1 15,-4 5 0 1,6 11-1-16,2 7 0 0,10 5-1 0,1 5 1 0,12 0 0 16,4 1 0-1,4-2 0-15,6-1 1 0,8-5 0 0,1-3 0 0,6-4 0 16,6-4 0-16,6-3 0 0,6-1 1 16,9-6 0-16,4-1 0 0,10-2-1 0,2-2-13 15,6-2-24-15,3-9-33 16,3-1-44-16,3-9-59 0,-9 0-146 15</inkml:trace>
  <inkml:trace contextRef="#ctx0" brushRef="#br0" timeOffset="76218.39">24390 7860 667 0,'0'0'53'0,"0"0"0"16,0 0-16-16,0 0-1 0,0 0-15 15,0 0-15-15,0 0-1 0,-52 61 4 16,42-39-3-16,4 3-1 0,2 3-4 16,-3 4 1-16,-1 2-1 0,4 2-1 15,0-6 1-15,4-3 0 0,0-8-1 16,2-4-7-16,6-5-14 0,3-6-13 16,-5-4-15-16,4-5-18 0,5-13-14 15,-7-6-32-15,-2-6-79 0</inkml:trace>
  <inkml:trace contextRef="#ctx0" brushRef="#br0" timeOffset="76359.78">24280 7577 540 0,'-18'-57'74'0,"12"46"-39"15,6 6-8-15,0 4 19 0,0 1-19 16,0 3-27-16,2 6-5 0,6 9 3 16,8 4 2-16,-5 6-1 0,7 4-19 15,-1 3-19-15,8 3-7 0,6-1-36 16,6-2-31-16,11-6-31 0,-1-7-21 15</inkml:trace>
  <inkml:trace contextRef="#ctx0" brushRef="#br0" timeOffset="76642.45">24940 7817 345 0,'0'0'111'0,"0"0"-13"0,0-67-29 16,-11 48-13-16,-1-2 3 0,2 8-8 16,-9 2-17-16,5 3-12 0,-3 7-9 15,11-1-6-15,0 2-2 16,-3 8-5-16,5 4 0 0,-2 5-1 0,4 3-1 15,0 4 2-15,2 1-1 0,2 2 1 16,6 4 0-16,7-2 0 0,-3 2 0 16,11-3 1-16,-4 2 1 0,3 0-1 15,5-1-1-15,-4-3 1 0,-9-3 1 16,-1-6-2-16,-5-1 1 0,-8-4 2 16,0 0-2-16,-10 1 0 0,-3-1 0 15,1-1 1-15,-11-2 0 0,2-3-2 0,1-2-1 16,-7-3-12-16,-2-1-17 15,4 0-27-15,0-5-33 0,5 0-3 0,-3-3-50 16,13 0-118-16</inkml:trace>
  <inkml:trace contextRef="#ctx0" brushRef="#br0" timeOffset="77572.78">26366 7642 351 0,'0'0'28'0,"0"0"1"0,0-56 3 15,-10 42 16-15,-1 2 8 0,3-1-8 16,-10 5-5-16,5 1-18 0,-3 2-9 16,3 5-6-16,3 0-3 0,-5 3-7 15,3 7 1-15,4 2-1 0,-3 3-1 16,3 2 1-16,4 1-2 0,4 5 2 0,0-1 0 15,0 1 0-15,4 0 0 0,6 0 0 16,5 1 0-16,-1 2 2 0,7 1-1 16,6 3 1-1,-4-1 2-15,4 4 0 0,-5-5 3 0,-1-1 0 0,-9-3-1 16,-7-4 1 0,-3-2-2-16,-2-5-2 0,0 1-2 0,-7-2 1 0,1-2 1 15,-8 0-2-15,1-3 1 0,1-3 0 16,-5-2-2-16,5-1-1 15,-7-1-4-15,9-1-6 0,-4-5 4 0,1-3 5 0,9-3 2 16,-4-4 0-16,2-4 0 0,6-3 3 16,0-4 5-16,10-7 4 15,-2-3 3-15,13 2 1 0,-5 6 0 0,11 4-3 16,-4 6-7-16,0 6-4 16,2 7 0-16,6 6-1 0,2 5-1 0,4 10 0 15,2 8 2-15,2 7-2 0,-3 4 2 16,-7 3 1-16,-11 2 0 0,1 1-2 15,-15 0 1-15,2-3-1 0,-5-3-1 16,-1-5 1-16,-2-4-1 0,0-5 0 16,-7-5-10-1,3-6-10-15,0-5-14 0,2-4 18 0,-6-7-28 0,-7-10-10 0,5-9-36 32,-9-7-43-32,7-1-124 0</inkml:trace>
  <inkml:trace contextRef="#ctx0" brushRef="#br0" timeOffset="77714.42">26554 7603 600 0,'0'-54'45'0,"0"48"-14"16,4 5-11-16,3 1 10 16,-1 3-27-16,6 5-3 0,9 6-1 0,0 2 1 0,-1 5 1 15,9 6 0-15,0 2-1 0,4 1 0 16,0 3-39-16,0 0-44 16,-4-3-94-16,-12-5-198 0</inkml:trace>
  <inkml:trace contextRef="#ctx0" brushRef="#br0" timeOffset="78125.17">26790 7808 644 0,'0'0'13'16,"29"-80"1"0,-9 52-7-16,7 6 14 0,-4 3-1 0,2 6 23 0,6 2-37 0,4 4-2 31,2 6 0-31,5 1 1 0,-1 2-2 0,-2 10 2 0,1 1 0 0,-5 6-3 31,-4 1-1-31,-7 5 0 0,1 0-1 0,-16 2 1 0,-1-1-1 0,-6 1 0 31,-2-2 1-31,-8 0-1 0,-1-2 0 16,-7-1 0-16,1 0-3 0,5-2-1 16,-7 0 3-16,7 0-2 0,-4 1 1 15,3-3 1-15,7 0 0 0,-4 0 1 16,-2-2 0-16,8 3 0 0,-5-1-1 15,5 0 1-15,2 3 0 0,0 1-1 0,0 2 2 16,4 2-1-16,5-1 0 0,3 1 1 16,-4-2 0-16,3 0 5 0,3-3-5 15,-8-4 3-15,1-1 0 0,-1-4 0 16,-4-2-2-16,-2 0 2 0,0-5-3 0,-2 1 1 16,-9 0 0-16,3-1 2 15,-15 0-1-15,1-2-3 0,-3-3-13 16,-6 0-28-16,-4-3-25 0,-3-5-23 15,-1-3-75-15,6-1-138 0</inkml:trace>
  <inkml:trace contextRef="#ctx0" brushRef="#br0" timeOffset="78534.36">27391 7796 489 0,'0'0'26'16,"0"0"29"-16,11-51-1 0,-11 50-2 15,0 1-19-15,0 0-13 0,0 0-4 16,0 2-4-16,0 2-6 0,0 3-2 0,4 0 5 16,0 3 2-16,4 2 1 15,-2-1-4-15,1 3-2 0,-1-2-2 0,4 3-2 16,5-1 1-16,-3-2-2 16,11-1 1-16,-7-1-1 0,5-2 2 0,4-2-2 15,-11-3 2-15,7-5-2 0,-13 2 1 16,7-5 1-16,-7-5 1 0,-4-4-1 15,0-4 0-15,-2-4-2 0,-4-5 2 16,2-3-2-16,-6 2 0 0,-10 1-1 16,1 6 0-16,-12 1 0 0,4 8-2 15,1 5 0-15,-5 6 0 0,0 4 0 16,2 11 2-16,7 7 0 0,-7 7-2 16,8 5 1-16,-3 5-1 0,3 0 1 15,7-1 1-15,8-2-4 0,0-6-7 0,4 0 0 16,10-5 3-16,7-1 4 0,10-2-3 15,6-3-4-15,10-2-8 0,13-5-39 16,8-5 21-16,9-5-9 0,11-3-49 16,-13-10-83-16</inkml:trace>
  <inkml:trace contextRef="#ctx0" brushRef="#br0" timeOffset="78863.52">28721 7619 664 0,'0'0'37'0,"0"0"7"0,0 0 13 0,0 0-11 16,0 0-30-16,0 0-10 16,0 0 0-16,0 0-3 0,0 0-3 0,-60 2 0 15,43 22 0-15,-4 6 0 0,3 2 1 16,1 3 0-16,-3 2-1 16,7 1-1-16,1 0 0 0,1-3 0 0,7-3 0 15,4-7 1-15,0-2-4 0,7-6-4 16,7-4 1-16,-2-4 4 0,13-3 2 15,-2-5 1-15,2-1 1 0,6-10 0 16,-2-4 1-16,-2-3-2 0,-5-5-2 16,-7-2 2-16,-5-9 3 0,3-8-1 15,-11-7-1-15,-2-6 0 0,-2 0-1 0,-9 5 0 16,3 8-11-16,0 14-11 16,4 10-2-16,-1 9 0 0,3 8-12 15,2 3-14-15,0 12-22 0,9 5-63 16,-1 3-11-16,0-3-111 0</inkml:trace>
  <inkml:trace contextRef="#ctx0" brushRef="#br0" timeOffset="79194.89">29113 7865 660 0,'0'0'15'0,"0"0"19"16,0 0-22-16,0 0-2 0,0 0-6 15,-12 70 0-15,16-43 8 0,2 1 10 16,0 4-9-16,1 2 3 15,1 1-2-15,4-2-8 0,-5-2-3 0,3-4-2 16,-4-7 2-16,0-8-2 16,-4-4 0-16,-2-5 0 0,0-3 1 0,0 0 14 15,-2-5 11-15,-4-8 2 0,0-8-13 16,-4-8-12-16,-3-6-3 0,-8-8 0 16,-1-5-1-16,-1-9 0 15,0-8 0-15,-2-8 0 0,13-7 0 16,2-5 1-16,8-3 0 0,16-2-1 0,3 4 1 15,5 6-1-15,5 12-6 0,-2 19-5 16,-2 18 10-16,6 20-1 0,-2 8-2 0,6 8 0 16,0 11 0-16,-4 10-7 15,0 12-9-15,-11 8-16 0,-3 8-28 0,-15 4-14 16,-13 1-29-16,-7-11-71 0</inkml:trace>
  <inkml:trace contextRef="#ctx0" brushRef="#br0" timeOffset="79320.69">28948 7857 492 0,'0'0'240'0,"0"0"-238"16,52-32-2-16,-17 17 0 0,8-1 0 15,1 3 1 1,9-3-1-16,3 3 0 0,6-3-25 0,4 3-30 16,7 0-60-16,-9 4-159 0</inkml:trace>
  <inkml:trace contextRef="#ctx0" brushRef="#br0" timeOffset="80396.2">30418 7738 785 0,'0'0'4'16,"-21"-50"0"-16,13 29-4 0,4 1 9 16,-3 5 0-16,1 3-7 0,0 2 2 15,-4 3 4-15,3 4-6 0,-3 3-1 16,-2 8-1-16,-5 8-1 0,-6 4 1 15,1 6-1-15,-7 4 1 0,0 2 0 16,-2 0-1 0,6 0 2-16,4-3-2 0,3 2 1 0,1-1 0 0,3-1 0 15,1-1 0-15,-1-2-3 0,8-3-7 16,2-4 7-16,4-5 1 0,2-2-8 16,6-6 2-16,8-2 3 0,1-4 4 0,8-5 1 31,4-5 1-31,2-5-1 0,2-3 0 0,0-6 2 15,0-4-1-15,-4 1 1 0,-2-3 1 16,-5 5-3-16,-1 6 1 0,-11 6 0 0,-3 6 1 0,-5 4 0 16,2 2-2-1,-4 2-1-15,0 9 0 0,0 6-2 0,0 5 3 0,-4 4-1 16,4 1 1-16,0 2 0 0,0-2 0 16,10-1 0-16,0-3 0 0,9-1 0 15,0-4 1-15,5-2-1 0,7-5 0 16,0-7 0-16,3-2-1 0,-1-2 1 15,0-9 1-15,0-4 4 0,-4-5 6 0,-5-5 5 16,3-10-1-16,-2-7 0 16,0-6-6-16,-4-10-3 0,-3-7-4 15,-1-7 0 1,-1-5-2-16,-5-2 1 0,-5 2 0 0,2 6 1 16,-4 11-1-16,-4 14-1 0,0 17-2 15,0 10 2-15,-2 11 0 16,-2 6 1-16,-4 4 0 0,-7 14-1 15,-5 11-4-15,-5 14 3 0,-6 11 1 16,6 8 0-16,0 4 1 0,11 4-1 0,3-3 0 16,7 1-3-16,4-2 3 0,4-8-1 15,13-3 1-15,-1-7 0 0,5-3 0 16,4-6 0-16,2-7 0 0,0-4 0 16,6-6-1-16,0-7-7 0,0-8-18 15,0-6-4-15,2-4-7 0,-4-9-13 16,2-3 0-16,-8-6 10 0,0-5 17 15,-7-4 12-15,-1-6 10 0,-3-6 1 16,5-5 1-16,-7-2 18 0,-1 3 16 0,-1 4 15 16,-6 10-5-16,-2 12-2 15,-2 10 2-15,0 6-8 0,0 3-12 16,0 2-10-16,0 7-12 0,0 11-3 0,2 10-3 16,-6 9 2-16,0 10 1 0,2 8 0 15,-4 3 0-15,2 2 0 0,0-5 0 16,4-3 1-16,0-7-1 0,4-2 1 0,2-5 0 15,0-9 0-15,0-1-1 16,1-10 1-16,-5-8-1 0,0-2 0 0,-2-7 1 16,0-1-1-16,0-6 2 15,0-6 4-15,0-7-4 0,0-9-1 0,-2-5-1 16,-7-6-1-16,-1-8 1 0,-4-4 0 16,-1-5 0-16,3-3-2 0,-3-3 2 15,9-3 2-15,2-2-2 0,2 3 0 16,8 4 1-16,4 7-1 0,9 8 1 0,-3 10 0 15,5 11 0-15,-6 8-1 16,3 7 0-16,-1 5-1 0,3 4 0 0,7 4-1 16,0 10 2-16,8 7-3 0,-2 6 2 15,3 5 0 1,-5 2-3-16,-9 1 2 0,-5 0 1 0,-7-2 0 16,-10 0 0-16,-6-1 1 0,-9-1 0 0,-7-2 0 15,-9-4 0-15,0-3-1 0,-2-5-16 16,2-5 2-16,2-3-6 0,-2-6-15 15,0-3-30-15,6-3-17 0,4-8-25 16,9-6-30-16,6 0-55 0</inkml:trace>
  <inkml:trace contextRef="#ctx0" brushRef="#br0" timeOffset="82171.57">31722 7185 614 0,'0'0'24'16,"0"0"8"-16,0 0-3 0,56-47 5 15,-40 55-19-15,1 8-2 0,-1 5 3 16,1 10 1-16,0 8-5 16,-3 5-1-16,-4 10-1 0,-6 5-5 0,-4 3 1 15,-2 3-2-15,-8 0-3 0,-4-4-1 16,1-4 0-16,1-6 0 16,1-8 2-16,3-5-2 0,0-8 1 0,2-6-1 15,2-6 1-15,2-7 0 16,-1-6-1-16,1-2 0 0,2-3 0 0,0 0 0 0,-2-8 1 15,-2-3 0-15,4-5 0 16,0-4 0-16,0-4-1 0,0-5 0 0,6-3 0 16,3-1 0-16,5-2 0 0,1-1 0 15,3 2 0-15,-1 10 0 0,-1 5 0 16,-5 9-1-16,-1 9 1 0,-4 1-2 16,4 6 0-16,3 8-2 0,-3 4-2 15,7 7 4-15,-1 0 1 16,1 2 1-16,-3-2-1 0,3-1 1 0,-5-3-1 0,5-3 0 15,-3-4-1-15,5-2 0 16,-1-3 1-16,3-3 0 0,4-4-2 16,0-2-1-16,2-4 0 15,-1-4 2-15,3-4 2 0,2-1 0 0,0-4 0 0,-2-3 1 16,-4-5 0 0,0-4 0-16,-2-4 1 0,-7-4-2 15,-1 0 0-15,-5 1 0 0,-6 5 1 0,-2 9 0 0,-2 4 3 16,-2 8 1-16,-4 2 1 0,0 6 0 15,-9 2-6-15,-1 9-1 16,-11 8-2-16,0 2 2 0,0 4 0 16,2 3 0-16,3-3 1 0,5 5-2 0,1-3-1 15,7 0 3-15,3 0-1 0,2-2 0 16,4-4 0-16,2-1 1 0,4-4 0 16,2-1 0-16,3-4 0 0,1-5 0 0,-1 1 0 15,1-5 1-15,2 0 0 0,-3 0 1 16,3-7 0-16,-1-2 0 0,-1-5 1 15,3-1-1-15,-1-6-1 0,0-1 0 16,3-2-1-16,0 1 0 16,-3 7 0-16,-2 3 0 0,-3 6-1 0,-5 5 1 0,-2 2-1 15,-2 0 1-15,0 10-4 16,0 4-5-16,0 6 7 0,-4 1 1 0,0 2 1 16,-1 0 0-16,3 0 0 15,4-4 0-15,-2-2 0 0,5-6 0 16,5 0 0-16,2-2 0 0,5-2 1 15,1-3 1-15,3-4-1 16,4 0 1-16,-2-7 0 0,1-3 0 0,1-5 1 0,2-5-1 16,0-4 0-16,-2-9 2 0,0-7 3 15,-3-4-3-15,-3-6-3 0,-2-3 0 16,-7-3 1-16,-2-4-2 0,-2 3 1 16,-2 0 2-16,-1 6-2 0,1 9-1 15,-4 9 0 1,2 13 1-16,-2 7 3 0,0 7 3 0,0 6-1 0,0 0-3 15,0 0-3-15,0 9-2 0,-4 4-4 16,-1 11 4-16,1 3 1 0,-2 9 1 16,4 3 0-16,2 5 0 0,0 1 0 0,2 3 2 15,0 1-1-15,4 1 0 0,1 1-1 16,-3-1-1-16,6-2 1 16,0-3 0-16,3-3 0 0,-1-5 0 0,3-4 1 15,-3-8-1-15,1-8 2 0,-1-4-2 16,-6-6 1-16,4-5 1 0,1-3-1 15,-1-6 3-15,3-3 0 0,-1-2-2 16,-2-6 1 0,-1-8-1-16,-3-7-1 0,-4-4 0 0,-2-3 0 0,0 5 0 15,-4 2-1-15,-3 9 0 0,3 6 0 0,-2 7 0 16,4 4-1-16,-4 3 0 0,0 3-3 16,-3 1-8-16,-1 2-9 0,-4 6-12 15,-3 2-17-15,3 2-10 0,1 1-3 16,5-3-24-16,6 1-24 0,2-3 9 15,2-1 18-15,6-1 17 0,7-2 49 16,-1-1 11 0,3-3 7-16,-3 0 11 0,-1-3 49 0,-1-3 4 0,-6-2 11 15,0 1 2-15,-2-1-16 0,1-2-14 16,1 2-3-16,0-2-12 0,0 0-1 16,-2 1 5-16,5 0-3 0,-1 1-3 15,-2 4-5-15,-2 2-10 0,0 2-7 0,3 0-5 31,-1 0-1-31,2 0-2 0,2 2 0 0,-1 2 0 0,-1 0 0 0,0 1 0 16,-2 0 0-16,3 0 0 16,-1 4-1-16,2-3 1 0,1 2 0 0,1 0 0 15,0-1 0-15,-1 2 0 16,1-3 1-16,1 2 0 0,-3-3-1 0,0-1 0 16,1-1 0-16,-5-2 1 0,2-1 1 15,0 0 8 1,-2-1 7-16,3-4-6 0,-5-4-2 0,0 0-2 0,-2-3-1 15,-2 2-2-15,0 1-1 0,-2-1-1 16,-4 0-1-16,2 1-1 0,0 2 0 16,-3 2 0-16,1 2 0 0,0 3-2 15,-2 2 1-15,-3 3-1 0,-1 5 1 16,0 1 0-16,-1 2 0 0,5 3 0 16,0 0 0-16,1 1 0 0,3 0 0 0,2 1-2 15,2 0 2-15,0-2 0 0,8 1 1 16,1 0 0-16,-1-2 0 0,4-3 0 15,1-4 1-15,-1-3-1 0,5-4 1 16,-3-1 0-16,5 0 0 0,4-5 0 16,1-4 0-16,1-2 1 0,2-6-1 0,-2-4 0 31,0-5 0-31,-5-5 1 16,1-5 0-16,-5-4 0 0,-1-4-1 0,-5-4 0 15,-1 0 1-15,-1-3-2 16,-4 1 1-16,-2 2 0 0,-2 5-1 0,0 7-3 15,-2 9 1-15,-4 7 2 16,2 7 0-16,0 5 0 0,-1 2-1 0,1 3 1 16,-4 3-1-16,-2 2-1 0,-3 8 0 15,1 3-1-15,-3 6 2 0,5 8 0 16,2 5-1-16,6 7 1 0,2 3 1 16,0 2 1-16,10 1 0 0,2 1 1 15,3 0-1-15,1-2-1 0,1 0 0 16,0-4 0-16,-5-4 0 0,0-5 1 15,-5-3-1-15,1-5 1 0,-2-3-1 0,-2-6 0 16,0-4-10-16,-2-7-27 0,-2-2-29 16,0-1-43-16,-4-7-19 15,-2-5-31-15,-2-4-212 0</inkml:trace>
  <inkml:trace contextRef="#ctx0" brushRef="#br0" timeOffset="82320.17">33252 7490 548 0,'0'0'98'0,"0"0"-47"0,0 0 0 0,0 0-26 16,27-14-12-16,-3 21-10 0,12-1-2 16,7 8 1-16,7 1-1 15,3 5-1-15,3 1 0 0,-6 1 0 16,-1-1-12-16,-9-7-106 0,-14-8-131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4:43:38.046"/>
    </inkml:context>
    <inkml:brush xml:id="br0">
      <inkml:brushProperty name="width" value="0.05292" units="cm"/>
      <inkml:brushProperty name="height" value="0.05292" units="cm"/>
      <inkml:brushProperty name="color" value="#FF0000"/>
    </inkml:brush>
  </inkml:definitions>
  <inkml:trace contextRef="#ctx0" brushRef="#br0">30473 2702 47 0,'0'0'56'0,"0"0"4"0,0 0-23 16,0 0 9-16,0 0 2 0,0 0-4 16,0 0-11-16,0 0-2 0,0 5 3 15,0-5 8-15,0 0 2 0,0 0-1 16,0 0-7-16,0 0 17 0,0 0-14 0,0 0-8 16,0 0-2-16,0 0 1 0,0 0 2 15,0 0-6-15,0-2-3 0,3 2 2 16,-1 0-2-16,-2-1-4 0,2 1-1 15,-2-2-1-15,2 2-3 0,-2 0-1 16,4-1-3-16,4 1-1 0,5-2-3 16,5 1-1-16,3 0-5 0,2-1 0 15,-5 2 0-15,1 0 0 0,-5-1 0 16,3 1 0-16,-7 0 0 0,-4-2 0 16,3 1 0-16,-3 1 0 0,-4-2 0 15,-2 1 0-15,0 1 0 0,0 0 0 16,0 0 0-16,-2 0 0 0,-4 3 0 15,-7 0-36-15,-7 2-26 0,-14 3-54 0,-3-2-129 16</inkml:trace>
  <inkml:trace contextRef="#ctx0" brushRef="#br0" timeOffset="106382.95">12549 5031 38 0,'0'0'68'0,"0"0"-46"16,-66-22 24-16,44 14-4 0,3 0-12 0,-4 2 5 15,5-2 21-15,1 4-35 0,3 2-11 16,-3 0-6-16,1 2-2 0,-3 0-2 15,0 4-1-15,5 1 0 0,1-2 1 16,5-1 0-16,2-1 4 0,2-1 7 16,4 1 0-16,0-1 5 0,0 1 2 0,0 0-4 15,0 2-8-15,0 0-2 0,0 0-1 16,0 1 4-16,4 1 0 0,2 1 3 16,2-1-1-16,5 1 2 0,-1-1 2 15,7 1 4-15,-3-1-4 0,5 3 2 16,6-2-2-16,-2 2-2 0,8-1-2 15,10-1 3-15,5-1-6 0,8-1 3 16,10 0 1-16,4 1-1 0,15-2-2 16,4 0-1-16,12-3 1 0,13 0 3 15,4-1-1-15,12-2-3 0,16-5 2 0,1-1-4 16,14-4-4-16,1-2 2 16,7-2 1-16,1 0 1 0,3 0 2 0,5 2-6 15,-6 2-4-15,1 1 4 0,3 1 2 16,-4 5 1-16,-5-2-3 15,-4 1-2-15,-16 3 2 0,-2-1 0 0,-13 1 2 16,-14-3 0-16,-11 0-2 0,-9-1-3 16,-10 1 3-16,-13 0 9 0,-5-2 0 15,-8 0 2-15,-6 3-2 0,-6-3-2 16,-5-1 1-16,-10 2-4 0,-6-1-1 16,-10 1-3-16,1 4 1 0,-13 0 0 15,-3 2 0-15,-2 0 5 0,-2 2 3 16,0 0-6-16,0 0 0 0,0 0-2 15,0 0-1-15,-4 0-4 0,-2 0-19 0,-9 3-16 16,-6-1-34-16,-8 0-37 16,-4 0-107-16</inkml:trace>
  <inkml:trace contextRef="#ctx0" brushRef="#br0" timeOffset="107265.3">12465 5016 341 0,'0'0'56'0,"0"0"-10"16,0 0 2-16,0 0 14 0,0 0-5 0,0 0-17 15,0-50-2-15,0 50-3 0,0 0-11 16,0 1-17-16,-2 9-7 0,2 4-4 16,-2 5 4-16,0 5 1 0,-5 3 1 15,7 3-1-15,-4 4 4 0,0 3-3 16,-4 5-1-16,0 2 1 0,1 3-1 0,3-1 0 15,2-1 1-15,-2-2-1 0,-2-2-1 16,6-1 1-16,0-3 1 0,0-2-2 16,0-4 1-16,-2-5 0 0,2-2 0 15,0-4-1-15,0-3 1 0,2-3-1 16,4-4 0-16,-4 0 0 0,0-2 0 16,2-3 1-16,-2 0-1 0,5-2 0 15,-3 1 0 1,2 0 0-16,2 0 0 0,-2 1 0 0,1 0 1 0,5 1-1 0,2 1 0 15,3 0 1-15,-1-1-1 16,11-3 1-16,-2 0 0 0,4-1-1 0,4-1 2 16,13 1 0-16,-1-2 2 15,11 0 3-15,8 0-3 0,6-6-1 0,7 1 1 16,12-3-1-16,8 2-1 16,6-1 1-16,11-3 0 0,10 3-1 0,6-3-2 15,9-2-3-15,9 1 3 0,-1-3 0 16,12 0 1-16,9-1 2 0,3-1-3 15,7 0 0-15,-2-2-6 0,-2 2 6 0,3 2 3 16,-5-2 2-16,-7 4-5 16,-6 0-7-16,-8 3 7 0,-8 1 4 15,-13 1-1-15,-12 1-3 0,-17 2-7 0,-16-2 7 16,-17 5 0-16,-18-1 0 0,-15 0 0 16,-10 0-1-16,-17 0 1 0,-6 1-5 15,-2-1-4-15,-4 0 5 0,-6 0 3 16,-7-4-15-16,1 2-22 0,-7-3-14 15,-6 2 3 1,6-1-9-16,0-1-15 0,-1 3-18 0,11-3-56 16,1 0-107-16</inkml:trace>
  <inkml:trace contextRef="#ctx0" brushRef="#br0" timeOffset="107563.86">16839 4823 503 0,'0'0'48'16,"0"0"0"-16,0 0 1 0,0 0 12 16,0 0-5-16,0 0-19 0,0 0-20 0,12-25-6 15,-10 37-10 1,4 6-1-16,3 7 2 0,-1 5 4 0,0 5 0 0,-4 6-1 15,3 5-1-15,-1 4 0 16,2 6-4-16,-4 1 0 0,0-1 1 0,-2 0 0 16,5-6-1-16,-7-5-9 15,2-3-23-15,-2-5-32 0,-2-6-33 0,-13-7-48 16,-6-7-141-16</inkml:trace>
  <inkml:trace contextRef="#ctx0" brushRef="#br0" timeOffset="108271.53">12814 5152 281 0,'0'0'56'0,"0"0"-12"0,0 0 6 16,0 0 9-16,0-56 1 0,0 51-14 15,0 1-3-15,0 1-7 0,0 0-2 16,0 1 1-16,0 1-3 0,0 1-8 0,0 0-6 15,0 0-8-15,0 0-4 16,0 4-4-16,2 4-2 0,0 2 1 16,2 6 3-16,0 3 0 0,3 5 3 0,-3 3 1 15,-4 6-2-15,4 3-1 16,-4 4-1-16,0 6-2 0,0 1 0 0,0 2-2 16,0 1 1-16,0-2-1 0,0-2 1 15,2-6 0-15,2-1 0 0,-2-4 0 16,4-4-1-16,1-2-9 0,1-4-14 15,-2-3-4-15,0-3-19 0,-2-6-15 16,1-3-8-16,1-4-17 0,-4-4-38 16,2-2-58-16</inkml:trace>
  <inkml:trace contextRef="#ctx0" brushRef="#br0" timeOffset="108775.14">13349 5194 35 0,'0'0'252'0,"0"0"-209"0,0 0 24 16,0 0 12-16,-6-54-3 15,4 48-14-15,0 0-16 0,0-1 6 16,2 2-8-16,-2 1-7 0,2 1-7 16,-2 1-1-16,2 2-5 0,0 0-7 15,0 0-6-15,0 2-8 0,0 6-3 16,0 6-1-16,0 7 1 0,0 5 0 16,0 3 1-16,0 5 1 0,0 4-1 0,0 3 0 15,2 3 0-15,-4 0 0 0,2 4 0 16,0-2-1-16,6-1 1 0,0-4 0 15,3-5 0-15,3-4-1 0,0-3-12 16,1-5-20-16,1-3-23 0,-8-2-43 16,1-2-30-16,-7-4-119 0</inkml:trace>
  <inkml:trace contextRef="#ctx0" brushRef="#br0" timeOffset="110601.15">16297 5049 234 0,'0'0'61'0,"0"0"-26"0,0 0 29 15,0 0 4-15,0 0-2 0,0 0 19 16,0 0-62-16,0 0 6 0,0 0 1 16,6-42 5-16,-6 39-3 0,0 2-2 15,0-1-8-15,2 1-6 0,-2 1-3 16,0 0-4-16,0 0-2 0,0 0-3 15,0 2-1-15,0 2-3 0,0 3-1 0,0 5-1 16,5 6 0-16,-3 5 2 16,0 6 1-16,-2 3 1 0,2 1-2 0,0 3 1 15,2 2 0-15,-2-2 0 0,4 0-1 16,3-3 0-16,1-4 1 0,-4-2-1 16,0-3 0-16,3-4-14 15,1-3-18-15,-6-3-27 0,-4-2-23 0,0 0-38 16,-8-4-92-16</inkml:trace>
  <inkml:trace contextRef="#ctx0" brushRef="#br0" timeOffset="111120.39">15733 5027 152 0,'0'0'64'0,"0"0"14"0,0 0-15 16,0 0-1-16,0 0-9 0,0 0 13 0,0 0-6 16,0 0-7-16,10-39 61 15,-10 38-85-15,0 0-11 0,0 1 3 16,0 0-2-16,0 0-10 0,0 0-3 15,0 0-5-15,0 4-1 0,0 5-1 0,0 6-2 16,0 7 3-16,0 3 0 0,4 5 0 16,0 4 0-16,-1 2 1 0,-1 2-1 15,2 1 0-15,-2-1 1 0,2 0-1 16,2-4 0-16,-2 0 1 0,7-2 0 16,-5-3-1-16,-2-2 0 15,2-5-2-15,0-2-21 0,3-3-14 0,-3-4-30 16,-4-1-21-16,0-5-40 0,-2-2-75 15</inkml:trace>
  <inkml:trace contextRef="#ctx0" brushRef="#br0" timeOffset="111568.34">15462 5056 421 0,'0'0'26'16,"0"0"9"-16,0 0 36 0,0 0-13 15,0 0-19-15,0 0-2 16,0 0 7-16,0 0-10 0,0-19-7 0,0 19-9 16,0 0-5-16,0-1-3 0,0 1-4 15,0 1-4-15,0 5-2 0,0 3 0 16,-2 3 1-16,0 1 1 0,0 2 0 16,-4 3 0-16,-1 3-1 15,3 0 0-15,-2 3 0 0,4 2 0 0,-2 0-1 16,2 3 0-16,0 2 0 0,2-1 1 0,0 5-1 15,0-1 0-15,6 0 0 16,-2 2 0-16,6-1 1 0,3-2 0 16,-3-5-1-16,3 0-1 0,3-6 1 15,-10-2-15-15,9 0-22 0,-5-2-48 0,-8 0-30 16,-2-2-89-16,0-4-193 16</inkml:trace>
  <inkml:trace contextRef="#ctx0" brushRef="#br0" timeOffset="112175.34">14174 5361 264 0,'0'0'158'0,"0"0"-104"0,0 0 20 0,0 0 5 15,0 0-29-15,0 0-8 0,0 0-4 16,-2 1-10-16,2-1-8 0,0 0-10 15,0 0-4-15,0 0-2 0,0 0-2 16,0 0-1-16,0 0-2 0,0 0 1 16,4 0-4-16,9 0-44 0,3 0-10 15,5 0-7-15,-2 0-35 0,5 0-56 16,-7 0-139-16</inkml:trace>
  <inkml:trace contextRef="#ctx0" brushRef="#br0" timeOffset="112370.52">14635 5351 313 0,'0'0'259'16,"0"0"-176"-16,0 0 0 0,0 0 1 0,0 0-42 15,0 0-19-15,0 0-8 16,0 0-4-16,0 0-4 0,4-8-3 0,-4 8-4 16,0 0 1-16,0 0-1 0,-2 2 0 15,2-1-10-15,0 1-14 0,0-1-15 16,0 2-9-16,4 0-34 0,7 1-18 15,3 0-27-15,-8-2-90 0</inkml:trace>
  <inkml:trace contextRef="#ctx0" brushRef="#br0" timeOffset="112537.4">14805 5362 404 0,'0'0'202'16,"0"0"-134"-16,0 0 17 0,0 0-4 15,0 0-34-15,0 0-19 0,0 0-9 16,0 0-6-16,0 0-6 15,4-14-4-15,-4 14-2 0,0 0 0 0,0 0-1 16,0 0-1-16,0 3 0 0,0-1-15 16,0 2-13-16,0 1-10 0,2 1-17 15,-2 3-44-15,0 0-19 0,-4-2-95 16</inkml:trace>
  <inkml:trace contextRef="#ctx0" brushRef="#br0" timeOffset="113088.08">14976 5077 51 0,'0'0'269'0,"0"0"-198"16,0 0-9-16,0 0 22 0,0 0-18 16,0 0-17-16,0 0-3 0,0 0-2 15,0-16-11-15,0 16-11 0,0 0-10 16,0 4-7-16,2 2-2 15,2 3-2-15,1 4 2 0,1 4 2 0,-4 4 1 16,2 1-1-16,-2 7-1 0,-2 3 0 16,0 3 0-16,2 5-4 0,0 1 2 15,0 3-1-15,2 1 0 0,1 1 0 16,-1 0 0-16,2-1-1 0,0-3-6 0,-2-4-28 16,5-6-52-16,-1-2-33 0,0-10-103 15</inkml:trace>
  <inkml:trace contextRef="#ctx0" brushRef="#br0" timeOffset="116060.72">15166 5496 68 0,'0'0'231'0,"0"0"-188"15,0 0 12-15,0 0 3 0,0 0-9 16,0 0-9-16,0 0-9 16,0 0-8-16,-2-17-2 0,2 17-6 0,0 0-4 15,0 0-3-15,0 0-3 0,0 0 1 16,0 0-2-16,0 0 1 0,0 0-1 0,0 0 0 15,0 0 1-15,0 2-1 0,0 1 1 16,2 1-1-16,3 0-1 16,-1 0 3-16,2-1-2 0,4 1 2 0,-4 0-2 15,1-1 3-15,3 2 0 0,2 0 0 16,-3 0-1-16,3 2 0 0,5 0-2 16,-3 1-1-16,7 1 0 0,4 1 0 15,-5 1 2-15,3 0-2 0,6 3 0 16,2 1-1-16,4 1 0 0,2 3 2 15,7-1 2-15,7 0 2 0,-1 1 0 0,4-2-1 16,8 0 0-16,4-2 0 16,2 0-2-16,2 2 0 0,3-1 1 0,5 2-2 15,3 0 0-15,6 1-4 16,-3 0-1-16,5-1 1 0,6 2 3 0,3-1 0 16,1 0 1-16,4 0 9 0,1 0-8 15,5 0-1-15,5 2-4 0,2-1 0 16,5 2-3-16,4-1 3 15,-1 0 1-15,2 1 0 0,4 1 3 0,4 0-1 16,1-3-3-16,3 3-6 0,3 0 6 16,-3 0 0-16,1 3 4 0,-1 0-1 15,3 0 0-15,-3 0-3 0,-1-1-6 0,1 1 6 16,-1 0 2-16,-3 0-1 0,0 0 2 16,-6-3 0-16,3 1-3 15,-7 0 0-15,-2-2 0 0,-9 1 4 16,-1-4-1-16,-9 0-1 0,-1-2 1 0,-7-3-3 15,-6 1-7-15,-3-4 7 0,-9 0 0 16,-7-3 2-16,-8 1 1 0,-6-1 2 16,-8-2 1-16,-7-2-4 0,-8 0 1 15,-12-1-1-15,-5-1 1 0,-5 0-2 16,-3-1-1-16,-2 0 2 16,-2-1-1-16,-4 0-1 0,2 0 1 0,0 1-1 15,2 2-1-15,-2-2 1 0,1 1 1 0,1-1-1 16,2 0 0-16,0 0 1 15,2 0-1-15,3 1 1 0,3-1 1 0,3 2-1 16,5 1-1-16,1-1 1 16,4 1 0-16,2 0 0 0,2-2 1 15,-2 1 0-15,4-1 2 0,-2 3 0 0,2-1-1 16,2-1-1-16,-4 1 0 0,-2 2-1 16,-2-1 2-16,-6 0-1 0,-3-2-1 15,-9 0 1-15,-5-2-1 0,-2-1 0 16,-2 0-1-16,0 0 2 0,0 0-1 15,0 1-1-15,0-1-1 0,0 0 0 16,0 0 1-16,0 0 1 0,4 1-1 16,-2 0 0-16,0 2 0 0,6-1-1 15,-1 2 1-15,3 0 1 0,2-3 0 16,3 2 1-16,-5-2-2 16,2 1 1-16,-5-1-1 0,-3-1 2 0,-2 0-1 0,0 0-1 15,0 0 1-15,-2 0 0 0,0 0 0 16,2-1-1-16,0 1-1 15,0 0 1-15,0 0 0 0,0 1-1 0,0 3-5 16,3 1-7-16,-3-1-2 0,-2 1-3 0,4-1 0 16,-4 2-1-16,0-2-10 15,0-1-6-15,0-1-15 0,-2-1-17 0,-7-1-2 16,-5-6-45-16,2-4-70 16</inkml:trace>
  <inkml:trace contextRef="#ctx0" brushRef="#br0" timeOffset="116438.21">21876 6549 402 0,'0'0'76'0,"0"0"-9"0,0 0 11 15,0 0-19-15,0 0-15 0,0 0-16 0,-29-14 0 16,29 14-3-16,0 5-7 0,0 4-7 15,0 1 2-15,7-1-1 0,3 4 2 16,0-1-3-16,5 4 1 0,5-1 3 16,9 2-4-16,4 3 1 15,9 4-2-15,12 1-1 0,3 3-1 0,7 4-3 16,3 1-2-16,5 2 1 0,-10-3-2 16,-8-5 1-16,-9-2-1 0,-14-9-1 0,-12-4 2 15,-11-3 1-15,-6-2-1 16,-4 0 0-16,-8 2 1 0,-13 3 1 0,-10 1 0 15,-10-2-1-15,-15-1 1 16,-11-3-1 0,-3-2-4-16,-4 2 0 0,-9-1 0 0,4 0-24 0,-6 0-11 0,-1 1-23 15,-1-1-44-15,-9-1-98 0,14-4-341 16</inkml:trace>
  <inkml:trace contextRef="#ctx0" brushRef="#br0" timeOffset="118482.56">13106 5631 200 0,'0'0'102'0,"0"0"-59"0,0 0 23 16,0 0-1-16,0 0-12 16,4-8-18-16,-4 7 2 0,0 0-5 0,0 1-9 15,0-1-2-15,0 1-4 0,0 0-3 16,0 0 0-16,2 0 0 0,-2 1-2 16,0 2-1-16,2 1-1 0,-2 1 1 15,0 1-1-15,4-3 1 0,-4 0-1 16,2 2 0-16,0 0-4 0,0 3 2 15,0-4 0-15,-2 3 1 0,0 0-1 16,0-1-2-16,0-1-2 0,0 1 1 16,0 1 1-16,-4 0-2 0,0-1 0 15,0 3 1-15,0 1 2 0,-5-1-3 0,-5 2 0 16,4 0-1-16,-11 1 0 16,6 0 1-16,-11 1 1 0,5 0 0 15,-2 0-1-15,-6 0-1 0,-4 2-1 16,-6 1 0-16,-11 0 1 0,-3 2-2 0,-5-1 2 15,-6-1-3-15,-3 2 3 0,-1-2-1 16,-6 0 0-16,-1 0 2 0,-3 2-2 16,-11-2 1-16,-4 4-3 0,-6 2-5 15,-5 1 5-15,-3 1 0 0,-1 0 1 16,1 0 3-16,4 0 1 0,3 1 1 16,3 3 2-16,0-3-8 0,4 1-4 15,-2 3 4-15,2-2 3 16,0 1 1-16,6-2-2 0,2 0 1 0,5-1 1 15,1 2 0-15,7-4-2 0,4-2-2 16,3-1-4-16,8-2 3 0,7-4 1 0,-2-1 0 16,13-1 1-16,2-1 0 15,8-3-1-15,2-1 2 0,10-2-2 0,1-2 0 16,6 0 1-16,-1-2-1 0,3-1 0 16,0 0 1-16,2 2-1 0,1-1 0 15,-3 2 1-15,4-3-1 0,0 0 0 16,-2 1 0-16,4-1 0 0,-5 2 0 15,5-2 0-15,-4 1 0 0,0 1 0 16,-2-1 0-16,1 2-1 0,-1 0 1 16,-6 3 0-16,3-1 0 0,-1-1 0 15,2 0 0-15,-1-2 0 0,3 1 0 16,-2-1 0-16,-1-1 0 0,7 1 0 0,-4 0 0 16,2 0 0-16,0 1 0 0,-1-1 0 15,3 0 0-15,-2 0-2 16,-4 3 2-16,-1-2 0 0,-1 2 1 0,0 0-1 15,-1 1 0-15,1-2 1 0,-3 3-1 16,7-3 0-16,0-1-3 16,2 0 1-16,3-2 2 0,3-1 0 0,-2 0 0 15,2 0 0-15,0 0-2 0,0 0 0 16,0 0 0-16,0 0-7 0,0 0-3 16,0 0-7-16,0-1-5 0,5-2-2 0,-1 0-14 15,0-2-11-15,2-2-32 0,-4 1-14 16,-2-3-66-16,0-1-115 0</inkml:trace>
  <inkml:trace contextRef="#ctx0" brushRef="#br0" timeOffset="118874.42">9788 6487 320 0,'0'0'59'15,"0"0"0"-15,27-62 10 0,-23 51 10 16,0 2-23-16,-4 1-3 0,0 2 7 0,0 1-10 0,0 2-12 15,-2 0-7-15,0 3-8 16,-2 0-5-16,0 0-4 0,-1 3-4 0,-3 3-6 16,-2 1-1-1,-1 2 0-15,3 2 0 0,-2 1 2 16,-3 3-3-16,1 4 0 0,-2 2-2 0,-1 1 2 16,-3 2 0-16,-1 0-1 0,-4 2 0 0,0-1 0 15,1 0 2-15,-1-3-3 0,4-3 0 16,5-1-3-16,-3 1 3 0,5-4-1 15,4-1 0-15,1-4 1 0,5-2 0 16,-2-2 0-16,4-3 0 0,0-2-1 0,0 2 1 16,4-2 3-16,1 1 0 0,3-2 2 15,6 0 3-15,7 0 0 16,4 0-1-16,10 0 1 0,6-6 0 16,17 0-4-16,10 2 0 0,7 1-4 0,1 2 0 15,3 5 0-15,-7 9 0 0,5 4-40 16,-7-3-51-16,-14-8-145 0</inkml:trace>
  <inkml:trace contextRef="#ctx0" brushRef="#br0" timeOffset="132247.54">6218 7475 117 0,'0'0'20'0,"-52"-3"-19"16,32 2-1-16,3 1 0 0,5 0 0 15,1 0 0-15,5 1 0 0,0-1-3 16,-2 1 3-16,6-1 0 0,-1 0 0 16,1 0 1-16,-2 0 6 15,0 0 12-15,-2-2 2 0,2 1 11 0,-4 1 6 16,1 0-6-16,1 0-17 0,2 0-1 15,-4 0-4-15,-1 0 12 0,3 0 4 16,0 0-2-16,4 0 2 0,-2-2 2 0,0 2 3 16,2-1 3-16,2 1-9 0,0 0-14 15,0 0 19-15,0 0-17 0,0 0-6 16,0 0-4-16,0 0 1 0,2 0-1 16,2 0-1-16,2-3 0 0,4 3 3 15,7 0-1-15,-1 0-1 0,7 6 1 16,4-4 2-16,2 1-2 0,6 1-2 15,4 0 0-15,7-1 2 0,8 1 0 16,4-1 3-16,4 1-1 0,8-3 1 0,4 1-4 16,5-1 2-16,6-1-1 0,-3 1 0 15,15-1 1-15,-2-1-1 16,5 1-1-16,5-1-3 0,3 1 0 16,1-3 0-16,1 1 1 0,3-1 2 15,-3 0 2-15,0 0-1 0,1 0 0 16,-1-2 0-16,5-3-2 0,5-1 0 0,6 0 0 15,3-1 6-15,-1-2-3 16,8 1 1-16,3 0-2 0,3 1 1 0,3 1-5 16,0 2-4-16,-1-1 4 0,3 0 2 15,-6 0 1-15,1 0 0 0,-1 1-3 16,-3 0-5-16,-1 0 5 0,-9 0 2 0,2 2 0 16,-4-2 1-16,-4 0-3 15,-2 1-3-15,4 1 3 0,0-1 0 0,-4-1 0 16,0 3 1-16,-4-1 1 0,0 1 1 15,-11-1-3-15,5-3-5 0,-5 2 4 16,-4 0 1-16,-4 1 1 0,-4 0 1 16,-4 1 0-1,-4-1-1-15,-4 1 0 0,-5-1-1 0,1 0-6 0,-7-1 6 16,-6 1 0-16,-6 1 1 16,-4-1-1-16,-7 2 1 0,-5 1-1 0,-20 0 1 15,-5 1-1-15,-13 0-2 0,-4-1-13 0,-10-1-11 16,-17-1-13-16,-21-3-26 0,-14-2-89 15,-25 0-129-15</inkml:trace>
  <inkml:trace contextRef="#ctx0" brushRef="#br0" timeOffset="133304.31">5918 7704 239 0,'0'0'55'0,"0"0"-30"16,0 0-2-16,0 0 13 0,-2-51-1 15,0 45-2-15,2 2-3 0,0 0-1 16,0 0-1-16,0 1 4 0,0 0-3 15,0 1 1-15,0 0-4 0,0-1 0 0,0 0-4 32,0-1 1-32,0 0-4 0,0 1 0 15,0-1-7-15,2 2 0 0,0 0-3 0,-2 1-6 0,0 1-2 16,0 0 0-16,0 0-1 0,0 1 0 0,0 2-3 16,0 1 2-16,0 2 0 0,0 3 1 15,0 4 0-15,0 5 0 0,0 1 0 16,0 2 0-16,0 0 0 0,0 4 0 15,2 0 0 1,0-1 0-16,5 2 0 0,-3-2 0 16,2 1 0-16,-2-2 0 15,0-1 0-15,0 0 0 0,0 0 0 16,3 0 0-16,-5-2 0 0,2 1 1 16,-2-3-1-16,0 0 0 0,-2-4 0 15,2-3 1-15,0 1-1 0,0-3 0 0,4 0 0 16,-4-2 0-16,11-1 0 0,-5-1 0 15,2 1 0-15,7-3 1 0,-1-1-1 16,7-2 2-16,4 0-1 0,4 0-1 16,4 0-1-16,7-2 1 0,7-1 0 0,5 1-1 15,6 1 1-15,6 0 0 16,4 0 0-16,3 1 0 0,5-1 1 0,3 4-1 16,8-1 1-16,-2-2 0 15,10 2 1-15,10-1-1 0,3-2-1 16,12 1-4-16,4-5 3 0,14-2 1 0,3-1 1 15,4 0 1-15,12 0 1 0,4-2 0 16,7 3-3-16,5-3-6 0,-1 2 6 16,2 2 2-16,4 1 1 0,-5 1-3 15,5-2-6-15,-4 1 6 0,0 2 1 16,1-2 4-16,-1 1-5 0,0-2-5 16,-3-1 5-16,-3 1 1 0,1 0 1 15,-5-3-2-15,-5-1-7 0,-2 1 5 0,-6 2 1 16,-6 0 1-16,-4 1-1 15,-9 0-1-15,-10 2-6 0,-6-1 7 0,-7-1 1 16,-9 2 1-16,-5 2 1 0,-10 1 0 16,-3-2-2-16,-9 0-5 15,-7 0 4-15,-2-1 0 0,-8 0 1 0,-17-4 1 16,1 2 0-16,-11-3 0 0,-6-1-1 16,-15 1 1-16,-2-1 1 0,0 1 0 0,-5 1 3 15,-3 1-3-15,0 1 0 0,0 1-2 16,0 2 1-16,0 2-2 15,0-1 1-15,0 1 0 0,0-1-1 0,0 2 0 16,0 0-8-16,0 0-8 16,0 0-11-16,0 0-11 0,0 0 1 0,0-3-8 15,-7-3-34-15,-5-5-44 0,4-2-101 16</inkml:trace>
  <inkml:trace contextRef="#ctx0" brushRef="#br0" timeOffset="133555.13">12837 7272 447 0,'0'0'89'0,"0"0"-8"0,0 0-25 0,0 0 5 16,0 0-23-16,0 0-17 0,0 0-5 15,14-27-5-15,-10 34-8 0,1 4-1 16,1 4-2-16,2 7 0 0,-4 7 0 15,-2 2 1-15,0 4 0 0,2 8 0 16,3 4-1-16,-1 6 1 0,4 1-1 16,-4 3 0-16,-1-2-18 0,-3-1-69 15,-9-7-52-15,-5-13-109 0</inkml:trace>
  <inkml:trace contextRef="#ctx0" brushRef="#br0" timeOffset="134168.4">6673 7670 277 0,'0'0'60'0,"0"0"8"16,0 0 9-16,0 0-13 0,0 0-13 16,0 0-8-16,0 0-6 0,0 0-1 0,-35-35-4 15,32 35-2-15,3 0-5 16,0 0-8-16,-2 0-7 0,2 0-7 0,0 4-3 16,0 4-1-16,-2 6-1 15,-4 4 2-15,4 5 0 0,-4 3 0 16,4 0 0-16,2 6 0 0,0 0 0 15,0 1 0-15,0-1 0 0,0-4 0 0,6-1 0 16,2-5 0-16,-4-2-18 0,5-3-67 16,-5-2-22-16,-2-5-81 15,-2-4-161-15</inkml:trace>
  <inkml:trace contextRef="#ctx0" brushRef="#br0" timeOffset="134387.76">6838 7719 470 0,'0'0'70'0,"0"0"-2"0,0 0-3 0,41-52-4 16,-26 51-23-16,-9 1-6 0,0 0-5 15,0 7-7-15,-3 1-9 0,3 4-6 16,-4 3-4-16,-2 5 0 0,0 3 1 16,0 4-2-16,-2 2 1 15,-7 3-1-15,9 4 0 0,-6 2 0 0,6-2-6 16,0 0-27-16,0-2-28 15,6-4-30-15,3-4-25 0,1-9-79 0,-2-5-121 16</inkml:trace>
  <inkml:trace contextRef="#ctx0" brushRef="#br0" timeOffset="134669.97">7593 7612 390 0,'0'0'146'0,"0"0"-69"0,0 0-11 0,0 0 16 16,0 0-20-16,0 0-25 0,0 0-12 15,0 0-7-15,0 0-8 0,6-15-5 16,-4 15-3 0,-2 3-1-16,4 3-1 0,0 2 0 0,0 6 0 0,0 1 0 15,0 4 1-15,-1 3-1 0,-1 4 0 16,2 2 0-16,0 0 0 0,2 0 0 15,0-2 0-15,-2 0 0 0,5-2 0 16,-3-4-4-16,4-3-17 0,-2 0-9 16,5-5-23-16,-1-2-29 15,1-4-21-15,-5-5-59 0,2-1-102 0</inkml:trace>
  <inkml:trace contextRef="#ctx0" brushRef="#br0" timeOffset="134983.67">8184 7550 456 0,'0'0'95'15,"0"0"-31"-15,0 0 3 0,0 0 4 16,0 0-23-16,0 0-15 0,0 0-3 16,0 0-6-16,0 0-4 0,12-32-4 15,-12 32-4-15,0 0-4 0,0 3-5 16,2 4-3-16,2 2 0 15,0 6 0-15,3 4 1 0,-1 7-1 0,0 8 1 0,0 2-1 16,-2 5 0-16,-2 3 0 0,3-3 0 16,-3-3 1-16,0-5-1 0,4-4 1 15,-2 0 0-15,2-4-1 0,3-1 0 16,-1-5 0-16,0-3-12 0,-2-2-19 16,-2-3-15-16,-2-4-22 15,1-3-44-15,-3-3-40 0,-3-1-81 0</inkml:trace>
  <inkml:trace contextRef="#ctx0" brushRef="#br0" timeOffset="135423.37">9399 7510 322 0,'0'0'101'0,"0"0"-17"0,0 0 0 15,0 0-9-15,0 0-15 0,0 0-10 16,0 0-9-16,0 0-8 0,2-24-9 16,-2 24-7-16,0 0-6 0,0 0-5 15,0 3-3-15,0 6-3 0,2 3 0 16,-2 6 0-16,4 4 1 0,1 3 0 16,-5 4 1-16,4 3 1 0,-2 4-2 15,0 2 2-15,0 3-1 0,2 0-1 16,-2 2 0-16,4-4 0 15,1-3-1-15,-3-6 1 0,4 0-1 0,-2-8 1 0,2-1 0 16,-3-5-1-16,1-2-2 0,-4-3-17 16,0-4-16-16,0-1-14 0,-2-6-14 15,0 0-27-15,0-4-19 0,0-5-14 16,0 0-84-16</inkml:trace>
  <inkml:trace contextRef="#ctx0" brushRef="#br0" timeOffset="135784.87">10011 7555 458 0,'0'0'79'0,"0"0"-22"0,0 0 9 16,0 0 7-16,0 0-24 0,0 0-14 15,0 0-5-15,0 0-5 0,4-47-5 16,-4 47-8-16,0 0-4 0,2 1-4 16,0 4-2-16,2 3-1 0,3 6 4 15,1 2 0-15,-2 2 0 0,4 1 0 16,1 0 1-16,-5 2-1 0,6 2-1 16,-5 0-3-16,-1 1 1 0,-2 2-2 15,-2 3 1-15,-2 0-1 0,0 3 1 0,0-1 0 16,2-1-1-16,-2-3 0 0,6 1 1 15,0-4-2-15,1-2-5 0,1-2-17 16,-2-4-4-16,2-4-16 0,1-4-17 16,1-2-43-16,-4-2-15 0,-2-4-48 15,1-2-124-15</inkml:trace>
  <inkml:trace contextRef="#ctx0" brushRef="#br0" timeOffset="136161.75">10981 7407 403 0,'0'0'73'0,"0"0"-14"15,0 0 16-15,0 0-12 0,0 0-8 16,0 0-6-16,0 0-7 0,0 0-13 15,2-46-8-15,-2 46-11 0,0 4-7 16,0 7-3-16,0 4 1 0,6 4 0 16,-4 4 6-16,4 2 0 0,-2 0 3 15,2 4-1-15,3-1-1 0,-1 3 0 16,-2 0-1-16,2 2-4 0,1-2-3 16,-3 4 1-16,-2-1 0 0,-4 1 0 0,0 0 0 15,0-4-1-15,0-3 1 16,0-2 0-16,2-4 1 0,0-2-2 0,0-5 1 15,-2-1-1-15,2-3-1 0,0-2-16 16,0-2-7-16,3-3-6 0,-5 0-15 16,2-3-19-16,-2-1-19 0,2-1 7 15,-2-7-31-15,0-5-47 0</inkml:trace>
  <inkml:trace contextRef="#ctx0" brushRef="#br0" timeOffset="136537.81">11698 7400 308 0,'0'0'107'15,"0"0"-46"-15,0 0 13 0,0 0-1 16,0 0-19-16,0 0-13 0,0 0 0 15,0 0-2-15,0 0-12 0,-21-36-14 16,21 41-8-16,0 3-2 0,4 3 0 16,0 4 7-16,-1 4 3 0,1 1-1 15,0 3-2-15,2 4-2 0,0 2-1 16,0 4-2-16,-1 4-2 0,-3-1-2 16,-2 1-1-16,0 2 0 0,0-3 1 0,0-1-1 15,-2-2 1-15,2-4 0 0,0-1 0 16,0-3-1-16,2-3 0 0,2-5 0 15,0-2 0-15,2-2-13 0,2-4-14 16,-1-4-12-16,-3-4-22 0,-2-1-15 16,0-6-6-16,-2-4-49 0,0-2-115 15</inkml:trace>
  <inkml:trace contextRef="#ctx0" brushRef="#br0" timeOffset="136899.57">12378 7353 300 0,'0'0'111'0,"0"0"-80"0,0 0 19 16,0 0 31-16,0 0-22 15,0 0-24-15,0 0 2 0,4-50 2 16,-6 49-9-16,2 1-2 0,0 0-7 15,0 0-7-15,0 4-5 0,0 2-6 0,-2 6-3 16,2 1 2-16,0 4 4 0,2 0 2 16,0 2 0-16,-2 4 4 0,4 3-3 15,0 3 0-15,0 3-4 0,1 1 0 16,1-1-2-16,-2 0-1 0,-2-2-2 16,0-1 0-16,0-2 0 0,-2-3 0 15,2 0 0-15,0-4 0 0,-2 0-1 16,0-3 1-16,0-5 0 0,0 1 0 15,0-6-16-15,-4 0-5 0,0-3-22 16,-6 0-23-16,-1 1-24 0,3 0-22 16,-4 1-49-16,-1-3-81 0</inkml:trace>
  <inkml:trace contextRef="#ctx0" brushRef="#br0" timeOffset="138356.22">7295 8088 208 0,'0'0'92'0,"0"0"-43"16,0 0 7-16,0 0 5 0,0 0-17 15,0 0-9-15,2-24-4 0,-2 23-4 16,2 1-7-16,-2 0-3 15,0 0-4-15,0 0-1 0,0 0 0 0,0 0 0 16,0 0 3-16,0 0 0 0,0 0-3 16,0 0-4-16,0 0-1 0,0 0 1 15,0 0 0-15,-2 0-1 0,0 2-2 0,-4 3-1 16,-7 4-1-16,-1 0-1 0,-5 4 2 16,-8 2 3-16,-2 1 6 15,-6 3 1 1,2 0-4-16,-8 3-3 0,6 1-1 0,-7 2 0 0,-1 2-3 0,-5-1 2 15,1 5-3-15,-9-1-1 0,-4 1-1 16,-4 3 0-16,-4 1 4 0,-5 0 2 16,-1 3 0-16,-11-2-2 0,7-1 0 15,-7 2 2-15,6-1-2 0,1-1 0 16,-1 0-2-16,5 0 0 16,-1 2-2-16,3 0-6 0,-2 5 5 0,6-5 1 15,-1 2 1-15,3-1 0 0,0-3 0 0,10-2 0 16,2-4 1-16,9-6-1 15,6-1 0-15,8-7 0 0,12 0 0 16,0-5-1-16,9-2 0 0,4-1 1 16,0-3-1-16,0-1-1 0,1 0 1 0,1-1-1 15,0 1 1-15,0-1 0 0,-8 3 0 16,-1 1 0-16,1 1 2 0,-7 3-2 16,-1-1-1-16,-1-1 0 0,-4 2 1 15,2-2-1-15,3 1 1 0,-5-5 0 16,8 1 0-1,1-1 0-15,5-3 0 0,-3 1 1 0,8-1 0 0,4-1-1 16,-2 1 1 0,4 0-1-16,0-1 1 0,-3 0-1 0,3 1 0 0,0-1 0 15,0 0 0-15,0 0 0 0,0 0-4 0,0 0-16 16,0 1-10-16,0 0-6 0,-2-1-12 16,-2 0-10-16,-2 0-11 0,-2-5-36 15,2-4 7-15,4-2-18 16,-3-4-197-16</inkml:trace>
  <inkml:trace contextRef="#ctx0" brushRef="#br0" timeOffset="138644.34">4982 8981 433 0,'0'0'80'0,"0"0"-15"0,0 0-2 16,0 0 8-16,0 0-9 0,0 0-16 15,0 0-8 1,0 0-12-16,-21-50-9 0,19 49-5 15,0 1-7-15,0 0-3 0,-4 9-2 16,-5 5-1-16,-7 5 0 0,-1 6 1 16,-4 5 0-16,-6 3 0 0,-2 1 0 15,-2 3 0-15,4-2 0 0,1-1 0 16,7-3 0-16,2-4 1 0,9-3-1 16,4-1 0-16,6-5-1 0,0-1 0 15,8 0 0-15,2-3 0 0,13-1 0 16,4-4 1-16,10-3 0 0,9-2 0 15,14-4 0-15,14 0 0 0,13-4-2 0,14-2-24 16,13 0-35-16,14-5-38 16,4-8-49-16,3-10-391 0</inkml:trace>
  <inkml:trace contextRef="#ctx0" brushRef="#br0" timeOffset="140392.64">8949 7964 470 0,'0'0'55'0,"0"0"-13"15,0 0 11-15,0 0 7 0,0 0-12 16,0 0-15-16,2-24-8 0,-2 24-8 0,2 5-12 16,-2 4-4-16,2 5-1 0,0 6 2 15,0 2-1 1,-2 5 2-16,0 3 2 0,-2 3 1 0,-2 5 1 0,-3 5-2 16,-1 0 1-1,0 3-1-15,0 3 1 0,1 1-2 0,-3 2 0 0,2-2 1 16,-2-1-3-1,3 1 4-15,-3-5-1 0,2 0-3 0,-1-5 0 16,3-2-1-16,0 0 0 0,2-1 0 16,-2-1-1-16,0 0 1 0,1-1 1 0,1-1-2 15,4-4 0-15,0-3 0 0,-2-1 0 16,2-3 0-16,0-2 1 0,0-5-1 0,0-4 0 16,0-2 0-16,0-4 0 15,0 0 0-15,0-5 0 0,0 1-1 0,0-2-12 16,0 1-14-16,0 0-2 0,0-1-10 15,0 0-13-15,-6 0-12 0,2 0-26 16,-4 0-49-16,-3 0-90 0</inkml:trace>
  <inkml:trace contextRef="#ctx0" brushRef="#br0" timeOffset="140721.01">8692 9035 370 0,'0'0'64'0,"0"0"-9"15,0 0 15-15,-18-57-1 0,16 52-15 16,0 3 1-16,2-1-10 0,0 0-9 16,0 3-15-16,0 0-8 0,0 0-7 15,4 4-4-15,-2 2-1 0,4 3 4 16,0 3 3-16,2 4 1 16,3 6-1-16,-1 2-3 0,-2 6-3 0,1 4 1 15,-1-2-1-15,-2-1-1 0,-2 0-1 16,-2-6 0-16,2-5-1 0,-2-6 1 0,3-6 1 15,-3-2 0-15,2-6-1 16,0 0 0-16,2-1 0 0,2-8 1 0,7-6 3 16,6-3 1-16,3-7 4 0,9-7-6 31,0-3-3-31,1-6 0 0,3 4 0 0,-4 5-1 0,2 6-9 0,-6 7-11 16,2 1-18-16,-2 2-13 0,0 2-38 15,4 1-24 1,-8-1-141-16</inkml:trace>
  <inkml:trace contextRef="#ctx0" brushRef="#br0" timeOffset="141792.37">12027 7910 430 0,'0'0'67'15,"0"0"-35"-15,0 0 18 0,0 0-5 16,0 0-14-16,0 0 3 0,0 0 18 15,0 0-39-15,-9 8 6 0,9-2-8 0,2 1-8 16,0 2 3-16,5 4 1 0,-1 1 2 16,4 2-1-16,-2 3 0 15,1-2 2-15,9 2 2 0,-5 0-1 0,7 3-2 16,1 0 0-16,4 4-2 0,4 1 2 16,4 2-4-16,8 2 2 0,9 3 1 15,-5-2-1-15,13 2-1 0,2-1 0 16,6-2-2-16,5 4-4 0,1-1 3 15,0 4-2-15,1-2 2 0,-3 3-1 16,-4 1-2-16,-4 0 1 0,-4 1 0 16,0 0 1-16,-9 1 0 0,1 1 0 0,-13-4 0 15,2 0-2-15,1-3 3 16,-5-2-3-16,-4-1-3 0,0-3 3 16,-6-4 0-16,4 1 1 0,-7-4-1 15,1-2 2-15,0-2-2 0,2 0 3 16,-9-3 0-16,5-3 2 0,-11-1-4 0,1-2 1 15,-1-4 0-15,-8-2-2 0,2 0 0 16,-4-4 1-16,0 2-1 0,0-2 2 16,0 0-2-16,0 0 1 0,0 0-1 15,0 0 0-15,0 0 1 0,0 0-1 0,0 0 1 16,0 0 0-16,0 0 0 16,0 0-1-16,0 0 1 0,0 0 0 0,0 0 0 15,0 0 0-15,0 0-1 16,0 0-1-16,-2 0-1 0,0 0-2 0,0 0 0 15,0 1-2-15,0 2 3 0,0-1 0 16,2 0 1-16,-4 0 1 0,4-2 0 16,0 0 1-16,0 0 0 15,0 0-1-15,0 0 1 0,0 0 0 16,0 0 0-16,0 1 0 0,0-1 0 0,0 0 0 16,0 0 0-16,0 0 0 0,0 0-2 15,0 0 2-15,0 0 0 0,0 0 0 0,0 0-1 16,0 0 1-16,0 0-2 0,0 1-5 15,0 0-2-15,0-1-3 16,0 0-5-16,0 0-6 0,0 0-7 0,0 0-6 16,0 0-17-16,0-7-18 0,0-5-20 15,0-3-123-15</inkml:trace>
  <inkml:trace contextRef="#ctx0" brushRef="#br0" timeOffset="142328.51">13748 8939 415 0,'0'0'196'16,"0"0"-160"-16,0 0-13 15,0 0 21-15,0 0 11 0,0 0-11 0,0 0-10 16,0 0-5-16,9-47-7 16,-9 45-5-16,0 1-3 0,-2 0-1 0,2-1-1 15,-2 2-1-15,-1 0-3 16,3 0-1-16,0 0-1 15,0 0-2-15,0 0-3 0,0 0 0 0,0 0-1 0,0 0 0 16,-2 0-1-16,0 2 1 0,2 2 0 0,0-1 0 16,0 3 0-16,0-2 0 15,0 1 0-15,0 0 1 0,0 3-1 0,0 1 0 16,0 1 0-16,0 1 0 16,0 1 1-16,2 0-1 0,0 4 0 0,1 1 0 15,1 3 0-15,2 3 0 0,-2 2 0 16,0-3 0-16,0 4 1 0,2 1-1 15,3-4 0-15,3 2 0 0,-6-1 2 16,3 2-2-16,3 1 0 16,0-4 1-16,-7-2-1 15,1-3 0-15,-2-6 0 0,2-1 0 0,-6-3 0 16,0-5 0-16,0 2 0 0,0-1 0 0,-4-2 0 0,0 1 2 16,-4-1 0-16,-1 0 0 0,-7-1 0 15,-5-1 1-15,-10 0-1 16,-12-3-1-16,-3-1-1 15,1 1 2-15,-11-3 3 0,8 4 0 0,1 1-5 0,8-4 0 16,1 4 0-16,5-2 0 16,4-1 0-16,7 1 0 0,5-1 0 0,1 0 0 15,5 0 0-15,3 0 0 0,0 0 0 16,6-3-26-16,2-4-19 0,12-7-33 16,0-12-86-16,11-9-180 0</inkml:trace>
  <inkml:trace contextRef="#ctx0" brushRef="#br0" timeOffset="145238.93">2518 10139 312 0,'0'0'92'0,"0"0"-58"0,0 0 9 15,0 0 4-15,0 0-5 16,0 0-14-16,0 0-6 0,-17-8-6 0,17 8-6 16,0-1-1-16,2 1-1 0,0 0-2 15,2 0 0 1,1 0-1-16,3 2 0 0,-2 1 0 0,0 0 2 0,0 1-1 16,5 0-3-16,3 1 0 0,-1 1-2 0,7 1 1 15,-3 1 0 1,6-1-1-16,8 0 3 0,2-1 0 0,10-1 1 0,9 1 1 15,10-3 3 1,6 0 0-16,11-3-2 16,12-1 4-16,8-3-4 0,6-4-2 15,11-4 0-15,-2-3 2 0,12-1-4 16,2-4-1-16,-2-1-2 0,-2-1 3 16,4 0-1-16,0 2 2 0,1 2-1 0,-3 2-3 15,-2 2-3-15,-2 3 2 0,-3 2 1 16,-9 6 1-16,-5 3 1 15,1 0 0-15,-11 6-1 0,2 3-1 0,-4 0-7 16,-6 1 7-16,-4 1 0 0,-7 1 1 16,-1-4-1-16,-7 0 1 0,-2-3 1 15,-12-3 0-15,-9 0 0 0,-12-3-1 16,-10 1-1-16,-11 0-1 0,-5-1 1 0,-7 1 0 16,0-2 1-16,0 0 1 15,-7-1-2-15,-13-1-19 0,-7-2-33 16,-19-4-34-16,-16-5-57 0,-2-1-193 15</inkml:trace>
  <inkml:trace contextRef="#ctx0" brushRef="#br0" timeOffset="146137">2230 10222 288 0,'0'0'164'0,"0"0"-107"0,0 0-14 0,0 0 12 15,0 0-7-15,0 0-13 0,0 0-1 16,0 0-4-16,0-10-8 0,0 14-14 16,0 5-6-16,0 1-1 0,0 6 1 15,0 2-1-15,0 2 1 0,0 2-2 16,0 3 3-16,-2 3-1 0,0 0-1 16,0 4 1-16,-4 1 0 0,4 0-2 15,0 1 1-15,0-1 0 0,2-1-1 16,0 0 0-16,0-5 1 0,0-2-1 15,0-4 0-15,0-1 0 0,0-1 0 0,2-5 1 16,2-2-1-16,-2-2 0 0,4-1 0 16,0-2 0-16,-1-2 0 15,-3 1 1-15,4-3-1 0,-2 1 0 16,0 0 0-16,0-2 0 0,-2 1 0 0,2-3 0 16,1 3 0-16,-3-3 0 0,2 3 0 15,4-2 1-15,7 1-1 0,-5-2 0 16,9 0 0-16,-5 3 0 0,11 2 0 15,-5 0 1-15,5 0-1 0,4-1 1 16,4 2-1-16,7-2-1 0,5 2 0 16,1-2 0-16,11 1 1 0,5-1 0 0,9-1 0 15,3 0 1 1,19-3 0-16,8 0 4 0,5-4 0 0,12-4 1 16,4 0-1-16,6-1 0 0,4 1-5 15,2 0-3-15,1-1 3 0,-7 3 0 0,2 6 3 16,-4 0-1-16,-6 4 2 0,-2 2-4 15,0-2-5-15,-4-1 5 0,1-1 0 16,-1 0 0-16,4-3 2 0,-2 0 3 16,-3 1 1-16,-1-4-6 0,-3-3-5 15,-9 0 5-15,-7 0 1 0,-11 3 1 0,-15-2 0 16,-14 1-1-16,-13 1 0 0,-14 1-1 16,-11 0-7-16,-7 2-5 15,-8 0 0-15,0 0 7 0,0 0 5 0,2 0 0 16,-2 1-6-16,0 0-17 0,0-1-9 15,-2 1-12-15,0-1-18 0,-8-2-39 16,-3-2-52-16,3-2-127 0</inkml:trace>
  <inkml:trace contextRef="#ctx0" brushRef="#br0" timeOffset="146452.31">6001 10092 502 0,'0'0'76'0,"0"0"-30"16,0 0 10-16,0 0 24 0,0 0-21 15,0 0-15-15,0 0-12 0,0-32-10 16,0 34-10-16,0 4-6 0,0 6-5 15,0 5-1-15,0 7 1 0,0 4 0 16,2 4 1-16,0 5 0 0,0 2 0 16,0 6 0-16,2 2-1 0,0 2 0 15,-2 0-1-15,1-3-2 0,1-7-6 16,-4-3-16-16,0-4-11 16,-9-7-31-16,-9-4-69 0,-5-7-81 0</inkml:trace>
  <inkml:trace contextRef="#ctx0" brushRef="#br0" timeOffset="147099.01">2764 10282 244 0,'0'0'177'0,"0"0"-85"0,0 0-10 16,0 0-6-16,0 0-1 0,0 0-16 0,0 0-17 16,0 0-9-16,-9-31-10 0,9 31-6 15,0 3-7-15,-2 4-5 16,2 6-5-16,-4 3 1 0,2 6 0 15,0 5 2-15,0 5 0 0,0 3 0 0,0 6 3 16,0 1-3-16,0 2-1 0,2 2-2 16,-2-3 0-16,2-3 0 0,0-5 1 15,0-5-1-15,2-2 0 0,-2-4 0 16,2-2-7-16,2-6-16 0,-2-3 0 16,-2-4-8-16,2-4-15 0,-2-3-35 0,0-2-21 15,2-5-41-15,0-5-17 16</inkml:trace>
  <inkml:trace contextRef="#ctx0" brushRef="#br0" timeOffset="147540.74">3258 10358 261 0,'0'0'54'16,"0"0"12"-16,0 0 5 0,0 0 9 15,0 0-13-15,0 0-14 0,0 0 0 16,0 0 4-16,0-46-8 0,0 45-9 0,0 0-6 16,0-1-7-16,0 2-5 15,0 0-6-15,0 2-7 0,0 5-7 16,0 4-2-16,2 4 0 0,0 7 1 16,0 3 3-16,0 4-1 0,-2 5-1 0,0 6 0 15,0 2 0-15,0 3-1 0,-2 0 0 16,0-1 0-16,-2-5-1 15,-2-5 0-15,-1-6 0 0,3-5 0 0,2-4-9 16,-2-5-15-16,2-4-15 0,2-2-16 16,0-2-29-16,-2-1-32 0,0-2-35 15,2-2-148-15</inkml:trace>
  <inkml:trace contextRef="#ctx0" brushRef="#br0" timeOffset="147873.34">3923 10282 451 0,'0'0'82'0,"0"0"-16"0,0 0 1 15,0-51 4-15,0 46-23 0,0 0-11 16,-2 4-5-16,2 0-4 0,-2 1-6 15,2 0-2-15,0 0-7 0,0 5-5 16,-2 4-5-16,2 8-3 0,-4 3 0 16,4 2 3-16,0 4-2 15,0 3 1-15,0 3 1 0,0 4-3 0,0 1 1 16,0 2-1-16,0-4 0 0,0 2 0 0,0-1 0 16,0-3 0-16,0-2-1 15,-2-4-4-15,-2-2-20 0,0-4-8 16,2-4-15-16,-2-5-13 0,4-4-39 0,0-3-16 15,-3-3-63-15,3-2-79 16</inkml:trace>
  <inkml:trace contextRef="#ctx0" brushRef="#br0" timeOffset="148186.59">4397 10281 579 0,'0'0'75'0,"0"0"-23"16,0 0 8-16,0 0 9 15,0 0-23-15,0 0-19 0,0 0-4 0,0 0-4 16,-2-50-3-16,2 50-6 0,0 0-2 16,0 0-2-16,0 0-4 15,0 3-1-15,0 5 0 0,0 4-1 0,0 6 0 16,0 3 1-16,0 5 0 0,0 7-1 15,4 5 1-15,-4 5 0 0,2 1-1 16,2 0-2-16,-2-5 2 0,2-4 0 16,0-4 0-16,-2-4-6 0,1-6-13 0,-3-3-11 31,0-2-12-31,0-6-20 0,0-2-47 0,0-4-28 0,0-2-86 0</inkml:trace>
  <inkml:trace contextRef="#ctx0" brushRef="#br0" timeOffset="148517.21">4936 10183 619 0,'0'0'68'15,"0"0"-22"-15,0 0 16 0,0 0 5 0,0 0-27 16,0 0-11-16,0 0-3 0,0 0-5 15,2-43-7-15,-2 43-5 16,0 0-2-16,0 0-4 0,0 3-1 0,2 4-2 16,0 4 0-16,1 4 0 0,-1 9 1 15,0 4 0-15,0 4 1 0,-2 4 0 16,0 1-1-16,0 4 2 0,0-3-3 16,0 1 0-16,0-2 0 0,0-6-3 15,0-1 3 1,0-5 0-16,0-3-3 0,0-2-8 15,2-6-9-15,-2-3-9 0,0-2-13 16,-2-6-11-16,-2-2-33 0,-5-1-30 0,5-3-76 0,-4 0-231 16</inkml:trace>
  <inkml:trace contextRef="#ctx0" brushRef="#br0" timeOffset="148832.06">5606 10154 380 0,'0'0'192'0,"0"0"-135"0,0 0 2 0,0 0 23 32,0 0-20-32,0 0-23 0,31-53-6 15,-31 51-6-15,0 0-7 0,0 2-6 16,0 0-5-16,0 0-2 0,0 3-3 15,0 2-1-15,2 4-1 0,0 5-2 16,0 5 1-16,2 6 0 0,1 4 1 16,-3 3 0-16,0 7 1 0,-2 2-2 15,0 4 1-15,-2-2 0 0,-3-1-2 16,-1 0-4-16,4-8-8 0,-2-6-12 0,0-4-10 16,-4-8-16-16,4-3-38 15,-3-6-53-15,3-3-42 0,2-3-124 0</inkml:trace>
  <inkml:trace contextRef="#ctx0" brushRef="#br0" timeOffset="149950.31">2462 10837 132 0,'0'0'80'0,"0"0"-3"0,0 0-18 0,0 0 18 16,0 0-10-16,0 0-5 0,0 0-8 15,6-19-10-15,-6 16 0 0,2 3 0 16,-2 0-2-16,0-1-2 16,0 1-9-16,0 0-5 0,0 0-5 0,0 0-4 15,0 0-2-15,0 0-3 0,0 0-4 16,0 4-2-16,0 7-4 0,0 3 0 15,0 7 0-15,-4 5 1 0,-2 3 1 16,-4 5 1-16,-3 2 0 0,1 5-1 16,-9 4 1-16,2 1 1 0,-1 4-1 15,-7-2 0-15,4 2-4 0,3 1-1 16,-5 0-4-16,0 0 4 0,4-1-2 0,-4 0 1 16,3-4 1-16,5-4 0 0,-1-4-1 15,7-4 0-15,-3-3 1 0,3-2-1 16,7-4-1-16,-4-3 0 0,0-3-8 15,2-5 6-15,1-1 0 0,1-7-4 16,4-2 1-16,0-2-5 0,0-1-5 16,0-1 1-16,-2 0 3 0,2 0-1 15,-4-1 0-15,0-5-21 0,-4 0-14 16,1-3-28-16,1-2-15 0,2 1-64 0,0 0-72 16</inkml:trace>
  <inkml:trace contextRef="#ctx0" brushRef="#br0" timeOffset="150248.94">1995 11656 476 0,'0'0'103'15,"0"0"-29"-15,0 0 1 16,0 0 0-16,0 0-28 0,0 0-12 0,0 0-9 16,0 0-5-16,0 0-7 15,-11-38-7-15,11 42-3 0,0 2-4 0,0 6-2 16,0 8-2-16,0 4 4 0,-2 6 2 15,-2 4-1-15,-2 1 0 0,0 0 1 16,-7 0-1-16,3-1 0 0,4-5 0 16,-2-4-1-16,1-6 0 0,5-6 0 15,2-4-2-15,0-2 1 0,0-3-2 16,2-1 0 0,3-2 0-16,1 0 1 0,0 1 2 15,8-2-2-15,5-6 1 0,14-4 1 0,6-8 0 0,15-4 1 16,2-4-1-16,14-2 0 15,5 2-44-15,-3-3-72 0,-8 2-144 0</inkml:trace>
  <inkml:trace contextRef="#ctx0" brushRef="#br0" timeOffset="151779.57">3669 10911 201 0,'0'0'99'0,"0"0"-47"0,0 0 8 16,0 0-6-16,0 0 4 0,0 0-14 0,0 0-11 16,0 0-7-16,-12-11-9 0,12 11-1 15,0 3-6-15,0-2 1 0,0 0 1 16,0 2-4-16,0 4 2 0,4-1 0 15,-2 1 0-15,6 2 0 0,3 2 0 16,-1 1 0-16,2 2 2 0,7 1-2 16,-7 4 0-16,11 2 0 0,0 5-2 15,0 1-1-15,5 2 2 0,3 3 0 16,5 3 1-16,1 2 0 16,0-2-4-16,6 0-2 0,-3-1 0 0,1 1 0 15,7 1 1-15,-5 0 0 0,2 0 4 0,7 0 0 16,-4-1-7-16,3 1 1 0,-7-2-1 15,3 0-1-15,-3-1 0 16,-5-2 1-16,2 1 1 0,5-2-1 0,-7-1 0 16,2-4 0-16,5-3 0 0,-3-2 0 15,-1-2 0-15,-3-4 0 0,4-2 1 16,-1-4-1-16,-5-3 2 0,0 0-1 16,0 0 1-16,-4 1-1 0,-2-2-3 15,-4 1-2-15,-6 1 2 0,-5 1 0 16,-1 2 1-16,-5 0 0 0,1 0 0 15,1 1 0-15,-4-4 0 0,1 1 0 0,-3-2 0 16,4 1-1-16,-4 2 1 0,-2-3-1 16,1 0 2-16,-3-1-2 0,0-1 0 15,0 0 0 1,-2-3 1-16,2 0 0 0,-2 0-1 0,0 0 1 0,0 0-1 16,2 0 1-16,-2 0-1 0,0 0 0 15,0 0 1-15,0 1-1 0,0-1 1 0,0 0-1 16,0 1-1-16,0-1-3 15,0 0-5-15,-2 0-2 0,-2-3-3 0,-5-1-13 16,-9-4-24-16,3 0-36 16,-9-4-44-16,-1-1-126 0</inkml:trace>
  <inkml:trace contextRef="#ctx0" brushRef="#br0" timeOffset="152502.15">4721 12087 174 0,'0'0'84'0,"0"0"-16"0,0 0-4 15,0 0 1-15,0 0-11 0,0 0-7 16,0 0 0-16,-14-1-9 0,14 0-3 0,0-2 4 15,0 3-5-15,0-2-7 0,0 2-1 16,0-1-8-16,0 1-2 0,4 0-3 16,-2 0 0-16,0 0-1 0,2 0-1 15,2 0-1-15,1 0-2 0,7 0-1 16,-1 3-2-16,5 1 2 16,-3 1-1-16,9 1-1 0,3 0 0 0,0 2-1 0,-4 1-1 15,6-1-1 1,0 0 0-16,0 0-2 0,-5 1 2 15,5 2-1-15,-6-1-1 0,4 2 2 16,0-4-2-16,-4-2 0 0,-3-1 0 16,5-3 0-16,-2-2 3 0,-2 0 0 0,3-4 1 0,-1-3 0 15,-4-3 1-15,1-1 1 0,-5 0 2 16,6-3 0-16,-9-1 0 16,7-6 0-16,-7-4 1 0,7-3-6 0,-7-7-3 15,2-2 0-15,-3-4 0 16,-1 0 0-16,0 5 0 0,-5 2 0 0,-3 5 0 0,-2 4 0 15,-2 3 0-15,-3 6 0 16,-1 3 0-16,2 4 0 16,0 4 0-16,2 2 0 0,0 1 0 0,2-1 0 0,-2 3 0 15,2 0 0-15,0 0 0 0,0 0 0 16,0 0 0-16,0 1 0 0,0 2 0 16,4 1 0-16,0 1 0 0,2 2 0 15,5 0 0 1,-1 3 0-16,-2 0-36 0,7 1-16 0,-1 1-25 15,1-2-45-15,-3-2-92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4:46:44.455"/>
    </inkml:context>
    <inkml:brush xml:id="br0">
      <inkml:brushProperty name="width" value="0.05292" units="cm"/>
      <inkml:brushProperty name="height" value="0.05292" units="cm"/>
      <inkml:brushProperty name="color" value="#FF0000"/>
    </inkml:brush>
  </inkml:definitions>
  <inkml:trace contextRef="#ctx0" brushRef="#br0">18592 5335 241 0,'0'0'54'0,"0"0"-18"15,0 0 22-15,-19-61-11 0,15 51 9 16,2 0 0-16,-4-1-5 0,-5 3-9 16,7-1-6-16,-4-1-1 0,2 4-1 15,-7-2-7-15,5 4-2 0,-2 0-10 16,-7 1-3-16,7 3-4 0,-3 0-2 0,-3 3 1 15,1 5-2-15,-3 1-3 0,-1 5-1 16,-1 6-1-16,-3 3 0 0,0 5 0 16,-2 4 0-16,0 3 0 15,3 4 0-15,3 4-1 0,1 1 1 0,3 2 0 16,5 0 0-16,1 2 0 0,9-1 0 16,5 2 0-1,9-4 0-15,1-1 1 0,3-2-1 0,5-6-2 0,2-2 1 16,8-6 0-1,4-6 1-15,8-5 0 16,1-7 1-16,8-8 3 0,-3-5 0 0,5-13 3 0,-2-6 2 0,2-7 2 16,0-3 2-16,1-5-1 15,-7 0-8-15,-13 1 5 0,-6-5 2 16,-14-4-1-16,-9-7 5 0,-8-6-2 0,-2-4-6 0,-13 1-4 16,-9 3 0-16,-11 9-1 15,-13 8-2-15,-8 13-1 0,-8 11 1 0,-8 10-2 31,-7 7 1-31,3 10-7 0,5 5-8 16,14 4-2-16,17 6 6 0,9 6-9 16,11 2-11-16,7 10-18 0,-1 3-21 0,8 1-25 15,3-2-33-15,3-12-75 0</inkml:trace>
  <inkml:trace contextRef="#ctx0" brushRef="#br0" timeOffset="392.71">19412 5317 429 0,'0'0'31'0,"7"-69"22"15,-5 45 24-15,-2-1-17 0,0 1-5 0,0 3-10 16,-5 2 0-16,-1 4-7 0,0 2-5 15,-2 0-8-15,0 2-7 0,-3 3-1 16,-1-1-5-16,1 4-4 0,-1 2-5 16,0 3-2-16,-1 2-1 0,-3 9-1 15,1 7-2-15,-5 6 1 0,-1 9 0 16,2 6 1-16,-6 8 0 0,3 5 1 16,5 5 0-16,-3 1 1 0,7-1-1 15,3-1 0-15,4 0 1 0,6-1-1 16,10 0 0-16,4-3 0 0,9-3 0 15,4-3 0-15,4-4-1 0,2-5-3 16,4-2-2-16,5-5-3 0,-3-7-8 0,4-6-6 16,-3-6-11-16,-3-9-21 0,-6-2-19 15,-6-8-20-15,-7-10-59 0,-3-1-138 16</inkml:trace>
  <inkml:trace contextRef="#ctx0" brushRef="#br0" timeOffset="753.98">19780 5266 619 0,'0'0'27'0,"0"0"22"0,0 0 11 0,0 0-11 15,0 0-20-15,0 0-11 16,0 0 6-16,0 0-6 0,0 0-11 0,15-31-4 16,-7 47 0-16,-2 4 2 0,2 7 1 15,-1 4 1-15,-3 7-3 16,-2 6 0-16,-2 4-1 0,-2 2-1 0,-2 0-1 15,-3-5 1-15,-1-3-1 0,6-4 1 16,0-4-1-16,2-6 1 0,0-2-2 16,4-5 0-16,4-4-2 0,1-3 2 15,1-6-1-15,5-4 1 0,-3-3 0 16,11-1 0-16,-1 0 4 0,9-6 7 16,5-3-2-16,3-5-4 0,2-1 7 0,3-1-6 15,-3-1-2-15,-2 2-1 0,-4 0 1 16,-4 5-2-16,-6-1-2 15,-8 6 1-15,-9 1 0 0,-4 3-1 0,-4 1 0 16,0-1 1-16,-2 1-1 16,-6 0-10-16,-7-3-18 0,-1 3-19 15,-5 0-31-15,-4 0-54 0,1 1-56 0,1-1-168 16</inkml:trace>
  <inkml:trace contextRef="#ctx0" brushRef="#br0" timeOffset="1069.26">20531 5106 681 0,'0'0'38'0,"0"0"8"0,0 0 27 15,0 0-24-15,0 0-19 0,20-56-5 16,-9 52 1-16,7 1-8 0,-1 3-9 15,6 0-2-15,-1 5-2 0,1 8-1 16,0 5-1-16,4 9 0 0,-1 8-2 16,3 9 1-16,-6 6 1 0,-2 7-3 0,-11 7 0 15,-8 7 0-15,-6 5 0 16,-10 0 0-16,-9-7 0 0,-2-9-14 0,-4-8 2 16,-4-9-9-16,-2-4-15 15,-4-2-13-15,1-3-17 0,-5 0-48 16,-9-4-53-16,5-6-258 0</inkml:trace>
  <inkml:trace contextRef="#ctx0" brushRef="#br0" timeOffset="2059.88">18284 8123 298 0,'0'0'36'0,"0"0"13"0,0 0 23 0,0 0-4 16,0 0-13-16,0 0-11 0,0 0-8 15,0-49-4-15,-2 45 2 0,0 2-3 16,-5 0-4-16,5 2-3 0,-4 0-5 16,-4 0-5-16,4 3-2 15,-7 3-5-15,-3 7-2 0,1 6-3 0,-6 3 0 16,5 7 0-16,-5 2-1 0,3 0-1 15,-1 4 1-15,3-2-1 0,-3 3 1 16,4 0 0-16,1 1 0 0,4-1-1 16,1 0 2-16,3-1-2 0,6-3-1 15,8-1 0-15,3-1-1 0,9-2 2 16,1-4-1-16,4-3 1 0,8-6 0 0,0-6 1 16,6-6 2-16,1-3 2 0,1-10 4 15,2-3 2-15,-3-6 1 0,-1-6 0 16,-2-3 1-16,-4-2-2 0,-2 1 0 15,-8-1 0-15,-9-1-1 0,-5-5 2 16,-9-4-3-16,-4-5-2 0,-15-2-3 16,-4 1-4-1,-10 5-1-15,-10 9 1 0,-9 5-1 16,-4 12-1-16,-6 6-8 0,-2 10-16 16,2 5-2-16,6 7-2 0,19 4-3 0,8 4-11 0,17 2-17 0,6 6-48 15,-3 4-66-15,1-2-193 0</inkml:trace>
  <inkml:trace contextRef="#ctx0" brushRef="#br0" timeOffset="2578.66">19166 7975 125 0,'0'0'279'0,"2"-51"-228"16,-2 38 9-16,0 2 0 0,0 1-12 15,0 1-10-15,0 1 3 0,-2 0 5 16,-2 4-8-16,2 0-8 0,-2 2-9 0,0 1-4 16,-4 1-3-16,-3 0-4 0,-1 1-3 15,-7 7-1-15,-1 2-1 16,-3 6 0-16,-4 3-1 0,-4 6 1 0,2 5-2 31,2 4 0-31,-2 3-2 0,6 2 0 0,1 1-1 0,5 3 2 0,-1 0-2 16,3 4 0-16,3 0 1 0,1 3-1 0,7-1 1 15,2 0 1-15,4-1-1 16,4 2 0-16,9-1-1 0,4 0-1 31,9 0 1-31,3-3-1 0,7-2 1 16,1-3 0-16,11-5 1 0,-3-4-1 0,-1-6 0 16,3-7 0-16,-10-6-10 0,1-6-6 15,-5-4-13-15,-10-3-15 0,0-8-31 16,-11-5-36-16,-4-4-84 0</inkml:trace>
  <inkml:trace contextRef="#ctx0" brushRef="#br0" timeOffset="4355.42">19390 8165 126 0,'0'0'66'16,"0"0"-32"-16,0 0 12 15,0 0 1-15,0 0-1 0,0-24 2 0,0 21-6 0,0 0 1 16,-2 0 9-16,-1-1-4 16,1 0-8-16,-2-1-4 0,4-1 4 0,-4 0 2 15,4 0-5-15,-2 2-8 0,2-1-3 16,0 3-3-16,0 1-5 0,0 1-4 15,0 0-4-15,0 0-4 0,0 0-1 16,0 0-5-16,0 1 0 0,2 3 0 16,2 3 0-16,2 5 0 0,1 6 0 15,-1 2 1-15,-2 6 0 0,2 5 1 16,-4 4 1-16,0 5-1 0,-2 1 0 0,0 1 0 16,0-2 0-16,0-1-1 15,-2-2 1-15,2-6-2 0,-2-4 0 16,4 0-2-16,-2-5 1 15,0-3 1-15,2-7 0 0,-2-3 0 0,4-6 1 0,1 0 2 16,-1-2 5-16,0-1 3 0,8 0 3 16,5-7 1-1,3-2 0-15,9-4-4 0,2-2-5 16,2 2-6-16,3-2 0 0,-3 4 0 16,0-2 0-16,-2 4 0 0,-6-1 0 15,-3 4 0-15,-3 1 0 0,-7 3 0 0,-3 1 0 0,-5 1 0 16,-4 0 0-16,2 1 0 0,-2 2-10 0,0 1-22 15,-4 2-14-15,0 2-12 16,-9-1-42-16,-3-1-54 16,-3-3-129-16</inkml:trace>
  <inkml:trace contextRef="#ctx0" brushRef="#br0" timeOffset="4689.64">19851 8044 387 0,'0'0'238'0,"0"0"-192"0,2-69 22 0,2 51 18 16,2 0-28-1,-2 1-19-15,4 4-4 0,-1 3-7 0,1 3-9 0,-2 2-5 16,6 2-9-16,1 2-5 0,1 1 0 15,3 1 0-15,1 7 0 0,5 2 0 16,4 6 0-16,2 6 0 0,-4 5 0 16,6 8 0-16,-6 1 0 0,1 8 0 15,-7 2 0-15,-6 4 0 0,-11 5 0 16,-2 2 0-16,-11 2 0 0,-9 3 0 0,-7 3-19 16,-11 7-31-16,-9 5-25 0,-9 3-28 15,-8-3-30-15,12-14-81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4:49:12.159"/>
    </inkml:context>
    <inkml:brush xml:id="br0">
      <inkml:brushProperty name="width" value="0.05292" units="cm"/>
      <inkml:brushProperty name="height" value="0.05292" units="cm"/>
      <inkml:brushProperty name="color" value="#FF0000"/>
    </inkml:brush>
  </inkml:definitions>
  <inkml:trace contextRef="#ctx0" brushRef="#br0">15671 16138 410 0,'0'0'67'0,"0"0"30"15,0 0-44 1,2-53 3-16,-2 49-4 0,0 2-7 0,0 2-4 0,0-2-6 16,0 2-6-16,0 0-8 0,-2 2-6 0,2 2-3 15,-2 4-3-15,2 3-1 0,-2 9-3 16,0-1 1-16,2 8 2 0,0 1 3 15,0 3-1-15,0 3-4 16,0 2-3-16,0 1 1 0,0 4-1 0,4 1 3 16,-2 0-3-16,2 0 0 15,2-2-3-15,-6-3 2 0,2-4-2 0,0-3 3 16,-2-3-3-16,0-4 0 0,0-5 0 16,0-5-8-16,0-3-12 0,0-5-10 15,0 1-13-15,2-2-7 0,-2-3-24 16,-2-1-29-16,-2 1-1 0,-2 2-48 15,-2-1-84-15</inkml:trace>
  <inkml:trace contextRef="#ctx0" brushRef="#br0" timeOffset="451.65">14838 17148 400 0,'0'0'55'15,"0"0"-13"-15,0 0 4 0,0 0-12 16,0 0-15-16,0 0-3 0,0 0-1 16,0 0-2-16,8 3 7 0,9-9 3 15,-1 1-1 1,9-2-4-16,6 0-4 0,2-2 0 0,8-4-2 0,7 3-4 16,2-4 0-16,9 2-3 15,8 2-3-15,5-1 2 0,15-1 7 16,16-3 3-16,13-1-6 15,8-2-3-15,6 0-3 0,-10 4 0 0,-8-2 1 16,-17 6-1-16,-6-2-2 0,-13 0-7 16,-10 1 7-16,2 1 2 0,-14 3-2 0,-17 3-23 0,-16 3-17 15,-8 1-9-15,-13 0-16 0,-17 3 4 16,-12 6-19 0,-6-1-112-16</inkml:trace>
  <inkml:trace contextRef="#ctx0" brushRef="#br0" timeOffset="1050.12">15100 17214 400 0,'0'0'33'0,"0"0"1"0,0 0 21 16,0 0 11-16,0 0-20 0,0 0-14 15,0 0-5-15,0 0-3 0,0 0-5 16,-33 5-2-16,33-5 2 16,0 1-1-16,0 1-2 0,2 0-5 0,-2 3 0 15,4-1 6-15,1 4 2 0,3 3-5 16,-2 3-1-16,0 7-2 0,-4 5-1 15,5 6-1-15,-3 5-2 0,-2 5-1 16,0 6-3-16,-2 3-2 0,-4 2 2 16,-3-4-1-16,1-3-1 0,0-4 0 0,0-4 0 15,-2-2 1-15,3-6-2 0,1 0 0 16,4-4 1-16,-2-1-1 16,2-4 0-16,0-1-4 0,2-4 2 0,-2-4 1 15,2-2 1-15,3-3 0 0,-1 0-1 16,2-2 1-16,2 0-1 0,-2 0 1 15,5-2 0-15,5 3-1 0,-5-2 1 16,9 2-1-16,-1-1 1 0,6-1 0 16,4 0-1-16,6-1 1 0,2 0 0 15,15 0-1-15,-1-2 1 0,9 1 0 0,10 2 0 16,5 1 0-16,8 1 1 0,-1-1 0 16,7 2 0-16,0-3 3 0,-6 0-3 15,4-4-1-15,-11 0-7 0,1 0 5 16,-7 0 2-16,-2-3 0 0,-8-2 0 15,-6 2-5-15,-3-3-3 16,-11 0-1-16,-9-4-5 0,-9-4-14 0,-3 1-14 16,-5-3-11-16,-5-3-11 0,-5-2-8 15,0-2-32-15,0-6-45 0,-4 3-105 16</inkml:trace>
  <inkml:trace contextRef="#ctx0" brushRef="#br0" timeOffset="1537.05">16828 16908 305 0,'0'0'43'0,"0"0"7"0,0 0-18 16,0 0 30-16,0 0-2 0,0 0-27 16,0 0-14-16,0 0-1 0,-10-10 7 15,10 11 1-15,-2 0-4 0,2 1-2 16,-2 2-4-16,2 2 7 0,0 3 1 15,-2 1-1-15,2 0-5 0,-2 5-4 16,2 3-4-16,-2 4-5 0,2 4 6 16,2 5-5-16,-2 7-2 0,0 7 1 0,2 5-1 15,0 7 2-15,4 3 1 16,0 2-3-16,1-3-4 0,5-1 2 0,-6-7 0 16,0-4-2-16,-1-6 0 15,1-6 0-15,-2-7 0 16,0-1 1-16,-2-3-2 0,-2-3-14 0,0-4-17 0,-2-1-7 15,-8-5-28-15,1 1-16 16,-3-1-24-16,-13-3-63 0,0-3-182 0</inkml:trace>
  <inkml:trace contextRef="#ctx0" brushRef="#br0" timeOffset="2183.01">15588 17481 242 0,'0'0'67'15,"0"0"-23"-15,0 0 6 16,0 0 12-16,0 0-11 0,0 0-19 0,0 0 2 15,0 0-1-15,-6-18-7 0,8 16-3 16,2-1 2-16,0 1 1 0,2-3-3 16,3 1-1-16,5-1-3 0,-3 1 3 0,1-2-5 15,5 1-4-15,-3 1-2 16,5 1-2-16,-5 2-2 0,5 1-2 0,-3 0-2 16,3 3 0-16,1 3-1 0,-3 4 0 15,4 1-1-15,-5 4 1 16,7 4-1-16,-9 2 0 0,5 4 0 0,-7-2 0 15,3 2 0 1,-7-4 1-16,-4-3-2 0,0-1 1 0,-2-3-1 0,-2-2-2 16,-4-3-2-16,-2-1 0 0,-2-1-1 15,-7-2 0 1,3 0-3-16,0-1-2 0,-5-3 2 0,5-1 4 0,-5 0 3 0,9-5-2 31,-5-2 1-31,3-3 2 0,4-4 0 0,2-5 2 0,4-3 0 16,0-2 1-16,0-4-2 0,8 1-1 15,9-1 0-15,-1 2 2 0,9 1-1 0,4 3 0 16,-2 1 0-16,4 3 0 0,-2-1-1 16,0-1 0-16,0-5-4 0,0-1-24 15,-5-5-59-15,-9-11-57 0,-5 2-237 16</inkml:trace>
  <inkml:trace contextRef="#ctx0" brushRef="#br0" timeOffset="7574.62">15661 13490 56 0,'0'0'185'0,"0"0"-138"0,0 0-8 0,0 0-2 16,0 0 3-16,0 0-8 0,0 0 5 16,0 0 1-16,12-14 1 0,-12 14-24 15,0 0-11-15,0 0 61 0,0 0-33 16,0-1-8-16,0 1 6 0,0 0 0 15,2 0-10-15,-2 0-6 0,0 0 0 16,0 0-4-16,0 1-7 0,0 4-1 16,2 6-1-16,2 2 3 0,-4 7 4 15,0 0 4-15,0 4 3 0,0 3 0 0,-4 1-4 16,2 4-4 0,-4 1-1-16,2 1 0 0,0 5 0 0,-3 2 1 0,-3 4 0 15,2 2-1-15,-1 4-5 0,3 1 3 16,0 0-1-16,-2-1-3 0,2-2 1 15,3-6 0-15,1-3 1 0,2-4 0 16,0-4 1-16,0-4 1 0,0-4-1 16,2-3-1-16,1-8-1 0,-1-4 1 15,-2-1-1-15,2-3-1 0,-2 1 1 16,0-5 1 0,0 1-2-16,0-2 0 0,0 0 0 0,0 1 1 0,2-1-1 0,-2 0 0 15,0 3 0-15,2 1 0 0,0 2-1 16,2 5 1-16,-4-2-2 0,2 3 1 15,0 1-1-15,-2-3-2 0,0 0-3 16,-2-2 1-16,0-1-1 0,2-7-4 16,0 0-6-16,0 0-8 0,0 0-4 15,0-6-8-15,-4-7-22 0,2-4-30 0,0 0-60 16,-2 3-151-16</inkml:trace>
  <inkml:trace contextRef="#ctx0" brushRef="#br0" timeOffset="8485.44">15576 14793 129 0,'0'0'29'0,"0"0"6"0,18-52 18 15,-14 44 4-15,-1-1-12 0,-1 5 11 16,-2 0-4-16,0 2 1 0,0-1-9 16,0 1-3-16,0 1-11 15,0-3-5 1,0-1-2-16,0 0 3 0,0 0 2 0,0 2-2 16,-5-3-5-16,3 3 0 0,-2 0-2 15,-4 1-4-15,-6 1-7 0,5 1-3 16,-7 2-2-16,-1 4-1 0,-1 2-1 15,1 3 0-15,-4 2 0 0,3 1 0 0,-5 5 0 16,0 2-1-16,1 3 0 16,-5 2 0-16,-2 6 1 0,0 0-1 0,-4 3 1 15,4 1 0-15,0-2-1 16,4 2-1-16,0-1 1 0,0-2 1 16,9 3 0-16,-1-2-1 0,7 2 1 0,-2 1-1 15,3-1 2-15,7 4-4 0,0 1 2 16,0 4-1-16,2 1 1 0,2 1 0 15,0 2 1-15,5 0-2 0,3-3 1 16,0 3 0-16,-2-4-1 0,7-4 1 16,-1-1 0-16,5-5-1 0,-2-2 0 15,7-3 0-15,-3 0-4 0,4-3 3 16,2-3-1-16,4-3 2 0,2-6-3 16,0 0 1-16,2-6 1 0,6-5-1 15,7-4 0-15,-3-1 1 0,7-9 1 16,0-2-1-16,6-7 0 0,-1-2 1 0,-3-1 1 15,2-4 1-15,4-1 0 0,-8 0 0 16,1 0 0-16,-1 1 1 0,-4-2 0 16,-3 0-2-16,1-4 4 0,-7 0-2 15,-4 1 3-15,-4-3 2 0,-2-1 5 16,-10 0 1-16,-1-3 1 0,-3-1 0 16,-1-6 2-16,-6-6-1 0,-4-1-4 15,-4-5-2-15,0 0-5 0,-2 1 0 0,-8 1-1 16,-6 4-2-16,-1 4 1 15,-10 9 8-15,-4 6-5 0,-4 6-3 16,-2 3 3-16,-7 3-1 0,-3 4-1 16,-1 2-2-16,-8 4-1 0,1 6-1 0,-3 0 1 15,-2 3-5-15,-4 2-6 0,2 2-10 16,2 4-1-16,0 2 1 0,6 4-5 16,0 6-15-16,11-1-10 0,0 2-13 15,14-1 11-15,4 3-11 0,4 1-37 16,11-2-44-16,-1-3-116 0</inkml:trace>
  <inkml:trace contextRef="#ctx0" brushRef="#br0" timeOffset="9821.84">15559 15630 216 0,'0'0'55'0,"0"0"2"15,0 0-11-15,0 0 10 0,0 0-9 0,-10-11-7 16,6 10-11-16,4 1-3 0,0 0-4 16,0 0-4-16,0 1 2 0,0 0-2 15,0 1-1-15,0 1 0 0,4 1 3 16,0 1-1-16,0-1-1 0,0 1-5 15,0 2-5-15,7-1-4 0,1 2-2 16,-2-2-1-16,7-1-1 0,-3-1 1 16,5-3 0-16,0-1-1 0,3-1 0 15,-3-5 1-15,6-4 0 0,0-6 1 16,-3-2 2-16,1 0 2 0,0 0 2 16,-2-2-1-16,-5 3-1 0,1-2 1 15,-9 3-1-15,-4 2 3 0,-2-2 3 16,-2 1 2-16,0-2 1 0,0 1-5 0,-4-1-2 15,-2 2-3-15,-7 3-1 0,7 0 0 16,-4 2 1-16,-3 4 6 16,1 1-8-16,4 0-1 0,-11 3-1 0,5 2-1 15,-9 0 0-15,4 5-2 0,-1 7 2 16,-7 1-2-16,4 3 1 0,2 1 0 16,1-1 0-16,5 2 1 0,-1-2 0 0,5 0-1 15,1-1 1-15,2 1-1 16,2 2 0-16,1-2 1 15,5 4-1-15,0 0 0 0,0 1 1 0,5-1 0 16,1-3 0-16,2 0 0 0,2-3 0 0,-3 1 0 16,7 0 0-16,-2-1 0 15,-1 1 0-15,5-1 1 0,-5 1 0 0,5 2 1 16,-1-3 1-16,-1 0-1 0,5-2 1 16,-1-2 0-16,-1-1 1 0,8-2-1 15,-11-4-3-15,7 0 2 16,-7-3-2-16,1 0 2 0,-5-3 0 0,-2-2-2 15,3 0 2-15,-5-3 0 0,-2 1 0 16,-2-3-1-16,-2 0 0 0,0 1-1 16,0-2-2-16,0 3-16 15,-2 1-9-15,-4 0-14 0,-5 4-43 16,1 1-57-16,0 2-140 0</inkml:trace>
  <inkml:trace contextRef="#ctx0" brushRef="#br0" timeOffset="93599.55">1871 15416 107 0,'0'0'177'0,"0"0"-111"16,0 0-12-16,0 0 7 16,0 0-4-16,0 0-12 15,0 0-14-15,-35-36-5 0,26 32-6 16,-3 1 0-16,2-2-3 0,-5 2-1 15,-1 3 1-15,-3 0-5 0,0 0 0 16,-7 4-2-16,3 4 1 0,0 4-3 16,-2 3 1-16,-4 2 0 0,4 3 1 15,3 2-2-15,-3 2-1 0,-4 1 1 16,4 3-1-16,5 4-3 0,-1 5-1 16,-2 2-1-16,11 4-1 0,-3 0-1 15,5 2-1-15,6-3 0 0,2 2 1 0,0 0 0 16,2-2 1-16,0 2-2 0,0 1 0 15,0-2 1-15,2 3-2 0,2-4 2 16,2 2 0-16,0-2 1 0,5-1-1 16,-3 1 0-16,4-4 1 0,3 1 0 15,-3-1-1-15,11-3 1 16,-7-1 0-16,5-6-1 0,4-2-2 0,-7-2 0 16,7-2 2-16,4-2 0 0,2-1 0 15,2-4-1-15,2 0 2 0,5-5-1 0,3 1 0 16,3-5-1-16,-7-3 1 15,4-2 0-15,3-1 0 0,-5-8 0 0,-4-6 1 16,7-4-1-16,1-6 1 0,-3-8 4 16,3-2 3-16,3-4 1 0,-9-2 1 15,4-2 0-15,-1-5 1 0,-5-3 1 16,0-4-2-16,-2-3-1 0,-2 0-3 16,0-1 1-16,-4-1-3 0,-10 4 0 15,2 4-1-15,-15 2 2 0,-4 2 3 16,-4 1 1-16,-7 0 1 0,-17-2-2 15,-1 2-8-15,-13 2 1 0,1 3 1 16,-21 4 0-16,0 5-1 0,-12 7 1 16,2 8-2-16,-7 6-5 0,3 7-3 0,1 4-5 15,5 6 6-15,0 4 2 16,6 0 1-16,8 3 0 0,5-2-4 16,11-1-5-16,9 0-4 0,9 0-16 15,3 4-18-15,5 4-38 0,-1 6-28 16,5 1-86-16</inkml:trace>
  <inkml:trace contextRef="#ctx0" brushRef="#br0" timeOffset="94308.49">1788 16866 507 0,'0'0'97'0,"0"0"-41"0,0 0-1 16,0 0 5-16,0 0-13 0,0 0-14 15,0 0-5-15,-10-29-7 0,10 29-1 16,0 0-5-16,-2 0-5 0,2 1-2 16,0 1-4-16,0-1 0 0,0 1 1 15,0 3-3-15,0 3 1 0,0 6-1 16,0 4 1-16,0 5 2 0,0 2 0 16,0 4-2-16,0 4 0 0,-2 2 1 15,0 1-1-15,-3 0 0 16,1 4-1-16,-2 0 0 0,0 2 0 0,0 3-2 0,2 2 0 15,1 0 1-15,1-2 0 0,0-6-1 16,-2-6 0-16,4-7 1 0,0-6-1 16,0-5 0-1,0-4-1-15,2-5 0 0,0-1 0 0,-2-1 0 0,2-2-2 16,-2-1 0-16,0-1 0 0,0 1 0 16,0-1 0-16,0 0 0 0,0 0 0 0,0 0-4 15,0 0 0-15,0 0-4 16,2 5-5-16,-2 2 1 0,0 4 1 0,0 1 3 15,0 1-2-15,0-1-4 16,0 0-4-16,-2-2-7 0,-2-1-22 0,0-4-11 31,-4-1-15-31,0-4-47 0,-1-2-92 0</inkml:trace>
  <inkml:trace contextRef="#ctx0" brushRef="#br0" timeOffset="94704.92">1141 17803 404 0,'0'0'62'0,"0"0"-15"0,0 0 1 0,0 0 5 15,0 0-11-15,0 0-11 16,0 0-2-16,0 0-5 16,-8 6-5-16,8-6-6 0,0 0-5 0,2 0-5 15,6 1-3-15,0 1 4 0,9-1 5 16,-3-1 0-16,13 0-1 0,4-2 1 16,4-4-3-16,3 0 0 0,15-2 2 15,1-1 1-15,8-1 3 0,2-2-4 16,2 0-8-16,1 1-2 0,-1-1 0 15,0 0 2-15,-4 2 1 0,-13 1-1 16,-5 5 1-16,-11 1 0 0,-10 3 0 16,-7-1 0-16,-5 1-1 0,-7 4-12 0,-2 1-7 15,-2 2 4-15,-6 1-2 0,-5 1-25 16,-1 1-28-16,-13 3-21 0,-6-1-128 16</inkml:trace>
  <inkml:trace contextRef="#ctx0" brushRef="#br0" timeOffset="95766.62">2144 17740 170 0,'0'0'22'0,"0"0"-8"0,0 0 25 16,0 0-4-16,0 0-31 15,0 0-1-15,0 0-1 0,0 0 3 0,16-44 11 0,-8 40 10 16,-3 0 14-16,-1 2 9 15,0-1 6-15,-2 1-7 0,-2 0-5 32,0 1 0-32,0 1-1 0,0-1 13 15,0-1-6-15,-2-1-17 0,2 1-15 0,-2 1-3 16,2 1-3-16,0 0 3 0,0 0-2 16,0 0-2-16,0 0-1 15,0 1 0-15,0 1-5 0,0 2 0 0,0 1-2 16,0 7 0-16,0 3 1 0,2 3 0 15,2 5 5-15,2 3-4 0,-4 4-1 16,4 4-2-16,-1 3 1 0,-3 3-1 16,6-1-1-16,-2 2 2 0,0 0-2 15,-2-1-1-15,-2-1-3 0,1-3 2 16,-3-1-1-16,0-2-1 0,0-2-1 16,0-2-3-16,0-1-3 0,0-2 1 15,0-4 0-15,0-3-1 0,0-4-1 0,-3-4-4 16,3-3-4-16,0-2-3 0,-2-5-1 15,-2-1 0-15,2-1-18 0,-6-8-13 16,0 0-17-16,1-11-35 0,-9-1-55 16</inkml:trace>
  <inkml:trace contextRef="#ctx0" brushRef="#br0" timeOffset="96352.53">1176 17943 515 0,'0'0'1'0,"0"0"0"0,0 0 5 16,0 0 22-16,0 0 3 0,0 0 2 16,0 0-4-16,0 0-2 0,-8-2 2 15,8 3 5-15,0 1-9 0,0 1-9 16,4 2 5-16,0 5-3 16,2 3-2-16,3 5-4 0,3 4-2 0,-4 3-4 0,3 5 1 15,1 3-3-15,-4 2-3 16,-4 4 2-16,3 4-2 0,-1 0 1 15,2 2-1-15,-2 0 0 0,-2-5-1 16,3-2-3-16,1-9 1 0,0-7-1 16,0-2-1-16,-1-5-2 0,9 2 4 15,-3-2-2-15,9-3 2 0,-1-1 2 0,6-6-1 16,4-2 1-16,6-3 0 0,4 0-1 16,7-1-4-16,-3-5 4 0,11 0-1 15,4-3 2-15,4 0 0 0,2 1 0 0,3 1 1 16,1-1 0-16,-2 2 1 15,-2 2-1-15,-4 2 0 0,-2 0 1 0,-10 0 1 16,2 1-2-16,-15 0-1 0,-8 1-2 16,-11-1-1-1,-3-1-14-15,-9 0 3 0,-6-1 1 0,-12-3 13 0,-3-1-12 16,-6-3-27-16,3-2-10 0,-9-1 2 16,0 1-12-16,0-2-22 0,-6 0-31 15,6 1-86-15</inkml:trace>
  <inkml:trace contextRef="#ctx0" brushRef="#br0" timeOffset="97531.67">1497 18002 125 0,'0'0'239'15,"0"0"-233"-15,0 0-6 0,0 0 20 0,0 0 29 16,0 0-2-16,0 0-5 0,0 0 2 16,-11-38-3-16,11 38-8 15,0 0-14-15,0 1-6 0,0 0 3 0,0 0 3 16,0 0-2-16,0-1-3 0,0 1-5 16,2 1-2-16,0 1-5 0,7 1 7 15,-3 1 4-15,0 3 2 0,4-1-3 16,3 1-2-16,-3 1-1 0,3 1 1 15,3-1 0-15,-6 2-2 0,5 1 0 16,-3 1 2-16,3 1-3 0,-1 3-1 16,-6 1-2-16,7 4-1 0,-7 1-3 15,-4-1 3-15,3-1-2 0,-1 1-1 16,-2 0 3-16,2-4-3 0,-4-3 1 0,2 0-1 16,-2-4 0-16,-2-1-1 0,0-3-1 15,2-1-6-15,-2-6-3 0,0 0-3 16,0 0 4-16,0 0-8 0,-2-4-5 15,-2-1-12-15,-2-3-10 0,-2-2-9 16,2 1-5-16,-1-1-17 0,7 2-14 16,-2 0-12-16,0 1-32 0</inkml:trace>
  <inkml:trace contextRef="#ctx0" brushRef="#br0" timeOffset="98114.54">1751 18035 537 0,'0'0'13'0,"0"0"-10"0,0 0 8 16,0 0 43-16,0 0-20 16,0 0-16-16,0 0-1 0,0 0-1 15,0 0 1-15,-33-10-5 0,33 9-8 16,0-2-2-16,0 0-2 0,0 0 1 15,0-3 3-15,4 0-2 0,-2 1-1 16,4 0-1-16,0 0 0 0,-1 2 2 16,-5-1-1-16,4 3-1 0,2-1 1 0,-2 2 0 15,4 0-1-15,-2 1 2 0,-1 6 1 16,1 4 2-16,0 5 2 0,-2 2 0 16,2 3-1-16,-2-1 0 15,-1-1-1-15,-1 0-3 0,-2-1 0 0,0-4-2 16,2 0 0-16,-2-3 1 0,2-5-1 15,0 0-1-15,-2-3 0 0,2-2 0 0,-2-1-1 16,0 0 0-16,0 0 2 0,0-1 0 16,0-3 0-16,0-4 2 0,2-3 1 15,-2-7-2-15,2-7 0 0,-2-3 1 16,2-4-1-16,0-3 2 0,4 1-2 16,1 5 3-16,-1 7-3 15,-2 7 0-15,2 4 0 0,4 3-1 0,-3 4 3 16,-3 2 2-16,-2 2-3 0,2 0 4 15,4 3 1-15,3 4 0 0,-1 4-1 16,-2 2-1-16,5 0-1 0,-3 2 0 16,-2 3-2-16,2-1-2 0,3 2 0 15,-7-1 1-15,0 0-1 0,3-1 3 0,-3 2-3 16,-4-1 1-16,0-1 1 16,-2 1-2-16,0-1 0 0,-4-2-1 0,2-2-23 15,-4-3-16-15,1-4-24 16,3-3-31-16,-2-5-50 0,0-6-171 0</inkml:trace>
  <inkml:trace contextRef="#ctx0" brushRef="#br0" timeOffset="99079.7">5587 16633 294 0,'0'0'103'16,"0"0"-44"-16,0 0-29 0,0 0 12 15,0 0 8-15,0 0-8 0,0-4-11 16,0 5-5-16,0-1-3 0,0 0 1 15,0 3-2-15,0 2-2 0,2 6 4 0,7 2 15 16,-5 3-10-16,0 1-9 16,-2 5-4-16,0 2-3 15,-2 0-1-15,0 5-2 0,0 4 1 0,0 4-2 0,0 11-4 16,0 1 0-16,-2 3-2 16,-4-2-2-16,2 0 1 0,-5-5-1 0,7-1-1 15,2-3 0-15,-4-3 0 0,4-6 1 16,-2-5-1-16,2-9-2 0,0-6-1 15,0-5-2-15,0-4-4 0,0-1-1 16,0-2 0-16,0 0-1 0,0-2-3 0,-2-5-3 16,0-4-6-16,-2-4-3 0,0-2-8 15,-2-1-30-15,-5 1-11 0,5 3-16 16,-2 2-41 0,-13 5-31-16</inkml:trace>
  <inkml:trace contextRef="#ctx0" brushRef="#br0" timeOffset="99387.28">5137 17394 136 0,'0'0'409'0,"0"0"-406"15,0 0-1-15,0 0 6 0,0 0 34 0,0 0-21 16,0 0-11-16,0 0-4 0,0 0 0 16,-35 37 1-16,37-34 3 0,2 1 1 15,0 0 3-15,2 1 5 16,0-2 7-16,7 2 0 0,-1 0-6 0,7 1-4 15,-1-2-4-15,7-1-2 0,0-2-2 16,8 1-3 0,4-2-1-16,3 0 0 0,3-2-3 0,11 2 0 0,2-1 0 15,1-2-1-15,8 3 1 0,3-1 1 16,-2-1-1 0,2 1 1-16,-6 0-2 0,-6 1 3 0,-13 1-3 0,-10 2 0 15,-12 0 0-15,-9-1-7 0,-12 3-32 16,-6 3-19-1,-12 3 4-15,-15 7-22 0,-19 3-61 0,-2-3-54 0</inkml:trace>
  <inkml:trace contextRef="#ctx0" brushRef="#br0" timeOffset="99905.82">4814 17633 350 0,'0'0'224'0,"0"0"-222"15,0 0 9-15,0 0 34 0,0 0-11 16,0 0 2-16,0 0 3 16,0 0 1-16,-22 10-9 0,22-9-10 0,0 2-9 15,0 2-7 1,4 4 3-16,4 3 1 0,0 3 2 15,-2 4 0-15,3 3-6 0,3 6 0 0,-2 4-3 16,-1 3 0-16,3 6 0 16,1 2 0-16,-5 1-2 0,2 2 0 15,-2 2 0-15,1-2-3 0,-3 2 3 16,0-5 0-16,0 0 0 0,-4-5 0 16,2-3 0-16,-4-7 0 0,3-5 0 15,-1-4 0-15,-2-5-1 0,2-4 1 16,4-3-1-16,-2-2 0 0,8-1-2 15,5-1-1-15,-1 0 2 0,7-2 1 0,4 1 1 16,6 1-2-16,2 0 2 0,3 1-3 16,13 1 2-16,-3 0 1 0,12 0-1 15,4 2 0-15,6-2 2 0,9-3 0 16,-1 0-1-16,7-1 0 0,-4-2 1 16,-5 1-1-16,1-4 2 0,-9-1 1 15,-2 1-3-15,-10-2 0 0,2 3-12 16,-7-2 0-16,-7 0-3 0,-7-2-10 0,-4-1-10 15,-6-4-28-15,-7-3 0 16,-5-6-31-16,-9-7-67 0,-6 0-122 16</inkml:trace>
  <inkml:trace contextRef="#ctx0" brushRef="#br0" timeOffset="100173.05">6208 17609 579 0,'0'0'22'0,"0"0"-5"0,0 0-10 15,0 0 33-15,0 0 28 0,0 0 3 16,0 0-28-16,0 0-12 0,0-43-6 16,0 49-11-16,0 5-7 0,2 11-4 0,0 10 1 15,-2 4 4-15,4 6-2 0,-4 3 0 16,2 7-5-16,0 6 1 0,2 10-2 15,-2 3 0-15,0 0-7 0,-2-4-19 16,2-5-4-16,0-9-20 0,0-9-23 16,-2-8-23-16,0-7-18 0,-16-6-46 15,3-8-114-15</inkml:trace>
  <inkml:trace contextRef="#ctx0" brushRef="#br0" timeOffset="100535.35">5279 18019 350 0,'0'0'28'16,"0"0"-10"-16,0 0 9 0,0 0 41 15,0 0 8-15,0 0-23 0,0 0-13 16,0 0-11-16,0 0 8 0,-33-42-1 16,33 42-16-16,0 0-9 0,0 0-6 0,0 0-1 15,7 1 1-15,-3 2 10 0,8 2 5 16,-2 4-4-16,1 1-4 0,7 1-2 16,-5 4-4-16,7 3-3 0,-3 3-1 15,4 1-1-15,-1 3 0 0,-3 2 0 16,1 1-1-16,-1 1 0 0,0 0-1 15,-5-3-8-15,4-2-28 0,-3-3-9 16,-3-4-21-16,3-5-20 16,-3-3-13-16,-2-4 3 0,-4-5-44 0,-2-6-69 15</inkml:trace>
  <inkml:trace contextRef="#ctx0" brushRef="#br0" timeOffset="101148.25">5610 17929 457 0,'0'0'13'15,"0"0"-12"-15,0 0 3 16,0 0 32-16,0 0 8 0,0 0-26 0,0 0-9 0,0 0 5 16,0 0 4-16,-35-20-1 0,35 19-9 15,0 1-3-15,0 0 2 0,0 0 8 16,-2 0 7-16,2 0 1 0,0 0-5 15,0 0-6-15,0 0-2 0,0 0-2 16,0 0-1-16,0 0 0 0,0 0-2 16,0 0 0-16,0 0-1 0,0 0 2 15,0 0 3-15,0 0 4 0,0 0 4 16,0 0 1-16,-2 0-2 0,2 0-2 16,0 0-5-16,0-1-1 0,0 0-4 15,0 1 0-15,0 0-4 0,0 0 0 16,0 0 0-16,0 0-1 0,2 3-1 15,2 1 1-15,4 3 1 0,3 0 1 16,1 6 0-16,-4 1 0 0,5 1-1 16,-3 4-1-16,-4 5 1 0,3 1 1 0,-7 3 0 15,4-2 1-15,-4-1-1 0,0-4-1 16,0-3 0-16,0-4-2 0,0-4-3 16,0-3-1-16,-2-2 2 15,2-4 0-15,-2-1 2 0,0 0 0 0,0 0 1 16,0 0 0-16,0-2 1 0,0-5 0 15,0-4 0-15,0-3-1 0,0-7 1 16,0-6-1-16,0-5 1 0,7-4 0 16,-1-3-1-1,4 3 1-15,2 5 0 0,-1 9 0 0,3 10 1 0,-8 7-1 0,1 5-1 16,-1 0 0-16,2 2 1 0,2 8 1 16,3 8-1-1,-1 4 2-15,5 9-2 0,-1 4 0 0,-3 3-2 0,-3 3 1 16,5-2-1-16,-9-5-31 15,-4-3-8-15,-2-3-29 0,0-7 28 16,-4-7-26-16,-5-4-22 0,-7-10-31 0,-1-4-109 16</inkml:trace>
  <inkml:trace contextRef="#ctx0" brushRef="#br0" timeOffset="102094.5">5505 15486 160 0,'0'0'170'0,"0"0"-170"16,0 0 0-16,0 0 6 0,0 0 32 0,-58-38-20 15,45 27 10-15,1 1 19 0,2-5 4 16,-1 5-16-16,-5 1 2 16,1 0-4-16,-3 2-3 0,-1 3 27 0,1 1-34 15,1 2-13 1,0 2-6-16,3 0 4 0,-5 5 3 0,-5 7-8 0,3 5 2 15,-6 4 26-15,2 5-23 16,0 4-6-16,11 8-2 0,-7 4 2 16,9 3-2-16,0 4 0 0,-1-3 0 15,5-1 0-15,0 0 0 16,-3-3 0-16,5-1 0 0,0 3 0 0,-2-2 0 0,-5 4 0 0,5-4-1 16,0 0 1-16,-3 1-1 15,-1-2 0-15,2-1 1 0,1-3 0 0,1-1 1 16,6-3 0-16,2 1-1 15,8-1 0-15,3-2 0 0,1-1 0 0,9-5-1 16,-3-2 0-16,9-2 1 16,4-1-1-16,2-2 1 0,2-1-2 0,3-3-1 15,3-1 3-15,-2-2-1 0,2-2 0 16,-1-2 1 0,5-7-1-16,-1-1 1 0,-3-8-2 15,-2-7 1-15,9-6 0 0,-9-8 1 0,2-4 2 0,3-4 0 0,-3-5 1 16,-4 1 2-16,-1-1 1 15,-3 0 2-15,-4 2 2 0,-7 0 3 0,-1 1 3 32,-5 3 0-32,-3 2 0 0,-5 6-2 15,0 3-4-15,-3 2 3 0,-3 2 3 16,-2-1 1-16,-4 0-2 0,-5-7-4 16,-1-2-1-16,-3-1-5 0,-5-6-3 15,-5-5 1-15,2-2-2 0,-7-7-1 16,-1-1 0-16,-2-2 0 0,-2 4-1 15,-5 3 1-15,3 8 0 0,-8 6 0 0,-5 7-3 16,-3 6-4-16,-9 11-3 0,-2 9-7 16,-5 4-7-16,3 11 5 15,2 7 2-15,7 3 3 0,11 1-5 0,7-1-6 16,10-2-2-16,10-1-10 0,7 3-27 16,8 1-24-16,2-2-46 0,10-3-66 15</inkml:trace>
  <inkml:trace contextRef="#ctx0" brushRef="#br0" timeOffset="103528.67">11758 15490 307 0,'0'0'8'0,"0"0"-8"16,14-65-10-16,-10 52 6 0,5 3 2 15,-7 2 2 1,2 0 1-16,-2-1-1 0,2 3 0 0,2-2 0 0,-2 0 1 16,5 0 0-16,-5-3 3 0,0-2 4 15,6-1-3-15,-1 0-2 0,1 2 2 16,-6 1 9-16,-4 5 23 16,0-1 4-16,0 1 9 0,0 1 10 0,-8 0-2 0,-7-1-12 15,1 0-18-15,-9 1-5 0,-2 2-5 16,-4 2-1-16,0 1 0 0,-8 4-2 15,0 5-3-15,0 3-1 16,0 1 1-16,3 3 0 0,3 3-3 0,3 4-3 16,1 3 0-16,2 3-3 0,-2 6-2 15,8 2 1-15,-1 5-4 16,3 5 1-16,5 2-1 0,-3 0 2 0,5 2 1 16,4 4 0-16,0 2 0 0,3 2 1 0,3 3-2 15,0 0 1-15,9-2-1 0,5-1-1 16,7-4 1-16,8 1 1 0,2-2 0 15,6 0-1-15,6-3 1 0,7 0-1 16,4-5-1-16,6-2 1 16,-2-7-2-16,4-1 2 0,0-5 0 0,2-2 0 15,-2-7 0 1,0-8 1-16,4-5 0 0,-2-9-1 0,0-9 0 0,0-12 1 0,-6-13-1 31,4-8 3-31,-10-10-1 0,-1-9-2 0,-1-4 2 0,-7-2 9 16,-5-5 7-16,-7-2-1 0,-11-10-3 0,-3-6-3 31,-11-5-2-31,-4 2-2 0,-6 2-3 0,-4 6-2 0,-17 7 0 0,-2 11 0 16,-4 10 4-16,-6 13 1 0,-5 10 0 15,-9 5 5-15,-3 7-3 0,-10 6-4 16,-2 6-4-16,-11 8-1 0,3 3 0 16,-3 6-4-16,7 2 0 0,0 5 1 15,-2 7 1-15,5 2-2 16,7 5-9-16,0 2-4 0,7 3-11 0,7 2-26 0,9 6-15 15,4 3-47-15,6 3-26 16,4-3-114-16</inkml:trace>
  <inkml:trace contextRef="#ctx0" brushRef="#br0" timeOffset="104598.71">8428 12158 341 0,'0'0'4'0,"0"0"-4"0,0 0 0 15,14-55 0-15,-12 50 6 0,-2 1 16 16,0 1 16-16,0 0 11 0,0 0 10 0,-6-3-6 16,0 3-12-16,0-2-8 15,-1 1-5-15,1 0-5 0,-2 2-6 16,0 1-3-16,-1-1 0 0,1 1-1 16,-2 1-2-16,-5 1 0 0,1 9-6 15,-7 4-3-15,-2 7-2 0,-3 6 0 0,-8 9 0 16,1 7 1-16,-6 3 0 0,0 5-1 15,2 4 0-15,4 1 3 0,-1 0-3 16,1-2 1-16,4 0 1 0,1 2-2 16,7 3 0-16,-2 0 1 0,2 1 0 15,7-1 0-15,2-1 0 0,3 0-1 16,9-1 2-16,0-7-2 0,9-1 0 16,11-4 0-16,7-3 0 0,6-3-2 15,9-4 1-15,9-5 0 0,7-8 1 16,4-8 0-16,6-6 1 0,3-7 0 0,1-3 1 15,2-9 0-15,-3-8 0 16,3-5 1-16,0-4-2 0,-1-4 3 0,-3-4-3 16,-2-2 1-16,-4-4-2 0,-6-2-3 15,-8-1 3-15,-3 2 3 0,-5-2 4 16,-9 1 2-16,-6-1 4 0,-7-7 4 16,-5-2 0-16,-5-8-2 0,-2-5-4 15,-3-4-4-15,-5-5-3 0,0-1-1 16,-9 0-1-16,-3 6-1 0,-7 6 1 15,-5 11-1-15,-5 6-1 0,-11 11 2 16,-5 6-2-16,-9 10-2 0,-12 12 2 0,-6 9 0 16,-9 13-3-16,-6 13 1 0,0 5 1 15,1 9 0-15,3-1-8 0,2 4-6 16,11 0-4-16,6 1 0 0,4 3-5 16,12 1-8-16,9 5-11 0,6 0-39 15,8 6-18-15,5 2-34 0,5-7-56 16</inkml:trace>
  <inkml:trace contextRef="#ctx0" brushRef="#br0" timeOffset="105085.13">8601 13382 402 0,'0'0'93'0,"0"0"-65"0,0 0 22 15,0 0 21-15,0 0-18 16,0 0-13-16,0 0-1 0,-33-35-6 0,33 35-6 16,0 0-4-16,0-1-5 0,0 1-6 15,0 0-6-15,0 1 0 0,0 7 0 16,0 3-4-16,2 7 2 0,2 4 2 16,-2 5 1-16,1 6-3 0,-3 2-1 15,0 5 0-15,0 3-2 0,-3 3 0 16,1 3 0-16,-6 3 0 0,0 3-1 15,2 1 1-15,-5 0-1 0,1 1 1 0,2-1-1 16,4-6 0-16,-1-3 0 0,3-8-6 16,2-1-3-16,0-5-5 0,0-3-5 15,0-4-17-15,0-8 13 0,0-5-20 16,-2-3-20-16,0-2-12 16,-4-2-21-16,-4-2-37 15,-1-3-76-15</inkml:trace>
  <inkml:trace contextRef="#ctx0" brushRef="#br0" timeOffset="105415.07">8109 14579 116 0,'0'0'332'0,"0"0"-332"15,-20-61-1-15,16 47 1 0,-5 4 5 16,3 3 14-16,0 1 34 0,2-2 5 15,0 3-13-15,-1 0-12 0,3-2-5 16,0 3 6-16,0 1-5 0,2-1-4 16,-2 2-8-16,2 0-4 0,0 1-7 15,4-2 0-15,5 0-6 0,7-4 0 16,9-2 0-16,8-4 0 0,8-1 2 16,9-3-1-16,4 0 0 0,8-4 2 15,8-1-2-15,4-2 1 0,3 0-1 0,-3 2 0 16,1 7 1-16,-9 3 0 15,-10 4-2-15,-11 4-1 16,-14 2-5-16,-12 2 1 0,-13 3-30 0,-6 9-24 0,-15 5-16 16,-16 3-8-16,-12 4-56 0,0-3-140 15</inkml:trace>
  <inkml:trace contextRef="#ctx0" brushRef="#br0" timeOffset="105854.57">7692 14647 679 0,'0'0'0'0,"0"0"-1"15,0 0 1-15,49-56 8 0,-32 47 19 0,-3 3 8 16,-3 2 7-16,-3 2-10 0,-2 2-13 16,0 3-2-1,-1 7-5-15,3 7-2 0,-2 8 3 0,-2 8-3 16,0 9-2-16,-4 5-4 0,0 8-2 0,0 6 0 15,-6 4-1-15,-2 4 3 0,-5-1-4 16,1-1 0-16,0-3-4 0,-1-5 3 16,5-4-3-16,0-5 3 0,4-1 0 15,4-1-5-15,0-6 4 0,0-4 0 16,6-5-2-16,0-3 3 0,4-5-1 16,3-3-7-16,1-4 8 0,7-4 0 15,4-5 0-15,8-2-1 0,4-7 1 0,8 0-1 16,5-3 1-16,4-5 0 15,8-1 1-15,0-4 0 0,6 1 1 0,0-2-1 16,7 0 1-16,-3 1 0 0,2 1 1 16,-1 1-1-16,-5 3 0 0,-4 0 1 15,-6 4-1-15,-4-3-1 0,-5 3-6 16,-7 0-9-16,-7 0-10 0,-4 1-10 16,-6-1-20-16,-5-1-16 0,1-2-10 15,-9-5-49-15,-3-1-40 0</inkml:trace>
  <inkml:trace contextRef="#ctx0" brushRef="#br0" timeOffset="106168.31">9211 14177 677 0,'0'0'0'0,"0"0"0"15,0 0 0-15,-27-51 9 0,25 50 31 0,0 1 4 16,2 0-1-16,0 0-12 16,0 1-6-16,-2 11-8 0,0 10-14 15,-2 13-1-15,2 12 2 0,2 9 5 16,0 4 1-16,0 4-2 0,0 3-4 16,0 2-2-16,0 5 0 15,0 2-1-15,0 3 0 0,2 3-1 0,-2 0 0 0,0-1 0 16,-2-4-5-16,0-9-6 0,-2-7-6 15,4-8-11-15,0-10-12 0,-5-7-12 16,3-10-14-16,-2-7-19 0,-2-7-32 16,-4-9-75-16</inkml:trace>
  <inkml:trace contextRef="#ctx0" brushRef="#br0" timeOffset="106680.36">8151 14883 63 0,'0'0'143'15,"0"0"-120"-15,0 0 25 0,0 0-18 16,0 0 15-16,0 0 17 0,0 0-7 16,0 0 8-16,-15-39-1 0,15 39-15 15,0 0-9-15,0 0 0 0,0 0-3 16,0 0-5-16,0 0-5 0,0 0-11 0,2 3-6 16,7 2-4-16,-1 4 5 0,2 3 3 15,3 4-1-15,-3 4-1 0,2 3-2 16,5 2 0-16,-7 3-5 15,5 0-1-15,-3 1-2 0,2 0 1 16,3-5-2-16,-5-1 1 0,3-3-13 0,-1-3-14 16,-1-1-16-16,-1-5-27 0,-4-5-13 15,1-3-41-15,-1-3-8 0,-4-3-105 16</inkml:trace>
  <inkml:trace contextRef="#ctx0" brushRef="#br0" timeOffset="107127.39">8436 14790 188 0,'0'0'455'0,"0"0"-453"0,0 0 2 0,0 0 13 16,0 0 23-16,-52-22-5 0,46 19 0 16,4-1-5-16,0 2-10 0,0 1-3 15,2 0-4-15,0 1-1 0,0 0-7 16,2 0-2-16,2 0-3 0,4 0-1 15,5 5-1-15,-1 7 1 0,3 5 1 0,1 7 0 16,-6 5 0-16,1 4 2 0,-5 6-1 16,-6-1-1-16,2-1-3 0,-6-1-5 15,-2-5 4-15,0-3 0 0,3-7-1 16,3-5-2-16,0-5-1 0,0-2 7 16,0-6-1-16,0-2 2 0,0-1 0 15,0 0 0-15,0-3 2 0,0-4 1 16,0-9 8-16,3-3 1 0,1-7-3 15,2-6-3-15,2-4 0 0,0-5 1 16,3 0 0-16,1 5-2 0,3 6-1 16,-7 10-3-16,6 5 0 0,-5 8-1 15,-3 3 2-15,2 1-1 0,2 3 0 16,1 3-1-16,1 3 0 0,5 8 0 0,-5 5 1 16,5 4-1-16,-1 6 1 0,-1 4-1 15,-3 2 0-15,0 1-9 16,-5 4-23-16,-1-1-15 0,-4-1-38 0,-2-2-26 15,-2-7-94-15</inkml:trace>
  <inkml:trace contextRef="#ctx0" brushRef="#br0" timeOffset="108228.42">12089 16598 315 0,'0'0'6'0,"0"0"-6"0,0 0 5 0,0 0 35 0,0 0 14 0,0 0-12 16,0 0-6-16,-5-14 1 0,5 14 5 16,0 0-2-16,-2 0-5 0,2 0-2 15,0 0 6 1,0 0-2-16,0 0-5 0,0 0-10 0,0 0-8 0,-2 0-2 16,2 3 0-16,0 4-4 0,0 5-4 15,0 6-1-15,2 6 2 0,0 7 3 16,0-3 2-16,-2 2-3 0,3 3-2 15,-3 1-2-15,0 4-2 0,4 3 0 16,-2-2-1-16,2 0-1 0,-2-1 0 0,2-1 0 16,-2-1-3-16,-2-1-6 0,6-2-1 15,-6-2-4-15,0-5-3 0,2-2-2 16,0-1-9-16,3-3-18 0,-1 0-3 16,4-6-1-16,2-3-17 0,-3-11-47 15,-3-1-61-15</inkml:trace>
  <inkml:trace contextRef="#ctx0" brushRef="#br0" timeOffset="108745.09">11787 17290 303 0,'0'0'124'0,"0"0"-124"0,-56-11 2 16,35 11 5-16,3 1 23 0,-1 3 5 16,2 0-6-16,3 0-4 0,4 0 0 15,3 1-2-15,5-2-6 0,0-1-3 16,2-2-6-16,0 2-4 0,2-1-4 16,0 2 1-16,9-2 3 15,3 1 3-15,3-2 7 0,6 0 0 0,8 0-1 16,6-4 1-16,6-2-1 0,13-4 1 15,6-1 0-15,8 0-3 0,3 0-3 16,11 1 0-16,-1 0 1 0,6 4-3 16,-2 3 1-16,0 0-3 0,-3 3-4 15,-11 3-5-15,-7 4 5 0,-10 2 0 0,-15 0 0 16,-12 3 0-16,-17 1-21 16,-10 2-12-16,-10 3-1 0,-23 0 2 0,-14 4-17 15,-30 2-64-15,-3-7-107 0</inkml:trace>
  <inkml:trace contextRef="#ctx0" brushRef="#br0" timeOffset="109185.93">11545 17452 512 0,'0'0'46'16,"0"0"-36"-16,0 0-6 0,0 0 40 0,0 0 10 15,0 0 3-15,0 0-8 16,0 0-20-16,0 0-8 0,-10-28-11 0,10 32-6 16,2 3-2-16,0 3-2 0,4 6 1 15,2 5 1-15,-2 3 3 0,3 4-2 16,1 4-1-16,2 3 1 0,-5 2-2 16,3 5 1-16,-2 0-1 0,-2 2 1 15,-2 3-2-15,1-2 1 0,1-2-1 16,-2-3 0-1,0-1-1-15,6-7-2 0,-5-6-2 0,1-4 4 0,4-1 0 16,3-4 1-16,-3 0-1 0,6-4 0 16,-1 0 0-16,8-2 0 0,-5 0-1 15,7-2 2-15,4-3 0 0,4-1 0 16,0-3-1-16,10-2 1 0,5 0 1 16,2-1 1-16,8 0-1 0,4-3 0 15,4 0 3-15,0-1-2 0,4 2 2 0,-4-1-1 16,7 1-2-16,-1 0-1 0,-4 2-6 15,-4-1 6-15,-6 2 0 0,0-1 1 16,-10 1-1-16,-5 0 0 0,-8 1-7 16,-12-2-11-16,-5 1-19 0,-11 0-25 15,-5-6-11-15,-4-1-28 0,-11-8-31 16,-12 0-150 0</inkml:trace>
  <inkml:trace contextRef="#ctx0" brushRef="#br0" timeOffset="109466.82">13093 17287 633 0,'0'0'33'0,"0"0"-29"0,-25-57 4 16,17 54 65-16,4 2-9 0,2 1-24 15,2 0-11-15,0 0-13 0,0 0-4 16,0 1-6-16,0 2-3 0,2 5-3 15,0 8 1-15,2 11 1 0,4 7 1 16,-1 8 0-16,-3 3 2 0,6 7-2 16,0 4-3-16,-1 3 1 0,-5 2-1 0,2 1-4 15,2 2-15-15,-6-1-17 0,2-3-21 16,-1-6-39-16,-3-9-17 0,0-10-80 16,-7-14-144-16</inkml:trace>
  <inkml:trace contextRef="#ctx0" brushRef="#br0" timeOffset="109874.54">11979 17580 271 0,'0'0'56'0,"0"0"-56"0,0 0 0 0,0 0 3 16,0 0 59-16,0 0-8 0,0 0-11 15,0 0 8-15,-23 1 4 0,21-1-9 16,2 0-16-16,0 0 2 0,0 0 1 15,0 0 1-15,0 0-6 0,0 0-8 16,0 2-6-16,0-1-3 0,0 1-1 0,2 3 3 16,6 3-3-16,1 2-1 15,5 4-3-15,-1 4 1 0,3 6-3 0,-1 3 0 16,5 7-1-16,-5 6-2 16,3 0 1-16,-1 2-2 0,2 0 0 0,-3-6-16 15,1-6-17-15,-3-5-10 0,3-5-21 16,-5-6-5-16,5-4 2 0,-9-6-25 15,2-4-23-15,-4-8-60 0</inkml:trace>
  <inkml:trace contextRef="#ctx0" brushRef="#br0" timeOffset="110329.68">12213 17740 610 0,'0'0'17'0,"0"0"-17"0,0 0 0 0,0 0 22 15,0 0 19-15,0 0-18 0,0 0-10 16,-52-53-5-16,52 43 2 0,6-1-1 16,0 1-2-16,5 0 5 0,-5 0 3 15,6 0-3-15,3 2-3 0,-3-1 1 16,3 4-3-16,-5-1 0 0,2 2-1 16,3 0 0-16,-7 4-3 0,9 0-1 15,-3 0 1-15,1 6-1 0,3 3 2 0,-1 4-4 16,-1 3 0-16,3 1 0 15,-3 1 0-15,1 3 0 0,-5 0 0 16,-8 1 0-16,3 2-5 0,-7 1 2 16,0 0 1-16,-5-4 1 0,-1-1 1 15,2-2 1-15,-4-5 0 0,6-3 0 0,2-5-1 16,0-4 0-16,0-1 0 0,0 0-2 16,0-3 2-16,0-2 3 0,0-3 9 15,0-5 6-15,2-4-6 0,2-5-2 16,0-3-1-16,0-3 0 0,-2 1-1 15,7 0-3-15,1 5-4 0,2 7-1 16,-3 7-1-16,1 5 0 0,0 3-1 16,-4 3 1-16,3 6 0 0,-1 5 1 15,6 5 0-15,-5 5-10 0,9 7-7 16,-3 4-21-16,10 5-13 0,-1 1-68 0,-5-10-75 16</inkml:trace>
  <inkml:trace contextRef="#ctx0" brushRef="#br0" timeOffset="113535.06">15605 12233 113 0,'0'0'155'0,"0"0"-93"0,0 0-17 16,0 0 9-16,0 0-5 15,0 0 2-15,0 0-15 0,-64-37-6 0,51 33-2 16,-3 1-9-16,1-1-1 0,-3 2 0 16,1 1 1-1,-6 1-2-15,5 1-2 0,-7 1-1 16,-2 4-1-16,0 4-1 0,2 3-3 0,-4 2-4 0,-2 0-1 16,0 6 2-16,0 1-2 0,0 4-1 15,2 2-1 1,-2 3 0-16,7 1-2 0,3 5 1 0,-4 1-1 0,4 3 1 0,7 1-1 15,-5 1 1-15,7 2 0 0,4-1-1 32,-3 1 0-32,7-2 0 0,2-3 0 0,2-1 0 15,2 0 1-15,9-2 0 16,-1-2-1-16,0 2 0 0,9 1 1 16,-3-2 0-16,7 3-1 0,2 0 2 15,2 2-2-15,-2 0-2 0,4-2 1 0,0 0 1 16,4-4 0-16,-2 0-1 0,0-3 1 15,2-3 0-15,0-2 0 16,0-2 1-16,4-6 0 0,0 0-1 0,9-7 2 16,-1-2-1-16,-1-4-1 0,7-3 2 15,-1-4-1-15,4 0 0 0,-5-7 1 16,1-3-1-16,-1-6 1 0,1-2 2 16,-6-4 0-16,3-3 2 0,-4-2-3 15,5-4-3-15,2-2 3 0,-7-5-1 16,5 0 1-16,-7-3 0 0,-2-7 4 0,-2-1 4 15,-4-4 3-15,-2-7 3 0,0-1-1 16,-4-7 1-16,0-5-4 16,-10-1-2-16,-1-2-4 0,-14 1-1 0,-2 0-3 15,-18 4 1-15,-5 5 1 0,-18 1 5 16,-5 12-5-16,-12 6-1 0,-8 8-2 16,-4 12 1-16,-2 3-1 0,-5 10 1 15,1 5 0-15,-1 6-3 0,-6 4 1 16,3 6-1-16,-7 10-2 0,0 8-7 0,-4 5-3 15,4 10-5-15,7 6-3 0,1 3-4 16,13 5-4-16,12 0-16 0,13-2-7 16,16-2-39-16,9-9-58 0,9-8-165 15</inkml:trace>
  <inkml:trace contextRef="#ctx0" brushRef="#br0" timeOffset="114921.72">16318 13187 312 0,'0'0'102'0,"0"0"-48"16,0 0-10-16,0 0 6 0,0 0-5 16,0 0-10-16,0 0-3 0,-19 2 4 15,19-3 0-15,-2 1-8 0,2 0-4 16,0 0-10-16,0 0-5 0,0-1-1 15,0 1-3-15,2 0-1 0,2 3 7 16,7 1-7-16,-1 2 1 0,9 2 1 0,-1 3 1 16,7 3 1-16,2 2-2 15,2 1 0-15,0 6-2 0,8-1-1 16,-2 3 1 0,9 1-2-16,-1 3 5 0,9-1 3 0,-3 3-3 0,5-4-3 15,0 1 0-15,0-1 1 16,-3-1-2-16,-3-4-2 0,3 3 1 15,-5-2 1-15,-5 3-1 0,5-2 0 16,-7-1 1-16,-4-2 2 0,2-2-2 0,-2 1 1 0,-1-4-1 16,-6-2 0-1,1-2-1-15,-6 0 0 0,-4-2 0 0,4 0 1 0,-9-1-2 16,7-1 0-16,-9 3 0 16,5-3 0-16,-11-3 1 0,4 1-2 0,-2-3 0 15,-1 0 0-15,-5-3 1 0,0 1-1 16,0 0 0-16,-2 0 1 0,0 2 0 0,0-3-1 15,0 0 0-15,2 1 0 0,-2 0 0 16,4 1 0-16,0-2 0 0,-2 3 0 16,6 0 0-16,-3-3 0 0,-1 5-1 31,0-2 1-31,-2 0 0 0,2 2 0 16,0-3-1-16,-4 0 0 0,2-1-3 15,-2 0 1-15,2 0-2 0,2-1-3 0,-4 0-3 16,0 2-1-16,0-1 0 15,0 3-2-15,-6 0-1 0,4 0-7 16,-6 1-7-16,6-1-9 0,-6 0-28 16,1-2-14-16,1-1-19 0,2-1-51 0,2 0-125 15</inkml:trace>
  <inkml:trace contextRef="#ctx0" brushRef="#br0" timeOffset="115740.46">17329 14185 160 0,'0'0'20'16,"0"0"-2"-16,0 0 9 0,0 0 14 0,0 0-1 15,0 0-4-15,0 0 10 0,-27 6-4 16,25-6 0-16,-4 0 4 15,1 0-5-15,5 0-6 0,0 0-5 16,0-1-3-16,0 1-6 0,0 0-7 16,0 0-7-16,11 3-7 0,3 1 0 0,7 0 5 15,6-1 6-15,10-2 4 0,6 0 3 16,5-1 1-16,10 0-1 16,6-3-1-16,2 1-4 0,2 1 1 0,5-1-2 15,-3-2-1-15,2 3-10 0,-4-4-1 16,-3 3 0-16,-8-1 1 0,-3-1 0 15,-8 3 0-15,-5 0 1 0,-8 0-1 16,-8 1 4-16,-5 0-4 0,-3 1 0 16,-5 0 0-16,-5 1 0 0,-5 0 0 15,-2-1-1-15,0 0 1 0,0-1-1 0,0 0 0 16,-9 1-4-16,-9 1-6 0,-5 4-14 16,-6-4-19-16,-8 3-10 0,-4 2-6 15,-3 0-25-15,-1 5-53 0,1-3-72 16</inkml:trace>
  <inkml:trace contextRef="#ctx0" brushRef="#br0" timeOffset="116290.84">17333 14414 378 0,'0'0'28'16,"0"0"11"-16,0 0 26 16,0 0 4-16,-11-50-15 0,11 43-9 0,0 1 0 15,0 4-7-15,0 0-9 0,0 2-6 16,0 0-7-16,0 0-2 0,3 4-5 16,1 3-3-16,6 4-4 0,-2 3 0 15,1 6 2-15,5 5 1 0,-2 5 2 16,-3 5-2-16,5 2 1 0,-6 5-1 15,-6 4-1-15,5 0-1 0,-7 4-1 16,0-2 0-16,0 2-1 0,0-3 1 0,-4-3-1 16,-1 0 0-1,1-4-1-15,2-2 0 0,-2-4-1 0,4-4 1 16,0-6 0-16,0-3-1 16,2-6 0-16,0-5 1 0,4-1 0 0,-4-5 0 0,5 0 0 15,-3-1-1 1,6-1 1-16,-2-1 0 0,3 0 0 0,1-1 0 0,1 0 0 15,1-3 1-15,7 0 0 0,4 1 0 16,-1-1-1-16,3-1 0 0,8 1 0 16,5 3 1-16,5 0 0 0,-2 4 0 15,9-2-1-15,0 1 1 0,6-2-1 0,0 0-6 16,2-2 5-16,-5 1 1 16,5 0 0-16,-2-3 0 0,0-1 1 0,-6 1-1 15,-1 1 2-15,-5 1-2 0,-1-2-2 16,-3 1-12-16,-7-3-3 0,0-1-6 15,-6 0-14-15,-2-2-20 0,-9-4-15 16,-1-2-5-16,-9-3-57 0,-4-2-105 16</inkml:trace>
  <inkml:trace contextRef="#ctx0" brushRef="#br0" timeOffset="116668.25">18726 14198 446 0,'0'0'7'15,"0"0"10"-15,0 0 22 0,-31-54 21 16,25 46-10-16,-2 0-4 0,-1 2 1 15,3 0 1-15,2 3-3 0,0-1-13 16,2 3-3-16,2 1-3 0,0 0-4 0,0 2-9 16,0 2-6-16,0 4-6 0,2 7 0 31,2 7 1-31,2 5 1 0,-2 4 3 0,5 4 1 0,-5 7 0 0,2 3-3 16,0 6 1-1,-4 5 0-15,-2 7-3 0,0 1-2 16,0-3 1-16,2-3 1 0,-2-10-2 0,0-5 0 0,4-8-8 15,-4-8-14-15,2-4-6 0,1-8-14 16,-3-3-18-16,0-4-26 0,0-8-23 16,-5 0-93-16</inkml:trace>
  <inkml:trace contextRef="#ctx0" brushRef="#br0" timeOffset="118146.51">17889 14658 154 0,'0'0'118'16,"0"0"-82"-16,0 0-14 0,0 0 16 15,0 0 6-15,0 0-9 0,-52-38 0 16,44 35 2-16,0 0-5 0,-1 1-3 16,3 0 1-16,2-1-3 0,-2 0-3 15,2 1 2-15,0 1 0 0,4-2 0 16,-2 2 1-16,2-2-1 0,-3 2-7 16,1 0-2-16,2 0-4 0,0 0-1 15,0 0-2-15,0 1-1 0,0 0-2 16,0-1-4-16,0 1 2 0,0 0-1 0,0 3-3 15,7 4 1-15,-3-1 1 16,8 6 1-16,-2-1 1 0,1 3 1 0,3 3-4 16,1-2 2-16,-1 3-2 15,-3 2-1-15,5-1-1 0,-4 4 0 0,-1 1 1 16,1 3 1-16,-1 3-2 16,-3 0 0-16,-2-1 0 0,2-6 1 0,-2-4 0 15,-1-2-1-15,-1-7-1 16,0 0-10-16,0-3-5 0,0-3-5 0,2 1-9 15,-2-4-14-15,-1-1-40 0,-3 0-7 16,0-3-51-16,0-1-66 0</inkml:trace>
  <inkml:trace contextRef="#ctx0" brushRef="#br0" timeOffset="118728.87">18069 14708 367 0,'0'0'20'0,"0"0"3"0,0 0 18 15,0 0 17-15,0 0-19 16,-48-53 5-16,44 45-7 0,0 0-10 0,0 2 2 16,2-1 5-16,0 3-2 15,0-1-4-15,-1 1-1 0,1 2-8 0,2 1-5 16,0 1-4-16,0 0-1 0,0-1-3 15,0 0-1-15,7-2-3 0,-1 2-2 16,2-2 1-16,9 3 1 0,-1 0-1 16,3 1-1-16,-1 7 1 0,1 5-1 15,0 2 1-15,-7 5 1 0,-2 2-2 16,-3 3 1-16,-1 2 2 0,-6-1-3 0,0-1 0 16,-9-2 0-16,3-3 0 0,0-1-4 15,2-4 1-15,0-3 3 0,2-4 0 16,0-4-2-16,2-3 2 0,0-1 0 15,0 0-1-15,0 0 1 16,0-4 0-16,0-1 3 0,0-2 3 0,0-6 1 16,0-2 2-16,0-5-2 0,2-5-2 15,0-3-2 1,2-6 0-16,-2-2 2 0,6 0-4 0,1 6 1 0,1 5-2 16,-2 6 0-16,2 4 0 15,1 3 1-15,-3-1 1 0,2 5 2 0,3 1 0 16,-3 1-2-16,0 4 1 0,3 0 1 0,-3 2 2 15,3 2-4-15,1 4-1 0,-4 4 1 16,1 1 0-16,3 6 0 16,-6 3 0-16,1 3-2 0,-5 3 2 0,2 1 0 15,-4 1-2-15,-2 0 0 16,-8-1-7-16,0 0-14 0,-1-2-10 0,-5 3-23 16,1 0-65-1,-7-2-53-15,3-2-177 0</inkml:trace>
  <inkml:trace contextRef="#ctx0" brushRef="#br0" timeOffset="120542.54">15667 17091 166 0,'0'0'22'0,"0"0"-18"16,0 0-1-16,0 0 26 0,0 0 25 16,0 0-8-16,0 0 0 0,-2-42-11 0,0 41-7 15,0 0-8-15,-3-2-3 16,1 0 2-16,0 0 4 0,0-1 6 0,0-1 2 15,0 0-5-15,0 0 3 0,-1-1-7 16,1 2-2-16,-2-4-2 0,-4 3 4 16,1-1-2-16,1 1-1 15,-4-1-5-15,-1 1 0 0,1 1 2 0,-7 2-5 16,5 0 3-16,-9 2-3 0,3 2-3 16,1 4-1-16,-6 4 0 0,2-1-2 15,3 2 0-15,-5 1-2 0,4 2 0 16,5 0-2-16,-5 1 0 0,4 2 0 15,-3 4-1-15,5 0 0 0,-3 4 0 16,1 1 0-16,-1 1 0 0,3 1 1 0,-3 4 0 16,5 2 0-16,-5 0-1 0,7 0 0 15,-1-4 1-15,1 1-1 0,5-1 0 16,2 1 0-16,-2 2 0 0,0 0 1 16,2-2-1-16,2 1 0 0,2-1 0 15,0 1 0-15,0 0 0 0,6 1 0 16,2 0 0-16,0 1-1 15,5 0 1-15,3-2-1 0,-1-3 1 0,7-2 0 16,1-2-2-16,0-2-1 0,6-1 2 16,0-2 1-16,2 1 0 0,2-3 0 15,0 0 0-15,0-1 0 0,2-4 0 0,4 0 0 16,5-3 0-16,-1-1 0 16,1-3 0-16,5-3 0 0,-3 1 1 15,7-3-1-15,-7-1 1 0,8-1 0 16,-7-2-1-16,5-4 1 0,-5-3-1 0,9-5-1 15,-4-4-4-15,6-5 3 0,0-5 2 16,2-2 0-16,4-3 0 0,4-2 0 16,0-2 1-16,0 0 1 0,-1 0-1 15,-3 1 2-15,-9 2 0 16,-1 2 2-16,-4 4 0 0,-9 2 1 16,-4 1 1-16,-8 1-3 0,0-1 4 15,-8-3 3-15,0 1 0 0,-9-2 3 16,2-2-4-16,-7-6 5 0,-1-8-2 0,-4-6-4 15,-2-5-4-15,-8-4 0 0,-13-3-1 16,0-1-1-16,-8 1 1 0,-10 4-1 16,-8 4 0-16,-3 4 0 15,-8 7 0-15,-10 12-3 0,-5 13 0 0,-7 12-8 0,-1 8 3 16,-6 8 4-16,1 10 1 0,-1 9 1 16,0 5-1-16,10 4 0 0,7-1 0 15,6-5-7-15,6 1-1 0,13-3-7 16,3-1-13-16,1 0-4 0,8-2-3 0,4 0-15 15,8 1-23-15,-1 3-3 16,9 3 13-16,1 2-15 0,4 0-20 0,3 1-43 16,3-10-128-16</inkml:trace>
  <inkml:trace contextRef="#ctx0" brushRef="#br0" timeOffset="121252.19">16006 17958 547 0,'0'0'32'16,"0"0"2"-16,0 0 3 0,0 0 26 15,0 0-6-15,0 0-15 0,-46-22-17 16,44 20-4-16,0 1-1 0,2 1-2 16,0 0-6-16,0 0-3 0,0 0-1 15,0 0-4-15,-2 1 0 0,2-1-3 16,0 2 4-16,0 1-2 0,0 4-1 16,4 5-1-16,-2 4 0 0,0 3 1 0,0 4 0 15,-2 1 0-15,2 2 0 0,1 2 1 16,-3 1-3-16,0 4 0 0,0 3 1 15,-5-1 0-15,3 3 0 0,-2-2 0 16,4-3-1-16,-4-3 0 0,2-6 0 16,2-6-2-16,0-3-8 0,0-1 0 15,0 0-1-15,0 0 0 0,0 0-1 16,0-3-2-16,0 0 1 0,0-1-2 16,0-3-3-16,0-1-2 0,0-3-11 15,-2-2-6-15,-2-1 1 0,-2 0-8 16,1-6-18-16,1 0-41 0,-4-7-30 0,-2 0-81 15</inkml:trace>
  <inkml:trace contextRef="#ctx0" brushRef="#br0" timeOffset="121609.32">15681 18438 491 0,'0'0'16'0,"0"0"5"16,0 0 1-16,0 0 34 0,0 0-11 0,0 0-13 15,0 0 3-15,0 0-8 16,-25 8-2-16,25-7-5 0,0 0-8 0,0 0-10 16,5 0-2-16,-1 0 0 0,6 0 2 15,7-1 1-15,-1 0-1 0,7-1 1 16,8 1 0-16,0-1-1 0,4-1-1 15,0-2-1-15,0 1 1 0,4 2-1 16,-1-1 1-16,5 2-1 0,-4 0-4 16,1 7 3-16,1-1 1 0,-2 1 0 0,-4-2 0 15,-8 1 0-15,-4-2-11 16,-2-1-11-16,-13 0-14 0,-4-1-19 16,-2-1-5-16,-2 1 9 0,-6-1-14 0,0 2-33 15,-17 6-16-15,0-3-44 0</inkml:trace>
  <inkml:trace contextRef="#ctx0" brushRef="#br0" timeOffset="122134.86">15615 18482 491 0,'0'0'12'0,"0"0"7"0,0 0 26 15,0 0 28-15,0 0-16 0,0 0-1 16,-54-36-17-16,48 36-11 0,0 0-3 16,0 0-2-16,4 0-8 0,0 1-7 15,2 0-2-15,0 2-6 16,0 0 0-16,0 3-2 0,4 4 2 0,2 5 0 16,2 5 2-16,-2 3-1 0,3 0 1 0,-3-2 0 15,2-3-2-15,-4-4 0 0,0 4 0 16,3 3 1-16,-1 3-1 0,4 2-5 15,-4-1-2-15,0-1 0 16,-1-3 3-16,-1-2 4 0,0-2 1 16,-2-4-1-16,2-2-1 0,0-3 0 15,-2-2-2-15,0-2 2 0,3-1-2 0,-5-3 1 16,4 0 1-16,2 0 0 0,4 0 1 16,-2-2-1-16,1 0 1 0,7-1 0 0,-3 0 1 15,-1 0-1-15,5 1 1 16,-3 2-1-16,5 0 1 0,-3 0-1 15,5 5 1-15,0 1 0 0,-3-1-1 16,7 3 0-16,-2-1-1 0,-1 2 1 0,7-1-4 16,-2-1 3-1,6 0 1-15,0-1 0 0,0-1 0 0,7-1 0 0,1 0 0 16,5-2 0 0,-1-1-1-16,5-1 1 0,-1-4 0 15,5-3-1-15,-6-3 0 0,5-4-3 16,-9-2-12-16,-1-2-13 0,-2 1-14 15,-7-1-19-15,-10 0-19 0,-5 3-43 0,-13 2-32 0,-6 3-62 16</inkml:trace>
  <inkml:trace contextRef="#ctx0" brushRef="#br0" timeOffset="122466.12">16607 18327 506 0,'0'0'40'0,"0"0"3"0,0 0-11 0,0 0 25 15,0 0 7-15,0 0-25 16,0 0-10-16,-41-3-10 0,41 3 0 0,0 0 3 16,0 0-4-16,0 0-6 0,0 0-3 15,2 2-2-15,-2-1-1 0,0 5-1 16,0 4-1-16,6 6 2 15,-4 2-3-15,2 5 2 0,-2 6 1 0,3 7 0 16,1 0-4-16,-6-4-1 16,2-5 0-16,0-8 0 15,2 6-1-15,-2 3-4 0,2 3-20 0,0 3-4 16,1-5-18-16,-5-4-16 0,4-4-24 16,-4-6-8-16,-7-6-29 0,-7-6-104 0</inkml:trace>
  <inkml:trace contextRef="#ctx0" brushRef="#br0" timeOffset="122910.07">16014 18591 303 0,'0'0'5'0,"0"0"7"15,0 0 38-15,0 0 25 0,0 0-22 16,0 0-22-16,0 0-18 0,0 0-7 16,0 0 8-16,-23-2 15 0,23 2 3 15,0 0-2-15,0 0-3 0,-2 0-1 16,2 0 5-16,0 0-1 0,0 2-2 0,0-1-6 15,0 1-4-15,0-1-8 16,2 2 0-16,-2 0 2 0,2 0-2 0,2 0-1 16,-1 1-2-16,3 1-2 0,2 2-2 15,0 2 0-15,1 3 0 0,1-1-3 16,6 5 1-16,-7-2 0 0,9 4-1 16,-5-1 0-16,1 3-1 0,-1-1 0 15,-1 1-5-15,4 1-9 0,-5-2-3 16,-1 0-5-16,3-1-8 0,-3-2-13 0,-2-3-7 15,2-3-5-15,-5-5-6 16,1-4-26-16,0-3 13 0,6-34-37 0,-3-6-75 16</inkml:trace>
  <inkml:trace contextRef="#ctx0" brushRef="#br0" timeOffset="123510.64">16258 18572 328 0,'0'0'23'0,"0"0"-21"0,0 0 2 16,0 0 19-16,0 0 34 15,0 0-22-15,0 0-2 0,0 0-8 0,0 0-1 16,-27-5 1-16,27 5-2 16,0-1 2-16,0 1-1 0,0-1 1 0,0 1 2 15,0 0 3-15,0 0-7 0,0 1-1 16,0-1-3-16,0 1-1 15,0-1-6-15,0 0-4 0,0 0-2 16,0 2-2-16,0-1-4 0,0 2-2 0,2 3 0 16,2-1 2-16,2 3 1 0,-1-1 3 15,-1 4-3-15,2 3 0 0,-2 1 0 16,4 4 1-16,3 2-2 0,-5-2-1 16,-2 1 0-16,0 0 1 0,0-2-5 0,-2-1 1 15,0-3 2-15,0 1-1 16,3-5 0-16,-5-3 0 0,0 0 0 0,0-5-5 15,0-1-1-15,0-1 6 16,2-1 3-16,-2-6 2 0,2-1-1 0,-4-3-1 16,4-4 2-16,-2-1-1 0,2-3 1 15,0-2 0-15,-2-4 2 0,4 0-4 16,-2-1 1-16,2 2-1 0,-2 7 1 16,4 7-1-16,-3 4 3 15,1 3-3-15,0 2 2 0,-2 1 0 0,2 0 2 0,-2 0 1 16,4 0-1-16,-4 1 2 0,5 3 1 15,-1 2-2-15,0 1 3 16,0 3 2-16,0 1-1 0,1 7 0 16,5 2 0-16,-4 2-2 0,0 4-3 15,5 0 2-15,-5 1-2 0,-2-1-1 0,1-1-1 16,-1-4-1-16,0 0-1 0,0-5 0 16,-2-2 0-16,-2-5-2 0,0-2-2 15,-2-5-4-15,2-2-11 0,1-6 3 0,-3-9-19 16,0-7-33-16,0-11-45 0,6-54-63 15,-2-3-204-15</inkml:trace>
  <inkml:trace contextRef="#ctx0" brushRef="#br0" timeOffset="127785.58">20851 14894 165 0,'0'0'5'0,"0"0"-4"0,0 0 5 16,21-60 29-16,-21 51 18 0,0 2-1 15,-4 1 5-15,-5 3 2 0,1-1 1 16,-2 2-9-16,-5 1-7 0,3 1-11 16,-3 0-4-16,1 0-3 0,1 0-2 15,-3 2-4-15,6 1 1 0,-5 2-3 16,1-2-5-16,-3 0 0 0,1 2-3 15,-3 1-1-15,2-1 0 0,-3 1-2 16,1 2 1-16,-4 3-3 0,3 2-1 16,-1 5-1-16,-4 5-3 0,9 6 0 15,-3 8 0-15,5 5-1 0,-1 5 1 16,5 7-1-16,2 0 1 0,3 2 0 0,1-2 0 16,6-2 1-16,-2 3-1 0,5 1 0 15,1-1-1-15,4 0 1 0,2 0 0 16,5 0 1-16,2 0-1 0,1-5 1 15,5-3-1-15,4-3 0 0,4-5-1 16,0-2 1-16,6-2-2 0,1-6 1 16,1-2 1-16,5-5 0 0,-1-3 0 15,3-6 0-15,1-4 0 0,1-5 0 16,-1-3 1-16,3-4 0 0,-2-7-1 16,-1-5 2-16,1-5-1 0,0-6 1 15,-3-6 0-15,-1-7 3 0,3-7 3 16,-1-4 2-16,-1-1-3 0,1-5 3 15,1-3-1-15,-7-3-2 0,-3-4-2 16,-6-2 4-16,-2-3 1 0,-6-4-1 0,-11 0-1 16,-5-5-3-16,-11 2 0 0,-9 2 0 15,-14 6-4-15,-18 3 3 16,-15 6 0-16,-14 8-1 0,-15 15-3 0,-6 13-2 16,-10 18 2-16,-1 10 0 0,1 15-1 15,2 8 1-15,6 4-9 16,2 5 7-16,6 5-6 0,4 3-2 0,7 4-5 15,9 0-1-15,12 4-8 0,11 1-13 16,11 3-30-16,10 3-40 0,7 0-52 16,3-7-140-16</inkml:trace>
  <inkml:trace contextRef="#ctx0" brushRef="#br0" timeOffset="128336.03">21047 16248 386 0,'0'0'27'0,"0"0"18"15,0 0-3-15,0 0 19 0,0 0-16 16,0 0-11-16,-12-40-1 0,12 34 5 0,0-1-5 15,0 1-5-15,0 1-4 0,0 0 0 16,0 2-1-16,-2 1 1 0,2 1 1 16,0 1-5-16,0-3-2 15,0 3-4-15,0 0-1 0,0 2-4 0,0 2-3 16,0 3-2-16,0 4-1 0,0 7-1 16,2 7 2-16,-2 6 2 0,2 5 0 15,-2 5-1-15,2 3-1 16,-2 2-2-16,0 2-1 0,0 2 0 0,-2 1 0 15,-2-5 0-15,-2-4 1 0,0 2-1 16,1-3-1-16,3 4 0 0,-2 0-7 16,0-5-6-16,4-2-9 0,-2-5-6 0,2-3-2 15,0-5-8-15,0-4-18 0,4-6-30 16,-4-5 40-16,2-6-45 0,-2-4-37 16,-2-5 23-16,-6-6-83 15</inkml:trace>
  <inkml:trace contextRef="#ctx0" brushRef="#br0" timeOffset="128697.4">20537 17044 414 0,'0'0'15'0,"0"0"14"15,0 0 24-15,0 0 23 16,0 0-23-16,-52-4-12 0,50 2 7 0,0 1-5 15,0 0-8-15,2 1-15 0,0 0-14 16,0 0-4-16,4 0-2 16,2 0 0-16,9 0 1 0,3-1 1 0,7-1 2 15,4-2 1-15,6 1 1 0,7 1-1 16,5 0 1-16,5-1 2 0,8-3 0 16,4 2-4-16,6-3-2 0,2 2 0 15,9-1-1-15,0 3 1 0,-1 2 0 0,-1 0 0 16,-7 1 0-16,-8 2-2 0,-6 3 0 15,-12 0-6-15,-5 2 6 16,-8 1 0-16,-6 1-2 0,-4 0-3 0,-11-2-4 16,1-2-4-16,-9-4-6 15,-2-1-13-15,-2 0-14 0,-6 0 18 0,-9-3 4 16,-6-4-38-16,-22-3-58 0,2 1-92 16</inkml:trace>
  <inkml:trace contextRef="#ctx0" brushRef="#br0" timeOffset="129152.14">20454 17348 653 0,'0'0'0'16,"0"0"-6"-16,0 0 2 0,0 0 4 16,0 0 5-16,0 0 13 0,0 0 19 15,0 0 17-15,0 0-3 0,-21-42-19 16,21 42-11-16,0 5-9 0,5 0-5 15,3 7 1-15,0 1 1 0,0 7-2 16,5 0-1-16,-1 4-3 0,-1 3 1 16,1 4-2-1,-2 1 0-15,-1 4 1 0,-3 4-2 16,-2 4 0-16,2 3 1 0,-4 0 0 0,2-1-1 0,-2 0-1 0,5-2 1 16,1-3-1-16,0-3-1 15,0-3-9-15,1-5 2 0,1-3 5 0,2-3-2 16,-3-5-2-16,3-3 5 0,3-1 2 15,-3-2-1-15,7-3-1 16,1-1 0-16,5-2 2 0,4-1-2 16,6-3 1-16,4 0 1 0,9-2 0 0,2-1-1 15,7 0 1-15,7 0 0 0,7-1 1 16,5-2 0-16,5-1 1 0,2-1 0 16,1 1-1-16,1-2 0 0,-2 0-1 15,-3 0-8-15,-1-2 6 0,-7 0-14 16,-6 2-7-16,-2-1-18 0,-6-2-20 15,-6-2-2 1,-4-1-8-16,-9-3-44 0,-8-1-44 0,-10-1-91 0</inkml:trace>
  <inkml:trace contextRef="#ctx0" brushRef="#br0" timeOffset="129435.27">21767 17164 595 0,'0'0'7'0,"0"0"1"15,0 0-1-15,0 0 26 0,0 0 15 0,0 0 15 16,0 0-11-16,0 0-19 16,-31-40-10-16,31 42-5 0,0 4-6 15,0 6-4 1,0 11-3-16,0 12-1 0,4 12 1 0,0 6 1 0,2 3 2 0,3 1-4 15,3-2-3-15,-2 4 0 0,3 0 0 16,1-1-1-16,-4 1-12 0,3-4-16 16,-3-2-20-16,-4-8-29 0,-1-8-18 15,-5-10-24 1,-9-11-98-16</inkml:trace>
  <inkml:trace contextRef="#ctx0" brushRef="#br0" timeOffset="129812.58">20944 17602 413 0,'0'0'4'0,"0"0"0"16,0 0 46-16,0 0 33 0,0 0-30 15,0 0-11-15,0 0-3 0,0 0 1 16,0 0-8-16,-45 2-11 0,45-2 0 0,0 1-2 16,0 0-5-16,4 2-1 0,4 2 2 15,0 3 0-15,5 3-2 0,-1-1-5 16,3 3 0-16,-1 6-4 0,0 3-1 15,3 9-1-15,-5 4 0 0,5 7 0 16,-3 2 0-16,-1 0-2 0,1 0-5 16,-3-2-18-16,1-6-22 0,0-6-18 15,-3-8-18-15,3-8-22 0,-2-14-39 16,-3-3-36-16</inkml:trace>
  <inkml:trace contextRef="#ctx0" brushRef="#br0" timeOffset="130284.06">21219 17639 495 0,'0'0'24'0,"0"0"7"0,0 0 20 15,0 0 8-15,0 0-17 0,0 0-4 16,0 0 2-16,0 0-9 0,0 0-12 16,-21-11-6-16,21 11-4 0,0 0-3 15,0 0 0-15,0 1-1 0,0 1-2 16,4 4-2-16,1 4 3 0,1 6-1 15,2 8-1-15,0 4 2 0,3 1 1 16,-5 1-4-16,0 0 0 0,2-1-1 0,1-2 0 16,-5-3 0-16,0-3-1 0,-4-4-4 15,2-5 2-15,-2-2-1 0,0-5 2 16,0-3 1-16,0-1-2 0,0-1 2 16,0 0 0-16,0 0 1 0,0-1-1 15,0-4 0-15,0-3 1 0,0-6 3 16,0-2-1-16,0-6 0 0,0-4 1 15,0-4 2-15,0-3 3 0,-2-1 0 16,2 3-1-16,2 6-5 0,4 6-2 16,0 7 0-16,1 3 1 0,-1 1 1 0,-2 4 0 15,0 1 1-15,2 2-3 0,0 1 3 16,1 0-2-16,3 0 2 0,-4 3 0 16,4 2 1-16,1 2 2 0,-1 5-1 15,0 3-1-15,3 7-2 16,-3 4 0-16,1 3 1 0,1 1 0 0,-4 0-2 15,-4-2-1-15,1-4 0 0,1-4-7 16,0-5-12-16,-2-5-7 0,0-6-22 16,0-4-51-16,-4-14-54 0,0-11-179 15</inkml:trace>
  <inkml:trace contextRef="#ctx0" brushRef="#br0" timeOffset="131889.81">24923 16303 30 0,'0'0'364'0,"0"0"-307"0,0 0-11 0,-47 2 12 0,30-2-9 0,7-2-13 16,-5-3-9-16,1 1-4 0,6-2 1 15,-9-2-1-15,7 1-1 0,4 3-8 16,-5 3-1-16,3 1 2 16,0 0-2-16,2 1-1 0,-7 4-4 0,1 5-2 15,1 4-2-15,-9 4-2 16,-1 7-1-16,0 6 0 0,-8 1-1 0,0 3 1 16,3 2-1-16,-1 0 1 0,6 5-1 15,-6-3 1-15,9-2-1 0,1 1 0 16,3 0 0-16,3 2 0 0,3 5 0 15,2-1 1-15,4 3-1 0,0-3-2 16,2 0 1-16,4 1 1 0,2-2 0 16,4 0-1-1,9 2 1-15,-5-1 0 0,7-1 0 16,6-1 0-16,-4-3 0 0,10-2 0 0,2-3-1 0,8-3 1 16,-1-3 1-16,11-6 0 0,-3-3-1 0,8-4 1 15,-4-5-1 1,3-2 0-16,1-1 1 0,2-3-1 15,-4 0-1-15,-2-1-4 0,6 1 4 16,-9-2 0-16,1-2 1 0,0-6 0 0,-5-7 0 16,5-5 0-16,-6-9 1 0,5-5 1 15,-5-11-1-15,1-3 1 0,1-6 7 16,-11-2 3-16,-6 0-6 0,-12 1 1 0,-3-1 8 0,-10-3 4 16,-6-5-2-16,-4-4-6 0,-6-4-1 15,-15-11-2-15,-8 0-4 16,-10 0-1-16,-9 1-3 0,2 14-3 0,-3 5 2 15,-7 7 1-15,4 8 1 0,4 6-1 16,-6 6 2-16,11 6 0 0,-1 5 0 16,3 8 0-16,3 3 2 0,-7 5-1 15,5 7-1 1,-12 4 0-16,-1 12-2 16,-1 8-2-16,-13 5 0 0,3 8-13 0,0 5-14 15,2 4-8-15,8 2-9 0,2-4-2 16,13 0-24-16,6 0-3 0,14-4-27 15,6-1-37-15,9-7-88 0</inkml:trace>
  <inkml:trace contextRef="#ctx0" brushRef="#br0" timeOffset="132565.84">25116 17561 280 0,'0'0'35'16,"0"0"-10"-16,0 0-2 0,0 0 29 15,0 0 0-15,0 0-10 0,0 0-14 16,-19-26-8-16,17 25 0 0,2 0-1 16,0 1 2-16,0 0-3 0,0 0-4 0,0 0 0 15,-2 0 9-15,2 0 10 0,0 0 1 16,0 0-3-16,0 0 2 16,0 0-5-16,-2-1-6 0,2 1-5 15,-2-1-3-15,2 1-2 0,0 0 0 0,0 0-3 16,0 0 0-16,0 0-2 0,0 1-3 15,0-1-1-15,0 1 1 0,0-1-1 16,0 2-1-16,0 4-2 0,0 2 0 16,0 9 1-16,0 4 0 0,0 5 1 15,2 8 0-15,-2 3 0 0,2 3 2 16,-2 2-2-16,-4-1-1 0,4 0-1 16,0-4 0-16,2 0-1 0,-2-4-3 15,0-5 2-15,2-2-8 0,0-2-2 16,0-4-2-16,-2-4 0 0,0 0-2 15,0-4-8-15,0-2-5 0,0-1 0 16,2-3-7-16,-4-2-4 0,0 0-7 16,-2-2 1-16,0-2-11 0,-1 0-10 0,1-8-23 15,-8-6-62-15,2-2-122 0</inkml:trace>
  <inkml:trace contextRef="#ctx0" brushRef="#br0" timeOffset="132881.68">24721 18048 515 0,'0'0'9'0,"0"0"-8"0,0 0 0 16,0 0 20-16,0 0 50 0,0 0-17 16,0 0-9-16,0 0-10 0,0 0-11 15,-31-33-3-15,31 33-9 0,0 0-6 16,0 1-6-16,2 2-1 0,6 2 0 15,4 1 1-15,-1 1 1 0,12 0 0 16,-5-1 0-16,9-2 1 0,6 0 1 0,2 0-1 16,9-1 1-16,1 1 0 15,-2 0-1-15,9 2-2 0,-6 0 1 16,9 1-1-16,-3 5-5 16,2 1 4-16,6 2 1 0,-8 0 1 0,-1 0-1 15,-3-1 1-15,-1 2-1 0,-10-1-3 0,-3-2-10 16,-10-1-14-16,-7-1-15 0,-3 0-6 15,-12-3-5-15,-4 0-27 16,-22-1-44-16,-10-3-149 0</inkml:trace>
  <inkml:trace contextRef="#ctx0" brushRef="#br0" timeOffset="133433.34">24452 18341 251 0,'0'0'254'16,"0"0"-244"-1,0 0-2-15,0 0 32 0,0 0 24 0,0 0 2 0,0 0-3 16,0 0-21-16,2-37-15 0,-2 37-12 16,0 0-4-16,0 1-6 0,2 2-5 15,-2 2 0-15,4 5 0 0,-2 4 2 0,2 1 0 16,7 4 2-16,-5 5-1 15,-2 5 0-15,2 1-1 0,1-2 1 16,-3-5-2-16,-2-4 0 0,4 5 1 16,-4 4-2-16,2 4 1 0,-2 6-1 0,-2-3-2 15,2-1 2-15,-2-1 0 0,2-4-2 16,0-2-2-16,0-4 2 0,1-3 0 16,-1-4 1-16,2-3 0 0,2-3 0 15,-2-2-1-15,-2-3 1 0,0-2 0 16,0-1 1-16,4-1-2 0,1-1 1 0,3 0 1 15,0 0 0-15,5 0 0 16,1-3 0-16,3 0 0 0,4 1 0 0,4-1 0 31,6-1 0-31,0 1 0 0,6 1 0 0,6-1 2 0,3 3-1 0,10 0-1 16,-2-1 0 0,10 1-6-16,4-2 6 0,7-1-1 15,-3-1 1-15,7-3 1 0,-1 0 0 0,1 0 1 0,2 0-1 16,-11 3 1-16,0-1 0 0,-6 2-2 15,-8 2-3-15,-2 0 2 0,-15-1-14 16,-5 1-9-16,-5-1-16 0,-11-2-10 16,-7-2 7-16,-7-3 8 0,-4-4-40 15,-10-24-62-15,-19-3-101 0</inkml:trace>
  <inkml:trace contextRef="#ctx0" brushRef="#br0" timeOffset="133716.64">25684 18113 553 0,'0'0'60'0,"0"0"-51"16,0 0 18-16,0 0 53 15,0 0-1-15,0 0-32 0,0 0-15 0,0 0-8 16,-6-4-2-16,2 12-5 0,2 10-10 15,-3 9-5 1,5 9-1-16,0 6 0 0,0-2 2 0,0-6-1 0,0 2-1 16,5-2-1-16,-3 1 1 0,2 0-1 15,-2-6-10-15,2-6-14 16,0 3-6-16,6 5-28 0,-3 3-17 16,-1 3-19-16,0-5-7 0,2 0-27 15,-8-14-74-15</inkml:trace>
  <inkml:trace contextRef="#ctx0" brushRef="#br0" timeOffset="134063.03">24863 18454 452 0,'0'0'124'0,"0"0"-90"16,0 0-29-16,0 0 30 15,0 0 23-15,0 0-11 0,0 0-22 0,0 0 0 16,0 0-2-16,-2 5-5 0,2-4-4 16,0-1-3-16,0 3-1 0,0 0 0 15,2 3-3-15,2 1-1 0,5 2-3 16,-3 5-1-16,-2-1-1 0,2-1 0 15,3 2 0-15,-1-4 0 0,-2 4-1 16,0 3-1-16,7 2-13 0,1 4-14 16,-6-1-8-16,3-1-20 0,1-1-9 15,-8-1-10-15,2-4-27 0,3-8-69 16,-5-7-116-16</inkml:trace>
  <inkml:trace contextRef="#ctx0" brushRef="#br0" timeOffset="134551.51">25095 18443 246 0,'0'0'315'0,"0"0"-277"0,0 0-16 15,0 0 34-15,0 0 19 0,0 0-33 0,0 0-20 16,0 0-3-16,0 0 1 0,-29-3-4 16,29 3-9-16,0 0-2 15,0 0-4-15,0 0 0 0,0 0-1 0,0 0 0 16,0 0-1-16,0 0-2 0,2 0 2 15,4 1-1-15,0 1 0 0,-1 1 1 16,5 4 1-16,6 0 0 0,-7 0 0 16,5 2 1-16,1 0 0 0,-5 3-1 15,2-3 0-15,-3 0 1 0,-3 0 0 16,-2 0 0-16,0-2-1 0,-4-2 1 16,2-2-1-16,-2 0 1 0,0 1 0 15,0 0 0-15,0 3 0 0,0-3 0 0,0-1 0 16,-2 1 1-16,0-1-2 15,-2-1 2-15,2 0-2 0,0-1 0 16,0 0 0-16,2-1 0 0,0 0-2 16,-2-2 1-16,2-6 1 0,0-7 0 0,0-12 1 15,2-8 2-15,8-11-1 0,7-3 1 16,-5 9-3-16,9 10 1 0,-13 16 0 16,0 10-1-16,-2 4 2 0,-4 0 1 15,5 4 2-15,-1 3 0 0,-4 4-1 16,4 4-1-16,2 6 0 0,5 5-3 15,-7 5 2-15,2-2-1 0,-2-2-1 0,-1-6-8 16,1-5-7-16,-4 4-5 16,2 2-5-16,-2-1-16 0,-2 2-40 15,4-4-24-15,11-19-69 0,-3-12-96 16</inkml:trace>
  <inkml:trace contextRef="#ctx0" brushRef="#br0" timeOffset="135732.81">29878 13736 68 0,'0'0'186'0,"0"0"-109"0,0 0-35 16,-64-35-1-16,43 31 4 0,1 0 6 15,-7 1-14-15,2-1 8 0,-4-1-10 16,4 2-6-16,-2-2-1 0,1-3-2 16,1 5-1-16,-2-3-5 0,4 1 0 15,-6 2-1-15,-2-4-5 16,-2 0-4-16,-6 2-2 0,-7-1-4 16,1 3 0-16,1 3 0 0,-5 1-1 15,3 8-1-15,-3 5 3 0,5 3 3 0,5 4-1 0,4 8-1 16,0 6 2-16,4 10-1 0,4 9-5 15,-2 5-1-15,4 7 1 0,9 3 0 16,-1-1-2-16,7 0 1 0,10-4-1 16,0-2 0-16,0-1 0 0,8-1 1 15,7-2-1-15,-1-1 2 0,5-2-1 16,-1 0 0-16,5-5-1 0,-4 0 2 16,5-2-2-16,1-3 1 0,4-4-1 15,0-5 0-15,2-6-1 0,4-4-1 16,2-6 2-16,5-5 1 0,1-5-1 15,9-4 2-15,-5-6 0 0,13-3 0 16,0-11 0-16,4-6 1 0,2-6 1 0,1-3 0 16,-1-3-4-1,4-2-1-15,-4 0 1 0,-2-5 1 0,-2 0 3 0,-4-6 3 16,-4-2 4 0,0-3-3-16,-9-6 4 0,5-3 2 0,-7-5-1 0,-4-5-1 15,-5 0-4-15,-3-4 1 0,-11 2-1 16,-12 3-8-16,-5 4 0 0,-8 2 0 15,-17 3 0-15,-9 4 0 16,-15 2 0-16,-12 6 0 0,-14 6 0 0,-11 9-12 16,-16 13-6-16,-11 11-5 15,-1 9-3-15,-5 6 4 0,9 6 3 0,5 5-5 0,11 3-2 16,13 5-2-16,12 4-12 16,12 2 8-16,15 6-18 0,4 2-20 0,6 2-66 15,0-1-123-15</inkml:trace>
  <inkml:trace contextRef="#ctx0" brushRef="#br0" timeOffset="136292.12">29233 15039 37 0,'0'0'137'0,"0"0"-91"0,0 0 0 0,0 0 3 15,0 0-12-15,0 0 0 0,0 0-4 16,4-3 5-16,-4 3 9 0,0 0 0 16,0 0 1-16,0-3 1 0,0 2 3 15,0-1 4-15,0 2-9 0,0-3-11 16,0 3-5-16,0 0-3 0,0 0-8 0,0 5-3 15,0-1-3-15,0 6-3 16,0 9-4-16,0 10 1 0,0 11 2 16,-4 7-1-16,8 9-2 0,-4 2-2 0,0 5-1 15,2 2-2-15,0-1-1 0,3-1 1 16,-1-1-1-16,0-4 3 0,0-1-4 16,4-5 0-16,5-3 0 0,-5-5 0 15,0-7 0-15,5-5 0 0,-7-8-10 16,-2-5-3-16,-2-8-8 0,-2-6-8 15,0-3-3-15,0-2-8 0,0-7-4 16,-4-8-3-16,-4-10-32 0,-5-4-18 0,1-4-77 16,1 5-111-16</inkml:trace>
  <inkml:trace contextRef="#ctx0" brushRef="#br0" timeOffset="136598.03">28685 15873 623 0,'0'0'28'16,"0"0"-6"-16,0 0-13 0,0 0 8 15,0 0-3-15,0 0-10 0,0 0 7 16,0 0 9-16,0 0 0 0,7 51 1 16,-1-44-5-16,8 3-5 0,-5 2-2 15,7-2 1-15,5 2 2 0,4-4 1 0,6-1-2 16,6-3-1-16,6-4 0 0,9-1 0 15,10-7 2-15,4-4-6 0,6-1 2 16,5-3 0-16,-1 2-3 0,7 2-1 16,-11 2-1-16,-3 1 0 0,-1 3-1 15,-4 0-1-15,-6 2-1 0,0 2-3 16,-5 2-1-16,1 0-4 0,2-1-11 16,-2 2 0-16,-1 2-9 15,1 1-16-15,-6-2-36 0,-9-2-33 0,-14 0-92 16</inkml:trace>
  <inkml:trace contextRef="#ctx0" brushRef="#br0" timeOffset="137117.96">28832 15992 681 0,'0'0'62'0,"0"0"-60"0,0 0 3 0,0 0 37 16,0 0 3-16,0 0-19 0,0 0-10 15,0 0-6-15,-14-23-6 0,14 34-2 16,0 2-2-16,-2 8 2 0,0 4 2 16,-3 5 3-16,3 6 0 0,-2 5-2 15,4 4-1-15,-4 4-2 0,2-1-1 16,0 5 1-16,2-5-1 0,0 3 0 15,0 0 0-15,0 0 0 0,0-6-1 16,2-3 1-16,2 1-1 0,7-2 1 16,-3 2-1-16,0-1 0 0,7-3-1 15,-5-4-1-15,4-3 2 0,5-2-1 16,-3-5 1-16,3-1 0 0,2-4 0 0,-5-4 0 16,7-1 1-16,-4-2-1 0,8-3 1 15,-3-1-1-15,5-1 1 0,2-2 0 16,2-2 1-16,5-2 0 0,1-2 1 15,4-1-1-15,9-1 2 0,-2-3-1 16,5-1 0-16,5-2 0 0,6 2-1 16,1-2 2-16,9 2-4 15,5 0-2-15,-1 2 1 0,5 1-1 0,-2-1 1 16,1-1 1-16,-3 2 0 0,0-3-2 16,-7 1-4-16,-4-5-5 0,-6-2 0 0,-1-2-9 15,-14-4-9-15,-5-2-14 0,-13-8-20 16,-13-6-15-16,-12-7-12 0,-16-13-94 15</inkml:trace>
  <inkml:trace contextRef="#ctx0" brushRef="#br0" timeOffset="137448.81">30349 15865 6 0,'-8'-59'645'0,"2"27"-612"16,2 2-29-16,2 8 1 0,0 8 58 16,-4 10 7-16,6 2-20 0,-3 1-13 15,3 1-11 1,-2 0-8-16,-2 5-9 0,2 8-6 0,-2 9-2 0,0 12 2 16,0 7-1-16,0 11 1 15,0 6-1-15,8 1 0 0,-4 4-1 0,2 3 0 16,4 4-1-16,2 3 1 0,3-1-1 15,5 0 0-15,1-5 0 0,3-4-2 16,3-10-4-16,-2-5-12 16,1-6 10-16,3-4-13 0,-2 1-10 0,0-4-6 0,-7-6-23 15,-7-8-39-15,-9-2-3 0,-19-10-82 16,-6-4-178-16</inkml:trace>
  <inkml:trace contextRef="#ctx0" brushRef="#br0" timeOffset="137873.73">29126 16364 433 0,'0'0'102'0,"0"0"-75"0,0 0-19 16,0 0 22 0,0 0 17-16,0 0 0 0,0 0 2 0,0 0 0 0,0 0-15 15,-4 14-5-15,8-13-5 0,0 1-3 0,4 1-5 31,0 1-2-31,3 2-5 0,-3 1 1 0,9 4-5 0,-5 2 0 0,7 5-1 16,-5 4-1-16,9 6 1 0,-1 2-3 16,-3 3 0-16,6-3 2 0,-4 0-3 31,-1 1 1-31,3-1-1 0,-6 3-5 0,1-2-11 16,-5-5-7-16,3-5-5 15,-12-5-13-15,2-5-10 0,-4-6-23 0,-2-3 4 16,0-2-2-16,-6-5-12 15,-2-14-61-15,-4-5-123 0</inkml:trace>
  <inkml:trace contextRef="#ctx0" brushRef="#br0" timeOffset="138439.79">29397 16408 607 0,'0'0'16'0,"0"0"-16"0,0 0 0 16,0 0 24-16,0 0 10 0,0 0-6 16,0 0 1-16,0 0-1 0,0 0-5 15,6-22-2-15,-6 20-3 0,0-1-5 0,2 3-3 16,-2-1-3-16,2-1-1 0,2 0-1 16,0 1-4-16,2-2 2 0,3 0 0 15,5-1 2-15,-2-2-1 0,7-1 0 16,-2 0 1-16,5-1-1 0,5-1 0 15,-6 4-2-15,4 0 0 0,2 3-2 16,-5 2 0-16,-3 0 0 0,0 6-1 16,-5 3-1-16,-2 4 2 0,1 6 1 0,-5 1 4 15,-4 5-3-15,4 2 0 16,-3 1 0-16,-3 0 0 0,0-3-2 16,2 0 0-16,-4-4 0 0,0-6 0 15,2-4 0-15,0-3-1 0,0-3 1 16,-2-2-1-16,0-3 1 0,0 0 0 0,0 0 0 15,0 0 1-15,0 0 1 0,0-1 2 16,0-2 2-16,0-4 6 0,0-6-1 16,0-2-4-16,0-8-1 0,2-1-4 15,-2-4 1-15,4-5 0 0,5 2-1 16,-3 2-2-16,0 4 0 0,4 4 0 16,1 7 0-16,-3 3 0 0,-2 4 1 15,2 1 1-15,-4 5-1 0,7 0 1 16,-3 1 0-16,0 2-2 0,5 7 0 15,1 4 0-15,9 4 1 0,-4 7 0 0,7 0 0 16,1-1 0-16,0 2-1 0,-4-4 0 16,6 1-2-16,-2-4-4 0,-2-2-10 15,-3-1-11-15,-3-3-5 0,-5-5-35 16,-10-4-64-16,-4-6-108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4:53:48.313"/>
    </inkml:context>
    <inkml:brush xml:id="br0">
      <inkml:brushProperty name="width" value="0.05292" units="cm"/>
      <inkml:brushProperty name="height" value="0.05292" units="cm"/>
      <inkml:brushProperty name="color" value="#FF0000"/>
    </inkml:brush>
  </inkml:definitions>
  <inkml:trace contextRef="#ctx0" brushRef="#br0">11964 7763 132 0,'0'0'19'0,"0"0"-19"16,0 0-1-16,0 0 1 0,54-21 1 0,-41 17 2 15,7-2 1-15,-7 1 4 0,7 0 2 16,-9 3 7-16,1 0 2 15,-2 0 2-15,-5 2 1 0,-3 0-4 0,0 0-2 16,-2 0 1-16,0 0 3 16,0 0 27-16,0 0 18 0,0 0-11 15,0 0-11-15,0 0-11 0,0 0-12 0,0 0-10 16,0-1-7-16,0 0 1 0,0 1 0 16,0 0 2-16,2 0 1 0,-2 0 0 15,4 0 1-15,0 0 1 0,6 0 1 16,-3-1-2-16,-1-1-2 0,6 1-2 15,1 1 0-15,1 0 0 0,5 0 2 16,3 0 1-16,3 0 3 0,6 0 3 16,4 0-3-16,5 0-2 0,3 0-3 15,-2 0 0 1,9 0-1-16,2 0-3 0,8-2 1 16,2 1 0-16,2 1 0 0,4-3 1 0,2 3-3 15,3-2 1-15,5-2 1 0,3 0-1 16,1-3 1-16,3 1 0 0,10-4 4 0,0 0 1 0,0-1-2 15,5 3-3-15,-5-1 3 0,0 4 1 16,-4-1 0-16,0 2 2 16,-13 2-3-16,1 0 1 0,-9 2 0 0,-4-1-2 15,-8 1-1-15,-2 0-2 0,0 0 1 0,-9-1 2 16,-3 1-1-16,-3 2 2 16,-8 0 0-16,0 2-3 0,-8-2 0 0,-6 1-1 15,3-3 2-15,-9 0-1 16,3 2-1-16,-7-2 2 0,-1 0 2 0,0 0 0 15,0 0 0-15,-3 1-1 0,-1-1 1 16,-2 0 1-16,2 0 0 0,-4 0-2 16,0 0-3-16,0 0 0 0,0 0 1 15,0 0 0-15,0-1-1 0,0 1 1 16,0 0-1-16,0 0 0 0,0 0 0 16,0 0 1-16,0 0-1 0,0-2 0 15,0 2-1-15,0-1-1 0,-2-2 0 16,2 3-10-16,0-1-6 0,0 0-9 15,0 1-6-15,0 0-16 0,4-2-26 16,8-1-18-16,3-5-62 16,3 1-55-16</inkml:trace>
  <inkml:trace contextRef="#ctx0" brushRef="#br0" timeOffset="883.24">17876 7788 186 0,'0'0'99'15,"0"0"-86"-15,0 0 12 0,0 0 20 0,0 0-6 16,0 0 1-16,-12-18-8 0,12 17-4 16,0 1-7-16,0 0-12 15,0 0-7-15,0 0-2 0,0 0 1 0,6 0 2 16,0-2 7-16,-1 0 5 0,3 1 3 16,8-2 0-16,-3 2-2 0,5-3-2 15,1-1-1-15,4 3 1 0,4-1 2 16,2 0-6-16,-3 0-1 0,3-2-3 0,9 1 4 15,-1-3-3-15,4 1 1 16,5-1 0-16,5 0 1 0,9 1-1 0,8-2 1 16,7-1 0-16,10 1-4 15,-1-2 0-15,7 3-1 0,-8-2-1 16,4 3-3-16,-7-1-1 0,-7 2 1 0,-15 1-1 16,-7 3 1-16,-18 1 1 0,-8 0-1 15,-14 0 1-15,-7 0-1 0,-4 0 2 16,0 0-2-16,-4 0 5 0,-5 0-3 15,-7 0-2-15,-5 0-32 0,-4 0-19 16,-8 1-11-16,4 3-16 0,2 3-25 0,1-2-7 16,11-2-66-1</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4:54:13.752"/>
    </inkml:context>
    <inkml:brush xml:id="br0">
      <inkml:brushProperty name="width" value="0.05292" units="cm"/>
      <inkml:brushProperty name="height" value="0.05292" units="cm"/>
      <inkml:brushProperty name="color" value="#FF0000"/>
    </inkml:brush>
  </inkml:definitions>
  <inkml:trace contextRef="#ctx0" brushRef="#br0">4901 6162 173 0,'0'0'62'0,"0"0"-11"0,0 0-7 16,0 0 5-16,0 0 4 0,0 0-3 15,0 0-3-15,0 0-5 16,0-16-10-16,0 16-1 0,-4 0-10 0,4 0 2 15,0 0 1-15,0 0 2 0,0 0-6 16,0 0-2-16,0 0-7 0,0 4-5 16,0 3-3-16,6 3-2 0,0 1 2 15,1 4 3-15,-1 2 0 0,0 2-1 16,4 3-2-16,1-5 0 16,-5-1-2-16,6-2 0 0,-1-3 1 0,-3-4 0 15,0-3 1-15,9-2 4 0,-5-2 1 16,7-2 6-16,-5-7 6 0,11-9 0 0,2-7-3 15,0-7-4-15,6-5 1 16,2-5-3-16,4-2-4 0,-2-3-3 0,-1 1-4 16,-1-2 3-16,-2 7-2 0,-4 6 0 31,-2 5 0-31,-9 10-1 0,3 3-25 16,-11 8-21-16,3 6-36 0,-7 3-55 15,-4 0-86-15</inkml:trace>
  <inkml:trace contextRef="#ctx0" brushRef="#br0" timeOffset="33703.3">5253 14024 422 0,'0'0'55'0,"0"0"-14"0,0 0 8 16,0 0 3 0,0 0-11-16,0 0-14 0,0 0-3 0,0 0-5 0,-38-38-2 15,32 38-2-15,-2 3-1 0,-2 1 2 16,1 1-8-16,1 4-2 0,-4 2-2 15,3 3 1-15,1 4-2 0,-4 3-1 16,-1 6-2-16,3 4 0 16,-7 6 1-16,5 1 0 0,-9 6 0 15,9 2 1-15,-7 3 1 16,7 1 4-16,2 1-1 0,-1 2-3 16,7-2 0-16,2 2-1 0,2-3 0 15,4-4 0-15,6-3 0 0,3-6-1 16,3-4 1-16,1-8-2 0,4-2 0 15,-3-6 0-15,7-5 0 0,-2-4-3 16,6-3 3-16,-4-3-3 0,3-1-15 16,-3-3-29-16,-2-5-31 0,-6-2-22 0,-3-4-70 15,-4 3-164-15</inkml:trace>
  <inkml:trace contextRef="#ctx0" brushRef="#br0" timeOffset="34033.74">5699 14190 405 0,'0'0'58'15,"0"0"11"-15,0 0 9 0,0 0-15 0,0 0-10 16,0 0-8-16,0 0-8 0,0 0-11 15,-8-21-5-15,8 21-5 0,0 0-4 16,0 0-1-16,0 6-5 0,0-1-3 16,0 5-2-16,0 4 1 15,0 5-1-15,0 3 2 0,-2 4 0 0,2 5-1 16,-4 3-1-16,-1 6-1 0,1 6 1 16,2-2-1-16,-2 1 0 0,0-2 0 15,2-4-18-15,0-5-20 0,2-3-27 0,0 0-51 16,0-4-62-16,0-3-179 15</inkml:trace>
  <inkml:trace contextRef="#ctx0" brushRef="#br0" timeOffset="34286.32">6272 14725 557 0,'0'0'70'0,"0"0"-6"0,0 0 7 16,0 0-3-16,0 0-27 0,0 0-15 15,0 0-3-15,0 0-6 0,0 0-8 16,-15-20-6-16,7 36-1 16,-2 3-2-16,-1 5 0 0,-1 2 1 0,-3 2 0 15,-3 4 0-15,-1 1-1 0,-4 3-1 16,-1-1-11-16,1-2-13 0,-4 1-15 15,0-7-36-15,2-4-50 16,5-8-72-16,3-6-277 0</inkml:trace>
  <inkml:trace contextRef="#ctx0" brushRef="#br0" timeOffset="34994.03">7270 14251 246 0,'0'0'249'15,"0"0"-190"-15,0 0 9 0,0 0-11 0,0 0 0 16,0 0-22-16,0 0-11 0,0 0-7 16,0 0-4-16,-33-22-4 0,33 22-3 15,0 0-3-15,-2 0 0 16,0 1-1-16,-2 1 1 0,-7 1-1 0,-5 0 0 16,-9 1-2-16,0 2-6 0,-6 0-6 15,-4 2 0-15,4-3 4 0,2-1-4 16,4-2 8-16,9 0 3 0,3-2 1 15,5-1-1-15,0-5 1 0,-2-2 0 16,5-1 1-16,-1 0 0 16,2 1 3-16,2 1 3 0,0 3 0 0,0-3 2 15,2 0-2-15,0 1-2 0,2-2-2 16,2 1 0-16,8-2-3 0,3-1 1 0,4 1-2 16,3-1 2-16,7 1 1 0,4 2-1 15,0 1 1-15,0 5 0 16,-2 1 2-16,-4 3-4 0,-4 6 1 15,-4 2-1-15,-9 4 1 0,-4 0-1 0,0 3 1 16,-6 4 0-16,-6 3 1 0,-2 6-1 16,-9 1 0-16,-5 4-1 0,-5 2 0 15,2 0-1-15,-2-1-1 0,6-4 0 16,1-4 1-16,5-3 0 0,-1-7 0 16,7-1 1-16,3-5 0 0,2-3 0 0,0-2 0 15,4-4 0-15,0-3 0 16,0-1 0-16,0 0-2 0,0 0-1 15,0-1 3-15,8-1 2 0,-2 1 3 0,9-1 3 16,-1 0 2-16,13-1-5 0,-2 0-1 16,4 1-2-16,2 1 0 0,2 1-2 15,0 0 0 1,-8 0 0-16,-2 0-6 0,-13 0-17 0,-2 0-19 16,-6 0-41-16,-2-3-29 0,-8-1-70 15,0-7-227-15</inkml:trace>
  <inkml:trace contextRef="#ctx0" brushRef="#br0" timeOffset="35325.3">7539 14003 430 0,'0'0'63'0,"0"0"-14"15,0 0 1-15,0 0 7 16,0 0-10-16,0 0-3 16,0 0-6-16,0 0-4 0,0-8-9 0,4 9-4 0,2 0-3 15,4 4-1 1,-1 2-2-16,7 3 1 0,1 5 1 16,-1 0-1-16,1 4-3 0,-1 3-5 15,-3 4-1-15,-1 3-1 0,-4 3-3 0,-3 6-1 0,-5 2 0 16,-9 3-1-16,-9 3 0 15,-1 0-1-15,-10-2-2 0,-8 0-12 0,0-6-13 16,-9-2-18-16,-5-6-21 16,-5-7-67-16,0-8-128 0</inkml:trace>
  <inkml:trace contextRef="#ctx0" brushRef="#br0" timeOffset="46522.41">8378 14555 112 0,'0'0'351'16,"0"0"-300"-16,0 0-19 0,0 0 71 0,0 0-49 15,0 0-19-15,0 0-11 16,12-21-2-16,-12 21 2 0,0 0-7 16,0 3-6-16,0 4-6 0,0 3 1 0,-4 5 1 15,-4 4-2-15,-2 3 0 16,-7 5-4-16,-6-1 2 0,-1 1-3 16,-1 2-4-16,-2 1-22 0,0-2-23 0,2-6-38 15,7-3-18-15,3-3-81 0,5-7-141 16</inkml:trace>
  <inkml:trace contextRef="#ctx0" brushRef="#br0" timeOffset="46899.68">9414 13882 285 0,'0'0'112'0,"0"0"-60"15,0 0 11-15,0 0-1 0,0 0-17 16,0 0-12-16,-48-52-1 0,42 48 0 16,0 5-4-16,0-1-5 0,1 0-7 15,-1 0-1-15,-2 4-3 0,0 4-5 16,-1 7-3-16,-3 2-2 0,-5 8 0 0,3 6-2 15,-5 3 1-15,5 6-1 16,-3 2 1-16,3 4-2 16,-3 4 0-16,1 3 1 0,-1 3 0 0,5 3 0 0,4 1 0 15,-1 1 0-15,5 0 0 0,4 0 0 16,2-4 0-16,4-3 0 0,11-6 0 16,-5-8 0-16,9-7-15 0,2-9-18 15,2-7-11-15,1-6-17 0,1-11-15 16,0-1-30-16,-2-11-35 0,-6-3-66 15</inkml:trace>
  <inkml:trace contextRef="#ctx0" brushRef="#br0" timeOffset="47213.51">9575 14111 363 0,'0'0'47'0,"0"0"10"16,0 0 6-16,0 0 6 16,0 0-20-16,0 0-7 0,0 0 4 0,0 0-5 15,-19-40-5-15,17 40-10 16,2 0-4-16,0 0-4 16,0 0-8-16,0 1-7 0,0 3-3 0,2 3 0 15,2 6 0-15,1 2 0 0,-1 4 1 0,2 6 1 16,-4 3-1-16,0 4 0 0,2 4 1 15,0-2-2-15,-2 3 2 0,3-4-2 16,-1 1 0-16,0-2 0 0,-4 1-21 16,0 0-18-16,-4-2-20 0,-7-4-30 15,-3-2-29-15,-1-4-164 0</inkml:trace>
  <inkml:trace contextRef="#ctx0" brushRef="#br0" timeOffset="47841.13">9990 14590 396 0,'0'0'127'0,"0"0"-56"0,0 0-11 15,0 0 10-15,0 0-12 0,0 0-15 16,0 0-12-16,0 0-2 0,7-26-9 16,-7 26-6-16,0 0-6 0,0 0-2 15,0 3-2-15,0 0-3 0,0 4-1 16,0 4 0-16,0 5 1 0,-7 3 0 15,-5 6 1-15,-2 3 0 0,-9 1-2 16,-6 2-13 0,-4 3-9-16,-4 1-15 0,-9-1-10 0,3-7-39 0,3-4-30 0,9-7-73 15,13-7-139-15</inkml:trace>
  <inkml:trace contextRef="#ctx0" brushRef="#br0" timeOffset="48171.31">10505 13989 324 0,'0'0'50'0,"0"0"-7"0,-54-5-3 0,38 14 9 15,-3 1-19-15,5-1-3 0,5 2 0 16,-3-2-8-16,6-2-3 0,4-2-3 16,2-3-4-16,0-2-2 0,4 1-1 15,2-1-1-15,7 0 7 0,3-3 11 16,7-2 9 0,8-3-3-16,4-4-9 0,2 1-9 0,0-2-7 0,3 1-4 15,-7 1 0-15,-4-2-1 0,-7 6-12 0,-11 1-35 16,-5 1-20-16,-6 1-15 0,-6 0-33 15,-9-2-34-15</inkml:trace>
  <inkml:trace contextRef="#ctx0" brushRef="#br0" timeOffset="48600.38">10427 14021 6 0,'0'0'446'0,"0"0"-379"16,0 0-13-16,0 0-19 0,0 0-11 15,-34 54-13-15,28-36 2 0,4 4 12 16,-2 4 3-16,-2 2-3 0,0 6-8 0,4 1-4 16,-5 1-1-16,1-2-5 0,2-5-1 15,0 0-3-15,0 0-2 16,-2-4 0-16,4-1 0 0,-3-6-1 16,3-8 1-16,2-5 0 0,0-2-1 15,0-2 0-15,0-1 0 0,0 0-1 0,0 0-1 16,2-4 0-16,3-2 2 0,-3-3 0 15,8-6 4-15,4-1 9 0,-1-4 3 16,5-2 2-16,-1-1-2 0,6 2-6 16,4-1-4-16,-5 1-2 0,7 3-1 15,-2 5 0-15,4 2-2 0,-2 6 1 16,2 1-2-16,0 4-2 0,-6 0 2 16,2 4 0-16,0 5 1 0,-1 3 0 15,-1 1 0-15,-6 3 3 0,0 1-1 16,-9 0 0-16,-4 2 0 0,-2 2 0 15,-4 1-2-15,-4 2 2 0,-8 1-1 0,-7 3 1 16,-2 1-2-16,-10-1-1 0,2-4-21 16,-2-4 3-16,-2-2-18 0,6-6-28 15,1-3-17-15,7-5-32 0,7-3-55 16,3-1-110-16</inkml:trace>
  <inkml:trace contextRef="#ctx0" brushRef="#br0" timeOffset="48901.33">11061 13804 166 0,'0'0'299'15,"0"0"-220"-15,0 0-10 0,0 0-11 16,0 0 1-16,0 0-19 0,0 0-9 15,0 0-13-15,-2-22-3 0,6 26-4 16,0 4-1-16,9 2 3 0,1 3 6 16,1 2-3-16,3 4-5 0,1 3 0 15,0 3-3-15,5-2-3 0,-7 3-3 16,-1 4 0-16,-5 5-1 0,-9 7 1 0,-2 5-1 16,-13 5-1-16,-7 4 0 0,-7 2-5 15,-8 2-14-15,-2-3-17 16,-3-1-20-16,5-3-39 0,2-5-27 0,4-7-69 15</inkml:trace>
  <inkml:trace contextRef="#ctx0" brushRef="#br0" timeOffset="49129.32">11630 14443 726 0,'0'0'80'0,"0"0"-52"0,20 57-10 16,-11-38 25-16,-3 4-9 0,2 2-14 16,2-1-6-16,-5 3 1 15,-5 1-2-15,0 3-5 0,-13 3-2 0,-8 1-3 16,-8 6 0-16,-8-1 0 0,-12-1-3 16,-5 1-14-16,-18-1-17 0,-9 0-23 15,-12-4-40-15,-15-7-129 0</inkml:trace>
  <inkml:trace contextRef="#ctx0" brushRef="#br0" timeOffset="79041.7">12955 13686 244 0,'0'0'48'0,"0"0"-17"0,0 0 6 0,0 0 2 16,0 0 0-16,0 0 5 16,0 0 3-16,0 0-1 0,0 0 6 15,2 4-13-15,-6-4-8 0,-1 4-2 16,3 2-11-16,-2 0-5 0,-2 6-4 15,-4 2-3-15,1 8-2 0,3 7 1 0,-2 5 1 16,-4 7-1-16,1 10 1 16,-3 6-3-16,-3 11 1 0,9 1 0 0,-7 1-1 15,5-2-3 1,8-4 2-16,2-5-2 0,0-8 1 0,8-3-1 16,7-5 1-16,-3-5 0 0,13-3-1 15,0-7 0-15,4-6-2 0,8-6-12 16,6-9-19-16,-3-8-7 0,7-8-7 0,3-11-13 15,-7-8-25-15,-1-9-54 0,-9 2-132 0</inkml:trace>
  <inkml:trace contextRef="#ctx0" brushRef="#br0" timeOffset="79499.27">13544 13941 592 0,'0'0'33'15,"0"0"-3"1,0 0 1-16,0 0 0 0,4-53-16 0,2 48 1 0,-2 1 2 15,-2 2-5-15,2 2-2 0,-4 0-6 0,0 0 0 16,-4 2-2-16,-2 6 4 0,-4 6 3 16,-9 1 2-16,-4 6-10 15,-8 0-2-15,-8 3-6 0,0-1-10 0,-2-2-7 16,1-4-3-16,7-2 10 16,10-5 11-16,9-5 4 0,6-5 1 0,4-2 1 15,4-10-1-15,0-6 1 0,4-7 1 16,6-7 3-16,5-4 1 0,5-5-1 15,13 2-1-15,0 2-4 0,0 3-1 16,13 5 0-16,3 4 1 16,-1 8 1-16,2 6 1 0,-11 5 2 0,-6 6 0 15,-4 10-1-15,-17 9-1 0,-3 8-1 16,-9 9 2-16,-11 8 1 0,-7 8 2 0,-7 3-3 16,-8 2 1-16,-4 2-3 15,-1-5 0-15,5-3-1 0,4-5 0 16,5-6 1-16,11-3-1 0,1-7 0 0,3-2 0 15,9-4 0-15,0-3-1 0,5-1 1 16,7-3 0 0,5-6-1-16,-1-3 0 0,7-5-1 0,4-2 2 0,6-3-1 0,4-10 1 15,2-5-1-15,9-8-16 16,-3-4-40 0,5-4-45-16,-11 1-89 0</inkml:trace>
  <inkml:trace contextRef="#ctx0" brushRef="#br0" timeOffset="79688.25">14261 14207 661 0,'0'0'51'0,"0"0"7"0,0 0-25 0,0 0-26 16,-6 61-1-16,10-46 4 0,0 3 5 15,-2 1 0-15,-2 4-1 16,-2 5-2-16,-8 2-2 0,-3 3-5 0,-1 2-1 15,-11 0-1-15,-2 4-2 0,-8-3 1 16,2-3-2-16,-4-2-23 0,0-3-36 16,4-4-44-16,4-8-28 0,4-7-84 15</inkml:trace>
  <inkml:trace contextRef="#ctx0" brushRef="#br0" timeOffset="80081.12">15154 13737 585 0,'0'0'44'0,"0"0"4"0,0 0 9 0,0 0-6 16,0 0-17-16,0 0-7 0,0 0-5 15,0 0-2-15,0 0-4 0,-27-40-6 16,19 48-6-16,-7 8-2 0,-1 4-2 15,-7 8 1-15,-8 4 0 0,2 2 1 16,-2 2-2-16,4 0 0 0,5 1-9 0,-1-1 8 16,4-4-3-16,7-1-2 0,8-6-1 15,0-2 2-15,2-2 2 0,2-7 2 16,4-1 0-16,2-2-1 0,6-4 2 16,7 0 0-16,2-5-1 15,1-2 1-15,7 0 0 0,6-5 1 0,5-4-1 16,3-4 2-16,-4-4-1 0,-1-1-1 15,-1-1 0-15,-4-2-1 0,-4 0 1 16,-4 1-4-16,-11 0-25 0,-4-3-25 16,-10 4-36-16,-10 0-29 0,-4 4-89 15</inkml:trace>
  <inkml:trace contextRef="#ctx0" brushRef="#br0" timeOffset="80254.55">15063 13752 574 0,'0'0'73'0,"0"0"6"15,0 0-2-15,0 0-24 0,0 0-22 16,0 0-13-16,0 0-10 0,0 0-4 16,8 23 1-16,7 6 3 0,-7 9 7 15,-2 4-6-15,-4 6-4 0,0 3-2 16,-2 2 0-16,-2 4-3 0,-2 0 0 16,-4-4-3-16,-2-8-25 0,1-9-11 15,5-11-17-15,2-7-30 0,-2-9-40 16,4-6-107-16</inkml:trace>
  <inkml:trace contextRef="#ctx0" brushRef="#br0" timeOffset="80490.98">15751 13321 639 0,'0'0'70'0,"0"0"-40"15,0 0-20-15,0 0 22 0,56 44 5 16,-33-31-13-16,4 3-8 0,-9 3 1 0,3 5-5 16,-8 5-7-16,-1 3-1 0,-12 5-3 15,-4 8 0-15,-15 8 2 16,-10 10-3-16,-6-2-14 0,-6 3-14 0,-9-2-21 16,1-5-32-16,-5-3-30 0,4-14-115 15</inkml:trace>
  <inkml:trace contextRef="#ctx0" brushRef="#br0" timeOffset="81058.66">16909 14257 370 0,'0'0'69'0,"0"0"-13"16,0 0-5-16,0 0 15 0,0 0-10 0,0 0-9 15,0 0-12-15,0 0-2 0,0 0-3 16,-4 8-7-16,4-7-6 16,0 0-1-16,0 0-6 0,0 5-3 0,-4 4-1 15,0 4-1-15,-3 8 0 0,-5 4 0 16,-15 3-2-16,-6 5 1 0,-12 0-4 15,-9 0-6 1,-12 4-43-16,-13 0-54 0,-12 0-63 0,-16-6-208 0</inkml:trace>
  <inkml:trace contextRef="#ctx0" brushRef="#br0" timeOffset="81876.82">6276 16138 371 0,'0'0'74'0,"0"0"-24"0,0 0 9 0,0 0-3 16,0 0-15-16,0 0-6 0,0 0 0 15,0 0-1-15,0 0-3 0,-58 1-6 16,52-1-5-16,-3 0-3 0,1 3-3 16,-4 2-3-16,1 2-4 0,1 2-2 15,-2 4-1-15,-3 6-2 0,-3 7 0 16,5 8-1-16,-5 8 0 0,7 9-1 15,-3 8 1-15,3 5-1 0,1 2 0 16,8-1 1-16,0-1-1 0,2-12 1 16,0-4 0-16,6-6-1 0,5-1 0 15,7-2-1-15,5-5-2 0,2-9-27 16,8-13-9-16,8-8-23 0,3-6-14 0,1-14-2 16,3-7-22-16,3-13-30 0,-3-1-51 15</inkml:trace>
  <inkml:trace contextRef="#ctx0" brushRef="#br0" timeOffset="82334.55">6857 16294 425 0,'0'0'76'0,"0"0"-20"16,0 0 4-16,0-56-9 0,0 51-13 16,0 1-8-16,0 1-2 0,0 2-6 15,0 1-4-15,0 0-4 0,0 0-4 0,-2 5-3 16,-7 2 0-16,-5 5-4 0,-11 5-2 15,-2 4-1-15,-6 3-2 0,-2 0-1 16,-4 3-6-16,1-3-1 0,5-5 1 16,7-1 5-16,5-8 2 0,4-5 1 15,9-3 1-15,0-2 1 0,2-6-1 16,-3-5 0-16,5-4-1 0,2-4-1 16,2-7 2-16,0-4 0 0,6-3 1 15,9-2-1-15,1 3 0 0,9-2-1 16,2 1 1-16,0 3-1 0,6 3 1 15,6 5 0-15,-6 5 1 0,0 7 0 0,-8 8-1 16,2 2 0-16,-6 8 0 0,-11 7 1 16,-4 9-2-16,-4 7 2 15,-4 4-1-15,-8 6 2 0,-5 6-2 16,-5 5 1-16,-3 3-1 0,0-2 0 0,3-1 0 16,1-4 0-16,7-5 0 0,1-6 0 15,3-5 0-15,6-9 1 0,2-5-1 16,0-9-1-16,2-3 1 0,8-2-1 15,1-4 1-15,5 0 0 0,1-1-1 16,8-5 1-16,-5-4 0 0,9-1-1 0,-2-3-30 16,6 0-46-16,-2-2-27 0,-2 0-54 15,-2 0-94-15</inkml:trace>
  <inkml:trace contextRef="#ctx0" brushRef="#br0" timeOffset="82539.02">7326 16394 619 0,'0'0'57'16,"0"0"-3"-16,0 0 2 16,0 0-11-16,0 0-13 0,0 0-13 15,0 0-10-15,12 51-1 0,-6-25 4 0,5 8 1 16,-7 9-3-16,-4 7-2 0,-4 5-2 16,-7-3-2-16,-5 5-1 0,-3 1-1 15,-3-1-1-15,-9 6-1 16,-2-7-3-16,-1-8-28 0,3-11-13 15,2-10-41-15,5-9-46 0,9-12-64 16,3-6-166-16</inkml:trace>
  <inkml:trace contextRef="#ctx0" brushRef="#br0" timeOffset="82806.87">7652 16186 501 0,'0'0'36'0,"0"0"2"16,0 0 14-16,0 0 5 0,0 0-21 15,0 0-4-15,0 0-7 0,0 0-3 0,0 0-4 16,-4 12-6-16,17-15-3 16,5-3 4-16,3-2 4 0,8-3-3 15,0-4-3-15,6-4-3 16,2-3-4-16,-2 2-2 0,1-3-2 0,-5 3-2 0,-7 4-7 15,-7 4-21-15,-5 2-20 0,-8 1-18 16,-4 2-25-16,-12 5-32 0,-5 2-90 16</inkml:trace>
  <inkml:trace contextRef="#ctx0" brushRef="#br0" timeOffset="83232.6">7607 16206 438 0,'0'0'94'0,"0"0"-34"16,0 0-3-16,-52 54-1 0,52-51-8 0,0 2-25 15,0 3-13-15,0 7-1 0,0 7 5 16,4 5 5-16,-4 5 2 0,3 2-3 16,-3 5-10-16,2 2-4 0,-2 0-3 15,0-3 0-15,0-6 0 0,0-1 1 16,0-7-2-16,0-3 1 0,0-4-1 16,0-5 0-16,0-4-1 0,0-4 1 15,0-3 0-15,0-1-1 0,0 0 1 0,2 0 0 31,-2-1 0-31,2-7 0 0,2-4 0 0,0-8 1 16,13-4-1-16,-3-5 0 0,7-2 4 0,10 0-1 0,-2 3-2 16,6 3 0-16,0 5 0 15,0 4 1-15,2 5-1 0,-2 6 0 16,-2 3-1-16,1 4-4 0,-1 8 3 16,-2 5 1-16,-5 2-1 0,-1 2 1 15,-8 2 1-15,-3 2-1 0,-5 2 1 16,-9 0 0-16,-5 0 1 15,-9 4 1-15,-5 2-1 0,-5-3 1 16,-3 1-1-16,-2-4-2 0,-2 1-1 16,-4 2-19-16,2-4-23 15,4-4 2-15,4-3-25 0,6-6 1 0,7-4-2 16,1-7-15-16,3-5-27 0,6-18-56 16</inkml:trace>
  <inkml:trace contextRef="#ctx0" brushRef="#br0" timeOffset="83519.14">8295 15985 572 0,'0'0'69'0,"0"0"-11"16,0 0 14-16,0 0-20 0,0 0-16 15,0 0-10-15,0 0-9 0,0 0-3 16,25 23 1-16,-4-9 2 0,4 4 2 15,4 2-1-15,-3 4-1 0,5 3-4 16,3 5-5-16,-10 0-8 0,5 9 0 0,-8 6 0 16,2 8 0-16,-11 5 0 0,-2 1 0 15,-8-1 0-15,-8 0 0 16,-10-1 0-16,-13-3 0 0,-2-8 0 16,-6-2 0-16,-3 0-16 0,-5-2-33 0,-5 3-8 15,1-6-45-15,-11-8-70 0,2-13-186 16</inkml:trace>
  <inkml:trace contextRef="#ctx0" brushRef="#br0" timeOffset="85813.73">9410 16565 390 0,'0'0'49'0,"0"0"19"0,0 0-21 15,0 0 10-15,0 0-13 0,0 0-2 16,0 0-2-16,0 0 1 0,0 0-6 0,0 0-13 16,0 3-7-16,0 3-3 0,-3 7-3 15,1 4-4-15,-4 6 1 16,-2 5 0-16,-4 4-3 0,-1 0-1 15,-8 0-1-15,1 4-1 0,-3 4-8 0,-4 3-15 16,0 1-15-16,2-4-36 0,5-6-26 16,3-6-58-16,7-12-161 0</inkml:trace>
  <inkml:trace contextRef="#ctx0" brushRef="#br0" timeOffset="86238.18">10393 16056 299 0,'0'0'21'16,"0"0"27"-16,0 0 17 0,0 0 0 0,-33-56-11 16,27 51-6-16,0 2-8 0,-2-1-8 15,4 0 0-15,-3 3 2 16,-1 0-3-16,0 2-1 0,-2 1-8 0,3 5-7 16,-1 3-5-16,2 5-5 0,-4 3-2 15,1 6-1-15,-3 7-2 0,2 5 0 16,-1 1 0-16,-1 6 0 0,1 6 0 15,3 3 0-15,2 5 0 0,-2 1 2 16,4 0-2-16,2-1 0 0,2-4 0 16,4-7 0-16,8-10-5 0,0-6-16 15,11-9-18-15,2-7-27 0,8-6-11 0,6-6-8 16,-1-4-21-16,-1-4-119 16,-4-6 2-16</inkml:trace>
  <inkml:trace contextRef="#ctx0" brushRef="#br0" timeOffset="86678.14">10838 16175 438 0,'0'0'142'15,"-12"-54"-130"-15,12 44 14 0,-3 4 16 16,-3 5 6-16,6-2-11 0,-2 3-3 16,-2 0-4-16,-4 1-8 0,0 3-4 15,-11 5-8-15,-2 9-10 0,-8 4 1 0,-6 2-2 16,-4 3 0-16,6 1-10 15,0-2 4-15,12-3 0 0,2-5-4 16,7-6-2-16,4-5 3 0,6-2 8 16,-2-5 2-16,4 0 1 0,0-5 1 15,0-2 0-15,0-3 1 0,6-7 2 0,2-6 0 16,4-4-1-16,7-5-3 0,6-2 1 16,4 0-1-16,10 0-1 0,0 3-1 15,1 4 1-15,5 5 0 0,-1 5 0 16,-5 9 1-16,-6 4 2 0,-6 4-2 0,-9 7 1 15,-3 5-2-15,-9 5 0 16,-2 6 0-16,-6 7-1 0,-6 3-2 16,-7 6-7-16,-3 3 0 0,-3-1 10 15,0 2 0-15,3-3 0 0,-3 1 1 16,5-4 0-16,3-5-1 0,3-3 1 16,4-7-1-16,4-4 0 0,2-4-1 0,0-5 1 15,2 0-1-15,4-4-1 0,2-3-2 16,5-1 1-16,3-1-1 0,5-6-8 15,-1-2-15-15,7-2-21 0,4-1-13 16,2-4-28-16,5 0-37 0,-5-2-82 16</inkml:trace>
  <inkml:trace contextRef="#ctx0" brushRef="#br0" timeOffset="86897.48">11545 16366 697 0,'0'0'43'16,"0"0"7"-16,0 0-10 0,0 0 0 16,0 0-16-16,0 0-11 0,0 0-7 15,0 0 1-15,-19 54-2 0,13-35-1 16,-6 7-1-16,-5 5 0 0,-10 3-2 16,0 1-1-16,-2 0-4 0,0 0-11 15,5-2-11-15,-3-6-28 0,8-3-33 16,5-10-35-16,8-5-87 0</inkml:trace>
  <inkml:trace contextRef="#ctx0" brushRef="#br0" timeOffset="87415.14">11774 15928 594 0,'0'0'6'15,"0"0"21"-15,0 0 15 0,0 0 20 16,0 0-17-16,0 0-17 0,0 0-16 16,0 0 4-16,0 0 0 0,-41 7-6 15,49-13-5-15,5 1 2 0,3 0-2 16,7-1-2-16,8 1 0 0,2 1 1 16,4 4-2-16,5-1-2 0,-3 1 1 15,0 5 0-15,-14 2 1 0,-4 1-2 16,-11 4 0-16,-8 0 0 0,-4 4-4 0,-13 3-2 15,-1 3-2-15,-5 3 4 16,-4 0-3-16,1 0 1 0,5-3 4 0,-4-3 1 16,11-5 1-16,-3-1 0 0,7-5 0 15,4-4 0-15,2-1 0 0,2-1 1 16,0-2-1-16,0 1 0 0,0-1 1 16,0 0 3-16,0 0 2 15,4 0-2-15,2 0-2 0,13 0-1 0,-5 0 1 16,13 0 2-16,2 1-2 0,0 5 2 0,2 5-2 15,-2 0 0-15,-2 4 2 0,-2-1-2 16,-3 0 0-16,-11 0 1 0,1 0 0 16,-10-1 3-16,-2 0 4 15,-4 2-1-15,-10 6 0 0,-7 2-3 0,-6 3-3 16,-6 0-2-16,0 1 0 16,-4-1-2-16,2-1-6 0,2 0-7 15,2-4-2-15,2-4-5 0,8-2-15 0,4-8-13 16,3-3-32-16,14-4-6 0,-2 0-53 15,2-7-84-15</inkml:trace>
  <inkml:trace contextRef="#ctx0" brushRef="#br0" timeOffset="87666.97">12405 15670 776 0,'0'0'41'0,"0"0"-6"16,0 0-11-16,0 0-4 0,0 0-6 16,0 0 0-16,0 0 2 0,58 47 2 15,-36-30-2-15,7 4 0 0,0 7-3 16,-4 1-3-16,2 6 0 0,0 5-10 16,-2 6 0-16,-13 7 0 0,3 4 0 15,-11 2 0-15,-2 3 0 16,-6-1-21-16,-13 0-18 15,7-3-27-15,-7-5-38 0,3-5-81 0,-1-13-189 0</inkml:trace>
  <inkml:trace contextRef="#ctx0" brushRef="#br0" timeOffset="87902.05">13161 16569 806 0,'0'0'26'16,"0"0"7"-16,0 0-1 0,0 0 18 0,0 71-19 0,0-43-13 15,0-2-8-15,2 5-2 0,-2 3 1 16,-6 4-9-16,-4 8 0 0,4 1 0 0,-13 0 0 16,5 1 0-16,-13-3-19 0,4-3-16 15,-6-5-28-15,-12-6-57 0,1-11-163 16</inkml:trace>
  <inkml:trace contextRef="#ctx0" brushRef="#br0" timeOffset="88373.43">14476 15578 289 0,'0'0'118'0,"0"0"-50"0,0 0-3 0,0 0 7 16,0 0-15-16,0 0-5 15,0 0-10-15,0 0-3 0,-25-35-12 0,21 39-9 16,0 7-7-16,-2 4-9 0,0 7 0 15,-7 5-2-15,3 6 1 0,6 5 0 16,-7 6-1-16,-1 5 2 0,2 6-2 16,-3 6 0-16,-1 0 0 0,8 1-2 15,-5-6-1-15,9-8-12 0,2-8-1 16,8-7-22-16,5-8-38 0,12-7 21 16,-3-8-42-16,3-7-30 0,-2-3-70 15</inkml:trace>
  <inkml:trace contextRef="#ctx0" brushRef="#br0" timeOffset="88828.31">14699 15783 536 0,'0'0'63'16,"0"0"-10"-16,0 0-2 0,0 0 7 15,0 0-27-15,0 0-13 0,0 0-3 0,0 0-5 16,0 0-3-16,-29-34-3 0,40 25-2 15,9 2-1-15,1-2 2 16,2 1 1-16,8 0-1 0,2 1 0 0,0 4-1 16,-2 0 0-16,0 2 0 0,-4 1-1 15,-11 1 0-15,-1 4 0 0,-11-1 0 16,-2 5-1-16,-2 1 1 0,-6 1-1 16,-9 6-4-16,-1 2-2 0,-11 0-1 15,4 3-3-15,0 1 2 0,-1-1 4 31,3-1 0-31,7-4 0 0,-3 1 3 16,7-4 1-16,6-2 0 0,-1 0 0 16,5 0-2-16,0-2 0 0,7-3 0 15,-1 3 2-15,8-2 1 0,1-2 5 0,10 4-2 16,-1 0 5-16,3 1-3 0,6 3 5 16,0-1-1-16,0-1-4 0,-2 2-2 15,-6 1 1-15,0 0 1 16,-13-2 1-16,1 1 0 0,-11-2-6 0,-2 3 2 15,-12 2 1-15,-3 3 0 0,-10 1-3 16,-8 2-1-16,-2-1-9 0,0 1-14 16,-4-4-17-16,-1 1-35 0,3-2-37 15,12-2-54-15,3-6-120 0</inkml:trace>
  <inkml:trace contextRef="#ctx0" brushRef="#br0" timeOffset="89079.82">15756 16083 795 0,'0'0'21'0,"0"0"21"0,-38 54 2 16,20-37 5-16,7 3-22 0,-3 1-13 15,2 3-7-15,1 3-3 0,-5 5-1 16,3 6-1-16,-7-1-1 0,1 5 0 0,-4-2 0 15,-6-1 0-15,-2-5-1 16,0-3-7-16,-2-4-8 0,2-3-20 0,2-8-17 16,7-4-18-16,-1-2-43 0,2-8-12 15,11-2-86-15</inkml:trace>
  <inkml:trace contextRef="#ctx0" brushRef="#br0" timeOffset="89472.85">16225 15583 677 0,'0'0'34'16,"-64"10"1"-16,41-10 18 16,9 0 4-16,7 0-24 0,1 0-12 0,6 0-6 15,0 0-3-15,0 0-5 0,-4 4-3 16,2 6-1-16,0 3-3 0,0 7 2 15,-2 0-1-15,0 3 2 0,-1 1-2 16,-5 2 1-16,-2 2-2 0,-1 1 1 16,-5 2-1-16,-1 1-4 0,-4 1-8 15,1 0-3-15,3-2 3 0,-2-1 3 16,9-4 3-16,-1-3 1 0,7-5 5 16,4-9-1-16,2-2-1 0,0 0 0 0,4-4 1 15,7 1-2-15,3-2 1 16,7-2 2-16,2-2 1 0,10 1 2 15,2-4 0-15,4-4-3 0,7-1-1 16,-5-1 1-16,4-1 0 0,-1 3 1 0,-7 0-1 16,0 1 0-16,-8 2 0 0,-6-2-3 15,-9 1-23-15,-3-2-21 0,-3-1-18 16,-8-1-19-16,-8-4-33 0,-9 0-57 16</inkml:trace>
  <inkml:trace contextRef="#ctx0" brushRef="#br0" timeOffset="89724.12">16130 15693 629 0,'0'0'71'0,"0"0"-32"0,0 0 15 16,0 0 0-16,0 0-24 0,0 0-19 16,0 0-3-16,0 0 7 0,39 31 8 15,-18-5-8-15,-7 5-2 16,5 7-2-16,-7 5-2 0,7 4-1 0,-7 3-6 15,5 0 0-15,-5 4 0 0,3 1-2 16,-5-1 0-16,-2-2-2 0,0-8-19 16,3-5-10-16,-5-9-17 0,0-7-21 15,-2-8-36-15,3-11-20 0,1-4-74 16,0-11-155-16</inkml:trace>
  <inkml:trace contextRef="#ctx0" brushRef="#br0" timeOffset="90007.25">16700 15513 627 0,'0'0'28'0,"0"0"-3"0,0 0 12 15,0 0 24-15,0 0-18 0,0 0-20 16,0 0 0-16,0 0-2 0,0 0 0 0,52-14 3 15,-38 23-3-15,11 2-7 16,-2 7 2-16,6 6-1 0,-4 3-2 0,4 4-2 16,2 4-11-16,0 6 0 0,-2 4 0 15,2 3 0-15,-5 7 0 0,-3 0 0 16,-8 2 0-16,-13-2 0 0,-6-4-11 16,-17 0-16-16,-10-4-9 0,-10-1-25 15,-17-7-46-15,-13-9-99 0,-15-10-247 16</inkml:trace>
  <inkml:trace contextRef="#ctx0" brushRef="#br0" timeOffset="92024.86">17788 16187 345 0,'0'0'97'0,"0"0"-32"16,0 0-47-16,0 0 16 0,0 0 17 15,0 0-17-15,0 0-1 0,0 0-4 16,0 0-4-16,10 0-4 0,-10 0-2 16,0 0-7-16,0 1-2 0,0 2-3 15,0 1-1-15,0 4-2 0,0 4-1 16,-2 3 1-16,-8 8-2 0,-7 9 1 16,-10 9-3-16,-8 9-5 0,-13 3-22 15,1 1-16-15,-9 0-20 0,9-4-18 16,-1-5-42-16,13-12-68 15</inkml:trace>
  <inkml:trace contextRef="#ctx0" brushRef="#br0" timeOffset="92764.64">18538 15466 322 0,'0'0'34'0,"0"0"2"0,0 0 13 16,0 0-1-16,0 0-9 0,0 0-2 16,0 0-1-16,0 0-4 0,23-50-2 15,-23 49 0-15,0-3-1 0,0 4 4 16,0-3-4-16,0 3-10 16,0 0-4-16,0 0-5 0,0 0-1 0,0 0-1 0,0 0-1 15,0 0-1-15,0 0-2 16,0 0 1-16,0 0 0 0,-2 0 0 0,2 3-1 15,0-3-2-15,-2 1-1 0,2 2-1 16,-5 2 0-16,3 2-2 0,2 2 2 16,-2 6-1-16,0 1 0 0,0 3 1 15,2 0 0 1,-2 1 0-16,2 0 0 0,0 1-1 16,0 1 2-16,0 0-1 0,2-2 0 0,-2 1 0 0,2-4 1 15,0-5-1-15,-2 0 0 16,2-3 0-16,-2-1 1 0,0-1 0 0,0-4-1 0,0 0 0 15,0-1 0-15,0 0 0 16,0 1 1-16,0 0-1 16,0 5 0-16,-2 1 0 0,0 3 1 0,-2 6-2 0,2-1 0 15,2 1 1-15,0-1-1 0,0-7 1 16,0 0-1-16,4-2 0 16,0-2 0-16,-2-1 1 0,7-4-2 0,-1 1 2 15,0-2-1-15,7-4 0 0,-1-2 1 16,9-3 1-16,2-4 3 0,6 1-1 15,8-4 0-15,4 1-2 0,3-2 1 16,1 4-2-16,-1 0 0 0,3-1-1 0,-7 5 0 16,-7 0 1-16,-6 1 1 15,-15 3-1-15,-5-1-9 0,-11 2-18 16,2-2 0-16,-15-1 0 0,-4 0-18 16,-7 0-28-1,-7 0-22-15,-7 1-60 0,5 1-94 16</inkml:trace>
  <inkml:trace contextRef="#ctx0" brushRef="#br0" timeOffset="93016.17">18689 15512 353 0,'0'0'79'16,"0"0"1"-16,0 0-24 0,0 0 8 0,0 0-14 0,0 0-8 15,0 0 0-15,0 0-6 0,-6-33-7 16,6 33-6-16,0 1-6 0,0 2-7 31,2 2-2-31,6 3 0 0,0 7 2 16,3 3 2-16,-1 4-1 0,-2 6-4 15,0 3 0-15,3 4-3 0,-5 4-3 16,0 1 1-16,-2 1 0 0,-4 0 0 16,2 4-2-16,-2-1-3 0,0 1-18 15,2-3-19-15,5-4-1 0,-3-4-31 0,0-9-40 16,6-8-34-16,-6-8-128 15</inkml:trace>
  <inkml:trace contextRef="#ctx0" brushRef="#br0" timeOffset="93251.85">19292 15891 642 0,'0'0'70'0,"0"0"-38"0,0 0 1 16,0 0 10-16,0 0-10 0,0 0-9 16,0 0-7-16,0 0-1 0,0 0-2 15,3 63-4-15,-3-39-6 0,-5 2-2 16,-7 4-1-16,-3 0-1 0,-1-5 0 16,1-1-22-16,-3-3-24 0,1-3-41 0,-1-5-57 15,3-4-115-15</inkml:trace>
  <inkml:trace contextRef="#ctx0" brushRef="#br0" timeOffset="93487.4">19582 15365 603 0,'0'0'28'0,"0"0"4"0,0 0-7 15,0 0 8-15,0 0-15 0,0 0-2 16,0 0 3-16,0 0 1 0,0 0-1 16,52-14-3-16,-34 14-5 0,1 0-6 15,1 0-2-15,-1-1-2 0,-2-1-1 16,-3-4-4-16,0 0-30 0,-5-1-33 16,-1-4-22-16,-6-3-41 0,-2 2-75 15</inkml:trace>
  <inkml:trace contextRef="#ctx0" brushRef="#br0" timeOffset="93879.74">19596 15305 530 0,'0'0'60'0,"0"0"-10"0,-60 43-13 15,48-30 12-15,0 6-22 0,3 1-18 16,1 4-6-16,4 0-3 0,0 4 0 16,2 4 2-16,2 0-2 0,0 3 1 15,0-3 8-15,6-2 10 0,-2-5-5 16,2-6-5-16,2-2-2 0,-5-6-4 15,3-4-3-15,-2 0 1 0,-2-3-1 16,0-4 1-16,-2 2-1 0,0-2 0 16,0 0 1-16,0 0 0 0,2-4-1 15,2-1 3-15,2-3 1 0,1-2 5 16,5-3 1-16,-4-1 3 0,5-1 2 0,1 3-3 16,1 0-2-16,-1 4-5 0,3 2-4 15,3 2 2-15,-1 0 1 16,6 4-1-16,2 0-2 0,2 5 0 0,2 6 0 15,-3 3 0-15,3 3 0 0,-4 5 0 16,0 3 0-16,-4 6-1 0,-6 3 0 16,-5 1 3-16,-10 1 1 0,-2-3-4 15,-14-2-1-15,-3-4-8 0,-10-3-8 16,-2-4-4-16,-4-4-14 0,-2-3-6 16,0-5-25-16,6-5-7 0,2-2-2 15,8-10-39-15,5-5-71 0</inkml:trace>
  <inkml:trace contextRef="#ctx0" brushRef="#br0" timeOffset="94130.64">20177 15373 502 0,'0'0'93'0,"0"0"-52"0,0 0-13 15,0 0 18-15,0 0-5 0,0 0-5 16,56-16-3-16,-39 21-4 0,-3 5-1 15,5 3-3-15,-3 4-1 0,5 7 1 16,-3 3-5-16,3 7-1 0,4 2-9 16,-2 7 1-16,-3 4-5 0,-1 3 0 0,-7 7-6 15,-6 0 0-15,-3 0 0 0,-6 2 0 16,-9-5 0-16,-11-6-24 0,-8-10-17 16,-12-8-20-16,-11-8-21 15,-12-6-40-15,-10-6-24 0,1-7-122 0</inkml:trace>
  <inkml:trace contextRef="#ctx0" brushRef="#br0" timeOffset="94518.66">18426 15286 399 0,'0'0'159'0,"0"0"-135"0,0 0 11 16,0 0 21-16,0 0-3 0,0 0-28 15,0 0-9-15,0 0 7 0,0 0 4 16,-18 37-3-16,24-13-2 0,-4 5-4 0,0 3-7 15,6 5-4-15,1 9-3 16,-7 8-3-16,2 12 0 0,-4 3 2 0,2 6 0 16,0 0 0-16,2-3-2 15,-2 2-1-15,13-2 0 0,1-3-9 0,7-5-5 16,10-8-13 0,8 0-21-16,13-6-40 0,12-9-7 15,13-10-62-15,14-20-133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4:59:59.043"/>
    </inkml:context>
    <inkml:brush xml:id="br0">
      <inkml:brushProperty name="width" value="0.05292" units="cm"/>
      <inkml:brushProperty name="height" value="0.05292" units="cm"/>
      <inkml:brushProperty name="color" value="#FF0000"/>
    </inkml:brush>
  </inkml:definitions>
  <inkml:trace contextRef="#ctx0" brushRef="#br0">21029 5414 272 0,'0'0'56'0,"0"0"-9"16,0 0 21-16,0 0 1 0,0 0-18 15,0 0-14-15,0 0 7 0,0 0-5 0,2-35 0 16,-2 34-2-16,0 1-3 0,0 0-10 15,0 0-4-15,0 0-10 16,0 0-4-16,0 1-1 0,0 3-4 0,0 4-1 16,2 3-1-16,-2 5 1 0,2 4 3 15,-2 3 4-15,2 4-1 0,-2 5-4 16,0 2 1-16,0 1-1 0,0 0-2 16,0-5 2-16,0-1-2 0,0-6 1 15,4-1-1-15,2-3-1 0,-1-1-39 16,1 0-36-16,-4-4-33 15,0 1-49-15,-2 0-143 0</inkml:trace>
  <inkml:trace contextRef="#ctx0" brushRef="#br0" timeOffset="251.42">21258 5967 585 0,'0'0'25'16,"0"0"11"-16,0 0 30 0,0 0-5 16,0 0-32-16,0 0-9 0,0 0 4 15,0 0-7-15,0 0-10 0,48-25-5 16,-48 33-2-16,-2 3-1 0,-4 4 1 0,-5 1 1 16,-1 6 0-16,-11-3 0 0,7 2 1 15,-7-4-2-15,-2 2-7 0,6-5-22 16,-1-2-12-16,3-4-30 0,1-2-24 15,3-5-67-15,1-1-143 0</inkml:trace>
  <inkml:trace contextRef="#ctx0" brushRef="#br0" timeOffset="817.83">21616 5549 421 0,'0'0'24'0,"0"0"20"15,0 0 22-15,0 0-9 0,0 0-20 16,0 0-3-16,0 0 10 0,0 0-11 16,0 0-7-16,29-39-8 0,-29 39-6 15,2-1-1-15,0-1-2 0,-2 2-2 16,0 0-1-16,0 0-3 0,0 0-1 15,-2 0 2-15,-2 0-4 0,-5 0 4 16,-5 0-4-16,-5 0 1 0,-3 0-2 16,-3 0 0-16,4 0-2 0,1-3-5 0,7-1 6 15,3 0 1-15,4-1 0 16,4-4 1-16,-1 1 0 0,3-5-1 16,0-1 0-1,5 0 0-15,3-2 1 0,4 2 0 0,3 2 0 0,7-1 0 0,3 3 0 31,8 2 0-31,5 2 0 0,3 2 0 0,-2 2 1 0,3 2-1 0,-3 11 1 16,-12 3 0 0,0 5-1-16,-9 2 0 0,-5 4 0 0,-5 7 0 0,-8 4 1 15,-6 1 0-15,-9-1-1 16,-3-2 1-16,-3-6 0 0,-2-6-1 0,2-3 1 0,-1-5 1 31,3-1-2-31,7-4 1 0,1-3 0 0,5-3 2 0,4-2-3 0,0 0 0 16,2-1 0-16,0 0 0 0,0 0 0 15,4 0 0-15,7 0-3 0,5 0 3 16,7-5 0 0,8-1 3-16,-4 1-3 0,4-1 0 0,-7 1 0 0,-3 1-8 15,-8 1-33-15,-5 0-51 16,-6 0-27-16,-2 2-88 0</inkml:trace>
  <inkml:trace contextRef="#ctx0" brushRef="#br0" timeOffset="1180.83">20429 5554 400 0,'0'0'12'0,"0"0"10"16,0 0 59-16,19-57-18 0,-19 50-14 16,0 2-6-16,-2 1 2 0,-4 1-12 15,-1 0-7-15,-1 3-3 0,2 0-6 16,0 0-8-16,-2 6-1 0,-3 7-5 16,3 2-2-16,0 4-1 0,-3 5 0 15,3 3 0-15,2 5 1 0,0 0-1 16,2 3 0-16,4 1 0 0,2-1 0 15,6 2 0-15,4-3 1 0,9-1-1 16,2 1-2-16,8-4 1 0,4 1 0 0,8-3 1 16,9-2-10-16,8-3-15 0,6-7-17 15,4-3-26-15,3-7-11 0,-3-4-77 16,-12-2-147-16</inkml:trace>
  <inkml:trace contextRef="#ctx0" brushRef="#br0" timeOffset="1541.81">22300 5302 526 0,'0'0'73'0,"0"0"-24"15,0 0 21-15,0 0 1 0,0 0-32 16,0 0-14-16,0 0-2 0,56-28-8 0,-42 34-6 16,1 3-4-16,1 4 0 0,-1 2-2 15,3 5 0-15,-5 2 1 0,-1 5 0 16,-3 3-3-16,-5 3 0 15,-2 0 2-15,-2 1-2 0,-2 1 0 0,-7-1 0 16,-5-3 2-16,-1 1-3 16,-3-1-4-16,-3-3-35 0,-6-2-37 0,-2-5-62 15,0-7-47-15</inkml:trace>
  <inkml:trace contextRef="#ctx0" brushRef="#br0" timeOffset="1951.4">22966 5732 123 0,'0'0'421'0,"0"0"-358"0,0 0-21 15,0 0 35-15,0 0-4 0,0 0-38 16,0 0-10-16,0 0-4 0,10 3-7 16,-10 0-4-16,0 2-6 0,-2 4-1 15,-4 0-1-15,-5 5-1 16,-9 2-1-16,-5 3 0 0,-4 2-4 16,-4 2-40-16,-6 2-42 0,-11 0-73 0,-6-3-233 15</inkml:trace>
  <inkml:trace contextRef="#ctx0" brushRef="#br0" timeOffset="3733.26">23991 5313 141 0,'0'0'137'0,"0"0"-72"0,0 0-25 0,0 0 18 15,0 0 11-15,0 0-18 0,0 0 2 0,-10-29-10 16,6 24-4-16,1 0-6 16,1 2-2-16,0 1-1 0,0 1-6 15,0 0-3-15,0 1-7 0,-2 0 0 16,0 0-3-16,-4 0-4 0,-9 8-3 0,5 3-2 15,-11 4-2-15,2 7 0 0,1 1 0 16,-3 6-1-16,10 1 1 0,-3 3 0 16,8 2 0-16,3 1 0 0,3 3-1 15,2-2 1-15,5 0 1 0,5-1-1 16,8-1 0-16,-1 1 1 0,4-4-1 16,8-3 0-16,-2-2 0 0,-5-5-9 15,5-2-9-15,0-8-12 16,-4-4-15-16,-3-3-11 0,3-5-21 0,-6-5-39 15,-1-7-84-15</inkml:trace>
  <inkml:trace contextRef="#ctx0" brushRef="#br0" timeOffset="3999.85">24338 5336 445 0,'0'0'79'0,"0"0"-18"15,0 0 5-15,0 0 5 16,0 0-25-16,0 0-6 0,0 0-7 0,0 0-8 16,0 0-11-16,9-25-10 0,-9 35-3 15,0 7 0-15,0 4 0 0,0 4 3 16,0 7-4-16,0 2 2 0,0 7-1 16,2-1 0-16,-2-1 0 0,2-2 0 15,-2-3-1-15,2-2-5 0,2-7-35 16,0 1-40-1,-2-7-42-15,0 1-63 0,-2-8-218 0</inkml:trace>
  <inkml:trace contextRef="#ctx0" brushRef="#br0" timeOffset="4236.22">24754 5817 617 0,'0'0'49'16,"0"0"-6"-16,0 0 26 0,0 0-11 0,0 0-35 16,20-51-7-16,-20 49 4 0,0 2-7 15,0 0-7-15,0 0-3 16,-4 3-2-16,-2 4 0 0,-2 4 0 16,0 4-1-16,-15 3 1 0,6 1-1 0,-5 0-3 15,-1 1-10-15,4-5-10 0,-6-2-24 16,7 0-32-16,1-4-38 0,3-3-106 15</inkml:trace>
  <inkml:trace contextRef="#ctx0" brushRef="#br0" timeOffset="4610.38">25275 5374 188 0,'0'0'129'16,"0"0"-115"-16,0 0 14 0,-58-6 13 16,47 6-7-1,-7 0-10-15,10 0 10 0,-1 0 7 0,-1 0-6 0,6 0 0 0,2 2-2 31,2-2 3-31,0 0-6 0,0 0-3 0,0 0-10 0,0 0-3 16,6-4 0-16,8-1 10 0,3 0-10 16,12-1-1-16,4-1-2 0,6 0-4 15,1-2-4-15,3 0-1 0,-6 2-1 16,-4 1 0-16,-8 2-1 0,-10 1 1 16,1 3-1-1,-10 0-8-15,-4-2-37 0,-2 2-27 16,-6 0-27-16,-12 0-65 0,3 2-189 15</inkml:trace>
  <inkml:trace contextRef="#ctx0" brushRef="#br0" timeOffset="5023.39">25128 5359 437 0,'0'0'89'0,"0"0"-28"0,0 0-5 15,0 0 0-15,0 0-19 0,0 0-10 16,0 0-3-16,0 0-2 0,-6 19-13 15,6-7-2-15,0 2 3 0,0 6-1 16,0-1-3-16,0-1-3 0,0 3 0 16,-2 0-3-16,0-1 0 0,0-1 2 15,2-4-2-15,-3 0 1 0,3-5 0 16,0-4-1-16,-2-2 1 0,2-2-1 0,0-1 0 16,-2-1 1-16,2 0 0 15,0 0 0-15,0 0 0 0,0-1 0 16,0-1 2-16,0-5-2 0,0-1-1 0,2-3 1 15,3-2-1-15,-1 3 0 0,6 1 0 16,4 2 0-16,-1 2 0 0,10 0 0 16,1 5 0-16,3 0 0 0,13 5 1 15,-1 5-1-15,-2 3 1 0,2 2 0 16,-1 3 1-16,-10-1 0 0,-1 4-1 16,-10-3 1-16,-3 2 0 0,-10-3-1 15,1 1 1-15,-5-3-1 0,0-2 0 16,-7-1 2-16,-5-1-1 0,-9-1-2 15,1-1 0-15,-1-3-15 0,-6-1-16 16,-4 2-32-16,-2-6-26 0,4 4-6 0,2-4-102 16,11-1-152-16</inkml:trace>
  <inkml:trace contextRef="#ctx0" brushRef="#br0" timeOffset="5479.48">25868 5264 175 0,'0'0'5'16,"0"0"7"-16,0 0 20 0,0 0 30 15,0 0-12-15,0 0 8 0,0 0-6 16,0 0-3-16,-35-47 9 0,29 44 2 16,6 0-7-16,0-1 9 0,0-3-5 15,0 2-9-15,0-2-9 0,4 1-7 16,2 2-10-16,0-2-5 0,0 3-2 16,5 2-4-16,3 1-1 0,-6 0-3 15,13 1-1-15,-4 4-2 0,5 3 0 16,-1 2-2-16,-2 5 1 0,8 3-2 0,-7 4 0 15,-3 5 1-15,5 3-1 0,-9 4 0 16,1 2 1-16,-3 1-1 0,-9 2 1 16,-2-2 0-16,0 0-1 0,-6-4 3 15,-11 1-4-15,3-3 0 0,-9-2 0 16,6 0 0-16,-5-4 0 0,1-4 0 16,2 0-14-16,-4-5-17 0,3-2-21 15,1-2-14-15,-8-2-61 0,0-4-63 16,7-2-267-16</inkml:trace>
  <inkml:trace contextRef="#ctx0" brushRef="#br0" timeOffset="11967.83">27453 5355 50 0,'0'0'47'16,"0"0"-38"-16,0 0 5 0,0 0 10 15,0 0 8-15,0 0-1 16,0 0 4-16,2-32 10 0,-2 29-11 0,0 0 3 15,0 2 1-15,0-1-9 0,0 2 3 16,0-1-6-16,-2-1 4 0,2 0-2 16,0 1 2-16,-2-1-5 0,2 0 1 15,0 0 0-15,0 0-2 0,0-2 3 0,-4 3 3 16,4-2-7-16,-2 3-1 0,0 0-4 16,0 0-7-16,2 0-2 0,-2 0-2 15,0 0-1-15,2 0-2 16,-2-1-2-16,2 1 0 0,0 0-1 0,-2 0 0 15,0 0 0-15,2 0-1 0,-2 0 0 16,-3 0 0-16,1 1 0 0,-2 2 0 16,2-3 0-16,0 3 0 0,2-2 1 15,0-1-1-15,2 0 0 16,0 0 0-16,0 0 0 0,0 2 0 0,0-2-1 0,0 0 1 16,0 0-1-16,0 0 1 0,0 0-1 15,0 0 0-15,0 0 1 16,0 0 0-16,0 0 0 0,0 0 0 0,0 0 0 15,0 0 1-15,0 0-1 16,0 0 0-16,0 0 0 0,0 0 0 16,0 0-1-16,0 0-5 0,0 0-10 0,0 0-3 15,0 0-12-15,0 0-8 16,0 0-5-16,0 1 1 0,0 2-15 0,0 3-9 16,0 1 9-16,0 3-2 0,0-1-11 15,0 0-16-15,0-1-24 0</inkml:trace>
  <inkml:trace contextRef="#ctx0" brushRef="#br0" timeOffset="15301.27">21021 6906 225 0,'4'-11'70'0,"-4"5"-25"15,4-1 4-15,-2 2 12 0,-2 0 0 16,0 2-14-16,0-1-1 0,0 1-9 0,0 2-5 15,0 1-6-15,0 0 2 0,-2 0-7 16,-2 1-2-16,-3 1-4 0,1 1-4 16,-2 2-4-16,-4 4-2 0,1 6-3 15,-3 3 0-15,-1 5-2 0,1 6 0 16,-1 3 1-16,5 5-1 0,-2 5 0 0,-1-2 0 16,7 2 0-16,4-1 0 0,2-1 0 15,0-2 0-15,4-4 0 0,4 0 0 16,7-2 0-16,-1-6 0 0,7-1-1 15,2-7-5-15,4-2-10 16,2-6-10-16,2-2-5 0,4-6-6 16,-2-2-9-16,2-4-11 0,-2-5-40 0,-2-5-16 15,-6 0-98 1</inkml:trace>
  <inkml:trace contextRef="#ctx0" brushRef="#br0" timeOffset="15521.92">21422 7115 396 0,'0'0'49'16,"0"0"19"-16,0 0 11 0,-11-52-19 16,9 50-10-1,0-3-3-15,0 4-1 0,2 1-16 16,0 0-13-16,0 1-4 0,0 0-4 16,0 3-4-16,0 0-3 0,0 7-2 15,0 6 0-15,0 7 0 0,2 4 1 16,-2 4 1-16,0 2 0 0,0 1-1 15,2-2 0-15,-2 3-1 0,2-2-23 16,0-4-21-16,5-2-65 0,-1-5 1 16,-2-6-106-16</inkml:trace>
  <inkml:trace contextRef="#ctx0" brushRef="#br0" timeOffset="15757.3">21858 7468 448 0,'0'0'54'0,"0"0"16"15,0 0 2-15,0 0 2 0,0 0-24 0,0 0-14 16,0 0-2-16,0 0-8 0,0 0-11 16,16-29-3-16,-18 29-5 0,-2 4-3 15,0 3-2-15,-13 7-2 0,5 1-1 16,-11 6 1-16,1 0 0 0,-3 1-5 15,2-5-19-15,-2-2-13 16,7-1-22-16,-3-4-33 0,2-1-35 0,3-3-144 16</inkml:trace>
  <inkml:trace contextRef="#ctx0" brushRef="#br0" timeOffset="16120.12">22645 6936 557 0,'0'0'53'0,"0"0"-12"0,0 0 13 15,0 0 3-15,0 0-17 0,0 0-10 16,0 0-3-16,0 0-10 0,0 0-11 16,-27-14-4-16,13 23-1 0,-7 3-1 15,-1 4-2-15,-7 7 2 0,0-1 0 16,0 1 0-16,4 2 0 0,4-4-1 15,3 1 0-15,7-4-8 0,1-2 2 16,4-2 0-16,0-3-2 0,6 2-1 16,0-5 3-16,0 2 5 0,0-2 1 0,6 1 1 15,0-1-2-15,6-4 1 0,1-3 0 16,5-2 1-16,9 1 0 16,2-6 0-16,8-2 3 0,-1-2-1 0,3 1 0 15,2-1 0-15,1 0-1 0,-1 1 0 16,-6-1-1-16,-4 2-19 0,-8 0-39 0,-7 2-33 15,-10-3-35-15,-6 3-148 16</inkml:trace>
  <inkml:trace contextRef="#ctx0" brushRef="#br0" timeOffset="16325.3">22608 7004 490 0,'0'0'121'0,"0"0"-65"16,0 0 6-16,0 0 1 0,0 0-34 0,0 0-20 15,0 0 3-15,0 0 11 16,19 28-8-16,-11-10-2 0,0 3-4 16,-2 3-2-16,3 4-3 15,-3 3-2-15,-2 3 0 0,0-1-2 0,0-4-3 16,0-1-20-16,1-4-29 0,1-2-19 0,-4-8-34 16,2-2-43-16,-2-5-130 0</inkml:trace>
  <inkml:trace contextRef="#ctx0" brushRef="#br0" timeOffset="16608.24">23125 6767 466 0,'0'0'149'0,"0"0"-89"15,0 0 7-15,0 0 6 0,0 0-25 16,0 0-26-16,0 0-3 15,0 0-2-15,0 0-7 0,18 7 0 16,-5 5 1-16,-5 5-1 0,9 4-2 0,-1 4 1 16,1 6-3-16,-1 5-3 0,-1 7-1 15,-3 2-1-15,-8 2 0 0,-4-2 0 16,0-2 1-16,-8 0-1 0,-8-3-1 16,1-1-9-16,-10 0-15 0,2 1-12 15,-3-2-24-15,1-5-21 0,-8-4-34 16,-7-8-123-16</inkml:trace>
  <inkml:trace contextRef="#ctx0" brushRef="#br0" timeOffset="19602.82">24435 6939 269 0,'0'0'25'16,"0"0"-14"-16,13-54-3 16,-9 43 1-16,-2 2-5 0,2 0-3 0,0 2-1 15,0 1 0-15,1 1 0 16,1 1 0-16,-4 2 0 0,-4 1 1 0,2 1-1 15,0-1 2-15,0 1-1 16,2 0 8-16,0 0 4 0,-2 0 13 0,-2-3 3 16,2 1 5-16,0 1 6 0,0-2 2 15,0 2-9-15,0-4 0 0,0 4-2 16,0-1-3-16,0 1 2 0,0 1-5 16,0-1 0-16,0 1-6 0,0 0-8 15,2 0-8-15,2 5-3 0,2 4 0 16,5 2 1-1,-1 6 1-15,-2-1 0 0,3 4 1 0,-5 6-1 0,0 3-1 16,-6 2 1-16,2-1 1 0,-8 0-2 0,0-1 1 16,-1 0-1-16,3-4 1 0,2-2-2 31,-2-2 1-31,0-2-1 0,2-6 0 16,-4-2-11-16,4-4-6 0,0-4-2 0,2-2-6 15,0-1-6-15,0 0-4 0,-3-4 7 0,1-5-1 0,0-3-47 16,0-6 8-16,-2-1-11 0,-2-3 13 15,-6-6-4-15,-1-4 32 0,3-4 22 0,-9 1-22 16,9 2 38-16,4 6 82 16,-3 6 5-16,3 5-4 0,4 3-3 15,2 3-9-15,0 1-14 0,2 3-15 0,2 2-8 32,7 0-5-32,-5 4-11 0,4-1-3 0,9 1 1 0,-5 7-1 0,11 4 2 31,2 4 0-31,-4 2-4 0,1 2-3 15,3 3-4-15,0 3-1 0,-6 2-3 16,0 3-1-16,3 0 0 0,-9 0-1 16,5-5 1-16,-7 1 0 0,6-4-1 15,-9-2 2-15,4-5-2 0,1-4 2 16,-5-4-1-16,7-4-1 0,-5-3 2 16,9-3 1-16,-5-6 1 0,5-5 4 15,-7-4 12-15,5-4-3 0,-7-3 1 0,1-7 2 16,-5-6-4-16,-6-6-4 0,0-4-5 15,-2-1-1-15,-4-2-3 0,-4 4-2 16,-9 4-1-16,9 4 1 0,-6 12 0 16,1 6-1-16,5 7 0 0,-5 7 0 15,3 3-3-15,4 2 1 0,2 2-4 16,-7 8 0-16,5 8-14 0,0 6-7 0,2 7-1 16,2 2-5-16,2 5-8 15,2 4-29-15,0-1-8 0,6 0-40 0,-2-10-73 16</inkml:trace>
  <inkml:trace contextRef="#ctx0" brushRef="#br0" timeOffset="20003.79">25591 6942 633 0,'0'0'62'0,"0"0"-22"16,0 0 14-16,0 0 2 15,-6-59-29-15,-3 47-13 0,-9 3 0 16,1 2-2-16,-10 4-7 0,3 3-5 0,-3 0 0 16,0 5 0-16,-2 5-1 0,2 2 0 15,-2 5 1-15,8 0-2 0,5 4 1 16,6-1 0-16,1 3 0 0,5-1 0 16,4 2 0-16,2-1 1 0,9 0 0 15,-1-3-1-15,0 0 1 0,9-3 0 16,-3-4 1-16,5-3-1 0,6-4 2 15,0-5 1-15,-2-1 5 0,2-6 4 0,1-5 4 16,3-4 3-16,-8-2-4 16,-8-1 3-16,1-4-1 0,-5-1-12 15,-9-5-5-15,-2-3 0 0,0-4 0 0,-7 0 0 16,-13 3 0-16,3 4 0 0,-12 7 0 16,-4 8 0-16,-6 3 0 0,-9 10 0 15,5 2 0-15,-7 12-21 0,9 8-19 16,6 3-11-16,6 4-15 0,4 2-57 15,2-1-29-15,-1-4-243 0</inkml:trace>
  <inkml:trace contextRef="#ctx0" brushRef="#br0" timeOffset="67356.12">7679 6886 26 0,'0'0'164'0,"-4"-3"-105"16,4 3-14-16,-4 0-8 15,0 0 14-15,0-1-4 0,0-1-4 0,4 1-4 16,-4-1-6-16,4 0-1 0,0 2-7 15,0-1-9-15,0 1-5 0,0 0-4 16,0 0-3-16,0 0-1 0,0 3 0 16,0-2-3-16,0 2 1 0,4 0 0 15,-2 2 2-15,4-1 1 0,2 2 2 16,-2-2 0-16,3 0-1 0,-3 2 0 16,4-3 2-16,1 0 1 0,-1 0 0 0,2-3 3 15,3 0 1-15,1-1-2 0,-3-6-4 16,3 2 6-16,-1-2 2 0,-3 0-4 15,3-5-2-15,-3 3 2 0,-4 1 2 16,-4 0-2-16,3 2 1 0,-5-1-1 16,-2 0 1-16,0 1-1 0,4-2 0 15,-4-1-2-15,0 1-2 0,-4-1 0 16,-3 4 0-16,1-2 0 0,-2 1-2 16,-4 1-1-16,1 0 0 0,1-1-2 15,-2 0 1-15,-3 2-2 16,5 2 1-16,-3 0-1 0,1 2 0 0,4 0-2 0,-3 1 0 15,3 4 1-15,2-1 1 0,-5 1 0 16,1 2-1-16,0 3-1 0,-1 1 2 16,-1-1-1-16,0 5 0 15,-1 0 1-15,1 1 0 0,4 2-1 0,-1-2 1 16,1 3 0-16,4-1-1 0,-2 0 0 16,4-2 1-16,0 0 0 0,2-1 0 15,0 1 0-15,4 0 0 0,0-1 0 16,2-1 0-16,2 1 0 0,1-1 0 15,-1-1 1-15,0 1 0 0,7-1 0 16,-5 1 0-16,6-1 1 0,-1-4-1 16,1-1 3-16,-3 1-1 0,1-2-2 15,3 0 4-15,-3-1 0 0,1-1-1 16,-3-2-1-16,5 0-2 0,-1-3 4 16,-1 0-1-16,-1 0 0 0,3-3 3 15,-5-1 0-15,3-2-2 0,-5-1-1 0,2 2 2 16,-1-1-1-16,-1-1-1 0,-4 1 0 15,-2 0-1-15,3 2-1 0,-5-2 0 16,2 2 0-16,-4-1-1 0,2 2 0 16,-2 2 1-16,0 1-1 0,0-1 0 15,0 0 0-15,0 0 0 0,0 0-1 16,0 0-1-16,-2 0-7 0,-2 1-5 16,-3-2-7-16,1 1-10 0,-4 1-6 15,-2 0-30-15,-1 6-45 0,-8 1-46 16,5-2-187-16</inkml:trace>
  <inkml:trace contextRef="#ctx0" brushRef="#br0" timeOffset="138556.17">4163 6093 163 0,'0'0'33'0,"0"0"-16"16,0 0 21-16,0 0 9 0,0 0-14 0,0 0 7 15,0 0 3-15,0 0-5 16,27-38-3-16,-25 37-4 0,0-1 1 0,-2 1-2 15,0 1-7-15,2 0-4 0,-2 0-6 16,0 2 0-16,0 2-1 0,0 2-1 16,-4 2-1-16,-2 5 3 0,-4-1-3 0,-5 2-2 15,-1 0-2-15,-5-3-5 0,2 3 3 16,1-2-1 0,-7 1-2-16,6-1 0 0,-3-3 0 0,-5-2 0 0,2-2 0 15,6-2 1-15,-3-2-2 16,5-1 2-16,3-1-1 0,7-3 2 15,5 1 4-15,0-3 6 0,0-4-2 0,2-2-4 0,2-2 1 16,2-1-1-16,7-2-6 16,7 2-1-16,-1 0 1 0,8 1 1 15,1-1 1-15,-1 5 2 0,0 2-1 16,2 3 4-16,-2 5-1 0,-2 0 1 16,-7 3-3-16,1 7-4 0,-7 7 0 0,-4 5 1 15,-4 9-1-15,-2 7 2 0,-10 7 0 16,-13 5-2-16,-6 3-1 15,-6-3 0-15,0-7 1 0,2-6 0 0,4-9-1 16,10-5 2-16,1-4-1 0,7-3 0 16,1-3-1-16,-2-5 0 0,7 1 1 15,1-5-1 1,2 0 1-16,2-2-1 0,0-2 2 0,0 0-2 0,0 0 0 16,0 0 0-1,0 0 0-15,0 0 0 0,0-1 0 0,4-1 1 0,5-4 1 0,7-1 2 16,-1 0 3-16,9-2 0 0,5-1 1 15,0 1-1-15,4-1-1 0,3-1 0 16,-1 4-2-16,-2 1-1 16,-2-1-3-16,0 4 2 0,-2 1-2 0,2 2 0 15,-4 0-28-15,-1 0-46 0,-1-3-81 16,-16-1-166 0</inkml:trace>
  <inkml:trace contextRef="#ctx0" brushRef="#br0" timeOffset="140687.01">4029 12917 212 0,'0'0'53'0,"0"0"-16"0,0 0-4 16,0 0 8-16,0 0 0 0,-23 3-10 16,17-4-2-16,2 1 0 0,-2 0 1 15,3 0-2-15,1-2 2 0,0-1-2 16,0 0-2-16,2 0 1 0,0-3-4 0,0-1-4 16,0 1-3-16,6-5 1 15,1 0 2-15,1-1-5 0,11-3-4 16,-1 0-1-16,5 2 0 0,4 1 0 15,0 2-1-15,2 6-1 0,-3 3-2 16,3 0-1-16,-2 5 0 0,0 6-4 0,-6 4 0 16,-5 3 0-16,1 2 1 0,-11 2 0 15,-2 3 1-15,-4 3-1 0,-8 2 1 16,-7 0 1-16,3 0-1 0,-11 0 1 16,7-3-2-16,-5-2 2 0,-2-4-2 15,9-1 1-15,-3-5-2 16,7-2 1-16,4-4-1 0,-2-4 0 0,8-2-1 15,-2-1 0-15,2-1 1 0,0 0 1 16,0 0 2-16,0 0 7 0,2 0-1 16,2-2-2-16,2 0-2 0,4-1 0 0,11 1-1 15,-2-1 1-15,7 3 1 0,3-1-6 16,4 3 1-16,-2 4-1 0,-2 6 1 16,-2 0-1-16,-10 3 1 0,3 2 0 15,-11 0-1-15,3 2 1 0,-8-4 0 16,-4 1 1-16,-10 2 0 0,-5 1 1 15,-11 3 1-15,-12 1 0 0,-9 2 0 16,-7-1-1 0,-6-2-2-16,-2-5 1 0,4-1-2 0,7-5-9 15,7-5-19-15,11-1-7 0,12-3-10 0,9-2-48 0,2-3-46 16,8-8-238-16</inkml:trace>
  <inkml:trace contextRef="#ctx0" brushRef="#br0" timeOffset="147930.07">10726 12898 282 0,'0'0'20'0,"0"0"-7"0,0 0 2 15,0 0 28-15,0 0 8 0,0 0-7 16,0 0-6-16,0 0-8 0,-41-24-3 16,39 24 0-16,2-1 0 0,0-2-5 15,-2 2-5-15,2-1 1 0,0 0 1 16,0-2-2-16,0 0-1 0,8-1-4 16,-2-1-3-16,5-3 3 0,7 1-1 15,-3-1 1-15,7-1 0 0,7 1-3 0,-4 0 1 16,4 4 0-16,2 0-1 0,0 3-1 15,-2 1-3-15,0 1-1 0,-2 1-1 16,-6 7 0-16,-3 5-2 16,-5-3 1-16,-7 3-2 0,2 3 0 0,-8-1 0 15,-8 5 1-15,-5-2 2 0,-1 3 1 16,-11 1-3-16,-4-2 0 0,-2 1 1 16,-4-2-1-16,-2-3 0 0,4 0 1 15,-2 0-2-15,1-2-1 0,8-3 0 16,5-4 1-16,9 1 0 0,5-6 0 15,5 0 0-15,2-1-1 0,0-1 1 0,0 0-2 16,4 0 1-16,7 0 1 0,5-1 0 16,5-1 5-16,4-1 2 15,4 1-1-15,2 2-1 0,6 0 0 0,0 3 0 16,-2 7 1-16,2 3-1 0,-3 5 1 16,-3 4 0-16,-5 0-4 0,-5 3 0 15,-6-3 1-15,-5 1 0 0,-6-1-1 16,-4-4 0-16,-10 2 4 0,-5-1 2 15,-5 0-1-15,-11 0 1 0,-7-2-2 16,-7-2-3-16,-5-2-1 0,-1-3-1 16,1-5-1-16,0-3-5 0,5-1-18 15,-3-1-17-15,9 0-11 0,4 2-25 0,4-1-23 16,6-1-45-16,13 0-246 0</inkml:trace>
  <inkml:trace contextRef="#ctx0" brushRef="#br0" timeOffset="150518.97">10826 5671 399 0,'0'0'40'15,"6"-55"-14"-15,-2 38 26 0,0 4-2 16,-2 4-6-16,-2 1-7 0,2 2 2 15,-2 4 0-15,0 1-6 0,0-2-5 16,0 3-2-16,0 0-8 0,0 0-8 16,0 0-7-16,0 2-3 0,0 2-4 15,-2 5 2 1,-4 5 1-16,0 6 1 0,-9 3 2 0,-1 4 1 0,-9 3-1 0,0 2 1 16,0 2-1-16,-6-1 1 0,2 1-1 15,-2 0-1-15,6-3-1 0,7-2 0 16,-1-4 0-16,9-3 0 0,2-2 0 15,6-4 0-15,2 2-2 0,0-2 1 16,8-1-1-16,0 1 1 16,7-5 1-16,3-1-2 0,7-3 1 0,8-6 1 15,2-1 1-15,13-11 4 0,6-2 3 16,1-5 2-16,5-3-4 0,0 2-1 16,-2-3-1-16,-8 3-1 0,-5 4-2 0,-12 2 1 15,-8 5-2-15,-10 2 1 0,-7 2 0 16,-4 4-1-16,-4-3-2 15,-4 2-23-15,-7-2-6 0,-9 0-38 0,-11 3-60 16,-8 0-66-16,-1 0-167 0</inkml:trace>
  <inkml:trace contextRef="#ctx0" brushRef="#br0" timeOffset="150754.46">10685 5736 475 0,'0'0'69'0,"21"-63"7"15,-9 43 0-15,2 5-6 0,-1 3-20 0,-1 3-10 16,-3 3-1-16,-5 2-10 16,0 4-5-16,0 0-6 0,-2 0-7 0,2 7-4 15,4 6-3-15,3 8-2 0,-1 7 2 16,3 10 1-16,-7 8 1 16,-2 5-1-16,0 7 0 0,0 4-2 0,0 1-3 15,5 0-1-15,-1-4 1 0,10-3 0 16,3-1-1-16,2-4-27 0,6-2-27 15,-9-6-23-15,1-5-87 0,-9-11-151 16</inkml:trace>
  <inkml:trace contextRef="#ctx0" brushRef="#br0" timeOffset="152692.1">16909 10393 281 0,'0'0'69'0,"0"0"-16"0,0 0-16 0,0 0 9 0,0 0 6 0,0 0-10 16,0 0-8-16,0 0-8 15,2-6-3-15,-2 6-3 0,0 0 0 16,0 0 1-16,0 2-4 0,0-2-4 0,0 4-5 16,0-1-4-16,-2 3-2 0,-2 2 2 15,-2-1 0-15,0 3-1 16,-7 2 2-16,-1 0 1 0,-1 2-2 0,-6-4 0 16,5 0-2-16,-5-1-2 0,1-1 0 15,-1 0 0-15,0-2 0 0,7-1 1 16,-5-1 0-16,7-3 0 0,4 1 0 15,-1-2 1-15,3 0 2 0,2 0 5 16,4-4 3-16,-2-1 0 0,2-5-1 16,0-2 1-16,2-3-2 0,4-2-1 0,7-2-3 31,-3 2-4-31,8 0 0 0,3 2-1 16,4 0 0-16,-4 5 0 0,-1 2 0 0,5 2-1 15,-4 3 0-15,-5 3 0 0,3 0 1 16,-3 2-1-16,-1 5 0 0,-3 4 0 0,1 3-1 0,1 8 0 15,-8 3 1-15,-4 7 0 16,-2 4-1-16,-6 4 1 0,-12 1 0 0,-5 3-1 0,-8-3-3 16,-10 0 1-16,-1-6 3 0,1-3 2 15,-3-5-2-15,5-6-4 16,4-4 4-16,6-2 0 0,11-4 1 0,1-2 0 16,9-6 1-16,2-1 5 0,6-1 4 15,0-1-2-15,0 1 1 0,0-1 6 16,0 0-2-16,4 0-5 0,8-1-4 15,11-4-1-15,12-2 2 0,17-3 3 16,3 1-1-16,20 0-4 0,10 2-1 16,16-1 0-16,15-2-3 0,14-2-3 15,8-6-5-15,3-4-49 0,-7-5-84 0,-6-2-329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5:03:33.079"/>
    </inkml:context>
    <inkml:brush xml:id="br0">
      <inkml:brushProperty name="width" value="0.05292" units="cm"/>
      <inkml:brushProperty name="height" value="0.05292" units="cm"/>
      <inkml:brushProperty name="color" value="#FF0000"/>
    </inkml:brush>
  </inkml:definitions>
  <inkml:trace contextRef="#ctx0" brushRef="#br0">4885 8307 166 0,'0'0'0'0,"0"0"-3"0,0 0 3 16,55-33 0-16,-40 26 0 0,-3-1 0 15,1-1 2-15,-5 4-2 0,-4-1 0 16,4 2 1-16,-4 1-1 0,-1 0 3 16,1 0 1-16,-2 2-4 0,-2-3 1 15,0 4-1-15,0 0 0 0,0 0 2 16,0 0 8-16,0 0 9 16,0 0 16-16,0 0 3 0,0-1-13 0,0 1-8 0,0 0-7 15,0 0-4-15,0 0-1 0,0 0-5 16,-2 0-4-16,-5 0 3 15,-3 5 1-15,4 0 0 0,-4-1 1 0,-7 1-2 16,9-1 2-16,0 1 2 0,-3 1-3 16,1-2 11-16,6 1-4 0,0-1 0 15,2 0-5-15,-1 2-1 0,1 0-1 16,0 0 0-16,2 0 0 0,0-1 0 16,0 2 0-16,0-2 0 0,4 1 2 15,-1 0-2-15,-1-2 1 0,0 1 0 16,2 0 0-16,-2 0 0 0,-2-1-1 15,4-1 0-15,-4 0-1 0,6-3 1 16,-6 0-1-16,2 0 1 0,0 0 2 0,-2-2-1 16,4-2 0-16,-1 0 4 15,-1-1-2-15,-2-1 1 0,0 1-2 0,0-2-2 16,0 0 1-16,-7 0 0 0,1 0 3 16,-4 0-4-16,4 1 4 0,-7 0 0 15,1 4-1 1,2 2 2-16,-3 0 0 0,-1 0 2 0,5 2 3 15,1 2 1-15,-2 0-5 0,6 1-4 0,0 1-2 16,-1 1 0-16,3 0 0 0,2 2 0 0,0-3-1 16,0 3 1-16,0 1 0 0,4-1 0 15,3-2 1-15,3 1-1 16,0-1 3-16,1-3-1 0,1 0 0 0,0-1 0 16,-1-1-1-16,3-2-1 0,1 0 2 15,-1 0-2-15,-1-4 2 0,-3-2-2 16,4 0 2-16,-3 0-1 0,-7-1 1 15,-2 1 1-15,-2-1-1 0,0 0 4 16,-6 0 16-16,-5-2-5 0,-1 5-6 16,2-1-4-16,-3 2 3 0,-1 1-4 15,3 0-1-15,-3 1-2 0,6 0-2 16,-1 1-1-16,1 0 0 16,4 0 0-16,-2 1-2 0,2 5 1 0,0-1 1 0,2 0-1 15,-1 0 1-15,1 1 0 16,2-1 0-16,0-1 0 0,0 0 0 15,0-3-2-15,0 2 2 0,2-2 0 16,1 2 2-16,1 0-2 0,2 1 0 0,2 1 0 16,0 0 0-16,-1-3 0 15,1 1 0-15,4-1 0 0,-3-2 0 0,1 0 0 16,0 0 0-16,-2-2 0 0,-3-1 0 16,-1-1 1-16,0 1 1 0,-4-4-1 15,0 1 3-15,0 0-2 0,-2-1 2 0,-4-1 6 16,-3-3-1-16,-1 2-4 15,2 1-2-15,-3 0-2 0,3-1 0 16,-2 4 1-16,4 1-1 0,4 2-1 0,-3 1 0 16,5 1 2-16,-2 0 0 0,2 0 0 15,0 0-2-15,0 0 0 0,0 0-2 16,0 0 1-16,0 4 0 0,0 2 1 16,0 1 0-16,2-1 0 0,0 1 0 15,-2 1-1-15,3-2 1 0,-3 0 0 16,2 0 0-16,0-1 0 15,0-1 0-15,0-1 0 0,-2-2 0 0,2 2 1 16,0-2-1-16,-2-1-1 0,6 0 1 16,-2 0 0-16,2-4 2 0,3-4-1 0,-3-5 0 15,6 0 0-15,-3 0-1 16,-5-1 2-16,0 4 0 0,-2 1-1 0,-2 0 2 16,0 2 4-16,0 2 0 15,0 2-4-15,-2 0 0 0,-2 2-3 0,2 1-1 16,0-1 1-16,-3 1-2 0,1 2-1 15,2 3 2-15,-4 2 1 0,4-1 0 16,2 1 0-16,0 0 0 0,0 1-1 16,0 1 1-16,0-2-1 0,6 0 1 15,-4 0 0-15,4 0 0 0,-1 0-1 16,-1 0 1 0,2 0 0-16,-2-1-2 0,6-1 2 0,-1-3-2 0,-3 0 2 15,-2-2 0-15,6 0-2 0,-6 0 2 16,5-4 0-16,-7 0 2 0,0-1-2 0,-2 1 1 15,0-3 0-15,0 0 3 0,-2 0-2 16,-4-1-1-16,-1-2 0 0,-1 2 0 16,2-2 0-16,0 2-1 15,2 0 1-15,-5 2 0 0,1 1 0 0,4 4 0 16,0 2-1-16,2-1-1 0,0 1 0 16,0 5 0-16,2 0 1 0,-2 4-1 15,2-1 1-15,-3 2 0 0,3-2 0 16,0 1 0-16,0 0 0 0,0-1 0 15,0 0 0-15,0-1 0 0,0-1 0 16,0 2 0-16,5-3 0 0,-3-2 1 0,2 1-1 16,-2-4-1-16,2 1 1 0,-2-1 1 15,6-1-1-15,-1 0 1 16,-3-2 6-16,0-3 5 0,-2-3 4 0,-2-2 3 16,-2 0 9-16,-4-3 1 0,-11-2-12 15,5 4-11-15,-9-1-4 0,4 3-2 16,-3-1-1-1,7 2 0-15,3 3 0 0,0 1 0 0,8 1-11 0,2 3-6 16,4 0-12-16,12 0-17 0,3 0-18 16,8-1-102-16,-2-3-101 0</inkml:trace>
  <inkml:trace contextRef="#ctx0" brushRef="#br0" timeOffset="5081.82">6638 6889 47 0,'0'0'29'0,"0"0"-14"16,0 0 10-16,0 0 1 0,0 0 0 15,0 0-5-15,0 0 8 0,-17-17 0 16,17 16 1-16,0-1-14 0,0-1-7 15,0 0-1-15,0-1-2 0,0 2 2 16,0 0 4-16,0 0 7 0,0 1 6 16,-6-1-5-16,6-1-1 0,-6 1 4 15,1 0-6-15,1-2-1 0,0 0 1 16,0 0 1-16,0 2-2 0,-2 0 5 16,6 2-3-16,0 0-7 0,-2-3-4 15,0 3-2-15,0 1-2 0,-3-1 0 16,1 0-3-16,-2 5 0 0,0 0 1 0,0-1-1 15,-1 0 0-15,3 2-1 0,2 0 1 16,0 2 0-16,2-3 0 0,-4-1-2 16,4 2 1-16,0-1 1 0,0 1 0 15,0 0 0-15,0 1 0 0,0 0-1 16,0-2 1-16,2 2 0 16,0 0-1-16,2-1 1 0,0 0-1 0,3-1 1 15,-5-1-1-15,6 0 0 0,-2-3 1 0,-4 1 0 16,4-2 0-16,-1 0 0 15,-1 0 1-15,-2 0 0 0,4 0 0 16,-4-2-1-16,2 1 1 0,-2-2 0 16,0 0 2-16,-2 0-1 0,0-1 6 0,0-1 6 15,0 1 0-15,-2-5-3 0,-4 4-4 16,2-1-1-16,-2-1-2 16,0 3-1-16,1-1-1 15,-1 0 0-15,0 2-2 0,2 0 1 0,-2 2 1 0,6-2-2 16,-2 2 0-16,0 1 0 0,-1 0 1 15,3 0-1-15,-2 1-1 16,0 3 0-16,0 1 1 0,0 1-1 16,-2 1 1-16,0-2-1 0,2 2 1 0,0 0 0 15,-2-1 0-15,4 1 0 0,0 3-1 16,0-1 1-16,4 3-1 0,-2-2 1 0,4 0-1 16,-2-2 0-16,0-1 1 0,0-1-2 15,3-2 1-15,-1-3 1 0,-2 1 0 16,2-2 0-16,-2 0 0 15,0 0 0-15,3-3 0 0,-5-3 0 0,6 0 0 16,-4-6 0-16,2 0 3 0,-4-1-1 16,0-2 1-1,-2 0 3-15,0 2 5 0,-2-1 1 0,-2 3-1 0,-2 0-3 16,-4 1-6-16,6 1-2 0,-3 3 2 16,3 2-1-1,-2 1 2-15,2 2-1 0,2-1-2 16,-4 2 0-16,6 0 0 0,-4 0 0 0,1 5-2 0,-1 3 1 0,0 0 0 15,2-2 1 1,0 2-1-16,-2-1 1 0,4 1 0 0,0 1 0 0,0-3-1 16,0 2 1-16,0 0-1 15,0 1 1-15,6 0-1 0,-4-2 0 0,2 0 1 0,0-1-1 16,3-1 1 0,-5-1-1-16,6-1 1 0,-2-2-1 0,0-1 1 15,-1 0-1-15,1-1 1 0,2-4 0 0,-2 0 0 16,-2-2 2-16,0-4-1 0,-1 2 1 15,-1-1 1-15,-2-1 4 16,0 0 0 0,0-1-2-16,0 3 2 0,-2-1-1 15,-5 0 0-15,1 4-5 0,-4 0 0 16,2 3 1-16,-1 2 0 0,-1 1-1 16,0 0-1-16,1 0-1 0,3 2 1 0,0 5 0 15,2 0-2-15,-2 4 1 0,3 4 1 16,1 2-2-16,0 0 1 0,2-1 1 15,0-1 0-15,4-4 0 0,-1 1-2 16,3-5 1-16,-2 0 0 0,2-2 1 16,-4-2-1-16,2-1 1 0,-2-2-1 15,0 0 1-15,5 0 0 0,-7 0 0 16,8-4 0-16,-6-1 0 0,2-2 1 16,-2-1 0-16,0 3 0 0,-2-2 0 15,0 1-1-15,0 1 0 0,0-1-2 0,0 1-23 16,0-1-23-16,0 3 7 0,0 2-45 15,-4 1-35-15,0 1-78 0</inkml:trace>
  <inkml:trace contextRef="#ctx0" brushRef="#br0" timeOffset="6103.84">6780 7375 38 0,'0'0'0'0</inkml:trace>
  <inkml:trace contextRef="#ctx0" brushRef="#br0" timeOffset="6166.36">6780 7375 9 0,'17'-7'0'0,"-15"7"-3"15</inkml:trace>
  <inkml:trace contextRef="#ctx0" brushRef="#br0" timeOffset="10895.77">4893 10479 113 0,'0'0'49'16,"0"0"-21"-16,0 0-4 15,0 0 9-15,0 0-1 0,0 0-12 0,0 0-2 16,2-4 5-16,-2 4 5 0,0 0 9 0,0 0-2 15,0 0-2-15,0-1 4 16,-2-1-8-16,0 1 5 0,2-2-8 16,-2 3-3-16,0-3-1 0,0 3-6 0,0-1-7 15,2-1-1-15,-3 2 0 16,1 0 0-16,0 0-7 0,-2 0 2 0,4 0-2 16,-4 0-1-16,-2 0 0 0,4 0 0 15,-2 0-1-15,0 2 0 0,-1 3-1 16,-3 2 2-16,4-1-1 0,-4 1 1 15,6-2 0 1,0-2 0-16,0 2 0 0,2-1-2 0,0 2 1 0,0 1 0 16,0-1 1-16,2 0-1 0,0 0 1 15,0 0-1-15,6-2 1 0,-6 0 0 16,4 1-1-16,-2-3-1 0,-2 1 2 0,5-1 0 16,-3-2-1-16,0 1 2 0,4-1-1 15,-2 0 1-15,-1 0 1 0,-3-2-1 16,4-2 7-16,-4-1 2 0,0-1 1 15,4 1 4 1,-4-2 0-16,-2 0-1 0,0-2 0 0,0 1 0 0,-2 0-3 16,-4 1-2-1,2-1-3-15,-2 3-3 0,1 0-1 0,1 1 0 0,-2 1-2 0,-2 0 0 16,4 3 0-16,-2-3-1 16,3 3 1-16,-1 0-2 0,-2 3 0 15,2 3-1-15,-4 0 1 0,4 4 0 16,-1 0 0-16,3-1 0 0,-2 4-1 0,4-4 0 15,-2 2 0-15,0 1-1 0,0-2 1 16,2 1 0-16,0-1 1 0,0 0 1 16,0-1 1-16,4-2-1 0,0 1-1 15,-2-2 1-15,5-2 0 16,-3 0 0-16,8-2 0 0,-6 0 0 16,3-2 0-16,-3 0 1 15,4-1 0-15,0-3 0 0,-1-2 2 0,-3 2 1 0,2-3-2 16,-2 0 2-16,-1-2 6 0,-3 1-3 15,-2-1 0-15,0 0 3 0,0-2-1 16,0 0 0-16,-5 2-2 0,-1-1-1 0,2 0-3 31,-4 3 0-31,4 0 0 0,-2 2-1 16,-1 1-1-16,1-1 0 0,-4 3 0 0,6 0 0 0,-3 2-1 0,-1 0-1 16,2 0 0-16,-4 4 1 0,3-1 0 15,3 2-1-15,-2 0 0 0,2 2-1 16,-4-2 0-1,4 1 0-15,2 1 2 0,-1 2 0 0,-1 0 0 0,4 1-2 16,0 1 0-16,0-1 0 0,0 0 1 16,2-1-1-16,3-2 1 15,-1 1 1-15,4-2 0 0,-4-3 1 16,4 1-1-16,-1-3 1 0,-1 0 0 16,6-1 0-16,-4-1 0 15,1-3 0-15,-3-2 1 0,6-2 2 16,-6 1-1-16,1-3 1 0,-3 2 2 15,-2-2 1-15,-2 2 2 0,0-4-1 16,0 2 0-16,0-1-1 0,-2-2 0 16,-4 4-2-16,-1 0-1 0,1 1-1 15,-4 2-2-15,6-1 0 0,-2 3 0 16,-1 2-1-16,1 0 0 0,2 2 0 16,-6 0-2-16,6 3 0 0,-1 5 1 0,1-1 0 15,-2 0-1-15,2 2-3 0,-2 1 2 16,4-1 0-16,0-2 2 0,0 1 1 15,2 2 0-15,0-1 0 0,0 3 0 16,0-2 0-16,0 0 1 0,2 0-1 16,0-3 1-16,2 0 0 0,4-1-1 15,-4-4 1-15,2 1-1 0,1-3 1 16,-3 0 0-16,8 0 0 0,-4-6 1 16,-1 1 0-16,-3-2 3 0,2 0 4 15,2 0 2-15,-4-3-1 0,-2 2 0 0,-2-1 3 16,0-2-3-16,0 2-3 0,-4 1-2 15,0 2-2-15,-4-1 0 0,4 3-1 16,2 1-1-16,-2 2 0 0,1 1-1 16,1 1-1-16,-2 1-3 0,0 6-14 15,-4 3-10-15,2 4-3 0,2 2-12 16,1 2-21-16,1 1-10 0,-2 1-41 16,2-5-73-16</inkml:trace>
  <inkml:trace contextRef="#ctx0" brushRef="#br0" timeOffset="16338.78">6112 10575 94 0,'0'0'56'15,"0"0"-27"-15,0 0-1 0,-2-8 6 16,0 5 2-16,2-1-11 0,-2 2-3 16,2-1 2-16,-2-1 8 0,2 3-1 15,0-2-9-15,0 0-3 0,-2 0 2 16,2 0 1-16,-2 1-3 0,2-2-3 15,-2 1-1-15,0 2-2 0,0-2-2 16,-6 3-2-16,6 0-2 0,-5 0-4 16,1 0-3-16,0 0-1 0,0 3 0 0,0-2 1 15,3 0-1-15,-1 3-1 16,4-2 0-16,-2 3-1 0,0 0 3 16,2 0 0-16,0 3-1 0,0-2 1 15,0 1 0-15,0 0 0 0,0 1 0 0,0 1-1 16,2-4 1-16,-2 1 0 0,2 0 0 15,2 0-1-15,-4 1 0 0,3-1 1 16,5-1 0-16,-6-1-1 0,4 0 1 16,-2-2 1-16,0-1-1 0,0-1 0 15,1 0 0-15,1 0 4 0,-2-3 1 16,2 0 2-16,-4 0 1 0,2 1 3 16,0-3-1-16,-4 2-1 0,5 0 1 0,-5-1 0 15,0-1-2 1,0-2 1-16,0 0 4 0,0-1-2 0,0 0-2 0,-5 1-2 15,3 1-1-15,-2 0-3 0,2 3-1 16,0-1-1-16,-4 3 0 0,6 1-1 16,-4 0 0-16,0 0-1 0,2 0 0 15,0 1-2-15,2-1-1 0,-3 3 0 16,1 3 0-16,0-2 2 0,2 0 0 16,-2 2 1-16,0-1 0 0,2 1 0 15,-2-1 0-15,2-1 1 0,0 2-3 16,0 0 2-16,0 0-1 0,2-2 0 15,0 2 0-15,2-1 1 16,-2-2 0-16,1 0 0 0,1-1-1 0,2-1 2 16,-2-1-1-16,2 0 1 0,-4-3-1 15,4-1 1-15,-1-2 1 0,-3 2 1 0,4-1 1 16,-4-1-1-16,0 0 3 0,-2 1 3 16,0-3 3-16,-4 1-1 0,-4-1-1 15,3 2 0-15,-3-3-3 0,2 3-2 16,-6 0-2-16,7 4-2 0,-1 2-1 15,2 0 1-15,0 0-2 0,0 0 0 16,2 3-1-16,0 2-1 16,-2-1 0-16,2 2 0 0,2 0 2 0,0 1-1 15,-3 1 2-15,3-2 1 0,0-1-1 16,0 2 0-16,3-1 1 0,3 0-1 16,-2 2 0-16,2-2 0 0,-2 0 1 15,2-2 0-15,1-1-1 0,3 1 1 0,-2 1 0 16,3 1-1-16,-1-4 1 15,-2-1-1-15,-4-1 1 0,-2 0 0 0,0-2 1 16,0-3 2-16,1-3 1 0,-3 1 7 16,0-4 5-16,0 1-1 0,-7-1-2 15,3 1-7-15,-6 0-2 0,-3 1-1 16,5 3-1-16,-2 4-2 0,0-1-3 16,5 3-12-16,1 0-8 0,0 0-1 15,4 6-15-15,0 7-15 16,0 3-21-16,0-1-29 0,0 3-23 0,0-4-63 15</inkml:trace>
  <inkml:trace contextRef="#ctx0" brushRef="#br0" timeOffset="17441.16">6642 11446 165 0,'0'0'59'0,"0"0"-14"16,0 0-11-16,0 0 3 16,0 0 6-16,-19-19-11 0,13 16-2 0,4 0-4 15,0 0 0-15,-2 0 0 0,-1-1-5 31,3 3-4-31,0-1 2 0,-2-1 0 0,-2 3-1 0,-2 0-4 0,2 0-5 0,-3 0-4 16,3 2-4-16,-6 2 0 0,5-1-1 16,-1 2 0-16,0 1-1 15,-2-1 0 1,7 4 1-16,-1 1-2 0,0-1 1 0,2 1-1 0,0 1 2 0,2-1 0 31,0-2-1-31,0-1 1 0,0 1 0 16,0-2 0-16,2-1 0 0,0 0-1 15,2-1 1-15,0 0-1 0,-1-1 1 16,3-2 1-16,-2 1-1 0,2-2 0 0,-2 0 1 16,2-5 0-16,1-2 1 15,3-1 0-15,-2-2 1 0,1 0 2 0,-1-2 0 16,0 2-1-16,0 0 1 0,-6 1 1 16,0 1 3-16,1 2 3 15,-3-2-1-15,0 2 2 0,-5-3-2 0,1 2-3 16,-2 1-3-16,-4 0-1 15,-1 3-1-15,3 0-1 0,-6 1-2 0,7 2-1 16,3 0-1-16,0 5 0 0,2 1-1 16,-4 4-1-16,4 2-1 0,0 2 2 15,-4 3 2-15,6-3-2 0,0 1 3 16,0-2-3-16,0-1 2 0,0-2 0 16,0 0 1-16,0-5-1 0,0 1 1 15,6-4-1-15,-2 0 1 0,0 1-1 16,0-2 0-16,2 2 1 0,1-3 0 15,3 0 0-15,0 0 0 0,-1-6 1 16,-3 1 0-16,4-2 0 0,-2-1 1 0,-6-1 2 16,3 2 7-16,-3-2 4 0,-4 0 6 15,2-1 2-15,-5 1-5 0,1 0-7 16,-4 1-5-16,0 5-3 0,2 0-2 16,-3 3 0-16,3 0-1 0,-6 0-5 15,5 6-7-15,-1 4-7 0,4 6-39 16,0 3 2-16,2 2-22 0,0 1-70 15,-2-5-93-15</inkml:trace>
  <inkml:trace contextRef="#ctx0" brushRef="#br0" timeOffset="20274.62">9509 11432 38 0,'0'0'36'16,"0"0"-30"-16,0 0 2 0,0 0 15 16,0 0 4-16,0 0-8 0,0 0-5 0,0 0 1 15,-17-2 1-15,15 2-3 0,0 2-3 16,0-1-1-16,0-1 4 0,0 0 4 16,-2 0-4-16,4 0-1 15,-4 0 2-15,4 0-2 0,-5 0-1 0,5 0-1 16,0 0 4-16,0 0 2 15,-2-1 5-15,0 1 2 0,2 0 1 16,0-2-2-16,-4 2-5 0,4-2 2 0,-4 0 3 16,2 1-1-16,-2 0-2 0,-2 1-2 15,-1 0-3-15,1 0-3 0,-2 3 3 16,0-1 0-16,4-1-2 0,-5 2-4 16,5-1-2-16,0-1-2 0,2-1 0 15,-2 1-2-15,0 1-1 0,2 1 1 16,-2 0-1-16,4-1 0 0,-3 3-1 15,3 0-1-15,-2-1 1 0,2 4-3 16,0-3 2-16,0 1 1 0,5 1 0 16,-3-4 0-16,2 2 0 0,2-1 0 0,-2 1 0 15,2-1 0-15,-2-2 0 16,3-1 0-16,-5-1 0 0,0 0 0 16,2 0 0-16,0 0 1 0,0-5 2 15,0 2 0-15,-2-2 1 0,0 0 5 0,-2-1 4 16,2 0 2-16,-2-2 1 0,0 2 1 15,0-3-5-15,-2 3-2 0,-2 0-6 16,-2 0-1-16,2-1-1 0,0 4-1 16,0 0 1-16,2 3 0 0,2 0-1 15,-2-1-1-15,-3 1 0 0,3 0 0 16,0 0 0-16,0 1-2 0,-2 1 2 16,0 2-3-16,0 0 2 0,0 2-2 15,0 2 1-15,1 1-1 0,-1 1 2 0,2 0-1 16,2-3 1-16,0 1-5 15,0 1 1-15,0-2 0 0,2-1 2 0,2-2 0 16,-1-1-2-16,3-1 3 0,0 0 1 16,-2 0 0-16,2-2 1 0,0-1 0 15,-1-4 0-15,1-1 3 0,2-2 1 16,-2-2 6-16,-4 2 3 0,0 0 1 16,3-3 2-16,-5 2 1 0,0 0-1 15,0 0-5-15,-7 0-3 0,1 2-2 0,-2-1-3 16,0 2-2-16,3 1 0 0,-3 2-1 15,2 0 0-15,2 3 0 16,0 0-1-16,2 0-6 0,-2 6-9 0,4 2-12 16,-3 5-18-16,1-1-8 0,2 1-4 15,0 1-31-15,0-1-44 0,0-2-75 16</inkml:trace>
  <inkml:trace contextRef="#ctx0" brushRef="#br0" timeOffset="21469.12">10474 10643 183 0,'0'0'50'15,"0"0"-14"-15,0 0 2 0,0 0-5 16,0 0 6-16,-8-21-7 0,8 18 0 16,-4 0-2-1,4 1-2-15,-2 0-1 0,2 0-5 0,0 0 2 0,-7-1-1 16,7 2-1-16,0 0-4 0,-2 1-6 15,-2 0-1-15,2-2 1 0,-2 0-1 16,2 0-1-16,-2 0-1 0,2 1-2 16,-2-2-1-16,2 2-5 0,-5 1 2 15,5-1-2-15,-2 1 0 0,2 0-1 16,-2 1 0-16,2 2 0 0,0-1-2 0,0 3-1 16,2-1 0-16,0 5 2 0,0 0 1 15,0-1 0-15,0 1 0 0,0 1 0 16,0-1 0-16,2 0 0 15,2-2 0-15,0-1 0 0,0 0 0 0,0-3 0 16,3 0 0-16,-5-1 0 0,2-1 0 31,-2-1 0-31,4 0 1 0,-2 0 0 0,2 0 0 0,1-2 0 0,-3-2 3 16,0 0 2-16,-2-1 0 0,4-2 5 16,-4 1-1-16,0 0 1 0,0-2-1 15,-2 1 2-15,0-2-1 0,0 1-3 16,0 2-1-16,0-1-3 0,-4 3-2 0,0 0 0 15,0 1-1 1,-2 2 0-16,2 0 0 0,-5 1-1 0,3 0-2 0,0 0-2 16,2 5 1-16,0 2 0 0,-1 2-1 15,-1 0-3-15,4 2-6 0,-2 0 2 16,2-1 3-16,2-1 4 0,0 0 2 16,0-2 1-16,0-1 0 0,0-1 1 15,0-1-1-15,2-1 1 0,2 0 0 16,-2 0 0-16,4-2 0 0,-3-1 0 15,1 0 0-15,0-1 1 0,4-3 3 0,-2-2 4 16,3-3 7-16,-7 0 2 0,0 0-5 16,2 1-1-16,-4 0-1 15,0-2 1-15,0 2-6 0,-4-2 0 0,-5-1-3 16,3-1-1-16,-2 0 0 16,2 2-1-16,0 3 0 15,-1 0-2-15,3 5-2 0,0 1-19 0,4 1-7 0,-2 5-14 16,2 5-21-16,0 5-51 0,0 4-54 15,0-3-110-15</inkml:trace>
  <inkml:trace contextRef="#ctx0" brushRef="#br0" timeOffset="22696">11902 11222 167 0,'0'0'88'0,"0"0"-35"0,0 0-18 0,0 0 25 16,0 0-10-16,0 0 1 0,-6-20-10 15,0 16-5-15,4 2-8 0,-2-2-6 16,-4 2-7-16,1 2-1 0,1-1-2 16,2-1-2-16,2 2-1 0,2 0-2 15,-2 0-2-15,0 0-2 0,-2 2-3 16,-2 3-1-16,1 3-1 0,-3 3 0 15,2-1 1-15,2 3 1 0,0-2 0 16,-3 0 0-16,3 0 1 0,4-2-1 16,0-1 0-16,0 0-2 0,2-1 2 15,0 1-1-15,9-1 0 0,-7 0-1 0,2-1 2 16,2-3-1-16,1-3 0 0,-3 0 1 16,-2 0 0-16,6 0 1 0,-1-6 1 15,1 1 2-15,-6-3 6 0,4-1 4 16,-4 3 4-16,3-3 0 0,-1 1-3 15,-4 0-1-15,-2 1-1 0,0-3-2 16,-2 0-2-16,-6 0-3 0,1-1-3 0,1 2 0 16,2 1-1-16,-2 1-1 15,-2 2 0-15,1 5 0 0,1-3-1 16,0 3-1-16,4 0 0 0,0 3-1 16,-4 1-1-16,2 3-3 15,-1 0-2-15,1 2-2 0,2 1 5 0,-2 0 1 0,4 0 2 16,-2-1 0-16,2 2 1 0,0-2-1 15,0-1 2-15,0-2 0 0,2-2-2 16,2 1 2-16,0-3-1 0,0 0 1 16,7 0 0-16,-7-2 0 0,2 0 0 15,2 0 1-15,5-2-1 0,-9-3 2 16,0 1 1-16,2-2 1 0,-4-2 5 16,0 0 1-16,-2 1-1 0,0-3 0 15,-2 2 1-15,-2-4-2 0,0 3-3 16,0 1-1-16,-6 1-2 0,5 2-1 0,1 0 1 15,-2 3-1-15,2 2-1 0,4 0 0 16,-2 0-2-16,0 4 0 0,0 3-3 16,-6 3 0-16,3 2 2 15,3 0-3-15,0-1-1 0,0-1-1 0,4-3-1 16,-2-2 0-16,0 0 0 0,0-2 0 16,2-2-2-16,2 1 0 0,-1-2-3 15,5 0-10-15,-6 1-14 0,2-1-14 16,0 0-36-16,-2 0-64 15,-2-4-162-15</inkml:trace>
  <inkml:trace contextRef="#ctx0" brushRef="#br0" timeOffset="24237.64">14340 9811 7 0,'0'0'209'15,"0"0"-143"-15,0 0-24 0,0 0 14 16,0 0-2-16,-2-11-11 0,2 11 2 15,-5-3-8-15,5 2-4 0,-2 1-8 16,0 0-6-16,2-2-7 0,-2 2 0 16,0 0 0-16,2-1 0 0,0 1-3 15,0 0-2-15,-4 0-1 0,4 0 0 16,-2 0-2-16,2 0-4 0,0 1 0 16,-2 2-1-16,2 1-1 0,0 1 0 15,0 1 2-15,0 0-1 0,2 1 1 0,0 0 0 16,2 2 0-16,0-1 0 0,0 0 0 15,1 0 0-15,-3 0 0 0,2-2 0 16,0-3 0-16,0 0 0 0,2-2 0 16,0-1-1-16,-4 0 1 0,3-1 2 15,-3-3 1-15,2-1 3 16,0 1 8-16,-2-2 2 0,0 0-2 0,-2-1 0 16,0 2 1-16,0-4-2 0,-2 2-6 15,-4 0-2-15,2 1-1 0,0 0-1 16,-3 1-2-16,-1 1 1 0,0 3-2 15,2-2 0-15,4 3 0 0,-3 0-1 16,-1 0-1-16,0 1 0 0,2 2-7 16,-2 2-2-16,2 1 0 0,1 1 1 15,1 5 3-15,0-3 2 0,0-1 3 16,2 4 1-16,-2-2 1 0,2-2-1 0,0-2 0 16,0 0 1-16,0-2 0 0,2-1 0 15,0 0-1-15,2-2 1 16,-4 1 0-16,3-1 0 0,3-1 2 0,0 0 0 15,4-3 1-15,-1-3 2 0,-3-1 4 16,2-2 1-16,0-2 0 0,-2 1 0 16,1-1 0-16,-7 2-1 0,4-4 3 15,-6 1-2-15,2 0-2 0,-2 0-1 16,0 2-2-16,-5 2-2 0,1 2 0 16,-2 2-3-16,2 1 0 0,0 2 0 0,-1 1-2 15,-3 3-3-15,2 6-3 0,2 2-5 16,-1 3-3-16,-1 0-3 0,2 1-4 15,0-2-1-15,2-3-3 16,1-3-3-16,3 1-6 0,0-3 0 0,0 0-9 16,0-3-20-16,0-2-11 0,0 0-15 15,3 0-59-15</inkml:trace>
  <inkml:trace contextRef="#ctx0" brushRef="#br0" timeOffset="25401.84">14329 9117 73 0,'0'0'122'16,"0"0"-56"-16,0 0-13 16,0 0 7-16,0 0-5 0,0 0-13 15,-2-20-1-15,0 19-8 0,-2-1 0 16,2 2-4-16,2-1-8 0,-2-1-4 0,2 1-2 16,-2 1 1-16,0 0-1 0,0-1-3 15,0 1-3-15,0 0-3 0,-1 0-1 16,-3-1 0-16,0 1-3 0,0 0 0 15,0 0-2-15,2 1 1 0,1-1 1 16,-1 1 0-16,2 0 2 0,-2 1-4 16,0-1 0-16,0 2-1 0,0 3 0 15,0 1-4-15,-1 2 4 0,3 0 0 16,0 0 1-16,2 1 1 16,0 0-1-16,0-3-1 0,0 0 1 0,0-2 0 15,2 0 0-15,0-3-1 0,3 0 1 0,1-2 1 16,2 0 1-16,-2 0-2 0,0 0 2 15,-1-3 1-15,1 0 3 16,2-2 3-16,-2 0 4 0,-4 0 0 0,2-2 5 16,-4 1 0-16,0 0-2 0,0-4-2 15,0 3-1-15,0-4-2 0,-4 3-4 16,-2 2-3-16,-2-3-2 0,2 5 0 0,-1-2-1 16,1 3 0-16,0 0 0 15,-4 0-1-15,4 3-2 0,1 0 0 16,3 0-1-16,-2 1 0 0,2 2 0 15,-2 1-1-15,2 1-2 0,-4 1-1 16,2 1-1-16,2 2 2 0,-1-1 1 0,3 2 0 16,0-1 1-16,0 3 0 0,0-1 0 15,3 2 0-15,-1-3 2 0,4 0 0 16,0-2 1-16,0-2 0 0,-2-3 1 16,0 0 0-16,3-3 0 0,3 0 1 15,-2-2 2-15,-2-3 3 0,1-1 7 16,-1-3 5-16,0 1-3 15,0 0-3-15,-6-2-1 0,2-1-4 0,-2 0-3 16,0 0-2-16,0 1 0 0,-4-2-1 0,0 5-1 16,-4 1-2-16,2 2-6 15,1 2-3-15,-1 2-35 16,-2 0-32-16,-9 5-31 0,9 0-122 0</inkml:trace>
  <inkml:trace contextRef="#ctx0" brushRef="#br0" timeOffset="27626">12008 7828 91 0,'0'0'105'0,"0"0"-32"16,0 0-28-16,0 0 6 15,0 0 5-15,0 0-18 0,0 0-2 16,0 0-6-16,0-6-2 16,0 5-3-16,0 0-4 0,0-1-3 0,0 1-1 0,0 1-4 15,-2-2 0-15,0 2-3 0,0 0-1 16,0 0 0-16,0-1-2 0,0 1 1 15,-5-1-2-15,7-1-1 0,-2 1-1 16,0 1-1-16,-2-3-2 0,-2 3 0 16,6 0-1-16,-4 0 0 0,2 0 0 15,0 0-1-15,-1 1 1 0,1-1-1 16,0 3-2-16,0 0 1 0,0 0 0 16,2 3 1-16,-2 3 1 0,0-1-1 15,2 2 1-15,0-1 0 0,0-1-1 16,0 0 1-16,2 0-1 0,0-3 1 15,0-3 0-15,2 1 0 0,1-3 0 0,-1 0 0 16,0 0 1 0,2 0 1-16,-2 0-1 0,-2 0 4 0,0 0-1 15,2-3 4-15,-1 0 5 0,-1-1 0 0,0-1 0 16,0 0-1-16,-2-1 2 0,0 1-2 16,0-3-1-16,0 0-4 0,-4 1-1 0,-1 0-2 15,1 1-1-15,0 0-1 16,2 1-2-16,-6 1 1 0,6 3 0 15,0-1-1-15,-2 0 0 0,4 2-1 16,-3 0-1-16,1 0-1 0,-2 4-1 16,2 1-2-16,2 5 1 0,-4 1 3 0,4 1 2 31,-2 1 0-31,0-3 0 0,2 2-1 0,0 0 1 0,0-4-1 0,0 4 1 16,0-2 0-1,0-1-1-15,4 0 1 0,-2-3-2 16,0-3 2-16,2 0 0 0,3-2 0 0,-3-1 0 0,6 0 1 15,-4-2 1-15,3-3 0 0,1-4 0 16,2 0-1-16,-8-1 2 0,5 0 3 16,-3-1 2-16,-4-1 2 15,-2-1 3-15,0 1 0 0,0-3-4 16,-4 3-3-16,0-1-2 0,-5 5-2 16,7 1 0-16,-4 1-2 0,-2 5 0 0,2-2 0 0,-1 3-1 15,3 0-2-15,0 0 2 0,2 1-2 16,-6 4-6-16,2 2-6 0,-1 2-4 15,1 1-4-15,2 3-10 0,2 0-14 16,-6 1-7-16,6 2-19 0,-5-2-40 16,-3 1-54-16,6-1-142 0</inkml:trace>
  <inkml:trace contextRef="#ctx0" brushRef="#br0" timeOffset="28649.77">10968 8429 111 0,'0'0'113'0,"0"0"-48"15,0 0-13-15,0 0 15 0,0 0-16 16,0 0-8-16,-4-18-6 0,-2 17-4 0,6 1-8 16,-8 0-7-16,3 0-2 0,3 0-2 15,-2-1-2-15,2 1-3 0,-2 0-2 16,2 0-1-16,2 1-2 0,-2 0-1 15,0 2-2-15,0 1-1 0,2 0 0 16,0 0-1-16,-2 1 1 0,2 0 0 16,-2 2 0-16,-3 1 0 0,5 1 1 15,0-2 0-15,0 1-1 0,0-1 0 16,0 0 0-16,0 0 0 0,0 0 0 16,9-2 0-16,-9-2 0 0,6-1 1 15,-4-1 0-15,4-1 0 0,0 0 1 16,3 0 5-16,-5 0 5 0,2-3 4 15,0-3 1-15,0 1-1 0,-4-1 0 0,3 0 3 16,-5 0-4-16,0-1-1 0,0-2-1 16,0 1-1-16,0-1-2 15,-5-1-3-15,-1 3-2 0,0-2-2 0,2 3-1 16,0 2-1-16,-4 2-1 0,3 1 1 16,1 0-2-16,2 1-2 0,0 2-2 15,2 5-1-15,-2 4 0 16,0-3 0-16,0 3 1 0,2-1 4 0,0 2 1 15,-2-3 0-15,2 1 0 0,0-2 0 16,0 1 0-16,0-4 0 0,0 1 0 0,2 0 0 16,-2-1 0-16,4 0 0 0,-2-2 0 15,4-3 0-15,1 2 0 0,1-2 0 16,-4 0 2-16,-2-2 0 16,4-3 1-16,0 1 3 0,-4-2 2 0,1 1 2 15,-1-3 0-15,-2-1 0 0,0-1-2 16,0-1-2-16,-5-2-3 0,1 1-1 15,-2 2-2-15,2 2 1 0,-2-1-1 16,4 3 0-16,-4 3-2 0,1 3-9 16,-1 0-9-16,-2 5-16 15,6 2-27-15,-4 0-36 0,-5 4-23 16,1 2-62-16,0-4-118 0</inkml:trace>
  <inkml:trace contextRef="#ctx0" brushRef="#br0" timeOffset="29641.5">10005 8337 154 0,'0'0'72'0,"0"0"-16"0,0 0 0 0,0 0 11 16,0 0-15-16,0 0-3 0,0 0-3 15,-4 2-4-15,2-2-11 0,2 0-8 16,-2 0-5-16,2 0-6 0,-2 0 0 16,-3 0-5-16,3 1-1 0,-2 0-1 15,0 0-3-15,2 1 0 0,-2-1-1 16,2 1 0-16,2 0 3 0,-4 2 2 15,0-1-1-15,4 1-2 0,-7 2-1 16,5-1-2-16,0 2 0 16,0 0 0-16,0 0-1 0,2 1 1 0,0 0 0 15,0 0 0-15,0 0 0 0,0-3 0 0,2 1-1 16,0-2 1-16,0 0 0 0,0-3 1 16,5-1-1-16,-5 0 0 0,2 0 2 15,-2-4 7-15,2 0 7 0,0 0 5 16,-2 1 4-16,0-2-6 0,0-1-1 15,0-2-3-15,-2-2-3 0,2 2-3 16,-2-1-2-16,0-2-1 0,0-1 0 0,0 2-2 31,-2-3-2-31,-4 3 1 0,2 1-2 0,-2 3-1 0,4 2 2 16,-2 1-2 0,2 1 2-16,2 1-2 0,-7 1-1 15,3 0 0-15,-2 2-1 0,2 4-1 0,0 4 0 16,-2 1 1-16,3 2 0 0,-3 0 0 15,6 0 0-15,-2 0 2 0,0-2-1 0,2 1 1 0,0-5 0 16,4 0-1-16,2-1 1 0,-3-1 0 16,3-1-1-16,-2 1 1 0,4-2 0 15,5-1 0-15,-5-2 0 16,0-1 1-16,0 1-1 0,1-3 1 16,-1-1-1-16,-2-1 2 0,0-2 1 0,-2 1 1 15,-2-2 0-15,-2 3 0 0,0-2 0 0,0 0-1 16,-2-1-1-16,-4-1 0 15,0 1-1-15,0 0-1 0,-7 3-4 0,3 2-7 16,0 2-7-16,-3 1-24 0,-1 3-18 16,1 5-27-16,-3 2-52 0,1-3-87 31</inkml:trace>
  <inkml:trace contextRef="#ctx0" brushRef="#br0" timeOffset="30804.36">9093 7429 103 0,'0'0'111'0,"0"0"-26"15,0 0-27-15,0 0 10 0,0 0-21 16,0 0-1-16,0-4-3 0,0 4-5 16,0 0-5-16,0 0-5 0,0 0-2 15,-2 0 4-15,0 0-5 0,2 0-2 16,-2 0-3-16,0 1-6 0,0 0-4 16,0 0-4-16,0 3-2 0,0 0-2 0,-2 0-2 15,-1 2 0-15,5 1 0 16,-4 1 0-16,0 1-2 0,2 1 2 0,0-1 1 15,2 0-1-15,0 3 0 0,0-2-1 16,2-3 1-16,0 2-1 0,2-3 0 16,0-2 1-16,1-1 0 15,1-2 0-15,0-1 0 0,2 0 0 0,-4 0 1 16,5 0 1-16,-3-4 0 0,-2 3 0 16,0-4 2-16,-2 0 8 0,0 0 2 0,0-2 1 15,-2 2-1-15,0-3-1 0,0 0 0 16,-4-1-2-16,0-2-4 15,0 3-2-15,-2 1 0 0,2 1-1 16,-3 5-1-16,5-2 0 0,0 2-1 0,0 1-1 16,2 0-1-16,-2 1-1 0,0 2-1 15,0 2-3-15,0 3 2 16,0 4 2-16,2-1 0 0,-2 1 1 0,2 1 0 16,0-2 1-16,0 0-1 0,0-4-1 15,2-1 0-15,0-2 1 0,4-1 0 16,-2-2-1-16,0-2 1 0,3 1 1 15,-1-4-1-15,-2-1 3 0,2-3 0 16,-2 1 2-16,2-2 3 0,-1-1-1 0,-3 2-3 16,-2-2-1-16,0 1-1 15,0 2-1-15,-2-1 0 0,-5 4-1 0,3 1-2 16,0 2-16-16,0 1-16 0,0 4-20 16,-4 2-44-16,-7 3-92 0,3-3-266 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5:04:47.280"/>
    </inkml:context>
    <inkml:brush xml:id="br0">
      <inkml:brushProperty name="width" value="0.05292" units="cm"/>
      <inkml:brushProperty name="height" value="0.05292" units="cm"/>
      <inkml:brushProperty name="color" value="#FF0000"/>
    </inkml:brush>
  </inkml:definitions>
  <inkml:trace contextRef="#ctx0" brushRef="#br0">6799 12626 85 0,'0'0'307'0,"0"0"-257"16,0 0-16-16,0 0 3 0,0 0 1 15,-62-39-7-15,49 38 1 0,1-1-7 16,0 1-8-16,-7 1 2 0,4 0-1 16,-3 7 2-16,-3 2-1 0,-2 4-5 15,1 5-7-15,-1 2 2 0,-2 4-2 0,0 5-1 16,9 1-2-16,-5 5-2 16,0 5-2-16,5 7 1 0,-3 5 1 15,7 5-2-15,2 4 1 0,-1 3 0 0,5 2 0 16,6 1-1-1,0-3 0-15,4-3 2 0,15-4-1 0,-3 0 2 16,9-3-1-16,2-4 1 0,6-1 0 0,2-9 1 16,7-4-2-16,3-5 0 0,1-5 1 15,5-7-1-15,1-6-2 0,4-6 2 16,-5-7 1-16,1-9 0 0,4-8 0 16,-4-10 6-16,5-8 0 0,-3-6 6 15,0-8-2-15,-4-4-3 0,-1-5-2 16,-8-6 0-16,-1-3 1 0,-7-7 0 0,-6-5 1 15,-9-2-2-15,-5-4-2 0,-13 0 0 16,-4 0-3-16,-15 0-2 0,-10 5 1 16,-12 8-2-16,-15 16 1 0,-12 11-1 15,-15 13 0-15,-4 13-6 0,-8 14-10 16,0 10-2 0,4 19 5-16,4 9 0 0,5 8-2 0,11 4-10 0,13 3 4 15,17 2-10-15,8 1-24 0,14 5-21 16,15 2-24-16,4 0-65 15,4-8-110-15</inkml:trace>
  <inkml:trace contextRef="#ctx0" brushRef="#br0" timeOffset="1042.41">12343 12505 226 0,'0'0'54'0,"0"0"-8"0,0 0-5 15,12-58 4-15,-10 46 0 0,-2 0 1 16,0-2 1-16,0 3-9 0,-2-2-8 15,0 4-8-15,-2 4-6 0,-2-2 2 0,-2 1 3 16,1 1 1-16,-1-1-5 16,2 3-4-16,-4 0-1 0,-3 3-2 15,5 0 2-15,-7 0-1 0,1 6-3 16,-3 3-2-16,-3 7-2 0,-3 7-1 0,0 2-3 16,-2 6 0-16,-1 5 0 0,-1 2 0 15,2 1 0-15,4 0 1 16,-4 5 0-16,7-1-1 0,1 2 0 0,5 0 0 15,1-2 1-15,3 0-1 0,8-2 1 16,-2 0-1-16,2 1 0 0,2-2 0 16,9 2 2-16,3-3 0 0,1 1 2 15,7 1-3-15,5-3 0 0,2-1-1 16,12-1 0-16,-3-6 0 0,5-1 2 16,9-7-2-16,-5-1 2 0,11-4-2 15,2-3 2-15,-2-2-2 0,6-8 0 0,-2-5-4 16,-2-7 4-16,0-10 0 0,2-7 3 15,0-7 11-15,-4-4 6 0,0-3-5 16,0-5-2-16,-9-4 1 0,1-3 2 16,-9-8 1-16,0-7-1 15,-3-7-3-15,-5-4 1 0,-6-6-6 0,-3-2-4 16,-9-3-2-16,-11 2 3 0,-8-1-1 16,-17 6-2-16,-12 9 0 0,-8 6 0 15,-21 10 1-15,-13 7-3 0,-16 9-2 16,-16 9-11-16,-13 12-3 0,-2 13-6 15,-2 6-1-15,6 13 7 0,13 8 6 16,8 6-7-16,8 5-20 0,16 6-14 16,7 2-58-16,4 4-13 0,11-5-100 0</inkml:trace>
  <inkml:trace contextRef="#ctx0" brushRef="#br0" timeOffset="2556.41">7510 12698 202 0,'0'0'30'16,"0"0"16"-16,0 0-5 0,0 0 8 0,-52 5-10 15,46-8 0-15,2 0-7 0,0 0-1 16,4 3-5-16,0 0 0 0,0 0-6 15,0 0-3-15,0-1 2 0,0-2 0 16,0-1-3-16,4-3 0 0,0 0 0 16,0-4 6-16,0-3 3 0,-2-1-6 15,5-2-4-15,1-1 1 0,-2-1 3 0,2-4-6 16,3-2-1-16,3-3-3 16,5-3-3-16,5-4-2 0,5-3 1 0,7-1-2 15,1-1-1-15,8 0 0 0,5 1 0 16,-1 0 0-16,7-1-1 0,6-1 1 15,9-4-2-15,3-2 0 0,5 2-3 16,3 0 2-16,1 0 1 16,0 0 2-16,-1 2 0 0,1 1 2 0,4 4 0 15,-9-1 1-15,7 1 1 0,-4 3-1 16,-1 2-5-16,-1 4-2 0,1 1 2 16,1 3 1-16,2 3 1 0,2 1 1 15,3 2 0-15,3 3 2 0,2 4-1 16,5 5 2-16,-3 1-2 0,2 3-4 15,0 2-3-15,-6 1 2 0,-6 5 1 0,-5 7 2 16,-5 0-1-16,-7 4 0 0,0 3 1 16,-6 1-1-16,4 0 1 0,-6 0 0 15,6 0-2-15,1 0-3 0,-1-3 3 16,0-1 3-16,6-3 1 0,7-2 0 16,1-1 0-16,3-6 1 0,0 5 0 15,-7 2-2-15,-1 3 2 0,-7 2-3 0,-6-1-2 16,-6 2-3-16,-5 1 3 15,-3 3-2-15,-7 3 2 0,-2 1 0 16,-3 5 0-16,-1 1 0 0,-2 1 1 16,-2-2 0-16,-4-2-1 0,-2-3 1 0,1-1 0 15,-9-5-1-15,4 0 2 0,-7-3-2 16,3-3 0-16,-5 0 0 16,2-4 0-16,-5 0 0 0,1-2 0 0,2 2 1 15,-5-3-1-15,-3 0 0 0,2-2 1 16,-4-2-1-16,-2 0-1 0,0-2 0 15,0 0 1-15,0 0 0 0,-4 0-12 16,-4-1-9-16,-13-2-11 0,-6-4-31 16,-16-2-54-16,-13-5-61 15,2-3-299-15</inkml:trace>
  <inkml:trace contextRef="#ctx0" brushRef="#br0" timeOffset="3723.7">7452 13690 132 0,'0'0'126'0,"0"0"-89"16,0 0 5-16,0 0 2 0,0 0-1 15,-54-44-1-15,50 39 5 0,-4 0-6 16,6 2 20 0,0-1-35-16,-2 3 2 0,4 1 7 0,0 0-3 0,0 0-13 15,0 1-10-15,0 2-6 0,4 2-3 16,2 4 2-16,2 3 4 0,2-2 11 16,3 5-3-16,-1 1-1 0,7 3-4 15,0 4-1-15,5 0 0 0,1 1-2 0,8 2-1 16,4 0 3-1,3-1-1-15,7 0 0 16,3-1-3-16,-1 1-1 0,9-5 0 16,0 4 1-16,8 0-2 15,3 0 3-15,3 1 4 0,9-3-2 0,-1-2-3 16,9-2 2-16,4 0-1 0,0-2 0 16,4-4 1-16,2 1-4 0,5 1 1 15,1-3-1-15,5 0-2 0,-3-3-8 16,1-4 8-16,3-1 1 0,-5-4 2 15,-1 1 0-15,3-6 1 0,5-3 3 16,-1 0-7-16,4-5 0 0,0 2-2 0,3 0 2 16,-3-1 2-16,0 2 0 0,2-5 1 15,-2-2 1-15,3-2-4 0,-7-1-4 16,0-3 4-16,-9-5 3 0,-4 1-1 16,-10-5 2-16,-4-3 1 0,-11-2-1 15,-3-4-1-15,-5-1-1 0,-6-5 0 16,-2-2 1-16,-13-2 3 0,-2 4-1 15,-9 2 0-15,-8 6 2 0,-3 3-1 16,-15 7-2-16,-1 2-4 0,-5 1 0 16,-2 0 0-16,0-1 0 0,-2 2 0 15,-3 1 0-15,1 1 0 0,0-1 0 0,2 3 0 16,0-2 0-16,0 2 0 0,0 0 0 16,2 3 0-16,0 1 0 15,0 2 0-15,4 4 0 0,-4-1 0 0,2 5 0 16,0 1 0-16,-2 4 0 15,0 0 0-15,0 1 0 0,0 1 0 16,0 1 0-16,0 0 0 0,0 0 0 0,0 0 0 16,0 0 0-16,0 0 0 0,0 1 0 15,0 3 0-15,-4 3-16 0,0 4-9 16,-6 7-6-16,-5 4-9 0,-3 6-5 16,-1 2-25-16,-12 2-36 0,-4 0-29 15,2-9-108-15</inkml:trace>
  <inkml:trace contextRef="#ctx0" brushRef="#br0" timeOffset="4495.46">6702 13022 312 0,'0'0'96'16,"0"0"7"-16,0 0-23 0,0 0-8 15,0 0-5-15,0 0-7 16,0 0-13-16,0 0-5 0,6-35-12 0,-6 35-4 0,0 3-6 15,0-2-5-15,0 1-6 16,0-2-5-16,0 7-1 0,0 4-2 16,4 3-1-16,-2 8 3 0,-2 2-2 0,0 2 1 15,0 6-1-15,0 2 1 0,-4 2-2 16,-2 1-1-16,2-3 1 0,1-2 0 16,1-4-1-16,2-4-19 0,0 0-16 15,2-2-18-15,1 0-43 0,3-7-65 16,0-4-156-16</inkml:trace>
  <inkml:trace contextRef="#ctx0" brushRef="#br0" timeOffset="5454.79">12626 12612 383 0,'0'0'48'0,"0"0"18"16,0 0-12-16,0 0 6 0,0 0-13 16,0 0-2-16,-6-52-3 0,6 47-11 15,0 1-6 1,0 1-7-16,0 2-3 0,0 1-3 0,0 0-2 0,0 0-5 16,2 0-3-16,-2 4-1 0,2 3 0 15,0 1-1-15,-2 2 1 0,0 3 0 0,-8 2 1 16,4 3 1-16,-15 1-1 15,4-4 2-15,-9 0-3 0,-1-3 1 16,-4-1-2-16,-2-2-1 16,6-2-4-16,-2-1 1 0,7-6 2 0,7 0 2 0,5 0 0 15,2-1 1-15,4-3-1 0,0 0-1 16,2-6 1-16,0-1 3 0,4-4 0 16,6-6 0-16,-2-1 0 0,11-1-1 15,-3 4-1-15,9 1 0 0,2 7-1 16,0 3-1-16,0 3 1 0,2 5 0 15,-4 0 0-15,4 5 1 0,-7 5-1 0,-3 3 0 16,2 5 0-16,-11 4 0 16,-2 5 0-16,-8 6 1 0,-2 4 0 0,-10 5 1 15,-17 0-2-15,0-5 0 16,-8-2 0-16,-3-4 3 0,-7-1-3 16,5-4 1-16,11-5 1 0,11-5 0 0,7-6-2 15,7-3 0 1,6-3 0-16,0-1-1 0,0-2 0 0,2-1 0 0,7 1 1 15,7-2 2-15,5-1 4 0,14-7 5 16,12-5 0-16,11-6-1 0,11-1-8 31,5-3-2-31,4-3-1 0,5-1-1 0,-8-4-45 0,-5-4-75 0,-14 0-173 16</inkml:trace>
  <inkml:trace contextRef="#ctx0" brushRef="#br0" timeOffset="25883.6">13742 12471 246 0,'0'0'5'0,"0"0"1"15,0 0 14-15,0 0 5 0,0 0-4 16,0 0-13-16,0 0 11 0,0 0-4 16,0 0-5-16,-10 14-2 0,10-14-2 0,-2 0 1 15,2 0 2-15,0 1 3 0,0 1 2 16,-4 1 0-16,2 2-6 15,-3 4-5-15,-1 1-1 0,2 2-1 16,4 1 5-16,-4 1 8 0,2-1 5 16,0 0 0-16,-2-2-3 0,4 2-1 0,0-2 0 15,0 0-1-15,6 0-3 0,0-5-7 16,4 0 0-16,9 0 1 0,-4-1 6 16,7-2 4-16,7-3 2 0,-2 0 3 15,4-3 3-15,2-3-2 0,0-1-3 16,2-1-2-16,3-2-1 0,1-1-1 15,-4-3-2-15,6 1 0 0,3-2-3 0,1 1-1 16,-3-2-1-16,5-5-3 0,-1-1 2 16,-1-4 1-16,3-3 3 15,-9-3 0-15,4-4 0 0,-1-1 0 0,-3-5 0 16,-6-2-2-16,-2-2 3 0,-6-4-3 16,-5 0 0-16,1 1-3 0,-10-1-2 15,-5 2-3-15,-2 0 2 0,-6 1-1 16,-2 2 0-16,-7 0 1 0,-7 3-2 15,1 3 2-15,-8 3-1 0,1 3 1 16,-5 1 1-16,2 4 0 0,-4 2-1 16,-2 0 1-16,0-1 1 0,-7 1-2 15,3-2-2-15,-2 3 0 0,-3-3 1 16,-7 3 0-16,1 3 0 0,-1 3 0 16,-3 3 0-16,-4 2-1 0,2 3 0 0,1 4 0 15,-1 2-4-15,4 3 3 0,1 1 1 16,3 1-2-16,1 5 1 0,-5 1 1 15,7 5 0-15,-7 2 0 0,7 6 0 16,10 2 0-16,-2 0-1 0,-1 2 1 16,3 2 0-16,-2 3 0 0,2 3 0 15,0-1 0-15,0 4 0 0,0 4 0 16,0-3 0-16,2 3 2 0,2-2-2 0,4-1-3 16,4-1-2-16,1-1 5 15,1-3-1-15,3-3 1 0,1-3 0 0,1-2 1 16,7-3-1-16,-5 0 0 0,6-2 2 15,0-1-2-15,2-2-1 0,4-4 0 16,0 1 0-16,0-3 1 0,4-1 0 16,0-1-1-16,0-2 0 0,0 1 0 15,4-2 1-15,-4-1-1 0,-1 0-2 16,-1-2-7-16,0 0 1 0,2 0-5 16,-2-5-4-16,0-1-8 0,0-2-8 15,0 0-10-15,0-1-13 0,2-3-3 16,-2 3-12-16,-2 1-28 0,0-2-19 15,-2 5-86-15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5:06:12.076"/>
    </inkml:context>
    <inkml:brush xml:id="br0">
      <inkml:brushProperty name="width" value="0.05292" units="cm"/>
      <inkml:brushProperty name="height" value="0.05292" units="cm"/>
      <inkml:brushProperty name="color" value="#FF0000"/>
    </inkml:brush>
  </inkml:definitions>
  <inkml:trace contextRef="#ctx0" brushRef="#br0">22699 7483 69 0,'0'0'47'0,"0"0"0"16,0 0 8-16,0 0 5 0,0 0-17 15,0 0 6-15,0 0-2 0,0 0-2 16,0 0 3-16,-39-37-6 0,39 30-6 16,-2 3-8-16,-2-1-4 0,4 1 2 15,-2 1-6-15,2 0-4 0,0 0-3 16,0 1-4-16,0 0-3 0,2 2-3 15,2-2-3-15,-2 2 1 0,0 0-1 16,0 0-1-16,2 4 0 16,0 2 0-16,2 3 1 0,3 3 0 0,-1 6 0 0,-2 3 1 15,0 6 1-15,3 2 0 0,-5 2 0 16,4 0-1-16,-4-2-1 0,-2 0 1 16,2-3-1-16,-2-1 0 0,3-6 0 15,-3-2 1-15,0-5-1 0,0-4 0 16,-2-1 1-16,2-3-1 0,-2 1 0 15,0-3 1-15,0-2 0 0,0 0-1 16,0 0 1-16,0 0 1 0,0-1 5 16,0-8 20-16,-4 0-3 15,0-7-13-15,-3-3-6 0,3-3-1 0,4-5-3 16,0 1 0-16,0 0 1 0,0 1 0 0,6 2-2 16,5 3 1-16,-1 1 0 0,-2 4-1 15,5 0 0-15,-1 4 1 16,1 1-2-16,7 2 1 0,-3-1 0 15,5 1 1-15,5 2 0 0,-2 1 0 0,2 1 1 16,-2 2-1-16,4 0 1 0,-6 2-1 16,-9 1-1-16,5 4 1 0,-9 2-1 15,-2 5 0-15,0 4 0 0,1 4 1 16,-7 6 1-16,2 4 1 0,-4 3 1 16,0 3-2-16,-2 1-1 0,0-1 1 15,-2 1-2-15,6-3 0 0,-2-2 0 0,0-4 0 16,2-4 0-1,4-5 0-15,-2-2 1 0,2-6-1 0,3-2 0 0,-1 0-6 16,0-2-20-16,2 1-16 16,3-1-35-16,-7-1-46 0,2-3-29 0,-1-1-99 15</inkml:trace>
  <inkml:trace contextRef="#ctx0" brushRef="#br0" timeOffset="424.1">23726 7930 360 0,'0'0'51'16,"0"0"0"-16,0 0 3 0,0 0 6 15,-33-55-9-15,29 48-9 0,-2 0-10 16,-2 4-3-16,2-1-6 0,-1 2-3 16,1 2-6-16,-4 0-2 15,-3 0-4-15,3 4-3 0,-13 4-3 0,-1 4 0 0,3 1-2 16,-6 4 0-16,0 1 0 0,2 1 0 16,5 4 0-16,-5-3 0 15,6 2 1-15,5-2-1 0,5 1 0 0,1-2-1 16,4 1 1-16,6 0-1 15,-2 4 1-15,8-3-1 0,1 5 1 16,5-1 1-16,5 2-1 0,6-1-1 0,-1-2 1 16,9-3 0-16,7-3 0 0,-1-5 0 15,-2-1-1-15,2-7-3 0,-3-1-33 16,-5-2-22-16,0-2-34 0,-2-2-78 16,-7-3-141-16</inkml:trace>
  <inkml:trace contextRef="#ctx0" brushRef="#br0" timeOffset="927.6">24183 8335 403 0,'0'0'57'16,"0"0"15"-16,0 0 8 0,0 0-12 16,0 0-13-16,0 0-8 15,0 0-7 1,0 0-10-16,0 0-8 0,23-5-7 15,-23 5-4-15,0 0-3 0,0 0 0 16,0 0-4-16,-6 3-2 0,0 1 0 0,-3 0 0 16,-9 2-1-16,1 0-1 0,-10 3 1 15,5-5-1-15,1 2-1 16,-2 0-1-16,0-2-2 0,5 3 1 0,-3-5-3 16,9 0-2-16,-3-2 7 0,7 0 1 15,4 0 0-15,2-6 0 0,-2-2 0 16,4 0 0-16,0-6 1 0,0 2-1 15,4-3 0-15,0 0 0 0,10 2 0 16,5 0 1-16,8 2 0 0,-4 4-1 16,3 3 0-16,3 1 2 0,2 2-1 15,0 1-1-15,0 4-1 0,-4 3 0 0,-10 2 1 16,-3 3 0-16,-10 5 0 0,-1 5 0 16,-8 7 0-16,-11 4 2 15,-3 2-1-15,-8-2 1 0,-4-1-2 0,-2-2-5 16,0-2 5-16,0-3 0 0,4-4 0 15,6-1 0-15,7-7-1 0,8-3-3 16,-1-3 4-16,7-1 0 0,2-3 0 16,0-3 1-16,4 1 1 0,7 0-1 15,1-1 3-15,11 0 3 0,10-5 2 16,6-4-2-16,11-1-2 0,6-3-3 16,6 2-2-16,2-3-1 0,2-3-11 0,0-8-60 15,-6-7-135-15</inkml:trace>
  <inkml:trace contextRef="#ctx0" brushRef="#br0" timeOffset="67560.42">23079 13817 235 0,'0'0'50'0,"0"0"-14"15,0 0 1-15,0 0-1 0,0 0-1 16,0 0-8-16,0 0-6 0,0 0-5 15,0 0-2-15,15-12 3 0,-15 13-3 16,0 1 4-16,0 0-1 0,0 2 2 16,-2-1-7-16,0 3-1 0,-9 3-3 15,-1 1-3-15,-5 2-2 0,-1 2-2 16,-5 0-1-16,2-2 0 0,-1-2-1 16,3-4-3-16,3-1 0 0,-1-3 4 15,3 0 0-15,5-2 0 0,-3-2 1 16,4-3 0-16,1-3-1 0,1 2 6 0,-2-2 0 15,2-2 3-15,2-1 0 0,2-4 4 16,-1-3 0-16,3-3-3 0,5-1-1 16,3 1-4-16,6-2 1 0,1 3-4 15,8 3-1-15,3 2 0 0,-1 4-1 16,4 1 1-16,4 5 0 0,2 4 0 16,-2 0 0-16,-2 9-1 0,-4 4 1 15,-4 4 1-15,-11 8-1 0,1 5 0 0,-13 11 1 16,-10 6 0-16,-9 5-1 15,-8 6 0-15,-10 0 1 0,-7-1-2 16,-3-3-2-16,1-5 1 0,-1-4 1 16,8-7 0-16,6-5 0 0,8-4 0 0,6-8 1 15,1-4 0 1,9-5-1-16,3-4 1 0,4-4-1 16,2-2 1-16,-2-1 0 0,2-1 1 0,0-6 7 0,0-6 11 15,0-7-6 1,4 0-6-16,4 0-1 0,7 4-2 0,1 5-4 0,3 2-1 0,0 4-1 15,3 3 1-15,-1 2 0 0,2 3 0 16,4 4 0-16,-1 6 0 16,-1 2 0-16,0 3 1 0,0 0-1 0,2 3 0 15,-7-4-1-15,-1-1-11 16,4-3-10-16,-9-5-15 0,7-6-13 16,-9-2 1-16,9-8-25 0,-7-5-15 0,9-1-22 15,-4-1-96-15</inkml:trace>
  <inkml:trace contextRef="#ctx0" brushRef="#br0" timeOffset="67859.11">23635 13987 305 0,'0'0'48'0,"0"0"-13"16,0 0-31-16,0 0 0 0,0 0-1 0,0 0 4 15,0 0 2-15,0 0 1 0,23-13 7 16,-23 13 9-16,0 0 10 0,0 0 11 15,0 0 2-15,0 0-9 0,0 0 2 16,0 0-3-16,0 0-5 16,0 0-10-16,0 0-10 0,0 0-7 0,2 3-5 15,7 0-2-15,5 3 1 0,-2 1 0 16,9 2 2-16,0 0 2 0,8 1 0 16,2 1-1-16,2-2 0 0,-2 2-4 15,0-1 0 1,-6-1 1-16,-7 0 0 0,1-2-1 0,-9 0-13 0,3-3-36 0,-5 0-19 15,-8-1-25-15,0-3-34 16,-13 0-35-16</inkml:trace>
  <inkml:trace contextRef="#ctx0" brushRef="#br0" timeOffset="68111.48">23931 13911 363 0,'0'0'50'16,"0"0"21"-16,0 0-17 16,0 0 11-16,0 0-10 0,0 0-8 0,0 0-8 0,0 0-10 15,0 0-5-15,-2-13-7 0,-2 25-6 16,0 1-5-16,0 4-2 16,-7 1 0-16,3 1 0 0,0 2-2 0,-1 3-1 15,-7 0-1-15,4 1 0 0,-9-3 0 16,8-2-1-16,-7-2-12 0,7-2-16 15,-3-3-27-15,3-4-19 0,5-3-27 16,-6-4-80-16,5-2-205 0</inkml:trace>
  <inkml:trace contextRef="#ctx0" brushRef="#br0" timeOffset="68866.16">24743 13552 265 0,'0'0'78'16,"0"0"-24"-16,0 0 2 0,0 0 4 0,0 0-6 15,0 0-21-15,0 0-10 0,0 0-3 16,0 0 2-16,0-38 1 0,3 36 0 16,-1 0-3-16,0 1-6 0,0-1-4 15,-2 2-2 1,4 0-4-16,0 0 1 0,4 4 0 0,1 3-1 0,-1 2 1 15,-2 8 1-15,4 3 1 0,-1 7 1 16,-3 5 1-16,-4 3 1 0,0 3-2 31,-2-2-4-31,0 1-2 0,-2 0-1 16,0-1-1-16,-2 1 2 0,0-6-2 16,-3-3 0-16,5-5 0 0,-2-7-1 0,4-6 1 15,-2-4 0-15,0-4 0 0,2 0 0 16,0-2 1-16,0 0-1 0,0 0 0 15,0-4 3-15,0-3-1 0,0-8 0 16,0-6 0-16,2-6-1 0,6-11 1 16,5-6 2-16,-5-11-2 0,13-1-2 15,-3-1 0-15,5 2 0 0,2 7 0 16,-5 3 0-16,3 8 0 0,2 8 1 16,-13 8-1-16,7 5 0 0,-13 6 0 0,0 2 0 15,-4 4 0-15,5 0 3 0,-5 2-1 16,2 1-2-16,2 1 0 0,-2 1 0 15,0 3-2-15,3 4 2 0,1 5 0 16,2 5 0-16,-4 4-1 16,-1 2 1-16,-1 7 1 0,0 5 0 0,-2 3-1 15,-2 6 1-15,2 5 0 0,-4 1 1 16,0 3 0-16,-2-1 0 0,2-1 0 16,2-4 1-16,0-6-3 0,4-5 0 15,6-8-1-15,2-3 0 0,3-6 1 16,4-4 0-16,-7-5-1 0,9-7 0 15,-7-4 0-15,5-2-11 0,-5-7-12 0,3-4-14 16,-9-3-21-16,4-3-21 0,1 0-42 16,-9 1-111-16</inkml:trace>
  <inkml:trace contextRef="#ctx0" brushRef="#br0" timeOffset="69276.02">25678 14005 432 0,'0'0'30'0,"0"0"31"15,0-55-15-15,-2 43 14 0,0 4-13 16,-5-2-8-16,-1 5-12 0,2 2-4 16,0 2 4-16,0 1-17 0,-7 1-5 15,1 6 1-15,-1 1 0 16,-5 3 0-16,1 6-5 0,-3 0 1 0,5 6-2 0,-4 4 0 16,5 4 0-16,-7 3-1 0,5 2 1 15,-1 0 1-15,7 0-1 16,-2-2 0-16,1 4 0 0,11 0 1 0,-2 0-2 15,2 1 1-15,2-5 0 0,4 0 0 16,9-4 0-16,-3-5-3 0,9-2-32 16,-2-6-27-16,7-3-22 0,1-4-25 15,-4-3-47-15,-2-6-167 0</inkml:trace>
  <inkml:trace contextRef="#ctx0" brushRef="#br0" timeOffset="69763.42">26083 14455 437 0,'0'0'126'16,"0"0"-50"-16,0 0-54 0,0 0 13 15,0 0 9-15,0 0-15 0,0 0-6 16,0 0-7-16,0 0 1 0,0 46-3 16,-2-31-4-16,-4-2-4 0,4 2 0 15,-5-3-2-15,-5 2 0 0,0-2-2 16,-7-1 1-16,2 1-2 0,-7-1 0 15,-1-1-1-15,2-1 0 0,-4-1-15 0,0-2 1 16,5-1 1-16,7-2-1 0,-1-2 6 16,5-1 5-16,7 0 3 0,2-3-1 15,2-2 2-15,0-5 1 16,0-1 2-16,4-5 6 0,7-2 2 0,7-4 4 16,-1-1-5-16,5 3-4 0,5 4-3 15,0 3-3-15,-4 6 0 16,2 3 1-16,2 2-1 0,-3 2 2 0,-7 2 0 15,4 6 0-15,-9 3-1 0,5 3-2 16,-9 4 0-16,4 4 1 0,-1 6 0 16,-5 4-1-16,-4 4 0 0,-2 1 0 0,-4-5-2 15,-9-1 2-15,-3-6 1 16,-1 1 0-16,-6-1-1 0,-3-3 0 16,-1-2 0-16,8-4 1 0,-2-3 0 0,11-2-1 15,2-8 0-15,4 2 0 16,4-4 0-16,0-1 0 0,0 0 0 0,6 0 0 15,8 0 2-15,3-3 2 0,8-2 3 16,14-4-3-16,6 0-4 0,3-2 0 16,12 0 0-16,6-2-11 0,2-2-29 15,3-8-60-15,-3-2-114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4:21:49.723"/>
    </inkml:context>
    <inkml:brush xml:id="br0">
      <inkml:brushProperty name="width" value="0.05292" units="cm"/>
      <inkml:brushProperty name="height" value="0.05292" units="cm"/>
      <inkml:brushProperty name="color" value="#FF0000"/>
    </inkml:brush>
  </inkml:definitions>
  <inkml:trace contextRef="#ctx0" brushRef="#br0">11721 8264 286 0,'0'0'11'0,"0"0"-11"0,0 0 4 16,0 0 4-16,0 0 17 0,0 0 7 16,0 0 2-16,0 0-2 0,0 0-4 15,10-11-8-15,-6 4-5 0,0-1-5 16,-4 2 0-16,0 2 3 0,0 0 0 0,0 0 5 16,0 1 5-1,0-1-1-15,0-1-4 0,0 0-3 0,0 0-2 0,0 2 0 16,0 0-2-16,0 3 0 0,-6-3 0 15,2 3 2-15,-2 0-6 0,-7 0-1 16,-5 4-1-16,1 7-3 0,-2 3-2 16,-3 10 0-16,-1 2 0 0,0 7 0 15,1 7 0-15,1 5 0 0,2 5 0 0,3 4 0 16,-1 4 0-16,11-1-1 0,-2-2 1 16,8-3-2-1,4-5-1-15,6 0 3 16,9-3-2-16,1-2 2 0,7-5-1 0,6-5 1 15,5-5 0-15,3-8 0 0,7-7 1 16,-5-6 0-16,11-6 0 0,-7-11 4 0,7-10 4 0,-7-9 8 16,5-6 3-1,-6-8-2-15,-1-4-3 0,-4-2-4 0,-12-4-3 0,-10-3-1 16,-2-6-2-16,-13-3-1 16,-6-3 0-16,-21 0-2 0,-6 6-2 0,-14 6 0 15,-13 12-3-15,-10 14-3 0,-9 12-2 16,-8 16 2-1,-3 4 0-15,-3 12 4 0,12 6 0 16,9 2 2-16,8 7-2 0,19 2-16 16,8 3-1-16,8 5-3 0,17 4-12 15,6 7-19-15,4 2-22 0,6-1-39 16,4-4-50-16,7-10-149 0</inkml:trace>
  <inkml:trace contextRef="#ctx0" brushRef="#br0" timeOffset="376.07">13046 7925 370 0,'0'0'52'0,"0"0"-1"0,-40-54 16 0,24 46-13 16,-1 4-25-16,-5 3-9 0,3 2-6 16,0 1-1-16,-3 7-3 0,1 8-5 15,-4 6-2-15,-4 7-2 0,11 8 0 16,-3 8 0-16,-4 9 1 0,6 8 1 16,3 8 3-16,-1 8 1 0,1 4-4 15,8 5 0-15,-5 2-1 0,7-1 0 16,2-3-2-16,6-1-1 0,2-4 1 15,13-4-1-15,1-7 1 0,11-5 0 16,6-10 1-16,11-8 2 0,1-10-2 16,15-11-1-16,2-14-2 0,5-9-13 15,3-9-4-15,2-17-6 0,5-13-19 0,-5-11-30 16,-3-8-30-16,-9 0-73 16</inkml:trace>
  <inkml:trace contextRef="#ctx0" brushRef="#br0" timeOffset="770.2">13531 8267 512 0,'0'0'7'0,"0"0"-6"15,0 0 8-15,0 0 29 0,0-54-7 16,2 49 3-16,1 3 3 0,-3 1 10 16,0 0-9-16,0 1-10 0,2 4-13 15,4 2-8-15,-4 3-2 0,6 3 3 0,-2 4 0 16,1 5-1-16,-3 6-1 0,-4 7 0 15,-2 7 0-15,-9 6-2 0,-3 6 0 16,6 2-2-16,-9 0-1 16,9-4-1-16,-1-6-2 0,5-5 2 0,4-7 0 15,0-3 0-15,9-9-1 0,-5-1 1 16,8-6 0-16,3-2 0 0,-3-2 0 16,2-3 0-16,3-3 1 0,6-4 0 15,4 0 1-15,2-4 4 0,8-6 3 16,0-1 0-16,0 0-3 0,0 0-3 0,-6 3-1 15,-2-1-1-15,-10 3-1 0,-3 3 1 16,-11 2 0-16,-3 1-1 16,-2 0 0-16,0 0 0 0,-2 0 0 15,2 1-3-15,-9 2-8 0,-5 6-16 0,4 0-14 16,-9 1-20-16,4-1-7 16,3-2-9-16,-2-3-64 0,7-2-130 15</inkml:trace>
  <inkml:trace contextRef="#ctx0" brushRef="#br0" timeOffset="1289.17">14699 8081 488 0,'0'0'31'0,"0"0"13"15,0 0 7-15,0 0-8 0,0 0-7 16,0 0-13-16,0 0-8 0,0 0-3 16,-6-27-4-16,6 27-4 0,2 2-4 0,2 9 1 15,0 4 0 1,3 7 3-16,-1 6 5 0,4 5-3 0,-4 8 1 0,-4 7 0 15,1 5-5-15,-3 8 0 0,-3 3-1 16,-1 4 1 0,0-4-1-16,0-2-1 0,4-7 0 0,4-10-1 0,7-9 0 15,3-7 0-15,5-6-2 0,10-8-10 16,2-4-7-16,6-10-5 0,4-4-4 16,11-13-9-16,-1-8-15 0,7-6-31 15,4-6-42-15,-2-5-56 0</inkml:trace>
  <inkml:trace contextRef="#ctx0" brushRef="#br0" timeOffset="2137.73">15423 8361 465 0,'0'0'16'16,"0"0"44"-16,-56-53-7 0,42 51-13 15,-5 3-11-15,4 2-12 0,-3 6-7 16,7 1-6-16,-5 7-3 0,6 2 0 16,1 3-1-16,-3 5 0 0,4 0 0 15,4 4 0-15,-1 2 0 0,5-2 0 16,0 0-1-16,5 2 0 0,-1-2 0 15,6-1 1-15,9-7-3 0,3 1 2 16,5-4 0-16,6-5 0 0,5-4 1 16,1-7 0-16,2-4 0 0,0-2 0 15,7-10 1-15,-7-4 0 0,-3-8 1 0,-5-1 0 16,-6-3 0 0,-11-5-1-16,-6 0 3 0,-5-7 2 0,-5 0 5 0,-15 0-4 15,1 4-2-15,-11 7-2 0,4 7-3 16,0 10-1-16,-3 7-3 0,7 3 1 15,-2 2 2-15,9 8 0 0,-6 4-1 16,5 9-2-16,-1 5-16 0,-1 4-1 16,7 3-2-16,6 0-11 0,2-2-20 15,15-4-8-15,4-4 6 0,5-5 14 0,10-5-16 16,11-4 18-16,3-7 1 0,14-4 36 16,2-9 0-16,4-9 1 0,-4-5 1 15,1-1-2-15,-12 0 3 0,-15 1 29 16,-9 3 29-16,-17 5 24 15,-6 3 13-15,-6 6 6 0,-2 3-10 16,0 1-12 0,-4 1-32-16,-2 2-19 0,2 0-11 0,0 1-7 0,-2 0-7 0,-7 0-2 15,-1 3-1-15,-3 1 0 0,-1 1 0 16,1 2 0-16,3-1-3 0,-3-1-5 16,-2-2-3-16,-1-3-1 0,-1 0 2 15,-2-1 0-15,-4-5 3 0,9-4-5 0,-3 2-2 16,15-2 11-1,-2-1 2-15,4 0 1 0,4-1 0 0,0-2-2 16,4 0 1-16,4-7 1 0,2 2 0 0,9-1 0 16,-7 5 0-16,9 2 1 0,-9 4-1 15,11 5 2-15,0 1 3 0,4 1 0 16,4 2-2-16,10 6-1 0,-2 4 5 16,3 5 2-16,-1 5 0 0,3 3-2 15,-5 6-1-15,-8 4-4 0,-8 10 0 16,-5 4 0-16,-10 7 1 0,-6 7-2 15,-4 1 0-15,-6 2-1 0,-13-1 1 16,5-4-1-16,-7-5 0 0,5-8-1 16,-3-4-2-16,0-8-2 0,3-4-1 15,-7-9-1-15,2-3-3 0,-2-7 2 16,-2-5 0-16,-4-6 0 16,0-2 4-16,0-8 3 0,5-3 1 0,7-6 1 0,0 0 0 15,9-5 1-15,-2-2-1 0,5-2 1 16,7-2 0-16,2 3 0 0,11 1-1 15,-1 0 1-15,9 1 0 0,6 1-2 16,6 0 0-16,6 2-3 0,7 2 2 16,-5 3 1-16,9 4 0 15,-7-1 0-15,11 3-3 0,-5-4-56 0,-1-3-42 0,-9 0-112 16</inkml:trace>
  <inkml:trace contextRef="#ctx0" brushRef="#br0" timeOffset="2578.39">17014 8085 181 0,'0'0'252'0,"0"0"-209"16,0 0 9-16,0 0 5 0,0 0-18 15,0 0-15-15,-37-19-9 0,23 29-9 0,1 5-4 16,-3 4-1-16,1 4 0 16,1 5 1-16,-3 3 2 0,3 4 0 15,-1 2 0-15,3 3-1 0,0 2 2 0,5 2-3 16,5 2 1-16,2 0-1 16,7 1-1-16,9-2 1 0,-1-1-2 15,7 1 0-15,5-3 3 0,4-1-3 0,2-6 0 16,7-5-2-16,1-5 2 0,8-6-4 15,-1-10-19-15,8-9-15 0,-7-1-30 16,3-14-49-16,-15-4-123 0</inkml:trace>
  <inkml:trace contextRef="#ctx0" brushRef="#br0" timeOffset="3206.61">17362 8432 136 0,'0'0'113'0,"0"0"-105"15,0 0-3-15,0 0 36 0,0 0-8 16,0 0-9-16,0 0-9 0,0 0 1 16,0 0 5-16,-4-19 8 0,4 14 5 15,0 0 4-15,0-2 1 0,0-1 3 0,2-1-9 16,6 0-4-16,-2-3-4 15,2 3-1-15,3-3-1 0,5 2-8 0,-3 2-1 16,7 1-2-16,-3 3-3 0,4 2-2 16,1 2 0-16,-3 0-3 0,2 7 0 15,-9 2-1-15,2 2 0 0,-3 3-1 16,-9 4 0-16,4-1 1 0,-6 5-1 16,0 3 0-16,2 0 0 0,-2 2-1 15,-2-3-1-15,0-2 0 16,0-3-1-16,2-4-2 0,0-1 1 0,0-8 0 15,0-3 2-15,0-1 0 0,0-2 0 16,0 2 0-16,0-2 1 0,0 0 1 16,0-1 1-16,0-6-1 0,-2-3 0 15,2-3-1-15,0-5-1 0,0-3 0 16,0-6 2-16,0-3-2 0,6-2 0 16,4-2 0-16,1 5 0 0,3 0 0 0,-1 8 0 15,-1 5 0-15,-4 6 0 0,5 3 0 16,-3 2 0-16,0 2 0 0,5 3 0 15,-1 1 0-15,1 8 0 0,-1 5 1 16,-1 3-1-16,1 4 1 16,-8 2 0-16,3 1 1 0,-1 3-2 0,-2-2 1 15,-2 2 0-15,0-5 0 0,3 1-1 0,-3-2-2 16,4-2 2-16,0-2-1 16,0-4 1-16,5-4 0 0,1-4 0 15,1-2 1-15,1-3-1 0,1-2 1 16,6-8 1-16,1-3-1 0,-1-5-1 15,6-3 0-15,0-8-16 0,0-6-39 0,-2-6-40 16,-4-9-76-16,-9 3-242 16</inkml:trace>
  <inkml:trace contextRef="#ctx0" brushRef="#br0" timeOffset="3567.42">18230 7986 165 0,'0'0'35'0,"0"0"18"16,0 0 15-16,0 0-5 0,0 0 0 16,0 0-5-16,0 0-2 15,-21-50-7-15,21 47-6 0,0-1-2 16,0 3-2-16,0 1-12 0,0 0-17 0,9 2-5 15,3 3 1-15,0 3 9 0,11 1 8 16,-2 3-5-16,6 2-2 0,-1 3-2 16,3 2-3-16,-2 3-3 0,-2 3 0 15,2 3-2-15,-6 4-2 0,-5 5 0 16,-3 4-1-16,-9 0-2 0,-4 5 1 16,-11-2-2-16,-5 1 2 0,-7-2-1 0,0-1-1 15,-6-2-2-15,-2 0-10 0,-2-4-15 16,2-1-12-16,2-7-25 15,0-5-31-15,1-10-52 0,3-7-117 0</inkml:trace>
  <inkml:trace contextRef="#ctx0" brushRef="#br0" timeOffset="4070.25">19065 7631 490 0,'0'0'64'16,"0"0"7"-16,0 0-23 0,0 0-8 0,0 0-8 0,0 0-2 15,54 1 5-15,-27 7-2 0,6 2-4 16,10 7-6-16,1 1-6 0,3 7-2 16,3 5-2-16,-1 8 0 0,5 5-4 15,2 7-1-15,-7 8 2 0,1 7-3 16,-9 4-2-16,-5 6-2 0,-12 1-3 16,-15 7-2-16,-11 6 2 0,-17 7 2 0,-20 8-2 15,-15 4 0-15,-18 4-23 16,-11-3-12-16,-18-3-22 0,-7-12-82 0,-16-27-163 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5:08:16.119"/>
    </inkml:context>
    <inkml:brush xml:id="br0">
      <inkml:brushProperty name="width" value="0.05292" units="cm"/>
      <inkml:brushProperty name="height" value="0.05292" units="cm"/>
      <inkml:brushProperty name="color" value="#FF0000"/>
    </inkml:brush>
  </inkml:definitions>
  <inkml:trace contextRef="#ctx0" brushRef="#br0">19627 4678 125 0,'0'0'20'15,"0"0"1"-15,0 0 14 0,0 0 15 16,0 0-15-16,0 0-15 0,0 0 1 0,-22-3 3 16,20 3-1-16,-3 0-5 15,3 0 2-15,2 0 4 0,-2 0 0 16,2 0 0-16,0 0 1 0,0 0-5 16,0-1-3-16,0 1 1 0,0-1-2 15,0 1 0-15,0 0 1 0,0 0-1 16,0 0-1-16,0 0-2 0,0 0-1 0,0 0-2 15,0 0-3-15,0 0 1 0,0 0-3 16,0 0 1-16,0 0-2 0,0 0-3 16,0 0-1-16,2 0-2 0,0 0-2 15,7 0 4-15,-1 0 2 0,2 0 3 16,3-2-1-16,-1-1 2 0,-2 1 0 16,3 0-1-16,-1 0-1 0,1 0 2 15,-1 0-2-15,2 1 1 0,-1-1-1 16,1 2 0-16,-3-2-4 0,3 1 1 15,1-1 0-15,-3 2 1 0,2-2-1 16,-1 2 0-16,5 0 1 0,1 0 1 16,2-2 1-16,-3 2 0 0,5 0 2 0,4-1-1 15,0 1 0-15,2 0-3 0,0 0 2 16,4 0-3-16,-2 0 2 0,2 0 1 16,2 3-1-16,0-2 1 0,0 0-1 15,3 1 0-15,-3 1 1 0,0-2 0 16,0 1 0-16,-2 1 0 0,-2 0 0 15,0-2-1-15,-2 2-1 0,-4 0 1 16,-2 0-3-16,-1 0 1 0,-5 0 0 16,-3-2-1-16,-1 0 0 0,-1 0 1 15,-2 1 0-15,-1-2 1 0,1 1-1 16,0 0 1-16,1 0-1 0,1 1 2 16,0-2 0-16,1 0 0 0,3 0 2 0,1 0-1 15,2 0 0 1,-5-2 0-16,7-1-1 0,-9 0 0 0,7-1-2 0,-3 3 3 15,3 1-3-15,-1 0 2 0,3 0-1 16,-2-2-1-16,-1 1 0 0,3 1 0 16,0 0 0-16,1-3-1 0,3 3 1 15,0-1-1-15,4 1 0 0,0-2 1 16,4 2-1-16,2 0 0 0,2-1 1 16,3 0 0-16,-1-2-1 0,2 0 0 0,5-2 1 15,-1-2 0-15,1 2-1 0,3-1-3 16,-1 1 2-16,1-1 1 0,-5 4 0 15,-5 1 0-15,2-1 1 0,-3 1-1 16,-1 1 1-16,-2 0 0 0,-2 0-1 16,0 0 1-16,0 0 0 0,0 0-1 15,-6-2 2-15,2 2-2 0,2 0 1 16,-2-1-1-16,2 0 3 0,-2-2-3 16,4 0 2-16,0-1 1 0,0 1-1 15,2 0-1-15,3 1-1 0,1 0 0 16,2-2-1-16,1 1 1 0,-1 0 0 15,8 0 1-15,-3-1 0 0,8 1-1 16,-5 0 2-16,7-2-2 0,-4 1 1 16,2-1 0-16,3 1 0 0,-5-1 0 0,4 2 1 15,4 0-1-15,0 1 0 16,-6-1 0-16,1 0 0 0,1 3-1 0,-8-2-6 16,-1 0 6-16,-3 2-1 0,-5-1 1 15,-4 1 0-15,-2 0 0 0,-4 0 1 16,0-1-1-16,-8 4 1 0,-3-1-1 15,-1 1 1-15,-3-2-1 0,-1 1 1 16,-1-2-1-16,-4 1 0 0,3-1 1 16,-3 1 0-16,2 0 0 0,-3 0-1 15,-1-1 1-15,0 0 1 0,2 0-2 16,-2 0 1-16,-1 0 4 0,5 0 3 0,4-2 1 16,-1 0-6-16,5 0 1 15,-3-1-4-15,8 0 2 16,-3 2-1-16,-1 0-1 0,-1 1 1 0,-3 0-1 0,-5 0 0 15,3 0 0-15,-9-1 0 0,-2 0 1 16,2 1-1-16,-4-1-1 16,2 1 1-16,2 0 0 0,-2 0 0 0,0 0 0 15,2 0 1-15,1 1-1 0,1-1 0 16,-2 0 1-16,-2 1-1 0,0-1 0 16,0 0 1-16,0 0 1 0,0 0 1 0,-2 0 2 15,4 0-3-15,-4 0-1 0,2 1 2 16,-2 0-1-16,0-1 0 15,3 0-1-15,-3 0-1 0,0 0 0 16,2 0 2-16,-2 0-2 0,2 0 2 0,-2 0 0 16,4 0 0-1,-4 0-1-15,2 0 2 0,-2 0-1 0,2 0 2 0,-2 0-3 16,2 0 2-16,-2 0-3 0,0 0 0 16,2 0 0-16,0 1 0 0,0 0 0 15,2 1 0-15,0 0 0 0,1-1 0 16,-1-1 0-16,4 3 0 0,-4-3 0 15,2 2 0-15,3-2 0 0,3 0 0 0,-6 0 0 16,2 0 0-16,5 2 0 16,-3-2 0-16,-6 1 0 0,3 0 0 0,1 0 0 15,-4 0 0-15,2-1 0 0,-6 0 0 16,0 0 0-16,2 0 0 0,-2 0 0 16,0 0 0-16,0 0 0 0,0 0 0 15,0 0 0-15,0 0 0 0,0 0 0 16,-2 0 0-16,2 0 0 0,0 0 0 15,-2 0 0-15,-2 0 0 0,0 0 0 16,0 4 0-16,0-1 0 0,-3 0 0 16,3 1 0-16,-8-1 0 0,1 3-20 0,3-3-7 15,0 0-18-15,-7 0-15 16,7-3-43-16,-2-9-57 0,0-3-156 0</inkml:trace>
  <inkml:trace contextRef="#ctx0" brushRef="#br0" timeOffset="27077.76">25405 4060 36 0,'0'0'224'15,"0"0"-177"-15,0 0-11 0,0 0 13 0,0 0 2 16,0 0-13-16,0 0 1 15,0 0-2-15,0 0-7 0,-27-47 0 0,27 47-9 16,0-2-9-16,0 2 2 16,0-1 2-16,0 1-2 0,0 0-2 0,2 0-3 15,-2 0 3-15,0 0 1 0,4 0 3 16,0 0-3-16,1 0-5 16,-1 3-2-16,6 2 0 0,-4 2-3 0,0 5 0 15,13 1-1-15,-7 8 0 0,9 1 1 16,-6 1-1-16,9 3 1 0,-9-2 1 15,5-1 2-15,-5-5-2 0,4-4-2 0,-11 0 1 16,6-3-1-16,-3 1-1 16,-5-3 0-16,0-5 0 0,4-1 0 15,-3-1-1-15,-3-1 2 0,0-1-1 0,2 0 0 16,0-2 0-16,3-3 1 0,-5-6 0 16,-2 0 0-16,-2-5 0 15,-2-2 0-15,-5-1-1 0,-3-5 0 0,0-1-1 16,6 1 0-16,-5 3 1 0,1 2-1 0,4 7 1 15,0 2 2-15,4 3 13 0,-2 2-2 16,2 2-4-16,-2 1 1 16,2 2 0-16,0 0-1 0,-2 0-4 0,2 4-3 15,0 2-3-15,-5 7 0 16,1 5-1-16,-4 4 1 0,2 3-1 0,0 4 1 16,2 0 0-16,1 5 0 0,-3-1 0 15,-2 0 0-15,2 2 0 0,0-2 1 16,1-3 0-16,1-1-1 15,0-5 0-15,0-1 0 0,0-4-8 0,4-4-16 16,-2-2-11-16,2-6-13 0,0-1-27 16,-2-4-18-16,0-1-34 0,-2-1-65 15</inkml:trace>
  <inkml:trace contextRef="#ctx0" brushRef="#br0" timeOffset="27896.28">25880 4225 315 0,'0'0'104'0,"0"0"-35"16,0 0-6-16,0 0 1 0,-49-33-15 0,40 30-12 0,5 2 2 15,2-1-9-15,0 1-8 16,2 1-7-16,-2 0-4 0,2 0-1 0,-2 1-4 15,2 6-3-15,0 5-3 16,0 1 0-16,0 4 0 0,0 0 0 0,0-1 0 16,6 1 1-16,0-3-1 15,7 2 0-15,-3-3 0 0,11-3 0 0,-3 0 0 16,7-6 0-16,2-1-1 0,-6-3 1 16,2-2 0-16,-3-4 0 0,-5-5 1 15,-1 0 0-15,-3 0 1 0,-9-3 0 16,2 1-1-16,-4-3 0 0,0 2 3 15,-4-1 3-15,-7-3 2 0,-5 2-4 16,3 1-4-16,-9 3 2 0,5 1-1 16,-4 4 0-16,1 5-2 0,5 2 1 15,-3 0-2-15,5 8 2 0,1 5-2 16,-3 6 1-16,7 1-1 0,-2 1 0 0,-1 8 1 16,5-5-1-16,2 2-1 0,4 0 2 15,0-3-1-15,0-1 0 0,6-2 1 16,3-1 0-16,5-2 0 15,-2-2 1-15,11-1-1 0,0-3 0 0,4-5-1 16,6-4 1-16,2-3-2 0,4-6 2 0,1-5 1 16,-1-7-1-16,0 1 1 15,0-4 0 1,5 0 0-16,-7-1 1 0,0-4 1 0,-6-3 4 16,-4-4 0-16,-12-2 4 0,1 2-2 15,-8-1-1-15,-6 6 1 0,-2 6-4 16,-4 2 5-16,-4 5-6 0,-6 3-1 15,1 3-1-15,-8 5-2 0,5 1 0 0,-5 4 0 0,3 0-1 16,1 4 1-16,1 6-1 0,1-1 0 16,5 3 0-16,-1 2 0 0,3-1 1 15,6 1-1-15,0-2 0 0,2 0 0 16,0 0 1 0,8 1-1-16,5 0 0 0,-1 1 1 0,11 2 0 0,0 0 0 15,8 0 0-15,6 3 0 0,2 0 0 16,-4-1 1-16,-6 1 1 0,-10-5 3 0,1-1 2 15,-11-1-2-15,-1 0 1 0,-4-2 0 16,-2 1-2-16,-2-1-1 0,-6 1 0 16,-4-2 2-16,-3 4-4 15,-7-4 1-15,-11-2-2 0,0-1 0 0,-3-3-11 16,-3-2-10 0,2-1-2-16,-6-1-11 0,-9-1-26 0,3 0-47 0,-9 2-51 15,12 0-188-15</inkml:trace>
  <inkml:trace contextRef="#ctx0" brushRef="#br0" timeOffset="28889.08">19383 5746 331 0,'0'0'40'0,"0"0"2"0,0 0 15 16,0 0-14-16,0 0-21 0,0 0-2 15,-6 1 6-15,6-1-6 0,2 3-4 16,2 0 0-16,3 2 5 0,-1 0 1 16,2-1-2-16,4 0 4 0,5-3-3 15,4 4 1-15,1-4-5 0,7 1 2 16,4 0-1-16,7 1-4 0,7 0-3 0,5-1 1 15,12-1 4-15,0-1-9 16,6 0 0-16,5 0 0 0,-3-1 1 16,5 1-2-16,7 0-3 0,5-1 0 15,8 1 4-15,7-1 0 0,5 1-2 16,5 0 2-16,4 2-7 0,2-2-2 16,2 1 2-16,4-2 2 0,4 2 3 0,-2-1 0 15,7 0 2-15,1-2-7 0,0-1 0 16,-1-2 0-16,-3 2 3 0,-6 0-1 15,-2-1 3-15,-6 3-1 0,-4-1-4 16,-7 1-4-16,-8-1 2 0,-1 2 2 16,-14 0 2-16,-7 2 1 0,-11 2 2 15,-4 2-1-15,-14-2-1 0,1 2 2 16,-8-3-5-16,-5 0 0 0,-3-2 0 16,-4 0 1-16,-3 0 1 0,-9-1 1 0,4 0-1 15,-9 0 0-15,-2-1 1 0,-3 1-1 16,-5-1 0-16,0 1 1 0,-2 0 0 15,0-1 1-15,0 1 0 0,0-1-2 16,0 0 1-16,0 1 0 0,0-2-3 16,0 2 0-16,0-1 0 0,0 1 0 15,0 0 0-15,-2-1 0 0,0 0 0 0,-3-1 0 16,-1 0 0-16,0-1-11 16,0-1-11-16,-2 3-10 0,-9 1-14 15,1-2-28-15,-9 2-59 0,2 0-59 0,-2-2-270 16</inkml:trace>
  <inkml:trace contextRef="#ctx0" brushRef="#br0" timeOffset="37342.75">25244 4985 95 0,'0'0'31'0,"0"0"-25"0,0 0-1 16,0 0 32-16,0 0 2 0,0 0 12 15,0 0 2-15,0 0 1 0,-11 5 0 16,11-7 14-16,0 2-5 0,-2 0-9 16,2 0-16-16,0 0-4 0,-2 0-5 15,2 1-8-15,0 2-12 0,0 4-5 16,0 3-3-16,0 4 0 0,0 6 1 16,0 1-2-16,0 3 2 0,-2 2-1 15,2 0 0-15,0 1 0 0,-2-1-1 0,0 0 0 16,0 0 1-16,2-4 0 15,0-3 0-15,-2-4-1 0,2-2 2 0,-2-1-2 16,2 2-16-16,0-2-26 0,-2 1-11 16,2-3-21-16,-2 0-25 15,-2-3-20-15,1-3-75 0</inkml:trace>
  <inkml:trace contextRef="#ctx0" brushRef="#br0" timeOffset="37688.21">25149 5252 163 0,'-5'-50'164'16,"3"24"-99"-16,0 6 1 0,2 6 4 15,0 3-11-15,0 7-19 0,2 0-11 0,3 4-9 16,-1 0-11-16,6 2-7 0,4 7-2 16,-3 2 4-16,7 3 0 0,-5 6 0 15,10 3-4-15,-9 3 3 0,9 3 1 16,-9 3 1-16,7 4-4 0,-7 1 1 16,5-3 0-16,-5-2 0 0,5-7-2 15,-4-4 1-15,3-8-1 0,-5-4 0 16,5-5 0-16,-8-4 2 0,11 0-1 15,-8-9 1-15,7-4 3 0,-7-2 7 16,5-4 14-16,-10-2-1 0,5-7 1 16,-1-3-2-16,-6-8-3 0,-3-6-6 15,1-6-6-15,-4-3-2 0,-2 0-2 0,0 8 5 16,-1 8-8-16,-5 13-1 0,-2 9 0 16,2 4 0-16,3 7-1 0,-1 1-1 15,0 4 0-15,0 0-1 0,0 3 0 16,4 9-8-16,-3 2-26 0,3 6-7 15,2 5-33-15,0 3-25 0,0 1-51 16,0-4-72-16</inkml:trace>
  <inkml:trace contextRef="#ctx0" brushRef="#br0" timeOffset="38048.82">25853 5124 305 0,'0'0'276'0,"0"0"-211"16,0 0-18-16,0 0 14 0,-10-52-15 16,4 49-30-16,0 1-5 0,-3 2-4 15,1 0-4-15,2 7-3 0,-8 5 0 16,1 4-1-16,5 4 0 0,-5 3 1 16,3 3-2-16,4 5 2 0,6-2 0 15,0 1-1-15,0 1 1 0,4-7-1 16,6-1 1-16,7-5-1 0,-3-4 1 0,7-2 0 15,2-5 0-15,-3-5 0 0,5-3 0 16,4-7 1-16,-10-2 0 0,-3-4 0 16,-1 0 12-16,-1-4-1 0,-10-1 11 15,1 0-2-15,-5-7-9 16,0-5-2-16,-9 0-7 16,-7-2 0-16,-5 5 0 0,-4 5-2 0,-8 4-1 0,-6 8-3 15,-7 5-23-15,3 7-28 0,6 5-31 16,8 6-11-16,8 2-20 0,9 1-98 15</inkml:trace>
  <inkml:trace contextRef="#ctx0" brushRef="#br0" timeOffset="38488.71">27298 4996 166 0,'0'0'142'0,"0"0"-84"16,0 0-3-16,0 0 8 0,0 0-14 15,0 0-25-15,0 0-5 0,0 0 4 16,7-8 3-16,7 5 1 0,1-3-3 15,7 0-2-15,-1 0 0 0,6-3-6 0,4 3-8 16,2 0-4-16,0 2-2 16,-4 3 0-16,4-1-2 0,-8 2 1 15,-11 0-1-15,5 3-3 0,-11 1-64 16,-4-4-18 0,-4 0-47-16,-6-1-28 0,-8-2-110 0</inkml:trace>
  <inkml:trace contextRef="#ctx0" brushRef="#br0" timeOffset="38897.36">27329 4973 130 0,'0'0'222'0,"0"0"-138"0,0 0-9 0,0 0-6 0,0 0-22 15,0 0-27-15,0 0-6 0,0 0-1 0,0 0-5 16,-26 44-1-16,26-26 1 16,-5 2 0-16,5 0-2 0,0 2-4 15,-2-4-1-15,2-1-1 0,-2 1 1 16,0-3 0-16,2-1-1 0,-4-4 2 15,4-1-1-15,-2-3-1 0,2-1 1 0,0-4-1 16,0 0 1-16,0-1-1 0,0 0 1 16,0 0 1-16,0-4 0 0,2-2-1 15,2-4 1-15,2 0-1 0,-1-2 5 16,5 2 5-16,4-3 1 0,-3 5-6 16,7 1-3-16,-3 3-1 0,5 2-2 15,1 2 1-15,2 3-1 0,6 3 0 16,0 3 2-16,0 4-1 15,-5 4 1-15,5 3 4 0,-4 5-2 0,-6-4 0 16,-9 0-2-16,-4-3 0 0,-4-4 0 16,-2 0 0-16,-2-3 1 0,-4 2 0 15,-6 0 1-15,-7-4 0 0,-2 1-2 0,-1-2-2 16,-3 0-4-16,-2-2-6 0,2-1-17 16,5-1-36-16,-3-1-10 0,8-3-6 15,1 0-62-15,8 0-139 0</inkml:trace>
  <inkml:trace contextRef="#ctx0" brushRef="#br0" timeOffset="39306.21">28036 5310 374 0,'0'0'91'32,"0"0"-36"-32,0 0 0 0,0 0 4 15,0 0-23-15,0 0-15 0,0 0 0 16,15-21-7-16,-15 23-10 0,0-1-3 16,0 3-1-16,0 4 0 0,-4 4 0 15,-3 1 1-15,-1 1 1 0,0 0 2 16,-7 0-1-16,5-1-2 0,4-1 1 15,-4 3-2-15,-3-5-5 0,7 2-13 16,2-2-36-16,-2-1-12 0,-1-2-67 16,1-3-81-16</inkml:trace>
  <inkml:trace contextRef="#ctx0" brushRef="#br0" timeOffset="39839.78">28297 5017 378 0,'0'0'82'0,"0"0"-17"16,0 0-2-16,0 0-18 0,0 0-23 0,0 0-6 16,0 0-4-16,0 0-2 0,0 0-2 15,-23-51 1-15,23 49 0 0,0 1-2 16,0-2 0-16,0-1-1 0,8 0-1 15,-1 0-2-15,-1-1-1 0,6 1-1 16,5 1 0-16,-1 3 0 0,5-1-1 16,0 1 0-16,-7 4 0 0,3 3 0 15,-7 3 0-15,-4 1 0 0,-2 1 0 16,-2 0-1-16,-2 1 1 0,-2 1 0 16,-4 2 1-16,-4 0-1 0,-9-1 2 15,9-2-2-15,-9 1-1 0,9-4-1 16,2 0 1-16,-3-2 1 0,5-3-2 0,2 1 0 15,4-5 0-15,-2 1 1 0,2-2 1 16,0 0 0-16,0 0 1 16,0 0 0-16,0 0 0 0,2 1 0 15,-2-1-1-15,8 1 0 0,2 0 0 0,-1 3-1 16,5 4 1-16,5-1 1 0,-3 5 0 16,5 2-1-16,-4-2 5 0,-5 4 1 15,-2-2-5-15,1 0 1 0,-5-1 1 16,-6-1-1-16,0-1 0 0,-2-1 0 15,-11-2 1-15,3 2 1 0,-2-3 0 16,-5 1-2-16,1-1-2 0,-7 1-8 16,2-1-27-16,3-3-10 0,-7 1-22 0,4-2-81 15,7 0-44-15</inkml:trace>
  <inkml:trace contextRef="#ctx0" brushRef="#br0" timeOffset="40326.71">29322 5070 389 0,'0'0'45'0,"0"0"3"0,-72-62 2 0,53 52-11 15,5 1-22-15,-5 2-1 0,9 1 1 16,4 3-6-16,-5 1-3 15,3 2-1-15,2 0-2 0,0 6-2 0,-1 4-3 16,1 2 0-16,-6 5 0 0,3 1 0 16,-1 2 0-16,-4 3 0 0,5-2 0 15,1 1 0-15,-2-2 0 0,4-1 0 16,6-2-1-16,0-2 1 0,0 0-1 16,0-1 1-16,6-2-1 0,2-1 1 15,2-2 0-15,-1-2-1 0,5-3 0 16,1-3 1-16,3-1 1 0,1-4 0 15,4-4 4-15,-7-2 12 0,3-4 10 16,-3-1-2-16,1-3-4 0,-9 1 6 16,-2-2-3-16,2-1-5 0,-1 2-6 15,-3 4-4-15,-4 6-4 0,0 2-4 16,0 4 0-16,0 2-1 0,0 0-1 0,4 3-1 16,-4 6-3-16,2 2 1 0,0 4 3 15,-2 3 1-15,4 1-1 0,-2 1 1 16,0 3 0-16,7-4-5 0,-3 0-24 15,-4-3-6-15,6-3-9 0,-2-1-1 16,9-5-16-16,-7-4-33 0,5-3-6 16,1 0-22-16,-6-3-80 0</inkml:trace>
  <inkml:trace contextRef="#ctx0" brushRef="#br0" timeOffset="40640.6">29394 5176 226 0,'0'0'112'0,"-4"-66"-11"15,2 44-35-15,2 5 10 0,0 2-26 16,2 7-15-16,2 0-10 0,1 2 5 15,3 3-7-15,0 1-6 0,-2 1-1 16,3 1 1-16,5 4-12 0,-2 4-4 16,5 1 0-16,0 4-1 0,3 2 1 15,-3 3-2-15,1 4 1 0,-7-3 0 16,1 1 0-16,-2 0 0 0,-8-5 0 16,1-2 1-16,-3-1-1 0,0-3 0 15,0-3 0-15,-3-2 0 0,1-1-7 16,-4-3 5-16,-2 0-2 0,2 0 4 15,0-4 3-15,1-2-3 0,-3-2 1 16,-2-1 2-16,4 0-2 0,-1-4 0 0,5 1-1 16,-2-1 2-16,4-2-1 0,0-2-1 15,-2-2 2-15,8-3 1 0,1 3-3 16,1 1 0-16,6 3-1 0,-1 4 0 16,3 4-13-16,1 4-46 0,6 1-20 15,-5 2-39-15,3-1-104 0</inkml:trace>
  <inkml:trace contextRef="#ctx0" brushRef="#br0" timeOffset="41048.91">29884 5030 370 0,'0'0'142'0,"0"0"-74"0,0 0-13 15,0 0-20-15,0 0-18 0,0 0-15 16,0 0 0-16,-53-27 0 0,42 32-1 15,1 3-1-15,-2 0 0 0,1 2-1 16,3 2 1 0,4-3 0-16,-2 2 0 0,1-2 0 0,5 2 0 0,0-1 0 15,0-3-2-15,7 0-1 0,-1-3 2 16,2 0 1-16,7-3-1 0,-1-1 1 16,7-2 0-16,-3-4 1 0,5-1 1 0,-6 1 8 15,-1-3 6-15,-5-2 10 0,-7-1 7 16,4-2-5-16,-8 0-2 0,0-3-11 15,0 3-7-15,-2 0-3 0,-6 1-2 16,-3 3-1-16,1 1-2 0,-3 3 0 16,3 3 0-16,-4 3 0 0,1 2-1 15,1 8-1-15,-3 5 0 0,3 5-1 16,2 2 2-16,-5 3-1 0,7 1 0 16,0 1-8-16,-3-1-2 0,9-1-7 15,2-3-7-15,0-1-9 0,9 0-8 16,1-3 0-16,0 0-10 0,9-1-74 15,-3-6 30-15,5-5-120 0</inkml:trace>
  <inkml:trace contextRef="#ctx0" brushRef="#br0" timeOffset="41568.28">30252 5009 359 0,'0'0'111'15,"0"0"-25"-15,66-52-19 0,-43 40-16 16,-4 5-11-16,-3 1-4 0,-5 4-5 16,3 2-7-16,-6 0-14 0,1 0-6 15,3 2-4-15,-4 7 0 0,7 2 0 16,-3 4-1-16,-4 4 1 0,3 3 0 15,-7 0 0-15,2 4 0 0,-2-2 0 0,-4 0 0 16,0-3 1-16,0-1-1 16,0-3 0-16,-4-1-3 0,2-5-9 15,-4-1 8 1,4-5-6-16,-2-2 1 0,2 0 7 0,-3-3 2 0,3 0 0 16,0 0 0-16,-2-1 2 0,0-5-1 15,2-1-1 1,-2-3 2-16,2 0-2 0,2-2 2 0,-2-2-2 0,2-4 3 0,2-1 0 15,-2-2 4-15,10-1 1 0,-2 0-3 16,-1 1-2-16,1 3 1 16,2 5-1-16,-2 5-2 0,-1 3 1 0,1 2-2 15,2 3-2-15,1 3 0 0,1 5-2 16,3 4 1-16,-3 1 2 16,2 2 1-16,-3 3-1 0,-5 3 1 0,2-1 0 15,-6 1 0-15,4-1 0 0,-6-3-13 16,0-4-18-16,0 1-19 0,-6-4-4 0,2-1-29 15,0-2-47-15,0-4-61 0</inkml:trace>
  <inkml:trace contextRef="#ctx0" brushRef="#br0" timeOffset="41899.75">30812 4996 315 0,'0'0'165'0,"5"-57"-95"16,-3 47-10-16,2 5 9 0,-4 4 4 15,0 1-35-15,0 0-24 0,0 0-9 16,0 0-4-16,-4 3-1 16,2 4-3-16,-5 5 0 0,-1 3 3 0,2 1 0 0,-6 4 1 15,7-1-1-15,-1 2 0 0,2 2 1 16,0-2-1-16,6 2-1 16,-2-7 0-16,2-1 1 0,2-3-1 0,4-2-1 15,5-1 2-15,-3-4 0 16,5-2 1-16,3-3-1 0,1 0 1 15,-3-5 0 1,1-4 2-16,-5 0-1 0,-3-4 0 16,-3-3 1-16,-6-3 2 0,0-4 3 15,0-4-5-15,-10-1 0 0,-1 0-3 16,-3 5 1-16,1 2-1 0,-3 7-12 0,3 5-10 16,3 3-27-16,-7 4-33 0,1 2-13 15,-3 0-28-15,3 2-130 0</inkml:trace>
  <inkml:trace contextRef="#ctx0" brushRef="#br0" timeOffset="42136.14">31162 4786 533 0,'0'0'30'0,"27"-63"-3"0,-17 48 51 15,-8 6 11-15,0 4-41 0,-2 4-19 16,0 1 4-16,0 0-15 0,0 3-16 15,0 6-2-15,-2 6-4 0,0 6 1 16,0 6 3-16,-2 5 0 0,2 3 0 16,0 4-1-16,2 1 1 0,0 2 0 15,0 1 0-15,0-2 0 0,4-4 0 16,2-5-32-16,-4-4-16 0,2-4 11 16,-2-6-30-16,0-8-33 0,-2-2-82 15,0-7-114-15</inkml:trace>
  <inkml:trace contextRef="#ctx0" brushRef="#br0" timeOffset="42293.47">31007 5021 453 0,'0'0'22'0,"0"0"-10"16,0 0 92-16,0 0-12 0,-15-54-79 0,24 47-10 16,5 1 12-16,13 4-2 15,4 2-11-15,6-1-2 0,0 8-1 16,5 2 0-16,-7 0-2 0,-6 0-74 15,-6-1-64-15,-5-1-105 0</inkml:trace>
  <inkml:trace contextRef="#ctx0" brushRef="#br0" timeOffset="43584.4">30552 5528 142 0,'0'0'309'16,"0"0"-247"-16,0 0-12 0,0 0 2 0,0 0-12 16,-37-50-18-16,29 49-13 0,-1-1-6 15,-3 2-3-15,-3 0 0 0,-1 6 0 16,1 0 0-16,1 5 0 0,-1 3 0 0,3 3-1 15,-2 1 1-15,5 1-1 0,1-1 0 16,0 0 0-16,2-3 1 0,4 0-1 16,2-2 0-16,0 0-2 0,0-3 1 15,2-1 1-15,6-1 0 0,0-2-1 16,0-1-1-16,3-1 2 16,5-3-1-16,1-1 1 0,8-5 1 0,1-2 1 15,1-5 0-15,-2-1 4 0,-6-1 5 16,1-1 0-16,-5-2 5 0,-1 1 12 15,-3-4-3-15,-3 1-3 0,-2-3-9 16,2 3-4-16,-3 3-3 0,-3 5-3 0,-2 5-1 16,0 4 0-1,0 1 0-15,0 1-1 0,0 4-1 16,0 9-4-16,-2 3 0 0,0 4 3 0,2 5 2 16,0-1 0-16,0-1-3 0,6-1 2 0,-2-6-8 15,6 2-1-15,5-5 5 16,-1-1 3-16,5-1 0 0,1-5 2 0,7-2 0 15,2-4 0-15,2 0 0 0,0-5 1 16,0-7 0-16,0 0 0 0,-4-2 1 16,-2-6 0-16,-4 2 2 0,-3-3 11 0,-5-2 6 15,-1-2-9-15,0-3 2 0,-3-1 3 16,-3-3-9-16,-2 5 2 16,-2 3 0-16,-4 5-5 0,2 6 1 0,0 3-3 15,-4 3-1-15,2 3-1 0,0 2 0 16,0 2-1-16,-2 6-1 0,-1 2-2 15,-5 5 1-15,6 2 0 0,-2 3 2 16,2 3 0-16,4-2-2 0,0 3 1 16,0 0 1-16,0 1 0 0,4-1 0 15,2-1 0-15,0 1 0 16,4-4 0-16,-3 0 1 0,1-1-1 16,-2-6 0-16,4-2 0 0,-5-2 0 0,-1-3-1 0,-4 0 1 15,2-4 0-15,0 0 0 0,-2 0 0 16,0-2 0-16,0-6 3 15,-4-3-1-15,0-4-1 0,-11-2 0 16,1-4 1-16,-5 0-2 0,-2 1-2 16,-3 4 1-16,1 3 0 0,2 5 0 15,3 6 1-15,3 2-1 0,-3 0-1 0,1 5-8 16,-4 4-3-16,7 0 7 0,-1 3-6 16,5-2 4-16,4 3 0 0,0-1 2 15,6 0 2-15,0 0-2 0,8-2 2 0,0 0 1 16,7-2 2-16,9 2-1 0,7-2 2 15,7-2-1-15,-1 0 0 0,-2-1 1 16,-2-3 0-16,-4 3-9 16,-4-5-33-16,-2 0 18 0,-3-3-17 0,1-4 4 15,-5-2 7-15,1-3 2 0,-7-3 1 16,1-1 13-16,-5-7 14 0,0 1 2 16,-6-3 4-16,4-2 20 0,-2 2 8 15,-2 2 7-15,0 5-15 16,0 1 14-16,0 5-5 0,0 3-3 0,0 3-11 15,0 4-5-15,0 2-9 16,0-2-4-16,0 2-3 0,0 3 0 0,0 6-1 0,2 4-3 16,2 6 3-16,-1 2 1 15,3 2 0-15,0 4 1 0,0 1-1 16,0 2 0-16,1 2 1 0,-3 1-1 16,2 0 0-16,-2 1 0 0,-4-1 0 0,0-2-1 15,-2-3 0-15,-8-3 1 0,5-3 0 16,-3-4 0-16,-2-2 0 0,-5-2-4 15,1-3-7-15,-5 0-15 0,1-5-30 16,-5-3 12-16,-2-2-17 0,-4-1-53 16,11-3-99-16</inkml:trace>
  <inkml:trace contextRef="#ctx0" brushRef="#br0" timeOffset="44293.8">31528 5466 501 0,'0'0'51'16,"0"0"-1"-16,0 0 6 0,0 0 8 0,8-51-26 15,-10 48-5-15,-2 0 1 0,0 1-16 0,-5 2-13 16,-1 0-4-16,-2 4-1 0,-3 4 0 16,-1 0 0-16,-1 3-1 0,1 1 1 15,-1 4 0-15,0 2 0 0,1 1-1 16,1 3 2-16,5-1-2 15,0 0 1-15,4 0-4 0,4-4-4 0,2-2 1 16,0-2 4-16,2-1 1 0,6-1 0 31,2-4 0-31,3-2 2 0,1 0-2 16,1-5 2-16,-1 0-1 0,5-2 1 16,-1-5 1-16,-3-2 0 0,-1-1 1 15,-1-5 1-15,-3-2-1 0,0-1 3 16,5-2 7-16,-7-3-5 0,2 0 0 0,1 3-2 15,-5 3-1-15,-4 6-2 0,0 3 0 16,0 5 1-16,-2 3-2 0,0 0-1 16,0 0 0-16,0 7-2 15,0 3-3-15,-2 7 2 0,0 2 3 0,-2 3 0 16,2-1 0-16,-2 1 0 0,2 1 2 16,2-5-2-16,2 1 0 0,0-3-1 15,4-2 1-15,-2-1-8 0,4-5-20 16,3 0-4-16,-1-4-4 0,4-2 3 15,5-2 2-15,-2 0-2 0,5-7 3 0,5-1 5 16,4-3-2-16,4-3 5 0,5-3 6 16,-1-1-6-16,-2-1 5 0,2-4 17 15,-4-2 3-15,-4-2 12 16,-6-4 12-16,-6 3 13 0,-9 2 10 0,1 2 24 16,-7 4-41-16,-6 4-4 0,2 3 10 15,-2-2-17-15,-7 4-4 0,1 4-2 16,-2 2-4-16,-3 2-5 0,1 3-7 15,-1 0 0-15,-3 8 0 0,-1 5 0 16,-3 0-3-16,1 4 3 0,5 2-1 16,-1 0 1-16,3 1-1 0,1 0 1 15,5-1 0-15,2 0 0 0,4 1 0 16,0 2-1-16,8 1 1 0,1 1 0 0,3 0 1 16,5 0-1-16,-1-3-1 15,3 1 1-15,-5-4-17 0,7-3-15 16,0-2-17-16,-3-5-12 0,3-5-5 0,-3-2-27 15,3-1-49-15,-2-4-97 0</inkml:trace>
  <inkml:trace contextRef="#ctx0" brushRef="#br0" timeOffset="44769.23">32142 5392 398 0,'0'0'67'16,"0"0"-19"-16,0 0-6 0,0 0 4 15,0 0-25-15,0 0-6 0,-50 7-2 16,48-3 0-16,0 1 1 16,0 2-1-16,2-1 0 0,0 3 0 0,0-1-3 15,0 1 1-15,0 0-2 0,4-2-2 16,0 3-1-16,4-2-1 0,3 1-1 16,-1 1 1-16,0-1-2 0,5-2 2 15,-5 1-3-15,5-3 0 0,-1 1 0 16,1-4 0-16,1-2 2 0,-1 0-2 15,1-2 1-15,-3-4 0 0,1-3-1 0,-4-2 1 16,-1-2 0-16,-1-4 1 16,0 0 8-16,-2-2-1 0,-4 0-5 0,0 1 0 15,-2 1-1-15,0 2 0 16,-4 3 0-16,-2 1-1 0,2 5-2 16,0-1-1-16,0 4 0 0,-5 3-1 15,3 0-1-15,-6 8-2 0,-3 2 1 0,1 3-1 16,-1 3 3-16,5 0-1 0,0 1 0 15,-1 1 0-15,3 1 0 0,2 1 1 16,0-1 0-16,4 1 0 0,0 3 0 16,2-1 0-16,2 3 0 0,4-1 0 15,2 0 0-15,0-2 0 0,5-3-6 0,1-1-23 16,1-5-12-16,-1-3-19 0,1-3-19 16,3-4-34-16,1-3-36 0,2-3-67 15</inkml:trace>
  <inkml:trace contextRef="#ctx0" brushRef="#br0" timeOffset="45239.52">32460 5433 348 0,'0'0'59'0,"0"0"-1"15,0 0 0-15,-6-54 4 0,6 50-20 16,-2 3-12-16,2 0-2 0,0-1-5 16,0 2 0-16,0 0-3 0,0 0-1 15,2 0 0-15,0 0-5 16,4 0-6-16,0 3-4 0,3 2-3 0,-1 3-1 15,0 4-1-15,2 4 1 0,3 5 1 16,-7 0-1-16,0 0 0 0,0 1 1 16,-1-2-1-16,-3 0 0 0,-2 0 1 15,0-3 0-15,0-3 0 0,-2-2-1 16,-1-2 1-16,3-3 0 0,-2-1 0 0,2-2-1 16,0-1 0-16,-2-3 0 0,0 0 2 15,-4-2 2-15,4-5-1 16,-4-1 0-16,0-2-2 0,-1-3-1 0,3-1 1 15,-2-1 0-15,2-1-1 16,4-4 0-16,-2 1 1 0,2-3 1 0,0-2 3 16,2-1 2-16,6-2-2 0,5 3-1 15,-1 3 1-15,-2 6-4 16,1 6 0-16,-1 4 0 0,0 3-1 0,3 1 0 16,-1 1 0-16,5 7-2 0,-1 3-1 15,7 2 2-15,0 2 0 16,-1 1 0-16,1 0 1 0,-6 2 0 0,-1 0 0 15,-7 1 0-15,1-2 0 0,-6 3 0 0,-2-2 0 16,0 1-1-16,-6 0 1 16,-6-2 1-16,-1 0-1 0,-7 1-6 0,-1-3-24 15,-4-3-6-15,3-1-43 0,1-3-20 16,3-4-76 0,3-3-79-16</inkml:trace>
  <inkml:trace contextRef="#ctx0" brushRef="#br0" timeOffset="45491.38">32853 5216 200 0,'0'0'257'0,"12"-60"-188"15,-10 51-1-15,0 4-7 0,-2 4 8 0,0 0-19 16,0 1-12-16,0 0-18 0,0 2-15 16,2 3-5-16,0 5-1 0,3 6 1 15,-1 3 2-15,0 5 6 16,0 2 5-16,4 2 2 0,3 3-2 0,-1 2-3 15,2 1-4-15,5 0-2 0,-5 2-2 16,5 0-1-16,-5 0 0 0,-1-1 1 16,-3-1-2-16,-4-2-2 0,-2-7-38 0,-2 0-20 15,0-9-33-15,0-5 10 0,-4-4-15 16,2-4-17-16,-2-3-10 16,0-6-79-16</inkml:trace>
  <inkml:trace contextRef="#ctx0" brushRef="#br0" timeOffset="45663.73">32780 5507 439 0,'0'0'114'0,"0"0"-43"0,0 0-2 16,0 0 17-16,-31-53-25 0,31 51-27 15,0 0-7-15,0 2-2 16,0 0-6-16,0 0-6 0,5-1-8 0,3 1-4 0,6 0-1 16,9 3-2-16,4 4-1 15,4 2 3-15,0 1 0 0,-2-2-22 0,-11-2-59 16,-5-5-63-16,-9-2-113 0</inkml:trace>
  <inkml:trace contextRef="#ctx0" brushRef="#br0" timeOffset="49858.73">22470 6172 241 0,'0'0'36'0,"0"0"-13"16,0 0 21-16,0 0 14 0,0 0-11 15,-36-55-13-15,34 46 1 0,0 0-7 16,0-4-2-16,2 1-4 0,0 4 8 16,-2-2 12-16,2 3-18 0,-4 3-10 15,4 0 1-15,0 2 3 0,0-1-6 16,0 2-6-16,0 1-4 0,6 0-2 15,-4 1-1-15,5 4-1 0,3 2 0 0,4 7-1 16,1 1 3-16,5 4-1 0,-1 2 1 16,2 0 0-16,4 0 0 0,-7-1 0 15,5-2 1-15,-5-3-1 0,1 0 0 16,2-2 0-16,-9-3 1 0,3-3-1 16,-3-1 1-16,0-2 0 0,3-1-1 15,-7-3 1-15,3 0 0 0,3-1 0 16,-6-4 1-16,5 0 0 0,1-4-1 15,-8-1 1-15,5-2 0 0,-3-4 0 0,0-1-1 16,-6-4 2-16,0-4-1 0,-4-3 0 16,2-4-1-16,-2 1 1 15,-6 7 0-15,2 4 0 0,-3 8 12 16,5 3 7-16,2 5-1 0,0 3-2 0,0 1-7 16,2 5-6-16,0 10-5 0,-4 10-4 15,-4 8 1-15,4 6 3 0,-1 3 1 16,-1 1 0-16,6-1 0 0,-4 0 1 15,2-5-1-15,-2-3-1 0,-2-2 2 16,2-3-2-16,-1-4 1 0,1-4-1 16,2-1 0-16,0-1-14 15,2-3-18-15,0-1-34 0,0-6 0 0,0-1-4 16,0-5-76-16,0-3-119 0</inkml:trace>
  <inkml:trace contextRef="#ctx0" brushRef="#br0" timeOffset="50620.04">23177 6190 505 0,'0'0'65'0,"0"0"-8"0,0 0-2 16,0 0-1-16,0 0-28 0,0 0-11 0,0 0-5 16,0 0-1-16,-46-36-6 0,40 41-1 15,-4 5-2-15,3 3 0 16,-1 1 0-16,4 0-1 0,0 0 1 0,4 0-1 15,0-2 0-15,0-2 0 16,0-2 0-16,6-1 0 0,0-3 1 0,11-1 0 16,-5-1 0-16,11-2 3 0,-5-3 3 15,5-6 3-15,4-2-3 0,-10-2 0 16,-1 1-3-16,-8 1 1 0,-1-5 2 16,-3 2 3-16,-4-3 2 0,0-3-3 15,-6 1-4-15,-3 0-1 0,-5 1-1 16,-3 4 0-16,-1 3-2 0,-3 4 0 0,-6 5 0 15,0 2 1-15,2 8-1 0,5 6-1 16,-3 6-3-16,9 5 2 16,-5 4-2-16,9 2 1 0,-1-1 1 15,5 2 0-15,2-3 1 0,4-1 0 0,0-3 1 16,6-3-2-16,7-2 1 0,-3-3 1 16,4-2-1-1,5-4 1-15,6-4 0 0,0-4 0 0,4-3 1 0,2-2 0 16,2-7 2-16,4-4-2 0,-2-5 4 15,4-2 2-15,-4-5-1 0,-4 1 0 16,-6 0 1-16,-2-3 0 0,-2-3 7 0,-7-6 2 16,3-2-5-16,-9-6-3 15,-6 1-2-15,-2 4-2 0,0 5-1 0,-6 8-1 16,0 4 1-16,-5 7-1 16,5 6 0-16,0 4-1 0,6 3-1 0,-2 2 0 15,-2 3-2 1,4 7-3-16,-5 5 1 0,5 4 0 15,0 2 2-15,0 2 1 0,7 2-2 0,3 1 2 16,2 2 0-16,3 1 0 0,1-3 1 0,1-1 1 16,0-2 1-16,-1-3 2 0,-1 1 0 0,-1-3 1 15,-4 0 0-15,3-1 0 0,-3-3 1 16,-6-2-1-16,0 0 0 0,-4-1 1 16,0-1 1-16,0-2-1 15,-4-1 0-15,-2-3 0 0,-6 1-2 0,-5 0-4 16,-6-3 0-16,-1-2 0 0,1 0 0 15,-4 0 0-15,4 0 0 0,5-4 0 16,-5 1 0-16,10-2 0 0,-5 1 0 16,7 1 0-16,7-1-3 0,-4 2-19 15,6 2-5-15,2 0-19 0,4 9-21 16,9 3-81-16,7 1-75 0</inkml:trace>
  <inkml:trace contextRef="#ctx0" brushRef="#br0" timeOffset="81769.38">24419 10082 51 0,'0'0'38'0,"0"0"-8"0,0 0 3 16,0 0 7-16,0 0 0 0,0 0-3 15,0 0-12-15,0 0-9 0,0 0 0 16,4-24 4-16,-4 22 4 0,0 1 0 16,0 1 2-16,0-1 5 0,0 1 0 15,0 0 0-15,0 0-2 0,0 0-3 0,0 0-5 16,0-2-8-16,0 2-2 0,0 0-3 16,0 0-1-16,0 0 3 0,0 0 0 15,0 1-2-15,2 3 1 16,2 3 0-16,2 3-2 0,5 0 0 0,-3 3 2 15,7 2 2-15,1 3-2 16,1 2 0-16,3-1 1 0,5 2-1 0,-4-3-3 16,4-1 0-16,1-1 1 0,1-3 1 0,2-3-1 15,-4-2 1-15,2-4-1 16,2-1-2-16,0-3 0 0,-2 0 0 16,-5 0-2-16,1-3 0 15,0-1 0-15,-9-2-1 0,3 0-1 0,-11-3 3 0,0 0-1 16,0-2 6-16,-1-3 5 0,-3-3 2 15,-2 0-6-15,0-2-3 0,0 2-3 16,0 0-1-16,-4 5-1 0,1 3 1 16,1 3 1-16,0 3 3 0,0 2 0 15,2 1-1-15,0 0-1 0,0 0-5 16,-2 4 0-16,0 8-1 0,0 5-1 16,0 5 2-16,0 5-1 0,0 1 1 15,0 5 1-15,-4 4 1 16,1 2-2-16,-3 3-2 0,2 1 2 0,0 1 2 0,-5-2-2 15,1-3 0-15,4-4 0 16,4-5 0-16,0-2 1 0,-2-5-1 0,-3-5 0 16,7-3 1-16,-2-5-1 0,4-4 0 15,-2-3-19-15,0-2-11 0,0-1-22 16,0-1-16-16,7-6 1 16,-1-9 8-16,2-3-36 0,11-6-33 0,-9 0-74 15</inkml:trace>
  <inkml:trace contextRef="#ctx0" brushRef="#br0" timeOffset="82539.84">25173 10306 421 0,'0'0'77'0,"0"0"-7"16,0 0-28-16,0 0 9 0,0 0 4 0,0 0-6 16,0 0-8-16,0 0-10 0,2-20-10 0,-4 20-9 15,-4 0-6-15,4 3-2 0,-4 3-4 16,2 3 1-16,-2 0 0 0,4 1-1 15,2 2 0-15,-3-1-1 0,3 0 1 16,0-3 0-16,3 1 0 16,-1 0-1-16,6-3-1 0,6-1 1 0,-1 0 1 15,1-1-1-15,3-2 1 0,-5-2 0 16,5-4 0-16,-11-4 0 0,4 0 1 16,1-3 0-16,-5-2 0 0,-4 1 2 15,0-1-2-15,-2-5 0 0,0 3 1 0,-4-1 0 16,-2 2-2-16,-3 3 3 0,1 2-3 15,2 2 1-15,2 3 0 0,-7 2 0 16,5 2 0-16,-2 1-1 16,2 7 0-16,-3 5-1 0,-3 7 0 0,4 3 0 15,2 1 1-15,-1 2-1 0,-1 2 1 16,6-2-2-16,2-1 1 0,0-1 1 16,2-2 0-16,8-2-2 0,-1-3 2 15,3-3-1 1,7-1 1-16,-1-4 0 0,3 1-1 0,4-8 1 0,-7-3 1 15,7-3-1-15,2-7 0 0,-2-5 2 0,2-3 0 16,4-4 0-16,0-4 2 0,2-3-1 16,-2-1-1-16,-6-5 3 0,-1-3-2 15,-9-3 2-15,-1-1 0 0,-5-1-2 16,-7 1 0-16,0 6-3 16,-2 7 0-16,0 6 0 0,0 8 0 0,-4 7 1 15,2 2 4-15,-3 5 2 0,1 0-3 16,-4 2-2-16,-2 5-2 0,3 6-1 15,-9 5 0-15,4 2 0 0,3 2 1 16,3-1-1-16,-2 0 1 0,4-2-1 0,2 1 1 16,2-1 0-16,0 0-2 31,8-3 2-31,2 0 0 0,-2-1 1 0,5 1-1 0,8 0 0 0,-7-4 1 0,5 0 2 16,-5-1 0-16,3-2 4 15,-13 2 0-15,2-3 0 0,-2 0-2 0,-4-2 0 16,0 0 1-16,0 0-1 0,0 1-1 15,-8 3 0-15,-5-1 1 0,-11 0 1 16,-9 2-2 0,-7 0-1-16,-9-2-1 0,1 1 0 0,-8-2-2 0,9-2 1 15,1 0 0-15,11-3 0 0,14 1 0 16,5-2-1-16,10 0 0 0,4 0-7 0,0 0-11 16,0 0-1-16,2 0-10 0,0 1-9 15,4-1-17-15,2 0-40 0,6-1-31 31,3-5-84-31</inkml:trace>
  <inkml:trace contextRef="#ctx0" brushRef="#br0" timeOffset="96071.97">25206 11097 380 0,'0'0'18'0,"0"0"7"31,0 0 14-31,-24-52 56 0,22 44-78 0,-5 0 7 0,5 0 5 0,-4 2 0 31,6 1 15-31,-2 2-24 0,2 0-1 16,0 3 1-16,0 0 0 0,0 0-3 16,0 0-15-16,0 0-1 0,0 7 0 15,0 8-1-15,0 3 2 0,0 7 4 16,0 4-2-16,2 4 3 0,-4 3-1 16,-2-1-1-16,0 4-2 0,0-1-2 15,2-1-1-15,0-2 0 0,2-4 0 16,0-3 1-16,-3-6-1 0,3-3 0 0,3-3-5 15,-3-5-18-15,0-2-25 0,0-1-15 16,0-3-37-16,2-2-1 0,-2-3-36 16,2-2-53-16</inkml:trace>
  <inkml:trace contextRef="#ctx0" brushRef="#br0" timeOffset="96432.66">25089 11283 262 0,'-9'-53'177'15,"3"33"-93"-15,-2 3-21 0,6 9-13 16,2 2-8-16,0 2-4 0,2 3-14 0,4 1-12 15,2 0-7-15,-1 8-2 0,11 4 4 16,-1 7 8-16,8 3 2 0,-5 6-4 16,1 2-7-16,4 2-2 15,-1 3-1-15,-7 1-1 0,8 0-1 0,-5-1-1 16,-1-2 2-16,4-2-2 0,-9-6 1 16,9-2 0-16,-11-5-1 0,9-6 1 15,-8-3-1-15,5-5 0 0,-8-4-1 16,9-4 1-16,-9-9 2 0,3-6 1 15,3-6-1-15,-7-8 1 0,5-9-1 16,-4-7 1-16,-5-6 0 0,-1-6-2 16,-4-2 2-16,0 5 1 0,-7 5 0 15,-1 11-1-15,-8 5 0 0,5 5 5 0,-7 9-3 16,5 2-1-16,1 8-2 16,-3 7-1-16,7 4-1 0,-2 3 0 15,-3 9-1-15,5 6-1 0,2 7 0 16,-4 6-10-16,6 4-17 0,1 3-14 0,3-1-29 15,9-2-11-15,5-5-3 0,-1 0-14 16,5-5-8-16,-5-4-31 0</inkml:trace>
  <inkml:trace contextRef="#ctx0" brushRef="#br0" timeOffset="96778.52">25775 11255 525 0,'0'0'49'0,"0"0"6"0,12-55-15 15,-8 47 17-15,3 0-13 0,-5 4-7 16,-2 2-10-16,0 1-3 0,0 1-7 16,0 0-4-16,0 0-4 0,-6 5-4 15,-3 5-3-15,1 2-2 0,-4 8-1 16,-5 3 1-16,5 5 0 0,-3-2-1 16,5 3 1-16,8 1 0 0,-2-1 0 15,4-1-1-15,2-5-11 0,2-2 7 16,8-6 2-16,7-1 1 0,-5-6 2 15,7-4 0-15,2-4 1 0,2-3-1 16,3-7 1-16,3-6 1 0,0 1-1 16,-4-6 6-16,-12 0-1 0,-3-7-5 15,-10-6 3-15,-4-4 4 0,-8 0-5 0,-7 3-2 16,1 4 2-16,-5 8-3 0,-8 6 0 16,2 7-2-16,-4 3-13 0,0 6-22 15,-2 1-22-15,2 7-37 0,0 3-27 16,6-1-117-16</inkml:trace>
  <inkml:trace contextRef="#ctx0" brushRef="#br0" timeOffset="97689.66">27974 11003 328 0,'0'0'58'0,"0"0"2"16,0 0-19-16,0 0 7 0,0 0 0 16,0 0-13-16,0 0-13 0,9-25-5 15,-9 25-2-15,2 2-2 0,2 3-4 16,0 0 6-16,-2 3 2 0,2-2-2 16,0 1-4-16,2 2-4 0,-1-2-1 0,-5 1-1 15,-5 2-2-15,-1 0 1 0,-4 2 1 16,-9 0-2-16,-1-2 4 0,-9 1-6 15,-6-2 1-15,-7-1-2 0,-5-3 0 16,5-2-10-16,-1-1 0 0,2-2 1 16,10 1 4-16,6-1 4 0,6-5 0 15,7-1-1-15,1-1 1 0,5-3 1 16,4-1 3-16,2-1 2 0,0-4 4 16,4-1 0-16,7-1 1 0,1 2 0 15,0 2-5-15,7 3-1 0,-4 0 1 0,7 4 0 16,5 0-1-16,4 4-1 15,4 3 0-15,3 0-2 0,3 2 2 0,6 6-2 16,-3 4 1-16,-5 6 0 0,-4 2-2 16,-4 6 0-16,-6 3 1 0,-15 4 1 15,-1 1-1-15,-9 0 0 0,-5 1 0 16,-7 1-1-16,-9-1-4 0,1 1-4 16,-9-3-1-16,-4-3-9 0,-2-3 4 15,-5-7 11-15,3-3 0 0,4-7 2 16,8-4 1-16,2 0 0 0,5-5 1 15,5-1-1-15,7 0 0 0,0-1 0 0,2-3 2 16,0-6 3-16,4-3 5 0,0-3 0 16,6-8 1-16,4-3-3 0,3-3 1 15,7 3-3-15,-3 6-4 0,4 7 0 16,3 7-2-16,-3 7-1 16,2 1 1-16,4 11-1 0,-5 4 1 0,-1 7 0 15,2 2 0-15,-7 2 0 0,1 3 0 16,-1-2 0-16,1-1-11 0,-3-4-25 15,3-8-23-15,-5-2-10 0,11-7-18 16,0-6-43-16,-4-5-29 0,5-7-128 16</inkml:trace>
  <inkml:trace contextRef="#ctx0" brushRef="#br0" timeOffset="97893.29">28661 10996 602 0,'0'0'59'15,"0"0"6"-15,0 0-18 0,0 0-5 16,0 0-24 0,0 0-12-16,0 0-1 0,4 50 5 0,6-31 0 0,0 2-4 15,-3 3-2-15,-1 0-3 0,4 1 0 16,-6 1-1-16,0-4 0 0,-1-1-9 16,-3-3-33-16,0-6-31 0,-3-2-26 15,-5-9-63-15,-2-1-149 0</inkml:trace>
  <inkml:trace contextRef="#ctx0" brushRef="#br0" timeOffset="98050.7">28619 10942 483 0,'0'0'124'16,"0"0"-103"-16,2-51-8 0,5 47-8 16,-5 3 4-16,4 1-7 0,4 0-1 15,-2 3-1-15,-1 5 0 0,9 3-1 16,-6 2-13-16,3 4-47 0,1 0-43 15,-7 1-41-15,-1-2-153 0</inkml:trace>
  <inkml:trace contextRef="#ctx0" brushRef="#br0" timeOffset="98396.53">28913 11065 526 0,'0'0'92'0,"14"-55"-32"0,1 35-12 16,-7 5 5-16,-6 5-15 0,2 3-14 15,-4 3-7-15,0 4-8 0,0 0-4 16,0 0-1-16,-4 0-2 0,-4 3 0 16,-9 6-2-16,7 5 0 0,-11 3 0 15,9 1-5-15,-5 0 1 0,7 0 0 0,6-2 1 16,-2 0 1-16,6-1 0 16,0-2 1-16,0-1 0 0,6 2 1 15,0-3 0-15,4 2 0 0,5 1 0 0,-5 1 0 16,9-1 0-16,-5 3 0 0,7 0 3 15,-9-2-3-15,1-2 8 0,-5-1-2 16,-6-1 2 0,-2-2 1-16,0 3-3 0,-6 0-2 0,-11-1-2 0,5 2 1 15,-9-1-2-15,1-1-1 0,-3-1-6 16,-2-4-11-16,2 0-22 0,5-3-35 16,-3-1-23-16,9 0-24 0,-3-2-53 15</inkml:trace>
  <inkml:trace contextRef="#ctx0" brushRef="#br0" timeOffset="98804.75">29461 11086 555 0,'0'0'67'0,"0"0"-26"0,0 0-8 16,0 0 17-16,0 0-13 15,0 0-8-15,0 0-3 0,0 0-2 16,0 0-7-16,20-46-5 0,-11 46-6 16,-1 2-3-16,8 5 0 0,-1 4-1 0,5 2 0 15,5 3-1-15,-6 0-1 0,8 4 1 32,0 2-1-32,-5 2-1 0,-1 2 1 0,0 1 0 0,-9-1-1 0,-2 2 1 15,-3-3 0-15,-5-3 0 0,-2-6-4 16,-2-3-4-16,0-5-5 0,-5-5 11 15,-3-2 0-15,2-1 1 0,-3 0 1 16,-1-2 0-16,2-5 0 0,-1-2 0 0,1-3 2 16,6-2-1-16,0-3 0 15,4-5-1-15,-2-3 1 0,10-5-1 16,6-8 0-16,3-2 0 0,4-2 0 16,3 1 0-16,-1 9 0 0,0 7-1 15,4 5-5-15,-7 9-28 0,7 4-18 0,-2 3-21 16,8 4-11-16,0 0-38 0,-2 4-60 15</inkml:trace>
  <inkml:trace contextRef="#ctx0" brushRef="#br0" timeOffset="100469.85">31619 11042 51 0,'0'0'116'16,"0"0"-90"-16,0 0-18 0,0 0 12 16,0 0 4-16,16-15-17 0,-14 14-7 15,0 0-23-15,-2-1-22 0,0 2-26 0</inkml:trace>
  <inkml:trace contextRef="#ctx0" brushRef="#br0" timeOffset="105862.89">30041 11096 149 0,'0'0'65'0,"0"0"-40"0,0 0-3 15,0 0 14-15,0 0 3 0,0 0-1 16,0 0-7-16,0 0 3 0,0 25-3 15,0-19-1-15,3-1-8 0,1 0-9 16,0-3 10-16,0-1 23 0,6-1-26 16,-1 2-7-16,1-2 3 0,0 1 9 15,3-1-10-15,-1 3-5 0,2-3-1 0,-1 0-2 16,3 0 0-16,-1 0-2 0,1 0 0 16,-1-3-1-16,-1-1-2 0,3-2 0 15,-7-4 3-15,1 1 5 0,-1 0-3 16,-8-3 1-16,2 2 2 0,-2-1-2 15,-2-1 0-15,-2-2-4 0,-2 0-3 16,-6-2-1-16,-1-1 0 0,3 3 0 16,0 2 0-16,-5 1 0 0,7 5 0 15,0 1 0-15,0 5 0 0,0 0-3 0,-7 3-1 16,3 6 1-16,-1 4 0 0,-5 3 1 16,1 2 2-16,1 1 0 0,2-1 0 15,1 0 2-15,1 0-2 0,2 4 0 16,1-3 0-16,3 3 0 0,2-1-2 15,4 2-1-15,-2 2 2 0,7-1 0 16,3 2 0-16,2-3 0 0,3 1 1 16,1-1 0-16,-1-3-5 15,7-2-14-15,-1-4-14 0,6-3-7 16,0-5-9-16,0-5-38 0,0-1-43 16,-5 0-74-16</inkml:trace>
  <inkml:trace contextRef="#ctx0" brushRef="#br0" timeOffset="106349.9">30476 11133 475 0,'0'0'72'0,"0"0"-15"0,0 0-20 16,0 0 12-16,0 0 0 0,0 0-15 16,0 0-6-16,0 0-9 0,16-7-4 0,-10 20-4 15,0 5-1-15,1 2-3 0,-3 5-3 16,0 2-2-1,-2 0-1-15,2 6-1 0,-2 0 0 0,0-1 0 0,-2-3 0 16,0-1 1-16,2-4-1 0,0-4 0 16,3-1-2-16,-5-6-9 0,4-6-1 15,-2-3 0-15,0-2 3 0,-2-2 1 16,2 0-2-16,-2-1 1 0,2-5 8 16,-2-4 1-16,0-6 1 15,-8-3 0-15,2-6 0 16,-9-3 0-16,3-6 0 0,-1-2 0 0,-1-4 0 15,3-1-1-15,3-2 2 0,4 2 0 16,4 2 7-16,2 5-7 0,6 5-2 16,1 4 1-16,-1 2-1 0,2 5 0 0,-2 2-1 0,3 6 1 15,1 1 0-15,-1 2-1 16,3 1 1-16,5 2 0 0,-3 2 0 0,7 2 0 0,0 2 0 16,-9 7 0-1,3 0 0-15,-5 4 0 0,-4 3-1 0,-6 1 1 16,3 5-1-16,-12 0-2 0,-5 4 2 0,-9 3 1 15,3 0 0-15,-9-1-25 16,4-2-23 0,0-2-7-16,3-5 4 0,5-4-11 0,3-3-18 15,3-4-15-15,3 1-47 16,0-3-69-16</inkml:trace>
  <inkml:trace contextRef="#ctx0" brushRef="#br0" timeOffset="107395.1">30835 11005 441 0,'0'0'137'0,"0"0"-91"0,0 0-26 16,0 0 2-16,0 0 5 0,0 0-14 15,0 0-4-15,0 0 0 0,-54 3-5 16,48 4-3-16,0 4-1 0,2 3-1 15,0 1 0-15,0 1 1 0,4 2-1 0,0 2 1 16,2 2 0-16,4-2-2 16,6 2 0-16,5-2 0 0,4-1-1 15,-1-3 2-15,7-5 1 0,-4-3-2 0,4-4 2 16,-2-4 0-16,1 0 0 0,-5-9 2 16,2-3 1-16,-3-1-1 0,-3-4 3 15,-3 2-3-15,-5-3 1 0,-5-1 2 16,0-1 6-16,-4-1 2 0,0 0 7 15,0 0-5-15,0 3-2 0,-4 4 0 16,0 3-1-16,2 4-7 0,-5 2 2 16,-1 2-7-16,-2 3-1 0,-5 6-2 15,-7 8-2-15,-5 7-1 0,0 4-4 16,2 2-4-16,4 1 4 0,7 1-5 0,0 0-2 16,7-4 4-16,7-1 3 15,0-5 0-15,7-1 5 0,9-2 2 16,3-4 1-16,10 1 1 0,6-3 1 0,6-4-1 15,7-2 2-15,-1-4-1 0,3-1 0 16,-5-8 0-16,-1-4 0 0,-3-3 0 16,-4 0 2-16,-6 0 0 0,0-2 0 15,-2-2-1-15,-4-1 8 0,-4-2-2 16,-9-2 3-16,-8 3 6 0,0 1 10 16,-8 4-4-16,-4 5-7 0,-7 0-8 15,-1 2-4-15,-3 2-1 0,-3 6-2 16,-1 3-2-16,-2 11 0 0,-2 7 1 15,0-1-1-15,5 3-1 0,3 0 1 0,0-3 1 16,7 0 0-16,2-4 0 0,8-2 2 16,-1 1-2-16,3-3 1 0,3 2 0 15,9 1-1-15,2-4 0 0,5 2 1 16,2-2 0-16,3-2 1 0,1-3-1 16,0-3 2-16,0-1-1 0,0-4 1 15,-3-4-1-15,-1-2-1 0,-4 1 1 16,-3-3 0-16,-4-1 0 0,-1-3 0 15,-3-2 1-15,0-3 1 0,-2 0 2 16,-4 2 0-16,0 6 0 16,0 5-3-16,0 3 0 0,0 5-1 0,0 0-1 0,-6 0-1 15,0 8-1-15,-2 4-3 0,-5 6 2 16,3 1 1-16,4 1 0 16,2 1 2-16,1-3-2 0,3-1-2 15,5-1 2-15,3-3 0 0,6 2 2 0,5-4-2 16,6-2 0-16,2-1 2 0,4-7 0 15,2 1 0-15,0-4 0 0,2-5 1 0,-4-3 1 16,-4-4-2-16,2-2 3 16,-2-3 0-16,-3-5 1 0,-5-4 3 15,2-5 5-15,-3-4-2 0,-5-5-3 0,1-4 1 16,-6-3-1-16,1-5 1 0,-9 1-6 16,0 5-1-16,0 7-1 0,-7 11 3 15,-3 9 6-15,4 6-4 16,-2 8-4-16,-3 3 0 0,3 4-1 0,-6 5-2 15,-1 9-2-15,-1 7 1 16,1 0 2-16,3 3 1 0,3 2-1 0,5 0 1 0,4 6 0 16,0 0 0-1,11 4 0-15,5-1 0 0,5 0 0 0,10 0-1 16,0-6 0-16,2 1-10 0,-2-3-13 0,-6-2-16 16,-7-5-11-16,-3-5-15 15,-7-4-24-15,-4-3-56 16,-4-6-38-16</inkml:trace>
  <inkml:trace contextRef="#ctx0" brushRef="#br0" timeOffset="107566.54">31712 11055 594 0,'0'0'51'0,"0"0"-14"0,0 0-6 16,0 0 16-16,0 0-15 0,0 0-9 0,0 0-11 15,41-50-6-15,-16 50-5 0,12 2-1 16,6 4 0-1,5 0 0-15,6 2-2 0,-5 0-37 0,3 0-43 0,0 1-22 16,-9-6-89-16</inkml:trace>
  <inkml:trace contextRef="#ctx0" brushRef="#br0" timeOffset="108546.13">32059 11044 569 0,'0'0'58'16,"0"0"-21"-16,0 0 3 0,0 0 4 15,0 0-24-15,0 0-6 0,0 0 1 16,0 0-2-16,0 0-5 0,-17-11-8 16,32 17 1-16,4 1 0 0,5 2 4 15,5-2-1-15,8 3 0 0,-1-2-3 16,3 1 2 0,-6-2-3-16,-4-2 0 0,-6-3-7 0,-1-2-14 0,-7 0 10 0,-1-6 5 15,-3-2 3 1,-5-1 3-16,-2-1 0 0,-6-3 0 0,2-1 3 15,-4-2-3-15,-7-1 0 0,-3 3 0 0,0 0-2 16,-5 4 2-16,2 5-3 0,-1 4 1 16,-1 2 2-1,-4 5-3-15,1 6 0 0,1 2 0 0,-2 1 1 0,5 3 2 16,3-3-1 0,3 0 0-16,1 1 1 0,7-2-1 0,2-1 0 0,2 1-1 15,2 0 1-15,9-1 0 0,5 2 0 16,5-2 0-16,4-2-2 0,8 0 1 15,4-2-7-15,4-2-4 0,1-3 0 16,-1-3 3-16,0-2-1 16,-1 0 7-16,-5-5 4 0,-6-1-3 0,-5-1-2 0,-3 1 4 15,-4-1 1-15,-1-6 6 0,3 0 18 16,-5-4 9-16,3 0-4 16,-3 1 0-1,-3 2-7-15,-1 3 3 0,-2 3-1 16,-2 4-7-16,-3 2-8 0,3 2-3 15,0 1-1-15,2 2-5 0,3 4 0 16,-1 2 0-16,4 5 0 0,-5 1 1 0,3 4 0 16,-4 1-2-16,-2 1 1 0,1 2 0 15,-7-3-1-15,0 3 1 0,2-3-2 16,-6-1 1-16,-5-3 1 0,-3-3-3 16,-5-1-8-16,-3-6-3 0,-3-1-1 15,-2-4-5-15,0 0-2 0,3-4-5 0,3-1 2 16,2-1 12-16,5-1 7 15,4-2 6-15,2-1 2 0,4-2 1 0,2 1-1 16,0-2 1-16,4-4 3 16,4 0 1-16,2-4 4 0,9-1 2 0,2 0-1 15,3 2 1-15,3 8-3 0,0 6-4 16,-2 6 0-16,-2 0-2 16,-1 9-3-16,-5 3-1 0,4 4 0 0,-3 1-1 15,-1 5 1-15,-5 1 0 0,-2 1 0 16,-1-1 0-16,-5-2 0 0,0-5 0 15,-4-4 0-15,2-4 0 0,-2-4 0 0,0-4 1 16,0 0 1-16,0 0 0 16,0-1 5-16,0-4 14 0,0-4 3 15,0-1-4-15,0-5-4 0,-2-5-2 16,0-1-2-16,0-5 1 0,0-1-3 0,2-5 0 16,-2-8-2-16,2-3-3 0,0-6-5 15,2-7 0-15,0-1 0 0,0-1 0 16,-2 1 0-16,0 5 0 0,0 11 0 15,-2 9 0-15,2 11 0 0,-4 10 0 16,0 4 0-16,2 3 0 0,-1 4 0 16,-1 0 0-16,-2 5 0 0,-2 4 0 15,2 3 0-15,-3 0 0 0,3 2 0 0,2-1 0 16,2 0 0-16,2 0 0 16,0 0-4-16,0-1-2 0,2 2-6 15,2-1-4-15,0 2-8 0,3 2-11 16,-1 1-6-16,-4-3-18 0,-2 2-43 15,2-6-42-15,-2-2-139 0</inkml:trace>
  <inkml:trace contextRef="#ctx0" brushRef="#br0" timeOffset="145085.9">24454 16051 174 0,'0'0'205'0,"0"0"-170"16,0 0-27-16,0 0 11 0,0 0 10 15,0 0 3-15,0 0-4 0,0 0-1 16,0 0-1-16,0-12 4 0,0 11-7 0,0-2-5 16,0 1-3-16,-2 0-1 0,0 1 1 15,-2 1 3-15,-4-1-1 16,-3 1-4-16,3 2-7 0,-11 9-3 0,1 6-3 15,-9 6 0-15,-2 7 0 0,2 4 0 16,0 4 0-16,4 0 0 0,-1-2 0 16,7-3 1-16,5-5-1 0,5-10 0 15,7-5-1-15,0-4 0 16,0-2-1-16,7-1-2 0,1-2 0 0,4 0 2 16,-1-2 0-16,9-1 2 0,1 0 1 0,4-1 4 15,6-1-1-15,0-2 0 16,2 0 4-16,-2 1-3 0,0-3-2 0,-2 2 1 15,-8 1 2-15,-1 1-2 16,-5 1-1-16,1 0 0 0,-12 0-1 16,0 3-1-16,1-2 0 0,-5 3 1 0,0 1 1 15,0 4 2 1,-7 6 1-16,-1-1-1 0,-10 3-2 0,1 2 0 0,-10 0-1 16,0 2 0-16,2-1-2 0,5-2 0 15,-7-2 0-15,8-2 0 0,5-4-5 16,8-3-3-16,-3-2-2 0,7-5-7 15,2 0-7-15,0 0-21 0,2-2-15 0,7-3-8 16,-1-1-18-16,8-6-4 16,5 0-24-16,2 1-58 0</inkml:trace>
  <inkml:trace contextRef="#ctx0" brushRef="#br0" timeOffset="145306.07">24896 16285 511 0,'0'0'62'15,"0"0"-11"1,0 0-11-16,0 0 29 16,0 0-10-16,0 0-23 0,0 0-10 0,0 0-4 15,-18 10-6-15,18-4-5 16,0 6-7-16,0 5-1 0,0 3 1 16,0 3-2-16,2 1 0 0,0-1-1 0,-2 1 0 15,0 0 0-15,2 3-1 16,-2-2 0-16,0 0-3 0,-2-4-24 0,-2-6 3 15,0-3-22-15,-3-7-39 0,3-2 6 16,-2-3-40-16,0-1-63 0,4-6-160 16</inkml:trace>
  <inkml:trace contextRef="#ctx0" brushRef="#br0" timeOffset="145487.37">24919 16087 633 0,'0'0'30'16,"0"0"13"-16,0 0-2 0,-54-25 5 15,38 36-14-15,3-1-20 0,1-1-4 16,6 0-4-16,4 2-3 0,-4 2-1 16,4 3-2-16,2 1-1 0,0 1-23 15,8 0-26-15,0 0-22 0,9-1-24 16,-5-5-56-16,0-2-86 0</inkml:trace>
  <inkml:trace contextRef="#ctx0" brushRef="#br0" timeOffset="146125.87">25233 16303 589 0,'0'0'5'0,"0"0"-5"0,0 0 29 0,0 0 37 16,0 0 0-16,0 0-24 0,0 0-13 16,0 0-8-16,0 0-5 0,-22-26-6 15,22 28-8-15,0 4-2 0,4 6-3 16,4 2 1-16,2 6 2 0,3 2 0 15,-5 5 0-15,4 3 0 0,-1 2-8 16,-9 5-8-16,0-3 0 0,0-2 2 0,0-6 1 16,-2-6 2-16,2-3-2 15,-2-7-12-15,0-3 2 0,0-4 7 0,2-3 7 16,-2 0 6-16,0 0 3 16,0-3 3-16,0-2 8 0,-2-4 5 0,0-8-3 15,2-2-4-15,0-6-4 0,2-8-3 16,8-4 1-16,7-5-2 0,-5 2 0 15,9 5-1-15,-2 8 0 0,-5 9 0 16,-4 8-1-16,-1 7 1 0,-5 2 1 16,-2 1 0-16,0 3 1 15,0 2-1-15,2 3-1 0,0 6 2 0,0 2 1 16,3 4-1-16,1 0-2 0,-2 1 3 16,-2-3-3-16,-4 2 0 15,2-2 0-15,0 1 1 0,0-6-1 0,-2 1-1 0,0-1-3 16,0-3 1-16,-2-3-1 0,2-3 0 15,0-3 4-15,0-1 0 0,0 0 1 16,0 0-1-16,0 0 1 0,0-6 2 16,2-6 13-16,5-9-1 0,5-8-5 15,-4-8-3-15,7-4-3 0,3 0 1 16,-1 5-2-16,2 2-1 0,-1 12-1 16,-5 8-1-16,-7 6 1 0,0 5-1 0,-4 2 1 15,0 1 2-15,2 0-1 0,0 4-2 16,3 2 0-16,-3 4 0 0,4 6 0 15,4 3 2-15,-3 5-1 0,-3 1-1 16,2 1 0-16,5 2-2 0,-7 0-2 16,-4-2-6-16,4-1-8 0,-2 0-6 15,2-2-5-15,3-3-11 0,-5-2-11 16,0-5-13-16,0-4-45 16,2-7-44-16,-2-2-87 0</inkml:trace>
  <inkml:trace contextRef="#ctx0" brushRef="#br0" timeOffset="146630.69">26004 16227 594 0,'0'0'66'0,"0"0"-2"0,0 0-1 16,0 0-13-16,0 0-28 0,0 0-12 16,-16 50-2-16,12-24 3 0,0 2 1 15,2 2-2-15,2 2-4 0,0 2-3 16,0 4-3-16,2-1 1 0,2 4-1 15,4-4 0-15,0-5 0 0,1-8 0 16,-7-6-8-16,2-4-5 0,0-6-1 0,-2 1 0 16,0-6-2-16,-2 0-2 0,0-3 4 15,0 0 9 1,0 0 5-16,-2 0 0 0,-4-10-1 0,0-6 1 0,-3-5 4 16,-3-8 3-1,4-3-3-15,3-6-1 0,-1-5 1 0,0-1 0 16,2-1 0-16,2 0 0 0,2 4 1 0,6 4-1 15,0 7 1-15,0 4-1 0,-3 8-3 16,3 3 0-16,0 0 0 0,2 1 0 16,0 3 2-16,-3-1-3 0,3 4 0 15,4 0-1-15,-3 0 1 0,-3 1 0 16,2 3 0-16,4 1 0 0,-3 2-1 16,5 1 1-16,3 5-1 0,-9 5 1 0,8 3-2 15,-5 5 1-15,-7 4 1 0,-2 4 0 16,-2 3 0-16,-4 3 1 0,-9 3-1 15,-9-2 0-15,-1 2-1 0,-4-5-2 16,0-3-3-16,0-3-6 0,1-4-5 16,5-3-5-1,6-7-8-15,7-2-10 0,0-7-12 16,4-1-8-16,2-3-16 0,2-10-24 16,0-6-51-16,4-5-114 0</inkml:trace>
  <inkml:trace contextRef="#ctx0" brushRef="#br0" timeOffset="146835.6">26428 15941 600 0,'0'0'46'0,"0"0"-4"0,0 0 19 16,0 0 2-16,0 0-33 0,0 0-20 0,0 0-4 16,0 0 0-16,-27 63 5 0,29-41-1 15,-2 6-3-15,2 1-3 16,0 5-1-16,3 1-1 0,-1 6-2 0,0 2 0 15,2-1 0-15,-2-1-2 0,0-3-23 16,0-5-27-16,-1-5-38 0,7-10-26 16,4-7-58-16,-7-9-60 0</inkml:trace>
  <inkml:trace contextRef="#ctx0" brushRef="#br0" timeOffset="147276.75">26637 16247 688 0,'0'0'5'0,"0"0"-4"15,0 0 3-15,0 0 54 0,0 0-34 16,0 0-22-16,0 0 0 0,0 0 0 16,0 0 5-16,0 38 3 0,6-29-2 15,11 2-1-15,-5 0-4 0,9-1 2 16,-5-1-4-16,11-3 1 0,2-3-1 15,2-2-1-15,2-1 1 0,4-5 0 16,-1-3-1-16,-1-4 0 0,2-3-4 16,-2-5 1-16,-4-2-3 0,-2-5 2 15,-6 3 2-15,-11-1-2 0,-4 2 2 0,-6 2 2 16,-2-1 1-16,-2 2 0 0,-6 5 0 16,-6 5 2-16,-9 7 7 0,-2 3 3 15,-4 0-4-15,-2 12-3 0,-4 4-3 16,2 6-1-16,-2 5 0 0,4 3-2 15,6 2 1-15,0 2-1 0,2 0 0 16,13-2 0-16,-2-1-1 0,8-4-1 16,1-3 1-16,3-1-1 0,7-3-1 15,5-3 1-15,-2 1 1 0,11-4-2 16,-4-1 1-16,7-4 1 0,5-4-6 16,2-4-15-16,7-3-21 0,-1-11-21 15,12-3-37-15,1-11 14 0,4-4-34 0,-11-1-176 16</inkml:trace>
  <inkml:trace contextRef="#ctx0" brushRef="#br0" timeOffset="147589.91">27991 16054 693 0,'0'0'28'0,"0"0"-22"0,0 0 22 16,0 0 43-16,0 0-34 15,0 0-22-15,0 0-6 0,0 0 1 0,-31-35-2 16,27 32 2-16,0 1 0 16,-1-1-4-16,-1 1-1 0,-2 1-2 0,2 1-2 15,-2 1-1-15,-5 6-1 0,1 6-2 16,-1 6-5-16,-3 3 1 0,-5 6 0 16,7 1 4-16,-1-1 1 0,-1 1 2 15,5-1-1-15,-1-2-2 0,4-1 0 16,10-3 0-16,-2-1-2 0,8-2-4 15,9-3-4-15,-3-1-1 0,9-5 0 16,6-4 1-16,4-5-7 0,0-1-10 16,2-6-17-16,0-4-20 0,0 0-2 15,-2-3-37-15,-6-1-16 0,0 3-64 16</inkml:trace>
  <inkml:trace contextRef="#ctx0" brushRef="#br0" timeOffset="148015.15">28258 16068 310 0,'0'0'158'0,"0"0"-81"16,0 0-27-16,0 0 7 0,0 0-1 16,0 0-14-16,0 0-17 0,0 0-10 15,0 0-7-15,-9-23-2 0,9 23 0 16,4 3 0-16,1 0 0 0,1 1-1 0,4 0-4 16,0 2 1-16,1 4 0 15,-1 0-2-15,9 4 0 0,-7 2-1 0,7 0 1 16,-5 2 0-16,7-2 0 0,2-2-8 15,-7-4-7-15,7-3-1 16,-7-3-4-16,5-4 1 0,4-3 6 0,-11-4 7 16,11-3 5-16,-10 2 1 0,-1-3 1 15,-4-2 3-15,-8-1 12 0,5-2 0 16,-3 0 6-16,0-3-1 0,-4 6-3 16,0 1-5-16,0 5 2 0,-4 6 2 15,4 1-1-15,-2 0-2 0,0 2-6 16,-2 9-3-16,-3 7-4 0,-3 9-1 15,-9 6 0-15,7 2 0 0,-5 0 0 16,7 0 0-16,-6 1 0 0,5-2 0 16,5 0 0-16,2-5 0 0,2-2 0 0,0-4 0 15,2-4 0-15,0-5-1 16,0-2-6-16,0-3-11 0,0-4-11 0,0-1-17 16,0-1-20-16,0-1-16 0,2-2-20 15,-2 0-52-15,0-7-113 0</inkml:trace>
  <inkml:trace contextRef="#ctx0" brushRef="#br0" timeOffset="149190.94">29076 16044 69 0,'0'0'55'0,"0"0"-49"0,0 0-6 16,0 0-6-16,0 0 6 15,0 0 0-15,41-10 0 0,-30 5 0 0,1 2 0 0,-1 0 0 16,-5 0 2-16,-2 0 1 0,0-3 5 16,-2 3 4-16,-2 0-4 0,0 2 3 15,0 1 4 1,0-2 3-16,0 0-7 0,0 0-2 0,0 1 10 0,0-1 19 16,0-1 3-16,0 1 8 15,0-2-2-15,0-1-4 0,-2 0-8 0,2-1-2 16,0 4-8-16,0-1-3 0,0-1-7 15,0 1-5-15,0 0 1 0,0 1-2 16,0-1-2-16,0 0 2 0,0 1 0 16,0 1 0-16,0 1 3 0,-2 0-1 15,2-1-1-15,0-1-2 0,-2 2 0 16,2 0 2-16,-2 0-2 0,2-1-4 16,0-1-1-16,0 2 0 0,0-4-2 0,-2 4-1 15,2 0 1-15,0 0 0 16,-2 0 0-16,2 0-1 0,0 0 0 15,-2 0 0-15,0 0 0 0,2 0 0 0,0 0 0 16,0 0-1-16,0 0 1 0,0 0-1 16,0 0-2-16,0 0-1 15,0 0-2-15,0 2-1 0,0-1-4 0,0-1-2 16,0 1-1-16,0-1 1 0,0 2-3 16,-3-2-5-16,3 1 4 0,0 2-1 15,0-2 2-15,0 2-2 0,0-1 2 16,0-2 0-16,-2 1-1 0,2 0-7 0,-2 1-7 15,0-1-14-15,-2 0-29 16,-2 0-41-16,0-1-39 0</inkml:trace>
  <inkml:trace contextRef="#ctx0" brushRef="#br0" timeOffset="149575.84">29182 15972 383 0,'0'0'59'0,"0"0"-24"16,0 0-7-16,0 0 28 16,0 0 0-16,0 0-21 0,0 0-12 0,0 0-5 15,-11-37-2-15,7 35 1 0,0 0-5 0,0 0-2 16,-2 0-1-1,-1 1 1-15,-5 1-1 0,2 0-3 0,-1 2-3 0,-5 3 4 16,3 2-6-16,-3 3 0 0,-1 5 0 16,-1 2-1-1,1 2 0-15,-6 5 0 0,7-1 0 0,-3 1 0 16,5 2 0-16,-3 2 0 16,5 1-1-16,-3 6 1 0,9-2 0 0,2-3 0 0,4-1 0 15,2-3-1-15,4-3 0 0,11-4 1 0,-3 0-2 16,9-5 1-1,8-3-2-15,2-4-12 0,2-7-4 0,7-4-6 0,3-10-9 16,1-7-17-16,-5-7-37 0,-4-5-67 16,-10 0-155-1</inkml:trace>
  <inkml:trace contextRef="#ctx0" brushRef="#br0" timeOffset="149821.65">29376 15752 589 0,'0'0'11'0,"0"0"6"16,0 0 15 0,0 0 32-16,0 0-17 0,0 0-26 15,0 0-10-15,0 0-4 0,0 0 0 16,-25-27-3-16,31 37-3 0,0 5 3 16,5 4 2-16,-3 7 1 0,-2 2-1 15,-2 5-1-15,7 2-2 0,-7 1-2 16,0 2 0-16,0-3-1 0,-4 0-2 15,0-1-29-15,0-3-21 0,-2-1-22 16,-2-8-17-16,-2-1-78 0,0-7-119 16</inkml:trace>
  <inkml:trace contextRef="#ctx0" brushRef="#br0" timeOffset="150323.97">29624 16013 641 0,'0'0'20'16,"0"0"-10"-16,0 0 19 0,0 0 20 15,0 0-30-15,0 0-17 0,0 0-2 16,0 0 3-16,0 0 2 0,-8 44 2 16,12-29 1-16,0-1-3 0,2 1-1 0,4-3-3 15,-1-3-1-15,3-1 0 0,5-2-1 16,-3-2 1-16,5 0-3 0,-3-4 2 15,5-3-1-15,2-5-2 0,-5-2-1 16,3-3 5-16,-5-2 0 0,3-1 0 16,-7-2 2-16,3-1-1 0,-9 2 1 15,0-2 0-15,-4 4 5 0,-2 3 6 16,-2 3-2-16,-4 5 2 0,-4 1 5 16,-3 3 0-16,3 0-10 0,-13 7-5 0,5 6-1 15,-11 6-1-15,-2 4-1 16,-2 2 0-16,2-2 1 0,2 2 1 15,4-2-2-15,8-1 0 0,1 0 0 16,3 0 1-16,11-1-1 0,0-1 0 0,0-2-1 16,2 1-1-16,4-1 1 0,1-1-1 15,3-2-1-15,6-3 1 0,1 0 1 16,1-4-1-16,1-2 1 0,1-4 1 16,-3-2-1-16,1-2 1 0,-1-6 0 15,1-3 0-15,-3-1-1 0,-3-2-6 16,1 0-1-16,-3 5-4 0,-4-1-5 15,-2 1-3-15,0 1-11 0,-2-2-11 16,0 2-14-16,-2-5-1 0,0 4-35 16,-8 0-49-16,-3 2-129 0</inkml:trace>
  <inkml:trace contextRef="#ctx0" brushRef="#br0" timeOffset="154887.18">25876 17373 79 0,'0'0'229'0,"0"0"-159"0,0 0-25 0,0 0 8 16,0 0 8-16,0 0-8 0,0 0-12 16,0-2-7-16,0 2-1 0,0 0 1 15,0 0-5-15,0 0-5 16,0 0-2-16,0 0-6 0,0 0-3 0,0-1-4 16,-2 1 0-16,2 0-3 0,0 0-2 15,0 0 0-15,-2 6-1 0,2 6 0 16,-2 7-2-16,-2 10 0 0,-6 5 0 15,-3 7 0-15,7 2 0 0,-11-1 0 16,7 1-1-16,-6-4 1 0,5-5-1 16,5-6 0-16,4-6 0 0,-2-5-7 15,2-5-2-15,2-3-7 0,0-1-8 16,0-4-8-16,0-2-8 0,0-1-9 16,0-1 0-16,-2 0-12 0,2 0-22 0,-2-4-3 15,-5-5-27-15,5-2-38 0</inkml:trace>
  <inkml:trace contextRef="#ctx0" brushRef="#br0" timeOffset="155314.26">25887 17399 312 0,'0'0'95'0,"0"0"-1"0,0 0-30 0,0 0-5 16,0 0-19-16,0 0-13 0,0 0-3 15,0 0-3-15,0 0-5 0,2-11-3 16,2 17-4-16,4 3 0 0,0 4 4 15,-2 2-5-15,9 3-2 0,-3 6-3 16,3-2-1-16,3 5-2 0,-1 0 0 16,0-2 0-16,7 0 1 0,-5 0-1 15,4 0 0-15,4-4 0 0,-7 0 0 16,5-3 0-16,2-5 0 16,-4-2 0-16,-7-3 0 0,7-5 0 15,-9-3 0-15,5 0 0 0,-9-6 0 0,9-3 1 0,-9-5 2 16,1 0 11-16,3-6 3 15,-8-3-4-15,-2-1-1 0,-2-4 1 0,5-1-5 16,-5-5-2-16,-2-3-3 0,0 1 1 16,0 1-1-16,-2 3-1 0,0 4-1 15,-3 7-1-15,1 4 1 0,0 6 0 0,-2 3 1 16,-2 2 0-16,4 5-2 16,-3 1 2-16,1 0-2 0,-6 8-3 0,-7 5-11 15,1 7-7-15,1 7-7 16,-10 5-9-16,4 2-10 0,5 2-17 15,-3-3-10-15,11-4-46 0,6-6-31 0,4-8-72 16</inkml:trace>
  <inkml:trace contextRef="#ctx0" brushRef="#br0" timeOffset="155739.13">26616 17450 480 0,'0'0'35'0,"0"0"-2"0,0 0 10 16,0 0 9-16,0 0-10 0,0 0-11 15,0 0-2-15,0 0-1 16,-6-6-3-16,6 7-7 0,0-1-8 0,0 2-3 16,0-2 0-16,0 2-3 0,0 1-2 15,0 4-1-15,0 4 0 0,4 0 0 16,-2 3 0-16,7 1-1 0,-3-2-2 15,0 3-2-15,-2-3 0 0,6-3 0 16,5 0 2-16,-5-2 2 0,9-4-1 0,-7 0 1 16,13-3 0-16,-6 1 0 15,3-3 0-15,5 1 1 0,-10 0-1 16,1-2 2-16,-3-3 7 16,-1-2 0-16,-8-2 7 0,-1 0 2 0,1-3 1 0,-6-2 0 15,0-3 1 1,-2-4-4-16,-4-3-8 0,-1 1-3 0,-9 1-2 15,1 2-1-15,-7 3 0 0,3 5-1 16,-6 2-1-16,-2 7 0 0,3 5-2 0,1-2-5 16,-6 5-5-16,0 5-12 0,-2 2-5 15,2 4-10-15,-2 3-18 0,2 1-43 0,-10 5-36 16,6-5-115-16</inkml:trace>
  <inkml:trace contextRef="#ctx0" brushRef="#br0" timeOffset="170277.22">27480 17665 124 0,'0'0'6'0,"0"0"-4"16,0 0-1-16,0 0 17 0,0 0 7 16,0 0-9-16,0 0-12 0,17 4-1 15,-17 0-2-15,0 0-1 0,-2 0-12 16,0 2-7-16,-2-2-28 0,-5 0-61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5:11:30.458"/>
    </inkml:context>
    <inkml:brush xml:id="br0">
      <inkml:brushProperty name="width" value="0.05292" units="cm"/>
      <inkml:brushProperty name="height" value="0.05292" units="cm"/>
      <inkml:brushProperty name="color" value="#FF0000"/>
    </inkml:brush>
  </inkml:definitions>
  <inkml:trace contextRef="#ctx0" brushRef="#br0">3388 5588 408 0,'0'0'24'0,"0"0"-1"16,0 0 32-16,0 0-4 0,0 0-18 16,0 0-7-16,0 0-5 0,0 0-9 15,0 0-2-15,-10 13-4 0,1 6 0 16,1 9 1-16,-2 9 4 0,-3 6 1 15,3 9 0-15,4 9-3 0,-7 7-2 16,3 9-1-16,6 4-3 0,-6 6 1 16,-1 6 1-16,-1 6-1 0,-7 9 3 15,3 6 6-15,-11 8 5 0,4 8-3 16,2 6-1-16,-5 9-6 0,1 6-8 16,0 2 5-16,6 1 1 0,-3 2 1 0,3 1 3 15,0 2-2-15,9 0-6 16,-6 1 7-16,7 3 0 0,3 4 0 15,0 5 1-15,0 2-4 0,4 3-5 0,0-2 2 16,2 3 1-16,0 0 1 0,0 2-5 16,-2 2-3-16,-5-2 3 0,5 2 3 15,0 0-1-15,-4-1-2 0,2-6-2 16,4-6 2-16,-2-4 1 0,-2 0 1 16,4-5-2-16,-4-4-2 0,4-7 2 15,0-8 1-15,2-3 1 0,6-6 1 0,-2-7-1 16,-2-3 0-16,-2-6-2 15,4-7 1-15,3-5 1 0,3-7-1 0,-4-5 0 16,11-8 2-16,-5-3-3 0,9-4-1 16,-4-5 1-16,12-2 0 0,2-7 0 15,2-4 2-15,15-3-1 16,-3-2-1-16,11-4 2 0,6-4-1 0,6-6 1 16,15-6-2-16,6-7-5 0,15-4 5 15,5-6-1-15,11-2 1 0,8-4 2 16,9 0-2-16,6-3 3 0,14-1 2 15,6-2-5-15,11-2-6 0,14-2 6 0,6 1 2 16,11 2 2-16,12 1-4 16,4 3-7-16,13 0 7 0,6 0 4 0,8 1 2 15,4 2-6-15,11-1-4 0,4-2 4 16,3 2 0-16,8 1-2 0,7-2 2 16,2 4 0-16,9-1 1 0,4 0-1 15,-3 0 0-15,5-2-2 0,0-2 2 16,4 1 3-16,4-3 1 0,0-1-4 15,3-2 0-15,-5-2 2 0,2 0-2 16,-6 1 2-16,2-1 1 0,-4-4-3 0,-9 3 0 16,-5-1-1-16,-5 0 1 15,-14 0 0-15,-7-1 2 0,-11 1-2 16,-16-2 0-16,-18-6-2 0,-10 1 2 0,-21 0 2 16,-10 1 4-16,-19 5-6 15,-12 0-7-15,-15-1 7 0,-6 1 2 16,-12-1 1-16,-9-5-2 0,-1-6-1 0,-11-1-8 15,-2-3 8-15,-11-3 1 0,-1 1 1 16,-11-4 0-16,-2-1 2 0,-2 2-1 16,-6-2 0-16,-8-2 0 0,2 1-3 0,-9-3-2 15,-4-2 1-15,-4-4 1 16,-4-3 0-16,-4-3-1 0,-2-4 0 0,-6-2 1 16,1-7 0-16,-1-6 0 15,-3-4 1-15,1-7 0 0,-5-8 0 16,-1-4 1-16,3-10-1 0,-3-4 2 0,-3-9-2 15,6-5 4-15,-3-3 1 0,1-7-6 16,7-1 2 0,-5-7 1-16,7-4 1 0,4 0 1 0,-1-2-3 0,5-1 1 15,2-2-3-15,9-4-2 16,3-1 2-16,0-2 0 0,5-1 1 0,4 0 1 16,3-1-2-16,-3-2-1 0,2 1-10 0,2-4 9 15,-7 4 1-15,-1 0 1 16,-9 2 0-16,-6 1-1 0,-6-1-7 0,-8 2 8 15,-5 3 2-15,-8 4 1 0,-2 3 1 16,-1 3-4-16,-3 0 1 0,0 5 0 16,-3 1 2-16,1 4 0 0,0 8 1 15,0 1 0-15,2 6-4 0,-2-1-2 16,2 3 2-16,0 1 0 0,-2 3 1 16,2 6 0-16,0 0 0 0,0 5 1 0,-2 3 1 15,-6 0-3-15,0 4-7 0,-1 2 7 16,-9 0-1-16,3 5 1 15,-5-2 1-15,-3 4-1 0,-2 1 1 16,-2 2 1-16,0 3-1 16,-2 4 2-16,5-1-3 0,-1 3 0 0,0 0-4 0,0 4 4 15,9 1 0 1,-5 3 1-16,6 2-1 0,-3 1 3 0,7 3-3 0,-5 4 0 16,4 1 0-16,1 4 0 0,-1 3 0 15,-1 1 0-15,-5 2 0 0,3 1 0 16,-5 2 0-16,-9 4 0 0,2 2-4 0,-8 4 1 15,-7 3 0 1,-1 4-1-16,-13 3 0 0,0 2 1 0,-10 5 1 16,-10 2 1-16,-5 0 0 0,-12 4 1 15,-4 0 0-15,-6 3 1 0,-7-1 1 16,-10 2 0-16,-8 0-2 0,-11-4-3 0,-11 2-7 16,-8-3 8-16,-13-2 2 0,-5 0 0 15,-12-3 3-15,-2-3-3 0,-9-3-10 16,-11-5 10-16,1-2 0 0,-8-1 2 0,0-3-2 31,-9-1-7-31,3-4 7 0,-4-1 0 0,-5-1 0 0,-3-4 0 0,-9 3 2 31,6-4 3-31,-14 3-5 0,4 1-5 0,-9-1 5 0,-5 6 0 0,-3-1 0 16,-1 5 0-16,-7 3 0 0,-8 1-1 16,-7 6 1-16,1 1 4 0,-7 4-4 15,-1 3 0 1,1 0 0-16,3 1 0 0,6 5-1 0,-1 3 1 0,3 2 0 15,4 3-1-15,-2 1 1 0,4 4 0 16,0 1-1-16,2 2 1 0,8 3 1 16,-3 0-1-16,1 5 0 15,4 4 5-15,-3 5-5 16,3 2-3-16,-2 5 3 0,5 1 1 16,-5 1-1-16,0 0 0 0,5-2 6 15,-3 2-6-15,7-4-4 0,4-1 4 16,14-6 0-16,8-2-3 0,15-3 3 15,15-4 5-15,14-4-4 0,16-7-1 16,21-3-6-16,19-6 6 0,24-3 7 16,26-3-5-16,30-2-2 0,19-1-27 15,16-2-19-15,19-1-12 0,21-7-69 16,6-4-145-16</inkml:trace>
  <inkml:trace contextRef="#ctx0" brushRef="#br0" timeOffset="1225.33">10065 15338 537 0,'0'0'20'0,"0"0"-20"0,0 0 0 0,0-55 1 15,2 37 18-15,2-2 2 16,-4 2-1-16,0 2 0 0,0 1-3 0,0 5 0 16,0 1 2-16,-4 2 11 0,2 2 1 15,-2-2-1-15,-5 3-5 0,1 0-7 16,2 2-7-16,-9 2 1 0,-3 0-4 16,-5 3-1-16,-6 7-5 0,-6 7-1 15,-8 7-1-15,1 6 1 0,-7 10-1 16,-1 4 1-16,0 10-1 0,1 8 0 15,-1 0 2-15,5 5-2 0,3-3-1 16,5-3-3-16,10-5 4 0,7-5 0 16,9-7-1-16,3 0 1 0,6-5-1 15,2-1-1-15,10-2 1 0,3-1 0 16,7-3 0-16,5-2 1 0,4-2-2 0,6-6 2 16,0-2-1-16,7-7 1 0,-1-6-1 15,-4-1 1-15,3-6 1 0,-5-1-1 16,0-4-3-16,-6-4 2 0,-4-2 0 15,-3 2 1-15,-1-4 0 0,-4 1 1 16,-5-1 0-16,2 1 0 0,-7-3 0 16,-1 0-1-16,0-3 2 0,2-3 1 15,1 1-1-15,-3 0-1 0,2-3-1 16,0 5 0-16,3 3 1 16,3 2-2-16,1 5 1 0,-5 3-2 0,9 2 0 0,1 0 2 15,7 3 0-15,0 1 0 0,8 4 0 16,2 3 0-16,11-2 0 15,4 0 1-15,-1 0 1 0,5-2 0 16,0-1 1-16,-4 3 1 0,-5-2-2 0,-12 5 0 16,-4 0 0-16,-14 4-2 0,-7 0-1 15,-8 4 1-15,-4 2 2 0,-19 7 4 16,-5 7 5-16,-14 4-2 0,-3 1-2 16,-3 0-2-16,3-1-5 0,8-4 0 15,8-1-1-15,10-5 0 0,5-5 0 16,10-4-5-16,4-2-9 0,12-3-13 15,11-3-2-15,8-6-6 16,15-4-31-16,10-10-23 0,0-8-80 16,-3-7-258-16</inkml:trace>
  <inkml:trace contextRef="#ctx0" brushRef="#br0" timeOffset="2059.82">21541 5755 379 0,'3'-50'143'0,"-1"29"-114"16,0 4 9-16,0 7 16 16,-2 6 0-16,0 4-6 0,0 0-16 15,0 3-11-15,0 11-18 0,2 14-3 16,0 14-5-16,-2 15 5 0,-4 16 14 0,0 13 1 15,-3 11-10-15,1 12 4 0,-4 8 3 16,2 7-2 0,1 9 4-16,-1 11-8 0,-4 8-1 0,-1 11 1 0,-3 7 0 15,1 9-4-15,-3 4 7 0,1 7 4 16,1 8 0-16,1 0-4 0,5 6-5 31,-5 1 8-31,9 4 0 0,0 3 1 0,2-4-6 0,4-3-3 0,2-5-1 0,0-6 3 31,4-5-6-31,-2-3-3 16,7-11 3-16,-1-13 3 0,-2-7 0 16,3-13-3-16,1-14-6 0,-4-11 4 0,-2-16-5 15,1-16-4-15,-5-10-6 0,-2-15-5 16,-4-9-2-16,-5-13-4 0,3-12-8 16,2-11-4-16,2-13-26 0,2-11-18 15,0-24-38-15,10-22-97 0,-1-5-60 16</inkml:trace>
  <inkml:trace contextRef="#ctx0" brushRef="#br0" timeOffset="3115.75">21275 5094 759 0,'0'0'0'0,"0"0"-23"0,0 0 15 0,64-45 6 15,-12 38 2-15,18 3 0 0,17-4 0 16,16 2-3-16,19 0 3 0,12 1 1 16,9 1 1-16,14-1-2 0,11 2 4 15,15 0-1-15,12-4-3 0,12 0-3 16,7-1 3-16,14-1 2 0,5 1 2 16,7-3-4-16,4-2-3 0,2 1 3 15,2 0 0-15,-4 0 3 0,6 1-3 16,-10 2 24-16,-4 2-3 0,-9 1-9 15,-6 3 5-15,-14 0 5 0,-13 3-4 0,-16-3-12 16,-17 3 7-16,-8 6-2 16,-18-3 0-16,-18 3-11 0,-3 1 0 15,-17 0 0-15,-12 0 2 0,-6 2 0 0,-13 0 0 16,-15 3-1-16,1-2 2 0,-11 2-3 16,-7 3 0-16,-3-2-3 0,-9 3 2 15,-3 2 1-15,2 2 0 0,-9 3 0 16,4 5 2-16,-3 6 0 0,-1 6 3 15,5 6 3-15,-9 7 0 0,9 3-1 16,-7 5 1-16,2 5-4 0,3 4 0 16,-3 7-2-16,3 2 0 0,-1 7 1 15,-1 7 0-15,3 9-3 0,-8 8-1 0,3 4 1 16,-3 6 0-16,-4 5 1 0,0 5-1 16,-2 7 2-16,0 4 2 0,0 7-4 15,-4 6-3-15,4 4 2 0,-2 3 1 16,0 4 2-16,9 2 0 0,3 1-2 15,-4 1-3-15,3 2 3 0,3-1 1 16,-1 2 1-16,1-5 1 0,-2 2-3 0,-1-4-5 16,3-8 5-16,-5-3 1 15,-3-8 3-15,2-7-4 0,-8-4-3 0,2-12 3 16,-10-9 0-16,0-10 0 16,-9-16 1-16,0-12-1 0,-1-13-5 15,1-13-6-15,-7-15 1 0,-1-9 2 16,0-5 2-16,-4-7 2 0,-4-6 3 15,-4-8 1-15,-11-3 1 0,-1-11 2 0,-13-5 0 16,-11-7-2-16,-16-8 3 0,-10-6-1 16,-10-7 4-16,-22-2-7 0,-15-2 2 15,-10 1-2-15,-21 0 6 0,-3 4 4 16,-17-1 3-16,-7 3-3 0,-13 6-7 16,-6 3 13-16,-9 7 0 15,-6 3-8-15,1 6-8 0,-3 7 0 0,-8 4 0 16,8 6 0-16,0 3 0 0,2 3 0 15,11 7 0-15,4 1 0 0,10 4 0 0,12-1 0 16,19-1 0-16,11-1 0 0,12-4 0 16,20 1 0-16,13-1 0 0,21-1 0 15,14 0 0-15,16-4 0 0,15 0 0 16,19 1 0-16,10-2 0 0,8-1 0 16,15-2 0-16,6 0 0 0,2 0 0 15,0 0 0-15,0 0-3 0,0 1-18 16,4 4-3-16,2 4-1 0,3 2-3 15,-1 1 0-15,2-1-14 0,-2 0-18 16,7 0-18-16,-5-5 0 0,-4-4-46 16,-1-2-89-16</inkml:trace>
  <inkml:trace contextRef="#ctx0" brushRef="#br0" timeOffset="3695.33">23952 11540 390 0,'0'0'51'15,"0"0"-4"-15,0 0 5 0,2-56-7 16,2 52-18-16,2 3-1 0,0 1 0 16,1 4 0-16,3 3 2 0,-2 5 2 15,5 3-5-15,3 5 0 0,-1 5-2 16,-1 4 0-16,3 8-6 0,-1 3 1 15,-6 4 0-15,7 6-3 0,-7 2-3 16,1 5-1-16,1 2-5 0,-4 2-1 16,-1 2-1-16,-1 0-3 15,0-1 0-15,0-2-1 0,-4-6-4 0,0-4 3 0,-2-7-1 16,0-7-9-16,0-7-8 0,0-9-9 16,0-6-13-16,-2-7-20 0,0-7-29 15,-6-1-6-15,0-13-20 0,-3-6-58 16</inkml:trace>
  <inkml:trace contextRef="#ctx0" brushRef="#br0" timeOffset="3868.79">24014 12158 522 0,'0'0'73'0,"0"0"-16"0,0 0-13 16,0 0 7-16,0 0-32 0,0 0-6 16,0 0 14-16,58-48 2 0,-34 39-6 15,7 1-5-15,5-2-9 0,3 0-5 16,8-2-4-16,-1-1-1 0,10-3 1 15,-9 1-1-15,5-1-13 0,-11 0-22 16,-4-3-26-16,-10 1-43 0,-12-3-37 16,-13 1-124-16</inkml:trace>
  <inkml:trace contextRef="#ctx0" brushRef="#br0" timeOffset="4088.08">24597 11726 715 0,'0'0'155'0,"0"0"-138"0,0 0-4 15,0 0 12-15,0 0 7 0,0 0-24 16,0 0-2-16,0 0 6 0,0 0 1 16,47-22-2-16,-39 32-2 0,1 6-2 15,5 8-7-15,-6 5 0 16,-3 11 0-16,-1 5 0 0,-4 8 0 0,0 7 0 16,-6 5 0-16,-3 3 0 0,-1 1 0 15,4-2 0-15,2-6 0 0,6-4 0 16,-2-3 0-16,12-7-17 0,3-4-40 15,3-8-24-15,1-12-75 0,-1-14-157 0</inkml:trace>
  <inkml:trace contextRef="#ctx0" brushRef="#br0" timeOffset="29791.17">18734 15036 249 0,'0'0'20'16,"0"0"26"-16,-16-54-12 0,14 39 13 15,-2 5-4-15,4 0 1 0,0 3-44 0,0 1 32 16,-2-2-21-16,-3 1 69 16,5-2-51-16,0 2-10 0,0 1 3 0,0 0-1 15,0 5 2-15,0-1-2 0,0 2-3 16,0 0-6-16,0 0-6 0,0 2-6 15,0 2 0-15,7 3-3 0,3 5 0 16,2 4 3-16,5 3 0 0,4 2 1 16,7 2-1-16,3 4 0 0,5-2 0 15,1 1 0 1,6-4 0-16,3-2 1 0,-3-5 0 0,3-4 1 0,-3-3-1 16,-4-5 0-16,-2-3 0 0,-6-2 1 0,-2-5-1 15,-6-2 1-15,-8-4 0 0,-1-1-1 16,-1-4 2-1,-7-5 0-15,-2-3 1 0,0-6 1 0,-6-5 1 16,2-1-2-16,-4-1-1 16,0 2 2-16,0 5 2 0,-1 7 4 0,1 11 2 0,4 6 1 15,0 5-6-15,0 3 0 0,0 0 0 16,0 4-6-16,0 7-2 0,0 13-5 16,0 9 4-16,0 11 1 0,2 8 2 15,0 7 2-15,0 5-4 0,1 7 6 0,-3-1 0 16,0 1 0-16,2 2-1 0,-4 0-2 15,-1 1-1-15,-1-4-1 0,2-3 0 16,-2-4 2-16,4-6-3 16,0-10-4-16,0-10-6 0,4-11-9 15,2-9-22-15,-1-9-19 0,1-8-39 16,6-15-3-16,3-13-32 0,1-12-36 0</inkml:trace>
  <inkml:trace contextRef="#ctx0" brushRef="#br0" timeOffset="30436.34">19824 14948 582 0,'0'0'40'0,"0"0"-2"0,0 0-23 0,-60 28 36 0,51-8-18 0,-3 1-15 16,8 0-1-16,0 0-2 0,0 4-5 16,4 3-6-16,2 3-2 0,0-1 0 0,6 0 1 15,2 0 0-15,1-3-3 0,5-2 1 16,1-5-1-1,10-5 0-15,0-6 0 0,1-4-2 0,1-6 1 0,2-7 0 16,-2-8 1-16,0-5 0 0,-2-5 1 16,-2-7 0-16,-8-2 1 0,-1-4 0 15,-8 0-1 1,-6 2 1-16,-2 4-1 0,0 12 0 16,-2 7 1-16,0 7-1 0,-6 7 4 15,0 0 4-15,-5 1 4 0,-5 15-9 16,1 9-4-16,-6 11-3 15,1 5 3-15,-1 6-1 0,2 2 1 0,5-3 0 16,3 2 0-16,3-2 0 0,6-3-1 16,4 1 1-16,2-7-1 15,8-5 1-15,9-4-1 0,4-5-1 0,4-4 0 16,6-9-3-16,2-4 1 0,4-7 2 16,0-8 2-16,-2-9 0 0,3-11 0 15,1-9 5-15,3-10 1 0,-3-10 0 16,0-9-1-16,-2-8-2 0,-3-6 1 15,-7-3-3-15,-5-1 1 0,-3 10 0 16,-9 11 0-16,3 16-2 0,-7 21 2 0,-4 14-4 16,-2 9 4-16,-2 4-2 15,0 0 16-15,0 0-2 0,0 2-7 0,0 6-7 16,-4 11-4-16,2 5 4 0,-2 8 0 16,4 3 0-16,0 1 0 0,4-2 0 15,4-2 0-15,7 2 0 16,6-2 2-16,5 1 1 0,5 0 1 0,5-3 0 15,-1-3 2-15,-4-2 8 0,-4-6 2 16,-13-1 1-16,-1-6-6 0,-9 1-3 16,-4 0-1-16,-9 3 0 0,-9 3-7 15,-11 1 0-15,-8 2 0 0,-13 2 0 0,-6 0 0 16,-10 1 0-16,-8 2 0 16,-5 2 0-16,1 4-7 0,-5 1-32 0,2 5-20 15,-6-1-14-15,-4 0-55 0,-10-4-116 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5:12:04.600"/>
    </inkml:context>
    <inkml:brush xml:id="br0">
      <inkml:brushProperty name="width" value="0.05292" units="cm"/>
      <inkml:brushProperty name="height" value="0.05292" units="cm"/>
      <inkml:brushProperty name="color" value="#FF0000"/>
    </inkml:brush>
  </inkml:definitions>
  <inkml:trace contextRef="#ctx0" brushRef="#br0">3382 6209 507 0,'0'0'13'0,"0"0"-11"16,0 0 1-16,0 0 27 0,0 0-14 15,0 0-13-15,0 0 4 0,0 0 3 16,0 0-6-16,-17-9-1 0,17 8 0 15,0 1 0-15,0 0 0 0,0 1 39 16,4 5-42-16,1 3-3 0,-1 7 3 16,4 3 8-16,-2 9 4 0,-4 5 1 0,2 9 6 15,-4 6 3-15,0 7-3 0,0 8-3 16,-4 7-3-16,0 9 5 0,-8 10 2 16,1 7-1-1,3 10-5-15,-2 8-2 0,-7 6-5 0,9 8-1 0,-4 7-2 16,-1 3 0-16,9 4 2 0,2 0 0 15,2 4 1-15,0 2-5 0,4 2-1 0,2 4 4 16,7 0-1-16,-3 5 1 16,-4 7-1-16,7 2-3 0,1 5 3 15,-4-1 1-15,5 0 1 0,-1 3 1 16,-1-3-3-16,1 2-2 0,-1-2 1 0,5 1 3 16,-7 1 1-16,3 2-6 0,-2-2 2 15,-1-5-3-15,3 0 6 0,-1-6-1 16,3 1 0-1,-1-2-4-15,5-5 2 0,-1-1 0 16,8-5 0-16,0-4 1 0,0-4-4 0,-1-7-1 0,3-6 1 31,2-9 1-31,-2-5 1 0,0-6 1 16,0-5 0-16,-4-4-3 0,-4-6 0 16,1-5 0-16,1-6 3 0,-2-3-1 0,2-4 0 15,-3-5 0-15,1-4-1 0,4-1 2 16,-3-5-1-16,1-2-2 0,4-6-1 15,2-3 1-15,2-3 0 0,2-4 1 16,2-3 1-16,2-1 0 0,11-4-1 16,-3-2 0-16,11-3 2 0,2-1-3 15,12-2 0-15,7 1 0 0,1-1 0 0,18-4 0 16,7 0 0-16,13-3 0 16,10-2 0-16,12-3 0 0,11-2 0 0,14-4 0 15,17 0 0-15,8-6 0 16,13-3 0-16,16-3 0 0,14-1 0 15,15-7 0-15,13-5 0 0,18-4 0 0,8-1 0 16,9-3 0-16,9 1 0 0,10 2 0 16,5-1 0-16,2 5 0 0,7 1 0 15,2 0 0-15,1 1 0 0,5 0 0 16,2-1 0-16,0 0 0 0,-4-4 0 16,0 2 0-16,2-1 0 0,-5-1 0 15,-7 0 0-15,-3 1 0 0,1 1 0 16,-11 5 0-16,2-1 0 0,-6-1 0 15,-13 2 0-15,-5-1 0 0,-7 2 0 0,-11 2 0 16,-3-2 0-16,-13 5 0 0,-12-3 0 16,-10 2 0-16,-15 1 0 15,-17-3 0-15,-14 2 0 0,-10-1 0 0,-17 1 0 16,-10 1 0-16,-8-1 0 0,-11 0 0 16,-14 1 0-16,-13 0 0 0,-14 0 0 0,-13 3 0 15,-18 1 0-15,-16 2 0 16,-18 0 0-16,-11 0 0 0,-11-1 0 15,-2 0 0-15,0 1 0 0,-4 0 0 16,-2 1 0-16,-7-1-17 0,1 2-3 0,-3 0-5 16,-5 0-11-16,-1-2-3 15,-2-4-27-15,-4-14-46 0,-2-13-34 16,5-9-194-16</inkml:trace>
  <inkml:trace contextRef="#ctx0" brushRef="#br0" timeOffset="693.28">17589 5986 792 0,'-2'-167'0'0,"21"78"-32"0,-1 12 32 16,5 9 8-16,2 2-6 0,-5 3 0 15,5 0-2-15,-2 8 4 0,-4 6-2 16,1 10 0-16,-1 5-1 0,-5 12 1 16,3 9 0-16,-7 5-2 0,1 8-1 15,1 3 1-15,2 10-2 0,-3 8 0 16,5 5 1-16,-1 9 1 0,-3 7 4 16,-1 6 5-16,-5 9-2 15,-2 9 4-15,-2 9 2 0,-4 8 2 0,-6 7 1 16,-1 9-2-16,-3 8-2 0,2 12-1 15,-1 3 1-15,-1 10 1 0,2 10-1 16,1 9-3-16,-3 12 1 0,8 7 3 0,-2 10 1 16,6 6-6-1,2 3-4-15,0 11 4 0,10 4-1 0,7 4-5 0,8 3 1 16,1 1-3-16,10 5 6 0,5 4-2 16,5 2-4-16,-3 3-4 15,3 2 4-15,-3 2 3 0,-1 2-3 0,-5 0 0 16,0 1 8-16,-8-1-8 0,-6-3 0 15,0 0 0-15,-3-1 0 0,-3-5 0 16,0 1 0-16,3-8 0 0,-1-5 0 16,4-4 0-16,0-8 0 0,-1-9 0 15,7-15 0-15,0-12 0 0,1-12 0 16,-1-13 0-16,-3-7 0 16,1-14 0-16,-2-7 0 0,0-6 0 0,-2-11 0 0,0-6 0 15,0-12 0-15,-1-8-3 16,-3-8-10-16,2-9-11 0,-7-11-12 0,3-10-16 15,-5-17-34-15,-1-15-68 0,-11-19-136 16</inkml:trace>
  <inkml:trace contextRef="#ctx0" brushRef="#br0" timeOffset="1527.51">1955 5861 763 0,'-72'8'0'0,"33"-6"-60"0,24 6 60 15,15-3 16-15,7-3-16 16,9 0-1-16,11 5-21 16,12 7 21-16,13 6 1 0,14-2 0 0,13-5 3 0,20-4 1 15,23-6 10-15,16-4-6 0,24-1 1 16,11-6-4-16,22-1-5 0,17 1 0 15,5-2 3-15,13 2 3 0,8 0 6 16,6 1-11-16,8 2 8 0,10-5 5 16,17 2-3-16,7-1-11 15,11 0 9-15,5 3-2 0,8-4-5 0,2 3 5 0,5 1 5 16,7-1-11-16,5-2 8 0,8-3 6 16,8-4-12-1,10 0 10-15,11-6-7 0,8-1-2 0,11-2 5 16,4-1-4-16,7 1 3 0,8 0-2 0,-3 1 3 15,2 4-1-15,0-1-4 0,-6 2 1 16,-7 0-1-16,-3 4-5 0,-17 0 6 16,-8 3-5-16,-13 3 3 0,-16 3-3 15,-23 2 5-15,-12 0 2 0,-11-1-6 32,-20 2 8-32,-11-3-5 0,-14 1-4 15,-13-1 7-15,-14-2-5 0,-8 1-2 16,-19 3 6-16,-6-1 3 0,-19 2-9 0,-14-3-4 15,-15 1 4-15,-14 0 2 16,-23 2 2-16,-20-2-3 0,-19 2-1 0,-25 1-7 16,-19 2 6-16,-5 0 0 0,-9 0-3 15,-2 0 0-15,-5 0 1 0,1 4-5 16,-2 6-4-16,0 7-14 0,-3 7-5 16,7 5-9-16,4 3-20 0,4 0-32 15,19-5-15-15,6-6-110 0</inkml:trace>
  <inkml:trace contextRef="#ctx0" brushRef="#br0" timeOffset="2679.55">20814 5226 726 0,'-21'-57'0'15,"13"27"-18"-15,6 8 18 0,2 11 24 0,-2 7 5 16,2 2-11-16,-2 2 1 0,2 0-7 15,2 7-12-15,4 10-3 0,6 9-2 16,5 9 5-16,-3 9 1 0,5 7 0 16,0 10 1-16,-1 9 1 0,3 5 3 15,-3 12-3-15,1 7 0 0,-4 7-1 16,1 10 2-16,-1 8 0 0,1 5 2 0,-4 10 0 16,1 6 6-1,-1 9 1-15,-6 8 3 0,3 11-2 0,-7 9-8 16,0 8-4-16,-10 10 1 0,-1 5 2 15,-7 2 2-15,-5 6 2 0,-4 3-4 0,-4 5-3 16,-4 6 11-16,-2 2-2 0,-4 0-2 16,-4 0-9-16,-3-6 8 0,3-3 0 15,-3-5-3-15,1-8-4 0,7-3 3 16,5-8 2-16,7-7-4 0,7-7 0 16,7-9-2-16,7-7 3 0,7-8 0 15,9-3-3-15,7-3 0 0,9-4 1 0,4-5 5 16,6-6-2-16,7-3-4 15,8-3 0-15,1-6 0 0,7-4 0 0,6-8 0 16,3-3 0-16,5-6 0 0,3-4 0 16,-3-3 0-16,2-6 0 0,3-4 0 15,-3-4 0 1,3-5 0-16,2-5 0 0,3-5 0 0,-1-5 0 0,8-1 0 16,0-4 0-16,2-1 0 15,4-1 0-15,4-3 0 0,5 1 0 0,5-4 0 16,3 0 0-16,6-3 0 0,10-5 0 0,7 2 0 15,7-3 0-15,11 0 0 16,13 0 0-16,14-1 0 0,10-1 0 16,13-5 0-16,3 2 0 0,18-3 0 15,7-1 0-15,13 0 0 0,13-4 0 0,7-1 0 16,7 0 0-16,2 0 0 0,-4-1 0 16,-4-1 0-16,3-2 0 0,-1-1 0 15,2-2 0-15,-2 1 0 0,-3-6 0 16,-3 0 0-16,-13-2 0 0,0-1 0 15,-16 2 0-15,-15-5 0 0,-4-2 0 16,-17-1 0 0,-12-2 0-16,-14-1 0 0,-13-6 0 0,-14 0 0 0,-9 1 0 0,-12-5 0 15,-16 4 0-15,-13-1 0 0,-15 0 0 16,-7 5 0 0,-13-4-5-16,-9 4-17 0,-5-2-5 0,-9-1-8 0,-4-1-2 15,-2-2-12-15,-10-5-26 0,-9-2-33 16,-14-13-66-1,-6-5-207-15</inkml:trace>
  <inkml:trace contextRef="#ctx0" brushRef="#br0" timeOffset="3813.99">21384 4839 421 0,'-86'-32'0'0,"3"12"-167"16,6 4 167-16,3 1 34 0,2 0-28 0,5 1-5 16,1 3 3-16,8 1 19 0,7 2 10 15,9 1 11-15,11-1 30 0,11 2-36 16,11 3 12-16,7 0-2 0,2 3-11 16,11 0-27-16,16 6-10 0,10 5-1 15,25 1 1-15,14 2 13 0,24-3 1 16,21-2 3-16,14-2 4 0,22 1-1 15,17-1-3-15,12 2-2 0,14 1-7 0,9 2-4 16,14 1 6-16,7 1 1 16,9 4-1-16,16 3-8 0,3 1 4 15,13 2 3-15,0 1-9 0,6-3 4 16,10 3 0-16,-2-1 7 0,11-5-10 16,-1 1 6-16,-1 1 6 0,-1-2-11 0,-1-1 4 15,-1-3 6-15,-9-2-11 0,1-4 6 16,-15-1 9-16,-5 0-16 0,-13-2 9 15,-4 2 4-15,-16 1 0 0,-7-1-13 16,-12 1 10-16,-11 4 2 0,-8-1-12 0,-14 0 6 16,-6 1-6-16,-7 1 6 15,-6-2 2-15,-4 3-8 0,-2-2-7 16,-4-1 7-16,-4 4 4 0,2-2-2 16,-11-2 0-16,-2 2-2 0,-8-1-8 15,-14-1 8-15,-13-1 2 0,-12 2 1 0,-19 0-1 16,-4-2 1-16,-14 1-3 0,-7-1-3 15,-12-2 2-15,-10 2 0 0,-4 0 1 16,-9 2-1-16,-2 1 1 0,-2 4 0 16,0 7 0-16,-4 5 1 0,-2 7 2 0,-4 6 1 15,-2 5-1-15,2 7 0 16,-5 6-1-16,5 8-2 0,-2 9-1 0,2 5 1 16,-7 6 2-16,7 7 1 15,-4 6-1-15,-7 7 0 0,5 8 1 16,-5 6 0-16,-3 8 0 0,-1 8-3 15,-2 10 0-15,-4 6 0 0,-2 9 0 0,2 3 0 16,3 7 0-16,1 5 0 0,2 2 0 16,7 8 0-16,1 8 0 0,5 8 0 15,6 3 0-15,2 2 0 0,6-3 0 16,9-2 0-16,3 0 0 0,5 1 0 16,-2 1 0-16,6 4 0 0,-5-2 0 15,5 3 0-15,-6-3 0 0,2-3 0 16,-1 0 0-16,-1-6 0 0,-2-2 0 15,1 2 0-15,-5 0 0 0,-1 0 0 0,-3-2 0 16,-3-2 0-16,-4-6 0 0,0-4 0 16,-2-5 0-16,-6-6 0 0,-2-6 0 15,-2-5 0-15,-3-12 0 0,-5-10 0 16,3-13 0-16,-1-15 0 0,-1-11 0 16,1-14 0-16,4-13 0 0,5-13 0 15,3-10 0-15,2-11 0 0,0-7 0 16,2-6-49-16,3-10-16 0,-3-9-27 15,-2-13-71-15,-13-16-156 0</inkml:trace>
  <inkml:trace contextRef="#ctx0" brushRef="#br0" timeOffset="5388.88">9445 15408 390 0,'0'0'14'0,"0"0"-1"15,0 0 35-15,0 0 16 0,0 0-22 16,0 0-7-16,0 0-4 0,0 0-4 0,-58-31 5 16,45 30-5-16,1 0-8 15,-5-1-1-15,1 1-3 16,-1 1-1-16,-1 3-7 0,-5 4 2 16,2-1-1-16,1 4 0 0,1 1 1 0,-2 5-5 0,3 2-2 15,-5 5 0-15,4 8-2 0,1 5-1 16,-5 3 1-16,5 3 0 0,-3 0 0 15,6 0 0-15,1 0 1 0,8-5-1 16,-3-2 0-16,9-2 0 16,0-2 0-16,7-1 0 0,1-3-3 0,6 2 2 15,-1-2 0-15,7-1 1 0,-5-1-1 16,6-5 0-16,-3-1 1 0,5-4-1 0,0-4 1 16,-3-4-1-16,3-2 1 15,-4-5 0-15,-1 0-1 0,3-8 1 0,-7-1 1 16,3-2-1-16,-3-2 1 0,-1 1 1 15,-3-4 0-15,-2 1 2 0,-1 0 1 16,-1 0 0-16,2 0 0 0,-4-1 2 16,0 0 0-16,1 1-2 0,-3-1 0 15,-2 4-1-15,0-1 1 0,2 3 0 0,-2 4-4 16,0 1 2-16,0 0-1 0,0 3 2 31,0-1-4-31,0 0 0 16,2-2-1-16,2 0 0 0,6-1 0 0,1-1-1 15,1-2 1-15,11-4 1 0,1-2 0 16,10 0-1-16,1-2 2 0,4 2-1 16,-2 1 0-16,-2 1 0 0,-2 6 1 15,-6 0-1-15,-4 6-4 0,-9 1 4 16,-3 5-1-16,-3 4 1 0,-2 0 3 16,-4 3 4-16,-2 4 2 0,0 4 5 0,-10 6 1 15,-4 4 1-15,-3 5-3 16,-4 2-3-16,1 2-6 0,-3 1-3 0,4-3 0 15,5-2 0-15,6-7-1 0,-1-4 0 16,9-5-1-16,0-3-1 0,4 0 0 16,5-2 1-16,3-1 0 0,-2 1 0 15,5-4-1-15,-1 0-2 0,1 2-7 16,-5-8-10-16,-4-1-8 0,-1-3-13 16,-5 0-33-16,-7 0-70 0,-5-4-84 0</inkml:trace>
  <inkml:trace contextRef="#ctx0" brushRef="#br0" timeOffset="6237.41">25517 15427 260 0,'0'0'52'16,"-9"-55"8"-16,7 40-13 0,0 3 7 15,0 1 14-15,2 2-12 0,0-3-20 16,2 3-16-16,2 2 0 0,0 0-3 16,-4 3 3-16,2-2 4 0,1 3 2 15,-1 2-1-15,-2 0 1 0,0 1-5 16,0 0-3-16,0 0-2 0,0 0-2 15,0 0 0-15,0 0-3 0,0 0-1 0,0 4-1 16,2 7-2-16,2 1 3 16,4 6 1-16,-4 9 0 0,2 6 1 15,-4 5-1-15,5 6 0 0,-3 6-4 16,2 4 0-16,0 2-4 0,-2 5 1 16,3 0 1-16,-5 0-5 0,4-1 0 0,2-5 0 15,2-6 0-15,-3-3 0 16,3-7-3-16,2-6-1 0,-1-6-8 0,-7-4-5 15,4-5-4-15,0-4-5 0,-6-4-2 16,-2-8-9-16,0-2-22 0,-10-4-27 16,-2-7 16-16,-9-5-31 0,0-7-82 0</inkml:trace>
  <inkml:trace contextRef="#ctx0" brushRef="#br0" timeOffset="6411.27">25380 15943 582 0,'0'0'75'0,"0"0"-50"0,0 0-3 0,0 0 24 15,0 0-3-15,0 0-11 0,64-55-5 16,-37 44-7-16,4 2-3 0,2-3-5 16,6 3-5-16,-1 0-3 0,1 2-3 15,2 0-1-15,3 3 1 0,-9-1-1 16,-2 1-9-16,-2 1-15 16,-8-2-16-16,-1 0-32 0,1-4-30 0,-15 0-46 15,-4 0-90-15</inkml:trace>
  <inkml:trace contextRef="#ctx0" brushRef="#br0" timeOffset="6695.1">25880 15577 613 0,'0'0'50'0,"0"0"-24"16,40-65 13-16,-24 50 22 0,-3 4-17 16,1 2-12-16,-6 2-3 0,-4 4-1 15,-1 2 1-15,-1-1-4 0,0 2-6 16,-2 0-7-16,0 0-2 15,0 0-4 1,0 0-6-16,0 1 0 0,0 1 0 0,2 1 0 16,0 2 0-16,2 1 0 0,-2 1 0 0,4 6 0 0,-2 4 0 15,3 3 0-15,-5 5 0 0,2 7 0 16,0 5 0-16,-4 7 0 0,2 7 0 16,-2 5 0-16,-2 9 0 0,-4 3 0 15,2-1 0-15,4 4 0 0,0-5 0 16,2-3 0-16,8-5 0 0,9-6-9 15,-5-14-73-15,7-18-58 16,-5-16-173-16</inkml:trace>
  <inkml:trace contextRef="#ctx0" brushRef="#br0" timeOffset="67496.89">15005 16395 400 0,'0'0'23'16,"0"0"9"-16,0 0-3 0,0 0 16 15,0 0-4-15,0 0-3 0,0 0-5 16,-6-30-11-16,6 30-5 0,2-1-3 0,0 1-5 15,6 0-1-15,9 0-6 0,-3 6-1 16,9 6 1-16,-2 7-1 0,4 6 0 16,4 1 0-16,0 9 0 0,6 3-1 15,2 2 0-15,2-2 0 16,5-3 0-16,-5-5 0 0,0-7 0 0,-6-6 0 16,-2-5 0-1,-2-3 1-15,-6-4-1 0,-2-3 0 16,1-2-1-16,-11-10 1 0,5-6 1 15,-8-8 2-15,-1-5 3 16,-1-7 6-16,0-6 5 0,-2-8-3 0,0-2-4 16,-2 2 0-16,0 7-4 0,-4 14 2 15,2 14 4-15,-2 9 9 0,2 6 8 16,-2 0-3-16,2 0-11 0,0 5-6 16,-4 11-8-16,-4 16-1 0,-3 14 0 15,-1 15 0-15,-9 7 0 0,9-8 1 16,-9 6 0-16,5-2-1 0,-1-2 2 15,7 5-2-15,-5-5-6 0,9-7-9 16,2-9 6-16,2-11-8 0,2-10-12 16,0-9 0-16,0-7-21 0,2-6-25 15,-2-3-3-15,4-3-18 0,2-11-10 16,11-14-7-16,-5-4-101 0</inkml:trace>
  <inkml:trace contextRef="#ctx0" brushRef="#br0" timeOffset="68096.06">16006 16578 543 0,'0'0'54'0,"0"0"-6"0,0 0-17 0,0 0 26 16,0 0-5-16,0 0-27 15,0 0-10-15,0 0-9 0,0 0-2 0,-40 51-1 16,38-36-1-16,2-5-2 16,0 4 0-16,2-1 0 0,3-1 0 15,3 0-1-15,0-3 0 0,2-3-2 0,1 1 0 16,3-2 1-16,1-2-2 0,7-3 4 15,1-8-1-15,2-6-6 0,0-8 3 16,0-3 2-16,-9-3 1 0,7-4-1 16,-2 1-1-16,-9-4 2 0,7 4 0 15,-9 6-1-15,-6 10 2 0,0 8 0 16,-4 5 1-16,0 2 1 0,-4 1 12 16,0 5 3-16,-2 11-7 0,-9 10-9 15,1 10-1-15,-9 8 1 0,9-4-1 16,-3-6 1-16,11-5 0 0,2-4-1 15,4-4-1-15,0-1 0 0,4-6-1 0,6-1-1 16,7-3-1-16,3-4 1 0,3-5 2 16,8-4 1-16,8-9 2 0,5-7 0 15,3-8 1-15,11-6 1 16,-6-8 5-16,2-7-2 0,-5-4-4 0,-1-12 4 16,-5-4-5-16,3-1-1 0,-9 2 0 15,-8 8-1-15,-6 10-4 0,-5 16 3 16,-10 11 1-16,-3 12 0 0,-5 6 0 0,0 0 1 15,0 3 9-15,0 0 4 16,0 6-8-16,2 6-6 0,-4 7 0 16,0 10 0-16,-1 4 0 0,3 7 1 15,0 0 3-15,5 4 2 0,3-1 3 0,4-1 2 16,-3 0 3-16,5 0 1 0,-4-5-2 16,-1 0 0-16,-5-7-2 0,-2-3-1 15,-4-2-3-15,-11 1 0 0,-11 3-7 16,-18 5 0-16,-16 3 0 0,-29 6 0 15,-24 0 0-15,-15-2-10 0,-19-1-16 16,-2-5-18-16,-10-2-25 0,-8-6-76 16,-7-9-160-16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5:13:15.873"/>
    </inkml:context>
    <inkml:brush xml:id="br0">
      <inkml:brushProperty name="width" value="0.05292" units="cm"/>
      <inkml:brushProperty name="height" value="0.05292" units="cm"/>
      <inkml:brushProperty name="color" value="#FF0000"/>
    </inkml:brush>
  </inkml:definitions>
  <inkml:trace contextRef="#ctx0" brushRef="#br0">20731 5326 553 0,'0'0'8'0,"0"0"-5"0,0 0 16 16,-8-50 8-16,8 49-10 0,0 1-10 15,0 0-5-15,2 1 0 0,4 3-1 16,0 4 3-16,1 2 6 0,1 6 8 15,2 4 2-15,-2 2-1 0,1 6-5 16,-1 4 9-16,-2 6-3 0,2 7-4 0,-1 4-1 16,-3 6 2-16,0 8-3 0,-4 5-2 15,2 10-2-15,-4 10 1 0,-2 10-2 16,-7 11-4-16,-1 6 2 0,2 9-1 16,-7 5-1-16,3 10 0 0,-3 8 2 15,-1 5-1-15,-3 10-5 0,2 4 1 16,-1 6-1-16,-1 5 4 0,0 1 5 15,1 6 2-15,3-1-3 0,1 4-3 16,3 4 2-16,-1 2 3 0,3 9 0 16,5 0-9-16,2 0-1 0,6-1 9 15,2-3-1-15,9 3-9 0,5 2 3 16,-1 0-3-16,1 4 6 0,1 3-2 16,0 1-4-16,-3-2 0 0,-1 0 0 15,-9-1 0-15,2-2 0 0,-4 3 0 0,-2-5 0 16,0 0 0-16,-2-6 0 0,-2-4 0 15,0-8 0-15,0-8 0 0,0-6 0 16,0-14 0-16,2-5 0 0,0-9 0 16,0-6 0-16,0-5 0 0,2-7 0 15,-2-7 0-15,0-5 0 0,0-6 0 16,0-5 0-16,0-7 0 0,0-4 0 16,2-2 0-16,-2-5 0 0,0-2 0 15,2-7 0-15,0-4 0 0,6-6 0 16,1-4 0-16,5-6 0 0,3-9 0 0,3-1 0 15,7-6 0-15,4-1 0 0,4-4 0 16,9-6 0-16,1-3 0 0,11-4 0 16,6-2 0-16,6-5 0 0,9-2 0 15,10-3 0-15,10-3 0 0,12-1 0 16,5-3 0-16,10 0 0 0,13-3 0 16,11-2 0-16,9 0 0 0,9-6 0 15,12-4 0-15,8-1 0 0,12-2 0 16,11-1 0-16,6 2 0 0,8-1 0 15,11 2 0-15,1 3 0 0,9-3 0 16,0 1 0-16,8-1 0 0,1 1 0 16,7-1 0-16,0 0 0 0,3 0 0 0,2 0 0 15,-5 0 0-15,-2 3 0 0,5 2 0 16,-3 2 0-16,3-3 0 0,-1-1 0 16,1-2 0-16,-3 0 0 15,-1 2 0-15,-1 0 0 0,-10 1 0 0,2 3 0 16,-12 2 0-16,-8 0 0 15,-9 2 0-15,-12 3 0 0,-11 7 0 0,-8 2 0 16,-14 2 0-16,-13 2 0 0,-12 1 0 16,-19 1 0-16,-18 2 0 0,-17-5-16 15,-22-1 10-15,-18-5-4 0,-13-4-18 16,-17-3-8-16,-15-12-7 0,-12-13-23 16,-6-16-40-16,-21-16-16 0,-6-4-117 0</inkml:trace>
  <inkml:trace contextRef="#ctx0" brushRef="#br0" timeOffset="1014.59">31759 4696 655 0,'0'0'97'15,"-14"-54"-95"-15,14 41 1 0,0 7 8 0,6 3 30 0,-4 1-28 16,0 2-9-16,4 0 0 0,5 2-4 16,7 4 0-16,1 7 0 0,2 4 0 15,3 7 1-15,-1 6 0 0,2 8 2 16,2 5 0-16,2 11 2 0,-2 7-1 15,-3 8-1-15,3 8 0 0,-4 3 2 16,-6 7 1-16,1 5 1 0,-3 5 1 16,-1 6-1-16,-2 5 6 0,1 8-1 15,-3 5 1-15,3 7-4 0,1 8-2 16,-2 4-6-16,7 5 4 16,-2 6-1-16,5 7 0 0,5 5 2 0,0 7-6 15,4 7 1-15,-2 2-1 0,-2 4 3 0,0 2-1 16,-7 1-2-16,-1 2-1 15,-2 3-5-15,-5 6 6 0,0 1 3 0,1 4-3 16,-5 2 1-16,4-4-1 0,3-1 7 16,-3-3 2-16,3 1-8 15,-3 1 2-15,3-1-2 0,-3 1 5 0,-2 0-1 16,-1 1-5-16,-1-1-3 0,-2-6 3 16,-2-3 3-16,0-5-3 0,1-2-2 15,-1 1 2-15,0-4 3 0,0 0 0 16,2-5-3-16,-2-2 0 0,3-6 0 15,3-1 5-15,2-5 1 0,1-5-6 16,1-3 0-16,-1-4 0 16,1-2 2-16,-2-5 2 0,-1-7-1 0,-3-4-3 15,0-10-4-15,-2-6 4 0,1-6 1 0,-7-11 0 16,4-6 0-16,-2-5 1 16,0-3 1-16,0-3-3 0,-2-4-5 15,-2-6 4-15,-2-5 1 0,-2-5 0 0,-1-7 1 16,-3-3-1-16,2-5 1 15,-3-1-1-15,-1-3 0 0,0-3 0 0,1-2 4 16,-1-4-4-16,0-4 0 0,5-6 0 16,-1-4 0-16,4-7 0 0,0-2 0 15,2-5-3-15,2-3 0 0,0 0-12 16,0-1-2-16,0-5-1 0,6-13-10 16,2-14-8-16,0-18-48 0,-5-13-49 15,-3-2-121-15</inkml:trace>
  <inkml:trace contextRef="#ctx0" brushRef="#br0" timeOffset="1958.66">19100 5532 441 0,'0'0'4'31,"0"0"-1"-31,0 0-3 0,0 0 2 15,0 0-2-15,0 0-2 0,0 0 2 16,73-55 8-16,-24 48 6 0,9 0-3 16,14 0-1-16,9 3 3 0,14-1 1 0,8 1-1 15,13 0 0-15,12-3 4 0,17 0 0 16,8-1-1-16,14-3-4 0,9 1 4 16,8-3-4-16,8-2-3 0,7 3-6 15,12-1-1-15,2 0 0 16,14-3 8-16,4 4 0 0,7-1-6 0,12 3 6 15,5-1 3-15,11 3 1 0,13-3-9 16,11-2 3-16,7-2 3 0,9-2-11 16,11 1 12-16,3 0 8 0,11 0-11 15,-1-2 4-15,3 2 3 0,-4-3-5 16,0 6-1-16,-3-2 1 0,-7 4-2 0,-7 2 8 16,-4 3-13-16,2 5 3 15,-11-1 8-15,5 8-15 0,-4 2 4 0,-2 4 3 16,-3 0-5-16,-5 3-2 0,-9 1 4 15,0 3-3-15,-6-2-1 0,-6 1 6 16,-13 5-6-16,-14-1-3 0,-19 2 3 16,-16-1 0-16,-19-3-1 0,-23-1 1 15,-18 1 3-15,-19-1 1 0,-14-3-2 16,-17-3-2-16,-16 0-4 0,-9-1 4 16,-14-3 0-16,-6 0 0 0,-11 0 2 15,-10-2-2-15,-12-3 0 0,-9-1 0 16,-6-1-1-16,-4-2 1 0,0 0-4 15,0 1 2-15,-4-1-6 0,-2 4-12 0,-9 1-15 16,-12 5-6-16,-14 1-18 16,-17 4-9-16,-16-1-24 0,-17-7-69 0,-13-6-175 15</inkml:trace>
  <inkml:trace contextRef="#ctx0" brushRef="#br0" timeOffset="2854.8">25672 16669 238 0,'0'0'334'0,"0"0"-334"0,0 0-41 16,0 0 41-16,-19-50 7 16,17 46 23-16,0 0 6 0,2 2-1 15,0 1-6-15,0-1 1 0,-2 2-2 16,2 0-8-16,-2 0-5 0,2 0-2 0,0 0-2 15,0 0-3-15,0 0-3 0,0 0-1 16,0 0-2-16,0 0 1 0,0 0 1 16,0 0-1-16,0 0 3 0,0 2 0 15,-2 5-5-15,-3 5 2 0,1 4-1 16,-4 4 0-16,-2 7 2 0,4 2 4 16,-5 6 1-16,-3 5-3 0,8 0 2 0,-1 0-1 15,-3 2-3-15,4-2-1 16,2-1 0-16,0 0-2 0,1-1 0 15,3-4-1-15,0 1 0 0,0-2 0 16,0-1 0-16,5-2-2 0,-1-10-3 16,2-1-13-16,4-7-11 0,-4-5-11 0,-3-1-28 15,1-6-11-15,2-5-29 0,-6-13-53 16,0-7-139-16</inkml:trace>
  <inkml:trace contextRef="#ctx0" brushRef="#br0" timeOffset="3044.05">25574 16974 679 0,'0'0'31'15,"0"0"-31"-15,0 0-41 0,0 0 41 0,0 0 14 0,0 0 2 16,0 0 8-16,0 0 8 0,58 28-3 16,-33-32-8-16,8-1-11 0,13-1-5 15,3-4 0 1,13-4-4-16,6 0 1 0,3-4-1 0,1-1-1 0,-2-2-29 15,-10-1-62-15,-6-8-44 0,-17-3-124 16</inkml:trace>
  <inkml:trace contextRef="#ctx0" brushRef="#br0" timeOffset="3248.73">26147 16612 850 0,'0'0'18'0,"0"0"-18"15,0 0 0-15,0 0 0 0,0 0 18 0,0 0-4 0,43 50 6 16,-32-38-3-16,-5 8-3 0,-4 8-5 16,4 9-4-16,-2 9-4 0,-2 10 1 15,0 6-1-15,-2 5-1 0,-6 7-20 16,0 4-23-16,2-3-19 0,-6-5-94 16,-11-11-42-16,9-19-205 0</inkml:trace>
  <inkml:trace contextRef="#ctx0" brushRef="#br0" timeOffset="4646.89">2433 5609 865 0,'0'0'12'0,"0"0"-12"16,0 0-5-16,0 0 5 0,0 0 0 15,0 0-3-15,0 0-5 0,0 0 5 0,-27 66 3 16,40-17 1-16,3 6-1 0,5 8 0 16,-1 8 0-16,7 7 0 0,4 4-1 15,0 9-2-15,2 5 1 0,-2 4 2 16,-4 8 0-16,-4 8 1 0,0 8-1 16,-5 10 4-16,-5 6-3 0,-7 7-1 15,0 5-1 1,-4 6 1-16,0 5 2 0,-2 1 0 0,0 5 7 0,-6 4 2 15,0 9-10-15,0 3 7 0,-11 4-1 16,5 3-1-16,-7-1 4 0,1 0-3 16,-5-1-2-16,-2-1-2 0,-2-3 3 15,-2 0-5-15,-4 0 0 0,-4 0-1 16,-7-1 3-16,7-5 1 0,0-5-4 16,2-8-2-1,4-9 2-15,4-6-1 0,4-9 0 0,3-5 1 0,-1-5 1 0,9-7 6 16,1-4 0-16,5-2-5 0,6-5 1 15,6 2 0-15,5-1-3 0,-1-1-2 16,11-1 2-16,1-1 1 0,3-2 3 16,4-4 1-16,0-2-1 0,2 3 2 31,2-6 0-31,0 0-2 0,0-1-3 16,0-4 0-16,2-4 0 0,7-1 1 0,3-3 0 15,-1-6 0-15,9-1 1 0,1-6-1 16,6-5-2-16,8-4 2 0,7-5-2 15,9-8 7-15,7-6 2 0,7-12-9 16,9-7 0-16,-2-5 0 0,15-3 0 16,0-2 0-16,11-5 0 0,3 1 0 15,9-1 0-15,5 0 0 0,12 0 0 16,9-5 0-16,17-2 0 0,10-1 0 16,13-3 0-16,14-3 0 0,13-2 0 15,10 1 0-15,17-6 0 0,12-3 0 16,10 2 0-16,12-2 0 0,16-1 0 15,3 1 0-15,8-1 0 0,11 1 0 0,6 2 0 16,7-2 0-16,3 0 0 0,5-3 0 16,1-1 0-16,7 3 0 0,4-1 0 15,0 1 0-15,-4 0 0 0,2-2 0 16,-3 1 0-16,1 0 0 0,-8 1 0 16,-3-1 0-16,-8-2 0 0,-3 6 0 15,-10-2 0-15,-5 3 0 0,-15 5 0 0,-4-2 0 16,-8 1 0-16,-11-3 0 15,-10 0 0-15,-16 0 0 0,-23 5 0 16,-27-1 0-16,-21 1 0 0,-25 1 0 16,-28 3 0-16,-24-3 0 0,-30 0 0 0,-23 0 0 15,-18 0 0-15,-24 0 0 0,-7 0 0 16,-11 0 0-16,-2 0 0 0,0-2 0 16,0-5-10-16,-2-8-11 0,2-4-18 15,0-7-10-15,0-7-22 0,6-9-48 16,-4-14-41-16,2-3-210 0</inkml:trace>
  <inkml:trace contextRef="#ctx0" brushRef="#br0" timeOffset="5275.09">17777 5728 825 0,'-25'-151'0'0,"11"87"-47"0,-1 20 47 16,3 11 26-16,4 12-3 0,-3 6-7 16,7 6 4-16,4 7-10 0,0 2-8 15,0 9-2-15,4 8-9 0,7 8 2 16,-1 10 7-16,-2 7-1 0,7 8 1 16,-5 8 1-16,-2 6-1 0,1 10 0 15,-5 9 0-15,-2 9 1 0,-2 12 6 16,2 6-2-16,-2 10 3 0,-2 7 0 15,-2 8 2-15,2 10 5 0,-2 7 1 16,4 9 2-16,0 10-4 0,4 6-10 16,-4 9 8-16,6 8 1 0,-2 6 1 0,2 6-5 15,3 8-8-15,-1 6 4 0,0 6-1 16,-2 7-4-16,-2 6 0 0,3 4 0 16,-3 2 0-16,2-1 0 15,0 3 0-15,-2-1 0 0,3 3 0 0,1-5 0 16,4-1 0-16,-1-4 0 0,1-8 0 15,2-5 0-15,1-8 0 0,3-10 0 16,-7-10 0-16,-3-9 0 0,0-9 0 16,-4-15 0-16,1-8 0 0,-1-16 0 15,4-11 0-15,4-12 0 0,3-11 0 16,6-8 0-16,-1-11 0 0,9-12 0 16,-2-13 0-16,2-16-9 0,4-16-26 0,0-18-20 15,-2-19-28-15,-2-31-72 0,-12-15-91 16</inkml:trace>
  <inkml:trace contextRef="#ctx0" brushRef="#br0" timeOffset="6110.27">2373 5381 404 0,'-120'5'229'0,"15"-2"-226"0,20 0-3 15,6 1-7-15,7-1 7 0,10-2 4 16,8 1-2-16,9 0 0 0,16 0 1 16,12 1-2-16,9-3 1 0,8 1-1 15,0 1-1-15,8 3-7 16,3 2-12-16,18-2 17 0,14 3 1 0,17-3 0 16,12-2 1-16,13-1 6 0,8-3 6 15,10 1-2-15,13-1 9 0,14 1-2 0,21-3 1 16,9-2 5-16,15 1-3 0,17-2-8 15,15 0 5-15,23 0 1 16,9 1 3-16,20 2-8 0,7 2-10 16,24-2 10-16,12 0 1 0,20-4-14 0,11 1 8 15,12-3-6-15,19-4 4 0,12 0-5 16,11-6 3-16,16-4-3 0,6 1 8 16,11 0-8-1,4-2 10-15,5 2-10 0,1-2 8 0,0 2-8 0,-2 1 13 16,-2 0-5-16,-2 2 4 0,0-1-2 15,-1 2-8 1,-5 1 10-16,-7 2-4 0,-10 2 3 0,-6 3-10 0,-19 2 8 0,-12 0-7 16,-21 4 1-16,-24 2-1 15,-22-1-3-15,-22 1 4 0,-23 2-2 16,-18-2-2-16,-13 1 1 0,-20 0-1 16,-5 1 0-16,-12-1 6 0,-2-4-6 0,-4 0 0 15,2 0 0 1,-15-1 0-16,-8 2 0 0,-10-2 0 0,-17 2 0 0,-18 0 0 15,-17 1 0-15,-27 2 0 0,-18 1 0 16,-26 0-10-16,-13 0-2 0,-11 0-4 16,-15 0-5-16,-3 0-2 0,-13-2 10 15,-9 1-31 1,-7 2-38-16,-7-1-41 0,-6 3-28 0,-2-3-212 0</inkml:trace>
  <inkml:trace contextRef="#ctx0" brushRef="#br0" timeOffset="7400.65">10336 15387 353 0,'0'0'76'0,"0"0"-52"0,0 0 0 16,0 0 22-16,0 0 0 0,0 0-8 16,0 0-5-16,0 0-2 0,-33-54 0 15,24 48-4-15,-3 1 0 0,-1-1-4 16,-1 2-6-16,-3 3-2 0,7 1-3 15,-8 0-6-15,3 6-2 0,-10 3-2 0,5 5-1 16,-3 4 1-16,-6 9-2 16,0 6 0-16,-2 7 1 0,2 6-1 15,0 1 0-15,6 2 0 0,3 1 0 0,3-2 1 16,5-3-1-16,8-2 0 0,2-1-1 16,2-4 1-16,6-1 0 0,4-4-1 15,5-6-1-15,3-3 0 0,3-3 1 16,4-3 0-16,1-3 0 0,1-8 0 15,2-3-1-15,0-4 2 0,0-2-1 0,-4-9 1 16,0-2 0-16,-7-3 0 0,5 0 0 16,-10-3 0-16,-3 2 0 0,0-3 2 15,-6 2-1-15,0-3 0 0,-4-1 0 16,0 1 1-16,0 2-1 16,-4 1 1-16,0 7 0 0,4-1 0 15,-2 5 4-15,2 4-4 0,0 0 0 16,0 3-2-16,0-2 0 0,2 1 0 0,2-2-1 15,5-1 1-15,5-3-1 0,5-3 1 16,8-1 0-16,6-4 0 0,0-3 1 16,4 1 0-16,4 4 0 0,-1 3 0 0,-5 2 1 15,2 1-2-15,-8 4-1 16,0 2-1-16,-4 1 2 0,-3 4 2 0,-3 2 3 16,-3 1 0-16,-5 3 2 15,-3 3 0-15,-2 3 1 0,-4 5 5 0,-2 7 1 16,-8 1-2-16,-2 4-1 0,-3 2-2 15,-1 0-1-15,-1 0 1 0,-1 2-5 16,1-6-1-16,7-1 0 0,-2-5 0 16,4-3 0-16,3-4-2 0,3-6-1 15,0-2 0-15,0-4 0 0,0 0 0 16,3-2 0-16,-1-3 0 0,-2 2-1 16,0-2 1-16,0-1-1 0,0 3-6 0,2-1-6 15,-2 1-8-15,0 1-9 16,0 0-22-16,-2 0-52 0,-9-4-69 0,-3-4-293 15</inkml:trace>
  <inkml:trace contextRef="#ctx0" brushRef="#br0" timeOffset="11877.37">14472 16852 574 0,'0'0'0'16,"0"0"-7"-16,0 0-4 0,0 0 11 0,0 0 5 0,0 0-1 15,56-29 7-15,-48 29 2 0,-2 0-2 0,2 4-5 16,7 7-4-16,-5 3 4 0,11 3-2 16,-2 2-1-16,9-1 0 0,3 0 0 15,3-5 3-15,3-2 2 0,6-4 3 16,-4-6-3-16,1-1 1 0,-5-3 4 15,4-7-1-15,-2-7-3 0,-2-3 11 16,-1-6-4-16,-3-3 1 0,-2-4 0 16,2-6 0-16,-3-3-3 0,-3-1-1 15,-8 1 0-15,-3 5-3 0,-5 8 0 16,-5 5 1 0,0 11 5-16,-4 7-2 0,0 3 3 0,0 3 1 0,0 0-1 15,0 0-9-15,0 4-5 0,0 10-3 16,0 15-3-16,0 14 2 0,0 3 1 0,-2 11 1 15,0 7 0-15,2 7 0 0,2 15-1 16,0-2-4-16,2 0 2 0,4-8-3 16,0-6-6-16,-3-7-1 15,-1-10-4-15,2-10-9 0,-2-9-3 0,-2-10-2 16,2-7-25 0,-4-8-21-16,0-8-2 0,-10-9-66 15,4-12-90-15</inkml:trace>
  <inkml:trace contextRef="#ctx0" brushRef="#br0" timeOffset="12510.68">15636 16826 677 0,'0'0'58'16,"0"0"-53"-16,0 0-5 0,0 0 2 15,-31 51 1-15,31-39-2 0,0 3 3 16,6 3 5-16,0 0-3 0,2 1 8 15,1 1-7-15,5-2-3 0,3 0-1 0,3-4 0 16,1-3 3-16,6-6 0 0,4-3-2 16,2-2 1-16,0-13 0 0,2-5-1 15,-2-5-1-15,-2-5-1 0,-2-4 1 16,-8-5-2-16,-3-4 0 0,-7 0-1 16,-3 3-2-16,-8 9 0 0,-4 8 2 15,-6 10 1-15,-1 9 3 0,-5 2 10 16,1 3 0-16,-3 11-7 0,-1 10-7 0,-10 11-1 15,0 9 0-15,0 6-2 16,6 1 3-16,3-1 0 0,3-5-1 16,9-4 0-16,6-5 1 0,4-3-1 0,10-4 1 15,5-4-2-15,8-5 2 0,4-7 0 16,6-10 0-16,4-5 1 0,9-11 2 16,5-8 0-16,9-7-1 0,2-7-2 15,7-6-3-15,-3-10 3 0,0-5 2 16,-2-7 1-16,3-14 0 0,-12 1-1 15,-11 0 1-15,-7 6-1 0,-16 18 1 0,-9 14-3 16,-9 13 0-16,-10 11 1 0,-9 9 8 16,4 0 15-16,-9 4-8 15,7 1-11-15,-7 7-5 0,7 7-1 0,-5 5 1 16,3 6-2-16,3 2 0 0,3 2 1 16,6 0 0-16,2-2 1 15,10-4-1-15,1 2-1 0,9 2 2 0,1 1 0 16,8 3 0-16,4-1 0 0,0 0 0 15,2-2 2-15,-2-2 2 0,-2 0 1 16,-8-1 3-16,-11-5-1 0,1-3 1 16,-13-2-2-16,0-1 1 0,-19 2 6 0,-14 0-4 15,-14 0 4-15,-20 0-9 0,-32-1 2 16,-23-1-6-16,-16-2-10 0,-15 1-12 16,10-1-20-16,0 3-21 0,15 2-41 15,8-2-57-15,25-8-154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5:14:19.225"/>
    </inkml:context>
    <inkml:brush xml:id="br0">
      <inkml:brushProperty name="width" value="0.05292" units="cm"/>
      <inkml:brushProperty name="height" value="0.05292" units="cm"/>
      <inkml:brushProperty name="color" value="#FF0000"/>
    </inkml:brush>
  </inkml:definitions>
  <inkml:trace contextRef="#ctx0" brushRef="#br0">2660 6454 87 0,'0'0'402'0,"0"0"-398"15,-10-50-2-15,10 45 15 0,0 1 27 16,0 2-19-16,0 2-4 0,0-1-3 15,4 1-7 1,-4 0-4-16,0 0-1 0,0 0-1 0,2 3-2 0,0 4-2 16,2 3 0-16,3 4 1 0,-1 9 2 15,6 5 3-15,-1 7 2 0,-7 5 2 16,4 6 2-16,-2 4-2 0,2 6 0 16,-1 7-2-16,-7 3 2 0,2 7-1 15,-2 6 0-15,0 3 1 0,-2 6-1 16,2 4 2-16,0 0-4 0,-2 4 0 0,2-1 0 15,0 0 0-15,0 1 1 0,0 3 0 16,2 2-1-16,0 0-6 0,0 3 3 16,0 2 1-16,2 3 0 0,0 1-1 15,-4 4 1-15,2 7 2 0,-2 3-3 0,-2 5-3 16,-2 1 1-16,2-1 0 16,2-1 3-16,0 3-3 0,-2 5 1 0,0 3-1 15,0-1-3-15,0-1-3 16,0-3 3-16,2-2 2 0,-5 2-1 0,1 5 3 15,-4 5-4-15,-2 2 0 0,4 0 0 16,-9-2 2-16,5-7 10 0,1 1-1 16,-5-2-3-16,2 0-2 0,-1 3-6 15,-1-1 6-15,3 1-2 16,-5-2 0-16,3 0 0 0,5-1 0 0,-6-1-4 16,3-4-1-16,3-4 1 0,-6-1 3 15,3-5 0-15,3-2-1 0,-6 0 2 16,3-5-4-16,3-3-3 0,-4-1 3 15,1 1 3-15,3 0 1 0,-9-2 1 16,5-5-2-16,2-4 1 0,-5-5-4 16,5-3-1-16,-9-4 1 0,9-6 0 0,0-4 0 15,-5-7 0-15,5-4 0 0,-1-7 3 16,-1-4 1-16,4-5-2 0,4-5 1 16,-3-6-3-16,-1-4 0 0,4-5 0 15,0-5 0-15,4-4 0 0,-2-1 0 16,0-8 0-16,0-2 0 0,2-1 0 15,0-5 0 1,0 0 0-16,0-3 0 0,0-1 0 0,0 0 0 0,0-1 0 16,0 0 0-16,0 1 0 0,0-1 0 15,0 0 0-15,0 0 0 0,0 0 0 16,0 0 0-16,0 0 0 0,0 0 0 0,0 0 0 16,0 0 0-16,0 0 0 0,0 0 0 15,0 0 0-15,0 0 0 16,0 0 0-16,0 0 0 0,0 0 0 0,0 0 0 15,0 0 0-15,0 0 0 0,0 0 0 16,0 0 0-16,0 0 0 0,0 0 0 16,0 0 0-16,0 0 0 0,0 0 0 15,0 0 0-15,0 0 0 0,0 0 0 16,0 0 0-16,0 0 0 0,0 0 0 16,0 0 0-16,0 1 0 0,0 0 0 15,0-1 0-15,0 1 0 0,0 0 0 0,2-1 0 16,-2 1 0-16,0 0 0 0,0 1 0 15,0-1 0-15,0 0 0 0,0 0 0 16,0 0 0-16,2-1 0 0,-2 2 0 16,2-2 0-16,-2 1 0 0,4 1 0 31,-2 2 0-31,6 1 0 0,-1-1 0 0,-1 3 0 0,4 2 0 0,7-1 0 16,-1 0 0-16,7 2 0 0,8 1 0 31,2 0 0-31,2-3 0 0,11 2 0 15,7-1 0-15,14 2 0 0,1 1 0 0,16-1 0 0,3-3 0 0,13 0 0 16,11-4 0-16,5 1 0 0,12-3 0 16,6 0 0-1,7-1 0-15,12-1 0 0,6-1 0 16,2 0 0-16,7-1 0 0,5 0 0 16,5-2 0-16,8 1 0 0,6 0 0 15,7 1 0-15,4-1 0 0,3-6 0 16,9-2 0-16,0 0 0 0,10 0 0 15,1-2 0-15,1-2 0 0,5 1 0 16,5-1 0-16,3 3 0 0,2-4 0 16,4 2 0-16,0-2 0 0,2 1 0 0,2-1 0 15,0 1 0-15,5 0 0 0,-5 2 0 16,-2 3 0-16,-2-3 0 0,2 2 0 16,-8 0 0-16,-1 2 0 0,1 1 0 15,-6-2 0-15,3 2 0 0,-13-1 0 16,1 1 0-16,-4 0 0 0,-6 1 0 15,0-1 0-15,-6-2 0 0,0 0 0 16,-7-2 0-16,-7-2 0 0,-5 0 0 0,-4 0 0 16,-8-1 0-16,-1-1 0 15,-11 2 0-15,-11 2 0 0,-4-1 0 16,-17 1 0-16,-8 1 0 0,-16 0 0 16,-15 1 0-16,-10 3 0 0,-15-1 0 15,-18 2 0-15,-9 2 0 0,-18-1 0 0,-5 4 0 16,-15-1 0-16,-1 2 0 0,-2 0 0 15,-2 0 0-15,0 0 0 0,0 0 0 16,0 0 0-16,0 0 0 0,0 0 0 16,0 0 0-16,0 0 0 0,0 0 0 15,0 0 0-15,0 0 0 0,-2 0 0 16,2 0 0-16,0 0-3 0,-2 0-3 16,2 0-1-16,0 0 1 0,0 0 2 15,-2 0-1-15,2 0 3 0,0 0-1 0,0 0 1 16,0 1 0-16,0 0-4 0,0-1-3 15,0 0-1-15,0 0-3 0,0 0-2 16,0 0-1-16,0 0-4 0,0 0-8 16,0 0-3-16,0 0-3 0,2 0-11 15,-2-2-5-15,2-1 11 0,-2-3-5 16,0 1-18-16,-4-2-52 0,-3 1-115 16</inkml:trace>
  <inkml:trace contextRef="#ctx0" brushRef="#br0" timeOffset="909.63">18044 5847 193 0,'-25'-77'431'16,"6"47"-431"-16,3 8-8 0,8 13 8 15,4 4 30-15,-1 2-9 0,5 3-5 16,0 7-4-16,-2 10-12 0,-2 12-1 15,-2 12 1-15,6 8 0 0,0 8 8 0,0 12 10 16,8 8 3-16,1 11-3 0,1 9 2 16,2 7-4-16,-1 9-3 15,-1 10 0-15,-4 11-3 0,0 10 2 0,-2 8-2 16,-1 8 8-16,-3 7-10 0,0 8-2 16,-7 7 4-16,-1 0 7 0,-2 4 5 15,-1 0-18-15,-3 3 3 0,-1 6 3 16,-3 4 0-16,1 7-4 0,1 6-5 15,1 7 3-15,-1 2 4 0,5 2-1 16,1 3-6-16,2 2 2 0,6 0 1 16,4 0 0-16,2-9-4 0,8-4-4 15,1-6 4-15,5-11 0 0,1-2-1 16,2-5 1-16,-3-4 0 0,-5-4 2 0,-3-2-2 16,-6-9-3-16,2-6 3 15,1-10 3-15,-7-13 1 0,2-7-4 16,-11-9 0-16,1-8 0 15,-2-7 2-15,-1-9 2 0,-7-3-2 0,1-7 2 0,-3-5 3 16,-1-7-7-16,0-7-5 0,-6-7 5 16,1-7 0-16,-5-7 2 0,-5-3-2 15,-3-7 0-15,-4-4 0 0,-9-6 3 16,-6-4-3-16,-10-6 0 16,-9-3 0-16,-16-6 0 0,-12-6 0 15,-17-5 0-15,-12-1 0 0,-17-5 0 0,-17-3 0 16,-18-1 0-16,-10 0 0 0,-15 5 0 0,-14 2 0 15,-13 1 0-15,-14 2 0 0,-13 4 0 16,-6 4 0-16,-18 1 0 0,-2 3-7 16,-9 4 7-16,-6 2-2 0,-2 6-5 15,-8 2 1-15,6 2 0 0,-7 2-14 16,7 3-1-16,-4 3-6 16,4 4-18-16,0 0-8 0,8 0-16 0,9-4-47 15,5-12-92-15</inkml:trace>
  <inkml:trace contextRef="#ctx0" brushRef="#br0" timeOffset="1665.67">1389 6392 660 0,'0'0'5'0,"-45"-56"-5"16,43 50 3-16,2 3 14 15,2 0-11-15,2 2-6 0,12 0-8 0,9-3 8 16,16 2 1-16,9-3-1 0,16-3 0 15,17-3 0-15,18-7 0 0,15-4 0 0,20-5 1 16,19-2 3-16,21-2 3 0,18-2 5 16,28 0 1-16,15 2 4 0,24-1-6 15,16 4-7-15,20 0 11 0,20 4-6 16,11 3-9-16,16 2 12 0,17 2-1 16,9 0-11-16,15 5 8 0,8 1-5 15,8-1 3-15,10 5 2 0,6-2 1 16,9-1 0-16,6 2-8 0,11-3 14 15,5-1-14-15,5 3 13 0,-4-1-12 16,-1 3 13-16,-12 2-15 0,-6 1 12 16,-14 2-8-1,-19 1 7-15,-13 1-8 0,-22 1 10 0,-19 2-9 0,-23 3 5 0,-20-1 1 16,-15-1-7-16,-22-1 1 0,-23 0-4 16,-23 0 4-16,-17-4-4 15,-20 1 8-15,-15 0-8 0,-5 0 0 0,13-1 0 16,-5 0 2-16,-5 1 5 15,-8 0-7-15,-41 0-8 16,4-2 8-16,-13 2 1 0,-2-1 0 0,-6 1 2 16,-6 7-1-16,-12-2 1 0,-9 5-3 15,-8 0-7-15,-12 0 4 0,-13-1 2 16,-12 1-2-16,-13-3-8 0,-10 1-8 16,-2-4-14-16,-16 4-10 0,-17 2 12 15,-15 0-21-15,-16 4-51 0,-14-3-33 16,-15-5-131-16</inkml:trace>
  <inkml:trace contextRef="#ctx0" brushRef="#br0" timeOffset="2672.05">9178 15672 501 0,'0'0'31'0,"0"0"-19"0,0 0 30 15,-62 30 9-15,48-21-14 0,-5-4-3 16,9 0-5-16,1-3-2 0,3-1 1 16,2 0-7-16,0-1-4 0,2 4-6 15,-2 0-1-15,-5 3 0 0,-3 3-3 16,-2 3-2-16,-5 7-1 0,-8 6-1 16,-4 9 0-16,-8 9-1 0,-3 5-2 15,5 4 1-15,-4 4-1 0,6-2 0 16,4 4 0-16,2-1 0 0,8-1 0 15,7-1-1-15,5-6 0 0,7-6 1 0,2-10-2 16,11-4 2-16,3-5 0 0,5-4-1 16,1-3 1-16,7-6-1 0,2-3 1 15,2-4 0-15,4-5 0 0,0 0-5 16,1-10 5-16,3-2 1 0,-4-6-1 16,-4-4 2-16,-2-1 0 0,-4-1-1 15,-5 2 1-15,-7 3-1 0,-3-1 0 16,-6 1 1-16,-2 1 0 0,-2 2 1 15,0 3-1-15,0 1 1 0,0 3-1 16,0 4-1-16,0 0 0 0,0 0-1 16,0 1 0-16,0 1 0 0,5 2 0 15,-1-2 0-15,4-1 0 0,0 1-2 0,11-4 1 16,4 0 1-16,8-4 0 16,8 2 0-16,4-3 0 0,3 2 0 0,5 1 1 15,1-1-1-15,2 4 1 0,-3 1 0 16,-1 5-1-16,-6 4 2 0,-5 6-1 15,-6 6 1-15,-10 9-2 0,-7 9 1 16,-10 11 1-16,-6 11 4 0,-12 8 3 16,-9 6 3-16,-8 1-1 0,2-8-3 15,-4-3-5-15,0-2 1 0,5-5-3 16,-3 0-1-16,4-8-4 0,8-8 2 0,7-10-1 16,4-4-9-16,4-10-18 0,4-6-18 15,8-7-56-15,13-19-67 16,2-14-174-16</inkml:trace>
  <inkml:trace contextRef="#ctx0" brushRef="#br0" timeOffset="3852.11">20963 5884 554 0,'0'0'67'0,"6"-57"-61"0,0 45-5 16,-2 7 12-16,-2 4 20 15,-2 1-14-15,0 0-9 0,2 4 1 16,5 10-10-16,3 8-1 0,0 10 2 16,1 11 8-16,1 11 9 0,-2 10 3 15,-4 14 2-15,-1 8-8 0,-3 11 6 0,0 10-5 16,-2 13-2-16,-4 10 0 0,-3 14 0 15,-5 13-1-15,-2 13-4 0,-3 13-5 16,-4 9 5-16,-3 12 1 16,-1 8 1-16,-6 7-2 0,0 11-6 0,-4 4 10 15,2 8 0-15,-1 5-2 0,-1 8-9 16,4 4 9-16,4 6-12 0,1 6 0 16,3 4 0-16,2 4 0 0,0 1 0 0,5 0 0 15,-1-1 0-15,5 2 0 16,0 0 0-16,1-2 0 0,1-1 0 15,2-5 0-15,-1-9 0 0,7-9 0 16,0-6 0-16,4-11 0 0,0-5 0 0,0-7 0 16,1-9 0-16,1-10 0 15,0-14 0-15,2-10 0 0,0-14 0 0,0-11 0 16,5-9 0 0,1-13 0-16,1-9 0 0,-1-10 0 0,2-6 0 0,1-10 0 15,3-16 0-15,3-10 0 0,6-20 0 16,4-15 0-16,2-11 0 0,4-12 0 15,1-7 0-15,1-8 0 16,0-2 0-16,4-4 0 0,5-8 0 0,6-2 0 16,12-3 0-16,10-6 0 0,7-1 0 0,16-3 0 15,17-1 0-15,4-1 0 0,16 1 0 16,17 0 0-16,17 0 0 0,14 3 0 16,16 5 0-16,19-1 0 0,17 10 0 15,20-1 0-15,21 6 0 0,11 1 0 16,11 3 0-1,16 0 0-15,9 2 0 0,7 9 0 0,8 0 0 0,0 4 0 16,4 2 0-16,-8 2 0 0,-8 4 0 16,-13 1 0-16,-4 3 0 0,-19 0 0 15,-12-1 0 1,-18-2 0-16,-17-1 0 0,-19-4 0 0,-20-2 0 0,-23-2 0 16,-19-7 0-1,-18-1 0-15,-25-3 0 0,-21-3 0 0,-21 0 0 0,-24-4 0 0,-15-2 0 16,-16-3 0-16,-8 0 0 0,-7-1 0 15,-6-5 0-15,2-3 0 0,-4-3 0 16,0-6 0-16,0-2-33 0,0-5-27 16,2-6-24-16,-2-7-59 0,0 0-77 15</inkml:trace>
  <inkml:trace contextRef="#ctx0" brushRef="#br0" timeOffset="4971.38">31666 6277 308 0,'44'-105'11'0,"-1"51"-11"16,-2 6 0-16,-8 5 2 0,-4 4 30 15,-12 3 21-15,-9 6 6 0,-4 5 13 16,-4 5-8-16,0 3-12 0,-4 7-8 15,0 4 1-15,4 2-7 0,0 4-3 16,0 0-16-16,0 0-11 0,0 7-8 0,6 8-3 16,3 9 0-16,-1 6 3 0,6 6 6 15,3 4 4-15,3 4 0 16,3 9-3-16,2 4 0 0,2 3 1 16,2 8 5-16,0 4-3 0,4 8-1 0,-2 6 0 15,0 6 1-15,-2 9-1 0,2 4-2 16,-2 7-3-16,4 11-1 0,2 9 1 15,4 10 3-15,3 7 3 0,1 8 1 16,5 4-7-16,-1 7-4 0,7 10-2 0,-2 2 2 16,3 8 2-16,-3 5 4 0,0 4-6 15,-3 5-2-15,-1-4 2 0,-9 4 4 16,-2-1 1-16,-6 3-5 16,-4 5 0-16,-6 5 0 0,-5 1 8 0,-1 1-3 15,-5 3-2-15,-6-4-3 0,0 0 0 16,-1-1 0-16,-1-4 0 0,-4 4 0 15,-1-2 0-15,6 2 0 0,-1 0 0 16,0-3 0-16,4-6 0 0,6-6 0 16,1 0 0-16,5 0 0 0,1 0 0 15,2-3 0-15,1-5 0 0,1-2 0 16,-2-3 0-16,-1-9 0 0,-5-9 0 0,-3-7 0 16,-1-7 0-16,-5-7 0 0,-4-2 0 15,0-6 0-15,-2-8 0 0,-2-8 0 16,0-8 0-16,-2-6 0 0,0-10 0 15,-3-9 0-15,-1-12 0 0,0-17 0 16,-3-7 0-16,-3-7 0 0,2-7 0 16,-5-1 0-16,3-10 0 0,1-8 0 15,3-7 0-15,2-8 0 0,3-4 0 16,-1-2 0-16,2 0 0 0,0 0 0 16,0 0 0-16,-2-3 0 0,-3-2 0 0,-3-3 0 15,-7-3 0-15,-3-1 0 0,-7-2 0 16,-4 2 0-16,-9-2 0 0,-3 0 0 15,-13 3 0-15,-4 1 0 16,-6 3 0-16,-7 1 0 0,-5 2 0 0,-5 0 0 16,-6 3 0-16,-12 1 0 0,-11-2 0 15,-8 2 0-15,-12-1 0 0,-1-2 0 16,-16-1 0-16,-10-6 0 16,-15-3 0-16,-22-3 0 0,-19-2 0 0,-17 0-10 15,-10 3-10-15,-8 9 3 0,2 8 6 16,-4 6-8-16,4 13 19 0,12 9 2 0,11 2-2 15,16 3-10-15,16-2-6 0,20-2-22 16,16-6-51-16,26-12-83 0,36-12-154 16</inkml:trace>
  <inkml:trace contextRef="#ctx0" brushRef="#br0" timeOffset="5756.66">19648 5614 762 0,'0'0'0'0,"-56"-23"-24"0,56 18 4 0,11 5 20 16,7-1-34-16,11 0-14 15,17 1 43-15,20 0 5 0,27 1 0 0,16-1-2 16,24 1 2-16,17-2 5 0,14 1 4 16,18 4 5-16,16-4 1 15,17 2 0-15,15-1-8 0,13 1 4 0,14 3 3 16,9 0 3-16,9-1-5 0,13-1-6 16,7 2 9-16,11-1-13 0,13-1 9 15,-3 3 10-15,8 0-12 0,9 0 8 16,2 2 2-16,6 1-17 0,4 1 8 0,-6 4 3 15,9 2-13-15,-9 1 13 16,2 2-8-16,-4 1 0 0,-7 1 1 16,-3 1 0-16,-2 1-6 0,-3 0 8 15,-2-1-5-15,-5 1 5 0,-5-4-6 16,-6-2 3-16,-15 1-1 0,-6-3-4 0,-16-2 2 16,-15-1 3-16,-18-2-5 0,-24 1-2 15,-17 0 2-15,-28-1 6 0,-18-2-6 16,-25-4-5-16,-21 1 5 15,-24-1 1-15,-18-4 1 0,-17 1 0 0,-17-1-2 16,-13 0-2-16,-8 0-8 0,-4 0-6 0,0 0-3 16,0 0-6-16,-2 6-10 15,-2 5-15-15,-2 5-45 0,-9 7 13 0,-12 0-52 16,1-2-132-16</inkml:trace>
  <inkml:trace contextRef="#ctx0" brushRef="#br0" timeOffset="6559.67">25576 17281 330 0,'0'0'48'0,"-8"-51"-40"16,2 33 0-16,6 5 32 0,-2 5 21 0,0 4-2 15,2 2-1-15,-2 1-12 16,0 1 0-16,2 0-4 0,-2 0-12 16,2 0-6-16,0 0-7 0,0 0-4 15,0 1-2-15,0 4-3 0,0 6 1 0,0 4-4 16,2 7 6-16,2 7 6 0,-2 4-1 15,4 5-2-15,-2 3-5 0,0 2-1 16,1 5-3-16,-3-2-2 0,4 2 1 16,2-3 1-16,2-1-3 0,-3-6-2 15,-1-2 0-15,2-6 0 0,0-5 0 16,-1-5-6-16,-3-2-8 0,-2-8-6 16,0-4-5-16,0-3-6 0,-2-3-5 15,0 0-14-15,0-10-9 0,0-9 1 16,0-10-13-16,0-12-48 0,-4-1-94 15</inkml:trace>
  <inkml:trace contextRef="#ctx0" brushRef="#br0" timeOffset="6716.9">25595 17498 612 0,'0'0'61'0,"0"0"-35"16,0 0-1-16,0 0 5 0,0 0-14 16,0 0-10-16,0 0 2 0,0 0 10 15,0 0 1-15,52 0 1 0,-21-6-5 0,8-4-2 16,15-2-7-16,-3-3-4 15,5 2-2-15,6-1 0 0,-12 2-18 16,2 1-21-16,-11 0-35 0,-4-2-39 16,-10-3-60-16,-8-2-142 0</inkml:trace>
  <inkml:trace contextRef="#ctx0" brushRef="#br0" timeOffset="6905.52">26029 17329 397 0,'0'0'428'0,"0"0"-391"0,0 0-29 0,0 0 11 15,0 0 6-15,0 0-4 0,0 0-11 16,0 0 2-16,0 0 2 0,-23 34-1 16,26-19 0-16,3 5-4 0,2 6-5 15,2 5 0-15,-1 2-4 0,-3 2 1 16,2 4-1-16,4 3-7 0,-5 3-20 16,7 1-24-16,3 1-28 0,-9-1-73 0,6-14-108 15</inkml:trace>
  <inkml:trace contextRef="#ctx0" brushRef="#br0" timeOffset="19001.97">12880 16738 160 0,'0'0'227'0,"0"0"-227"0,0 0-5 16,0 0 5-16,0 0 15 0,0 0 24 15,0 0-3-15,0 0-11 0,0 0-2 16,-10-28-1-16,10 28-10 0,0-2-5 16,0 1 9-16,0 0 18 0,6-1-34 15,-2 0 0-15,-2-1 0 0,7 2 1 16,-1 0 5-16,0 1 0 0,-2 0 3 0,-2 0-1 16,7 0-2-16,1 5-3 0,-1 3-1 15,3 2 1-15,0-1-1 16,1 0-1-16,4 2 1 0,-3 0-1 0,3 2-1 15,1 0 0-15,-1-2 2 0,6 1-2 16,0-1 0-16,-1 0 1 0,1-1-1 16,2-3 1-16,4-3 1 15,0-1-2-15,-4-4 3 0,-4-2-1 0,-3-4 6 16,5-1 0-16,-10-4 0 0,-1-2 8 16,-2 0 3-16,-7-3 4 0,1-2 0 15,0-5-4-15,2-4-7 0,-4-3-7 16,1 2-1-16,-1 3-4 0,0 3 1 15,0 7 0-15,-4 3 1 0,2 6 7 0,-2 5 5 16,0 0 6-16,0 2 1 16,0 0-4-16,0 2-7 0,0-1-3 0,0 2-7 15,-2 4 0-15,0 8-5 0,-4 7 3 16,2 9 2-16,-1 3 0 0,1 0 3 16,-4 3-2-16,4 10 0 0,0 5 0 15,-2 13 1-15,3 4 0 16,-1 0-2-16,-2-1 0 0,4-4 2 0,-2-5-2 15,4-3 0-15,0-8 0 0,0-7 0 0,0-9 0 16,4-8-12-16,-4-6-5 16,2-5-14-16,-2-6-7 0,2-5-24 0,-2-2-19 15,0-6-8-15,0-13-35 16,0-5-119-16</inkml:trace>
  <inkml:trace contextRef="#ctx0" brushRef="#br0" timeOffset="19761.75">13829 16760 430 0,'0'0'162'0,"0"0"-156"0,0 0-2 0,0 0 35 16,0 0 10-16,0 0-31 16,0 0-14-16,0 0-1 0,-50 62 1 0,46-39 9 15,2 3-2-15,-2 1-2 0,2-3-2 16,2-1 3-16,0-3-1 0,0-1-3 15,0-5-3-15,4-1-3 0,0-5-3 16,9-2 0-16,1-3 1 0,-1-3 1 16,7-3 1-1,-1-9 2-15,4-4 0 0,3-7 0 0,-1-6 1 0,-2-4 3 16,0-5 2-16,-7 0 2 0,1-10 4 0,-7 2-6 16,0 4-1-16,-7 8-4 0,-3 15-2 15,-3 8 2-15,-7 8 19 16,2 2 2-16,6-1-6 0,-6 2-9 0,-5 6-9 15,1 10 0-15,-5 8-2 0,1 2-1 16,-1 6 3-16,1 2 0 0,3 3 1 16,-7 10-1-16,11 0-1 0,-3-1-1 15,6 0 2-15,4-5 0 0,2-3-1 16,6-4 0-16,8-5 0 0,-1-5 0 16,11-4 0-16,-5-5 1 0,6-6-3 15,2-5 3-15,6-4 1 0,0-7-1 16,0-10 2-16,8-8 0 0,1-9 2 0,7-7 1 15,-5-8 0-15,11-11-4 16,-5-6 1-16,8-17 0 0,4-4 1 16,2-4-2-16,-4 5-1 0,-17 14-2 0,-3 8 1 15,-13 14 1-15,-7 13 2 0,-14 12-1 16,-8 11 0-16,-8 1 5 0,-9 4 0 16,-1 5-1-16,-7 4-2 15,-6 15 2-15,-4 8-5 0,1 8 0 0,1 5 0 16,4 4 0-16,7 1 1 0,1-4-1 15,10-6 0-15,3-4 1 0,6-4-1 0,4-3-1 16,2 0 0-16,6-3 0 0,5 1 1 16,-1-2-1-16,9 4 1 0,-7-5 1 15,9 1-1-15,-11-1 2 16,9 0 0-16,-4-2 2 0,1 0-1 0,-3 0 0 16,1-1 4-16,-3-4-1 0,-3 0 2 15,-4 0-1-15,-2 0 0 0,-4 0 3 16,0 1-4-16,-8 3-6 0,-11 3 0 15,-5 7 0-15,-12 4 0 0,-7 2 0 16,-11 2 0-16,-6-2 0 0,-6 1 0 16,-6 0 0-1,2 2 0-15,1-4-24 0,9-2-17 0,13-3-17 0,10-8-38 16,8-11-48-16,12-8-116 0</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5:15:48.599"/>
    </inkml:context>
    <inkml:brush xml:id="br0">
      <inkml:brushProperty name="width" value="0.05292" units="cm"/>
      <inkml:brushProperty name="height" value="0.05292" units="cm"/>
      <inkml:brushProperty name="color" value="#FF0000"/>
    </inkml:brush>
  </inkml:definitions>
  <inkml:trace contextRef="#ctx0" brushRef="#br0">14476 13844 646 0,'0'0'0'0,"0"0"-1"0,0 0 1 0,0 0 0 15,0 0 2-15,0 0 4 16,0 0 8-16,0 0 1 0,0 0-2 0,-4-38-7 16,8 39-6-16,6 6-1 15,9 2-2-15,4 7 1 0,-1 5 2 0,7 1 0 16,4 5 2-16,7-1 0 16,3-2-2-16,-1 0 3 0,3-7-3 0,7-3 1 15,-7-6-1-15,5-7 1 0,-5-2 1 16,1-9 0-16,-9-4 0 0,-4-4-2 15,-4-4 1-15,-6-3 0 0,-1-7 0 16,-1-3 3-16,-6-6 3 0,-5-4 1 16,2 0 1-16,-3 1-2 0,-7 9 7 15,0 8 4-15,-2 10 5 0,0 10 0 0,0 7 3 16,0 0 1-16,0 0-10 16,0 9-10-16,0 9-7 0,0 15 1 15,-4 16-1-15,4 10 0 0,-5 10 3 0,3 7-2 16,-4 9 2-16,0 2-1 0,2 2 2 15,-2-2-4-15,1-5-4 0,3-6 4 16,0-7 0-16,0-10 0 0,2-10 0 16,0-14-2-16,0-10-11 0,0-13-17 15,2-8-17-15,-2-5-33 0,4-17-16 16,1-10-25-16,1-18-38 0</inkml:trace>
  <inkml:trace contextRef="#ctx0" brushRef="#br0" timeOffset="685.43">15572 13876 273 0,'0'0'467'0,"0"0"-462"15,0 0-4-15,0 0-1 0,0 0 5 16,-11 63-3-16,15-47 4 0,5-1 6 16,3-1 3-16,-4 0-7 0,1 0-6 15,3-3-1-15,-2-4 1 0,-3 0-1 16,1-3 2-16,4-1 0 0,-1-1-1 0,1-2 0 15,5-7 1-15,-5-5 1 16,7-6-2-16,-5-5 0 0,5-6-1 16,-9-2 0-16,0-1 1 0,1-3-1 0,-7 2 0 15,-2 3-2-15,-2 7 1 0,0 10 0 16,-4 7 2-16,2 4 1 0,-5 2 16 16,1 5-5-16,-2 11-10 0,2 8-4 15,-11 15-2-15,3 10 1 0,1 6 1 16,-1 3 0-16,6-5 0 0,1-4-3 15,5-5-1-15,4-8 2 0,7-6 0 16,3-7 0-16,7-5 0 0,8-5 1 16,4-5 1-16,6-6-1 0,0-5 1 15,2-11 0-15,9-8 1 16,-5-10 0-16,-1-7 1 0,-1-10-2 0,4-9-1 0,-5-8 1 16,-5-8 1-16,0-5 3 15,-4-1 1-15,0 0-5 0,-10 9-2 0,-3 11 2 16,-3 17 1-16,-7 18 0 0,-4 14 0 15,-4 7-1-15,0 4 1 0,0 0 2 16,0 1 0-16,0 7-3 0,-4 6 0 16,-4 9-2-16,-1 5 0 0,3 2 2 15,6-6 0-15,0-1 0 0,4-2-1 16,7-2 1-16,-3-2-2 0,2 0 1 16,5-2 1-16,1 2 0 0,7-2 2 0,-4 2 0 15,5-1 0-15,5 2 0 0,-2 2 4 16,-6-2 0-1,2-1 6-15,-3 0 0 0,-5-4 0 0,-7-1 2 0,2-1 3 16,-5-2-2-16,-5 3-1 0,-3 2-1 16,-11 3-2-16,0 2-1 0,-15 4 2 15,-11 2-12-15,-11 1 0 0,-13 2 0 16,-9 1 0-16,-5 3 0 0,-11-1-6 16,-8-1-20-16,-7 3-22 15,-16-1-33-15,-12 0-100 0,-15-5-292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5:15:58.734"/>
    </inkml:context>
    <inkml:brush xml:id="br0">
      <inkml:brushProperty name="width" value="0.05292" units="cm"/>
      <inkml:brushProperty name="height" value="0.05292" units="cm"/>
      <inkml:brushProperty name="color" value="#FF0000"/>
    </inkml:brush>
  </inkml:definitions>
  <inkml:trace contextRef="#ctx0" brushRef="#br0">15598 13391 313 0,'0'0'33'0,"0"0"8"0,0 0-22 0,0 0 6 16,0 0-11-16,0 0 11 0,0 0 6 15,0 0-4-15,0 0 0 0,65 38-9 16,-47-27-6-16,1 4-3 0,6 2 1 16,-1 3 8-16,1 3-6 0,2 0-4 15,2 0-2-15,2 0-2 0,0-3-2 16,-2-5 0-16,0-4 2 0,-4-5 2 16,4-5-2-16,-2-1 0 0,1-5-1 0,3-10-2 15,3-1 0-15,-1-6 1 16,0-5 0-16,0-2 6 0,2-8 11 0,-2-5-2 15,-2-5 0-15,0-1-1 0,-12 2-3 16,-1 4-6-16,-3 10-2 0,-7 11 2 16,-4 9 6-1,-4 10 8-15,0 2 3 0,0 0-2 0,0 0-9 0,0 6-10 0,0 10-3 16,-4 12-3-16,-4 12 3 16,-1 7 0-16,3 5 1 0,4 5-1 15,0 1 1-15,0 4 0 0,0 3 0 16,2 0-1-16,0-2 2 0,2-3-2 15,-2-3 0-15,4-5 0 0,-2-8 1 16,2-9-1-16,-2-8-18 0,3-11-9 0,-1-4-14 16,0-7-22-16,-4-5-8 0,2-4-4 15,2-17-33-15,2-15-47 0,-2-5-118 16</inkml:trace>
  <inkml:trace contextRef="#ctx0" brushRef="#br0" timeOffset="597.09">16702 13480 647 0,'0'0'40'16,"0"0"-25"-16,-51 30 2 0,40-17 23 0,3-2-21 16,4 4-12-16,2 1 0 0,2 2-6 15,0 3 3-15,-2 1-1 0,2-1 1 16,2 0 2-16,-2 0-1 0,4-3-2 16,6-4-2-1,1 1-1-15,-1-7 0 0,9-2 0 0,-7-3 0 0,9-3 0 16,-5-6 0-16,5-9 1 0,-5-6 1 15,3-6 1-15,-5-4-1 0,1-4 1 16,-11-3-3-16,-2-1 3 0,-2 0-1 16,-4 4-2-16,-6 8 1 0,-1 9 0 15,1 9-1-15,2 4 2 0,-5 3 10 16,5 2 1-16,0 10-9 0,0 8-4 16,-5 11-3-16,7 6 2 0,2 0 0 0,2 3 0 15,4-4 1-15,2-2 0 0,6-2 0 16,7-3 0-16,-5-3 0 0,13-9 0 15,0-4 0-15,0-5 0 0,8-6 0 16,4-4 1-16,2-13 1 0,0-9-1 31,3-7 0-31,1-7-1 0,1-4 2 0,-7-8 1 0,-4-2 0 0,-4-1 4 32,-6-5-3-32,-7 0 1 0,-3 2-5 15,-3 7 2-15,-6 9-1 0,-4 17 2 0,0 8-2 0,0 12 6 0,-2 3 7 16,0 1-2-16,2 0-6 0,0 1-6 15,-2 13-3-15,0 6-4 0,2 9 5 16,0 0 2 0,8 4 1-16,2 2-1 0,5-2 1 15,5 3 2-15,5-2 0 0,4-1 3 16,2-3 0-16,0-3 0 0,-4-2 5 16,-4-3 2-16,-7-5 0 15,-7 2-1-15,-5-7-3 0,-4 0-1 0,-2 1-2 16,-11 0-6-16,-11 2 0 0,-16 0 0 15,-18 3 0-15,-16 1 0 0,-19 1 0 16,-15 6 0-16,-11 2-12 0,-8 5-36 16,-3 4-21-16,0-1-42 0,-4 0-62 15,-3-7-135-15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5:16:05.930"/>
    </inkml:context>
    <inkml:brush xml:id="br0">
      <inkml:brushProperty name="width" value="0.05292" units="cm"/>
      <inkml:brushProperty name="height" value="0.05292" units="cm"/>
      <inkml:brushProperty name="color" value="#FF0000"/>
    </inkml:brush>
  </inkml:definitions>
  <inkml:trace contextRef="#ctx0" brushRef="#br0">16760 13534 273 0,'0'0'14'0,"0"0"-8"16,0 0 10-16,0 0 8 0,0 0 3 0,0 0 13 15,0 0-2-15,0 0 3 16,0 0 30-16,35-27-60 0,-31 30 3 0,3 5 5 16,1 6 4-16,-4 4-2 0,0 9 1 15,0 8-4-15,-4 9-3 0,0 7-2 16,0 6 2-16,0 2-6 0,-2 6-2 16,-2-1-4-16,2-2-2 0,2-5 2 15,-2-9-3-15,2-6-2 0,0-8 2 16,2-11 0-16,-2-7 0 0,0-8 0 0,0-5 0 15,0-1-1-15,0-2-2 16,0-3 2-16,0-11 1 0,0-10 4 16,-6-9-1-16,-4-7-1 0,1-7-1 15,1-5-1-15,-4-7 0 0,-1-5 0 0,1-1 0 16,4 4 0-16,-1 5-1 0,5 14 0 16,4 11 1-16,0 11 0 0,0 10 0 15,2 4 4-15,0 3 3 0,0 3 1 16,7 0-8-16,1 3-1 0,0 3-2 15,13 2 3-15,-6 8 0 0,7 7 1 16,3 6 0-16,4 8 0 0,0 7 2 16,2 7-2-16,2 6 0 0,1 2 1 15,1-3-2-15,-2-4 3 0,2-9 5 16,-6-5-5-16,-2-8-1 0,-2-7-2 16,-8-6 1-16,-5-7 1 0,-2-6 1 15,-1-2 3-15,-3-2 12 0,-2-13 5 0,3-11 11 16,5-14-2-16,-2-13-8 0,3-9-11 15,-3-9-5-15,3-7-4 16,-1-4-1-16,-1-3-3 0,-7-3 0 0,0 7 0 16,-6 7 0-16,0 13 0 0,-6 17 1 15,0 14-1-15,-3 15 2 0,3 4 0 16,-2 3 2-16,0 3-3 0,3 2-1 16,-1 5-2-16,0 17-2 0,-2 9-5 15,0 11-6-15,5 6-7 0,3 6-2 16,0 1-15-16,3 0-26 0,11-1-28 15,-2-6-21-15,11-9-25 0,-2-8 34 0,4-13-65 16</inkml:trace>
  <inkml:trace contextRef="#ctx0" brushRef="#br0" timeOffset="350.53">18040 13444 671 0,'0'0'47'0,"0"0"-27"0,0 0 8 15,-56-21 17-15,46 21-18 0,3 5-7 16,-3 2-7-16,4 5-7 0,-2 6-6 16,-3 4 0-16,-1 10 0 0,-3 6 0 0,-1 4 1 15,3 3 0-15,5 5 0 16,-2 3-1-16,6 1 1 0,4-1 0 0,2-3-1 16,8-8 0-16,3-6 0 0,5-7 0 15,3-11-4-15,4-6 3 16,4-12 0-16,4-4 1 0,2-13 2 0,4-12-1 15,0-7 3-15,-1-8 4 0,1-6 4 16,-12-4 3-16,-5-3 2 0,-5-2-2 16,-13-3 1-16,-4-2-7 0,-12 4-3 15,-3 9-4-15,-5 12 0 0,-9 13 1 16,0 9 0-16,-11 11 1 0,3 6-2 16,-6 6-2-16,-1 12-3 0,-5 8 0 15,7 5-11-15,5 4-12 0,6 3-6 16,6 2-20-16,9 4-42 0,-1-3-60 15,3-8-214-15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5:16:18.960"/>
    </inkml:context>
    <inkml:brush xml:id="br0">
      <inkml:brushProperty name="width" value="0.05292" units="cm"/>
      <inkml:brushProperty name="height" value="0.05292" units="cm"/>
      <inkml:brushProperty name="color" value="#FF0000"/>
    </inkml:brush>
  </inkml:definitions>
  <inkml:trace contextRef="#ctx0" brushRef="#br0">3938 4571 111 0,'0'0'0'16,"0"0"-38"-1,0 0 38-15,0 0 7 0,-2-58-5 0,2 47-2 0,0 0 0 16,0 2 0-16,-4-1 2 0,0-1 0 15,-3 3 12-15,1-1 9 0,-2 2-7 0,2 1 0 16,2 2 2-16,1 0 10 0,1 2 15 16,0 0-2-16,2 0-5 0,0 2 9 15,0 0-4-15,0-1-2 16,0-1-5-16,0 2-1 0,0 0-7 0,0 0-4 16,0 0-2-16,0 0-2 0,0 0-2 15,0 0-4-15,0 0-2 0,0 0-2 16,0 0-1-16,0 0 2 0,0 0 2 15,2-1 2-15,-2 1 1 0,0 0-1 16,0 0-5-16,0 0-2 0,0 7-3 16,2 3-2-16,1 2 3 0,-3 3 27 0,2 5-14 15,-2-2-9-15,0 7-4 16,0 2-1 0,2 4 2-16,-2 2 1 0,2 1-1 0,0-1-1 0,4 5-1 0,-4 1 2 15,4 1 1-15,-2 3 3 16,1 0-3-16,-1 4-1 15,0 0-3-15,0 5 3 0,0 1-3 0,-2 4 1 0,0 3 0 16,-2 1 0-16,0 1 0 0,0 2-1 16,-2-1 0-16,0-1 1 0,-2 0 0 15,0 2 0-15,2 1-1 0,-2 2 2 16,2 4-1-16,-3 1 1 0,3 2-1 16,-2 1-3-16,0 3 0 0,-2-2 1 15,2 0-1-15,2 2 1 0,0 1 0 0,-3 3-1 16,1 0 2-16,2 1 1 15,-2 5-2-15,0 2 0 0,-6 5-1 16,3 2-3 0,5-4 3-16,0 1 2 0,2-2 1 0,-2 2-1 0,0 2 2 0,2 0-2 15,0 2 4-15,0-1-2 0,4 1-4 16,0 5 1-16,1-2-1 0,-1 1 2 16,4-2 0-16,0-1-1 0,-2 1 1 15,1-2 1-15,3 0-1 0,-4 1-2 16,0 0-3-16,1 2 3 15,1-4 3-15,0 2-2 0,-2 5 1 0,-4 0 2 16,-2 3-1-16,-2-2 0 0,-2-2-3 0,2-4-3 16,-4-1 3-16,0-1 3 15,-3-5-3-15,5 3 1 0,-4-5 4 0,2 1-1 16,0-1-1-16,2-3-3 0,1-1 0 16,1-3 0-16,0-3 2 0,-2-5-2 31,-2-2 1-31,0-3 0 0,2-5 0 15,-3-2 0-15,3-4 1 0,0-5-1 16,0-2 0-16,0-6-1 0,-2-3-2 16,2-4 2-16,2-4-2 0,2-1 2 15,-3-3 1-15,3-4-1 0,0-2 0 0,0-3 0 16,5-4 1-16,-3-2-1 16,4-5 0-16,-2-2 0 0,2 0 0 15,-2-3 0-15,0 0 1 0,3-1-1 0,5 0 0 16,-2-2 1-16,-1 0 1 0,3 0 0 15,0-2-1-15,1 0 1 0,5-1 3 16,3 0-2-16,-2-1 0 0,8-3-1 16,2-2-2-16,4 2 2 0,4-3 0 15,2 0-1-15,9-1 0 0,1-3 2 16,11 0-2-16,4-3-1 0,5 0 0 16,3 2 0-16,11 2-1 0,-1-2 0 0,5-1 1 15,2 0 1-15,6 0 1 16,0 4 1-16,2 0-1 0,5 1 0 0,-3 3-2 15,4 1-1-15,7-2-8 16,-1 0 9-16,3-2 1 0,6 3 0 0,-3-3 2 16,12-1 0-16,3 1 1 0,2-3-4 15,2 0-5-15,5 2 3 0,-1 0 2 16,3 1 2-16,-5 6 2 0,7 2-3 16,0 0-1-16,-1 3-10 0,-1 3 10 15,2 1 2-15,3-1 2 0,-1 3-1 16,4-1-3-16,4-2-3 0,0 2 1 15,6-1 2-15,2-1 2 0,5-2 2 16,3-4-4-16,1 2-8 0,1-4 8 16,1 5 2-16,-3 0 2 0,5 1 1 15,-3 2-5-15,-3 1-9 0,-1 4 9 16,1 1 3-16,-3 1 3 0,2 2-6 16,-1-1-11-16,-5 2 11 0,0 2 1 0,3 2 5 15,-1 2-6-15,2-2-3 0,1 2 2 16,1 3 1-16,1 1 4 0,-5 0 0 15,4-4-4-15,-1-4-9 0,3-1 9 16,1-4 1-16,-5 3 4 0,2-1-5 16,-1-2-3-16,-3 0 3 0,0 1 1 15,-1-3 4-15,1 3-5 0,-2-4 0 16,0-1-8-16,1-3 8 0,-3 1 3 16,6-2 2-16,1 0-5 0,1 0 0 15,5-2-5-15,-1-2 5 0,-1 1 5 16,-3 0-5-16,3-1 0 0,-9 1-6 15,-2 1 6-15,-4 0 6 0,-6-2-6 0,2 4 0 16,-7-2 0-16,-1 1 0 0,2 3 0 16,-3-4 0-16,1 0 0 0,4 1 0 15,2-4 0-15,4-1-4 0,-5 1 4 16,8 0 4-16,-1-1-4 0,-2-1 0 16,2 1 0-16,2-1 0 0,-4 0 0 15,-2-1 0-15,-1 0 0 0,-3-2 0 16,4-1 0-16,-4-1-4 0,0-2 4 15,-3-3 4-15,-3 2-4 0,4-1 0 16,-3 0 0-16,1 1 0 0,-1-3 0 16,-3 1 0-16,-1 0 0 0,-1 0 0 0,-5-1 0 15,0 0 0-15,5-2 0 0,-1 1 0 16,3-2 0-16,1 2 0 16,1-1 0-16,4-2 0 0,4 0 0 0,1-1 0 15,3 1 0-15,4 1 0 0,-4 1 0 16,5-2 0-16,-1 0 0 15,2 1 0-15,-10 0 0 0,8 4 0 0,0 2 0 16,-4-1 0-16,6 0 0 0,0 0 0 16,0 1 0-16,-4-1 0 0,2 3 0 15,3-2 0-15,5 2 0 0,-2-1 0 16,5 1 0-16,-3 4 0 0,0 1 0 16,1 3 0-16,-3-1 0 0,-2-1 0 15,3 5 0-15,-3 1 0 0,-4-1 0 0,0-2 0 16,2 2 0-16,-4 1 0 15,-4 0 0-15,4-1 0 0,-8 1 0 16,2 1 0-16,-9 0 0 0,-1 3 0 0,-1-2 0 16,-3 0 0-16,-5-1 0 0,-2 0 0 15,0-3 0-15,-4 3 0 0,0-2 0 16,-2 3 0-16,4 1 0 0,-2-4 0 16,-4 2 0-16,-6-1 0 0,-4-1 0 15,-7 1 0-15,-6-2 0 0,-8 1 0 16,-4-3 0-16,-9 0 0 0,-10 0 0 15,-6-1 0-15,-8 1 0 0,-4 0 0 16,-9-2 0-16,-6 0 0 0,-2 1 0 0,-6-1 0 16,-5 1 0-16,1-3 0 15,-4 0 0-15,1 2 0 0,-1 0 0 16,-1 1 0-16,-1-1 0 0,1 1 0 0,-3 0 0 16,-1-1 0-16,-2 0 0 0,-1 1 0 15,-3-2 0-15,-4 3 0 0,-2-3 0 16,0 3 0-16,0 0 0 0,0 0 0 15,0 0 0-15,0 0-3 0,0 0-10 16,0 0-4-16,0 0-6 0,0 0-6 16,-2 0-1-16,-2 2-2 0,-2-2-8 15,-5 0-13-15,-5-12-25 0,-11-12-17 16,8-10-99-16</inkml:trace>
  <inkml:trace contextRef="#ctx0" brushRef="#br0" timeOffset="943.03">31565 4510 533 0,'0'0'6'16,"-2"-53"-2"-16,0 36-2 0,-4 0 29 15,-3 1-3-15,1 4-9 0,0-2 7 16,4 4-1-16,0 1 2 0,1 4 2 15,3 3-6-15,0 0 0 0,0 1 1 16,0 1-13-16,0 0-6 0,0 0-5 16,0 0 0-16,0 5 0 0,5 7-3 15,-1 6 3-15,-2 5 2 0,8 7 3 16,-4 5 4-16,9 6 1 0,-5 3 2 16,3 5-2-16,-1 7 2 0,4 4-2 15,-1 9 0-15,-1 0 2 0,1 6-3 16,-1 5-6-16,3 4 0 0,-5 5 2 0,5 4 2 15,-3 3 1-15,5 6 2 0,-5 4-3 16,7-1 0-16,-4 5 1 0,3 4-1 16,-1-1-6-16,-1 3 1 0,-1 1 0 15,0 1 2-15,-3 3 0 0,0 3 3 16,-1-1 0-16,-3 5-2 0,-2-3-5 16,-3 3 0-16,-3-1 2 0,-2 1 0 15,0 0 2-15,0-4 0 16,-2 2-4-16,0-4 0 0,-1 3-4 0,1 0 4 15,0-2 4-15,2 1-4 0,0 1 0 16,2-4 0-16,0 1 0 0,-2-5 0 0,0 1 0 16,0-3 0-16,0-2 0 0,0-3 0 15,3-2 0-15,-1-3 0 0,0 2 0 16,-2-1 0-16,2-1 0 0,6-4 0 16,4-3 0-16,3-1 0 0,6-1 0 15,1 2 0-15,-1-3 0 0,0-3 0 16,-3-3 0-16,1-6 0 0,-3-3 0 15,-1-6 0-15,-5-1 0 0,-6 0 0 16,3-7 0-16,-5 0 0 0,0-8 0 16,2-7 0-16,0-2 0 0,-4-9 0 15,0-5 0-15,0-5 0 16,0-4 0-16,2-8 0 0,-2-6 0 0,-2-5 0 0,0-4 0 16,0-3 0-16,-9-6-23 0,-7-15-3 15,-17-17-18-15,-19-25-44 0,-16-23-70 16,-23-7-287-16</inkml:trace>
  <inkml:trace contextRef="#ctx0" brushRef="#br0" timeOffset="2546.62">3225 4543 295 0,'0'0'158'15,"0"0"-158"-15,0 0 2 0,0 0 6 16,0 0 30-16,0 0-36 16,0 0-2-16,0 0-10 0,0 0 10 0,20-18 4 15,5 23-1-15,4 0 1 0,6-1 3 16,5 0 1-1,9-2 2-15,-3-2-2 16,9 0 6-16,7 0 5 0,7-1-4 0,3 0-1 0,9-3-1 0,8 0-1 31,4-2 0-31,8-2 1 0,4 1 2 16,9 0-8-16,2 1 5 0,12-2-2 16,4 0-7-16,5-1 1 0,1-1-1 15,13 4 4-15,2-2 1 0,4 0 3 16,8 1-2-16,9 0-8 0,2 2 6 0,4-3 3 15,6 0 1-15,0 1 1 0,4-2-10 16,4 1 6-16,5 1 2 0,3-1-1 16,1 0-1-16,3 1-7 0,1 1 8 15,-2 2 0-15,4-1 0 0,-1 0-9 16,5 0 1-16,-2 0 1 0,2 1 9 16,4-1-11-16,-6 2 5 0,8-1-5 0,-2 1 8 15,2 2-8-15,2-2 4 16,1 0-4-16,1 0 7 0,0 0-6 15,-6-1 3-15,4 1-4 0,3 1 8 16,-7 1-5-16,0 0-1 0,-4 4-2 16,4 2 4-16,-7-2 0 0,8 3-4 0,-10 2-4 15,7-1 4-15,-4 0 8 0,-4 2-8 16,8-2-4-16,-6 1 4 0,1 2 5 16,3-3-5-16,-10 2-7 0,2 1 7 15,-3-1 5-15,7 0-5 0,-4-1-2 16,-1-1 2-16,3 0 3 0,0 0 2 15,4-1-5-15,-7 5-5 0,1-2 5 16,-3 3 7-16,5 1-7 0,0-1 2 0,0 2-2 16,1-1 6-16,5 3-1 15,-2-3-5-15,-2 3-3 0,2-1 3 16,2-1 7-16,0 3-7 0,-3-2-4 16,5 3 4-16,2 1 4 0,0 2-4 15,-4 0-5-15,2-2 5 0,2-3 4 0,0-1-4 16,0-5-2-16,-2 2 2 0,-2 0 4 15,2 0-3-15,2 0-1 0,-2-2-5 16,4 0 5-16,-10 1 6 0,2-1-6 16,0 1-5-16,-4-4 5 0,-3 0 6 15,3 1-6-15,-6-4-7 0,-1 2 7 16,-6-2 5-16,3 1-5 0,-5-1-5 16,2-2 5-16,1 2 3 0,-5 0 2 15,0-1-5-15,0 0-6 0,2-1 6 16,-4 0 4-16,-6 0 1 0,9 1-5 0,-10-2-8 15,3-2 8-15,-6 0 5 0,0 1-2 16,-4-3-3-16,-5-2-8 0,-6 1 8 16,1-2 4-16,-7 0 1 0,-4-2-5 15,0 1-8-15,-11 2 8 0,1 0 3 16,-9 2 0-16,-10-4-1 0,3 0-2 16,-3 2-7-16,-9 1 7 0,1 1 0 15,-8-2 2-15,3 4 2 0,-3-1-2 16,-5 2-2-16,2-1-4 0,-1 1 2 15,-5-1 2-15,0 1 2 0,0 0-2 16,-1-1 2-16,1 1 0 0,-4-1 0 16,4 3-2-16,0-1-7 0,-6 2 6 15,2 2 1-15,-8-1 1 0,0 5 0 0,-8-5 1 16,-5 2 0-16,-4-1 3 0,-8-1-1 16,-4-1-1-16,-4-3-2 0,-9 0-1 15,1 0 3-15,-7 0-1 0,-2 0 1 16,-6-2-2-16,-2-1 1 0,-2 1 0 15,-10-1 0-15,-3 1-1 0,-8 0 1 16,-3 0 0-16,-3 1-1 0,0-3 1 16,0 4-1-16,0 0-1 0,0 0-2 15,0 0-3-15,0 0-3 0,0 1-7 16,0 1-6-16,0 5-5 0,0 2-14 0,0 7 0 16,0 3-4-16,0 2-14 0,-3 3-10 15,1 1-21-15,-6 0-30 0,-4-5-40 16,-1-4-89-16</inkml:trace>
  <inkml:trace contextRef="#ctx0" brushRef="#br0" timeOffset="4163.67">2357 6579 295 0,'0'0'56'0,"0"0"-11"0,0 0 14 16,0 0 8-16,0 0-13 15,0 0-13-15,-7-51-4 0,5 45 0 0,-2 2-2 16,0 1-4-16,2 0-5 0,-2 1-4 16,2 0-12-16,-4 0-4 0,-3 1-2 15,3 0-1-15,0 1 0 0,-7 1-2 16,-5 8-1-16,1 7 0 0,-5 4 0 15,-7 7-1-15,2 5 1 0,-2 2 0 16,6 4 0-16,0 0 0 0,1 1 0 16,7-2 0-16,-1 0 0 0,5 0 0 15,7 0-2-15,0 0 1 0,4 2 1 16,0-2-2-16,6-1 1 0,2-2 1 16,11-1-2-16,-4-2 2 15,9-4 0-15,-1-5 0 0,2 0 0 0,4-5-1 0,-2-2 1 16,4-4 1-16,-2-6 1 15,-5-2-2-15,-3-3 0 0,2-3 1 0,-9-2 1 16,3-2-1-16,-11 1 0 16,0 1 1-16,-2 0 0 0,-2-1 0 0,-2-2 0 15,0 0 1-15,-4-5 0 0,-6-3-2 16,-2 0 1-16,-7-2-2 0,-2 2 0 16,5 2-4-16,-5 2 1 0,9 6 1 15,1 1 1-15,5 3 0 0,6 0 0 16,0 1 1-16,0 1 0 0,0-1 0 15,0 0-1-15,0 0 0 0,4-2 1 0,2-3 2 16,3-6-1-16,1-1 0 16,13-2 2-16,2 0 0 15,-3 2 2-15,3-1-1 0,0 6 2 0,-2 1-1 16,-5 1 0-16,5 4-3 0,-8 0 0 0,5 2-1 16,-7 3-1-16,3 2 1 0,-10 3-1 15,3 1 2-15,-3 4-2 0,-2 2 2 16,-4 3 1-16,-4 1 2 0,0 2 0 15,0 0 0-15,-1 2-2 16,3-4-1-16,2 2-2 0,0-3 1 0,0 0-1 16,2-4 0-16,5-3-1 0,3-2 1 15,-4 0 0-15,-2-2-1 0,0-1 1 16,-2-1 1-16,1 2-1 0,-1 0 0 16,-2 5-28-16,-7 3-35 0,1 2-62 15,-10-1-91-15</inkml:trace>
  <inkml:trace contextRef="#ctx0" brushRef="#br0" timeOffset="5169.42">2797 12355 465 0,'0'0'27'0,"0"0"-15"16,0 0 14-16,0 0 16 0,0 0-14 15,0 0-1-15,0 0 3 0,0 0-3 16,0 0-6-16,-2 9-3 0,6 2-1 16,-2 2 5-16,2 6 0 0,4 10 1 0,5 7-5 15,-7 9-3-15,2 10-3 16,0 9 0-16,3 9 0 0,-5 7 0 0,-4 7-2 15,0 6 0-15,0 7-2 0,0 7 0 16,0 3 2-16,-2 7-5 0,2 3 2 16,-2 0 1-16,2 2-1 0,5 2 1 15,-5 4-1-15,2 7 1 0,-4 10 0 16,0 4 0-16,0 2-6 0,-4-3 5 16,2-8-2-16,2-6 0 0,0-5-1 15,0-2-4-15,0 0 0 0,2 1 0 16,0 0 0-16,-4-2 0 0,2-1 0 15,0-4 0-15,0-9 0 0,-6-4 0 0,-1-5 0 16,1-7 0-16,4-4 0 0,0-7 0 16,0-17 0-16,0-4 0 15,0-5 0-15,2 0 0 0,-4 3-8 0,2-5-13 16,-7-5-14-16,1-5-10 0,2-8-20 16,-2-5-32-16,-5-4-7 0,3-3-53 15,-3-7-129-15</inkml:trace>
  <inkml:trace contextRef="#ctx0" brushRef="#br0" timeOffset="9659.84">2323 12586 300 0,'0'0'3'0,"0"0"-1"0,0 0-2 16,0 0 23-16,56 16 4 0,-35-13-2 15,2 0 8-15,1-2-5 0,5 2-2 0,7 0-7 16,3 0 9-16,8 0-4 16,-3 2-5-16,14-1 3 0,2-3-7 15,6 3-2-15,6 0 1 0,9 0-2 16,8 0 0-16,6 1 0 0,4-1 1 0,4 0 1 16,7 0-2-16,8-2-3 0,6-2-2 15,4 2 2-15,4-2 1 0,3-2 5 16,3 2 4-16,3 0 1 0,5-6-3 15,5-3-10-15,4-3 2 0,-2-3 1 16,6 0 0-16,5-1-2 0,-3-4 2 16,4 2-10-16,1-1 3 15,-1 3 0-15,0 1 6 0,1 1 2 16,1 2-6-16,1-1-4 0,1 2-1 16,-1 0 4-16,3 2 1 0,1 0-2 0,-1-1-3 0,3 1-4 15,0-3 4-15,1 3 4 16,3 1 3-16,6 1-7 0,0-1-5 15,4-2 5-15,2 1 6 0,-2 0-3 16,3 0-3-16,1-1-7 0,-6 0 7 0,0 1 5 16,2-1 0-16,-4-4-5 0,0 3-1 15,2 2 1-15,-4-1 7 0,2 0 0 0,-2-1-7 16,0 1-3-16,-9-1 3 0,7 1 5 16,-2-1 0-16,2-1-5 0,4-1-5 15,0 0 5-15,0 1 5 0,6 0-3 16,-4-1-2-16,0 1-7 0,0 1 7 15,-8-1 3-15,4 2-3 0,0 1-1 16,-7 1 0-16,5 2 1 0,-8-1 5 16,-3 6-3-16,-3 0-2 15,1-1-9-15,-4 4 9 0,1-1 5 0,-3 2 0 0,2 0-5 16,0 1-8-16,-1 1 8 0,-3-1 3 16,4 2 2-1,-4-2 1-15,7 2-6 0,-5 3-4 0,2 0 4 0,3 3 4 16,-1 1 1-16,0 2-5 0,3-1-5 0,1 2 5 15,-1-2 1-15,-1 0 3 16,1-1-4-16,-1 2 0 0,-2-1-8 16,-1 3 8-16,-5 1 4 0,-2-2 1 15,4 1-5-15,-2-2-7 0,-2-1 7 0,5 2 1 16,-3-4 3-16,2 0-1 0,2-2-3 16,-1-3-8-16,-5 4 8 0,-2-2 3 15,0-1 1-15,0 1-4 0,2-4-3 16,-2 0 2-1,4-2 1-15,-2-3 3 0,-4 0 2 0,2 0-5 0,0 0-8 16,-8-1 8-16,4-2 0 0,-8 1 4 16,-1-3 1-16,3 0-5 0,-5-1-8 15,1 0 8-15,-5 0 1 0,-1 0 1 16,-3-1 1-16,-2 0-2 0,1-1-1 16,1 1-9-16,-2 0 9 0,2 0 2 15,-1 3 1-15,1-3 0 0,0 0-3 0,5 0-2 16,-1-2 0-16,3 1 2 0,1-2 1 15,-3 2 1-15,-1 1 1 16,5 0-3-16,3 2-6 0,-1 1 5 0,10-1 1 16,-8 2 3-16,10 1 3 0,-9 1-4 15,5-2-2-15,-4 1-8 0,-2 2 8 32,2-1 2-32,-7 1 2 0,7-2-4 0,2 2 0 0,2 0-8 0,-1 2 8 15,8 1 2-15,-3 0 2 0,-4 0 0 16,6 0-4-16,-4 0-9 0,-9 1 9 15,1 0 2-15,-4 1 3 0,-5 0-5 16,-6-1 0-16,-6 1-8 0,0 0 8 16,-4-2 1-16,-8 1 3 15,-1 0-3-15,-1-1 3 0,-5 2-4 0,3-3-6 0,-1 3 5 16,-3-2 1-16,-3 1 0 16,-4 1 2-16,-6-1-1 0,2 1 2 0,-4-2-3 15,0 0 0-15,-6 0-8 0,-3-3 8 16,-1 1 0-16,-9 0 1 0,-2 2 0 15,0 1 1-15,-6 0-2 0,-2 0 3 16,-8 1-3-16,2-1 2 0,-5-1 0 31,-3 0-2-31,-1-3-4 0,-3 0 4 0,-1 0-3 0,-4 0 3 0,-2 0 0 0,3 0 0 16,-1-2 1-16,2 4-1 0,5-1 0 16,-1 2 0-16,0 0 2 0,3 0-2 15,-3 0 0-15,-1 1 1 16,-3-1-1-16,-4 3 0 15,-4 0 2-15,-6-2 6 16,-5 0-2-16,-7 1-1 0,1-2 1 16,-5 3-1-16,-5-3-2 0,0 0 1 15,0 4-1-15,0 2-1 0,0 1 0 16,3 5 0-16,-5 3-1 0,0 4 0 16,0 4 0-16,0 2 0 0,2 4-1 15,-2 0 0-15,-2 4 1 0,2 2 0 16,-2 2-1-16,0 3 2 0,-4 4-2 0,0 3 3 15,2 2-1-15,-4 5-2 0,-5 3 0 16,5 1-1-16,-2 1-1 16,4-3 1-16,-3 5 1 0,1 2 1 0,2 1-1 15,-2 2 0-15,2 0 0 0,2 0 2 16,0 1-1-16,-1-1 0 0,1 0 2 16,0 1-3-16,0-2 0 0,0 2 0 15,-2-4-3-15,-2 1 2 0,0 1 1 16,-1 1 0-16,-3 0 0 0,-2-2 1 15,1-4 2-15,-3 1-3 0,-1-1 0 16,5-2 0-16,-2-3 0 0,-1-1 0 0,3 2 0 16,-2-1 0-16,-1-2 0 15,1-2 0-15,1-6 0 0,1 1 0 0,4-2 0 16,-4 0 0-16,5 2 0 0,-3-2 0 16,4 4 0-16,-6-3 0 0,1 4 0 15,1-2 0-15,0 2 0 0,-2 0 0 16,-3 0 0-16,3-1 0 0,-5 1 0 15,5-2 0-15,-2 2 0 0,-3 0 0 16,3 1 0-16,-1-2 0 0,1 0 0 16,0 3 0-16,-1-1 0 0,5 0 0 15,0 0 0-15,-3-1 0 0,1-2 0 0,0 1 0 16,1-4 0-16,-1-4 0 0,0 0 0 16,1-1 0-16,-1 0 0 15,-4 6 0-15,1 0 0 0,-1 0 0 0,1-1 0 16,-3-1 0-16,5-2 0 0,-1-1 0 15,0 1 0-15,1-1 0 0,1 2 0 16,0 0 0-16,-1-3 0 0,5-1 0 16,-2-3 0-16,0-2 0 0,3-2 0 15,1 0 0-15,0-2 0 0,2-1 0 16,2-1 0-16,0-1 0 0,0 0 0 16,2 0 0-16,-2 3 0 0,4 0 0 15,2 2 0-15,1 0 0 0,1 0 0 16,-2-2 0-16,4 0 0 0,3-1 0 0,-5-1 0 15,5-3 0-15,-1-2 0 16,-4 1 0-16,3-5 0 0,-1 0 0 16,-4-1 0-16,0-4 0 0,-4-1 0 0,0 0 0 15,1-4 0-15,-1-3 0 0,-2-1 0 16,2-3 0-16,-2-1 0 0,0-3 0 16,0 1 0-16,0-1 0 0,0 0 0 15,0 0 0-15,0 0 0 0,0 0 0 16,0 0 0-16,0 0 0 0,-2 0 0 15,2 0 0-15,0 0 0 0,0 0 0 16,-2 0 0-16,2 0 0 0,0 0 0 16,-3 2 0-16,3 1 0 0,-2 3 0 15,0 1 0-15,2 2 0 0,-2-2 0 16,0 0 0-16,0 1 0 0,0-4 0 0,2 0 0 16,-2 0 0-16,0-1 0 0,-2 0 0 15,2 1 0-15,-4 2 0 0,-3 1 0 16,1-1 0-16,-4 2 0 0,-3 0 0 15,-4-1 0-15,3 1 0 0,-5-1 0 16,-4-1 0-16,5 0 0 0,-7 2 0 16,2-1 0-16,-2 4 0 0,7-3 0 0,-1 2 0 15,0 1 0-15,-4 4 0 16,-4 1 0-16,-4 4 0 0,0 1 0 0,-2 1 0 16,-4-1 0-16,-9-2 0 15,1 0 0-15,-3-5 0 0,9-2 0 0,6-1 0 16,6-4 0-16,-6 3 0 0,-3 0 0 15,-11 3 0-15,-1 0 0 0,-6-1 0 16,7 0 0-16,-5-2 0 0,2-1 0 16,-1-1 0-16,-1 1 0 0,-2-1-3 15,-2-1-1-15,-2 1-2 0,-2 0 3 16,0 1 0-16,-2-2 2 16,0 1 1-16,2-1 1 0,-4-1-1 0,0 1 1 15,-5 0-2-15,5-1 1 0,-2 0-6 16,2-1 3-16,0 0 0 0,-2-1 1 0,-1-3-2 15,1 0 0-15,-4 0 1 16,-1-1 2-16,-3-3 1 0,2-2 0 0,-3-3 1 16,-8 2-2-16,7-4-1 0,-7-1-7 15,4 1 3-15,-5-2 2 0,5 0 4 16,-8 1 0-16,8 0 1 16,-5 0-1-16,5 0 1 0,-4 1 2 0,7 2-3 15,-7 0-2-15,-2-1-6 0,-12 2 8 0,-15-1 0 16,1 1 0-16,3 1 2 15,17 0-1-15,6 2 1 0,15 1 0 16,-1 1-1-16,-1 1 3 0,4 0-4 0,2 2-4 16,1-1 3-16,5 1 0 0,0-1 1 15,7 1 0-15,-3-1 0 0,0 0 0 16,8 1 2-16,-1 0-2 0,7 3 1 16,5 0 1-16,8 0-1 0,6-1-1 15,2 1 2-15,3 1-1 0,-7-1-1 16,-4 4 0-16,-4-1 0 0,-1 0-4 15,3 1 3-15,0-1 0 0,0 0 2 16,4 0-1 0,-2 0 0-16,-2 0-1 0,4 0 1 0,-2 0 0 0,4 0 0 15,3 1 1-15,-3-2 0 0,0 2-1 16,0-1 2-16,8-3-1 0,-3 3-1 0,-5-1 1 16,10 0 0-16,-3 0 0 0,-5-2 0 15,8 1-1-15,-8 1 0 0,7-1 0 16,-1-1 1-16,-4 0 0 15,5 0-1-15,-3 2 0 0,-6-3 0 0,11 3 2 16,-7-2-2-16,-2 1 0 0,7-1 0 16,-5 1 0-16,-2 0 1 0,2-1 0 15,3 1-1-15,-9-2-2 16,0 0 1-16,2 2-1 16,-6-2 2-16,-2 1-2 0,-3 1 2 15,-1-2 0-15,0 0 0 0,-9 2 0 0,3-3 1 0,-3 2-1 0,-3-1 1 16,-1 0 0-1,2 2 0-15,-10-2 1 0,1 3-1 0,-1-3 1 0,0 2 1 16,-7 1-3-16,1-1-2 0,-4 1-4 16,2-2 5-16,-2 1 1 0,-3-2 1 15,1 0 0-15,-3 0 0 0,-7-1 0 16,5 0 1-16,-5-1 0 16,-1 0 0-16,-4 0-2 0,4-1-4 0,-5 0 1 15,1-2 3-15,0 1-1 0,-4-1 1 0,2 0 3 16,2 0-3-16,-6 1 3 15,4-1-2-15,-2 1 0 0,0-1-1 0,-2 1-9 16,-14-1 9-16,-15 1 0 0,-12-2 1 16,-17-1 1-16,-2-3 0 15,-6 3 0-15,10 0-2 0,10 1-2 0,13 0 0 16,10 0 1 0,-1 0 1-16,-1 3 3 0,-4 0-1 0,4 0 1 0,-2 2 0 0,0-1-3 15,0 2-7-15,-2 0 7 0,0-2 1 16,4 2 3-16,-1 0-2 15,-1-1 2-15,0-1-4 0,0-1-4 0,0 1 2 32,0 0 2-32,2 0 1 0,3-1 1 0,-3 0 1 0,2 2-3 0,2-1 0 15,1-1-8-15,1 0 8 0,0-1 0 16,3-1 2-16,-1 1 0 0,-1-1 2 16,1-3-2-16,-4 0-2 0,5-7-7 15,-1 5 6-15,-6 0 1 16,7 2 1-16,-9-1 1 15,4-1 1-15,-10-1-2 0,9 3-1 16,-9-1-9-16,0-1 9 16,4 2 1-16,0-1 0 0,-6 0 2 0,8 2 1 15,0 3-3-15,4 1-1 16,-4 0 0-16,9 1 1 0,-5-1 1 0,5 2-1 16,1-2 1-16,-1 1 2 0,1-1-4 15,3-1-1-15,-1-1-8 0,1-1 9 16,2 1 0-16,16 1 2 0,12-2 0 15,13-1 1-15,11 2 1 0,5 1-4 16,-6-2-5-16,-5 0 3 0,-18 0 2 16,-3-3 0-16,-17-1 1 0,-5 0 2 0,7 1-3 15,2-2 3-15,-2 0-2 16,2 0-1-16,-4 1-9 0,-6 0 9 0,-19-2 0 16,-10 0 1-16,-15-2-1 0,13 2 3 15,0-1 0-15,-5 1 0 0,1 0-3 16,-7 0-1-16,15 2-1 0,10 2 1 15,15 4 1-15,-9-4 2 0,3 5 1 16,-3 2 0-16,-2-2 0 0,1 0-3 16,-3 8-6-16,2-4 5 0,-4 0 1 15,2-1 1-15,-3-3 2 0,1 6 0 0,-2-1 1 16,0 2-4-16,-2-1-7 0,-2 1 5 16,4-1 2-16,-2 0 1 0,17 2 3 15,-1-2-1-15,1 0-3 16,2 0-2-16,-17 0-6 0,6-2 8 0,-4-1 1 15,2 1 0-15,-4 4 3 0,5-1-2 16,-5-2-2-16,0 0-5 16,2-2 2-16,-4 1 2 0,6 2 1 0,-4 5 2 15,5 1 1-15,-3-1-2 0,4 1-1 16,-2-6-9-16,3-3 7 0,-1 3 2 16,5-2 2-16,-7 2-1 0,8-2 1 0,3-1 0 15,-5-1-2-15,3 0-6 0,1 0 3 16,13-1 3-16,15 0 0 15,16-1 2-15,12 1 0 0,1-1 1 0,1 0-3 16,-12 1-1-16,-12-1-8 0,-11 1 9 16,-10-1 0-16,4 1 1 0,0-2 1 15,2 1-1-15,5-2 2 0,-5 0-1 16,8-1 0-16,-5 1-2 0,5-1-2 16,-6 2-2-16,7-1 3 0,-3 2-1 15,-2-1 1-15,3 2 0 0,-5-1 1 16,2 1 2-16,1-1 1 0,1 1-2 0,-2-1-1 15,5 1-2-15,-3 0-6 16,9 0 8-16,0-1 0 0,5 1 2 16,1-3-1-16,4-5 2 0,4-2-1 0,-2-5 0 15,3-4 0-15,-8-5 0 0,1-3-2 16,6-1 0-16,9 3 0 0,-1-1-1 16,13 5 0-16,-6-1 1 0,-5-3-1 15,-4-5-4-15,1-1 4 0,-3 0 0 16,9 3 1-16,9 2 1 0,1 1-1 15,0 0 2-15,2-1 2 0,2-2-1 16,0 0-1-16,6-3 2 0,2-1-2 0,1-1 1 16,-7-1-2-16,8-1 0 15,3-2 0-15,-7-2 1 16,4-4 1-16,2 0-3 0,-5-1 0 0,7-4 0 0,-4-2 0 16,3-1 0-16,1-3 0 0,1 0 0 15,1-3 0-15,7-1 0 0,-6-2 0 16,9-2 0-16,1-2 0 15,4-1 0-15,2 0 0 0,9 3 0 0,3-1 0 16,-1-1 0-16,7-3 0 16,-7 2 0-16,9-6 0 0,-9 6 0 0,3 3 0 0,-9 5 0 15,-7 10 0-15,0 2-16 0,-13 3-3 16,-8 3-12-16,-12 3-23 16,-10 1-70-16,-7 8-88 0</inkml:trace>
  <inkml:trace contextRef="#ctx0" brushRef="#br0" timeOffset="10965.2">695 13970 257 0,'0'0'77'16,"0"0"-21"-16,0 0 5 0,0 0-1 16,0 0-2-16,-44-54-19 0,38 49-8 0,-6 1-7 15,-3 1-9-15,3 1 0 0,-7 2-6 16,5 0-2-16,-5 5-3 0,5 6 0 15,-3 4 0-15,5 3-4 0,-7 7 1 16,9 2-1-16,-7 4 0 16,7 6 0-16,4 3 0 0,-3 2 0 0,3 2-1 15,4 2 0-15,2 0 1 0,0 1 0 16,2 1 0-16,4-5-1 0,3-4 1 0,-3-4 0 16,6-4-1-16,3-2 0 15,-3-3 1 1,9-6-1-16,-7-4-1 0,7-9 2 0,2-4-1 0,-3-3-1 15,3-7 1-15,0-5 0 16,-3-7-13-16,3-1-20 0,0-3-3 16,-5-1-1-16,3-2-11 0,-11-3-8 0,5-1-2 0,-7-4-3 15,-4 1-25-15,-2 4-15 0,-2-1 48 16,0 0 54-16,0 2 3 0,0-1 30 16,-2 6 17-16,0 4 8 0,0 6 10 15,-2 6-6-15,0-1 10 0,-2 4-11 16,2 1-6-16,2 1-10 15,-1 2-10-15,3 0 0 0,-2 0-7 0,2 1-12 16,0 1-9-16,0 2-4 0,-2 3-1 0,2 4-1 16,-2 7-1-16,2 1 0 0,0 6 0 15,0 0 0-15,0 3 0 0,4 1 0 16,3 1 0-16,-3 0 0 0,4-2 0 16,0-2 0-1,-1-2 0-15,3-7 0 16,2-7-1-16,-6-4 1 0,7-3-1 15,-1-2 0-15,-3-1 1 0,3-4 0 16,4-6 0-16,-7-3 1 0,1-5 0 0,2-1 0 16,-7 0 0-16,-3-3 2 15,-2-2 2-15,-2 1 4 0,-5-3 2 16,-7-1 2-16,2-1-5 0,-9 0-3 0,4 3-4 16,-7 4 1-16,11 3 0 0,-5 6-1 15,9 4-1-15,1 5-2 0,-2 3 1 16,5 0-7-16,3 8-16 0,2 9-15 15,0 6-11-15,7 7-2 0,-1 2-35 16,4-2-36-16,-6-6-69 0</inkml:trace>
  <inkml:trace contextRef="#ctx0" brushRef="#br0" timeOffset="11469.2">955 14205 528 0,'0'0'5'0,"0"0"-3"0,-14-60 2 16,11 49 22-16,1 2 11 0,0-1-6 0,-4 4 4 15,6-3-8-15,-2 2 2 16,2 3-4-16,0-1-4 0,4 1-10 0,2 0-3 16,3 0-5-16,1 1-3 15,7 2 1-15,-5 1-1 0,4 4 0 16,-3 7 0-16,1 3 0 0,1 4 0 0,-11 5 0 15,4 3-4-15,0 2-4 0,-1 2-3 16,-1-4-6-16,-4-2 3 0,0-2 3 16,-2-4 0-16,0-3 5 0,2-2 4 15,0-3 1-15,-2-2-1 0,2-2 1 16,-2-5 1-16,0-1-1 16,0 0 1-16,0 0 1 0,0-1 2 0,-2-2-1 15,-2-4 4-15,0-2-2 0,-2-4 2 16,-7-5 2-16,3-7 1 0,6-3 1 15,-4-7-3-15,-1 0-1 0,5-4-1 16,4 5-2-16,4 5-1 0,7 4-2 0,-3 5 0 16,0 6 1-16,2 0-1 0,5 7 2 15,-7 3 2-15,9 2 0 0,-5 2-4 16,7 8 0-16,-5 6 0 0,7 4 0 16,-9 7 2-16,7 7-2 0,-7 8 0 15,1 7 0-15,1-1-23 0,-6 0-3 16,3-6 16-16,-1-6-3 0,-2-5-6 0,-6-6-9 15,3-3-26-15,-1-2 15 16,-4-5-62-16,0-3-86 0,-2-6-30 16</inkml:trace>
  <inkml:trace contextRef="#ctx0" brushRef="#br0" timeOffset="12021.18">1352 14001 160 0,'0'0'0'0,"0"0"0"16,0 0 32-16,0 0 42 0,0 0-14 16,0 0 0-16,0 0 4 0,0 0-9 15,-46 13-2-15,44-18-5 0,0-3-19 0,2-1-6 16,0 0-5-16,2-3-1 0,2-1-4 15,-1 4 0-15,1 0-1 0,2 5 0 16,-2 3-4-16,4 1-4 0,1 0-4 16,-5 5 0-16,4 7 0 0,4 3-1 15,-1 4 1-15,-1 9 0 0,0 1-7 16,-1 4-4 0,-5 3-2-16,-2-4-1 0,2 0 0 0,0-5 12 0,0-5 0 15,-2-6 1-15,5-3 1 16,-7-6-1-16,4-2 1 0,-4-4 0 0,0-1-1 0,0 0 2 15,0 0-1-15,0 0 4 0,-2-3 1 16,-3-4 6-16,-1-3-6 0,0-4 0 16,0-3 0-16,4-6 1 0,-4-5 0 15,1-6-1-15,-1-4-1 0,6 0-1 16,0 0 0-16,4 7-3 0,3 9 0 16,-1 1-1-16,0 5 1 15,4 6 1-15,3 3 1 0,-7 2 1 0,6 4 0 16,5 1-3-16,-5 5 1 0,7 7-1 15,-7 4-1-15,7 6-1 0,-11 8 2 16,5 5-1-16,1 7-8 0,-10 4-11 0,4-1 4 16,-1-2-4-16,1-9-7 0,-4-6-4 15,0-6 4-15,-2-5-43 0,2-3 24 16,3-4-17-16,-1-8-95 0</inkml:trace>
  <inkml:trace contextRef="#ctx0" brushRef="#br0" timeOffset="12445.54">1679 13869 607 0,'0'0'8'0,"0"0"-6"0,0 0-1 0,0 0 17 16,0 0-6-16,0 0-12 0,0 0 1 16,0 0 3-16,-5-6 1 0,10 16 2 15,-1 2-3-15,2 1 0 0,2 3-2 16,-4 0 0-16,2-1 0 0,-1 1-2 15,3-3 1-15,4-1-2 0,-3-4 2 16,-3-3-2-16,4-3 1 0,5-2 0 16,-7-8 0-16,8-2 1 0,-5-5 0 15,3-2 0-15,3-5 1 0,-9-3 1 16,2 0 3-16,-4 0-4 0,-1 1 7 16,-5 1 3-16,-5 1 0 0,-1 5-1 15,-2-1-2-15,0 9 0 16,6 3 1-16,-7 3 2 0,3 3-6 0,0 0-1 0,0 8-2 15,2 5-3 1,-3 6-1-16,-3 9 1 0,2 1-2 0,0 4 2 0,6 1-1 16,-3-3-10-16,1 0 6 0,2-3 1 15,2-3 1-15,0-2 2 0,4-4-1 16,3-1-1-16,-3-5-1 16,6-1-11-16,0-5 0 0,1-2-3 0,-1-3-7 15,9-2-10-15,-7-3-19 0,9-6-18 16,-3-2-12-16,1-7-49 0,-3 2-153 15</inkml:trace>
  <inkml:trace contextRef="#ctx0" brushRef="#br0" timeOffset="12712.83">2055 13736 459 0,'0'0'17'0,"-11"-61"22"0,7 48 28 0,0 5-16 0,0 0-3 16,-2 4-2-1,-2 1-6-15,1 3-15 0,3 0-7 0,2 0-8 0,0 2-5 16,-4 6-4-16,-2 5 0 0,1 3 0 15,-3 4-1-15,8 3 0 0,-2 3 0 16,0-1 0-16,2 6-1 16,2 0 1-16,0 1 0 0,0 0 0 0,6-4 0 15,0-2 0-15,2-2 0 0,5-5-1 0,-1-2 0 16,1-4 1-16,3-2-3 0,-6 0-14 16,11-3-24-16,-9-2 20 0,7-6-13 15,-7-3-11-15,7-11 3 0,-9-7-11 16,5-4-12-16,-1-9-10 0,-7-4-63 15</inkml:trace>
  <inkml:trace contextRef="#ctx0" brushRef="#br0" timeOffset="12932.68">2166 13315 650 0,'0'0'1'0,"0"0"-1"16,0 0-2-16,0 0-1 0,0 0 2 0,0 0 1 0,0 0 2 15,0 0 6-15,27 56 3 0,-19-40 5 16,-1 3-3-16,1 4-4 0,2 5-1 16,1 7-3-16,-5 5-3 0,4 8-1 15,0-1 0-15,-3-2 1 0,-1-5-2 16,2-6 0-16,3-5 0 16,-3-6-2-1,-4-3-33-15,4-4 1 0,3-2-18 16,-5-5-16-16,-2-5-14 0,-4-1-23 15,0-2-98-15</inkml:trace>
  <inkml:trace contextRef="#ctx0" brushRef="#br0" timeOffset="13829.99">2241 13821 57 0,'0'0'270'0,"0"0"-238"0,0 0 14 0,-42-59 16 16,40 48-24-16,0 3-8 0,2 1-7 16,0 0 5-16,2-1-6 0,2 2-3 15,3-1-2-15,5-2-4 0,7-3-3 16,1 0-1-16,3-4 3 0,0-4-5 15,6 3-3-15,-4-1-1 0,-3-3-3 16,1 1 2-16,2-3-2 0,-11 1 0 16,5 2 0-16,-11 1 0 0,0 6 1 15,-1 0 0-15,-7 3 1 0,0 1 1 16,0-2-2-16,-2 3 3 0,-3 0 2 0,-1 1 6 16,2 4 4-16,0 0-4 15,-2 3-5-15,-2 0-4 0,1 4-3 0,1 4 1 16,4 5-3-16,0 2 2 0,-2 7-3 15,2 2 2-15,0 3 1 0,0 2 0 16,2 1 0-16,0 0-1 0,0-1 1 16,0-2 0-16,2-3 0 0,2-7 0 15,2-1 0-15,-2-4-2 0,4-7 0 16,7-2-1-16,-7-3-2 0,7 0-9 16,-1-8-4-16,-1-5-6 0,5-5 0 0,-5-7 6 15,5-6-22-15,-8-6-24 16,9-2-16-16,-4 0 6 0,3-4-2 15,-3 1 19-15,3-1 46 0,-5 2 11 0,-1 3 8 16,5 5 24-16,-13 6 18 16,2 8 11-16,-2 10 13 0,-4 5-31 0,0 3 14 15,0 1 4-15,0 0-13 0,0 7-13 16,0 4-32-16,0 6-3 0,4 2 0 16,2 4 0-16,-1 0 0 0,-1 2 0 15,-4-1 2-15,2 1 0 0,-2 1 2 0,0 1 2 16,-2-2-2-16,-7-1 1 0,1-2-1 15,-2 0-3-15,4-3 2 0,-9-4-1 16,3-1 0-16,-1-4-1 16,-1-3 1-16,4-3-1 0,-1-3 0 15,-3-1 0-15,8 0 0 0,1-1 1 0,3-7 0 16,0-3-2-16,-2-1 3 0,4-8 1 16,0-2 0-16,0-3-3 15,2-1 0-15,4 4 0 0,-1 3-1 0,1 5 0 16,6 6 0-16,-2 1 0 0,-3 5-1 15,11 0 0-15,-5 2 0 0,1 4-1 0,3 4 0 16,-7 5 0-16,2 0-1 0,-1 3 3 16,-7 3 1-16,4-1-1 15,-4 1 1-15,2-5-1 0,-3-1 0 0,-1-6 1 16,0-2 0-16,0-3-1 0,-2-1 0 16,0-1 1-16,0 0 1 0,0-4 2 15,0-3 12-15,-4-3 12 0,-3-4-5 16,-1-3-3-16,0-6-7 0,2-6-1 15,-5-4 1-15,-5-4 1 0,8-5-1 16,-9-2-1-16,5-6-3 0,-5-1-2 16,5-3-3-16,1 7-2 0,1 9-1 15,2 13-1-15,4 10-1 0,-1 6 1 0,3 4 0 16,0 4 0-16,0 0 0 0,0 1-3 16,0 3-4-16,0 7-11 15,-2 11-16-15,0 4-3 0,2 10-5 16,-2 2-14-16,1 5-42 0,-1 5-32 0,0-9-86 15</inkml:trace>
  <inkml:trace contextRef="#ctx0" brushRef="#br0" timeOffset="14806.25">653 15334 324 0,'0'0'3'0,"0"0"-3"15,-58-4 11-15,46 3 42 16,2 1 16-16,1 0-13 0,3-3-10 0,0 3-1 16,4-1-4-16,0-1-1 15,2 1 3-15,-2-2-8 0,0 2-1 16,2 1-9-16,0 0-7 0,0 0-3 0,-2 0-6 15,2 2-6-15,0 4-2 0,-2 8-1 16,2 6-1-16,0 8 1 0,0 3 0 16,2 7 0-16,4 0 0 0,-4 3 0 15,8 6 0-15,5 0 0 0,-7 4-3 16,4-2-5-16,3-4-1 0,-7-7-6 0,4-11-2 16,3-8-6-16,-5-9-1 15,7-5-5-15,1-4-13 0,5-1-4 0,-8-7-19 16,5-8 22-16,-5-7-25 0,3-6 1 15,-5-9 2-15,3-5 32 0,-5-5 19 16,3-1-31-16,-1 0-6 0,-5 2 43 16,4 2 8-16,-6-1 11 15,-1 3 24-15,-5 2 12 0,0 3-8 16,0 11 12-16,0 10 8 16,-3 8 23-16,3 4-44 0,-2 3 11 0,2 1 3 0,0 0-4 0,0 0-14 15,0 3-24-15,0 7-10 0,0 3-3 16,5 9 3-16,-5 3 1 15,2 2-1-15,0 2 2 16,2-3-2-16,0-1 1 0,6-3-1 0,-1 1 0 16,-5 2 1-16,8-1-1 0,-2-2 0 0,-1-6 1 15,-1-5-1-15,2-3-1 0,5-3 0 16,-9-3-1-16,4-2 0 0,5-3-5 16,-7-4 1-16,4-7 6 0,1-3 0 15,-9-3 2-15,0-4-1 0,-2 1 1 16,-2-2 4-16,-2 0 5 0,-4 0-2 15,-4-3-2 1,-7 2-1-16,5-1-1 0,-11 1-2 0,8 7 1 0,-5 5-2 16,7 8 5-16,1 4-3 0,4 2-1 15,1 8-3 1,-3 6 0-16,4 10-7 0,4 6 0 0,2 8-24 0,0 1-14 0,4-1-10 16,6 0-3-16,1-1-12 0,-3-2-40 15,6-8-87 1</inkml:trace>
  <inkml:trace contextRef="#ctx0" brushRef="#br0" timeOffset="15468.92">1174 15222 82 0,'0'0'461'16,"0"0"-459"-16,0 0-2 0,0 0 3 0,-58-32 10 15,52 30-1-15,4 2 5 0,-4-2-5 16,0 1 1-16,4 0 4 0,-1-1-3 15,3 2 5-15,0-1-1 0,0 1-5 16,0 0-8-16,0 0-5 0,5 3 0 16,1 1 0-16,2 5 0 0,-2 2 1 15,5 3 0-15,-3 5 0 16,0 3 0-16,-6 2 3 16,0 1-3-16,2 1-1 0,-2 2-2 15,-2-5 0-15,3-1-2 16,-1-6 2-16,-2-3-1 0,2-5 3 15,0-3-2-15,2-3-5 0,-4-1-9 0,0-1 8 16,2 0 4-16,-2-3 2 0,0-2 0 16,0-6 2-16,0-5 9 0,2-6 0 15,0-6-2-15,0-3-2 0,0-4-2 16,-2-1 1-16,2-3-1 0,2 5 0 16,3 6 1-16,-1 9-3 0,0 6 1 15,0 7 0-15,-2 4 1 0,-2 2 0 0,5 3-2 16,5 4-1-16,-2 9 0 15,-1 3 1-15,5 3 0 0,-4 6 0 0,-1 2 0 16,-1 1-1-16,0 1-1 0,-2-7-4 16,-1-3-4-16,-5-8 7 0,0-5 2 15,0-5 1-15,0-3-1 16,0-1 0-16,0 0-1 0,0-3 1 0,0-3 6 16,0-6 0-16,0-1-2 0,-5-6-2 15,3-1 0-15,-2-4-1 0,-2-3 0 16,2-2 2-16,0 0 0 0,0-3 2 15,2 3 1-15,-1 4-1 0,3 8-3 0,0 6 1 16,0 5 2-16,0 6 1 0,0 0-1 16,0 0-1-16,5 3-3 15,1 5 0-15,6 4-1 0,-1 5 1 0,-1 4 0 16,2 5 0-16,-1 3 0 0,-1 4 0 16,2 1 0-16,-1-1-1 0,-5-2 0 15,4-3 0-15,1-6 0 0,-5-4-5 16,-2-9-5-16,2-2-5 0,-4-3-14 15,0-2-11-15,-2-2-11 0,0-1-32 16,0-7-33-16,0-4-23 0</inkml:trace>
  <inkml:trace contextRef="#ctx0" brushRef="#br0" timeOffset="15958.07">1478 15023 591 0,'0'0'27'16,"0"0"11"-16,0 0-1 0,0 0 9 15,0 0-30-15,0 0-12 0,0 0 0 16,0 0 6-16,12 20 9 0,-3-2-3 16,-1 5-5-16,-4 5-1 0,2-2-3 15,-2 9-2-15,1 2-2 0,-1 3-1 0,-2 5 0 16,4 3-2-16,-4 0-2 0,0-5-2 16,-2-5-2-16,0-10-2 15,0-10 0-15,0-7 1 0,0-8 0 0,0-3-5 16,0 0-11-16,0-3-4 0,0-4 9 15,-6-6 12-15,-7-6 6 0,-1-5 2 16,4-5-2-16,-7-6 1 0,5-2 2 16,-5-8 5-16,7-3-1 0,-3-8-2 15,1-4 1-15,4 0 7 0,6 2-11 16,2 8-2-16,0 10 1 0,2 10-1 16,8 6-2-16,3 3 2 0,-5 4 1 0,0 2 3 15,7 1 0-15,-3 5 2 16,2 3-2-16,3 3 0 0,-3 2-1 15,5 1-3-15,-7 6 2 0,7 5-1 16,-7 4-1-16,7 6 1 0,-7 3 2 16,-1 6 1-16,-1 6-2 0,-6 1 1 0,-2 1-2 15,-2 0 1-15,-4 3 1 0,-8-2-2 16,-1 0-1-16,3-3-2 0,-7-5-3 16,7-6-5-16,0-7-8 15,-5-6-8-15,7-3-11 0,2-6-5 0,0-3 0 0,-3-9-21 16,7-10-21-16,-2-6-81 0</inkml:trace>
  <inkml:trace contextRef="#ctx0" brushRef="#br0" timeOffset="16382.76">1916 14765 567 0,'0'0'5'0,"0"0"-5"0,0 0 1 0,0 0 5 15,0 0 21-15,0 0 9 0,0 0 6 16,0 0-4-16,-23-3-11 0,19 5-7 16,-2 3-7-16,-2 5-3 0,4 4-7 15,-7 5-1-15,-1 2 0 0,4 4-2 16,-3 2 1-16,1 1-1 0,2 2 0 16,4 0 0-16,0-1-1 0,1-1 0 15,3-3-1-15,0-2-1 0,0-3 0 16,3 0-2-16,-1-2 0 0,2-4 0 15,2-1 3-15,2-1-9 16,5-5 8-16,-7-2-1 0,4-4-6 0,3-1 3 16,-3-2 2-1,2-9 1-15,1-3 1 0,-5-6 3 16,2-6 0-16,1-3 1 0,-1-3 4 0,-8-2 1 0,2 1-1 16,-4 0 3-16,0 2 3 0,-4-1-4 0,0 2-1 15,-13 1-3-15,3 0 0 16,4 5-1-16,-7 7 0 0,9 6 0 0,-1 6 1 15,1 3 1-15,4 2-1 0,0 7-3 16,2 7-1-16,-2 11-12 0,4 8-21 16,0 6-3-16,0 3-12 15,0-1-11-15,4-2-33 0,2-5-52 16,-2-11-141-16</inkml:trace>
  <inkml:trace contextRef="#ctx0" brushRef="#br0" timeOffset="17993.12">1987 14774 559 0,'0'0'0'0,"0"0"-3"0,-44-53 2 15,38 46 1-15,-2 2 9 16,-1 3 19-16,3 0 3 0,4 1-12 0,0-1-6 16,2 2 0-16,0 0-4 0,0 0-7 15,2 0-2-15,4 0 0 0,9 0 2 0,-7 0 3 16,11 3 2-16,-5 3-1 0,5 1 3 15,-7 6-4-15,1 2 0 16,-1 4-2-16,-4 5 2 0,-4 1-4 0,3 4 1 16,-3 0 0-16,2-1-2 15,-4-1-5-15,2-4-1 0,-2-3-4 0,0-6 6 16,0-4 3-16,-2-2 0 16,0-5 0-1,0-3 0-15,0 2 0 0,0-2 1 16,0-3 2-16,0-7 5 0,0-1-4 15,-2-3 2-15,0-7-2 0,0 0-1 0,0-3 3 16,0-3-1-16,2-2 1 0,0-2 0 16,4 1 0-16,0 3-1 0,0 5-3 15,3 7 0-15,-1 4-1 0,2 5 0 16,-2 2 0-16,0 2 0 0,5 1 1 16,3 7-1-16,-6 1 0 0,5 6 2 15,1 3-1-15,-5 3 1 0,1 5-2 16,2 2 0-16,-3-1 1 0,1-2 0 15,6-2-1-15,-9-5 0 0,3-2 1 16,2-2-2-16,-3-6 1 0,-3-4-1 16,0-2 1-16,2 0-1 0,-3-5 1 15,-1-6 0-15,0-1 0 0,-2-5 0 0,0-1 2 16,4-3-2-16,-4-5 0 0,2-1 0 16,-4-2 1-16,4-3 0 0,-4-3 1 15,0-2 3-15,3-3 5 0,1-2 0 16,-2 0-2-16,0 5-3 0,0 8-1 15,-2 9 1-15,0 12 0 0,-2 2 3 16,-6 4 12-16,-1 1 5 0,3 1-13 16,2 0-7-16,2 6-3 0,0 7-2 15,0 7-1-15,2 7-2 0,-2 4 2 16,2 3 1-16,-4 1 0 0,1 0 0 0,3-1 0 16,0-2-2-16,0-4 1 0,0-4 0 15,0-4 0-15,5-6 1 0,-1-1-1 16,0-2 1-16,2-4-2 0,2 1 2 15,1-2-2-15,-3-3-2 0,0-2 3 16,4-1-2-16,5-6-2 0,-9-6 3 16,6-3-1-16,3-2 2 15,-7-5 1-15,9 0 0 0,-7-3-1 0,-2-2 1 16,7-1 0-16,-7-2 0 0,-4-4 1 16,0 0-1-16,0-1 1 0,-2 3-1 0,-2 0 0 15,0 7 2-15,0 8-2 0,0 9 1 16,0 7-1-16,0 1 1 0,0 0 0 15,0 1 0-15,0 5-1 0,-2 4 0 16,-2 5 0-16,2 1 0 0,2 1-1 16,-2-3 1-16,0-4 0 0,2 0 0 15,0-2 1-15,0-1-1 0,0-3 0 0,0 0 0 16,0 0-1-16,0 0 1 16,0 0 0-16,0-2 0 0,2 1-1 15,0-2 1-15,-2 0 0 0,2 0-1 0,-2 0 1 16,2 1 0-16,0 0 0 0,-2 1 0 15,2 1 0-15,-2 3 1 0,0 1-1 16,3 3 0-16,-3-2 0 16,4 3 0-16,2 1 0 0,-4-2 0 0,2 4 0 15,-2-5 0-15,0 0 0 0,0 1 0 16,0-2 0-16,2 1 0 0,-1-2 0 16,-1-2 0-16,2-1 0 15,0-4 0-15,-2 0 0 0,-2-1 0 0,2 0 0 16,0 0 0-16,0 0 0 0,0-6 0 0,-2-2 0 15,2-3 1-15,0-3 0 0,-2-4-1 16,0-1 0-16,2-1 1 0,-2-5-1 16,0 0 1-16,0-6-1 0,0-2 0 15,2-2 0-15,1 1 0 0,1 3 1 16,6 3-1 0,-4 8 0-16,0 8-1 0,1 2 1 0,-3 7-1 0,6 3 0 0,-2 0 0 15,-3 4 0-15,3 2 1 16,4 4-1-16,-6 2 1 15,1 3 0-15,-5 3 0 0,2 1 0 0,-2 2 0 16,0 4 1-16,-2 0 0 0,0 1-1 16,0-4 0-16,0 0 0 15,0-3 1-15,0-1-1 0,2 1 0 0,0-2 0 0,2 1 0 16,-2-5 0-16,2-2 0 0,1-3 0 16,-3-2 0-16,0-1 0 0,0-3 0 15,2-2 0-15,0 0-1 0,6-6 1 16,-1-4 0-16,-3-3 1 0,4-6-1 15,7-1 1-15,-9-5-1 0,8-5 1 16,-3-2-1-16,1-6 0 0,3-3 1 16,-5-6 0-16,5-2 0 0,-11-4 0 15,4-1-1-15,1-1 1 0,-7 2 0 0,0 0 0 16,-4 5 0-16,0 5 2 0,0 5-3 16,-4 8 2-16,-2 6-2 0,-5 7 3 15,3 8 1-15,4 3 7 16,-4 3-1-16,1 3-2 0,3 0-5 15,2 0-2-15,0 6-1 0,-2 8-1 0,4 5 0 16,-2 4 0-16,2 5 1 0,0 0 0 16,0 1 1-16,0 1-1 0,0 2 0 15,0 0 0-15,0 2 0 16,2 1-1-16,2 1 1 0,0 1 0 0,7 1-1 16,-5 1 1-16,0 1 0 15,2 4 1-15,-2-3-1 0,7 0-1 0,-7-4 1 0,4-5-15 16,3-7-3-16,-5-6-10 0,0-6-15 15,1-6-16-15,-3-6-4 0,0-2-4 16,-4-10-41-16,-2-4-10 0,-4-4-41 16,-10 0-69-1</inkml:trace>
  <inkml:trace contextRef="#ctx0" brushRef="#br0" timeOffset="18468.07">2770 14430 412 0,'0'0'34'0,"0"0"15"0,0 0 12 0,0 0 5 0,0 0-23 0,-48-38-12 31,48 36-11-31,9-2-15 0,-5-1-2 0,8-5 8 0,7-2 4 0,4-2-2 16,-3-2 2-16,5-4 2 0,6-1-3 16,0-3-7-1,0-2-1-15,0 0-1 16,-2-4-2-16,2 2-2 0,-2-1 1 0,-2 0-1 16,0-1 0-16,0 1-1 15,-5 1 0-15,-7 2 0 0,-5 1-2 0,0 1 2 16,-5 0 0-16,-5 3-1 15,0 3 1-15,-7 1 1 0,-3 7-1 0,0 2 1 16,-3 4 2-16,-3 4 4 0,1 0 12 16,-3 7-7-16,-3 4-5 0,4 3-2 15,-3 5-1-15,5 2-4 0,-3 2 0 16,7 2 0-16,5 3 1 0,0 1-1 16,-4-2 0-16,10-2 1 0,0-2-1 15,0-2 0-15,4 0 0 0,6-3 0 16,-2-2 1-16,5-3 3 0,5-3 0 15,5-1 0-15,-2-6 2 0,6 0 2 0,2 0 1 16,0-4-1-16,-3 1 0 0,-3-2 4 16,-2-1-2-16,-5 2-2 0,-3-1 0 15,-9 2-1-15,-2 0-5 0,0 0 3 16,-2 1 0-16,0 3 2 0,-6 1 1 16,-2 5-2-16,-11 4-6 0,2 3 0 15,-7-1 0-15,-1 2 0 0,-2 0 0 16,4-2 0-16,0-1 0 0,-3-4 0 0,9 0-19 15,-2-5-3-15,7-5-7 0,-2-1-16 16,5-6-22-16,-1-11-56 16,-2-7-83-16</inkml:trace>
  <inkml:trace contextRef="#ctx0" brushRef="#br0" timeOffset="51261.25">4124 12883 133 0,'0'0'40'0,"0"0"-8"0,0 0 14 0,0 0-2 15,0 0-2-15,0 0-1 0,23-53 2 16,-23 52 2-16,0-1 1 0,0 1-4 16,0-1-11-16,0 0-6 0,0 1-2 15,0 1-3-15,0 0 0 0,0 0 0 31,0 0 0-31,0 3-2 0,0 2-1 0,2 7-5 0,0 4-4 0,2 6 7 16,0 4 9-16,-2 5-6 0,2 2-6 31,-2 4 3-31,2 4 0 0,-4 2-5 16,0 3 1-16,0 5-2 0,-4 2 1 0,-2 6-3 16,0 7 1-16,-4 2 2 0,-3 6-1 0,5 2-1 15,-2 0-3-15,-3 6 0 16,5 0-1-16,2 2 3 0,-3 1-2 15,3 0-1-15,2 2 0 0,4 0-1 16,-2 3-2-16,2 2 2 0,2 0-1 16,8 3 1-16,-1-1-1 0,-3-1 0 15,0-2 1-15,7 2 0 0,-3 0 0 16,-4 1-3-16,2 3-3 0,3-2 3 16,-3-1 0-16,-2 2 1 0,2-3 0 15,7 3 0-15,-7-2 1 0,-2-1 1 16,5 0-3-16,-1-3-1 0,-4 2-3 0,0-2 3 15,-4 3 0-15,3-1 1 0,-5-5 1 16,0-3 1-16,0-14-2 0,-5 2 1 16,-3 2 3-16,0 0-3 0,-9 11-1 15,3 0-1-15,-7 0 1 0,5 4-1 16,-9-4 1-16,2-4-2 0,2-8 2 16,-1-5 1-16,-1-7-1 0,6-2 1 15,-5 1 1-15,3-2-2 0,3 0 2 16,1-3 0-16,5-2-2 0,6-7-2 15,2-3-2-15,2-5 4 0,2-3 0 16,6-4 0-16,2 0 0 0,-1-5 0 0,-1-2 0 16,4-4-1-16,-1-3 1 0,-5-3 0 15,4-1 1-15,0-3-1 0,-5-2-1 16,3-2 1-16,-4-2 0 0,2 1 0 16,0-1 0-16,1 0 0 0,-3 2 0 15,2 0 0-15,2 2 0 0,5-1 0 16,-5 0 0-16,2 0 1 0,9 1-1 15,-7 2 0-15,7-3 0 0,-3 2 0 16,7 1 0-16,0-1 1 0,-7 0-1 0,9-2 0 16,0 3-2-16,6 2 1 0,8 1 0 15,0 3 0-15,3-1 1 0,10 1 0 16,-7 3 1-16,11 1-1 0,-11-2 1 16,1-2-1-16,-5-4 1 15,-10-1 0-15,8 3 0 0,15 3 1 0,4 3 0 16,14 1-2-16,3 1 0 0,1-1-3 0,3-1-6 15,3-2 9-15,16 1 0 16,13 0 1-16,22 0 1 0,20-1-1 16,10-5 2-16,8-8 0 0,-3-6-3 0,-11-3-5 15,-10-6 2-15,-9-2 3 0,-1-4 1 16,5-2 1-16,3-1 1 0,8 3-3 16,2 2-9-16,2-7 9 0,8 0 1 15,1-5 3-15,7-2 2 0,24 5-6 16,3 1-8-16,7 3 8 0,4 1 1 15,-23 3 4-15,4 1-5 0,3 2-11 16,-1 0 11-16,-2 3 5 0,4-1 2 16,1 3-7-16,-1 1-8 0,3 3 8 15,-7 2 7-15,2 1-7 0,-4-1-3 0,-8 0-5 16,4 0 8 0,-8-7 6-16,6 0-6 0,-6-2-4 0,6-4 4 0,-6-2 1 15,6 0 4-15,-3-5-5 0,8 0-1 16,-7 0-7-16,4-1 8 0,0 2 5 15,-2-1-5-15,4 2-3 0,-6 2 3 16,4-1 1-16,-11 0 5 0,3 1-6 16,-8 1-9-16,-7 3 9 0,-10-1 3 15,0 3 2-15,-11-1-5 0,-3-3-3 16,-9 5-1-16,-6 0 3 0,-22 3 1 0,-9 1 2 16,-5 0 1-16,-9 0-3 15,8-3-1-15,-11 1-8 0,-8 2 9 16,-3 1 0-16,-10 1 2 15,-7-1-1-15,-1 4 0 0,-5-2 0 0,-5 1 1 0,2 1-1 16,-1 0 0-16,5-2-1 0,0 2 0 16,1-1 1-16,1 0 0 0,1 1-1 15,-3-1-3 1,7-1 2-16,-9 3-2 0,0-1 3 0,1 1-1 0,-5 0 1 0,-2-3-1 16,-2 2 1-1,-4-2 0-15,-2 1 0 0,0 0 1 0,4 0 0 16,-2 0-1-1,2 0 0-15,2 1 1 0,2 0-1 0,6-1 1 0,-3 1 0 0,3-2 0 16,-2 0-1-16,-6 2 0 0,0-1 1 16,-8 0-1-16,0-2 0 15,-2 2-1-15,-5 0-3 0,-1-1 4 0,-3 1 0 16,-1-2-1 0,-5 1 1-16,-2-3 1 0,2-1 0 0,1-3-1 0,-5 1 2 15,2-4-2-15,-2 1 1 0,-2-4-1 16,0 1 2-16,-2-4-1 0,4 0 0 15,-4-3 0-15,2-4 1 0,-2-4-2 0,3-3 2 16,-1-4-2-16,2-2 1 0,-2-1-1 16,4-2 0-16,0-3 2 15,3-3-2 1,1-3 1-16,0-4 0 0,3-6 0 0,-1-6-1 0,0-5 3 0,7-4-3 16,-5-4 0-1,7-5 0-15,2-15 0 0,2-4 0 0,6-1 0 0,-2-2 0 16,-5 4 0-1,1 0 0-15,-4-1 0 0,0 0 0 0,-9 0 0 0,5-1 0 16,-11 1 0-16,0-1 0 0,-4 2 0 16,-4 0 0-16,2 0 0 0,0-1 0 0,-2-1 0 15,2 0 0-15,2 1 0 0,0-1 0 16,2 4 0-16,4 0 0 0,1 0 0 16,-3 3 0-16,4 0 0 0,3 1 0 15,-3 0 0-15,2 1 0 0,3 2 0 16,-9 4 0-1,4-2 0-15,-8 6 0 0,7 2 0 0,-7 2 0 0,2 5 0 16,-4-1 0-16,0 3 0 0,0 3 0 16,-2 4 0-16,-2 2 0 0,2 5 0 0,0 4 0 15,-5 2 0-15,7 2 0 16,-4 4 0-16,2 6 0 0,-2 3 0 0,0 5 0 16,-4-1 0-16,-1 4 0 15,3 5 0 1,-2 2 0-16,4 5 0 0,-5 2 0 0,1 4 0 0,0 2 0 0,4 3 0 15,0 2 0 1,0 3 0-16,-1 0 0 16,-1 4 0-16,4 0 0 0,-4 0 0 15,0 0 0-15,0 0 0 0,-3 3 0 16,-3-1 0-16,2 2 0 0,-9 0 0 0,4 2 0 16,-5 0 0-16,-3-2 0 0,0 1 0 15,-8 2 0-15,0-1 0 16,-6-2 0-16,-13 3 0 0,1-2 0 0,-7 1 0 15,-6-3 0-15,-2-1 0 0,-4 0 0 16,-3 0 0-16,-5 3 0 0,-9-3 0 16,0 0 0-16,-3-1 0 0,-5 0 0 15,-5 0 0-15,1-5 0 0,-6-1 0 16,-3-4 0-16,-1-2 0 0,-7 0 0 16,1-5 0-16,-7 2 0 0,4-2 0 15,-8-2 0-15,2-1 0 0,-2 0 0 0,0-2 0 16,-4 0 0-16,-3-2 0 0,-1 1 0 15,-2 0 0-15,2 2 0 0,-5 1 0 16,-3-2 0-16,-5-1 0 0,0 2 0 16,-2 0 0-16,1 0 0 0,-3-1 0 15,0 2 0-15,-4 1 0 0,0 0 0 16,-4 3 0-16,-4 1 0 0,2 1 0 16,-3 4 0-16,-1-1 0 0,2 1 0 15,-3 3 0-15,1 0 0 0,0 3 0 0,0 2 0 16,-3 1 0-16,5 1 0 0,2-1 0 15,4 3 0-15,2 0 0 0,2-2 0 16,2 2 0-16,6-3 0 16,3 2 0-16,-1 1 0 0,3 0 0 0,3 2 0 15,-5-3 0-15,1 5 0 0,-1 2 0 16,-1 1 0-16,-6 4 0 0,1-1 0 16,-7 1 0-16,0 1 0 0,-2 0 0 15,-7 2 0-15,3 1 0 0,-6-1 0 16,0 4 0-16,-1-2 0 0,3 1 0 15,2-2 0-15,4 0 0 0,4-2 0 16,2-3 0-16,10-4 0 0,7-1 0 0,8-3 0 16,4-4 0-16,4-1 0 0,4 0 0 15,1-2 0-15,7 1 0 16,1 1 0-16,-1 0 0 0,-1 0 0 16,1 3 0-16,-1 6 0 0,-5 3 0 0,3 1 0 15,3 2 0-15,3 3 0 0,2-1 0 16,3 1 0-16,7 1 0 0,9 1 0 15,1 1 0-15,11-3 0 0,6 0 0 16,10 1 0-16,4 1-19 0,9-2-7 16,4-2-11-16,8 0-13 0,2-1-34 15,-4-6-67-15,4-6-147 0</inkml:trace>
  <inkml:trace contextRef="#ctx0" brushRef="#br0" timeOffset="-195854.23">13126 13090 331 0,'0'0'71'15,"0"0"-4"-15,0 0 16 0,-20-60-45 0,15 46-1 16,1-1 1-16,2 4 16 0,0 2-36 15,2 3 2-15,0 3 0 0,0 2-5 16,0 1-7-16,0 0-4 0,0 0-2 16,0 4-1-16,2 5-1 0,4 9-1 15,-1 6 1-15,-1 9 2 0,0 8 0 16,-4 4-1-16,0 7-1 0,0 4 0 16,4 0 0-16,-4-3 1 15,0-6-2-15,0-6 2 0,0-12-1 0,0-7 0 0,0-9 0 16,0-6 0-16,0-5-1 0,0-2 1 15,2 0-2-15,-2 0-2 16,0-4 1-16,0-8 3 16,0-7 0-16,0-9 1 0,-2-7-1 0,-2-8 1 0,2-9-1 15,-2-6 1-15,-1-7-1 0,3 6 0 16,-2 5 0-16,4 13 1 0,0 15-1 16,4 11 0-16,-2 6 0 0,1 6 0 15,-3 2 4-15,4 1-4 0,0 3 0 16,4 9-1-16,9 6-1 0,-7 6 2 15,9 6 1-15,-7 3-1 0,4 2 0 0,1 4 0 16,-2-2 0-16,1-3 0 0,-1-5 0 16,3-3 0-16,-1-5 0 0,1-5 0 15,-3-4 0 1,3-4-1-16,-3-5 2 0,1-3-1 0,-5-2 0 0,5-7 2 16,-8-8 6-1,7-5 16-15,-3-5 3 0,-5-7-9 16,-5-4-8-16,0-5-4 0,-2-5-2 0,-4 3-3 15,-3 4 1-15,-3 9 0 0,2 10-2 16,4 9-1-16,-1 7 0 0,5 2 1 0,0 4 0 0,0 0-2 16,0 3-10-16,0 8-25 0,0 9-16 15,15 6-18-15,4 7-12 16,-3 1-39-16,7-4-92 0</inkml:trace>
  <inkml:trace contextRef="#ctx0" brushRef="#br0" timeOffset="-195518.02">13924 13112 457 0,'0'0'145'16,"-23"-52"-72"-16,11 32 1 0,2 3-6 0,6 7-27 15,-5 1-20-15,-1 4-8 0,4 3-3 32,2 1-1-32,-1 1-5 0,1 3-2 0,-4 9-2 0,-6 4 0 0,5 7-1 15,-5 7 1-15,1 4-1 0,5 2 1 16,0 0-2-16,2-3-3 0,4-4 2 15,2-5 2 1,0-6 0-16,2 0 1 0,8-7 0 16,-2-2-2-16,1-1 2 0,3-4-2 0,0-1 1 15,-5-3 0-15,3-6 1 0,2-3 1 16,-8-7-1-16,7-3 2 0,-5-5-1 0,-6-3 2 0,0-1-1 16,-8-4 0-16,-1-2-1 15,-13-2 0-15,3 2-1 0,-6 6 0 0,7 4-4 16,3 6-11-16,3 6-11 15,4 6-6-15,3 2-12 0,5 2-18 0,0 2-22 16,5 3-56-16,3 3-164 0</inkml:trace>
  <inkml:trace contextRef="#ctx0" brushRef="#br0" timeOffset="-195313.51">14131 12893 577 0,'0'0'117'0,"0"0"-42"0,0 0-18 0,0 0-10 0,0 0-21 0,0 0-15 16,0 0-6-16,0 0-4 16,0 0-1-16,8 10 0 0,-2 17 1 15,3 5-1 1,1 9 2-16,-2 4 0 0,0 7-2 16,5 2-13-16,-1 0-32 0,-6-4-26 15,5-9-19-15,-1-9-11 0,-6-10-45 16,-2-10-104-16</inkml:trace>
  <inkml:trace contextRef="#ctx0" brushRef="#br0" timeOffset="-195171.73">14081 13201 598 0,'0'0'68'0,"-8"-58"7"16,8 41-37-16,8-3 1 0,13 0-19 16,0 0-11-16,12-2-3 0,10 3-1 15,0 4-2-15,7 3-3 0,0 8-5 16,1 3 3-16,-5 4-17 0,-7 9-65 15,-4 2-50-15,-12 4-110 0</inkml:trace>
  <inkml:trace contextRef="#ctx0" brushRef="#br0" timeOffset="-194524.36">13870 13925 592 0,'0'0'114'0,"-4"-57"-81"0,8 28-3 16,7-1 17-16,5 4-15 0,1 1-9 16,10 2-9-16,-7 4 0 0,1 6 0 15,4 6-5-15,-5 7-5 0,-3 0-3 16,6 9 0-16,-9 4 0 0,5 7-1 15,-7 4 1-15,3 7 1 0,-3 4-2 16,-8-2-5-16,0 0-7 0,-2-5 1 16,1-3 1-16,-1-6-7 0,-2-3-4 15,6-6 2-15,-6-2 7 0,0-5 6 16,0-1 1-16,0-2 4 0,0 0 1 16,0 0 1-16,0-8 2 0,0-5 5 15,-6-5 3-15,4-7-2 0,-3-6 1 0,3-6 1 16,2 0-4-16,0 4-3 0,7 9 1 15,1 8-4-15,-4 5-1 0,2 6 0 16,-2 2 0-16,2 3 0 0,7 2 0 16,-1 6 0-16,3 4 0 0,3 5 0 15,-5 2 0-15,5 4 0 16,-7 3 0-16,3 2 0 0,-4-3 1 0,-1-6-1 16,3-4-5-16,-4-4 0 15,-3-3 2-15,-3-4 0 0,4-3 0 0,-4 1 0 0,0-2 2 16,0-2 1-16,0-3 0 0,2-7 2 15,2-3 1-15,-4-6 6 0,3-2 0 16,-5-4-4-16,2-3 3 0,0-2 1 16,2 4-2-16,0 3-2 15,4 11 1-15,-4 7-4 0,1 5-2 0,-1 2 0 16,4 0-1-16,6 8 1 0,-1 2 0 16,5 5 0-16,-3 6 0 0,4 0 0 15,-1 4-1-15,3 2-1 0,-3-2-27 16,5 0-11-16,0-7 0 0,-2-4 5 15,1-9-16-15,5-5-18 0,-8-3-15 16,1-8-37-16,7-3-31 0,-10-1-94 0</inkml:trace>
  <inkml:trace contextRef="#ctx0" brushRef="#br0" timeOffset="-194131.36">14856 13737 399 0,'0'0'114'16,"-20"-55"-25"-16,11 38-28 0,-7 2 18 15,6 2-26-15,-3 8-11 16,1 1-7-16,4 3-6 0,-1 1-10 0,-1 0-5 15,0 0-5-15,5 3-6 0,-1 6-3 0,-4 3-1 16,2 3 1-16,1 6-1 16,5 4 0-16,-2-1 0 0,2 2 1 0,2 0-1 15,2-2 0-15,-2-1-1 16,2-1-2-16,2-4-1 0,3-3 2 16,1-3 1-16,4 0-2 0,-5-5-3 0,3-2 4 15,4-4 1-15,-5-1 0 0,3 0 2 16,2-10-1-16,-3-5 1 0,7-5 1 15,-7-5 0-15,1-6 0 0,1-1-1 16,-7-3 1-16,-4 0 0 0,2 1-1 16,-2 3 1-16,0 5 0 0,-2 7 3 15,2 7 2 1,0 8-6-16,-2 3 2 0,2 1-2 0,2 4-2 0,5 9 0 16,-3 3 0-16,4 10 2 0,7 2 0 15,-9 3 1-15,9 0-1 0,-3-2 0 16,-2-4 1-16,7-3-1 0,-7-4-1 15,9-4-12-15,-6-6-11 0,3-2-15 16,-3-4-19-16,3-2-22 0,-3-4-6 16,1-5-49-16,-10-4-76 0</inkml:trace>
  <inkml:trace contextRef="#ctx0" brushRef="#br0" timeOffset="-193799.73">15164 13665 261 0,'0'0'302'0,"-12"-60"-226"15,8 45-14-15,4 2 2 16,0 5-17-16,10 1-19 0,-4 2-12 15,5 0-5-15,7 4 0 0,-1 1-4 0,6 3-1 16,1 5-1-16,3 4-1 0,-4 4-4 16,4 1 1-16,-2 1 1 0,-7-2-2 15,1-1 0-15,-9-1-8 0,3-5-18 16,-9-4 2-16,-2 0-10 0,-2-5-4 16,2 1 1-16,0-1 1 0,-2 0 6 15,2-4 13-15,-2-6 10 16,2-4 4-16,0 0 3 0,-2-4 8 0,0 2 12 15,-2-3 17-15,-2 4 8 0,0 1 1 16,-4 5-12-16,3 6-5 16,1 3-4-16,2 0-7 0,-2 1-8 0,0 10-6 15,2 6-4-15,-4 4 0 0,-5 7-1 16,3 4 2-16,0 1-2 0,2 6 1 16,-5 0-12-16,5-1-8 0,2 0-16 15,2-7-6-15,2-6-19 0,0-8-5 0,6-8-19 16,4-6-95-16,-3-3-185 0</inkml:trace>
  <inkml:trace contextRef="#ctx0" brushRef="#br0" timeOffset="-193611.32">15683 13406 701 0,'0'0'58'15,"0"0"-32"-15,0 0-2 0,0 0-17 16,0 0-2-16,0 0 9 0,48 31 3 15,-36-13-5-15,-1 2-4 0,-5 2-4 16,-4 2-2 0,2 1 0-16,-2 1-1 0,-2-3-1 0,0 0-15 0,-4-2-24 31,0-3-44-31,-2-3-34 0,-5-7-86 16</inkml:trace>
  <inkml:trace contextRef="#ctx0" brushRef="#br0" timeOffset="-193437.64">15731 13233 225 0,'0'0'432'0,"-15"-66"-416"15,13 56 13-15,2 1-5 0,0 6 9 16,0 1-27-16,2 2-6 0,9 5-1 16,-5 5-4-16,12 4 2 0,-1 5-8 0,6 1-40 15,-5 2-28-15,1-2-70 16,-9-4-118-16</inkml:trace>
  <inkml:trace contextRef="#ctx0" brushRef="#br0" timeOffset="-192349.25">15991 13530 745 0,'0'0'21'0,"0"0"-8"15,0-57-3-15,4 37 11 0,1 5-4 16,1 2-4-16,0 7 5 0,-2 2-9 15,-2 4 1-15,0 0-3 0,2 4-5 16,3 3-1-16,-3 7-1 0,6 2-1 0,2 4 1 16,-7 2-1-16,-1 0-9 0,2 2-5 15,2 1-3-15,0-1-4 16,-3-5-3-16,1-2-3 0,2-4 8 0,2-2 6 16,-3-3 9-16,-1-4 4 0,-6-2 0 15,4-2 1-15,-2 0 0 0,0-1 0 16,-2-4 2-16,2-4 3 0,-2-3 13 15,4-4-4-15,0-3-2 0,-2-6-3 0,5-3 3 16,-5-2-1-16,2-3-3 16,6 5-3-16,3 7-4 0,-7 6 1 0,2 9-1 15,2 1-1-15,-1 4 0 16,-1 1 0-16,0 8 0 0,7 3 0 0,-3 7-1 16,-2 2 1-16,5 4 0 0,-7-2 0 15,2 2-2-15,3-4-8 0,-5 0 4 16,2-2 4-16,3-5-3 0,-5-5-1 15,-2-1 2-15,3-4 0 0,1-2 3 16,-4-1 0-16,0-6-7 0,3-4 6 16,3-5 0-16,-4-4-2 0,1-3 1 15,5-4-1-15,-4-2 2 0,3-4 2 16,1-4 0-16,-1 0 0 0,5 0 0 16,-5 4 0-16,3 6 1 0,-3 7 0 15,-1 9 2-15,2 6-3 0,-5 4-1 0,1 0 1 16,2 11 0-16,-1 3-2 15,-1 6 2-15,3 1 0 0,-7 0 0 0,0-1 0 16,2-3-1-16,3-4-5 0,-3-1-1 16,-2-6-1-16,4-1 1 0,5-3-1 15,-5-3 6-15,9-7 2 0,-5-2 2 16,5-6-2-16,-5-2 0 0,3-4 3 16,-7-1-1-16,-4 1 3 0,-2 1 10 15,-4-1 5-15,0-3-2 0,-4 2 4 16,-2 3-1-16,0 3-4 0,0 6-4 15,-3 3 1-15,5 5-4 0,2 3-3 0,0 0-3 16,-2 2-3-16,2 10 1 0,-4 3-2 16,2 6-1-16,2 0-1 0,-3 2 2 15,5 1-3-15,-2-3-4 16,2 0 2-16,0-3 2 0,0-4 0 0,7 0 1 16,-3-4-5-16,0 0 1 0,0-4-1 15,2 0 0-15,-2-2 0 16,3-4 2-16,3 0 5 0,-2-1-1 0,0-7 1 15,7-2 0-15,-5-6 1 0,3-1 0 16,1-1 1-16,-1-3 0 0,-5 0 3 16,4-1 2-16,-6 3 3 0,1 4 0 0,-5 6-3 15,2 4 0-15,-2 2-3 0,4 3-1 16,0 2-3-16,0 7-3 0,3 7 2 16,3 4 1-16,-2 4 0 0,1 4-1 15,3-2 1-15,-3 2 0 0,-1-3 0 16,6-3 0-16,-3-3 1 0,5-5-1 15,-3-1-1-15,6-3 1 0,-3-3 1 0,9-5-1 16,0-2 1-16,2-10-1 16,2-5 3-16,-2-3-3 0,-2-8 1 15,-5-5 4-15,1-4 10 16,-10-6-1-16,-3-6-1 0,-4-3 0 0,-6-4-4 0,-2-2-1 16,-10 2 0-1,1 0 1-15,-3 10 0 0,1 11 6 0,5 13-10 16,0 10 3-16,4 4-8 0,2 6 0 0,2 3 0 15,0 16 0-15,2 12 0 0,-2 12 0 16,4 10 0-16,4 4 0 16,3 4 0-16,11-1 0 0,-1-3 0 0,10-2 0 15,8-8-9-15,9-10-18 0,12-10-24 16,12-16-51-16,-4-11-152 0</inkml:trace>
  <inkml:trace contextRef="#ctx0" brushRef="#br0" timeOffset="-190775.09">18865 12865 607 0,'0'0'0'16,"0"0"1"-16,2-56 4 0,2 48 9 16,2 3-2-16,0-2 0 0,11 0 1 15,-3 0 0-15,7 1 0 0,2 1-6 16,-3 1 0-16,1 2-1 0,2 1 2 16,-5 1 0-16,-1 0-3 0,-5 3 7 15,-1 2 5-15,1 1-1 0,-6 1 0 0,0-2-4 16,1 4 0-16,-5 0 0 0,4 2 0 15,-4 1-3-15,2-1 0 0,-2 4-1 16,0-1-1-16,0 2 0 0,2 1-2 16,0 0 1-16,3 3-2 0,-5 5 1 15,4 2 3-15,-4 6 0 0,2 5 1 16,-2 6-2-16,0 6-2 0,0 4-2 16,0 5-2-16,5 4 1 0,-3 1 0 15,-2 5 1-15,4 0 4 0,-4 4-1 16,-2 3 1-16,2 3 1 0,-6 7-1 15,-2 4 0-15,2 5 1 0,-5 2-1 16,3 4-6-16,0 2 2 0,-2-1-1 16,4 2 0-16,-1-3 3 0,1 0 0 0,2 3-5 15,0 3 0-15,2 3 0 16,-2 7 0-16,-6 6 0 0,-2 6 0 16,-5 3 0-16,-1 4 0 0,-1 3 0 15,-4-3 0-15,1 8 0 0,-3-1 0 16,0-2 0-16,2-19 0 0,1-6 0 0,1-5 0 15,5 0 0-15,-1 12 0 0,3-3 0 16,2-4 0-16,5-6 0 0,3-3 0 16,2-3 0-16,2 1 0 0,7-1 0 0,3-2 0 15,5-2 0-15,1-5 0 0,7-8 0 16,0-5 0-16,-9-14 0 0,3-12 0 16,-5-3 0-16,-1-12 0 0,-7-3 0 15,0-4 0-15,-2-13 0 0,-2 3-41 16,-2 1-12-16,0 0 2 0,0-2-11 15,-10-10-19-15,-13-13-12 0,-47-53-47 16,-11-17-202-16</inkml:trace>
  <inkml:trace contextRef="#ctx0" brushRef="#br0" timeOffset="-189482.52">19605 12921 85 0,'-65'-46'677'0,"16"19"-677"0,3 7-22 0,13 4 22 16,4 8 5-16,5 4 6 0,-1 2-1 15,17 2 1-15,3 0-4 0,5 2-2 16,9 5-5-16,7 3-14 0,11 5 10 16,16-4 4-16,17-1 0 15,17-4 0-15,14-6 3 0,14 2-1 0,13-4 0 16,10-5-2-16,15 0-3 0,6-5 3 15,6 1 0-15,10-2 3 0,11-2 2 16,10 0-4-16,10-2 1 0,9 3-2 16,8-2 7-16,8 0 5 0,8 3-2 0,5-4-9 15,4 0 5-15,10 0 4 16,4 0-3-16,6-3-5 0,5 3 7 0,-5 1 7 16,-8 0-14-16,1 2 5 0,-12 4 5 15,-11 4-2-15,-3 3-8 0,-18 2 3 16,-9 5 6-16,-8 4-2 0,-14 3-8 15,-11 4 5-15,-5 2 6 0,-16 1 2 0,-7 3-6 16,-7 0-8-16,-6 1 1 16,-4 3 6-1,-15 0 0-15,-10 3 0 0,-8 1-1 16,-8 0-6-16,-7-1 0 0,-10 1-3 0,-12-2 3 0,-5 1 4 16,-14-4 1-16,-10 3-3 0,-5-4 0 0,-7 4-2 15,-7 2 0-15,-2 2 0 0,0 3 1 16,0 2 2-16,-4 5 1 0,-1 0-2 15,-7 2 8-15,6 2-10 0,0 3 0 16,4 2 0-16,0 3 0 16,2 0 0-16,0 4 0 0,0 4 0 15,2 6 0-15,0 3 0 0,-2 5 0 0,2 6 0 16,-2 4 0-16,4 5 0 0,-4 6 0 0,4 4 0 16,2 3 0-16,2 3 0 0,1 2 0 15,3 0 0-15,5 1 0 0,-3 4 0 16,5 3 0-16,-3 0 0 0,5 5 0 15,2-5 0 1,-5 1 0-16,7 5 0 0,4-2 0 0,-2 2 0 0,0 2 0 31,-4 3 0-31,3 5 0 0,-1-2 0 16,-8-14 0-16,3-3 0 0,-7-2 0 0,5 1 0 0,-5 15 0 0,5-1 0 16,-7-6 0-1,9-6 0-15,-7-5 0 0,3-5 0 0,-1 0 0 0,1-1 0 16,-3 0 0-16,-1-4 0 0,3-5 0 15,-5-3 0-15,-4-17 0 16,0-13 0-16,1-13 0 0,-3-11 0 16,-2-2 0-16,2 1 0 0,-4 8 0 15,4 8 0-15,-2 8 0 16,2 7 0-16,-4-1 0 0,2-6 0 16,0-4 0-16,-2-4 0 0,-4-4 0 15,0-5 0-15,-2-6 0 0,-4-24 0 16,-7-13 0-16,3 0 0 0,-11 0 0 0,-2 0 0 15,-8 0 0-15,-4 0 0 0,-17 0 0 16,-15 0 0-16,-20 0 0 0,-28 0 0 16,-39 0 0-16,-59 0 0 0,13 0 0 15,-1 0 0-15,7 0 0 0,45 0 0 16,-25 0 0-16,2 0 0 0,-8 0 0 16,11 0 0-16,-7 0 0 0,6 0 0 15,1 0 0-15,5 0 0 0,-3 0 0 16,-7 0 0-16,0 0 0 0,-10 0 0 15,-4 0 0-15,-7 0 0 0,-8-18 0 16,-3-3 0-16,-10 1 0 0,-5 3 0 0,-6 1 0 16,-9 4 0-16,-2 5 0 0,-6 1 0 15,2 3 0-15,-4 2 0 0,2 2 0 16,-4 0 0-16,8 1 0 0,2 3 0 16,6 3 0-16,9 1 0 0,6 1 0 15,8 2 0-15,8-2 0 0,9-1 0 16,3 1 0-16,14 5 0 0,9 0 0 15,9-1 0-15,8-14 0 0,16 0 0 16,28 0 0-16,24 0 0 0,23 0-13 0,23 0-12 16,4 0-17-16,6 0-6 0,-2 0-51 15,-8 0-69-15,10-34-276 0</inkml:trace>
  <inkml:trace contextRef="#ctx0" brushRef="#br0" timeOffset="-182851.69">20022 13368 331 0,'0'0'80'0,"0"0"-21"0,0 0-10 16,0 0-1-16,0 0-12 0,0 0-11 15,0 0-2-15,0 0 0 0,-8-50-2 16,8 50 0-16,0 3-5 0,0 5-10 16,0 4-6-16,0 8 2 0,2 8-2 15,0 5 3-15,0 5-1 0,0 3 3 16,2 3 0-16,2 0-3 0,1 0 0 0,1-6-1 16,0-1 0-16,-2-4-1 0,1-5 1 15,-1-6-1-15,0-3 1 0,-2-6-1 16,0-2 0-16,-2-4 0 0,-2-4 0 15,0-3 0-15,0 0 0 0,0 0 0 16,0-6 1-16,-2-7 2 0,-4-5 2 16,-2-7-2-16,-5-7-2 0,3-3 0 15,-4-4 2-15,1 0-1 16,1 2 2-16,-1 1 0 0,5 5 2 0,6 6 0 16,-2 5 2-16,2 7 1 0,2 5-6 0,0 5 0 15,0 3 3-15,0 0-4 16,6 0-2-16,2 9-6 0,9 4 2 0,1 10 4 15,7 6 0-15,2 6 2 16,2 3-2-16,-2-2 0 0,4-1 0 0,-4-8 1 16,0-1-1-16,0-5 0 15,-3-5 0-15,-1-1 2 0,0-11-2 0,-5-2 0 16,-1-2 1-16,-3-11 0 0,-1-5 1 16,-7-4 1-16,2-7 11 0,-6-2 8 15,-2-7-7-15,0-2-4 0,-10-2-4 16,-2-4-1-16,-7-2-2 0,-2 1-2 15,3 6 0-15,1 8-2 16,5 10 0-16,6 8-1 0,-3 6 1 0,7 4-3 16,0 3-7-16,2 0-8 0,0 7-16 15,4 6-16-15,5 5-40 0,-1 6-28 16,6 0-47-16,1-2-108 0</inkml:trace>
  <inkml:trace contextRef="#ctx0" brushRef="#br0" timeOffset="-182520.69">20710 13330 585 0,'0'0'65'0,"0"0"1"15,0 0-2-15,0 0-13 16,0 0-22-16,0 0-12 0,0 0-8 0,0 0-6 16,-49-27-3-16,45 47 0 15,0 7-1-15,-1 5 0 0,3 1 0 0,4-2 1 16,-2-1 0-16,3-2-2 0,1-5-6 15,4-6 1-15,2-3 2 0,1-5 1 16,1-4-1-16,0-3 3 0,1-2-6 16,-1 0 8-16,1-9 0 0,-3-4 0 15,-2-6 1-15,0-1 1 16,-1-3 8-16,-5 0 1 0,-4-1-2 0,-5-3-3 16,-5 2 1-16,-7-1-4 0,-3 1-1 15,-3 4-2-15,4 5 0 0,1 4-1 16,1 5-12-16,5 5-9 0,1 1-8 15,7 1-30-15,4 5-30 0,2-1-29 0,2 2-104 16</inkml:trace>
  <inkml:trace contextRef="#ctx0" brushRef="#br0" timeOffset="-182317.01">21021 13066 655 0,'0'0'64'15,"0"0"1"-15,0 0-11 16,0 0-4-16,0 0-23 0,0 0-18 0,0 0-7 16,0 0-1-16,-9 53-1 0,13-21 0 15,7 3 0-15,1 4 0 0,3 3 0 16,1 3 0-16,-1 2-1 0,5-1-8 16,-5-4-11-16,1-4-6 0,-3-7-17 0,-3-8-45 15,-2-4-33-15,-6-7-77 16</inkml:trace>
  <inkml:trace contextRef="#ctx0" brushRef="#br0" timeOffset="-182160.18">20965 13441 586 0,'0'0'63'0,"-13"-55"-10"16,13 37-23-16,7-1 0 0,7-2-3 16,0 1-17-1,11-4-1-15,0 1-2 0,4 2-3 0,0 7-3 0,-4 4 0 0,2 7-1 16,-9 5-34-16,-3 11-49 0,-9 5-43 15,-4 2-116-15</inkml:trace>
  <inkml:trace contextRef="#ctx0" brushRef="#br0" timeOffset="-181122.53">19952 14629 380 0,'0'0'43'0,"-2"-59"65"0,-2 30-25 0,0 0-2 15,4-3-8-15,0-1-23 0,4 2-15 16,6-1-7-16,0 3-10 0,7 1-6 16,-5 6-2-16,5 6-5 0,-5 6-2 15,-4 7-3-15,1 3 0 0,-1 6-1 16,-2 10-1-16,2 7 0 0,1 7 2 15,-3 3 0 1,2 1-3-16,-4 0-9 0,5-3-4 0,-1-3 2 0,2-1-9 16,-2-6 9-16,5-4 11 0,-5-5-15 15,0-3 3-15,-3-5 6 0,-3-3 6 16,-2-1 2-16,0 0 1 0,0-4 2 16,0-4 2-16,0-6 10 0,-5-7 2 0,3-4-3 15,-6-10-3-15,2 0-2 16,2-6 1-16,4 3-4 0,0 7-4 15,4 7 0-15,4 6-1 0,0 5 0 0,-3 4 1 32,5 5-1-32,2 4 0 0,-1 0 0 0,9 6-2 0,-1 5 1 0,2 5 0 15,-3 2 1-15,-1 3 0 0,3 0-2 16,-5-2-5-16,-1-4-3 0,1-2 4 31,-7-3 1-31,2-2-3 0,-1-4-1 16,-3 0 0-16,-4-4 9 0,2 0 1 15,-4-2-1-15,2-7 3 0,0-2 7 0,0-3 4 16,-2-5-1-16,0-1-4 0,0-6 0 16,0-4 0-16,-2-3-1 0,-2 3-3 15,4 3-3-15,0 10-1 16,0 5-1-16,6 8 0 0,-2 1-1 0,3 3 0 16,1 0-2-16,0 7-1 0,9 6 1 15,-3 2 1-15,3 6 1 0,-1-2 0 16,3 2-6-16,0 0-7 0,1-3 2 15,1-1 4-15,0-5 5 0,3-3-3 16,-1-5 1-16,0-4-2 0,2-4-3 0,-3-5-11 16,5-4-4-16,-6 0 4 0,4-2-14 15,-9-3-44-15,3 2 56 16,-9-2-28-16,1 0 19 0,-5 0 29 0,-4-4 3 16,-2 3 3-16,0-4 9 15,-4 1 22-15,-7 0 7 0,3-3-3 0,0 5-2 16,-3 1 1-16,1 4 8 0,4 4-17 15,-2 2 0-15,-1 4 0 0,1 0-3 16,0 5-9-16,4 0-6 0,-3 5-1 16,1 6-8-16,0 1-1 0,2 5-3 15,2 2 1-15,2 4 2 0,0 0-1 0,0-1 0 16,4 1 1-16,0-5-1 0,4-3 1 16,-1-2-2-16,-1-1 1 0,4 0-1 15,3-1-1-15,-3-2-11 0,2-3 12 16,-1-2 0-16,-1-1-1 0,-2-3 0 15,-2 0 1-15,1-4 1 0,-1-1 1 16,-4-2 1-16,0-1 1 0,-2-2-1 16,0 0 0-16,0-4 1 0,-2-1 0 15,-4-6 0-15,-3 0 1 0,-1-5 4 16,4 0 0-16,2 2 6 0,0 5-9 16,4 8-3-16,2 5-1 0,4 5-1 15,0 1 0-15,11-2-3 0,-3 8 2 16,7 3 1-16,-3 3-1 0,5 1 2 15,-2 4-1-15,-3 2 1 0,7 0-1 16,-4 5-24-16,0 2-16 0,3-3-12 0,-5-2-27 16,0-5-19-16,-5-6-36 0,-4-1-47 15</inkml:trace>
  <inkml:trace contextRef="#ctx0" brushRef="#br0" timeOffset="-180792.32">21099 14202 242 0,'0'0'201'0,"0"0"-116"16,-37-73-24-16,24 46 15 0,5 3-18 15,2 3-14-15,4 5-6 0,2 7-14 0,2 1-4 16,6 3-4-16,1 0-8 16,5 2-4-16,3 1 0 15,3 2 1-15,3 0 0 0,0 0-2 0,4 5-2 0,-1 0 1 16,-7 0-2-16,2 2 1 0,-5-2 0 16,-1-1-1-16,-5 0-8 0,2-2-7 15,-1-2-2-15,-5 0-5 0,-2 0 18 16,-2-6 1-16,0-6 0 0,-2 2 3 15,0-2 1-15,0-1 0 0,-4 2 0 16,-2-4 1-16,-2 0 4 0,-9 1 7 0,9 3 4 16,-5 5-1-16,5 2-1 0,0 4 0 15,6 0 1-15,-2 6-3 16,0 8-9-16,2 7-4 0,2 7-2 16,0 3 2-16,0 2-1 0,0 0 1 15,4-1-10-15,2 1-10 0,0-1-11 0,2-5-17 16,1-2-15-16,-1-6-28 0,-4-4-12 15,-2-5-78-15</inkml:trace>
  <inkml:trace contextRef="#ctx0" brushRef="#br0" timeOffset="-180587.65">21502 13772 367 0,'0'0'373'16,"0"0"-301"-16,0 0-56 15,0 0-5-15,0 0-6 0,0 0-2 0,0 0 3 16,0 0 7-16,0 0 1 0,58 6-6 16,-50 6-5-16,-1 0 0 0,-3 5-2 15,4 2-1-15,-4 3-8 0,-4 7-28 16,0-2-62-16,0-2-20 0,-8-2-67 16,2-7-176-16</inkml:trace>
  <inkml:trace contextRef="#ctx0" brushRef="#br0" timeOffset="-180446.36">21513 13671 642 0,'0'0'12'0,"-17"-50"42"0,13 43-36 0,4 0 13 0,0 2-14 16,0 1-16-16,8 0 0 0,2 0-2 16,3 1 0-16,5 2-1 0,-1 1-3 15,4 0-36-15,-1 6-25 0,-3 4-47 16,-1 2-88-16</inkml:trace>
  <inkml:trace contextRef="#ctx0" brushRef="#br0" timeOffset="-179236.57">21810 13737 667 0,'0'0'42'15,"0"0"-11"-15,-33-55 2 0,27 35 3 0,2 7-12 0,2 3-7 16,2 1-6-16,0 4-4 0,0 1 3 15,2 3-5-15,4 1-4 0,2 0-1 16,9 5 0-16,-7 4 1 0,5 3-1 16,-1 4 0-16,-4 3 1 0,-1 1-1 15,-1 2-15-15,-6-5-5 0,0-2 3 16,2-4 5-16,0-5-1 0,-2-1 2 16,3-3-1-1,1-1 4-15,2-1 3 0,-4-3 4 0,2-3-2 0,1-7 3 16,3-1 0-16,-2-3 3 0,0-2 0 0,-6-3 3 15,3-3 3-15,1 0 2 0,-2 1 3 16,2 1-1-16,-4 6-5 0,0 6-1 16,-2 5-3-16,2 5-3 0,2 1-1 15,-1 0 0-15,5 5 0 0,0 5-1 16,4 3 1-16,-1 2 0 0,5 4 0 16,-7-1 0-16,7 2-6 0,1-2-10 15,-3-4-1-15,5-2 3 0,-5-5 1 16,3-4 1-16,-1-3-1 0,3-1-3 0,-5-8 2 15,3 0-32-15,-5-5 31 0,1 3 3 16,-7-4-16-16,0-1 11 16,-2 1 9-16,0-2 6 15,-4-1 1-15,0-1 1 0,0-2 0 0,0 0 5 0,-4-3 11 16,2 2 5-16,0 0 6 0,0 6 0 16,0 6 16-16,2 4-18 0,-2 6-1 15,2 0 0-15,0-1-8 0,0 1-10 16,0 0 0-16,-2 0-2 0,2 0-2 15,0 0 1-15,0 0-1 16,-2 1 1-16,2 5 1 0,-8 4 0 0,1 3-1 16,-1 4-2-16,2 2 0 0,0 3-1 15,-1 1-2-15,5 2-2 0,2-2-4 16,0 1 0-16,0-9-1 0,5-1-1 0,1-7 3 16,0-2 3-16,-2-4 0 0,4-1 1 15,1 0 1-15,1-7 1 0,0-2 0 16,-1-2 1-16,1-4 0 0,-4-2 1 15,-2-4 1-15,0-2 2 0,-4 0 4 16,0-3 1-16,0-2-3 0,-4 0-2 16,2 1 0-16,-4 3 0 0,4 5 1 15,0 6 3-15,-2 7 2 0,4 3-8 16,0 3 2-16,0 1-4 0,4 8 0 0,2 7-2 16,0 3 1-1,5 6 1-15,1 0 0 0,0 2 0 0,3-1 0 16,-1-6 0-16,1-1 0 0,1-4 0 0,-1-3 0 15,3-1 0-15,-3-3-1 16,1-4 1-16,-3-1-2 0,3-5 2 0,-3 2-1 16,1-7 0-16,1-4 2 0,-1-3-1 15,-1-4 0-15,-3-1 1 0,0-3-1 16,1-1 2-16,-9 0-1 0,2-2 0 16,-4 4 2-16,2 3 0 0,-2 4 1 15,0 7 1-15,2 0-2 16,-2 5-3-16,0 2 3 0,2 0-3 0,0 4 0 15,2 7 0-15,2 1 0 0,3 8-2 16,-3 1 2-16,0-1 0 0,4 0 0 16,1-4-3-16,-3-2 2 15,4-4-1-15,1-4 0 0,-5 0 0 0,4-4-1 0,1 1 0 16,-5-3 2-16,-2-2 0 0,3-4 0 16,1-4 1-16,-4-7 1 0,2-5 0 15,3-5 1-15,1-5 4 0,-4-5 5 16,1-4-3-16,-5-4 4 0,-4-4 1 15,-2-2-5-15,-2-5 2 16,-7-2 1-16,3-1 0 0,-9 2-1 0,5 11-2 16,-2 11 0-16,-1 13-1 0,7 9 3 15,-7 8 6-15,7 5-16 0,2 4 0 16,2 16 0-16,-4 10 0 0,3 9 0 16,5 12 0-16,0 3 0 0,5 1 0 0,5-1 0 15,2-9 0-15,7-4 0 0,-5-8 0 16,7-7 0-16,-2-3 0 0,-1-5 0 15,-3-2-7-15,-1-3-5 0,-4-3-10 16,-3-2 5-16,-1-4-16 0,-4-2-6 16,-2 0-19-16,0 0-32 0,-6 1-13 15,-7-1-76-15,3-2-205 0</inkml:trace>
  <inkml:trace contextRef="#ctx0" brushRef="#br0" timeOffset="-177990.58">28977 12652 551 0,'0'0'1'0,"0"0"-2"16,0 0 2-16,-13-53 5 0,18 43 11 0,-1 2 0 16,-2 2 0-16,0 2 5 0,-2 2 7 15,0 1 2 1,0 1-7-16,2 0-13 0,2 11-5 0,-2 10-4 0,6 13 3 15,-3 12 12-15,-1 13 10 0,-4 10-4 16,-4 9-6-16,-5 9-2 0,-3 9-2 16,-7 6-1-16,-3 8-6 0,3 7 1 0,-8 7-1 15,0 4 3-15,0 10-2 0,3 6 1 16,-1 8 0-16,-4-2 0 16,6 2-5-16,7-6 4 0,-1-5-4 0,9-7-1 15,8-12 2-15,0-8-4 16,6-11 0-16,10-11-3 0,-3-10 2 0,8-15 0 15,-9-11-1 1,4-9 1-16,-1-15-1 0,-7-9-8 0,3-12-10 0,-3-11-15 16,-2-9-14-16,2-20-11 15,11-21 4-15,-7-24-26 0,7-7-110 0</inkml:trace>
  <inkml:trace contextRef="#ctx0" brushRef="#br0" timeOffset="-177358.78">29448 12600 752 0,'-16'-78'18'16,"5"39"-15"-16,7 11-2 16,2 12 18-16,2 3 5 0,4 6-16 0,9-2-6 15,11 0-2-15,14 0 0 0,20-1 0 16,14 0 0-1,17-2 1-15,16-1-1 0,19-3-2 0,11-2 1 0,16-2 1 16,6-2 0-16,12 0 0 0,13 2 4 16,4-2-2-16,2 1-2 0,2 2-5 15,3 3 5-15,-9 2 6 0,-5 5 4 16,-17 3-2-16,-26 5-3 0,-31 1 3 16,-32 4-4-16,-28 0-1 15,-26 0-1-15,-13-1-1 0,-6-2 7 0,-2 3 8 0,2 1-3 31,0 2-5-31,0 4-2 0,0 1 5 0,2 5 0 16,2 2-3-16,5 5 0 0,-1 5 0 16,4 2-3-16,1 6 1 0,-1 5 0 0,5 6-2 0,-1 9-1 15,5 2-2-15,-1 7 0 0,1 5 1 16,-4 6 0-16,-1 6-1 0,5 6 1 16,-7 8 0-16,3 10-2 0,-3 0-2 15,1 8 2-15,-3 3-1 0,1 4 1 0,-1 6 1 16,-4 0 3-16,1 2-3 0,-3-4 2 15,0 0-3-15,-2 0-7 16,-4-7 7 0,2-3 2-16,0-10 0 0,0-3-1 15,-2-5 2-15,-2-6-3 0,-4-3-2 16,-2-8 1-16,-7-6 1 0,-3-12 0 16,-5-14-10-16,-6-15-7 0,-17-13 1 15,-9-14 10-15,-20-8 6 0,-18-21 1 16,-23-8 1-16,-18-10-2 0,-27-5-3 15,-21 2 0-15,-25 1 3 0,-20 9 2 16,-17 12 1-16,-2 13-3 0,4 15-3 0,21 20-17 16,25 13 19-16,18 13-10 0,25 4-15 15,18 4-22-15,24 1-45 0,28-2-27 16,21-3-89-16,23-16-193 0</inkml:trace>
  <inkml:trace contextRef="#ctx0" brushRef="#br0" timeOffset="-174041.33">32069 12914 319 0,'0'0'69'0,"0"0"-50"16,0 0-13-16,0 0 34 16,0 0 21-16,-20-53-11 0,20 50-8 0,0 3-21 15,0-3 0-15,0 3 0 0,0 0-3 16,0 0-6-16,0 0-6 0,0 0-1 16,0 6-5-16,2 5 0 0,-2 6 1 15,-2 5 0-15,0 4 1 0,2 2 0 16,0 3 1-16,2-3 2 0,-2-1 1 15,2-5-3-15,6 1-1 0,0-5-1 0,5-3-1 16,-1-1 2-16,3-4 0 16,1-5 1-16,-1-1 7 15,3-4 3-15,-3-1-4 0,3-7-1 0,1-8 3 0,-1-2 1 16,5-7 1-16,-4 3-6 16,3-3-2-16,-5 1-2 0,0 1-1 0,1-2 0 15,-3 4 3-15,-3 3 0 0,0 4 1 16,-5 4 2-16,-5 6 2 0,-2 3 2 15,0-1-2-15,0 2-3 0,0 3-6 16,0 11-1-16,-6 8-2 0,-3 13 2 0,1 5 1 16,-2 6 1-16,-1 5-1 15,-1 2-1-15,2 1-1 0,-3-1 1 16,1 1 1-16,3-6-1 0,1-1 1 16,2-4-1-16,-2-6 0 0,2-4 0 0,1-4-8 15,-1-6-10-15,2-5-13 0,2-6-15 16,0-5-26-16,2-4-12 0,0-3-47 15,8-9-58-15</inkml:trace>
  <inkml:trace contextRef="#ctx0" brushRef="#br0" timeOffset="-173395.51">32578 13103 855 0,'0'0'29'0,"0"0"-28"0,0 0-1 15,0 0 0-15,0 0 0 0,0 0-3 16,0 0-1 0,0 0 1-16,-48 50-3 0,50-35 4 0,2 2 1 0,1-1 1 15,-1-1 0-15,0-1 0 0,2-1 0 16,0-3 0-16,3-2-1 0,-1 0 1 16,2-4 0-16,-2-2 0 0,7-2 1 15,-3-6 1-15,7-2 1 0,0-8-1 16,1-1 1-16,1-4-3 0,-3 0 0 15,3 0 1-15,-6-1 0 0,-1 0-1 0,-4 1 3 16,-3 5-2-16,-5 4 1 16,-2 4 0-16,0 3 1 0,0 3 4 0,-2 0-2 15,0 2-3 1,-9 4-2-16,-5 8-1 0,-5 9-3 0,-4 5 2 0,-2 6 2 16,-2 2-2-1,5 1 2-15,5-1 0 0,2-4 0 0,9-4-1 0,4-4 1 16,2-2 0-16,2-3-1 0,6-2 1 15,0-2 0-15,7-4 0 0,3-2 2 16,7-5 1-16,2-2 0 16,8-11-1-16,6-2 3 0,7-6 1 0,5-5-4 0,-1-5 1 15,-2-5 1-15,-5-3-2 16,-6-5 0-16,-6-3 1 16,-8 0-1-16,-9-5 0 0,-3 1 0 0,-9 5-1 0,-2 6-1 15,-4 12 0-15,-3 7 1 0,1 7 7 16,0 5 0-16,0 2-6 15,2 5-2-15,0 5-2 0,-5 7-2 0,3 6 0 16,-4 5 0-16,1 6 3 0,5-1 1 16,0 1-2-16,4 3 1 0,0-1 1 15,4 4 1-15,5-3 2 0,-1 1 1 0,2-2 0 16,-4-1 2-16,3-1 2 16,-7-5 1-16,0-2-3 0,-6-2-1 15,-9-2-4-15,-3 2 1 0,-5-2 0 0,-10 2-2 16,-2 1 0-16,-6-5 0 0,-11-3-12 15,-6-1-15-15,-4-7-13 0,-2-3-31 16,-2-2-74 0,17-11-96-16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5:20:46.432"/>
    </inkml:context>
    <inkml:brush xml:id="br0">
      <inkml:brushProperty name="width" value="0.05292" units="cm"/>
      <inkml:brushProperty name="height" value="0.05292" units="cm"/>
      <inkml:brushProperty name="color" value="#FF0000"/>
    </inkml:brush>
  </inkml:definitions>
  <inkml:trace contextRef="#ctx0" brushRef="#br0">3595 4663 138 0,'0'0'222'15,"0"0"-149"-15,0 0-9 0,0 0 10 16,0 0-18-16,0 0-17 0,0 0-9 15,0 0-5-15,0 0-9 0,-21-39-10 16,19 39-1-16,2 2-3 0,-2 8-2 0,0 3 7 16,0 9-3-16,0 6-2 0,2 7 4 15,0 5 7-15,0 4-3 0,0 8-4 16,6 5 2-16,0 8 1 0,0 6-1 16,3 5 0-16,-3 7-2 0,0 5 1 15,0 4 1-15,0 4-2 0,-1 2-1 16,-5 4 0-16,0 4 0 0,-3 3 0 15,3 4 1-15,0 2-1 0,-2 1-3 16,2 5 0-16,0-2 0 0,0 2 2 16,-2-1-1-16,2 1 1 0,-8 5 0 15,6 0-4-15,-4 4 0 0,2-1 0 16,0 0 2-16,-5 3 1 0,1 1 2 16,2 2 1-16,2-3-2 0,0 2-4 0,4-2 2 15,0 0 0-15,0-1 0 0,0-1 0 16,0 1 1-16,0-2-3 0,0 2-3 15,-3-4 3-15,-1-2 1 0,2-5 1 16,0-1 1-16,-2-1 0 0,4-4-3 16,0-4 2-16,6-4-2 0,-2-5 2 15,1-3 0-15,-3-2 0 0,2-1 2 16,0-4 0-16,0 1-4 0,-4-2-1 16,4-1 1-16,0-4 0 0,-2-2 1 15,0-6-1-15,-2-1 2 0,2-2-1 16,-2-5 0-16,3-5 0 0,-1-4 0 0,-2-4 0 15,2-1-1-15,-2-4-3 0,0-5 3 16,2-4 0-16,-2-5 1 0,2-4-1 16,-2-5 0-16,0-4 1 0,0-2-1 15,0-3 0-15,2 0 0 0,0-6 0 16,-2 1 0-16,2 2 0 0,-2-3 1 16,2 0-1-16,-2-5 0 0,0 1 0 15,2-2 1-15,-2-3-1 0,0 0 0 16,0-3 0-16,0 1 0 0,2-2 0 15,-2 0 1-15,0 0-1 0,0 0 1 16,0 0 1-16,0 0 0 0,0 0-1 16,0 0 2-16,0-2-2 0,0 1 1 0,0 1 0 15,0 0 0-15,0-3 0 0,0 2-2 16,0 1 0-16,0 0 0 0,0 0 0 16,0-2 0-16,0 2 0 0,0 0 0 15,0 0 0-15,0 0-2 0,0 0 2 16,0 0 0-16,0 0-1 0,0 0 0 15,0 0 0-15,4 0 0 0,-2 0 0 16,3 0 0-16,-1 3 0 0,2 0 0 16,6 3 0-16,5 0 1 0,-3-2 0 15,9 2 0-15,6 0 0 0,2-1 0 16,4 0 0-16,2-2 0 0,9-2 0 16,8-1 1-16,5 0-1 0,3-2 1 0,7 0 0 15,1 0 2-15,4 0-3 16,9 0 2-16,0 0-2 0,8 2-5 0,4-1 4 15,-2 4 0-15,6-1 1 0,4 1 1 16,1-1 1-16,1-1 1 0,5 0 1 16,6-1-1-16,-5 0-3 0,9 0-5 15,0 0 5-15,0 0 2 0,4 2 2 16,2-1 1-16,4 3 0 0,2-1-2 16,1 5-3-16,7 0-1 0,-3 1 1 15,5-3 1-15,5-3 4 0,4-2-2 0,6-2-3 16,4 1-8-16,3-3 8 0,1 0 2 15,5-3 3-15,3 1 1 0,3-3-6 16,0 2-6-16,3 0 6 0,-1 2 3 16,0 1 3-16,2-1-6 0,-2 1-7 15,-1 0 7-15,5 1 3 0,0 1 1 16,2-1-4-16,6 1 0 0,1 1 0 16,1 0 0-16,2 3 0 0,2 0 0 15,-1 3 0-15,1 0 0 0,-2 1 0 16,-3 0 0-16,5 0 0 0,0-1 0 15,3 0 0-15,-1-2 0 0,3 3 0 0,1 2 0 16,-3 2 0-16,-5 0 0 0,2-3 0 16,1-2 0-16,-3-3 0 15,-2 4 0-15,-3 2 0 0,-12 1 0 0,5 3 0 16,-4 0 0-16,-11 4 0 16,3 0 0-16,-1 2 0 0,1-1 0 0,6-3 0 15,-3 1 0-15,-1-4 0 0,8-2 0 16,-1-2 0-16,1-4 0 0,2-3 0 15,-2 1 0-15,4-2 0 0,0-1 0 16,-2 0 0-16,2 0 0 0,-4-1 0 16,-2-3 0-16,1 0 0 0,-7 1 0 15,-3-2 0-15,-1 1 0 0,1 2 0 16,-3-3 0-16,5 2 0 0,3-2 0 16,-2 0 0-16,5 0 0 0,3-2 0 15,0 0 0-15,4-1 0 0,-4 1 0 0,2-2 0 16,-7-1 0-16,7 1 0 0,-4-2 0 15,-2 1 0-15,-1 0 0 0,-7-1 0 16,1 2 0-16,-3 0 0 0,-3-1 0 16,0 1 0-16,1 0 0 0,-5 0 0 15,6 1 0-15,1-1 0 0,1 2 0 16,3 0 0-16,-1 2 0 0,1 0 0 16,-3-2 0-16,-2 0 0 0,1 2 0 15,-3-2 0-15,2 0 0 0,1-1 0 0,-1 2 0 16,1-1 0-16,1-1 0 15,2 1 0-15,9-2 0 0,4 0 0 16,8 4 0-16,0-1 0 16,3 0 0-16,-1 0 0 0,-2 0 0 0,-10 1 0 0,2-2 0 15,-11 1 0-15,3-2 0 0,0 0 0 16,-5 1 0-16,-8 0 0 0,-5-2 0 16,-4 0 0-16,-9-1 0 0,-11 0 0 15,-3-2 0-15,-14 0 0 0,1 1 0 16,-8-2 0-16,-1 2 0 0,1-1 0 15,-5 2 0-15,-2-2 0 0,0 4 0 16,-1-1 0-16,-3-1 0 0,-4 0 0 16,-6 2 0-16,-5-3 0 0,-15 4 0 15,-16 0 0-15,-5-1 0 0,-17 4 0 16,-9 0 0-16,-5 0 0 0,-9 3 0 0,-2 0 0 16,-2 1 0-16,2-2 0 15,-2 1 0-15,-2 1 0 0,2 0 0 0,1 1 0 16,-3-1 0-16,4 1-25 0,-4-1-4 15,2 0-10-15,0-7-7 0,-4-8-28 16,0-13-48-16,-9-5-85 0</inkml:trace>
  <inkml:trace contextRef="#ctx0" brushRef="#br0" timeOffset="833.87">31197 4360 232 0,'0'0'228'15,"25"-65"-156"-15,-13 51-21 0,1 3-5 16,-3 2-7-16,-2 2-9 0,-6 4 3 16,0 2-4-16,2 1-11 0,-1 3-9 15,1 8-4-15,4 3-4 0,0 8 2 16,3 8 6-16,1 3 3 0,2 10 1 16,1 3-2-16,3 8 2 0,1 7-4 0,-2 9 1 15,5 8-4-15,-3 8 1 0,0 8 2 16,-1 9 0-16,-1 10-5 0,-1 11 2 15,3 8 4-15,-5 11 0 16,5 6 2-16,-5 6-3 0,-1 6 3 0,-5 4-8 16,0 5-2-16,-4 6 0 15,1 5 7-15,-3 7 0 0,0 5-1 0,0 4-7 16,-2 0 4 0,2 0 5-16,0-3-4 0,0-1-6 0,0-1 0 0,6-4 0 15,3 1 0-15,1-5 0 0,-2 1 0 0,3-6 0 16,-3-7 0-16,3-9 0 0,-1-6 0 15,-4-8 0-15,3-7 0 0,-5-9 0 16,6-9 0-16,-6-11 0 16,1-13 0-16,-1-10 0 15,-4-17 0-15,-2-15 0 0,0-13 0 0,-8-12 0 16,-1-6 0-16,1-9 0 0,-4-3 0 0,-1-5 0 16,3-2 0-16,-3 2 0 15,3-3 0-15,-6-1 0 0,-3-2 0 16,-8 1 0-16,-8-2 0 0,-8-3 0 0,-15-1 0 15,-8-5 0-15,-17-3 0 0,-12-2 0 16,-25-3 0-16,-17 1-16 16,-24-2-23-16,-12 2-9 0,-18 1 1 0,-9 3-15 15,-7 6-12 1,-10 4 14-16,-6 8 19 0,-11 9 24 0,-8 10 11 0,-20 4-20 0,-5 10-43 31,-22 4-17-31,-11 4-33 0,-12-5-76 0</inkml:trace>
  <inkml:trace contextRef="#ctx0" brushRef="#br0" timeOffset="2171.19">3882 4959 497 0,'0'0'0'0,"0"0"-10"0,0 0 10 15,0 0 8-15,0 0-3 0,0 0-2 16,0 0 6-16,0 0 3 0,0 0-8 16,-25 5 0-16,25-5 1 0,4 0-4 15,5 2 0-15,11-1 3 0,1 3 7 16,4-1 8-16,12 1-3 0,8-2-1 15,-1 2-3-15,16 0-3 0,2 0 2 0,8 3-2 16,11-5-1-16,14 0 0 16,14-2-2-16,7 0 1 0,12-3 2 0,9-4 1 15,12 0-2-15,6-4 5 0,12-3 2 16,13-2-2-16,4-3-9 16,12-2 6-16,7 2 4 0,12-1 1 15,4-1-6-15,6 2-8 0,15-1 3 0,2-1 6 16,6 2 0-16,4 1-9 0,9 2 4 15,3 2 5-15,7-1-10 0,8 1 1 16,4-1 7-16,5 2-1 0,1-2-2 16,0-3-3-16,3 2 4 0,8-4-3 15,1-2 0-15,5-2 2 0,2 0-2 0,4 1-3 16,5 1 7-16,7 1-4 0,1-1 0 16,-3 3-3-16,5 1 4 0,-1 2-4 15,1 0 0-15,0 0 6 0,-5 2-10 16,-6 0 4-16,3 2 0 0,-9 2 1 15,6 2 0-15,-8 1-1 0,0 5 0 16,0-2-1-16,-2-1 1 0,2 2 2 16,6-2-1-16,2 1-1 0,3-1 1 15,5-1 5-15,1 1-6 0,-1 1 6 16,3-1-1-16,-5-1-4 0,1 2-1 16,-7 1 5-16,-2 0-6 0,-8 0 1 0,0 2 0 15,-8-1 0-15,-2 2-2 0,-7 2 2 16,2 2 2-16,-1 4-2 0,-3 2 0 15,-2 2 4-15,-1 0-4 0,-5-1-2 16,0 0 2-16,2 3 0 0,-8-1 0 16,10 1 0-16,-10 2 0 0,12-1-1 15,-6-1 1-15,0 1 0 16,0 0 1-16,-12 0-1 0,-3 1 0 0,-9-3 0 16,-11-1 0-16,-9 1 4 0,-3 0-4 15,-7 0-2-15,-4 1 2 16,-4-3 9-16,0 4-4 0,-4-3-2 0,-10 2-1 15,-3 0 6-15,-5 0 1 0,-9-2-9 0,-8 1-2 16,-11-1 2-16,-8 1 6 0,-14 0-6 16,-17-2-5-16,-8-1 5 0,-13 0 2 15,-12 1 1-15,-4 0 1 0,-8 0-1 16,-2-2-1-16,-7 0-2 0,-2-2-5 16,-1-1 4-16,-1 0 1 0,-2-3 0 15,-4 2 1-15,-4-1 0 0,-2 2 0 16,-6 1 0-16,-9-3 0 0,-10 1 0 15,-6-1 0-15,-10-2-1 0,-9 0-2 16,-6-2-10-16,-2 1-7 0,-8 1-7 16,-9 0-8-16,-14 4-14 0,-18 0-13 0,-9 2-38 15,-17-4-50-15,5-4-98 0</inkml:trace>
  <inkml:trace contextRef="#ctx0" brushRef="#br0" timeOffset="3370.41">2332 6681 351 0,'0'0'101'0,"0"0"-46"0,0 0-9 16,0 0 16-16,-40-54-12 0,28 46-12 15,4 1-6-15,2 4-3 0,-3 0-7 16,-1 1-7-16,4 2-4 0,0 0-3 16,-1 6-6-16,-5 3-1 0,2 7-1 0,-3 6 0 15,-5 9 0-15,3 6 0 0,-3 5 0 16,3 5 0-16,1 4 0 16,5 2-1-16,5 5-2 0,4-2 3 15,0 0 0-15,4-2-2 16,9-3 2-16,3-5 0 0,-1-6-2 0,7-3-2 0,1-4 3 15,-2-7 1-15,4-2 1 0,2-7-1 16,-7-2 0-16,1-6 0 0,2-4 1 31,-11-4-1-31,5-1-1 0,-9 0 1 0,-4 0 1 16,-2-3 0-16,4-1 0 0,-4-2 3 0,-2 1-2 0,0 0 3 16,0-4 1-1,-2 2 1-15,-6-4 0 16,4-3-2-16,-4-2-1 0,-3 2-4 0,5-1 0 15,2 2 0-15,2 0 4 0,2-1-3 16,0 0 1-16,0 2-2 0,4-2 0 16,4 0-1-16,3 1 0 0,1 3 0 15,7-3 1-15,-3-1 0 0,13-2 0 16,4-2-2-16,2 1 1 0,5-1 0 16,5 5 1-16,-4 2-1 0,-3 4 1 0,-7 6 0 15,-7 1 2-15,-5 3 1 0,-2 6-1 16,-7 2-1-16,0 7 1 0,1 1 1 15,-7 6-1-15,-4 1 2 0,-4 5 1 16,-11 3 0-16,3-2 2 0,-11 1 0 16,8-1 1-16,-5-1 1 0,7-5 0 15,-1-3-2-15,6-5-1 0,6-4-1 0,0-5-3 16,-1-3 0-16,3-2-1 16,0-2 0-16,0-1 1 0,0-1 1 15,0 0-2-15,0 0 0 0,0 0 0 16,0 0 0-16,0 0-2 0,0 0 1 0,3 5-20 15,-1 4-36-15,0 3-57 0,-2 3-108 16</inkml:trace>
  <inkml:trace contextRef="#ctx0" brushRef="#br0" timeOffset="4379.09">3262 12533 367 0,'0'0'86'0,"0"0"-11"0,0 0-21 15,0 0 1-15,0 0-7 0,0 0-7 16,0 0-6-16,0 0-4 0,0 0-9 16,0-14-6-16,0 18-4 0,0 6-4 15,0 8-3-15,2 13 0 16,-2 10 7-16,0 12 5 0,0 9-4 0,-4 11-3 16,0 12-1-16,0 12-2 0,-5 11 0 15,-1 13 1-15,6 12-1 0,-6 8 0 16,-5 11-7-16,7 9 4 0,-3 7 3 15,-1 11-2-15,6 7 2 0,-2 5-3 0,-5 3-2 16,3-8 2 0,2-5 3-16,-1-3 0 0,-5 2-7 0,3 6 1 15,-3 5-1-15,2-1 5 0,-3 0 1 0,1-4-4 16,7-29-1-16,-1-4-1 0,-2-7 4 16,4-11-4-1,-3 12 0-15,5-8 0 0,-2-14 0 0,-4-11 0 0,1-12 0 16,3-10 0-16,0-8 0 0,-4-10 0 15,1-8-15-15,3-17-5 0,6-15-15 16,-2-19-20-16,2-16-45 0,-2-41-63 0,-6-15-151 16</inkml:trace>
  <inkml:trace contextRef="#ctx0" brushRef="#br0" timeOffset="5956.29">2729 13743 463 0,'-33'-96'0'0,"8"56"3"0,8 3 0 15,-1 6 12-15,-3 3-9 0,6 7-5 16,-1 3 3-16,3 2 3 0,9 1 5 15,0 2 2-15,2 0-7 0,2-2-3 0,2-2-1 16,4-4-2-16,9 2 1 16,4-6 3-16,12 3 2 0,2-3 7 15,8 1-3 1,13 2 1-16,-1-1 2 0,20 0-1 0,3-1 1 0,13-1 2 0,14 1 7 16,5-4-8-16,16 3 4 0,8 0-1 15,7-1-2-15,14 3-7 16,4 0 6-16,6 1 1 0,15 2-4 0,4-1 2 15,10-2 1-15,11 1-8 0,1-3-1 16,13 0 0-16,-2-3 5 16,7 0-9-1,1 2 2-15,2 3 1 0,-4 2 6 16,5-1-5-16,1 5-4 0,2 2 4 16,-1 2 8-16,-1 4-9 0,1-1-3 0,-1 2 4 15,9 2 6-15,-3-2-7 16,9 1-3-16,-2-3 3 0,8 0 4 0,0 1-9 15,6-5 2-15,3-2-1 0,-3 1 4 16,8-4-4-16,-1 0-1 0,-1-3 8 16,1 3-8-16,-5-1-2 0,-8 4 2 15,2 1 0-15,-8 2 0 0,0 2 0 16,-4 4 6-16,-11 1-6 0,-6 5-1 16,-2 0 1-16,-10 0 7 0,0 4-7 0,0 0-1 15,-7 3 1-15,-3-1 4 16,-3 3 0-16,-4 1-4 0,-12-1-7 15,-8 1 7-15,-7 0 6 0,-8 3-6 16,-10-1-3-16,-4-2 3 0,-15 3 0 0,-4 0 3 16,-4 1 0-16,-9-1-2 15,5-2-1-15,-11-1-8 0,1 1 8 0,-3-4 1 16,-6-1 1-16,1 0 0 0,-8-3 1 16,-3-1 1-16,-6-2-4 0,-3 1-4 15,-3 0 2-15,-11-1 1 0,-8 1 1 16,-5 0 1-16,-13 2 0 0,-9 0 4 15,-11 2-1-15,-1 0 0 0,-9-1-2 16,-4 2-1-16,4 1 0 0,-1 1 0 16,-1 2 0-16,-2 4 1 0,2 0-1 0,-2 2 2 15,5 2-2-15,-1-1 2 0,-2 4-2 16,2 0 0-16,1 4 0 0,-1 0 0 16,-4 6 1-16,-2 6 1 0,0 3-3 15,0 9 0-15,-2 2 0 0,0 5 0 16,2 5 0-16,-6 7 0 0,4 2 0 15,-2 6 0-15,2 6 0 0,-4 2 0 16,0 5 0-16,0 4 0 0,-7 4 0 0,3 7 0 16,-4 6 0-16,-7 4 0 15,0 4 0-15,-3 0 0 0,-1 5 0 16,2 0 0-16,-1 3 0 0,1 0 0 0,2-3 0 16,-1-1 0-16,9-3 0 15,-3-5 0-15,5 0 0 0,7-6 0 0,0 1 0 16,2-3 0-16,2-3 0 0,0 0 0 15,5-5 0-15,-1-2 0 16,2 1 0-16,-4-3 0 0,-2 0 0 0,-2-3 0 16,-2-2 0-16,-10-5 0 0,4-11 0 15,-7 1 0-15,-3-1 0 0,-3 1 0 16,-6 12 0-16,-4 4 0 0,-4 1 0 16,-4-1 0-16,-3-4 0 0,1-6 0 15,2-9 0-15,1-6 0 0,-5-5 0 0,6-7 0 16,2-4 0-16,-5 0 0 0,7-3 0 15,-2-3 0-15,-2-4 0 0,-2-4 0 16,-5-3 0-16,-1-4 0 0,-7-3 0 16,-2-4 0-1,-12-3 0-15,-6-5 0 0,-11-3 0 0,-18-4 0 0,-11-3 0 16,-10 1 0-16,-8-2 0 16,6 2 0-16,-8 1 0 0,-7 3 0 0,-3 3 0 15,-15-2 0-15,-5 5 0 0,-7-3 0 16,-9 2 0-16,-8 0 0 0,-8-1 0 15,-7 4 0-15,-3-2 0 0,-14 0 0 0,1 0 0 16,-12 2 0-16,-5 0 0 16,-7 1 0-16,-3 0 0 0,0-1 0 0,-8-3 0 15,-3 1 0-15,3-4 0 16,-6-2 0-16,-1-1 0 0,7-2-3 0,-2-1 3 16,2 0 3-16,4-3-3 0,2 2-5 0,4-3 5 15,0 1 5-15,6 1-5 0,3 0-5 16,3 0 5-16,5 1 5 15,2-1-5-15,-1 1 0 0,3 0 0 0,4 5 0 16,-6 0 0-16,6-3-7 0,-2 1 7 16,2-2 7-16,4 0-7 0,2-1-8 15,-2-1 8-15,6 0 4 0,5-1 0 16,5-1-4-16,5 0-9 0,8 1 9 16,8 0 9-16,5-1-9 0,3 1-7 15,5-1 7-15,6 2 2 0,2 0 3 0,6 1-5 16,4 0 0-16,5 0-10 15,16 1 10-15,2-3 3 16,4 1 1-16,27-1-1 0,2-1-3 0,7-2-6 16,9 1 4-16,-3-2 0 0,8-1-4 15,3 1-3-15,10 1-4 0,11-2-4 0,3 2-6 16,10 3-4-16,6-1 1 16,4 1-17-16,9 0-12 0,6 0-37 0,6-3-23 15,0-3-126-15</inkml:trace>
  <inkml:trace contextRef="#ctx0" brushRef="#br0" timeOffset="6997.5">18631 12815 122 0,'0'0'253'0,"0"0"-196"0,-15-51-11 16,15 42 20-16,0 2-3 0,0 4-18 16,0-1-2-16,0 3-4 0,0 1 0 15,0 0-11-15,0 0-15 0,0 4-6 16,0 7-5-16,0 10 0 0,0 12 1 15,3 11 10-15,1 8 2 0,-4 11-1 16,2 7-1-16,-2 7 0 0,-9 12-4 16,1 7-4-16,-2 12-2 0,-7 9 0 0,1 8 1 15,-9 7 1-15,2 10 0 0,3 2 3 16,-5 4 0-16,2 0-5 0,4 1-2 16,-1 3 3-16,7-1 1 0,-1 2 1 15,1-4-3-15,5-2-1 0,0-1-2 16,4-3 0-16,4-2 2 0,2-5 0 15,-2-1 0-15,6 1 2 0,0-1-4 16,3 3-2-16,-1-7 2 0,-4-16 2 16,8-3 0-16,-5-4 1 0,-3 1-1 0,4 11-2 15,-4-1-3-15,0-6 3 16,-4-5 0-16,2-10 2 0,-10-8-2 0,2-8 0 16,-4-8 0-16,1-8-10 0,-1-10-7 15,6-13-6-15,0-13-3 16,-1-8-3-16,5-10-5 0,-2-8-2 0,-2-4-16 15,-6-7 4-15,-2-18-9 0,-9-28-68 0,0-10-104 16</inkml:trace>
  <inkml:trace contextRef="#ctx0" brushRef="#br0" timeOffset="8132.16">18408 13368 720 0,'0'0'0'0,"-38"-54"-3"15,36 44 3-15,2 2 9 0,5-2-3 16,9 0-6-16,15-2-1 0,12 0 0 15,15-3 1-15,14 0 0 0,19 0 0 16,19-4 1-16,16-4 1 0,18-4-2 16,18-4-4-16,11-4 4 0,13-2 0 15,15-4 3-15,11 2 0 0,10-2-3 0,7 0-7 16,7 1 7-16,1 2 4 16,11 2-4-16,2 5-1 0,6 1 1 15,-1 4 11-15,-1 5-1 0,4-2-7 16,-6 2 13-16,2-1 3 0,-3 3-12 15,-1 2 5-15,-4 1 1 0,-9 2-9 16,-5 3-1-16,-11 0 2 0,-15 6 5 16,-7 4-5-16,-11 0-4 0,-17 4 4 0,-16 5 6 15,-4 1 4-15,-17 0-12 0,-6 0-1 16,-14 2 3-16,-4 1 1 0,-9 1 3 16,-6-4-1-16,-4 1-7 0,-17 0-1 15,-8 2-1-15,-6-1 0 0,-19 1 1 16,-6-1 0-16,-10 1 1 0,-8 2 1 15,-5 1 7-15,-2 2 0 0,-2 4 2 0,-4 5 1 16,-2 1-2-16,3 3-1 16,-6 5-2-16,-1 1 0 0,2 6-3 0,-2 1-1 15,0 7-1-15,2 3-1 0,2 5 0 16,0 3-1 0,0 5-2-16,2 5 2 0,-2 4 0 0,4 7 0 15,-4 5 1-15,0 4 0 16,2 9 1-16,-2 9 3 0,0 7 0 0,0 7-2 0,0 4 0 15,2 2-2-15,-2 1 2 0,2 3-3 16,2-2 0-16,1 2 0 0,5 2 0 16,4 0 0-16,-5 2 0 0,3 0 0 15,5-1 0-15,-9 0 0 0,10-3 0 16,-7-1 0-16,3 2 0 0,3-4 0 0,-1 3 0 16,1-19 0-16,-7-2 0 0,5-1 0 15,-5-7 0-15,5 15 0 0,-5-6 0 16,-4-4 0-16,-4-5 0 0,-2-4 0 15,-2-5 0-15,-10-7 0 0,-5-3 0 16,3-3 0 0,-9-3 0-16,0-3 0 0,0-6 0 0,-6-7 0 0,1-2 0 15,-6-4 0 1,1-4 0-16,-2-4 0 0,0-4 0 0,4-10 0 0,0-8 0 0,-2-3 0 16,-2-4 0-1,-11 2 0-15,-5 0 0 0,-11-3 0 0,-2-3 0 0,-5-6 0 16,-7-3 0-16,-23-3 0 0,-21-3 0 15,-23-5 0-15,-12-4 0 16,6 2 0-16,3 2 0 0,13 1 0 16,-3 3 0-16,-11 1 0 0,0-2 0 0,-4 2 0 0,-4 2 0 15,-8 5 0-15,-4 2 0 16,-9 0 0-16,-4-1 0 0,0 3 0 16,-12-1 0-16,-2 3 0 0,-7 1 0 0,-1 0 0 15,22 0 0-15,0 1 0 16,-4-2 0-16,2 0 0 0,-23-1 0 0,1-3 0 15,-1-1 0-15,5-3 0 0,1 0 0 16,1 0 0-16,-1 1 0 0,3-2 0 16,-3 1 0-16,5-2 0 0,4-1 0 15,2 1 0-15,4-1 0 0,4 0 0 16,8-3 0 0,7 1 0-16,6-5 0 0,10-5 0 15,6-3 0-15,11 1 0 0,29-2-4 0,16 2 4 0,17 2-2 16,8 3-1-16,-4-2-2 0,-1-1-8 0,16 0-11 15,14-1-10 1,16-4-2-16,15 0-22 0,12-6-46 0,46-18-35 0,3-3-117 31</inkml:trace>
  <inkml:trace contextRef="#ctx0" brushRef="#br0" timeOffset="8957.6">27832 12748 450 0,'-6'-57'18'0,"6"24"-15"0,4 5-1 16,8 2 11-16,7 2 8 15,-5 4-9-15,5 2 2 0,1 4-3 16,-5 2 1-16,-1 3 0 0,-1 4 1 15,-9-1 3-15,-2 5 0 0,0 1-2 0,-2 1 4 16,0 6 12-16,0 5-1 0,0 6 3 16,-2 9-2-16,0 7-1 15,2 6-3-15,0 5-3 0,0 5-3 0,2 7-3 16,2 4-4-16,0 8-2 16,7 8-2-16,-1 6 1 0,-2 10-4 0,9 5 1 15,-7 9-6-15,2 2 4 0,5 7 0 16,-9 4 0-16,0 8-1 0,3 5-1 15,-5-2 2-15,-4 0-5 0,-2-5-2 16,2-5 2-16,-2-9 1 0,-4-8 0 0,2-12 0 16,0-9 2-16,0-9-2 0,-4-9-1 15,-1-10-4-15,3-11 3 16,-2-12-4-16,4-8-12 0,-4-10-6 0,2-14-11 16,-3-11-22-16,-1-23-23 0,2-23-31 15,-2-10-108-15</inkml:trace>
  <inkml:trace contextRef="#ctx0" brushRef="#br0" timeOffset="9611.65">28231 12640 825 0,'-31'-82'62'15,"18"35"-62"-15,9 10-10 0,4 10 10 0,4 2 5 16,5 1-1-16,9 2-3 0,13 2 0 15,13 2 0-15,15 1 1 0,16 1-2 16,24 2 2-16,9 0 0 0,22 1 2 16,8 0-1-16,15-3-3 0,11 1-4 15,1 2 4-15,2 2 2 0,3 4 3 16,1 0 2-16,9 1-1 0,-6 0-5 16,-5 1 4-16,-5 1 1 0,-9 1 5 15,-17 0-2-15,-7 2-8 0,-20 0 7 16,-10 0 4-16,-10 1 2 0,-8 3-1 0,-6 4 0 15,-9 0-5-15,2 2-7 0,-8 0-1 16,-8 1 0-16,-11 2 0 16,-10-3 0-16,-10 1 3 15,-6-1-3-15,-5 1 0 0,5 3 0 0,-5 1 0 0,2 2 0 16,-1 2 0-16,1 2 0 0,1 2 0 0,-1 3 0 16,1 1 0-16,-1 8 0 15,1 2 0-15,-5 7 0 16,2 7 0-16,3 4 0 0,-9 7 0 0,2 3 0 15,-4 4 0-15,-4 3 0 0,0 5 0 16,5 3 0-16,-10 6 0 0,1 2 0 0,-2 5 0 16,0 3 0-16,4 5 0 0,-4-1 0 15,4 2 0-15,-1 3 0 0,3 0 0 16,3 0 0-16,-1 0 0 0,4 0 0 16,0 0 0-16,2-1 0 0,3-1 0 15,-1-6 0-15,0-6 0 0,1-6 0 16,-3-7 0-16,-4-7 0 0,-4-11 0 15,0-6 0-15,-6-8 0 0,-7-7 0 16,-1-6 0-16,-7-10 0 0,-8-5 0 16,-10-6 0-16,-15-8 0 0,-20-5 0 15,-23-14 0-15,-19-10 0 0,-29-9 0 0,-32-6 0 16,-32-2 0-16,-39 2 0 0,-29 6 0 16,-29 10 0-16,-25 11 0 15,-16 13 0-15,-3 6-15 0,18 17-15 0,19 10-28 16,36 11 12-16,34 13-23 15,36 5-55-15,35 2-26 0,23-13-233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4:25:11.534"/>
    </inkml:context>
    <inkml:brush xml:id="br0">
      <inkml:brushProperty name="width" value="0.05292" units="cm"/>
      <inkml:brushProperty name="height" value="0.05292" units="cm"/>
      <inkml:brushProperty name="color" value="#FF0000"/>
    </inkml:brush>
  </inkml:definitions>
  <inkml:trace contextRef="#ctx0" brushRef="#br0">11539 2403 82 0,'0'0'92'0,"0"0"-50"16,0 0 14 0,0 0-4-16,0 0-6 0,0 0-9 0,0 0 3 0,-9-5-6 15,9 3-6-15,0 1-7 0,0 1 1 16,0 0 0-16,0 0 0 0,0 0-4 16,0 0-3-16,0 0 4 0,0 0 1 15,0 0 1-15,0 0 0 0,0 0-5 16,0 0-3-16,0-1-4 15,0 1 0-15,0 0-2 0,0 0 2 0,0 0-3 16,0 0 1-16,0 0 1 0,2 0 0 16,3 0 5-1,9 0-2-15,-2-5 6 0,11 1 3 0,-2-2-4 0,8-2-4 0,2 4-5 16,0-2-1-16,2 0-2 16,-6 3 1-1,2-1-2-15,-11 2-2 0,-1 1 2 16,-9 1-1-16,0 0 0 0,-3-1-2 0,-5 1 1 15,0 0 0-15,0 0 1 16,0 0-1-16,0 0-1 0,0 0 3 0,0 0-2 16,0 0 1-16,-3 0-1 15,-1 0 0-15,-2 0 0 0,0 0-1 16,2 1 0-16,-7 1 0 0,7 0 0 0,0 1-6 16,0 2-6-16,0-2-7 0,2 0-4 15,0 1-8-15,0 1-17 0,0 2-25 16,-7-2-22-16,7 0-57 0,-2-2-99 15</inkml:trace>
  <inkml:trace contextRef="#ctx0" brushRef="#br0" timeOffset="4735.39">13633 2332 56 0,'0'0'19'0,"0"0"12"0,0 0 17 16,0 0-9-16,0 0-6 0,0 0-2 15,-11 3-2-15,11-3-1 0,-2 0-4 16,0 0 3-16,0 0 4 0,0 0-7 16,0 2 2-16,0-1 1 0,2-1 5 15,0 0-2-15,0 0-4 0,-2 0-6 16,2 0-4-16,0 0-3 0,0 0 0 0,0 0 1 16,0 0 0-16,0 0 4 0,0 0 1 15,0 0 2-15,0 0-3 0,2 0-1 16,0 0-4-16,6 0 0 0,5-1 6 15,-3-1-4-15,2-2-5 0,5 2-2 16,-3 0-3-16,9-1 4 0,-8 0-3 16,3 1 0-16,5 0 0 0,-9 1-1 15,3-2-1-15,-5 3-2 0,-5 0 2 16,3-1-3-16,-4-2 1 0,0 1 1 16,-2 2-2-16,-4 0 0 0,0 0 1 15,5 0-2-15,-3 0 1 0,-2 0 0 16,2 0 1-16,-2 0 1 0,0 0-3 0,0 0 2 15,0 0-2-15,0 0 1 16,0 0 1-16,0 0-1 0,0 0-1 16,0 0 1-16,0 0 0 0,-2 0-1 0,-2 0 2 15,1 0-2-15,-3 0-2 0,-4 0-1 16,2 0-9-16,-1 3-5 0,3 0-4 16,0 1-8-16,-4 0-19 0,3 1-18 15,3 0-13-15,-4 1-61 0,-2-1-90 16</inkml:trace>
  <inkml:trace contextRef="#ctx0" brushRef="#br0" timeOffset="12624.29">15764 2350 28 0,'0'0'9'0,"0"0"-7"0,0 0 3 0,0 0-1 0,0 0-3 0,0 0 5 16,0 0-4-16,0 0 0 15,12-13-1-15,-12 11 1 0,0 2 16 16,0 0 2-16,0 0 0 0,0 0-4 0,0 0 0 15,0 0 1-15,0 0-2 16,0 0-6-16,0 0-2 16,0 0 0-16,0 0 1 0,0-1 3 0,-2 1 3 0,0 0 6 15,0 0 6-15,0 0 0 0,0 0-2 16,0-2 3-16,0 2-1 16,0-2-8-16,2 0-1 0,-4 1 4 0,-1-2-3 15,-3 3 3-15,4 0-1 0,0 0-4 16,0 0-3-16,0 0-4 0,0 1-3 15,-3 0 1-15,-1 1 1 0,2-2 4 16,2 1 1-16,0-1-1 0,-1 1 2 31,1-1-1-31,0 1 0 0,4 0-1 0,0-1 1 0,-4 0-3 0,4 0 0 0,0 0-2 32,0 0-2-32,0 0 0 0,0 0-2 0,6 0-3 0,0 0-1 0,3 0 6 15,3 0 5 1,3 2 4-16,-5-1-1 15,6-1-3-15,-3 0-3 0,3 0 0 16,-3 0 2-16,-1 0-1 0,3-1-5 16,-7-1 2-16,-2-1-2 0,2 2-1 15,1 0 0-15,-7 1-3 0,0 0 1 0,-2 0 1 16,0 0-2-16,0 0 1 16,0 0-1-16,0 0-1 0,0 0 1 15,0 0-6-15,0 0-6 0,-2 0-9 0,-4 3-11 16,-1 1-2-16,-1 0-9 15,2 3-21-15,-2-1-56 0,-5 0-53 0</inkml:trace>
  <inkml:trace contextRef="#ctx0" brushRef="#br0" timeOffset="13551.95">17504 2348 14 0,'0'0'46'16,"0"0"-20"-16,0 0 8 0,0 0 13 0,0 0-7 15,0 0 4-15,-24-11 4 0,24 9-14 16,-5 2 1-16,3 0 0 16,-2-1 0-16,2 1-1 0,-4 0-3 0,2 0-3 15,2 0-3-15,0 0 1 0,-2 1-4 16,1 2-1-16,-1-2-2 0,2 1-3 16,0-2 0-16,-2 3-3 0,2-3 3 15,2 0 2-15,0 0 0 0,0 0-5 16,0 0-3-16,0 0-5 0,0 0 1 15,0 0 1-15,4 0 1 0,2 0 0 16,1 0 4-16,3 0 4 0,6-2-2 0,-3-1-3 16,8-1 2-16,-9 1-4 15,9-3-2-15,-7 1 0 0,3 3-2 16,-5 2-1-16,-6-2 0 0,2 1-1 0,-3 1 0 16,-3 0-1-16,-2 0-1 15,0 0 0-15,0 0-1 0,0 0 0 0,0 0 1 16,0-2-1-16,0 2 0 0,0 0 0 0,0 0-1 15,0 0 0-15,-2 0-2 0,-5 2-6 16,-1-1-7-16,0 3-7 16,0 0-10-16,-7 2-25 0,5 1-19 15,-1 1-21-15,-5-2-82 0,8 0-169 0</inkml:trace>
  <inkml:trace contextRef="#ctx0" brushRef="#br0" timeOffset="14858.98">19464 2403 63 0,'0'0'95'15,"0"0"-40"-15,0 0 7 0,0 0-4 0,0 0-3 16,0 0-7-16,0 0-2 0,0 0 5 15,0 3-7-15,0-3-8 0,0 0-9 16,0 0-11-16,0 0-4 0,0 0-6 16,0 0-1-16,0 0 1 0,0 0 3 15,0 0 3 1,2 0 3-16,0 0 3 0,4 0 8 0,-2 0 7 0,7 0-6 16,-1 0-4-16,7-2-2 0,-3-1-5 15,7 0-4-15,-3 0-3 0,3-3-1 16,0 3-2-16,-3 0-2 0,3-1-4 15,-6 2 2 1,-3-1 0-16,-2 1-1 16,-4 2-1-16,-3 0 2 0,-1 0-2 0,-2 0 0 15,2 0 0-15,-2 0-1 16,2 0 1-16,-2 0 0 0,0 2-1 0,0-1 0 16,0 0-3-16,0-1-8 0,0 1-3 15,0 2-11-15,0 1-8 0,-6 3-23 16,-3-2-20-16,-3 2-35 0,-1-2-96 15</inkml:trace>
  <inkml:trace contextRef="#ctx0" brushRef="#br0" timeOffset="16479.62">21217 2428 181 0,'0'0'50'0,"0"0"-15"0,0 0 11 16,0 0-5-16,0 0-4 0,-15-4-11 0,15 4-9 15,0 2 0-15,-4 0-5 16,2 1-1-16,2 0 3 15,-2 3 5-15,2-3 3 0,0 0-3 0,0 0 2 16,0 2-6-16,0-3 0 0,0 0 0 0,0 2-1 16,0-3 3-16,0 1-1 0,4-2 2 15,0 0 2-15,5 0 6 0,-3 0 6 16,8-1 1-16,1-3-8 0,1 0-6 16,1 0-7-16,-3 0-3 0,3 1-3 15,-5 2-1-15,1-1-2 0,-3 0 0 16,0 1 0-16,-1-1-2 0,-3 2 0 15,0-1-1-15,-4 1 0 16,0 0-1-16,2 0 0 0,-2 0 1 0,0 0-1 16,1 1 1-1,-1 1-1-15,-2-2-1 0,0 0-9 0,0 0-3 0,0 0-4 16,0 0-6-16,0 2-10 0,-5 2-2 16,-1 2-10-16,2-2-10 0,-6 1-36 0,-1-3-49 15,1 0-152-15</inkml:trace>
  <inkml:trace contextRef="#ctx0" brushRef="#br0" timeOffset="17185.49">23321 2401 151 0,'0'0'183'0,"0"0"-134"0,0 0 2 16,0 0 18-16,0 0-11 0,0 0-22 15,0 0-13-15,-8-6-2 0,8 6-6 16,0 1-5-16,0 1-7 0,0-1 6 16,2 1 7-1,2-2 5-15,-2 1-3 0,0 0 0 0,5 0 0 0,-1 1-3 16,10 0-2-16,-5-1-2 0,5-1-2 0,1 1-4 15,1-1-2-15,-1 1-3 0,-1 0 0 16,1 0-3-16,4 3-42 16,-9-2-58-16,2-2-68 0,-3-2-216 0</inkml:trace>
  <inkml:trace contextRef="#ctx0" brushRef="#br0" timeOffset="17752.05">25680 2412 437 0,'0'0'80'16,"0"0"-32"-16,0 0 9 0,0 0 8 15,0 0-19-15,0 0-20 0,0 0 1 16,0 0 6-16,43-2-14 0,-30 2-7 16,-5 0-2-16,2 0-3 0,5 0-4 15,-5 2-2-15,5 2-1 0,1 1 0 16,5 2-1-16,-7 4-38 0,9-2-70 15,-13-6-116-15</inkml:trace>
  <inkml:trace contextRef="#ctx0" brushRef="#br0" timeOffset="40523.24">11996 2414 74 0,'0'0'105'0,"0"0"-83"0,0 0 10 16,0 0 20-16,0 0-14 0,0 0-12 15,0 0-5-15,0 0 5 16,-11-3-5-16,9 4 5 0,2 0 4 16,-2-1 0-16,2 0-3 0,-2 0 2 0,-2 0 1 0,4 0-2 15,0 0 1-15,0 0 0 16,0 0-4-16,0 0-2 0,0 0-4 0,0 0 2 16,0 0-3-16,0 0-2 0,0 0 0 15,0 0-2-15,0 0-2 0,0 0-2 0,0 0-3 16,6 0 1-16,-2 0-1 15,2-1-1-15,7-2 1 0,3-1 4 16,1-2 0-16,1-1-5 0,1 4 0 16,-4-2 0-1,1 3-1-15,-4-1-3 0,-3 1 0 16,-1 2 0-16,-4-1-1 0,-2 1-1 16,4 0 0-16,-6 0 1 0,0 0-2 15,2 0 1-15,-2 0 0 0,0 0 1 16,0 0-1-16,0 0-3 0,-2 1-10 15,-6-1-8-15,0 1-13 0,0 0-25 16,-1 1-27-16,-3 0-23 0,0 1-61 16,7 0-133-16</inkml:trace>
  <inkml:trace contextRef="#ctx0" brushRef="#br0" timeOffset="41489.48">14135 2457 200 0,'0'0'61'16,"0"0"-13"-16,0 0 17 0,0 0-10 16,0 0-13-16,0 0-4 0,0 0-6 15,-6-5-4-15,6 5-3 0,-2 0-6 16,2 0-1-16,-4 0-5 0,2 0-1 0,-1 0 4 16,3 0 5-16,0 0-1 15,0 0-3-15,0 0-4 0,0 0-3 16,0 0-2-16,3 0 0 15,3 0 3-15,2 0 5 0,-4 0 3 0,9 1-3 16,3-1-2-16,1 0-1 0,5 0-2 0,1-2 0 16,-4-4-6-16,3 2-2 0,-9 0 0 15,3 1 0-15,-9 2-2 0,-3 1-1 16,0 0 0-16,-4 0 2 0,0 0-2 16,0 0 0-16,0 0-4 0,0 1-26 15,0 2-15-15,0 2-7 0,-4-1-11 16,0 3-23-16,-5 1-51 0,-1-2-134 15</inkml:trace>
  <inkml:trace contextRef="#ctx0" brushRef="#br0" timeOffset="44086.44">16330 2510 112 0,'0'0'181'0,"0"0"-153"0,0 0-1 16,0 0 23-16,0 0-18 0,0 0-11 16,-35-14-2-16,29 14 9 0,4-2 2 15,-2 0-8-15,-2 1-5 0,-1-1 1 16,1 2-4-16,4 0 2 0,-4-1-3 16,2 1-2-16,0 0 0 0,-1 0-3 15,-1 0 4-15,2 0 3 0,0 0 3 16,4 0 2-16,-4 0 1 15,4 0-2-15,-2 0 0 0,2 0 0 0,0 0-1 16,0 0-3-16,0 0-3 0,0 0-4 16,4 0-1-16,0-1 1 0,11-2-2 15,1 0 4-15,5 0 4 0,-1 2-2 0,5-2-2 16,0 0-5-16,-2 2 1 0,-5-1-1 16,3 2-2-16,-9-1 2 15,3 1-1-15,-7 0-2 0,-4 0-2 0,0 0 1 16,-2 0-1-16,-2 0 0 0,3 0 1 15,-3 0-1-15,0 0 0 0,0 0 0 16,0 0 1-16,0 0-1 0,0 0 0 16,0 0 1-16,-3 0-1 0,1 0-4 15,-2 0-13-15,-4 0-8 0,-4 0-34 16,1 0-57-16,1 0-46 16,-7 0-191-16</inkml:trace>
  <inkml:trace contextRef="#ctx0" brushRef="#br0" timeOffset="45234.49">17845 2477 199 0,'0'0'55'0,"0"0"-9"0,0 0 29 0,0 0-10 15,0 0-10-15,-22 0 2 0,22 1-6 16,0-1-17-16,0 0-13 0,0 0-1 16,0 0 3-16,2 0 7 0,4 0-7 15,2 0 0-15,3-1 2 0,3 0-2 16,1-1-3-16,3 1-4 0,-1 1-8 16,-1 0-5-16,1 0-1 0,1 0-1 15,1 0-1-15,0 0 1 0,-3 3-1 0,3 1-25 16,-5 4-55-16,5-2-64 15,-7-1-120-15</inkml:trace>
  <inkml:trace contextRef="#ctx0" brushRef="#br0" timeOffset="46129.28">19968 2426 93 0,'0'0'31'16,"0"0"2"-16,0 0 26 0,0 0 12 15,0 0-13-15,0 0-6 0,0 0 10 0,-31 11 7 16,29-8-9-16,-4-3-7 0,4 0-4 16,0 0-2-16,2 1 0 15,0-1-4-15,0 0-10 0,0 0-12 0,0 0-8 16,2 0-1-16,2-2 2 0,4-3 0 16,9-1-1-16,6 1-2 0,4-5-3 15,4 2-4-15,-5 4-4 0,1 1 0 16,0 3 0-16,-4 0-4 0,-2-2-50 15,-5 4-50-15,-10-2-92 0</inkml:trace>
  <inkml:trace contextRef="#ctx0" brushRef="#br0" timeOffset="48262.47">2733 10143 50 0,'0'0'37'16,"0"0"-27"-16,0 0 25 0,0 0 10 16,0 0 0-16,0 0 2 0,-58 10 0 15,52-9 0-15,2 0-8 0,-1-1 7 16,3 1 7-16,0-1 0 0,2 0 1 15,0 0-11-15,0 0-6 0,0 0-10 16,2 0 22-16,0 0-12 0,0 0-10 16,1-1-2-16,-1 1 4 0,0 0-3 0,-2 0 2 15,2 0-7-15,0 0-9 16,0 0 0-16,-2 0-2 0,2 0-4 0,0 0-4 16,2 0-1-16,0 0-1 0,0 1 1 15,3-1-1-15,-3 0 0 0,6 0 0 16,5 2 0-16,-3 1-17 15,9-2-17-15,-5-2-18 0,9-1-29 0,0-11-79 16,-11-8-99-16</inkml:trace>
  <inkml:trace contextRef="#ctx0" brushRef="#br0" timeOffset="49149.04">9734 10006 481 0,'0'0'58'16,"0"0"10"-16,0 0 3 0,0 0-5 0,0 0-20 15,0 0-18-15,0 0-8 0,0 0-7 16,-4-19 2-16,8 18 3 16,4 0-10-16,3-1-2 0,3 2-2 0,7-3-1 15,2 3-1-15,5 0-1 0,6 0 0 16,1 0 0-16,8 0-1 0,5-1-1 15,1 0-25-15,3-4-43 0,-2-2-63 16,-11-2-121-16</inkml:trace>
  <inkml:trace contextRef="#ctx0" brushRef="#br0" timeOffset="49715.73">14271 9800 631 0,'0'0'4'0,"0"0"2"0,0 0 4 16,0 0-4-16,0 0 4 0,0 0 9 15,0 0 19-15,0 0-3 0,0 3-11 16,0-3-14-16,5 0-8 0,3 1 0 16,6 2-2-16,-1 0 1 0,9 2-1 15,-1-1 1 1,4 1-1-16,2 0 0 0,4-2-21 0,-2 0-38 0,-2-3-43 16,-11-2-125-1</inkml:trace>
  <inkml:trace contextRef="#ctx0" brushRef="#br0" timeOffset="57788.21">21655 2466 247 0,'0'0'61'0,"0"0"-21"16,0 0 23-16,0 0-4 0,-8 1-12 16,6 0-10-16,2-1-6 0,0 3-5 15,0-3-2-15,-2 3-7 0,2-3 1 16,0 2 2-16,0-1 5 0,0 0-1 0,0 1 0 16,0-2-4-16,0 1 5 0,2 0-4 15,0-1-1-15,4 1 1 16,0 0 0-16,7-1-5 0,-1 0-1 0,9-1-2 15,-1 1-3-15,5 0 2 0,2 0-4 16,0 0 0-16,0-1-3 0,0-1 1 16,-5 0-2-1,1 1 0-15,-4-2-2 0,-5 3 2 0,-8-1-3 0,1 1 0 16,-3 0 0-16,-4 0 0 0,2 0 0 16,-2 0-1-16,0 0 1 0,0 0 0 15,0 0 1-15,0 0-2 0,-2 0 1 16,-4 0-1-16,-1-3-7 0,1 0-7 15,-6 2-14-15,-1 0-9 0,3 1-8 16,-2 0-29-16,1 1-36 0,1-1 5 16,0 4-161-16</inkml:trace>
  <inkml:trace contextRef="#ctx0" brushRef="#br0" timeOffset="58794.62">23764 2477 313 0,'0'0'45'0,"0"0"11"0,0 0-1 15,0 0 4 1,0 0-13-16,0 0-9 0,-31 13-5 16,29-12-5-16,2 0-6 0,0 0 0 0,0-1 3 0,0 0 5 0,2 0-2 15,0 0-3-15,4 0-7 16,4 0-4-16,-2 0 0 0,5 0-5 15,3 0-3-15,-1 0-5 0,3 0 1 16,-1 0-1-16,2 2-39 16,-1-1-54-16,-1 2-29 0,-5-3-115 0</inkml:trace>
  <inkml:trace contextRef="#ctx0" brushRef="#br0" timeOffset="60418.18">26141 2473 73 0,'0'0'106'16,"0"0"-66"-16,0 0 38 0,0 0-7 16,0 0-6-16,0 0 0 0,0 0 2 15,0 0-5-15,0 0-17 0,23 7-3 16,-17-4-4-16,-2 0-6 0,0 0-3 16,4 2-6-16,3-1-3 0,-3-1-5 15,-4 1-5-15,6 0-5 0,5 0-2 16,-3 2-1-16,9-1-2 0,-2 1 1 0,5-2 0 15,5 1 1-15,4-1-2 0,7-4-31 16,1-1-50 0,2-8-46-16,-10-6-162 0</inkml:trace>
  <inkml:trace contextRef="#ctx0" brushRef="#br0" timeOffset="62098.14">21570 10349 145 0,'0'0'124'0,"0"0"-37"0,0 0-27 15,0 0-9-15,0 0 8 0,0 0-8 16,0 0-6-16,0 0-7 15,2 3-4-15,-2-3-1 0,0 0-6 0,0 0-4 16,0 2-4-16,3 1-7 0,-1 0-4 16,0-1 2-16,0 3-1 0,4-4-3 15,0 2-2-15,0-1-1 0,3 0-2 0,-3 1 0 16,4-2 0-16,0 2-1 16,1-2-8-16,3 1-28 0,-1-2-45 0,-5-3-38 15,-6-7-117-15</inkml:trace>
  <inkml:trace contextRef="#ctx0" brushRef="#br0" timeOffset="62764.87">27898 10375 431 0,'0'0'74'0,"0"0"-22"0,0 0 4 15,0 0-6-15,0 0-22 0,0 0-7 16,0 0-7-16,0 0-8 0,0 0-4 31,10-11-2-31,1 11 0 0,-1 0 0 16,2 1-1-16,7 4 1 0,2 1 0 0,-3 1-1 15,9 4-2-15,-4-1-48 16,-7-2-47-16,-5-1-132 0</inkml:trace>
  <inkml:trace contextRef="#ctx0" brushRef="#br0" timeOffset="67283.87">9035 7361 162 0,'0'0'53'0,"0"0"34"0,0 0-26 16,0 0-2-16,0 0-16 0,0 0-13 15,0 0-10-15,0 0-10 0,0 0-5 16,0 0-2-16,0 0-3 0,0 0-2 0,0 2-49 16,-8 3-71-16,2 1-117 15</inkml:trace>
  <inkml:trace contextRef="#ctx0" brushRef="#br0" timeOffset="68134.57">3748 9721 85 0,'0'0'56'15,"0"0"-9"-15,0 0-14 0,0 0 7 16,0 0-9-16,0 0-15 0,0 0-4 16,0-4 2-16,0 4-7 0,-2 0-7 15,-3 0 2-15,1 0-1 0,4 0 0 16,-2 0-1-16,2 0 1 0,0 0 1 16,0-2-2-16,0 1 0 0,0 1 0 0,0 0 0 15,0 0-3-15,0 0-7 16,0 0-11-16,0 0-11 15,2 0-16-15,0 0-25 0,0 0-74 0</inkml:trace>
  <inkml:trace contextRef="#ctx0" brushRef="#br0" timeOffset="69281.03">2563 10161 212 0,'0'0'192'0,"0"0"-163"16,0 0-6-16,0 0 16 0,0 0 7 15,0 0-17-15,0 0-1 0,-54 31 1 16,54-31-6-16,0 0-5 0,0 1 4 16,0-1 9-16,0 1 4 0,0-1-2 15,0 0-8-15,5 0-3 0,-1 0 0 16,6 0-7-16,-2 0 6 0,7-1-6 16,1-1 1-16,5-2-3 0,-4 0-1 15,7 2-3-15,-7 2-4 0,4 0-3 0,-5-2 1 16,-1 2-3-16,-5 0 2 0,4 0 0 15,-5 0-2-15,-7 2 0 16,0-1 0-16,-2 2-16 0,0 0-17 0,0 3-15 16,-2-3-21-16,-9 3-54 15,-3-2-101-15</inkml:trace>
  <inkml:trace contextRef="#ctx0" brushRef="#br0" timeOffset="72565.42">11491 2448 82 0,'0'0'23'15,"0"0"-21"-15,0 0 15 0,0 0 21 0,0 0-16 0,0-3 2 0,-2 3 14 16,0 0 9-16,2-1-7 0,0 0 1 16,0-1 5-16,0 0-10 0,-2 0 3 15,2 2-3 1,0 0-4-16,0 0-1 0,0 0-7 0,0 0 0 0,0 0-2 15,0 0-3-15,0 0 2 0,0 0-3 16,0 0-5 0,0 0-3-16,0 0 0 15,0 0 6-15,0 0 0 0,0 0-1 16,0 0 0-16,0 0-3 0,2 0-1 16,-2 0-2-16,6 0 0 0,7-1-4 0,1-2 3 15,7 1 1-15,4 2-1 0,6-1-2 16,4-3 1-16,4 1 0 0,9 0 0 15,-5-3 2-15,11 4-5 0,-9-3 3 16,7 1-2-16,-9 2-2 0,3-1 4 16,-9 0-3-16,-4 0 1 0,-10 3-1 15,-5 0 0-15,-9 0 0 0,-3 0-1 16,-2 0 3-16,-2 0-3 0,0 0 1 16,-2-1-1-16,0 1-3 0,0 0 0 0,0 0 0 15,0 0 2-15,0 0-1 0,-2 0 1 16,-2 1-2-16,-4 1 2 0,1-1-1 15,-7 2 0-15,-1 0 1 0,-1-1-1 16,-3 0 0-16,-1 0-1 0,-3 0 1 16,-2 0 0-16,-8 1-1 0,0-3 0 15,-8 0 0-15,3 3 1 0,1-3-1 16,2 0 0-16,4 0 0 0,4 0 1 16,7 0 0-16,1 0-1 0,6 0 0 15,7 0 0-15,0 0 0 0,4 0 0 16,2 0 0-16,0-1 0 0,0 1-1 15,0 0 0-15,6 0 0 0,2 0 0 0,5 0-1 16,10 1 0-16,6 1 2 0,0-1 0 16,-3-1 0-16,7 0 0 15,-4 0 0-15,0 0 0 0,-6 0 1 0,-4 0 0 16,-5-3 0-16,-8 3 0 16,-4 0 1-16,0 0 0 0,-2 0-1 0,0 0 1 15,0 0 1-15,0 0-3 0,0 0 1 16,0 0 0-16,-2 0 0 0,-2 0 0 15,0 0-1-15,-2 0 0 0,-9 3 0 16,3 3 0-16,-2-1-6 0,1 1-11 16,5 2-10-16,-4 2-9 0,3 2-10 15,-1 1-25-15,6 1-47 0,-7-2-22 0,5 0-140 16</inkml:trace>
  <inkml:trace contextRef="#ctx0" brushRef="#br0" timeOffset="74531.31">13732 2384 72 0,'0'0'160'0,"0"0"-112"16,0 0 0-16,0 0 10 0,0 0-12 16,-50-18-10-16,44 16 3 0,4 1-1 15,0 1-8 1,-2-2-2-16,0 2-3 0,4 0-5 0,-4 0-2 0,4 0-3 0,-3 0-3 15,3 2-3-15,0-1 2 0,0-1 0 16,-2 3 0-16,2-3-1 0,0 0 2 31,0 0-2-31,0 0 1 0,0 2 1 0,2-2-3 0,5 3 1 0,5 0-1 16,0 1 1-16,9-1 4 16,8-1 3-1,4-1 1-15,4-1 0 0,5-1-4 16,7-6-4-16,-7 3-2 0,7 0-1 0,1-1 0 15,-9 2 0-15,-1-3-1 16,-7 3 1-16,-7 2-2 0,-5 0-2 16,-8 0 0-16,-5 0-3 0,-4 1 1 0,0-2 1 15,-4 2 0-15,0 0 0 0,0 0 0 16,0 0-2-16,0 0-1 0,0 0 0 16,0 0 1-16,-2 1 0 0,0 2 1 15,-6-1-1-15,1 1 2 0,1 3-2 0,-6-3 1 16,-3 2 0-16,5-2-1 15,-4 1-10-15,-1 1-7 0,7-1-11 16,-7 0-8-16,5 1-12 0,2-1-21 16,-9 2-32-16,5-3-35 0,-5-1-132 0</inkml:trace>
  <inkml:trace contextRef="#ctx0" brushRef="#br0" timeOffset="75570.39">12386 2444 169 0,'0'0'72'15,"0"0"-18"-15,0 0 0 0,0 0-1 0,0 0-19 16,0 0 3-16,0 0 9 0,-6-1-7 16,6 1-3-16,0 0-1 0,0 0 2 15,0 0 2-15,0 0 3 0,0 0-6 16,0 0-5-16,0 0-9 0,0 0-2 15,0 0-4-15,0-1 0 16,0 1-1-16,0 0-5 0,0 0-4 0,0 0-1 16,0 0-1-16,0 0-2 0,2 0 2 15,-2 0 1-15,0 0 2 0,0-1 1 16,2 0 2-16,0 1 2 0,-2-3-2 0,2 3 0 16,0-1-1-16,0-1 0 0,3 2-3 15,-3-1-3-15,0-1-3 0,2-1 0 16,2 2 0-16,-4-2 0 0,0 0 0 15,0 2 0-15,0 0 0 0,-2-1 0 16,4 2 0-16,-2-1 0 0,-2 1 0 16,3 0 0-16,-3-2 0 0,0 2 0 15,0-2 0-15,0 1 0 0,0 0 0 16,2-1 0-16,-2 2 0 0,0-2 0 16,0 0 0-16,0 2 0 0,0-1 0 15,0 1 0-15,0-1 0 0,0 1 0 16,0 0 0-16,0-1 0 0,0 1 0 0,0 0 0 15,0 4 0-15,0 4 0 0,0 3 0 16,0 2 0-16,0 1 0 0,-2 3 0 16,-1 1 0-16,3-2 0 15,0 2 0-15,0 1 0 0,0 1 0 0,0 5 0 16,0-3 0-16,0 1 0 0,3-1 0 16,-3-4 0-16,0-2 0 0,0-5 0 15,0 0 0-15,0-4 0 0,0 0 0 16,0-3 0-16,0-2 0 0,0-2 0 15,0 0 0-15,0 0 0 0,0 0 0 0,0 0 0 16,0 0 0-16,0-2 0 0,0-4 0 16,-3-3 0-16,-1-2 0 0,0-1-22 15,0 0-35-15,-6 1-13 0,1 3-45 16,1 4-38-16,-2 2-224 0</inkml:trace>
  <inkml:trace contextRef="#ctx0" brushRef="#br0" timeOffset="77283.03">14468 2553 287 0,'0'0'194'0,"0"0"-123"16,0 0-1-16,2-35 8 16,-2 34-8-16,0 0-20 0,0 1-15 0,0 0-8 15,0 0-10-15,0 0-5 16,0 1-6-16,0 2-2 0,0 1-4 16,0 2-1-16,0 3 1 0,0 2 1 0,0-1 0 15,0 3-1-15,0-2 2 0,-4 2-2 16,2-1 0-16,0-1 1 0,-3 0-1 15,5-2 0-15,-6 4-31 0,4 0-22 16,-4 1-35-16,0 1-53 0,-2-3-50 16</inkml:trace>
  <inkml:trace contextRef="#ctx0" brushRef="#br0" timeOffset="80955.08">1325 13563 271 0,'0'0'168'0,"0"0"-106"0,0 0-7 16,0 0 1-16,0 0-13 16,0 0-12-16,0 0 3 0,0 0 2 0,0-6-2 15,0 6-8-15,0 0-3 0,0 0-2 16,0 0-1-16,0 0-6 0,0 0-1 16,0 0-5-16,6 2-3 15,0 2 1-15,1-2 4 0,3 0-2 0,2 0 1 16,-1-1 0-16,-3 1-3 0,6-1 0 15,-3 1-1-15,-3 0-4 0,0-2 1 16,-1 3-1-16,-1-1-1 0,-4-1 0 16,0 2 0-16,-2-2 0 15,0-1-12-15,0 2-9 0,2-2-5 0,0 0-17 16,4-2-16-16,7-3-46 16,-3-7-4-16,4-4-78 0</inkml:trace>
  <inkml:trace contextRef="#ctx0" brushRef="#br0" timeOffset="81639.02">5672 13454 95 0,'0'0'312'16,"0"0"-212"-16,0 0-36 0,0 0 18 0,0 0 6 16,0 0-28-16,0 0 0 0,0 0-17 15,2-4-12-15,-2 4-6 16,0 0-4-16,0 0-7 16,-2 2-3-16,2-2-2 0,0 0-1 0,0 1-8 0,2-1 0 31,4 0 0-31,3 0 0 0,9 0 0 0,-3 0 0 0,8 0 0 0,-1-2 0 15,-1 1 0-15,6-2 0 0,-2 0 0 16,-3 2 0-16,-5-2 0 0,-3 2 0 16,-5 1 0-1,-5 0 0-15,-2 0 0 0,-2 1 0 0,0 3 0 0,0-1 0 16,0 0 0-16,0-1 0 16,0 2 0-16,0 1 0 0,0 0 0 0,0 2 0 15,0 3-15-15,0 1-18 0,0 7-15 0,-2 2-26 31,-7 2-53-31,-3 1-57 0,-2-8-253 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5:23:28.360"/>
    </inkml:context>
    <inkml:brush xml:id="br0">
      <inkml:brushProperty name="width" value="0.05292" units="cm"/>
      <inkml:brushProperty name="height" value="0.05292" units="cm"/>
      <inkml:brushProperty name="color" value="#FF0000"/>
    </inkml:brush>
  </inkml:definitions>
  <inkml:trace contextRef="#ctx0" brushRef="#br0">24251 8251 471 0,'0'0'2'0,"0"0"18"0,0 0 1 0,-24-56 23 16,22 47 7-16,0 3-12 0,-1 1-7 31,3 2 4-31,-2 3-6 0,2 0-7 0,0 0-9 0,0 2-5 0,2 9-9 16,3 7-3-16,3 9 1 0,0 8 2 15,2 9 0-15,-5 4 5 0,1 6-5 16,-6 3 1-16,2 4 1 0,-6 0-2 16,0-2-2-16,-1-8 2 0,1-6 1 15,2-9-1-15,2-10 0 16,0-7 0-16,0-7-1 0,0-7-2 0,0-2-1 0,0-2 4 15,-4-2 0-15,2-7 4 16,-4-8 2-16,-2-12-4 0,1-12-1 0,-3-11-1 16,2-13 0-16,2-8-4 0,4-7-2 15,4-3 0-15,8-2 4 0,4 4-1 16,3 11 1-16,2 12-3 16,-7 20 4-16,0 15 1 0,-5 10 1 0,-3 5 3 15,2 4 5-15,2 3-3 0,7 3-6 16,-1 10 0-16,5 9 0 0,-1 5 0 15,-1 11 2-15,-1 7-1 0,-1 6 0 16,-1 3 1-16,5 1 2 0,-5-5 0 16,7-2-3-16,-6-4 0 0,5-4 2 15,-1-4-3-15,1-5 1 16,5-5 1-16,-4-8 0 0,0-8-1 0,3-9 2 0,-7-2 4 16,2-13 5-16,-3-10 7 0,1-8 3 15,-3-9-3-15,3-15-5 0,-3-3-8 16,3-8-2-16,-11 1-1 0,2 4-3 15,-2 7-5-15,-4 13 4 0,3 13-1 16,-3 12-2-16,-2 10 1 16,0 3-5-16,2 3-7 0,0 2-19 0,2 10-23 15,0 10-43-15,2 8 22 0,-2 9-25 16,-4 3-60-16</inkml:trace>
  <inkml:trace contextRef="#ctx0" brushRef="#br0" timeOffset="314.27">25198 8217 762 0,'0'0'4'0,"13"-67"0"16,-9 53 5-16,0 9 33 0,-2 2-12 15,2 3-20-15,-4 0-2 0,0 0-1 16,0 7-4-16,0 5-3 0,0 6-2 16,-4 9 2-16,0 6 0 0,0 7 1 15,2 1 1-15,2 0 0 16,0-4-1-1,4-7-1-15,8-6 1 0,5-2-1 16,-3-6 0-16,9-4-1 0,6-5 1 0,2-5 0 16,2-3 1-16,4-12 1 0,-2-6-1 15,-2-9 6-15,0-8 14 0,0-8 6 16,-12-13-4-16,-6-5-8 16,-7-8-9-16,-12-6-2 0,-19-4-4 0,-20-2 0 15,-15 5-2-15,-19 10-10 0,-8 17-1 16,-1 21-2-16,1 14 1 0,13 15 4 15,10 21 0-15,8 21-11 0,-4 21-42 16,-4 16-67-16,-6 6-63 0,-19-7-253 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5:23:33.971"/>
    </inkml:context>
    <inkml:brush xml:id="br0">
      <inkml:brushProperty name="width" value="0.05292" units="cm"/>
      <inkml:brushProperty name="height" value="0.05292" units="cm"/>
      <inkml:brushProperty name="color" value="#FF0000"/>
    </inkml:brush>
  </inkml:definitions>
  <inkml:trace contextRef="#ctx0" brushRef="#br0">24621 8231 460 0,'0'0'11'0,"0"0"-7"0,0 0 13 15,0 0 20-15,0 0-3 0,0 0 1 16,0 0 3-16,0 0-7 0,3-36-7 16,-3 37-6-16,0 9-11 0,2 5-7 15,0 11 1-15,0 7 10 0,0 7 1 0,2 3-4 31,-4 8-1-31,2 9-2 0,-2 6-1 0,-4 7-2 0,-2-4-2 16,2-5 0-16,1-7 1 0,1-11-1 0,4-7 1 16,-2-10-1-16,0-11 2 15,3-7-2-15,-3-7-1 0,2-4 1 16,-2-1-1-16,2-13-5 0,2-7 6 0,-2-11 1 16,-2-10-1-16,2-8-2 15,-2-8-8-15,0-8-3 0,-2-5 9 0,0-3 2 0,0 4 2 16,0 8 1-16,0 14 1 0,2 14-2 15,0 11 0-15,0 13 8 0,0 4 13 16,0 3-1-16,4 3-8 16,0 6-12-16,10 7-1 0,-3 8-2 0,11 7 3 15,1 10 5-15,2 4 2 0,4 6 0 16,0 2-2-16,2 2 0 16,-2-2-3-16,-6-3 1 0,1-4 0 0,-1-3 4 15,4-8-1 1,-8-3-2-16,1-8 0 0,3-5-4 0,-7-2 3 0,5-8-2 15,-4-2 0 1,3-4 0-16,-1-2 2 0,4-8 3 0,2-7 0 0,1-6 8 0,-1-9-2 16,-2-7-1-1,4-8-3-15,0-8 0 0,-11-5-4 0,1-3-2 0,-11 0 1 16,-6 4-2-16,0 3 1 0,-19 6 2 16,1 9-4-16,-11 8 0 0,-2 8 4 15,2 5 1-15,6 7-3 0,7 6-1 16,5 2-1-16,3 5-1 0,4 2 0 15,0 9-4-15,0 8-1 16,2 4-2 0,2 7-6-16,4 5-6 0,4 2-15 0,8 4-14 15,-1-1-26-15,8 0-18 0,1-7-50 16,-7-11-87-16</inkml:trace>
  <inkml:trace contextRef="#ctx0" brushRef="#br0" timeOffset="411.45">25870 8407 703 0,'0'0'10'16,"0"0"-10"-16,52-69 0 0,-34 52 1 0,-14 6 2 16,1 3 30-16,-5 3 23 0,0 1-1 15,-7 1-16-15,3 1-15 0,-8 2-13 16,-5 2-5-16,1 7-6 0,-5 8 0 15,-8 7 0-15,4 6 0 0,5 6 0 16,-1 5-3-16,-4 4 2 0,11 8 1 16,-7-1-2-16,15 0 2 0,0-4-1 15,6-7 0-15,6-5 1 0,2-9 0 16,13-2 1-16,-3-6-1 0,7-6 1 16,10-3 1-16,3-8 0 0,3-4 1 0,2-11 0 15,-3-9 2-15,1-7 10 0,4-6 1 16,-5-8-2-16,-7-5-4 0,-6-6 2 15,-15-3-6-15,-8-5-6 0,-8 2 0 16,-17 4 0-16,-14 6 0 0,-12 7 0 16,-15 9 0-16,-2 7 0 0,-3 9 0 15,10 8 0-15,9 6 0 0,11 5-18 0,8 9-12 16,2 6-9-16,4 11-12 16,3 6-35-16,-9 6-29 0,-4 1-31 15,-1-6-131-15</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5:23:38.394"/>
    </inkml:context>
    <inkml:brush xml:id="br0">
      <inkml:brushProperty name="width" value="0.05292" units="cm"/>
      <inkml:brushProperty name="height" value="0.05292" units="cm"/>
      <inkml:brushProperty name="color" value="#FF0000"/>
    </inkml:brush>
  </inkml:definitions>
  <inkml:trace contextRef="#ctx0" brushRef="#br0">24452 8654 390 0,'0'0'258'0,"0"0"-252"16,0 0-2-16,0 0 14 16,0 0 7-16,0 0-8 0,-14-51 4 0,16 51 3 15,2 0-11-15,-2 4-9 0,2 7-2 16,0 5-1-16,4 10 0 0,3 8 0 16,1 6 1-16,-2 8 3 0,7 8-5 15,-7 1 2-15,1 1-1 0,-1-2-1 16,-2-6 1-16,-6-8 0 0,2-7-1 15,-2-7 1-15,-2-9 0 0,0-8-1 16,0-5 0-16,0-5 0 16,0-1 2-16,-2-9 1 0,-2-8 3 0,0-8-1 15,-2-9-4-15,-2-7-1 0,1-7 0 0,5-8 1 16,2-7-1-16,0-7 0 16,9 0 0-16,1 5 1 0,-4 13-1 0,-2 15 1 15,0 15 3-15,1 12 7 16,-3 5 3-16,0 5-3 0,6 1-11 0,2 9-1 15,7 10-2-15,4 10-1 0,7 9 3 16,3 9 1-16,3 3 0 0,1 2 1 16,-2-2 0-16,-2-6-1 0,0-2 1 15,-4-7-1-15,0-1 1 0,1-7 1 16,-1-7 0-16,6-6 2 0,-4-9 3 16,2-7 4-1,0-7 4-15,-2-8-4 0,0-6 1 0,-8-6 2 0,2-5-1 0,-5-8-3 16,-3-11-3-1,-1-7-1-15,-6-11-2 0,-5-6-2 0,-3-3 0 0,-13 3 0 32,-1 9-1-32,-11 15 0 0,0 12 0 15,6 16-1-15,-3 9 0 0,11 8-2 0,-1 7 0 16,6 4-1-16,0 15-5 16,1 13-22-16,3 13 2 0,0 10 0 0,2 8-13 15,7 4-21-15,15 0-32 0,3-9-37 16,4-14-133-16</inkml:trace>
  <inkml:trace contextRef="#ctx0" brushRef="#br0" timeOffset="340.04">26009 8647 822 0,'0'0'8'0,"0"0"-4"15,-34-54 4-15,34 53 25 0,-2 1-19 0,-6 6-14 16,-4 10-3-16,1 7 0 0,-7 5 2 15,3 6 1-15,-1-1 0 0,3 7 0 16,7 4 0-16,-2-3-1 0,2-4-1 16,6-12 2-16,0-6 0 0,4-7 0 15,2-1 0-15,0-4 1 0,9-4 0 16,5-3-1-16,7-4 3 0,0-11-1 16,-2-6 3-16,2-6 12 0,0-6 7 15,0-5-3-15,-13-8-2 0,-2-7-1 16,-10-7-8-16,-4-4-3 0,-16-1-3 0,-7 5-3 15,-4 12 1-15,-4 14-2 16,-2 9 0-16,10 11 0 0,0 7-2 0,5 7-2 16,7 13-3-16,-8 11-24 15,7 14-10-15,-11 12-2 0,2 10-20 0,-8 4-54 16,-6-2-41-16,-8-11-223 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5:23:48.160"/>
    </inkml:context>
    <inkml:brush xml:id="br0">
      <inkml:brushProperty name="width" value="0.05292" units="cm"/>
      <inkml:brushProperty name="height" value="0.05292" units="cm"/>
      <inkml:brushProperty name="color" value="#FF0000"/>
    </inkml:brush>
  </inkml:definitions>
  <inkml:trace contextRef="#ctx0" brushRef="#br0">23197 8607 180 0,'0'0'65'15,"0"0"-1"-15,0 0-5 0,0 0 2 16,0 0-4-16,0 0-3 0,0 0-4 16,-6-37 16-16,4 34-40 0,2-1 1 0,0 1-4 15,0 1-4 1,-2-1 3-16,2 2-3 0,0 1-16 0,0 0-2 0,4 3-1 15,0 3-2-15,2 5 1 16,7 2 0-16,1 5 1 0,1 4 0 0,5 1 0 16,3 4 1-16,-4-1-1 0,6 0 1 15,1-2-1-15,-1-4 0 0,-2-1 1 16,2-4-1-16,0-4 0 0,-9-3 1 16,5-2-1-16,-5-3 1 0,3-3 0 15,-7-3 1-15,5-3 3 0,-3-5-1 16,5-4 5-16,-7-3 5 0,5-7-3 15,-7-3-2-15,-4-1-1 0,-1-5-1 16,-1 1-1-16,-4 0 1 0,-2 5-1 16,2 5 1-16,-7 4 1 0,5 4 2 15,0 6-3-15,0 3 0 16,0 4 5-16,2 0-2 0,-2 2-2 0,2 0-1 16,0 0-7-16,0 8-3 0,0 3 1 0,2 7-1 15,0 7 3-15,2 3 3 0,3 4-1 16,-1 2 4-16,4 5 0 0,-4 3 2 15,0 4-2-15,1 1 2 16,-1 3-3-16,-2 0 0 0,-2-2-3 0,-8-1 0 16,-4-2 1-16,1-3 1 0,-7 0-2 15,-1-6 0-15,-1-4-1 0,-1-5 0 16,0-5 2-16,3-3-3 0,-9-4 0 16,4-4 0-16,1-4-6 0,-7-4-11 15,-2-2-13-15,-4-1-15 0,-6-6-21 0,-1-3-46 16,-5-7-53-16,10-2-178 15</inkml:trace>
  <inkml:trace contextRef="#ctx0" brushRef="#br0" timeOffset="1050.05">23925 8745 241 0,'0'0'43'15,"0"0"-20"-15,0 0 13 0,0 0 15 16,0 0-6-16,0 0-3 0,0 0 2 16,-15-29-6-16,15 27-2 0,0 1-4 15,-2 0-7-15,2 1-2 0,0-1-2 16,0 0 1-16,0 1-8 0,0 0-7 16,0 0-4-16,0 5-3 0,0 4-2 15,0 2 2-15,7 4 0 0,-3 3 3 16,-2 0 0-16,2 3-2 0,2-2 0 15,2-2 1-15,3 0 0 0,-3-1-1 0,2-3 1 16,9 3 1-16,-7-7 3 0,11 0 1 16,2-5-1-16,0-2 3 15,4-2 0-15,2-8 3 0,2-2-1 0,-2-4-3 16,0-3-2-16,-2 0 0 0,-11-3 1 16,-3-2 4-16,-7 1-2 0,-4-5 2 15,-4-1-2-15,-2 2-4 0,-8 0-2 16,1 4-1-16,-9 4 0 0,5 4-2 0,-7 6 0 15,5 3-1-15,-3 4 1 16,5 5-2-16,-7 10 0 0,7 8-1 16,-3 6 1-16,3 6 0 0,7 2 1 15,-2-1 1-15,6 2 0 0,2-3-1 0,4-4 1 16,6-1 0-16,-2-4 0 0,11-2 0 16,-7-6 0-16,13-4 0 15,-4-2 4-15,4-5-3 0,6-3 1 0,2-4 0 16,2-5 1-16,6-7 5 0,3-7-5 15,-3-3 4-15,5-10 2 0,-1-4-1 16,-6-6 0-16,-2-2 5 0,-3-5-6 16,-6-1 0-16,-7-1-2 0,-6 5 0 15,-9 6-1-15,-4 7 0 0,-4 8 1 16,-9 4 4-16,-7 4-3 0,3 3-1 16,-7 3-5-16,7 5 1 0,-3 5-2 15,9 1 1-15,-3 5-3 0,0 8 0 16,3 5 0-16,5 1 2 0,-4 4 0 0,6-2-1 15,2 3 2-15,10 3 0 0,-2-1-1 16,13 3 1-16,0 1 1 16,6 0 1-16,6 0 0 0,2 0-1 0,2-4 2 15,-2 0-1-15,-4-4 2 0,-6-3-1 0,-4-4 1 16,-11-4-1-16,-6-2-3 16,0-4 0-16,-4 1 0 0,0-4 0 15,-6 0 0-15,-6 3 0 0,-13-4 0 16,-8-1 0-16,-9 0 0 0,-9-2 0 15,-1-4 0-15,-2 1 0 0,7-3 0 16,10 0 0-16,16-1-4 0,9 3-11 0,12-2-1 16,10 0-20-16,6-3-22 0,20-6-69 15,11-3-39-15,-4-3-151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4:23:34.864"/>
    </inkml:context>
    <inkml:brush xml:id="br0">
      <inkml:brushProperty name="width" value="0.05292" units="cm"/>
      <inkml:brushProperty name="height" value="0.05292" units="cm"/>
      <inkml:brushProperty name="color" value="#FF0000"/>
    </inkml:brush>
  </inkml:definitions>
  <inkml:trace contextRef="#ctx0" brushRef="#br0">14280 3591 309 0,'0'0'1'0,"0"0"1"16,0 0 1-16,0 0 25 0,0 0 5 15,0 0-9-15,0 0 5 0,0 0 4 16,0 0 0-16,-13-33-5 0,13 31-7 16,0 0 3-16,4-1-6 0,-4 3-3 15,2 0-2-15,-2 0 0 0,0 0-4 16,0 0-1-16,0 3-4 0,5 3-1 15,-3 4 1-15,2 3 6 0,-2 3-1 16,0 8 2-16,-2 3 1 0,0 7 0 0,0 4-2 16,-2 4 1-16,-2 7-2 0,2 2 0 15,-2 3 0-15,1 2-1 0,3-2-2 16,0-1 0-16,0-3-2 16,0-4-2-16,7-2 1 0,-1-7 1 0,4-6-2 15,-2-4 0-15,-3-8-2 0,3-4 1 16,0-7 0-16,-4-2-1 0,-4-4 1 15,0-1 0-15,0 0 1 0,0-1-1 16,-4-5-1-16,-2-5-3 0,-4-1-24 16,5-4-7-16,-3-1-1 0,-2-4-2 15,4 0-11-15,2-3-11 0,1 4-15 16,3 1-22-16,0 2-3 0,-2 6 0 0,2 1 34 16,-4 2-51-16</inkml:trace>
  <inkml:trace contextRef="#ctx0" brushRef="#br0" timeOffset="345.72">14238 4151 82 0,'0'0'100'0,"0"0"-36"0,0 0 0 15,0 0-3-15,0 0-16 0,0 0-1 16,0 0 2-16,0 0 1 0,-4-16-2 16,4 16-10-16,0 0-12 0,0 0-4 15,4 0-4-15,-2 0-3 0,0 3 2 16,5 6 0-16,-1 0 2 0,2 1-2 16,-4 4-1-16,0 1-5 0,-2 1 1 0,-2 1-2 15,3 0-1-15,-1 2-2 0,-2-2-1 16,2 4 0-16,-2-5 0 15,2-2-1-15,0-1-2 0,0-3 1 16,4-3 0-16,-4 0 0 0,2-3 0 16,2-2 0-16,-3-2 1 0,-1 0-1 15,4 0 2-15,0 0 6 0,6-1 8 0,1-7 3 16,3-3-1-16,-1-2-1 0,8-4-3 16,-7-2-2-16,7-4-1 0,0-4-1 15,-3-3-2-15,3 2 1 0,-4 1-4 16,-5 5-1-16,-6 7-1 0,-1 5-3 15,-3 4 0-15,-4 2 1 0,0 3-1 0,0 1 0 16,0 0 0-16,0 0-1 0,0 0-5 16,4 1-27-16,2 5-21 15,2 5-12-15,7 0-18 0,-3 0-49 0,-10-2-87 16</inkml:trace>
  <inkml:trace contextRef="#ctx0" brushRef="#br0" timeOffset="5954">14019 2358 152 0,'0'0'32'0,"0"0"-24"16,0 0-4-16,0 0 11 0,0 0 0 16,0 0 0-16,0 0 1 0,-8-1-6 0,4 1-5 15,4-2 1 1,-4 2 4-16,2 0 14 0,0-1 1 0,2 1 4 0,-5-2-1 15,5 2-6 1,-4 0 5-16,4 0-5 0,0 0 2 0,0 0 2 0,0 0-1 16,0 0-4-16,0-1-3 0,0 1 0 15,0 0 2-15,0 0-1 0,0 0-6 16,0 0-2-16,4 0-3 0,-4 0-2 31,5 1 5-31,-3-1 7 0,0 0 1 16,0 0-4-16,0 0 1 0,-2 0-1 15,4 0 1-15,0 0 0 0,4 0-1 16,3 0-4-16,-5 0-3 0,8 0 0 0,5-1-1 16,-7-2-1-16,7 1-2 0,-5-2 0 15,5 3-1-15,-9-1 0 0,7 1 0 16,-9 1-2-16,-4 0 1 0,0-1 2 16,1 1 2-16,-5 0 0 0,0-2 1 15,0 2-3-15,0 0 2 0,0 0 1 0,0-1 2 16,0 1-2-16,-2-2-1 15,-5 1-1-15,-1 0-3 0,-8 1-1 0,3-1 0 16,1 1 0-16,-3 0-1 16,5 0 0-16,-3 1-1 0,3 0 0 15,0 2 0-15,2 0 0 0,-5 1 0 0,5-3 0 16,4 1 1-16,0-1 0 0,-1 0 0 16,5-1 0-16,0 0 0 0,0 0 0 15,0 0 0-15,0 0 0 0,0 0-1 16,0 0 1-16,0 0-1 0,9 0-1 15,-1 0 0-15,11 0 2 0,-1 0 0 16,7-2 1-16,-4-1 0 0,-1 0 2 0,5 0 0 16,-10 2-2-16,1-1 0 15,-8 2-1-15,-1-2 2 0,-3 1 1 16,0 1 4-16,-4 0-4 0,0 0 1 0,0 0 0 16,0 0-2-16,0 0 2 0,0 0-1 15,-4-1 0-15,0 1-2 0,-3 0 0 16,1 3 0-16,2-2-1 0,0 2 0 15,0-1-1-15,0-1 0 0,2 2-15 16,0 0-6-16,0 1-12 0,-1 3-33 16,-1-1-78-16,2-3-85 0</inkml:trace>
  <inkml:trace contextRef="#ctx0" brushRef="#br0" timeOffset="8722.39">23048 7585 108 0,'0'0'31'0,"0"0"-13"15,0 0 2-15,0 0 6 0,0 0 12 16,0 0 0-16,0 0-4 0,0 0-7 15,7-7 1-15,-7 7 2 0,-5 0-1 16,5 0 3-16,0 0 2 0,-2 0-8 16,0 0-4-16,0 0-1 15,0 0 3-15,-2 0-10 0,2 0 1 0,-2 2-2 0,2 1 0 16,-2 0-4-16,2 2 2 16,0-2 0-16,-5 0-1 0,3-1 1 0,2 1 1 15,-2 0 3-15,4-3-2 0,-2 2 0 16,2-2-3-16,-2 0 0 0,2 0-3 15,0 0 2-15,0 1 1 0,0 0-3 16,0-1 0-16,0 0-1 0,2 0-2 16,2 0 0-16,2 0-2 0,7 0 1 15,-7-1 2-15,8 2 0 16,1 0 0-16,-1 2-2 0,3-2 1 0,-7 2-1 16,3-1-2-16,-1 0-1 0,-6-1 1 15,0-1 0-15,1 2-1 0,1-1 0 16,-6-1 0-16,0 2 1 0,-2-2-1 15,0 1 0-15,0-1 2 0,0 0 0 16,0 0 3-16,0 0 1 0,0 0 1 0,-4 0 1 16,-4 0-1-16,-3 0-4 0,3 1-2 15,-9-1 0-15,3 0-1 0,-3 0 0 16,3 2 0-16,6-2 1 0,-7 0-1 16,5 0 0-16,4 0 1 15,2 0-1-15,-5 0 0 0,3 0 1 0,2 0-1 16,0 0 0-16,4 0 1 0,-2 0-1 15,2 0-1-15,0 1 1 0,0-1-1 0,0 0 0 16,0 0 0-16,2 0-1 0,2 0-1 16,6 0 3-16,5 1 0 0,-1 3 1 15,9-1 2-15,0 1 2 0,-3-1 0 16,3 0 0-16,2 0 1 0,-11 0 0 16,7-2-1-16,-9 2 0 0,-3-3-2 15,-5 0-3-15,0 0 3 16,-4 0 0-16,0 2 1 0,0-2 3 15,0 0-2-15,-4 1-3 0,0-1 0 0,-7 1-1 16,1-1-1-16,-7 0-14 0,1 0-19 16,-9-4-17-16,2-3-52 15,1-7-67-15,-5-6-252 0</inkml:trace>
  <inkml:trace contextRef="#ctx0" brushRef="#br0" timeOffset="16154.52">26081 6886 180 0,'0'0'133'0,"0"0"-133"0,0 0 0 15,0 0 3-15,-48 36 11 0,46-33 1 0,2-3 13 16,0 3 3-16,0 0 6 15,0-2-1-15,0 2-8 0,0 0 0 16,0 0-2-16,2-2-3 0,0-1-1 16,0 1 2-16,1 0-3 0,-1 1-3 15,6-1-3 1,8-1 3-16,1 0 5 0,12-8 0 16,6-2 2-16,6-2-1 0,11-3-9 15,6 0 0-15,0-1-5 0,0 0 1 16,0 6 6-16,-15 0-9 0,-6 5-5 15,-12 3 0-15,-2 1-3 0,-17 1 2 16,-2 0-2-16,0 0 0 0,-4 0-1 16,0 0 0-16,0 0 0 0,0 3 0 15,-4 0 0-15,0 2 1 0,2 0-5 16,-2 1-16-16,0-2-6 0,-1 0-7 16,-1-2-11-16,4-1-13 0,2-1-10 0,0 0-29 15,0-5-30-15,-2-4-153 0</inkml:trace>
  <inkml:trace contextRef="#ctx0" brushRef="#br0" timeOffset="16500.29">27063 6577 466 0,'0'0'14'0,"0"0"15"16,0 0 12-16,0 0 4 0,0 0-15 16,0 0 10-16,37-59 5 0,-29 50-4 15,5 3-12-15,-7 0-8 0,0 5-6 16,-2-2-4-16,-4 3-5 0,2 0-1 16,2 0-3-16,0 0-1 0,5 6-1 15,-3 3-2-15,-2 3 2 0,0 4 0 16,-2 5 1-16,-2 6 0 0,0 4-1 15,-2 5 1-15,-4 1 0 0,-8 1 0 16,3 0 0-16,5-3-1 0,0-3 0 16,4-6-1-16,2-3-5 0,0-3-11 0,6-3-9 15,0-3-12-15,2-3-9 0,7-3-8 16,-3-5-15-16,9-3-50 0,-9-7-63 16</inkml:trace>
  <inkml:trace contextRef="#ctx0" brushRef="#br0" timeOffset="17208.02">27518 6699 437 0,'0'0'106'0,"0"0"-93"0,0 0 14 15,0 0 19-15,0 0-12 0,0 0-25 16,0 0 4-16,0 0 5 0,0 0-7 0,-48-17-5 16,46 23 0-16,-2-1-4 0,4 5-2 15,-2 0 0-15,2-1-1 0,0 4 0 16,0-2 1-16,2 2 0 0,0-2 0 15,2 1 0-15,2-1-2 0,5 1 2 16,-1-2 0-16,-2-1-1 0,11-3 0 16,-7-1 0-16,5-4 0 0,-3-1 1 15,5-5 1-15,-5-5 0 0,11-3 1 16,-6-2 0-16,5-2 2 16,1 0-1-16,-6-3 1 0,-3 0-1 0,-5-1 3 15,1 1 4-15,-8 1 3 0,0 3-2 16,-4 4-5-16,0 3 1 0,-4 3 3 0,-6 2-1 15,2 4-6-15,-1 0-3 0,-3 10-3 16,-7 3 2-16,1 6 0 16,-1 4 0-16,-4-1 1 0,11-1 0 0,-5-2 0 15,5 0-1-15,8-2-1 0,0-3 1 16,4 0 0-16,0-2 0 16,2 3-1-16,4-2-2 0,0-4-10 15,11 0-7-15,-3-4-3 0,5-4-11 16,-3-1-5-16,11-10-11 0,0-4-5 0,0-2-10 15,-4-4-7-15,4 2 8 0,-5-4 29 16,-5 0 29-16,6-3 7 0,-9-1 4 16,5 0 17-16,-9 4 41 0,0 3 5 0,-3 6 0 15,-1 3-8-15,-6 2-2 0,0 4-6 16,4 2-2-16,-2 2-18 16,-2 0-12-16,4 1-12 15,0 4-5-15,5 2 2 0,-1 2 2 0,-2 2 4 0,0 1-4 16,0 4 1-16,5 2-1 0,-5 1-3 15,-4 2-1-15,2 1-2 0,-2-2 0 16,2-1 0-16,0-2 1 0,1-5 1 16,-1-1-2-16,-4-3 1 0,2-5 0 0,2-2-1 15,-4-1 1-15,2 0 0 0,-2 0 1 16,6-5-1-16,-6-6 4 0,8-2-2 16,5-6-1-16,-7-3 0 15,2-4-1-15,7-3 0 0,-5-2 0 0,7 0-1 16,-1 5-1-16,1 4 1 0,-3 6-1 15,-5 6-1-15,-3 2-4 0,4 4-14 16,-2 2-9-16,1 2-21 0,1 0-20 16,4 3-11-16,-5 0-31 0,-1 0-101 15</inkml:trace>
  <inkml:trace contextRef="#ctx0" brushRef="#br0" timeOffset="17835.48">28340 6610 720 0,'0'0'1'0,"0"0"-2"0,0 0 3 16,0 0-1-16,0 0 0 0,0 0-1 15,0 0 2-15,-8-1 0 0,8 5-2 16,2 2-1-16,0 2 0 0,0 0-1 16,-2 5 1-16,2-1 1 0,2 0 1 15,-2 1-1-15,3 2 2 0,1-1-2 16,0 0 0-16,2-3 0 0,7-2 0 0,-5-2 0 15,11-3 0-15,-7-3 0 16,9-1 0-16,-7-6 0 0,5-3 2 0,-2 0-1 16,-7-3 2-16,-2-1-1 15,1 0 2-15,-7-1 0 0,-4-4-1 16,0 3 1-16,0-1 0 0,-4 3 2 0,0 3 5 16,0 2-2-16,-1 3-3 0,3 4-2 15,0 1-4-15,-2 3-3 0,0 6-1 16,-4 7-2-16,-5 3 3 15,7 2 3-15,0 3 0 0,0 0 0 0,4 1 0 16,2-3-1-16,4-1 0 0,4 0 1 16,7-2-1-16,3 1 0 0,5-4 1 15,-2-4 1-15,7-5-1 0,1-6 1 16,2-1 0-16,2-7-1 0,1-10 2 16,-1 0 1-16,2-5 1 0,0-1-1 15,0-6 3-15,-2-7-1 0,0-3 0 0,-6-5 1 16,0-1-2-16,-13-1-1 0,3 4-1 15,-11 5 1-15,-6 9 4 0,-4 5 14 16,-8 9 9-16,5 3-7 0,5 5-11 16,0 3-5-16,-2 2-1 0,-2 1-3 15,-6 1-3-15,3 10 0 0,-3 6-2 16,-7 7 1-16,5 6 1 16,-1-2 1-16,9 2-1 0,4 0 1 0,4-4-1 15,-2 3 0-15,4-2-1 0,9 0 1 16,-3 0-1-16,4-1 1 0,3-1 0 15,-7 1-2-15,9-3-38 0,-5 0-30 16,1-1-45-16,-5-5-56 0,-4-3-252 16</inkml:trace>
  <inkml:trace contextRef="#ctx0" brushRef="#br0" timeOffset="18400.66">28648 9710 575 0,'0'0'4'0,"0"0"-1"15,0 0 6-15,0 0 25 0,0 0-18 16,0 0-15-16,0 0 4 0,6 8 12 0,19-8 8 16,6 0 14-16,4-4-7 15,7 0-7-15,1-2-6 0,7 2-9 0,-5 1-7 16,-3-1-2-16,1 1 1 16,-2 0-2-16,-8 1 0 0,3-1-24 0,1 0-40 15,-2-6-49-15,-8-1-99 0</inkml:trace>
  <inkml:trace contextRef="#ctx0" brushRef="#br0" timeOffset="18715.32">29746 9248 99 0,'0'0'514'0,"0"0"-510"0,0 0-2 16,0 0 30-16,0 0 28 0,14-52-26 16,-5 50-3-16,1 0-3 0,9 1-9 15,-5 1-8-15,7 1-3 0,-3 6-2 16,3 4-2-16,-5 1-1 0,5 6 0 16,-10 7-3-16,-1 4 1 0,-2 6 0 15,-4 4 0-15,-4 8 0 0,-2 9-1 0,-6 4 0 31,-2 3-1-31,1-2 1 0,5-6-16 16,4-6-11-16,0-8-12 16,0-8-14-16,11-8-5 0,1-8-6 15,-2-7-26-15,5-6-20 0,-1-4-75 0</inkml:trace>
  <inkml:trace contextRef="#ctx0" brushRef="#br0" timeOffset="19437.09">30106 9560 635 0,'0'0'8'16,"0"0"10"-16,0 0 0 0,0 0 17 0,0 0-20 16,0 0-9-16,0 0 13 0,0 0 9 15,0 0-10-15,-31 32-11 0,31-16-4 16,0 2-2-16,4-2 0 16,4 0-1-16,4 3 0 0,3-4 2 15,8-4-2-15,-3 0 0 0,9-6 0 0,2 0 0 16,4-4 0-16,0-1-3 0,9-6-2 15,-5-2 1-15,0-3-12 0,-1-3-2 16,-7-3 2-16,-5 0 4 0,-11-2 10 16,-1-3 2-16,-9-3 1 0,-5 0 3 15,-5 2 0-15,-9 4 0 0,-3 4 0 0,-7 4 0 16,-1 1 0-16,0 6 5 0,-2 6-1 16,-4 2-2-16,0 10-2 0,-2 4-4 15,4 4-1-15,2 4 1 16,0 1-3-16,11 2 2 0,-1-2 1 15,13 1-1-15,2-1-1 0,4-2-1 0,8-1 2 16,3-4 0-16,8-1 1 0,-1-7 0 16,3-2-1-16,6-4 2 0,2-6 0 15,2 0-1-15,4-9 1 0,0-4-1 16,7-5 0-16,-3-5-6 0,-2-2-11 16,-3-4 2-16,-7-2 1 0,-7 2 9 15,-3-2 5-15,-3-4 4 0,1 1-3 16,-5 3 3-16,-8 5 1 0,-4 12 6 15,0 5 15-15,-2 6 8 0,2 2-3 16,0 0-9-16,0 1-8 0,-2 0-8 0,-4 6-5 16,-2 5-1-16,0 2-1 15,-1 8 1-15,3 2 2 0,2 2-2 0,4 1 0 16,0-2-1-16,2 1 1 0,6-4 0 16,1-1-1-16,1-3 1 0,0-4 0 15,5-1 0-15,-5-2 0 0,5-5 0 16,1 0 0-16,1-2 0 0,3-3 1 15,1-1-1-15,2-4 2 0,-1-4-1 16,3-3 0-16,-4-2 1 0,0-2 0 16,-3-4 0-16,-1-4 9 0,-3-1 6 15,-1-5-5-15,-3-2-5 0,-4 0-3 16,-2 7-2-16,-4 5 0 0,-4 7-2 16,0 5 1-16,0 4-1 0,2 0-2 15,-2 3-2-15,2 0-11 0,0 1-7 0,-3 6-11 16,1 3-13-16,-4 7-24 0,8 2-4 15,0 0-30-15,6 0-48 0,2-5-84 16</inkml:trace>
  <inkml:trace contextRef="#ctx0" brushRef="#br0" timeOffset="20064.79">31147 9539 747 0,'0'0'8'0,"0"0"-1"15,0 0 0-15,0 0 28 0,0 0-8 0,0 0-13 16,0 0-4-16,0 0-3 0,7-1-6 16,-3 8-1-16,0 1 0 0,-2 0 0 15,0 3 0-15,2-1-1 0,2 4 1 16,-2 0 0-16,3 1 0 0,-1 3-1 16,0 0-2-16,2-1-11 0,1 1 7 15,5-4-4-15,1 0-7 0,1-3 2 16,1-3 14-16,3-2-1 0,1-5 1 15,-2-1 0-15,-1-3 2 0,-3-4 0 16,-5-3 0-16,0-3 1 0,-4 0 1 16,-3-4 5-16,-3 0-5 0,0 3 1 15,0 2-1-15,-3 3 2 0,-5 1 1 16,0 2-1-16,-4 3-1 0,3 2-3 0,-5 2-4 16,-1 7 2-16,-1 6 1 0,-1 4 0 15,5 3 0-15,2-1-3 0,3-1 3 16,7-3 0-16,0-1-2 15,4-6 1-15,9 0 1 0,-1-1 0 0,11-1 1 16,8 1 2-16,10-5 1 0,7-3 12 16,10-1 1-16,0-7-7 0,-3-4-2 15,-5-3-5-15,-7-5 1 0,-3-3 0 16,-1-4-1-16,-2-6 1 0,-2-4 0 16,-4-7 3-16,-12-6-3 0,-11-7 0 15,-12-3 1-15,-4 1 0 0,-11 7 0 16,-3 13 1-16,-9 9 12 0,2 10 1 15,2 8-4-15,-2 6-7 0,2 6-6 0,-6 10-1 16,-9 11 0-16,3 10 0 0,2 5 2 16,10 3 0-16,6 4-2 0,7 1 0 15,6 0-1-15,6 0 0 16,2-2 1-16,8 2-1 0,13 0 1 0,5-1 0 16,8-1 1-16,5-4 0 0,2 0-1 15,0-5 1-15,-1-6-1 0,-1-4-5 16,-4-6-17-16,-2-4-10 0,-8-6-21 15,-6-4-44-15,-9-3-28 0,-10-11-73 16,-6-4-211-16</inkml:trace>
  <inkml:trace contextRef="#ctx0" brushRef="#br0" timeOffset="20221.41">31956 9565 305 0,'0'0'0'0,"0"0"-78"16,0 0 63-16,0 0 9 15,0 0-76-15</inkml:trace>
  <inkml:trace contextRef="#ctx0" brushRef="#br0" timeOffset="20944.22">32158 9440 672 0,'0'0'6'16,"0"0"22"-16,0 0 0 0,0 0 18 15,0 0-5-15,0 0-23 0,0 0-10 0,0 0-2 16,0 0-1-16,29-35-1 0,-21 35-1 15,5 0-1-15,-3 3 1 16,-4-1 2-16,-2 0-1 0,1 0 0 16,-3-1-3-16,-2-1 0 0,0 0 1 0,0 0-2 15,0 1 0-15,0 1 0 0,0-1-1 16,0-1 0-16,-2 0 1 0,2 2-1 16,0-2 1-16,0 0-1 0,0 0-2 15,0 0 1-15,0 0 2 0,0 0 0 16,0 0 1-16,0 0 1 0,0 0 0 15,2-3 0-15,-2 1-1 0,2-1 0 16,0 2-1-16,-2-1 2 0,2 0-2 16,-2 1 2-16,0 1 0 0,2 0-1 15,0 0-1-15,0 1-1 16,2 1 0-16,0 1 0 0,-2 1 1 0,5 0 0 0,-1 0 0 16,0 4 1-16,0-1-1 0,0 0 0 15,-4-1 1 1,-2 2-1-16,0 0 0 0,0-1 0 0,-2 0 0 0,-8-1-2 15,-2-1-1-15,-5-2 3 16,-6-3-1-16,3 0 1 0,-5-4-3 0,2 0 3 16,0 0 0-16,9 1 1 0,2-1 0 15,3 1 0-15,3 0 0 0,4-1 2 0,0-1-2 16,2-2 1-16,0 0 3 16,0-3-1-16,4-4 1 0,9-2-2 0,1-1 1 15,3 2 0-15,1 3 1 16,-1 1-1-16,-1 6 0 0,1 0 0 15,-1 4-2-15,1 1 2 0,1 3-2 16,-1 4 0-16,-1 3-1 0,-7-1-1 0,-3 4-1 16,-4 1 0-16,-4 4 1 0,-6 3-2 15,-11 4 1-15,-6 5 1 0,-6 2-1 16,-2 0 1-16,0-3-1 0,2-4 1 16,8-4 0-16,11-6 1 0,4-1 0 15,6-3 0-15,2-1-1 0,8 1-1 16,11 2 1-16,16 0 0 0,16 2 2 15,22-3-1-15,14 1-1 0,3-4-31 16,-5-6-60-16,-17-3-130 16</inkml:trace>
  <inkml:trace contextRef="#ctx0" brushRef="#br0" timeOffset="21620.05">29479 12440 543 0,'0'0'7'0,"0"0"-7"0,0 0 3 16,0 0 23-16,0 0-1 0,0 0 0 15,0 0 1-15,0 0-4 0,0 0-5 16,-4 4-9-16,10-4-5 15,3 2 0-15,9-1 2 0,-1-1 1 0,12-1-1 16,6 0 0-16,10-4 1 0,5-2-1 16,12 0-3-16,2-5-2 0,4-2 0 15,0-4-40-15,1-5-55 0,-16-1-118 16</inkml:trace>
  <inkml:trace contextRef="#ctx0" brushRef="#br0" timeOffset="22541.1">30327 12167 479 0,'0'0'260'0,"0"0"-260"16,29-74-3-16,-17 54 3 16,-8 5 4-1,4 4-3-15,-1 0 2 0,3 1 17 16,-2 6-8-16,-6 0 5 0,0 3 1 0,3 0-6 15,-1-1-6-15,6 2-3 0,0 0-2 16,-1 0-1-16,3 5 0 16,0 4-2-16,3 2-1 0,1 5 3 0,-5 5-2 15,-5 3 1-15,2 6 1 0,-8 4-2 16,-6 5 2-16,-2 2 0 0,-3 6 0 16,-3 2 2-16,8-1 0 0,0-3-2 15,1-4-1-15,5-5-4 0,0-6 0 16,2-5 2-16,5-3-3 0,-1-7 1 15,6-2 0-15,-1-5 2 0,-1-7 2 16,9-1 0-16,1 0 1 0,3-9 2 16,0-1-1-16,6-8 1 0,-2-1-1 0,-3-6 1 15,7-7 1-15,-6-3-1 0,2-5 2 16,-2 2-1-16,-5 4-1 16,-5 8-1-16,-7 10 0 0,-8 6-1 0,0 6 5 15,0 1 11-15,0 0-2 16,-2 1-6-16,-4 2-4 0,-4 2-4 0,-1 8-2 15,-3 6-4-15,-5 4 4 0,3 4 2 16,-1 2 1-16,9-1-1 0,0-6 0 16,3 0-1-16,3-3 1 0,2-1 0 15,0 0-1-15,13-3-1 0,-3-1 2 16,7-1-2-16,3-3 2 0,5 0 1 0,6-5 0 16,2-1 0-16,2-1 0 0,-2-5 0 15,5-5 0-15,-1-2-1 0,-2-4 2 16,-4 1 0-16,-2-7-2 0,-2-1 0 15,-4-1 2-15,-3-2-1 0,-3 1-1 16,-9 1 2-16,-4 5-1 0,-2 2 1 16,-2 5 1-16,0 3-3 0,-2 2 3 15,-2 0-2-15,-2 2 0 0,-4 2 1 16,1 3-1-16,1 3-1 0,-4 7-4 16,-1 4 0-16,1 5 2 0,-3 0 1 15,9 3 1-15,0-1-1 0,6-1 0 0,0 2 0 16,4 0 0-16,6 3 0 15,9-4 1-15,4 1 0 0,-1-2-1 0,7-3 1 16,-2-3 1-16,0-6 0 16,-4-5 1-16,-7-4-2 0,1-3 1 0,-5-5 0 15,1-8 1-15,-1-1 1 16,-4-4-2-16,3-3 0 0,-1-3 0 0,0-3-1 16,-1-1 0-16,1 0-1 0,4 4 1 15,-3 5 0-15,1 4 0 0,-3 6 0 16,-5 5 0-16,-2 5-1 0,-2 3 1 15,0 0 1-15,0 0-1 0,0 7-2 16,0 4-3-16,-2 5 0 0,0 6 5 16,0 1 0-16,2 2 0 0,4 0 0 15,4-2 0-15,6-3 0 0,1-2-1 16,3-1-1-16,1-6 2 0,6-5-5 16,-4-3-3-16,-5-3-7 0,3-5-11 0,-3-5-8 15,-1-4-15-15,-3-5-11 0,-2-4-22 16,-5-1-44-16,-3-1-73 0</inkml:trace>
  <inkml:trace contextRef="#ctx0" brushRef="#br0" timeOffset="23223.36">31943 12415 742 0,'0'0'32'0,"0"0"-31"0,0 0 0 0,0 0 6 16,0 0 9-16,0 0-2 0,19-23-6 16,-17 17 7-16,0 0-5 0,-2 4-1 15,0-1-3-15,0 3-2 0,0 0-3 16,-2 0-1-16,0 0-1 0,0 0-2 16,-7 5-4-16,-1 5-1 0,-2 4 1 15,3 4 4-15,-1-1 1 0,6-1-1 16,0 0-3-16,4-4-6 0,2-1 7 15,4-3 1-15,7-2-1 0,1-2 2 16,7-4 1-16,1 0 1 0,5-4 0 16,2-4 1-16,4-2 1 0,-2-2-1 15,-2-1 2-15,-6-1-1 0,-6 0 0 16,-5 0 1-16,-8-2 0 0,-2-1 1 0,-2 2 2 16,-2 1-3-16,-2 4 0 0,-2 3 1 15,2 4 2-15,-1 3 4 0,3 0-2 16,-2 0-7-16,2 9-2 0,-6 2-3 15,-2 4 2-15,-1 0 3 0,3 1 1 16,4-1-1-16,0 0 0 0,6 1 0 16,-2-2-1-16,2 2 0 0,4-1 1 15,4-2 0-15,5 1 0 0,-1-4 1 16,9-4 0-16,0-2 1 16,4-4 1-16,2 0-1 0,2-8 2 0,2-2 0 0,2-2 0 15,-4-4 1-15,-2-4 1 0,-4-4-1 16,-9-3 2-16,-1-6 1 0,-5-7-7 15,-4-3 0-15,0-1-1 0,-4 0 1 16,3 6 0-16,-3 5 1 0,0 8-2 16,-2 7 1-16,0 5 0 0,-4 5 4 15,-3 4 3-15,3 1-4 0,2 0 1 16,-2 4-5-16,0 4 0 0,-9 8-4 16,-1 9 1-16,4 7 2 0,-3 2 1 15,5 5 0-15,6 2 0 0,2-1 0 16,10 1 0-16,3-3 0 0,3-2 0 0,3-4 0 15,-1-2-2-15,1-5 2 0,-5-3 0 16,3-5-14-16,-7-2-16 0,1-5-7 16,-5-4-26-16,-4-3-24 0,0-4-23 15,-2-7-42-15,0-3-122 0</inkml:trace>
  <inkml:trace contextRef="#ctx0" brushRef="#br0" timeOffset="24103.52">33022 12016 516 0,'0'0'47'0,"0"0"-29"0,0 0-18 16,0 0 14-16,0 0 15 0,0 0 8 0,17-1 3 16,-15-1-1-16,0 2-10 0,0 0-6 15,0 2-7-15,2 6-6 16,-2 0-3-16,0 6-2 0,2 3-1 0,1 6 0 31,-1 5-3-31,-2 3 0 0,4 4-1 0,-2 1 1 0,0-1-1 0,7 3-11 16,-1-3-49-16,2-1-36 0,-5-7-52 31,-5-13-239-31</inkml:trace>
  <inkml:trace contextRef="#ctx0" brushRef="#br0" timeOffset="51706.9">25614 10211 451 0,'0'0'74'15,"0"0"-36"-15,0 0-25 0,0 0 34 0,0 0-12 16,0 0-12-16,0 0-5 0,0 0 2 16,0 0 2-16,-2 5-1 0,2-5-2 15,0 0-2-15,0 0 3 0,0 0-3 16,0 0-5-16,0 0-4 0,0 1-4 15,0-1-1-15,6 2-2 0,4-2 2 16,7 0 7-16,-5 0 8 0,9-3 1 16,6-1-5-16,-7-2-2 15,3 1-1-15,0 1-3 0,-13 4-1 0,-2 0-3 16,-3 0-1-16,-1 0-1 0,-4 0 1 16,0 0 0-16,0 0-2 0,0 0 2 0,0 0-2 15,0 0 1-15,0 0-2 16,0 0 0-16,0 0-1 0,0 0 1 15,0 0 0-15,2 0 0 0,-2 0 0 16,0 0 0-16,0-1 0 0,0 1 0 0,0 0 1 16,-6 0 2-16,-5 0 0 0,1 3-1 15,-13 2-1-15,0 1 0 0,3 0-1 16,-3 0-1-16,9-2 1 0,-5 1 1 16,13-1-1-16,-1-1 0 0,1-1 0 15,0 0 1-15,2 0-1 16,0-1 0-16,4 1 0 0,0-1 0 0,0 0 0 15,0-1-1-15,0 0 0 0,4 1-1 0,2 2-2 16,11 0 0-16,-3 1-22 0,11-1-26 16,6-3-49-16,-2-9-85 15,-4-16-316-15</inkml:trace>
  <inkml:trace contextRef="#ctx0" brushRef="#br0" timeOffset="67495.75">25682 12477 215 0,'0'0'26'16,"0"0"-1"-16,0 0 11 16,0 0 11-16,0 0-9 0,0 0-9 0,0 0 3 15,0 0 2-15,-17 6 1 0,17-6-8 16,0 0-4-16,0 0 4 0,0 0-2 16,0 0-2-16,0 0-5 0,2 0-3 15,1 0 3-15,1 0-2 0,0 2-2 0,0-1-2 16,6 0 1-16,3-1 1 15,-3 0 0-15,9 0 2 0,-5-1-4 0,7-2 3 16,-7 0-1-16,5 0-4 0,-9 1-2 31,-2 0-1-31,-3 2 1 0,-3 0-3 0,-2 0 1 16,0 0 1-16,0 0 0 0,0 0-1 0,-7 1 1 0,-3 1 0 16,0 2-2-16,-11 2-4 0,2 2-1 15,3 0 0-15,-5-2 0 16,9 2 0-16,4-3 0 0,-3 0 0 0,5-1 0 0,4-4 0 15,-2 3 0 1,2-1 0-16,2-2 0 0,0 1 0 0,-2 0 0 0,2 2 0 16,0 1 0-16,-2-1 0 0,2 1-1 15,0 0-7-15,0 1-17 0,0 2-24 16,0 0-42-16,0 1-48 0,0-5-159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4:27:18.906"/>
    </inkml:context>
    <inkml:brush xml:id="br0">
      <inkml:brushProperty name="width" value="0.05292" units="cm"/>
      <inkml:brushProperty name="height" value="0.05292" units="cm"/>
      <inkml:brushProperty name="color" value="#FF0000"/>
    </inkml:brush>
  </inkml:definitions>
  <inkml:trace contextRef="#ctx0" brushRef="#br0">14178 3699 189 0,'0'0'24'0,"0"0"4"16,0 0 41-16,0 0-14 0,0 0-13 0,0 0 10 0,0 0 6 0,21-51-11 16,-21 51-10-16,0-1-3 15,0 1-6-15,0-3 2 0,0 2-6 16,0 0 4-16,0 0-2 0,2 1-3 0,-2 0-8 16,0 0-3-16,0 0 2 0,0 0 5 15,0 0-9-15,0 2-4 0,0 2-1 16,0 5-4-16,0 4-1 0,2 7 3 15,0 6 4-15,-2 4-1 0,0 4-3 16,0 1 0-16,2 3 0 0,-2 3-1 16,0-2-1-16,0 3 0 0,0-3-1 15,0-2 2-15,0 0-2 0,0-1-1 16,0-2 0-16,-2-4 1 0,2-3 0 16,0-2 0-16,0-5 0 15,-2-5-16-15,0-2-18 0,0-2-12 0,-4-4-25 0,-4-2-17 16,-1-1-48-16,-1-1-123 15</inkml:trace>
  <inkml:trace contextRef="#ctx0" brushRef="#br0" timeOffset="346.2">13934 4183 349 0,'0'0'137'0,"0"0"-66"0,0 0-7 0,0 0 4 0,0 0-13 0,0 0-15 15,0 0-5-15,0 0-6 0,0 0-10 0,17-30-6 16,-7 30-2 0,-1 3-4-16,-5 4 0 15,8 3-4-15,3 3 0 0,-9 4 0 16,8 0 0-16,1 5-1 0,-7 0-2 16,9 0 2-16,-5-1-1 0,-4-1 1 15,9-2-2-15,-9-5 1 0,7-1-1 16,-1-4 1-16,-2-5-1 0,7-2 0 15,-7-1 0-15,11-10 4 0,-4-5 16 16,6-7 3-16,1-3-4 0,-3-3-5 0,-6-4-2 16,-1-1-7-16,-5-2-5 15,-5-4 0-15,-2 3 0 0,-4 4 0 0,2 5 0 16,-2 11 0-16,0 6 0 0,-2 4 0 16,2 4 0-16,0 2 0 0,0 0-58 15,2 4-49-15,0 1-128 0,0-5-383 16</inkml:trace>
  <inkml:trace contextRef="#ctx0" brushRef="#br0" timeOffset="15392.37">8862 5867 158 0,'0'0'67'0,"0"0"14"16,0 0-8-16,0 0-14 0,-9-59-8 0,5 50-7 0,2-1 4 16,-2-1-17-16,2 3-4 0,0-2 0 15,0 2 5-15,2-1 5 0,0 1 1 16,0 4-1-16,0 1-7 0,0 1-5 16,0 2-1-16,0 0-9 0,0 0-7 15,0 0-3-15,0 0-1 0,0 0-3 16,2 0-1-16,0 1 0 0,0 4 0 15,2 4-3-15,-2 7 3 0,2 1 0 16,1 8 1-16,-5 4 1 0,4 2 0 0,-4 3-2 31,0 2 2-31,0 1 0 0,0 1-2 16,0-1 0-16,0-3 1 0,2-3-1 0,0-5 1 0,4-4-1 0,-4-4 1 31,4-4-1-31,-4-3 0 0,3-2-2 0,-5-4-20 16,0-3-12-16,0-2-10 15,-3 0-23-15,-3 0-17 0,-10-1-18 16,-3-4-110-16</inkml:trace>
  <inkml:trace contextRef="#ctx0" brushRef="#br0" timeOffset="15707.82">8688 6089 389 0,'0'0'88'0,"0"0"-8"15,0 0-1-15,0 0-12 0,0 0-13 16,0 0-10-16,0 0-11 0,0 0-12 15,0 0-5-15,-6-16-7 0,6 21-3 16,2 2-3-16,2 1 1 0,0 5 0 16,0 2 3-16,3 4-1 0,-1 1-2 15,2 1 0-15,-4 1-3 0,0 0 2 16,5 4-1-16,-3-5 0 0,-2-2-1 0,0-3 0 16,0-1-1-16,0-1 1 15,0-6-1-15,1-4-1 0,-1-1 0 0,0-3 1 16,2 0 0-16,0-2 11 15,7-9 18-15,5-6 2 0,5-8-6 0,4-7-25 16,4-1 0-16,0-1 0 0,-2 3 0 16,-4 5 0-16,-1 4 0 0,-7 7 0 15,4 4 0-15,-3 2 0 0,7 2 0 16,6-1-37-16,6-3-45 0,-4-7-85 16,-4-4-257-16</inkml:trace>
  <inkml:trace contextRef="#ctx0" brushRef="#br0" timeOffset="27508.39">13736 8820 61 0,'0'0'42'0,"0"0"5"0,0 0 2 16,0 0 7-16,0 0-8 0,0 0 66 16,0 0-106-16,0 0-4 0,6-56 7 15,-6 46 28-15,0 3-23 0,0 0 2 16,0 0 9-16,0 3 9 0,0 3 0 0,0-2 7 16,0 3-21-16,0-3 6 15,0 0 4-15,0 0-1 0,0 1 1 0,0 1-1 16,0 0-4-16,0 1-9 0,0 1-6 15,2 5-5-15,4 6-4 0,-1 3 0 16,3 4 0-16,-4 3-2 0,4 2 1 16,-8 5-1-16,2 2-1 15,0 4 0-15,-2 1 3 0,0 3-2 0,0 2-1 16,-4 1 0-16,4-2 2 0,-4-5-1 16,2-4 0-16,2-5-1 0,-2-7 0 15,2-3 0-15,0-4-1 0,0-5-22 0,0 0-22 16,0 0-24-16,-4-4-32 15,-9 1-41-15,5-2-140 0</inkml:trace>
  <inkml:trace contextRef="#ctx0" brushRef="#br0" timeOffset="27807.98">13527 9208 442 0,'0'0'101'0,"0"0"-15"16,0 0-22-16,0 0-4 15,0 0-18-15,-10-54-14 0,14 49-6 16,2-2 1-16,5 1 0 0,-5 6-4 0,-6 0-5 15,4 0-2-15,0 2-2 0,0 4-4 0,4 1 1 16,-5 2-3-16,1 1 3 0,2 5-5 16,-6-3 0-16,10 4 1 0,-4 2-3 15,-1-3 1-15,3 2-1 0,-4-3 1 16,0-3 0-16,4-2-1 16,5-2 0-16,-5-2 0 0,0-3 0 0,9-2 0 15,-1 0 0-15,9-8 6 0,0-3 3 16,4-6 4-16,0-4-2 0,0-1-7 15,-2-3-4-15,0-3 0 0,-3-1 0 0,-3-4 0 16,0 2 0-16,3 0 0 16,-13 7-7-16,1 4-37 0,-1 1-37 0,-11-4-88 31,0-6-248-31</inkml:trace>
  <inkml:trace contextRef="#ctx0" brushRef="#br0" timeOffset="36402.74">11369 11490 320 0,'0'0'83'0,"0"0"-27"15,0 0 1-15,15-32-10 0,-13 28-4 16,-2 1-5-16,2 0 0 0,-2 2 4 16,0-1-7-16,0 1 0 0,0 0-6 0,0 0-3 15,0 1-4 1,0 0-2-16,0 0-7 0,0 0-4 0,0 0-3 0,0 0-1 15,0 2-5-15,0 6 0 16,0 5 0-16,4 6 1 0,-4 3 3 0,0 6 5 16,0 2 0-16,0 2-3 0,2 0 0 15,-2 0-4 1,0 3 0-16,0-2-1 0,0-3 0 16,0-5 0-16,0-1 0 0,0-6-1 0,2-2 1 15,0-4 0-15,-2-3-1 0,0-2 0 0,2-1 0 16,-2-2 0-16,2 0-12 0,-2-2-16 0,0 0-12 15,0 0-18-15,-4-2-41 0,0 0-19 16,-2 0-80-16,-3 0-165 0</inkml:trace>
  <inkml:trace contextRef="#ctx0" brushRef="#br0" timeOffset="36723.68">11293 11804 413 0,'0'0'137'16,"0"0"-51"-16,0 0-11 0,0 0-2 0,0 0-24 15,0 0-16-15,0 0-6 0,0 0-10 16,0 0-2-16,-15-18-7 16,15 18-4-16,0 3-3 0,0 2 0 0,0 3-1 15,0 2 1-15,0 3 0 16,0-1 0-16,2 3 0 0,2-2 2 0,-2 2-1 16,1-2-1-16,-3-1 2 0,0-2-3 15,2 1 2-15,0-1-2 0,-2 0 1 16,2 0 1-16,-2-3-2 0,4-1 0 15,-2-2 0-15,2-1 0 0,0 0 0 16,4-3 0-16,-3 0 5 0,3 0 5 16,6-6 3-16,3-4 3 0,1-6-2 15,7-5-6-15,2-3-8 0,2-3 0 0,10 0 0 16,3-3 0-16,5 2 0 0,3 4 0 16,4 0-58-16,-11-5-64 15,-8-5-221-15</inkml:trace>
  <inkml:trace contextRef="#ctx0" brushRef="#br0" timeOffset="43303.85">12860 14731 136 0,'0'0'73'0,"0"0"3"15,0 0-19-15,0 0 12 0,0 0-9 16,0 0-8-16,0 0-12 0,0 0-9 16,-11-22-1-16,11 18-3 0,0 4 0 15,-2-3 1-15,2 3 1 0,0 0-1 16,0-1 3-16,0 1-5 0,0 0-5 15,0 0-2-15,0 0-2 0,0 0-3 0,0 0-5 16,0 0-2-16,0 0-1 0,0 4-1 16,0 3 1-16,2 4 2 0,-2 2-1 15,4 5-1-15,-2 1 0 0,0 2 0 16,-2 3-1-16,0-2 2 16,3 0-3-16,-3 2-2 0,2 1-1 0,-2 0 0 15,0 1-1-15,2-2 0 0,0-3 0 0,-2-1-1 16,0-2 1-16,4-2 0 15,-4-4-1-15,2-2-4 0,-2-2-8 16,0-2 1-16,0 1-12 0,0-2-5 16,-2-1-7-16,-4 1-8 0,-3 1-27 15,1-1-28-15,-8 0-57 0,1-2-76 0</inkml:trace>
  <inkml:trace contextRef="#ctx0" brushRef="#br0" timeOffset="43665.75">12816 15023 321 0,'0'0'106'0,"0"0"-16"16,0 0-15-16,0 0-11 0,0 0-11 15,0 0-12-15,0 0-7 0,0 0-3 16,-16-39-7-16,14 39 0 0,2 0-5 0,0 0-7 16,0 0-2-16,-3 0-1 0,3 2-1 15,0-1-2-15,0 1-1 0,0 1 1 16,0 3-4-16,0 1 3 15,3 1-3-15,-1 4-1 0,2 1 0 0,-2 1 1 16,2 2-2-16,-2-1 0 16,2 2-1-16,-2-2 1 0,4 0 0 0,1-4 0 15,-1-1 0-15,0-2 0 0,-2 1 0 16,-2-5 1-16,0 1-1 0,2-3-1 16,1-1 0-16,1 0 0 0,2-1 1 15,-2-2 3-15,-4-6 7 0,9-4 3 16,3-4 3-16,-6-4-8 0,3 1-2 15,-1 1-2-15,-4 1-2 0,-2 5-2 0,-2-1 0 16,3 2-1-16,1-3-33 0,4-1-28 16,-6-7-43-16,-2-3-142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4:30:31.289"/>
    </inkml:context>
    <inkml:brush xml:id="br0">
      <inkml:brushProperty name="width" value="0.05292" units="cm"/>
      <inkml:brushProperty name="height" value="0.05292" units="cm"/>
      <inkml:brushProperty name="color" value="#FF0000"/>
    </inkml:brush>
  </inkml:definitions>
  <inkml:trace contextRef="#ctx0" brushRef="#br0">14001 10299 91 0,'0'0'42'0,"0"0"-10"0,0 0 2 0,0 0 13 0,0 0-4 0,0 0-6 0,0 0-7 32,0 0-2-32,-15-3 0 0,15 3 2 15,0 0 4-15,0 0 4 0,0-2-5 16,-2 1-6-16,2 1 0 0,-2 0 1 16,2 0-3-16,0 0-3 0,0 1-5 15,0-1-2-15,0 0-5 0,0 0-2 16,0 0-3-16,0 0-1 0,0 0-3 15,0 0 0-15,2 0-1 0,4 1 0 0,3 1 2 16,-3 1 3-16,0 0 1 0,4 1-1 16,5 0 1-16,-3 0 2 15,5 2 3-15,-5-2 1 0,11 1-5 0,-9 1-3 16,9 1 1-16,-4 1-2 16,1-1 1-16,5-1-2 0,0 2 3 0,-4 1-1 15,3 2-1-15,1-2 0 0,-2 4-2 16,4 0 1-16,0 0-1 0,4 6-1 15,2-2 4-15,0 1-1 0,0 2 1 16,2-3 1-16,2 2 1 0,3-2-3 16,1 2 0-16,0-1 2 0,-1-2-2 15,-1 3 1-15,2 0-1 0,0 3 0 16,1 3 0-16,-5 0-2 0,4 1 1 16,1-1 1-16,1 2-3 0,-2 0 3 15,9 2-2-15,-4-1-1 0,9 2 0 16,-5-3 0-16,10 0 7 0,0-2-1 0,2 2-2 15,0 0 1-15,4 1 0 0,0 0-2 16,0 0 0-16,3 2-1 0,-5 1 1 16,2 0-1-16,-4 2 0 0,-2 1 0 15,2 1-2-15,-2 5-6 0,-4-2 5 16,-5 3 1-16,5 1 0 0,-6 1 0 16,1 4 0-16,-1-3 3 0,0-3 1 15,-1 0 4-15,3-2-4 0,-1 1-1 16,1 0 0-16,2 0 2 0,-4 3-3 0,1-5 2 15,-5 2-1-15,3-4-3 16,-5 0 0-16,-3-1 0 0,0 0 1 16,-1-1-1-16,-7-1 0 0,-2-1 0 0,-2 1-1 15,-5-4 1-15,1-1 1 0,-2-6 0 16,-6 1-1-16,-1-2 1 0,-1-1-1 16,-1-2 1-16,-2-3-1 0,-1-1 1 15,5-4-1-15,-7-1 0 0,-1-3 1 16,2 0-1-16,-2-3 1 0,-1 0 0 0,-1-1-1 15,-4-1 1-15,0-1-1 16,0 1 0-16,-2 1 1 0,0-1 0 16,4 0-1-16,-4 0 0 0,0 0 1 0,0 0-1 15,0-1 0-15,0 0 0 0,2 1 0 16,-2-1-1-16,0 0 2 16,0 0-1-16,0 0 0 0,0 0-1 0,0 1-12 15,0-1 1-15,0 1-7 16,0-1-4-16,0 0-13 0,0 0-14 0,-2-1-30 15,2 1-31-15,-6 0-71 0,2 4-199 16</inkml:trace>
  <inkml:trace contextRef="#ctx0" brushRef="#br0" timeOffset="2357.25">8918 6348 330 0,'0'0'77'16,"0"0"-2"-16,0 0 8 0,0 0-10 16,0 0-15-16,0 0-10 0,-3-10-11 15,3 10-12-15,0 0-9 0,0 0-5 16,0 0-1-16,0 0-1 0,0 0 1 16,0 0-2-16,0 3-3 0,5 1-3 15,-1 1-2-15,4 4 2 0,2 0 2 16,-1 3-1-16,3 0 0 0,-2-1-1 15,1 0 2-15,1-2-3 0,-2-1 1 0,1-1 1 16,1-3 1-16,-1 0 2 0,-1-4 3 16,4 0 2-16,3-5 1 0,8-12 2 15,8-6 6-15,6-7-5 0,4-7-4 16,7-6-4-16,2-2-3 0,4 1-1 16,1 1-1-16,-1 4 2 0,-2 10-4 15,0 4 0-15,-9 4-44 0,-8 1-44 16,-14-7-100-16</inkml:trace>
  <inkml:trace contextRef="#ctx0" brushRef="#br0" timeOffset="4227.46">13469 9108 240 0,'0'0'62'0,"0"0"-16"0,0 0-12 0,0 0 13 15,0 0-3-15,0 0-4 0,0 0-6 16,0 0 1-16,-4-14-5 0,4 14-5 16,0 0-5-16,0 0-1 0,0 0 1 15,0 0 1-15,0 0-1 0,0 0-3 16,0 0-4-16,0 3-5 0,0 3-4 16,4 1 0-1,3 3 7-15,-5 3 0 0,2 2-3 0,0 0-2 0,2 1 0 16,0 1-1-16,-2-3 0 0,1-2 1 0,-1-1-2 15,-4-3 0-15,4 0 3 0,-4-3 1 16,4-2 1-16,-2-2-1 0,0-1 2 16,6 0-1-16,1 0 1 0,-3-8 4 31,12-3 2-31,5-6-1 0,8-4-4 0,11-7-5 0,7-6-4 0,17-6-1 16,13-12 0-16,12-12-1 0,16-16-35 15,11-19-85-15</inkml:trace>
  <inkml:trace contextRef="#ctx0" brushRef="#br0" timeOffset="6550.22">17434 12557 152 0,'0'0'49'0,"0"0"5"16,0 0 1-16,0 0-19 0,0 0-10 15,0 0-2-15,0 0-4 0,0-13 5 16,0 13 0-16,0 0-4 0,0 0-1 15,0 0-2-15,0-1 1 0,0 0-1 16,0 0 1-16,0 1 0 0,0 0 4 16,0 0 0-16,0-2 0 0,0 2-2 15,0-2-2-15,0 1-2 0,2 0-4 0,0-1 0 16,0 2-2-16,-2-1 1 0,0 1 0 16,0 0-1-16,0 0-5 0,0 0-2 15,0 1-1-15,2 3 1 0,0 3 0 16,0 2 0-16,5 4 2 0,-3 1 1 15,0 4-3-15,4 3 1 0,-2 7 0 16,1 6 0-16,-1 0 0 0,-2 4 0 16,4-1-1-16,-4 2-2 15,1-1 0-15,1 0 0 16,0-2-2-16,-4 0 1 0,2-2-1 0,2-2 1 16,-4-6 0-16,0-1-1 0,1-3 0 0,-3-6-2 15,0-3 2-15,0-5 0 16,0-2 1-16,2-1-1 0,-2-3-1 15,0 1-1-15,0-3-6 0,0 1-5 0,0 0-3 0,0-1-4 16,-5 0-10-16,1-7-14 0,-2 0-23 16,4-3-9-16,0-7-36 0,0 2-26 15,2-2-106-15</inkml:trace>
  <inkml:trace contextRef="#ctx0" brushRef="#br0" timeOffset="7587.39">17521 12423 231 0,'0'0'46'0,"0"0"4"16,0 0 3-16,0 0-16 15,0 0-9-15,0 0-6 0,0 0 3 0,0 0 3 0,-17-11-5 16,17 10-2-16,0-1-3 0,0 0-4 16,0-1-3-16,0-1-4 0,5-2 0 15,1-1 0-15,4-2 0 0,5 2-4 16,-1-2 1-16,11 0-1 0,2 0-1 15,6-4 3-15,6 1 0 0,4-3 1 16,11 2-2-16,2 1 0 0,2-2 0 16,8 4-3-16,2 1 0 0,3-2 0 15,1 3 1-15,-2 1 4 0,-2 1 1 16,1 2 2-16,-3-3-3 0,-2 2 0 16,-2-2 0-16,-4 3 4 0,-2 0-3 0,-3-1-2 15,-5 1 0-15,-5 0 1 0,-6 2 0 16,-8 2-2-1,-10-1 0-15,-7 0-1 0,-8 0 0 0,-1 1 2 16,-3 0 9-16,0-1 10 0,0 1 2 0,0 0-6 16,0 0-5-16,0 0-3 0,0 0-2 0,0 0-1 15,0 0-2-15,0 0-2 16,0 0-1-16,0 0-4 0,0 0 0 0,0 0 0 16,0 0 0-16,0 5 0 15,0 2-3-15,0 2 3 0,2 2 0 16,0 1-1-16,0 1 1 0,2 3 1 0,-2 1-1 15,2 4 0-15,0 2-1 0,2 5 1 16,-1 2 1-16,1 3-1 0,-2 4 0 16,2 1 1-16,-2 6-1 0,0 0 2 15,1 1-2-15,-1 1 0 0,-2-2 0 16,-2-1 1-16,0 0-1 0,0 1 0 16,0 0 1-16,0 0-1 0,0-2 1 15,0 1 0-15,0-2-1 0,0-3 1 16,0-2-1-16,0-1-2 0,0-2 2 15,0-4-1-15,0-1 0 16,2-1 1-16,-2-4 0 0,0-2 0 0,0-1 1 0,0-5-1 16,-2-2 0-1,-2-3 1-15,2-4-1 0,-3-3 1 0,3 1 0 0,2 1 0 16,-2-1 0-16,0 2-1 0,-4-2 0 16,4 1 1-16,0 0-1 0,-2-1 0 15,2 0 0-15,-3 0 1 0,-1-3-1 16,4 0 2-16,-4-1-1 0,-4 0 1 15,-7 0-1-15,1 0 1 16,-11 3-1-16,-6 0 0 0,-9-2 1 0,-11-1-1 16,-7 0 1-16,-15 1-1 0,-7-1 0 15,-14 2-1-15,-9-2-2 0,-11 0-6 16,-8 7 8-16,6 0 0 0,1 1 1 16,11 1 2-16,7-2 1 0,10 1-1 15,13-2-3 1,7-1-8-16,14 0 8 0,7-5 0 15,13 0 0-15,8 1 1 0,6 0-1 0,11 3 0 0,2-4 1 0,4 1-1 16,2 0-1-16,2 0 1 0,0 0-3 16,4 0-4-16,6-1-15 0,0 3-3 15,11-3-8-15,2-1-8 0,-1-2-13 16,9-4-23-16,3-2 12 0,-6-2-35 16,1-5-42-16,-2 2-110 15</inkml:trace>
  <inkml:trace contextRef="#ctx0" brushRef="#br0" timeOffset="8261.93">18240 12659 286 0,'0'0'44'16,"0"0"-11"-16,0 0-15 0,0 0 31 16,0 0 7-16,0-19-10 0,0 16-2 15,-2-3-2-15,0 2-5 0,0-2-2 16,-2 0-5-16,-4 2-3 0,4 0-3 16,-7-1-5-16,3 1-4 0,-7 2-7 0,1-1-4 15,-5 1 1-15,1 2-1 0,-5 0-3 16,0 5 0-16,5 2 0 0,-5 5 0 15,0 2-1-15,5 1 0 16,-1 3 0-16,5-1 0 0,-1 0 0 0,7-1-1 16,2 0 1-16,4-3-1 0,2-1 1 15,0 0-1-15,6-1 1 0,4 1 0 16,7 1 0-16,-3-5 1 0,7-1 2 16,6 0 5-16,-3-2 2 0,3-1 5 15,4-2 1-15,2 0-1 0,0 2-3 16,1-1-2-16,-3 2-1 0,-5 0-2 15,-1 0-1-15,-10 3-2 0,-5-3 0 0,-4 0-3 16,-2-1 1-16,-4-1-1 0,0 1 1 16,0 0 0-16,-2 2 2 15,-10 2 0-15,-1 2 3 0,-1 4-3 0,-9-1-1 16,-2 0-1-16,-1 1-2 0,3-3 2 16,0-1-2-16,0-4 1 0,7-2 0 15,-1 1 0-15,1-4-1 0,-1 0 1 16,1-1-1-16,-1 0-1 0,1-1-20 15,-1-3-13-15,3-2-19 0,5 0-59 16,1-10-64-16,8-3-204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4:31:03.296"/>
    </inkml:context>
    <inkml:brush xml:id="br0">
      <inkml:brushProperty name="width" value="0.05292" units="cm"/>
      <inkml:brushProperty name="height" value="0.05292" units="cm"/>
      <inkml:brushProperty name="color" value="#FF0000"/>
    </inkml:brush>
  </inkml:definitions>
  <inkml:trace contextRef="#ctx0" brushRef="#br0">14811 4784 188 0,'0'0'12'0,"0"0"21"0,0 0 14 16,0 0-12-16,0 0-5 0,0 0-7 15,0 0 1-15,0 0-3 0,0 0 6 0,-27 15 3 16,25-15 7-16,2 0-3 0,0 0-3 16,0 0-7-16,0 0-5 0,0 0-7 15,0 0-2-15,0 1-4 0,0 2-2 16,2 3-2-16,4 0-1 0,0 2 5 16,1-1 3-16,3-1-2 0,4 2-1 15,-1-1 2-15,5-2 3 0,1-1-2 16,6 2 3-16,4-2-1 0,2 1-3 15,6-2 0-15,0 1-3 0,15-2 0 16,0 0-5-16,8-2 0 0,6 2 2 16,4-2 2-16,2 1 0 0,7-1 3 15,-3 0 5-15,9 0 0 0,-2 4-1 0,6 2-4 16,0-2-1-16,6 3-1 0,4 0-3 16,8 2-2-16,-1 1-6 0,-1-1 6 15,5 2 0-15,6 0 1 0,-3 0 2 16,7 2-1-16,2-1 2 0,2 0-4 15,6 0 0-15,3-3 0 0,-1 3 2 16,0 1 5-16,1 1-3 0,-7 2 0 16,4 0-4-16,-4 4-5 0,-2 0 4 15,-6 3 1-15,2 2 2 0,-5-1 1 16,7 0 1-16,2 0-3 0,0-2-1 16,3 3 0-16,-3-3 8 0,2 1-2 15,0-1 0-15,4-1-2 0,2 1 4 0,7-3-8 16,-3 0 0-16,1 0 0 0,1 0 2 15,1 3 3-15,3-1 0 0,-3 2-5 16,1-1-2-16,-1 1 1 0,-3 1 1 16,1 1 2-16,-5 2 1 0,2 2 1 15,3-2-4-15,-1 2-5 0,-4-1 5 16,3 0 4-16,1 0 6 0,1-3-5 16,-3 1-5-16,3 2-1 0,1-3 1 15,-6 4 0-15,3-4 2 0,-3-1 1 16,0 0 1-16,3-2-4 15,-1-1-6-15,-2-2 6 0,1 2 0 0,1 0 2 0,2 1 2 16,5 2 0-16,4-2-4 0,-3-3-3 16,-1-2 3-16,-3-1 1 0,-1 2 1 15,-5 2 2-15,0-1-3 0,-1 2-1 16,-3-3-6-16,0 2 6 0,-4 0 2 16,4 1 1-16,-8 3 3 0,2-2-6 0,2-1-1 15,-8 1 0-15,2-1 1 16,-7-2 2-16,5-2 0 0,-7-2 1 15,13-1 0-15,-4-1-3 0,4 0-4 16,4-5 3-16,-8 0 1 0,4-2 2 0,4-2 2 16,-2 2 0-16,-2-2 5 0,2 1-9 15,-4 0-1-15,-10 0 1 0,-5 1 1 16,-2-1 0 0,-5 2 2-16,-5 1 0 0,-4 0-3 0,-5-1 0 0,3 4-9 15,-6-1 9-15,-1-2 1 0,-9-2-1 16,-3 0 1-16,-4-1 1 0,0 2 0 15,2 1-1-15,-4 1 1 0,2-1 0 16,2 0-2-16,5-2-4 0,-3-2 3 16,4 1-1-16,-12-2 2 0,-18 0 0 15,-20-1 0-15,-16-1 0 0,-6 0 1 0,0 1 3 16,-2 1 0-16,2-3 0 0,0 0 1 16,0 0-3-16,0 0 2 0,0 0 0 15,0 0-3-15,0 0 1 0,0 0-2 16,0 0 0-16,0 0 0 0,0 0-1 15,0 0-1-15,0 0 2 0,0 0-3 16,0 0 3-16,0 0-3 0,2 1-1 0,-2 0-3 16,3-1-2-16,-1 0-1 15,0 0-3-15,0 1 1 0,0 1 0 16,-2-2 1-16,4 0-11 0,-2 0-4 0,-2 0 17 16,0 0-7-16,0 0-6 0,0 0-16 15,0 0-9-15,0-4-4 0,-2-3-2 16,-6-3-24-1,-9-5-53-15,-4 3-130 0</inkml:trace>
  <inkml:trace contextRef="#ctx0" brushRef="#br0" timeOffset="911.82">30242 6718 343 0,'0'0'2'16,"0"0"-2"-16,0 0-2 0,0 0-1 0,0 0 3 16,8-11 2-16,-8 11 19 15,0 0 8-15,-2-2 11 0,-2-1-1 16,0 1-3-16,2-3-8 0,-2 2-1 16,0 0 1-16,-3 0-2 0,5 2-3 15,0 0-2-15,2-1 1 0,-4 1-4 16,0-1-2-1,0 1-1-15,-2-1-3 0,-7 2-1 16,-1 0-5-16,-5 2-2 0,3 6-3 16,-9 1-1-16,0 4 0 0,2 1 0 15,-2 0 0-15,3 4 0 0,1-2 0 16,-2 0 0-16,5 2 0 0,5-1 0 16,-1 5-1-16,-1-1 1 0,5 2-1 15,-2 3 0-15,5 1 1 0,-1 3 0 16,2-2 1-16,2 1 0 0,0-1 1 15,-3 1 1-15,5 1 1 0,2 1-1 0,0 1 0 16,0 1-2-16,9 0 0 0,-1 1 2 16,0-2-1-16,5-3-1 0,5 0 2 15,5-5-1-15,-2-1-2 16,8-1 1-16,4-5 4 0,4-3 0 0,8-5 3 16,5-6 4-16,10-3 5 0,8-3-1 15,7-6-2-15,9-4-3 0,-1-3-4 16,6-2-1-16,-4-4-6 0,-1-1-6 15,-1-3 6-15,-4-5 1 0,3-2-1 16,-5-5 3-16,-5-4-3 0,-4 0 3 16,-8-4-1-16,-12 3 0 0,-13-2 0 15,-14-2 0-15,-9-1-1 0,-14-5 16 16,-8-1 0-16,-13-3-6 0,-10-2-2 0,-11 1 1 16,-5 3-5-16,-7 4-5 0,-8 8 0 15,-2 5-5-15,4 7 4 0,2 4-5 16,4 8 6-16,2 5-1 0,5 7 0 15,5 7-5-15,-1 6-2 0,-1 11-3 16,-1 6-7-16,-5 9-6 0,4 4-10 16,-1 1-24-16,12-3-22 0,4 1 2 15,4-3-11-15,6 1-12 0,-2-1-37 16,2-3-75-16</inkml:trace>
  <inkml:trace contextRef="#ctx0" brushRef="#br0" timeOffset="1446.21">30577 6818 351 0,'0'0'13'0,"0"0"11"0,0 0 11 16,0 0 30-16,14-51-11 16,-12 45-15-16,3 1-3 0,-5 0-1 0,2 0 0 15,0 2-3-15,-2 0-3 0,0 2 2 16,0 1-3-16,0-1-5 16,0 1-2-16,0 0-5 0,0-2-4 0,-4 2 0 15,-1-3-4-15,-3 0 1 0,-2 0-4 16,-1 1-2-16,-3 2-2 0,0 0 0 15,-3 0-1-15,2 5 0 0,3 1 0 16,-2 3 0-16,-1 3-1 0,-1 1 0 0,3 0 1 16,-1 0-2-16,3 2 2 15,1 1-1-15,-4 3 0 0,5 2 1 16,3-1-1-16,0-1 0 0,4 2 0 16,0-4 0-16,2 0 0 0,0-1 1 0,2-2 0 15,4 1 0-15,2-1 0 16,3 1 1-16,7 0 0 0,5 0 0 15,4 1 1-15,10-2 2 0,7-1-1 0,5-3 3 16,7-6 5-16,4-2-2 0,-8-5 4 16,-1-7-1-16,-7-3-6 0,-7-4-2 15,-8 0-2-15,-11-3 1 0,-13 0-2 16,-5 2-1-16,-11-3-16 0,-14 4-20 16,-16 3-19-16,-17 6-46 0,-12 4-86 0</inkml:trace>
  <inkml:trace contextRef="#ctx0" brushRef="#br0" timeOffset="7959.96">30742 7481 38 0,'0'0'66'15,"0"0"-16"-15,0 0-11 0,0 0 7 16,0 0 3-16,0 0-3 0,0 0 27 0,-6-35 52 16,6 31-125-16,0 2 4 15,0 0 8-15,0-3 17 0,0 3-12 0,0 0-7 16,0-1 15-16,0 1-1 0,0-1-2 15,-2 1 0-15,2-1 1 0,0 1-3 16,-2 2-1-16,2-1-1 0,0 1-1 16,0 0-9-16,0 0-3 0,0 0-3 15,0 2-2-15,4 5-1 0,-2 3 0 16,4 2 1-16,3 1 0 0,1 1 2 16,-4 3 1-16,2 1-1 15,-1-2 0-15,-1 4 1 16,-2-2 1-16,0 0 1 0,0 3 2 0,-4 1 0 0,2 1-1 15,0 2 2-15,0 2 0 0,-2 0-3 16,0 3 0-16,0-1-1 16,2 3 0-16,-2-1 0 0,0 0 1 0,0 0 0 0,-2 0-1 15,2-2-1-15,-2-3 1 16,2-2 0-16,0-1 1 0,0-4-3 0,0 0-1 16,0-5 2-16,4-2-1 0,1-1-2 15,-3 1 1-15,-2-4 0 0,6 1 0 16,-2-3-1-16,-2-1 1 0,0-3 0 15,0-1-1-15,-2-1 1 0,2 0 0 16,-2 0 0-16,0 0 0 0,0 0 0 0,0 0-1 16,0 2 1-16,0-2 1 0,0 1-2 15,2-1 0-15,0 0 1 0,-2 0-1 32,2 0 1-32,-2 0-1 0,5 0 0 0,-3 3-2 0,0 0 0 0,6 3-5 15,-2 3 0-15,-2 1 1 0,0 0 0 16,3 2 3-1,-3 3 0-15,2-2 1 0,-4-1 1 16,0 2 0-16,-2 0 1 0,2 1-1 16,0-1 1-16,-2 1 0 0,0 1 0 15,2-1 0-15,0 3 1 0,-2-4-1 0,2 0 3 0,-2 0 2 0,3-2-3 32,-1 0-1-32,2 1 0 0,-2 4 3 15,0 0-2-15,4 0 0 0,-2 1-1 16,0-1 3-16,0 0-4 0,1 2 1 15,3 0 0-15,-6 1 0 0,4-1-1 16,-2-2 2-16,0 0 0 0,1-5-2 0,-5 1 1 16,4 0 1-16,0-3-1 15,0-1 1-15,-2-3-2 0,-2 0 2 0,0 1-1 16,0-1-1-16,0 2 0 0,0 2 1 16,0 1-1-16,0 4 0 0,0 1 0 15,-4 2 0-15,0 0 0 16,0 0 0-16,2 0 0 0,-3-2 0 0,3-1 0 15,0-2 0-15,2 0 1 0,0-1-1 16,0-3 0-16,0-2 0 0,0-2 0 16,0 2 0-16,0-3-1 0,0 2 1 15,0-2-1-15,0 2-1 0,2-2 0 16,0 1-1-16,-2-1 0 0,2-1 0 16,1 3 1-16,-3-5-1 0,0 1 0 15,0-2 1-15,0 0 0 0,0 0 2 16,0 0-1-16,0 0 1 0,0 0-1 0,0 0 1 15,0 0 0-15,0 0-1 0,0 0 0 16,0 0-2-16,0 0-1 0,0-2-3 16,0 2-4-16,0-1-4 0,0-1-1 15,0 1-3-15,0 0-7 0,0-1-10 16,0 2-3-16,0 0-2 0,-3-3 1 16,1 1-7-16,0-2-20 0,0 0-17 15,-2 1-31-15,-2-3-85 0</inkml:trace>
  <inkml:trace contextRef="#ctx0" brushRef="#br0" timeOffset="8950.79">31133 9161 315 0,'0'0'50'0,"0"0"4"0,0 0-18 15,0 0 13-15,10-55 2 16,-8 48-4-16,-2 1-11 0,0 1-8 0,-4-1-3 15,2 2-3-15,-4-2-1 16,2 1-1-16,-5-1-1 0,-1 1-2 0,0 2-6 16,-7 2 0-16,3 1-3 0,-5 0 1 15,3 6-4-15,-5 2-3 0,-2 4-1 16,-2 2-1-16,-3 1 0 0,-1 3 2 16,0 3-2-16,0-1 2 0,2 3-2 15,0 1 0-15,2 1 0 0,0 1 1 16,5 0-1-16,-1 1 0 0,2 0 0 15,7 3-2-15,2 1 2 0,-3 1-2 16,7 3 2-16,2 1 0 0,0 1 0 16,4 0 0-16,0 1 0 0,0 0 0 0,8 0 0 15,4 2 0-15,1 0 1 0,1 0-1 16,9-3 1-16,0-5-1 0,4-5 1 16,6-3-1-16,2-3 0 15,6-6 1-15,5-4-1 0,3-5 2 0,1-6-1 16,6-2 1-16,-7-6 0 0,5-5-1 15,-2-3 1-15,-3-1 0 0,3-3 0 16,0-2 3-16,4-3 2 16,8-2 7-16,-2-8-3 0,2-3-3 0,-6-4 0 15,2-4 0-15,-5-1-1 0,-7 2 1 0,-3 2 1 16,-12 4 3 0,-10 7-3-16,-6 3 2 0,-9 3 3 0,-6-2-1 0,-2-6-2 15,-10 0-3-15,-7-4-4 0,-3-2-4 16,-11 1 0-16,-9-4 0 0,-5 4 0 15,-7-2 0-15,-8 3 0 0,-6 3-6 16,-8 3 1-16,-5 6-6 0,0 5-4 16,9 7-2-1,4 12-3-15,10 3 1 0,13 16-8 0,4 10-17 0,-1 9-6 16,3 14-39 0,-2 5-3-16,0 4-16 0,1 1-22 0,5-2-9 0,11-10-88 15</inkml:trace>
  <inkml:trace contextRef="#ctx0" brushRef="#br0" timeOffset="9501.94">31286 9459 432 0,'0'0'68'16,"0"0"-4"-16,0 0-16 0,0 0 6 0,16-56 2 15,-16 46-5-15,0 0-7 0,0-2-13 16,-4-2-10-16,0 0-6 0,-8 2-5 16,3 0-6-16,-1 2-3 0,-4 2-1 15,5 3 0-15,1 3-3 0,0 2 0 16,-2 3 1-16,1 4-3 0,-3 6 0 16,-5 5 0-16,3 1 3 15,-1 3 0-15,1-2-3 0,6 3 0 0,-3-2 1 16,5 0-3-16,0-1 7 0,4-3-3 15,0-3 3-15,2-3 1 0,0-3 0 16,2-1-1-16,4-5 0 0,2 2 1 16,5-3 1-16,1 0 0 0,5-2 1 0,1-3 7 15,5-4 3-15,2-2-1 0,-4-6-2 16,0 3-2-16,-3-6 1 0,-5 1-2 16,-1-4 1-16,-3-5 0 0,-1 1 1 15,0 0-3-15,-4 7-2 0,-1 4-3 16,-3 8 1-16,-2 6 3 0,0-1 0 15,0 2 0-15,0 0-1 0,0 0-4 16,0 0-1-16,-2 3-2 0,-3 8-4 0,3 6-1 31,-4 2 6-31,2 2 2 16,0-1 1-16,4 2-1 0,0-1 1 0,0 1 0 0,0 0-1 0,8 1 0 16,0 0 0-16,5 1 1 0,1 1-1 0,5 0 0 15,2-4-1-15,3-2-6 0,-5-2-20 16,0-3-21-1,-11-6-41-15,-4-4-55 0,-4-4-111 0</inkml:trace>
  <inkml:trace contextRef="#ctx0" brushRef="#br0" timeOffset="10429.76">31247 10017 295 0,'0'0'68'0,"0"0"-8"0,0 0-4 0,0 0 15 16,14-55-19-16,-12 46-11 16,-2 2-5-16,2 1 4 0,-2 1-3 15,0 2-7-15,0 0-1 0,0 2-7 16,0-1-1-16,0 2-7 0,0 0-4 15,0 0-5-15,0 0-3 0,0 5 0 0,0 2-2 16,2 4 2-16,0 0 3 0,2 2 3 16,-1 0 2-16,1 4-1 0,2 2 0 15,-2-1-1-15,4 4 1 0,-4 3-1 16,3 3 1-16,-1 4-2 16,0 0 0-16,0 6-3 0,-2 2 0 0,3 6-3 15,-1 1 0-15,-2 3 1 0,2 3 0 16,2 1-1-16,-4 2 0 0,3 1 1 0,-3-1 0 15,0-4-1-15,4-1 0 0,-6-4 0 16,4 1 0-16,-6-5 1 0,3 0-2 16,-1-3 3-16,-2-4-2 0,4 0 1 15,-4-3-1-15,4-2 0 0,0-2 1 16,-4-4-2-16,6-2-2 0,-4-6 2 16,2-1 0-16,-2-3 0 0,1-4 0 15,1-1 0-15,-2-1 0 0,0-2 0 16,-2 0 1-16,2-3-2 0,-2-2 0 0,0 1-6 15,0-1-2-15,0 0 0 16,0-1 0-16,0-4-5 0,-2-1-8 16,0 0-7-16,0 3-4 0,2 0-14 15,-2 2-17-15,0 1-21 0,-1 0-12 16,-5 1-72-16,0 2-153 0</inkml:trace>
  <inkml:trace contextRef="#ctx0" brushRef="#br0" timeOffset="12059.64">30996 11439 253 0,'0'0'60'0,"0"0"-31"15,0 0 21-15,0 0 3 0,-2 3-7 16,2-3-5-16,0 0-9 0,0 0-4 15,0-2-2-15,2-2-1 16,3 4-3-16,-1-3-6 0,4-1 2 0,4 2-2 16,3-3 0-16,12 0-2 15,4-1 2-15,8-1 0 0,7-1 1 0,9 0-3 16,7-1-3 0,9 4 0-16,13-4-2 0,7 4-2 0,13 0-4 0,1 1-3 15,-4 4-1 1,-14 0 1-16,-10 0 0 0,-21-1 0 0,-15-1 1 15,-18 1 0-15,-11 0 0 0,-8 1-1 16,-4-1 0-16,0 1 1 0,0 0-1 0,-2 0-6 0,-2 0-11 16,-4 0-6-16,-9 0-5 0,-4 0-23 15,-7 0-13-15,-8 0-17 16,-5-2-53 0,2-1-88-16</inkml:trace>
  <inkml:trace contextRef="#ctx0" brushRef="#br0" timeOffset="12789.53">31023 11502 315 0,'0'0'110'0,"0"0"-68"0,0 0 15 0,0 0 15 16,0 0-41-16,0 0-9 0,0 0 1 16,-8-53 0-16,8 51 0 0,0 1-1 15,0 1-3-15,0-1-4 0,0 1 3 16,0 0-7-16,0 0-1 0,0 0-4 15,0 0 0-15,0 0 0 0,0 0-3 16,0 3 0-16,0 4-2 0,0 2 1 16,0 2 1-16,0 3 2 0,0 1 0 15,6 2 0-15,0 5 0 0,1 0 0 16,-3 4 1-16,2 0-1 0,0 5 2 0,0 3-1 16,-1 2-3-16,-5 6 1 0,0 0-2 15,0 4 0-15,-7 3 0 0,-1 2-1 16,0 2 1-16,2 3 2 0,-3-1-1 15,-1-2 0-15,2 0-3 0,4-3 2 16,-3-3-1-16,3-2 2 0,2-4-3 16,-2-1 1-16,4-1 2 0,0-1-1 0,4-2-2 15,-4-3 2-15,2-1-1 16,0-1 1-16,0-5-1 0,0-4 0 16,1-1-1-16,-1-5 0 0,6-3 2 15,-2-4-1-15,2-1 1 0,3 0 0 16,1-2 0-16,7 1 1 0,-3-4 3 0,9-2 3 15,4 0-1-15,2-1-3 0,4 0 2 16,2-2-1-16,5 0-3 0,7 0 2 16,-1-4 0-16,8 3-2 15,8-4-1-15,2 2-2 0,2-2-3 0,0 0 1 16,-4-1 2-16,0 0-1 0,-8-1 1 16,-6 2-1-16,-7-2 0 0,-3 1-1 15,-7 3 0-15,0-3-1 0,-6 2 0 16,2 1-4-16,-7 0-5 0,3-1-8 0,-10 3-9 15,-1-2-1-15,-4 1-8 0,-6-2 0 16,3 1-13-16,-5-1-10 0,-2 1 3 16,0-1-23-16,-6-2-29 0,-3-2-37 15,-3-2-160-15</inkml:trace>
  <inkml:trace contextRef="#ctx0" brushRef="#br0" timeOffset="13278.52">32390 11366 242 0,'0'0'170'0,"0"0"-143"0,0 0 10 15,0 0 17-15,0 0-7 0,0 0-15 0,0 0-3 16,0-20-2-16,0 18-2 0,0 1 4 16,0 0-1-16,0 1 0 0,0 0-2 15,0-1-2-15,0 1-7 0,0 0-1 16,0 0-3-16,0 0-3 0,0 2-4 15,0 3-2-15,0 5-3 0,0 2 1 16,0 7 2-16,0 6-1 0,4 5 4 16,-2 8-1-16,4 1 2 15,-2 5-2-15,5 2 0 0,-3 5 2 0,2 3-2 16,0 1 0-16,3 3-1 16,-3 4-2-16,0-1 1 0,0 4-1 15,-1-3-1-15,-5-1-2 0,0-2-1 0,-4-6 0 0,-2-3 1 16,-3-2-7-16,-1-1-11 15,2-1-2-15,0-3-5 0,-1 0-13 0,1-3-9 16,0-2-15-16,0-4-11 0,2-3 7 16,-7-5-22-16,1-6 3 0,-2-5-13 15,-5-7-45-15</inkml:trace>
  <inkml:trace contextRef="#ctx0" brushRef="#br0" timeOffset="13750.56">31577 11732 298 0,'0'0'45'0,"0"0"1"16,9-56-3-16,-9 45 14 16,0 1-2-16,-2-1-8 0,-3 4-7 0,5 0-7 0,-2 2-6 15,0-1 9-15,0 5 0 0,0-1-5 16,0 2-6-16,2 0-5 0,-2 0-3 16,2 0-5-16,-2 2-2 0,0 2-7 15,-2 5 0-15,-2 3-1 0,-1 4 3 16,3 4-1-16,-2 5 3 15,0 3 0-15,2 5 1 0,0 3-1 0,-1 3-2 16,1 0-1-16,4 0 1 0,0 0 0 16,9 0 0-16,1-1-2 0,4-1-1 15,5-3-2 1,2 0 0-16,5-6 0 0,3-2 1 16,0-4-1-16,4-6 0 0,3-4-2 0,-1-5-2 15,0-5-7-15,-4-2-5 0,0-4-5 0,-8-4-12 0,-7-4-14 16,-3-1-26-1,-9-2-6-15,-4-5-7 0,-17 0-50 0,1-1-73 0</inkml:trace>
  <inkml:trace contextRef="#ctx0" brushRef="#br0" timeOffset="13939.21">31338 12013 608 0,'0'0'72'0,"0"0"-34"15,0 0 38-15,57-1 1 0,-21-7-32 0,7 0-10 16,17-3-10-16,6-3-6 0,6 0-7 16,1 0-8-16,-7-2-3 0,-4 3-1 15,-15-3-3-15,-7 0-30 0,-13-2-33 16,-13-5-38-16,-2 1-132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4:34:02.670"/>
    </inkml:context>
    <inkml:brush xml:id="br0">
      <inkml:brushProperty name="width" value="0.05292" units="cm"/>
      <inkml:brushProperty name="height" value="0.05292" units="cm"/>
      <inkml:brushProperty name="color" value="#FF0000"/>
    </inkml:brush>
  </inkml:definitions>
  <inkml:trace contextRef="#ctx0" brushRef="#br0">13523 5407 128 0,'0'0'154'16,"0"0"-141"-16,0 0 11 0,0 0 20 15,0 0-4-15,0 0-4 0,0 0 4 16,0 0-2-16,13-51-7 0,-13 46-4 15,2 2 5-15,-2 0-4 0,0 1 2 16,0 2 0-16,0 0-6 0,0 0-5 16,0 0-4-16,0 0-4 15,0 0 1-15,0 0-2 0,0 0 2 0,0 0-2 0,0 0 1 16,0 0-1-16,0 0-4 16,-2 2-2-16,-3 3-2 0,-1 2 0 0,-2 2 2 15,2 0 2-15,-7 2 1 0,-7 2-1 16,1 0 0-16,-2 2 2 0,-6-4 1 15,-6 3 1 1,0 1-1-16,0 2-1 0,-6 1-2 0,-11-2 0 0,3 2-2 16,-15 3-4-16,2-1 0 0,-2 3 0 15,-4-1 2-15,-3 1-1 0,-3 2 2 16,2-3 1-16,-5 3-1 0,-1-1 0 16,-3-1 0-16,9 1 3 0,-10-1-3 15,-1 0 1-15,6 0 1 0,-9 2-5 16,5 0-4-16,-10-1 4 0,5 1 2 0,-3-1-1 15,2 0 2-15,4 0-1 0,3-4 3 16,5 2-2-16,5-2 1 0,4-2 1 16,2-1-5-16,6 1-6 0,1-1 6 15,3 1 3-15,0 0-2 0,-2-1 1 16,7-1-2-16,-3-1 2 0,7 1 0 16,6-3-1-16,1 0 0 15,5-1 0-15,7 0 0 0,5-3-1 0,0-1 1 16,7 0-1-16,-2 0 0 0,3 1 0 0,-3-1 0 15,1 0 0-15,-1 2 0 16,-7-2 0-16,3 2 1 0,-3 0-1 0,-2-2 0 16,1 2 0-16,-3 0 0 0,-2-1-1 15,4 2 0-15,-2-1 1 0,3-2 0 16,-3 1 0-16,2 0 0 0,0 0 0 16,-2-3 0-16,3 3 0 0,1-1-1 15,-2 0 2-15,-1 1 0 0,5-1-1 16,-4 1 0-16,0 2 0 0,5-3 1 15,-3 1-1-15,3-1 0 0,-1-1 0 16,11-2 0-16,-9 0 1 0,3 1-1 16,-1 0 0-16,-3 2 0 15,-1 1 1-15,2-1-1 0,-7 0 0 0,-3 5 0 16,-2-2 1-16,0 2-1 0,-4 3 1 0,-2 0-1 16,-7 3-1-16,3 2 1 0,0-2 0 15,6-2 0-15,8-5 0 0,6-2 0 16,7-4-5-16,4-2 5 0,3-1 0 15,1-3 1-15,4 0-1 16,0 0 0-16,0 0 1 0,0 0-1 0,0-1 0 16,0 1 0-16,4-1 0 0,-1 0 0 15,1 1 0-15,0-1 0 0,-2 1 0 16,-2-1-1-16,2 1-2 0,-2 0-13 16,2 0-1-16,0 0-2 0,-2 1-3 15,2 1-4-15,0 1-7 0,0-1-18 16,2-1-26-16,1-1-18 0,-3 0-42 15,0-5-102-15</inkml:trace>
  <inkml:trace contextRef="#ctx0" brushRef="#br0" timeOffset="439.5">9589 6428 408 0,'0'0'33'0,"0"0"6"0,23-54 27 16,-17 46-13-16,-2 1-18 0,-4 4 1 16,3 1 14-16,-1 1-2 0,-2 1-11 15,0 0-16-15,0 1-8 0,0 3-2 16,0 2-3-16,0 3-2 0,0 3 5 15,-2 1 6-15,-1 1-5 0,3-1-7 16,-4 3-1-16,0 2 1 0,0 0 1 16,0 0-3-1,0 0 0-15,-4 2 1 0,-3 3 0 0,-3 0 1 0,-3 1 3 16,5 0-2-16,-1-4-3 0,5 0 1 16,0-2-3-16,6-2 0 0,-4 0-1 0,6-3 1 15,0-3-2-15,0-1 1 0,2-2 0 16,4 0 0-16,4-3 2 0,7 3 3 15,1-4 5-15,9-3 5 16,8 0-2-16,5-1-1 0,9-4-12 0,3 1 0 16,6 0 0-16,0 4 0 0,-3 0 0 15,-1 5 0-15,0 11-17 0,4 2-43 16,-17 1-41-16,-8-8-121 0</inkml:trace>
  <inkml:trace contextRef="#ctx0" brushRef="#br0" timeOffset="4712.89">9709 7271 124 0,'0'0'32'0,"0"0"-13"0,0 0 14 0,0 0 13 32,0 0-8-32,0 0-6 0,0 0 1 0,-4-14-4 0,4 12-1 0,0 0-4 15,-2 2-2-15,0 0 0 0,2 0-1 16,0 0-4-16,0 0 0 0,0 0-2 16,-2 0-5-16,2 0 0 0,0 0 0 15,-2 0 0-15,2 0 0 0,0 0 0 16,0 0-1-16,0 0-1 15,-4 0 1-15,4 1 1 0,-2 0-2 0,2 0 0 0,-2 1-2 16,0-2 0-16,2 1-1 16,0 1-1-16,0-1-2 0,0 2-1 0,0-1 1 15,0 1 1-15,4-1-2 0,-2 1 2 32,4 0 3-32,-4-2 2 0,6 1-1 0,-4-2 3 0,5 0-1 0,-1 0-1 31,2 1-2-31,-1-1 0 0,5 2-1 15,-4-1 1-15,3 0-1 0,1 1-1 0,3-2 0 16,1 1-1-16,1-2 3 16,2 1-1-16,3 0 1 0,1-1 3 15,2 0-2-15,2 0-3 0,4 0 3 0,2-1 3 16,2 1-1-16,1 1-6 0,1-3-1 16,-4 3-2-16,4-3 0 0,-1 0 1 15,1 0 0-15,0 1 0 0,0-1-1 16,-3 2 0-16,-1 0 1 0,0 1 1 15,-2 0-1-15,-2-1-1 0,2 0 0 16,-2-2 0-16,2 1 0 0,0 0-3 0,0-1 3 16,2 0 0-16,-2 0 0 15,5 0 0-15,-1 0 0 0,4 0 0 0,-2-1 2 16,1 1-2-16,-3 0 0 0,-4 0 1 16,0-2-1-16,0 3 0 0,0-1 1 15,0-1-1-15,7 2 1 0,-5-2-1 16,6 1 1-16,0 0-1 0,3-3 0 15,-1 3 1-15,9-2 0 0,-2 0 0 16,7 2-1-16,5-3-2 0,5 3 1 16,-3 0 0-16,4 2 0 0,-2 0 1 0,2 1 0 15,-2 0 1-15,1 3 0 16,-1-1 0-16,2 1 0 0,-4-1 0 0,2-1 1 16,2 0-1-16,-2 1-1 15,9 1-1-15,1-3-5 0,5 0 6 16,0-2 0-16,3-2 0 0,7-2 2 15,-2 0-2-15,0 0 4 0,6-1-2 0,0 0 1 16,2-1-1-16,5 1-2 0,1 0-4 16,-4 0 3-16,11-1 1 0,-1 2 0 15,3 0 2-15,-2 2 0 0,7-1 0 16,-3-2-1-16,8 3-1 0,-6 1-8 16,4 0 8-16,4 3 1 0,-6-1-1 15,8 1 3-15,6 0 0 0,2 1-3 16,3 1-4-16,1 3 3 0,1-2 1 15,-1 1 1-15,-1-3 2 0,-1 0 1 0,1 2-4 16,-7-2-7-16,0 1 7 16,-4-2 0-16,-2 3 2 0,-6-3 1 15,4 3 0-15,-4 0-3 0,0-2-6 0,1 0 6 16,-3 1 3-16,6-2 0 16,-2 2 0-16,2-1 2 0,0 0-5 0,4 0-3 15,-6 1 3-15,0 1 0 0,-9 3 2 16,1 0 0-16,-9 0 1 0,-1-2-1 15,-1-1-2-15,0 0-5 0,-4-1 4 16,1 1 1-16,-3-3 1 0,-2 0 0 0,-2 1 1 16,2 1-1-16,0-2 1 15,4-2-2-15,2 2-6 0,2-1 6 16,-1 1 0-16,-3-3 1 0,0 3-1 0,-6 0 2 16,0 0-1-16,-4 1 2 0,-1-1-3 15,-1 2-1-15,-2-2-2 0,-2 0 3 16,-5 0 0-16,1 0 0 0,-3-2 0 15,2 2 1-15,1 0 0 0,-3-1 1 16,-3 1-1-16,-1 0-1 0,-6 0 0 16,-4-1-5-16,-6 0 5 0,-7 0 0 15,-3-1 0-15,-7-2 0 0,-8 3 0 16,-7 0 0-16,-3 0 1 0,-9 1-1 16,-3 0 0-16,-1-1 1 0,0 1 2 15,0 0 6-15,0 0-4 0,-4-2-2 16,5 0-1-16,-1 2-1 0,0-2 1 0,0 2-1 15,-4-2 0-15,2 2 0 0,-1 0 2 16,-1 0-1-16,2 0 1 0,0 0-1 16,0-1 0-16,4 1-1 0,-1-3 0 15,-1 3 0-15,4-1-1 0,2 1 1 16,-7 0-1-16,-1 0 0 0,-2 0 0 16,-2 0 0-16,0 0 0 0,0 0 1 15,0 0 0-15,0 0-1 0,0 0 1 16,0 0 0-16,0 0-1 0,0 0 0 15,0 0 0-15,-2 0 1 0,2 0-1 16,-2 0-1-16,-2 1 1 0,1-1 0 0,1 0 0 16,-2 0 0-16,2 0-2 15,0 0-4-15,2 0-3 0,-2 0-9 0,-2 0-8 16,0-3-15-16,-2 0-24 0,-1-3-20 16,-5-1-25-16,0-2-64 0,5 2-139 15</inkml:trace>
  <inkml:trace contextRef="#ctx0" brushRef="#br0" timeOffset="5169.01">21971 6877 123 0,'0'0'93'0,"0"0"-43"0,0 0 4 15,0 0 13-15,0 0-5 0,-41-20-4 0,37 19-4 16,2-1-5-16,2 1-10 16,0 0-3-16,-2-2 3 0,2 3-6 0,0 0-4 15,0 0-1-15,0 0-4 0,0 0-4 16,0 0-5-16,0 0-7 0,0 0-2 16,0 0-1-16,2 0-1 0,0 0-1 15,4 0 0-15,-4 3-2 0,4 2 0 16,1 1 0-16,5 2 0 0,0 2 0 0,5 1 0 15,4 3 1-15,3 1 2 0,7 0 0 16,0 1 2-16,3-4-1 0,-1 3 0 16,-7-2 1-16,1 1 1 15,-4-3-3-15,-8-2-1 0,-3 0 0 0,-6-4 2 16,-2 1-2-16,0 0 1 0,1-2 1 16,-5 0-1-16,0-1-1 0,0 1 0 15,-3 4 3 1,-7 0 0-16,-4 5 2 0,-11 0 0 0,-10 1 3 0,-9 2-11 15,-3 3 0-15,-5 0 0 0,0 1 0 16,3 1 0-16,5 1 0 0,3 1 0 0,6 2 0 16,2 1-37-16,0-3-39 0,2-4-75 15,0-14-193-15</inkml:trace>
  <inkml:trace contextRef="#ctx0" brushRef="#br0" timeOffset="30701.08">8477 7467 297 0,'0'0'70'0,"0"0"-33"0,0 0 8 15,0 0 11-15,0 0-14 0,0 0-10 16,0 0-8-16,0 0 0 0,0 0-6 0,-8 1 5 16,4 4-1-16,0 2 0 0,2-1-6 15,-5 4 4-15,3 0-2 0,-4-1-1 16,-4 3-1-16,1 0-2 0,-3 1 0 16,-3 3 1-16,-7 0-3 0,-3 3-1 15,-4 3-2-15,-9 0 1 0,-3 4-3 16,-5 0 1-16,-5 3 1 0,-7 0-1 15,-2 0-5-15,-4 2 5 0,-3-1-3 16,-1 1 1-16,0 1-1 0,-5-2-5 16,-3 5 1-16,-5 0-1 0,-6 1 4 0,0 0-2 15,-4 0 3-15,2-2 3 16,2-3-2-16,-1 3 4 0,1-1-4 0,-6 2-1 16,-3 2-5-16,-1-1-5 15,-2 0 5-15,0 1 0 0,-1-4 2 0,9 1 1 16,4-1 3-16,3-1 0 0,3-2-1 15,4-1-5-15,1 1 0 0,-1 0-7 16,-6 2 7-16,5 1 2 0,-7 1-1 16,9 1 0-16,-7-2 1 0,12-2 1 15,5-1-1-15,4-2 0 16,0-1 0-16,8 0-2 0,2-2-3 0,5-2 1 16,8-3 1-16,1-2 1 0,7 1 0 0,2-6 1 15,6 0-1-15,9-5 1 0,-3-3 1 16,13 1-2-16,2-4 0 0,2-1 1 15,2-1-1-15,-2 0 0 0,2 1 1 16,0 0 0-16,0-1-1 0,0 0 1 16,0 0 1-16,0 0 2 0,-2 0-4 15,2 0 0-15,-2 0 0 0,2 0 0 16,0 0 0-16,0 0 0 0,0 0 0 16,0 2 0-16,0-2 0 0,0 0 0 15,0 0 0-15,-2 0 0 0,2 2-6 0,-3 1-12 16,-3 0-6-16,4 3-9 15,-2 1-2-15,-4 4-12 0,-5-1-10 16,-1 0-10-16,-1 2 3 0,-1-2 2 0,4 0-1 16,-5-4 18-16,7-2 12 0,-1-1 22 15,7-3 11-15,-2 0 1 0,4-1 2 16,2-5-3-16,0-2-7 0,0-6-19 16,8-2-54-16,-4-3-115 0</inkml:trace>
  <inkml:trace contextRef="#ctx0" brushRef="#br0" timeOffset="31063.01">4719 8814 248 0,'0'0'217'0,"0"0"-105"0,0 0-39 15,0 0-1-15,0 0-10 0,0 0-28 16,0 0-9-16,-4-1-2 0,2 7-9 15,-4 1-5-15,-7 5-3 0,1 5 0 16,-7 2-1-16,1 4 1 0,-9 3 0 16,0 3 0-16,-6 1-2 0,2 0 0 0,0-1-2 31,6-1-2-31,0-4 2 0,5-3-2 0,3-3 1 0,3-2-1 0,7-4 0 16,3-3 0-16,0 0 0 0,0-2 0 15,4 0 0-15,-2-1-1 0,2-3 1 16,0 2 0-16,0 0 0 0,6 0 0 15,-2 2 1-15,5 0 3 0,9-1 1 16,1 0 6-16,8-3-3 16,6-1 1-16,4-2-3 0,11 0-2 0,1-2 0 15,9-2-4 1,-4 3 0-16,0 0-18 0,-1 6-37 0,-11 4-63 0,-13-6-157 16</inkml:trace>
  <inkml:trace contextRef="#ctx0" brushRef="#br0" timeOffset="32417.25">4684 9929 213 0,'0'0'75'0,"0"0"-43"0,0 0 11 16,0 0 7-16,0 0-5 0,-54-9-8 15,44 8 3-15,-2 1-6 0,-5 0 3 16,7 0-7-16,-1 0-1 16,1 0 0-16,8 0 1 0,0 0-3 0,2 0-2 15,-2 0-8-15,2 0-4 16,0 0-6-16,0 0-1 0,2 0-3 0,2 0-3 16,8 3 0-16,5 0 3 0,10-2 3 15,4 4 13-15,10-1-11 0,9-1 1 16,6 3 0-16,8-2 0 0,6 0-2 15,13 1 1-15,-3-1-1 0,11-1-2 16,6 0 0-16,3 1-5 0,7-2 2 16,7 0-2-16,2-2 5 0,3-1-1 15,-3 1 0-15,2-1 2 0,-8 1 2 16,-7-2 3-16,-2 1-7 0,-8-1-4 16,-6 2 5-16,-15-2 4 0,-7 2-2 15,-8 0 1-15,-9 0-3 0,-7-1 1 0,-10 1-1 16,-6 0 0-16,-4 0-2 0,-9 0-1 15,-1 0-1-15,3 0 1 16,-6-1-1-16,3 1-1 0,-1-2 0 16,-2 1-1-16,3 1 1 0,3 0 0 0,-2 0 0 15,9 0 0-15,2 0-1 0,4 0 1 0,4 0 0 16,0 0-1-16,2-1 1 16,-2 1 0-16,0 0 0 0,-6 1 0 0,-3 2 0 15,-3-3 1-15,2 3-1 16,-1-2 1-16,3 2 0 0,0 0-1 0,2 0 3 15,4 0-3-15,4 0 0 0,0-3 0 16,6 0 0-16,0 0 0 0,-2 2 0 16,5-2 0-16,-5 0 0 15,-2-2 0-15,-4 2 0 0,-6 0 0 0,-13 0 0 16,-3-2 0-16,-9 2 0 0,0 0 0 0,0 0 0 16,0 0 0-16,0 0 0 0,0 0 0 15,0 0 0-15,-2 0 0 0,-3 0 0 16,-1-1 0-16,-2 0 0 15,-4 0-5-15,-3 0-14 0,3 1-5 0,-1 0-6 16,3 0-6-16,2 4-11 16,-3-2-11-16,5 1-32 0,-2-3-7 0,-3 0-58 15,1 0-99-15</inkml:trace>
  <inkml:trace contextRef="#ctx0" brushRef="#br0" timeOffset="32779.83">7570 9835 415 0,'0'0'51'0,"0"0"9"0,0 0 14 16,0 0-21-16,0 0-20 0,0 0-3 15,-27-51 1-15,25 50-3 0,-2-2-4 16,0 2-6-16,2 0-2 0,-1 1 0 16,1 0 1-16,2 0-3 0,0 0-1 15,0 0-5-15,0 0 0 0,0 0-4 16,0 0 0-16,9 6-2 0,-1 1 1 15,8 2 3-15,1 3 4 16,8-2 4-16,2 1-2 0,2 2-3 0,-3 0-2 0,-1 2-2 16,-2-2-2-16,0 1-1 15,-11-1-1-15,-4 2 1 0,1 0-1 0,-9 3-1 16,0 3 1-16,-9 2 0 16,-7 1 1-16,-9 2-1 0,-12 2 1 0,-9 3 0 15,-7 1-1-15,-5-3 0 16,0 1-1-16,2-5 1 0,0 1-1 0,11-4-19 15,8-4-15-15,14 2-17 0,10 0-33 16,11 0-63-16,4-2-75 0,9-7-209 16</inkml:trace>
  <inkml:trace contextRef="#ctx0" brushRef="#br0" timeOffset="34132.55">9399 10011 1 0,'0'0'247'0,"0"0"-218"16,0 0-11-16,-54-6 22 16,44 6 5-16,0 0 4 0,2 0-2 0,3 0-1 15,5 0-6-15,-2-2-3 16,2 0-12-16,0 2-4 0,0 0-6 0,0 0 2 31,0 0-1-31,0 0-1 0,0 0-1 0,0 1-2 0,0 0 1 0,0-1 1 16,2 1 1-16,3 1 3 0,5-1-1 15,0 0-1 1,7-1-1-16,5 3-3 16,5-3-1-16,4 1 1 0,7-1-4 15,5 2 0-15,7-4-2 0,5 2 1 16,5 0 0-16,9-2 0 0,7 0-1 0,7 0-1 16,6-1-4-16,4-2 2 0,4 2 0 15,4-2 0-15,7 1-1 0,-3-1 0 16,5 0 0-16,3 0 1 0,-5 0-1 15,-3-1-2-15,1 1-7 0,-5 0 7 16,-10 2 1-16,-4 1 2 0,-11 1 2 16,-8 0 0-16,-8 1 1 0,-2 0-1 15,-12 1-2-15,1-2-2 0,-1 1-1 16,-7 2 2-16,2-2 0 0,-6 1-2 16,-2-2 3-16,-4 2-2 0,-4 0 0 0,2-1 0 15,-12 0 0-15,1 0 0 0,-6 0-1 16,1 0 4-16,-1 0 0 0,-4-1 2 15,3 0 0-15,1 1-1 0,6 0-2 16,-1-1 0-16,4 1-1 0,9 0-1 16,-7 1 2-16,4 2-3 0,0-1 0 15,2 0 0-15,-7 1 0 0,3-1 0 16,2-1 0-16,-9 2 0 0,3 0 0 0,-2-1 0 16,1 1 0-16,1-1 0 15,-1 1 0-15,7-1 0 0,-2 0 0 0,-2-2 0 16,3 1 0-16,-5 1 0 0,-3 0 0 15,-7 0 0-15,-3-2 0 0,-4 1 0 16,0-1 0-16,-2 0 0 0,0 0 0 16,0 0 0-16,0 0 0 0,-2 0 0 15,2 0 0-15,0 0 0 0,0 0 0 16,0 0 0-16,0 0-11 0,0 0-1 16,0 1-3-16,0 1-1 0,2-1-1 15,-2 1 5-15,0-2-1 0,0 0-5 16,0 1-10-16,0 2-13 0,0-1-22 0,-6-1-27 15,-4-1-16-15,3 0-89 16</inkml:trace>
  <inkml:trace contextRef="#ctx0" brushRef="#br0" timeOffset="34494.01">12372 9822 322 0,'0'0'51'0,"0"0"6"0,0 0 14 16,-50-50-3-16,34 40-19 16,-3 2-15-16,0 3-2 0,1 2 3 15,-1 1 2-15,5 2 0 0,-1 0-2 16,9 0-1-16,2 0-7 0,4 0-7 0,0 0-8 16,0 2-5-16,0-2 0 15,0 4 2-15,4 0 1 0,4 2 1 0,5 3-1 16,1 4 0-16,7 4 0 0,8-2-3 15,2 2-1-15,4 2 0 0,0 1-1 16,2 1-1-16,-4 0-4 0,0-1 0 16,-8-4 0-16,-12-2 0 0,-5-1 0 15,-6-2 0-15,-2 4 0 0,-6 1 0 16,-9 2 0-16,-12 1 0 0,-8 2 0 16,-10 3 0-16,-1 1 0 0,3 1 0 15,4 2 0-15,1 3 0 0,16 3 0 0,-7 4-9 16,12-3-45-16,-3 0-40 0,-5-11-117 15,2-13-391-15</inkml:trace>
  <inkml:trace contextRef="#ctx0" brushRef="#br0" timeOffset="37873.58">3462 10226 285 0,'0'0'183'16,"0"0"-120"-16,0 0-22 0,0 0 14 15,0 0-3-15,0 0-9 0,0 0-5 0,0 0-6 16,0-20-5-16,0 20-4 0,0 0-7 16,0 2-4-16,-2 4-2 0,-4 4-3 15,-8 2-2-15,1 6 3 0,-7 4 4 16,3 1 0-16,-8 4 0 16,3 2-1-16,1 2-4 0,-2 2-1 0,-2 0-1 15,3 2-3-15,-3 2 2 0,-2-2-2 16,-2 3 0-16,0-3-1 0,-4 5 2 15,-2-1 0-15,0 0 1 0,-3 1 0 16,1-2 0-16,0-1 0 0,0-2 0 16,2-2 1-16,-7 1-1 0,5 0-2 15,-2 0 0-15,4 0-1 0,0 2 2 16,-5 1-2-16,3 1 2 0,-2-2-3 16,6 1 0-16,0-5 0 0,6-1 0 15,2 0 0-15,-4-3 0 0,4-2 0 0,5-3 0 16,-3-3 0-16,2-2 0 0,3 1 0 15,-5 0 0-15,6-1 0 0,-3 1 0 16,-3 1 0-16,4-3 0 0,-1 2 0 16,3-3 0-16,-2-3 0 15,11 2 0-15,-4-6 0 0,4-2 0 16,1-3 0-16,7-1 0 0,-2 0 0 16,2-2 0-16,-2 1 0 0,2 0 0 0,-2-1 0 0,2 0 0 15,-2-1 0-15,0 0 0 0,2 0 0 16,0 0 0-16,-2 1 0 0,-2 0 0 15,2 2 0-15,-2 1 0 0,-1 3 0 16,-1 3 0-16,4 1 0 16,-6-2 0-16,2 3 0 0,-3-3 0 0,5 0 0 15,0 0 0-15,2 1 0 0,-2 0 0 16,0 0 0-16,-2 1 0 0,-1 1 0 16,3 2 0-16,-2 0 0 0,2 2 0 15,-2-3 0-15,-2-1 0 0,-1 0 0 16,3-1 0-16,2 0 0 0,-4-1 0 0,-1-2 0 15,1 0 0-15,4-1 0 0,0-2 0 16,2 0 0-16,-2 0 0 0,-3-2 0 16,5 1 0-1,0-1 0-15,0 1 0 0,2-1 0 0,-2-1 0 16,2 0 0-16,0-1-6 0,-2 0 0 0,2 1 0 16,-2-1 0-16,0 0-3 0,0 1-8 15,2-1-6-15,0 1-3 16,-2 0-7-16,-2-1-17 0,0 2-16 15,-3-3-27-15,3 0-10 0,-2-7-52 0,4-1-103 0</inkml:trace>
  <inkml:trace contextRef="#ctx0" brushRef="#br0" timeOffset="38250.28">1908 11711 316 0,'0'0'92'0,"0"0"-38"0,0 0 1 16,0 0 13-16,0 0-10 15,-19-52-11-15,17 49 8 0,2 0 7 16,-2 1-29-16,2 2-6 0,0-1-1 16,-2 1-6-16,2 0-2 15,0 0 1-15,-2 1-4 0,2 1-2 0,-2-2-4 0,0 2-3 16,0 0-2-16,0 4-3 0,-2 1 0 16,-5 5-1-16,-1 3-1 0,2 3 0 15,2 4 1-15,-3-1 0 0,-3 1 0 16,6-2 0-16,4-3 1 15,0-4-1-15,0-4 0 0,-1 1 0 16,3-1 0-16,0-1 0 0,0 1-1 0,0 2 1 16,0 0 0-16,0 1 0 0,0 0 0 15,0 0 0-15,3-1 0 0,-1-1 0 16,0-2 0-16,0-1 0 0,4-1 0 0,6 1-1 16,3-1 1-16,14-5 1 0,6-4-1 15,8-12 0-15,13-7 2 0,10-6-1 16,7-3-1-1,9-1-1-15,7 0-46 0,6-2-66 0,-12-7-235 0</inkml:trace>
  <inkml:trace contextRef="#ctx0" brushRef="#br0" timeOffset="50858.71">2634 12798 254 0,'0'0'48'0,"0"0"-15"0,0 0 0 16,0 0 19-16,0 0-16 0,0 0-11 16,0 0-4-16,0 0 0 0,-34-23 1 15,30 21 7-15,-2 2-3 0,4 0-2 16,-2 0-3-16,2 0-2 15,0 0-4-15,2 0-1 0,0 0 1 0,0 0-2 16,0 0 0-16,0 0-1 0,0 0 1 16,0 0-6-16,0 0 0 0,8 0-3 15,0 2 1-15,1-1 3 0,9 2 1 16,-3-3-2-16,12 0 2 0,-3 1-2 16,3 1-2-16,6-1 1 15,11 0-4-15,-1 0 4 0,17-1-1 0,6 1 0 0,2-1 3 16,7-1-2-16,10-2-1 0,-3-1 4 15,7-2 1-15,2 0-3 0,0-4-3 16,4 1-3-16,0-1 2 16,0 2 1-16,-2 0 1 0,-4 0 1 0,-4 2 0 15,-11 0 0 1,-1 2 0-16,-15 0 0 0,-5 1-5 16,-11 0-1-16,-7 1 0 0,-6-2 0 0,-2 3 1 15,-5 0 2-15,-3 0-1 0,4 1 1 0,-3 0 1 16,-1 0-1-16,4 0-2 0,-7 0 0 0,5 0 0 15,-9-1 1-15,1 1-1 0,-5 0 0 16,-6 0 0-16,-2 0-1 0,0 0 1 16,0 0 0-16,0 0 1 0,0 0 1 15,0 0-1-15,0 0 1 0,0 0 0 16,0 0-2-16,0-3 1 0,2 2-1 16,-2 1-1-16,0 0-1 0,0 0 0 15,0 0-2-15,0 0 3 0,0 0-1 16,0 0 1-16,0 0 0 0,0 0 0 15,0 0 0-15,0 0 1 0,0 0 0 16,0 0-1-16,0 0 0 0,0 0-2 0,0 0-4 16,0 0 0-16,0 0 0 0,0 0 3 15,0 0 0-15,2 0 0 0,0 0 1 16,-2 0 2-16,2 0-1 0,-2 0-1 16,0 0-11-16,0 0-6 0,2 0-11 15,-2 0-14-15,-2-1-18 0,-4-5-25 16,-10-7-31-16,-5-1-134 15</inkml:trace>
  <inkml:trace contextRef="#ctx0" brushRef="#br0" timeOffset="51345.62">4347 12493 258 0,'0'0'62'0,"0"0"-18"16,0 0 9-16,0 0 2 0,0 0-10 15,0 0-15-15,-60-6 3 0,48 6 2 16,1 1-2 0,5 0-3-16,2 1 5 0,2-1 2 15,2-1-3-15,0 0-5 0,0 0-7 0,0 0-4 0,0 0-3 0,0-2-6 16,0 2-3-16,0 0 0 0,2 0-4 15,0 0 2-15,2 2-2 16,3 1 1-16,7 1 2 0,-2 1-2 16,5 1 2-16,-1 1-4 0,9 0 2 15,-4 2-2-15,2-1 2 0,6 3-2 0,-2 1-1 16,1 2 2-16,-1-1 0 16,-4 1 0-16,4-1 0 0,-6-3 1 0,-7-1-1 15,5 0 2-15,-9-4-2 0,-4 1 4 16,0-2 0-16,1-2-1 0,-7 1 3 15,2 0-1-15,-2 0-2 0,0-2 1 0,0 3 2 16,-4 0 0-16,-9 3-1 0,-3 5 0 31,-11 4 2-31,-10 6-9 0,-11 7 0 0,5 2 0 0,-5 1 0 0,3-1 0 32,11-3 0-32,8-3 0 0,11-2 0 0,-3-1 0 0,9 1-17 0,3-3-52 15,-4-4-41 1,-3-9-125-16</inkml:trace>
  <inkml:trace contextRef="#ctx0" brushRef="#br0" timeOffset="53109.87">2040 13439 201 0,'0'0'34'15,"0"0"-12"-15,0 0-6 0,0 0-1 16,0 0 2-16,0 0-3 0,0 0 2 16,0 0 6-16,-2 8 10 0,2-8 3 15,0 0 1-15,0 0 6 0,0 0 2 0,-2 0-3 16,2-1-6-16,-2-4-6 0,0-1-6 15,2 0-4-15,-2-1-6 16,0 1-1-16,2-1-2 0,0 3 0 16,0 1 0-16,0 2-1 15,0 0 0-15,-2 1 0 0,2-2 6 0,0 2 1 0,0-1 1 16,0 1-1-16,0 0-1 16,0 0 0-16,0-1 0 0,0 1-3 15,0-2-2-15,0 2-1 0,0 0 0 0,0 0 0 16,0 0 1-16,0-1 0 0,0-1 0 15,0 2 0-15,0-2 0 0,0 1-2 16,0 1 0-16,0 0-2 0,0 0-3 16,0 1-3-16,0 3 0 0,0 3-3 15,0 7 2-15,0 3 0 0,0 6 1 16,0 4 0-16,0 4 1 0,0 1-1 0,0 4 0 16,-4 5 0-16,2 6 0 0,-3 4 0 15,3 3 0-15,-2 2 1 16,0 2-1-16,2 1 2 0,-4 2-2 0,-2-3 1 15,1 2 1-15,-3-2-2 0,4-2 0 16,-7-1 0-16,3-5 0 16,4-4 0-16,2 0 0 0,-7-4 0 0,7-1 0 15,0-6 1 1,-2-2-1-16,4-4 0 0,2-6 0 0,0-4 0 16,0-2 0-16,0-6 1 0,0-2-1 0,0-2-1 15,0-4 1-15,0 1 0 0,0 1 1 0,0-2-1 16,0 2-1-16,0 4 1 15,0-1 0-15,0 3 0 0,0 1 1 0,2-1-1 16,0 5 0-16,0-2 0 0,-2 3 1 16,0 1-1-16,0 0 0 0,0 1 0 15,0 1 1-15,0-1 0 0,0-4-1 16,0 0 0-16,-2-2 1 0,0 0-1 16,2 0 0-16,0 0 2 0,0-2-2 0,0-3-2 15,0 0 2-15,0-5 0 16,0 1-1-16,0-2 2 0,0-1-2 0,0 0 1 15,0 1-1-15,0-2 1 0,0 0-4 16,0 0 3-16,0 1-5 0,0-1 2 16,-2 0-2-16,2 0 1 0,0 0-4 15,0 2-1-15,0 0-2 16,0 0-6-16,-2 2-3 0,-2-2-4 16,0 0-18-16,-3-2-5 15,1 0-22-15,0-2 4 0,2-6-10 0,-7 0-31 16,1-4-21-16,0-1-78 0</inkml:trace>
  <inkml:trace contextRef="#ctx0" brushRef="#br0" timeOffset="53470.25">1683 14913 177 0,'0'0'415'0,"0"0"-404"0,0 0 15 15,0 0 22-15,-7-54 11 0,7 50-6 16,0 3-9 0,0 0-9-16,0 0-10 0,0 1-10 0,0 0-4 0,0 1-5 0,0 5-3 15,5 0 1-15,-3 4 0 16,2 2 2-16,4 4 1 16,-4 1 1-16,2 4-4 15,-4 5-1-15,5 2-1 0,-1 1 1 0,2 6-2 0,0 0-1 0,-3-1-2 16,-1-3 2-1,0-5 0-15,0-7 0 0,0-7 1 0,0-5-1 0,-2-2 0 16,2-4 0-16,-2 0 0 0,1-1 0 16,3-4-1-16,4-6 1 0,7-8 0 15,-3-7 2-15,7-8-2 0,8-10 3 16,-2-6-3-16,-1-8 0 0,5-3-1 16,3 1-13-16,1 5-12 0,6 10-7 15,-2 6-24 1,-4 4-48-16,-2 5-62 0,-6 1-237 0</inkml:trace>
  <inkml:trace contextRef="#ctx0" brushRef="#br0" timeOffset="54588.18">5348 13408 196 0,'0'0'37'0,"0"0"2"15,0 0 11-15,0 0 1 0,0 0-10 16,0 0-7-16,0 0 8 0,0 0 5 16,0 0-1-16,16-39-2 0,-16 39-8 15,0-1 1-15,-4-3 0 0,2-1-10 16,0-1-4-16,0 1 1 0,0 0-8 16,2-1-4-16,-2 2 0 0,0 0 2 15,2 0-3-15,-2 2-2 0,2 0 0 0,0 2 1 16,0-2-1-16,0 1-1 0,0 1 0 15,0 0-3-15,0 3-1 0,0 4-3 16,0 5-1-16,0 5-1 16,0 6 1-16,0 1 2 0,0 4-1 15,0-2 1-15,0 3 2 0,0 3-2 0,0 1 2 16,0 5-2-16,0 0 3 0,0 1-1 16,-2 2 1-16,2-1 2 0,0 3-3 15,-5 0-2-15,3 2 2 0,-2 3-2 16,-4 2 0-16,4 6-2 0,0-2 3 15,-3 3-2-15,1 0-1 0,0-4-1 0,-4 1 1 16,3-1-1-16,3 0 1 0,2-3 1 16,-4-2-1-16,6-2 1 0,-2 0 0 15,2-1-1-15,-2-2 1 16,2-5 2-16,0 0-3 0,0-2 2 0,0 1 0 16,-4-1-1-16,4-2 2 0,0-1-2 15,0-1 1-15,0 0-1 0,0-2-1 16,0-3 0-16,0 0-1 0,0-1 1 15,0-3 0-15,0 2 0 0,0 0 0 0,0-3-1 16,0 0 1-16,0-5 0 0,4-1 0 16,-2-5 0-16,0-1 0 0,-2-2 0 15,0-4 0-15,0 2 2 0,0-3-2 16,0 1 0-16,0-1 0 16,0-1 1-16,0 2 1 0,0-1-2 0,0 0 0 15,0 1 0-15,0 0 0 16,0 0 1-16,0-3-1 0,0 1 1 0,0-2-2 15,0 0 1-15,0 0-1 0,0 1 1 16,0-1 0-16,0 3 0 0,0-1 0 16,0 0-1-16,0 1 1 0,0-3 0 0,0 0 0 15,0 0-2-15,0 0-1 0,0 0-2 16,0-1 1-16,0-1-4 0,0-2 0 16,0-2-7-1,0-6-6-15,0-3-20 0,-2-6-2 0,0-3-45 16,-4-5-49-16,2 3-97 0</inkml:trace>
  <inkml:trace contextRef="#ctx0" brushRef="#br0" timeOffset="55107.83">5071 14862 364 0,'0'0'23'0,"0"0"5"0,0 0 7 16,0 0 43-16,0 0-15 0,0 0-17 15,-17-50-9-15,15 45 2 0,2 0 0 16,-2 2-4-16,2 0-4 0,0 0-8 15,0 3-3-15,0-3-3 0,0 3-4 0,0 0-3 16,0 0-3-16,0 1-4 0,0 2-1 16,0 2-2-16,4 2 1 15,0 5-1-15,5 4 2 0,-1 1-1 0,-2 4-1 16,0 1 4-16,0 4-3 0,3 2 2 16,-1 0-2-16,-4 3 0 15,0 0-1-15,0 0 0 0,-2-5 1 16,0-3-1-16,5-4 0 0,-3-4 0 0,0-2 1 15,0-1-1-15,-2-4 0 0,2-3 0 16,0-1-1-16,1-4 1 0,5 0 0 16,2-8 0-16,5-6 2 0,3-5 7 0,5-10 3 15,0-3-4-15,6-6 5 0,2-4-5 16,2-1-6-16,7-1 1 0,-5 4-3 16,0 2-1-1,0 3-4-15,-4 3-22 0,0-5-20 0,-8 2-32 0,-6-7-68 16,-11-1-211-16</inkml:trace>
  <inkml:trace contextRef="#ctx0" brushRef="#br0" timeOffset="58271.46">8581 10637 80 0,'0'0'37'0,"0"0"-6"0,0 0-6 16,0 0 5-16,0 0 6 0,0 0 7 15,0 0-4-15,0 0-5 0,0 1 7 16,0-1-6-16,2 0 5 0,-2-2-1 0,0 1-1 15,0-4 2-15,0 3-7 0,0 0-7 16,0 1-1-16,0 1-2 16,0-1 6-16,0 0-1 0,0 0-3 0,0 0-3 15,0 0-2-15,0 0-3 16,2 0-3-16,-2 1-2 0,0 0-2 16,0 0-1-16,0 0-2 0,0 0-1 0,0 1 1 15,0-1-2-15,0 0-1 0,0 1-1 16,0 0-1-16,0 2-1 0,0 1 0 15,0 3 1 1,2 6 0-16,0 3 1 0,0 7 2 0,0 2-1 0,-2 5 1 16,0 3 1-16,0 3 1 15,0 2-1-15,0 0-1 0,0 1-1 0,0 3-1 16,-2 0-1-16,0 1 0 0,-2 0 0 16,4 1 0-16,-4 2 0 15,-1-4 0-15,3 2 0 0,2-4 1 16,-2 2-3-16,0 0 0 0,2-2 0 0,0 2 0 0,2-2 1 15,0-1-1-15,0 0 1 0,3-2 2 16,-3-2-2-16,0-2-1 0,-2-4 3 16,0-1-2-16,0-3 0 0,0-3 1 15,0-1 0-15,0-4-1 0,-2 1 0 32,0-5 0-32,0 0-1 0,2-4 2 0,-3-1-2 0,3-1 0 0,0-2 1 15,0 0-1-15,0-1 0 16,0 1 0-16,0 2 0 15,0-1 0-15,0 2 0 16,0 2 0-16,-2-2 0 0,2 1 0 16,-2-1 1-16,0-3 0 0,0 1-1 0,2-3 0 15,-2 2 1-15,2 0-1 0,-2 2 1 16,0-1-1-16,0-1 0 0,2 0 0 16,0-1 0-16,-2-2 0 0,2-2 0 15,0 0 0-15,0 0 0 0,0 0 2 16,0 0-2-16,0-1 0 0,0-1 1 15,0-3-1-15,-2-3-3 0,0-4-9 16,0-2-16-16,-2-3-19 0,-5-2-11 16,-5 2-68-16,-5-3-84 0</inkml:trace>
  <inkml:trace contextRef="#ctx0" brushRef="#br0" timeOffset="58613.53">8324 11926 414 0,'0'0'58'16,"0"0"17"-16,0 0-3 0,0 0 5 16,19-57-9-16,-17 50-13 15,0 5-16-15,0-2-9 0,0 2-8 0,-2 2-6 16,0 0-3-16,0 0-4 0,0 0-2 16,0-1-1-16,0 1-3 0,0 0-1 15,2 0-2-15,0 0 0 0,2 5 0 16,3 2 0-16,1 2 0 0,0 3 0 15,-4 2 2-15,7 1-2 0,-1 4 2 16,-2-2-2-16,-2 1 1 0,3-1 0 16,-1-3 0-16,0-1 0 0,-2-5-1 15,-3-4 1-15,1-1-1 16,2-2 1-16,2-1 1 0,2-8 4 0,5-7 1 16,6-6 1-16,3-8-2 15,5-4-5-15,4-3 0 0,5-3-1 0,3-1-22 0,13-10-23 16,4-7-27-16,4-9-70 0,-7 2-188 15</inkml:trace>
  <inkml:trace contextRef="#ctx0" brushRef="#br0" timeOffset="60395.71">13246 10483 195 0,'0'0'91'0,"0"0"-43"0,0 0 5 16,0 0-6-16,0 0-5 15,0 0-9-15,0 0-1 0,0 0-6 0,0 0-1 16,0-14 0-16,0 14-1 0,0-1-1 15,0 1-2-15,0 0 0 0,0 0 4 16,0 1 0-16,0-1-6 16,0 0-1-16,0 2-3 0,0-2-4 0,0 3-2 15,-2 3-3-15,-4 2-1 0,-2 4-1 16,1 2 2-16,-3 3-2 0,4 3 1 16,-9 1 2-16,3-1-2 0,2 1 0 15,-9 1-1-15,7 3 3 0,-9 1-2 0,4 2-1 16,-3 3-2-16,-5 3 1 15,4 2 2-15,-6 2-2 16,1 0 2-16,1-1-3 0,4 0 3 0,-2-2-1 0,1-5-1 16,7 1 1-16,-8-3 0 0,7 0-1 15,-5 1 0-15,0-2-1 0,3 1 1 16,-5 2-1-16,2-2 0 0,1-1 1 16,-5-3-3-16,6 1 0 0,-1 0 1 15,-3-2 0-15,9 2 1 0,-9-1-2 16,4-1 0-16,1 2 4 0,1-5-1 15,0 1 2-15,3-2-2 0,-3-2 1 16,7 1-1-16,-6-3-1 0,3 0 0 16,1-1-1-16,-1 2 0 0,5 0 0 0,-6-1 0 15,3-1 0-15,3 4-1 16,-2-4 0-16,-3 3 0 0,5-5 0 16,2 2 0-1,-4-3 0-15,1-1 2 0,3 3-2 16,-2-3 0-16,-3 2 0 0,3 0 0 15,2 0 0-15,-2-1 0 0,-7 3 0 16,5-1-2-16,2 3 2 0,-9-3 0 16,7 3 0-16,-3 0 0 0,3-2 0 15,2 1 0-15,2-5-1 0,-5-1 1 16,3-1 3-16,4-4-3 0,0 2 0 0,2-3 0 16,0-3 1-16,2 2-1 15,0-2 0-15,0 1 1 0,0-1-1 16,0 0 0-16,0 1 1 0,0-1-1 0,0 1 0 15,0 0 0-15,0 0 0 16,-3 1 0-16,1-1 0 0,-4 2 0 0,4 3-1 16,-2-2 1-16,2 6 0 0,-2-4 0 15,-2 0 0-15,6 0 0 0,-5-2 1 16,3 0-1-16,0-1 0 0,0-2 0 16,2 0 0-16,0-1 0 0,0 0 0 15,0 0 0-15,0 0-1 0,0 0 0 16,0 0 1-16,-4 0-10 0,4 0-2 0,-2-2 0 15,0-3-11-15,0-1-8 16,0 2-14-16,-2 2-23 0,-2 2-36 16,1 0-29-16,-7 0-94 0</inkml:trace>
  <inkml:trace contextRef="#ctx0" brushRef="#br0" timeOffset="60773.07">11954 11908 271 0,'0'0'170'0,"0"0"-116"0,0 0 7 16,0 0 4-16,0 0-15 0,0 0-8 0,-14-21-2 16,14 19-1-16,0 2-4 0,0-2-8 15,0 0-3-15,2 1-2 0,2 1-6 16,-2 0-11-16,2 0 1 0,-2 0-2 15,0 0 0-15,2 3-1 0,3 4-2 16,-3 4 1-16,0 3 1 0,2 4-1 16,-4 0-1-16,0 3 1 0,-2 1-1 15,0-1 0-15,2 0 1 0,0-4-2 16,-2-1 0-16,4 0 1 0,3-4-1 0,-1 1 0 16,2-5-1-16,-2-2 0 15,5-3 0-15,5-3 1 0,-1-3 0 16,12-8 1-16,4-4 0 0,4-4 1 15,6-5 0-15,11 0-2 0,-7-1 0 0,11 2-20 16,-4 3-26-16,-3 1-73 0,-14 1-79 16,-4 0-347-16</inkml:trace>
  <inkml:trace contextRef="#ctx0" brushRef="#br0" timeOffset="61275.7">11948 13561 28 0,'0'0'8'16,"23"-61"-8"-16,-9 37-23 0,-6 2 11 15</inkml:trace>
  <inkml:trace contextRef="#ctx0" brushRef="#br0" timeOffset="62185.92">11964 13328 208 0,'0'0'40'0,"0"0"-8"15,0 0-5-15,0 0-8 0,0 0-5 16,0 0 5-16,0 0 8 0,0 0-2 16,0 0 5-16,-2-26 4 0,2 26 5 15,0-1 2-15,0 1-2 0,0-2-1 16,0 1-2-16,0 0-3 0,0-1 3 16,0 2-8-16,0 0-7 0,0 0-4 15,0 0-6-15,0 0 0 0,0 0-4 16,0 0 0-16,0 0-3 15,0 0 1-15,0 0-1 0,0 1 2 0,0 4 0 0,2 2 2 16,1 3 3-16,-3-2 0 0,2 2-1 16,0 2 0-16,0 0 0 0,0 3-3 15,-2 1-2-15,0 2 1 0,0 4-1 16,0 2 0-16,-2 4 0 0,0 5-2 16,0 2 1-16,-3 4 0 0,3 1 1 15,0 0-1-15,4 2-1 0,-2-5-2 16,0-1 1-16,2-5-1 0,3-1 0 15,-1-3-1-15,2-2 1 0,0 1-1 16,-2-3 2-16,0 0-2 0,3 3 2 16,-3 1-2-16,0-1 0 0,4-4 0 15,-6-3 0-15,2-4 0 0,-4-4 0 16,0-2 0-16,2-4 0 0,1-2 0 0,-3-1 1 16,0-2 0-16,0 0-1 0,0 2 1 15,0-2 1-15,0 0 1 0,0 0-3 16,0 0 4-16,0-1-3 0,0 0 2 15,2 1-1-15,-2 0-2 0,0 0 1 16,2 0 0-16,-2-1 0 0,0 0-1 16,0 0 0-16,0 1 1 15,0 0-1-15,0-1 1 0,0 1 0 0,0 0-1 16,0 0 1-16,0 1-1 0,0 0 1 16,0 0-1-16,0 0 0 0,0 0 0 15,-2-1-1-15,2 0 1 0,0 0 0 0,0 1 0 16,0 1-1-16,0 2 1 0,0 0-1 15,0 3 1-15,0 2-1 0,0 1 1 16,0 4 0-16,0 0 0 0,0 2 0 16,0-1 0-16,0-2 0 0,2 3 0 15,-2 5 0-15,0 1 0 0,0 4 0 16,-4-4 0-16,1 1 0 0,1-1 0 16,0 1 0-16,0 4 0 0,2 0 0 15,-2 4 1-15,0 2-1 0,2-2 1 16,0 0-1-16,0-2 0 15,0-3 0-15,0 2 0 0,0-2 0 0,2 1 0 16,0-4 0-16,-2-1 0 0,0-4 0 16,0-6 1-16,0 0-1 0,0-3 1 0,0-2-1 15,0-1 0-15,0-1 0 0,0 1 0 16,0 0-2-16,0-2 0 16,0 3-2-16,0 0 0 0,-2 2-1 15,2 2 2-15,-2-1 1 0,0 6 1 0,-2-1-2 16,4 2 1-16,-2-2-6 0,0-2 2 15,0-5 6-15,0-6-2 0,2-1-3 16,0-1-3-16,0 0-3 0,-2-2-5 16,2-3 0-16,-5-3-2 0,1-4-25 0,2-6-17 15,0-1-20-15,-4 1-2 0,-2 0-61 16,-1 5-93-16</inkml:trace>
  <inkml:trace contextRef="#ctx0" brushRef="#br0" timeOffset="62561.36">11774 14890 229 0,'0'0'76'0,"0"0"-23"0,0 0 13 16,0 0 10-16,0 0-6 0,0 0-13 15,0 0-19-15,2-28-4 0,-2 28-1 16,0-1-1-16,0 1-7 0,0 0-7 15,0 0-4-15,5 0-5 0,1 5-2 16,-2 1 0-16,4 5 5 0,2 1 1 16,5 5-1-16,-3 3-2 0,5 2-1 15,-5 1 1-15,7 0-3 0,-9 0-4 16,3-1-2-16,-1 3-1 0,-4 2 1 16,3-2 1-16,-1-2-2 0,-6-3 1 15,0-7-1-15,2-4 0 0,1-5 0 16,-1-1-1-16,2-3 1 15,-2-3-3-15,7-9 3 0,5-6 0 0,3-10 1 16,2-6 1-16,2-7 0 0,6-8-1 0,-3-3-1 16,1-5-1-16,0 0-18 15,4 3-12-15,-2 2-20 0,-2 7-35 0,-2 1-10 16,-2 0-78-16,-10 5-207 16</inkml:trace>
  <inkml:trace contextRef="#ctx0" brushRef="#br0" timeOffset="63347.39">12502 12958 337 0,'0'0'73'0,"0"0"-24"16,0 0 1-1,0 0 2-15,0 0-17 0,0 0-8 0,0 0-7 0,-6-6-7 16,6 6-2-16,0-1-5 15,0 1-4-15,0 0 1 0,6 0 0 0,4 3 2 16,-1-1 9-16,13 1 8 0,-1-3 2 16,10 0-5-16,6 0-2 0,13 0 2 15,1 0-3-15,9-3-5 0,7-2-2 0,3 4-4 16,6 0-1-16,-1 1-1 0,3 2 0 16,5 0-1-16,4 2 2 15,2-3-1-15,10-1 5 0,4-1-5 0,7-4 3 16,1-3-2-1,1-2 1-15,2 0-1 0,-7 2 2 0,-1-3-3 0,-9 5 0 16,-2-3-3-16,-14-1-8 0,-5 4 8 0,-16-2 1 16,-10 3-1-16,-11-1 1 15,-10 3 2-15,-6 2-1 0,-17 1 1 16,-2 0 2 0,-4 0-2-16,0 0 2 0,0 0 7 0,0 0 1 0,0 0-4 15,0 0-1-15,0-1-4 0,0 0 0 0,0 1 0 16,0-1-3-16,0 1 1 0,0 0-2 15,0 0-1-15,0 0 1 0,0 0-2 16,0 0 1-16,2 0 1 16,-2 0-1-16,0 0 0 0,0 0 1 15,0 0-1 1,0 0-5-16,0 0-12 0,-4 0-7 16,0 0-6-16,-5 0-20 0,-1-3-26 15,-2-3-16-15,3-3-31 0,-5-1-74 16</inkml:trace>
  <inkml:trace contextRef="#ctx0" brushRef="#br0" timeOffset="63693.36">14540 12636 575 0,'0'0'34'16,"0"0"-7"-16,0 0 1 0,0 0 26 15,0 0-8-15,0 0-14 0,0 0-5 16,0 0-4-16,-16-13-5 0,16 13-2 15,0 0-5-15,0 0-3 0,0 1 0 16,0 1-1-16,6 1 3 0,0 1-5 16,0 2-2-16,9-2 0 0,-3 4 1 15,9 3-2-15,-3-2 1 0,11 4 0 0,4 0 1 16,7 2-1-16,5 2 3 16,3-1-1-16,-1-2 1 0,3 0-1 0,-9-4 0 15,-8 1-3-15,-6-4 5 0,-8 1-5 16,-11-2-1-16,-4 1 1 0,-4 3 0 15,0 1 1-15,-10 4 3 0,-9 4 0 16,-2 0 0-16,-7 4-1 0,-16 0-5 16,-3 6 0-16,-11 1 0 0,-4 4 0 15,-4 2 0-15,1-1 0 0,1 1 0 16,7-2-6-16,5-2-36 0,13-7-41 16,3-11-97-16,10-14-247 0</inkml:trace>
  <inkml:trace contextRef="#ctx0" brushRef="#br0" timeOffset="65843.2">22635 7732 277 0,'0'0'66'0,"0"0"-3"16,0 0-7-16,0 0 6 0,0 0-7 15,0 0-12-15,0 0-11 16,0 0-3-16,0 0 2 16,-15-8-5-16,15 8-7 0,-2 0-3 0,2 0-1 0,0 0-1 15,0-1-2-15,0 1 0 0,0 0 2 16,-2 0 0-16,0 0-2 0,0 1-1 16,-2 1-1-16,0 1-2 0,2 1-1 15,-4 3-2-15,-5 3-1 0,-1 1-2 16,0 6 2-16,-11 3-2 0,2 5 1 15,-2 1 1-15,-3 3-2 0,-3 3 1 16,0 1 2-16,-4 4-5 0,0 1 2 0,-7 2 1 16,1 3-1-16,-4 1 0 15,-3 4 2-15,3-1-1 0,-3 2-3 0,3 1 0 16,3-2-1-16,1 0 2 0,-2 0 0 16,2 1-1-16,-1-3 0 0,1-2-1 15,0 1 0-15,4 0 2 16,-7-1-1-16,5-1 0 0,0-1 1 0,0-2-1 15,2-3 3-15,1-2-3 0,3-4 1 16,3-3 1-16,5-3-2 0,2-2 1 16,5-4-1-16,3-4 1 0,3-3-1 0,-1-4 0 15,5-2 0-15,2-2 1 16,2-2-1-16,2 0-2 16,-2-2 2-16,0 3 0 0,0-2 0 15,0 2 0-15,0 1-1 0,-2 1 1 0,-3 2-1 16,1 2 1-16,2-2 1 0,2 1-1 0,-4-2 1 15,2 1-1-15,0-2-1 0,1 0 0 16,-1 1 1-16,2 0 0 0,-2-2-1 16,4-1 1-16,0-1 0 0,-2-1-2 15,2-1-4-15,0 0-5 16,0 0-8-16,0 0-7 0,0-6-11 0,0-7-14 16,2-5-35-16,-2-8-18 0,0-3-72 0,-4-3-229 15</inkml:trace>
  <inkml:trace contextRef="#ctx0" brushRef="#br0" timeOffset="66173.17">21258 8759 463 0,'0'0'27'0,"0"0"-5"0,0 0 22 16,0 0 25-16,0 0-19 0,0 0-7 15,0 0 1-15,0 0-5 0,2-35-15 0,-2 35-11 16,0 0-5-16,0 0 0 15,0 0 0-15,0 0-4 16,0 0 1-16,0 7-5 0,0 7 2 0,-2 3-1 16,-4 4 2-16,0 6 0 0,-4 4 0 0,-11 5 0 15,2 0-2-15,-1-2 3 0,3-1-2 16,5-2 0-16,1-1-1 0,5-2 0 16,0-3 0-16,2-2-1 0,4-2 1 31,0-3 1-31,2-3-2 0,4-3 1 0,2-1 1 0,5-1-2 0,7-4 2 15,7-3 1-15,8-3 0 0,9-2 3 16,7-8 1-16,7-3-2 0,13-5-3 0,7-1-2 16,3-3-4-16,10-1-31 15,-6-5-64-15,-11-3-144 0</inkml:trace>
  <inkml:trace contextRef="#ctx0" brushRef="#br0" timeOffset="67824.1">21709 9814 242 0,'0'0'63'0,"0"0"-28"0,-50 3 8 16,40-3 15-16,4 0-9 15,2 0-9-15,4 0-6 0,-2-1-3 16,2 0-11-16,0 1-7 0,0-1-5 16,0 1-2-16,0 0 0 0,0 0-2 15,0 0 1-15,0 2-2 0,2 0 2 0,2-2 2 16,-2 1 5-16,0 1 5 0,6-1 4 15,2 1-2-15,-1-1-4 0,-1 2 0 16,9 0-2-16,-1 1-2 0,3 0-4 16,1 2 1-16,3-2 1 0,4 0 0 15,2-1-1-15,4-2-1 16,0 1 0-16,8-2 3 0,3 1 0 16,12-1-1-16,2 0 0 0,8-2-2 0,8-2 0 15,9-1 0-15,6 0 0 0,8-3-3 16,8-2-3-16,9 1-1 0,-2-4 0 0,10 0 1 15,-5-1 1-15,7 2 2 0,7-3 0 16,-1 2 0-16,4 0-4 0,-2-1-7 16,-1 2 7-16,-1 0 0 0,-10 1 2 15,0 4 2-15,2-1 0 0,-4 1-4 16,-3-1-7-16,-7 2 7 0,-3 2 1 16,-6-1 2-16,-4 0 2 0,-4 1-1 15,-6 0 1-15,-4 1-5 0,-9 0-5 16,-4-2 4-16,-10 2 1 0,-2 1 0 15,-13 1 2-15,-9 0-2 0,-1-1 3 16,-17 2-3-16,1-1 1 0,-11 1-1 16,2 0 2-16,-6-1-1 0,-2 0 1 15,4 0 2-15,-4 1 1 0,0 0-1 0,0 0 0 16,2 0-2-16,-2 0 0 0,0 0-2 16,0 0 0-16,0 0 1 15,0 0 0-15,0 0 0 0,0 0-1 0,0 0 1 16,0 0 1-16,-2 0-2 0,2 0 2 15,0 0-1-15,0 0-1 0,0 0 0 16,0 0-1-16,0 0 1 0,0 0-3 16,0 0 3-16,0 0-2 0,0 0 2 15,0 0 0-15,0 0-1 0,2 0 1 16,1 0-1-16,1 0 0 0,0 0 1 16,0 0 0-16,6 0 0 0,3 0 0 0,-5 0 0 15,11 0 0-15,-7 0-1 0,4 0 1 16,1-1 1-16,-7 1 0 15,3 0-1-15,-5 0 1 0,-6 1-1 0,0 0 0 16,0-1 0-16,-2 0 0 0,0 0-1 16,0 0-2-16,0 0-7 0,-4 0-11 15,-4 0-6-15,-11 0-8 16,5 1-32-16,-11-1-44 0,8 0 3 0,3 0-22 16,8 0-4-16,-3 0-105 15</inkml:trace>
  <inkml:trace contextRef="#ctx0" brushRef="#br0" timeOffset="68188.73">25585 9374 465 0,'0'0'89'16,"0"0"-30"-16,0 0-9 0,0 0 7 16,0 0-18-16,0 0-14 0,0 0-2 15,-15-21-1-15,15 21-4 16,0 0-3-16,-2 0-4 0,2 0-2 0,0 0-2 15,0 1-1-15,0-1 0 16,0 0-3-16,0 0-1 0,0 1-1 0,4 1-1 0,3 3-3 16,5 1 2-16,9 5 1 0,3 1 0 15,10 0 1-15,1 3 0 16,4-1 3-16,-2 1-1 16,2-1-1-16,-8-1 1 0,-6-1 1 0,-4-1-1 0,-13-1-1 15,-4-1-2-15,-4-1 1 16,0 1 3-16,0 4 2 0,-4 1 4 0,-10-1 0 15,-1 2-1-15,-5 0 0 16,-3 3-3-16,-6 0-2 0,-6 1-2 16,-2 2 1-16,-5-2-3 0,3 2 0 15,2-1 0-15,2-1 0 0,-7 2-19 0,-3 1-17 0,-1 1-19 16,-14-5-56-16,0 1-87 16,5-4-350-16</inkml:trace>
  <inkml:trace contextRef="#ctx0" brushRef="#br0" timeOffset="69208.97">20990 10555 87 0,'0'0'127'0,"0"0"-81"15,0 0 4-15,0 0-1 0,0 0-1 16,0 0-15-16,0 0 2 0,-23-51-4 16,19 46-2-16,2-3-6 0,-5 3 2 15,5 0 2-15,0-1-5 16,0 2 0-16,2-5 2 0,-2 4 0 0,2-2 3 16,-2 3-3-16,2-2 1 0,0 3 0 0,-2 0-3 15,2 0-2-15,0 1-2 16,-2 1-3-16,2 1-2 0,0 0-2 0,-2 0-1 15,2 0-1-15,0 0 1 0,0 0-4 16,0 1-2-16,0 7-3 16,0 5-1-16,2 9 0 0,2 5 0 0,0 7 2 15,-2 3 1-15,4 1 2 16,1 2-3-16,1-1 1 0,-4 2-2 0,0 0 1 16,0 1 2-16,-2 3-2 15,0 3 1 1,-2 2 4-16,0 3 1 0,0 2-2 0,-2 0-1 15,0 1 0-15,2-3 0 16,-2-1-2-16,4-4-1 0,-2-1-2 16,0-3 0-16,0-1 0 0,2-3 0 0,0-4 0 15,5-4 0-15,-5 0 1 16,0-6-1-16,0-2 1 0,-2-5 0 0,0-6-1 16,0-1 1-16,0-5-1 0,0 2 0 15,0-7 1-15,0 0 1 0,0-1-2 16,0-1 0-16,0 0 1 0,0 0 4 15,0 0-5-15,0-1 0 0,0-6 0 16,0-2 0-16,0 2 0 0,0 0 0 0,0 3 0 16,0 2 0-16,0 0-7 0,0 2-7 15,0 0-2-15,0 0-6 16,2 3-6-16,0 0 1 0,2 0 1 0,0 2-9 16,-2 0-5-16,0 0-23 0,-2-1-10 15,0 2-17-15,0-6-56 0,-4 0-94 16</inkml:trace>
  <inkml:trace contextRef="#ctx0" brushRef="#br0" timeOffset="69603.36">20890 11560 376 0,'0'0'61'0,"0"0"-3"16,0 0 6-16,0 0 14 0,0 0-21 0,0 0-7 15,0 0-8-15,0 0-8 0,-6-42-7 16,6 42-9-16,0 0-2 0,0 0-6 16,0 0-7-16,0 5-1 0,0 4-1 15,2 2-1-15,0 1 0 0,-2 0 2 16,6 2 2-16,-3 2-1 0,-1 2 0 16,2 3-1-16,-2 2-1 0,4 0 3 15,-2 0 4-15,-2 0-3 0,0-5 4 16,4-2-4-16,3 0-2 0,1-5-3 15,-2-3 1-15,1-1 2 0,1-3-2 16,-2-1 1-16,-2-3-1 0,3-1 4 0,1-6 7 16,0-6 5-16,5-5-1 15,3-5-5-15,3-6-3 0,0-5-8 0,4-6 0 16,-3-3 0-16,1 0 0 0,0 0 0 16,0 6 0-16,-5 6 0 0,-1 6 0 15,-5 6 0-15,0 5-16 0,3 2-25 0,1 6-15 16,-3-3-49-16,-9-1-87 0,-4-5-379 15</inkml:trace>
  <inkml:trace contextRef="#ctx0" brushRef="#br0" timeOffset="70832.82">20907 13212 189 0,'0'0'72'0,"0"0"-14"16,0 0-24-16,0 0 16 0,0 0 3 15,0 0-3-15,0 0 2 0,0 0-2 16,0-55-15-16,0 49-6 0,2 2-1 16,-2 0 4-16,2 1-1 0,-2 1 0 15,0 2-9-15,0-1-1 0,0 1-3 16,0 0-4-16,0 0-6 0,0 2 0 15,0 0-4-15,0 0-2 16,0 3-2-16,2 2 1 0,0 4 1 0,2 2 3 16,0 8 2-16,3 4 0 0,-5 5 1 15,0 8 0 1,0 5-2-16,-2 3-1 0,0 7 1 16,0-1-3-16,0 3 1 0,0-3 1 0,0 1 0 0,0-2-1 0,0 2 0 15,2-1-2-15,0-1-1 0,0-3 3 16,0-1-3-16,0-4 0 0,-2-1 1 15,2-5-2-15,-2-5-2 0,0-3 2 16,0-5 0 0,-2-2 0-16,2-5 1 0,0 1-1 0,0-4 0 15,-2 0 0-15,2-3 0 0,0 1 1 16,0 1 0-16,0 0-1 0,-2 2 0 16,2 3 0-16,0 4 0 15,0-1-1-15,0 3 1 0,-2-3 1 0,0-1-1 0,0 1 0 16,0 0-1-16,0-4 1 0,-2-3-1 15,4-4 0 1,-3-5 0-16,3-2-2 0,0-3-1 16,0 0-4-16,0 0-2 0,0 0-1 0,0-3-2 15,0-3-1-15,0-4-7 16,-2-4-13-16,2-3 10 0,0-1-26 16,0 1-15-16,0 2-3 0,0 2-12 0,-2 6-52 15,-2 0-108-15</inkml:trace>
  <inkml:trace contextRef="#ctx0" brushRef="#br0" timeOffset="71263.13">20665 14336 506 0,'0'0'16'0,"0"0"4"0,0 0-5 0,0 0 36 16,0 0-14-16,0 0-4 0,0 0 1 16,-27-51 0-16,25 50-6 0,2 1-4 15,0 0-6-15,0 0-3 0,0 0-4 16,0 0-3-16,0 0-5 0,0 0-3 16,4 3-2-16,2 4 2 0,3 3 2 15,5 4 1-15,1 2 1 16,-3 3 8-16,5 2-6 0,-7 0-2 15,2 4 0-15,1 4 1 0,-7 1 2 16,2 1-3-16,-2-5 0 0,1-2 0 16,1-2 0-16,-2-6-3 0,2-4 2 15,3-1-3-15,-3-6 0 0,-2-2 0 16,4-3 1-16,3-3 0 0,1-7 3 0,3-4 2 16,4-6 6-16,-1-8-2 0,3-3-2 15,0-4-4-15,-3-3-4 0,5-4 1 16,-2-2 1-16,0-3-2 0,3 3-2 15,-3 0-31-15,2 5-19 0,-2 0-31 16,-5 0-79-16,-5 2-213 0</inkml:trace>
  <inkml:trace contextRef="#ctx0" brushRef="#br0" timeOffset="72264.56">26912 10282 129 0,'0'0'158'0,"0"0"-102"15,0 0 6-15,0 0-2 0,0 0 4 0,0 0-6 16,0 0-10-16,0 0-11 0,0 0-5 16,-6-13-4-16,6 13-11 0,0 5-7 15,2 3-2-15,2 3 9 0,0 4 3 16,4 2-5-16,-2 3 0 0,1 5-3 15,-1 4 0-15,2 5 1 0,2 4-2 16,-3 2-4-16,-1 3 2 0,4 3 0 16,-2 1-3-16,-1 2 0 0,-5 3-3 15,2 2 1-15,2-1-1 0,0-2 1 16,3 1-2-16,-1-3 0 16,-6-3 2-16,2-3 1 0,0-2-2 15,0-3-1-15,-2 0 1 0,2-1 0 16,-4-7-2-16,0 1-1 0,-4-5 2 0,0-2-2 0,2-5 1 15,0-3-1-15,0-1 2 16,2-6-1-16,0-1-1 0,0-1 0 0,0-3 0 16,0 0-1-16,0-2 1 0,0-1-1 15,0-1 1-15,0 0 0 0,0 0-1 16,0 0-1-16,0 0 1 0,0-1-7 16,0 0-3-16,0 0-9 15,0 0 3-15,0-5 7 0,0 3-21 0,0-2-2 0,0 3-5 16,-2 0-1-16,2 1-7 0,-4 1-1 15,4 0-21-15,-4 0-24 0,0 0-8 16,-5 1-29-16,7 1-41 0</inkml:trace>
  <inkml:trace contextRef="#ctx0" brushRef="#br0" timeOffset="72642.28">26848 11304 287 0,'0'0'130'16,"0"0"-68"-16,0 0-2 0,0 0 5 0,0 0-13 16,0 0-13-1,0 0-4-15,0 0-4 0,-2-38-5 0,8 38-4 0,2 0-6 16,0 0-2-16,-1 6 0 0,7 3-2 16,-1 5-1-16,1 3-2 0,3 1 0 15,-5 6-3-15,4-3-2 0,-5 3-1 16,1 0-1-16,3-1 0 0,-7 3 0 15,2-5-1-15,5-2 0 0,-9-4 2 16,6-5 1-16,1-4-1 0,-5-3-1 16,0-3-1-16,5 0 3 0,-1-6 1 15,0-1 0-15,5-4 0 0,6-2 1 0,-5-4-1 16,7-1-2-16,2-4-3 0,-4-2 1 16,2-4 1-16,1-4-1 0,1-4-1 15,-6-2 1-15,0 0-2 0,3 3-1 16,-9 4-20-1,1 10-12-15,-9 5-23 0,-7 9-32 0,-13 7-78 16,-7 0-152-16</inkml:trace>
  <inkml:trace contextRef="#ctx0" brushRef="#br0" timeOffset="73554.66">26738 12805 203 0,'0'0'51'15,"0"0"-5"-15,0 0-3 0,0 0 12 16,0 0-19-16,0 0-3 15,0 0-3-15,-35-19 1 0,29 18-7 0,-4-2-3 16,5 3 0-16,-1 0 2 0,2 0 1 16,2 0-1-16,0 0 1 0,-2 0 11 15,0 0-2-15,2 0-2 0,-3 0-3 16,1 1-3-16,0 1-4 0,-2 4-4 16,2 1-3-16,-6 5-4 0,-9 5 1 0,0 6 0 15,-3 7 0-15,-9 1-1 0,-5 2-1 16,-3 4 2-16,-6 3-5 0,3 4 1 15,-9-1-1-15,3 6-3 0,-6 2 0 16,5-2 0-16,-7 3 0 0,6-2-1 16,-5-1 2-16,3-1-2 15,4-2 0-15,-5 1-1 0,7-4 0 0,-6-1 1 16,5-2-2-16,8-5-5 0,-1 0 3 16,9-7 2-16,9-4 1 0,-1-4-1 15,10-6 1-15,-1-2-1 0,6-6 1 16,1 1-1-16,5 0 1 0,-4-2-1 15,0 3 0-15,-4-1 0 0,1 4 0 16,3 0 1-16,-8 1-1 0,-1 2 0 0,-1-1 0 16,-1 1 0-16,1-1 0 0,-1 0-1 15,3-3 1-15,-1 0 0 0,7-2 0 16,-2-2 1-16,3-2-2 0,1 0 1 16,4-1 0-16,0-2 0 0,2 0 0 15,0-1 0-15,0 0-1 0,0 0 1 0,0 0 0 16,0 0-2-16,0-1 1 15,0 1-2-15,0 0 3 0,2-2-4 16,2-1 3-16,4-1 0 0,3-2-1 0,-3-2-4 16,7-3-12-16,1-1-11 15,-3 0 2-15,5-1-15 0,-3-1-16 0,3 0-25 16,-10-3-12-16,3 0-77 0,-5-2-139 16</inkml:trace>
  <inkml:trace contextRef="#ctx0" brushRef="#br0" timeOffset="73932.78">25461 13532 253 0,'0'0'259'0,"0"0"-253"16,0 0 16-16,0 0 44 0,0 0-9 16,0 0-11-16,0 0-1 0,0 0-4 15,-44-48-7-15,44 48-9 0,0 0-11 16,0 0-4-16,2 4-1 0,-2 2 2 15,5 2-1-15,-5 2 2 0,0 4-3 16,2 1-3-16,-9 5-2 0,1 3 0 16,-4 4-3-16,-9 3 0 0,7 1-1 0,-7-1 1 15,9 0 0-15,0-2 0 16,5-4-1-16,3-1 0 16,2-4 0-16,0-3 0 0,7-4-1 0,1 0 1 0,-2-1-2 15,0 0 2-15,7-1-1 0,1 1 1 16,1-2 0-16,3-2-2 15,3-2 2-15,-3-2-1 0,9-2 1 16,6-1 1-16,3-1-1 0,7 0 0 16,7-4 1-16,-7-1-1 0,11 1 0 15,-9-1-1-15,3 3-31 0,-7-3-40 0,-10 2-76 16,-16-2-159-16</inkml:trace>
  <inkml:trace contextRef="#ctx0" brushRef="#br0" timeOffset="75083.25">25293 14530 208 0,'0'0'125'16,"0"0"-67"-16,0 0-26 0,0 0 12 16,0 0-7-16,0 0-1 0,0 0-4 15,0 0 0-15,0 0-7 0,21-7-3 16,-11 6-4-16,3-2 0 0,-3 0 0 16,13 0 3-16,-3 1-1 0,9-2-3 15,13-1-5-15,7 0 2 0,9-1-1 16,12-2-1-16,5 3-3 15,14-4-1-15,0 3-4 0,8 1 0 0,4 1-2 16,5 3-2-16,-5 2-4 0,0 6 3 0,-2 1 1 16,1 0 0-16,-1 3 1 15,4-1 1-15,1 2 1 0,-3-3-1 0,6-5-2 16,7-2-2-16,-7-4 2 16,5-3 4-16,0-5-1 0,-5-1 1 0,-3 0 1 15,-3-2 0-15,-8 0-5 0,-2 1-2 0,-17 1 2 16,-10 3 0-16,-18 3 1 15,-7 0-1-15,-12 4 1 0,-6-2 3 16,-13 3 1-16,-8 0 3 0,0-1 1 16,0-1 3-16,0 2 0 0,0 0-3 0,0 0-5 15,0 0-1-15,0 0-1 0,0 0-2 32,0 0 1-32,0 0 0 0,0-1 1 0,0 1-1 0,0 0 0 0,0 0-1 15,0 0 2-15,0 0-2 0,0 0-1 16,0 0 0-16,4 0-2 0,-2 1 2 15,8 1 0 1,1 0 1-16,-1 1-1 0,11-2 0 0,-3 1 1 0,7-1 0 16,4 0 1-16,0-1 0 15,2 0-1-15,-4-2 0 0,-4 0 1 0,-1 2 0 16,-5 0-1-16,-5 0 1 16,-5 0-1-16,-1 0 0 0,2 0 0 0,-2 0-1 0,0 0 1 31,1 0 0-31,-1 1 1 0,8-1-1 15,-1-1 2-15,3 1-1 0,-1 0-1 16,5-2 1-16,-3-1-1 0,-1 0 0 16,-7 3 0-16,-1-1 0 0,-8 1-1 15,0 0-2-15,-4-2-6 0,-6 1-1 0,-13-2-5 16,-6-1-26-16,-6 1-33 16,0 3-32-16,-3 0-10 0,1 0-19 15,8 3-13-15,11-3-17 0</inkml:trace>
  <inkml:trace contextRef="#ctx0" brushRef="#br0" timeOffset="75429.12">28601 14165 419 0,'0'0'125'0,"0"0"-74"15,0 0 6-15,0 0 13 0,0 0-16 16,0 0-22-16,0 0-10 0,-23-38-2 15,27 36-3-15,2 2-2 0,0 0-1 0,1 0 0 16,7 0-4-16,-1 3 0 0,5 5-3 16,1 1 0-16,8 5 0 0,2-1-3 15,4 2-2-15,4 0 0 0,0 2 0 16,2 0-1-16,-4 1-1 0,-1-1 1 16,-10-2 0-16,-1 1 0 15,-13-2 0-15,-3 0 1 0,1 0 1 0,-6-1 1 16,-2-1 1-16,-8 3 0 0,-3 1 1 0,-5 3 3 15,-9 2-3-15,-8-3-2 16,-8 3-2-16,-7-2 1 0,1 2-3 16,-7-3 0-16,-2-2-11 0,2 1-11 15,-8 1-15-15,2 1-10 0,0 0-25 0,2-2-59 16,-4 0-45-16,5-3-189 0</inkml:trace>
  <inkml:trace contextRef="#ctx0" brushRef="#br0" timeOffset="76263.34">24932 15046 245 0,'0'0'53'0,"0"0"1"0,0 0 9 16,0 0-3-16,0 0 2 0,0 0-5 0,0 0-7 16,14-22-6-16,-12 20-3 0,-2 2-3 15,0-1-6-15,0 0-4 0,0 1-2 16,0 0-3-16,0 0-6 0,0 0-4 16,0 1-2-16,0 1 0 15,0 1-2-15,0 1-2 0,0 8-3 0,0 4 1 16,0 6 2-16,-4 2 1 0,0 3-2 15,-4 4-1-15,3 1-2 0,-3 3-1 16,4 0 1-16,-4 2 0 16,2 5-1-16,-1 1-2 0,1 1 2 0,4 1-2 15,0-1 1-15,2 0 0 16,0 0 0-16,-2-3 0 0,2-1-1 0,-2-3 1 0,0-4 0 16,0-2-1-16,0-1 0 15,-5-2 0-15,3 0-2 0,2 0 2 16,-2-2 0-16,-2-2 0 0,4 1 0 15,-2-2 0-15,-5-1-2 0,3-4 1 16,0-1-1-16,2 1-1 0,2-2 0 0,-2 0-1 16,-2-3-2-16,1-4-1 0,1-1 5 15,4-3-2-15,-2 0 0 0,2-2 1 16,0-2 0-16,0 1 2 0,0-2 0 16,0 0 0-16,0 0 1 0,0 0-3 0,0 0-3 15,0 0-3-15,0-2-3 0,0 0-1 16,0-1-7-16,0-1-9 0,2 0-15 15,0 4-29-15,-2 0 1 0,2 0-3 16,-2 2-19-16,0 1-34 0,0 1-108 16</inkml:trace>
  <inkml:trace contextRef="#ctx0" brushRef="#br0" timeOffset="76718.27">24613 15947 473 0,'0'0'32'0,"0"0"7"16,0 0 18-16,0 0 2 0,0 0-9 0,0 0-9 15,0 0-5-15,0 0-5 0,-41-7-4 16,41 5-4-16,0 2-3 0,0-2-5 15,0 1-2-15,0 1-4 0,0 0-3 16,0 0-1 0,0 1-3-16,6 1 2 0,-2 1-4 0,0 0 2 0,3 4 2 0,3 0-3 15,2 4 3-15,-6 5 0 0,7 1-1 16,-1 7 1 0,-6-2-1-16,5 3-1 15,-3 1-1-15,2-2 1 0,-5 0 1 0,3-3-2 16,0-5-1-16,0-2 1 0,-1-7-2 0,-3 0 1 15,0-4 0-15,4 0-2 16,0-1 2-16,-1-2 1 0,-3-2 0 0,8-7 2 16,5-5 0-16,-7-4 6 0,15-7-1 0,-9-3-3 15,7-6-1-15,4-2-1 16,-2 2-2-16,2 0 0 0,4 1-1 0,2 2-14 16,0-3-26-16,4 0-17 0,0-6-45 0,-12 2-110 15</inkml:trace>
  <inkml:trace contextRef="#ctx0" brushRef="#br0" timeOffset="145366.87">14313 3777 183 0,'0'0'99'0,"0"0"-10"15,0 0-38-15,0 0-5 0,0 0 3 16,0 0-8-16,0 0 8 0,-29-57-11 16,25 52-1-16,2 0 3 0,0 1-5 15,-1 4 0-15,3 0-8 0,0 0-7 0,0 0-3 16,0 0-6-16,0 3-4 0,0 1-2 16,0 5-2-16,5 4-1 0,1 7 2 15,-2 2 7-15,4 4-1 0,-4 5-6 16,0 5-1-16,-4 7 3 0,0 6-2 15,0 0-3-15,0 5 0 0,0-2 1 16,3-3-2-16,-1-4-2 0,4-8 2 16,0 1 0-16,0-3 0 0,0-6 0 15,1 2 1-15,-3-9-1 0,0 0 0 16,2-6 0-16,-2-3 0 0,-2-3 0 16,0-3 0-16,-2-3-12 0,0-1-16 15,-2-3-16-15,-8 0-8 0,0 0-19 0,-9-3-22 16,2-4-43-16,-7-5-22 0,11-2-35 15</inkml:trace>
  <inkml:trace contextRef="#ctx0" brushRef="#br0" timeOffset="145649.25">14211 4350 28 0,'0'0'47'0,"0"0"6"16,-28-63 12-16,21 52 28 0,3 3-9 15,0 2 5-15,2 1 4 0,0 2-25 16,2 1-13-16,0 1 6 0,0 1-8 0,0 0-16 16,0-1-10-16,0 1-8 15,0 0-11-15,0 5-4 0,2 5-2 16,2-1-1-16,0 5 4 0,2 0 2 0,3 2-1 15,1 5 0-15,-4-3 0 0,-2 0-4 16,5-1 1-16,-1-3-3 0,0-1 2 16,-4-2-2-16,0-3 0 0,3-1 0 15,-1-3 1-15,-2-2-1 0,4-1 1 16,-2-1 5-16,5-8 12 0,9-8 4 16,3-3 0-16,2-9-2 0,6-4-11 15,-2-4-9-15,-2-6 0 0,4 1 0 16,-10 2 0-16,-5 8 0 0,-4 8 0 15,-5 8 0-15,-5 7 0 0,-2 4-41 16,-9 0-36-16,-5 0-92 0,0-8-293 16</inkml:trace>
  <inkml:trace contextRef="#ctx0" brushRef="#br0" timeOffset="151591.72">8717 6288 192 0,'0'0'37'0,"0"0"2"0,0 0 16 0,0 0 5 16,0 0-12-16,0 0-8 0,-8-57 4 15,6 48-9-15,-2 1-5 0,-1 0-8 16,3-2 1-16,-2 1 2 0,2 3 1 16,-2 0-2-16,2 2 4 0,-2-2-4 15,0 1-1-15,4 1-1 0,-2 1-7 16,0 2-1-16,0-2-2 0,2 3-2 16,0 0-3-16,0 0-1 0,0 0-1 15,0 0 1-15,0 0-4 0,0 0-1 16,0 0 0-16,0 0-1 0,0 0 0 15,0 1 0-15,0 5 0 0,0 1 0 0,0 5 2 16,0 5-1-16,0 1 0 0,0 6 0 16,0-4 0-16,0 5 0 0,2-2-1 15,0 1 0-15,-2 0 0 16,2-1 0-16,-2-1 0 0,0 0 1 16,0-3 0-16,0 0-1 0,-2-3 1 15,0 0-1-15,2-1 0 0,-5-4 0 0,5-2 0 16,0-3 0-16,0-1 0 0,0-3 1 15,0-2-2-15,0 0 1 0,0 0-5 16,-2 0-9-16,-2 0-8 0,-2-1-6 0,-2-5-16 16,-5-3-27-16,1-2-2 15,2 0-21-15,-3 1-12 0,3 0 28 0,2-1 47 16,-5 2 21-16,5 4 9 0,0-1 1 16,1 2 21-16,1 2 30 0,2-1 16 15,4 1 7-15,0 0-1 0,0 1-10 16,0 0-16-16,0 0-11 0,2 1-7 15,2 0-4-15,3 0-2 0,-1 0 1 16,0 3-3-16,2 1-2 0,-2-1-2 16,1 0-3-16,-3 0-3 0,2-2-4 15,0 1-2-15,-2 1-1 0,5-3-1 16,5 0 0-16,5 0-1 0,3-3 0 0,5-4 1 16,4 0-3-1,4-1 0-15,-4-5-40 0,-4-5-65 0,-12-8-139 16</inkml:trace>
  <inkml:trace contextRef="#ctx0" brushRef="#br0" timeOffset="157795.24">3417 8604 216 0,'0'0'68'16,"0"0"-15"-16,0 0 17 0,0 0 2 0,0 0-14 15,0-55-6 1,0 49-4-16,0 2-6 0,0 1 5 0,0 2-2 0,0-2-6 15,-2 1-7-15,2 1-6 0,0 1-7 16,0 0-5-16,0 0-6 0,0 0-7 16,0 0-1-16,0 7-1 0,0 2 0 15,2 7 0-15,-2 5 1 0,0 2 2 16,2 3 0-16,0 3 0 0,-2 3 1 16,0 4 0-16,0 1 2 0,0 4-4 15,2 2 0-15,0 4 0 0,0 0-1 16,2-2 1-16,-4-3-1 0,9-3 1 15,-7-2-1-15,4-6 1 0,0-4-1 0,-2-6-1 16,-2-2-9 0,2-4-8-16,-4-4-7 0,0-3-12 15,0-4-23-15,0-2-22 0,-4-2-34 16,-2 0-49-16,-8-3-166 0</inkml:trace>
  <inkml:trace contextRef="#ctx0" brushRef="#br0" timeOffset="158094.57">3299 9055 471 0,'0'0'97'0,"0"0"-9"16,0 0 5 0,0 0-21-16,0 0-30 0,0 0-11 0,0 0-5 0,0 0-7 15,0 0-5-15,-4-34-4 0,4 34-2 16,0 0-7-16,4 6-1 0,0 2 1 16,2 4 0-16,3 3 0 0,-1-2 1 15,-2 2-1-15,0-1 0 0,1 0 1 16,1-3-2-16,-2-1 0 0,0 0 1 15,0-5 0-15,1-2-1 0,3 0 0 16,-4-2 0-16,2-1 1 0,7-1 1 16,-1-9 0-16,11-4 4 0,-8-3-1 15,8-1-1 1,-1-1-4-16,-7-2 1 0,8 3-1 0,-3-4 0 0,-3-3 0 0,6-3-22 16,2-7-33-1,-5-5-53-15,-7 1-160 0</inkml:trace>
  <inkml:trace contextRef="#ctx0" brushRef="#br0" timeOffset="164466.72">8750 9039 167 0,'0'0'13'0,"0"0"-13"0,0 0 1 15,0 0 0-15,0 0 11 0,0 0-6 16,-56-42 3-16,48 38 1 0,4 1 126 15,0-2-132-15,2 2-4 0,2 1 0 16,0 0 0-16,0 2-3 0,0-2 3 16,0 0 7-16,0-1-4 0,0 1 11 15,0-2 16-15,-2-1 6 0,0 0 6 16,2 0 7-16,-5-2 1 0,5 3-9 0,-2-2-13 16,2 3-2-16,0 1-2 0,-2-1-1 15,2 1-2 1,0 1-5-16,0-1 0 0,0 1-1 0,0-1-4 0,0-1-3 15,0 0-1-15,0 0 1 0,0 0 1 16,2-3 0-16,0 1 0 0,1 0 1 16,1 2-3-16,-4 0 0 0,2 3-1 15,-2-1 0-15,0 1-1 0,0-2 0 16,0 2-2-16,0 0 0 0,0 0-3 16,0 3 0-16,0-1 0 0,0 2-3 15,0 2 0-15,0 5 1 0,4 3 1 0,-2 2 1 16,0 6 0-16,-2 1 0 0,2 2 0 15,-2 2 0-15,4-3 1 0,-2 2 0 16,0-1 0-16,2-2-1 0,-1-3 0 16,1-2 1-16,0-1-1 0,0-2 0 15,0-6 0-15,-4 1-8 0,2-1-11 16,0-2-3-16,0-1-17 0,-2-2-22 16,0-2-12-16,-4 0-10 0,-6 0-65 15,-5-1-129-15</inkml:trace>
  <inkml:trace contextRef="#ctx0" brushRef="#br0" timeOffset="164765.22">8510 9157 36 0,'0'0'474'0,"0"0"-393"16,0 0-28-16,0 0 12 0,0 0 0 0,0 0-21 15,0 0-17-15,0 0 0 0,-2-42-7 16,2 42-4-16,0 0-7 0,0 0-5 15,0 4-3-15,0 0-1 0,0 2-2 16,4 4-2-16,3 4 4 0,-3-1 1 16,4 2-1-16,0 0 2 0,3-1-1 15,-5-1-1-15,6-1 2 0,-1-3 0 16,1 0-2-16,-2-4 1 0,5-3 1 0,-5-1 0 16,2-1 0-16,1-4 2 0,3-6 2 15,1-4-1 1,4-1 0-16,-1-2-3 0,5-2 0 0,-4 2-2 0,-1-5-5 15,7-5-33-15,2-5-27 0,0-8-89 16,-4-3-191-16</inkml:trace>
  <inkml:trace contextRef="#ctx0" brushRef="#br0" timeOffset="167639.14">13306 8726 364 0,'0'0'43'0,"0"0"17"0,0 0 2 16,0 0 1-16,0 0-14 0,0 0-8 15,0 0-2-15,-19-52-4 0,19 49-1 16,0 0-9-16,0 3-7 0,0 0-2 15,0 0-4-15,0 0-2 0,0 0-4 0,0 2-3 16,5 4-2-16,3 3 0 0,-2 7-1 16,0 2 2-16,-6 5-2 0,6 4 2 15,-3 3-1-15,-1 3 1 0,-2 2 0 16,2 0-2 0,-2-1 1-16,0-3 1 0,0-4-1 0,0 0 0 0,0-2-1 15,0-2 0-15,0-4 1 0,2-1-1 16,4-5 0-16,-2-1 0 15,0-4-4-15,0-1-16 0,-4-3-18 16,0 0-22-16,-4-1-26 0,-10 0-22 0,-5-3-59 0,-8 0-217 16</inkml:trace>
  <inkml:trace contextRef="#ctx0" brushRef="#br0" timeOffset="167974.09">13056 9120 493 0,'0'0'107'0,"0"0"-51"0,0 0-24 0,0 0 23 15,0 0-6-15,0 0-16 16,62-42-3-16,-46 36-3 0,-3 2-7 16,1 0-2-16,1 1-4 0,-7 2-4 15,0 1-2-15,1 0-3 0,-1 0-1 16,-4 0-3-16,-4 1 0 0,4 5 0 16,0 3-1-1,0 4 0-15,5 1 1 0,-5 1-1 0,2 1 1 0,-2-2-1 0,7-2 0 16,-1-1 0-16,-2-3 0 0,-2-2-1 15,5-1 1-15,-1-2 0 0,-4-2 0 16,-2 0 0-16,3-1 0 0,-1-3 1 16,0-1 1-16,2-3 0 0,-4-5 1 15,5-1-2-15,3-3 1 16,-2 0-1-16,-1-2-1 0,7-3-1 0,-1-2-1 16,7-1-17-16,1 0-24 0,6-3-36 0,4-3-75 15,-4-1-167-15</inkml:trace>
  <inkml:trace contextRef="#ctx0" brushRef="#br0" timeOffset="182734.6">11245 11762 254 0,'0'0'66'0,"0"0"-7"0,0 0-2 0,0 0-1 16,0-39-5-16,-4 29-5 0,2 1-4 16,-2-2-3-16,0 1-1 0,2 2-4 15,0 1-3-15,-3 2 18 0,5 0-38 16,0 3 0-16,0 0 3 16,0 2-3-16,0 0-2 0,0 0-4 0,0 0-4 15,0 2-1-15,0 1-3 0,0 4-1 16,0 2 3-16,5 2 1 0,-3 6 0 15,2-3 1-15,0 6-1 0,0 1 0 16,2 3 1-16,0 2-1 0,-4 1 2 16,3 3-2-16,-3-2 1 0,2 1 0 0,-2 1-1 15,2-4 0-15,-2-3 1 0,0 1-1 16,0-7 0-16,0-1 0 0,-2-3-10 16,4-2-13-16,-4-2-7 0,0-4-20 15,2-1-10-15,-2-3-10 0,0 1-35 16,-8-1-55-16,0-1-158 0</inkml:trace>
  <inkml:trace contextRef="#ctx0" brushRef="#br0" timeOffset="183033.77">11160 12070 356 0,'0'0'150'0,"0"0"-91"0,0 0-4 15,0 0 6-15,0 0-4 0,0 0-22 16,0 0-8-16,0 0-7 0,0 0-3 0,11-33-6 16,-11 33-5-16,0 0-2 15,0 0-4-15,0 7-4 0,4 0 0 0,-2 2 4 16,2 0 2-16,2-2-1 16,-4-4 0-16,5 0-1 0,-3-3 0 15,6 0 2 1,2-3-2-16,5-4 4 0,6-4-1 0,4-3 3 0,-3-1-2 0,7-2-2 15,0 0-1-15,2 3-1 16,3-2-4-16,-3-5-46 0,-6-10-78 16,-7-7-170-16</inkml:trace>
  <inkml:trace contextRef="#ctx0" brushRef="#br0" timeOffset="186321.76">15598 11492 492 0,'0'0'47'0,"0"0"-16"0,0 0 7 0,0 0 8 16,0 0-5-16,0 0-5 0,0 0-10 16,0 0-2-16,3-15-3 0,-3 14-6 15,2 0-5-15,-2 0 1 0,0-1-2 16,2 2-3-16,-2 0-1 0,0 0-2 16,0 3 0-16,2 1-1 0,0 2-1 0,6 2 1 15,-2 4-1-15,-2 4 1 0,-2 3 0 16,3 4 1-16,-1 2-2 0,0 1 2 15,2-1-2-15,-2 0 0 0,-2-1 0 16,0-2 0-16,3-3-1 0,-3 0 1 16,0-3-1-16,0-3 0 15,2-1 0-15,-2-3-9 0,0 0-7 0,0-2-18 16,-2-1-20-16,0 2-19 16,-6 0-12-16,-2-2-57 0,-7 1-115 0</inkml:trace>
  <inkml:trace contextRef="#ctx0" brushRef="#br0" timeOffset="186589.54">15516 11804 504 0,'0'0'121'0,"0"0"-58"0,0 0-2 16,0 0 1-16,0 0-22 0,0 0-17 16,0 0-6-16,0 0-7 0,0 0-3 15,0-12-2-15,0 15-2 0,0 2-2 16,6 3 0-16,-2 1 0 0,0 2 0 15,0 1 1-15,3 1 0 0,1-1-2 16,0 2 0-16,-2 0 0 0,3-2 1 0,1-2-1 16,0 0 0-16,-1-4 1 0,1-4-1 15,6-2 0-15,-5-3 1 0,7-6 0 16,7-8-1-16,-2-7 0 0,8-6-7 16,6-8-19-16,0-4-44 15,1-11-89-15,-12-3-186 0</inkml:trace>
  <inkml:trace contextRef="#ctx0" brushRef="#br0" timeOffset="-91594.23">17254 1027 285 0,'0'0'31'0,"0"0"-2"0,0 0 29 31,0 0-6-31,0 0-19 0,-4-51-3 16,-2 45-4-16,-2-1-5 0,-5 0-1 0,5-1 6 15,-6 2-13-15,-3 0-1 0,0 3-3 16,1 0 0-16,-1 2-2 0,1 1 4 15,3 0-9-15,-1 3-2 0,2 3 0 16,-5 1-1-16,5 2 0 0,-1 1-1 16,1 2 2-16,6 2 0 0,-1 2 0 15,3-1 0-15,2 2-1 0,2-3-1 16,2 2 2-16,2-1-1 0,3-2 0 16,3 0 0-16,4 0 1 0,-1 2 0 15,1-1 0-15,3-1 0 0,3 2 0 16,-3-2 0-16,8 2 0 0,-4 0 0 15,-1 0 0-15,5 0 2 0,-11 0-2 0,5 3 2 16,-9-3-2-16,1-1 0 0,-3 2 0 16,-8-4 0-16,0 1 1 0,0-1 5 15,-2-2 2-15,-6 0-3 0,-5 1 0 16,-3 0 0-16,-7 0 3 0,-2-3 0 16,-6 2-6-16,-2 0 2 0,0-3-3 15,0-1 1-15,4-1-2 0,2-3 0 16,9-1 0-16,3-1 0 0,7-3-5 0,4-3-5 15,4 1-7-15,0-6 1 16,6-3-11-16,10-5-21 0,1-6-17 16,10-5-41-16,4 3-39 0</inkml:trace>
  <inkml:trace contextRef="#ctx0" brushRef="#br0" timeOffset="-91268.6">18077 1003 37 0,'0'0'208'0,"0"0"-165"16,0 0 14-16,0 0 12 16,0 0-15-16,0 0-2 0,0 0-9 0,0 0-2 15,-21-43-7-15,21 42-4 0,0 0-10 16,0 1-8-16,0 0-9 0,0 0-3 15,0 3-2-15,4 5-4 0,3 1 4 16,-3 8 2-16,0 0 2 0,0 8 2 0,2 2 0 16,-2 2-2-16,5 3 1 15,-3-2-2-15,0 0-1 0,2-2 1 16,5-3 0-16,-5 0 0 0,4-5-1 16,-1 1-2-16,-3-5-21 0,-4-1-13 15,-4-4-20-15,0-2-24 0,-4-2-23 16,-6-2-52-16</inkml:trace>
  <inkml:trace contextRef="#ctx0" brushRef="#br0" timeOffset="-91079.91">17864 1214 338 0,'0'0'40'0,"0"0"-13"16,0 0 38-16,0 0-15 0,0 0-16 15,0 0-8-15,0 0 12 0,0 0-7 16,-19-29-15-16,24 28-9 0,1-1-7 15,10 0 0-15,3-4 8 16,10-1-7-16,6 0 0 0,10-1-1 0,3-2 1 16,6-1-1-16,-3 2 1 0,5 0-1 0,0 2-9 15,-4 3-63-15,-1-3-56 0,-5 0-52 16</inkml:trace>
  <inkml:trace contextRef="#ctx0" brushRef="#br0" timeOffset="-90574.99">18966 1039 259 0,'0'0'39'0,"0"0"-21"15,0 0 25-15,0 0-15 0,0 0-8 16,0 0 0-16,0 0 15 0,0 0-4 15,0 0 0-15,14-18 0 0,-14 18 2 16,-2-1-4-16,2 0-1 0,-2 0-2 16,0 0-7-16,-2-1-9 0,0 1 4 15,0-1-2-15,0 1-3 16,-5-1-2-16,3 2-1 0,-2-1-2 0,4 1-2 0,-7 0-2 16,1 4-5-16,-2 7 1 0,-5 1 1 15,3 5 3-15,-3 5 0 0,1 1 0 16,3 4 1-16,-3-2-1 0,7 0 0 15,3-4 0-15,0 0 1 0,6-4-1 16,4-1-3-16,4-2 3 0,5 0-2 16,3-2 2-16,5-2-2 0,4-3 2 0,6-6 0 31,4-1 0-31,4-8 2 0,-2-5 1 0,5-4-1 0,-5-1 0 16,-4-3 1-16,-2-2 5 15,-8 0 12-15,-3-3 1 0,-7-4-9 0,-5 4-3 0,-6 0-3 16,-2 5-3-16,-10 2 2 0,-1 4-4 15,-1 2-1 1,-4 3-1-16,-1 3-1 0,-4 3-17 0,5 3-23 16,-3 1-9-16,5 3-12 0,-1 6-23 0,9 2-21 15,4 1-8-15,2 1-44 16</inkml:trace>
  <inkml:trace contextRef="#ctx0" brushRef="#br0" timeOffset="-90031.63">19842 1045 487 0,'0'0'32'16,"0"0"4"-16,0 0 17 0,0 0-1 0,0 0-21 16,0 0-8-16,0 0 1 15,0 0-13-15,4-19-9 0,-4 20-2 0,0 4-4 16,0 3-4-16,0 7 7 15,0 4 1-15,0 4 2 0,0 2-1 16,0 2 0-16,-4-2 0 0,4-1 0 16,0-3 2-16,6-1-3 0,-3-3 1 0,3-3-1 15,-4 1 0 1,4-5 0-16,-2-1 0 0,-2-4 1 0,0-3 0 16,-2-2 0-16,0 0-1 0,0 0 3 0,0 0 2 15,0-2 1-15,0-8 4 0,-6-4 26 16,0-5-25-16,0-3-4 0,-3-3-3 15,-1-2 2-15,0-2-1 0,4-3-2 16,-5 4 1-16,11 2 5 16,-2 1-5-16,2 6-3 0,2 0 1 0,4 3 0 15,3 0-1-15,-3 1 0 0,4 1-1 16,5 0 0 0,-1 1-1-16,5 1 1 0,-3 2-1 0,3 4 0 0,0 2 1 0,-3 4-1 15,-1 0 1-15,1 0-1 0,-1 2 1 16,-1 7 0-1,-2 3-1-15,3 1 1 0,-5 5-1 16,-8 0 1-16,0-2 0 16,-2 0 0-16,-8 1 1 0,-6-2 1 0,-5 1 0 15,-8-2 1-15,0 0-1 16,-2-3 0-16,-2 1 0 0,2-1-2 16,0-3-7-16,0-2-34 0,3 0-43 0,-3-3-59 15,6 0-169-15</inkml:trace>
  <inkml:trace contextRef="#ctx0" brushRef="#br0" timeOffset="-83387.02">17074 1955 222 0,'0'0'69'0,"0"0"-36"16,0 0 16-16,0 0 3 0,0 0-2 15,0 0-19-15,0 0-1 16,0 0-5-16,17-27-8 0,-17 27-4 0,0 0-2 15,0 0-3-15,0 1-4 0,0 4-3 16,0 2 1-16,0 3 0 0,0-1 7 16,0 4 4-16,0-1-2 0,-2-2 0 15,-4 2-2-15,2-3-1 0,-5-2 0 16,1 1 1-16,2-2 3 16,-2-1 1-16,-3-1 1 0,-3 1-2 0,-1-3-1 15,-3 0-3-15,-1 0-5 0,0-2-1 16,1 0 0-16,3 0-1 0,5-4 1 0,-2 0-1 15,3-3 0-15,3-2 0 16,0-1 1-16,2-2-1 0,4 1 1 0,0 2 0 16,0 0 0-16,0 1 1 0,2 3-2 15,2-4 0 1,2 6-1-16,3-1 0 0,3 1 0 0,2 2-1 0,9 1 0 16,-2 0 1-16,8 3 0 0,0 5 0 15,2 2 0-15,-2 3 0 0,-7 2 0 16,-1 4 0-16,-4 0 2 0,-9 3-2 0,-4 4 1 15,-2 4 0-15,-2 2 1 16,-6-1 1-16,-9 4-1 16,-3-5 0-16,-7 2-2 0,-2-2 2 0,0-3-1 15,0 0 1-15,0-5 0 0,3-4-1 0,3-6 0 16,2-2 0-16,9-2 0 0,-2-2 1 16,8-1-2-16,-3-4 1 0,5-1 0 15,2 0 1-15,-4 0 10 0,4-3 8 16,-2 0-7-16,2-1-2 0,0 0-2 15,0-2-4-15,0 0-3 0,4 1-1 16,2 0 0-16,5 2-1 0,7-3 0 16,3-1 0-16,0 2 1 0,10-1-1 15,-2 1 3-15,4 2-1 0,-2-2 0 0,2 5-1 16,-4-1 0-16,0 1-1 0,0-2 1 16,-5 4 0-16,-1 2-1 0,-2 1 0 15,-7 2-10 1,-3 3-54-16,-1-3-58 0,-10-1-74 0,0-5-309 0</inkml:trace>
  <inkml:trace contextRef="#ctx0" brushRef="#br0" timeOffset="-78133.97">16812 2896 35 0,'0'0'165'0,"0"0"-137"0,0 0 18 16,0 0 4-16,0 0 0 0,0 0-9 15,0 0-3-15,0 0 4 16,0 0-9-16,39-30-5 0,-39 30-6 0,0 0-3 16,0 0-2-16,0 0-3 0,2 1-8 15,2 3-4-15,-2 3 0 0,5 2-1 16,-1 1 2-16,-4 3-2 0,2 0 2 15,-4-1 0-15,0 1 1 0,0 1 0 16,-6-3-1-16,0 0 2 0,-1-4 2 16,-1 2 0-1,0 0-2-15,-7-5 2 0,5 2-5 0,-2-3 0 0,-1-2 5 16,5-1-4-16,-2 0 4 0,-1-1-1 0,7-4 5 16,-4-2 2-16,4 0-2 15,-4-5-1-15,1-1-1 0,3 1 1 16,2-1 0-16,2 3-4 0,0 1-1 15,0 0 0-15,2 4-2 0,0 0-2 16,2 1-1-16,5 1 1 0,-3 1-2 0,2 1 0 16,2 1 0-16,7 0 1 0,-5 2-1 15,9 3 1-15,-6 7-1 0,5 1 0 16,-1 3 1-16,-3 9-1 0,1-1 0 16,-5 5 0-16,-10 3 1 0,-2 3 0 15,0 3-3-15,-6-3 3 0,-8 0 0 16,1-3 0-16,-1-5 0 0,-5-2 2 0,1-3-1 15,1-3 0-15,-8 0-1 16,5-2 0-16,-1-3 0 0,-2-3 0 16,7-3 2-16,-3-1 0 0,9-5 1 0,-1-1-2 15,3-1 1-15,2-3 0 0,2-2 1 16,2-8-2-16,-2-1 1 0,2-7 0 16,2-2-2-1,2-1 0-15,4 2 0 0,2 5 1 0,4 2 1 0,3 2-1 16,4 3 0-16,-1 4 0 0,7 2 0 15,0 3 0-15,-3 1 0 0,3 5 1 16,-2 2-2-16,-4 3 1 0,1 4-1 16,-5-1-1-16,1 0 0 0,-7 2 0 15,-1-2 1-15,2-2 0 0,-4 0 0 16,-4-2 0-16,1-1 0 0,1-3 0 0,-2-1-1 31,2-2-22-31,2 2-19 0,2-3-14 0,3-1-7 0,-3-5-16 0,6-8-58 16,-5 1-120-16</inkml:trace>
  <inkml:trace contextRef="#ctx0" brushRef="#br0" timeOffset="-77691.25">17254 2965 390 0,'0'0'18'0,"0"0"29"16,60-62 38-16,-47 49-15 0,-1 3-29 15,-4 1 1-15,-6 4 9 0,2 1-10 16,-4 2-11-16,0 2-12 0,0-1-2 16,0 1-1-16,0 0-2 0,0 0-5 15,-4 1-2-15,2 4-5 0,-8 3-1 16,-5 4 0-16,7 3 0 0,-10 1 1 16,5 3-1-16,-1 2 0 0,-1 3 1 15,3-1 1-15,-3 2-2 0,5-1 0 16,0 3 0-16,-5 0-1 0,7 2 1 15,0 0-1-15,-1 1 1 0,3-3 0 16,4 1 0-16,4-4-1 0,0-1 1 0,11-4 0 16,-5-2-1-16,2 1 1 0,11-5 0 15,-9-3 1-15,9-3-1 0,2-5 1 16,0-2 0-16,3-4 1 0,1-8 1 16,-2 0-2-16,-6-1 1 0,1-1 0 15,-9-1 5-15,1-1 3 0,-6-3 3 0,-4-2-2 16,-2 2-3-16,-4 0-4 15,-12 1-1-15,-3 2-1 0,-8 0-2 0,-8 3-1 16,-6 7-1-16,-5 3-1 16,3 5-1-16,4 3-16 0,8 4-5 0,6 2-6 15,4 3-16-15,9 4-28 16,-9 4-39-16,7 1-54 0,-5 2-132 16</inkml:trace>
  <inkml:trace contextRef="#ctx0" brushRef="#br0" timeOffset="-65334.48">18228 2017 174 0,'0'0'54'0,"0"0"6"0,0 0 4 16,0 0-4-16,0 0 0 15,0 0-9-15,0 0-13 0,0 0-7 0,10-18-7 16,-10 18-5 0,0 0-7-16,0 0-4 0,0 2-3 0,0 1-2 0,2 0-2 0,0 3 3 31,2 0 1-31,-1-1-1 0,-3 2-1 15,0 0 1-15,0-3 1 0,0 2-1 16,0-3-1-16,-3 1 1 0,-1-2-1 16,0 0 3-16,-2-1-2 0,-6-1 3 15,1 1 1-15,1-1-2 0,-5-2 1 16,1-2-2-16,0 0 1 0,1-3-1 16,3 0-1-16,-3 0-1 0,7 0 1 15,0-2 4-15,2 0 3 0,2 2 3 16,0-3-3-16,0 3-4 0,-2-4-1 15,4 3-1-15,0 0 0 0,0 0 0 16,2 0 0-16,4-1-1 0,-2-1-2 0,4 3 24 16,0 0-22-16,7 4-4 0,-1-1-1 15,3 4 1-15,-1 0-1 16,1 2-1-16,0 4 1 0,-1 2 0 0,-1 3-2 16,-3 3 2-16,-4 3-1 0,-4 7 2 15,-4 4 0-15,0 6 1 0,-8 3 0 16,-6-1 1-16,-3-2-1 0,-4-3 0 15,3-5-1-15,-3-4 0 0,0-5-1 16,7-3 1-16,-3-2 1 0,5-2-1 16,4-1 1-16,-5-2-1 0,5-1 1 0,0-2-1 15,6-1 1-15,0-1-1 0,2-1 1 16,0-1-1-16,0 0 1 0,0 0 0 16,0 0-1-16,0 0 1 15,0 0 0-15,2 0 4 0,2 0 0 0,6-1-2 16,11-1-3-16,8 2 3 0,6-1 2 15,4-1-2-15,3 2-1 0,9 0-2 16,-3 2 1-16,8 3-1 0,-1 1-14 16,-1 0-57-16,-8-4-87 0,-13-3-317 15</inkml:trace>
  <inkml:trace contextRef="#ctx0" brushRef="#br0" timeOffset="-61098.13">18153 2865 245 0,'0'0'70'0,"0"0"-40"0,0 0 1 0,0 0 8 16,0 0-11-16,0 0-11 0,0 0-8 16,0 0-2-16,7-6-4 0,-7 7-3 15,0 1 0-15,0 1 4 0,0 1 8 16,0 1 8-16,-7-2-2 0,5 3 0 16,-2 0-1-16,-2-1-4 0,2 1 0 15,-2-4-3-15,-5 2 0 0,7-1-1 16,-4-1-3-16,0 0 1 0,-5-2-3 15,7 0 0-15,-4 0-1 0,1 0 3 0,-1 0-1 16,0 0 1-16,2-2-3 16,-3-2 0-16,5-1 0 0,-2 0 3 0,4-1 0 15,-5-2 2-15,3-1-1 16,2-2 5-16,4 1-1 0,-2-1-3 0,2 2-2 16,0 2 1-16,0 1-2 0,2 0-2 15,2 1 0-15,4 1-2 0,1 2-1 16,3-1-1-16,3 3 1 0,-1 0 0 15,5 5-1-15,-1 3 1 0,3 3 0 16,2 1 0-16,-1 4 1 0,-1 1 0 16,-6 3-1-16,3 3 1 0,-8 2-1 15,-5 4 2-15,-3-1-2 0,-2 3 0 16,-4-2 2-16,-7 1 0 0,-1-1-1 0,-7-4 0 16,-1-1 1-16,3-4 0 0,-6 0-1 15,1-3 1-15,-1-5-1 0,0 1 0 16,2-2 0-16,1-1-1 0,1-1-2 15,7-3-1-15,3-2 2 0,3-2 0 16,0-2 1-16,4 0 0 0,2 0 1 16,0-4 0-16,0-3 0 0,0-4-1 15,0-1 0-15,4-2 3 0,6 1 3 0,-1 4 0 16,3-1 1-16,5 3-6 0,-3 3 0 16,3 2 0-16,-1 2 0 15,3-1-1-15,-3 2 0 0,3 5 0 0,-5 1 0 16,5 2 0-16,-7 0 0 0,3-1 0 15,-5 1-20-15,1-1-28 0,3-2-10 16,-6-1-15-16,3-3-39 0,1-1-51 16</inkml:trace>
  <inkml:trace contextRef="#ctx0" brushRef="#br0" timeOffset="-60689.62">18515 2897 468 0,'0'0'76'16,"0"0"-33"-16,0 0 14 0,0 0-8 0,-8-51-7 15,8 46-9-15,0 1-2 0,0 1-2 16,0 0-12-16,0 0-2 0,0 1-3 16,-2 1-1-16,2 1-1 0,-2 0-4 15,2 0-4-15,0 2-2 0,-2 6-2 16,-2 7-4-16,-7 4 2 0,1 6 4 15,-2 3 2-15,-3 3-2 0,1 0 0 16,-1 1 0-16,7 1 1 0,0-1 0 16,6-1-1-16,-1-1-2 0,3-2 2 0,3 0 0 15,1-2-2-15,6-6-1 16,4-1 0-16,3-2 1 0,4-6 1 16,-3 0 0-16,5-7 1 0,2-1 0 0,-7-3 1 15,3-3-1-15,0-3 2 0,-9-4 1 16,1 1-2-16,-1-1 4 0,-8-3 3 15,-2-4 2-15,-2 0 1 0,0-1-3 16,-10-1-2-16,-11 0-3 0,-4 4-3 16,-10 1 0-16,-8 3-2 0,-7 8-12 15,3 3-19-15,3 3-18 0,7 11-19 16,12 0-22-16,7 5-32 0,5 1-129 16</inkml:trace>
  <inkml:trace contextRef="#ctx0" brushRef="#br0" timeOffset="-54207.98">19253 1942 239 0,'0'0'60'15,"0"0"-24"-15,0 0 23 0,0 0-5 16,0 0 2-16,0 0-7 15,0 0-4-15,10-55-6 0,-7 48-6 0,-3-1 1 16,2-1 4-16,-2 5-7 0,0 0 3 16,0 1-10-16,0 1-3 0,0 2-4 15,0 0-4-15,0 0-4 0,0 0-7 0,0 0 0 16,0 0-1-16,0 0-1 16,0 6-3-16,0 3 1 0,0 6 2 15,4 0 0-15,-2 4 0 0,0 2 0 16,-2 1 0-16,2-2 0 0,-2 3 1 15,0-2-1-15,6 0 1 0,-4 1-1 0,0-3 1 16,2-1-1-16,-1 1 1 0,-1-2 0 16,6-2-1-16,-4-2 0 0,0 2-36 15,0-4-28-15,-4 1-56 0,-4-3-61 16,-8-2-219-16</inkml:trace>
  <inkml:trace contextRef="#ctx0" brushRef="#br0" timeOffset="-53342.67">19466 2705 403 0,'0'0'50'0,"0"0"-19"16,0 0 38-16,0 0 1 0,0 0-21 16,0 0-15-16,0 0-6 0,0 0-12 15,0-18-10-15,-2 19-6 0,0 3-3 16,0 3-3-16,0 4 4 0,-4 1 2 0,-3 0 0 15,-1-1 1-15,0 1-1 0,-3-2 4 16,1-3-3-16,-3-3 1 16,-1 1 1-16,-1-1 0 0,-3-2-2 0,3 3 1 15,-1-5 0-15,-1 0-2 16,6-3 2-16,-3-3-1 0,8-1 1 0,-1-2-2 16,3-1 2-16,0-1-1 0,2-4 0 15,2-1-1-15,2 1 2 0,8 1 1 16,-2 2 2-16,0 2-1 0,3 3 3 15,-3 2-2-15,4 2-2 0,1 2 1 16,1 1-3-16,9 4 1 0,1 8-2 16,1 3 0-16,4 6 1 0,-4 2 1 0,-7 3-1 15,-1 4-1-15,-9 3 2 0,-6 1-2 16,0 3 1-16,-6 1 0 16,-9-5-1-16,1-4 2 0,1-5 1 0,1-6 0 15,0-4-3-15,-5-1 0 0,1-4 0 16,-1-1 0-16,1-1 0 0,-1-2 1 15,5-2-1-15,1-3 0 0,1 0 0 16,8 0 1-16,-2-1 0 0,0-2 0 16,4-4 1-16,0-2-1 0,0-1-1 0,4-2 2 15,2 0-2-15,4 4 2 16,-2 0 0-16,3 2 0 16,1 1-1-16,3 2 1 0,5 3-1 0,3 0 0 0,0 5 0 15,-2 1 1-15,-3 2-1 16,-1 3 0-16,-7-1-1 0,0 0-2 0,-1 2 2 15,-1-1-1-15,-2 0-19 16,0-2-32-16,0 0-18 0,1-3-8 0,-3-3-30 16,2-2-11-16,2-1-48 0</inkml:trace>
  <inkml:trace contextRef="#ctx0" brushRef="#br0" timeOffset="-52869.45">19727 2788 429 0,'0'0'39'0,"0"0"9"16,20-58 18-16,-12 51-2 0,-5 0-8 16,-3 0-1-16,0 2 1 0,0 0-17 15,0 2-8-15,0-1-8 0,0 3-5 16,0 1-1-16,0-3-4 0,0 3-5 0,0 0-2 16,-3 0-2-16,1 0-1 15,0 0-1-15,-2 3-2 0,-6 2-1 0,-3 7-2 16,-5 4 2-16,1 2 0 0,-1 6 2 15,-1 2-2-15,1 2 1 0,3 1 0 16,3 2 1-16,3-3 0 16,3-2-1-16,2 2 0 0,0-3-2 0,4 0 2 15,0-2-1-15,4-3 1 0,2-1-3 0,3-1 1 16,-1-2-1-16,2-1 2 16,-2-1 0-16,5-3 0 0,-1-5 1 15,-1 0-1-15,5-4 1 0,-1-2 1 16,3 0-1-16,-1-2 1 0,-1-3 0 0,-3-1 1 15,-1 1 0-15,-2-3 0 0,-1-1 2 16,-5-1 2-16,0-2 2 0,-2 1-2 16,-2 1-1-16,-4 0-2 0,-4 0 1 15,-11 1-2-15,-2 0-2 0,-8 4 0 16,-4 2 0-16,4 3-1 0,-2 0 0 16,11 3 0-1,1 0 0-15,0 1-5 0,3 3-16 16,-3 0-6-16,3 0-4 0,-5 4-9 0,0 1-31 0,-3 3-54 15,1-2-77-15</inkml:trace>
  <inkml:trace contextRef="#ctx0" brushRef="#br0" timeOffset="-45459.25">20431 1932 388 0,'0'0'54'15,"0"0"-24"-15,0 0 14 0,0 0 1 16,0 0-12-16,0 0-15 0,52-44 1 16,-48 43-3-16,-4 1-6 0,2 0-4 15,0 2-3-15,-2 7 0 0,0 1-2 16,0 2 2-16,0 3-1 0,-6 4 0 16,-4 0 3-16,-3-1-4 0,1 1 2 15,-5-4-2-15,3-2 5 0,-3 0-6 16,-1-6 1-16,-1-2 2 0,5-2 0 15,-3-3 1-15,3 0 1 0,-3-6-1 16,3-3 5-16,3-1 6 0,1-3 0 16,2 1 2-16,4-5 3 0,0 2-6 15,2-2-2-15,2-1-4 0,0 1 0 0,6-1-1 16,2-1-2-16,2 2-1 16,3-1-2-16,1 2 1 0,3 5-2 0,-3 2 0 15,3 4-1-15,-1 5 0 16,3 0-1-16,2 8 0 0,-1 3 0 0,5 7 0 15,-6 3 0-15,-1 7 0 0,-7 2 1 16,-7 6 0-16,-2 4 0 0,-15 2 0 16,1 1 0-16,-11-5 1 0,0-6 2 15,-1-6-1-15,-1-6-2 0,0-4 0 16,6-5 0-16,3-2 0 0,4-1 1 16,3-4 0-16,5-2 1 0,0 1-2 15,4-3 2-15,0 0 2 0,0 0 4 16,2-2 7-16,4-4-3 0,5-3-3 15,5-1-5-15,7 0-3 0,4 0 0 16,0 1-1-16,4 5 2 0,-5 2-2 0,-1 2 0 16,-2 0 0-16,0 6-4 0,-5 4-47 15,-5 2-42-15,-5 1-43 0,-6 0-107 16</inkml:trace>
  <inkml:trace contextRef="#ctx0" brushRef="#br0" timeOffset="-44563.23">20580 2820 340 0,'0'0'52'0,"0"0"-8"0,0 0 21 16,0 0-5-16,0 0-17 0,0 0-8 0,0 0-5 16,17-45-6-16,-15 45-7 0,-2 0-6 15,0 0-4-15,0 0-3 0,2 0-1 16,0 0-2-16,-2 2-1 0,4 2 0 15,-4 1 1-15,2 1-1 0,-2 0 1 16,0 1 0-16,0-1 2 0,-2 0 1 16,-4 1-1-16,0 1 0 0,-5 2 1 15,1-3 4-15,-6-1-2 0,-1-1-1 16,-4-1 1-16,5-1-3 0,-3-3 2 16,5 0-2-16,-1-2-2 0,5-4 1 0,0 0 1 15,-1-2-2-15,5-3 0 16,-2 1-1-16,-1-2 0 0,3-2 1 15,2 2 1-15,2-4 4 0,2 2 1 16,0-3 2-16,2 1-1 0,6 3-3 0,1 1-3 16,-1 5 1-16,0 1-1 0,3 1-2 15,3 4 0-15,0 1 0 0,7 2 0 16,0 5 0-16,2 3-2 0,3 6 1 16,-1 3 0-16,-4 3 1 0,-5 4 0 15,-5 2 0-15,-3 5 0 0,-8 0 0 16,0 1 1-16,-10-1 1 15,1-5-1-15,-7-4 0 0,1-5 0 0,-3-2 2 0,-3-1-2 16,-2-2 0-16,5-2 0 16,-3-3 0-16,7-2-1 0,-1-3 2 0,5-2-2 15,2-1 2-15,-1-1-2 0,5-1 3 16,0-1-2-16,2-4-1 0,0 1 0 16,2 0 0-16,0 0 1 0,0 0 0 15,2-1 0-15,2 0 0 0,4 3-1 16,3 0-1-16,3 1 1 0,7 2 0 15,2 0-1-15,1 3 0 0,3 4 1 16,-2 3-1-16,-2 1 0 0,-2 1 0 16,-1-2 1-16,-3 1 0 0,1-2-7 15,-3-1-45-15,-3-2-19 0,1-2-9 16,-9-4-33-16,2-2-125 0</inkml:trace>
  <inkml:trace contextRef="#ctx0" brushRef="#br0" timeOffset="-44169.87">20938 2735 536 0,'0'0'34'0,"0"0"17"0,8-54 1 16,-6 49 20-16,0 3-14 0,-2 2-27 16,0-2-7-16,0 1 0 0,0 1-6 15,0 0-5-15,0 0-2 0,-2 0-2 16,2 0 0-16,-6 5-5 0,-2 1-4 15,-5 6 0-15,-1 6 0 0,-3 7-1 16,1 4 0-16,-3 3 1 0,3 4 1 16,-1-1 0-16,5 1-1 0,1 0 0 15,5-4 0-15,4 1 1 0,2-4-2 0,8-7 1 16,3 1-1-16,-1-6-1 0,7-4 0 16,-3-3 2-16,7-5 0 0,-1-5 1 15,3 0 0-15,2-5 1 0,-2-6 1 16,-3-3 0-1,1 1 0-15,-7-3 2 0,-1 2 8 0,-5 0 1 0,-4-3-3 16,-4 3-4-16,-4 2-1 0,-10 1-4 16,-9 2-2-16,-10 0-3 0,-8 5-2 15,-9 4-4-15,-2 0-19 0,3 7-15 0,3 5-27 16,3 3-35-16,3 3-65 0,5-1-254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03T04:41:58.956"/>
    </inkml:context>
    <inkml:brush xml:id="br0">
      <inkml:brushProperty name="width" value="0.05292" units="cm"/>
      <inkml:brushProperty name="height" value="0.05292" units="cm"/>
      <inkml:brushProperty name="color" value="#FF0000"/>
    </inkml:brush>
  </inkml:definitions>
  <inkml:trace contextRef="#ctx0" brushRef="#br0">9391 7229 342 0,'0'0'38'0,"0"0"-7"0,0 0 20 16,-4-54-2-16,0 44-12 15,-3 0-4-15,-1 2-1 0,0 0-5 0,-4 2-7 16,1 2-6-16,-1-1 1 16,-1 3 2-16,5 0-6 0,-4 0-2 15,-1 2-3-15,1 0-1 0,-3 3-3 0,-1 4-1 16,-7 4 0-16,-8 7-1 16,-4 6 0-16,-2 6 0 0,-5 6 0 15,3 2 0-15,4 3 0 0,6-2 0 0,8 1 0 16,5-3 0-16,8-2 0 0,3-1 0 15,5-5-2-15,7-1 2 0,7-2-1 16,3-4-1-16,8-1 1 0,1-5-2 16,10-2 2-1,3-6-1-15,4-6 0 0,9-2 2 0,2-11 0 0,1-5 1 16,3-6-1-16,0-9-7 0,0-1-16 16,-2-5-7-16,0-2-13 0,-3 1-4 15,-3-3-3-15,-9-1 1 0,1 0 4 0,-7-5 18 16,-8-1 16-16,-5-2 11 15,-11 1 0-15,-5 3 1 0,-6 3 15 0,-4 7 22 16,-6 5 18-16,-3 7 6 0,1 6-8 16,3 3-11-16,3 6-8 0,4 5 2 15,2-2-9-15,0 6-2 0,0 0-13 16,0 0-7-16,0 0-6 0,0 7-2 0,2 3-1 16,2 5 2-16,-2 6 1 15,1 5 2-15,-3 5 0 0,0 5 0 16,-3 6 0-16,-1 4 0 0,-4 4 0 15,-2-1 0-15,-1 0 0 0,3-4 0 0,0-6-2 16,4-4 2-16,2-9-2 0,2-2 0 16,2-4 0-1,2-3 0-15,2-4 0 0,2-4-2 0,-6-4 1 0,5-2 0 16,-3-3 0-16,0 0 0 0,2-1-1 16,-2-8 2-16,7-4 1 15,1-7-1-15,2-1 3 0,3-4-3 0,2-1 2 16,-1 5-2-16,3-1 0 15,0 7-1-15,-3 7 1 0,1 3-1 0,-7 5 0 0,3 0 1 16,-7 6-1-16,2 6-1 16,3 2 1-16,-3 4 1 0,0 0 0 15,5 1 2-15,-5 0-1 0,7-6-1 16,-3 0 1-16,3-2-1 0,-1-3-1 0,3-2 1 16,1-3 0-16,1 0 0 0,2-3 0 15,2 0 0-15,-1 0 1 0,1-3-1 16,-4-3 1-16,-2-2-1 0,-5-3 1 0,-2-3 0 15,-5-1 1-15,-3-5-2 16,4-1 3-16,-4-6-3 0,6-1 3 0,-7 3-1 31,3 4 0-31,0 7-1 0,-4 4 5 0,0 5 6 0,-2 5-8 0,0 0-1 16,0 0 1-16,0 7-4 0,2 2-1 16,0 7-2-16,0 4 3 0,0 0 1 15,5 1 1-15,-5-4-1 0,2-1 0 16,-2-2 0-1,2-5 0-15,0-2-1 0,0-3 0 0,0-1-1 16,-2-3-8-16,5 0-9 0,-1-5-5 0,-4-4-27 16,4-3 5-16,0-9 1 15,-2-2-18-15,-4-4-44 0,0-3-15 16,-12-1-1-16,0-3-8 0,-11-2 122 0,2-1 8 16,3 1 91-1,-3 6 4-15,4 4 7 0,1 9-13 16,6 2 11-16,3 5-41 0,1 3-13 15,6 3-13-15,0 3-7 0,0 1-19 16,8 0-7-16,-1 0-4 0,9 5 3 0,1 3 0 16,10 2-3-16,4-1-36 0,2 1-5 15,6-3-18-15,4-3-52 16,-5-3-79-16</inkml:trace>
  <inkml:trace contextRef="#ctx0" brushRef="#br0" timeOffset="457.5">11090 6902 278 0,'0'0'365'0,"0"0"-336"0,0 0 40 16,0 0-12-16,0 0-25 0,0 0-22 0,0-48-4 15,4 49 0-15,2 6-5 0,3 5-1 16,3 5 0-16,-4 6 0 0,1 9 1 16,-3 6 0-16,-4 5 2 0,-2 3-3 15,0-2 0-15,0 1 2 16,0-5-1-16,0-1 0 0,0-6 0 0,2-4 1 15,4-3-2-15,-2-7-2 0,0-4-2 16,1-6-1-16,-1-5 1 0,-2-2 2 16,-2-2-2-16,0 0 2 0,0-3 2 15,0-5 3-15,0-5 1 0,-6-4-2 16,-1-3-2-16,-5 0 3 0,-2-2-2 16,-5 2 0-16,0 4-1 0,3 1 0 0,-1 6 0 15,-1 2-1-15,3 5-1 0,1 2 1 16,-1 5-1-16,5 5-1 15,-7 4 1-15,7 1 0 0,0 2 2 0,-1 0-1 16,5 2 1-16,0 1-1 0,6-3 0 16,0 0 1-16,0 1-1 0,4-2 0 15,2 0 0-15,3-3 1 0,5 0-1 16,-4-2-3-16,7-1-1 0,4 1 0 16,1-5-8-16,5 0 7 0,2-4-4 15,2-3-8-15,0 0-4 0,-2-6-11 0,4-5-15 16,0-4-3-16,0-4-22 0,0 2-34 15,0-4-19-15,-4-2-2 0,-4 4-34 16</inkml:trace>
  <inkml:trace contextRef="#ctx0" brushRef="#br0" timeOffset="552.16">11539 7186 122 0,'0'0'67'16,"0"0"-3"-16,0 0-10 0,0 0-25 0,0 0-24 16,0 0-5-16,0 0-3 0,0 0-26 15,2-33-69-15,-11 38-63 0</inkml:trace>
  <inkml:trace contextRef="#ctx0" brushRef="#br0" timeOffset="1337.98">10708 6906 205 0,'0'0'121'16,"0"0"-98"-16,0 0 15 0,0 0 11 15,0 0-4-15,0 0-6 0,0 0-4 16,22-51 0-16,-20 50-1 0,-2-1-10 15,0 2-3-15,0-2-3 0,0 1 4 16,5 1-7-16,-1 0-2 0,2 5-1 16,4 4 2-16,-4 5-1 15,3 1 3-15,-1 6 0 0,2 5-5 0,-8 4-2 0,5 5-2 16,-7 3-2-16,4 4 0 16,-2 3-4-16,-2 0 0 15,2 1-1-15,2 1 1 0,2-3-1 0,3-1-22 16,-3-3-19-16,4-3-30 0,-2-7-24 0,1-5-75 15,-9-10-166-15</inkml:trace>
  <inkml:trace contextRef="#ctx0" brushRef="#br0" timeOffset="2076.09">12545 7129 237 0,'0'0'362'0,"0"0"-345"0,7-54 10 16,1 40 21-16,0 4-5 0,4 3-16 15,-7 3-9-15,-1 2 3 0,0 2-7 0,2 3-9 16,-2 6-4-16,5 4-1 16,-5 7 0-16,-2 3 5 0,4 4-5 15,-2-1 1-15,0 1 0 0,7 0 1 0,-7-1 0 16,0 0-2-16,4-6 2 0,2-2-2 16,1-1 0-16,-1-6 0 0,0-3 0 15,5-4 0-15,-7-3 0 0,7-1-1 16,-3-3 2-16,5-6 0 0,-1-4 0 15,-1-3 1-15,1-5 1 0,-6-3-3 16,3-5 1-16,-5-4 3 0,-4 1-1 16,0 1 0-16,-2 3 0 15,0 7 1-15,1 9 2 0,-3 5-1 0,0 5 1 16,0 2-6-16,0 0 0 0,0 4-3 16,0 7-3-16,0 3-1 0,-3 5 7 15,3 2-1-15,0-1 2 0,0-2-1 16,0 0 0-16,5-4-1 0,-1-1 1 15,6-1-3 1,-4-4 2-16,7-2 1 0,3-2-2 0,1-3 2 0,3-1 0 0,9-7 1 16,2-5 2-16,-2 0-3 0,2-4 2 15,-6 3-1-15,-4-1 1 0,-1 3 3 16,-7 1 6-16,-5 2 0 16,-2 2 0-16,1 3-3 0,-3 2-5 0,-2 1-1 15,0 2-2-15,0 8-1 0,0 6-2 16,-2 6 3-1,2 6 1-15,-2 2 1 0,0 1-1 0,0 3 1 0,0-1-1 0,2 1 0 16,-4-6 0-16,2 0-1 0,0-4 1 16,-2-5 0-16,2-2-1 0,-4-6-1 31,0-2 1-31,-9-3 1 0,1-3 0 0,-7-3 0 0,1 0-1 0,-7-7-12 16,-2-5-8-1,-2-5-16-15,-6-4-19 0,0-7-53 0,-9-3-43 0,9-2-182 0</inkml:trace>
  <inkml:trace contextRef="#ctx0" brushRef="#br0" timeOffset="2280.38">12566 6859 581 0,'0'0'61'0,"0"0"-28"0,0 0 12 15,0 0 11-15,0 0-21 0,0 0-15 16,0 0 3-16,0 0-3 0,10-38-8 15,-10 38-5-15,0 0-3 0,0 1-1 16,0 1-2-16,0 1-1 0,0 4-1 16,2 2 1-1,0 2-1-15,3 1 0 16,-5-1-24-16,0-1-15 0,4 3-24 16,-2 0-29-16,0-4-44 0,0 0-123 0</inkml:trace>
  <inkml:trace contextRef="#ctx0" brushRef="#br0" timeOffset="2987.03">14267 6900 511 0,'0'0'54'0,"0"0"-2"0,0 0 1 16,0 0 6-16,0 0-14 0,0 0-18 15,0 0-16-15,0 0-7 0,6 13-4 16,-1 13 4-16,-1 5 3 0,0 6 1 16,-4 5 2-16,0 4-5 0,0 5-3 0,0-1-1 15,-2 0 1-15,-2-4 1 0,4-6-3 16,0-6 0-16,0-8-4 0,4-5-1 16,4-6-1-16,-6-7-4 0,0-2-3 15,-2-6 0-15,0 0 10 16,-4-13 3-16,-6-3 6 0,4-9-5 0,1-3 0 15,-3-4-1-15,-4-4 0 0,6-6 1 16,1-6 3-16,5-6 5 0,-2-2-1 16,4-1-3-16,5 10 1 0,5 12-2 15,-4 10 1-15,-2 11 1 0,5 9-2 16,-1 0-1-16,-2 5-3 0,3 5 0 16,5 8-2-16,-1 12 1 0,10 5 1 0,-3 8 0 15,3 5 1-15,0-1-1 0,4-2 1 16,-4-5 0-16,-5-3 0 0,3-2-1 15,0-5 1-15,-5-1 0 0,5-4-1 16,-2-3 1-16,-3-6-1 16,5-3 2-16,-8-5-1 0,3-4 2 0,-7-6 1 15,-1-4 8-15,2-7 8 0,-5-1-4 16,-1-5-4-16,-2-5-2 0,-4-4-4 16,0-5-2-16,-4-6-2 0,-2-2 0 15,-5-1-1-15,-1 4-1 0,1 8 2 16,5 12-2-16,0 6-1 0,0 7-1 15,2 7 1-15,2 2-6 0,0 1-11 16,2 4-5-16,0 8-20 0,2 4-31 0,8 6-20 16,2 2 8-16,3-3-52 15,3-6-111-15</inkml:trace>
  <inkml:trace contextRef="#ctx0" brushRef="#br0" timeOffset="3364.4">15076 6931 632 0,'0'0'38'0,"-9"-57"32"16,9 35 9-16,0 7-29 0,2 2-23 16,0 4-11-16,0 2-2 0,1 5-3 0,-3 1-5 15,2 1-3-15,-2 5-3 16,4 7-2-16,2 8 0 0,0 9 2 0,2 3 0 16,-3 7 0-16,-1 4 0 15,-4 1 0-15,2 0 1 0,-2-3-1 0,0-4 0 16,2-4 2-16,2-4-1 15,0-4 0-15,0-5-1 0,0-6 0 0,3-3 0 16,1-6 0-16,4-4 0 0,1-1 1 16,9-8 0-16,3-4 3 0,0-4-3 15,4-1 0-15,-2-2 1 0,0-6 0 16,-9-3 3-16,1-3-1 16,-9-6 0-16,1-2-2 0,-7-5 1 0,-4 0-2 15,-2 4-1-15,-5 10-1 0,-3 10-13 0,0 9-2 16,-7 6-5-16,7 3-3 15,4 2-5-15,-1 5-8 0,-1 6-22 0,4 6-24 16,2 3 6-16,2 0-22 0,0-1-62 16</inkml:trace>
  <inkml:trace contextRef="#ctx0" brushRef="#br0" timeOffset="3710.64">15671 6792 562 0,'0'0'71'0,"4"-66"-31"0,2 48 26 16,-2 3 7-16,-2 6-29 16,0 3-17-16,-2 3-7 0,3 2-3 0,-1 1-6 15,-2 0-8-15,0 6-3 0,0 5-2 16,0 9 1-16,0 5 1 0,0 6 0 16,0 6 1-16,-5 6 2 0,1 3-3 15,-4 0 1-15,4 0 0 0,0-2 0 16,4-1-1-16,0-2 2 0,0-5-2 15,2-2 1-15,4-2 0 0,2-4 0 16,1-8-1-16,-5-2 1 0,6-6-1 16,2-2 0-16,-1-3 1 0,5-3-1 0,3-4 1 15,8 0 0-15,6-1 0 16,2-6 2-16,8-2-2 0,5 0 0 0,-3-1 0 16,3 0 0-16,-7-1-1 15,-1 1 0-15,-5 1-8 0,-6-1-18 16,-9 0-13-16,-7 2-23 0,-7-3-40 0,-4 0-22 15,-2 0-84-15</inkml:trace>
  <inkml:trace contextRef="#ctx0" brushRef="#br0" timeOffset="4088.87">16316 6668 571 0,'0'0'175'0,"4"-52"-129"15,-2 45-7-15,4 7 15 0,0-2-36 16,3 2-14-16,-1 9-2 0,-2 4 2 16,2 7 1-16,3 6-1 0,-3 7 3 15,-4 4-2-15,-4 4 1 0,0 4-2 16,-6 2 0-16,-6 3-1 0,1 1-2 16,3 1 0-16,0-3 1 0,-1-8 0 15,5-4-2-15,4-5 1 0,0-4-1 16,0-4 0-1,2-5 0-15,9-5 0 0,-3-3 0 0,2-5 0 0,5-4 1 16,5-2 1-16,11-8 13 0,13-3 2 16,7-8-2-16,9 2-7 0,-2-1-1 0,-4 0-7 31,-2 5 0-31,-13 0 0 0,-6 4 0 0,-8 5 0 0,-9 1 0 0,-3 2 0 16,-7 1 0-1,-6 0 0-15,0 0 0 0,0 1-7 0,-2 6-17 0,-8 3-19 16,-1 5-4-16,-1 5-21 0,-11 0-43 15,-4 0-40-15,-2-1-154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B14D9-DA12-43CB-805C-B84704500514}" type="datetimeFigureOut">
              <a:rPr lang="en-IN" smtClean="0"/>
              <a:t>09-05-2023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023D1-262B-4DDF-8F56-9181C2DC0BB3}" type="slidenum">
              <a:rPr lang="en-IN" smtClean="0"/>
              <a:t>‹#›</a:t>
            </a:fld>
            <a:endParaRPr lang="en-IN"/>
          </a:p>
        </p:txBody>
      </p:sp>
    </p:spTree>
    <p:extLst>
      <p:ext uri="{BB962C8B-B14F-4D97-AF65-F5344CB8AC3E}">
        <p14:creationId xmlns:p14="http://schemas.microsoft.com/office/powerpoint/2010/main" val="38307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Max_Heap_Increase_Key</a:t>
            </a:r>
            <a:r>
              <a:rPr lang="en-US" dirty="0"/>
              <a:t> operation, we replace the value of the key at some index </a:t>
            </a:r>
            <a:r>
              <a:rPr lang="en-US" dirty="0" err="1"/>
              <a:t>i</a:t>
            </a:r>
            <a:r>
              <a:rPr lang="en-US" dirty="0"/>
              <a:t>, with a larger value. After increasing the key, the final tree might not be a max heap. To ensure the max heap property, we can walk all the nodes from nodes in the path from </a:t>
            </a:r>
            <a:r>
              <a:rPr lang="en-US" dirty="0" err="1"/>
              <a:t>i</a:t>
            </a:r>
            <a:r>
              <a:rPr lang="en-US" dirty="0"/>
              <a:t> to the root and swap values until we reach a parent node that is larger than or equal to its child node or we reach the root, similar to insert.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a:t>
            </a:fld>
            <a:endParaRPr lang="en-IN"/>
          </a:p>
        </p:txBody>
      </p:sp>
    </p:spTree>
    <p:extLst>
      <p:ext uri="{BB962C8B-B14F-4D97-AF65-F5344CB8AC3E}">
        <p14:creationId xmlns:p14="http://schemas.microsoft.com/office/powerpoint/2010/main" val="914787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support the insertion of a word that is a prefix of another word in the </a:t>
            </a:r>
            <a:r>
              <a:rPr lang="en-US" dirty="0" err="1"/>
              <a:t>trie</a:t>
            </a:r>
            <a:r>
              <a:rPr lang="en-US" dirty="0"/>
              <a:t>, we can allow internal nodes to become a square. Alternatively, if we want all square nodes to be leaf nodes, we can append a terminating character (e.g., ‘\n’) that is not part of the alphabet. This ensures that a string can’t be a prefix of another string in the </a:t>
            </a:r>
            <a:r>
              <a:rPr lang="en-US" dirty="0" err="1"/>
              <a:t>trie</a:t>
            </a:r>
            <a:r>
              <a:rPr lang="en-US" dirty="0"/>
              <a: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29</a:t>
            </a:fld>
            <a:endParaRPr lang="en-IN"/>
          </a:p>
        </p:txBody>
      </p:sp>
    </p:spTree>
    <p:extLst>
      <p:ext uri="{BB962C8B-B14F-4D97-AF65-F5344CB8AC3E}">
        <p14:creationId xmlns:p14="http://schemas.microsoft.com/office/powerpoint/2010/main" val="2537140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edges that are incident to node 1; therefore, the degree of node 1 is 2. The degree of node 2 is four because four edges are incident on it. Vertices 1 and 4 are not adjacent because they are not the endpoints of the same edge.</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36</a:t>
            </a:fld>
            <a:endParaRPr lang="en-IN"/>
          </a:p>
        </p:txBody>
      </p:sp>
    </p:spTree>
    <p:extLst>
      <p:ext uri="{BB962C8B-B14F-4D97-AF65-F5344CB8AC3E}">
        <p14:creationId xmlns:p14="http://schemas.microsoft.com/office/powerpoint/2010/main" val="43313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40</a:t>
            </a:fld>
            <a:endParaRPr lang="en-IN"/>
          </a:p>
        </p:txBody>
      </p:sp>
    </p:spTree>
    <p:extLst>
      <p:ext uri="{BB962C8B-B14F-4D97-AF65-F5344CB8AC3E}">
        <p14:creationId xmlns:p14="http://schemas.microsoft.com/office/powerpoint/2010/main" val="1825741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 is a subgraph of G because it contains no edge (a subset of the edges in G) and vertex 1 (a subset of the vertices in G).</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42</a:t>
            </a:fld>
            <a:endParaRPr lang="en-IN"/>
          </a:p>
        </p:txBody>
      </p:sp>
    </p:spTree>
    <p:extLst>
      <p:ext uri="{BB962C8B-B14F-4D97-AF65-F5344CB8AC3E}">
        <p14:creationId xmlns:p14="http://schemas.microsoft.com/office/powerpoint/2010/main" val="2156327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 is a subgraph of G because it contains no edge (a subset of the edges in G) and vertices 1 and 4 (a subset of the vertices in G).</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43</a:t>
            </a:fld>
            <a:endParaRPr lang="en-IN"/>
          </a:p>
        </p:txBody>
      </p:sp>
    </p:spTree>
    <p:extLst>
      <p:ext uri="{BB962C8B-B14F-4D97-AF65-F5344CB8AC3E}">
        <p14:creationId xmlns:p14="http://schemas.microsoft.com/office/powerpoint/2010/main" val="2736067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 path from 3 to any other vertex.</a:t>
            </a:r>
          </a:p>
        </p:txBody>
      </p:sp>
      <p:sp>
        <p:nvSpPr>
          <p:cNvPr id="4" name="Slide Number Placeholder 3"/>
          <p:cNvSpPr>
            <a:spLocks noGrp="1"/>
          </p:cNvSpPr>
          <p:nvPr>
            <p:ph type="sldNum" sz="quarter" idx="5"/>
          </p:nvPr>
        </p:nvSpPr>
        <p:spPr/>
        <p:txBody>
          <a:bodyPr/>
          <a:lstStyle/>
          <a:p>
            <a:fld id="{96D023D1-262B-4DDF-8F56-9181C2DC0BB3}" type="slidenum">
              <a:rPr lang="en-IN" smtClean="0"/>
              <a:t>48</a:t>
            </a:fld>
            <a:endParaRPr lang="en-IN"/>
          </a:p>
        </p:txBody>
      </p:sp>
    </p:spTree>
    <p:extLst>
      <p:ext uri="{BB962C8B-B14F-4D97-AF65-F5344CB8AC3E}">
        <p14:creationId xmlns:p14="http://schemas.microsoft.com/office/powerpoint/2010/main" val="3843574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connected subgraph has two properties. It is a subgraph that is also connected. A maximal connected subgraph is a subgraph to which we can’t add more edges or vertices without violating the properties of a connected subgraph. The top rectangle is the original graph. We are trying to determine whether the subgraphs in the bottom half are maximal connected subgraphs. The leftmost subgraph at the bottom is a connected subgraph; however, it is not a maximal connected subgraph because we can add more edges to it without violating the property of a connected subgraph. Similarly, the middle subgraph at the bottom is not a maximal connected subgraph. Node 9 is a maximal connected subgraph because we can’t add more edges or vertices to it while preserving the property of a connected subgraph.</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49</a:t>
            </a:fld>
            <a:endParaRPr lang="en-IN"/>
          </a:p>
        </p:txBody>
      </p:sp>
    </p:spTree>
    <p:extLst>
      <p:ext uri="{BB962C8B-B14F-4D97-AF65-F5344CB8AC3E}">
        <p14:creationId xmlns:p14="http://schemas.microsoft.com/office/powerpoint/2010/main" val="2502143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three subgraphs at the bottom are maximal connected subgraphs.</a:t>
            </a:r>
          </a:p>
        </p:txBody>
      </p:sp>
      <p:sp>
        <p:nvSpPr>
          <p:cNvPr id="4" name="Slide Number Placeholder 3"/>
          <p:cNvSpPr>
            <a:spLocks noGrp="1"/>
          </p:cNvSpPr>
          <p:nvPr>
            <p:ph type="sldNum" sz="quarter" idx="5"/>
          </p:nvPr>
        </p:nvSpPr>
        <p:spPr/>
        <p:txBody>
          <a:bodyPr/>
          <a:lstStyle/>
          <a:p>
            <a:fld id="{96D023D1-262B-4DDF-8F56-9181C2DC0BB3}" type="slidenum">
              <a:rPr lang="en-IN" smtClean="0"/>
              <a:t>50</a:t>
            </a:fld>
            <a:endParaRPr lang="en-IN"/>
          </a:p>
        </p:txBody>
      </p:sp>
    </p:spTree>
    <p:extLst>
      <p:ext uri="{BB962C8B-B14F-4D97-AF65-F5344CB8AC3E}">
        <p14:creationId xmlns:p14="http://schemas.microsoft.com/office/powerpoint/2010/main" val="1657564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not a tree because the path 1 2 5 1 is a cycle.</a:t>
            </a:r>
          </a:p>
        </p:txBody>
      </p:sp>
      <p:sp>
        <p:nvSpPr>
          <p:cNvPr id="4" name="Slide Number Placeholder 3"/>
          <p:cNvSpPr>
            <a:spLocks noGrp="1"/>
          </p:cNvSpPr>
          <p:nvPr>
            <p:ph type="sldNum" sz="quarter" idx="5"/>
          </p:nvPr>
        </p:nvSpPr>
        <p:spPr/>
        <p:txBody>
          <a:bodyPr/>
          <a:lstStyle/>
          <a:p>
            <a:fld id="{96D023D1-262B-4DDF-8F56-9181C2DC0BB3}" type="slidenum">
              <a:rPr lang="en-IN" smtClean="0"/>
              <a:t>51</a:t>
            </a:fld>
            <a:endParaRPr lang="en-IN"/>
          </a:p>
        </p:txBody>
      </p:sp>
    </p:spTree>
    <p:extLst>
      <p:ext uri="{BB962C8B-B14F-4D97-AF65-F5344CB8AC3E}">
        <p14:creationId xmlns:p14="http://schemas.microsoft.com/office/powerpoint/2010/main" val="3936062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a tree because the path 1 2 5 1 is a cycle.</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52</a:t>
            </a:fld>
            <a:endParaRPr lang="en-IN"/>
          </a:p>
        </p:txBody>
      </p:sp>
    </p:spTree>
    <p:extLst>
      <p:ext uri="{BB962C8B-B14F-4D97-AF65-F5344CB8AC3E}">
        <p14:creationId xmlns:p14="http://schemas.microsoft.com/office/powerpoint/2010/main" val="414979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element in a priority queue has a priority. In a max priority queue, a larger value means high priority. The elements are inserted in the priority queue using the enqueue operation, but when we delete an element, we always delete a node with the highest priority. In a min priority queue, a smaller value indicates higher priority.</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6</a:t>
            </a:fld>
            <a:endParaRPr lang="en-IN"/>
          </a:p>
        </p:txBody>
      </p:sp>
    </p:spTree>
    <p:extLst>
      <p:ext uri="{BB962C8B-B14F-4D97-AF65-F5344CB8AC3E}">
        <p14:creationId xmlns:p14="http://schemas.microsoft.com/office/powerpoint/2010/main" val="452267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a tree because the path 1 2 5 1 is a cycle.</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53</a:t>
            </a:fld>
            <a:endParaRPr lang="en-IN"/>
          </a:p>
        </p:txBody>
      </p:sp>
    </p:spTree>
    <p:extLst>
      <p:ext uri="{BB962C8B-B14F-4D97-AF65-F5344CB8AC3E}">
        <p14:creationId xmlns:p14="http://schemas.microsoft.com/office/powerpoint/2010/main" val="3222602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 tree because there are no cycles.</a:t>
            </a:r>
          </a:p>
        </p:txBody>
      </p:sp>
      <p:sp>
        <p:nvSpPr>
          <p:cNvPr id="4" name="Slide Number Placeholder 3"/>
          <p:cNvSpPr>
            <a:spLocks noGrp="1"/>
          </p:cNvSpPr>
          <p:nvPr>
            <p:ph type="sldNum" sz="quarter" idx="5"/>
          </p:nvPr>
        </p:nvSpPr>
        <p:spPr/>
        <p:txBody>
          <a:bodyPr/>
          <a:lstStyle/>
          <a:p>
            <a:fld id="{96D023D1-262B-4DDF-8F56-9181C2DC0BB3}" type="slidenum">
              <a:rPr lang="en-IN" smtClean="0"/>
              <a:t>54</a:t>
            </a:fld>
            <a:endParaRPr lang="en-IN"/>
          </a:p>
        </p:txBody>
      </p:sp>
    </p:spTree>
    <p:extLst>
      <p:ext uri="{BB962C8B-B14F-4D97-AF65-F5344CB8AC3E}">
        <p14:creationId xmlns:p14="http://schemas.microsoft.com/office/powerpoint/2010/main" val="1709402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a tree because the graph is not connected.</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55</a:t>
            </a:fld>
            <a:endParaRPr lang="en-IN"/>
          </a:p>
        </p:txBody>
      </p:sp>
    </p:spTree>
    <p:extLst>
      <p:ext uri="{BB962C8B-B14F-4D97-AF65-F5344CB8AC3E}">
        <p14:creationId xmlns:p14="http://schemas.microsoft.com/office/powerpoint/2010/main" val="1581225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a max-heap to implement the priority scheduling. If we want some ordering among applications with the same priority, we can keep additional information in a node, e.g., the arrival time of an application (which can be implemented using a counter). We can use arrival time to decide which application to prioritize among the applications with the same priority.</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a:t>
            </a:fld>
            <a:endParaRPr lang="en-IN"/>
          </a:p>
        </p:txBody>
      </p:sp>
    </p:spTree>
    <p:extLst>
      <p:ext uri="{BB962C8B-B14F-4D97-AF65-F5344CB8AC3E}">
        <p14:creationId xmlns:p14="http://schemas.microsoft.com/office/powerpoint/2010/main" val="1649623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trie</a:t>
            </a:r>
            <a:r>
              <a:rPr lang="en-US" dirty="0"/>
              <a:t> can be visualized as follows. Lets S be the set of all strings in the </a:t>
            </a:r>
            <a:r>
              <a:rPr lang="en-US" dirty="0" err="1"/>
              <a:t>trie</a:t>
            </a:r>
            <a:r>
              <a:rPr lang="en-US" dirty="0"/>
              <a:t>. S1 contains the set of unique characters at the starting position in the strings in S. If n1 is the size of S1, then there will be n1 children of the root corresponding to the characters in S1. Notice that S1 contains only two characters, b and s. The subtree rooted at child b of the root contains nodes corresponding to all strings that start with b. Let S2 be the set of substrings of all strings in S that start with b after skipping the starting b. If S3 is the set of unique characters at the starting position of the strings in S2 and n3 is the number of elements in S3, then there will be n3 children of node b corresponding to the characters in S3. Notice that S3 contains three characters e, </a:t>
            </a:r>
            <a:r>
              <a:rPr lang="en-US" dirty="0" err="1"/>
              <a:t>i</a:t>
            </a:r>
            <a:r>
              <a:rPr lang="en-US" dirty="0"/>
              <a:t>, and u. The subtree rooted at child e of b contains nodes corresponding to all the strings that start from string “be”.</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17</a:t>
            </a:fld>
            <a:endParaRPr lang="en-IN"/>
          </a:p>
        </p:txBody>
      </p:sp>
    </p:spTree>
    <p:extLst>
      <p:ext uri="{BB962C8B-B14F-4D97-AF65-F5344CB8AC3E}">
        <p14:creationId xmlns:p14="http://schemas.microsoft.com/office/powerpoint/2010/main" val="479401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search a word stone, we first check if s is a child of the root; if yes, we check if t is a child of s; if yes, we check if o is a child of t; if yes, we check if n is a child of o; if yes, we check if e is a child of n; if yes, we check if e is a leaf (external) node; if yes then “stone” is present in the </a:t>
            </a:r>
            <a:r>
              <a:rPr lang="en-US" dirty="0" err="1"/>
              <a:t>trie</a:t>
            </a:r>
            <a:r>
              <a:rPr lang="en-US" dirty="0"/>
              <a:t>. If the answer to a check is no at any point, then “stone” is not present in the </a:t>
            </a:r>
            <a:r>
              <a:rPr lang="en-US" dirty="0" err="1"/>
              <a:t>trie</a:t>
            </a:r>
            <a:r>
              <a:rPr lang="en-US" dirty="0"/>
              <a:t>. All the square nodes are external nodes representing the last character of a word stored in the </a:t>
            </a:r>
            <a:r>
              <a:rPr lang="en-US" dirty="0" err="1"/>
              <a:t>trie</a:t>
            </a:r>
            <a:r>
              <a:rPr lang="en-US" dirty="0"/>
              <a: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18</a:t>
            </a:fld>
            <a:endParaRPr lang="en-IN"/>
          </a:p>
        </p:txBody>
      </p:sp>
    </p:spTree>
    <p:extLst>
      <p:ext uri="{BB962C8B-B14F-4D97-AF65-F5344CB8AC3E}">
        <p14:creationId xmlns:p14="http://schemas.microsoft.com/office/powerpoint/2010/main" val="2979180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insert "bus", we check if b is a child of the root. Because the answer is true, we move to b. We now check if u is a child of b. Because the answer is true, we move to u. We now check if s is a child of u. Because this is not true, we create a new node containing s. Because s is the last character of the input string, we make this node a square (external) node.</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21</a:t>
            </a:fld>
            <a:endParaRPr lang="en-IN"/>
          </a:p>
        </p:txBody>
      </p:sp>
    </p:spTree>
    <p:extLst>
      <p:ext uri="{BB962C8B-B14F-4D97-AF65-F5344CB8AC3E}">
        <p14:creationId xmlns:p14="http://schemas.microsoft.com/office/powerpoint/2010/main" val="4002578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store the children of a node in a linked-list. A node contains a reference to its first child. A node also contains a reference to its right (or next) sibling. The resulting tree looks something like this. </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24</a:t>
            </a:fld>
            <a:endParaRPr lang="en-IN"/>
          </a:p>
        </p:txBody>
      </p:sp>
    </p:spTree>
    <p:extLst>
      <p:ext uri="{BB962C8B-B14F-4D97-AF65-F5344CB8AC3E}">
        <p14:creationId xmlns:p14="http://schemas.microsoft.com/office/powerpoint/2010/main" val="3131058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every level, we may need to walk the entire linked list to search for a particular child. The maximum number of nodes in a linked list can be d, where d is the size of the alphabet.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26</a:t>
            </a:fld>
            <a:endParaRPr lang="en-IN"/>
          </a:p>
        </p:txBody>
      </p:sp>
    </p:spTree>
    <p:extLst>
      <p:ext uri="{BB962C8B-B14F-4D97-AF65-F5344CB8AC3E}">
        <p14:creationId xmlns:p14="http://schemas.microsoft.com/office/powerpoint/2010/main" val="417537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array representation, each node contains references to d children, where d is the size of the alphabet. Additionally, a tree node also has an additional field to track the external nodes. To make the kth character of the alphabet a child of node n, we can create a new node and insert it at index k in the children field of n. Searching the kth character in the children can be done in O(1) step using an array. In contrast, the linked-list based implementation takes O(d) operations to search the kth character in the children.</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27</a:t>
            </a:fld>
            <a:endParaRPr lang="en-IN"/>
          </a:p>
        </p:txBody>
      </p:sp>
    </p:spTree>
    <p:extLst>
      <p:ext uri="{BB962C8B-B14F-4D97-AF65-F5344CB8AC3E}">
        <p14:creationId xmlns:p14="http://schemas.microsoft.com/office/powerpoint/2010/main" val="2910121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D1AF-9324-9C66-6EF1-DAF976DF7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5338C6-3CF4-B219-991B-F4EEBC384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39ADB6-C870-C377-A56E-EA2BAC097C9B}"/>
              </a:ext>
            </a:extLst>
          </p:cNvPr>
          <p:cNvSpPr>
            <a:spLocks noGrp="1"/>
          </p:cNvSpPr>
          <p:nvPr>
            <p:ph type="dt" sz="half" idx="10"/>
          </p:nvPr>
        </p:nvSpPr>
        <p:spPr/>
        <p:txBody>
          <a:bodyPr/>
          <a:lstStyle/>
          <a:p>
            <a:fld id="{086C7DE1-8BF1-46DE-9186-9717339E9422}" type="datetimeFigureOut">
              <a:rPr lang="en-IN" smtClean="0"/>
              <a:t>09-05-2023</a:t>
            </a:fld>
            <a:endParaRPr lang="en-IN"/>
          </a:p>
        </p:txBody>
      </p:sp>
      <p:sp>
        <p:nvSpPr>
          <p:cNvPr id="5" name="Footer Placeholder 4">
            <a:extLst>
              <a:ext uri="{FF2B5EF4-FFF2-40B4-BE49-F238E27FC236}">
                <a16:creationId xmlns:a16="http://schemas.microsoft.com/office/drawing/2014/main" id="{A85F1051-642F-A484-23D8-0137E1330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B95EA-8454-93A6-5EEE-021D79B8DEC6}"/>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45606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811B-8382-9D08-2F4C-80997B8F96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0E3829-1096-0B69-8360-41EF3A06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5AEED-7E92-D8A4-5959-8E4AC2C61B77}"/>
              </a:ext>
            </a:extLst>
          </p:cNvPr>
          <p:cNvSpPr>
            <a:spLocks noGrp="1"/>
          </p:cNvSpPr>
          <p:nvPr>
            <p:ph type="dt" sz="half" idx="10"/>
          </p:nvPr>
        </p:nvSpPr>
        <p:spPr/>
        <p:txBody>
          <a:bodyPr/>
          <a:lstStyle/>
          <a:p>
            <a:fld id="{086C7DE1-8BF1-46DE-9186-9717339E9422}" type="datetimeFigureOut">
              <a:rPr lang="en-IN" smtClean="0"/>
              <a:t>09-05-2023</a:t>
            </a:fld>
            <a:endParaRPr lang="en-IN"/>
          </a:p>
        </p:txBody>
      </p:sp>
      <p:sp>
        <p:nvSpPr>
          <p:cNvPr id="5" name="Footer Placeholder 4">
            <a:extLst>
              <a:ext uri="{FF2B5EF4-FFF2-40B4-BE49-F238E27FC236}">
                <a16:creationId xmlns:a16="http://schemas.microsoft.com/office/drawing/2014/main" id="{22AF151F-DACC-0CB1-D183-8B7813481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283EB-30B8-CDDA-2B64-62E66E990E68}"/>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31913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BA702-B390-74C4-98B6-F9F887DAF8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6D40B-FBD9-B895-DFA7-028D8D494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13793-0656-5A4B-C316-E4358B844F6F}"/>
              </a:ext>
            </a:extLst>
          </p:cNvPr>
          <p:cNvSpPr>
            <a:spLocks noGrp="1"/>
          </p:cNvSpPr>
          <p:nvPr>
            <p:ph type="dt" sz="half" idx="10"/>
          </p:nvPr>
        </p:nvSpPr>
        <p:spPr/>
        <p:txBody>
          <a:bodyPr/>
          <a:lstStyle/>
          <a:p>
            <a:fld id="{086C7DE1-8BF1-46DE-9186-9717339E9422}" type="datetimeFigureOut">
              <a:rPr lang="en-IN" smtClean="0"/>
              <a:t>09-05-2023</a:t>
            </a:fld>
            <a:endParaRPr lang="en-IN"/>
          </a:p>
        </p:txBody>
      </p:sp>
      <p:sp>
        <p:nvSpPr>
          <p:cNvPr id="5" name="Footer Placeholder 4">
            <a:extLst>
              <a:ext uri="{FF2B5EF4-FFF2-40B4-BE49-F238E27FC236}">
                <a16:creationId xmlns:a16="http://schemas.microsoft.com/office/drawing/2014/main" id="{B02583FA-4DCE-0E96-EAE7-BE3F8C1F0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80F10-445E-A0B3-52BB-88B5C0700A5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89651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2D4C-0850-ACF6-83B6-9A07F9CC06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C7EC9B-52F4-FAF0-E556-5C9BB7C66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93CE4-EFC5-E654-DDCA-3B51A6E112D5}"/>
              </a:ext>
            </a:extLst>
          </p:cNvPr>
          <p:cNvSpPr>
            <a:spLocks noGrp="1"/>
          </p:cNvSpPr>
          <p:nvPr>
            <p:ph type="dt" sz="half" idx="10"/>
          </p:nvPr>
        </p:nvSpPr>
        <p:spPr/>
        <p:txBody>
          <a:bodyPr/>
          <a:lstStyle/>
          <a:p>
            <a:fld id="{086C7DE1-8BF1-46DE-9186-9717339E9422}" type="datetimeFigureOut">
              <a:rPr lang="en-IN" smtClean="0"/>
              <a:t>09-05-2023</a:t>
            </a:fld>
            <a:endParaRPr lang="en-IN"/>
          </a:p>
        </p:txBody>
      </p:sp>
      <p:sp>
        <p:nvSpPr>
          <p:cNvPr id="5" name="Footer Placeholder 4">
            <a:extLst>
              <a:ext uri="{FF2B5EF4-FFF2-40B4-BE49-F238E27FC236}">
                <a16:creationId xmlns:a16="http://schemas.microsoft.com/office/drawing/2014/main" id="{D0483A69-83FA-047C-BA87-479AA3BCA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80BC4-35AD-44A2-01F6-400DAF7552FB}"/>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3924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F195-B312-5768-BC86-C76BFE32E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1487B0-65EE-2B68-2088-14F7C1FE9A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31F71-B21C-2AAE-2F8E-71B2858724FE}"/>
              </a:ext>
            </a:extLst>
          </p:cNvPr>
          <p:cNvSpPr>
            <a:spLocks noGrp="1"/>
          </p:cNvSpPr>
          <p:nvPr>
            <p:ph type="dt" sz="half" idx="10"/>
          </p:nvPr>
        </p:nvSpPr>
        <p:spPr/>
        <p:txBody>
          <a:bodyPr/>
          <a:lstStyle/>
          <a:p>
            <a:fld id="{086C7DE1-8BF1-46DE-9186-9717339E9422}" type="datetimeFigureOut">
              <a:rPr lang="en-IN" smtClean="0"/>
              <a:t>09-05-2023</a:t>
            </a:fld>
            <a:endParaRPr lang="en-IN"/>
          </a:p>
        </p:txBody>
      </p:sp>
      <p:sp>
        <p:nvSpPr>
          <p:cNvPr id="5" name="Footer Placeholder 4">
            <a:extLst>
              <a:ext uri="{FF2B5EF4-FFF2-40B4-BE49-F238E27FC236}">
                <a16:creationId xmlns:a16="http://schemas.microsoft.com/office/drawing/2014/main" id="{DA05EC05-2EB0-980D-4D51-41EB61033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232CE-2256-C7E4-4104-E88B32D438F2}"/>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95717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D4F7-846D-2BB3-F80E-219E84B998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B7893-315D-3ED5-F77E-CE8BD8539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9A9D5C-FCBF-A7AA-033D-045200F24A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C392DC-916E-D2E7-6E9D-EF313F368415}"/>
              </a:ext>
            </a:extLst>
          </p:cNvPr>
          <p:cNvSpPr>
            <a:spLocks noGrp="1"/>
          </p:cNvSpPr>
          <p:nvPr>
            <p:ph type="dt" sz="half" idx="10"/>
          </p:nvPr>
        </p:nvSpPr>
        <p:spPr/>
        <p:txBody>
          <a:bodyPr/>
          <a:lstStyle/>
          <a:p>
            <a:fld id="{086C7DE1-8BF1-46DE-9186-9717339E9422}" type="datetimeFigureOut">
              <a:rPr lang="en-IN" smtClean="0"/>
              <a:t>09-05-2023</a:t>
            </a:fld>
            <a:endParaRPr lang="en-IN"/>
          </a:p>
        </p:txBody>
      </p:sp>
      <p:sp>
        <p:nvSpPr>
          <p:cNvPr id="6" name="Footer Placeholder 5">
            <a:extLst>
              <a:ext uri="{FF2B5EF4-FFF2-40B4-BE49-F238E27FC236}">
                <a16:creationId xmlns:a16="http://schemas.microsoft.com/office/drawing/2014/main" id="{A192FFA4-7CC9-2D5D-67BF-E2AA51FD29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565BF-7A0C-88A9-D827-774DC4BD34D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13538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9AE9-1FFE-BBFC-99FC-0092712229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6AE20-66DC-6605-4B5E-420BEE6EB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6EF89A-CE7D-B16B-FCF6-4DB946C4FD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AC799F-EA2D-3F1A-A15C-9F4BE24C0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C085A-2B84-4195-7D7D-61B105BEC1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B25A63-5A4A-D055-97AB-60312DEAF1D8}"/>
              </a:ext>
            </a:extLst>
          </p:cNvPr>
          <p:cNvSpPr>
            <a:spLocks noGrp="1"/>
          </p:cNvSpPr>
          <p:nvPr>
            <p:ph type="dt" sz="half" idx="10"/>
          </p:nvPr>
        </p:nvSpPr>
        <p:spPr/>
        <p:txBody>
          <a:bodyPr/>
          <a:lstStyle/>
          <a:p>
            <a:fld id="{086C7DE1-8BF1-46DE-9186-9717339E9422}" type="datetimeFigureOut">
              <a:rPr lang="en-IN" smtClean="0"/>
              <a:t>09-05-2023</a:t>
            </a:fld>
            <a:endParaRPr lang="en-IN"/>
          </a:p>
        </p:txBody>
      </p:sp>
      <p:sp>
        <p:nvSpPr>
          <p:cNvPr id="8" name="Footer Placeholder 7">
            <a:extLst>
              <a:ext uri="{FF2B5EF4-FFF2-40B4-BE49-F238E27FC236}">
                <a16:creationId xmlns:a16="http://schemas.microsoft.com/office/drawing/2014/main" id="{972D2146-8931-ED5C-5E05-C6092B3E52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15DB0-AF04-5B72-BC00-700B7CFA32D4}"/>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91764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C167-1A24-E763-5E75-1AF0EC7DA2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0B4E81-038D-02C0-82BB-849BAE8E92CA}"/>
              </a:ext>
            </a:extLst>
          </p:cNvPr>
          <p:cNvSpPr>
            <a:spLocks noGrp="1"/>
          </p:cNvSpPr>
          <p:nvPr>
            <p:ph type="dt" sz="half" idx="10"/>
          </p:nvPr>
        </p:nvSpPr>
        <p:spPr/>
        <p:txBody>
          <a:bodyPr/>
          <a:lstStyle/>
          <a:p>
            <a:fld id="{086C7DE1-8BF1-46DE-9186-9717339E9422}" type="datetimeFigureOut">
              <a:rPr lang="en-IN" smtClean="0"/>
              <a:t>09-05-2023</a:t>
            </a:fld>
            <a:endParaRPr lang="en-IN"/>
          </a:p>
        </p:txBody>
      </p:sp>
      <p:sp>
        <p:nvSpPr>
          <p:cNvPr id="4" name="Footer Placeholder 3">
            <a:extLst>
              <a:ext uri="{FF2B5EF4-FFF2-40B4-BE49-F238E27FC236}">
                <a16:creationId xmlns:a16="http://schemas.microsoft.com/office/drawing/2014/main" id="{CC442620-FCC1-BDEB-35FC-AAFD4319F3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E1D7B4-293E-407C-18A1-501814BB492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8865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838216-2D9E-71C7-9EEC-480CA0FFAC43}"/>
              </a:ext>
            </a:extLst>
          </p:cNvPr>
          <p:cNvSpPr>
            <a:spLocks noGrp="1"/>
          </p:cNvSpPr>
          <p:nvPr>
            <p:ph type="dt" sz="half" idx="10"/>
          </p:nvPr>
        </p:nvSpPr>
        <p:spPr/>
        <p:txBody>
          <a:bodyPr/>
          <a:lstStyle/>
          <a:p>
            <a:fld id="{086C7DE1-8BF1-46DE-9186-9717339E9422}" type="datetimeFigureOut">
              <a:rPr lang="en-IN" smtClean="0"/>
              <a:t>09-05-2023</a:t>
            </a:fld>
            <a:endParaRPr lang="en-IN"/>
          </a:p>
        </p:txBody>
      </p:sp>
      <p:sp>
        <p:nvSpPr>
          <p:cNvPr id="3" name="Footer Placeholder 2">
            <a:extLst>
              <a:ext uri="{FF2B5EF4-FFF2-40B4-BE49-F238E27FC236}">
                <a16:creationId xmlns:a16="http://schemas.microsoft.com/office/drawing/2014/main" id="{5E144BD7-77D9-B57C-47C1-E9E3BD5F64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563679-56B7-5AF6-5815-8FC5FD59187F}"/>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09432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53F8-F602-D933-C8CB-5197C80A8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A84B45-8B74-1287-CAC5-7186144A8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38BA25-46B2-5D47-5DF7-4B37423AF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7E359-619D-E629-7681-09BA3A1334D9}"/>
              </a:ext>
            </a:extLst>
          </p:cNvPr>
          <p:cNvSpPr>
            <a:spLocks noGrp="1"/>
          </p:cNvSpPr>
          <p:nvPr>
            <p:ph type="dt" sz="half" idx="10"/>
          </p:nvPr>
        </p:nvSpPr>
        <p:spPr/>
        <p:txBody>
          <a:bodyPr/>
          <a:lstStyle/>
          <a:p>
            <a:fld id="{086C7DE1-8BF1-46DE-9186-9717339E9422}" type="datetimeFigureOut">
              <a:rPr lang="en-IN" smtClean="0"/>
              <a:t>09-05-2023</a:t>
            </a:fld>
            <a:endParaRPr lang="en-IN"/>
          </a:p>
        </p:txBody>
      </p:sp>
      <p:sp>
        <p:nvSpPr>
          <p:cNvPr id="6" name="Footer Placeholder 5">
            <a:extLst>
              <a:ext uri="{FF2B5EF4-FFF2-40B4-BE49-F238E27FC236}">
                <a16:creationId xmlns:a16="http://schemas.microsoft.com/office/drawing/2014/main" id="{B1B9357D-2C97-C80E-F1DA-6BE015E55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5324A9-2C89-5B81-B431-5056445105F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30282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1A10-D0D4-CA6E-283C-9F5B7DC71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42C4D2-D28E-0FDC-8E80-C1C4096DB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DC1BB4-7F83-6C66-565B-C4AA3F679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B8924-8820-32E4-90CE-70D3FAB082D8}"/>
              </a:ext>
            </a:extLst>
          </p:cNvPr>
          <p:cNvSpPr>
            <a:spLocks noGrp="1"/>
          </p:cNvSpPr>
          <p:nvPr>
            <p:ph type="dt" sz="half" idx="10"/>
          </p:nvPr>
        </p:nvSpPr>
        <p:spPr/>
        <p:txBody>
          <a:bodyPr/>
          <a:lstStyle/>
          <a:p>
            <a:fld id="{086C7DE1-8BF1-46DE-9186-9717339E9422}" type="datetimeFigureOut">
              <a:rPr lang="en-IN" smtClean="0"/>
              <a:t>09-05-2023</a:t>
            </a:fld>
            <a:endParaRPr lang="en-IN"/>
          </a:p>
        </p:txBody>
      </p:sp>
      <p:sp>
        <p:nvSpPr>
          <p:cNvPr id="6" name="Footer Placeholder 5">
            <a:extLst>
              <a:ext uri="{FF2B5EF4-FFF2-40B4-BE49-F238E27FC236}">
                <a16:creationId xmlns:a16="http://schemas.microsoft.com/office/drawing/2014/main" id="{909AAFD0-F8FB-DA40-8D8E-F27185869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206960-C1AA-3DAC-CCA2-6FA94B8DAD31}"/>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4216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0A1842-4A7D-774D-0109-D89CFFE51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964C7E-D017-8D6E-4CCC-A824E5C1F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AAB89-A6B5-7410-1151-4E386211E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C7DE1-8BF1-46DE-9186-9717339E9422}" type="datetimeFigureOut">
              <a:rPr lang="en-IN" smtClean="0"/>
              <a:t>09-05-2023</a:t>
            </a:fld>
            <a:endParaRPr lang="en-IN"/>
          </a:p>
        </p:txBody>
      </p:sp>
      <p:sp>
        <p:nvSpPr>
          <p:cNvPr id="5" name="Footer Placeholder 4">
            <a:extLst>
              <a:ext uri="{FF2B5EF4-FFF2-40B4-BE49-F238E27FC236}">
                <a16:creationId xmlns:a16="http://schemas.microsoft.com/office/drawing/2014/main" id="{BCBB3265-0878-69BA-A663-2E269DF03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1C5BCA-61BD-93F0-D71D-A20B714E5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94FD2-EEFC-4BA9-B8BC-A6FA6AD44F57}" type="slidenum">
              <a:rPr lang="en-IN" smtClean="0"/>
              <a:t>‹#›</a:t>
            </a:fld>
            <a:endParaRPr lang="en-IN"/>
          </a:p>
        </p:txBody>
      </p:sp>
    </p:spTree>
    <p:extLst>
      <p:ext uri="{BB962C8B-B14F-4D97-AF65-F5344CB8AC3E}">
        <p14:creationId xmlns:p14="http://schemas.microsoft.com/office/powerpoint/2010/main" val="173688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Tri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37D8-BB48-B85E-1A1C-0C8321E34DC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FA5C938-DC48-5BA7-72FA-1BD592AE43E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248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6D26-7D67-4886-0DA2-DA85A206C853}"/>
              </a:ext>
            </a:extLst>
          </p:cNvPr>
          <p:cNvSpPr>
            <a:spLocks noGrp="1"/>
          </p:cNvSpPr>
          <p:nvPr>
            <p:ph type="title"/>
          </p:nvPr>
        </p:nvSpPr>
        <p:spPr/>
        <p:txBody>
          <a:bodyPr/>
          <a:lstStyle/>
          <a:p>
            <a:r>
              <a:rPr lang="en-US" dirty="0"/>
              <a:t>Max-priority queue ADT</a:t>
            </a:r>
            <a:endParaRPr lang="en-IN" dirty="0"/>
          </a:p>
        </p:txBody>
      </p:sp>
      <p:sp>
        <p:nvSpPr>
          <p:cNvPr id="3" name="Content Placeholder 2">
            <a:extLst>
              <a:ext uri="{FF2B5EF4-FFF2-40B4-BE49-F238E27FC236}">
                <a16:creationId xmlns:a16="http://schemas.microsoft.com/office/drawing/2014/main" id="{4E805377-DBC2-41BE-B7A7-8CD941963B03}"/>
              </a:ext>
            </a:extLst>
          </p:cNvPr>
          <p:cNvSpPr>
            <a:spLocks noGrp="1"/>
          </p:cNvSpPr>
          <p:nvPr>
            <p:ph idx="1"/>
          </p:nvPr>
        </p:nvSpPr>
        <p:spPr/>
        <p:txBody>
          <a:bodyPr/>
          <a:lstStyle/>
          <a:p>
            <a:r>
              <a:rPr lang="en-US" dirty="0">
                <a:solidFill>
                  <a:srgbClr val="0070C0"/>
                </a:solidFill>
              </a:rPr>
              <a:t>Greater value means higher priority</a:t>
            </a:r>
          </a:p>
          <a:p>
            <a:endParaRPr lang="en-US" dirty="0"/>
          </a:p>
          <a:p>
            <a:r>
              <a:rPr lang="en-US" dirty="0"/>
              <a:t>Insert(S, x) : inserts an element x to set S</a:t>
            </a:r>
          </a:p>
          <a:p>
            <a:r>
              <a:rPr lang="en-US" dirty="0"/>
              <a:t>Maximum(S): returns the element of S with the largest key</a:t>
            </a:r>
          </a:p>
          <a:p>
            <a:r>
              <a:rPr lang="en-US" dirty="0"/>
              <a:t>Extract-Max(S): removes and returns the element with largest key</a:t>
            </a:r>
          </a:p>
          <a:p>
            <a:r>
              <a:rPr lang="en-US" dirty="0"/>
              <a:t>Increase-Key(S, </a:t>
            </a:r>
            <a:r>
              <a:rPr lang="en-US" dirty="0" err="1"/>
              <a:t>i</a:t>
            </a:r>
            <a:r>
              <a:rPr lang="en-US" dirty="0"/>
              <a:t>, k): increases the key value of the </a:t>
            </a:r>
            <a:r>
              <a:rPr lang="en-US" dirty="0" err="1"/>
              <a:t>ith</a:t>
            </a:r>
            <a:r>
              <a:rPr lang="en-US" dirty="0"/>
              <a:t> element to k</a:t>
            </a:r>
          </a:p>
          <a:p>
            <a:endParaRPr lang="en-US" dirty="0"/>
          </a:p>
          <a:p>
            <a:r>
              <a:rPr lang="en-US" dirty="0">
                <a:solidFill>
                  <a:srgbClr val="0070C0"/>
                </a:solidFill>
              </a:rPr>
              <a:t>We can use a max heap to implement max-priority queue</a:t>
            </a:r>
            <a:endParaRPr lang="en-IN" dirty="0">
              <a:solidFill>
                <a:srgbClr val="0070C0"/>
              </a:solidFill>
            </a:endParaRPr>
          </a:p>
          <a:p>
            <a:endParaRPr lang="en-IN" dirty="0"/>
          </a:p>
        </p:txBody>
      </p:sp>
    </p:spTree>
    <p:extLst>
      <p:ext uri="{BB962C8B-B14F-4D97-AF65-F5344CB8AC3E}">
        <p14:creationId xmlns:p14="http://schemas.microsoft.com/office/powerpoint/2010/main" val="78017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6D26-7D67-4886-0DA2-DA85A206C853}"/>
              </a:ext>
            </a:extLst>
          </p:cNvPr>
          <p:cNvSpPr>
            <a:spLocks noGrp="1"/>
          </p:cNvSpPr>
          <p:nvPr>
            <p:ph type="title"/>
          </p:nvPr>
        </p:nvSpPr>
        <p:spPr/>
        <p:txBody>
          <a:bodyPr/>
          <a:lstStyle/>
          <a:p>
            <a:r>
              <a:rPr lang="en-US" dirty="0"/>
              <a:t>Min-priority queue ADT</a:t>
            </a:r>
            <a:endParaRPr lang="en-IN" dirty="0"/>
          </a:p>
        </p:txBody>
      </p:sp>
      <p:sp>
        <p:nvSpPr>
          <p:cNvPr id="3" name="Content Placeholder 2">
            <a:extLst>
              <a:ext uri="{FF2B5EF4-FFF2-40B4-BE49-F238E27FC236}">
                <a16:creationId xmlns:a16="http://schemas.microsoft.com/office/drawing/2014/main" id="{4E805377-DBC2-41BE-B7A7-8CD941963B03}"/>
              </a:ext>
            </a:extLst>
          </p:cNvPr>
          <p:cNvSpPr>
            <a:spLocks noGrp="1"/>
          </p:cNvSpPr>
          <p:nvPr>
            <p:ph idx="1"/>
          </p:nvPr>
        </p:nvSpPr>
        <p:spPr/>
        <p:txBody>
          <a:bodyPr>
            <a:normAutofit/>
          </a:bodyPr>
          <a:lstStyle/>
          <a:p>
            <a:r>
              <a:rPr lang="en-US" dirty="0">
                <a:solidFill>
                  <a:srgbClr val="0070C0"/>
                </a:solidFill>
              </a:rPr>
              <a:t>Smaller value means lower priority</a:t>
            </a:r>
            <a:endParaRPr lang="en-US" dirty="0"/>
          </a:p>
          <a:p>
            <a:endParaRPr lang="en-US" dirty="0"/>
          </a:p>
          <a:p>
            <a:r>
              <a:rPr lang="en-US" dirty="0"/>
              <a:t>Insert(S, x) : inserts an element x to set S</a:t>
            </a:r>
          </a:p>
          <a:p>
            <a:r>
              <a:rPr lang="en-US" dirty="0"/>
              <a:t>Minimum(S): returns the element of S with the smallest key</a:t>
            </a:r>
          </a:p>
          <a:p>
            <a:r>
              <a:rPr lang="en-US" dirty="0"/>
              <a:t>Extract-Min(S): removes and returns the element with smallest key</a:t>
            </a:r>
          </a:p>
          <a:p>
            <a:r>
              <a:rPr lang="en-US" dirty="0"/>
              <a:t>Decrease-Key(S, </a:t>
            </a:r>
            <a:r>
              <a:rPr lang="en-US" dirty="0" err="1"/>
              <a:t>i</a:t>
            </a:r>
            <a:r>
              <a:rPr lang="en-US" dirty="0"/>
              <a:t>, k): decreases the key value of the </a:t>
            </a:r>
            <a:r>
              <a:rPr lang="en-US" dirty="0" err="1"/>
              <a:t>ith</a:t>
            </a:r>
            <a:r>
              <a:rPr lang="en-US" dirty="0"/>
              <a:t> element to k</a:t>
            </a:r>
          </a:p>
          <a:p>
            <a:endParaRPr lang="en-US" dirty="0"/>
          </a:p>
          <a:p>
            <a:r>
              <a:rPr lang="en-US" dirty="0">
                <a:solidFill>
                  <a:srgbClr val="0070C0"/>
                </a:solidFill>
              </a:rPr>
              <a:t>We can use a min heap to implement min-priority queue</a:t>
            </a:r>
            <a:endParaRPr lang="en-IN" dirty="0">
              <a:solidFill>
                <a:srgbClr val="0070C0"/>
              </a:solidFill>
            </a:endParaRPr>
          </a:p>
        </p:txBody>
      </p:sp>
    </p:spTree>
    <p:extLst>
      <p:ext uri="{BB962C8B-B14F-4D97-AF65-F5344CB8AC3E}">
        <p14:creationId xmlns:p14="http://schemas.microsoft.com/office/powerpoint/2010/main" val="308620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960E-9F1C-6D95-C648-9527359F5359}"/>
              </a:ext>
            </a:extLst>
          </p:cNvPr>
          <p:cNvSpPr>
            <a:spLocks noGrp="1"/>
          </p:cNvSpPr>
          <p:nvPr>
            <p:ph type="title"/>
          </p:nvPr>
        </p:nvSpPr>
        <p:spPr/>
        <p:txBody>
          <a:bodyPr/>
          <a:lstStyle/>
          <a:p>
            <a:r>
              <a:rPr lang="en-IN" dirty="0"/>
              <a:t>Reference book</a:t>
            </a:r>
          </a:p>
        </p:txBody>
      </p:sp>
      <p:sp>
        <p:nvSpPr>
          <p:cNvPr id="3" name="Content Placeholder 2">
            <a:extLst>
              <a:ext uri="{FF2B5EF4-FFF2-40B4-BE49-F238E27FC236}">
                <a16:creationId xmlns:a16="http://schemas.microsoft.com/office/drawing/2014/main" id="{5FBCAAA4-20E4-B71F-924B-6C92554759B1}"/>
              </a:ext>
            </a:extLst>
          </p:cNvPr>
          <p:cNvSpPr>
            <a:spLocks noGrp="1"/>
          </p:cNvSpPr>
          <p:nvPr>
            <p:ph idx="1"/>
          </p:nvPr>
        </p:nvSpPr>
        <p:spPr/>
        <p:txBody>
          <a:bodyPr/>
          <a:lstStyle/>
          <a:p>
            <a:r>
              <a:rPr lang="en-IN" dirty="0"/>
              <a:t>Algorithm Design, Goodrich and </a:t>
            </a:r>
            <a:r>
              <a:rPr lang="en-IN" dirty="0" err="1"/>
              <a:t>Tamassia</a:t>
            </a:r>
            <a:endParaRPr lang="en-IN" dirty="0"/>
          </a:p>
        </p:txBody>
      </p:sp>
    </p:spTree>
    <p:extLst>
      <p:ext uri="{BB962C8B-B14F-4D97-AF65-F5344CB8AC3E}">
        <p14:creationId xmlns:p14="http://schemas.microsoft.com/office/powerpoint/2010/main" val="809645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E2FC-CC4D-3547-FFC5-2B0B3F4F3E0E}"/>
              </a:ext>
            </a:extLst>
          </p:cNvPr>
          <p:cNvSpPr>
            <a:spLocks noGrp="1"/>
          </p:cNvSpPr>
          <p:nvPr>
            <p:ph type="title"/>
          </p:nvPr>
        </p:nvSpPr>
        <p:spPr/>
        <p:txBody>
          <a:bodyPr/>
          <a:lstStyle/>
          <a:p>
            <a:r>
              <a:rPr lang="en-IN" dirty="0"/>
              <a:t>Tries</a:t>
            </a:r>
          </a:p>
        </p:txBody>
      </p:sp>
      <p:sp>
        <p:nvSpPr>
          <p:cNvPr id="3" name="Text Placeholder 2">
            <a:extLst>
              <a:ext uri="{FF2B5EF4-FFF2-40B4-BE49-F238E27FC236}">
                <a16:creationId xmlns:a16="http://schemas.microsoft.com/office/drawing/2014/main" id="{0C00962F-F6EE-110E-94EA-70401F7CEC6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30649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3292-72FF-81B9-CA93-5AC766EE04E9}"/>
              </a:ext>
            </a:extLst>
          </p:cNvPr>
          <p:cNvSpPr>
            <a:spLocks noGrp="1"/>
          </p:cNvSpPr>
          <p:nvPr>
            <p:ph type="title"/>
          </p:nvPr>
        </p:nvSpPr>
        <p:spPr/>
        <p:txBody>
          <a:bodyPr/>
          <a:lstStyle/>
          <a:p>
            <a:r>
              <a:rPr lang="en-IN" dirty="0"/>
              <a:t>Tries</a:t>
            </a:r>
          </a:p>
        </p:txBody>
      </p:sp>
      <p:sp>
        <p:nvSpPr>
          <p:cNvPr id="3" name="Content Placeholder 2">
            <a:extLst>
              <a:ext uri="{FF2B5EF4-FFF2-40B4-BE49-F238E27FC236}">
                <a16:creationId xmlns:a16="http://schemas.microsoft.com/office/drawing/2014/main" id="{B068018B-94CB-8233-6B64-40B88A038771}"/>
              </a:ext>
            </a:extLst>
          </p:cNvPr>
          <p:cNvSpPr>
            <a:spLocks noGrp="1"/>
          </p:cNvSpPr>
          <p:nvPr>
            <p:ph idx="1"/>
          </p:nvPr>
        </p:nvSpPr>
        <p:spPr/>
        <p:txBody>
          <a:bodyPr/>
          <a:lstStyle/>
          <a:p>
            <a:r>
              <a:rPr lang="en-IN" dirty="0"/>
              <a:t>Read chapter-9.2 from Goodrich and </a:t>
            </a:r>
            <a:r>
              <a:rPr lang="en-IN" dirty="0" err="1"/>
              <a:t>Tamassia</a:t>
            </a:r>
            <a:endParaRPr lang="en-IN" dirty="0"/>
          </a:p>
          <a:p>
            <a:endParaRPr lang="en-IN" dirty="0"/>
          </a:p>
          <a:p>
            <a:r>
              <a:rPr lang="en-IN" dirty="0">
                <a:hlinkClick r:id="rId2"/>
              </a:rPr>
              <a:t>https://en.wikipedia.org/wiki/Trie</a:t>
            </a:r>
            <a:endParaRPr lang="en-IN" dirty="0"/>
          </a:p>
        </p:txBody>
      </p:sp>
    </p:spTree>
    <p:extLst>
      <p:ext uri="{BB962C8B-B14F-4D97-AF65-F5344CB8AC3E}">
        <p14:creationId xmlns:p14="http://schemas.microsoft.com/office/powerpoint/2010/main" val="358354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0D0D-6F6B-47C6-535A-7BC0CBF34207}"/>
              </a:ext>
            </a:extLst>
          </p:cNvPr>
          <p:cNvSpPr>
            <a:spLocks noGrp="1"/>
          </p:cNvSpPr>
          <p:nvPr>
            <p:ph type="title"/>
          </p:nvPr>
        </p:nvSpPr>
        <p:spPr/>
        <p:txBody>
          <a:bodyPr/>
          <a:lstStyle/>
          <a:p>
            <a:r>
              <a:rPr lang="en-IN" dirty="0"/>
              <a:t>Tries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D5EB0D-6DF3-A076-7F7F-1FD4B32D8E3A}"/>
                  </a:ext>
                </a:extLst>
              </p:cNvPr>
              <p:cNvSpPr>
                <a:spLocks noGrp="1"/>
              </p:cNvSpPr>
              <p:nvPr>
                <p:ph idx="1"/>
              </p:nvPr>
            </p:nvSpPr>
            <p:spPr/>
            <p:txBody>
              <a:bodyPr/>
              <a:lstStyle/>
              <a:p>
                <a:r>
                  <a:rPr lang="en-IN" dirty="0"/>
                  <a:t>An </a:t>
                </a:r>
                <a:r>
                  <a:rPr lang="en-IN" dirty="0">
                    <a:solidFill>
                      <a:schemeClr val="accent1"/>
                    </a:solidFill>
                  </a:rPr>
                  <a:t>alphabet</a:t>
                </a:r>
                <a:r>
                  <a:rPr lang="en-IN" dirty="0"/>
                  <a:t> </a:t>
                </a:r>
                <a14:m>
                  <m:oMath xmlns:m="http://schemas.openxmlformats.org/officeDocument/2006/math">
                    <m:r>
                      <a:rPr lang="en-IN" b="0" i="1" smtClean="0">
                        <a:latin typeface="Cambria Math" panose="02040503050406030204" pitchFamily="18" charset="0"/>
                      </a:rPr>
                      <m:t>∑</m:t>
                    </m:r>
                  </m:oMath>
                </a14:m>
                <a:r>
                  <a:rPr lang="en-IN" dirty="0"/>
                  <a:t> is a set of characters, e.g., (a, b, c, …, z)</a:t>
                </a:r>
              </a:p>
              <a:p>
                <a:endParaRPr lang="en-IN" dirty="0"/>
              </a:p>
              <a:p>
                <a:r>
                  <a:rPr lang="en-IN" dirty="0"/>
                  <a:t>Let </a:t>
                </a:r>
                <a:r>
                  <a:rPr lang="en-IN" dirty="0">
                    <a:solidFill>
                      <a:schemeClr val="accent1"/>
                    </a:solidFill>
                  </a:rPr>
                  <a:t>S</a:t>
                </a:r>
                <a:r>
                  <a:rPr lang="en-IN" dirty="0"/>
                  <a:t> be the set of </a:t>
                </a:r>
                <a:r>
                  <a:rPr lang="en-IN" dirty="0">
                    <a:solidFill>
                      <a:schemeClr val="accent1"/>
                    </a:solidFill>
                  </a:rPr>
                  <a:t>n</a:t>
                </a:r>
                <a:r>
                  <a:rPr lang="en-IN" dirty="0"/>
                  <a:t> strings from the </a:t>
                </a:r>
                <a:r>
                  <a:rPr lang="en-IN" dirty="0">
                    <a:solidFill>
                      <a:schemeClr val="accent1"/>
                    </a:solidFill>
                  </a:rPr>
                  <a:t>alphabet</a:t>
                </a:r>
                <a:r>
                  <a:rPr lang="en-IN" dirty="0"/>
                  <a:t> </a:t>
                </a:r>
                <a14:m>
                  <m:oMath xmlns:m="http://schemas.openxmlformats.org/officeDocument/2006/math">
                    <m:r>
                      <a:rPr lang="en-IN" b="0" i="1" smtClean="0">
                        <a:latin typeface="Cambria Math" panose="02040503050406030204" pitchFamily="18" charset="0"/>
                      </a:rPr>
                      <m:t>∑</m:t>
                    </m:r>
                  </m:oMath>
                </a14:m>
                <a:r>
                  <a:rPr lang="en-IN" dirty="0"/>
                  <a:t>, such that no string in S is a </a:t>
                </a:r>
                <a:r>
                  <a:rPr lang="en-IN" dirty="0">
                    <a:solidFill>
                      <a:schemeClr val="accent1"/>
                    </a:solidFill>
                  </a:rPr>
                  <a:t>prefix</a:t>
                </a:r>
                <a:r>
                  <a:rPr lang="en-IN" dirty="0"/>
                  <a:t> of another string in S</a:t>
                </a:r>
              </a:p>
              <a:p>
                <a:pPr lvl="1"/>
                <a:r>
                  <a:rPr lang="en-IN" dirty="0"/>
                  <a:t>A </a:t>
                </a:r>
                <a:r>
                  <a:rPr lang="en-IN" dirty="0" err="1">
                    <a:solidFill>
                      <a:schemeClr val="accent1"/>
                    </a:solidFill>
                  </a:rPr>
                  <a:t>trie</a:t>
                </a:r>
                <a:r>
                  <a:rPr lang="en-IN" dirty="0"/>
                  <a:t> can be used to search a string of length </a:t>
                </a:r>
                <a:r>
                  <a:rPr lang="en-IN" dirty="0">
                    <a:solidFill>
                      <a:schemeClr val="accent1"/>
                    </a:solidFill>
                  </a:rPr>
                  <a:t>L</a:t>
                </a:r>
                <a:r>
                  <a:rPr lang="en-IN" dirty="0"/>
                  <a:t> in </a:t>
                </a:r>
                <a:r>
                  <a:rPr lang="en-IN" dirty="0">
                    <a:solidFill>
                      <a:schemeClr val="accent1"/>
                    </a:solidFill>
                  </a:rPr>
                  <a:t>O(L)</a:t>
                </a:r>
                <a:r>
                  <a:rPr lang="en-IN" dirty="0"/>
                  <a:t> operations from </a:t>
                </a:r>
                <a:r>
                  <a:rPr lang="en-IN" dirty="0">
                    <a:solidFill>
                      <a:schemeClr val="accent1"/>
                    </a:solidFill>
                  </a:rPr>
                  <a:t>S</a:t>
                </a:r>
              </a:p>
            </p:txBody>
          </p:sp>
        </mc:Choice>
        <mc:Fallback xmlns="">
          <p:sp>
            <p:nvSpPr>
              <p:cNvPr id="3" name="Content Placeholder 2">
                <a:extLst>
                  <a:ext uri="{FF2B5EF4-FFF2-40B4-BE49-F238E27FC236}">
                    <a16:creationId xmlns:a16="http://schemas.microsoft.com/office/drawing/2014/main" id="{D9D5EB0D-6DF3-A076-7F7F-1FD4B32D8E3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614436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71C7-6BD6-E1AD-B7EE-9CC783EF1C91}"/>
              </a:ext>
            </a:extLst>
          </p:cNvPr>
          <p:cNvSpPr>
            <a:spLocks noGrp="1"/>
          </p:cNvSpPr>
          <p:nvPr>
            <p:ph type="title"/>
          </p:nvPr>
        </p:nvSpPr>
        <p:spPr/>
        <p:txBody>
          <a:bodyPr/>
          <a:lstStyle/>
          <a:p>
            <a:r>
              <a:rPr lang="en-IN" dirty="0"/>
              <a:t>Tries</a:t>
            </a:r>
          </a:p>
        </p:txBody>
      </p:sp>
      <p:sp>
        <p:nvSpPr>
          <p:cNvPr id="3" name="Content Placeholder 2">
            <a:extLst>
              <a:ext uri="{FF2B5EF4-FFF2-40B4-BE49-F238E27FC236}">
                <a16:creationId xmlns:a16="http://schemas.microsoft.com/office/drawing/2014/main" id="{A9219BD7-A234-CAA2-262E-11CB05E281F0}"/>
              </a:ext>
            </a:extLst>
          </p:cNvPr>
          <p:cNvSpPr>
            <a:spLocks noGrp="1"/>
          </p:cNvSpPr>
          <p:nvPr>
            <p:ph idx="1"/>
          </p:nvPr>
        </p:nvSpPr>
        <p:spPr/>
        <p:txBody>
          <a:bodyPr/>
          <a:lstStyle/>
          <a:p>
            <a:r>
              <a:rPr lang="en-IN" dirty="0"/>
              <a:t>What is the time complexity of searching a string of length L from a sequence of n strings stored in an AVL tree?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B61DCB1-4BE4-736C-BC4E-485E8C3BC68F}"/>
                  </a:ext>
                </a:extLst>
              </p14:cNvPr>
              <p14:cNvContentPartPr/>
              <p14:nvPr/>
            </p14:nvContentPartPr>
            <p14:xfrm>
              <a:off x="4086360" y="2747160"/>
              <a:ext cx="3017160" cy="596160"/>
            </p14:xfrm>
          </p:contentPart>
        </mc:Choice>
        <mc:Fallback xmlns="">
          <p:pic>
            <p:nvPicPr>
              <p:cNvPr id="4" name="Ink 3">
                <a:extLst>
                  <a:ext uri="{FF2B5EF4-FFF2-40B4-BE49-F238E27FC236}">
                    <a16:creationId xmlns:a16="http://schemas.microsoft.com/office/drawing/2014/main" id="{EB61DCB1-4BE4-736C-BC4E-485E8C3BC68F}"/>
                  </a:ext>
                </a:extLst>
              </p:cNvPr>
              <p:cNvPicPr/>
              <p:nvPr/>
            </p:nvPicPr>
            <p:blipFill>
              <a:blip r:embed="rId3"/>
              <a:stretch>
                <a:fillRect/>
              </a:stretch>
            </p:blipFill>
            <p:spPr>
              <a:xfrm>
                <a:off x="4077000" y="2737800"/>
                <a:ext cx="3035880" cy="614880"/>
              </a:xfrm>
              <a:prstGeom prst="rect">
                <a:avLst/>
              </a:prstGeom>
            </p:spPr>
          </p:pic>
        </mc:Fallback>
      </mc:AlternateContent>
    </p:spTree>
    <p:extLst>
      <p:ext uri="{BB962C8B-B14F-4D97-AF65-F5344CB8AC3E}">
        <p14:creationId xmlns:p14="http://schemas.microsoft.com/office/powerpoint/2010/main" val="996167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4DB5-7A8A-E2D7-C02B-75BD653AA45A}"/>
              </a:ext>
            </a:extLst>
          </p:cNvPr>
          <p:cNvSpPr>
            <a:spLocks noGrp="1"/>
          </p:cNvSpPr>
          <p:nvPr>
            <p:ph type="title"/>
          </p:nvPr>
        </p:nvSpPr>
        <p:spPr/>
        <p:txBody>
          <a:bodyPr/>
          <a:lstStyle/>
          <a:p>
            <a:r>
              <a:rPr lang="en-IN" dirty="0"/>
              <a:t>Tries</a:t>
            </a:r>
          </a:p>
        </p:txBody>
      </p:sp>
      <p:sp>
        <p:nvSpPr>
          <p:cNvPr id="4" name="Oval 3">
            <a:extLst>
              <a:ext uri="{FF2B5EF4-FFF2-40B4-BE49-F238E27FC236}">
                <a16:creationId xmlns:a16="http://schemas.microsoft.com/office/drawing/2014/main" id="{3B758446-9C9A-5495-0CAB-793481AFD710}"/>
              </a:ext>
            </a:extLst>
          </p:cNvPr>
          <p:cNvSpPr/>
          <p:nvPr/>
        </p:nvSpPr>
        <p:spPr>
          <a:xfrm>
            <a:off x="4857135" y="161248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65DD771F-41BF-9EC3-1503-EBF4EA937DBF}"/>
              </a:ext>
            </a:extLst>
          </p:cNvPr>
          <p:cNvSpPr/>
          <p:nvPr/>
        </p:nvSpPr>
        <p:spPr>
          <a:xfrm>
            <a:off x="2954592" y="233516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6" name="Oval 5">
            <a:extLst>
              <a:ext uri="{FF2B5EF4-FFF2-40B4-BE49-F238E27FC236}">
                <a16:creationId xmlns:a16="http://schemas.microsoft.com/office/drawing/2014/main" id="{7E377177-9444-0B0F-9CFC-ED64A70B1583}"/>
              </a:ext>
            </a:extLst>
          </p:cNvPr>
          <p:cNvSpPr/>
          <p:nvPr/>
        </p:nvSpPr>
        <p:spPr>
          <a:xfrm>
            <a:off x="8082130" y="235974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p>
        </p:txBody>
      </p:sp>
      <p:sp>
        <p:nvSpPr>
          <p:cNvPr id="7" name="Oval 6">
            <a:extLst>
              <a:ext uri="{FF2B5EF4-FFF2-40B4-BE49-F238E27FC236}">
                <a16:creationId xmlns:a16="http://schemas.microsoft.com/office/drawing/2014/main" id="{02DE7B65-3FBC-B73D-B629-AE8FAF7F3D78}"/>
              </a:ext>
            </a:extLst>
          </p:cNvPr>
          <p:cNvSpPr/>
          <p:nvPr/>
        </p:nvSpPr>
        <p:spPr>
          <a:xfrm>
            <a:off x="1135618" y="327906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8" name="Oval 7">
            <a:extLst>
              <a:ext uri="{FF2B5EF4-FFF2-40B4-BE49-F238E27FC236}">
                <a16:creationId xmlns:a16="http://schemas.microsoft.com/office/drawing/2014/main" id="{A8382EA0-F623-A53A-CDBB-4C20D253486C}"/>
              </a:ext>
            </a:extLst>
          </p:cNvPr>
          <p:cNvSpPr/>
          <p:nvPr/>
        </p:nvSpPr>
        <p:spPr>
          <a:xfrm>
            <a:off x="2851352" y="335280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a:t>
            </a:r>
            <a:endParaRPr lang="en-IN" dirty="0"/>
          </a:p>
        </p:txBody>
      </p:sp>
      <p:sp>
        <p:nvSpPr>
          <p:cNvPr id="9" name="Oval 8">
            <a:extLst>
              <a:ext uri="{FF2B5EF4-FFF2-40B4-BE49-F238E27FC236}">
                <a16:creationId xmlns:a16="http://schemas.microsoft.com/office/drawing/2014/main" id="{B401B262-4D16-514A-331C-83D722BED49D}"/>
              </a:ext>
            </a:extLst>
          </p:cNvPr>
          <p:cNvSpPr/>
          <p:nvPr/>
        </p:nvSpPr>
        <p:spPr>
          <a:xfrm>
            <a:off x="4527755" y="334788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a:t>
            </a:r>
          </a:p>
        </p:txBody>
      </p:sp>
      <p:sp>
        <p:nvSpPr>
          <p:cNvPr id="10" name="Oval 9">
            <a:extLst>
              <a:ext uri="{FF2B5EF4-FFF2-40B4-BE49-F238E27FC236}">
                <a16:creationId xmlns:a16="http://schemas.microsoft.com/office/drawing/2014/main" id="{71C32DAC-7AAA-AFB0-552E-097E485AA0B5}"/>
              </a:ext>
            </a:extLst>
          </p:cNvPr>
          <p:cNvSpPr/>
          <p:nvPr/>
        </p:nvSpPr>
        <p:spPr>
          <a:xfrm>
            <a:off x="7236546" y="332330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1" name="Oval 10">
            <a:extLst>
              <a:ext uri="{FF2B5EF4-FFF2-40B4-BE49-F238E27FC236}">
                <a16:creationId xmlns:a16="http://schemas.microsoft.com/office/drawing/2014/main" id="{710EEC11-D814-D6F2-579E-F8C83E6ABDC3}"/>
              </a:ext>
            </a:extLst>
          </p:cNvPr>
          <p:cNvSpPr/>
          <p:nvPr/>
        </p:nvSpPr>
        <p:spPr>
          <a:xfrm>
            <a:off x="9355403" y="327905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p>
        </p:txBody>
      </p:sp>
      <p:sp>
        <p:nvSpPr>
          <p:cNvPr id="12" name="Oval 11">
            <a:extLst>
              <a:ext uri="{FF2B5EF4-FFF2-40B4-BE49-F238E27FC236}">
                <a16:creationId xmlns:a16="http://schemas.microsoft.com/office/drawing/2014/main" id="{6924B0BF-6DE6-EFE3-276B-2AE28614D302}"/>
              </a:ext>
            </a:extLst>
          </p:cNvPr>
          <p:cNvSpPr/>
          <p:nvPr/>
        </p:nvSpPr>
        <p:spPr>
          <a:xfrm>
            <a:off x="9419313" y="419837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a:t>
            </a:r>
          </a:p>
        </p:txBody>
      </p:sp>
      <p:sp>
        <p:nvSpPr>
          <p:cNvPr id="13" name="Oval 12">
            <a:extLst>
              <a:ext uri="{FF2B5EF4-FFF2-40B4-BE49-F238E27FC236}">
                <a16:creationId xmlns:a16="http://schemas.microsoft.com/office/drawing/2014/main" id="{B5B7BEE7-98B7-DB78-5D03-FE161B863B4B}"/>
              </a:ext>
            </a:extLst>
          </p:cNvPr>
          <p:cNvSpPr/>
          <p:nvPr/>
        </p:nvSpPr>
        <p:spPr>
          <a:xfrm>
            <a:off x="8617981" y="494070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4" name="TextBox 13">
            <a:extLst>
              <a:ext uri="{FF2B5EF4-FFF2-40B4-BE49-F238E27FC236}">
                <a16:creationId xmlns:a16="http://schemas.microsoft.com/office/drawing/2014/main" id="{FF8E1DC6-CB95-4142-7E4A-712460ACD9BB}"/>
              </a:ext>
            </a:extLst>
          </p:cNvPr>
          <p:cNvSpPr txBox="1"/>
          <p:nvPr/>
        </p:nvSpPr>
        <p:spPr>
          <a:xfrm>
            <a:off x="3932903" y="530942"/>
            <a:ext cx="6479458" cy="369332"/>
          </a:xfrm>
          <a:prstGeom prst="rect">
            <a:avLst/>
          </a:prstGeom>
          <a:noFill/>
        </p:spPr>
        <p:txBody>
          <a:bodyPr wrap="square" rtlCol="0">
            <a:spAutoFit/>
          </a:bodyPr>
          <a:lstStyle/>
          <a:p>
            <a:r>
              <a:rPr lang="en-IN" dirty="0">
                <a:latin typeface="Consolas" panose="020B0609020204030204" pitchFamily="49" charset="0"/>
              </a:rPr>
              <a:t>{bear, bell, bid, bull, buy, sell, stock, stop}</a:t>
            </a:r>
          </a:p>
        </p:txBody>
      </p:sp>
      <p:sp>
        <p:nvSpPr>
          <p:cNvPr id="15" name="Oval 14">
            <a:extLst>
              <a:ext uri="{FF2B5EF4-FFF2-40B4-BE49-F238E27FC236}">
                <a16:creationId xmlns:a16="http://schemas.microsoft.com/office/drawing/2014/main" id="{DD1887B4-F147-14F2-852D-9CD9D472CB3A}"/>
              </a:ext>
            </a:extLst>
          </p:cNvPr>
          <p:cNvSpPr/>
          <p:nvPr/>
        </p:nvSpPr>
        <p:spPr>
          <a:xfrm>
            <a:off x="7246379" y="427702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6" name="Oval 15">
            <a:extLst>
              <a:ext uri="{FF2B5EF4-FFF2-40B4-BE49-F238E27FC236}">
                <a16:creationId xmlns:a16="http://schemas.microsoft.com/office/drawing/2014/main" id="{8E02B640-D908-7917-B730-67EBC30DFB05}"/>
              </a:ext>
            </a:extLst>
          </p:cNvPr>
          <p:cNvSpPr/>
          <p:nvPr/>
        </p:nvSpPr>
        <p:spPr>
          <a:xfrm>
            <a:off x="4011560" y="435569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7" name="Oval 16">
            <a:extLst>
              <a:ext uri="{FF2B5EF4-FFF2-40B4-BE49-F238E27FC236}">
                <a16:creationId xmlns:a16="http://schemas.microsoft.com/office/drawing/2014/main" id="{2059E31F-BABF-212A-F3F9-2CA1194423BC}"/>
              </a:ext>
            </a:extLst>
          </p:cNvPr>
          <p:cNvSpPr/>
          <p:nvPr/>
        </p:nvSpPr>
        <p:spPr>
          <a:xfrm>
            <a:off x="447356" y="433110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18" name="Oval 17">
            <a:extLst>
              <a:ext uri="{FF2B5EF4-FFF2-40B4-BE49-F238E27FC236}">
                <a16:creationId xmlns:a16="http://schemas.microsoft.com/office/drawing/2014/main" id="{031B44C0-84F7-8D40-2A49-1946DB937223}"/>
              </a:ext>
            </a:extLst>
          </p:cNvPr>
          <p:cNvSpPr/>
          <p:nvPr/>
        </p:nvSpPr>
        <p:spPr>
          <a:xfrm>
            <a:off x="1671473" y="431635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9" name="Rectangle 18">
            <a:extLst>
              <a:ext uri="{FF2B5EF4-FFF2-40B4-BE49-F238E27FC236}">
                <a16:creationId xmlns:a16="http://schemas.microsoft.com/office/drawing/2014/main" id="{D3C7D378-0877-3C45-6955-3C215BE49D6C}"/>
              </a:ext>
            </a:extLst>
          </p:cNvPr>
          <p:cNvSpPr/>
          <p:nvPr/>
        </p:nvSpPr>
        <p:spPr>
          <a:xfrm>
            <a:off x="2895598" y="4316356"/>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0" name="Rectangle 19">
            <a:extLst>
              <a:ext uri="{FF2B5EF4-FFF2-40B4-BE49-F238E27FC236}">
                <a16:creationId xmlns:a16="http://schemas.microsoft.com/office/drawing/2014/main" id="{25413EA9-5B0B-2542-7A70-A5327315254F}"/>
              </a:ext>
            </a:extLst>
          </p:cNvPr>
          <p:cNvSpPr/>
          <p:nvPr/>
        </p:nvSpPr>
        <p:spPr>
          <a:xfrm>
            <a:off x="481772" y="5501144"/>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p>
        </p:txBody>
      </p:sp>
      <p:sp>
        <p:nvSpPr>
          <p:cNvPr id="21" name="Rectangle 20">
            <a:extLst>
              <a:ext uri="{FF2B5EF4-FFF2-40B4-BE49-F238E27FC236}">
                <a16:creationId xmlns:a16="http://schemas.microsoft.com/office/drawing/2014/main" id="{B23D5D33-25E5-FFAE-17B9-84BF890AA7D8}"/>
              </a:ext>
            </a:extLst>
          </p:cNvPr>
          <p:cNvSpPr/>
          <p:nvPr/>
        </p:nvSpPr>
        <p:spPr>
          <a:xfrm>
            <a:off x="1735386" y="549622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2" name="Rectangle 21">
            <a:extLst>
              <a:ext uri="{FF2B5EF4-FFF2-40B4-BE49-F238E27FC236}">
                <a16:creationId xmlns:a16="http://schemas.microsoft.com/office/drawing/2014/main" id="{6F560802-2A3B-9A19-9405-D18FCBB113BA}"/>
              </a:ext>
            </a:extLst>
          </p:cNvPr>
          <p:cNvSpPr/>
          <p:nvPr/>
        </p:nvSpPr>
        <p:spPr>
          <a:xfrm>
            <a:off x="5417578" y="4370433"/>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a:t>
            </a:r>
          </a:p>
        </p:txBody>
      </p:sp>
      <p:sp>
        <p:nvSpPr>
          <p:cNvPr id="23" name="Rectangle 22">
            <a:extLst>
              <a:ext uri="{FF2B5EF4-FFF2-40B4-BE49-F238E27FC236}">
                <a16:creationId xmlns:a16="http://schemas.microsoft.com/office/drawing/2014/main" id="{6FF2FC0B-B0A0-1B04-4DD7-65ED414149B5}"/>
              </a:ext>
            </a:extLst>
          </p:cNvPr>
          <p:cNvSpPr/>
          <p:nvPr/>
        </p:nvSpPr>
        <p:spPr>
          <a:xfrm>
            <a:off x="4075474" y="544706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4" name="Rectangle 23">
            <a:extLst>
              <a:ext uri="{FF2B5EF4-FFF2-40B4-BE49-F238E27FC236}">
                <a16:creationId xmlns:a16="http://schemas.microsoft.com/office/drawing/2014/main" id="{43FEF63E-56A6-4BEC-EDE6-4DDFF26AE68A}"/>
              </a:ext>
            </a:extLst>
          </p:cNvPr>
          <p:cNvSpPr/>
          <p:nvPr/>
        </p:nvSpPr>
        <p:spPr>
          <a:xfrm>
            <a:off x="7334876" y="5314331"/>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5" name="Rectangle 24">
            <a:extLst>
              <a:ext uri="{FF2B5EF4-FFF2-40B4-BE49-F238E27FC236}">
                <a16:creationId xmlns:a16="http://schemas.microsoft.com/office/drawing/2014/main" id="{0B211BE9-2F86-1E31-9EA7-079C55DE3C38}"/>
              </a:ext>
            </a:extLst>
          </p:cNvPr>
          <p:cNvSpPr/>
          <p:nvPr/>
        </p:nvSpPr>
        <p:spPr>
          <a:xfrm>
            <a:off x="8716310" y="5840358"/>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t>
            </a:r>
          </a:p>
        </p:txBody>
      </p:sp>
      <p:sp>
        <p:nvSpPr>
          <p:cNvPr id="26" name="Rectangle 25">
            <a:extLst>
              <a:ext uri="{FF2B5EF4-FFF2-40B4-BE49-F238E27FC236}">
                <a16:creationId xmlns:a16="http://schemas.microsoft.com/office/drawing/2014/main" id="{2D8A6DCA-6855-5E8E-C890-4FEDEDA7B830}"/>
              </a:ext>
            </a:extLst>
          </p:cNvPr>
          <p:cNvSpPr/>
          <p:nvPr/>
        </p:nvSpPr>
        <p:spPr>
          <a:xfrm>
            <a:off x="10402544" y="495053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
            </a:r>
          </a:p>
        </p:txBody>
      </p:sp>
      <p:cxnSp>
        <p:nvCxnSpPr>
          <p:cNvPr id="30" name="Straight Connector 29">
            <a:extLst>
              <a:ext uri="{FF2B5EF4-FFF2-40B4-BE49-F238E27FC236}">
                <a16:creationId xmlns:a16="http://schemas.microsoft.com/office/drawing/2014/main" id="{AA1982B0-82BE-FCEE-C54D-DAAD628784F1}"/>
              </a:ext>
            </a:extLst>
          </p:cNvPr>
          <p:cNvCxnSpPr>
            <a:stCxn id="4" idx="2"/>
            <a:endCxn id="5" idx="7"/>
          </p:cNvCxnSpPr>
          <p:nvPr/>
        </p:nvCxnSpPr>
        <p:spPr>
          <a:xfrm flipH="1">
            <a:off x="3407779" y="1848463"/>
            <a:ext cx="1449356" cy="555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886FD4-A1C0-F2C9-570D-E1847F2A0E5A}"/>
              </a:ext>
            </a:extLst>
          </p:cNvPr>
          <p:cNvCxnSpPr>
            <a:stCxn id="4" idx="6"/>
            <a:endCxn id="6" idx="1"/>
          </p:cNvCxnSpPr>
          <p:nvPr/>
        </p:nvCxnSpPr>
        <p:spPr>
          <a:xfrm>
            <a:off x="5388077" y="1848463"/>
            <a:ext cx="2771808" cy="580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A24BF3-63B7-BEBC-CEB9-CD6FFB88A038}"/>
              </a:ext>
            </a:extLst>
          </p:cNvPr>
          <p:cNvCxnSpPr>
            <a:stCxn id="5" idx="3"/>
            <a:endCxn id="7" idx="7"/>
          </p:cNvCxnSpPr>
          <p:nvPr/>
        </p:nvCxnSpPr>
        <p:spPr>
          <a:xfrm flipH="1">
            <a:off x="1588805" y="2737994"/>
            <a:ext cx="1443542" cy="610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D3752C-2BE0-27D7-9004-11B591F83243}"/>
              </a:ext>
            </a:extLst>
          </p:cNvPr>
          <p:cNvCxnSpPr>
            <a:stCxn id="5" idx="5"/>
            <a:endCxn id="9" idx="1"/>
          </p:cNvCxnSpPr>
          <p:nvPr/>
        </p:nvCxnSpPr>
        <p:spPr>
          <a:xfrm>
            <a:off x="3407779" y="2737994"/>
            <a:ext cx="1197731" cy="679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FFCBA7B-4D44-9956-3C42-2677AB354358}"/>
              </a:ext>
            </a:extLst>
          </p:cNvPr>
          <p:cNvCxnSpPr>
            <a:stCxn id="5" idx="4"/>
            <a:endCxn id="8" idx="0"/>
          </p:cNvCxnSpPr>
          <p:nvPr/>
        </p:nvCxnSpPr>
        <p:spPr>
          <a:xfrm flipH="1">
            <a:off x="3116823" y="2807109"/>
            <a:ext cx="103240" cy="545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182537C-64CE-F967-A544-C640BA681166}"/>
              </a:ext>
            </a:extLst>
          </p:cNvPr>
          <p:cNvCxnSpPr>
            <a:stCxn id="10" idx="0"/>
            <a:endCxn id="6" idx="3"/>
          </p:cNvCxnSpPr>
          <p:nvPr/>
        </p:nvCxnSpPr>
        <p:spPr>
          <a:xfrm flipV="1">
            <a:off x="7502017" y="2762575"/>
            <a:ext cx="657868" cy="560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56FEDA4-1186-FB86-5FA9-9FFBA263C31F}"/>
              </a:ext>
            </a:extLst>
          </p:cNvPr>
          <p:cNvCxnSpPr>
            <a:stCxn id="6" idx="5"/>
            <a:endCxn id="11" idx="0"/>
          </p:cNvCxnSpPr>
          <p:nvPr/>
        </p:nvCxnSpPr>
        <p:spPr>
          <a:xfrm>
            <a:off x="8535317" y="2762575"/>
            <a:ext cx="1085557" cy="516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74744B-88FE-0C25-0E0F-2582A0819BA8}"/>
              </a:ext>
            </a:extLst>
          </p:cNvPr>
          <p:cNvCxnSpPr>
            <a:stCxn id="7" idx="4"/>
            <a:endCxn id="17" idx="7"/>
          </p:cNvCxnSpPr>
          <p:nvPr/>
        </p:nvCxnSpPr>
        <p:spPr>
          <a:xfrm flipH="1">
            <a:off x="900543" y="3751008"/>
            <a:ext cx="500546" cy="649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DD0B22D-0162-C306-B8E3-B29C87615217}"/>
              </a:ext>
            </a:extLst>
          </p:cNvPr>
          <p:cNvCxnSpPr>
            <a:stCxn id="7" idx="4"/>
            <a:endCxn id="18" idx="1"/>
          </p:cNvCxnSpPr>
          <p:nvPr/>
        </p:nvCxnSpPr>
        <p:spPr>
          <a:xfrm>
            <a:off x="1401089" y="3751008"/>
            <a:ext cx="348139" cy="634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EB8A7C0-0F8B-B89A-0397-AE15C37E71FA}"/>
              </a:ext>
            </a:extLst>
          </p:cNvPr>
          <p:cNvCxnSpPr>
            <a:stCxn id="8" idx="4"/>
            <a:endCxn id="19" idx="0"/>
          </p:cNvCxnSpPr>
          <p:nvPr/>
        </p:nvCxnSpPr>
        <p:spPr>
          <a:xfrm flipH="1">
            <a:off x="3109449" y="3824748"/>
            <a:ext cx="7374" cy="491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AF7BD97-BCDC-458A-9703-BBFD19378490}"/>
              </a:ext>
            </a:extLst>
          </p:cNvPr>
          <p:cNvCxnSpPr>
            <a:stCxn id="9" idx="4"/>
            <a:endCxn id="16" idx="0"/>
          </p:cNvCxnSpPr>
          <p:nvPr/>
        </p:nvCxnSpPr>
        <p:spPr>
          <a:xfrm flipH="1">
            <a:off x="4277031" y="3819831"/>
            <a:ext cx="516195" cy="535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3479313-B301-3661-FCA1-3182DC22F444}"/>
              </a:ext>
            </a:extLst>
          </p:cNvPr>
          <p:cNvCxnSpPr>
            <a:stCxn id="9" idx="4"/>
            <a:endCxn id="22" idx="0"/>
          </p:cNvCxnSpPr>
          <p:nvPr/>
        </p:nvCxnSpPr>
        <p:spPr>
          <a:xfrm>
            <a:off x="4793226" y="3819831"/>
            <a:ext cx="838203" cy="550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C0C4DFF-E5D4-2A2E-348E-233BE3E1A750}"/>
              </a:ext>
            </a:extLst>
          </p:cNvPr>
          <p:cNvCxnSpPr>
            <a:stCxn id="10" idx="4"/>
            <a:endCxn id="15" idx="0"/>
          </p:cNvCxnSpPr>
          <p:nvPr/>
        </p:nvCxnSpPr>
        <p:spPr>
          <a:xfrm>
            <a:off x="7502017" y="3795250"/>
            <a:ext cx="9833" cy="481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8DAC55-A73E-3253-43F4-635938CBF579}"/>
              </a:ext>
            </a:extLst>
          </p:cNvPr>
          <p:cNvCxnSpPr>
            <a:stCxn id="11" idx="4"/>
            <a:endCxn id="12" idx="0"/>
          </p:cNvCxnSpPr>
          <p:nvPr/>
        </p:nvCxnSpPr>
        <p:spPr>
          <a:xfrm>
            <a:off x="9620874" y="3751001"/>
            <a:ext cx="63910" cy="447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3994F4-1C20-297A-CD5B-4B080914C289}"/>
              </a:ext>
            </a:extLst>
          </p:cNvPr>
          <p:cNvCxnSpPr>
            <a:stCxn id="12" idx="4"/>
            <a:endCxn id="13" idx="7"/>
          </p:cNvCxnSpPr>
          <p:nvPr/>
        </p:nvCxnSpPr>
        <p:spPr>
          <a:xfrm flipH="1">
            <a:off x="9071168" y="4670319"/>
            <a:ext cx="613616" cy="339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331C441-9CFB-FE6B-9C5F-34559CF0E311}"/>
              </a:ext>
            </a:extLst>
          </p:cNvPr>
          <p:cNvCxnSpPr>
            <a:stCxn id="12" idx="4"/>
            <a:endCxn id="26" idx="0"/>
          </p:cNvCxnSpPr>
          <p:nvPr/>
        </p:nvCxnSpPr>
        <p:spPr>
          <a:xfrm>
            <a:off x="9684784" y="4670319"/>
            <a:ext cx="931611" cy="280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528E616-EEB7-9EDD-270B-D860965A7062}"/>
              </a:ext>
            </a:extLst>
          </p:cNvPr>
          <p:cNvCxnSpPr>
            <a:stCxn id="13" idx="4"/>
            <a:endCxn id="25" idx="0"/>
          </p:cNvCxnSpPr>
          <p:nvPr/>
        </p:nvCxnSpPr>
        <p:spPr>
          <a:xfrm>
            <a:off x="8883452" y="5412656"/>
            <a:ext cx="46709" cy="427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E37C6A8-BEA6-23F2-26AA-E1B0FB69EB09}"/>
              </a:ext>
            </a:extLst>
          </p:cNvPr>
          <p:cNvCxnSpPr>
            <a:stCxn id="15" idx="4"/>
            <a:endCxn id="24" idx="0"/>
          </p:cNvCxnSpPr>
          <p:nvPr/>
        </p:nvCxnSpPr>
        <p:spPr>
          <a:xfrm>
            <a:off x="7511850" y="4748976"/>
            <a:ext cx="36877" cy="565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A9571EA-F746-3892-F0BD-913FF6D3A920}"/>
              </a:ext>
            </a:extLst>
          </p:cNvPr>
          <p:cNvCxnSpPr>
            <a:stCxn id="16" idx="4"/>
            <a:endCxn id="23" idx="0"/>
          </p:cNvCxnSpPr>
          <p:nvPr/>
        </p:nvCxnSpPr>
        <p:spPr>
          <a:xfrm>
            <a:off x="4277031" y="4827639"/>
            <a:ext cx="12294" cy="619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7E119DB-2302-4817-5F5A-6C0ED41B8604}"/>
              </a:ext>
            </a:extLst>
          </p:cNvPr>
          <p:cNvCxnSpPr>
            <a:stCxn id="17" idx="4"/>
            <a:endCxn id="20" idx="0"/>
          </p:cNvCxnSpPr>
          <p:nvPr/>
        </p:nvCxnSpPr>
        <p:spPr>
          <a:xfrm flipH="1">
            <a:off x="695623" y="4803057"/>
            <a:ext cx="17204" cy="698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349000-289E-D9A5-1E38-E890FECDE47F}"/>
              </a:ext>
            </a:extLst>
          </p:cNvPr>
          <p:cNvCxnSpPr>
            <a:stCxn id="18" idx="4"/>
            <a:endCxn id="21" idx="0"/>
          </p:cNvCxnSpPr>
          <p:nvPr/>
        </p:nvCxnSpPr>
        <p:spPr>
          <a:xfrm>
            <a:off x="1936944" y="4788307"/>
            <a:ext cx="12293" cy="7079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5DA5034-7CDE-428A-7125-69731BDF2F06}"/>
                  </a:ext>
                </a:extLst>
              </p14:cNvPr>
              <p14:cNvContentPartPr/>
              <p14:nvPr/>
            </p14:nvContentPartPr>
            <p14:xfrm>
              <a:off x="477000" y="830520"/>
              <a:ext cx="9630720" cy="4062960"/>
            </p14:xfrm>
          </p:contentPart>
        </mc:Choice>
        <mc:Fallback xmlns="">
          <p:pic>
            <p:nvPicPr>
              <p:cNvPr id="3" name="Ink 2">
                <a:extLst>
                  <a:ext uri="{FF2B5EF4-FFF2-40B4-BE49-F238E27FC236}">
                    <a16:creationId xmlns:a16="http://schemas.microsoft.com/office/drawing/2014/main" id="{F5DA5034-7CDE-428A-7125-69731BDF2F06}"/>
                  </a:ext>
                </a:extLst>
              </p:cNvPr>
              <p:cNvPicPr/>
              <p:nvPr/>
            </p:nvPicPr>
            <p:blipFill>
              <a:blip r:embed="rId4"/>
              <a:stretch>
                <a:fillRect/>
              </a:stretch>
            </p:blipFill>
            <p:spPr>
              <a:xfrm>
                <a:off x="467640" y="821160"/>
                <a:ext cx="9649440" cy="4081680"/>
              </a:xfrm>
              <a:prstGeom prst="rect">
                <a:avLst/>
              </a:prstGeom>
            </p:spPr>
          </p:pic>
        </mc:Fallback>
      </mc:AlternateContent>
    </p:spTree>
    <p:extLst>
      <p:ext uri="{BB962C8B-B14F-4D97-AF65-F5344CB8AC3E}">
        <p14:creationId xmlns:p14="http://schemas.microsoft.com/office/powerpoint/2010/main" val="1152169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4DB5-7A8A-E2D7-C02B-75BD653AA45A}"/>
              </a:ext>
            </a:extLst>
          </p:cNvPr>
          <p:cNvSpPr>
            <a:spLocks noGrp="1"/>
          </p:cNvSpPr>
          <p:nvPr>
            <p:ph type="title"/>
          </p:nvPr>
        </p:nvSpPr>
        <p:spPr/>
        <p:txBody>
          <a:bodyPr/>
          <a:lstStyle/>
          <a:p>
            <a:r>
              <a:rPr lang="en-IN" dirty="0"/>
              <a:t>Tries</a:t>
            </a:r>
          </a:p>
        </p:txBody>
      </p:sp>
      <p:sp>
        <p:nvSpPr>
          <p:cNvPr id="4" name="Oval 3">
            <a:extLst>
              <a:ext uri="{FF2B5EF4-FFF2-40B4-BE49-F238E27FC236}">
                <a16:creationId xmlns:a16="http://schemas.microsoft.com/office/drawing/2014/main" id="{3B758446-9C9A-5495-0CAB-793481AFD710}"/>
              </a:ext>
            </a:extLst>
          </p:cNvPr>
          <p:cNvSpPr/>
          <p:nvPr/>
        </p:nvSpPr>
        <p:spPr>
          <a:xfrm>
            <a:off x="4857135" y="161248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65DD771F-41BF-9EC3-1503-EBF4EA937DBF}"/>
              </a:ext>
            </a:extLst>
          </p:cNvPr>
          <p:cNvSpPr/>
          <p:nvPr/>
        </p:nvSpPr>
        <p:spPr>
          <a:xfrm>
            <a:off x="2954592" y="233516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6" name="Oval 5">
            <a:extLst>
              <a:ext uri="{FF2B5EF4-FFF2-40B4-BE49-F238E27FC236}">
                <a16:creationId xmlns:a16="http://schemas.microsoft.com/office/drawing/2014/main" id="{7E377177-9444-0B0F-9CFC-ED64A70B1583}"/>
              </a:ext>
            </a:extLst>
          </p:cNvPr>
          <p:cNvSpPr/>
          <p:nvPr/>
        </p:nvSpPr>
        <p:spPr>
          <a:xfrm>
            <a:off x="8082130" y="235974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p>
        </p:txBody>
      </p:sp>
      <p:sp>
        <p:nvSpPr>
          <p:cNvPr id="7" name="Oval 6">
            <a:extLst>
              <a:ext uri="{FF2B5EF4-FFF2-40B4-BE49-F238E27FC236}">
                <a16:creationId xmlns:a16="http://schemas.microsoft.com/office/drawing/2014/main" id="{02DE7B65-3FBC-B73D-B629-AE8FAF7F3D78}"/>
              </a:ext>
            </a:extLst>
          </p:cNvPr>
          <p:cNvSpPr/>
          <p:nvPr/>
        </p:nvSpPr>
        <p:spPr>
          <a:xfrm>
            <a:off x="1135618" y="327906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8" name="Oval 7">
            <a:extLst>
              <a:ext uri="{FF2B5EF4-FFF2-40B4-BE49-F238E27FC236}">
                <a16:creationId xmlns:a16="http://schemas.microsoft.com/office/drawing/2014/main" id="{A8382EA0-F623-A53A-CDBB-4C20D253486C}"/>
              </a:ext>
            </a:extLst>
          </p:cNvPr>
          <p:cNvSpPr/>
          <p:nvPr/>
        </p:nvSpPr>
        <p:spPr>
          <a:xfrm>
            <a:off x="2851352" y="335280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a:t>
            </a:r>
            <a:endParaRPr lang="en-IN" dirty="0"/>
          </a:p>
        </p:txBody>
      </p:sp>
      <p:sp>
        <p:nvSpPr>
          <p:cNvPr id="9" name="Oval 8">
            <a:extLst>
              <a:ext uri="{FF2B5EF4-FFF2-40B4-BE49-F238E27FC236}">
                <a16:creationId xmlns:a16="http://schemas.microsoft.com/office/drawing/2014/main" id="{B401B262-4D16-514A-331C-83D722BED49D}"/>
              </a:ext>
            </a:extLst>
          </p:cNvPr>
          <p:cNvSpPr/>
          <p:nvPr/>
        </p:nvSpPr>
        <p:spPr>
          <a:xfrm>
            <a:off x="4527755" y="334788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a:t>
            </a:r>
          </a:p>
        </p:txBody>
      </p:sp>
      <p:sp>
        <p:nvSpPr>
          <p:cNvPr id="10" name="Oval 9">
            <a:extLst>
              <a:ext uri="{FF2B5EF4-FFF2-40B4-BE49-F238E27FC236}">
                <a16:creationId xmlns:a16="http://schemas.microsoft.com/office/drawing/2014/main" id="{71C32DAC-7AAA-AFB0-552E-097E485AA0B5}"/>
              </a:ext>
            </a:extLst>
          </p:cNvPr>
          <p:cNvSpPr/>
          <p:nvPr/>
        </p:nvSpPr>
        <p:spPr>
          <a:xfrm>
            <a:off x="7236546" y="332330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1" name="Oval 10">
            <a:extLst>
              <a:ext uri="{FF2B5EF4-FFF2-40B4-BE49-F238E27FC236}">
                <a16:creationId xmlns:a16="http://schemas.microsoft.com/office/drawing/2014/main" id="{710EEC11-D814-D6F2-579E-F8C83E6ABDC3}"/>
              </a:ext>
            </a:extLst>
          </p:cNvPr>
          <p:cNvSpPr/>
          <p:nvPr/>
        </p:nvSpPr>
        <p:spPr>
          <a:xfrm>
            <a:off x="9355403" y="327905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p>
        </p:txBody>
      </p:sp>
      <p:sp>
        <p:nvSpPr>
          <p:cNvPr id="12" name="Oval 11">
            <a:extLst>
              <a:ext uri="{FF2B5EF4-FFF2-40B4-BE49-F238E27FC236}">
                <a16:creationId xmlns:a16="http://schemas.microsoft.com/office/drawing/2014/main" id="{6924B0BF-6DE6-EFE3-276B-2AE28614D302}"/>
              </a:ext>
            </a:extLst>
          </p:cNvPr>
          <p:cNvSpPr/>
          <p:nvPr/>
        </p:nvSpPr>
        <p:spPr>
          <a:xfrm>
            <a:off x="9419313" y="419837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a:t>
            </a:r>
          </a:p>
        </p:txBody>
      </p:sp>
      <p:sp>
        <p:nvSpPr>
          <p:cNvPr id="13" name="Oval 12">
            <a:extLst>
              <a:ext uri="{FF2B5EF4-FFF2-40B4-BE49-F238E27FC236}">
                <a16:creationId xmlns:a16="http://schemas.microsoft.com/office/drawing/2014/main" id="{B5B7BEE7-98B7-DB78-5D03-FE161B863B4B}"/>
              </a:ext>
            </a:extLst>
          </p:cNvPr>
          <p:cNvSpPr/>
          <p:nvPr/>
        </p:nvSpPr>
        <p:spPr>
          <a:xfrm>
            <a:off x="8617981" y="494070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4" name="TextBox 13">
            <a:extLst>
              <a:ext uri="{FF2B5EF4-FFF2-40B4-BE49-F238E27FC236}">
                <a16:creationId xmlns:a16="http://schemas.microsoft.com/office/drawing/2014/main" id="{FF8E1DC6-CB95-4142-7E4A-712460ACD9BB}"/>
              </a:ext>
            </a:extLst>
          </p:cNvPr>
          <p:cNvSpPr txBox="1"/>
          <p:nvPr/>
        </p:nvSpPr>
        <p:spPr>
          <a:xfrm>
            <a:off x="3932903" y="530942"/>
            <a:ext cx="6479458" cy="369332"/>
          </a:xfrm>
          <a:prstGeom prst="rect">
            <a:avLst/>
          </a:prstGeom>
          <a:noFill/>
        </p:spPr>
        <p:txBody>
          <a:bodyPr wrap="square" rtlCol="0">
            <a:spAutoFit/>
          </a:bodyPr>
          <a:lstStyle/>
          <a:p>
            <a:r>
              <a:rPr lang="en-IN" dirty="0">
                <a:latin typeface="Consolas" panose="020B0609020204030204" pitchFamily="49" charset="0"/>
              </a:rPr>
              <a:t>Search “stone”</a:t>
            </a:r>
          </a:p>
        </p:txBody>
      </p:sp>
      <p:sp>
        <p:nvSpPr>
          <p:cNvPr id="15" name="Oval 14">
            <a:extLst>
              <a:ext uri="{FF2B5EF4-FFF2-40B4-BE49-F238E27FC236}">
                <a16:creationId xmlns:a16="http://schemas.microsoft.com/office/drawing/2014/main" id="{DD1887B4-F147-14F2-852D-9CD9D472CB3A}"/>
              </a:ext>
            </a:extLst>
          </p:cNvPr>
          <p:cNvSpPr/>
          <p:nvPr/>
        </p:nvSpPr>
        <p:spPr>
          <a:xfrm>
            <a:off x="7246379" y="427702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6" name="Oval 15">
            <a:extLst>
              <a:ext uri="{FF2B5EF4-FFF2-40B4-BE49-F238E27FC236}">
                <a16:creationId xmlns:a16="http://schemas.microsoft.com/office/drawing/2014/main" id="{8E02B640-D908-7917-B730-67EBC30DFB05}"/>
              </a:ext>
            </a:extLst>
          </p:cNvPr>
          <p:cNvSpPr/>
          <p:nvPr/>
        </p:nvSpPr>
        <p:spPr>
          <a:xfrm>
            <a:off x="4011560" y="435569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7" name="Oval 16">
            <a:extLst>
              <a:ext uri="{FF2B5EF4-FFF2-40B4-BE49-F238E27FC236}">
                <a16:creationId xmlns:a16="http://schemas.microsoft.com/office/drawing/2014/main" id="{2059E31F-BABF-212A-F3F9-2CA1194423BC}"/>
              </a:ext>
            </a:extLst>
          </p:cNvPr>
          <p:cNvSpPr/>
          <p:nvPr/>
        </p:nvSpPr>
        <p:spPr>
          <a:xfrm>
            <a:off x="447356" y="433110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18" name="Oval 17">
            <a:extLst>
              <a:ext uri="{FF2B5EF4-FFF2-40B4-BE49-F238E27FC236}">
                <a16:creationId xmlns:a16="http://schemas.microsoft.com/office/drawing/2014/main" id="{031B44C0-84F7-8D40-2A49-1946DB937223}"/>
              </a:ext>
            </a:extLst>
          </p:cNvPr>
          <p:cNvSpPr/>
          <p:nvPr/>
        </p:nvSpPr>
        <p:spPr>
          <a:xfrm>
            <a:off x="1671473" y="431635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9" name="Rectangle 18">
            <a:extLst>
              <a:ext uri="{FF2B5EF4-FFF2-40B4-BE49-F238E27FC236}">
                <a16:creationId xmlns:a16="http://schemas.microsoft.com/office/drawing/2014/main" id="{D3C7D378-0877-3C45-6955-3C215BE49D6C}"/>
              </a:ext>
            </a:extLst>
          </p:cNvPr>
          <p:cNvSpPr/>
          <p:nvPr/>
        </p:nvSpPr>
        <p:spPr>
          <a:xfrm>
            <a:off x="2895598" y="4316356"/>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0" name="Rectangle 19">
            <a:extLst>
              <a:ext uri="{FF2B5EF4-FFF2-40B4-BE49-F238E27FC236}">
                <a16:creationId xmlns:a16="http://schemas.microsoft.com/office/drawing/2014/main" id="{25413EA9-5B0B-2542-7A70-A5327315254F}"/>
              </a:ext>
            </a:extLst>
          </p:cNvPr>
          <p:cNvSpPr/>
          <p:nvPr/>
        </p:nvSpPr>
        <p:spPr>
          <a:xfrm>
            <a:off x="481772" y="5501144"/>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p>
        </p:txBody>
      </p:sp>
      <p:sp>
        <p:nvSpPr>
          <p:cNvPr id="21" name="Rectangle 20">
            <a:extLst>
              <a:ext uri="{FF2B5EF4-FFF2-40B4-BE49-F238E27FC236}">
                <a16:creationId xmlns:a16="http://schemas.microsoft.com/office/drawing/2014/main" id="{B23D5D33-25E5-FFAE-17B9-84BF890AA7D8}"/>
              </a:ext>
            </a:extLst>
          </p:cNvPr>
          <p:cNvSpPr/>
          <p:nvPr/>
        </p:nvSpPr>
        <p:spPr>
          <a:xfrm>
            <a:off x="1735386" y="549622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2" name="Rectangle 21">
            <a:extLst>
              <a:ext uri="{FF2B5EF4-FFF2-40B4-BE49-F238E27FC236}">
                <a16:creationId xmlns:a16="http://schemas.microsoft.com/office/drawing/2014/main" id="{6F560802-2A3B-9A19-9405-D18FCBB113BA}"/>
              </a:ext>
            </a:extLst>
          </p:cNvPr>
          <p:cNvSpPr/>
          <p:nvPr/>
        </p:nvSpPr>
        <p:spPr>
          <a:xfrm>
            <a:off x="5417578" y="4370433"/>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a:t>
            </a:r>
          </a:p>
        </p:txBody>
      </p:sp>
      <p:sp>
        <p:nvSpPr>
          <p:cNvPr id="23" name="Rectangle 22">
            <a:extLst>
              <a:ext uri="{FF2B5EF4-FFF2-40B4-BE49-F238E27FC236}">
                <a16:creationId xmlns:a16="http://schemas.microsoft.com/office/drawing/2014/main" id="{6FF2FC0B-B0A0-1B04-4DD7-65ED414149B5}"/>
              </a:ext>
            </a:extLst>
          </p:cNvPr>
          <p:cNvSpPr/>
          <p:nvPr/>
        </p:nvSpPr>
        <p:spPr>
          <a:xfrm>
            <a:off x="4075474" y="544706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4" name="Rectangle 23">
            <a:extLst>
              <a:ext uri="{FF2B5EF4-FFF2-40B4-BE49-F238E27FC236}">
                <a16:creationId xmlns:a16="http://schemas.microsoft.com/office/drawing/2014/main" id="{43FEF63E-56A6-4BEC-EDE6-4DDFF26AE68A}"/>
              </a:ext>
            </a:extLst>
          </p:cNvPr>
          <p:cNvSpPr/>
          <p:nvPr/>
        </p:nvSpPr>
        <p:spPr>
          <a:xfrm>
            <a:off x="7334876" y="5314331"/>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5" name="Rectangle 24">
            <a:extLst>
              <a:ext uri="{FF2B5EF4-FFF2-40B4-BE49-F238E27FC236}">
                <a16:creationId xmlns:a16="http://schemas.microsoft.com/office/drawing/2014/main" id="{0B211BE9-2F86-1E31-9EA7-079C55DE3C38}"/>
              </a:ext>
            </a:extLst>
          </p:cNvPr>
          <p:cNvSpPr/>
          <p:nvPr/>
        </p:nvSpPr>
        <p:spPr>
          <a:xfrm>
            <a:off x="8716310" y="5840358"/>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t>
            </a:r>
          </a:p>
        </p:txBody>
      </p:sp>
      <p:sp>
        <p:nvSpPr>
          <p:cNvPr id="26" name="Rectangle 25">
            <a:extLst>
              <a:ext uri="{FF2B5EF4-FFF2-40B4-BE49-F238E27FC236}">
                <a16:creationId xmlns:a16="http://schemas.microsoft.com/office/drawing/2014/main" id="{2D8A6DCA-6855-5E8E-C890-4FEDEDA7B830}"/>
              </a:ext>
            </a:extLst>
          </p:cNvPr>
          <p:cNvSpPr/>
          <p:nvPr/>
        </p:nvSpPr>
        <p:spPr>
          <a:xfrm>
            <a:off x="10402544" y="495053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
            </a:r>
          </a:p>
        </p:txBody>
      </p:sp>
      <p:cxnSp>
        <p:nvCxnSpPr>
          <p:cNvPr id="30" name="Straight Connector 29">
            <a:extLst>
              <a:ext uri="{FF2B5EF4-FFF2-40B4-BE49-F238E27FC236}">
                <a16:creationId xmlns:a16="http://schemas.microsoft.com/office/drawing/2014/main" id="{AA1982B0-82BE-FCEE-C54D-DAAD628784F1}"/>
              </a:ext>
            </a:extLst>
          </p:cNvPr>
          <p:cNvCxnSpPr>
            <a:stCxn id="4" idx="2"/>
            <a:endCxn id="5" idx="7"/>
          </p:cNvCxnSpPr>
          <p:nvPr/>
        </p:nvCxnSpPr>
        <p:spPr>
          <a:xfrm flipH="1">
            <a:off x="3407779" y="1848463"/>
            <a:ext cx="1449356" cy="555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886FD4-A1C0-F2C9-570D-E1847F2A0E5A}"/>
              </a:ext>
            </a:extLst>
          </p:cNvPr>
          <p:cNvCxnSpPr>
            <a:stCxn id="4" idx="6"/>
            <a:endCxn id="6" idx="1"/>
          </p:cNvCxnSpPr>
          <p:nvPr/>
        </p:nvCxnSpPr>
        <p:spPr>
          <a:xfrm>
            <a:off x="5388077" y="1848463"/>
            <a:ext cx="2771808" cy="580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A24BF3-63B7-BEBC-CEB9-CD6FFB88A038}"/>
              </a:ext>
            </a:extLst>
          </p:cNvPr>
          <p:cNvCxnSpPr>
            <a:stCxn id="5" idx="3"/>
            <a:endCxn id="7" idx="7"/>
          </p:cNvCxnSpPr>
          <p:nvPr/>
        </p:nvCxnSpPr>
        <p:spPr>
          <a:xfrm flipH="1">
            <a:off x="1588805" y="2737994"/>
            <a:ext cx="1443542" cy="610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D3752C-2BE0-27D7-9004-11B591F83243}"/>
              </a:ext>
            </a:extLst>
          </p:cNvPr>
          <p:cNvCxnSpPr>
            <a:stCxn id="5" idx="5"/>
            <a:endCxn id="9" idx="1"/>
          </p:cNvCxnSpPr>
          <p:nvPr/>
        </p:nvCxnSpPr>
        <p:spPr>
          <a:xfrm>
            <a:off x="3407779" y="2737994"/>
            <a:ext cx="1197731" cy="679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FFCBA7B-4D44-9956-3C42-2677AB354358}"/>
              </a:ext>
            </a:extLst>
          </p:cNvPr>
          <p:cNvCxnSpPr>
            <a:stCxn id="5" idx="4"/>
            <a:endCxn id="8" idx="0"/>
          </p:cNvCxnSpPr>
          <p:nvPr/>
        </p:nvCxnSpPr>
        <p:spPr>
          <a:xfrm flipH="1">
            <a:off x="3116823" y="2807109"/>
            <a:ext cx="103240" cy="545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182537C-64CE-F967-A544-C640BA681166}"/>
              </a:ext>
            </a:extLst>
          </p:cNvPr>
          <p:cNvCxnSpPr>
            <a:stCxn id="10" idx="0"/>
            <a:endCxn id="6" idx="3"/>
          </p:cNvCxnSpPr>
          <p:nvPr/>
        </p:nvCxnSpPr>
        <p:spPr>
          <a:xfrm flipV="1">
            <a:off x="7502017" y="2762575"/>
            <a:ext cx="657868" cy="560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56FEDA4-1186-FB86-5FA9-9FFBA263C31F}"/>
              </a:ext>
            </a:extLst>
          </p:cNvPr>
          <p:cNvCxnSpPr>
            <a:stCxn id="6" idx="5"/>
            <a:endCxn id="11" idx="0"/>
          </p:cNvCxnSpPr>
          <p:nvPr/>
        </p:nvCxnSpPr>
        <p:spPr>
          <a:xfrm>
            <a:off x="8535317" y="2762575"/>
            <a:ext cx="1085557" cy="516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74744B-88FE-0C25-0E0F-2582A0819BA8}"/>
              </a:ext>
            </a:extLst>
          </p:cNvPr>
          <p:cNvCxnSpPr>
            <a:stCxn id="7" idx="4"/>
            <a:endCxn id="17" idx="7"/>
          </p:cNvCxnSpPr>
          <p:nvPr/>
        </p:nvCxnSpPr>
        <p:spPr>
          <a:xfrm flipH="1">
            <a:off x="900543" y="3751008"/>
            <a:ext cx="500546" cy="649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DD0B22D-0162-C306-B8E3-B29C87615217}"/>
              </a:ext>
            </a:extLst>
          </p:cNvPr>
          <p:cNvCxnSpPr>
            <a:stCxn id="7" idx="4"/>
            <a:endCxn id="18" idx="1"/>
          </p:cNvCxnSpPr>
          <p:nvPr/>
        </p:nvCxnSpPr>
        <p:spPr>
          <a:xfrm>
            <a:off x="1401089" y="3751008"/>
            <a:ext cx="348139" cy="634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EB8A7C0-0F8B-B89A-0397-AE15C37E71FA}"/>
              </a:ext>
            </a:extLst>
          </p:cNvPr>
          <p:cNvCxnSpPr>
            <a:stCxn id="8" idx="4"/>
            <a:endCxn id="19" idx="0"/>
          </p:cNvCxnSpPr>
          <p:nvPr/>
        </p:nvCxnSpPr>
        <p:spPr>
          <a:xfrm flipH="1">
            <a:off x="3109449" y="3824748"/>
            <a:ext cx="7374" cy="491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AF7BD97-BCDC-458A-9703-BBFD19378490}"/>
              </a:ext>
            </a:extLst>
          </p:cNvPr>
          <p:cNvCxnSpPr>
            <a:stCxn id="9" idx="4"/>
            <a:endCxn id="16" idx="0"/>
          </p:cNvCxnSpPr>
          <p:nvPr/>
        </p:nvCxnSpPr>
        <p:spPr>
          <a:xfrm flipH="1">
            <a:off x="4277031" y="3819831"/>
            <a:ext cx="516195" cy="535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3479313-B301-3661-FCA1-3182DC22F444}"/>
              </a:ext>
            </a:extLst>
          </p:cNvPr>
          <p:cNvCxnSpPr>
            <a:stCxn id="9" idx="4"/>
            <a:endCxn id="22" idx="0"/>
          </p:cNvCxnSpPr>
          <p:nvPr/>
        </p:nvCxnSpPr>
        <p:spPr>
          <a:xfrm>
            <a:off x="4793226" y="3819831"/>
            <a:ext cx="838203" cy="550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C0C4DFF-E5D4-2A2E-348E-233BE3E1A750}"/>
              </a:ext>
            </a:extLst>
          </p:cNvPr>
          <p:cNvCxnSpPr>
            <a:stCxn id="10" idx="4"/>
            <a:endCxn id="15" idx="0"/>
          </p:cNvCxnSpPr>
          <p:nvPr/>
        </p:nvCxnSpPr>
        <p:spPr>
          <a:xfrm>
            <a:off x="7502017" y="3795250"/>
            <a:ext cx="9833" cy="481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8DAC55-A73E-3253-43F4-635938CBF579}"/>
              </a:ext>
            </a:extLst>
          </p:cNvPr>
          <p:cNvCxnSpPr>
            <a:stCxn id="11" idx="4"/>
            <a:endCxn id="12" idx="0"/>
          </p:cNvCxnSpPr>
          <p:nvPr/>
        </p:nvCxnSpPr>
        <p:spPr>
          <a:xfrm>
            <a:off x="9620874" y="3751001"/>
            <a:ext cx="63910" cy="447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3994F4-1C20-297A-CD5B-4B080914C289}"/>
              </a:ext>
            </a:extLst>
          </p:cNvPr>
          <p:cNvCxnSpPr>
            <a:stCxn id="12" idx="4"/>
            <a:endCxn id="13" idx="7"/>
          </p:cNvCxnSpPr>
          <p:nvPr/>
        </p:nvCxnSpPr>
        <p:spPr>
          <a:xfrm flipH="1">
            <a:off x="9071168" y="4670319"/>
            <a:ext cx="613616" cy="339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331C441-9CFB-FE6B-9C5F-34559CF0E311}"/>
              </a:ext>
            </a:extLst>
          </p:cNvPr>
          <p:cNvCxnSpPr>
            <a:stCxn id="12" idx="4"/>
            <a:endCxn id="26" idx="0"/>
          </p:cNvCxnSpPr>
          <p:nvPr/>
        </p:nvCxnSpPr>
        <p:spPr>
          <a:xfrm>
            <a:off x="9684784" y="4670319"/>
            <a:ext cx="931611" cy="280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528E616-EEB7-9EDD-270B-D860965A7062}"/>
              </a:ext>
            </a:extLst>
          </p:cNvPr>
          <p:cNvCxnSpPr>
            <a:stCxn id="13" idx="4"/>
            <a:endCxn id="25" idx="0"/>
          </p:cNvCxnSpPr>
          <p:nvPr/>
        </p:nvCxnSpPr>
        <p:spPr>
          <a:xfrm>
            <a:off x="8883452" y="5412656"/>
            <a:ext cx="46709" cy="427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E37C6A8-BEA6-23F2-26AA-E1B0FB69EB09}"/>
              </a:ext>
            </a:extLst>
          </p:cNvPr>
          <p:cNvCxnSpPr>
            <a:stCxn id="15" idx="4"/>
            <a:endCxn id="24" idx="0"/>
          </p:cNvCxnSpPr>
          <p:nvPr/>
        </p:nvCxnSpPr>
        <p:spPr>
          <a:xfrm>
            <a:off x="7511850" y="4748976"/>
            <a:ext cx="36877" cy="565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A9571EA-F746-3892-F0BD-913FF6D3A920}"/>
              </a:ext>
            </a:extLst>
          </p:cNvPr>
          <p:cNvCxnSpPr>
            <a:stCxn id="16" idx="4"/>
            <a:endCxn id="23" idx="0"/>
          </p:cNvCxnSpPr>
          <p:nvPr/>
        </p:nvCxnSpPr>
        <p:spPr>
          <a:xfrm>
            <a:off x="4277031" y="4827639"/>
            <a:ext cx="12294" cy="619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7E119DB-2302-4817-5F5A-6C0ED41B8604}"/>
              </a:ext>
            </a:extLst>
          </p:cNvPr>
          <p:cNvCxnSpPr>
            <a:stCxn id="17" idx="4"/>
            <a:endCxn id="20" idx="0"/>
          </p:cNvCxnSpPr>
          <p:nvPr/>
        </p:nvCxnSpPr>
        <p:spPr>
          <a:xfrm flipH="1">
            <a:off x="695623" y="4803057"/>
            <a:ext cx="17204" cy="698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349000-289E-D9A5-1E38-E890FECDE47F}"/>
              </a:ext>
            </a:extLst>
          </p:cNvPr>
          <p:cNvCxnSpPr>
            <a:stCxn id="18" idx="4"/>
            <a:endCxn id="21" idx="0"/>
          </p:cNvCxnSpPr>
          <p:nvPr/>
        </p:nvCxnSpPr>
        <p:spPr>
          <a:xfrm>
            <a:off x="1936944" y="4788307"/>
            <a:ext cx="12293" cy="7079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09DA48D-E3B5-08B9-0489-A2825F5B1314}"/>
                  </a:ext>
                </a:extLst>
              </p14:cNvPr>
              <p14:cNvContentPartPr/>
              <p14:nvPr/>
            </p14:nvContentPartPr>
            <p14:xfrm>
              <a:off x="5036400" y="838080"/>
              <a:ext cx="6889320" cy="3706920"/>
            </p14:xfrm>
          </p:contentPart>
        </mc:Choice>
        <mc:Fallback xmlns="">
          <p:pic>
            <p:nvPicPr>
              <p:cNvPr id="3" name="Ink 2">
                <a:extLst>
                  <a:ext uri="{FF2B5EF4-FFF2-40B4-BE49-F238E27FC236}">
                    <a16:creationId xmlns:a16="http://schemas.microsoft.com/office/drawing/2014/main" id="{609DA48D-E3B5-08B9-0489-A2825F5B1314}"/>
                  </a:ext>
                </a:extLst>
              </p:cNvPr>
              <p:cNvPicPr/>
              <p:nvPr/>
            </p:nvPicPr>
            <p:blipFill>
              <a:blip r:embed="rId4"/>
              <a:stretch>
                <a:fillRect/>
              </a:stretch>
            </p:blipFill>
            <p:spPr>
              <a:xfrm>
                <a:off x="5027040" y="828720"/>
                <a:ext cx="6908040" cy="3725640"/>
              </a:xfrm>
              <a:prstGeom prst="rect">
                <a:avLst/>
              </a:prstGeom>
            </p:spPr>
          </p:pic>
        </mc:Fallback>
      </mc:AlternateContent>
    </p:spTree>
    <p:extLst>
      <p:ext uri="{BB962C8B-B14F-4D97-AF65-F5344CB8AC3E}">
        <p14:creationId xmlns:p14="http://schemas.microsoft.com/office/powerpoint/2010/main" val="2781044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4DB5-7A8A-E2D7-C02B-75BD653AA45A}"/>
              </a:ext>
            </a:extLst>
          </p:cNvPr>
          <p:cNvSpPr>
            <a:spLocks noGrp="1"/>
          </p:cNvSpPr>
          <p:nvPr>
            <p:ph type="title"/>
          </p:nvPr>
        </p:nvSpPr>
        <p:spPr/>
        <p:txBody>
          <a:bodyPr/>
          <a:lstStyle/>
          <a:p>
            <a:r>
              <a:rPr lang="en-IN" dirty="0"/>
              <a:t>Tries</a:t>
            </a:r>
          </a:p>
        </p:txBody>
      </p:sp>
      <p:sp>
        <p:nvSpPr>
          <p:cNvPr id="4" name="Oval 3">
            <a:extLst>
              <a:ext uri="{FF2B5EF4-FFF2-40B4-BE49-F238E27FC236}">
                <a16:creationId xmlns:a16="http://schemas.microsoft.com/office/drawing/2014/main" id="{3B758446-9C9A-5495-0CAB-793481AFD710}"/>
              </a:ext>
            </a:extLst>
          </p:cNvPr>
          <p:cNvSpPr/>
          <p:nvPr/>
        </p:nvSpPr>
        <p:spPr>
          <a:xfrm>
            <a:off x="4857135" y="161248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65DD771F-41BF-9EC3-1503-EBF4EA937DBF}"/>
              </a:ext>
            </a:extLst>
          </p:cNvPr>
          <p:cNvSpPr/>
          <p:nvPr/>
        </p:nvSpPr>
        <p:spPr>
          <a:xfrm>
            <a:off x="2954592" y="233516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6" name="Oval 5">
            <a:extLst>
              <a:ext uri="{FF2B5EF4-FFF2-40B4-BE49-F238E27FC236}">
                <a16:creationId xmlns:a16="http://schemas.microsoft.com/office/drawing/2014/main" id="{7E377177-9444-0B0F-9CFC-ED64A70B1583}"/>
              </a:ext>
            </a:extLst>
          </p:cNvPr>
          <p:cNvSpPr/>
          <p:nvPr/>
        </p:nvSpPr>
        <p:spPr>
          <a:xfrm>
            <a:off x="8082130" y="235974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p>
        </p:txBody>
      </p:sp>
      <p:sp>
        <p:nvSpPr>
          <p:cNvPr id="7" name="Oval 6">
            <a:extLst>
              <a:ext uri="{FF2B5EF4-FFF2-40B4-BE49-F238E27FC236}">
                <a16:creationId xmlns:a16="http://schemas.microsoft.com/office/drawing/2014/main" id="{02DE7B65-3FBC-B73D-B629-AE8FAF7F3D78}"/>
              </a:ext>
            </a:extLst>
          </p:cNvPr>
          <p:cNvSpPr/>
          <p:nvPr/>
        </p:nvSpPr>
        <p:spPr>
          <a:xfrm>
            <a:off x="1135618" y="327906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8" name="Oval 7">
            <a:extLst>
              <a:ext uri="{FF2B5EF4-FFF2-40B4-BE49-F238E27FC236}">
                <a16:creationId xmlns:a16="http://schemas.microsoft.com/office/drawing/2014/main" id="{A8382EA0-F623-A53A-CDBB-4C20D253486C}"/>
              </a:ext>
            </a:extLst>
          </p:cNvPr>
          <p:cNvSpPr/>
          <p:nvPr/>
        </p:nvSpPr>
        <p:spPr>
          <a:xfrm>
            <a:off x="2851352" y="335280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a:t>
            </a:r>
            <a:endParaRPr lang="en-IN" dirty="0"/>
          </a:p>
        </p:txBody>
      </p:sp>
      <p:sp>
        <p:nvSpPr>
          <p:cNvPr id="9" name="Oval 8">
            <a:extLst>
              <a:ext uri="{FF2B5EF4-FFF2-40B4-BE49-F238E27FC236}">
                <a16:creationId xmlns:a16="http://schemas.microsoft.com/office/drawing/2014/main" id="{B401B262-4D16-514A-331C-83D722BED49D}"/>
              </a:ext>
            </a:extLst>
          </p:cNvPr>
          <p:cNvSpPr/>
          <p:nvPr/>
        </p:nvSpPr>
        <p:spPr>
          <a:xfrm>
            <a:off x="4527755" y="334788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a:t>
            </a:r>
          </a:p>
        </p:txBody>
      </p:sp>
      <p:sp>
        <p:nvSpPr>
          <p:cNvPr id="10" name="Oval 9">
            <a:extLst>
              <a:ext uri="{FF2B5EF4-FFF2-40B4-BE49-F238E27FC236}">
                <a16:creationId xmlns:a16="http://schemas.microsoft.com/office/drawing/2014/main" id="{71C32DAC-7AAA-AFB0-552E-097E485AA0B5}"/>
              </a:ext>
            </a:extLst>
          </p:cNvPr>
          <p:cNvSpPr/>
          <p:nvPr/>
        </p:nvSpPr>
        <p:spPr>
          <a:xfrm>
            <a:off x="7236546" y="332330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1" name="Oval 10">
            <a:extLst>
              <a:ext uri="{FF2B5EF4-FFF2-40B4-BE49-F238E27FC236}">
                <a16:creationId xmlns:a16="http://schemas.microsoft.com/office/drawing/2014/main" id="{710EEC11-D814-D6F2-579E-F8C83E6ABDC3}"/>
              </a:ext>
            </a:extLst>
          </p:cNvPr>
          <p:cNvSpPr/>
          <p:nvPr/>
        </p:nvSpPr>
        <p:spPr>
          <a:xfrm>
            <a:off x="9355403" y="327905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p>
        </p:txBody>
      </p:sp>
      <p:sp>
        <p:nvSpPr>
          <p:cNvPr id="12" name="Oval 11">
            <a:extLst>
              <a:ext uri="{FF2B5EF4-FFF2-40B4-BE49-F238E27FC236}">
                <a16:creationId xmlns:a16="http://schemas.microsoft.com/office/drawing/2014/main" id="{6924B0BF-6DE6-EFE3-276B-2AE28614D302}"/>
              </a:ext>
            </a:extLst>
          </p:cNvPr>
          <p:cNvSpPr/>
          <p:nvPr/>
        </p:nvSpPr>
        <p:spPr>
          <a:xfrm>
            <a:off x="9419313" y="419837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a:t>
            </a:r>
          </a:p>
        </p:txBody>
      </p:sp>
      <p:sp>
        <p:nvSpPr>
          <p:cNvPr id="13" name="Oval 12">
            <a:extLst>
              <a:ext uri="{FF2B5EF4-FFF2-40B4-BE49-F238E27FC236}">
                <a16:creationId xmlns:a16="http://schemas.microsoft.com/office/drawing/2014/main" id="{B5B7BEE7-98B7-DB78-5D03-FE161B863B4B}"/>
              </a:ext>
            </a:extLst>
          </p:cNvPr>
          <p:cNvSpPr/>
          <p:nvPr/>
        </p:nvSpPr>
        <p:spPr>
          <a:xfrm>
            <a:off x="8617981" y="494070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4" name="TextBox 13">
            <a:extLst>
              <a:ext uri="{FF2B5EF4-FFF2-40B4-BE49-F238E27FC236}">
                <a16:creationId xmlns:a16="http://schemas.microsoft.com/office/drawing/2014/main" id="{FF8E1DC6-CB95-4142-7E4A-712460ACD9BB}"/>
              </a:ext>
            </a:extLst>
          </p:cNvPr>
          <p:cNvSpPr txBox="1"/>
          <p:nvPr/>
        </p:nvSpPr>
        <p:spPr>
          <a:xfrm>
            <a:off x="3932903" y="530942"/>
            <a:ext cx="6479458" cy="369332"/>
          </a:xfrm>
          <a:prstGeom prst="rect">
            <a:avLst/>
          </a:prstGeom>
          <a:noFill/>
        </p:spPr>
        <p:txBody>
          <a:bodyPr wrap="square" rtlCol="0">
            <a:spAutoFit/>
          </a:bodyPr>
          <a:lstStyle/>
          <a:p>
            <a:r>
              <a:rPr lang="en-IN" dirty="0">
                <a:latin typeface="Consolas" panose="020B0609020204030204" pitchFamily="49" charset="0"/>
              </a:rPr>
              <a:t>Search “bull”</a:t>
            </a:r>
          </a:p>
        </p:txBody>
      </p:sp>
      <p:sp>
        <p:nvSpPr>
          <p:cNvPr id="15" name="Oval 14">
            <a:extLst>
              <a:ext uri="{FF2B5EF4-FFF2-40B4-BE49-F238E27FC236}">
                <a16:creationId xmlns:a16="http://schemas.microsoft.com/office/drawing/2014/main" id="{DD1887B4-F147-14F2-852D-9CD9D472CB3A}"/>
              </a:ext>
            </a:extLst>
          </p:cNvPr>
          <p:cNvSpPr/>
          <p:nvPr/>
        </p:nvSpPr>
        <p:spPr>
          <a:xfrm>
            <a:off x="7246379" y="427702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6" name="Oval 15">
            <a:extLst>
              <a:ext uri="{FF2B5EF4-FFF2-40B4-BE49-F238E27FC236}">
                <a16:creationId xmlns:a16="http://schemas.microsoft.com/office/drawing/2014/main" id="{8E02B640-D908-7917-B730-67EBC30DFB05}"/>
              </a:ext>
            </a:extLst>
          </p:cNvPr>
          <p:cNvSpPr/>
          <p:nvPr/>
        </p:nvSpPr>
        <p:spPr>
          <a:xfrm>
            <a:off x="4011560" y="435569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7" name="Oval 16">
            <a:extLst>
              <a:ext uri="{FF2B5EF4-FFF2-40B4-BE49-F238E27FC236}">
                <a16:creationId xmlns:a16="http://schemas.microsoft.com/office/drawing/2014/main" id="{2059E31F-BABF-212A-F3F9-2CA1194423BC}"/>
              </a:ext>
            </a:extLst>
          </p:cNvPr>
          <p:cNvSpPr/>
          <p:nvPr/>
        </p:nvSpPr>
        <p:spPr>
          <a:xfrm>
            <a:off x="447356" y="433110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18" name="Oval 17">
            <a:extLst>
              <a:ext uri="{FF2B5EF4-FFF2-40B4-BE49-F238E27FC236}">
                <a16:creationId xmlns:a16="http://schemas.microsoft.com/office/drawing/2014/main" id="{031B44C0-84F7-8D40-2A49-1946DB937223}"/>
              </a:ext>
            </a:extLst>
          </p:cNvPr>
          <p:cNvSpPr/>
          <p:nvPr/>
        </p:nvSpPr>
        <p:spPr>
          <a:xfrm>
            <a:off x="1671473" y="431635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9" name="Rectangle 18">
            <a:extLst>
              <a:ext uri="{FF2B5EF4-FFF2-40B4-BE49-F238E27FC236}">
                <a16:creationId xmlns:a16="http://schemas.microsoft.com/office/drawing/2014/main" id="{D3C7D378-0877-3C45-6955-3C215BE49D6C}"/>
              </a:ext>
            </a:extLst>
          </p:cNvPr>
          <p:cNvSpPr/>
          <p:nvPr/>
        </p:nvSpPr>
        <p:spPr>
          <a:xfrm>
            <a:off x="2895598" y="4316356"/>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0" name="Rectangle 19">
            <a:extLst>
              <a:ext uri="{FF2B5EF4-FFF2-40B4-BE49-F238E27FC236}">
                <a16:creationId xmlns:a16="http://schemas.microsoft.com/office/drawing/2014/main" id="{25413EA9-5B0B-2542-7A70-A5327315254F}"/>
              </a:ext>
            </a:extLst>
          </p:cNvPr>
          <p:cNvSpPr/>
          <p:nvPr/>
        </p:nvSpPr>
        <p:spPr>
          <a:xfrm>
            <a:off x="481772" y="5501144"/>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p>
        </p:txBody>
      </p:sp>
      <p:sp>
        <p:nvSpPr>
          <p:cNvPr id="21" name="Rectangle 20">
            <a:extLst>
              <a:ext uri="{FF2B5EF4-FFF2-40B4-BE49-F238E27FC236}">
                <a16:creationId xmlns:a16="http://schemas.microsoft.com/office/drawing/2014/main" id="{B23D5D33-25E5-FFAE-17B9-84BF890AA7D8}"/>
              </a:ext>
            </a:extLst>
          </p:cNvPr>
          <p:cNvSpPr/>
          <p:nvPr/>
        </p:nvSpPr>
        <p:spPr>
          <a:xfrm>
            <a:off x="1735386" y="549622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2" name="Rectangle 21">
            <a:extLst>
              <a:ext uri="{FF2B5EF4-FFF2-40B4-BE49-F238E27FC236}">
                <a16:creationId xmlns:a16="http://schemas.microsoft.com/office/drawing/2014/main" id="{6F560802-2A3B-9A19-9405-D18FCBB113BA}"/>
              </a:ext>
            </a:extLst>
          </p:cNvPr>
          <p:cNvSpPr/>
          <p:nvPr/>
        </p:nvSpPr>
        <p:spPr>
          <a:xfrm>
            <a:off x="5417578" y="4370433"/>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a:t>
            </a:r>
          </a:p>
        </p:txBody>
      </p:sp>
      <p:sp>
        <p:nvSpPr>
          <p:cNvPr id="23" name="Rectangle 22">
            <a:extLst>
              <a:ext uri="{FF2B5EF4-FFF2-40B4-BE49-F238E27FC236}">
                <a16:creationId xmlns:a16="http://schemas.microsoft.com/office/drawing/2014/main" id="{6FF2FC0B-B0A0-1B04-4DD7-65ED414149B5}"/>
              </a:ext>
            </a:extLst>
          </p:cNvPr>
          <p:cNvSpPr/>
          <p:nvPr/>
        </p:nvSpPr>
        <p:spPr>
          <a:xfrm>
            <a:off x="4075474" y="544706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4" name="Rectangle 23">
            <a:extLst>
              <a:ext uri="{FF2B5EF4-FFF2-40B4-BE49-F238E27FC236}">
                <a16:creationId xmlns:a16="http://schemas.microsoft.com/office/drawing/2014/main" id="{43FEF63E-56A6-4BEC-EDE6-4DDFF26AE68A}"/>
              </a:ext>
            </a:extLst>
          </p:cNvPr>
          <p:cNvSpPr/>
          <p:nvPr/>
        </p:nvSpPr>
        <p:spPr>
          <a:xfrm>
            <a:off x="7334876" y="5314331"/>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5" name="Rectangle 24">
            <a:extLst>
              <a:ext uri="{FF2B5EF4-FFF2-40B4-BE49-F238E27FC236}">
                <a16:creationId xmlns:a16="http://schemas.microsoft.com/office/drawing/2014/main" id="{0B211BE9-2F86-1E31-9EA7-079C55DE3C38}"/>
              </a:ext>
            </a:extLst>
          </p:cNvPr>
          <p:cNvSpPr/>
          <p:nvPr/>
        </p:nvSpPr>
        <p:spPr>
          <a:xfrm>
            <a:off x="8716310" y="5840358"/>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t>
            </a:r>
          </a:p>
        </p:txBody>
      </p:sp>
      <p:sp>
        <p:nvSpPr>
          <p:cNvPr id="26" name="Rectangle 25">
            <a:extLst>
              <a:ext uri="{FF2B5EF4-FFF2-40B4-BE49-F238E27FC236}">
                <a16:creationId xmlns:a16="http://schemas.microsoft.com/office/drawing/2014/main" id="{2D8A6DCA-6855-5E8E-C890-4FEDEDA7B830}"/>
              </a:ext>
            </a:extLst>
          </p:cNvPr>
          <p:cNvSpPr/>
          <p:nvPr/>
        </p:nvSpPr>
        <p:spPr>
          <a:xfrm>
            <a:off x="10402544" y="495053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
            </a:r>
          </a:p>
        </p:txBody>
      </p:sp>
      <p:cxnSp>
        <p:nvCxnSpPr>
          <p:cNvPr id="30" name="Straight Connector 29">
            <a:extLst>
              <a:ext uri="{FF2B5EF4-FFF2-40B4-BE49-F238E27FC236}">
                <a16:creationId xmlns:a16="http://schemas.microsoft.com/office/drawing/2014/main" id="{AA1982B0-82BE-FCEE-C54D-DAAD628784F1}"/>
              </a:ext>
            </a:extLst>
          </p:cNvPr>
          <p:cNvCxnSpPr>
            <a:stCxn id="4" idx="2"/>
            <a:endCxn id="5" idx="7"/>
          </p:cNvCxnSpPr>
          <p:nvPr/>
        </p:nvCxnSpPr>
        <p:spPr>
          <a:xfrm flipH="1">
            <a:off x="3407779" y="1848463"/>
            <a:ext cx="1449356" cy="555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886FD4-A1C0-F2C9-570D-E1847F2A0E5A}"/>
              </a:ext>
            </a:extLst>
          </p:cNvPr>
          <p:cNvCxnSpPr>
            <a:stCxn id="4" idx="6"/>
            <a:endCxn id="6" idx="1"/>
          </p:cNvCxnSpPr>
          <p:nvPr/>
        </p:nvCxnSpPr>
        <p:spPr>
          <a:xfrm>
            <a:off x="5388077" y="1848463"/>
            <a:ext cx="2771808" cy="580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A24BF3-63B7-BEBC-CEB9-CD6FFB88A038}"/>
              </a:ext>
            </a:extLst>
          </p:cNvPr>
          <p:cNvCxnSpPr>
            <a:stCxn id="5" idx="3"/>
            <a:endCxn id="7" idx="7"/>
          </p:cNvCxnSpPr>
          <p:nvPr/>
        </p:nvCxnSpPr>
        <p:spPr>
          <a:xfrm flipH="1">
            <a:off x="1588805" y="2737994"/>
            <a:ext cx="1443542" cy="610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D3752C-2BE0-27D7-9004-11B591F83243}"/>
              </a:ext>
            </a:extLst>
          </p:cNvPr>
          <p:cNvCxnSpPr>
            <a:stCxn id="5" idx="5"/>
            <a:endCxn id="9" idx="1"/>
          </p:cNvCxnSpPr>
          <p:nvPr/>
        </p:nvCxnSpPr>
        <p:spPr>
          <a:xfrm>
            <a:off x="3407779" y="2737994"/>
            <a:ext cx="1197731" cy="679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FFCBA7B-4D44-9956-3C42-2677AB354358}"/>
              </a:ext>
            </a:extLst>
          </p:cNvPr>
          <p:cNvCxnSpPr>
            <a:stCxn id="5" idx="4"/>
            <a:endCxn id="8" idx="0"/>
          </p:cNvCxnSpPr>
          <p:nvPr/>
        </p:nvCxnSpPr>
        <p:spPr>
          <a:xfrm flipH="1">
            <a:off x="3116823" y="2807109"/>
            <a:ext cx="103240" cy="545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182537C-64CE-F967-A544-C640BA681166}"/>
              </a:ext>
            </a:extLst>
          </p:cNvPr>
          <p:cNvCxnSpPr>
            <a:stCxn id="10" idx="0"/>
            <a:endCxn id="6" idx="3"/>
          </p:cNvCxnSpPr>
          <p:nvPr/>
        </p:nvCxnSpPr>
        <p:spPr>
          <a:xfrm flipV="1">
            <a:off x="7502017" y="2762575"/>
            <a:ext cx="657868" cy="560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56FEDA4-1186-FB86-5FA9-9FFBA263C31F}"/>
              </a:ext>
            </a:extLst>
          </p:cNvPr>
          <p:cNvCxnSpPr>
            <a:stCxn id="6" idx="5"/>
            <a:endCxn id="11" idx="0"/>
          </p:cNvCxnSpPr>
          <p:nvPr/>
        </p:nvCxnSpPr>
        <p:spPr>
          <a:xfrm>
            <a:off x="8535317" y="2762575"/>
            <a:ext cx="1085557" cy="516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74744B-88FE-0C25-0E0F-2582A0819BA8}"/>
              </a:ext>
            </a:extLst>
          </p:cNvPr>
          <p:cNvCxnSpPr>
            <a:stCxn id="7" idx="4"/>
            <a:endCxn id="17" idx="7"/>
          </p:cNvCxnSpPr>
          <p:nvPr/>
        </p:nvCxnSpPr>
        <p:spPr>
          <a:xfrm flipH="1">
            <a:off x="900543" y="3751008"/>
            <a:ext cx="500546" cy="649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DD0B22D-0162-C306-B8E3-B29C87615217}"/>
              </a:ext>
            </a:extLst>
          </p:cNvPr>
          <p:cNvCxnSpPr>
            <a:stCxn id="7" idx="4"/>
            <a:endCxn id="18" idx="1"/>
          </p:cNvCxnSpPr>
          <p:nvPr/>
        </p:nvCxnSpPr>
        <p:spPr>
          <a:xfrm>
            <a:off x="1401089" y="3751008"/>
            <a:ext cx="348139" cy="634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EB8A7C0-0F8B-B89A-0397-AE15C37E71FA}"/>
              </a:ext>
            </a:extLst>
          </p:cNvPr>
          <p:cNvCxnSpPr>
            <a:stCxn id="8" idx="4"/>
            <a:endCxn id="19" idx="0"/>
          </p:cNvCxnSpPr>
          <p:nvPr/>
        </p:nvCxnSpPr>
        <p:spPr>
          <a:xfrm flipH="1">
            <a:off x="3109449" y="3824748"/>
            <a:ext cx="7374" cy="491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AF7BD97-BCDC-458A-9703-BBFD19378490}"/>
              </a:ext>
            </a:extLst>
          </p:cNvPr>
          <p:cNvCxnSpPr>
            <a:stCxn id="9" idx="4"/>
            <a:endCxn id="16" idx="0"/>
          </p:cNvCxnSpPr>
          <p:nvPr/>
        </p:nvCxnSpPr>
        <p:spPr>
          <a:xfrm flipH="1">
            <a:off x="4277031" y="3819831"/>
            <a:ext cx="516195" cy="535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3479313-B301-3661-FCA1-3182DC22F444}"/>
              </a:ext>
            </a:extLst>
          </p:cNvPr>
          <p:cNvCxnSpPr>
            <a:stCxn id="9" idx="4"/>
            <a:endCxn id="22" idx="0"/>
          </p:cNvCxnSpPr>
          <p:nvPr/>
        </p:nvCxnSpPr>
        <p:spPr>
          <a:xfrm>
            <a:off x="4793226" y="3819831"/>
            <a:ext cx="838203" cy="550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C0C4DFF-E5D4-2A2E-348E-233BE3E1A750}"/>
              </a:ext>
            </a:extLst>
          </p:cNvPr>
          <p:cNvCxnSpPr>
            <a:stCxn id="10" idx="4"/>
            <a:endCxn id="15" idx="0"/>
          </p:cNvCxnSpPr>
          <p:nvPr/>
        </p:nvCxnSpPr>
        <p:spPr>
          <a:xfrm>
            <a:off x="7502017" y="3795250"/>
            <a:ext cx="9833" cy="481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8DAC55-A73E-3253-43F4-635938CBF579}"/>
              </a:ext>
            </a:extLst>
          </p:cNvPr>
          <p:cNvCxnSpPr>
            <a:stCxn id="11" idx="4"/>
            <a:endCxn id="12" idx="0"/>
          </p:cNvCxnSpPr>
          <p:nvPr/>
        </p:nvCxnSpPr>
        <p:spPr>
          <a:xfrm>
            <a:off x="9620874" y="3751001"/>
            <a:ext cx="63910" cy="447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3994F4-1C20-297A-CD5B-4B080914C289}"/>
              </a:ext>
            </a:extLst>
          </p:cNvPr>
          <p:cNvCxnSpPr>
            <a:stCxn id="12" idx="4"/>
            <a:endCxn id="13" idx="7"/>
          </p:cNvCxnSpPr>
          <p:nvPr/>
        </p:nvCxnSpPr>
        <p:spPr>
          <a:xfrm flipH="1">
            <a:off x="9071168" y="4670319"/>
            <a:ext cx="613616" cy="339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331C441-9CFB-FE6B-9C5F-34559CF0E311}"/>
              </a:ext>
            </a:extLst>
          </p:cNvPr>
          <p:cNvCxnSpPr>
            <a:stCxn id="12" idx="4"/>
            <a:endCxn id="26" idx="0"/>
          </p:cNvCxnSpPr>
          <p:nvPr/>
        </p:nvCxnSpPr>
        <p:spPr>
          <a:xfrm>
            <a:off x="9684784" y="4670319"/>
            <a:ext cx="931611" cy="280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528E616-EEB7-9EDD-270B-D860965A7062}"/>
              </a:ext>
            </a:extLst>
          </p:cNvPr>
          <p:cNvCxnSpPr>
            <a:stCxn id="13" idx="4"/>
            <a:endCxn id="25" idx="0"/>
          </p:cNvCxnSpPr>
          <p:nvPr/>
        </p:nvCxnSpPr>
        <p:spPr>
          <a:xfrm>
            <a:off x="8883452" y="5412656"/>
            <a:ext cx="46709" cy="427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E37C6A8-BEA6-23F2-26AA-E1B0FB69EB09}"/>
              </a:ext>
            </a:extLst>
          </p:cNvPr>
          <p:cNvCxnSpPr>
            <a:stCxn id="15" idx="4"/>
            <a:endCxn id="24" idx="0"/>
          </p:cNvCxnSpPr>
          <p:nvPr/>
        </p:nvCxnSpPr>
        <p:spPr>
          <a:xfrm>
            <a:off x="7511850" y="4748976"/>
            <a:ext cx="36877" cy="565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A9571EA-F746-3892-F0BD-913FF6D3A920}"/>
              </a:ext>
            </a:extLst>
          </p:cNvPr>
          <p:cNvCxnSpPr>
            <a:stCxn id="16" idx="4"/>
            <a:endCxn id="23" idx="0"/>
          </p:cNvCxnSpPr>
          <p:nvPr/>
        </p:nvCxnSpPr>
        <p:spPr>
          <a:xfrm>
            <a:off x="4277031" y="4827639"/>
            <a:ext cx="12294" cy="619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7E119DB-2302-4817-5F5A-6C0ED41B8604}"/>
              </a:ext>
            </a:extLst>
          </p:cNvPr>
          <p:cNvCxnSpPr>
            <a:stCxn id="17" idx="4"/>
            <a:endCxn id="20" idx="0"/>
          </p:cNvCxnSpPr>
          <p:nvPr/>
        </p:nvCxnSpPr>
        <p:spPr>
          <a:xfrm flipH="1">
            <a:off x="695623" y="4803057"/>
            <a:ext cx="17204" cy="698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349000-289E-D9A5-1E38-E890FECDE47F}"/>
              </a:ext>
            </a:extLst>
          </p:cNvPr>
          <p:cNvCxnSpPr>
            <a:stCxn id="18" idx="4"/>
            <a:endCxn id="21" idx="0"/>
          </p:cNvCxnSpPr>
          <p:nvPr/>
        </p:nvCxnSpPr>
        <p:spPr>
          <a:xfrm>
            <a:off x="1936944" y="4788307"/>
            <a:ext cx="12293" cy="7079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9CAEB19C-E4C2-EFAB-CFFD-339E4DA22107}"/>
                  </a:ext>
                </a:extLst>
              </p14:cNvPr>
              <p14:cNvContentPartPr/>
              <p14:nvPr/>
            </p14:nvContentPartPr>
            <p14:xfrm>
              <a:off x="3125520" y="1310760"/>
              <a:ext cx="2042280" cy="4154760"/>
            </p14:xfrm>
          </p:contentPart>
        </mc:Choice>
        <mc:Fallback xmlns="">
          <p:pic>
            <p:nvPicPr>
              <p:cNvPr id="3" name="Ink 2">
                <a:extLst>
                  <a:ext uri="{FF2B5EF4-FFF2-40B4-BE49-F238E27FC236}">
                    <a16:creationId xmlns:a16="http://schemas.microsoft.com/office/drawing/2014/main" id="{9CAEB19C-E4C2-EFAB-CFFD-339E4DA22107}"/>
                  </a:ext>
                </a:extLst>
              </p:cNvPr>
              <p:cNvPicPr/>
              <p:nvPr/>
            </p:nvPicPr>
            <p:blipFill>
              <a:blip r:embed="rId3"/>
              <a:stretch>
                <a:fillRect/>
              </a:stretch>
            </p:blipFill>
            <p:spPr>
              <a:xfrm>
                <a:off x="3116160" y="1301400"/>
                <a:ext cx="2061000" cy="4173480"/>
              </a:xfrm>
              <a:prstGeom prst="rect">
                <a:avLst/>
              </a:prstGeom>
            </p:spPr>
          </p:pic>
        </mc:Fallback>
      </mc:AlternateContent>
    </p:spTree>
    <p:extLst>
      <p:ext uri="{BB962C8B-B14F-4D97-AF65-F5344CB8AC3E}">
        <p14:creationId xmlns:p14="http://schemas.microsoft.com/office/powerpoint/2010/main" val="3762184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2462-168A-7964-3A68-61EED04E4323}"/>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33588D9E-BEEF-0DBA-5C82-C64615413EB8}"/>
              </a:ext>
            </a:extLst>
          </p:cNvPr>
          <p:cNvSpPr>
            <a:spLocks noGrp="1"/>
          </p:cNvSpPr>
          <p:nvPr>
            <p:ph idx="1"/>
          </p:nvPr>
        </p:nvSpPr>
        <p:spPr/>
        <p:txBody>
          <a:bodyPr/>
          <a:lstStyle/>
          <a:p>
            <a:r>
              <a:rPr lang="en-US" dirty="0"/>
              <a:t>Priority queue</a:t>
            </a:r>
          </a:p>
          <a:p>
            <a:r>
              <a:rPr lang="en-US" dirty="0"/>
              <a:t>Tries</a:t>
            </a:r>
          </a:p>
          <a:p>
            <a:r>
              <a:rPr lang="en-US" dirty="0"/>
              <a:t>Graphs</a:t>
            </a:r>
          </a:p>
        </p:txBody>
      </p:sp>
    </p:spTree>
    <p:extLst>
      <p:ext uri="{BB962C8B-B14F-4D97-AF65-F5344CB8AC3E}">
        <p14:creationId xmlns:p14="http://schemas.microsoft.com/office/powerpoint/2010/main" val="4036034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4DB5-7A8A-E2D7-C02B-75BD653AA45A}"/>
              </a:ext>
            </a:extLst>
          </p:cNvPr>
          <p:cNvSpPr>
            <a:spLocks noGrp="1"/>
          </p:cNvSpPr>
          <p:nvPr>
            <p:ph type="title"/>
          </p:nvPr>
        </p:nvSpPr>
        <p:spPr/>
        <p:txBody>
          <a:bodyPr/>
          <a:lstStyle/>
          <a:p>
            <a:r>
              <a:rPr lang="en-IN" dirty="0"/>
              <a:t>Tries</a:t>
            </a:r>
          </a:p>
        </p:txBody>
      </p:sp>
      <p:sp>
        <p:nvSpPr>
          <p:cNvPr id="4" name="Oval 3">
            <a:extLst>
              <a:ext uri="{FF2B5EF4-FFF2-40B4-BE49-F238E27FC236}">
                <a16:creationId xmlns:a16="http://schemas.microsoft.com/office/drawing/2014/main" id="{3B758446-9C9A-5495-0CAB-793481AFD710}"/>
              </a:ext>
            </a:extLst>
          </p:cNvPr>
          <p:cNvSpPr/>
          <p:nvPr/>
        </p:nvSpPr>
        <p:spPr>
          <a:xfrm>
            <a:off x="4857135" y="161248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65DD771F-41BF-9EC3-1503-EBF4EA937DBF}"/>
              </a:ext>
            </a:extLst>
          </p:cNvPr>
          <p:cNvSpPr/>
          <p:nvPr/>
        </p:nvSpPr>
        <p:spPr>
          <a:xfrm>
            <a:off x="2954592" y="233516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6" name="Oval 5">
            <a:extLst>
              <a:ext uri="{FF2B5EF4-FFF2-40B4-BE49-F238E27FC236}">
                <a16:creationId xmlns:a16="http://schemas.microsoft.com/office/drawing/2014/main" id="{7E377177-9444-0B0F-9CFC-ED64A70B1583}"/>
              </a:ext>
            </a:extLst>
          </p:cNvPr>
          <p:cNvSpPr/>
          <p:nvPr/>
        </p:nvSpPr>
        <p:spPr>
          <a:xfrm>
            <a:off x="8082130" y="235974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p>
        </p:txBody>
      </p:sp>
      <p:sp>
        <p:nvSpPr>
          <p:cNvPr id="7" name="Oval 6">
            <a:extLst>
              <a:ext uri="{FF2B5EF4-FFF2-40B4-BE49-F238E27FC236}">
                <a16:creationId xmlns:a16="http://schemas.microsoft.com/office/drawing/2014/main" id="{02DE7B65-3FBC-B73D-B629-AE8FAF7F3D78}"/>
              </a:ext>
            </a:extLst>
          </p:cNvPr>
          <p:cNvSpPr/>
          <p:nvPr/>
        </p:nvSpPr>
        <p:spPr>
          <a:xfrm>
            <a:off x="1135618" y="327906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8" name="Oval 7">
            <a:extLst>
              <a:ext uri="{FF2B5EF4-FFF2-40B4-BE49-F238E27FC236}">
                <a16:creationId xmlns:a16="http://schemas.microsoft.com/office/drawing/2014/main" id="{A8382EA0-F623-A53A-CDBB-4C20D253486C}"/>
              </a:ext>
            </a:extLst>
          </p:cNvPr>
          <p:cNvSpPr/>
          <p:nvPr/>
        </p:nvSpPr>
        <p:spPr>
          <a:xfrm>
            <a:off x="2851352" y="335280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a:t>
            </a:r>
            <a:endParaRPr lang="en-IN" dirty="0"/>
          </a:p>
        </p:txBody>
      </p:sp>
      <p:sp>
        <p:nvSpPr>
          <p:cNvPr id="9" name="Oval 8">
            <a:extLst>
              <a:ext uri="{FF2B5EF4-FFF2-40B4-BE49-F238E27FC236}">
                <a16:creationId xmlns:a16="http://schemas.microsoft.com/office/drawing/2014/main" id="{B401B262-4D16-514A-331C-83D722BED49D}"/>
              </a:ext>
            </a:extLst>
          </p:cNvPr>
          <p:cNvSpPr/>
          <p:nvPr/>
        </p:nvSpPr>
        <p:spPr>
          <a:xfrm>
            <a:off x="4527755" y="334788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a:t>
            </a:r>
          </a:p>
        </p:txBody>
      </p:sp>
      <p:sp>
        <p:nvSpPr>
          <p:cNvPr id="10" name="Oval 9">
            <a:extLst>
              <a:ext uri="{FF2B5EF4-FFF2-40B4-BE49-F238E27FC236}">
                <a16:creationId xmlns:a16="http://schemas.microsoft.com/office/drawing/2014/main" id="{71C32DAC-7AAA-AFB0-552E-097E485AA0B5}"/>
              </a:ext>
            </a:extLst>
          </p:cNvPr>
          <p:cNvSpPr/>
          <p:nvPr/>
        </p:nvSpPr>
        <p:spPr>
          <a:xfrm>
            <a:off x="7236546" y="332330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1" name="Oval 10">
            <a:extLst>
              <a:ext uri="{FF2B5EF4-FFF2-40B4-BE49-F238E27FC236}">
                <a16:creationId xmlns:a16="http://schemas.microsoft.com/office/drawing/2014/main" id="{710EEC11-D814-D6F2-579E-F8C83E6ABDC3}"/>
              </a:ext>
            </a:extLst>
          </p:cNvPr>
          <p:cNvSpPr/>
          <p:nvPr/>
        </p:nvSpPr>
        <p:spPr>
          <a:xfrm>
            <a:off x="9355403" y="327905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p>
        </p:txBody>
      </p:sp>
      <p:sp>
        <p:nvSpPr>
          <p:cNvPr id="12" name="Oval 11">
            <a:extLst>
              <a:ext uri="{FF2B5EF4-FFF2-40B4-BE49-F238E27FC236}">
                <a16:creationId xmlns:a16="http://schemas.microsoft.com/office/drawing/2014/main" id="{6924B0BF-6DE6-EFE3-276B-2AE28614D302}"/>
              </a:ext>
            </a:extLst>
          </p:cNvPr>
          <p:cNvSpPr/>
          <p:nvPr/>
        </p:nvSpPr>
        <p:spPr>
          <a:xfrm>
            <a:off x="9419313" y="419837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a:t>
            </a:r>
          </a:p>
        </p:txBody>
      </p:sp>
      <p:sp>
        <p:nvSpPr>
          <p:cNvPr id="13" name="Oval 12">
            <a:extLst>
              <a:ext uri="{FF2B5EF4-FFF2-40B4-BE49-F238E27FC236}">
                <a16:creationId xmlns:a16="http://schemas.microsoft.com/office/drawing/2014/main" id="{B5B7BEE7-98B7-DB78-5D03-FE161B863B4B}"/>
              </a:ext>
            </a:extLst>
          </p:cNvPr>
          <p:cNvSpPr/>
          <p:nvPr/>
        </p:nvSpPr>
        <p:spPr>
          <a:xfrm>
            <a:off x="8617981" y="494070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4" name="TextBox 13">
            <a:extLst>
              <a:ext uri="{FF2B5EF4-FFF2-40B4-BE49-F238E27FC236}">
                <a16:creationId xmlns:a16="http://schemas.microsoft.com/office/drawing/2014/main" id="{FF8E1DC6-CB95-4142-7E4A-712460ACD9BB}"/>
              </a:ext>
            </a:extLst>
          </p:cNvPr>
          <p:cNvSpPr txBox="1"/>
          <p:nvPr/>
        </p:nvSpPr>
        <p:spPr>
          <a:xfrm>
            <a:off x="3932903" y="530942"/>
            <a:ext cx="6479458" cy="369332"/>
          </a:xfrm>
          <a:prstGeom prst="rect">
            <a:avLst/>
          </a:prstGeom>
          <a:noFill/>
        </p:spPr>
        <p:txBody>
          <a:bodyPr wrap="square" rtlCol="0">
            <a:spAutoFit/>
          </a:bodyPr>
          <a:lstStyle/>
          <a:p>
            <a:r>
              <a:rPr lang="en-IN" dirty="0">
                <a:latin typeface="Consolas" panose="020B0609020204030204" pitchFamily="49" charset="0"/>
              </a:rPr>
              <a:t>Search “</a:t>
            </a:r>
            <a:r>
              <a:rPr lang="en-IN" dirty="0" err="1">
                <a:latin typeface="Consolas" panose="020B0609020204030204" pitchFamily="49" charset="0"/>
              </a:rPr>
              <a:t>bea</a:t>
            </a:r>
            <a:r>
              <a:rPr lang="en-IN" dirty="0">
                <a:latin typeface="Consolas" panose="020B0609020204030204" pitchFamily="49" charset="0"/>
              </a:rPr>
              <a:t>”</a:t>
            </a:r>
          </a:p>
        </p:txBody>
      </p:sp>
      <p:sp>
        <p:nvSpPr>
          <p:cNvPr id="15" name="Oval 14">
            <a:extLst>
              <a:ext uri="{FF2B5EF4-FFF2-40B4-BE49-F238E27FC236}">
                <a16:creationId xmlns:a16="http://schemas.microsoft.com/office/drawing/2014/main" id="{DD1887B4-F147-14F2-852D-9CD9D472CB3A}"/>
              </a:ext>
            </a:extLst>
          </p:cNvPr>
          <p:cNvSpPr/>
          <p:nvPr/>
        </p:nvSpPr>
        <p:spPr>
          <a:xfrm>
            <a:off x="7246379" y="427702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6" name="Oval 15">
            <a:extLst>
              <a:ext uri="{FF2B5EF4-FFF2-40B4-BE49-F238E27FC236}">
                <a16:creationId xmlns:a16="http://schemas.microsoft.com/office/drawing/2014/main" id="{8E02B640-D908-7917-B730-67EBC30DFB05}"/>
              </a:ext>
            </a:extLst>
          </p:cNvPr>
          <p:cNvSpPr/>
          <p:nvPr/>
        </p:nvSpPr>
        <p:spPr>
          <a:xfrm>
            <a:off x="4011560" y="435569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7" name="Oval 16">
            <a:extLst>
              <a:ext uri="{FF2B5EF4-FFF2-40B4-BE49-F238E27FC236}">
                <a16:creationId xmlns:a16="http://schemas.microsoft.com/office/drawing/2014/main" id="{2059E31F-BABF-212A-F3F9-2CA1194423BC}"/>
              </a:ext>
            </a:extLst>
          </p:cNvPr>
          <p:cNvSpPr/>
          <p:nvPr/>
        </p:nvSpPr>
        <p:spPr>
          <a:xfrm>
            <a:off x="447356" y="433110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18" name="Oval 17">
            <a:extLst>
              <a:ext uri="{FF2B5EF4-FFF2-40B4-BE49-F238E27FC236}">
                <a16:creationId xmlns:a16="http://schemas.microsoft.com/office/drawing/2014/main" id="{031B44C0-84F7-8D40-2A49-1946DB937223}"/>
              </a:ext>
            </a:extLst>
          </p:cNvPr>
          <p:cNvSpPr/>
          <p:nvPr/>
        </p:nvSpPr>
        <p:spPr>
          <a:xfrm>
            <a:off x="1671473" y="431635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9" name="Rectangle 18">
            <a:extLst>
              <a:ext uri="{FF2B5EF4-FFF2-40B4-BE49-F238E27FC236}">
                <a16:creationId xmlns:a16="http://schemas.microsoft.com/office/drawing/2014/main" id="{D3C7D378-0877-3C45-6955-3C215BE49D6C}"/>
              </a:ext>
            </a:extLst>
          </p:cNvPr>
          <p:cNvSpPr/>
          <p:nvPr/>
        </p:nvSpPr>
        <p:spPr>
          <a:xfrm>
            <a:off x="2895598" y="4316356"/>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0" name="Rectangle 19">
            <a:extLst>
              <a:ext uri="{FF2B5EF4-FFF2-40B4-BE49-F238E27FC236}">
                <a16:creationId xmlns:a16="http://schemas.microsoft.com/office/drawing/2014/main" id="{25413EA9-5B0B-2542-7A70-A5327315254F}"/>
              </a:ext>
            </a:extLst>
          </p:cNvPr>
          <p:cNvSpPr/>
          <p:nvPr/>
        </p:nvSpPr>
        <p:spPr>
          <a:xfrm>
            <a:off x="481772" y="5501144"/>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p>
        </p:txBody>
      </p:sp>
      <p:sp>
        <p:nvSpPr>
          <p:cNvPr id="21" name="Rectangle 20">
            <a:extLst>
              <a:ext uri="{FF2B5EF4-FFF2-40B4-BE49-F238E27FC236}">
                <a16:creationId xmlns:a16="http://schemas.microsoft.com/office/drawing/2014/main" id="{B23D5D33-25E5-FFAE-17B9-84BF890AA7D8}"/>
              </a:ext>
            </a:extLst>
          </p:cNvPr>
          <p:cNvSpPr/>
          <p:nvPr/>
        </p:nvSpPr>
        <p:spPr>
          <a:xfrm>
            <a:off x="1735386" y="549622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2" name="Rectangle 21">
            <a:extLst>
              <a:ext uri="{FF2B5EF4-FFF2-40B4-BE49-F238E27FC236}">
                <a16:creationId xmlns:a16="http://schemas.microsoft.com/office/drawing/2014/main" id="{6F560802-2A3B-9A19-9405-D18FCBB113BA}"/>
              </a:ext>
            </a:extLst>
          </p:cNvPr>
          <p:cNvSpPr/>
          <p:nvPr/>
        </p:nvSpPr>
        <p:spPr>
          <a:xfrm>
            <a:off x="5417578" y="4370433"/>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a:t>
            </a:r>
          </a:p>
        </p:txBody>
      </p:sp>
      <p:sp>
        <p:nvSpPr>
          <p:cNvPr id="23" name="Rectangle 22">
            <a:extLst>
              <a:ext uri="{FF2B5EF4-FFF2-40B4-BE49-F238E27FC236}">
                <a16:creationId xmlns:a16="http://schemas.microsoft.com/office/drawing/2014/main" id="{6FF2FC0B-B0A0-1B04-4DD7-65ED414149B5}"/>
              </a:ext>
            </a:extLst>
          </p:cNvPr>
          <p:cNvSpPr/>
          <p:nvPr/>
        </p:nvSpPr>
        <p:spPr>
          <a:xfrm>
            <a:off x="4075474" y="544706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4" name="Rectangle 23">
            <a:extLst>
              <a:ext uri="{FF2B5EF4-FFF2-40B4-BE49-F238E27FC236}">
                <a16:creationId xmlns:a16="http://schemas.microsoft.com/office/drawing/2014/main" id="{43FEF63E-56A6-4BEC-EDE6-4DDFF26AE68A}"/>
              </a:ext>
            </a:extLst>
          </p:cNvPr>
          <p:cNvSpPr/>
          <p:nvPr/>
        </p:nvSpPr>
        <p:spPr>
          <a:xfrm>
            <a:off x="7334876" y="5314331"/>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5" name="Rectangle 24">
            <a:extLst>
              <a:ext uri="{FF2B5EF4-FFF2-40B4-BE49-F238E27FC236}">
                <a16:creationId xmlns:a16="http://schemas.microsoft.com/office/drawing/2014/main" id="{0B211BE9-2F86-1E31-9EA7-079C55DE3C38}"/>
              </a:ext>
            </a:extLst>
          </p:cNvPr>
          <p:cNvSpPr/>
          <p:nvPr/>
        </p:nvSpPr>
        <p:spPr>
          <a:xfrm>
            <a:off x="8716310" y="5840358"/>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t>
            </a:r>
          </a:p>
        </p:txBody>
      </p:sp>
      <p:sp>
        <p:nvSpPr>
          <p:cNvPr id="26" name="Rectangle 25">
            <a:extLst>
              <a:ext uri="{FF2B5EF4-FFF2-40B4-BE49-F238E27FC236}">
                <a16:creationId xmlns:a16="http://schemas.microsoft.com/office/drawing/2014/main" id="{2D8A6DCA-6855-5E8E-C890-4FEDEDA7B830}"/>
              </a:ext>
            </a:extLst>
          </p:cNvPr>
          <p:cNvSpPr/>
          <p:nvPr/>
        </p:nvSpPr>
        <p:spPr>
          <a:xfrm>
            <a:off x="10402544" y="495053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
            </a:r>
          </a:p>
        </p:txBody>
      </p:sp>
      <p:cxnSp>
        <p:nvCxnSpPr>
          <p:cNvPr id="30" name="Straight Connector 29">
            <a:extLst>
              <a:ext uri="{FF2B5EF4-FFF2-40B4-BE49-F238E27FC236}">
                <a16:creationId xmlns:a16="http://schemas.microsoft.com/office/drawing/2014/main" id="{AA1982B0-82BE-FCEE-C54D-DAAD628784F1}"/>
              </a:ext>
            </a:extLst>
          </p:cNvPr>
          <p:cNvCxnSpPr>
            <a:stCxn id="4" idx="2"/>
            <a:endCxn id="5" idx="7"/>
          </p:cNvCxnSpPr>
          <p:nvPr/>
        </p:nvCxnSpPr>
        <p:spPr>
          <a:xfrm flipH="1">
            <a:off x="3407779" y="1848463"/>
            <a:ext cx="1449356" cy="555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886FD4-A1C0-F2C9-570D-E1847F2A0E5A}"/>
              </a:ext>
            </a:extLst>
          </p:cNvPr>
          <p:cNvCxnSpPr>
            <a:stCxn id="4" idx="6"/>
            <a:endCxn id="6" idx="1"/>
          </p:cNvCxnSpPr>
          <p:nvPr/>
        </p:nvCxnSpPr>
        <p:spPr>
          <a:xfrm>
            <a:off x="5388077" y="1848463"/>
            <a:ext cx="2771808" cy="580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A24BF3-63B7-BEBC-CEB9-CD6FFB88A038}"/>
              </a:ext>
            </a:extLst>
          </p:cNvPr>
          <p:cNvCxnSpPr>
            <a:stCxn id="5" idx="3"/>
            <a:endCxn id="7" idx="7"/>
          </p:cNvCxnSpPr>
          <p:nvPr/>
        </p:nvCxnSpPr>
        <p:spPr>
          <a:xfrm flipH="1">
            <a:off x="1588805" y="2737994"/>
            <a:ext cx="1443542" cy="610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D3752C-2BE0-27D7-9004-11B591F83243}"/>
              </a:ext>
            </a:extLst>
          </p:cNvPr>
          <p:cNvCxnSpPr>
            <a:stCxn id="5" idx="5"/>
            <a:endCxn id="9" idx="1"/>
          </p:cNvCxnSpPr>
          <p:nvPr/>
        </p:nvCxnSpPr>
        <p:spPr>
          <a:xfrm>
            <a:off x="3407779" y="2737994"/>
            <a:ext cx="1197731" cy="679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FFCBA7B-4D44-9956-3C42-2677AB354358}"/>
              </a:ext>
            </a:extLst>
          </p:cNvPr>
          <p:cNvCxnSpPr>
            <a:stCxn id="5" idx="4"/>
            <a:endCxn id="8" idx="0"/>
          </p:cNvCxnSpPr>
          <p:nvPr/>
        </p:nvCxnSpPr>
        <p:spPr>
          <a:xfrm flipH="1">
            <a:off x="3116823" y="2807109"/>
            <a:ext cx="103240" cy="545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182537C-64CE-F967-A544-C640BA681166}"/>
              </a:ext>
            </a:extLst>
          </p:cNvPr>
          <p:cNvCxnSpPr>
            <a:stCxn id="10" idx="0"/>
            <a:endCxn id="6" idx="3"/>
          </p:cNvCxnSpPr>
          <p:nvPr/>
        </p:nvCxnSpPr>
        <p:spPr>
          <a:xfrm flipV="1">
            <a:off x="7502017" y="2762575"/>
            <a:ext cx="657868" cy="560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56FEDA4-1186-FB86-5FA9-9FFBA263C31F}"/>
              </a:ext>
            </a:extLst>
          </p:cNvPr>
          <p:cNvCxnSpPr>
            <a:stCxn id="6" idx="5"/>
            <a:endCxn id="11" idx="0"/>
          </p:cNvCxnSpPr>
          <p:nvPr/>
        </p:nvCxnSpPr>
        <p:spPr>
          <a:xfrm>
            <a:off x="8535317" y="2762575"/>
            <a:ext cx="1085557" cy="516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74744B-88FE-0C25-0E0F-2582A0819BA8}"/>
              </a:ext>
            </a:extLst>
          </p:cNvPr>
          <p:cNvCxnSpPr>
            <a:stCxn id="7" idx="4"/>
            <a:endCxn id="17" idx="7"/>
          </p:cNvCxnSpPr>
          <p:nvPr/>
        </p:nvCxnSpPr>
        <p:spPr>
          <a:xfrm flipH="1">
            <a:off x="900543" y="3751008"/>
            <a:ext cx="500546" cy="649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DD0B22D-0162-C306-B8E3-B29C87615217}"/>
              </a:ext>
            </a:extLst>
          </p:cNvPr>
          <p:cNvCxnSpPr>
            <a:stCxn id="7" idx="4"/>
            <a:endCxn id="18" idx="1"/>
          </p:cNvCxnSpPr>
          <p:nvPr/>
        </p:nvCxnSpPr>
        <p:spPr>
          <a:xfrm>
            <a:off x="1401089" y="3751008"/>
            <a:ext cx="348139" cy="634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EB8A7C0-0F8B-B89A-0397-AE15C37E71FA}"/>
              </a:ext>
            </a:extLst>
          </p:cNvPr>
          <p:cNvCxnSpPr>
            <a:stCxn id="8" idx="4"/>
            <a:endCxn id="19" idx="0"/>
          </p:cNvCxnSpPr>
          <p:nvPr/>
        </p:nvCxnSpPr>
        <p:spPr>
          <a:xfrm flipH="1">
            <a:off x="3109449" y="3824748"/>
            <a:ext cx="7374" cy="491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AF7BD97-BCDC-458A-9703-BBFD19378490}"/>
              </a:ext>
            </a:extLst>
          </p:cNvPr>
          <p:cNvCxnSpPr>
            <a:stCxn id="9" idx="4"/>
            <a:endCxn id="16" idx="0"/>
          </p:cNvCxnSpPr>
          <p:nvPr/>
        </p:nvCxnSpPr>
        <p:spPr>
          <a:xfrm flipH="1">
            <a:off x="4277031" y="3819831"/>
            <a:ext cx="516195" cy="535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3479313-B301-3661-FCA1-3182DC22F444}"/>
              </a:ext>
            </a:extLst>
          </p:cNvPr>
          <p:cNvCxnSpPr>
            <a:stCxn id="9" idx="4"/>
            <a:endCxn id="22" idx="0"/>
          </p:cNvCxnSpPr>
          <p:nvPr/>
        </p:nvCxnSpPr>
        <p:spPr>
          <a:xfrm>
            <a:off x="4793226" y="3819831"/>
            <a:ext cx="838203" cy="550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C0C4DFF-E5D4-2A2E-348E-233BE3E1A750}"/>
              </a:ext>
            </a:extLst>
          </p:cNvPr>
          <p:cNvCxnSpPr>
            <a:stCxn id="10" idx="4"/>
            <a:endCxn id="15" idx="0"/>
          </p:cNvCxnSpPr>
          <p:nvPr/>
        </p:nvCxnSpPr>
        <p:spPr>
          <a:xfrm>
            <a:off x="7502017" y="3795250"/>
            <a:ext cx="9833" cy="481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8DAC55-A73E-3253-43F4-635938CBF579}"/>
              </a:ext>
            </a:extLst>
          </p:cNvPr>
          <p:cNvCxnSpPr>
            <a:stCxn id="11" idx="4"/>
            <a:endCxn id="12" idx="0"/>
          </p:cNvCxnSpPr>
          <p:nvPr/>
        </p:nvCxnSpPr>
        <p:spPr>
          <a:xfrm>
            <a:off x="9620874" y="3751001"/>
            <a:ext cx="63910" cy="447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3994F4-1C20-297A-CD5B-4B080914C289}"/>
              </a:ext>
            </a:extLst>
          </p:cNvPr>
          <p:cNvCxnSpPr>
            <a:stCxn id="12" idx="4"/>
            <a:endCxn id="13" idx="7"/>
          </p:cNvCxnSpPr>
          <p:nvPr/>
        </p:nvCxnSpPr>
        <p:spPr>
          <a:xfrm flipH="1">
            <a:off x="9071168" y="4670319"/>
            <a:ext cx="613616" cy="339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331C441-9CFB-FE6B-9C5F-34559CF0E311}"/>
              </a:ext>
            </a:extLst>
          </p:cNvPr>
          <p:cNvCxnSpPr>
            <a:stCxn id="12" idx="4"/>
            <a:endCxn id="26" idx="0"/>
          </p:cNvCxnSpPr>
          <p:nvPr/>
        </p:nvCxnSpPr>
        <p:spPr>
          <a:xfrm>
            <a:off x="9684784" y="4670319"/>
            <a:ext cx="931611" cy="280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528E616-EEB7-9EDD-270B-D860965A7062}"/>
              </a:ext>
            </a:extLst>
          </p:cNvPr>
          <p:cNvCxnSpPr>
            <a:stCxn id="13" idx="4"/>
            <a:endCxn id="25" idx="0"/>
          </p:cNvCxnSpPr>
          <p:nvPr/>
        </p:nvCxnSpPr>
        <p:spPr>
          <a:xfrm>
            <a:off x="8883452" y="5412656"/>
            <a:ext cx="46709" cy="427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E37C6A8-BEA6-23F2-26AA-E1B0FB69EB09}"/>
              </a:ext>
            </a:extLst>
          </p:cNvPr>
          <p:cNvCxnSpPr>
            <a:stCxn id="15" idx="4"/>
            <a:endCxn id="24" idx="0"/>
          </p:cNvCxnSpPr>
          <p:nvPr/>
        </p:nvCxnSpPr>
        <p:spPr>
          <a:xfrm>
            <a:off x="7511850" y="4748976"/>
            <a:ext cx="36877" cy="565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A9571EA-F746-3892-F0BD-913FF6D3A920}"/>
              </a:ext>
            </a:extLst>
          </p:cNvPr>
          <p:cNvCxnSpPr>
            <a:stCxn id="16" idx="4"/>
            <a:endCxn id="23" idx="0"/>
          </p:cNvCxnSpPr>
          <p:nvPr/>
        </p:nvCxnSpPr>
        <p:spPr>
          <a:xfrm>
            <a:off x="4277031" y="4827639"/>
            <a:ext cx="12294" cy="619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7E119DB-2302-4817-5F5A-6C0ED41B8604}"/>
              </a:ext>
            </a:extLst>
          </p:cNvPr>
          <p:cNvCxnSpPr>
            <a:stCxn id="17" idx="4"/>
            <a:endCxn id="20" idx="0"/>
          </p:cNvCxnSpPr>
          <p:nvPr/>
        </p:nvCxnSpPr>
        <p:spPr>
          <a:xfrm flipH="1">
            <a:off x="695623" y="4803057"/>
            <a:ext cx="17204" cy="698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349000-289E-D9A5-1E38-E890FECDE47F}"/>
              </a:ext>
            </a:extLst>
          </p:cNvPr>
          <p:cNvCxnSpPr>
            <a:stCxn id="18" idx="4"/>
            <a:endCxn id="21" idx="0"/>
          </p:cNvCxnSpPr>
          <p:nvPr/>
        </p:nvCxnSpPr>
        <p:spPr>
          <a:xfrm>
            <a:off x="1936944" y="4788307"/>
            <a:ext cx="12293" cy="7079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742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4DB5-7A8A-E2D7-C02B-75BD653AA45A}"/>
              </a:ext>
            </a:extLst>
          </p:cNvPr>
          <p:cNvSpPr>
            <a:spLocks noGrp="1"/>
          </p:cNvSpPr>
          <p:nvPr>
            <p:ph type="title"/>
          </p:nvPr>
        </p:nvSpPr>
        <p:spPr/>
        <p:txBody>
          <a:bodyPr/>
          <a:lstStyle/>
          <a:p>
            <a:r>
              <a:rPr lang="en-IN" dirty="0"/>
              <a:t>Tries</a:t>
            </a:r>
          </a:p>
        </p:txBody>
      </p:sp>
      <p:sp>
        <p:nvSpPr>
          <p:cNvPr id="4" name="Oval 3">
            <a:extLst>
              <a:ext uri="{FF2B5EF4-FFF2-40B4-BE49-F238E27FC236}">
                <a16:creationId xmlns:a16="http://schemas.microsoft.com/office/drawing/2014/main" id="{3B758446-9C9A-5495-0CAB-793481AFD710}"/>
              </a:ext>
            </a:extLst>
          </p:cNvPr>
          <p:cNvSpPr/>
          <p:nvPr/>
        </p:nvSpPr>
        <p:spPr>
          <a:xfrm>
            <a:off x="4857135" y="161248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65DD771F-41BF-9EC3-1503-EBF4EA937DBF}"/>
              </a:ext>
            </a:extLst>
          </p:cNvPr>
          <p:cNvSpPr/>
          <p:nvPr/>
        </p:nvSpPr>
        <p:spPr>
          <a:xfrm>
            <a:off x="2954592" y="233516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6" name="Oval 5">
            <a:extLst>
              <a:ext uri="{FF2B5EF4-FFF2-40B4-BE49-F238E27FC236}">
                <a16:creationId xmlns:a16="http://schemas.microsoft.com/office/drawing/2014/main" id="{7E377177-9444-0B0F-9CFC-ED64A70B1583}"/>
              </a:ext>
            </a:extLst>
          </p:cNvPr>
          <p:cNvSpPr/>
          <p:nvPr/>
        </p:nvSpPr>
        <p:spPr>
          <a:xfrm>
            <a:off x="8082130" y="235974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p>
        </p:txBody>
      </p:sp>
      <p:sp>
        <p:nvSpPr>
          <p:cNvPr id="7" name="Oval 6">
            <a:extLst>
              <a:ext uri="{FF2B5EF4-FFF2-40B4-BE49-F238E27FC236}">
                <a16:creationId xmlns:a16="http://schemas.microsoft.com/office/drawing/2014/main" id="{02DE7B65-3FBC-B73D-B629-AE8FAF7F3D78}"/>
              </a:ext>
            </a:extLst>
          </p:cNvPr>
          <p:cNvSpPr/>
          <p:nvPr/>
        </p:nvSpPr>
        <p:spPr>
          <a:xfrm>
            <a:off x="1135618" y="327906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8" name="Oval 7">
            <a:extLst>
              <a:ext uri="{FF2B5EF4-FFF2-40B4-BE49-F238E27FC236}">
                <a16:creationId xmlns:a16="http://schemas.microsoft.com/office/drawing/2014/main" id="{A8382EA0-F623-A53A-CDBB-4C20D253486C}"/>
              </a:ext>
            </a:extLst>
          </p:cNvPr>
          <p:cNvSpPr/>
          <p:nvPr/>
        </p:nvSpPr>
        <p:spPr>
          <a:xfrm>
            <a:off x="2851352" y="335280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a:t>
            </a:r>
            <a:endParaRPr lang="en-IN" dirty="0"/>
          </a:p>
        </p:txBody>
      </p:sp>
      <p:sp>
        <p:nvSpPr>
          <p:cNvPr id="9" name="Oval 8">
            <a:extLst>
              <a:ext uri="{FF2B5EF4-FFF2-40B4-BE49-F238E27FC236}">
                <a16:creationId xmlns:a16="http://schemas.microsoft.com/office/drawing/2014/main" id="{B401B262-4D16-514A-331C-83D722BED49D}"/>
              </a:ext>
            </a:extLst>
          </p:cNvPr>
          <p:cNvSpPr/>
          <p:nvPr/>
        </p:nvSpPr>
        <p:spPr>
          <a:xfrm>
            <a:off x="4527755" y="334788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a:t>
            </a:r>
          </a:p>
        </p:txBody>
      </p:sp>
      <p:sp>
        <p:nvSpPr>
          <p:cNvPr id="10" name="Oval 9">
            <a:extLst>
              <a:ext uri="{FF2B5EF4-FFF2-40B4-BE49-F238E27FC236}">
                <a16:creationId xmlns:a16="http://schemas.microsoft.com/office/drawing/2014/main" id="{71C32DAC-7AAA-AFB0-552E-097E485AA0B5}"/>
              </a:ext>
            </a:extLst>
          </p:cNvPr>
          <p:cNvSpPr/>
          <p:nvPr/>
        </p:nvSpPr>
        <p:spPr>
          <a:xfrm>
            <a:off x="7236546" y="332330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1" name="Oval 10">
            <a:extLst>
              <a:ext uri="{FF2B5EF4-FFF2-40B4-BE49-F238E27FC236}">
                <a16:creationId xmlns:a16="http://schemas.microsoft.com/office/drawing/2014/main" id="{710EEC11-D814-D6F2-579E-F8C83E6ABDC3}"/>
              </a:ext>
            </a:extLst>
          </p:cNvPr>
          <p:cNvSpPr/>
          <p:nvPr/>
        </p:nvSpPr>
        <p:spPr>
          <a:xfrm>
            <a:off x="9355403" y="327905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p>
        </p:txBody>
      </p:sp>
      <p:sp>
        <p:nvSpPr>
          <p:cNvPr id="12" name="Oval 11">
            <a:extLst>
              <a:ext uri="{FF2B5EF4-FFF2-40B4-BE49-F238E27FC236}">
                <a16:creationId xmlns:a16="http://schemas.microsoft.com/office/drawing/2014/main" id="{6924B0BF-6DE6-EFE3-276B-2AE28614D302}"/>
              </a:ext>
            </a:extLst>
          </p:cNvPr>
          <p:cNvSpPr/>
          <p:nvPr/>
        </p:nvSpPr>
        <p:spPr>
          <a:xfrm>
            <a:off x="9419313" y="419837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a:t>
            </a:r>
          </a:p>
        </p:txBody>
      </p:sp>
      <p:sp>
        <p:nvSpPr>
          <p:cNvPr id="13" name="Oval 12">
            <a:extLst>
              <a:ext uri="{FF2B5EF4-FFF2-40B4-BE49-F238E27FC236}">
                <a16:creationId xmlns:a16="http://schemas.microsoft.com/office/drawing/2014/main" id="{B5B7BEE7-98B7-DB78-5D03-FE161B863B4B}"/>
              </a:ext>
            </a:extLst>
          </p:cNvPr>
          <p:cNvSpPr/>
          <p:nvPr/>
        </p:nvSpPr>
        <p:spPr>
          <a:xfrm>
            <a:off x="8617981" y="494070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4" name="TextBox 13">
            <a:extLst>
              <a:ext uri="{FF2B5EF4-FFF2-40B4-BE49-F238E27FC236}">
                <a16:creationId xmlns:a16="http://schemas.microsoft.com/office/drawing/2014/main" id="{FF8E1DC6-CB95-4142-7E4A-712460ACD9BB}"/>
              </a:ext>
            </a:extLst>
          </p:cNvPr>
          <p:cNvSpPr txBox="1"/>
          <p:nvPr/>
        </p:nvSpPr>
        <p:spPr>
          <a:xfrm>
            <a:off x="3932903" y="530942"/>
            <a:ext cx="6479458" cy="369332"/>
          </a:xfrm>
          <a:prstGeom prst="rect">
            <a:avLst/>
          </a:prstGeom>
          <a:noFill/>
        </p:spPr>
        <p:txBody>
          <a:bodyPr wrap="square" rtlCol="0">
            <a:spAutoFit/>
          </a:bodyPr>
          <a:lstStyle/>
          <a:p>
            <a:r>
              <a:rPr lang="en-IN" dirty="0">
                <a:latin typeface="Consolas" panose="020B0609020204030204" pitchFamily="49" charset="0"/>
              </a:rPr>
              <a:t>Insert “bus”</a:t>
            </a:r>
          </a:p>
        </p:txBody>
      </p:sp>
      <p:sp>
        <p:nvSpPr>
          <p:cNvPr id="15" name="Oval 14">
            <a:extLst>
              <a:ext uri="{FF2B5EF4-FFF2-40B4-BE49-F238E27FC236}">
                <a16:creationId xmlns:a16="http://schemas.microsoft.com/office/drawing/2014/main" id="{DD1887B4-F147-14F2-852D-9CD9D472CB3A}"/>
              </a:ext>
            </a:extLst>
          </p:cNvPr>
          <p:cNvSpPr/>
          <p:nvPr/>
        </p:nvSpPr>
        <p:spPr>
          <a:xfrm>
            <a:off x="7246379" y="427702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6" name="Oval 15">
            <a:extLst>
              <a:ext uri="{FF2B5EF4-FFF2-40B4-BE49-F238E27FC236}">
                <a16:creationId xmlns:a16="http://schemas.microsoft.com/office/drawing/2014/main" id="{8E02B640-D908-7917-B730-67EBC30DFB05}"/>
              </a:ext>
            </a:extLst>
          </p:cNvPr>
          <p:cNvSpPr/>
          <p:nvPr/>
        </p:nvSpPr>
        <p:spPr>
          <a:xfrm>
            <a:off x="4011560" y="435569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7" name="Oval 16">
            <a:extLst>
              <a:ext uri="{FF2B5EF4-FFF2-40B4-BE49-F238E27FC236}">
                <a16:creationId xmlns:a16="http://schemas.microsoft.com/office/drawing/2014/main" id="{2059E31F-BABF-212A-F3F9-2CA1194423BC}"/>
              </a:ext>
            </a:extLst>
          </p:cNvPr>
          <p:cNvSpPr/>
          <p:nvPr/>
        </p:nvSpPr>
        <p:spPr>
          <a:xfrm>
            <a:off x="447356" y="433110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18" name="Oval 17">
            <a:extLst>
              <a:ext uri="{FF2B5EF4-FFF2-40B4-BE49-F238E27FC236}">
                <a16:creationId xmlns:a16="http://schemas.microsoft.com/office/drawing/2014/main" id="{031B44C0-84F7-8D40-2A49-1946DB937223}"/>
              </a:ext>
            </a:extLst>
          </p:cNvPr>
          <p:cNvSpPr/>
          <p:nvPr/>
        </p:nvSpPr>
        <p:spPr>
          <a:xfrm>
            <a:off x="1671473" y="431635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9" name="Rectangle 18">
            <a:extLst>
              <a:ext uri="{FF2B5EF4-FFF2-40B4-BE49-F238E27FC236}">
                <a16:creationId xmlns:a16="http://schemas.microsoft.com/office/drawing/2014/main" id="{D3C7D378-0877-3C45-6955-3C215BE49D6C}"/>
              </a:ext>
            </a:extLst>
          </p:cNvPr>
          <p:cNvSpPr/>
          <p:nvPr/>
        </p:nvSpPr>
        <p:spPr>
          <a:xfrm>
            <a:off x="2895598" y="4316356"/>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0" name="Rectangle 19">
            <a:extLst>
              <a:ext uri="{FF2B5EF4-FFF2-40B4-BE49-F238E27FC236}">
                <a16:creationId xmlns:a16="http://schemas.microsoft.com/office/drawing/2014/main" id="{25413EA9-5B0B-2542-7A70-A5327315254F}"/>
              </a:ext>
            </a:extLst>
          </p:cNvPr>
          <p:cNvSpPr/>
          <p:nvPr/>
        </p:nvSpPr>
        <p:spPr>
          <a:xfrm>
            <a:off x="481772" y="5501144"/>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p>
        </p:txBody>
      </p:sp>
      <p:sp>
        <p:nvSpPr>
          <p:cNvPr id="21" name="Rectangle 20">
            <a:extLst>
              <a:ext uri="{FF2B5EF4-FFF2-40B4-BE49-F238E27FC236}">
                <a16:creationId xmlns:a16="http://schemas.microsoft.com/office/drawing/2014/main" id="{B23D5D33-25E5-FFAE-17B9-84BF890AA7D8}"/>
              </a:ext>
            </a:extLst>
          </p:cNvPr>
          <p:cNvSpPr/>
          <p:nvPr/>
        </p:nvSpPr>
        <p:spPr>
          <a:xfrm>
            <a:off x="1735386" y="549622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2" name="Rectangle 21">
            <a:extLst>
              <a:ext uri="{FF2B5EF4-FFF2-40B4-BE49-F238E27FC236}">
                <a16:creationId xmlns:a16="http://schemas.microsoft.com/office/drawing/2014/main" id="{6F560802-2A3B-9A19-9405-D18FCBB113BA}"/>
              </a:ext>
            </a:extLst>
          </p:cNvPr>
          <p:cNvSpPr/>
          <p:nvPr/>
        </p:nvSpPr>
        <p:spPr>
          <a:xfrm>
            <a:off x="5417578" y="4370433"/>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a:t>
            </a:r>
          </a:p>
        </p:txBody>
      </p:sp>
      <p:sp>
        <p:nvSpPr>
          <p:cNvPr id="23" name="Rectangle 22">
            <a:extLst>
              <a:ext uri="{FF2B5EF4-FFF2-40B4-BE49-F238E27FC236}">
                <a16:creationId xmlns:a16="http://schemas.microsoft.com/office/drawing/2014/main" id="{6FF2FC0B-B0A0-1B04-4DD7-65ED414149B5}"/>
              </a:ext>
            </a:extLst>
          </p:cNvPr>
          <p:cNvSpPr/>
          <p:nvPr/>
        </p:nvSpPr>
        <p:spPr>
          <a:xfrm>
            <a:off x="4075474" y="544706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4" name="Rectangle 23">
            <a:extLst>
              <a:ext uri="{FF2B5EF4-FFF2-40B4-BE49-F238E27FC236}">
                <a16:creationId xmlns:a16="http://schemas.microsoft.com/office/drawing/2014/main" id="{43FEF63E-56A6-4BEC-EDE6-4DDFF26AE68A}"/>
              </a:ext>
            </a:extLst>
          </p:cNvPr>
          <p:cNvSpPr/>
          <p:nvPr/>
        </p:nvSpPr>
        <p:spPr>
          <a:xfrm>
            <a:off x="7334876" y="5314331"/>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5" name="Rectangle 24">
            <a:extLst>
              <a:ext uri="{FF2B5EF4-FFF2-40B4-BE49-F238E27FC236}">
                <a16:creationId xmlns:a16="http://schemas.microsoft.com/office/drawing/2014/main" id="{0B211BE9-2F86-1E31-9EA7-079C55DE3C38}"/>
              </a:ext>
            </a:extLst>
          </p:cNvPr>
          <p:cNvSpPr/>
          <p:nvPr/>
        </p:nvSpPr>
        <p:spPr>
          <a:xfrm>
            <a:off x="8716310" y="5840358"/>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t>
            </a:r>
          </a:p>
        </p:txBody>
      </p:sp>
      <p:sp>
        <p:nvSpPr>
          <p:cNvPr id="26" name="Rectangle 25">
            <a:extLst>
              <a:ext uri="{FF2B5EF4-FFF2-40B4-BE49-F238E27FC236}">
                <a16:creationId xmlns:a16="http://schemas.microsoft.com/office/drawing/2014/main" id="{2D8A6DCA-6855-5E8E-C890-4FEDEDA7B830}"/>
              </a:ext>
            </a:extLst>
          </p:cNvPr>
          <p:cNvSpPr/>
          <p:nvPr/>
        </p:nvSpPr>
        <p:spPr>
          <a:xfrm>
            <a:off x="10402544" y="495053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
            </a:r>
          </a:p>
        </p:txBody>
      </p:sp>
      <p:cxnSp>
        <p:nvCxnSpPr>
          <p:cNvPr id="30" name="Straight Connector 29">
            <a:extLst>
              <a:ext uri="{FF2B5EF4-FFF2-40B4-BE49-F238E27FC236}">
                <a16:creationId xmlns:a16="http://schemas.microsoft.com/office/drawing/2014/main" id="{AA1982B0-82BE-FCEE-C54D-DAAD628784F1}"/>
              </a:ext>
            </a:extLst>
          </p:cNvPr>
          <p:cNvCxnSpPr>
            <a:stCxn id="4" idx="2"/>
            <a:endCxn id="5" idx="7"/>
          </p:cNvCxnSpPr>
          <p:nvPr/>
        </p:nvCxnSpPr>
        <p:spPr>
          <a:xfrm flipH="1">
            <a:off x="3407779" y="1848463"/>
            <a:ext cx="1449356" cy="555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886FD4-A1C0-F2C9-570D-E1847F2A0E5A}"/>
              </a:ext>
            </a:extLst>
          </p:cNvPr>
          <p:cNvCxnSpPr>
            <a:stCxn id="4" idx="6"/>
            <a:endCxn id="6" idx="1"/>
          </p:cNvCxnSpPr>
          <p:nvPr/>
        </p:nvCxnSpPr>
        <p:spPr>
          <a:xfrm>
            <a:off x="5388077" y="1848463"/>
            <a:ext cx="2771808" cy="580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A24BF3-63B7-BEBC-CEB9-CD6FFB88A038}"/>
              </a:ext>
            </a:extLst>
          </p:cNvPr>
          <p:cNvCxnSpPr>
            <a:stCxn id="5" idx="3"/>
            <a:endCxn id="7" idx="7"/>
          </p:cNvCxnSpPr>
          <p:nvPr/>
        </p:nvCxnSpPr>
        <p:spPr>
          <a:xfrm flipH="1">
            <a:off x="1588805" y="2737994"/>
            <a:ext cx="1443542" cy="610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D3752C-2BE0-27D7-9004-11B591F83243}"/>
              </a:ext>
            </a:extLst>
          </p:cNvPr>
          <p:cNvCxnSpPr>
            <a:stCxn id="5" idx="5"/>
            <a:endCxn id="9" idx="1"/>
          </p:cNvCxnSpPr>
          <p:nvPr/>
        </p:nvCxnSpPr>
        <p:spPr>
          <a:xfrm>
            <a:off x="3407779" y="2737994"/>
            <a:ext cx="1197731" cy="679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FFCBA7B-4D44-9956-3C42-2677AB354358}"/>
              </a:ext>
            </a:extLst>
          </p:cNvPr>
          <p:cNvCxnSpPr>
            <a:stCxn id="5" idx="4"/>
            <a:endCxn id="8" idx="0"/>
          </p:cNvCxnSpPr>
          <p:nvPr/>
        </p:nvCxnSpPr>
        <p:spPr>
          <a:xfrm flipH="1">
            <a:off x="3116823" y="2807109"/>
            <a:ext cx="103240" cy="545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182537C-64CE-F967-A544-C640BA681166}"/>
              </a:ext>
            </a:extLst>
          </p:cNvPr>
          <p:cNvCxnSpPr>
            <a:stCxn id="10" idx="0"/>
            <a:endCxn id="6" idx="3"/>
          </p:cNvCxnSpPr>
          <p:nvPr/>
        </p:nvCxnSpPr>
        <p:spPr>
          <a:xfrm flipV="1">
            <a:off x="7502017" y="2762575"/>
            <a:ext cx="657868" cy="560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56FEDA4-1186-FB86-5FA9-9FFBA263C31F}"/>
              </a:ext>
            </a:extLst>
          </p:cNvPr>
          <p:cNvCxnSpPr>
            <a:stCxn id="6" idx="5"/>
            <a:endCxn id="11" idx="0"/>
          </p:cNvCxnSpPr>
          <p:nvPr/>
        </p:nvCxnSpPr>
        <p:spPr>
          <a:xfrm>
            <a:off x="8535317" y="2762575"/>
            <a:ext cx="1085557" cy="516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74744B-88FE-0C25-0E0F-2582A0819BA8}"/>
              </a:ext>
            </a:extLst>
          </p:cNvPr>
          <p:cNvCxnSpPr>
            <a:stCxn id="7" idx="4"/>
            <a:endCxn id="17" idx="7"/>
          </p:cNvCxnSpPr>
          <p:nvPr/>
        </p:nvCxnSpPr>
        <p:spPr>
          <a:xfrm flipH="1">
            <a:off x="900543" y="3751008"/>
            <a:ext cx="500546" cy="649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DD0B22D-0162-C306-B8E3-B29C87615217}"/>
              </a:ext>
            </a:extLst>
          </p:cNvPr>
          <p:cNvCxnSpPr>
            <a:stCxn id="7" idx="4"/>
            <a:endCxn id="18" idx="1"/>
          </p:cNvCxnSpPr>
          <p:nvPr/>
        </p:nvCxnSpPr>
        <p:spPr>
          <a:xfrm>
            <a:off x="1401089" y="3751008"/>
            <a:ext cx="348139" cy="634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EB8A7C0-0F8B-B89A-0397-AE15C37E71FA}"/>
              </a:ext>
            </a:extLst>
          </p:cNvPr>
          <p:cNvCxnSpPr>
            <a:stCxn id="8" idx="4"/>
            <a:endCxn id="19" idx="0"/>
          </p:cNvCxnSpPr>
          <p:nvPr/>
        </p:nvCxnSpPr>
        <p:spPr>
          <a:xfrm flipH="1">
            <a:off x="3109449" y="3824748"/>
            <a:ext cx="7374" cy="491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AF7BD97-BCDC-458A-9703-BBFD19378490}"/>
              </a:ext>
            </a:extLst>
          </p:cNvPr>
          <p:cNvCxnSpPr>
            <a:stCxn id="9" idx="4"/>
            <a:endCxn id="16" idx="0"/>
          </p:cNvCxnSpPr>
          <p:nvPr/>
        </p:nvCxnSpPr>
        <p:spPr>
          <a:xfrm flipH="1">
            <a:off x="4277031" y="3819831"/>
            <a:ext cx="516195" cy="535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3479313-B301-3661-FCA1-3182DC22F444}"/>
              </a:ext>
            </a:extLst>
          </p:cNvPr>
          <p:cNvCxnSpPr>
            <a:stCxn id="9" idx="4"/>
            <a:endCxn id="22" idx="0"/>
          </p:cNvCxnSpPr>
          <p:nvPr/>
        </p:nvCxnSpPr>
        <p:spPr>
          <a:xfrm>
            <a:off x="4793226" y="3819831"/>
            <a:ext cx="838203" cy="550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C0C4DFF-E5D4-2A2E-348E-233BE3E1A750}"/>
              </a:ext>
            </a:extLst>
          </p:cNvPr>
          <p:cNvCxnSpPr>
            <a:stCxn id="10" idx="4"/>
            <a:endCxn id="15" idx="0"/>
          </p:cNvCxnSpPr>
          <p:nvPr/>
        </p:nvCxnSpPr>
        <p:spPr>
          <a:xfrm>
            <a:off x="7502017" y="3795250"/>
            <a:ext cx="9833" cy="481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8DAC55-A73E-3253-43F4-635938CBF579}"/>
              </a:ext>
            </a:extLst>
          </p:cNvPr>
          <p:cNvCxnSpPr>
            <a:stCxn id="11" idx="4"/>
            <a:endCxn id="12" idx="0"/>
          </p:cNvCxnSpPr>
          <p:nvPr/>
        </p:nvCxnSpPr>
        <p:spPr>
          <a:xfrm>
            <a:off x="9620874" y="3751001"/>
            <a:ext cx="63910" cy="447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3994F4-1C20-297A-CD5B-4B080914C289}"/>
              </a:ext>
            </a:extLst>
          </p:cNvPr>
          <p:cNvCxnSpPr>
            <a:stCxn id="12" idx="4"/>
            <a:endCxn id="13" idx="7"/>
          </p:cNvCxnSpPr>
          <p:nvPr/>
        </p:nvCxnSpPr>
        <p:spPr>
          <a:xfrm flipH="1">
            <a:off x="9071168" y="4670319"/>
            <a:ext cx="613616" cy="339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331C441-9CFB-FE6B-9C5F-34559CF0E311}"/>
              </a:ext>
            </a:extLst>
          </p:cNvPr>
          <p:cNvCxnSpPr>
            <a:stCxn id="12" idx="4"/>
            <a:endCxn id="26" idx="0"/>
          </p:cNvCxnSpPr>
          <p:nvPr/>
        </p:nvCxnSpPr>
        <p:spPr>
          <a:xfrm>
            <a:off x="9684784" y="4670319"/>
            <a:ext cx="931611" cy="280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528E616-EEB7-9EDD-270B-D860965A7062}"/>
              </a:ext>
            </a:extLst>
          </p:cNvPr>
          <p:cNvCxnSpPr>
            <a:stCxn id="13" idx="4"/>
            <a:endCxn id="25" idx="0"/>
          </p:cNvCxnSpPr>
          <p:nvPr/>
        </p:nvCxnSpPr>
        <p:spPr>
          <a:xfrm>
            <a:off x="8883452" y="5412656"/>
            <a:ext cx="46709" cy="427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E37C6A8-BEA6-23F2-26AA-E1B0FB69EB09}"/>
              </a:ext>
            </a:extLst>
          </p:cNvPr>
          <p:cNvCxnSpPr>
            <a:stCxn id="15" idx="4"/>
            <a:endCxn id="24" idx="0"/>
          </p:cNvCxnSpPr>
          <p:nvPr/>
        </p:nvCxnSpPr>
        <p:spPr>
          <a:xfrm>
            <a:off x="7511850" y="4748976"/>
            <a:ext cx="36877" cy="565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A9571EA-F746-3892-F0BD-913FF6D3A920}"/>
              </a:ext>
            </a:extLst>
          </p:cNvPr>
          <p:cNvCxnSpPr>
            <a:stCxn id="16" idx="4"/>
            <a:endCxn id="23" idx="0"/>
          </p:cNvCxnSpPr>
          <p:nvPr/>
        </p:nvCxnSpPr>
        <p:spPr>
          <a:xfrm>
            <a:off x="4277031" y="4827639"/>
            <a:ext cx="12294" cy="619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7E119DB-2302-4817-5F5A-6C0ED41B8604}"/>
              </a:ext>
            </a:extLst>
          </p:cNvPr>
          <p:cNvCxnSpPr>
            <a:stCxn id="17" idx="4"/>
            <a:endCxn id="20" idx="0"/>
          </p:cNvCxnSpPr>
          <p:nvPr/>
        </p:nvCxnSpPr>
        <p:spPr>
          <a:xfrm flipH="1">
            <a:off x="695623" y="4803057"/>
            <a:ext cx="17204" cy="698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349000-289E-D9A5-1E38-E890FECDE47F}"/>
              </a:ext>
            </a:extLst>
          </p:cNvPr>
          <p:cNvCxnSpPr>
            <a:stCxn id="18" idx="4"/>
            <a:endCxn id="21" idx="0"/>
          </p:cNvCxnSpPr>
          <p:nvPr/>
        </p:nvCxnSpPr>
        <p:spPr>
          <a:xfrm>
            <a:off x="1936944" y="4788307"/>
            <a:ext cx="12293" cy="7079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FBBDDE3-9229-78A1-1F6F-E2BE194615A8}"/>
                  </a:ext>
                </a:extLst>
              </p14:cNvPr>
              <p14:cNvContentPartPr/>
              <p14:nvPr/>
            </p14:nvContentPartPr>
            <p14:xfrm>
              <a:off x="3209400" y="2159280"/>
              <a:ext cx="3629160" cy="2701440"/>
            </p14:xfrm>
          </p:contentPart>
        </mc:Choice>
        <mc:Fallback xmlns="">
          <p:pic>
            <p:nvPicPr>
              <p:cNvPr id="3" name="Ink 2">
                <a:extLst>
                  <a:ext uri="{FF2B5EF4-FFF2-40B4-BE49-F238E27FC236}">
                    <a16:creationId xmlns:a16="http://schemas.microsoft.com/office/drawing/2014/main" id="{4FBBDDE3-9229-78A1-1F6F-E2BE194615A8}"/>
                  </a:ext>
                </a:extLst>
              </p:cNvPr>
              <p:cNvPicPr/>
              <p:nvPr/>
            </p:nvPicPr>
            <p:blipFill>
              <a:blip r:embed="rId4"/>
              <a:stretch>
                <a:fillRect/>
              </a:stretch>
            </p:blipFill>
            <p:spPr>
              <a:xfrm>
                <a:off x="3200040" y="2149920"/>
                <a:ext cx="3647880" cy="2720160"/>
              </a:xfrm>
              <a:prstGeom prst="rect">
                <a:avLst/>
              </a:prstGeom>
            </p:spPr>
          </p:pic>
        </mc:Fallback>
      </mc:AlternateContent>
    </p:spTree>
    <p:extLst>
      <p:ext uri="{BB962C8B-B14F-4D97-AF65-F5344CB8AC3E}">
        <p14:creationId xmlns:p14="http://schemas.microsoft.com/office/powerpoint/2010/main" val="2918740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4DB5-7A8A-E2D7-C02B-75BD653AA45A}"/>
              </a:ext>
            </a:extLst>
          </p:cNvPr>
          <p:cNvSpPr>
            <a:spLocks noGrp="1"/>
          </p:cNvSpPr>
          <p:nvPr>
            <p:ph type="title"/>
          </p:nvPr>
        </p:nvSpPr>
        <p:spPr/>
        <p:txBody>
          <a:bodyPr/>
          <a:lstStyle/>
          <a:p>
            <a:r>
              <a:rPr lang="en-IN" dirty="0"/>
              <a:t>Tries</a:t>
            </a:r>
          </a:p>
        </p:txBody>
      </p:sp>
      <p:sp>
        <p:nvSpPr>
          <p:cNvPr id="4" name="Oval 3">
            <a:extLst>
              <a:ext uri="{FF2B5EF4-FFF2-40B4-BE49-F238E27FC236}">
                <a16:creationId xmlns:a16="http://schemas.microsoft.com/office/drawing/2014/main" id="{3B758446-9C9A-5495-0CAB-793481AFD710}"/>
              </a:ext>
            </a:extLst>
          </p:cNvPr>
          <p:cNvSpPr/>
          <p:nvPr/>
        </p:nvSpPr>
        <p:spPr>
          <a:xfrm>
            <a:off x="4857135" y="161248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65DD771F-41BF-9EC3-1503-EBF4EA937DBF}"/>
              </a:ext>
            </a:extLst>
          </p:cNvPr>
          <p:cNvSpPr/>
          <p:nvPr/>
        </p:nvSpPr>
        <p:spPr>
          <a:xfrm>
            <a:off x="2954592" y="233516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6" name="Oval 5">
            <a:extLst>
              <a:ext uri="{FF2B5EF4-FFF2-40B4-BE49-F238E27FC236}">
                <a16:creationId xmlns:a16="http://schemas.microsoft.com/office/drawing/2014/main" id="{7E377177-9444-0B0F-9CFC-ED64A70B1583}"/>
              </a:ext>
            </a:extLst>
          </p:cNvPr>
          <p:cNvSpPr/>
          <p:nvPr/>
        </p:nvSpPr>
        <p:spPr>
          <a:xfrm>
            <a:off x="8082130" y="235974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p>
        </p:txBody>
      </p:sp>
      <p:sp>
        <p:nvSpPr>
          <p:cNvPr id="7" name="Oval 6">
            <a:extLst>
              <a:ext uri="{FF2B5EF4-FFF2-40B4-BE49-F238E27FC236}">
                <a16:creationId xmlns:a16="http://schemas.microsoft.com/office/drawing/2014/main" id="{02DE7B65-3FBC-B73D-B629-AE8FAF7F3D78}"/>
              </a:ext>
            </a:extLst>
          </p:cNvPr>
          <p:cNvSpPr/>
          <p:nvPr/>
        </p:nvSpPr>
        <p:spPr>
          <a:xfrm>
            <a:off x="1135618" y="327906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8" name="Oval 7">
            <a:extLst>
              <a:ext uri="{FF2B5EF4-FFF2-40B4-BE49-F238E27FC236}">
                <a16:creationId xmlns:a16="http://schemas.microsoft.com/office/drawing/2014/main" id="{A8382EA0-F623-A53A-CDBB-4C20D253486C}"/>
              </a:ext>
            </a:extLst>
          </p:cNvPr>
          <p:cNvSpPr/>
          <p:nvPr/>
        </p:nvSpPr>
        <p:spPr>
          <a:xfrm>
            <a:off x="2851352" y="335280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a:t>
            </a:r>
            <a:endParaRPr lang="en-IN" dirty="0"/>
          </a:p>
        </p:txBody>
      </p:sp>
      <p:sp>
        <p:nvSpPr>
          <p:cNvPr id="9" name="Oval 8">
            <a:extLst>
              <a:ext uri="{FF2B5EF4-FFF2-40B4-BE49-F238E27FC236}">
                <a16:creationId xmlns:a16="http://schemas.microsoft.com/office/drawing/2014/main" id="{B401B262-4D16-514A-331C-83D722BED49D}"/>
              </a:ext>
            </a:extLst>
          </p:cNvPr>
          <p:cNvSpPr/>
          <p:nvPr/>
        </p:nvSpPr>
        <p:spPr>
          <a:xfrm>
            <a:off x="4527755" y="334788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a:t>
            </a:r>
          </a:p>
        </p:txBody>
      </p:sp>
      <p:sp>
        <p:nvSpPr>
          <p:cNvPr id="10" name="Oval 9">
            <a:extLst>
              <a:ext uri="{FF2B5EF4-FFF2-40B4-BE49-F238E27FC236}">
                <a16:creationId xmlns:a16="http://schemas.microsoft.com/office/drawing/2014/main" id="{71C32DAC-7AAA-AFB0-552E-097E485AA0B5}"/>
              </a:ext>
            </a:extLst>
          </p:cNvPr>
          <p:cNvSpPr/>
          <p:nvPr/>
        </p:nvSpPr>
        <p:spPr>
          <a:xfrm>
            <a:off x="7236546" y="332330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1" name="Oval 10">
            <a:extLst>
              <a:ext uri="{FF2B5EF4-FFF2-40B4-BE49-F238E27FC236}">
                <a16:creationId xmlns:a16="http://schemas.microsoft.com/office/drawing/2014/main" id="{710EEC11-D814-D6F2-579E-F8C83E6ABDC3}"/>
              </a:ext>
            </a:extLst>
          </p:cNvPr>
          <p:cNvSpPr/>
          <p:nvPr/>
        </p:nvSpPr>
        <p:spPr>
          <a:xfrm>
            <a:off x="9355403" y="327905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p>
        </p:txBody>
      </p:sp>
      <p:sp>
        <p:nvSpPr>
          <p:cNvPr id="12" name="Oval 11">
            <a:extLst>
              <a:ext uri="{FF2B5EF4-FFF2-40B4-BE49-F238E27FC236}">
                <a16:creationId xmlns:a16="http://schemas.microsoft.com/office/drawing/2014/main" id="{6924B0BF-6DE6-EFE3-276B-2AE28614D302}"/>
              </a:ext>
            </a:extLst>
          </p:cNvPr>
          <p:cNvSpPr/>
          <p:nvPr/>
        </p:nvSpPr>
        <p:spPr>
          <a:xfrm>
            <a:off x="9419313" y="419837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a:t>
            </a:r>
          </a:p>
        </p:txBody>
      </p:sp>
      <p:sp>
        <p:nvSpPr>
          <p:cNvPr id="13" name="Oval 12">
            <a:extLst>
              <a:ext uri="{FF2B5EF4-FFF2-40B4-BE49-F238E27FC236}">
                <a16:creationId xmlns:a16="http://schemas.microsoft.com/office/drawing/2014/main" id="{B5B7BEE7-98B7-DB78-5D03-FE161B863B4B}"/>
              </a:ext>
            </a:extLst>
          </p:cNvPr>
          <p:cNvSpPr/>
          <p:nvPr/>
        </p:nvSpPr>
        <p:spPr>
          <a:xfrm>
            <a:off x="8617981" y="494070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4" name="TextBox 13">
            <a:extLst>
              <a:ext uri="{FF2B5EF4-FFF2-40B4-BE49-F238E27FC236}">
                <a16:creationId xmlns:a16="http://schemas.microsoft.com/office/drawing/2014/main" id="{FF8E1DC6-CB95-4142-7E4A-712460ACD9BB}"/>
              </a:ext>
            </a:extLst>
          </p:cNvPr>
          <p:cNvSpPr txBox="1"/>
          <p:nvPr/>
        </p:nvSpPr>
        <p:spPr>
          <a:xfrm>
            <a:off x="3932903" y="530942"/>
            <a:ext cx="6479458" cy="369332"/>
          </a:xfrm>
          <a:prstGeom prst="rect">
            <a:avLst/>
          </a:prstGeom>
          <a:noFill/>
        </p:spPr>
        <p:txBody>
          <a:bodyPr wrap="square" rtlCol="0">
            <a:spAutoFit/>
          </a:bodyPr>
          <a:lstStyle/>
          <a:p>
            <a:r>
              <a:rPr lang="en-IN" dirty="0">
                <a:latin typeface="Consolas" panose="020B0609020204030204" pitchFamily="49" charset="0"/>
              </a:rPr>
              <a:t>Insert “cat”</a:t>
            </a:r>
          </a:p>
        </p:txBody>
      </p:sp>
      <p:sp>
        <p:nvSpPr>
          <p:cNvPr id="15" name="Oval 14">
            <a:extLst>
              <a:ext uri="{FF2B5EF4-FFF2-40B4-BE49-F238E27FC236}">
                <a16:creationId xmlns:a16="http://schemas.microsoft.com/office/drawing/2014/main" id="{DD1887B4-F147-14F2-852D-9CD9D472CB3A}"/>
              </a:ext>
            </a:extLst>
          </p:cNvPr>
          <p:cNvSpPr/>
          <p:nvPr/>
        </p:nvSpPr>
        <p:spPr>
          <a:xfrm>
            <a:off x="7246379" y="427702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6" name="Oval 15">
            <a:extLst>
              <a:ext uri="{FF2B5EF4-FFF2-40B4-BE49-F238E27FC236}">
                <a16:creationId xmlns:a16="http://schemas.microsoft.com/office/drawing/2014/main" id="{8E02B640-D908-7917-B730-67EBC30DFB05}"/>
              </a:ext>
            </a:extLst>
          </p:cNvPr>
          <p:cNvSpPr/>
          <p:nvPr/>
        </p:nvSpPr>
        <p:spPr>
          <a:xfrm>
            <a:off x="4011560" y="435569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7" name="Oval 16">
            <a:extLst>
              <a:ext uri="{FF2B5EF4-FFF2-40B4-BE49-F238E27FC236}">
                <a16:creationId xmlns:a16="http://schemas.microsoft.com/office/drawing/2014/main" id="{2059E31F-BABF-212A-F3F9-2CA1194423BC}"/>
              </a:ext>
            </a:extLst>
          </p:cNvPr>
          <p:cNvSpPr/>
          <p:nvPr/>
        </p:nvSpPr>
        <p:spPr>
          <a:xfrm>
            <a:off x="447356" y="433110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18" name="Oval 17">
            <a:extLst>
              <a:ext uri="{FF2B5EF4-FFF2-40B4-BE49-F238E27FC236}">
                <a16:creationId xmlns:a16="http://schemas.microsoft.com/office/drawing/2014/main" id="{031B44C0-84F7-8D40-2A49-1946DB937223}"/>
              </a:ext>
            </a:extLst>
          </p:cNvPr>
          <p:cNvSpPr/>
          <p:nvPr/>
        </p:nvSpPr>
        <p:spPr>
          <a:xfrm>
            <a:off x="1671473" y="431635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9" name="Rectangle 18">
            <a:extLst>
              <a:ext uri="{FF2B5EF4-FFF2-40B4-BE49-F238E27FC236}">
                <a16:creationId xmlns:a16="http://schemas.microsoft.com/office/drawing/2014/main" id="{D3C7D378-0877-3C45-6955-3C215BE49D6C}"/>
              </a:ext>
            </a:extLst>
          </p:cNvPr>
          <p:cNvSpPr/>
          <p:nvPr/>
        </p:nvSpPr>
        <p:spPr>
          <a:xfrm>
            <a:off x="2895598" y="4316356"/>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0" name="Rectangle 19">
            <a:extLst>
              <a:ext uri="{FF2B5EF4-FFF2-40B4-BE49-F238E27FC236}">
                <a16:creationId xmlns:a16="http://schemas.microsoft.com/office/drawing/2014/main" id="{25413EA9-5B0B-2542-7A70-A5327315254F}"/>
              </a:ext>
            </a:extLst>
          </p:cNvPr>
          <p:cNvSpPr/>
          <p:nvPr/>
        </p:nvSpPr>
        <p:spPr>
          <a:xfrm>
            <a:off x="481772" y="5501144"/>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p>
        </p:txBody>
      </p:sp>
      <p:sp>
        <p:nvSpPr>
          <p:cNvPr id="21" name="Rectangle 20">
            <a:extLst>
              <a:ext uri="{FF2B5EF4-FFF2-40B4-BE49-F238E27FC236}">
                <a16:creationId xmlns:a16="http://schemas.microsoft.com/office/drawing/2014/main" id="{B23D5D33-25E5-FFAE-17B9-84BF890AA7D8}"/>
              </a:ext>
            </a:extLst>
          </p:cNvPr>
          <p:cNvSpPr/>
          <p:nvPr/>
        </p:nvSpPr>
        <p:spPr>
          <a:xfrm>
            <a:off x="1735386" y="549622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2" name="Rectangle 21">
            <a:extLst>
              <a:ext uri="{FF2B5EF4-FFF2-40B4-BE49-F238E27FC236}">
                <a16:creationId xmlns:a16="http://schemas.microsoft.com/office/drawing/2014/main" id="{6F560802-2A3B-9A19-9405-D18FCBB113BA}"/>
              </a:ext>
            </a:extLst>
          </p:cNvPr>
          <p:cNvSpPr/>
          <p:nvPr/>
        </p:nvSpPr>
        <p:spPr>
          <a:xfrm>
            <a:off x="5417578" y="4370433"/>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a:t>
            </a:r>
          </a:p>
        </p:txBody>
      </p:sp>
      <p:sp>
        <p:nvSpPr>
          <p:cNvPr id="23" name="Rectangle 22">
            <a:extLst>
              <a:ext uri="{FF2B5EF4-FFF2-40B4-BE49-F238E27FC236}">
                <a16:creationId xmlns:a16="http://schemas.microsoft.com/office/drawing/2014/main" id="{6FF2FC0B-B0A0-1B04-4DD7-65ED414149B5}"/>
              </a:ext>
            </a:extLst>
          </p:cNvPr>
          <p:cNvSpPr/>
          <p:nvPr/>
        </p:nvSpPr>
        <p:spPr>
          <a:xfrm>
            <a:off x="4075474" y="544706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4" name="Rectangle 23">
            <a:extLst>
              <a:ext uri="{FF2B5EF4-FFF2-40B4-BE49-F238E27FC236}">
                <a16:creationId xmlns:a16="http://schemas.microsoft.com/office/drawing/2014/main" id="{43FEF63E-56A6-4BEC-EDE6-4DDFF26AE68A}"/>
              </a:ext>
            </a:extLst>
          </p:cNvPr>
          <p:cNvSpPr/>
          <p:nvPr/>
        </p:nvSpPr>
        <p:spPr>
          <a:xfrm>
            <a:off x="7334876" y="5314331"/>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5" name="Rectangle 24">
            <a:extLst>
              <a:ext uri="{FF2B5EF4-FFF2-40B4-BE49-F238E27FC236}">
                <a16:creationId xmlns:a16="http://schemas.microsoft.com/office/drawing/2014/main" id="{0B211BE9-2F86-1E31-9EA7-079C55DE3C38}"/>
              </a:ext>
            </a:extLst>
          </p:cNvPr>
          <p:cNvSpPr/>
          <p:nvPr/>
        </p:nvSpPr>
        <p:spPr>
          <a:xfrm>
            <a:off x="8716310" y="5840358"/>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t>
            </a:r>
          </a:p>
        </p:txBody>
      </p:sp>
      <p:sp>
        <p:nvSpPr>
          <p:cNvPr id="26" name="Rectangle 25">
            <a:extLst>
              <a:ext uri="{FF2B5EF4-FFF2-40B4-BE49-F238E27FC236}">
                <a16:creationId xmlns:a16="http://schemas.microsoft.com/office/drawing/2014/main" id="{2D8A6DCA-6855-5E8E-C890-4FEDEDA7B830}"/>
              </a:ext>
            </a:extLst>
          </p:cNvPr>
          <p:cNvSpPr/>
          <p:nvPr/>
        </p:nvSpPr>
        <p:spPr>
          <a:xfrm>
            <a:off x="10402544" y="495053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
            </a:r>
          </a:p>
        </p:txBody>
      </p:sp>
      <p:cxnSp>
        <p:nvCxnSpPr>
          <p:cNvPr id="30" name="Straight Connector 29">
            <a:extLst>
              <a:ext uri="{FF2B5EF4-FFF2-40B4-BE49-F238E27FC236}">
                <a16:creationId xmlns:a16="http://schemas.microsoft.com/office/drawing/2014/main" id="{AA1982B0-82BE-FCEE-C54D-DAAD628784F1}"/>
              </a:ext>
            </a:extLst>
          </p:cNvPr>
          <p:cNvCxnSpPr>
            <a:stCxn id="4" idx="2"/>
            <a:endCxn id="5" idx="7"/>
          </p:cNvCxnSpPr>
          <p:nvPr/>
        </p:nvCxnSpPr>
        <p:spPr>
          <a:xfrm flipH="1">
            <a:off x="3407779" y="1848463"/>
            <a:ext cx="1449356" cy="555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886FD4-A1C0-F2C9-570D-E1847F2A0E5A}"/>
              </a:ext>
            </a:extLst>
          </p:cNvPr>
          <p:cNvCxnSpPr>
            <a:stCxn id="4" idx="6"/>
            <a:endCxn id="6" idx="1"/>
          </p:cNvCxnSpPr>
          <p:nvPr/>
        </p:nvCxnSpPr>
        <p:spPr>
          <a:xfrm>
            <a:off x="5388077" y="1848463"/>
            <a:ext cx="2771808" cy="580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A24BF3-63B7-BEBC-CEB9-CD6FFB88A038}"/>
              </a:ext>
            </a:extLst>
          </p:cNvPr>
          <p:cNvCxnSpPr>
            <a:stCxn id="5" idx="3"/>
            <a:endCxn id="7" idx="7"/>
          </p:cNvCxnSpPr>
          <p:nvPr/>
        </p:nvCxnSpPr>
        <p:spPr>
          <a:xfrm flipH="1">
            <a:off x="1588805" y="2737994"/>
            <a:ext cx="1443542" cy="610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D3752C-2BE0-27D7-9004-11B591F83243}"/>
              </a:ext>
            </a:extLst>
          </p:cNvPr>
          <p:cNvCxnSpPr>
            <a:stCxn id="5" idx="5"/>
            <a:endCxn id="9" idx="1"/>
          </p:cNvCxnSpPr>
          <p:nvPr/>
        </p:nvCxnSpPr>
        <p:spPr>
          <a:xfrm>
            <a:off x="3407779" y="2737994"/>
            <a:ext cx="1197731" cy="679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FFCBA7B-4D44-9956-3C42-2677AB354358}"/>
              </a:ext>
            </a:extLst>
          </p:cNvPr>
          <p:cNvCxnSpPr>
            <a:stCxn id="5" idx="4"/>
            <a:endCxn id="8" idx="0"/>
          </p:cNvCxnSpPr>
          <p:nvPr/>
        </p:nvCxnSpPr>
        <p:spPr>
          <a:xfrm flipH="1">
            <a:off x="3116823" y="2807109"/>
            <a:ext cx="103240" cy="545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182537C-64CE-F967-A544-C640BA681166}"/>
              </a:ext>
            </a:extLst>
          </p:cNvPr>
          <p:cNvCxnSpPr>
            <a:stCxn id="10" idx="0"/>
            <a:endCxn id="6" idx="3"/>
          </p:cNvCxnSpPr>
          <p:nvPr/>
        </p:nvCxnSpPr>
        <p:spPr>
          <a:xfrm flipV="1">
            <a:off x="7502017" y="2762575"/>
            <a:ext cx="657868" cy="560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56FEDA4-1186-FB86-5FA9-9FFBA263C31F}"/>
              </a:ext>
            </a:extLst>
          </p:cNvPr>
          <p:cNvCxnSpPr>
            <a:stCxn id="6" idx="5"/>
            <a:endCxn id="11" idx="0"/>
          </p:cNvCxnSpPr>
          <p:nvPr/>
        </p:nvCxnSpPr>
        <p:spPr>
          <a:xfrm>
            <a:off x="8535317" y="2762575"/>
            <a:ext cx="1085557" cy="516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74744B-88FE-0C25-0E0F-2582A0819BA8}"/>
              </a:ext>
            </a:extLst>
          </p:cNvPr>
          <p:cNvCxnSpPr>
            <a:stCxn id="7" idx="4"/>
            <a:endCxn id="17" idx="7"/>
          </p:cNvCxnSpPr>
          <p:nvPr/>
        </p:nvCxnSpPr>
        <p:spPr>
          <a:xfrm flipH="1">
            <a:off x="900543" y="3751008"/>
            <a:ext cx="500546" cy="649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DD0B22D-0162-C306-B8E3-B29C87615217}"/>
              </a:ext>
            </a:extLst>
          </p:cNvPr>
          <p:cNvCxnSpPr>
            <a:stCxn id="7" idx="4"/>
            <a:endCxn id="18" idx="1"/>
          </p:cNvCxnSpPr>
          <p:nvPr/>
        </p:nvCxnSpPr>
        <p:spPr>
          <a:xfrm>
            <a:off x="1401089" y="3751008"/>
            <a:ext cx="348139" cy="634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EB8A7C0-0F8B-B89A-0397-AE15C37E71FA}"/>
              </a:ext>
            </a:extLst>
          </p:cNvPr>
          <p:cNvCxnSpPr>
            <a:stCxn id="8" idx="4"/>
            <a:endCxn id="19" idx="0"/>
          </p:cNvCxnSpPr>
          <p:nvPr/>
        </p:nvCxnSpPr>
        <p:spPr>
          <a:xfrm flipH="1">
            <a:off x="3109449" y="3824748"/>
            <a:ext cx="7374" cy="491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AF7BD97-BCDC-458A-9703-BBFD19378490}"/>
              </a:ext>
            </a:extLst>
          </p:cNvPr>
          <p:cNvCxnSpPr>
            <a:stCxn id="9" idx="4"/>
            <a:endCxn id="16" idx="0"/>
          </p:cNvCxnSpPr>
          <p:nvPr/>
        </p:nvCxnSpPr>
        <p:spPr>
          <a:xfrm flipH="1">
            <a:off x="4277031" y="3819831"/>
            <a:ext cx="516195" cy="535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3479313-B301-3661-FCA1-3182DC22F444}"/>
              </a:ext>
            </a:extLst>
          </p:cNvPr>
          <p:cNvCxnSpPr>
            <a:stCxn id="9" idx="4"/>
            <a:endCxn id="22" idx="0"/>
          </p:cNvCxnSpPr>
          <p:nvPr/>
        </p:nvCxnSpPr>
        <p:spPr>
          <a:xfrm>
            <a:off x="4793226" y="3819831"/>
            <a:ext cx="838203" cy="550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C0C4DFF-E5D4-2A2E-348E-233BE3E1A750}"/>
              </a:ext>
            </a:extLst>
          </p:cNvPr>
          <p:cNvCxnSpPr>
            <a:stCxn id="10" idx="4"/>
            <a:endCxn id="15" idx="0"/>
          </p:cNvCxnSpPr>
          <p:nvPr/>
        </p:nvCxnSpPr>
        <p:spPr>
          <a:xfrm>
            <a:off x="7502017" y="3795250"/>
            <a:ext cx="9833" cy="481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8DAC55-A73E-3253-43F4-635938CBF579}"/>
              </a:ext>
            </a:extLst>
          </p:cNvPr>
          <p:cNvCxnSpPr>
            <a:stCxn id="11" idx="4"/>
            <a:endCxn id="12" idx="0"/>
          </p:cNvCxnSpPr>
          <p:nvPr/>
        </p:nvCxnSpPr>
        <p:spPr>
          <a:xfrm>
            <a:off x="9620874" y="3751001"/>
            <a:ext cx="63910" cy="447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3994F4-1C20-297A-CD5B-4B080914C289}"/>
              </a:ext>
            </a:extLst>
          </p:cNvPr>
          <p:cNvCxnSpPr>
            <a:stCxn id="12" idx="4"/>
            <a:endCxn id="13" idx="7"/>
          </p:cNvCxnSpPr>
          <p:nvPr/>
        </p:nvCxnSpPr>
        <p:spPr>
          <a:xfrm flipH="1">
            <a:off x="9071168" y="4670319"/>
            <a:ext cx="613616" cy="339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331C441-9CFB-FE6B-9C5F-34559CF0E311}"/>
              </a:ext>
            </a:extLst>
          </p:cNvPr>
          <p:cNvCxnSpPr>
            <a:stCxn id="12" idx="4"/>
            <a:endCxn id="26" idx="0"/>
          </p:cNvCxnSpPr>
          <p:nvPr/>
        </p:nvCxnSpPr>
        <p:spPr>
          <a:xfrm>
            <a:off x="9684784" y="4670319"/>
            <a:ext cx="931611" cy="280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528E616-EEB7-9EDD-270B-D860965A7062}"/>
              </a:ext>
            </a:extLst>
          </p:cNvPr>
          <p:cNvCxnSpPr>
            <a:stCxn id="13" idx="4"/>
            <a:endCxn id="25" idx="0"/>
          </p:cNvCxnSpPr>
          <p:nvPr/>
        </p:nvCxnSpPr>
        <p:spPr>
          <a:xfrm>
            <a:off x="8883452" y="5412656"/>
            <a:ext cx="46709" cy="427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E37C6A8-BEA6-23F2-26AA-E1B0FB69EB09}"/>
              </a:ext>
            </a:extLst>
          </p:cNvPr>
          <p:cNvCxnSpPr>
            <a:stCxn id="15" idx="4"/>
            <a:endCxn id="24" idx="0"/>
          </p:cNvCxnSpPr>
          <p:nvPr/>
        </p:nvCxnSpPr>
        <p:spPr>
          <a:xfrm>
            <a:off x="7511850" y="4748976"/>
            <a:ext cx="36877" cy="565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A9571EA-F746-3892-F0BD-913FF6D3A920}"/>
              </a:ext>
            </a:extLst>
          </p:cNvPr>
          <p:cNvCxnSpPr>
            <a:stCxn id="16" idx="4"/>
            <a:endCxn id="23" idx="0"/>
          </p:cNvCxnSpPr>
          <p:nvPr/>
        </p:nvCxnSpPr>
        <p:spPr>
          <a:xfrm>
            <a:off x="4277031" y="4827639"/>
            <a:ext cx="12294" cy="619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7E119DB-2302-4817-5F5A-6C0ED41B8604}"/>
              </a:ext>
            </a:extLst>
          </p:cNvPr>
          <p:cNvCxnSpPr>
            <a:stCxn id="17" idx="4"/>
            <a:endCxn id="20" idx="0"/>
          </p:cNvCxnSpPr>
          <p:nvPr/>
        </p:nvCxnSpPr>
        <p:spPr>
          <a:xfrm flipH="1">
            <a:off x="695623" y="4803057"/>
            <a:ext cx="17204" cy="698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349000-289E-D9A5-1E38-E890FECDE47F}"/>
              </a:ext>
            </a:extLst>
          </p:cNvPr>
          <p:cNvCxnSpPr>
            <a:stCxn id="18" idx="4"/>
            <a:endCxn id="21" idx="0"/>
          </p:cNvCxnSpPr>
          <p:nvPr/>
        </p:nvCxnSpPr>
        <p:spPr>
          <a:xfrm>
            <a:off x="1936944" y="4788307"/>
            <a:ext cx="12293" cy="7079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B03A4A53-FABD-8C88-1DDB-F85BFFBC73C4}"/>
                  </a:ext>
                </a:extLst>
              </p14:cNvPr>
              <p14:cNvContentPartPr/>
              <p14:nvPr/>
            </p14:nvContentPartPr>
            <p14:xfrm>
              <a:off x="5321520" y="1722240"/>
              <a:ext cx="6372720" cy="2882880"/>
            </p14:xfrm>
          </p:contentPart>
        </mc:Choice>
        <mc:Fallback xmlns="">
          <p:pic>
            <p:nvPicPr>
              <p:cNvPr id="3" name="Ink 2">
                <a:extLst>
                  <a:ext uri="{FF2B5EF4-FFF2-40B4-BE49-F238E27FC236}">
                    <a16:creationId xmlns:a16="http://schemas.microsoft.com/office/drawing/2014/main" id="{B03A4A53-FABD-8C88-1DDB-F85BFFBC73C4}"/>
                  </a:ext>
                </a:extLst>
              </p:cNvPr>
              <p:cNvPicPr/>
              <p:nvPr/>
            </p:nvPicPr>
            <p:blipFill>
              <a:blip r:embed="rId3"/>
              <a:stretch>
                <a:fillRect/>
              </a:stretch>
            </p:blipFill>
            <p:spPr>
              <a:xfrm>
                <a:off x="5312160" y="1712880"/>
                <a:ext cx="6391440" cy="2901600"/>
              </a:xfrm>
              <a:prstGeom prst="rect">
                <a:avLst/>
              </a:prstGeom>
            </p:spPr>
          </p:pic>
        </mc:Fallback>
      </mc:AlternateContent>
    </p:spTree>
    <p:extLst>
      <p:ext uri="{BB962C8B-B14F-4D97-AF65-F5344CB8AC3E}">
        <p14:creationId xmlns:p14="http://schemas.microsoft.com/office/powerpoint/2010/main" val="2530713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9508-E264-3739-4C99-EF55C6976221}"/>
              </a:ext>
            </a:extLst>
          </p:cNvPr>
          <p:cNvSpPr>
            <a:spLocks noGrp="1"/>
          </p:cNvSpPr>
          <p:nvPr>
            <p:ph type="title"/>
          </p:nvPr>
        </p:nvSpPr>
        <p:spPr/>
        <p:txBody>
          <a:bodyPr/>
          <a:lstStyle/>
          <a:p>
            <a:r>
              <a:rPr lang="en-IN" dirty="0"/>
              <a:t>Tries</a:t>
            </a:r>
          </a:p>
        </p:txBody>
      </p:sp>
      <p:sp>
        <p:nvSpPr>
          <p:cNvPr id="3" name="Content Placeholder 2">
            <a:extLst>
              <a:ext uri="{FF2B5EF4-FFF2-40B4-BE49-F238E27FC236}">
                <a16:creationId xmlns:a16="http://schemas.microsoft.com/office/drawing/2014/main" id="{90C44693-EFEA-A508-297A-3672AD80494B}"/>
              </a:ext>
            </a:extLst>
          </p:cNvPr>
          <p:cNvSpPr>
            <a:spLocks noGrp="1"/>
          </p:cNvSpPr>
          <p:nvPr>
            <p:ph idx="1"/>
          </p:nvPr>
        </p:nvSpPr>
        <p:spPr/>
        <p:txBody>
          <a:bodyPr/>
          <a:lstStyle/>
          <a:p>
            <a:r>
              <a:rPr lang="en-IN" dirty="0"/>
              <a:t>A standard </a:t>
            </a:r>
            <a:r>
              <a:rPr lang="en-IN" dirty="0" err="1"/>
              <a:t>trie</a:t>
            </a:r>
            <a:r>
              <a:rPr lang="en-IN" dirty="0"/>
              <a:t>, </a:t>
            </a:r>
            <a:r>
              <a:rPr lang="en-IN" dirty="0">
                <a:solidFill>
                  <a:schemeClr val="accent1"/>
                </a:solidFill>
              </a:rPr>
              <a:t>T</a:t>
            </a:r>
            <a:r>
              <a:rPr lang="en-IN" dirty="0"/>
              <a:t>, storing </a:t>
            </a:r>
            <a:r>
              <a:rPr lang="en-IN" dirty="0">
                <a:solidFill>
                  <a:schemeClr val="accent1"/>
                </a:solidFill>
              </a:rPr>
              <a:t>n</a:t>
            </a:r>
            <a:r>
              <a:rPr lang="en-IN" dirty="0"/>
              <a:t> strings from an alphabet of size </a:t>
            </a:r>
            <a:r>
              <a:rPr lang="en-IN" dirty="0">
                <a:solidFill>
                  <a:schemeClr val="accent1"/>
                </a:solidFill>
              </a:rPr>
              <a:t>d</a:t>
            </a:r>
            <a:r>
              <a:rPr lang="en-IN" dirty="0"/>
              <a:t>, has the following properties</a:t>
            </a:r>
          </a:p>
          <a:p>
            <a:pPr lvl="1"/>
            <a:r>
              <a:rPr lang="en-IN" dirty="0"/>
              <a:t>Every internal node of </a:t>
            </a:r>
            <a:r>
              <a:rPr lang="en-IN" dirty="0">
                <a:solidFill>
                  <a:schemeClr val="accent1"/>
                </a:solidFill>
              </a:rPr>
              <a:t>T</a:t>
            </a:r>
            <a:r>
              <a:rPr lang="en-IN" dirty="0"/>
              <a:t> has at most </a:t>
            </a:r>
            <a:r>
              <a:rPr lang="en-IN" dirty="0">
                <a:solidFill>
                  <a:schemeClr val="accent1"/>
                </a:solidFill>
              </a:rPr>
              <a:t>d</a:t>
            </a:r>
            <a:r>
              <a:rPr lang="en-IN" dirty="0"/>
              <a:t> children</a:t>
            </a:r>
          </a:p>
          <a:p>
            <a:pPr lvl="1"/>
            <a:r>
              <a:rPr lang="en-IN" dirty="0">
                <a:solidFill>
                  <a:schemeClr val="accent1"/>
                </a:solidFill>
              </a:rPr>
              <a:t>T</a:t>
            </a:r>
            <a:r>
              <a:rPr lang="en-IN" dirty="0"/>
              <a:t> has </a:t>
            </a:r>
            <a:r>
              <a:rPr lang="en-IN" dirty="0">
                <a:solidFill>
                  <a:schemeClr val="accent1"/>
                </a:solidFill>
              </a:rPr>
              <a:t>n</a:t>
            </a:r>
            <a:r>
              <a:rPr lang="en-IN" dirty="0"/>
              <a:t> external nodes</a:t>
            </a:r>
          </a:p>
          <a:p>
            <a:pPr lvl="1"/>
            <a:r>
              <a:rPr lang="en-IN" dirty="0"/>
              <a:t>The height of </a:t>
            </a:r>
            <a:r>
              <a:rPr lang="en-IN" dirty="0">
                <a:solidFill>
                  <a:schemeClr val="accent1"/>
                </a:solidFill>
              </a:rPr>
              <a:t>T</a:t>
            </a:r>
            <a:r>
              <a:rPr lang="en-IN" dirty="0"/>
              <a:t> is equal to the length of the longest string in </a:t>
            </a:r>
            <a:r>
              <a:rPr lang="en-IN" dirty="0">
                <a:solidFill>
                  <a:schemeClr val="accent1"/>
                </a:solidFill>
              </a:rPr>
              <a:t>S</a:t>
            </a:r>
            <a:r>
              <a:rPr lang="en-IN" dirty="0"/>
              <a:t> </a:t>
            </a:r>
          </a:p>
          <a:p>
            <a:endParaRPr lang="en-IN" dirty="0"/>
          </a:p>
          <a:p>
            <a:endParaRPr lang="en-IN" dirty="0"/>
          </a:p>
        </p:txBody>
      </p:sp>
    </p:spTree>
    <p:extLst>
      <p:ext uri="{BB962C8B-B14F-4D97-AF65-F5344CB8AC3E}">
        <p14:creationId xmlns:p14="http://schemas.microsoft.com/office/powerpoint/2010/main" val="3282180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4DB5-7A8A-E2D7-C02B-75BD653AA45A}"/>
              </a:ext>
            </a:extLst>
          </p:cNvPr>
          <p:cNvSpPr>
            <a:spLocks noGrp="1"/>
          </p:cNvSpPr>
          <p:nvPr>
            <p:ph type="title"/>
          </p:nvPr>
        </p:nvSpPr>
        <p:spPr/>
        <p:txBody>
          <a:bodyPr/>
          <a:lstStyle/>
          <a:p>
            <a:r>
              <a:rPr lang="en-IN" dirty="0"/>
              <a:t>Linked-list</a:t>
            </a:r>
          </a:p>
        </p:txBody>
      </p:sp>
      <p:sp>
        <p:nvSpPr>
          <p:cNvPr id="4" name="Oval 3">
            <a:extLst>
              <a:ext uri="{FF2B5EF4-FFF2-40B4-BE49-F238E27FC236}">
                <a16:creationId xmlns:a16="http://schemas.microsoft.com/office/drawing/2014/main" id="{3B758446-9C9A-5495-0CAB-793481AFD710}"/>
              </a:ext>
            </a:extLst>
          </p:cNvPr>
          <p:cNvSpPr/>
          <p:nvPr/>
        </p:nvSpPr>
        <p:spPr>
          <a:xfrm>
            <a:off x="4857135" y="161248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65DD771F-41BF-9EC3-1503-EBF4EA937DBF}"/>
              </a:ext>
            </a:extLst>
          </p:cNvPr>
          <p:cNvSpPr/>
          <p:nvPr/>
        </p:nvSpPr>
        <p:spPr>
          <a:xfrm>
            <a:off x="2954592" y="233516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6" name="Oval 5">
            <a:extLst>
              <a:ext uri="{FF2B5EF4-FFF2-40B4-BE49-F238E27FC236}">
                <a16:creationId xmlns:a16="http://schemas.microsoft.com/office/drawing/2014/main" id="{7E377177-9444-0B0F-9CFC-ED64A70B1583}"/>
              </a:ext>
            </a:extLst>
          </p:cNvPr>
          <p:cNvSpPr/>
          <p:nvPr/>
        </p:nvSpPr>
        <p:spPr>
          <a:xfrm>
            <a:off x="8082130" y="235974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p>
        </p:txBody>
      </p:sp>
      <p:sp>
        <p:nvSpPr>
          <p:cNvPr id="7" name="Oval 6">
            <a:extLst>
              <a:ext uri="{FF2B5EF4-FFF2-40B4-BE49-F238E27FC236}">
                <a16:creationId xmlns:a16="http://schemas.microsoft.com/office/drawing/2014/main" id="{02DE7B65-3FBC-B73D-B629-AE8FAF7F3D78}"/>
              </a:ext>
            </a:extLst>
          </p:cNvPr>
          <p:cNvSpPr/>
          <p:nvPr/>
        </p:nvSpPr>
        <p:spPr>
          <a:xfrm>
            <a:off x="1135618" y="327906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8" name="Oval 7">
            <a:extLst>
              <a:ext uri="{FF2B5EF4-FFF2-40B4-BE49-F238E27FC236}">
                <a16:creationId xmlns:a16="http://schemas.microsoft.com/office/drawing/2014/main" id="{A8382EA0-F623-A53A-CDBB-4C20D253486C}"/>
              </a:ext>
            </a:extLst>
          </p:cNvPr>
          <p:cNvSpPr/>
          <p:nvPr/>
        </p:nvSpPr>
        <p:spPr>
          <a:xfrm>
            <a:off x="2851352" y="335280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a:t>
            </a:r>
            <a:endParaRPr lang="en-IN" dirty="0"/>
          </a:p>
        </p:txBody>
      </p:sp>
      <p:sp>
        <p:nvSpPr>
          <p:cNvPr id="9" name="Oval 8">
            <a:extLst>
              <a:ext uri="{FF2B5EF4-FFF2-40B4-BE49-F238E27FC236}">
                <a16:creationId xmlns:a16="http://schemas.microsoft.com/office/drawing/2014/main" id="{B401B262-4D16-514A-331C-83D722BED49D}"/>
              </a:ext>
            </a:extLst>
          </p:cNvPr>
          <p:cNvSpPr/>
          <p:nvPr/>
        </p:nvSpPr>
        <p:spPr>
          <a:xfrm>
            <a:off x="4527755" y="334788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a:t>
            </a:r>
          </a:p>
        </p:txBody>
      </p:sp>
      <p:sp>
        <p:nvSpPr>
          <p:cNvPr id="10" name="Oval 9">
            <a:extLst>
              <a:ext uri="{FF2B5EF4-FFF2-40B4-BE49-F238E27FC236}">
                <a16:creationId xmlns:a16="http://schemas.microsoft.com/office/drawing/2014/main" id="{71C32DAC-7AAA-AFB0-552E-097E485AA0B5}"/>
              </a:ext>
            </a:extLst>
          </p:cNvPr>
          <p:cNvSpPr/>
          <p:nvPr/>
        </p:nvSpPr>
        <p:spPr>
          <a:xfrm>
            <a:off x="7236546" y="332330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1" name="Oval 10">
            <a:extLst>
              <a:ext uri="{FF2B5EF4-FFF2-40B4-BE49-F238E27FC236}">
                <a16:creationId xmlns:a16="http://schemas.microsoft.com/office/drawing/2014/main" id="{710EEC11-D814-D6F2-579E-F8C83E6ABDC3}"/>
              </a:ext>
            </a:extLst>
          </p:cNvPr>
          <p:cNvSpPr/>
          <p:nvPr/>
        </p:nvSpPr>
        <p:spPr>
          <a:xfrm>
            <a:off x="9355403" y="327905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p>
        </p:txBody>
      </p:sp>
      <p:sp>
        <p:nvSpPr>
          <p:cNvPr id="12" name="Oval 11">
            <a:extLst>
              <a:ext uri="{FF2B5EF4-FFF2-40B4-BE49-F238E27FC236}">
                <a16:creationId xmlns:a16="http://schemas.microsoft.com/office/drawing/2014/main" id="{6924B0BF-6DE6-EFE3-276B-2AE28614D302}"/>
              </a:ext>
            </a:extLst>
          </p:cNvPr>
          <p:cNvSpPr/>
          <p:nvPr/>
        </p:nvSpPr>
        <p:spPr>
          <a:xfrm>
            <a:off x="9419313" y="419837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a:t>
            </a:r>
          </a:p>
        </p:txBody>
      </p:sp>
      <p:sp>
        <p:nvSpPr>
          <p:cNvPr id="13" name="Oval 12">
            <a:extLst>
              <a:ext uri="{FF2B5EF4-FFF2-40B4-BE49-F238E27FC236}">
                <a16:creationId xmlns:a16="http://schemas.microsoft.com/office/drawing/2014/main" id="{B5B7BEE7-98B7-DB78-5D03-FE161B863B4B}"/>
              </a:ext>
            </a:extLst>
          </p:cNvPr>
          <p:cNvSpPr/>
          <p:nvPr/>
        </p:nvSpPr>
        <p:spPr>
          <a:xfrm>
            <a:off x="8617981" y="494070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5" name="Oval 14">
            <a:extLst>
              <a:ext uri="{FF2B5EF4-FFF2-40B4-BE49-F238E27FC236}">
                <a16:creationId xmlns:a16="http://schemas.microsoft.com/office/drawing/2014/main" id="{DD1887B4-F147-14F2-852D-9CD9D472CB3A}"/>
              </a:ext>
            </a:extLst>
          </p:cNvPr>
          <p:cNvSpPr/>
          <p:nvPr/>
        </p:nvSpPr>
        <p:spPr>
          <a:xfrm>
            <a:off x="7246379" y="427702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6" name="Oval 15">
            <a:extLst>
              <a:ext uri="{FF2B5EF4-FFF2-40B4-BE49-F238E27FC236}">
                <a16:creationId xmlns:a16="http://schemas.microsoft.com/office/drawing/2014/main" id="{8E02B640-D908-7917-B730-67EBC30DFB05}"/>
              </a:ext>
            </a:extLst>
          </p:cNvPr>
          <p:cNvSpPr/>
          <p:nvPr/>
        </p:nvSpPr>
        <p:spPr>
          <a:xfrm>
            <a:off x="4011560" y="435569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7" name="Oval 16">
            <a:extLst>
              <a:ext uri="{FF2B5EF4-FFF2-40B4-BE49-F238E27FC236}">
                <a16:creationId xmlns:a16="http://schemas.microsoft.com/office/drawing/2014/main" id="{2059E31F-BABF-212A-F3F9-2CA1194423BC}"/>
              </a:ext>
            </a:extLst>
          </p:cNvPr>
          <p:cNvSpPr/>
          <p:nvPr/>
        </p:nvSpPr>
        <p:spPr>
          <a:xfrm>
            <a:off x="447356" y="433110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18" name="Oval 17">
            <a:extLst>
              <a:ext uri="{FF2B5EF4-FFF2-40B4-BE49-F238E27FC236}">
                <a16:creationId xmlns:a16="http://schemas.microsoft.com/office/drawing/2014/main" id="{031B44C0-84F7-8D40-2A49-1946DB937223}"/>
              </a:ext>
            </a:extLst>
          </p:cNvPr>
          <p:cNvSpPr/>
          <p:nvPr/>
        </p:nvSpPr>
        <p:spPr>
          <a:xfrm>
            <a:off x="1671473" y="431635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9" name="Rectangle 18">
            <a:extLst>
              <a:ext uri="{FF2B5EF4-FFF2-40B4-BE49-F238E27FC236}">
                <a16:creationId xmlns:a16="http://schemas.microsoft.com/office/drawing/2014/main" id="{D3C7D378-0877-3C45-6955-3C215BE49D6C}"/>
              </a:ext>
            </a:extLst>
          </p:cNvPr>
          <p:cNvSpPr/>
          <p:nvPr/>
        </p:nvSpPr>
        <p:spPr>
          <a:xfrm>
            <a:off x="2895598" y="4316356"/>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0" name="Rectangle 19">
            <a:extLst>
              <a:ext uri="{FF2B5EF4-FFF2-40B4-BE49-F238E27FC236}">
                <a16:creationId xmlns:a16="http://schemas.microsoft.com/office/drawing/2014/main" id="{25413EA9-5B0B-2542-7A70-A5327315254F}"/>
              </a:ext>
            </a:extLst>
          </p:cNvPr>
          <p:cNvSpPr/>
          <p:nvPr/>
        </p:nvSpPr>
        <p:spPr>
          <a:xfrm>
            <a:off x="481772" y="5501144"/>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p>
        </p:txBody>
      </p:sp>
      <p:sp>
        <p:nvSpPr>
          <p:cNvPr id="21" name="Rectangle 20">
            <a:extLst>
              <a:ext uri="{FF2B5EF4-FFF2-40B4-BE49-F238E27FC236}">
                <a16:creationId xmlns:a16="http://schemas.microsoft.com/office/drawing/2014/main" id="{B23D5D33-25E5-FFAE-17B9-84BF890AA7D8}"/>
              </a:ext>
            </a:extLst>
          </p:cNvPr>
          <p:cNvSpPr/>
          <p:nvPr/>
        </p:nvSpPr>
        <p:spPr>
          <a:xfrm>
            <a:off x="1735386" y="549622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2" name="Rectangle 21">
            <a:extLst>
              <a:ext uri="{FF2B5EF4-FFF2-40B4-BE49-F238E27FC236}">
                <a16:creationId xmlns:a16="http://schemas.microsoft.com/office/drawing/2014/main" id="{6F560802-2A3B-9A19-9405-D18FCBB113BA}"/>
              </a:ext>
            </a:extLst>
          </p:cNvPr>
          <p:cNvSpPr/>
          <p:nvPr/>
        </p:nvSpPr>
        <p:spPr>
          <a:xfrm>
            <a:off x="5417578" y="4370433"/>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a:t>
            </a:r>
          </a:p>
        </p:txBody>
      </p:sp>
      <p:sp>
        <p:nvSpPr>
          <p:cNvPr id="23" name="Rectangle 22">
            <a:extLst>
              <a:ext uri="{FF2B5EF4-FFF2-40B4-BE49-F238E27FC236}">
                <a16:creationId xmlns:a16="http://schemas.microsoft.com/office/drawing/2014/main" id="{6FF2FC0B-B0A0-1B04-4DD7-65ED414149B5}"/>
              </a:ext>
            </a:extLst>
          </p:cNvPr>
          <p:cNvSpPr/>
          <p:nvPr/>
        </p:nvSpPr>
        <p:spPr>
          <a:xfrm>
            <a:off x="4075474" y="544706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4" name="Rectangle 23">
            <a:extLst>
              <a:ext uri="{FF2B5EF4-FFF2-40B4-BE49-F238E27FC236}">
                <a16:creationId xmlns:a16="http://schemas.microsoft.com/office/drawing/2014/main" id="{43FEF63E-56A6-4BEC-EDE6-4DDFF26AE68A}"/>
              </a:ext>
            </a:extLst>
          </p:cNvPr>
          <p:cNvSpPr/>
          <p:nvPr/>
        </p:nvSpPr>
        <p:spPr>
          <a:xfrm>
            <a:off x="7334876" y="5314331"/>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5" name="Rectangle 24">
            <a:extLst>
              <a:ext uri="{FF2B5EF4-FFF2-40B4-BE49-F238E27FC236}">
                <a16:creationId xmlns:a16="http://schemas.microsoft.com/office/drawing/2014/main" id="{0B211BE9-2F86-1E31-9EA7-079C55DE3C38}"/>
              </a:ext>
            </a:extLst>
          </p:cNvPr>
          <p:cNvSpPr/>
          <p:nvPr/>
        </p:nvSpPr>
        <p:spPr>
          <a:xfrm>
            <a:off x="8716310" y="5840358"/>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t>
            </a:r>
          </a:p>
        </p:txBody>
      </p:sp>
      <p:sp>
        <p:nvSpPr>
          <p:cNvPr id="26" name="Rectangle 25">
            <a:extLst>
              <a:ext uri="{FF2B5EF4-FFF2-40B4-BE49-F238E27FC236}">
                <a16:creationId xmlns:a16="http://schemas.microsoft.com/office/drawing/2014/main" id="{2D8A6DCA-6855-5E8E-C890-4FEDEDA7B830}"/>
              </a:ext>
            </a:extLst>
          </p:cNvPr>
          <p:cNvSpPr/>
          <p:nvPr/>
        </p:nvSpPr>
        <p:spPr>
          <a:xfrm>
            <a:off x="10402544" y="495053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
            </a:r>
          </a:p>
        </p:txBody>
      </p:sp>
      <p:sp>
        <p:nvSpPr>
          <p:cNvPr id="3" name="TextBox 2">
            <a:extLst>
              <a:ext uri="{FF2B5EF4-FFF2-40B4-BE49-F238E27FC236}">
                <a16:creationId xmlns:a16="http://schemas.microsoft.com/office/drawing/2014/main" id="{C8ECF52A-0BAE-8BE8-7FF6-BD6FE1EE27D1}"/>
              </a:ext>
            </a:extLst>
          </p:cNvPr>
          <p:cNvSpPr txBox="1"/>
          <p:nvPr/>
        </p:nvSpPr>
        <p:spPr>
          <a:xfrm>
            <a:off x="8480333" y="132737"/>
            <a:ext cx="3357703" cy="2031325"/>
          </a:xfrm>
          <a:prstGeom prst="rect">
            <a:avLst/>
          </a:prstGeom>
          <a:noFill/>
        </p:spPr>
        <p:txBody>
          <a:bodyPr wrap="square" rtlCol="0">
            <a:spAutoFit/>
          </a:bodyPr>
          <a:lstStyle/>
          <a:p>
            <a:r>
              <a:rPr lang="en-IN" dirty="0">
                <a:latin typeface="Consolas" panose="020B0609020204030204" pitchFamily="49" charset="0"/>
              </a:rPr>
              <a:t>struct </a:t>
            </a:r>
            <a:r>
              <a:rPr lang="en-IN" dirty="0" err="1">
                <a:latin typeface="Consolas" panose="020B0609020204030204" pitchFamily="49" charset="0"/>
              </a:rPr>
              <a:t>TrieNode</a:t>
            </a:r>
            <a:r>
              <a:rPr lang="en-IN" dirty="0">
                <a:latin typeface="Consolas" panose="020B0609020204030204" pitchFamily="49" charset="0"/>
              </a:rPr>
              <a:t> {</a:t>
            </a:r>
          </a:p>
          <a:p>
            <a:r>
              <a:rPr lang="en-IN" dirty="0">
                <a:latin typeface="Consolas" panose="020B0609020204030204" pitchFamily="49" charset="0"/>
              </a:rPr>
              <a:t>  char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 first child</a:t>
            </a:r>
          </a:p>
          <a:p>
            <a:r>
              <a:rPr lang="en-IN" dirty="0">
                <a:latin typeface="Consolas" panose="020B0609020204030204" pitchFamily="49" charset="0"/>
              </a:rPr>
              <a:t>  struct </a:t>
            </a:r>
            <a:r>
              <a:rPr lang="en-IN" dirty="0" err="1">
                <a:latin typeface="Consolas" panose="020B0609020204030204" pitchFamily="49" charset="0"/>
              </a:rPr>
              <a:t>TrieNode</a:t>
            </a:r>
            <a:r>
              <a:rPr lang="en-IN" dirty="0">
                <a:latin typeface="Consolas" panose="020B0609020204030204" pitchFamily="49" charset="0"/>
              </a:rPr>
              <a:t> *child;</a:t>
            </a:r>
          </a:p>
          <a:p>
            <a:r>
              <a:rPr lang="en-IN" dirty="0">
                <a:latin typeface="Consolas" panose="020B0609020204030204" pitchFamily="49" charset="0"/>
              </a:rPr>
              <a:t>  // right sibling</a:t>
            </a:r>
          </a:p>
          <a:p>
            <a:r>
              <a:rPr lang="en-IN" dirty="0">
                <a:latin typeface="Consolas" panose="020B0609020204030204" pitchFamily="49" charset="0"/>
              </a:rPr>
              <a:t>  struct </a:t>
            </a:r>
            <a:r>
              <a:rPr lang="en-IN" dirty="0" err="1">
                <a:latin typeface="Consolas" panose="020B0609020204030204" pitchFamily="49" charset="0"/>
              </a:rPr>
              <a:t>TrieNode</a:t>
            </a:r>
            <a:r>
              <a:rPr lang="en-IN" dirty="0">
                <a:latin typeface="Consolas" panose="020B0609020204030204" pitchFamily="49" charset="0"/>
              </a:rPr>
              <a:t> *next;</a:t>
            </a:r>
          </a:p>
          <a:p>
            <a:r>
              <a:rPr lang="en-IN"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57D93671-BA53-392A-E359-6662C3738F10}"/>
                  </a:ext>
                </a:extLst>
              </p14:cNvPr>
              <p14:cNvContentPartPr/>
              <p14:nvPr/>
            </p14:nvContentPartPr>
            <p14:xfrm>
              <a:off x="603360" y="321840"/>
              <a:ext cx="9840600" cy="5517720"/>
            </p14:xfrm>
          </p:contentPart>
        </mc:Choice>
        <mc:Fallback xmlns="">
          <p:pic>
            <p:nvPicPr>
              <p:cNvPr id="14" name="Ink 13">
                <a:extLst>
                  <a:ext uri="{FF2B5EF4-FFF2-40B4-BE49-F238E27FC236}">
                    <a16:creationId xmlns:a16="http://schemas.microsoft.com/office/drawing/2014/main" id="{57D93671-BA53-392A-E359-6662C3738F10}"/>
                  </a:ext>
                </a:extLst>
              </p:cNvPr>
              <p:cNvPicPr/>
              <p:nvPr/>
            </p:nvPicPr>
            <p:blipFill>
              <a:blip r:embed="rId4"/>
              <a:stretch>
                <a:fillRect/>
              </a:stretch>
            </p:blipFill>
            <p:spPr>
              <a:xfrm>
                <a:off x="594000" y="312480"/>
                <a:ext cx="9859320" cy="5536440"/>
              </a:xfrm>
              <a:prstGeom prst="rect">
                <a:avLst/>
              </a:prstGeom>
            </p:spPr>
          </p:pic>
        </mc:Fallback>
      </mc:AlternateContent>
    </p:spTree>
    <p:extLst>
      <p:ext uri="{BB962C8B-B14F-4D97-AF65-F5344CB8AC3E}">
        <p14:creationId xmlns:p14="http://schemas.microsoft.com/office/powerpoint/2010/main" val="1566356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427C-CF8A-7713-3085-872E7DD609D0}"/>
              </a:ext>
            </a:extLst>
          </p:cNvPr>
          <p:cNvSpPr>
            <a:spLocks noGrp="1"/>
          </p:cNvSpPr>
          <p:nvPr>
            <p:ph type="title"/>
          </p:nvPr>
        </p:nvSpPr>
        <p:spPr/>
        <p:txBody>
          <a:bodyPr/>
          <a:lstStyle/>
          <a:p>
            <a:r>
              <a:rPr lang="en-IN" dirty="0"/>
              <a:t>External node</a:t>
            </a:r>
          </a:p>
        </p:txBody>
      </p:sp>
      <p:sp>
        <p:nvSpPr>
          <p:cNvPr id="3" name="Content Placeholder 2">
            <a:extLst>
              <a:ext uri="{FF2B5EF4-FFF2-40B4-BE49-F238E27FC236}">
                <a16:creationId xmlns:a16="http://schemas.microsoft.com/office/drawing/2014/main" id="{41346842-A2B0-2372-0F44-6A4AA6CCABFA}"/>
              </a:ext>
            </a:extLst>
          </p:cNvPr>
          <p:cNvSpPr>
            <a:spLocks noGrp="1"/>
          </p:cNvSpPr>
          <p:nvPr>
            <p:ph idx="1"/>
          </p:nvPr>
        </p:nvSpPr>
        <p:spPr/>
        <p:txBody>
          <a:bodyPr/>
          <a:lstStyle/>
          <a:p>
            <a:r>
              <a:rPr lang="en-IN" dirty="0"/>
              <a:t>How do we identify an external node?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7AD4EFC-6A17-7DDA-6BCF-082DEDBD19FC}"/>
                  </a:ext>
                </a:extLst>
              </p14:cNvPr>
              <p14:cNvContentPartPr/>
              <p14:nvPr/>
            </p14:nvContentPartPr>
            <p14:xfrm>
              <a:off x="3209400" y="2378520"/>
              <a:ext cx="2867040" cy="385560"/>
            </p14:xfrm>
          </p:contentPart>
        </mc:Choice>
        <mc:Fallback xmlns="">
          <p:pic>
            <p:nvPicPr>
              <p:cNvPr id="4" name="Ink 3">
                <a:extLst>
                  <a:ext uri="{FF2B5EF4-FFF2-40B4-BE49-F238E27FC236}">
                    <a16:creationId xmlns:a16="http://schemas.microsoft.com/office/drawing/2014/main" id="{87AD4EFC-6A17-7DDA-6BCF-082DEDBD19FC}"/>
                  </a:ext>
                </a:extLst>
              </p:cNvPr>
              <p:cNvPicPr/>
              <p:nvPr/>
            </p:nvPicPr>
            <p:blipFill>
              <a:blip r:embed="rId3"/>
              <a:stretch>
                <a:fillRect/>
              </a:stretch>
            </p:blipFill>
            <p:spPr>
              <a:xfrm>
                <a:off x="3200040" y="2369160"/>
                <a:ext cx="2885760" cy="404280"/>
              </a:xfrm>
              <a:prstGeom prst="rect">
                <a:avLst/>
              </a:prstGeom>
            </p:spPr>
          </p:pic>
        </mc:Fallback>
      </mc:AlternateContent>
    </p:spTree>
    <p:extLst>
      <p:ext uri="{BB962C8B-B14F-4D97-AF65-F5344CB8AC3E}">
        <p14:creationId xmlns:p14="http://schemas.microsoft.com/office/powerpoint/2010/main" val="4018406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24054-0059-52A6-F5BC-15DC1092AAA2}"/>
              </a:ext>
            </a:extLst>
          </p:cNvPr>
          <p:cNvSpPr>
            <a:spLocks noGrp="1"/>
          </p:cNvSpPr>
          <p:nvPr>
            <p:ph type="title"/>
          </p:nvPr>
        </p:nvSpPr>
        <p:spPr/>
        <p:txBody>
          <a:bodyPr/>
          <a:lstStyle/>
          <a:p>
            <a:r>
              <a:rPr lang="en-IN" dirty="0"/>
              <a:t>Time complexity</a:t>
            </a:r>
          </a:p>
        </p:txBody>
      </p:sp>
      <p:sp>
        <p:nvSpPr>
          <p:cNvPr id="3" name="Content Placeholder 2">
            <a:extLst>
              <a:ext uri="{FF2B5EF4-FFF2-40B4-BE49-F238E27FC236}">
                <a16:creationId xmlns:a16="http://schemas.microsoft.com/office/drawing/2014/main" id="{D9BB3AC7-8823-AAA1-3F6B-66F521C3804A}"/>
              </a:ext>
            </a:extLst>
          </p:cNvPr>
          <p:cNvSpPr>
            <a:spLocks noGrp="1"/>
          </p:cNvSpPr>
          <p:nvPr>
            <p:ph idx="1"/>
          </p:nvPr>
        </p:nvSpPr>
        <p:spPr/>
        <p:txBody>
          <a:bodyPr/>
          <a:lstStyle/>
          <a:p>
            <a:r>
              <a:rPr lang="en-IN" dirty="0"/>
              <a:t>Searching a word of length L </a:t>
            </a:r>
          </a:p>
          <a:p>
            <a:endParaRPr lang="en-IN" dirty="0"/>
          </a:p>
          <a:p>
            <a:r>
              <a:rPr lang="en-IN" dirty="0"/>
              <a:t>Inserting a word of length L</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8B2DAE9-89B3-01F9-B156-1C8979982D2E}"/>
                  </a:ext>
                </a:extLst>
              </p14:cNvPr>
              <p14:cNvContentPartPr/>
              <p14:nvPr/>
            </p14:nvContentPartPr>
            <p14:xfrm>
              <a:off x="5866200" y="1522080"/>
              <a:ext cx="6268320" cy="1773720"/>
            </p14:xfrm>
          </p:contentPart>
        </mc:Choice>
        <mc:Fallback xmlns="">
          <p:pic>
            <p:nvPicPr>
              <p:cNvPr id="4" name="Ink 3">
                <a:extLst>
                  <a:ext uri="{FF2B5EF4-FFF2-40B4-BE49-F238E27FC236}">
                    <a16:creationId xmlns:a16="http://schemas.microsoft.com/office/drawing/2014/main" id="{B8B2DAE9-89B3-01F9-B156-1C8979982D2E}"/>
                  </a:ext>
                </a:extLst>
              </p:cNvPr>
              <p:cNvPicPr/>
              <p:nvPr/>
            </p:nvPicPr>
            <p:blipFill>
              <a:blip r:embed="rId4"/>
              <a:stretch>
                <a:fillRect/>
              </a:stretch>
            </p:blipFill>
            <p:spPr>
              <a:xfrm>
                <a:off x="5856840" y="1512720"/>
                <a:ext cx="6287040" cy="1792440"/>
              </a:xfrm>
              <a:prstGeom prst="rect">
                <a:avLst/>
              </a:prstGeom>
            </p:spPr>
          </p:pic>
        </mc:Fallback>
      </mc:AlternateContent>
    </p:spTree>
    <p:extLst>
      <p:ext uri="{BB962C8B-B14F-4D97-AF65-F5344CB8AC3E}">
        <p14:creationId xmlns:p14="http://schemas.microsoft.com/office/powerpoint/2010/main" val="791940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4DB5-7A8A-E2D7-C02B-75BD653AA45A}"/>
              </a:ext>
            </a:extLst>
          </p:cNvPr>
          <p:cNvSpPr>
            <a:spLocks noGrp="1"/>
          </p:cNvSpPr>
          <p:nvPr>
            <p:ph type="title"/>
          </p:nvPr>
        </p:nvSpPr>
        <p:spPr/>
        <p:txBody>
          <a:bodyPr/>
          <a:lstStyle/>
          <a:p>
            <a:r>
              <a:rPr lang="en-IN" dirty="0"/>
              <a:t>Array</a:t>
            </a:r>
          </a:p>
        </p:txBody>
      </p:sp>
      <p:sp>
        <p:nvSpPr>
          <p:cNvPr id="4" name="Oval 3">
            <a:extLst>
              <a:ext uri="{FF2B5EF4-FFF2-40B4-BE49-F238E27FC236}">
                <a16:creationId xmlns:a16="http://schemas.microsoft.com/office/drawing/2014/main" id="{3B758446-9C9A-5495-0CAB-793481AFD710}"/>
              </a:ext>
            </a:extLst>
          </p:cNvPr>
          <p:cNvSpPr/>
          <p:nvPr/>
        </p:nvSpPr>
        <p:spPr>
          <a:xfrm>
            <a:off x="4857135" y="161248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65DD771F-41BF-9EC3-1503-EBF4EA937DBF}"/>
              </a:ext>
            </a:extLst>
          </p:cNvPr>
          <p:cNvSpPr/>
          <p:nvPr/>
        </p:nvSpPr>
        <p:spPr>
          <a:xfrm>
            <a:off x="2954592" y="233516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6" name="Oval 5">
            <a:extLst>
              <a:ext uri="{FF2B5EF4-FFF2-40B4-BE49-F238E27FC236}">
                <a16:creationId xmlns:a16="http://schemas.microsoft.com/office/drawing/2014/main" id="{7E377177-9444-0B0F-9CFC-ED64A70B1583}"/>
              </a:ext>
            </a:extLst>
          </p:cNvPr>
          <p:cNvSpPr/>
          <p:nvPr/>
        </p:nvSpPr>
        <p:spPr>
          <a:xfrm>
            <a:off x="8082130" y="235974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p>
        </p:txBody>
      </p:sp>
      <p:sp>
        <p:nvSpPr>
          <p:cNvPr id="7" name="Oval 6">
            <a:extLst>
              <a:ext uri="{FF2B5EF4-FFF2-40B4-BE49-F238E27FC236}">
                <a16:creationId xmlns:a16="http://schemas.microsoft.com/office/drawing/2014/main" id="{02DE7B65-3FBC-B73D-B629-AE8FAF7F3D78}"/>
              </a:ext>
            </a:extLst>
          </p:cNvPr>
          <p:cNvSpPr/>
          <p:nvPr/>
        </p:nvSpPr>
        <p:spPr>
          <a:xfrm>
            <a:off x="1135618" y="327906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8" name="Oval 7">
            <a:extLst>
              <a:ext uri="{FF2B5EF4-FFF2-40B4-BE49-F238E27FC236}">
                <a16:creationId xmlns:a16="http://schemas.microsoft.com/office/drawing/2014/main" id="{A8382EA0-F623-A53A-CDBB-4C20D253486C}"/>
              </a:ext>
            </a:extLst>
          </p:cNvPr>
          <p:cNvSpPr/>
          <p:nvPr/>
        </p:nvSpPr>
        <p:spPr>
          <a:xfrm>
            <a:off x="2851352" y="335280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a:t>
            </a:r>
            <a:endParaRPr lang="en-IN" dirty="0"/>
          </a:p>
        </p:txBody>
      </p:sp>
      <p:sp>
        <p:nvSpPr>
          <p:cNvPr id="9" name="Oval 8">
            <a:extLst>
              <a:ext uri="{FF2B5EF4-FFF2-40B4-BE49-F238E27FC236}">
                <a16:creationId xmlns:a16="http://schemas.microsoft.com/office/drawing/2014/main" id="{B401B262-4D16-514A-331C-83D722BED49D}"/>
              </a:ext>
            </a:extLst>
          </p:cNvPr>
          <p:cNvSpPr/>
          <p:nvPr/>
        </p:nvSpPr>
        <p:spPr>
          <a:xfrm>
            <a:off x="4527755" y="334788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a:t>
            </a:r>
          </a:p>
        </p:txBody>
      </p:sp>
      <p:sp>
        <p:nvSpPr>
          <p:cNvPr id="10" name="Oval 9">
            <a:extLst>
              <a:ext uri="{FF2B5EF4-FFF2-40B4-BE49-F238E27FC236}">
                <a16:creationId xmlns:a16="http://schemas.microsoft.com/office/drawing/2014/main" id="{71C32DAC-7AAA-AFB0-552E-097E485AA0B5}"/>
              </a:ext>
            </a:extLst>
          </p:cNvPr>
          <p:cNvSpPr/>
          <p:nvPr/>
        </p:nvSpPr>
        <p:spPr>
          <a:xfrm>
            <a:off x="7236546" y="332330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1" name="Oval 10">
            <a:extLst>
              <a:ext uri="{FF2B5EF4-FFF2-40B4-BE49-F238E27FC236}">
                <a16:creationId xmlns:a16="http://schemas.microsoft.com/office/drawing/2014/main" id="{710EEC11-D814-D6F2-579E-F8C83E6ABDC3}"/>
              </a:ext>
            </a:extLst>
          </p:cNvPr>
          <p:cNvSpPr/>
          <p:nvPr/>
        </p:nvSpPr>
        <p:spPr>
          <a:xfrm>
            <a:off x="9355403" y="327905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p>
        </p:txBody>
      </p:sp>
      <p:sp>
        <p:nvSpPr>
          <p:cNvPr id="12" name="Oval 11">
            <a:extLst>
              <a:ext uri="{FF2B5EF4-FFF2-40B4-BE49-F238E27FC236}">
                <a16:creationId xmlns:a16="http://schemas.microsoft.com/office/drawing/2014/main" id="{6924B0BF-6DE6-EFE3-276B-2AE28614D302}"/>
              </a:ext>
            </a:extLst>
          </p:cNvPr>
          <p:cNvSpPr/>
          <p:nvPr/>
        </p:nvSpPr>
        <p:spPr>
          <a:xfrm>
            <a:off x="9419313" y="419837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a:t>
            </a:r>
          </a:p>
        </p:txBody>
      </p:sp>
      <p:sp>
        <p:nvSpPr>
          <p:cNvPr id="13" name="Oval 12">
            <a:extLst>
              <a:ext uri="{FF2B5EF4-FFF2-40B4-BE49-F238E27FC236}">
                <a16:creationId xmlns:a16="http://schemas.microsoft.com/office/drawing/2014/main" id="{B5B7BEE7-98B7-DB78-5D03-FE161B863B4B}"/>
              </a:ext>
            </a:extLst>
          </p:cNvPr>
          <p:cNvSpPr/>
          <p:nvPr/>
        </p:nvSpPr>
        <p:spPr>
          <a:xfrm>
            <a:off x="8617981" y="494070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5" name="Oval 14">
            <a:extLst>
              <a:ext uri="{FF2B5EF4-FFF2-40B4-BE49-F238E27FC236}">
                <a16:creationId xmlns:a16="http://schemas.microsoft.com/office/drawing/2014/main" id="{DD1887B4-F147-14F2-852D-9CD9D472CB3A}"/>
              </a:ext>
            </a:extLst>
          </p:cNvPr>
          <p:cNvSpPr/>
          <p:nvPr/>
        </p:nvSpPr>
        <p:spPr>
          <a:xfrm>
            <a:off x="7246379" y="427702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6" name="Oval 15">
            <a:extLst>
              <a:ext uri="{FF2B5EF4-FFF2-40B4-BE49-F238E27FC236}">
                <a16:creationId xmlns:a16="http://schemas.microsoft.com/office/drawing/2014/main" id="{8E02B640-D908-7917-B730-67EBC30DFB05}"/>
              </a:ext>
            </a:extLst>
          </p:cNvPr>
          <p:cNvSpPr/>
          <p:nvPr/>
        </p:nvSpPr>
        <p:spPr>
          <a:xfrm>
            <a:off x="4011560" y="435569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7" name="Oval 16">
            <a:extLst>
              <a:ext uri="{FF2B5EF4-FFF2-40B4-BE49-F238E27FC236}">
                <a16:creationId xmlns:a16="http://schemas.microsoft.com/office/drawing/2014/main" id="{2059E31F-BABF-212A-F3F9-2CA1194423BC}"/>
              </a:ext>
            </a:extLst>
          </p:cNvPr>
          <p:cNvSpPr/>
          <p:nvPr/>
        </p:nvSpPr>
        <p:spPr>
          <a:xfrm>
            <a:off x="447356" y="433110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18" name="Oval 17">
            <a:extLst>
              <a:ext uri="{FF2B5EF4-FFF2-40B4-BE49-F238E27FC236}">
                <a16:creationId xmlns:a16="http://schemas.microsoft.com/office/drawing/2014/main" id="{031B44C0-84F7-8D40-2A49-1946DB937223}"/>
              </a:ext>
            </a:extLst>
          </p:cNvPr>
          <p:cNvSpPr/>
          <p:nvPr/>
        </p:nvSpPr>
        <p:spPr>
          <a:xfrm>
            <a:off x="1671473" y="431635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9" name="Rectangle 18">
            <a:extLst>
              <a:ext uri="{FF2B5EF4-FFF2-40B4-BE49-F238E27FC236}">
                <a16:creationId xmlns:a16="http://schemas.microsoft.com/office/drawing/2014/main" id="{D3C7D378-0877-3C45-6955-3C215BE49D6C}"/>
              </a:ext>
            </a:extLst>
          </p:cNvPr>
          <p:cNvSpPr/>
          <p:nvPr/>
        </p:nvSpPr>
        <p:spPr>
          <a:xfrm>
            <a:off x="2895598" y="4316356"/>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0" name="Rectangle 19">
            <a:extLst>
              <a:ext uri="{FF2B5EF4-FFF2-40B4-BE49-F238E27FC236}">
                <a16:creationId xmlns:a16="http://schemas.microsoft.com/office/drawing/2014/main" id="{25413EA9-5B0B-2542-7A70-A5327315254F}"/>
              </a:ext>
            </a:extLst>
          </p:cNvPr>
          <p:cNvSpPr/>
          <p:nvPr/>
        </p:nvSpPr>
        <p:spPr>
          <a:xfrm>
            <a:off x="481772" y="5501144"/>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p>
        </p:txBody>
      </p:sp>
      <p:sp>
        <p:nvSpPr>
          <p:cNvPr id="21" name="Rectangle 20">
            <a:extLst>
              <a:ext uri="{FF2B5EF4-FFF2-40B4-BE49-F238E27FC236}">
                <a16:creationId xmlns:a16="http://schemas.microsoft.com/office/drawing/2014/main" id="{B23D5D33-25E5-FFAE-17B9-84BF890AA7D8}"/>
              </a:ext>
            </a:extLst>
          </p:cNvPr>
          <p:cNvSpPr/>
          <p:nvPr/>
        </p:nvSpPr>
        <p:spPr>
          <a:xfrm>
            <a:off x="1735386" y="549622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2" name="Rectangle 21">
            <a:extLst>
              <a:ext uri="{FF2B5EF4-FFF2-40B4-BE49-F238E27FC236}">
                <a16:creationId xmlns:a16="http://schemas.microsoft.com/office/drawing/2014/main" id="{6F560802-2A3B-9A19-9405-D18FCBB113BA}"/>
              </a:ext>
            </a:extLst>
          </p:cNvPr>
          <p:cNvSpPr/>
          <p:nvPr/>
        </p:nvSpPr>
        <p:spPr>
          <a:xfrm>
            <a:off x="5417578" y="4370433"/>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a:t>
            </a:r>
          </a:p>
        </p:txBody>
      </p:sp>
      <p:sp>
        <p:nvSpPr>
          <p:cNvPr id="23" name="Rectangle 22">
            <a:extLst>
              <a:ext uri="{FF2B5EF4-FFF2-40B4-BE49-F238E27FC236}">
                <a16:creationId xmlns:a16="http://schemas.microsoft.com/office/drawing/2014/main" id="{6FF2FC0B-B0A0-1B04-4DD7-65ED414149B5}"/>
              </a:ext>
            </a:extLst>
          </p:cNvPr>
          <p:cNvSpPr/>
          <p:nvPr/>
        </p:nvSpPr>
        <p:spPr>
          <a:xfrm>
            <a:off x="4075474" y="544706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4" name="Rectangle 23">
            <a:extLst>
              <a:ext uri="{FF2B5EF4-FFF2-40B4-BE49-F238E27FC236}">
                <a16:creationId xmlns:a16="http://schemas.microsoft.com/office/drawing/2014/main" id="{43FEF63E-56A6-4BEC-EDE6-4DDFF26AE68A}"/>
              </a:ext>
            </a:extLst>
          </p:cNvPr>
          <p:cNvSpPr/>
          <p:nvPr/>
        </p:nvSpPr>
        <p:spPr>
          <a:xfrm>
            <a:off x="7334876" y="5314331"/>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5" name="Rectangle 24">
            <a:extLst>
              <a:ext uri="{FF2B5EF4-FFF2-40B4-BE49-F238E27FC236}">
                <a16:creationId xmlns:a16="http://schemas.microsoft.com/office/drawing/2014/main" id="{0B211BE9-2F86-1E31-9EA7-079C55DE3C38}"/>
              </a:ext>
            </a:extLst>
          </p:cNvPr>
          <p:cNvSpPr/>
          <p:nvPr/>
        </p:nvSpPr>
        <p:spPr>
          <a:xfrm>
            <a:off x="8716310" y="5840358"/>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t>
            </a:r>
          </a:p>
        </p:txBody>
      </p:sp>
      <p:sp>
        <p:nvSpPr>
          <p:cNvPr id="26" name="Rectangle 25">
            <a:extLst>
              <a:ext uri="{FF2B5EF4-FFF2-40B4-BE49-F238E27FC236}">
                <a16:creationId xmlns:a16="http://schemas.microsoft.com/office/drawing/2014/main" id="{2D8A6DCA-6855-5E8E-C890-4FEDEDA7B830}"/>
              </a:ext>
            </a:extLst>
          </p:cNvPr>
          <p:cNvSpPr/>
          <p:nvPr/>
        </p:nvSpPr>
        <p:spPr>
          <a:xfrm>
            <a:off x="10402544" y="495053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
            </a:r>
          </a:p>
        </p:txBody>
      </p:sp>
      <p:sp>
        <p:nvSpPr>
          <p:cNvPr id="3" name="TextBox 2">
            <a:extLst>
              <a:ext uri="{FF2B5EF4-FFF2-40B4-BE49-F238E27FC236}">
                <a16:creationId xmlns:a16="http://schemas.microsoft.com/office/drawing/2014/main" id="{C8ECF52A-0BAE-8BE8-7FF6-BD6FE1EE27D1}"/>
              </a:ext>
            </a:extLst>
          </p:cNvPr>
          <p:cNvSpPr txBox="1"/>
          <p:nvPr/>
        </p:nvSpPr>
        <p:spPr>
          <a:xfrm>
            <a:off x="6882581" y="132737"/>
            <a:ext cx="4955455" cy="1200329"/>
          </a:xfrm>
          <a:prstGeom prst="rect">
            <a:avLst/>
          </a:prstGeom>
          <a:noFill/>
        </p:spPr>
        <p:txBody>
          <a:bodyPr wrap="square" rtlCol="0">
            <a:spAutoFit/>
          </a:bodyPr>
          <a:lstStyle/>
          <a:p>
            <a:r>
              <a:rPr lang="en-IN" dirty="0">
                <a:latin typeface="Consolas" panose="020B0609020204030204" pitchFamily="49" charset="0"/>
              </a:rPr>
              <a:t>struct </a:t>
            </a:r>
            <a:r>
              <a:rPr lang="en-IN" dirty="0" err="1">
                <a:latin typeface="Consolas" panose="020B0609020204030204" pitchFamily="49" charset="0"/>
              </a:rPr>
              <a:t>TrieNode</a:t>
            </a:r>
            <a:r>
              <a:rPr lang="en-IN" dirty="0">
                <a:latin typeface="Consolas" panose="020B0609020204030204" pitchFamily="49" charset="0"/>
              </a:rPr>
              <a:t> {</a:t>
            </a:r>
          </a:p>
          <a:p>
            <a:r>
              <a:rPr lang="en-IN" dirty="0">
                <a:latin typeface="Consolas" panose="020B0609020204030204" pitchFamily="49" charset="0"/>
              </a:rPr>
              <a:t>  bool </a:t>
            </a:r>
            <a:r>
              <a:rPr lang="en-IN" dirty="0" err="1">
                <a:latin typeface="Consolas" panose="020B0609020204030204" pitchFamily="49" charset="0"/>
              </a:rPr>
              <a:t>isExternal</a:t>
            </a:r>
            <a:r>
              <a:rPr lang="en-IN" dirty="0">
                <a:latin typeface="Consolas" panose="020B0609020204030204" pitchFamily="49" charset="0"/>
              </a:rPr>
              <a:t>;</a:t>
            </a:r>
          </a:p>
          <a:p>
            <a:r>
              <a:rPr lang="en-IN" dirty="0">
                <a:latin typeface="Consolas" panose="020B0609020204030204" pitchFamily="49" charset="0"/>
              </a:rPr>
              <a:t>  struct </a:t>
            </a:r>
            <a:r>
              <a:rPr lang="en-IN" dirty="0" err="1">
                <a:latin typeface="Consolas" panose="020B0609020204030204" pitchFamily="49" charset="0"/>
              </a:rPr>
              <a:t>TrieNode</a:t>
            </a:r>
            <a:r>
              <a:rPr lang="en-IN" dirty="0">
                <a:latin typeface="Consolas" panose="020B0609020204030204" pitchFamily="49" charset="0"/>
              </a:rPr>
              <a:t> *children[26];</a:t>
            </a:r>
          </a:p>
          <a:p>
            <a:r>
              <a:rPr lang="en-IN"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71FAE939-BF3C-43AF-D49E-16872682B88C}"/>
                  </a:ext>
                </a:extLst>
              </p14:cNvPr>
              <p14:cNvContentPartPr/>
              <p14:nvPr/>
            </p14:nvContentPartPr>
            <p14:xfrm>
              <a:off x="691200" y="967680"/>
              <a:ext cx="10350360" cy="3427200"/>
            </p14:xfrm>
          </p:contentPart>
        </mc:Choice>
        <mc:Fallback xmlns="">
          <p:pic>
            <p:nvPicPr>
              <p:cNvPr id="14" name="Ink 13">
                <a:extLst>
                  <a:ext uri="{FF2B5EF4-FFF2-40B4-BE49-F238E27FC236}">
                    <a16:creationId xmlns:a16="http://schemas.microsoft.com/office/drawing/2014/main" id="{71FAE939-BF3C-43AF-D49E-16872682B88C}"/>
                  </a:ext>
                </a:extLst>
              </p:cNvPr>
              <p:cNvPicPr/>
              <p:nvPr/>
            </p:nvPicPr>
            <p:blipFill>
              <a:blip r:embed="rId4"/>
              <a:stretch>
                <a:fillRect/>
              </a:stretch>
            </p:blipFill>
            <p:spPr>
              <a:xfrm>
                <a:off x="681840" y="958320"/>
                <a:ext cx="10369080" cy="3445920"/>
              </a:xfrm>
              <a:prstGeom prst="rect">
                <a:avLst/>
              </a:prstGeom>
            </p:spPr>
          </p:pic>
        </mc:Fallback>
      </mc:AlternateContent>
    </p:spTree>
    <p:extLst>
      <p:ext uri="{BB962C8B-B14F-4D97-AF65-F5344CB8AC3E}">
        <p14:creationId xmlns:p14="http://schemas.microsoft.com/office/powerpoint/2010/main" val="263715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24054-0059-52A6-F5BC-15DC1092AAA2}"/>
              </a:ext>
            </a:extLst>
          </p:cNvPr>
          <p:cNvSpPr>
            <a:spLocks noGrp="1"/>
          </p:cNvSpPr>
          <p:nvPr>
            <p:ph type="title"/>
          </p:nvPr>
        </p:nvSpPr>
        <p:spPr/>
        <p:txBody>
          <a:bodyPr/>
          <a:lstStyle/>
          <a:p>
            <a:r>
              <a:rPr lang="en-IN" dirty="0"/>
              <a:t>Time complexity</a:t>
            </a:r>
          </a:p>
        </p:txBody>
      </p:sp>
      <p:sp>
        <p:nvSpPr>
          <p:cNvPr id="3" name="Content Placeholder 2">
            <a:extLst>
              <a:ext uri="{FF2B5EF4-FFF2-40B4-BE49-F238E27FC236}">
                <a16:creationId xmlns:a16="http://schemas.microsoft.com/office/drawing/2014/main" id="{D9BB3AC7-8823-AAA1-3F6B-66F521C3804A}"/>
              </a:ext>
            </a:extLst>
          </p:cNvPr>
          <p:cNvSpPr>
            <a:spLocks noGrp="1"/>
          </p:cNvSpPr>
          <p:nvPr>
            <p:ph idx="1"/>
          </p:nvPr>
        </p:nvSpPr>
        <p:spPr/>
        <p:txBody>
          <a:bodyPr/>
          <a:lstStyle/>
          <a:p>
            <a:r>
              <a:rPr lang="en-IN" dirty="0"/>
              <a:t>Searching a word of length L </a:t>
            </a:r>
          </a:p>
          <a:p>
            <a:endParaRPr lang="en-IN" dirty="0"/>
          </a:p>
          <a:p>
            <a:r>
              <a:rPr lang="en-IN" dirty="0"/>
              <a:t>Inserting a word of length L</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DB35692-2A7C-1A2A-7FB2-13D7D5485949}"/>
                  </a:ext>
                </a:extLst>
              </p14:cNvPr>
              <p14:cNvContentPartPr/>
              <p14:nvPr/>
            </p14:nvContentPartPr>
            <p14:xfrm>
              <a:off x="6474960" y="1815480"/>
              <a:ext cx="1022760" cy="1407960"/>
            </p14:xfrm>
          </p:contentPart>
        </mc:Choice>
        <mc:Fallback xmlns="">
          <p:pic>
            <p:nvPicPr>
              <p:cNvPr id="4" name="Ink 3">
                <a:extLst>
                  <a:ext uri="{FF2B5EF4-FFF2-40B4-BE49-F238E27FC236}">
                    <a16:creationId xmlns:a16="http://schemas.microsoft.com/office/drawing/2014/main" id="{7DB35692-2A7C-1A2A-7FB2-13D7D5485949}"/>
                  </a:ext>
                </a:extLst>
              </p:cNvPr>
              <p:cNvPicPr/>
              <p:nvPr/>
            </p:nvPicPr>
            <p:blipFill>
              <a:blip r:embed="rId3"/>
              <a:stretch>
                <a:fillRect/>
              </a:stretch>
            </p:blipFill>
            <p:spPr>
              <a:xfrm>
                <a:off x="6465600" y="1806120"/>
                <a:ext cx="1041480" cy="1426680"/>
              </a:xfrm>
              <a:prstGeom prst="rect">
                <a:avLst/>
              </a:prstGeom>
            </p:spPr>
          </p:pic>
        </mc:Fallback>
      </mc:AlternateContent>
    </p:spTree>
    <p:extLst>
      <p:ext uri="{BB962C8B-B14F-4D97-AF65-F5344CB8AC3E}">
        <p14:creationId xmlns:p14="http://schemas.microsoft.com/office/powerpoint/2010/main" val="2320834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4DB5-7A8A-E2D7-C02B-75BD653AA45A}"/>
              </a:ext>
            </a:extLst>
          </p:cNvPr>
          <p:cNvSpPr>
            <a:spLocks noGrp="1"/>
          </p:cNvSpPr>
          <p:nvPr>
            <p:ph type="title"/>
          </p:nvPr>
        </p:nvSpPr>
        <p:spPr/>
        <p:txBody>
          <a:bodyPr/>
          <a:lstStyle/>
          <a:p>
            <a:r>
              <a:rPr lang="en-IN" dirty="0"/>
              <a:t>Tries</a:t>
            </a:r>
          </a:p>
        </p:txBody>
      </p:sp>
      <p:sp>
        <p:nvSpPr>
          <p:cNvPr id="4" name="Oval 3">
            <a:extLst>
              <a:ext uri="{FF2B5EF4-FFF2-40B4-BE49-F238E27FC236}">
                <a16:creationId xmlns:a16="http://schemas.microsoft.com/office/drawing/2014/main" id="{3B758446-9C9A-5495-0CAB-793481AFD710}"/>
              </a:ext>
            </a:extLst>
          </p:cNvPr>
          <p:cNvSpPr/>
          <p:nvPr/>
        </p:nvSpPr>
        <p:spPr>
          <a:xfrm>
            <a:off x="4857135" y="161248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65DD771F-41BF-9EC3-1503-EBF4EA937DBF}"/>
              </a:ext>
            </a:extLst>
          </p:cNvPr>
          <p:cNvSpPr/>
          <p:nvPr/>
        </p:nvSpPr>
        <p:spPr>
          <a:xfrm>
            <a:off x="2954592" y="233516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6" name="Oval 5">
            <a:extLst>
              <a:ext uri="{FF2B5EF4-FFF2-40B4-BE49-F238E27FC236}">
                <a16:creationId xmlns:a16="http://schemas.microsoft.com/office/drawing/2014/main" id="{7E377177-9444-0B0F-9CFC-ED64A70B1583}"/>
              </a:ext>
            </a:extLst>
          </p:cNvPr>
          <p:cNvSpPr/>
          <p:nvPr/>
        </p:nvSpPr>
        <p:spPr>
          <a:xfrm>
            <a:off x="8082130" y="235974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p>
        </p:txBody>
      </p:sp>
      <p:sp>
        <p:nvSpPr>
          <p:cNvPr id="7" name="Oval 6">
            <a:extLst>
              <a:ext uri="{FF2B5EF4-FFF2-40B4-BE49-F238E27FC236}">
                <a16:creationId xmlns:a16="http://schemas.microsoft.com/office/drawing/2014/main" id="{02DE7B65-3FBC-B73D-B629-AE8FAF7F3D78}"/>
              </a:ext>
            </a:extLst>
          </p:cNvPr>
          <p:cNvSpPr/>
          <p:nvPr/>
        </p:nvSpPr>
        <p:spPr>
          <a:xfrm>
            <a:off x="1135618" y="327906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8" name="Oval 7">
            <a:extLst>
              <a:ext uri="{FF2B5EF4-FFF2-40B4-BE49-F238E27FC236}">
                <a16:creationId xmlns:a16="http://schemas.microsoft.com/office/drawing/2014/main" id="{A8382EA0-F623-A53A-CDBB-4C20D253486C}"/>
              </a:ext>
            </a:extLst>
          </p:cNvPr>
          <p:cNvSpPr/>
          <p:nvPr/>
        </p:nvSpPr>
        <p:spPr>
          <a:xfrm>
            <a:off x="2851352" y="3352800"/>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a:t>
            </a:r>
            <a:endParaRPr lang="en-IN" dirty="0"/>
          </a:p>
        </p:txBody>
      </p:sp>
      <p:sp>
        <p:nvSpPr>
          <p:cNvPr id="9" name="Oval 8">
            <a:extLst>
              <a:ext uri="{FF2B5EF4-FFF2-40B4-BE49-F238E27FC236}">
                <a16:creationId xmlns:a16="http://schemas.microsoft.com/office/drawing/2014/main" id="{B401B262-4D16-514A-331C-83D722BED49D}"/>
              </a:ext>
            </a:extLst>
          </p:cNvPr>
          <p:cNvSpPr/>
          <p:nvPr/>
        </p:nvSpPr>
        <p:spPr>
          <a:xfrm>
            <a:off x="4527755" y="334788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a:t>
            </a:r>
          </a:p>
        </p:txBody>
      </p:sp>
      <p:sp>
        <p:nvSpPr>
          <p:cNvPr id="10" name="Oval 9">
            <a:extLst>
              <a:ext uri="{FF2B5EF4-FFF2-40B4-BE49-F238E27FC236}">
                <a16:creationId xmlns:a16="http://schemas.microsoft.com/office/drawing/2014/main" id="{71C32DAC-7AAA-AFB0-552E-097E485AA0B5}"/>
              </a:ext>
            </a:extLst>
          </p:cNvPr>
          <p:cNvSpPr/>
          <p:nvPr/>
        </p:nvSpPr>
        <p:spPr>
          <a:xfrm>
            <a:off x="7236546" y="3323302"/>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1" name="Oval 10">
            <a:extLst>
              <a:ext uri="{FF2B5EF4-FFF2-40B4-BE49-F238E27FC236}">
                <a16:creationId xmlns:a16="http://schemas.microsoft.com/office/drawing/2014/main" id="{710EEC11-D814-D6F2-579E-F8C83E6ABDC3}"/>
              </a:ext>
            </a:extLst>
          </p:cNvPr>
          <p:cNvSpPr/>
          <p:nvPr/>
        </p:nvSpPr>
        <p:spPr>
          <a:xfrm>
            <a:off x="9355403" y="3279053"/>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p>
        </p:txBody>
      </p:sp>
      <p:sp>
        <p:nvSpPr>
          <p:cNvPr id="12" name="Oval 11">
            <a:extLst>
              <a:ext uri="{FF2B5EF4-FFF2-40B4-BE49-F238E27FC236}">
                <a16:creationId xmlns:a16="http://schemas.microsoft.com/office/drawing/2014/main" id="{6924B0BF-6DE6-EFE3-276B-2AE28614D302}"/>
              </a:ext>
            </a:extLst>
          </p:cNvPr>
          <p:cNvSpPr/>
          <p:nvPr/>
        </p:nvSpPr>
        <p:spPr>
          <a:xfrm>
            <a:off x="9419313" y="419837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a:t>
            </a:r>
          </a:p>
        </p:txBody>
      </p:sp>
      <p:sp>
        <p:nvSpPr>
          <p:cNvPr id="13" name="Oval 12">
            <a:extLst>
              <a:ext uri="{FF2B5EF4-FFF2-40B4-BE49-F238E27FC236}">
                <a16:creationId xmlns:a16="http://schemas.microsoft.com/office/drawing/2014/main" id="{B5B7BEE7-98B7-DB78-5D03-FE161B863B4B}"/>
              </a:ext>
            </a:extLst>
          </p:cNvPr>
          <p:cNvSpPr/>
          <p:nvPr/>
        </p:nvSpPr>
        <p:spPr>
          <a:xfrm>
            <a:off x="8617981" y="494070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4" name="TextBox 13">
            <a:extLst>
              <a:ext uri="{FF2B5EF4-FFF2-40B4-BE49-F238E27FC236}">
                <a16:creationId xmlns:a16="http://schemas.microsoft.com/office/drawing/2014/main" id="{FF8E1DC6-CB95-4142-7E4A-712460ACD9BB}"/>
              </a:ext>
            </a:extLst>
          </p:cNvPr>
          <p:cNvSpPr txBox="1"/>
          <p:nvPr/>
        </p:nvSpPr>
        <p:spPr>
          <a:xfrm>
            <a:off x="3932903" y="530942"/>
            <a:ext cx="6479458" cy="369332"/>
          </a:xfrm>
          <a:prstGeom prst="rect">
            <a:avLst/>
          </a:prstGeom>
          <a:noFill/>
        </p:spPr>
        <p:txBody>
          <a:bodyPr wrap="square" rtlCol="0">
            <a:spAutoFit/>
          </a:bodyPr>
          <a:lstStyle/>
          <a:p>
            <a:r>
              <a:rPr lang="en-IN" dirty="0">
                <a:latin typeface="Consolas" panose="020B0609020204030204" pitchFamily="49" charset="0"/>
              </a:rPr>
              <a:t>Insert “buyer”</a:t>
            </a:r>
          </a:p>
        </p:txBody>
      </p:sp>
      <p:sp>
        <p:nvSpPr>
          <p:cNvPr id="15" name="Oval 14">
            <a:extLst>
              <a:ext uri="{FF2B5EF4-FFF2-40B4-BE49-F238E27FC236}">
                <a16:creationId xmlns:a16="http://schemas.microsoft.com/office/drawing/2014/main" id="{DD1887B4-F147-14F2-852D-9CD9D472CB3A}"/>
              </a:ext>
            </a:extLst>
          </p:cNvPr>
          <p:cNvSpPr/>
          <p:nvPr/>
        </p:nvSpPr>
        <p:spPr>
          <a:xfrm>
            <a:off x="7246379" y="4277028"/>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6" name="Oval 15">
            <a:extLst>
              <a:ext uri="{FF2B5EF4-FFF2-40B4-BE49-F238E27FC236}">
                <a16:creationId xmlns:a16="http://schemas.microsoft.com/office/drawing/2014/main" id="{8E02B640-D908-7917-B730-67EBC30DFB05}"/>
              </a:ext>
            </a:extLst>
          </p:cNvPr>
          <p:cNvSpPr/>
          <p:nvPr/>
        </p:nvSpPr>
        <p:spPr>
          <a:xfrm>
            <a:off x="4011560" y="4355691"/>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7" name="Oval 16">
            <a:extLst>
              <a:ext uri="{FF2B5EF4-FFF2-40B4-BE49-F238E27FC236}">
                <a16:creationId xmlns:a16="http://schemas.microsoft.com/office/drawing/2014/main" id="{2059E31F-BABF-212A-F3F9-2CA1194423BC}"/>
              </a:ext>
            </a:extLst>
          </p:cNvPr>
          <p:cNvSpPr/>
          <p:nvPr/>
        </p:nvSpPr>
        <p:spPr>
          <a:xfrm>
            <a:off x="447356" y="433110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18" name="Oval 17">
            <a:extLst>
              <a:ext uri="{FF2B5EF4-FFF2-40B4-BE49-F238E27FC236}">
                <a16:creationId xmlns:a16="http://schemas.microsoft.com/office/drawing/2014/main" id="{031B44C0-84F7-8D40-2A49-1946DB937223}"/>
              </a:ext>
            </a:extLst>
          </p:cNvPr>
          <p:cNvSpPr/>
          <p:nvPr/>
        </p:nvSpPr>
        <p:spPr>
          <a:xfrm>
            <a:off x="1671473" y="4316359"/>
            <a:ext cx="530942" cy="471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19" name="Rectangle 18">
            <a:extLst>
              <a:ext uri="{FF2B5EF4-FFF2-40B4-BE49-F238E27FC236}">
                <a16:creationId xmlns:a16="http://schemas.microsoft.com/office/drawing/2014/main" id="{D3C7D378-0877-3C45-6955-3C215BE49D6C}"/>
              </a:ext>
            </a:extLst>
          </p:cNvPr>
          <p:cNvSpPr/>
          <p:nvPr/>
        </p:nvSpPr>
        <p:spPr>
          <a:xfrm>
            <a:off x="2895598" y="4316356"/>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0" name="Rectangle 19">
            <a:extLst>
              <a:ext uri="{FF2B5EF4-FFF2-40B4-BE49-F238E27FC236}">
                <a16:creationId xmlns:a16="http://schemas.microsoft.com/office/drawing/2014/main" id="{25413EA9-5B0B-2542-7A70-A5327315254F}"/>
              </a:ext>
            </a:extLst>
          </p:cNvPr>
          <p:cNvSpPr/>
          <p:nvPr/>
        </p:nvSpPr>
        <p:spPr>
          <a:xfrm>
            <a:off x="481772" y="5501144"/>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p>
        </p:txBody>
      </p:sp>
      <p:sp>
        <p:nvSpPr>
          <p:cNvPr id="21" name="Rectangle 20">
            <a:extLst>
              <a:ext uri="{FF2B5EF4-FFF2-40B4-BE49-F238E27FC236}">
                <a16:creationId xmlns:a16="http://schemas.microsoft.com/office/drawing/2014/main" id="{B23D5D33-25E5-FFAE-17B9-84BF890AA7D8}"/>
              </a:ext>
            </a:extLst>
          </p:cNvPr>
          <p:cNvSpPr/>
          <p:nvPr/>
        </p:nvSpPr>
        <p:spPr>
          <a:xfrm>
            <a:off x="1735386" y="549622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2" name="Rectangle 21">
            <a:extLst>
              <a:ext uri="{FF2B5EF4-FFF2-40B4-BE49-F238E27FC236}">
                <a16:creationId xmlns:a16="http://schemas.microsoft.com/office/drawing/2014/main" id="{6F560802-2A3B-9A19-9405-D18FCBB113BA}"/>
              </a:ext>
            </a:extLst>
          </p:cNvPr>
          <p:cNvSpPr/>
          <p:nvPr/>
        </p:nvSpPr>
        <p:spPr>
          <a:xfrm>
            <a:off x="5417578" y="4370433"/>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a:t>
            </a:r>
          </a:p>
        </p:txBody>
      </p:sp>
      <p:sp>
        <p:nvSpPr>
          <p:cNvPr id="23" name="Rectangle 22">
            <a:extLst>
              <a:ext uri="{FF2B5EF4-FFF2-40B4-BE49-F238E27FC236}">
                <a16:creationId xmlns:a16="http://schemas.microsoft.com/office/drawing/2014/main" id="{6FF2FC0B-B0A0-1B04-4DD7-65ED414149B5}"/>
              </a:ext>
            </a:extLst>
          </p:cNvPr>
          <p:cNvSpPr/>
          <p:nvPr/>
        </p:nvSpPr>
        <p:spPr>
          <a:xfrm>
            <a:off x="4075474" y="544706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4" name="Rectangle 23">
            <a:extLst>
              <a:ext uri="{FF2B5EF4-FFF2-40B4-BE49-F238E27FC236}">
                <a16:creationId xmlns:a16="http://schemas.microsoft.com/office/drawing/2014/main" id="{43FEF63E-56A6-4BEC-EDE6-4DDFF26AE68A}"/>
              </a:ext>
            </a:extLst>
          </p:cNvPr>
          <p:cNvSpPr/>
          <p:nvPr/>
        </p:nvSpPr>
        <p:spPr>
          <a:xfrm>
            <a:off x="7334876" y="5314331"/>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t>
            </a:r>
          </a:p>
        </p:txBody>
      </p:sp>
      <p:sp>
        <p:nvSpPr>
          <p:cNvPr id="25" name="Rectangle 24">
            <a:extLst>
              <a:ext uri="{FF2B5EF4-FFF2-40B4-BE49-F238E27FC236}">
                <a16:creationId xmlns:a16="http://schemas.microsoft.com/office/drawing/2014/main" id="{0B211BE9-2F86-1E31-9EA7-079C55DE3C38}"/>
              </a:ext>
            </a:extLst>
          </p:cNvPr>
          <p:cNvSpPr/>
          <p:nvPr/>
        </p:nvSpPr>
        <p:spPr>
          <a:xfrm>
            <a:off x="8716310" y="5840358"/>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t>
            </a:r>
          </a:p>
        </p:txBody>
      </p:sp>
      <p:sp>
        <p:nvSpPr>
          <p:cNvPr id="26" name="Rectangle 25">
            <a:extLst>
              <a:ext uri="{FF2B5EF4-FFF2-40B4-BE49-F238E27FC236}">
                <a16:creationId xmlns:a16="http://schemas.microsoft.com/office/drawing/2014/main" id="{2D8A6DCA-6855-5E8E-C890-4FEDEDA7B830}"/>
              </a:ext>
            </a:extLst>
          </p:cNvPr>
          <p:cNvSpPr/>
          <p:nvPr/>
        </p:nvSpPr>
        <p:spPr>
          <a:xfrm>
            <a:off x="10402544" y="4950537"/>
            <a:ext cx="427702" cy="471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
            </a:r>
          </a:p>
        </p:txBody>
      </p:sp>
      <p:cxnSp>
        <p:nvCxnSpPr>
          <p:cNvPr id="30" name="Straight Connector 29">
            <a:extLst>
              <a:ext uri="{FF2B5EF4-FFF2-40B4-BE49-F238E27FC236}">
                <a16:creationId xmlns:a16="http://schemas.microsoft.com/office/drawing/2014/main" id="{AA1982B0-82BE-FCEE-C54D-DAAD628784F1}"/>
              </a:ext>
            </a:extLst>
          </p:cNvPr>
          <p:cNvCxnSpPr>
            <a:stCxn id="4" idx="2"/>
            <a:endCxn id="5" idx="7"/>
          </p:cNvCxnSpPr>
          <p:nvPr/>
        </p:nvCxnSpPr>
        <p:spPr>
          <a:xfrm flipH="1">
            <a:off x="3407779" y="1848463"/>
            <a:ext cx="1449356" cy="555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886FD4-A1C0-F2C9-570D-E1847F2A0E5A}"/>
              </a:ext>
            </a:extLst>
          </p:cNvPr>
          <p:cNvCxnSpPr>
            <a:stCxn id="4" idx="6"/>
            <a:endCxn id="6" idx="1"/>
          </p:cNvCxnSpPr>
          <p:nvPr/>
        </p:nvCxnSpPr>
        <p:spPr>
          <a:xfrm>
            <a:off x="5388077" y="1848463"/>
            <a:ext cx="2771808" cy="580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A24BF3-63B7-BEBC-CEB9-CD6FFB88A038}"/>
              </a:ext>
            </a:extLst>
          </p:cNvPr>
          <p:cNvCxnSpPr>
            <a:stCxn id="5" idx="3"/>
            <a:endCxn id="7" idx="7"/>
          </p:cNvCxnSpPr>
          <p:nvPr/>
        </p:nvCxnSpPr>
        <p:spPr>
          <a:xfrm flipH="1">
            <a:off x="1588805" y="2737994"/>
            <a:ext cx="1443542" cy="610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D3752C-2BE0-27D7-9004-11B591F83243}"/>
              </a:ext>
            </a:extLst>
          </p:cNvPr>
          <p:cNvCxnSpPr>
            <a:stCxn id="5" idx="5"/>
            <a:endCxn id="9" idx="1"/>
          </p:cNvCxnSpPr>
          <p:nvPr/>
        </p:nvCxnSpPr>
        <p:spPr>
          <a:xfrm>
            <a:off x="3407779" y="2737994"/>
            <a:ext cx="1197731" cy="679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FFCBA7B-4D44-9956-3C42-2677AB354358}"/>
              </a:ext>
            </a:extLst>
          </p:cNvPr>
          <p:cNvCxnSpPr>
            <a:stCxn id="5" idx="4"/>
            <a:endCxn id="8" idx="0"/>
          </p:cNvCxnSpPr>
          <p:nvPr/>
        </p:nvCxnSpPr>
        <p:spPr>
          <a:xfrm flipH="1">
            <a:off x="3116823" y="2807109"/>
            <a:ext cx="103240" cy="545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182537C-64CE-F967-A544-C640BA681166}"/>
              </a:ext>
            </a:extLst>
          </p:cNvPr>
          <p:cNvCxnSpPr>
            <a:stCxn id="10" idx="0"/>
            <a:endCxn id="6" idx="3"/>
          </p:cNvCxnSpPr>
          <p:nvPr/>
        </p:nvCxnSpPr>
        <p:spPr>
          <a:xfrm flipV="1">
            <a:off x="7502017" y="2762575"/>
            <a:ext cx="657868" cy="560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56FEDA4-1186-FB86-5FA9-9FFBA263C31F}"/>
              </a:ext>
            </a:extLst>
          </p:cNvPr>
          <p:cNvCxnSpPr>
            <a:stCxn id="6" idx="5"/>
            <a:endCxn id="11" idx="0"/>
          </p:cNvCxnSpPr>
          <p:nvPr/>
        </p:nvCxnSpPr>
        <p:spPr>
          <a:xfrm>
            <a:off x="8535317" y="2762575"/>
            <a:ext cx="1085557" cy="516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74744B-88FE-0C25-0E0F-2582A0819BA8}"/>
              </a:ext>
            </a:extLst>
          </p:cNvPr>
          <p:cNvCxnSpPr>
            <a:stCxn id="7" idx="4"/>
            <a:endCxn id="17" idx="7"/>
          </p:cNvCxnSpPr>
          <p:nvPr/>
        </p:nvCxnSpPr>
        <p:spPr>
          <a:xfrm flipH="1">
            <a:off x="900543" y="3751008"/>
            <a:ext cx="500546" cy="649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DD0B22D-0162-C306-B8E3-B29C87615217}"/>
              </a:ext>
            </a:extLst>
          </p:cNvPr>
          <p:cNvCxnSpPr>
            <a:stCxn id="7" idx="4"/>
            <a:endCxn id="18" idx="1"/>
          </p:cNvCxnSpPr>
          <p:nvPr/>
        </p:nvCxnSpPr>
        <p:spPr>
          <a:xfrm>
            <a:off x="1401089" y="3751008"/>
            <a:ext cx="348139" cy="634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EB8A7C0-0F8B-B89A-0397-AE15C37E71FA}"/>
              </a:ext>
            </a:extLst>
          </p:cNvPr>
          <p:cNvCxnSpPr>
            <a:stCxn id="8" idx="4"/>
            <a:endCxn id="19" idx="0"/>
          </p:cNvCxnSpPr>
          <p:nvPr/>
        </p:nvCxnSpPr>
        <p:spPr>
          <a:xfrm flipH="1">
            <a:off x="3109449" y="3824748"/>
            <a:ext cx="7374" cy="491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AF7BD97-BCDC-458A-9703-BBFD19378490}"/>
              </a:ext>
            </a:extLst>
          </p:cNvPr>
          <p:cNvCxnSpPr>
            <a:stCxn id="9" idx="4"/>
            <a:endCxn id="16" idx="0"/>
          </p:cNvCxnSpPr>
          <p:nvPr/>
        </p:nvCxnSpPr>
        <p:spPr>
          <a:xfrm flipH="1">
            <a:off x="4277031" y="3819831"/>
            <a:ext cx="516195" cy="535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3479313-B301-3661-FCA1-3182DC22F444}"/>
              </a:ext>
            </a:extLst>
          </p:cNvPr>
          <p:cNvCxnSpPr>
            <a:stCxn id="9" idx="4"/>
            <a:endCxn id="22" idx="0"/>
          </p:cNvCxnSpPr>
          <p:nvPr/>
        </p:nvCxnSpPr>
        <p:spPr>
          <a:xfrm>
            <a:off x="4793226" y="3819831"/>
            <a:ext cx="838203" cy="550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C0C4DFF-E5D4-2A2E-348E-233BE3E1A750}"/>
              </a:ext>
            </a:extLst>
          </p:cNvPr>
          <p:cNvCxnSpPr>
            <a:stCxn id="10" idx="4"/>
            <a:endCxn id="15" idx="0"/>
          </p:cNvCxnSpPr>
          <p:nvPr/>
        </p:nvCxnSpPr>
        <p:spPr>
          <a:xfrm>
            <a:off x="7502017" y="3795250"/>
            <a:ext cx="9833" cy="481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8DAC55-A73E-3253-43F4-635938CBF579}"/>
              </a:ext>
            </a:extLst>
          </p:cNvPr>
          <p:cNvCxnSpPr>
            <a:stCxn id="11" idx="4"/>
            <a:endCxn id="12" idx="0"/>
          </p:cNvCxnSpPr>
          <p:nvPr/>
        </p:nvCxnSpPr>
        <p:spPr>
          <a:xfrm>
            <a:off x="9620874" y="3751001"/>
            <a:ext cx="63910" cy="447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3994F4-1C20-297A-CD5B-4B080914C289}"/>
              </a:ext>
            </a:extLst>
          </p:cNvPr>
          <p:cNvCxnSpPr>
            <a:stCxn id="12" idx="4"/>
            <a:endCxn id="13" idx="7"/>
          </p:cNvCxnSpPr>
          <p:nvPr/>
        </p:nvCxnSpPr>
        <p:spPr>
          <a:xfrm flipH="1">
            <a:off x="9071168" y="4670319"/>
            <a:ext cx="613616" cy="339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331C441-9CFB-FE6B-9C5F-34559CF0E311}"/>
              </a:ext>
            </a:extLst>
          </p:cNvPr>
          <p:cNvCxnSpPr>
            <a:stCxn id="12" idx="4"/>
            <a:endCxn id="26" idx="0"/>
          </p:cNvCxnSpPr>
          <p:nvPr/>
        </p:nvCxnSpPr>
        <p:spPr>
          <a:xfrm>
            <a:off x="9684784" y="4670319"/>
            <a:ext cx="931611" cy="280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528E616-EEB7-9EDD-270B-D860965A7062}"/>
              </a:ext>
            </a:extLst>
          </p:cNvPr>
          <p:cNvCxnSpPr>
            <a:stCxn id="13" idx="4"/>
            <a:endCxn id="25" idx="0"/>
          </p:cNvCxnSpPr>
          <p:nvPr/>
        </p:nvCxnSpPr>
        <p:spPr>
          <a:xfrm>
            <a:off x="8883452" y="5412656"/>
            <a:ext cx="46709" cy="427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E37C6A8-BEA6-23F2-26AA-E1B0FB69EB09}"/>
              </a:ext>
            </a:extLst>
          </p:cNvPr>
          <p:cNvCxnSpPr>
            <a:stCxn id="15" idx="4"/>
            <a:endCxn id="24" idx="0"/>
          </p:cNvCxnSpPr>
          <p:nvPr/>
        </p:nvCxnSpPr>
        <p:spPr>
          <a:xfrm>
            <a:off x="7511850" y="4748976"/>
            <a:ext cx="36877" cy="565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A9571EA-F746-3892-F0BD-913FF6D3A920}"/>
              </a:ext>
            </a:extLst>
          </p:cNvPr>
          <p:cNvCxnSpPr>
            <a:stCxn id="16" idx="4"/>
            <a:endCxn id="23" idx="0"/>
          </p:cNvCxnSpPr>
          <p:nvPr/>
        </p:nvCxnSpPr>
        <p:spPr>
          <a:xfrm>
            <a:off x="4277031" y="4827639"/>
            <a:ext cx="12294" cy="619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7E119DB-2302-4817-5F5A-6C0ED41B8604}"/>
              </a:ext>
            </a:extLst>
          </p:cNvPr>
          <p:cNvCxnSpPr>
            <a:stCxn id="17" idx="4"/>
            <a:endCxn id="20" idx="0"/>
          </p:cNvCxnSpPr>
          <p:nvPr/>
        </p:nvCxnSpPr>
        <p:spPr>
          <a:xfrm flipH="1">
            <a:off x="695623" y="4803057"/>
            <a:ext cx="17204" cy="698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349000-289E-D9A5-1E38-E890FECDE47F}"/>
              </a:ext>
            </a:extLst>
          </p:cNvPr>
          <p:cNvCxnSpPr>
            <a:stCxn id="18" idx="4"/>
            <a:endCxn id="21" idx="0"/>
          </p:cNvCxnSpPr>
          <p:nvPr/>
        </p:nvCxnSpPr>
        <p:spPr>
          <a:xfrm>
            <a:off x="1936944" y="4788307"/>
            <a:ext cx="12293" cy="7079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7212EE9-54BC-7490-93E8-D93F55BFA289}"/>
                  </a:ext>
                </a:extLst>
              </p14:cNvPr>
              <p14:cNvContentPartPr/>
              <p14:nvPr/>
            </p14:nvContentPartPr>
            <p14:xfrm>
              <a:off x="407880" y="4324320"/>
              <a:ext cx="10638720" cy="2484720"/>
            </p14:xfrm>
          </p:contentPart>
        </mc:Choice>
        <mc:Fallback xmlns="">
          <p:pic>
            <p:nvPicPr>
              <p:cNvPr id="3" name="Ink 2">
                <a:extLst>
                  <a:ext uri="{FF2B5EF4-FFF2-40B4-BE49-F238E27FC236}">
                    <a16:creationId xmlns:a16="http://schemas.microsoft.com/office/drawing/2014/main" id="{77212EE9-54BC-7490-93E8-D93F55BFA289}"/>
                  </a:ext>
                </a:extLst>
              </p:cNvPr>
              <p:cNvPicPr/>
              <p:nvPr/>
            </p:nvPicPr>
            <p:blipFill>
              <a:blip r:embed="rId4"/>
              <a:stretch>
                <a:fillRect/>
              </a:stretch>
            </p:blipFill>
            <p:spPr>
              <a:xfrm>
                <a:off x="398520" y="4314960"/>
                <a:ext cx="10657440" cy="2503440"/>
              </a:xfrm>
              <a:prstGeom prst="rect">
                <a:avLst/>
              </a:prstGeom>
            </p:spPr>
          </p:pic>
        </mc:Fallback>
      </mc:AlternateContent>
    </p:spTree>
    <p:extLst>
      <p:ext uri="{BB962C8B-B14F-4D97-AF65-F5344CB8AC3E}">
        <p14:creationId xmlns:p14="http://schemas.microsoft.com/office/powerpoint/2010/main" val="397401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252E-A31E-D27A-E2BA-8F1E406337ED}"/>
              </a:ext>
            </a:extLst>
          </p:cNvPr>
          <p:cNvSpPr>
            <a:spLocks noGrp="1"/>
          </p:cNvSpPr>
          <p:nvPr>
            <p:ph type="title"/>
          </p:nvPr>
        </p:nvSpPr>
        <p:spPr/>
        <p:txBody>
          <a:bodyPr/>
          <a:lstStyle/>
          <a:p>
            <a:r>
              <a:rPr lang="en-US" dirty="0"/>
              <a:t>Exercise</a:t>
            </a:r>
            <a:endParaRPr lang="en-IN" dirty="0"/>
          </a:p>
        </p:txBody>
      </p:sp>
      <p:sp>
        <p:nvSpPr>
          <p:cNvPr id="3" name="Content Placeholder 2">
            <a:extLst>
              <a:ext uri="{FF2B5EF4-FFF2-40B4-BE49-F238E27FC236}">
                <a16:creationId xmlns:a16="http://schemas.microsoft.com/office/drawing/2014/main" id="{77FFB47C-832F-2089-CBF9-0B9BFC8F5AF7}"/>
              </a:ext>
            </a:extLst>
          </p:cNvPr>
          <p:cNvSpPr>
            <a:spLocks noGrp="1"/>
          </p:cNvSpPr>
          <p:nvPr>
            <p:ph idx="1"/>
          </p:nvPr>
        </p:nvSpPr>
        <p:spPr/>
        <p:txBody>
          <a:bodyPr>
            <a:normAutofit/>
          </a:bodyPr>
          <a:lstStyle/>
          <a:p>
            <a:r>
              <a:rPr lang="en-IN" sz="2800" dirty="0" err="1">
                <a:latin typeface="Arial" panose="020B0604020202020204" pitchFamily="34" charset="0"/>
                <a:cs typeface="Arial" panose="020B0604020202020204" pitchFamily="34" charset="0"/>
              </a:rPr>
              <a:t>Max_Heap</a:t>
            </a:r>
            <a:r>
              <a:rPr lang="en-IN" dirty="0" err="1">
                <a:latin typeface="Arial" panose="020B0604020202020204" pitchFamily="34" charset="0"/>
                <a:cs typeface="Arial" panose="020B0604020202020204" pitchFamily="34" charset="0"/>
              </a:rPr>
              <a:t>_</a:t>
            </a:r>
            <a:r>
              <a:rPr lang="en-IN" sz="2800" dirty="0" err="1">
                <a:latin typeface="Arial" panose="020B0604020202020204" pitchFamily="34" charset="0"/>
                <a:cs typeface="Arial" panose="020B0604020202020204" pitchFamily="34" charset="0"/>
              </a:rPr>
              <a:t>Increase</a:t>
            </a:r>
            <a:r>
              <a:rPr lang="en-IN" dirty="0" err="1">
                <a:latin typeface="Arial" panose="020B0604020202020204" pitchFamily="34" charset="0"/>
                <a:cs typeface="Arial" panose="020B0604020202020204" pitchFamily="34" charset="0"/>
              </a:rPr>
              <a:t>_</a:t>
            </a:r>
            <a:r>
              <a:rPr lang="en-IN" sz="2800" dirty="0" err="1">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(H, </a:t>
            </a:r>
            <a:r>
              <a:rPr lang="en-IN" sz="2800" dirty="0" err="1">
                <a:latin typeface="Arial" panose="020B0604020202020204" pitchFamily="34" charset="0"/>
                <a:cs typeface="Arial" panose="020B0604020202020204" pitchFamily="34" charset="0"/>
              </a:rPr>
              <a:t>i</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keyval</a:t>
            </a:r>
            <a:r>
              <a:rPr lang="en-IN" sz="2800" dirty="0">
                <a:latin typeface="Arial" panose="020B0604020202020204" pitchFamily="34" charset="0"/>
                <a:cs typeface="Arial" panose="020B0604020202020204" pitchFamily="34" charset="0"/>
              </a:rPr>
              <a:t>): Increase key at index </a:t>
            </a:r>
            <a:r>
              <a:rPr lang="en-IN" sz="2800" dirty="0" err="1">
                <a:solidFill>
                  <a:schemeClr val="accent1"/>
                </a:solidFill>
                <a:latin typeface="Arial" panose="020B0604020202020204" pitchFamily="34" charset="0"/>
                <a:cs typeface="Arial" panose="020B0604020202020204" pitchFamily="34" charset="0"/>
              </a:rPr>
              <a:t>i</a:t>
            </a:r>
            <a:r>
              <a:rPr lang="en-IN" sz="2800" dirty="0">
                <a:solidFill>
                  <a:schemeClr val="accent1"/>
                </a:solidFill>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to a new value (</a:t>
            </a:r>
            <a:r>
              <a:rPr lang="en-IN" sz="2800" dirty="0" err="1">
                <a:solidFill>
                  <a:schemeClr val="accent1"/>
                </a:solidFill>
                <a:latin typeface="Arial" panose="020B0604020202020204" pitchFamily="34" charset="0"/>
                <a:cs typeface="Arial" panose="020B0604020202020204" pitchFamily="34" charset="0"/>
              </a:rPr>
              <a:t>keyval</a:t>
            </a:r>
            <a:r>
              <a:rPr lang="en-IN" sz="2800" dirty="0">
                <a:latin typeface="Arial" panose="020B0604020202020204" pitchFamily="34" charset="0"/>
                <a:cs typeface="Arial" panose="020B0604020202020204" pitchFamily="34" charset="0"/>
              </a:rPr>
              <a:t>) in the max heap H</a:t>
            </a:r>
          </a:p>
          <a:p>
            <a:endParaRPr lang="en-IN"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781F5DE-975A-EE2F-B765-E0134054FC78}"/>
                  </a:ext>
                </a:extLst>
              </p14:cNvPr>
              <p14:cNvContentPartPr/>
              <p14:nvPr/>
            </p14:nvContentPartPr>
            <p14:xfrm>
              <a:off x="1601280" y="3043440"/>
              <a:ext cx="4976640" cy="3473640"/>
            </p14:xfrm>
          </p:contentPart>
        </mc:Choice>
        <mc:Fallback xmlns="">
          <p:pic>
            <p:nvPicPr>
              <p:cNvPr id="4" name="Ink 3">
                <a:extLst>
                  <a:ext uri="{FF2B5EF4-FFF2-40B4-BE49-F238E27FC236}">
                    <a16:creationId xmlns:a16="http://schemas.microsoft.com/office/drawing/2014/main" id="{8781F5DE-975A-EE2F-B765-E0134054FC78}"/>
                  </a:ext>
                </a:extLst>
              </p:cNvPr>
              <p:cNvPicPr/>
              <p:nvPr/>
            </p:nvPicPr>
            <p:blipFill>
              <a:blip r:embed="rId4"/>
              <a:stretch>
                <a:fillRect/>
              </a:stretch>
            </p:blipFill>
            <p:spPr>
              <a:xfrm>
                <a:off x="1591920" y="3034080"/>
                <a:ext cx="4995360" cy="3492360"/>
              </a:xfrm>
              <a:prstGeom prst="rect">
                <a:avLst/>
              </a:prstGeom>
            </p:spPr>
          </p:pic>
        </mc:Fallback>
      </mc:AlternateContent>
    </p:spTree>
    <p:extLst>
      <p:ext uri="{BB962C8B-B14F-4D97-AF65-F5344CB8AC3E}">
        <p14:creationId xmlns:p14="http://schemas.microsoft.com/office/powerpoint/2010/main" val="3003273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17FA-A5C3-81D9-42B5-83FE1CE3A306}"/>
              </a:ext>
            </a:extLst>
          </p:cNvPr>
          <p:cNvSpPr>
            <a:spLocks noGrp="1"/>
          </p:cNvSpPr>
          <p:nvPr>
            <p:ph type="title"/>
          </p:nvPr>
        </p:nvSpPr>
        <p:spPr/>
        <p:txBody>
          <a:bodyPr/>
          <a:lstStyle/>
          <a:p>
            <a:r>
              <a:rPr lang="en-IN" dirty="0"/>
              <a:t>Graphs</a:t>
            </a:r>
          </a:p>
        </p:txBody>
      </p:sp>
      <p:sp>
        <p:nvSpPr>
          <p:cNvPr id="3" name="Text Placeholder 2">
            <a:extLst>
              <a:ext uri="{FF2B5EF4-FFF2-40B4-BE49-F238E27FC236}">
                <a16:creationId xmlns:a16="http://schemas.microsoft.com/office/drawing/2014/main" id="{E84FAD02-5B11-EAEF-04F6-C293211CD51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08484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0238-BC8C-B186-61AC-3397D0E2A838}"/>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F27D3CC-29E7-FCCE-8B1E-33381CD4950E}"/>
              </a:ext>
            </a:extLst>
          </p:cNvPr>
          <p:cNvSpPr>
            <a:spLocks noGrp="1"/>
          </p:cNvSpPr>
          <p:nvPr>
            <p:ph idx="1"/>
          </p:nvPr>
        </p:nvSpPr>
        <p:spPr/>
        <p:txBody>
          <a:bodyPr/>
          <a:lstStyle/>
          <a:p>
            <a:r>
              <a:rPr lang="en-IN" dirty="0"/>
              <a:t>Read chapter-20 of the CLRS book</a:t>
            </a:r>
          </a:p>
          <a:p>
            <a:r>
              <a:rPr lang="en-IN" dirty="0"/>
              <a:t>Read chapter-6 from Goodrich and </a:t>
            </a:r>
            <a:r>
              <a:rPr lang="en-IN" dirty="0" err="1"/>
              <a:t>Tamassia</a:t>
            </a:r>
            <a:r>
              <a:rPr lang="en-IN" dirty="0"/>
              <a:t> book</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547AD8A-F8C4-3359-648D-219F37FE7127}"/>
                  </a:ext>
                </a:extLst>
              </p14:cNvPr>
              <p14:cNvContentPartPr/>
              <p14:nvPr/>
            </p14:nvContentPartPr>
            <p14:xfrm>
              <a:off x="4307040" y="2735640"/>
              <a:ext cx="2630520" cy="68400"/>
            </p14:xfrm>
          </p:contentPart>
        </mc:Choice>
        <mc:Fallback xmlns="">
          <p:pic>
            <p:nvPicPr>
              <p:cNvPr id="4" name="Ink 3">
                <a:extLst>
                  <a:ext uri="{FF2B5EF4-FFF2-40B4-BE49-F238E27FC236}">
                    <a16:creationId xmlns:a16="http://schemas.microsoft.com/office/drawing/2014/main" id="{8547AD8A-F8C4-3359-648D-219F37FE7127}"/>
                  </a:ext>
                </a:extLst>
              </p:cNvPr>
              <p:cNvPicPr/>
              <p:nvPr/>
            </p:nvPicPr>
            <p:blipFill>
              <a:blip r:embed="rId3"/>
              <a:stretch>
                <a:fillRect/>
              </a:stretch>
            </p:blipFill>
            <p:spPr>
              <a:xfrm>
                <a:off x="4297680" y="2726280"/>
                <a:ext cx="2649240" cy="87120"/>
              </a:xfrm>
              <a:prstGeom prst="rect">
                <a:avLst/>
              </a:prstGeom>
            </p:spPr>
          </p:pic>
        </mc:Fallback>
      </mc:AlternateContent>
    </p:spTree>
    <p:extLst>
      <p:ext uri="{BB962C8B-B14F-4D97-AF65-F5344CB8AC3E}">
        <p14:creationId xmlns:p14="http://schemas.microsoft.com/office/powerpoint/2010/main" val="1172254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Terminology</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F75425-F939-EC22-4B61-6C255119092A}"/>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6535BA-B1E9-0FA6-92A4-90D8C0355CF3}"/>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445342"/>
            <a:ext cx="4886020" cy="3785652"/>
          </a:xfrm>
          <a:prstGeom prst="rect">
            <a:avLst/>
          </a:prstGeom>
          <a:noFill/>
        </p:spPr>
        <p:txBody>
          <a:bodyPr wrap="square" rtlCol="0">
            <a:spAutoFit/>
          </a:bodyPr>
          <a:lstStyle/>
          <a:p>
            <a:pPr marL="342900" indent="-342900">
              <a:buFont typeface="Arial" panose="020B0604020202020204" pitchFamily="34" charset="0"/>
              <a:buChar char="•"/>
            </a:pPr>
            <a:r>
              <a:rPr lang="en-IN" sz="2400" dirty="0"/>
              <a:t>Graphs have </a:t>
            </a:r>
            <a:r>
              <a:rPr lang="en-IN" sz="2400" dirty="0">
                <a:solidFill>
                  <a:schemeClr val="accent1"/>
                </a:solidFill>
              </a:rPr>
              <a:t>vertices</a:t>
            </a:r>
            <a:r>
              <a:rPr lang="en-IN" sz="2400" dirty="0"/>
              <a:t> and </a:t>
            </a:r>
            <a:r>
              <a:rPr lang="en-IN" sz="2400" dirty="0">
                <a:solidFill>
                  <a:schemeClr val="accent1"/>
                </a:solidFill>
              </a:rPr>
              <a:t>edges</a:t>
            </a:r>
          </a:p>
          <a:p>
            <a:pPr marL="342900" indent="-342900">
              <a:buFont typeface="Arial" panose="020B0604020202020204" pitchFamily="34" charset="0"/>
              <a:buChar char="•"/>
            </a:pPr>
            <a:endParaRPr lang="en-IN" sz="2400" dirty="0"/>
          </a:p>
          <a:p>
            <a:r>
              <a:rPr lang="en-IN" sz="2400" dirty="0"/>
              <a:t>Nodes 1   2   3   4   5 are vertices.</a:t>
            </a:r>
          </a:p>
          <a:p>
            <a:r>
              <a:rPr lang="en-IN" sz="2400" dirty="0"/>
              <a:t>The </a:t>
            </a:r>
            <a:r>
              <a:rPr lang="en-IN" sz="2400" dirty="0">
                <a:solidFill>
                  <a:schemeClr val="accent1"/>
                </a:solidFill>
              </a:rPr>
              <a:t>unordered</a:t>
            </a:r>
            <a:r>
              <a:rPr lang="en-IN" sz="2400" dirty="0"/>
              <a:t> pairs</a:t>
            </a:r>
          </a:p>
          <a:p>
            <a:r>
              <a:rPr lang="en-IN" sz="2400" dirty="0"/>
              <a:t>(1, 2), (1, 5), (2, 3), (2, 4), (2, 5), </a:t>
            </a:r>
          </a:p>
          <a:p>
            <a:r>
              <a:rPr lang="en-IN" sz="2400" dirty="0"/>
              <a:t>(3, 4), (4, 5)  are edges.</a:t>
            </a:r>
          </a:p>
          <a:p>
            <a:endParaRPr lang="en-IN" sz="2400" dirty="0"/>
          </a:p>
          <a:p>
            <a:r>
              <a:rPr lang="en-IN" sz="2400" dirty="0"/>
              <a:t>This is also called an </a:t>
            </a:r>
            <a:r>
              <a:rPr lang="en-IN" sz="2400" dirty="0">
                <a:solidFill>
                  <a:schemeClr val="accent1"/>
                </a:solidFill>
              </a:rPr>
              <a:t>undirected</a:t>
            </a:r>
            <a:r>
              <a:rPr lang="en-IN" sz="2400" dirty="0"/>
              <a:t> graph. In an undirected graph, the vertices in the edges are unordered.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0084DE1-7481-EFBA-0289-5AF6F7187F6E}"/>
                  </a:ext>
                </a:extLst>
              </p14:cNvPr>
              <p14:cNvContentPartPr/>
              <p14:nvPr/>
            </p14:nvContentPartPr>
            <p14:xfrm>
              <a:off x="1762920" y="2094120"/>
              <a:ext cx="5605560" cy="4083840"/>
            </p14:xfrm>
          </p:contentPart>
        </mc:Choice>
        <mc:Fallback xmlns="">
          <p:pic>
            <p:nvPicPr>
              <p:cNvPr id="3" name="Ink 2">
                <a:extLst>
                  <a:ext uri="{FF2B5EF4-FFF2-40B4-BE49-F238E27FC236}">
                    <a16:creationId xmlns:a16="http://schemas.microsoft.com/office/drawing/2014/main" id="{30084DE1-7481-EFBA-0289-5AF6F7187F6E}"/>
                  </a:ext>
                </a:extLst>
              </p:cNvPr>
              <p:cNvPicPr/>
              <p:nvPr/>
            </p:nvPicPr>
            <p:blipFill>
              <a:blip r:embed="rId3"/>
              <a:stretch>
                <a:fillRect/>
              </a:stretch>
            </p:blipFill>
            <p:spPr>
              <a:xfrm>
                <a:off x="1753560" y="2084760"/>
                <a:ext cx="5624280" cy="4102560"/>
              </a:xfrm>
              <a:prstGeom prst="rect">
                <a:avLst/>
              </a:prstGeom>
            </p:spPr>
          </p:pic>
        </mc:Fallback>
      </mc:AlternateContent>
    </p:spTree>
    <p:extLst>
      <p:ext uri="{BB962C8B-B14F-4D97-AF65-F5344CB8AC3E}">
        <p14:creationId xmlns:p14="http://schemas.microsoft.com/office/powerpoint/2010/main" val="938208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500F-E0B3-BA57-9582-3D818518B256}"/>
              </a:ext>
            </a:extLst>
          </p:cNvPr>
          <p:cNvSpPr>
            <a:spLocks noGrp="1"/>
          </p:cNvSpPr>
          <p:nvPr>
            <p:ph type="title"/>
          </p:nvPr>
        </p:nvSpPr>
        <p:spPr/>
        <p:txBody>
          <a:bodyPr/>
          <a:lstStyle/>
          <a:p>
            <a:r>
              <a:rPr lang="en-IN" dirty="0"/>
              <a:t>Terminology</a:t>
            </a:r>
          </a:p>
        </p:txBody>
      </p:sp>
      <p:sp>
        <p:nvSpPr>
          <p:cNvPr id="4" name="Oval 3">
            <a:extLst>
              <a:ext uri="{FF2B5EF4-FFF2-40B4-BE49-F238E27FC236}">
                <a16:creationId xmlns:a16="http://schemas.microsoft.com/office/drawing/2014/main" id="{277C62F3-0C69-8478-88F5-FF29E27D3087}"/>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92830D03-1193-E3C7-CD00-1BEBD656860D}"/>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EE3D7A0F-3781-A892-7B32-ED768A5BA4CA}"/>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7" name="Oval 6">
            <a:extLst>
              <a:ext uri="{FF2B5EF4-FFF2-40B4-BE49-F238E27FC236}">
                <a16:creationId xmlns:a16="http://schemas.microsoft.com/office/drawing/2014/main" id="{874A9460-AF7F-E154-99D4-49BB3F42439C}"/>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8" name="Oval 7">
            <a:extLst>
              <a:ext uri="{FF2B5EF4-FFF2-40B4-BE49-F238E27FC236}">
                <a16:creationId xmlns:a16="http://schemas.microsoft.com/office/drawing/2014/main" id="{087DFD0F-DF4B-FE35-BCA6-EC82DBDB137A}"/>
              </a:ext>
            </a:extLst>
          </p:cNvPr>
          <p:cNvSpPr/>
          <p:nvPr/>
        </p:nvSpPr>
        <p:spPr>
          <a:xfrm>
            <a:off x="5525736" y="2320409"/>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9" name="Oval 8">
            <a:extLst>
              <a:ext uri="{FF2B5EF4-FFF2-40B4-BE49-F238E27FC236}">
                <a16:creationId xmlns:a16="http://schemas.microsoft.com/office/drawing/2014/main" id="{5C94ECC2-98B5-B3CF-8C29-5CA28DC16D2C}"/>
              </a:ext>
            </a:extLst>
          </p:cNvPr>
          <p:cNvSpPr/>
          <p:nvPr/>
        </p:nvSpPr>
        <p:spPr>
          <a:xfrm>
            <a:off x="5530652" y="396731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cxnSp>
        <p:nvCxnSpPr>
          <p:cNvPr id="11" name="Straight Arrow Connector 10">
            <a:extLst>
              <a:ext uri="{FF2B5EF4-FFF2-40B4-BE49-F238E27FC236}">
                <a16:creationId xmlns:a16="http://schemas.microsoft.com/office/drawing/2014/main" id="{D480D8D5-355E-7B22-C3A5-49A1F0536E49}"/>
              </a:ext>
            </a:extLst>
          </p:cNvPr>
          <p:cNvCxnSpPr>
            <a:stCxn id="4" idx="6"/>
            <a:endCxn id="5" idx="2"/>
          </p:cNvCxnSpPr>
          <p:nvPr/>
        </p:nvCxnSpPr>
        <p:spPr>
          <a:xfrm>
            <a:off x="2212258" y="2595716"/>
            <a:ext cx="1322442" cy="24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DA6976-667E-7CE5-E68D-B08324F71807}"/>
              </a:ext>
            </a:extLst>
          </p:cNvPr>
          <p:cNvCxnSpPr>
            <a:stCxn id="4" idx="4"/>
            <a:endCxn id="6" idx="0"/>
          </p:cNvCxnSpPr>
          <p:nvPr/>
        </p:nvCxnSpPr>
        <p:spPr>
          <a:xfrm flipH="1">
            <a:off x="1882877" y="2890684"/>
            <a:ext cx="1" cy="102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5F7AD01-CB4C-AB3F-22B1-C298FC027365}"/>
              </a:ext>
            </a:extLst>
          </p:cNvPr>
          <p:cNvCxnSpPr>
            <a:stCxn id="6" idx="7"/>
            <a:endCxn id="5" idx="3"/>
          </p:cNvCxnSpPr>
          <p:nvPr/>
        </p:nvCxnSpPr>
        <p:spPr>
          <a:xfrm flipV="1">
            <a:off x="2115784" y="2828869"/>
            <a:ext cx="1515389" cy="1170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B3CE9A0-CDA4-905E-08EA-2A37BA17C496}"/>
              </a:ext>
            </a:extLst>
          </p:cNvPr>
          <p:cNvCxnSpPr>
            <a:stCxn id="7" idx="2"/>
            <a:endCxn id="6" idx="6"/>
          </p:cNvCxnSpPr>
          <p:nvPr/>
        </p:nvCxnSpPr>
        <p:spPr>
          <a:xfrm flipH="1" flipV="1">
            <a:off x="2212257" y="4208206"/>
            <a:ext cx="1312611" cy="2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632625C-47B4-E0C4-F49C-623DB00BC523}"/>
              </a:ext>
            </a:extLst>
          </p:cNvPr>
          <p:cNvCxnSpPr>
            <a:stCxn id="5" idx="4"/>
            <a:endCxn id="7" idx="0"/>
          </p:cNvCxnSpPr>
          <p:nvPr/>
        </p:nvCxnSpPr>
        <p:spPr>
          <a:xfrm flipH="1">
            <a:off x="3854249" y="2915263"/>
            <a:ext cx="9832" cy="102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6A57CFF-9372-13CB-4CF1-D65AE58DF1A1}"/>
              </a:ext>
            </a:extLst>
          </p:cNvPr>
          <p:cNvCxnSpPr>
            <a:stCxn id="8" idx="3"/>
            <a:endCxn id="7" idx="7"/>
          </p:cNvCxnSpPr>
          <p:nvPr/>
        </p:nvCxnSpPr>
        <p:spPr>
          <a:xfrm flipH="1">
            <a:off x="4087156" y="2823951"/>
            <a:ext cx="1535053" cy="1200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9BF157-7E48-89D8-3195-4F126BBA7898}"/>
              </a:ext>
            </a:extLst>
          </p:cNvPr>
          <p:cNvCxnSpPr>
            <a:stCxn id="8" idx="4"/>
            <a:endCxn id="9" idx="0"/>
          </p:cNvCxnSpPr>
          <p:nvPr/>
        </p:nvCxnSpPr>
        <p:spPr>
          <a:xfrm>
            <a:off x="5855117" y="2910345"/>
            <a:ext cx="4916" cy="1056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B0EE5AE0-DCE6-BDEB-ECA3-5A055573F4DA}"/>
              </a:ext>
            </a:extLst>
          </p:cNvPr>
          <p:cNvCxnSpPr>
            <a:stCxn id="9" idx="4"/>
            <a:endCxn id="9" idx="7"/>
          </p:cNvCxnSpPr>
          <p:nvPr/>
        </p:nvCxnSpPr>
        <p:spPr>
          <a:xfrm rot="5400000" flipH="1" flipV="1">
            <a:off x="5724715" y="4189026"/>
            <a:ext cx="503542" cy="232907"/>
          </a:xfrm>
          <a:prstGeom prst="curvedConnector5">
            <a:avLst>
              <a:gd name="adj1" fmla="val -45398"/>
              <a:gd name="adj2" fmla="val 357775"/>
              <a:gd name="adj3" fmla="val 145398"/>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B33818A-CE71-055F-E0BE-A0EEA2854B4C}"/>
              </a:ext>
            </a:extLst>
          </p:cNvPr>
          <p:cNvSpPr txBox="1"/>
          <p:nvPr/>
        </p:nvSpPr>
        <p:spPr>
          <a:xfrm>
            <a:off x="7030067" y="1445342"/>
            <a:ext cx="4503174" cy="3785652"/>
          </a:xfrm>
          <a:prstGeom prst="rect">
            <a:avLst/>
          </a:prstGeom>
          <a:noFill/>
        </p:spPr>
        <p:txBody>
          <a:bodyPr wrap="square" rtlCol="0">
            <a:spAutoFit/>
          </a:bodyPr>
          <a:lstStyle/>
          <a:p>
            <a:pPr marL="342900" indent="-342900">
              <a:buFont typeface="Arial" panose="020B0604020202020204" pitchFamily="34" charset="0"/>
              <a:buChar char="•"/>
            </a:pPr>
            <a:r>
              <a:rPr lang="en-IN" sz="2400" dirty="0"/>
              <a:t>Graphs have </a:t>
            </a:r>
            <a:r>
              <a:rPr lang="en-IN" sz="2400" dirty="0">
                <a:solidFill>
                  <a:schemeClr val="accent1"/>
                </a:solidFill>
              </a:rPr>
              <a:t>vertices</a:t>
            </a:r>
            <a:r>
              <a:rPr lang="en-IN" sz="2400" dirty="0"/>
              <a:t> and </a:t>
            </a:r>
            <a:r>
              <a:rPr lang="en-IN" sz="2400" dirty="0">
                <a:solidFill>
                  <a:schemeClr val="accent1"/>
                </a:solidFill>
              </a:rPr>
              <a:t>edges</a:t>
            </a:r>
          </a:p>
          <a:p>
            <a:pPr marL="342900" indent="-342900">
              <a:buFont typeface="Arial" panose="020B0604020202020204" pitchFamily="34" charset="0"/>
              <a:buChar char="•"/>
            </a:pPr>
            <a:endParaRPr lang="en-IN" sz="2400" dirty="0"/>
          </a:p>
          <a:p>
            <a:r>
              <a:rPr lang="en-IN" sz="2400" dirty="0"/>
              <a:t>Nodes 1  2  3  4  5  6 are vertices.</a:t>
            </a:r>
          </a:p>
          <a:p>
            <a:r>
              <a:rPr lang="en-IN" sz="2400" dirty="0"/>
              <a:t>The </a:t>
            </a:r>
            <a:r>
              <a:rPr lang="en-IN" sz="2400" dirty="0">
                <a:solidFill>
                  <a:schemeClr val="accent1"/>
                </a:solidFill>
              </a:rPr>
              <a:t>ordered</a:t>
            </a:r>
            <a:r>
              <a:rPr lang="en-IN" sz="2400" dirty="0"/>
              <a:t> pairs</a:t>
            </a:r>
          </a:p>
          <a:p>
            <a:r>
              <a:rPr lang="en-IN" sz="2400" dirty="0"/>
              <a:t>(1, 2), (1, 4), (2, 5), (3, 5), (3, 6), </a:t>
            </a:r>
          </a:p>
          <a:p>
            <a:r>
              <a:rPr lang="en-IN" sz="2400" dirty="0"/>
              <a:t>(4, 2), (5, 4), (6, 6)  are edges.</a:t>
            </a:r>
          </a:p>
          <a:p>
            <a:endParaRPr lang="en-IN" sz="2400" dirty="0"/>
          </a:p>
          <a:p>
            <a:r>
              <a:rPr lang="en-IN" sz="2400" dirty="0"/>
              <a:t>This is also called a </a:t>
            </a:r>
            <a:r>
              <a:rPr lang="en-IN" sz="2400" dirty="0">
                <a:solidFill>
                  <a:schemeClr val="accent1"/>
                </a:solidFill>
              </a:rPr>
              <a:t>directed</a:t>
            </a:r>
            <a:r>
              <a:rPr lang="en-IN" sz="2400" dirty="0"/>
              <a:t> graph. In a directed graph, the vertices in the edges are ordered.  </a:t>
            </a:r>
          </a:p>
        </p:txBody>
      </p:sp>
    </p:spTree>
    <p:extLst>
      <p:ext uri="{BB962C8B-B14F-4D97-AF65-F5344CB8AC3E}">
        <p14:creationId xmlns:p14="http://schemas.microsoft.com/office/powerpoint/2010/main" val="1420793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46ED-C24B-90BF-E7AB-6D6F3E7FE4CE}"/>
              </a:ext>
            </a:extLst>
          </p:cNvPr>
          <p:cNvSpPr>
            <a:spLocks noGrp="1"/>
          </p:cNvSpPr>
          <p:nvPr>
            <p:ph type="title"/>
          </p:nvPr>
        </p:nvSpPr>
        <p:spPr/>
        <p:txBody>
          <a:bodyPr/>
          <a:lstStyle/>
          <a:p>
            <a:r>
              <a:rPr lang="en-IN" dirty="0"/>
              <a:t>Graph terminology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396FA2-1E0E-37C3-557C-34F68FA3B85A}"/>
                  </a:ext>
                </a:extLst>
              </p:cNvPr>
              <p:cNvSpPr>
                <a:spLocks noGrp="1"/>
              </p:cNvSpPr>
              <p:nvPr>
                <p:ph idx="1"/>
              </p:nvPr>
            </p:nvSpPr>
            <p:spPr/>
            <p:txBody>
              <a:bodyPr>
                <a:normAutofit fontScale="92500"/>
              </a:bodyPr>
              <a:lstStyle/>
              <a:p>
                <a:r>
                  <a:rPr lang="en-IN" dirty="0"/>
                  <a:t>A Graph </a:t>
                </a:r>
                <a:r>
                  <a:rPr lang="en-IN" dirty="0">
                    <a:solidFill>
                      <a:schemeClr val="accent1"/>
                    </a:solidFill>
                  </a:rPr>
                  <a:t>G = (V, E) </a:t>
                </a:r>
                <a:r>
                  <a:rPr lang="en-IN" dirty="0"/>
                  <a:t>consists of a set of </a:t>
                </a:r>
                <a:r>
                  <a:rPr lang="en-IN" dirty="0">
                    <a:solidFill>
                      <a:schemeClr val="accent1"/>
                    </a:solidFill>
                  </a:rPr>
                  <a:t>vertices</a:t>
                </a:r>
                <a:r>
                  <a:rPr lang="en-IN" dirty="0"/>
                  <a:t> </a:t>
                </a:r>
                <a:r>
                  <a:rPr lang="en-IN" dirty="0">
                    <a:solidFill>
                      <a:schemeClr val="accent1"/>
                    </a:solidFill>
                  </a:rPr>
                  <a:t>(V)</a:t>
                </a:r>
                <a:r>
                  <a:rPr lang="en-IN" dirty="0"/>
                  <a:t> and a set of </a:t>
                </a:r>
                <a:r>
                  <a:rPr lang="en-IN" dirty="0">
                    <a:solidFill>
                      <a:schemeClr val="accent1"/>
                    </a:solidFill>
                  </a:rPr>
                  <a:t>edges (E)</a:t>
                </a:r>
              </a:p>
              <a:p>
                <a:endParaRPr lang="en-IN" dirty="0"/>
              </a:p>
              <a:p>
                <a:r>
                  <a:rPr lang="en-IN" dirty="0"/>
                  <a:t>Each </a:t>
                </a:r>
                <a:r>
                  <a:rPr lang="en-IN" dirty="0">
                    <a:solidFill>
                      <a:schemeClr val="accent1"/>
                    </a:solidFill>
                  </a:rPr>
                  <a:t>edge</a:t>
                </a:r>
                <a:r>
                  <a:rPr lang="en-IN" dirty="0"/>
                  <a:t> is a pair </a:t>
                </a:r>
                <a:r>
                  <a:rPr lang="en-IN" dirty="0">
                    <a:solidFill>
                      <a:schemeClr val="accent1"/>
                    </a:solidFill>
                  </a:rPr>
                  <a:t>(u, v), </a:t>
                </a:r>
                <a:r>
                  <a:rPr lang="en-IN" dirty="0"/>
                  <a:t>where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𝑢</m:t>
                        </m:r>
                        <m:r>
                          <a:rPr lang="en-IN" b="0" i="1" smtClean="0">
                            <a:latin typeface="Cambria Math" panose="02040503050406030204" pitchFamily="18" charset="0"/>
                          </a:rPr>
                          <m:t>, </m:t>
                        </m:r>
                        <m:r>
                          <a:rPr lang="en-IN" b="0" i="1" smtClean="0">
                            <a:latin typeface="Cambria Math" panose="02040503050406030204" pitchFamily="18" charset="0"/>
                          </a:rPr>
                          <m:t>𝑣</m:t>
                        </m:r>
                      </m:e>
                    </m:d>
                    <m:r>
                      <a:rPr lang="en-IN" b="0" i="1" smtClean="0">
                        <a:latin typeface="Cambria Math" panose="02040503050406030204" pitchFamily="18" charset="0"/>
                      </a:rPr>
                      <m:t>∈</m:t>
                    </m:r>
                    <m:r>
                      <a:rPr lang="en-IN" b="0" i="1" smtClean="0">
                        <a:latin typeface="Cambria Math" panose="02040503050406030204" pitchFamily="18" charset="0"/>
                      </a:rPr>
                      <m:t>𝑉</m:t>
                    </m:r>
                  </m:oMath>
                </a14:m>
                <a:endParaRPr lang="en-IN" dirty="0"/>
              </a:p>
              <a:p>
                <a:r>
                  <a:rPr lang="en-IN" dirty="0"/>
                  <a:t>An edge (u, v) is directed if from u to v if the pair (u, v) is </a:t>
                </a:r>
                <a:r>
                  <a:rPr lang="en-IN" dirty="0">
                    <a:solidFill>
                      <a:schemeClr val="accent1"/>
                    </a:solidFill>
                  </a:rPr>
                  <a:t>ordered</a:t>
                </a:r>
              </a:p>
              <a:p>
                <a:r>
                  <a:rPr lang="en-IN" dirty="0"/>
                  <a:t>An edge (u, v) is undirected if the pair (u, v) is </a:t>
                </a:r>
                <a:r>
                  <a:rPr lang="en-IN" dirty="0">
                    <a:solidFill>
                      <a:schemeClr val="accent1"/>
                    </a:solidFill>
                  </a:rPr>
                  <a:t>not ordered</a:t>
                </a:r>
              </a:p>
              <a:p>
                <a:pPr marL="0" indent="0">
                  <a:buNone/>
                </a:pPr>
                <a:endParaRPr lang="en-IN" dirty="0"/>
              </a:p>
              <a:p>
                <a:r>
                  <a:rPr lang="en-IN" dirty="0"/>
                  <a:t>If all edges are undirected, then the graph is called an </a:t>
                </a:r>
                <a:r>
                  <a:rPr lang="en-IN" dirty="0">
                    <a:solidFill>
                      <a:schemeClr val="accent1"/>
                    </a:solidFill>
                  </a:rPr>
                  <a:t>undirected graph</a:t>
                </a:r>
              </a:p>
              <a:p>
                <a:r>
                  <a:rPr lang="en-IN" dirty="0"/>
                  <a:t>If all edges are directed, then the graph is called a </a:t>
                </a:r>
                <a:r>
                  <a:rPr lang="en-IN" dirty="0">
                    <a:solidFill>
                      <a:schemeClr val="accent1"/>
                    </a:solidFill>
                  </a:rPr>
                  <a:t>directed graph </a:t>
                </a:r>
              </a:p>
            </p:txBody>
          </p:sp>
        </mc:Choice>
        <mc:Fallback xmlns="">
          <p:sp>
            <p:nvSpPr>
              <p:cNvPr id="3" name="Content Placeholder 2">
                <a:extLst>
                  <a:ext uri="{FF2B5EF4-FFF2-40B4-BE49-F238E27FC236}">
                    <a16:creationId xmlns:a16="http://schemas.microsoft.com/office/drawing/2014/main" id="{DA396FA2-1E0E-37C3-557C-34F68FA3B85A}"/>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IN">
                    <a:noFill/>
                  </a:rPr>
                  <a:t> </a:t>
                </a:r>
              </a:p>
            </p:txBody>
          </p:sp>
        </mc:Fallback>
      </mc:AlternateContent>
    </p:spTree>
    <p:extLst>
      <p:ext uri="{BB962C8B-B14F-4D97-AF65-F5344CB8AC3E}">
        <p14:creationId xmlns:p14="http://schemas.microsoft.com/office/powerpoint/2010/main" val="2696696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46ED-C24B-90BF-E7AB-6D6F3E7FE4CE}"/>
              </a:ext>
            </a:extLst>
          </p:cNvPr>
          <p:cNvSpPr>
            <a:spLocks noGrp="1"/>
          </p:cNvSpPr>
          <p:nvPr>
            <p:ph type="title"/>
          </p:nvPr>
        </p:nvSpPr>
        <p:spPr/>
        <p:txBody>
          <a:bodyPr/>
          <a:lstStyle/>
          <a:p>
            <a:r>
              <a:rPr lang="en-IN" dirty="0"/>
              <a:t>Graph terminology</a:t>
            </a:r>
          </a:p>
        </p:txBody>
      </p:sp>
      <p:sp>
        <p:nvSpPr>
          <p:cNvPr id="3" name="Content Placeholder 2">
            <a:extLst>
              <a:ext uri="{FF2B5EF4-FFF2-40B4-BE49-F238E27FC236}">
                <a16:creationId xmlns:a16="http://schemas.microsoft.com/office/drawing/2014/main" id="{DA396FA2-1E0E-37C3-557C-34F68FA3B85A}"/>
              </a:ext>
            </a:extLst>
          </p:cNvPr>
          <p:cNvSpPr>
            <a:spLocks noGrp="1"/>
          </p:cNvSpPr>
          <p:nvPr>
            <p:ph idx="1"/>
          </p:nvPr>
        </p:nvSpPr>
        <p:spPr/>
        <p:txBody>
          <a:bodyPr>
            <a:normAutofit/>
          </a:bodyPr>
          <a:lstStyle/>
          <a:p>
            <a:r>
              <a:rPr lang="en-IN" dirty="0"/>
              <a:t>Two endpoints of an </a:t>
            </a:r>
            <a:r>
              <a:rPr lang="en-IN" dirty="0">
                <a:solidFill>
                  <a:schemeClr val="accent1"/>
                </a:solidFill>
              </a:rPr>
              <a:t>edge</a:t>
            </a:r>
            <a:r>
              <a:rPr lang="en-IN" dirty="0"/>
              <a:t> are called </a:t>
            </a:r>
            <a:r>
              <a:rPr lang="en-IN" dirty="0">
                <a:solidFill>
                  <a:schemeClr val="accent1"/>
                </a:solidFill>
              </a:rPr>
              <a:t>end vertices </a:t>
            </a:r>
            <a:r>
              <a:rPr lang="en-IN" dirty="0"/>
              <a:t>of an edge</a:t>
            </a:r>
          </a:p>
          <a:p>
            <a:endParaRPr lang="en-IN" dirty="0"/>
          </a:p>
          <a:p>
            <a:r>
              <a:rPr lang="en-IN" dirty="0"/>
              <a:t>Two vertices are </a:t>
            </a:r>
            <a:r>
              <a:rPr lang="en-IN" dirty="0">
                <a:solidFill>
                  <a:schemeClr val="accent1"/>
                </a:solidFill>
              </a:rPr>
              <a:t>adjacent</a:t>
            </a:r>
            <a:r>
              <a:rPr lang="en-IN" dirty="0"/>
              <a:t> if they are the endpoints of the same edge</a:t>
            </a:r>
          </a:p>
          <a:p>
            <a:endParaRPr lang="en-IN" dirty="0"/>
          </a:p>
          <a:p>
            <a:r>
              <a:rPr lang="en-IN" dirty="0"/>
              <a:t> An edge </a:t>
            </a:r>
            <a:r>
              <a:rPr lang="en-IN" dirty="0">
                <a:solidFill>
                  <a:schemeClr val="accent1"/>
                </a:solidFill>
              </a:rPr>
              <a:t>e</a:t>
            </a:r>
            <a:r>
              <a:rPr lang="en-IN" dirty="0"/>
              <a:t> is </a:t>
            </a:r>
            <a:r>
              <a:rPr lang="en-IN" dirty="0">
                <a:solidFill>
                  <a:schemeClr val="accent1"/>
                </a:solidFill>
              </a:rPr>
              <a:t>incident</a:t>
            </a:r>
            <a:r>
              <a:rPr lang="en-IN" dirty="0"/>
              <a:t> on a vertex </a:t>
            </a:r>
            <a:r>
              <a:rPr lang="en-IN" dirty="0">
                <a:solidFill>
                  <a:schemeClr val="accent1"/>
                </a:solidFill>
              </a:rPr>
              <a:t>v</a:t>
            </a:r>
            <a:r>
              <a:rPr lang="en-IN" dirty="0"/>
              <a:t>, if </a:t>
            </a:r>
            <a:r>
              <a:rPr lang="en-IN" dirty="0">
                <a:solidFill>
                  <a:schemeClr val="accent1"/>
                </a:solidFill>
              </a:rPr>
              <a:t>v</a:t>
            </a:r>
            <a:r>
              <a:rPr lang="en-IN" dirty="0"/>
              <a:t> is one of the endpoints of </a:t>
            </a:r>
            <a:r>
              <a:rPr lang="en-IN" dirty="0">
                <a:solidFill>
                  <a:schemeClr val="accent1"/>
                </a:solidFill>
              </a:rPr>
              <a:t>e</a:t>
            </a:r>
          </a:p>
          <a:p>
            <a:endParaRPr lang="en-IN" dirty="0"/>
          </a:p>
          <a:p>
            <a:r>
              <a:rPr lang="en-IN" dirty="0"/>
              <a:t>The </a:t>
            </a:r>
            <a:r>
              <a:rPr lang="en-IN" dirty="0">
                <a:solidFill>
                  <a:schemeClr val="accent1"/>
                </a:solidFill>
              </a:rPr>
              <a:t>degree</a:t>
            </a:r>
            <a:r>
              <a:rPr lang="en-IN" dirty="0"/>
              <a:t> of a vertex </a:t>
            </a:r>
            <a:r>
              <a:rPr lang="en-IN" dirty="0">
                <a:solidFill>
                  <a:schemeClr val="accent1"/>
                </a:solidFill>
              </a:rPr>
              <a:t>v</a:t>
            </a:r>
            <a:r>
              <a:rPr lang="en-IN" dirty="0"/>
              <a:t> is the number of </a:t>
            </a:r>
            <a:r>
              <a:rPr lang="en-IN" dirty="0">
                <a:solidFill>
                  <a:schemeClr val="accent1"/>
                </a:solidFill>
              </a:rPr>
              <a:t>incident</a:t>
            </a:r>
            <a:r>
              <a:rPr lang="en-IN" dirty="0"/>
              <a:t> edges on </a:t>
            </a:r>
            <a:r>
              <a:rPr lang="en-IN" dirty="0">
                <a:solidFill>
                  <a:schemeClr val="accent1"/>
                </a:solidFill>
              </a:rPr>
              <a:t>v</a:t>
            </a:r>
            <a:r>
              <a:rPr lang="en-IN" dirty="0"/>
              <a:t>  </a:t>
            </a:r>
          </a:p>
        </p:txBody>
      </p:sp>
    </p:spTree>
    <p:extLst>
      <p:ext uri="{BB962C8B-B14F-4D97-AF65-F5344CB8AC3E}">
        <p14:creationId xmlns:p14="http://schemas.microsoft.com/office/powerpoint/2010/main" val="2439556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Terminology</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F75425-F939-EC22-4B61-6C255119092A}"/>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6535BA-B1E9-0FA6-92A4-90D8C0355CF3}"/>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445342"/>
            <a:ext cx="4886020" cy="1938992"/>
          </a:xfrm>
          <a:prstGeom prst="rect">
            <a:avLst/>
          </a:prstGeom>
          <a:noFill/>
        </p:spPr>
        <p:txBody>
          <a:bodyPr wrap="square" rtlCol="0">
            <a:spAutoFit/>
          </a:bodyPr>
          <a:lstStyle/>
          <a:p>
            <a:pPr marL="342900" indent="-342900">
              <a:buFont typeface="Arial" panose="020B0604020202020204" pitchFamily="34" charset="0"/>
              <a:buChar char="•"/>
            </a:pPr>
            <a:r>
              <a:rPr lang="en-IN" sz="2400" dirty="0"/>
              <a:t>Which are the </a:t>
            </a:r>
            <a:r>
              <a:rPr lang="en-IN" sz="2400" dirty="0">
                <a:solidFill>
                  <a:schemeClr val="accent1"/>
                </a:solidFill>
              </a:rPr>
              <a:t>adjacent</a:t>
            </a:r>
            <a:r>
              <a:rPr lang="en-IN" sz="2400" dirty="0"/>
              <a:t> vertices?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What is the </a:t>
            </a:r>
            <a:r>
              <a:rPr lang="en-IN" sz="2400" dirty="0">
                <a:solidFill>
                  <a:schemeClr val="accent1"/>
                </a:solidFill>
              </a:rPr>
              <a:t>degree</a:t>
            </a:r>
            <a:r>
              <a:rPr lang="en-IN" sz="2400" dirty="0"/>
              <a:t> of each vertex?</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E032B09-F32E-E6EC-F53A-4B5471448B32}"/>
                  </a:ext>
                </a:extLst>
              </p14:cNvPr>
              <p14:cNvContentPartPr/>
              <p14:nvPr/>
            </p14:nvContentPartPr>
            <p14:xfrm>
              <a:off x="1398240" y="1860480"/>
              <a:ext cx="8485920" cy="2997720"/>
            </p14:xfrm>
          </p:contentPart>
        </mc:Choice>
        <mc:Fallback xmlns="">
          <p:pic>
            <p:nvPicPr>
              <p:cNvPr id="3" name="Ink 2">
                <a:extLst>
                  <a:ext uri="{FF2B5EF4-FFF2-40B4-BE49-F238E27FC236}">
                    <a16:creationId xmlns:a16="http://schemas.microsoft.com/office/drawing/2014/main" id="{BE032B09-F32E-E6EC-F53A-4B5471448B32}"/>
                  </a:ext>
                </a:extLst>
              </p:cNvPr>
              <p:cNvPicPr/>
              <p:nvPr/>
            </p:nvPicPr>
            <p:blipFill>
              <a:blip r:embed="rId4"/>
              <a:stretch>
                <a:fillRect/>
              </a:stretch>
            </p:blipFill>
            <p:spPr>
              <a:xfrm>
                <a:off x="1388880" y="1851120"/>
                <a:ext cx="8504640" cy="3016440"/>
              </a:xfrm>
              <a:prstGeom prst="rect">
                <a:avLst/>
              </a:prstGeom>
            </p:spPr>
          </p:pic>
        </mc:Fallback>
      </mc:AlternateContent>
    </p:spTree>
    <p:extLst>
      <p:ext uri="{BB962C8B-B14F-4D97-AF65-F5344CB8AC3E}">
        <p14:creationId xmlns:p14="http://schemas.microsoft.com/office/powerpoint/2010/main" val="3635002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Sum of degree</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F75425-F939-EC22-4B61-6C255119092A}"/>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6535BA-B1E9-0FA6-92A4-90D8C0355CF3}"/>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C085094-AC2E-E7C4-91EE-37639A3ED81B}"/>
                  </a:ext>
                </a:extLst>
              </p:cNvPr>
              <p:cNvSpPr txBox="1"/>
              <p:nvPr/>
            </p:nvSpPr>
            <p:spPr>
              <a:xfrm>
                <a:off x="7030067" y="1445342"/>
                <a:ext cx="4886020" cy="1928285"/>
              </a:xfrm>
              <a:prstGeom prst="rect">
                <a:avLst/>
              </a:prstGeom>
              <a:noFill/>
            </p:spPr>
            <p:txBody>
              <a:bodyPr wrap="square" rtlCol="0">
                <a:spAutoFit/>
              </a:bodyPr>
              <a:lstStyle/>
              <a:p>
                <a:pPr marL="342900" indent="-342900">
                  <a:buFont typeface="Arial" panose="020B0604020202020204" pitchFamily="34" charset="0"/>
                  <a:buChar char="•"/>
                </a:pPr>
                <a:r>
                  <a:rPr lang="en-IN" sz="2400" dirty="0"/>
                  <a:t>If G is a graph with m edges and </a:t>
                </a:r>
                <a:r>
                  <a:rPr lang="en-IN" sz="2400" dirty="0" err="1">
                    <a:solidFill>
                      <a:schemeClr val="accent1"/>
                    </a:solidFill>
                  </a:rPr>
                  <a:t>deg</a:t>
                </a:r>
                <a:r>
                  <a:rPr lang="en-IN" sz="2400" dirty="0">
                    <a:solidFill>
                      <a:schemeClr val="accent1"/>
                    </a:solidFill>
                  </a:rPr>
                  <a:t>(v)</a:t>
                </a:r>
                <a:r>
                  <a:rPr lang="en-IN" sz="2400" dirty="0"/>
                  <a:t> is the </a:t>
                </a:r>
                <a:r>
                  <a:rPr lang="en-IN" sz="2400" dirty="0">
                    <a:solidFill>
                      <a:schemeClr val="accent1"/>
                    </a:solidFill>
                  </a:rPr>
                  <a:t>degree</a:t>
                </a:r>
                <a:r>
                  <a:rPr lang="en-IN" sz="2400" dirty="0"/>
                  <a:t> of a vertex v, then</a:t>
                </a:r>
              </a:p>
              <a:p>
                <a:pPr/>
                <a14:m>
                  <m:oMathPara xmlns:m="http://schemas.openxmlformats.org/officeDocument/2006/math">
                    <m:oMathParaPr>
                      <m:jc m:val="centerGroup"/>
                    </m:oMathParaPr>
                    <m:oMath xmlns:m="http://schemas.openxmlformats.org/officeDocument/2006/math">
                      <m:nary>
                        <m:naryPr>
                          <m:chr m:val="∑"/>
                          <m:limLoc m:val="subSup"/>
                          <m:supHide m:val="on"/>
                          <m:ctrlPr>
                            <a:rPr lang="en-IN" sz="2400" i="1" smtClean="0">
                              <a:latin typeface="Cambria Math" panose="02040503050406030204" pitchFamily="18" charset="0"/>
                            </a:rPr>
                          </m:ctrlPr>
                        </m:naryPr>
                        <m:sub>
                          <m:r>
                            <m:rPr>
                              <m:brk m:alnAt="9"/>
                            </m:rPr>
                            <a:rPr lang="en-IN" sz="2400" b="0" i="1" smtClean="0">
                              <a:latin typeface="Cambria Math" panose="02040503050406030204" pitchFamily="18" charset="0"/>
                            </a:rPr>
                            <m:t>𝑣</m:t>
                          </m:r>
                          <m:r>
                            <a:rPr lang="en-IN" sz="2400" b="0" i="1" smtClean="0">
                              <a:latin typeface="Cambria Math" panose="02040503050406030204" pitchFamily="18" charset="0"/>
                            </a:rPr>
                            <m:t>∈</m:t>
                          </m:r>
                          <m:r>
                            <a:rPr lang="en-IN" sz="2400" b="0" i="1" smtClean="0">
                              <a:latin typeface="Cambria Math" panose="02040503050406030204" pitchFamily="18" charset="0"/>
                            </a:rPr>
                            <m:t>𝐺</m:t>
                          </m:r>
                        </m:sub>
                        <m:sup/>
                        <m:e>
                          <m:func>
                            <m:funcPr>
                              <m:ctrlPr>
                                <a:rPr lang="en-IN" sz="2400" b="0" i="1" smtClean="0">
                                  <a:latin typeface="Cambria Math" panose="02040503050406030204" pitchFamily="18" charset="0"/>
                                </a:rPr>
                              </m:ctrlPr>
                            </m:funcPr>
                            <m:fName>
                              <m:r>
                                <m:rPr>
                                  <m:sty m:val="p"/>
                                </m:rPr>
                                <a:rPr lang="en-IN" sz="2400" b="0" i="0" smtClean="0">
                                  <a:latin typeface="Cambria Math" panose="02040503050406030204" pitchFamily="18" charset="0"/>
                                </a:rPr>
                                <m:t>deg</m:t>
                              </m:r>
                            </m:fName>
                            <m:e>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𝑣</m:t>
                                  </m:r>
                                </m:e>
                              </m:d>
                            </m:e>
                          </m:func>
                          <m:r>
                            <a:rPr lang="en-IN" sz="2400" b="0" i="1" smtClean="0">
                              <a:latin typeface="Cambria Math" panose="02040503050406030204" pitchFamily="18" charset="0"/>
                            </a:rPr>
                            <m:t>=2</m:t>
                          </m:r>
                          <m:r>
                            <a:rPr lang="en-IN" sz="2400" b="0" i="1" smtClean="0">
                              <a:latin typeface="Cambria Math" panose="02040503050406030204" pitchFamily="18" charset="0"/>
                            </a:rPr>
                            <m:t>𝑚</m:t>
                          </m:r>
                        </m:e>
                      </m:nary>
                    </m:oMath>
                  </m:oMathPara>
                </a14:m>
                <a:endParaRPr lang="en-IN" sz="2400" dirty="0"/>
              </a:p>
            </p:txBody>
          </p:sp>
        </mc:Choice>
        <mc:Fallback xmlns="">
          <p:sp>
            <p:nvSpPr>
              <p:cNvPr id="16" name="TextBox 15">
                <a:extLst>
                  <a:ext uri="{FF2B5EF4-FFF2-40B4-BE49-F238E27FC236}">
                    <a16:creationId xmlns:a16="http://schemas.microsoft.com/office/drawing/2014/main" id="{5C085094-AC2E-E7C4-91EE-37639A3ED81B}"/>
                  </a:ext>
                </a:extLst>
              </p:cNvPr>
              <p:cNvSpPr txBox="1">
                <a:spLocks noRot="1" noChangeAspect="1" noMove="1" noResize="1" noEditPoints="1" noAdjustHandles="1" noChangeArrowheads="1" noChangeShapeType="1" noTextEdit="1"/>
              </p:cNvSpPr>
              <p:nvPr/>
            </p:nvSpPr>
            <p:spPr>
              <a:xfrm>
                <a:off x="7030067" y="1445342"/>
                <a:ext cx="4886020" cy="1928285"/>
              </a:xfrm>
              <a:prstGeom prst="rect">
                <a:avLst/>
              </a:prstGeom>
              <a:blipFill>
                <a:blip r:embed="rId2"/>
                <a:stretch>
                  <a:fillRect l="-1621" t="-2532"/>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2C6D6E4-4F75-062A-1550-349294CCA5D7}"/>
                  </a:ext>
                </a:extLst>
              </p14:cNvPr>
              <p14:cNvContentPartPr/>
              <p14:nvPr/>
            </p14:nvContentPartPr>
            <p14:xfrm>
              <a:off x="1721880" y="2456640"/>
              <a:ext cx="3457080" cy="1707480"/>
            </p14:xfrm>
          </p:contentPart>
        </mc:Choice>
        <mc:Fallback xmlns="">
          <p:pic>
            <p:nvPicPr>
              <p:cNvPr id="3" name="Ink 2">
                <a:extLst>
                  <a:ext uri="{FF2B5EF4-FFF2-40B4-BE49-F238E27FC236}">
                    <a16:creationId xmlns:a16="http://schemas.microsoft.com/office/drawing/2014/main" id="{E2C6D6E4-4F75-062A-1550-349294CCA5D7}"/>
                  </a:ext>
                </a:extLst>
              </p:cNvPr>
              <p:cNvPicPr/>
              <p:nvPr/>
            </p:nvPicPr>
            <p:blipFill>
              <a:blip r:embed="rId4"/>
              <a:stretch>
                <a:fillRect/>
              </a:stretch>
            </p:blipFill>
            <p:spPr>
              <a:xfrm>
                <a:off x="1712520" y="2447280"/>
                <a:ext cx="3475800" cy="1726200"/>
              </a:xfrm>
              <a:prstGeom prst="rect">
                <a:avLst/>
              </a:prstGeom>
            </p:spPr>
          </p:pic>
        </mc:Fallback>
      </mc:AlternateContent>
    </p:spTree>
    <p:extLst>
      <p:ext uri="{BB962C8B-B14F-4D97-AF65-F5344CB8AC3E}">
        <p14:creationId xmlns:p14="http://schemas.microsoft.com/office/powerpoint/2010/main" val="2957919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Sum of degree</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F75425-F939-EC22-4B61-6C255119092A}"/>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6535BA-B1E9-0FA6-92A4-90D8C0355CF3}"/>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C085094-AC2E-E7C4-91EE-37639A3ED81B}"/>
                  </a:ext>
                </a:extLst>
              </p:cNvPr>
              <p:cNvSpPr txBox="1"/>
              <p:nvPr/>
            </p:nvSpPr>
            <p:spPr>
              <a:xfrm>
                <a:off x="7030067" y="1445342"/>
                <a:ext cx="4886020" cy="3730124"/>
              </a:xfrm>
              <a:prstGeom prst="rect">
                <a:avLst/>
              </a:prstGeom>
              <a:noFill/>
            </p:spPr>
            <p:txBody>
              <a:bodyPr wrap="square" rtlCol="0">
                <a:spAutoFit/>
              </a:bodyPr>
              <a:lstStyle/>
              <a:p>
                <a:pPr marL="342900" indent="-342900">
                  <a:buFont typeface="Arial" panose="020B0604020202020204" pitchFamily="34" charset="0"/>
                  <a:buChar char="•"/>
                </a:pPr>
                <a:r>
                  <a:rPr lang="en-IN" sz="2400" dirty="0"/>
                  <a:t>If G is a graph with m edges and </a:t>
                </a:r>
                <a:r>
                  <a:rPr lang="en-IN" sz="2400" dirty="0" err="1">
                    <a:solidFill>
                      <a:schemeClr val="accent1"/>
                    </a:solidFill>
                  </a:rPr>
                  <a:t>deg</a:t>
                </a:r>
                <a:r>
                  <a:rPr lang="en-IN" sz="2400" dirty="0">
                    <a:solidFill>
                      <a:schemeClr val="accent1"/>
                    </a:solidFill>
                  </a:rPr>
                  <a:t>(v) </a:t>
                </a:r>
                <a:r>
                  <a:rPr lang="en-IN" sz="2400" dirty="0"/>
                  <a:t>is the </a:t>
                </a:r>
                <a:r>
                  <a:rPr lang="en-IN" sz="2400" dirty="0">
                    <a:solidFill>
                      <a:schemeClr val="accent1"/>
                    </a:solidFill>
                  </a:rPr>
                  <a:t>degree</a:t>
                </a:r>
                <a:r>
                  <a:rPr lang="en-IN" sz="2400" dirty="0"/>
                  <a:t> of a vertex v, then</a:t>
                </a:r>
              </a:p>
              <a:p>
                <a:pPr/>
                <a14:m>
                  <m:oMathPara xmlns:m="http://schemas.openxmlformats.org/officeDocument/2006/math">
                    <m:oMathParaPr>
                      <m:jc m:val="centerGroup"/>
                    </m:oMathParaPr>
                    <m:oMath xmlns:m="http://schemas.openxmlformats.org/officeDocument/2006/math">
                      <m:nary>
                        <m:naryPr>
                          <m:chr m:val="∑"/>
                          <m:limLoc m:val="subSup"/>
                          <m:supHide m:val="on"/>
                          <m:ctrlPr>
                            <a:rPr lang="en-IN" sz="2400" i="1" smtClean="0">
                              <a:latin typeface="Cambria Math" panose="02040503050406030204" pitchFamily="18" charset="0"/>
                            </a:rPr>
                          </m:ctrlPr>
                        </m:naryPr>
                        <m:sub>
                          <m:r>
                            <m:rPr>
                              <m:brk m:alnAt="9"/>
                            </m:rPr>
                            <a:rPr lang="en-IN" sz="2400" b="0" i="1" smtClean="0">
                              <a:latin typeface="Cambria Math" panose="02040503050406030204" pitchFamily="18" charset="0"/>
                            </a:rPr>
                            <m:t>𝑣</m:t>
                          </m:r>
                          <m:r>
                            <a:rPr lang="en-IN" sz="2400" b="0" i="1" smtClean="0">
                              <a:latin typeface="Cambria Math" panose="02040503050406030204" pitchFamily="18" charset="0"/>
                            </a:rPr>
                            <m:t>∈</m:t>
                          </m:r>
                          <m:r>
                            <a:rPr lang="en-IN" sz="2400" b="0" i="1" smtClean="0">
                              <a:latin typeface="Cambria Math" panose="02040503050406030204" pitchFamily="18" charset="0"/>
                            </a:rPr>
                            <m:t>𝐺</m:t>
                          </m:r>
                        </m:sub>
                        <m:sup/>
                        <m:e>
                          <m:func>
                            <m:funcPr>
                              <m:ctrlPr>
                                <a:rPr lang="en-IN" sz="2400" b="0" i="1" smtClean="0">
                                  <a:latin typeface="Cambria Math" panose="02040503050406030204" pitchFamily="18" charset="0"/>
                                </a:rPr>
                              </m:ctrlPr>
                            </m:funcPr>
                            <m:fName>
                              <m:r>
                                <m:rPr>
                                  <m:sty m:val="p"/>
                                </m:rPr>
                                <a:rPr lang="en-IN" sz="2400" b="0" i="0" smtClean="0">
                                  <a:latin typeface="Cambria Math" panose="02040503050406030204" pitchFamily="18" charset="0"/>
                                </a:rPr>
                                <m:t>deg</m:t>
                              </m:r>
                            </m:fName>
                            <m:e>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𝑣</m:t>
                                  </m:r>
                                </m:e>
                              </m:d>
                            </m:e>
                          </m:func>
                          <m:r>
                            <a:rPr lang="en-IN" sz="2400" b="0" i="1" smtClean="0">
                              <a:latin typeface="Cambria Math" panose="02040503050406030204" pitchFamily="18" charset="0"/>
                            </a:rPr>
                            <m:t>=2</m:t>
                          </m:r>
                          <m:r>
                            <a:rPr lang="en-IN" sz="2400" b="0" i="1" smtClean="0">
                              <a:latin typeface="Cambria Math" panose="02040503050406030204" pitchFamily="18" charset="0"/>
                            </a:rPr>
                            <m:t>𝑚</m:t>
                          </m:r>
                        </m:e>
                      </m:nary>
                    </m:oMath>
                  </m:oMathPara>
                </a14:m>
                <a:endParaRPr lang="en-IN" sz="2400" dirty="0"/>
              </a:p>
              <a:p>
                <a:endParaRPr lang="en-IN" sz="2400" dirty="0"/>
              </a:p>
              <a:p>
                <a:r>
                  <a:rPr lang="en-IN" sz="2400" dirty="0"/>
                  <a:t>An edge (u, v) is counted twice. The first time at vertex u and the second time at vertex v. Therefore, the sum is twice the number of edges, 2m. </a:t>
                </a:r>
              </a:p>
            </p:txBody>
          </p:sp>
        </mc:Choice>
        <mc:Fallback xmlns="">
          <p:sp>
            <p:nvSpPr>
              <p:cNvPr id="16" name="TextBox 15">
                <a:extLst>
                  <a:ext uri="{FF2B5EF4-FFF2-40B4-BE49-F238E27FC236}">
                    <a16:creationId xmlns:a16="http://schemas.microsoft.com/office/drawing/2014/main" id="{5C085094-AC2E-E7C4-91EE-37639A3ED81B}"/>
                  </a:ext>
                </a:extLst>
              </p:cNvPr>
              <p:cNvSpPr txBox="1">
                <a:spLocks noRot="1" noChangeAspect="1" noMove="1" noResize="1" noEditPoints="1" noAdjustHandles="1" noChangeArrowheads="1" noChangeShapeType="1" noTextEdit="1"/>
              </p:cNvSpPr>
              <p:nvPr/>
            </p:nvSpPr>
            <p:spPr>
              <a:xfrm>
                <a:off x="7030067" y="1445342"/>
                <a:ext cx="4886020" cy="3730124"/>
              </a:xfrm>
              <a:prstGeom prst="rect">
                <a:avLst/>
              </a:prstGeom>
              <a:blipFill>
                <a:blip r:embed="rId2"/>
                <a:stretch>
                  <a:fillRect l="-1870" t="-1307" r="-2618" b="-2778"/>
                </a:stretch>
              </a:blipFill>
            </p:spPr>
            <p:txBody>
              <a:bodyPr/>
              <a:lstStyle/>
              <a:p>
                <a:r>
                  <a:rPr lang="en-IN">
                    <a:noFill/>
                  </a:rPr>
                  <a:t> </a:t>
                </a:r>
              </a:p>
            </p:txBody>
          </p:sp>
        </mc:Fallback>
      </mc:AlternateContent>
    </p:spTree>
    <p:extLst>
      <p:ext uri="{BB962C8B-B14F-4D97-AF65-F5344CB8AC3E}">
        <p14:creationId xmlns:p14="http://schemas.microsoft.com/office/powerpoint/2010/main" val="2694579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6BFF5-D9CE-86CF-EC38-687F219C7053}"/>
              </a:ext>
            </a:extLst>
          </p:cNvPr>
          <p:cNvSpPr>
            <a:spLocks noGrp="1"/>
          </p:cNvSpPr>
          <p:nvPr>
            <p:ph type="title"/>
          </p:nvPr>
        </p:nvSpPr>
        <p:spPr/>
        <p:txBody>
          <a:bodyPr/>
          <a:lstStyle/>
          <a:p>
            <a:r>
              <a:rPr lang="en-IN" dirty="0"/>
              <a:t>Simple graph</a:t>
            </a:r>
          </a:p>
        </p:txBody>
      </p:sp>
      <p:sp>
        <p:nvSpPr>
          <p:cNvPr id="3" name="Content Placeholder 2">
            <a:extLst>
              <a:ext uri="{FF2B5EF4-FFF2-40B4-BE49-F238E27FC236}">
                <a16:creationId xmlns:a16="http://schemas.microsoft.com/office/drawing/2014/main" id="{592594E1-EC8A-B7B1-30E4-08AA9A7F6C0D}"/>
              </a:ext>
            </a:extLst>
          </p:cNvPr>
          <p:cNvSpPr>
            <a:spLocks noGrp="1"/>
          </p:cNvSpPr>
          <p:nvPr>
            <p:ph idx="1"/>
          </p:nvPr>
        </p:nvSpPr>
        <p:spPr/>
        <p:txBody>
          <a:bodyPr/>
          <a:lstStyle/>
          <a:p>
            <a:r>
              <a:rPr lang="en-IN" dirty="0">
                <a:solidFill>
                  <a:schemeClr val="accent1"/>
                </a:solidFill>
              </a:rPr>
              <a:t>Simple graph </a:t>
            </a:r>
            <a:r>
              <a:rPr lang="en-IN" dirty="0"/>
              <a:t>doesn’t contain </a:t>
            </a:r>
            <a:r>
              <a:rPr lang="en-IN" dirty="0">
                <a:solidFill>
                  <a:schemeClr val="accent1"/>
                </a:solidFill>
              </a:rPr>
              <a:t>two undirected edges </a:t>
            </a:r>
            <a:r>
              <a:rPr lang="en-IN" dirty="0"/>
              <a:t>between the same pair of vertices or an edge from a </a:t>
            </a:r>
            <a:r>
              <a:rPr lang="en-IN" dirty="0">
                <a:solidFill>
                  <a:schemeClr val="accent1"/>
                </a:solidFill>
              </a:rPr>
              <a:t>vertex to itself</a:t>
            </a:r>
          </a:p>
          <a:p>
            <a:endParaRPr lang="en-IN" dirty="0"/>
          </a:p>
          <a:p>
            <a:r>
              <a:rPr lang="en-IN" dirty="0"/>
              <a:t>The graphs that we are going to study are simple</a:t>
            </a:r>
          </a:p>
          <a:p>
            <a:endParaRPr lang="en-IN" dirty="0"/>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7BDB74C-A88F-C2DC-49BB-004C03676BB5}"/>
                  </a:ext>
                </a:extLst>
              </p14:cNvPr>
              <p14:cNvContentPartPr/>
              <p14:nvPr/>
            </p14:nvContentPartPr>
            <p14:xfrm>
              <a:off x="2295720" y="4053960"/>
              <a:ext cx="3013560" cy="1067760"/>
            </p14:xfrm>
          </p:contentPart>
        </mc:Choice>
        <mc:Fallback xmlns="">
          <p:pic>
            <p:nvPicPr>
              <p:cNvPr id="4" name="Ink 3">
                <a:extLst>
                  <a:ext uri="{FF2B5EF4-FFF2-40B4-BE49-F238E27FC236}">
                    <a16:creationId xmlns:a16="http://schemas.microsoft.com/office/drawing/2014/main" id="{E7BDB74C-A88F-C2DC-49BB-004C03676BB5}"/>
                  </a:ext>
                </a:extLst>
              </p:cNvPr>
              <p:cNvPicPr/>
              <p:nvPr/>
            </p:nvPicPr>
            <p:blipFill>
              <a:blip r:embed="rId3"/>
              <a:stretch>
                <a:fillRect/>
              </a:stretch>
            </p:blipFill>
            <p:spPr>
              <a:xfrm>
                <a:off x="2286360" y="4044600"/>
                <a:ext cx="3032280" cy="1086480"/>
              </a:xfrm>
              <a:prstGeom prst="rect">
                <a:avLst/>
              </a:prstGeom>
            </p:spPr>
          </p:pic>
        </mc:Fallback>
      </mc:AlternateContent>
    </p:spTree>
    <p:extLst>
      <p:ext uri="{BB962C8B-B14F-4D97-AF65-F5344CB8AC3E}">
        <p14:creationId xmlns:p14="http://schemas.microsoft.com/office/powerpoint/2010/main" val="392031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ADE52-CEF3-8638-8772-0D1246793F97}"/>
              </a:ext>
            </a:extLst>
          </p:cNvPr>
          <p:cNvSpPr>
            <a:spLocks noGrp="1"/>
          </p:cNvSpPr>
          <p:nvPr>
            <p:ph type="title"/>
          </p:nvPr>
        </p:nvSpPr>
        <p:spPr/>
        <p:txBody>
          <a:bodyPr/>
          <a:lstStyle/>
          <a:p>
            <a:r>
              <a:rPr lang="en-IN" dirty="0"/>
              <a:t>Priority queues</a:t>
            </a:r>
          </a:p>
        </p:txBody>
      </p:sp>
      <p:sp>
        <p:nvSpPr>
          <p:cNvPr id="3" name="Text Placeholder 2">
            <a:extLst>
              <a:ext uri="{FF2B5EF4-FFF2-40B4-BE49-F238E27FC236}">
                <a16:creationId xmlns:a16="http://schemas.microsoft.com/office/drawing/2014/main" id="{BB1EA51A-45F8-F770-7D05-7D8D096A681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46565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Maximum edges</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F75425-F939-EC22-4B61-6C255119092A}"/>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6535BA-B1E9-0FA6-92A4-90D8C0355CF3}"/>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445342"/>
            <a:ext cx="4886020"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a:t>What is the maximum number of edges in an </a:t>
            </a:r>
            <a:r>
              <a:rPr lang="en-IN" sz="2400" dirty="0">
                <a:solidFill>
                  <a:schemeClr val="accent1"/>
                </a:solidFill>
              </a:rPr>
              <a:t>undirected graph </a:t>
            </a:r>
            <a:r>
              <a:rPr lang="en-IN" sz="2400" dirty="0"/>
              <a:t>with n vertices?</a:t>
            </a:r>
          </a:p>
          <a:p>
            <a:endParaRPr lang="en-IN" sz="2400" dirty="0"/>
          </a:p>
          <a:p>
            <a:endParaRPr lang="en-IN" sz="2400" dirty="0"/>
          </a:p>
          <a:p>
            <a:endParaRPr lang="en-IN" sz="2400" dirty="0"/>
          </a:p>
          <a:p>
            <a:pPr marL="342900" indent="-342900">
              <a:buFont typeface="Arial" panose="020B0604020202020204" pitchFamily="34" charset="0"/>
              <a:buChar char="•"/>
            </a:pPr>
            <a:r>
              <a:rPr lang="en-IN" sz="2400" dirty="0"/>
              <a:t>What is the maximum number of edges in a </a:t>
            </a:r>
            <a:r>
              <a:rPr lang="en-IN" sz="2400" dirty="0">
                <a:solidFill>
                  <a:schemeClr val="accent1"/>
                </a:solidFill>
              </a:rPr>
              <a:t>directed graph </a:t>
            </a:r>
            <a:r>
              <a:rPr lang="en-IN" sz="2400" dirty="0"/>
              <a:t>with n vertices?</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D274CD6-DA73-512D-8A05-AE7DBB5549F9}"/>
                  </a:ext>
                </a:extLst>
              </p14:cNvPr>
              <p14:cNvContentPartPr/>
              <p14:nvPr/>
            </p14:nvContentPartPr>
            <p14:xfrm>
              <a:off x="8154720" y="2667960"/>
              <a:ext cx="1378440" cy="2705760"/>
            </p14:xfrm>
          </p:contentPart>
        </mc:Choice>
        <mc:Fallback xmlns="">
          <p:pic>
            <p:nvPicPr>
              <p:cNvPr id="3" name="Ink 2">
                <a:extLst>
                  <a:ext uri="{FF2B5EF4-FFF2-40B4-BE49-F238E27FC236}">
                    <a16:creationId xmlns:a16="http://schemas.microsoft.com/office/drawing/2014/main" id="{6D274CD6-DA73-512D-8A05-AE7DBB5549F9}"/>
                  </a:ext>
                </a:extLst>
              </p:cNvPr>
              <p:cNvPicPr/>
              <p:nvPr/>
            </p:nvPicPr>
            <p:blipFill>
              <a:blip r:embed="rId4"/>
              <a:stretch>
                <a:fillRect/>
              </a:stretch>
            </p:blipFill>
            <p:spPr>
              <a:xfrm>
                <a:off x="8145360" y="2658600"/>
                <a:ext cx="1397160" cy="2724480"/>
              </a:xfrm>
              <a:prstGeom prst="rect">
                <a:avLst/>
              </a:prstGeom>
            </p:spPr>
          </p:pic>
        </mc:Fallback>
      </mc:AlternateContent>
    </p:spTree>
    <p:extLst>
      <p:ext uri="{BB962C8B-B14F-4D97-AF65-F5344CB8AC3E}">
        <p14:creationId xmlns:p14="http://schemas.microsoft.com/office/powerpoint/2010/main" val="4248352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Path</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F75425-F939-EC22-4B61-6C255119092A}"/>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6535BA-B1E9-0FA6-92A4-90D8C0355CF3}"/>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6370975"/>
          </a:xfrm>
          <a:prstGeom prst="rect">
            <a:avLst/>
          </a:prstGeom>
          <a:noFill/>
        </p:spPr>
        <p:txBody>
          <a:bodyPr wrap="square" rtlCol="0">
            <a:spAutoFit/>
          </a:bodyPr>
          <a:lstStyle/>
          <a:p>
            <a:pPr marL="342900" indent="-342900">
              <a:buFont typeface="Arial" panose="020B0604020202020204" pitchFamily="34" charset="0"/>
              <a:buChar char="•"/>
            </a:pPr>
            <a:r>
              <a:rPr lang="en-IN" sz="2400" dirty="0"/>
              <a:t>A </a:t>
            </a:r>
            <a:r>
              <a:rPr lang="en-IN" sz="2400" dirty="0">
                <a:solidFill>
                  <a:schemeClr val="accent1"/>
                </a:solidFill>
              </a:rPr>
              <a:t>path</a:t>
            </a:r>
            <a:r>
              <a:rPr lang="en-IN" sz="2400" dirty="0"/>
              <a:t> in a graph is a sequence of vertices such that two consecutive vertices are </a:t>
            </a:r>
            <a:r>
              <a:rPr lang="en-IN" sz="2400" dirty="0">
                <a:solidFill>
                  <a:schemeClr val="accent1"/>
                </a:solidFill>
              </a:rPr>
              <a:t>adjacent</a:t>
            </a:r>
          </a:p>
          <a:p>
            <a:r>
              <a:rPr lang="en-IN" sz="2400" dirty="0"/>
              <a:t>1  2  4  5  2  3</a:t>
            </a:r>
          </a:p>
          <a:p>
            <a:r>
              <a:rPr lang="en-IN" sz="2400" dirty="0"/>
              <a:t>2  5  3  2  1</a:t>
            </a:r>
          </a:p>
          <a:p>
            <a:r>
              <a:rPr lang="en-IN" sz="2400" dirty="0"/>
              <a:t>1  2</a:t>
            </a:r>
          </a:p>
          <a:p>
            <a:endParaRPr lang="en-IN" sz="2400" dirty="0"/>
          </a:p>
          <a:p>
            <a:pPr marL="342900" indent="-342900">
              <a:buFont typeface="Arial" panose="020B0604020202020204" pitchFamily="34" charset="0"/>
              <a:buChar char="•"/>
            </a:pPr>
            <a:r>
              <a:rPr lang="en-IN" sz="2400" dirty="0"/>
              <a:t>A </a:t>
            </a:r>
            <a:r>
              <a:rPr lang="en-IN" sz="2400" dirty="0">
                <a:solidFill>
                  <a:schemeClr val="accent1"/>
                </a:solidFill>
              </a:rPr>
              <a:t>path</a:t>
            </a:r>
            <a:r>
              <a:rPr lang="en-IN" sz="2400" dirty="0"/>
              <a:t> is </a:t>
            </a:r>
            <a:r>
              <a:rPr lang="en-IN" sz="2400" dirty="0">
                <a:solidFill>
                  <a:schemeClr val="accent1"/>
                </a:solidFill>
              </a:rPr>
              <a:t>simple</a:t>
            </a:r>
            <a:r>
              <a:rPr lang="en-IN" sz="2400" dirty="0"/>
              <a:t> if each vertex in the </a:t>
            </a:r>
            <a:r>
              <a:rPr lang="en-IN" sz="2400" dirty="0">
                <a:solidFill>
                  <a:schemeClr val="accent1"/>
                </a:solidFill>
              </a:rPr>
              <a:t>path</a:t>
            </a:r>
            <a:r>
              <a:rPr lang="en-IN" sz="2400" dirty="0"/>
              <a:t> is </a:t>
            </a:r>
            <a:r>
              <a:rPr lang="en-IN" sz="2400" dirty="0">
                <a:solidFill>
                  <a:schemeClr val="accent1"/>
                </a:solidFill>
              </a:rPr>
              <a:t>distinct</a:t>
            </a:r>
          </a:p>
          <a:p>
            <a:r>
              <a:rPr lang="en-IN" sz="2400" dirty="0"/>
              <a:t>1  2   4   5</a:t>
            </a:r>
          </a:p>
          <a:p>
            <a:r>
              <a:rPr lang="en-IN" sz="2400" dirty="0"/>
              <a:t>1  2   3   4   2</a:t>
            </a:r>
          </a:p>
          <a:p>
            <a:endParaRPr lang="en-IN" sz="2400" dirty="0"/>
          </a:p>
          <a:p>
            <a:pPr marL="342900" indent="-342900">
              <a:buFont typeface="Arial" panose="020B0604020202020204" pitchFamily="34" charset="0"/>
              <a:buChar char="•"/>
            </a:pPr>
            <a:r>
              <a:rPr lang="en-IN" sz="2400" dirty="0"/>
              <a:t>A </a:t>
            </a:r>
            <a:r>
              <a:rPr lang="en-IN" sz="2400" dirty="0">
                <a:solidFill>
                  <a:schemeClr val="accent1"/>
                </a:solidFill>
              </a:rPr>
              <a:t>simple cycle </a:t>
            </a:r>
            <a:r>
              <a:rPr lang="en-IN" sz="2400" dirty="0"/>
              <a:t>is a path that is simple, except the </a:t>
            </a:r>
            <a:r>
              <a:rPr lang="en-IN" sz="2400" dirty="0">
                <a:solidFill>
                  <a:schemeClr val="accent1"/>
                </a:solidFill>
              </a:rPr>
              <a:t>last vertex </a:t>
            </a:r>
            <a:r>
              <a:rPr lang="en-IN" sz="2400" dirty="0"/>
              <a:t>is the same as the </a:t>
            </a:r>
            <a:r>
              <a:rPr lang="en-IN" sz="2400" dirty="0">
                <a:solidFill>
                  <a:schemeClr val="accent1"/>
                </a:solidFill>
              </a:rPr>
              <a:t>first vertex</a:t>
            </a:r>
          </a:p>
          <a:p>
            <a:r>
              <a:rPr lang="en-IN" sz="2400" dirty="0"/>
              <a:t>2  4  5  2</a:t>
            </a:r>
          </a:p>
          <a:p>
            <a:r>
              <a:rPr lang="en-IN" sz="2400" dirty="0"/>
              <a:t>1  2  4  5  2  1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8D20356-E654-2A2A-24D2-C70FA41A8E21}"/>
                  </a:ext>
                </a:extLst>
              </p14:cNvPr>
              <p14:cNvContentPartPr/>
              <p14:nvPr/>
            </p14:nvContentPartPr>
            <p14:xfrm>
              <a:off x="6975720" y="1443600"/>
              <a:ext cx="4909680" cy="4970160"/>
            </p14:xfrm>
          </p:contentPart>
        </mc:Choice>
        <mc:Fallback xmlns="">
          <p:pic>
            <p:nvPicPr>
              <p:cNvPr id="3" name="Ink 2">
                <a:extLst>
                  <a:ext uri="{FF2B5EF4-FFF2-40B4-BE49-F238E27FC236}">
                    <a16:creationId xmlns:a16="http://schemas.microsoft.com/office/drawing/2014/main" id="{58D20356-E654-2A2A-24D2-C70FA41A8E21}"/>
                  </a:ext>
                </a:extLst>
              </p:cNvPr>
              <p:cNvPicPr/>
              <p:nvPr/>
            </p:nvPicPr>
            <p:blipFill>
              <a:blip r:embed="rId3"/>
              <a:stretch>
                <a:fillRect/>
              </a:stretch>
            </p:blipFill>
            <p:spPr>
              <a:xfrm>
                <a:off x="6966360" y="1434240"/>
                <a:ext cx="4928400" cy="4988880"/>
              </a:xfrm>
              <a:prstGeom prst="rect">
                <a:avLst/>
              </a:prstGeom>
            </p:spPr>
          </p:pic>
        </mc:Fallback>
      </mc:AlternateContent>
    </p:spTree>
    <p:extLst>
      <p:ext uri="{BB962C8B-B14F-4D97-AF65-F5344CB8AC3E}">
        <p14:creationId xmlns:p14="http://schemas.microsoft.com/office/powerpoint/2010/main" val="2151785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Subgraph</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F75425-F939-EC22-4B61-6C255119092A}"/>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6535BA-B1E9-0FA6-92A4-90D8C0355CF3}"/>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1200329"/>
          </a:xfrm>
          <a:prstGeom prst="rect">
            <a:avLst/>
          </a:prstGeom>
          <a:noFill/>
        </p:spPr>
        <p:txBody>
          <a:bodyPr wrap="square" rtlCol="0">
            <a:spAutoFit/>
          </a:bodyPr>
          <a:lstStyle/>
          <a:p>
            <a:pPr marL="342900" indent="-342900">
              <a:buFont typeface="Arial" panose="020B0604020202020204" pitchFamily="34" charset="0"/>
              <a:buChar char="•"/>
            </a:pPr>
            <a:r>
              <a:rPr lang="en-IN" sz="2400" dirty="0"/>
              <a:t>A </a:t>
            </a:r>
            <a:r>
              <a:rPr lang="en-IN" sz="2400" dirty="0">
                <a:solidFill>
                  <a:schemeClr val="accent1"/>
                </a:solidFill>
              </a:rPr>
              <a:t>subgraph</a:t>
            </a:r>
            <a:r>
              <a:rPr lang="en-IN" sz="2400" dirty="0"/>
              <a:t> of a graph G is a graph H whose vertices and edges are a </a:t>
            </a:r>
            <a:r>
              <a:rPr lang="en-IN" sz="2400" dirty="0">
                <a:solidFill>
                  <a:schemeClr val="accent1"/>
                </a:solidFill>
              </a:rPr>
              <a:t>subset</a:t>
            </a:r>
            <a:r>
              <a:rPr lang="en-IN" sz="2400" dirty="0"/>
              <a:t> of G </a:t>
            </a:r>
          </a:p>
        </p:txBody>
      </p:sp>
      <p:sp>
        <p:nvSpPr>
          <p:cNvPr id="3" name="Oval 2">
            <a:extLst>
              <a:ext uri="{FF2B5EF4-FFF2-40B4-BE49-F238E27FC236}">
                <a16:creationId xmlns:a16="http://schemas.microsoft.com/office/drawing/2014/main" id="{0527C723-2988-25B6-E5B8-5530AC1AB467}"/>
              </a:ext>
            </a:extLst>
          </p:cNvPr>
          <p:cNvSpPr/>
          <p:nvPr/>
        </p:nvSpPr>
        <p:spPr>
          <a:xfrm>
            <a:off x="8214874" y="2236839"/>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14CDB307-16B4-DB1D-0441-FF74E942C2B3}"/>
                  </a:ext>
                </a:extLst>
              </p14:cNvPr>
              <p14:cNvContentPartPr/>
              <p14:nvPr/>
            </p14:nvContentPartPr>
            <p14:xfrm>
              <a:off x="425520" y="1748520"/>
              <a:ext cx="9753480" cy="4162320"/>
            </p14:xfrm>
          </p:contentPart>
        </mc:Choice>
        <mc:Fallback xmlns="">
          <p:pic>
            <p:nvPicPr>
              <p:cNvPr id="17" name="Ink 16">
                <a:extLst>
                  <a:ext uri="{FF2B5EF4-FFF2-40B4-BE49-F238E27FC236}">
                    <a16:creationId xmlns:a16="http://schemas.microsoft.com/office/drawing/2014/main" id="{14CDB307-16B4-DB1D-0441-FF74E942C2B3}"/>
                  </a:ext>
                </a:extLst>
              </p:cNvPr>
              <p:cNvPicPr/>
              <p:nvPr/>
            </p:nvPicPr>
            <p:blipFill>
              <a:blip r:embed="rId4"/>
              <a:stretch>
                <a:fillRect/>
              </a:stretch>
            </p:blipFill>
            <p:spPr>
              <a:xfrm>
                <a:off x="416160" y="1739160"/>
                <a:ext cx="9772200" cy="4181040"/>
              </a:xfrm>
              <a:prstGeom prst="rect">
                <a:avLst/>
              </a:prstGeom>
            </p:spPr>
          </p:pic>
        </mc:Fallback>
      </mc:AlternateContent>
    </p:spTree>
    <p:extLst>
      <p:ext uri="{BB962C8B-B14F-4D97-AF65-F5344CB8AC3E}">
        <p14:creationId xmlns:p14="http://schemas.microsoft.com/office/powerpoint/2010/main" val="2341415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Subgraph</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F75425-F939-EC22-4B61-6C255119092A}"/>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6535BA-B1E9-0FA6-92A4-90D8C0355CF3}"/>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1200329"/>
          </a:xfrm>
          <a:prstGeom prst="rect">
            <a:avLst/>
          </a:prstGeom>
          <a:noFill/>
        </p:spPr>
        <p:txBody>
          <a:bodyPr wrap="square" rtlCol="0">
            <a:spAutoFit/>
          </a:bodyPr>
          <a:lstStyle/>
          <a:p>
            <a:pPr marL="342900" indent="-342900">
              <a:buFont typeface="Arial" panose="020B0604020202020204" pitchFamily="34" charset="0"/>
              <a:buChar char="•"/>
            </a:pPr>
            <a:r>
              <a:rPr lang="en-IN" sz="2400" dirty="0"/>
              <a:t>A </a:t>
            </a:r>
            <a:r>
              <a:rPr lang="en-IN" sz="2400" dirty="0">
                <a:solidFill>
                  <a:schemeClr val="accent1"/>
                </a:solidFill>
              </a:rPr>
              <a:t>subgraph</a:t>
            </a:r>
            <a:r>
              <a:rPr lang="en-IN" sz="2400" dirty="0"/>
              <a:t> of a graph G is a graph H whose vertices and edges are a </a:t>
            </a:r>
            <a:r>
              <a:rPr lang="en-IN" sz="2400" dirty="0">
                <a:solidFill>
                  <a:schemeClr val="accent1"/>
                </a:solidFill>
              </a:rPr>
              <a:t>subset</a:t>
            </a:r>
            <a:r>
              <a:rPr lang="en-IN" sz="2400" dirty="0"/>
              <a:t> of G </a:t>
            </a:r>
          </a:p>
        </p:txBody>
      </p:sp>
      <p:sp>
        <p:nvSpPr>
          <p:cNvPr id="17" name="Oval 16">
            <a:extLst>
              <a:ext uri="{FF2B5EF4-FFF2-40B4-BE49-F238E27FC236}">
                <a16:creationId xmlns:a16="http://schemas.microsoft.com/office/drawing/2014/main" id="{E139D8DD-0A96-DF06-B5CC-3451E26C00A2}"/>
              </a:ext>
            </a:extLst>
          </p:cNvPr>
          <p:cNvSpPr/>
          <p:nvPr/>
        </p:nvSpPr>
        <p:spPr>
          <a:xfrm>
            <a:off x="7919905" y="2295833"/>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8" name="Oval 17">
            <a:extLst>
              <a:ext uri="{FF2B5EF4-FFF2-40B4-BE49-F238E27FC236}">
                <a16:creationId xmlns:a16="http://schemas.microsoft.com/office/drawing/2014/main" id="{897A039D-E19A-0BAE-31ED-057287D9E81E}"/>
              </a:ext>
            </a:extLst>
          </p:cNvPr>
          <p:cNvSpPr/>
          <p:nvPr/>
        </p:nvSpPr>
        <p:spPr>
          <a:xfrm>
            <a:off x="9891276" y="3932903"/>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8CCB85A-E916-03C4-E2FA-A23CD48B13CF}"/>
                  </a:ext>
                </a:extLst>
              </p14:cNvPr>
              <p14:cNvContentPartPr/>
              <p14:nvPr/>
            </p14:nvContentPartPr>
            <p14:xfrm>
              <a:off x="658440" y="1681560"/>
              <a:ext cx="10710360" cy="4486320"/>
            </p14:xfrm>
          </p:contentPart>
        </mc:Choice>
        <mc:Fallback xmlns="">
          <p:pic>
            <p:nvPicPr>
              <p:cNvPr id="3" name="Ink 2">
                <a:extLst>
                  <a:ext uri="{FF2B5EF4-FFF2-40B4-BE49-F238E27FC236}">
                    <a16:creationId xmlns:a16="http://schemas.microsoft.com/office/drawing/2014/main" id="{28CCB85A-E916-03C4-E2FA-A23CD48B13CF}"/>
                  </a:ext>
                </a:extLst>
              </p:cNvPr>
              <p:cNvPicPr/>
              <p:nvPr/>
            </p:nvPicPr>
            <p:blipFill>
              <a:blip r:embed="rId4"/>
              <a:stretch>
                <a:fillRect/>
              </a:stretch>
            </p:blipFill>
            <p:spPr>
              <a:xfrm>
                <a:off x="649080" y="1672200"/>
                <a:ext cx="10729080" cy="4505040"/>
              </a:xfrm>
              <a:prstGeom prst="rect">
                <a:avLst/>
              </a:prstGeom>
            </p:spPr>
          </p:pic>
        </mc:Fallback>
      </mc:AlternateContent>
    </p:spTree>
    <p:extLst>
      <p:ext uri="{BB962C8B-B14F-4D97-AF65-F5344CB8AC3E}">
        <p14:creationId xmlns:p14="http://schemas.microsoft.com/office/powerpoint/2010/main" val="3240538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Subgraph</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F75425-F939-EC22-4B61-6C255119092A}"/>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6535BA-B1E9-0FA6-92A4-90D8C0355CF3}"/>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1200329"/>
          </a:xfrm>
          <a:prstGeom prst="rect">
            <a:avLst/>
          </a:prstGeom>
          <a:noFill/>
        </p:spPr>
        <p:txBody>
          <a:bodyPr wrap="square" rtlCol="0">
            <a:spAutoFit/>
          </a:bodyPr>
          <a:lstStyle/>
          <a:p>
            <a:pPr marL="342900" indent="-342900">
              <a:buFont typeface="Arial" panose="020B0604020202020204" pitchFamily="34" charset="0"/>
              <a:buChar char="•"/>
            </a:pPr>
            <a:r>
              <a:rPr lang="en-IN" sz="2400" dirty="0"/>
              <a:t>A </a:t>
            </a:r>
            <a:r>
              <a:rPr lang="en-IN" sz="2400" dirty="0">
                <a:solidFill>
                  <a:schemeClr val="accent1"/>
                </a:solidFill>
              </a:rPr>
              <a:t>subgraph</a:t>
            </a:r>
            <a:r>
              <a:rPr lang="en-IN" sz="2400" dirty="0"/>
              <a:t> of a graph G is a graph H whose vertices and edges are a </a:t>
            </a:r>
            <a:r>
              <a:rPr lang="en-IN" sz="2400" dirty="0">
                <a:solidFill>
                  <a:schemeClr val="accent1"/>
                </a:solidFill>
              </a:rPr>
              <a:t>subset</a:t>
            </a:r>
            <a:r>
              <a:rPr lang="en-IN" sz="2400" dirty="0"/>
              <a:t> of G </a:t>
            </a:r>
          </a:p>
        </p:txBody>
      </p:sp>
      <p:sp>
        <p:nvSpPr>
          <p:cNvPr id="3" name="Oval 2">
            <a:extLst>
              <a:ext uri="{FF2B5EF4-FFF2-40B4-BE49-F238E27FC236}">
                <a16:creationId xmlns:a16="http://schemas.microsoft.com/office/drawing/2014/main" id="{7BDA7722-A0F3-6A93-84C0-526EBC4C7FF4}"/>
              </a:ext>
            </a:extLst>
          </p:cNvPr>
          <p:cNvSpPr/>
          <p:nvPr/>
        </p:nvSpPr>
        <p:spPr>
          <a:xfrm>
            <a:off x="7919906" y="223683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9" name="Oval 18">
            <a:extLst>
              <a:ext uri="{FF2B5EF4-FFF2-40B4-BE49-F238E27FC236}">
                <a16:creationId xmlns:a16="http://schemas.microsoft.com/office/drawing/2014/main" id="{37372E7C-6B99-CDFF-54D4-933DF9C3CBDE}"/>
              </a:ext>
            </a:extLst>
          </p:cNvPr>
          <p:cNvSpPr/>
          <p:nvPr/>
        </p:nvSpPr>
        <p:spPr>
          <a:xfrm>
            <a:off x="9901109" y="2261416"/>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20" name="Oval 19">
            <a:extLst>
              <a:ext uri="{FF2B5EF4-FFF2-40B4-BE49-F238E27FC236}">
                <a16:creationId xmlns:a16="http://schemas.microsoft.com/office/drawing/2014/main" id="{6F6345FA-0704-80AD-7637-3879140199CD}"/>
              </a:ext>
            </a:extLst>
          </p:cNvPr>
          <p:cNvSpPr/>
          <p:nvPr/>
        </p:nvSpPr>
        <p:spPr>
          <a:xfrm>
            <a:off x="7919905" y="3849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cxnSp>
        <p:nvCxnSpPr>
          <p:cNvPr id="21" name="Straight Connector 20">
            <a:extLst>
              <a:ext uri="{FF2B5EF4-FFF2-40B4-BE49-F238E27FC236}">
                <a16:creationId xmlns:a16="http://schemas.microsoft.com/office/drawing/2014/main" id="{7134BF6D-C23E-2721-A27B-6C151FA658A2}"/>
              </a:ext>
            </a:extLst>
          </p:cNvPr>
          <p:cNvCxnSpPr>
            <a:stCxn id="3" idx="6"/>
            <a:endCxn id="19" idx="2"/>
          </p:cNvCxnSpPr>
          <p:nvPr/>
        </p:nvCxnSpPr>
        <p:spPr>
          <a:xfrm>
            <a:off x="8578667" y="2531805"/>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E38F6EF-8EF6-A175-20E6-37BD8385FDCF}"/>
              </a:ext>
            </a:extLst>
          </p:cNvPr>
          <p:cNvCxnSpPr>
            <a:stCxn id="20" idx="7"/>
            <a:endCxn id="19" idx="3"/>
          </p:cNvCxnSpPr>
          <p:nvPr/>
        </p:nvCxnSpPr>
        <p:spPr>
          <a:xfrm flipV="1">
            <a:off x="8482193" y="2764958"/>
            <a:ext cx="1515389" cy="1170763"/>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4434F761-33C8-6F6C-967D-9D464A4D72C4}"/>
              </a:ext>
            </a:extLst>
          </p:cNvPr>
          <p:cNvSpPr/>
          <p:nvPr/>
        </p:nvSpPr>
        <p:spPr>
          <a:xfrm>
            <a:off x="8878550" y="471948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24" name="Oval 23">
            <a:extLst>
              <a:ext uri="{FF2B5EF4-FFF2-40B4-BE49-F238E27FC236}">
                <a16:creationId xmlns:a16="http://schemas.microsoft.com/office/drawing/2014/main" id="{4FD9B329-0A43-304C-5B95-3173FE6DDF96}"/>
              </a:ext>
            </a:extLst>
          </p:cNvPr>
          <p:cNvSpPr/>
          <p:nvPr/>
        </p:nvSpPr>
        <p:spPr>
          <a:xfrm>
            <a:off x="10879418" y="3898490"/>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25" name="Straight Connector 24">
            <a:extLst>
              <a:ext uri="{FF2B5EF4-FFF2-40B4-BE49-F238E27FC236}">
                <a16:creationId xmlns:a16="http://schemas.microsoft.com/office/drawing/2014/main" id="{59EC2D56-D94C-9652-2557-9E2068C4F1F4}"/>
              </a:ext>
            </a:extLst>
          </p:cNvPr>
          <p:cNvCxnSpPr>
            <a:stCxn id="23" idx="6"/>
            <a:endCxn id="24" idx="2"/>
          </p:cNvCxnSpPr>
          <p:nvPr/>
        </p:nvCxnSpPr>
        <p:spPr>
          <a:xfrm flipV="1">
            <a:off x="9537311" y="4193458"/>
            <a:ext cx="1342107" cy="8209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8A1BF3EE-4665-B3C2-905D-4ED8CCC3C594}"/>
                  </a:ext>
                </a:extLst>
              </p14:cNvPr>
              <p14:cNvContentPartPr/>
              <p14:nvPr/>
            </p14:nvContentPartPr>
            <p14:xfrm>
              <a:off x="610920" y="1662480"/>
              <a:ext cx="11285640" cy="4642200"/>
            </p14:xfrm>
          </p:contentPart>
        </mc:Choice>
        <mc:Fallback xmlns="">
          <p:pic>
            <p:nvPicPr>
              <p:cNvPr id="17" name="Ink 16">
                <a:extLst>
                  <a:ext uri="{FF2B5EF4-FFF2-40B4-BE49-F238E27FC236}">
                    <a16:creationId xmlns:a16="http://schemas.microsoft.com/office/drawing/2014/main" id="{8A1BF3EE-4665-B3C2-905D-4ED8CCC3C594}"/>
                  </a:ext>
                </a:extLst>
              </p:cNvPr>
              <p:cNvPicPr/>
              <p:nvPr/>
            </p:nvPicPr>
            <p:blipFill>
              <a:blip r:embed="rId3"/>
              <a:stretch>
                <a:fillRect/>
              </a:stretch>
            </p:blipFill>
            <p:spPr>
              <a:xfrm>
                <a:off x="601560" y="1653120"/>
                <a:ext cx="11304360" cy="4660920"/>
              </a:xfrm>
              <a:prstGeom prst="rect">
                <a:avLst/>
              </a:prstGeom>
            </p:spPr>
          </p:pic>
        </mc:Fallback>
      </mc:AlternateContent>
    </p:spTree>
    <p:extLst>
      <p:ext uri="{BB962C8B-B14F-4D97-AF65-F5344CB8AC3E}">
        <p14:creationId xmlns:p14="http://schemas.microsoft.com/office/powerpoint/2010/main" val="1998269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Spanning subgraph</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F75425-F939-EC22-4B61-6C255119092A}"/>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6535BA-B1E9-0FA6-92A4-90D8C0355CF3}"/>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1200329"/>
          </a:xfrm>
          <a:prstGeom prst="rect">
            <a:avLst/>
          </a:prstGeom>
          <a:noFill/>
        </p:spPr>
        <p:txBody>
          <a:bodyPr wrap="square" rtlCol="0">
            <a:spAutoFit/>
          </a:bodyPr>
          <a:lstStyle/>
          <a:p>
            <a:pPr marL="342900" indent="-342900">
              <a:buFont typeface="Arial" panose="020B0604020202020204" pitchFamily="34" charset="0"/>
              <a:buChar char="•"/>
            </a:pPr>
            <a:r>
              <a:rPr lang="en-IN" sz="2400" dirty="0"/>
              <a:t>A spanning subgraph of G is a subgraph H that contains all the vertices of the graph G</a:t>
            </a:r>
          </a:p>
        </p:txBody>
      </p:sp>
      <p:sp>
        <p:nvSpPr>
          <p:cNvPr id="3" name="Oval 2">
            <a:extLst>
              <a:ext uri="{FF2B5EF4-FFF2-40B4-BE49-F238E27FC236}">
                <a16:creationId xmlns:a16="http://schemas.microsoft.com/office/drawing/2014/main" id="{7BDA7722-A0F3-6A93-84C0-526EBC4C7FF4}"/>
              </a:ext>
            </a:extLst>
          </p:cNvPr>
          <p:cNvSpPr/>
          <p:nvPr/>
        </p:nvSpPr>
        <p:spPr>
          <a:xfrm>
            <a:off x="7919906" y="223683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9" name="Oval 18">
            <a:extLst>
              <a:ext uri="{FF2B5EF4-FFF2-40B4-BE49-F238E27FC236}">
                <a16:creationId xmlns:a16="http://schemas.microsoft.com/office/drawing/2014/main" id="{37372E7C-6B99-CDFF-54D4-933DF9C3CBDE}"/>
              </a:ext>
            </a:extLst>
          </p:cNvPr>
          <p:cNvSpPr/>
          <p:nvPr/>
        </p:nvSpPr>
        <p:spPr>
          <a:xfrm>
            <a:off x="9901109" y="2261416"/>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20" name="Oval 19">
            <a:extLst>
              <a:ext uri="{FF2B5EF4-FFF2-40B4-BE49-F238E27FC236}">
                <a16:creationId xmlns:a16="http://schemas.microsoft.com/office/drawing/2014/main" id="{6F6345FA-0704-80AD-7637-3879140199CD}"/>
              </a:ext>
            </a:extLst>
          </p:cNvPr>
          <p:cNvSpPr/>
          <p:nvPr/>
        </p:nvSpPr>
        <p:spPr>
          <a:xfrm>
            <a:off x="7919905" y="3849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cxnSp>
        <p:nvCxnSpPr>
          <p:cNvPr id="21" name="Straight Connector 20">
            <a:extLst>
              <a:ext uri="{FF2B5EF4-FFF2-40B4-BE49-F238E27FC236}">
                <a16:creationId xmlns:a16="http://schemas.microsoft.com/office/drawing/2014/main" id="{7134BF6D-C23E-2721-A27B-6C151FA658A2}"/>
              </a:ext>
            </a:extLst>
          </p:cNvPr>
          <p:cNvCxnSpPr>
            <a:stCxn id="3" idx="6"/>
            <a:endCxn id="19" idx="2"/>
          </p:cNvCxnSpPr>
          <p:nvPr/>
        </p:nvCxnSpPr>
        <p:spPr>
          <a:xfrm>
            <a:off x="8578667" y="2531805"/>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E38F6EF-8EF6-A175-20E6-37BD8385FDCF}"/>
              </a:ext>
            </a:extLst>
          </p:cNvPr>
          <p:cNvCxnSpPr>
            <a:stCxn id="20" idx="7"/>
            <a:endCxn id="19" idx="3"/>
          </p:cNvCxnSpPr>
          <p:nvPr/>
        </p:nvCxnSpPr>
        <p:spPr>
          <a:xfrm flipV="1">
            <a:off x="8482193" y="2764958"/>
            <a:ext cx="1515389" cy="1170763"/>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4434F761-33C8-6F6C-967D-9D464A4D72C4}"/>
              </a:ext>
            </a:extLst>
          </p:cNvPr>
          <p:cNvSpPr/>
          <p:nvPr/>
        </p:nvSpPr>
        <p:spPr>
          <a:xfrm>
            <a:off x="8878550" y="471948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24" name="Oval 23">
            <a:extLst>
              <a:ext uri="{FF2B5EF4-FFF2-40B4-BE49-F238E27FC236}">
                <a16:creationId xmlns:a16="http://schemas.microsoft.com/office/drawing/2014/main" id="{4FD9B329-0A43-304C-5B95-3173FE6DDF96}"/>
              </a:ext>
            </a:extLst>
          </p:cNvPr>
          <p:cNvSpPr/>
          <p:nvPr/>
        </p:nvSpPr>
        <p:spPr>
          <a:xfrm>
            <a:off x="10879418" y="3898490"/>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25" name="Straight Connector 24">
            <a:extLst>
              <a:ext uri="{FF2B5EF4-FFF2-40B4-BE49-F238E27FC236}">
                <a16:creationId xmlns:a16="http://schemas.microsoft.com/office/drawing/2014/main" id="{59EC2D56-D94C-9652-2557-9E2068C4F1F4}"/>
              </a:ext>
            </a:extLst>
          </p:cNvPr>
          <p:cNvCxnSpPr>
            <a:stCxn id="23" idx="6"/>
            <a:endCxn id="24" idx="2"/>
          </p:cNvCxnSpPr>
          <p:nvPr/>
        </p:nvCxnSpPr>
        <p:spPr>
          <a:xfrm flipV="1">
            <a:off x="9537311" y="4193458"/>
            <a:ext cx="1342107" cy="8209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D223C8F2-A5D7-3204-1CC3-775427C3FD7F}"/>
                  </a:ext>
                </a:extLst>
              </p14:cNvPr>
              <p14:cNvContentPartPr/>
              <p14:nvPr/>
            </p14:nvContentPartPr>
            <p14:xfrm>
              <a:off x="483120" y="2010240"/>
              <a:ext cx="11523600" cy="4412160"/>
            </p14:xfrm>
          </p:contentPart>
        </mc:Choice>
        <mc:Fallback xmlns="">
          <p:pic>
            <p:nvPicPr>
              <p:cNvPr id="17" name="Ink 16">
                <a:extLst>
                  <a:ext uri="{FF2B5EF4-FFF2-40B4-BE49-F238E27FC236}">
                    <a16:creationId xmlns:a16="http://schemas.microsoft.com/office/drawing/2014/main" id="{D223C8F2-A5D7-3204-1CC3-775427C3FD7F}"/>
                  </a:ext>
                </a:extLst>
              </p:cNvPr>
              <p:cNvPicPr/>
              <p:nvPr/>
            </p:nvPicPr>
            <p:blipFill>
              <a:blip r:embed="rId3"/>
              <a:stretch>
                <a:fillRect/>
              </a:stretch>
            </p:blipFill>
            <p:spPr>
              <a:xfrm>
                <a:off x="473760" y="2000880"/>
                <a:ext cx="11542320" cy="4430880"/>
              </a:xfrm>
              <a:prstGeom prst="rect">
                <a:avLst/>
              </a:prstGeom>
            </p:spPr>
          </p:pic>
        </mc:Fallback>
      </mc:AlternateContent>
    </p:spTree>
    <p:extLst>
      <p:ext uri="{BB962C8B-B14F-4D97-AF65-F5344CB8AC3E}">
        <p14:creationId xmlns:p14="http://schemas.microsoft.com/office/powerpoint/2010/main" val="459770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Connected graph</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F75425-F939-EC22-4B61-6C255119092A}"/>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6535BA-B1E9-0FA6-92A4-90D8C0355CF3}"/>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t>A graph is </a:t>
            </a:r>
            <a:r>
              <a:rPr lang="en-IN" sz="2400" dirty="0">
                <a:solidFill>
                  <a:schemeClr val="accent1"/>
                </a:solidFill>
              </a:rPr>
              <a:t>connected</a:t>
            </a:r>
            <a:r>
              <a:rPr lang="en-IN" sz="2400" dirty="0"/>
              <a:t> if there is a path between any two vertices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AB368B3-CAD1-7F89-9A2F-605C7D911E2B}"/>
                  </a:ext>
                </a:extLst>
              </p14:cNvPr>
              <p14:cNvContentPartPr/>
              <p14:nvPr/>
            </p14:nvContentPartPr>
            <p14:xfrm>
              <a:off x="5209920" y="4847040"/>
              <a:ext cx="772200" cy="437040"/>
            </p14:xfrm>
          </p:contentPart>
        </mc:Choice>
        <mc:Fallback xmlns="">
          <p:pic>
            <p:nvPicPr>
              <p:cNvPr id="3" name="Ink 2">
                <a:extLst>
                  <a:ext uri="{FF2B5EF4-FFF2-40B4-BE49-F238E27FC236}">
                    <a16:creationId xmlns:a16="http://schemas.microsoft.com/office/drawing/2014/main" id="{4AB368B3-CAD1-7F89-9A2F-605C7D911E2B}"/>
                  </a:ext>
                </a:extLst>
              </p:cNvPr>
              <p:cNvPicPr/>
              <p:nvPr/>
            </p:nvPicPr>
            <p:blipFill>
              <a:blip r:embed="rId3"/>
              <a:stretch>
                <a:fillRect/>
              </a:stretch>
            </p:blipFill>
            <p:spPr>
              <a:xfrm>
                <a:off x="5200560" y="4837680"/>
                <a:ext cx="790920" cy="455760"/>
              </a:xfrm>
              <a:prstGeom prst="rect">
                <a:avLst/>
              </a:prstGeom>
            </p:spPr>
          </p:pic>
        </mc:Fallback>
      </mc:AlternateContent>
    </p:spTree>
    <p:extLst>
      <p:ext uri="{BB962C8B-B14F-4D97-AF65-F5344CB8AC3E}">
        <p14:creationId xmlns:p14="http://schemas.microsoft.com/office/powerpoint/2010/main" val="468111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Connected graph</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F75425-F939-EC22-4B61-6C255119092A}"/>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t>A graph is </a:t>
            </a:r>
            <a:r>
              <a:rPr lang="en-IN" sz="2400" dirty="0">
                <a:solidFill>
                  <a:schemeClr val="accent1"/>
                </a:solidFill>
              </a:rPr>
              <a:t>connected</a:t>
            </a:r>
            <a:r>
              <a:rPr lang="en-IN" sz="2400" dirty="0"/>
              <a:t> if there is a path between any two vertices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670B272F-7687-89CD-A57A-A0A045757EB8}"/>
                  </a:ext>
                </a:extLst>
              </p14:cNvPr>
              <p14:cNvContentPartPr/>
              <p14:nvPr/>
            </p14:nvContentPartPr>
            <p14:xfrm>
              <a:off x="5615280" y="4717080"/>
              <a:ext cx="691200" cy="345240"/>
            </p14:xfrm>
          </p:contentPart>
        </mc:Choice>
        <mc:Fallback xmlns="">
          <p:pic>
            <p:nvPicPr>
              <p:cNvPr id="3" name="Ink 2">
                <a:extLst>
                  <a:ext uri="{FF2B5EF4-FFF2-40B4-BE49-F238E27FC236}">
                    <a16:creationId xmlns:a16="http://schemas.microsoft.com/office/drawing/2014/main" id="{670B272F-7687-89CD-A57A-A0A045757EB8}"/>
                  </a:ext>
                </a:extLst>
              </p:cNvPr>
              <p:cNvPicPr/>
              <p:nvPr/>
            </p:nvPicPr>
            <p:blipFill>
              <a:blip r:embed="rId3"/>
              <a:stretch>
                <a:fillRect/>
              </a:stretch>
            </p:blipFill>
            <p:spPr>
              <a:xfrm>
                <a:off x="5605920" y="4707720"/>
                <a:ext cx="709920" cy="363960"/>
              </a:xfrm>
              <a:prstGeom prst="rect">
                <a:avLst/>
              </a:prstGeom>
            </p:spPr>
          </p:pic>
        </mc:Fallback>
      </mc:AlternateContent>
    </p:spTree>
    <p:extLst>
      <p:ext uri="{BB962C8B-B14F-4D97-AF65-F5344CB8AC3E}">
        <p14:creationId xmlns:p14="http://schemas.microsoft.com/office/powerpoint/2010/main" val="9688852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Connected graph</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F75425-F939-EC22-4B61-6C255119092A}"/>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t>A graph is </a:t>
            </a:r>
            <a:r>
              <a:rPr lang="en-IN" sz="2400" dirty="0">
                <a:solidFill>
                  <a:schemeClr val="accent1"/>
                </a:solidFill>
              </a:rPr>
              <a:t>connected</a:t>
            </a:r>
            <a:r>
              <a:rPr lang="en-IN" sz="2400" dirty="0"/>
              <a:t> if there is a path between any two vertices</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21C5363-7474-9868-8E12-ED4FD9A813D6}"/>
                  </a:ext>
                </a:extLst>
              </p14:cNvPr>
              <p14:cNvContentPartPr/>
              <p14:nvPr/>
            </p14:nvContentPartPr>
            <p14:xfrm>
              <a:off x="6021720" y="4799880"/>
              <a:ext cx="554040" cy="329400"/>
            </p14:xfrm>
          </p:contentPart>
        </mc:Choice>
        <mc:Fallback xmlns="">
          <p:pic>
            <p:nvPicPr>
              <p:cNvPr id="3" name="Ink 2">
                <a:extLst>
                  <a:ext uri="{FF2B5EF4-FFF2-40B4-BE49-F238E27FC236}">
                    <a16:creationId xmlns:a16="http://schemas.microsoft.com/office/drawing/2014/main" id="{721C5363-7474-9868-8E12-ED4FD9A813D6}"/>
                  </a:ext>
                </a:extLst>
              </p:cNvPr>
              <p:cNvPicPr/>
              <p:nvPr/>
            </p:nvPicPr>
            <p:blipFill>
              <a:blip r:embed="rId4"/>
              <a:stretch>
                <a:fillRect/>
              </a:stretch>
            </p:blipFill>
            <p:spPr>
              <a:xfrm>
                <a:off x="6012360" y="4790520"/>
                <a:ext cx="572760" cy="348120"/>
              </a:xfrm>
              <a:prstGeom prst="rect">
                <a:avLst/>
              </a:prstGeom>
            </p:spPr>
          </p:pic>
        </mc:Fallback>
      </mc:AlternateContent>
    </p:spTree>
    <p:extLst>
      <p:ext uri="{BB962C8B-B14F-4D97-AF65-F5344CB8AC3E}">
        <p14:creationId xmlns:p14="http://schemas.microsoft.com/office/powerpoint/2010/main" val="12539541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Connected components</a:t>
            </a:r>
          </a:p>
        </p:txBody>
      </p:sp>
      <p:sp>
        <p:nvSpPr>
          <p:cNvPr id="4" name="Oval 3">
            <a:extLst>
              <a:ext uri="{FF2B5EF4-FFF2-40B4-BE49-F238E27FC236}">
                <a16:creationId xmlns:a16="http://schemas.microsoft.com/office/drawing/2014/main" id="{9CA0BA7C-403E-EE4E-C4DA-D879C7154E90}"/>
              </a:ext>
            </a:extLst>
          </p:cNvPr>
          <p:cNvSpPr/>
          <p:nvPr/>
        </p:nvSpPr>
        <p:spPr>
          <a:xfrm>
            <a:off x="1553497" y="1769809"/>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179438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382299"/>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406879"/>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258588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064777"/>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F75425-F939-EC22-4B61-6C255119092A}"/>
              </a:ext>
            </a:extLst>
          </p:cNvPr>
          <p:cNvCxnSpPr>
            <a:stCxn id="5" idx="4"/>
            <a:endCxn id="7" idx="0"/>
          </p:cNvCxnSpPr>
          <p:nvPr/>
        </p:nvCxnSpPr>
        <p:spPr>
          <a:xfrm flipH="1">
            <a:off x="3854249" y="2384324"/>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359745"/>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3677267"/>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297930"/>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089356"/>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6535BA-B1E9-0FA6-92A4-90D8C0355CF3}"/>
              </a:ext>
            </a:extLst>
          </p:cNvPr>
          <p:cNvCxnSpPr>
            <a:stCxn id="7" idx="6"/>
            <a:endCxn id="8" idx="2"/>
          </p:cNvCxnSpPr>
          <p:nvPr/>
        </p:nvCxnSpPr>
        <p:spPr>
          <a:xfrm flipV="1">
            <a:off x="4183629" y="2880853"/>
            <a:ext cx="1342107" cy="8209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1569660"/>
          </a:xfrm>
          <a:prstGeom prst="rect">
            <a:avLst/>
          </a:prstGeom>
          <a:noFill/>
        </p:spPr>
        <p:txBody>
          <a:bodyPr wrap="square" rtlCol="0">
            <a:spAutoFit/>
          </a:bodyPr>
          <a:lstStyle/>
          <a:p>
            <a:pPr marL="342900" indent="-342900">
              <a:buFont typeface="Arial" panose="020B0604020202020204" pitchFamily="34" charset="0"/>
              <a:buChar char="•"/>
            </a:pPr>
            <a:r>
              <a:rPr lang="en-IN" sz="2400" dirty="0"/>
              <a:t>If a graph is not connected, its </a:t>
            </a:r>
            <a:r>
              <a:rPr lang="en-IN" sz="2400" dirty="0">
                <a:solidFill>
                  <a:schemeClr val="accent1"/>
                </a:solidFill>
              </a:rPr>
              <a:t>maximum connected subgraphs </a:t>
            </a:r>
            <a:r>
              <a:rPr lang="en-IN" sz="2400" dirty="0"/>
              <a:t>are called the </a:t>
            </a:r>
            <a:r>
              <a:rPr lang="en-IN" sz="2400" dirty="0">
                <a:solidFill>
                  <a:schemeClr val="accent1"/>
                </a:solidFill>
              </a:rPr>
              <a:t>connected components</a:t>
            </a:r>
            <a:r>
              <a:rPr lang="en-IN" sz="2400" dirty="0"/>
              <a:t> of G</a:t>
            </a:r>
          </a:p>
        </p:txBody>
      </p:sp>
      <p:sp>
        <p:nvSpPr>
          <p:cNvPr id="3" name="Oval 2">
            <a:extLst>
              <a:ext uri="{FF2B5EF4-FFF2-40B4-BE49-F238E27FC236}">
                <a16:creationId xmlns:a16="http://schemas.microsoft.com/office/drawing/2014/main" id="{1E42246F-464A-FBD4-0C76-51B78E34F44F}"/>
              </a:ext>
            </a:extLst>
          </p:cNvPr>
          <p:cNvSpPr/>
          <p:nvPr/>
        </p:nvSpPr>
        <p:spPr>
          <a:xfrm>
            <a:off x="8563916" y="194678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17" name="Oval 16">
            <a:extLst>
              <a:ext uri="{FF2B5EF4-FFF2-40B4-BE49-F238E27FC236}">
                <a16:creationId xmlns:a16="http://schemas.microsoft.com/office/drawing/2014/main" id="{74528F38-0852-8AC3-DBA1-891DE6DF79C2}"/>
              </a:ext>
            </a:extLst>
          </p:cNvPr>
          <p:cNvSpPr/>
          <p:nvPr/>
        </p:nvSpPr>
        <p:spPr>
          <a:xfrm>
            <a:off x="6582712" y="3534699"/>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18" name="Oval 17">
            <a:extLst>
              <a:ext uri="{FF2B5EF4-FFF2-40B4-BE49-F238E27FC236}">
                <a16:creationId xmlns:a16="http://schemas.microsoft.com/office/drawing/2014/main" id="{5C8F1984-D9E8-8E10-0123-77400E2F41E1}"/>
              </a:ext>
            </a:extLst>
          </p:cNvPr>
          <p:cNvSpPr/>
          <p:nvPr/>
        </p:nvSpPr>
        <p:spPr>
          <a:xfrm>
            <a:off x="8554084" y="3559279"/>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p>
        </p:txBody>
      </p:sp>
      <p:sp>
        <p:nvSpPr>
          <p:cNvPr id="19" name="Oval 18">
            <a:extLst>
              <a:ext uri="{FF2B5EF4-FFF2-40B4-BE49-F238E27FC236}">
                <a16:creationId xmlns:a16="http://schemas.microsoft.com/office/drawing/2014/main" id="{788155FA-3505-EDFC-3F0D-7D67967FC948}"/>
              </a:ext>
            </a:extLst>
          </p:cNvPr>
          <p:cNvSpPr/>
          <p:nvPr/>
        </p:nvSpPr>
        <p:spPr>
          <a:xfrm>
            <a:off x="10554952" y="199103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cxnSp>
        <p:nvCxnSpPr>
          <p:cNvPr id="27" name="Straight Connector 26">
            <a:extLst>
              <a:ext uri="{FF2B5EF4-FFF2-40B4-BE49-F238E27FC236}">
                <a16:creationId xmlns:a16="http://schemas.microsoft.com/office/drawing/2014/main" id="{25B21B87-899D-C522-F214-122F7BF7CFDB}"/>
              </a:ext>
            </a:extLst>
          </p:cNvPr>
          <p:cNvCxnSpPr>
            <a:stCxn id="3" idx="3"/>
          </p:cNvCxnSpPr>
          <p:nvPr/>
        </p:nvCxnSpPr>
        <p:spPr>
          <a:xfrm flipH="1">
            <a:off x="7030067" y="2450330"/>
            <a:ext cx="1630322" cy="1226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6E0B51-0018-37FA-4411-80A71875DFA7}"/>
              </a:ext>
            </a:extLst>
          </p:cNvPr>
          <p:cNvCxnSpPr>
            <a:stCxn id="17" idx="6"/>
            <a:endCxn id="18" idx="2"/>
          </p:cNvCxnSpPr>
          <p:nvPr/>
        </p:nvCxnSpPr>
        <p:spPr>
          <a:xfrm>
            <a:off x="7241473" y="3829667"/>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B85825D-6764-E9E3-A91E-DD6C235798CC}"/>
              </a:ext>
            </a:extLst>
          </p:cNvPr>
          <p:cNvCxnSpPr>
            <a:stCxn id="18" idx="0"/>
            <a:endCxn id="3" idx="4"/>
          </p:cNvCxnSpPr>
          <p:nvPr/>
        </p:nvCxnSpPr>
        <p:spPr>
          <a:xfrm flipV="1">
            <a:off x="8883465" y="2536724"/>
            <a:ext cx="9832" cy="1022555"/>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D927B188-BE7E-BFED-8BE4-35D376F278BB}"/>
              </a:ext>
            </a:extLst>
          </p:cNvPr>
          <p:cNvSpPr/>
          <p:nvPr/>
        </p:nvSpPr>
        <p:spPr>
          <a:xfrm>
            <a:off x="3687100" y="445401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33" name="Oval 32">
            <a:extLst>
              <a:ext uri="{FF2B5EF4-FFF2-40B4-BE49-F238E27FC236}">
                <a16:creationId xmlns:a16="http://schemas.microsoft.com/office/drawing/2014/main" id="{E85A4F57-4C2F-B0AC-EEEC-92393CB6B902}"/>
              </a:ext>
            </a:extLst>
          </p:cNvPr>
          <p:cNvSpPr/>
          <p:nvPr/>
        </p:nvSpPr>
        <p:spPr>
          <a:xfrm>
            <a:off x="1705896" y="6041926"/>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34" name="Oval 33">
            <a:extLst>
              <a:ext uri="{FF2B5EF4-FFF2-40B4-BE49-F238E27FC236}">
                <a16:creationId xmlns:a16="http://schemas.microsoft.com/office/drawing/2014/main" id="{6B85DBD4-4647-842C-A6F0-49596027B016}"/>
              </a:ext>
            </a:extLst>
          </p:cNvPr>
          <p:cNvSpPr/>
          <p:nvPr/>
        </p:nvSpPr>
        <p:spPr>
          <a:xfrm>
            <a:off x="3677268" y="6066506"/>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35" name="Oval 34">
            <a:extLst>
              <a:ext uri="{FF2B5EF4-FFF2-40B4-BE49-F238E27FC236}">
                <a16:creationId xmlns:a16="http://schemas.microsoft.com/office/drawing/2014/main" id="{D323908C-28EF-38EE-ADD1-337AC9059828}"/>
              </a:ext>
            </a:extLst>
          </p:cNvPr>
          <p:cNvSpPr/>
          <p:nvPr/>
        </p:nvSpPr>
        <p:spPr>
          <a:xfrm>
            <a:off x="5678136" y="5245512"/>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36" name="Straight Connector 35">
            <a:extLst>
              <a:ext uri="{FF2B5EF4-FFF2-40B4-BE49-F238E27FC236}">
                <a16:creationId xmlns:a16="http://schemas.microsoft.com/office/drawing/2014/main" id="{97BE53A0-EC6E-EB81-D6BC-FCC701E3D0DB}"/>
              </a:ext>
            </a:extLst>
          </p:cNvPr>
          <p:cNvCxnSpPr>
            <a:endCxn id="32" idx="2"/>
          </p:cNvCxnSpPr>
          <p:nvPr/>
        </p:nvCxnSpPr>
        <p:spPr>
          <a:xfrm>
            <a:off x="2364658" y="4724404"/>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0F5A28A-1E95-F122-BE8A-BFC12390A7EA}"/>
              </a:ext>
            </a:extLst>
          </p:cNvPr>
          <p:cNvCxnSpPr>
            <a:stCxn id="32" idx="4"/>
            <a:endCxn id="34" idx="0"/>
          </p:cNvCxnSpPr>
          <p:nvPr/>
        </p:nvCxnSpPr>
        <p:spPr>
          <a:xfrm flipH="1">
            <a:off x="4006649" y="5043951"/>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3653530-E903-CA19-C119-164BA33937D7}"/>
              </a:ext>
            </a:extLst>
          </p:cNvPr>
          <p:cNvCxnSpPr>
            <a:endCxn id="33" idx="0"/>
          </p:cNvCxnSpPr>
          <p:nvPr/>
        </p:nvCxnSpPr>
        <p:spPr>
          <a:xfrm flipH="1">
            <a:off x="2035277" y="5019372"/>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7EF0E97-27B9-DFF5-EFA9-6652A19D523B}"/>
              </a:ext>
            </a:extLst>
          </p:cNvPr>
          <p:cNvCxnSpPr>
            <a:stCxn id="33" idx="6"/>
            <a:endCxn id="34" idx="2"/>
          </p:cNvCxnSpPr>
          <p:nvPr/>
        </p:nvCxnSpPr>
        <p:spPr>
          <a:xfrm>
            <a:off x="2364657" y="6336894"/>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145AD27-443A-D5FE-980F-4D60ED2A5CDB}"/>
              </a:ext>
            </a:extLst>
          </p:cNvPr>
          <p:cNvCxnSpPr>
            <a:stCxn id="33" idx="7"/>
            <a:endCxn id="32" idx="3"/>
          </p:cNvCxnSpPr>
          <p:nvPr/>
        </p:nvCxnSpPr>
        <p:spPr>
          <a:xfrm flipV="1">
            <a:off x="2268184" y="4957557"/>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1A57B-378A-6052-287D-CFEA29E44C6F}"/>
              </a:ext>
            </a:extLst>
          </p:cNvPr>
          <p:cNvCxnSpPr>
            <a:stCxn id="34" idx="6"/>
            <a:endCxn id="35" idx="2"/>
          </p:cNvCxnSpPr>
          <p:nvPr/>
        </p:nvCxnSpPr>
        <p:spPr>
          <a:xfrm flipV="1">
            <a:off x="4336029" y="5540480"/>
            <a:ext cx="1342107" cy="820994"/>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C459753F-B3D8-D606-A149-D085AF6583FC}"/>
              </a:ext>
            </a:extLst>
          </p:cNvPr>
          <p:cNvSpPr/>
          <p:nvPr/>
        </p:nvSpPr>
        <p:spPr>
          <a:xfrm>
            <a:off x="8716316" y="460641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44" name="Oval 43">
            <a:extLst>
              <a:ext uri="{FF2B5EF4-FFF2-40B4-BE49-F238E27FC236}">
                <a16:creationId xmlns:a16="http://schemas.microsoft.com/office/drawing/2014/main" id="{FF1B3460-7814-E96D-2138-4D28B306F332}"/>
              </a:ext>
            </a:extLst>
          </p:cNvPr>
          <p:cNvSpPr/>
          <p:nvPr/>
        </p:nvSpPr>
        <p:spPr>
          <a:xfrm>
            <a:off x="6735112" y="6194326"/>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45" name="Oval 44">
            <a:extLst>
              <a:ext uri="{FF2B5EF4-FFF2-40B4-BE49-F238E27FC236}">
                <a16:creationId xmlns:a16="http://schemas.microsoft.com/office/drawing/2014/main" id="{2F5ABC7E-0921-D4F2-0435-5FE917777E6E}"/>
              </a:ext>
            </a:extLst>
          </p:cNvPr>
          <p:cNvSpPr/>
          <p:nvPr/>
        </p:nvSpPr>
        <p:spPr>
          <a:xfrm>
            <a:off x="8706484" y="6218906"/>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p>
        </p:txBody>
      </p:sp>
      <p:sp>
        <p:nvSpPr>
          <p:cNvPr id="46" name="Oval 45">
            <a:extLst>
              <a:ext uri="{FF2B5EF4-FFF2-40B4-BE49-F238E27FC236}">
                <a16:creationId xmlns:a16="http://schemas.microsoft.com/office/drawing/2014/main" id="{728156DC-8CBF-DD35-8CCA-B1226861CAA0}"/>
              </a:ext>
            </a:extLst>
          </p:cNvPr>
          <p:cNvSpPr/>
          <p:nvPr/>
        </p:nvSpPr>
        <p:spPr>
          <a:xfrm>
            <a:off x="10707352" y="4650661"/>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cxnSp>
        <p:nvCxnSpPr>
          <p:cNvPr id="48" name="Straight Connector 47">
            <a:extLst>
              <a:ext uri="{FF2B5EF4-FFF2-40B4-BE49-F238E27FC236}">
                <a16:creationId xmlns:a16="http://schemas.microsoft.com/office/drawing/2014/main" id="{20D1226B-2382-2C97-EA73-A127D4A001D3}"/>
              </a:ext>
            </a:extLst>
          </p:cNvPr>
          <p:cNvCxnSpPr>
            <a:stCxn id="44" idx="6"/>
            <a:endCxn id="45" idx="2"/>
          </p:cNvCxnSpPr>
          <p:nvPr/>
        </p:nvCxnSpPr>
        <p:spPr>
          <a:xfrm>
            <a:off x="7393873" y="6489294"/>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ABAEA9D-3F5F-E449-2B6E-53B0700EDBB9}"/>
              </a:ext>
            </a:extLst>
          </p:cNvPr>
          <p:cNvCxnSpPr>
            <a:stCxn id="45" idx="0"/>
            <a:endCxn id="43" idx="4"/>
          </p:cNvCxnSpPr>
          <p:nvPr/>
        </p:nvCxnSpPr>
        <p:spPr>
          <a:xfrm flipV="1">
            <a:off x="9035865" y="5196351"/>
            <a:ext cx="9832" cy="1022555"/>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CEB3E8B2-423D-E877-1917-58C7A1159ED1}"/>
              </a:ext>
            </a:extLst>
          </p:cNvPr>
          <p:cNvSpPr/>
          <p:nvPr/>
        </p:nvSpPr>
        <p:spPr>
          <a:xfrm>
            <a:off x="1705897" y="4439273"/>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1833241E-EA89-7DC9-0791-0AE8A635655E}"/>
                  </a:ext>
                </a:extLst>
              </p14:cNvPr>
              <p14:cNvContentPartPr/>
              <p14:nvPr/>
            </p14:nvContentPartPr>
            <p14:xfrm>
              <a:off x="155520" y="1541520"/>
              <a:ext cx="11760480" cy="5316480"/>
            </p14:xfrm>
          </p:contentPart>
        </mc:Choice>
        <mc:Fallback xmlns="">
          <p:pic>
            <p:nvPicPr>
              <p:cNvPr id="20" name="Ink 19">
                <a:extLst>
                  <a:ext uri="{FF2B5EF4-FFF2-40B4-BE49-F238E27FC236}">
                    <a16:creationId xmlns:a16="http://schemas.microsoft.com/office/drawing/2014/main" id="{1833241E-EA89-7DC9-0791-0AE8A635655E}"/>
                  </a:ext>
                </a:extLst>
              </p:cNvPr>
              <p:cNvPicPr/>
              <p:nvPr/>
            </p:nvPicPr>
            <p:blipFill>
              <a:blip r:embed="rId4"/>
              <a:stretch>
                <a:fillRect/>
              </a:stretch>
            </p:blipFill>
            <p:spPr>
              <a:xfrm>
                <a:off x="146160" y="1532160"/>
                <a:ext cx="11779200" cy="5335200"/>
              </a:xfrm>
              <a:prstGeom prst="rect">
                <a:avLst/>
              </a:prstGeom>
            </p:spPr>
          </p:pic>
        </mc:Fallback>
      </mc:AlternateContent>
    </p:spTree>
    <p:extLst>
      <p:ext uri="{BB962C8B-B14F-4D97-AF65-F5344CB8AC3E}">
        <p14:creationId xmlns:p14="http://schemas.microsoft.com/office/powerpoint/2010/main" val="424696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6CBE-9AF1-1CD3-0FA6-BB2BE46F803D}"/>
              </a:ext>
            </a:extLst>
          </p:cNvPr>
          <p:cNvSpPr>
            <a:spLocks noGrp="1"/>
          </p:cNvSpPr>
          <p:nvPr>
            <p:ph type="title"/>
          </p:nvPr>
        </p:nvSpPr>
        <p:spPr/>
        <p:txBody>
          <a:bodyPr/>
          <a:lstStyle/>
          <a:p>
            <a:r>
              <a:rPr lang="en-US" dirty="0"/>
              <a:t>Priority Queues</a:t>
            </a:r>
            <a:endParaRPr lang="en-IN" dirty="0"/>
          </a:p>
        </p:txBody>
      </p:sp>
      <p:sp>
        <p:nvSpPr>
          <p:cNvPr id="3" name="Content Placeholder 2">
            <a:extLst>
              <a:ext uri="{FF2B5EF4-FFF2-40B4-BE49-F238E27FC236}">
                <a16:creationId xmlns:a16="http://schemas.microsoft.com/office/drawing/2014/main" id="{B59BB9F5-ED45-AB14-A305-7E331BEF29D9}"/>
              </a:ext>
            </a:extLst>
          </p:cNvPr>
          <p:cNvSpPr>
            <a:spLocks noGrp="1"/>
          </p:cNvSpPr>
          <p:nvPr>
            <p:ph idx="1"/>
          </p:nvPr>
        </p:nvSpPr>
        <p:spPr/>
        <p:txBody>
          <a:bodyPr/>
          <a:lstStyle/>
          <a:p>
            <a:r>
              <a:rPr lang="en-US" dirty="0"/>
              <a:t>There are two types of priority queues</a:t>
            </a:r>
          </a:p>
          <a:p>
            <a:pPr lvl="1"/>
            <a:r>
              <a:rPr lang="en-US" dirty="0"/>
              <a:t>max-priority queue</a:t>
            </a:r>
          </a:p>
          <a:p>
            <a:pPr lvl="1"/>
            <a:r>
              <a:rPr lang="en-US" dirty="0"/>
              <a:t>min-priority queue</a:t>
            </a:r>
            <a:endParaRPr lang="en-IN" dirty="0"/>
          </a:p>
        </p:txBody>
      </p:sp>
    </p:spTree>
    <p:extLst>
      <p:ext uri="{BB962C8B-B14F-4D97-AF65-F5344CB8AC3E}">
        <p14:creationId xmlns:p14="http://schemas.microsoft.com/office/powerpoint/2010/main" val="2435170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Connected components</a:t>
            </a:r>
          </a:p>
        </p:txBody>
      </p:sp>
      <p:sp>
        <p:nvSpPr>
          <p:cNvPr id="4" name="Oval 3">
            <a:extLst>
              <a:ext uri="{FF2B5EF4-FFF2-40B4-BE49-F238E27FC236}">
                <a16:creationId xmlns:a16="http://schemas.microsoft.com/office/drawing/2014/main" id="{9CA0BA7C-403E-EE4E-C4DA-D879C7154E90}"/>
              </a:ext>
            </a:extLst>
          </p:cNvPr>
          <p:cNvSpPr/>
          <p:nvPr/>
        </p:nvSpPr>
        <p:spPr>
          <a:xfrm>
            <a:off x="1553497" y="172064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17452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33313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35771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2536721"/>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015613"/>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F75425-F939-EC22-4B61-6C255119092A}"/>
              </a:ext>
            </a:extLst>
          </p:cNvPr>
          <p:cNvCxnSpPr>
            <a:stCxn id="5" idx="4"/>
            <a:endCxn id="7" idx="0"/>
          </p:cNvCxnSpPr>
          <p:nvPr/>
        </p:nvCxnSpPr>
        <p:spPr>
          <a:xfrm flipH="1">
            <a:off x="3854249" y="2335160"/>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310581"/>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3628103"/>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248766"/>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040192"/>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6535BA-B1E9-0FA6-92A4-90D8C0355CF3}"/>
              </a:ext>
            </a:extLst>
          </p:cNvPr>
          <p:cNvCxnSpPr>
            <a:stCxn id="7" idx="6"/>
            <a:endCxn id="8" idx="2"/>
          </p:cNvCxnSpPr>
          <p:nvPr/>
        </p:nvCxnSpPr>
        <p:spPr>
          <a:xfrm flipV="1">
            <a:off x="4183629" y="2831689"/>
            <a:ext cx="1342107" cy="8209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1569660"/>
          </a:xfrm>
          <a:prstGeom prst="rect">
            <a:avLst/>
          </a:prstGeom>
          <a:noFill/>
        </p:spPr>
        <p:txBody>
          <a:bodyPr wrap="square" rtlCol="0">
            <a:spAutoFit/>
          </a:bodyPr>
          <a:lstStyle/>
          <a:p>
            <a:pPr marL="342900" indent="-342900">
              <a:buFont typeface="Arial" panose="020B0604020202020204" pitchFamily="34" charset="0"/>
              <a:buChar char="•"/>
            </a:pPr>
            <a:r>
              <a:rPr lang="en-IN" sz="2400" dirty="0"/>
              <a:t>If a graph is not connected, its </a:t>
            </a:r>
            <a:r>
              <a:rPr lang="en-IN" sz="2400" dirty="0">
                <a:solidFill>
                  <a:schemeClr val="accent1"/>
                </a:solidFill>
              </a:rPr>
              <a:t>maximum connected subgraphs </a:t>
            </a:r>
            <a:r>
              <a:rPr lang="en-IN" sz="2400" dirty="0"/>
              <a:t>are called the </a:t>
            </a:r>
            <a:r>
              <a:rPr lang="en-IN" sz="2400" dirty="0">
                <a:solidFill>
                  <a:schemeClr val="accent1"/>
                </a:solidFill>
              </a:rPr>
              <a:t>connected</a:t>
            </a:r>
            <a:r>
              <a:rPr lang="en-IN" sz="2400" dirty="0"/>
              <a:t> </a:t>
            </a:r>
            <a:r>
              <a:rPr lang="en-IN" sz="2400" dirty="0">
                <a:solidFill>
                  <a:schemeClr val="accent1"/>
                </a:solidFill>
              </a:rPr>
              <a:t>components</a:t>
            </a:r>
            <a:r>
              <a:rPr lang="en-IN" sz="2400" dirty="0"/>
              <a:t> of G</a:t>
            </a:r>
          </a:p>
        </p:txBody>
      </p:sp>
      <p:sp>
        <p:nvSpPr>
          <p:cNvPr id="3" name="Oval 2">
            <a:extLst>
              <a:ext uri="{FF2B5EF4-FFF2-40B4-BE49-F238E27FC236}">
                <a16:creationId xmlns:a16="http://schemas.microsoft.com/office/drawing/2014/main" id="{1E42246F-464A-FBD4-0C76-51B78E34F44F}"/>
              </a:ext>
            </a:extLst>
          </p:cNvPr>
          <p:cNvSpPr/>
          <p:nvPr/>
        </p:nvSpPr>
        <p:spPr>
          <a:xfrm>
            <a:off x="8563916" y="18976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17" name="Oval 16">
            <a:extLst>
              <a:ext uri="{FF2B5EF4-FFF2-40B4-BE49-F238E27FC236}">
                <a16:creationId xmlns:a16="http://schemas.microsoft.com/office/drawing/2014/main" id="{74528F38-0852-8AC3-DBA1-891DE6DF79C2}"/>
              </a:ext>
            </a:extLst>
          </p:cNvPr>
          <p:cNvSpPr/>
          <p:nvPr/>
        </p:nvSpPr>
        <p:spPr>
          <a:xfrm>
            <a:off x="6582712" y="348553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18" name="Oval 17">
            <a:extLst>
              <a:ext uri="{FF2B5EF4-FFF2-40B4-BE49-F238E27FC236}">
                <a16:creationId xmlns:a16="http://schemas.microsoft.com/office/drawing/2014/main" id="{5C8F1984-D9E8-8E10-0123-77400E2F41E1}"/>
              </a:ext>
            </a:extLst>
          </p:cNvPr>
          <p:cNvSpPr/>
          <p:nvPr/>
        </p:nvSpPr>
        <p:spPr>
          <a:xfrm>
            <a:off x="8554084" y="351011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p>
        </p:txBody>
      </p:sp>
      <p:sp>
        <p:nvSpPr>
          <p:cNvPr id="19" name="Oval 18">
            <a:extLst>
              <a:ext uri="{FF2B5EF4-FFF2-40B4-BE49-F238E27FC236}">
                <a16:creationId xmlns:a16="http://schemas.microsoft.com/office/drawing/2014/main" id="{788155FA-3505-EDFC-3F0D-7D67967FC948}"/>
              </a:ext>
            </a:extLst>
          </p:cNvPr>
          <p:cNvSpPr/>
          <p:nvPr/>
        </p:nvSpPr>
        <p:spPr>
          <a:xfrm>
            <a:off x="10554952" y="1941870"/>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cxnSp>
        <p:nvCxnSpPr>
          <p:cNvPr id="27" name="Straight Connector 26">
            <a:extLst>
              <a:ext uri="{FF2B5EF4-FFF2-40B4-BE49-F238E27FC236}">
                <a16:creationId xmlns:a16="http://schemas.microsoft.com/office/drawing/2014/main" id="{25B21B87-899D-C522-F214-122F7BF7CFDB}"/>
              </a:ext>
            </a:extLst>
          </p:cNvPr>
          <p:cNvCxnSpPr>
            <a:stCxn id="3" idx="3"/>
          </p:cNvCxnSpPr>
          <p:nvPr/>
        </p:nvCxnSpPr>
        <p:spPr>
          <a:xfrm flipH="1">
            <a:off x="7030067" y="2401166"/>
            <a:ext cx="1630322" cy="1226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6E0B51-0018-37FA-4411-80A71875DFA7}"/>
              </a:ext>
            </a:extLst>
          </p:cNvPr>
          <p:cNvCxnSpPr>
            <a:stCxn id="17" idx="6"/>
            <a:endCxn id="18" idx="2"/>
          </p:cNvCxnSpPr>
          <p:nvPr/>
        </p:nvCxnSpPr>
        <p:spPr>
          <a:xfrm>
            <a:off x="7241473" y="3780503"/>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B85825D-6764-E9E3-A91E-DD6C235798CC}"/>
              </a:ext>
            </a:extLst>
          </p:cNvPr>
          <p:cNvCxnSpPr>
            <a:stCxn id="18" idx="0"/>
            <a:endCxn id="3" idx="4"/>
          </p:cNvCxnSpPr>
          <p:nvPr/>
        </p:nvCxnSpPr>
        <p:spPr>
          <a:xfrm flipV="1">
            <a:off x="8883465" y="2487560"/>
            <a:ext cx="9832" cy="1022555"/>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5955F3B-B1B0-2B62-289A-2A46E4240989}"/>
              </a:ext>
            </a:extLst>
          </p:cNvPr>
          <p:cNvSpPr/>
          <p:nvPr/>
        </p:nvSpPr>
        <p:spPr>
          <a:xfrm>
            <a:off x="1558412" y="4429433"/>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21" name="Oval 20">
            <a:extLst>
              <a:ext uri="{FF2B5EF4-FFF2-40B4-BE49-F238E27FC236}">
                <a16:creationId xmlns:a16="http://schemas.microsoft.com/office/drawing/2014/main" id="{A22A413A-3E5E-5B43-80B8-66EEFA2F7BF5}"/>
              </a:ext>
            </a:extLst>
          </p:cNvPr>
          <p:cNvSpPr/>
          <p:nvPr/>
        </p:nvSpPr>
        <p:spPr>
          <a:xfrm>
            <a:off x="3539615" y="4454012"/>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22" name="Oval 21">
            <a:extLst>
              <a:ext uri="{FF2B5EF4-FFF2-40B4-BE49-F238E27FC236}">
                <a16:creationId xmlns:a16="http://schemas.microsoft.com/office/drawing/2014/main" id="{28C9C99C-FE76-41F0-BBB0-D25F6F72EE0F}"/>
              </a:ext>
            </a:extLst>
          </p:cNvPr>
          <p:cNvSpPr/>
          <p:nvPr/>
        </p:nvSpPr>
        <p:spPr>
          <a:xfrm>
            <a:off x="1558411" y="6041923"/>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23" name="Oval 22">
            <a:extLst>
              <a:ext uri="{FF2B5EF4-FFF2-40B4-BE49-F238E27FC236}">
                <a16:creationId xmlns:a16="http://schemas.microsoft.com/office/drawing/2014/main" id="{F7AE1675-68BB-2630-AD41-E4D6EEAC0F12}"/>
              </a:ext>
            </a:extLst>
          </p:cNvPr>
          <p:cNvSpPr/>
          <p:nvPr/>
        </p:nvSpPr>
        <p:spPr>
          <a:xfrm>
            <a:off x="3529783" y="6066503"/>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24" name="Oval 23">
            <a:extLst>
              <a:ext uri="{FF2B5EF4-FFF2-40B4-BE49-F238E27FC236}">
                <a16:creationId xmlns:a16="http://schemas.microsoft.com/office/drawing/2014/main" id="{C32A9659-BD2A-2A83-E4A3-3ABD740A8042}"/>
              </a:ext>
            </a:extLst>
          </p:cNvPr>
          <p:cNvSpPr/>
          <p:nvPr/>
        </p:nvSpPr>
        <p:spPr>
          <a:xfrm>
            <a:off x="5530651" y="5245509"/>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25" name="Straight Connector 24">
            <a:extLst>
              <a:ext uri="{FF2B5EF4-FFF2-40B4-BE49-F238E27FC236}">
                <a16:creationId xmlns:a16="http://schemas.microsoft.com/office/drawing/2014/main" id="{8D5EEF9C-3F2C-D463-55D6-E46EC0F0FA50}"/>
              </a:ext>
            </a:extLst>
          </p:cNvPr>
          <p:cNvCxnSpPr>
            <a:stCxn id="20" idx="6"/>
            <a:endCxn id="21" idx="2"/>
          </p:cNvCxnSpPr>
          <p:nvPr/>
        </p:nvCxnSpPr>
        <p:spPr>
          <a:xfrm>
            <a:off x="2217173" y="4724401"/>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E98FB2-13BB-B56B-BEAC-033C471EFE87}"/>
              </a:ext>
            </a:extLst>
          </p:cNvPr>
          <p:cNvCxnSpPr>
            <a:stCxn id="21" idx="4"/>
            <a:endCxn id="23" idx="0"/>
          </p:cNvCxnSpPr>
          <p:nvPr/>
        </p:nvCxnSpPr>
        <p:spPr>
          <a:xfrm flipH="1">
            <a:off x="3859164" y="5043948"/>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5720349-3CA8-B6DD-C146-C53C95AFE390}"/>
              </a:ext>
            </a:extLst>
          </p:cNvPr>
          <p:cNvCxnSpPr>
            <a:stCxn id="20" idx="4"/>
            <a:endCxn id="22" idx="0"/>
          </p:cNvCxnSpPr>
          <p:nvPr/>
        </p:nvCxnSpPr>
        <p:spPr>
          <a:xfrm flipH="1">
            <a:off x="1887792" y="5019369"/>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B488A5F-1F20-0361-AA94-5E7F6D84DAAE}"/>
              </a:ext>
            </a:extLst>
          </p:cNvPr>
          <p:cNvCxnSpPr>
            <a:stCxn id="22" idx="6"/>
            <a:endCxn id="23" idx="2"/>
          </p:cNvCxnSpPr>
          <p:nvPr/>
        </p:nvCxnSpPr>
        <p:spPr>
          <a:xfrm>
            <a:off x="2217172" y="6336891"/>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887ADF-F02F-FB07-362A-A2146219A2E2}"/>
              </a:ext>
            </a:extLst>
          </p:cNvPr>
          <p:cNvCxnSpPr>
            <a:stCxn id="22" idx="7"/>
            <a:endCxn id="21" idx="3"/>
          </p:cNvCxnSpPr>
          <p:nvPr/>
        </p:nvCxnSpPr>
        <p:spPr>
          <a:xfrm flipV="1">
            <a:off x="2120699" y="4957554"/>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C549705-E22F-73D4-0408-CA148F6DAB81}"/>
              </a:ext>
            </a:extLst>
          </p:cNvPr>
          <p:cNvCxnSpPr>
            <a:stCxn id="21" idx="6"/>
            <a:endCxn id="24" idx="2"/>
          </p:cNvCxnSpPr>
          <p:nvPr/>
        </p:nvCxnSpPr>
        <p:spPr>
          <a:xfrm>
            <a:off x="4198376" y="4748980"/>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E70F5A-1FCA-FFBF-C274-DC607C478616}"/>
              </a:ext>
            </a:extLst>
          </p:cNvPr>
          <p:cNvCxnSpPr>
            <a:stCxn id="23" idx="6"/>
            <a:endCxn id="24" idx="2"/>
          </p:cNvCxnSpPr>
          <p:nvPr/>
        </p:nvCxnSpPr>
        <p:spPr>
          <a:xfrm flipV="1">
            <a:off x="4188544" y="5540477"/>
            <a:ext cx="1342107" cy="820994"/>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EA4E40A0-4D4D-7E2D-7961-C2A6A14DC631}"/>
              </a:ext>
            </a:extLst>
          </p:cNvPr>
          <p:cNvSpPr/>
          <p:nvPr/>
        </p:nvSpPr>
        <p:spPr>
          <a:xfrm>
            <a:off x="8568831" y="4606412"/>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36" name="Oval 35">
            <a:extLst>
              <a:ext uri="{FF2B5EF4-FFF2-40B4-BE49-F238E27FC236}">
                <a16:creationId xmlns:a16="http://schemas.microsoft.com/office/drawing/2014/main" id="{802B5D51-4187-12A1-6778-017719CC14DC}"/>
              </a:ext>
            </a:extLst>
          </p:cNvPr>
          <p:cNvSpPr/>
          <p:nvPr/>
        </p:nvSpPr>
        <p:spPr>
          <a:xfrm>
            <a:off x="6587627" y="6194323"/>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37" name="Oval 36">
            <a:extLst>
              <a:ext uri="{FF2B5EF4-FFF2-40B4-BE49-F238E27FC236}">
                <a16:creationId xmlns:a16="http://schemas.microsoft.com/office/drawing/2014/main" id="{005B2D62-DA2F-8B8C-3989-4C49682E3A6C}"/>
              </a:ext>
            </a:extLst>
          </p:cNvPr>
          <p:cNvSpPr/>
          <p:nvPr/>
        </p:nvSpPr>
        <p:spPr>
          <a:xfrm>
            <a:off x="8558999" y="6218903"/>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p>
        </p:txBody>
      </p:sp>
      <p:sp>
        <p:nvSpPr>
          <p:cNvPr id="38" name="Oval 37">
            <a:extLst>
              <a:ext uri="{FF2B5EF4-FFF2-40B4-BE49-F238E27FC236}">
                <a16:creationId xmlns:a16="http://schemas.microsoft.com/office/drawing/2014/main" id="{29EB4991-5832-16C3-0297-451A610CC0FB}"/>
              </a:ext>
            </a:extLst>
          </p:cNvPr>
          <p:cNvSpPr/>
          <p:nvPr/>
        </p:nvSpPr>
        <p:spPr>
          <a:xfrm>
            <a:off x="10559867" y="465065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cxnSp>
        <p:nvCxnSpPr>
          <p:cNvPr id="39" name="Straight Connector 38">
            <a:extLst>
              <a:ext uri="{FF2B5EF4-FFF2-40B4-BE49-F238E27FC236}">
                <a16:creationId xmlns:a16="http://schemas.microsoft.com/office/drawing/2014/main" id="{4650852B-F7AC-E8B8-CC7F-7EB1D74A9490}"/>
              </a:ext>
            </a:extLst>
          </p:cNvPr>
          <p:cNvCxnSpPr>
            <a:stCxn id="35" idx="3"/>
          </p:cNvCxnSpPr>
          <p:nvPr/>
        </p:nvCxnSpPr>
        <p:spPr>
          <a:xfrm flipH="1">
            <a:off x="7034982" y="5109954"/>
            <a:ext cx="1630322" cy="1226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1476C9-B92F-F626-543A-4B049056DC1B}"/>
              </a:ext>
            </a:extLst>
          </p:cNvPr>
          <p:cNvCxnSpPr>
            <a:stCxn id="36" idx="6"/>
            <a:endCxn id="37" idx="2"/>
          </p:cNvCxnSpPr>
          <p:nvPr/>
        </p:nvCxnSpPr>
        <p:spPr>
          <a:xfrm>
            <a:off x="7246388" y="6489291"/>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A3701B9-27E3-56E0-54A4-3543C0B786C8}"/>
              </a:ext>
            </a:extLst>
          </p:cNvPr>
          <p:cNvCxnSpPr>
            <a:stCxn id="37" idx="0"/>
            <a:endCxn id="35" idx="4"/>
          </p:cNvCxnSpPr>
          <p:nvPr/>
        </p:nvCxnSpPr>
        <p:spPr>
          <a:xfrm flipV="1">
            <a:off x="8888380" y="5196348"/>
            <a:ext cx="9832" cy="102255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2" name="Ink 41">
                <a:extLst>
                  <a:ext uri="{FF2B5EF4-FFF2-40B4-BE49-F238E27FC236}">
                    <a16:creationId xmlns:a16="http://schemas.microsoft.com/office/drawing/2014/main" id="{76884D9D-8FB6-687B-BCE7-CFC05B710CBA}"/>
                  </a:ext>
                </a:extLst>
              </p14:cNvPr>
              <p14:cNvContentPartPr/>
              <p14:nvPr/>
            </p14:nvContentPartPr>
            <p14:xfrm>
              <a:off x="756000" y="1517040"/>
              <a:ext cx="10853280" cy="5209560"/>
            </p14:xfrm>
          </p:contentPart>
        </mc:Choice>
        <mc:Fallback xmlns="">
          <p:pic>
            <p:nvPicPr>
              <p:cNvPr id="42" name="Ink 41">
                <a:extLst>
                  <a:ext uri="{FF2B5EF4-FFF2-40B4-BE49-F238E27FC236}">
                    <a16:creationId xmlns:a16="http://schemas.microsoft.com/office/drawing/2014/main" id="{76884D9D-8FB6-687B-BCE7-CFC05B710CBA}"/>
                  </a:ext>
                </a:extLst>
              </p:cNvPr>
              <p:cNvPicPr/>
              <p:nvPr/>
            </p:nvPicPr>
            <p:blipFill>
              <a:blip r:embed="rId4"/>
              <a:stretch>
                <a:fillRect/>
              </a:stretch>
            </p:blipFill>
            <p:spPr>
              <a:xfrm>
                <a:off x="746640" y="1507680"/>
                <a:ext cx="10872000" cy="5228280"/>
              </a:xfrm>
              <a:prstGeom prst="rect">
                <a:avLst/>
              </a:prstGeom>
            </p:spPr>
          </p:pic>
        </mc:Fallback>
      </mc:AlternateContent>
    </p:spTree>
    <p:extLst>
      <p:ext uri="{BB962C8B-B14F-4D97-AF65-F5344CB8AC3E}">
        <p14:creationId xmlns:p14="http://schemas.microsoft.com/office/powerpoint/2010/main" val="2195427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Tree</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F75425-F939-EC22-4B61-6C255119092A}"/>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6535BA-B1E9-0FA6-92A4-90D8C0355CF3}"/>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085094-AC2E-E7C4-91EE-37639A3ED81B}"/>
              </a:ext>
            </a:extLst>
          </p:cNvPr>
          <p:cNvSpPr txBox="1"/>
          <p:nvPr/>
        </p:nvSpPr>
        <p:spPr>
          <a:xfrm>
            <a:off x="7030067" y="196643"/>
            <a:ext cx="4886020" cy="3046988"/>
          </a:xfrm>
          <a:prstGeom prst="rect">
            <a:avLst/>
          </a:prstGeom>
          <a:noFill/>
        </p:spPr>
        <p:txBody>
          <a:bodyPr wrap="square" rtlCol="0">
            <a:spAutoFit/>
          </a:bodyPr>
          <a:lstStyle/>
          <a:p>
            <a:pPr marL="342900" indent="-342900">
              <a:buFont typeface="Arial" panose="020B0604020202020204" pitchFamily="34" charset="0"/>
              <a:buChar char="•"/>
            </a:pPr>
            <a:r>
              <a:rPr lang="en-IN" sz="2400" dirty="0"/>
              <a:t>A </a:t>
            </a:r>
            <a:r>
              <a:rPr lang="en-IN" sz="2400" dirty="0">
                <a:solidFill>
                  <a:schemeClr val="accent1"/>
                </a:solidFill>
              </a:rPr>
              <a:t>tree</a:t>
            </a:r>
            <a:r>
              <a:rPr lang="en-IN" sz="2400" dirty="0"/>
              <a:t> is </a:t>
            </a:r>
            <a:r>
              <a:rPr lang="en-IN" sz="2400" dirty="0">
                <a:solidFill>
                  <a:schemeClr val="accent1"/>
                </a:solidFill>
              </a:rPr>
              <a:t>connected graph </a:t>
            </a:r>
            <a:r>
              <a:rPr lang="en-IN" sz="2400" dirty="0"/>
              <a:t>without </a:t>
            </a:r>
            <a:r>
              <a:rPr lang="en-IN" sz="2400" dirty="0">
                <a:solidFill>
                  <a:schemeClr val="accent1"/>
                </a:solidFill>
              </a:rPr>
              <a:t>cycles</a:t>
            </a:r>
          </a:p>
          <a:p>
            <a:pPr marL="800100" lvl="1" indent="-342900">
              <a:buFont typeface="Arial" panose="020B0604020202020204" pitchFamily="34" charset="0"/>
              <a:buChar char="•"/>
            </a:pPr>
            <a:r>
              <a:rPr lang="en-IN" sz="2400" dirty="0"/>
              <a:t>No notion of a </a:t>
            </a:r>
            <a:r>
              <a:rPr lang="en-IN" sz="2400" dirty="0">
                <a:solidFill>
                  <a:schemeClr val="accent1"/>
                </a:solidFill>
              </a:rPr>
              <a:t>root node</a:t>
            </a:r>
            <a:r>
              <a:rPr lang="en-IN" sz="2400" dirty="0"/>
              <a:t>, unlike the </a:t>
            </a:r>
            <a:r>
              <a:rPr lang="en-IN" sz="2400" dirty="0">
                <a:solidFill>
                  <a:schemeClr val="accent1"/>
                </a:solidFill>
              </a:rPr>
              <a:t>rooted tree </a:t>
            </a:r>
            <a:r>
              <a:rPr lang="en-IN" sz="2400" dirty="0"/>
              <a:t>that we discussed earlier</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Is this a </a:t>
            </a:r>
            <a:r>
              <a:rPr lang="en-IN" sz="2400" dirty="0">
                <a:solidFill>
                  <a:schemeClr val="accent1"/>
                </a:solidFill>
              </a:rPr>
              <a:t>tree</a:t>
            </a:r>
            <a:r>
              <a:rPr lang="en-IN" sz="2400" dirty="0"/>
              <a:t>?</a:t>
            </a:r>
          </a:p>
          <a:p>
            <a:pPr marL="342900" indent="-342900">
              <a:buFont typeface="Arial" panose="020B0604020202020204" pitchFamily="34" charset="0"/>
              <a:buChar char="•"/>
            </a:pPr>
            <a:endParaRPr lang="en-IN" sz="2400"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DDE921D-E790-0852-2912-A1FD0BF35980}"/>
                  </a:ext>
                </a:extLst>
              </p14:cNvPr>
              <p14:cNvContentPartPr/>
              <p14:nvPr/>
            </p14:nvContentPartPr>
            <p14:xfrm>
              <a:off x="8709120" y="2768760"/>
              <a:ext cx="503280" cy="416520"/>
            </p14:xfrm>
          </p:contentPart>
        </mc:Choice>
        <mc:Fallback xmlns="">
          <p:pic>
            <p:nvPicPr>
              <p:cNvPr id="3" name="Ink 2">
                <a:extLst>
                  <a:ext uri="{FF2B5EF4-FFF2-40B4-BE49-F238E27FC236}">
                    <a16:creationId xmlns:a16="http://schemas.microsoft.com/office/drawing/2014/main" id="{8DDE921D-E790-0852-2912-A1FD0BF35980}"/>
                  </a:ext>
                </a:extLst>
              </p:cNvPr>
              <p:cNvPicPr/>
              <p:nvPr/>
            </p:nvPicPr>
            <p:blipFill>
              <a:blip r:embed="rId4"/>
              <a:stretch>
                <a:fillRect/>
              </a:stretch>
            </p:blipFill>
            <p:spPr>
              <a:xfrm>
                <a:off x="8699760" y="2759400"/>
                <a:ext cx="522000" cy="435240"/>
              </a:xfrm>
              <a:prstGeom prst="rect">
                <a:avLst/>
              </a:prstGeom>
            </p:spPr>
          </p:pic>
        </mc:Fallback>
      </mc:AlternateContent>
    </p:spTree>
    <p:extLst>
      <p:ext uri="{BB962C8B-B14F-4D97-AF65-F5344CB8AC3E}">
        <p14:creationId xmlns:p14="http://schemas.microsoft.com/office/powerpoint/2010/main" val="18291062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Tree</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F75425-F939-EC22-4B61-6C255119092A}"/>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1465451-E99D-2953-5ECD-C06A4C144297}"/>
                  </a:ext>
                </a:extLst>
              </p14:cNvPr>
              <p14:cNvContentPartPr/>
              <p14:nvPr/>
            </p14:nvContentPartPr>
            <p14:xfrm>
              <a:off x="8862840" y="2932200"/>
              <a:ext cx="563040" cy="290160"/>
            </p14:xfrm>
          </p:contentPart>
        </mc:Choice>
        <mc:Fallback xmlns="">
          <p:pic>
            <p:nvPicPr>
              <p:cNvPr id="3" name="Ink 2">
                <a:extLst>
                  <a:ext uri="{FF2B5EF4-FFF2-40B4-BE49-F238E27FC236}">
                    <a16:creationId xmlns:a16="http://schemas.microsoft.com/office/drawing/2014/main" id="{F1465451-E99D-2953-5ECD-C06A4C144297}"/>
                  </a:ext>
                </a:extLst>
              </p:cNvPr>
              <p:cNvPicPr/>
              <p:nvPr/>
            </p:nvPicPr>
            <p:blipFill>
              <a:blip r:embed="rId4"/>
              <a:stretch>
                <a:fillRect/>
              </a:stretch>
            </p:blipFill>
            <p:spPr>
              <a:xfrm>
                <a:off x="8853480" y="2922840"/>
                <a:ext cx="581760" cy="308880"/>
              </a:xfrm>
              <a:prstGeom prst="rect">
                <a:avLst/>
              </a:prstGeom>
            </p:spPr>
          </p:pic>
        </mc:Fallback>
      </mc:AlternateContent>
      <p:sp>
        <p:nvSpPr>
          <p:cNvPr id="15" name="TextBox 14">
            <a:extLst>
              <a:ext uri="{FF2B5EF4-FFF2-40B4-BE49-F238E27FC236}">
                <a16:creationId xmlns:a16="http://schemas.microsoft.com/office/drawing/2014/main" id="{30A48394-984A-00EA-DDE6-9F23754E9EE9}"/>
              </a:ext>
            </a:extLst>
          </p:cNvPr>
          <p:cNvSpPr txBox="1"/>
          <p:nvPr/>
        </p:nvSpPr>
        <p:spPr>
          <a:xfrm>
            <a:off x="7030067" y="196643"/>
            <a:ext cx="4886020" cy="3046988"/>
          </a:xfrm>
          <a:prstGeom prst="rect">
            <a:avLst/>
          </a:prstGeom>
          <a:noFill/>
        </p:spPr>
        <p:txBody>
          <a:bodyPr wrap="square" rtlCol="0">
            <a:spAutoFit/>
          </a:bodyPr>
          <a:lstStyle/>
          <a:p>
            <a:pPr marL="342900" indent="-342900">
              <a:buFont typeface="Arial" panose="020B0604020202020204" pitchFamily="34" charset="0"/>
              <a:buChar char="•"/>
            </a:pPr>
            <a:r>
              <a:rPr lang="en-IN" sz="2400" dirty="0"/>
              <a:t>A </a:t>
            </a:r>
            <a:r>
              <a:rPr lang="en-IN" sz="2400" dirty="0">
                <a:solidFill>
                  <a:schemeClr val="accent1"/>
                </a:solidFill>
              </a:rPr>
              <a:t>tree</a:t>
            </a:r>
            <a:r>
              <a:rPr lang="en-IN" sz="2400" dirty="0"/>
              <a:t> is </a:t>
            </a:r>
            <a:r>
              <a:rPr lang="en-IN" sz="2400" dirty="0">
                <a:solidFill>
                  <a:schemeClr val="accent1"/>
                </a:solidFill>
              </a:rPr>
              <a:t>connected graph </a:t>
            </a:r>
            <a:r>
              <a:rPr lang="en-IN" sz="2400" dirty="0"/>
              <a:t>without </a:t>
            </a:r>
            <a:r>
              <a:rPr lang="en-IN" sz="2400" dirty="0">
                <a:solidFill>
                  <a:schemeClr val="accent1"/>
                </a:solidFill>
              </a:rPr>
              <a:t>cycles</a:t>
            </a:r>
          </a:p>
          <a:p>
            <a:pPr marL="800100" lvl="1" indent="-342900">
              <a:buFont typeface="Arial" panose="020B0604020202020204" pitchFamily="34" charset="0"/>
              <a:buChar char="•"/>
            </a:pPr>
            <a:r>
              <a:rPr lang="en-IN" sz="2400" dirty="0"/>
              <a:t>No notion of a </a:t>
            </a:r>
            <a:r>
              <a:rPr lang="en-IN" sz="2400" dirty="0">
                <a:solidFill>
                  <a:schemeClr val="accent1"/>
                </a:solidFill>
              </a:rPr>
              <a:t>root node</a:t>
            </a:r>
            <a:r>
              <a:rPr lang="en-IN" sz="2400" dirty="0"/>
              <a:t>, unlike the </a:t>
            </a:r>
            <a:r>
              <a:rPr lang="en-IN" sz="2400" dirty="0">
                <a:solidFill>
                  <a:schemeClr val="accent1"/>
                </a:solidFill>
              </a:rPr>
              <a:t>rooted tree </a:t>
            </a:r>
            <a:r>
              <a:rPr lang="en-IN" sz="2400" dirty="0"/>
              <a:t>that we discussed earlier</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Is this a </a:t>
            </a:r>
            <a:r>
              <a:rPr lang="en-IN" sz="2400" dirty="0">
                <a:solidFill>
                  <a:schemeClr val="accent1"/>
                </a:solidFill>
              </a:rPr>
              <a:t>tree</a:t>
            </a:r>
            <a:r>
              <a:rPr lang="en-IN" sz="2400" dirty="0"/>
              <a:t>?</a:t>
            </a:r>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3797897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Tree</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9" name="Straight Connector 8">
            <a:extLst>
              <a:ext uri="{FF2B5EF4-FFF2-40B4-BE49-F238E27FC236}">
                <a16:creationId xmlns:a16="http://schemas.microsoft.com/office/drawing/2014/main" id="{95ADA3D8-549D-1702-D2D0-F850708D8910}"/>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FAFF55D-3BE6-FB70-0592-F26CA5EAAAE3}"/>
                  </a:ext>
                </a:extLst>
              </p14:cNvPr>
              <p14:cNvContentPartPr/>
              <p14:nvPr/>
            </p14:nvContentPartPr>
            <p14:xfrm>
              <a:off x="8797680" y="3003480"/>
              <a:ext cx="598320" cy="309240"/>
            </p14:xfrm>
          </p:contentPart>
        </mc:Choice>
        <mc:Fallback xmlns="">
          <p:pic>
            <p:nvPicPr>
              <p:cNvPr id="3" name="Ink 2">
                <a:extLst>
                  <a:ext uri="{FF2B5EF4-FFF2-40B4-BE49-F238E27FC236}">
                    <a16:creationId xmlns:a16="http://schemas.microsoft.com/office/drawing/2014/main" id="{7FAFF55D-3BE6-FB70-0592-F26CA5EAAAE3}"/>
                  </a:ext>
                </a:extLst>
              </p:cNvPr>
              <p:cNvPicPr/>
              <p:nvPr/>
            </p:nvPicPr>
            <p:blipFill>
              <a:blip r:embed="rId4"/>
              <a:stretch>
                <a:fillRect/>
              </a:stretch>
            </p:blipFill>
            <p:spPr>
              <a:xfrm>
                <a:off x="8788320" y="2994120"/>
                <a:ext cx="617040" cy="327960"/>
              </a:xfrm>
              <a:prstGeom prst="rect">
                <a:avLst/>
              </a:prstGeom>
            </p:spPr>
          </p:pic>
        </mc:Fallback>
      </mc:AlternateContent>
      <p:sp>
        <p:nvSpPr>
          <p:cNvPr id="10" name="TextBox 9">
            <a:extLst>
              <a:ext uri="{FF2B5EF4-FFF2-40B4-BE49-F238E27FC236}">
                <a16:creationId xmlns:a16="http://schemas.microsoft.com/office/drawing/2014/main" id="{C435F7BB-D073-D08A-B0CC-D91D585A826C}"/>
              </a:ext>
            </a:extLst>
          </p:cNvPr>
          <p:cNvSpPr txBox="1"/>
          <p:nvPr/>
        </p:nvSpPr>
        <p:spPr>
          <a:xfrm>
            <a:off x="7030067" y="196643"/>
            <a:ext cx="4886020" cy="3046988"/>
          </a:xfrm>
          <a:prstGeom prst="rect">
            <a:avLst/>
          </a:prstGeom>
          <a:noFill/>
        </p:spPr>
        <p:txBody>
          <a:bodyPr wrap="square" rtlCol="0">
            <a:spAutoFit/>
          </a:bodyPr>
          <a:lstStyle/>
          <a:p>
            <a:pPr marL="342900" indent="-342900">
              <a:buFont typeface="Arial" panose="020B0604020202020204" pitchFamily="34" charset="0"/>
              <a:buChar char="•"/>
            </a:pPr>
            <a:r>
              <a:rPr lang="en-IN" sz="2400" dirty="0"/>
              <a:t>A </a:t>
            </a:r>
            <a:r>
              <a:rPr lang="en-IN" sz="2400" dirty="0">
                <a:solidFill>
                  <a:schemeClr val="accent1"/>
                </a:solidFill>
              </a:rPr>
              <a:t>tree</a:t>
            </a:r>
            <a:r>
              <a:rPr lang="en-IN" sz="2400" dirty="0"/>
              <a:t> is </a:t>
            </a:r>
            <a:r>
              <a:rPr lang="en-IN" sz="2400" dirty="0">
                <a:solidFill>
                  <a:schemeClr val="accent1"/>
                </a:solidFill>
              </a:rPr>
              <a:t>connected graph </a:t>
            </a:r>
            <a:r>
              <a:rPr lang="en-IN" sz="2400" dirty="0"/>
              <a:t>without </a:t>
            </a:r>
            <a:r>
              <a:rPr lang="en-IN" sz="2400" dirty="0">
                <a:solidFill>
                  <a:schemeClr val="accent1"/>
                </a:solidFill>
              </a:rPr>
              <a:t>cycles</a:t>
            </a:r>
          </a:p>
          <a:p>
            <a:pPr marL="800100" lvl="1" indent="-342900">
              <a:buFont typeface="Arial" panose="020B0604020202020204" pitchFamily="34" charset="0"/>
              <a:buChar char="•"/>
            </a:pPr>
            <a:r>
              <a:rPr lang="en-IN" sz="2400" dirty="0"/>
              <a:t>No notion of a </a:t>
            </a:r>
            <a:r>
              <a:rPr lang="en-IN" sz="2400" dirty="0">
                <a:solidFill>
                  <a:schemeClr val="accent1"/>
                </a:solidFill>
              </a:rPr>
              <a:t>root node</a:t>
            </a:r>
            <a:r>
              <a:rPr lang="en-IN" sz="2400" dirty="0"/>
              <a:t>, unlike the </a:t>
            </a:r>
            <a:r>
              <a:rPr lang="en-IN" sz="2400" dirty="0">
                <a:solidFill>
                  <a:schemeClr val="accent1"/>
                </a:solidFill>
              </a:rPr>
              <a:t>rooted tree </a:t>
            </a:r>
            <a:r>
              <a:rPr lang="en-IN" sz="2400" dirty="0"/>
              <a:t>that we discussed earlier</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Is this a </a:t>
            </a:r>
            <a:r>
              <a:rPr lang="en-IN" sz="2400" dirty="0">
                <a:solidFill>
                  <a:schemeClr val="accent1"/>
                </a:solidFill>
              </a:rPr>
              <a:t>tree</a:t>
            </a:r>
            <a:r>
              <a:rPr lang="en-IN" sz="2400" dirty="0"/>
              <a:t>?</a:t>
            </a:r>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3083241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Tree</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2175A-DA9E-2473-4605-CA4915F394D9}"/>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349AE3A-0B06-E5BF-0526-563C2BEBCC64}"/>
                  </a:ext>
                </a:extLst>
              </p14:cNvPr>
              <p14:cNvContentPartPr/>
              <p14:nvPr/>
            </p14:nvContentPartPr>
            <p14:xfrm>
              <a:off x="8347320" y="3052080"/>
              <a:ext cx="614160" cy="304560"/>
            </p14:xfrm>
          </p:contentPart>
        </mc:Choice>
        <mc:Fallback xmlns="">
          <p:pic>
            <p:nvPicPr>
              <p:cNvPr id="3" name="Ink 2">
                <a:extLst>
                  <a:ext uri="{FF2B5EF4-FFF2-40B4-BE49-F238E27FC236}">
                    <a16:creationId xmlns:a16="http://schemas.microsoft.com/office/drawing/2014/main" id="{9349AE3A-0B06-E5BF-0526-563C2BEBCC64}"/>
                  </a:ext>
                </a:extLst>
              </p:cNvPr>
              <p:cNvPicPr/>
              <p:nvPr/>
            </p:nvPicPr>
            <p:blipFill>
              <a:blip r:embed="rId4"/>
              <a:stretch>
                <a:fillRect/>
              </a:stretch>
            </p:blipFill>
            <p:spPr>
              <a:xfrm>
                <a:off x="8337960" y="3042720"/>
                <a:ext cx="632880" cy="323280"/>
              </a:xfrm>
              <a:prstGeom prst="rect">
                <a:avLst/>
              </a:prstGeom>
            </p:spPr>
          </p:pic>
        </mc:Fallback>
      </mc:AlternateContent>
      <p:sp>
        <p:nvSpPr>
          <p:cNvPr id="9" name="TextBox 8">
            <a:extLst>
              <a:ext uri="{FF2B5EF4-FFF2-40B4-BE49-F238E27FC236}">
                <a16:creationId xmlns:a16="http://schemas.microsoft.com/office/drawing/2014/main" id="{55B85D28-DF8C-4D67-DA3A-4F77E7C146D5}"/>
              </a:ext>
            </a:extLst>
          </p:cNvPr>
          <p:cNvSpPr txBox="1"/>
          <p:nvPr/>
        </p:nvSpPr>
        <p:spPr>
          <a:xfrm>
            <a:off x="7030067" y="196643"/>
            <a:ext cx="4886020" cy="3046988"/>
          </a:xfrm>
          <a:prstGeom prst="rect">
            <a:avLst/>
          </a:prstGeom>
          <a:noFill/>
        </p:spPr>
        <p:txBody>
          <a:bodyPr wrap="square" rtlCol="0">
            <a:spAutoFit/>
          </a:bodyPr>
          <a:lstStyle/>
          <a:p>
            <a:pPr marL="342900" indent="-342900">
              <a:buFont typeface="Arial" panose="020B0604020202020204" pitchFamily="34" charset="0"/>
              <a:buChar char="•"/>
            </a:pPr>
            <a:r>
              <a:rPr lang="en-IN" sz="2400" dirty="0"/>
              <a:t>A </a:t>
            </a:r>
            <a:r>
              <a:rPr lang="en-IN" sz="2400" dirty="0">
                <a:solidFill>
                  <a:schemeClr val="accent1"/>
                </a:solidFill>
              </a:rPr>
              <a:t>tree</a:t>
            </a:r>
            <a:r>
              <a:rPr lang="en-IN" sz="2400" dirty="0"/>
              <a:t> is </a:t>
            </a:r>
            <a:r>
              <a:rPr lang="en-IN" sz="2400" dirty="0">
                <a:solidFill>
                  <a:schemeClr val="accent1"/>
                </a:solidFill>
              </a:rPr>
              <a:t>connected graph </a:t>
            </a:r>
            <a:r>
              <a:rPr lang="en-IN" sz="2400" dirty="0"/>
              <a:t>without </a:t>
            </a:r>
            <a:r>
              <a:rPr lang="en-IN" sz="2400" dirty="0">
                <a:solidFill>
                  <a:schemeClr val="accent1"/>
                </a:solidFill>
              </a:rPr>
              <a:t>cycles</a:t>
            </a:r>
          </a:p>
          <a:p>
            <a:pPr marL="800100" lvl="1" indent="-342900">
              <a:buFont typeface="Arial" panose="020B0604020202020204" pitchFamily="34" charset="0"/>
              <a:buChar char="•"/>
            </a:pPr>
            <a:r>
              <a:rPr lang="en-IN" sz="2400" dirty="0"/>
              <a:t>No notion of a </a:t>
            </a:r>
            <a:r>
              <a:rPr lang="en-IN" sz="2400" dirty="0">
                <a:solidFill>
                  <a:schemeClr val="accent1"/>
                </a:solidFill>
              </a:rPr>
              <a:t>root node</a:t>
            </a:r>
            <a:r>
              <a:rPr lang="en-IN" sz="2400" dirty="0"/>
              <a:t>, unlike the </a:t>
            </a:r>
            <a:r>
              <a:rPr lang="en-IN" sz="2400" dirty="0">
                <a:solidFill>
                  <a:schemeClr val="accent1"/>
                </a:solidFill>
              </a:rPr>
              <a:t>rooted tree </a:t>
            </a:r>
            <a:r>
              <a:rPr lang="en-IN" sz="2400" dirty="0"/>
              <a:t>that we discussed earlier</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Is this a </a:t>
            </a:r>
            <a:r>
              <a:rPr lang="en-IN" sz="2400" dirty="0">
                <a:solidFill>
                  <a:schemeClr val="accent1"/>
                </a:solidFill>
              </a:rPr>
              <a:t>tree</a:t>
            </a:r>
            <a:r>
              <a:rPr lang="en-IN" sz="2400" dirty="0"/>
              <a:t>?</a:t>
            </a:r>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11153257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34FC-3FF7-3918-C420-041B496CA397}"/>
              </a:ext>
            </a:extLst>
          </p:cNvPr>
          <p:cNvSpPr>
            <a:spLocks noGrp="1"/>
          </p:cNvSpPr>
          <p:nvPr>
            <p:ph type="title"/>
          </p:nvPr>
        </p:nvSpPr>
        <p:spPr/>
        <p:txBody>
          <a:bodyPr/>
          <a:lstStyle/>
          <a:p>
            <a:r>
              <a:rPr lang="en-IN" dirty="0"/>
              <a:t>Tree</a:t>
            </a:r>
          </a:p>
        </p:txBody>
      </p:sp>
      <p:sp>
        <p:nvSpPr>
          <p:cNvPr id="4" name="Oval 3">
            <a:extLst>
              <a:ext uri="{FF2B5EF4-FFF2-40B4-BE49-F238E27FC236}">
                <a16:creationId xmlns:a16="http://schemas.microsoft.com/office/drawing/2014/main" id="{9CA0BA7C-403E-EE4E-C4DA-D879C7154E90}"/>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C03A01D5-BB15-D431-3F8D-6419F47095E8}"/>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B08D89E0-83ED-C20F-A7DD-BDC744152132}"/>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427F5B11-6351-D5D8-715E-43E4945E7BCD}"/>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896B7000-DE06-7C57-EAF3-89CB0633B70B}"/>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1" name="Straight Connector 10">
            <a:extLst>
              <a:ext uri="{FF2B5EF4-FFF2-40B4-BE49-F238E27FC236}">
                <a16:creationId xmlns:a16="http://schemas.microsoft.com/office/drawing/2014/main" id="{F3FDB10C-EC4A-F455-B3FB-5D636BFFB4B7}"/>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54D896-9182-58BA-5B1A-0ECF70726054}"/>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089170-399D-9704-9252-BE65CB634DAA}"/>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FD2A58F-622C-3C78-4BA1-09C71379AA7B}"/>
              </a:ext>
            </a:extLst>
          </p:cNvPr>
          <p:cNvSpPr txBox="1"/>
          <p:nvPr/>
        </p:nvSpPr>
        <p:spPr>
          <a:xfrm>
            <a:off x="7030067" y="196643"/>
            <a:ext cx="4886020"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a:t>A </a:t>
            </a:r>
            <a:r>
              <a:rPr lang="en-IN" sz="2400" dirty="0">
                <a:solidFill>
                  <a:schemeClr val="accent1"/>
                </a:solidFill>
              </a:rPr>
              <a:t>tree</a:t>
            </a:r>
            <a:r>
              <a:rPr lang="en-IN" sz="2400" dirty="0"/>
              <a:t> is </a:t>
            </a:r>
            <a:r>
              <a:rPr lang="en-IN" sz="2400" dirty="0">
                <a:solidFill>
                  <a:schemeClr val="accent1"/>
                </a:solidFill>
              </a:rPr>
              <a:t>connected graph </a:t>
            </a:r>
            <a:r>
              <a:rPr lang="en-IN" sz="2400" dirty="0"/>
              <a:t>without </a:t>
            </a:r>
            <a:r>
              <a:rPr lang="en-IN" sz="2400" dirty="0">
                <a:solidFill>
                  <a:schemeClr val="accent1"/>
                </a:solidFill>
              </a:rPr>
              <a:t>cycles</a:t>
            </a:r>
          </a:p>
          <a:p>
            <a:pPr marL="800100" lvl="1" indent="-342900">
              <a:buFont typeface="Arial" panose="020B0604020202020204" pitchFamily="34" charset="0"/>
              <a:buChar char="•"/>
            </a:pPr>
            <a:r>
              <a:rPr lang="en-IN" sz="2400" dirty="0"/>
              <a:t>No notion of a </a:t>
            </a:r>
            <a:r>
              <a:rPr lang="en-IN" sz="2400" dirty="0">
                <a:solidFill>
                  <a:schemeClr val="accent1"/>
                </a:solidFill>
              </a:rPr>
              <a:t>root node</a:t>
            </a:r>
            <a:r>
              <a:rPr lang="en-IN" sz="2400" dirty="0"/>
              <a:t>, unlike the </a:t>
            </a:r>
            <a:r>
              <a:rPr lang="en-IN" sz="2400" dirty="0">
                <a:solidFill>
                  <a:schemeClr val="accent1"/>
                </a:solidFill>
              </a:rPr>
              <a:t>rooted tree </a:t>
            </a:r>
            <a:r>
              <a:rPr lang="en-IN" sz="2400" dirty="0"/>
              <a:t>that we discussed earlier</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Is this a </a:t>
            </a:r>
            <a:r>
              <a:rPr lang="en-IN" sz="2400" dirty="0">
                <a:solidFill>
                  <a:schemeClr val="accent1"/>
                </a:solidFill>
              </a:rPr>
              <a:t>tree</a:t>
            </a:r>
            <a:r>
              <a:rPr lang="en-IN" sz="2400" dirty="0"/>
              <a:t>?</a:t>
            </a:r>
          </a:p>
          <a:p>
            <a:pPr marL="800100" lvl="1" indent="-342900">
              <a:buFont typeface="Arial" panose="020B0604020202020204" pitchFamily="34" charset="0"/>
              <a:buChar char="•"/>
            </a:pPr>
            <a:r>
              <a:rPr lang="en-IN" sz="2400" dirty="0"/>
              <a:t>No. Not a connected graph</a:t>
            </a:r>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3987494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15B8-1464-9FE8-1826-4CA8327925B7}"/>
              </a:ext>
            </a:extLst>
          </p:cNvPr>
          <p:cNvSpPr>
            <a:spLocks noGrp="1"/>
          </p:cNvSpPr>
          <p:nvPr>
            <p:ph type="title"/>
          </p:nvPr>
        </p:nvSpPr>
        <p:spPr/>
        <p:txBody>
          <a:bodyPr/>
          <a:lstStyle/>
          <a:p>
            <a:r>
              <a:rPr lang="en-IN" dirty="0"/>
              <a:t>Priority queues</a:t>
            </a:r>
          </a:p>
        </p:txBody>
      </p:sp>
      <p:sp>
        <p:nvSpPr>
          <p:cNvPr id="4" name="Rectangle 3">
            <a:extLst>
              <a:ext uri="{FF2B5EF4-FFF2-40B4-BE49-F238E27FC236}">
                <a16:creationId xmlns:a16="http://schemas.microsoft.com/office/drawing/2014/main" id="{4972D7F9-9BFB-B54E-FCB2-BBF9AA096A14}"/>
              </a:ext>
            </a:extLst>
          </p:cNvPr>
          <p:cNvSpPr/>
          <p:nvPr/>
        </p:nvSpPr>
        <p:spPr>
          <a:xfrm>
            <a:off x="3991897" y="2458065"/>
            <a:ext cx="4326193" cy="865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MAX-PRIORITY-QUEUE</a:t>
            </a:r>
          </a:p>
        </p:txBody>
      </p:sp>
      <p:sp>
        <p:nvSpPr>
          <p:cNvPr id="5" name="Rectangle 4">
            <a:extLst>
              <a:ext uri="{FF2B5EF4-FFF2-40B4-BE49-F238E27FC236}">
                <a16:creationId xmlns:a16="http://schemas.microsoft.com/office/drawing/2014/main" id="{D1A3749A-4665-1D2B-4DE2-8CA66F519333}"/>
              </a:ext>
            </a:extLst>
          </p:cNvPr>
          <p:cNvSpPr/>
          <p:nvPr/>
        </p:nvSpPr>
        <p:spPr>
          <a:xfrm>
            <a:off x="3967316" y="4930883"/>
            <a:ext cx="4326193" cy="865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MIN-PRIORITY-QUEUE</a:t>
            </a:r>
          </a:p>
        </p:txBody>
      </p:sp>
      <p:sp>
        <p:nvSpPr>
          <p:cNvPr id="6" name="Arrow: Right 5">
            <a:extLst>
              <a:ext uri="{FF2B5EF4-FFF2-40B4-BE49-F238E27FC236}">
                <a16:creationId xmlns:a16="http://schemas.microsoft.com/office/drawing/2014/main" id="{9AF63402-AF9A-5D6C-143E-998DE70FB134}"/>
              </a:ext>
            </a:extLst>
          </p:cNvPr>
          <p:cNvSpPr/>
          <p:nvPr/>
        </p:nvSpPr>
        <p:spPr>
          <a:xfrm>
            <a:off x="2546555" y="2743200"/>
            <a:ext cx="1445342" cy="324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A63A6D26-7C99-E7BF-80EF-ADD9A728C2EB}"/>
              </a:ext>
            </a:extLst>
          </p:cNvPr>
          <p:cNvSpPr/>
          <p:nvPr/>
        </p:nvSpPr>
        <p:spPr>
          <a:xfrm>
            <a:off x="8318090" y="2743200"/>
            <a:ext cx="1179871" cy="324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41CE574A-A42E-B306-F331-1CEE1D0A12FF}"/>
              </a:ext>
            </a:extLst>
          </p:cNvPr>
          <p:cNvSpPr/>
          <p:nvPr/>
        </p:nvSpPr>
        <p:spPr>
          <a:xfrm>
            <a:off x="2467897" y="5181602"/>
            <a:ext cx="1499419" cy="3244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EFE3E035-99CA-8A0D-D0A2-AC14B6811249}"/>
              </a:ext>
            </a:extLst>
          </p:cNvPr>
          <p:cNvSpPr/>
          <p:nvPr/>
        </p:nvSpPr>
        <p:spPr>
          <a:xfrm>
            <a:off x="8293509" y="5260258"/>
            <a:ext cx="1204452" cy="324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0D6E37F-ADE5-C4C5-EB6B-1ED29B48B994}"/>
              </a:ext>
            </a:extLst>
          </p:cNvPr>
          <p:cNvSpPr txBox="1"/>
          <p:nvPr/>
        </p:nvSpPr>
        <p:spPr>
          <a:xfrm>
            <a:off x="2310581" y="2379407"/>
            <a:ext cx="1499419" cy="369332"/>
          </a:xfrm>
          <a:prstGeom prst="rect">
            <a:avLst/>
          </a:prstGeom>
          <a:noFill/>
        </p:spPr>
        <p:txBody>
          <a:bodyPr wrap="square" rtlCol="0">
            <a:spAutoFit/>
          </a:bodyPr>
          <a:lstStyle/>
          <a:p>
            <a:r>
              <a:rPr lang="en-IN" b="1" dirty="0"/>
              <a:t>ENQUEUE</a:t>
            </a:r>
          </a:p>
        </p:txBody>
      </p:sp>
      <p:sp>
        <p:nvSpPr>
          <p:cNvPr id="11" name="TextBox 10">
            <a:extLst>
              <a:ext uri="{FF2B5EF4-FFF2-40B4-BE49-F238E27FC236}">
                <a16:creationId xmlns:a16="http://schemas.microsoft.com/office/drawing/2014/main" id="{81CE3309-10DF-86F7-AB78-7E9203CA4390}"/>
              </a:ext>
            </a:extLst>
          </p:cNvPr>
          <p:cNvSpPr txBox="1"/>
          <p:nvPr/>
        </p:nvSpPr>
        <p:spPr>
          <a:xfrm>
            <a:off x="2295831" y="4881723"/>
            <a:ext cx="1499419" cy="369332"/>
          </a:xfrm>
          <a:prstGeom prst="rect">
            <a:avLst/>
          </a:prstGeom>
          <a:noFill/>
        </p:spPr>
        <p:txBody>
          <a:bodyPr wrap="square" rtlCol="0">
            <a:spAutoFit/>
          </a:bodyPr>
          <a:lstStyle/>
          <a:p>
            <a:r>
              <a:rPr lang="en-IN" b="1" dirty="0"/>
              <a:t>ENQUEUE</a:t>
            </a:r>
          </a:p>
        </p:txBody>
      </p:sp>
      <p:sp>
        <p:nvSpPr>
          <p:cNvPr id="12" name="TextBox 11">
            <a:extLst>
              <a:ext uri="{FF2B5EF4-FFF2-40B4-BE49-F238E27FC236}">
                <a16:creationId xmlns:a16="http://schemas.microsoft.com/office/drawing/2014/main" id="{A951CC0C-2A9F-0EE7-2B91-F6460D24FA31}"/>
              </a:ext>
            </a:extLst>
          </p:cNvPr>
          <p:cNvSpPr txBox="1"/>
          <p:nvPr/>
        </p:nvSpPr>
        <p:spPr>
          <a:xfrm>
            <a:off x="8554084" y="4935802"/>
            <a:ext cx="1499419" cy="369332"/>
          </a:xfrm>
          <a:prstGeom prst="rect">
            <a:avLst/>
          </a:prstGeom>
          <a:noFill/>
        </p:spPr>
        <p:txBody>
          <a:bodyPr wrap="square" rtlCol="0">
            <a:spAutoFit/>
          </a:bodyPr>
          <a:lstStyle/>
          <a:p>
            <a:r>
              <a:rPr lang="en-IN" b="1" dirty="0"/>
              <a:t>DELETE_MIN</a:t>
            </a:r>
          </a:p>
        </p:txBody>
      </p:sp>
      <p:sp>
        <p:nvSpPr>
          <p:cNvPr id="13" name="TextBox 12">
            <a:extLst>
              <a:ext uri="{FF2B5EF4-FFF2-40B4-BE49-F238E27FC236}">
                <a16:creationId xmlns:a16="http://schemas.microsoft.com/office/drawing/2014/main" id="{C77C185F-CA66-7B56-2A2E-39E115BC03D0}"/>
              </a:ext>
            </a:extLst>
          </p:cNvPr>
          <p:cNvSpPr txBox="1"/>
          <p:nvPr/>
        </p:nvSpPr>
        <p:spPr>
          <a:xfrm>
            <a:off x="8529503" y="2305665"/>
            <a:ext cx="1499419" cy="369332"/>
          </a:xfrm>
          <a:prstGeom prst="rect">
            <a:avLst/>
          </a:prstGeom>
          <a:noFill/>
        </p:spPr>
        <p:txBody>
          <a:bodyPr wrap="square" rtlCol="0">
            <a:spAutoFit/>
          </a:bodyPr>
          <a:lstStyle/>
          <a:p>
            <a:r>
              <a:rPr lang="en-IN" b="1" dirty="0"/>
              <a:t>DELETE_MAX</a:t>
            </a:r>
          </a:p>
        </p:txBody>
      </p:sp>
    </p:spTree>
    <p:extLst>
      <p:ext uri="{BB962C8B-B14F-4D97-AF65-F5344CB8AC3E}">
        <p14:creationId xmlns:p14="http://schemas.microsoft.com/office/powerpoint/2010/main" val="142472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B3CE-E6FC-473F-0218-BEBF59F4F6CF}"/>
              </a:ext>
            </a:extLst>
          </p:cNvPr>
          <p:cNvSpPr>
            <a:spLocks noGrp="1"/>
          </p:cNvSpPr>
          <p:nvPr>
            <p:ph type="title"/>
          </p:nvPr>
        </p:nvSpPr>
        <p:spPr/>
        <p:txBody>
          <a:bodyPr/>
          <a:lstStyle/>
          <a:p>
            <a:r>
              <a:rPr lang="en-US" dirty="0"/>
              <a:t>Priority scheduler</a:t>
            </a:r>
            <a:endParaRPr lang="en-IN" dirty="0"/>
          </a:p>
        </p:txBody>
      </p:sp>
      <p:sp>
        <p:nvSpPr>
          <p:cNvPr id="3" name="Content Placeholder 2">
            <a:extLst>
              <a:ext uri="{FF2B5EF4-FFF2-40B4-BE49-F238E27FC236}">
                <a16:creationId xmlns:a16="http://schemas.microsoft.com/office/drawing/2014/main" id="{A5D18230-C620-2C0E-892D-0C63686705D5}"/>
              </a:ext>
            </a:extLst>
          </p:cNvPr>
          <p:cNvSpPr>
            <a:spLocks noGrp="1"/>
          </p:cNvSpPr>
          <p:nvPr>
            <p:ph idx="1"/>
          </p:nvPr>
        </p:nvSpPr>
        <p:spPr/>
        <p:txBody>
          <a:bodyPr/>
          <a:lstStyle/>
          <a:p>
            <a:r>
              <a:rPr lang="en-US" dirty="0"/>
              <a:t>Let’s look at the problem of application scheduling in which every application has a priority associated with it</a:t>
            </a:r>
          </a:p>
          <a:p>
            <a:endParaRPr lang="en-US" dirty="0"/>
          </a:p>
          <a:p>
            <a:r>
              <a:rPr lang="en-US" dirty="0"/>
              <a:t>A new application can come at any time</a:t>
            </a:r>
          </a:p>
          <a:p>
            <a:endParaRPr lang="en-US" dirty="0"/>
          </a:p>
          <a:p>
            <a:r>
              <a:rPr lang="en-US" dirty="0"/>
              <a:t>We always schedule an application with the highest priority</a:t>
            </a:r>
          </a:p>
          <a:p>
            <a:endParaRPr lang="en-US" dirty="0"/>
          </a:p>
          <a:p>
            <a:r>
              <a:rPr lang="en-US" dirty="0"/>
              <a:t>Which data structures can be efficient for this problem?</a:t>
            </a:r>
          </a:p>
          <a:p>
            <a:endParaRPr lang="en-US" dirty="0"/>
          </a:p>
          <a:p>
            <a:endParaRPr lang="en-IN" dirty="0"/>
          </a:p>
        </p:txBody>
      </p:sp>
    </p:spTree>
    <p:extLst>
      <p:ext uri="{BB962C8B-B14F-4D97-AF65-F5344CB8AC3E}">
        <p14:creationId xmlns:p14="http://schemas.microsoft.com/office/powerpoint/2010/main" val="1425963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8B8E-A97A-7EB5-DC29-AE75C873FAB2}"/>
              </a:ext>
            </a:extLst>
          </p:cNvPr>
          <p:cNvSpPr>
            <a:spLocks noGrp="1"/>
          </p:cNvSpPr>
          <p:nvPr>
            <p:ph type="title"/>
          </p:nvPr>
        </p:nvSpPr>
        <p:spPr/>
        <p:txBody>
          <a:bodyPr/>
          <a:lstStyle/>
          <a:p>
            <a:r>
              <a:rPr lang="en-US" dirty="0"/>
              <a:t>Priority process scheduling</a:t>
            </a:r>
            <a:endParaRPr lang="en-IN" dirty="0"/>
          </a:p>
        </p:txBody>
      </p:sp>
      <p:sp>
        <p:nvSpPr>
          <p:cNvPr id="4" name="Rectangle 3">
            <a:extLst>
              <a:ext uri="{FF2B5EF4-FFF2-40B4-BE49-F238E27FC236}">
                <a16:creationId xmlns:a16="http://schemas.microsoft.com/office/drawing/2014/main" id="{F316EA66-2A67-9DC0-DE1A-E5B4CC5F4A8D}"/>
              </a:ext>
            </a:extLst>
          </p:cNvPr>
          <p:cNvSpPr/>
          <p:nvPr/>
        </p:nvSpPr>
        <p:spPr>
          <a:xfrm>
            <a:off x="1582217" y="1993187"/>
            <a:ext cx="1171254" cy="801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FIREFOX</a:t>
            </a:r>
            <a:endParaRPr lang="en-IN" dirty="0"/>
          </a:p>
        </p:txBody>
      </p:sp>
      <p:sp>
        <p:nvSpPr>
          <p:cNvPr id="5" name="Rectangle 4">
            <a:extLst>
              <a:ext uri="{FF2B5EF4-FFF2-40B4-BE49-F238E27FC236}">
                <a16:creationId xmlns:a16="http://schemas.microsoft.com/office/drawing/2014/main" id="{2816D988-6347-7A4C-59E9-4498E2FB2D3B}"/>
              </a:ext>
            </a:extLst>
          </p:cNvPr>
          <p:cNvSpPr/>
          <p:nvPr/>
        </p:nvSpPr>
        <p:spPr>
          <a:xfrm>
            <a:off x="1541122" y="3296294"/>
            <a:ext cx="1292830" cy="801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SKYPE </a:t>
            </a:r>
            <a:endParaRPr lang="en-IN" dirty="0"/>
          </a:p>
        </p:txBody>
      </p:sp>
      <p:sp>
        <p:nvSpPr>
          <p:cNvPr id="6" name="Rectangle 5">
            <a:extLst>
              <a:ext uri="{FF2B5EF4-FFF2-40B4-BE49-F238E27FC236}">
                <a16:creationId xmlns:a16="http://schemas.microsoft.com/office/drawing/2014/main" id="{D5C48F7E-0126-EABB-EADD-7BF294EB392F}"/>
              </a:ext>
            </a:extLst>
          </p:cNvPr>
          <p:cNvSpPr/>
          <p:nvPr/>
        </p:nvSpPr>
        <p:spPr>
          <a:xfrm>
            <a:off x="3512046" y="3253488"/>
            <a:ext cx="1292830" cy="801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DOWNLOAD</a:t>
            </a:r>
            <a:endParaRPr lang="en-IN" sz="1600" dirty="0"/>
          </a:p>
        </p:txBody>
      </p:sp>
      <p:sp>
        <p:nvSpPr>
          <p:cNvPr id="7" name="Rectangle 6">
            <a:extLst>
              <a:ext uri="{FF2B5EF4-FFF2-40B4-BE49-F238E27FC236}">
                <a16:creationId xmlns:a16="http://schemas.microsoft.com/office/drawing/2014/main" id="{1B03B875-CC05-ED81-FC15-7AD92AB1D080}"/>
              </a:ext>
            </a:extLst>
          </p:cNvPr>
          <p:cNvSpPr/>
          <p:nvPr/>
        </p:nvSpPr>
        <p:spPr>
          <a:xfrm>
            <a:off x="1506863" y="4536048"/>
            <a:ext cx="1292830" cy="801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BATTERY</a:t>
            </a:r>
          </a:p>
          <a:p>
            <a:pPr algn="ctr"/>
            <a:r>
              <a:rPr lang="en-US" dirty="0"/>
              <a:t>STATUS</a:t>
            </a:r>
          </a:p>
        </p:txBody>
      </p:sp>
      <p:sp>
        <p:nvSpPr>
          <p:cNvPr id="8" name="Rectangle 7">
            <a:extLst>
              <a:ext uri="{FF2B5EF4-FFF2-40B4-BE49-F238E27FC236}">
                <a16:creationId xmlns:a16="http://schemas.microsoft.com/office/drawing/2014/main" id="{2BC164A6-98EB-B0F7-01F1-7C2477A4A55F}"/>
              </a:ext>
            </a:extLst>
          </p:cNvPr>
          <p:cNvSpPr/>
          <p:nvPr/>
        </p:nvSpPr>
        <p:spPr>
          <a:xfrm>
            <a:off x="1433243" y="5931618"/>
            <a:ext cx="1292830" cy="801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UPDATES</a:t>
            </a:r>
          </a:p>
        </p:txBody>
      </p:sp>
      <p:sp>
        <p:nvSpPr>
          <p:cNvPr id="9" name="Rectangle 8">
            <a:extLst>
              <a:ext uri="{FF2B5EF4-FFF2-40B4-BE49-F238E27FC236}">
                <a16:creationId xmlns:a16="http://schemas.microsoft.com/office/drawing/2014/main" id="{170623C3-4E7D-345A-96CD-372426B0FC61}"/>
              </a:ext>
            </a:extLst>
          </p:cNvPr>
          <p:cNvSpPr/>
          <p:nvPr/>
        </p:nvSpPr>
        <p:spPr>
          <a:xfrm>
            <a:off x="3496624" y="5878532"/>
            <a:ext cx="1292830" cy="801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ANTIVIRUS</a:t>
            </a:r>
          </a:p>
        </p:txBody>
      </p:sp>
      <p:sp>
        <p:nvSpPr>
          <p:cNvPr id="10" name="Rectangle 9">
            <a:extLst>
              <a:ext uri="{FF2B5EF4-FFF2-40B4-BE49-F238E27FC236}">
                <a16:creationId xmlns:a16="http://schemas.microsoft.com/office/drawing/2014/main" id="{F1676A98-31E2-31F8-AE5B-DDBC389D015E}"/>
              </a:ext>
            </a:extLst>
          </p:cNvPr>
          <p:cNvSpPr/>
          <p:nvPr/>
        </p:nvSpPr>
        <p:spPr>
          <a:xfrm>
            <a:off x="5500084" y="3248361"/>
            <a:ext cx="1292830" cy="801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WHTSAPP</a:t>
            </a:r>
          </a:p>
        </p:txBody>
      </p:sp>
      <p:sp>
        <p:nvSpPr>
          <p:cNvPr id="25" name="TextBox 24">
            <a:extLst>
              <a:ext uri="{FF2B5EF4-FFF2-40B4-BE49-F238E27FC236}">
                <a16:creationId xmlns:a16="http://schemas.microsoft.com/office/drawing/2014/main" id="{BF5D982D-FCF9-3738-1A19-B4BE3EE7DC21}"/>
              </a:ext>
            </a:extLst>
          </p:cNvPr>
          <p:cNvSpPr txBox="1"/>
          <p:nvPr/>
        </p:nvSpPr>
        <p:spPr>
          <a:xfrm>
            <a:off x="297936" y="2198667"/>
            <a:ext cx="1510298" cy="369332"/>
          </a:xfrm>
          <a:prstGeom prst="rect">
            <a:avLst/>
          </a:prstGeom>
          <a:noFill/>
        </p:spPr>
        <p:txBody>
          <a:bodyPr wrap="square" rtlCol="0">
            <a:spAutoFit/>
          </a:bodyPr>
          <a:lstStyle/>
          <a:p>
            <a:r>
              <a:rPr lang="en-US" b="1" dirty="0"/>
              <a:t>PRIORITY: 5</a:t>
            </a:r>
            <a:endParaRPr lang="en-IN" b="1" dirty="0"/>
          </a:p>
        </p:txBody>
      </p:sp>
      <p:sp>
        <p:nvSpPr>
          <p:cNvPr id="30" name="TextBox 29">
            <a:extLst>
              <a:ext uri="{FF2B5EF4-FFF2-40B4-BE49-F238E27FC236}">
                <a16:creationId xmlns:a16="http://schemas.microsoft.com/office/drawing/2014/main" id="{B002A471-5C89-4870-162E-4703EB60F616}"/>
              </a:ext>
            </a:extLst>
          </p:cNvPr>
          <p:cNvSpPr txBox="1"/>
          <p:nvPr/>
        </p:nvSpPr>
        <p:spPr>
          <a:xfrm>
            <a:off x="229434" y="3527451"/>
            <a:ext cx="1510298" cy="369332"/>
          </a:xfrm>
          <a:prstGeom prst="rect">
            <a:avLst/>
          </a:prstGeom>
          <a:noFill/>
        </p:spPr>
        <p:txBody>
          <a:bodyPr wrap="square" rtlCol="0">
            <a:spAutoFit/>
          </a:bodyPr>
          <a:lstStyle/>
          <a:p>
            <a:r>
              <a:rPr lang="en-US" b="1" dirty="0"/>
              <a:t>PRIORITY: 4</a:t>
            </a:r>
            <a:endParaRPr lang="en-IN" b="1" dirty="0"/>
          </a:p>
        </p:txBody>
      </p:sp>
      <p:sp>
        <p:nvSpPr>
          <p:cNvPr id="31" name="TextBox 30">
            <a:extLst>
              <a:ext uri="{FF2B5EF4-FFF2-40B4-BE49-F238E27FC236}">
                <a16:creationId xmlns:a16="http://schemas.microsoft.com/office/drawing/2014/main" id="{1EA9614F-A012-D370-1D5C-D6A5015C8918}"/>
              </a:ext>
            </a:extLst>
          </p:cNvPr>
          <p:cNvSpPr txBox="1"/>
          <p:nvPr/>
        </p:nvSpPr>
        <p:spPr>
          <a:xfrm>
            <a:off x="188348" y="6075448"/>
            <a:ext cx="1510298" cy="369332"/>
          </a:xfrm>
          <a:prstGeom prst="rect">
            <a:avLst/>
          </a:prstGeom>
          <a:noFill/>
        </p:spPr>
        <p:txBody>
          <a:bodyPr wrap="square" rtlCol="0">
            <a:spAutoFit/>
          </a:bodyPr>
          <a:lstStyle/>
          <a:p>
            <a:r>
              <a:rPr lang="en-US" b="1" dirty="0"/>
              <a:t>PRIORITY: 1</a:t>
            </a:r>
            <a:endParaRPr lang="en-IN" b="1" dirty="0"/>
          </a:p>
        </p:txBody>
      </p:sp>
      <p:sp>
        <p:nvSpPr>
          <p:cNvPr id="32" name="TextBox 31">
            <a:extLst>
              <a:ext uri="{FF2B5EF4-FFF2-40B4-BE49-F238E27FC236}">
                <a16:creationId xmlns:a16="http://schemas.microsoft.com/office/drawing/2014/main" id="{E21BB99A-8C72-DFA6-3811-B2C09E54A926}"/>
              </a:ext>
            </a:extLst>
          </p:cNvPr>
          <p:cNvSpPr txBox="1"/>
          <p:nvPr/>
        </p:nvSpPr>
        <p:spPr>
          <a:xfrm>
            <a:off x="188343" y="4739816"/>
            <a:ext cx="1510298" cy="369332"/>
          </a:xfrm>
          <a:prstGeom prst="rect">
            <a:avLst/>
          </a:prstGeom>
          <a:noFill/>
        </p:spPr>
        <p:txBody>
          <a:bodyPr wrap="square" rtlCol="0">
            <a:spAutoFit/>
          </a:bodyPr>
          <a:lstStyle/>
          <a:p>
            <a:r>
              <a:rPr lang="en-US" b="1" dirty="0"/>
              <a:t>PRIORITY: 2</a:t>
            </a:r>
            <a:endParaRPr lang="en-IN" b="1" dirty="0"/>
          </a:p>
        </p:txBody>
      </p:sp>
      <p:sp>
        <p:nvSpPr>
          <p:cNvPr id="3" name="TextBox 2">
            <a:extLst>
              <a:ext uri="{FF2B5EF4-FFF2-40B4-BE49-F238E27FC236}">
                <a16:creationId xmlns:a16="http://schemas.microsoft.com/office/drawing/2014/main" id="{F9A408F4-2057-85FA-B33A-B4293EAC1F01}"/>
              </a:ext>
            </a:extLst>
          </p:cNvPr>
          <p:cNvSpPr txBox="1"/>
          <p:nvPr/>
        </p:nvSpPr>
        <p:spPr>
          <a:xfrm>
            <a:off x="5784352" y="1690688"/>
            <a:ext cx="5147352" cy="369332"/>
          </a:xfrm>
          <a:prstGeom prst="rect">
            <a:avLst/>
          </a:prstGeom>
          <a:noFill/>
        </p:spPr>
        <p:txBody>
          <a:bodyPr wrap="square" rtlCol="0">
            <a:spAutoFit/>
          </a:bodyPr>
          <a:lstStyle/>
          <a:p>
            <a:r>
              <a:rPr lang="en-US" dirty="0">
                <a:latin typeface="Consolas" panose="020B0609020204030204" pitchFamily="49" charset="0"/>
              </a:rPr>
              <a:t>A higher value means high priority.</a:t>
            </a:r>
            <a:endParaRPr lang="en-IN" dirty="0">
              <a:latin typeface="Consolas" panose="020B0609020204030204" pitchFamily="49" charset="0"/>
            </a:endParaRPr>
          </a:p>
        </p:txBody>
      </p:sp>
    </p:spTree>
    <p:extLst>
      <p:ext uri="{BB962C8B-B14F-4D97-AF65-F5344CB8AC3E}">
        <p14:creationId xmlns:p14="http://schemas.microsoft.com/office/powerpoint/2010/main" val="246373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8B8E-A97A-7EB5-DC29-AE75C873FAB2}"/>
              </a:ext>
            </a:extLst>
          </p:cNvPr>
          <p:cNvSpPr>
            <a:spLocks noGrp="1"/>
          </p:cNvSpPr>
          <p:nvPr>
            <p:ph type="title"/>
          </p:nvPr>
        </p:nvSpPr>
        <p:spPr/>
        <p:txBody>
          <a:bodyPr/>
          <a:lstStyle/>
          <a:p>
            <a:r>
              <a:rPr lang="en-US" dirty="0"/>
              <a:t>Priority process scheduling</a:t>
            </a:r>
            <a:endParaRPr lang="en-IN" dirty="0"/>
          </a:p>
        </p:txBody>
      </p:sp>
      <p:sp>
        <p:nvSpPr>
          <p:cNvPr id="4" name="Rectangle 3">
            <a:extLst>
              <a:ext uri="{FF2B5EF4-FFF2-40B4-BE49-F238E27FC236}">
                <a16:creationId xmlns:a16="http://schemas.microsoft.com/office/drawing/2014/main" id="{F316EA66-2A67-9DC0-DE1A-E5B4CC5F4A8D}"/>
              </a:ext>
            </a:extLst>
          </p:cNvPr>
          <p:cNvSpPr/>
          <p:nvPr/>
        </p:nvSpPr>
        <p:spPr>
          <a:xfrm>
            <a:off x="4767209" y="1993187"/>
            <a:ext cx="1171254" cy="801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FIREFOX</a:t>
            </a:r>
            <a:endParaRPr lang="en-IN" dirty="0"/>
          </a:p>
        </p:txBody>
      </p:sp>
      <p:sp>
        <p:nvSpPr>
          <p:cNvPr id="5" name="Rectangle 4">
            <a:extLst>
              <a:ext uri="{FF2B5EF4-FFF2-40B4-BE49-F238E27FC236}">
                <a16:creationId xmlns:a16="http://schemas.microsoft.com/office/drawing/2014/main" id="{2816D988-6347-7A4C-59E9-4498E2FB2D3B}"/>
              </a:ext>
            </a:extLst>
          </p:cNvPr>
          <p:cNvSpPr/>
          <p:nvPr/>
        </p:nvSpPr>
        <p:spPr>
          <a:xfrm>
            <a:off x="3215811" y="3296294"/>
            <a:ext cx="1292830" cy="801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SKYPE</a:t>
            </a:r>
            <a:endParaRPr lang="en-IN" dirty="0"/>
          </a:p>
        </p:txBody>
      </p:sp>
      <p:sp>
        <p:nvSpPr>
          <p:cNvPr id="6" name="Rectangle 5">
            <a:extLst>
              <a:ext uri="{FF2B5EF4-FFF2-40B4-BE49-F238E27FC236}">
                <a16:creationId xmlns:a16="http://schemas.microsoft.com/office/drawing/2014/main" id="{D5C48F7E-0126-EABB-EADD-7BF294EB392F}"/>
              </a:ext>
            </a:extLst>
          </p:cNvPr>
          <p:cNvSpPr/>
          <p:nvPr/>
        </p:nvSpPr>
        <p:spPr>
          <a:xfrm>
            <a:off x="6399087" y="3253488"/>
            <a:ext cx="1292830" cy="801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DOWNLOAD</a:t>
            </a:r>
            <a:endParaRPr lang="en-IN" sz="1600" dirty="0"/>
          </a:p>
        </p:txBody>
      </p:sp>
      <p:sp>
        <p:nvSpPr>
          <p:cNvPr id="7" name="Rectangle 6">
            <a:extLst>
              <a:ext uri="{FF2B5EF4-FFF2-40B4-BE49-F238E27FC236}">
                <a16:creationId xmlns:a16="http://schemas.microsoft.com/office/drawing/2014/main" id="{1B03B875-CC05-ED81-FC15-7AD92AB1D080}"/>
              </a:ext>
            </a:extLst>
          </p:cNvPr>
          <p:cNvSpPr/>
          <p:nvPr/>
        </p:nvSpPr>
        <p:spPr>
          <a:xfrm>
            <a:off x="1455493" y="4772351"/>
            <a:ext cx="1292830" cy="801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BATTERY</a:t>
            </a:r>
          </a:p>
          <a:p>
            <a:pPr algn="ctr"/>
            <a:r>
              <a:rPr lang="en-US" dirty="0"/>
              <a:t>STATUS</a:t>
            </a:r>
          </a:p>
        </p:txBody>
      </p:sp>
      <p:sp>
        <p:nvSpPr>
          <p:cNvPr id="8" name="Rectangle 7">
            <a:extLst>
              <a:ext uri="{FF2B5EF4-FFF2-40B4-BE49-F238E27FC236}">
                <a16:creationId xmlns:a16="http://schemas.microsoft.com/office/drawing/2014/main" id="{2BC164A6-98EB-B0F7-01F1-7C2477A4A55F}"/>
              </a:ext>
            </a:extLst>
          </p:cNvPr>
          <p:cNvSpPr/>
          <p:nvPr/>
        </p:nvSpPr>
        <p:spPr>
          <a:xfrm>
            <a:off x="4104519" y="4811737"/>
            <a:ext cx="1292830" cy="801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UPDATES</a:t>
            </a:r>
          </a:p>
        </p:txBody>
      </p:sp>
      <p:sp>
        <p:nvSpPr>
          <p:cNvPr id="9" name="Rectangle 8">
            <a:extLst>
              <a:ext uri="{FF2B5EF4-FFF2-40B4-BE49-F238E27FC236}">
                <a16:creationId xmlns:a16="http://schemas.microsoft.com/office/drawing/2014/main" id="{170623C3-4E7D-345A-96CD-372426B0FC61}"/>
              </a:ext>
            </a:extLst>
          </p:cNvPr>
          <p:cNvSpPr/>
          <p:nvPr/>
        </p:nvSpPr>
        <p:spPr>
          <a:xfrm>
            <a:off x="8181645" y="4840849"/>
            <a:ext cx="1292830" cy="801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ANTIVIRUS</a:t>
            </a:r>
          </a:p>
        </p:txBody>
      </p:sp>
      <p:sp>
        <p:nvSpPr>
          <p:cNvPr id="10" name="Rectangle 9">
            <a:extLst>
              <a:ext uri="{FF2B5EF4-FFF2-40B4-BE49-F238E27FC236}">
                <a16:creationId xmlns:a16="http://schemas.microsoft.com/office/drawing/2014/main" id="{F1676A98-31E2-31F8-AE5B-DDBC389D015E}"/>
              </a:ext>
            </a:extLst>
          </p:cNvPr>
          <p:cNvSpPr/>
          <p:nvPr/>
        </p:nvSpPr>
        <p:spPr>
          <a:xfrm>
            <a:off x="6106261" y="4779205"/>
            <a:ext cx="1292830" cy="801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WHTSAPP</a:t>
            </a:r>
          </a:p>
        </p:txBody>
      </p:sp>
      <p:cxnSp>
        <p:nvCxnSpPr>
          <p:cNvPr id="12" name="Straight Arrow Connector 11">
            <a:extLst>
              <a:ext uri="{FF2B5EF4-FFF2-40B4-BE49-F238E27FC236}">
                <a16:creationId xmlns:a16="http://schemas.microsoft.com/office/drawing/2014/main" id="{31A35A49-B855-B5FE-E67C-47096352943E}"/>
              </a:ext>
            </a:extLst>
          </p:cNvPr>
          <p:cNvCxnSpPr>
            <a:stCxn id="4" idx="2"/>
            <a:endCxn id="5" idx="0"/>
          </p:cNvCxnSpPr>
          <p:nvPr/>
        </p:nvCxnSpPr>
        <p:spPr>
          <a:xfrm flipH="1">
            <a:off x="3862226" y="2794571"/>
            <a:ext cx="1490610" cy="501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C0E6023-CFAA-7C36-9C91-FA9788230A82}"/>
              </a:ext>
            </a:extLst>
          </p:cNvPr>
          <p:cNvCxnSpPr>
            <a:stCxn id="4" idx="2"/>
            <a:endCxn id="6" idx="0"/>
          </p:cNvCxnSpPr>
          <p:nvPr/>
        </p:nvCxnSpPr>
        <p:spPr>
          <a:xfrm>
            <a:off x="5352836" y="2794571"/>
            <a:ext cx="1692666" cy="4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A4F1353-43A6-D64A-8F3D-312C0CD88F3D}"/>
              </a:ext>
            </a:extLst>
          </p:cNvPr>
          <p:cNvCxnSpPr>
            <a:stCxn id="5" idx="2"/>
            <a:endCxn id="7" idx="0"/>
          </p:cNvCxnSpPr>
          <p:nvPr/>
        </p:nvCxnSpPr>
        <p:spPr>
          <a:xfrm flipH="1">
            <a:off x="2101908" y="4097678"/>
            <a:ext cx="1760318" cy="67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6116E69-5871-49AE-65A6-FD3680F20249}"/>
              </a:ext>
            </a:extLst>
          </p:cNvPr>
          <p:cNvCxnSpPr>
            <a:stCxn id="5" idx="2"/>
            <a:endCxn id="8" idx="0"/>
          </p:cNvCxnSpPr>
          <p:nvPr/>
        </p:nvCxnSpPr>
        <p:spPr>
          <a:xfrm>
            <a:off x="3862226" y="4097678"/>
            <a:ext cx="888708" cy="714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6FDD83A-DA12-E416-A6B7-961E43840171}"/>
              </a:ext>
            </a:extLst>
          </p:cNvPr>
          <p:cNvCxnSpPr>
            <a:stCxn id="6" idx="2"/>
            <a:endCxn id="10" idx="0"/>
          </p:cNvCxnSpPr>
          <p:nvPr/>
        </p:nvCxnSpPr>
        <p:spPr>
          <a:xfrm flipH="1">
            <a:off x="6752676" y="4054872"/>
            <a:ext cx="292826" cy="724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93AC317-C945-20A2-22D7-C04C787D790D}"/>
              </a:ext>
            </a:extLst>
          </p:cNvPr>
          <p:cNvCxnSpPr>
            <a:stCxn id="6" idx="2"/>
            <a:endCxn id="9" idx="0"/>
          </p:cNvCxnSpPr>
          <p:nvPr/>
        </p:nvCxnSpPr>
        <p:spPr>
          <a:xfrm>
            <a:off x="7045502" y="4054872"/>
            <a:ext cx="1782558" cy="785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F5D982D-FCF9-3738-1A19-B4BE3EE7DC21}"/>
              </a:ext>
            </a:extLst>
          </p:cNvPr>
          <p:cNvSpPr txBox="1"/>
          <p:nvPr/>
        </p:nvSpPr>
        <p:spPr>
          <a:xfrm>
            <a:off x="6051482" y="2137023"/>
            <a:ext cx="1510298" cy="369332"/>
          </a:xfrm>
          <a:prstGeom prst="rect">
            <a:avLst/>
          </a:prstGeom>
          <a:noFill/>
        </p:spPr>
        <p:txBody>
          <a:bodyPr wrap="square" rtlCol="0">
            <a:spAutoFit/>
          </a:bodyPr>
          <a:lstStyle/>
          <a:p>
            <a:r>
              <a:rPr lang="en-US" b="1" dirty="0"/>
              <a:t>PRIORITY: 5</a:t>
            </a:r>
            <a:endParaRPr lang="en-IN" b="1" dirty="0"/>
          </a:p>
        </p:txBody>
      </p:sp>
      <p:sp>
        <p:nvSpPr>
          <p:cNvPr id="27" name="TextBox 26">
            <a:extLst>
              <a:ext uri="{FF2B5EF4-FFF2-40B4-BE49-F238E27FC236}">
                <a16:creationId xmlns:a16="http://schemas.microsoft.com/office/drawing/2014/main" id="{EC4D1BA8-4A0E-3762-86F4-2394936FB5CA}"/>
              </a:ext>
            </a:extLst>
          </p:cNvPr>
          <p:cNvSpPr txBox="1"/>
          <p:nvPr/>
        </p:nvSpPr>
        <p:spPr>
          <a:xfrm>
            <a:off x="2957244" y="2813402"/>
            <a:ext cx="1510298" cy="369332"/>
          </a:xfrm>
          <a:prstGeom prst="rect">
            <a:avLst/>
          </a:prstGeom>
          <a:noFill/>
        </p:spPr>
        <p:txBody>
          <a:bodyPr wrap="square" rtlCol="0">
            <a:spAutoFit/>
          </a:bodyPr>
          <a:lstStyle/>
          <a:p>
            <a:r>
              <a:rPr lang="en-US" b="1" dirty="0"/>
              <a:t>PRIORITY</a:t>
            </a:r>
            <a:r>
              <a:rPr lang="en-US" b="1"/>
              <a:t>: 4</a:t>
            </a:r>
            <a:endParaRPr lang="en-IN" b="1" dirty="0"/>
          </a:p>
        </p:txBody>
      </p:sp>
      <p:sp>
        <p:nvSpPr>
          <p:cNvPr id="28" name="TextBox 27">
            <a:extLst>
              <a:ext uri="{FF2B5EF4-FFF2-40B4-BE49-F238E27FC236}">
                <a16:creationId xmlns:a16="http://schemas.microsoft.com/office/drawing/2014/main" id="{A0C19E37-5684-FF31-490E-F5305B769DF2}"/>
              </a:ext>
            </a:extLst>
          </p:cNvPr>
          <p:cNvSpPr txBox="1"/>
          <p:nvPr/>
        </p:nvSpPr>
        <p:spPr>
          <a:xfrm>
            <a:off x="6058330" y="5709001"/>
            <a:ext cx="1510298" cy="369332"/>
          </a:xfrm>
          <a:prstGeom prst="rect">
            <a:avLst/>
          </a:prstGeom>
          <a:noFill/>
        </p:spPr>
        <p:txBody>
          <a:bodyPr wrap="square" rtlCol="0">
            <a:spAutoFit/>
          </a:bodyPr>
          <a:lstStyle/>
          <a:p>
            <a:r>
              <a:rPr lang="en-US" b="1" dirty="0"/>
              <a:t>PRIORITY</a:t>
            </a:r>
            <a:r>
              <a:rPr lang="en-US" b="1"/>
              <a:t>: 4</a:t>
            </a:r>
            <a:endParaRPr lang="en-IN" b="1" dirty="0"/>
          </a:p>
        </p:txBody>
      </p:sp>
      <p:sp>
        <p:nvSpPr>
          <p:cNvPr id="29" name="TextBox 28">
            <a:extLst>
              <a:ext uri="{FF2B5EF4-FFF2-40B4-BE49-F238E27FC236}">
                <a16:creationId xmlns:a16="http://schemas.microsoft.com/office/drawing/2014/main" id="{A1C2AA1B-CF1A-6BA7-9C35-07A3FEA1DA81}"/>
              </a:ext>
            </a:extLst>
          </p:cNvPr>
          <p:cNvSpPr txBox="1"/>
          <p:nvPr/>
        </p:nvSpPr>
        <p:spPr>
          <a:xfrm>
            <a:off x="8214186" y="5758661"/>
            <a:ext cx="1510298" cy="369332"/>
          </a:xfrm>
          <a:prstGeom prst="rect">
            <a:avLst/>
          </a:prstGeom>
          <a:noFill/>
        </p:spPr>
        <p:txBody>
          <a:bodyPr wrap="square" rtlCol="0">
            <a:spAutoFit/>
          </a:bodyPr>
          <a:lstStyle/>
          <a:p>
            <a:r>
              <a:rPr lang="en-US" b="1" dirty="0"/>
              <a:t>PRIORITY: 1</a:t>
            </a:r>
            <a:endParaRPr lang="en-IN" b="1" dirty="0"/>
          </a:p>
        </p:txBody>
      </p:sp>
      <p:sp>
        <p:nvSpPr>
          <p:cNvPr id="30" name="TextBox 29">
            <a:extLst>
              <a:ext uri="{FF2B5EF4-FFF2-40B4-BE49-F238E27FC236}">
                <a16:creationId xmlns:a16="http://schemas.microsoft.com/office/drawing/2014/main" id="{B002A471-5C89-4870-162E-4703EB60F616}"/>
              </a:ext>
            </a:extLst>
          </p:cNvPr>
          <p:cNvSpPr txBox="1"/>
          <p:nvPr/>
        </p:nvSpPr>
        <p:spPr>
          <a:xfrm>
            <a:off x="7647396" y="2972649"/>
            <a:ext cx="1510298" cy="369332"/>
          </a:xfrm>
          <a:prstGeom prst="rect">
            <a:avLst/>
          </a:prstGeom>
          <a:noFill/>
        </p:spPr>
        <p:txBody>
          <a:bodyPr wrap="square" rtlCol="0">
            <a:spAutoFit/>
          </a:bodyPr>
          <a:lstStyle/>
          <a:p>
            <a:r>
              <a:rPr lang="en-US" b="1" dirty="0"/>
              <a:t>PRIORITY: 4</a:t>
            </a:r>
            <a:endParaRPr lang="en-IN" b="1" dirty="0"/>
          </a:p>
        </p:txBody>
      </p:sp>
      <p:sp>
        <p:nvSpPr>
          <p:cNvPr id="31" name="TextBox 30">
            <a:extLst>
              <a:ext uri="{FF2B5EF4-FFF2-40B4-BE49-F238E27FC236}">
                <a16:creationId xmlns:a16="http://schemas.microsoft.com/office/drawing/2014/main" id="{1EA9614F-A012-D370-1D5C-D6A5015C8918}"/>
              </a:ext>
            </a:extLst>
          </p:cNvPr>
          <p:cNvSpPr txBox="1"/>
          <p:nvPr/>
        </p:nvSpPr>
        <p:spPr>
          <a:xfrm>
            <a:off x="4113080" y="5746677"/>
            <a:ext cx="1510298" cy="369332"/>
          </a:xfrm>
          <a:prstGeom prst="rect">
            <a:avLst/>
          </a:prstGeom>
          <a:noFill/>
        </p:spPr>
        <p:txBody>
          <a:bodyPr wrap="square" rtlCol="0">
            <a:spAutoFit/>
          </a:bodyPr>
          <a:lstStyle/>
          <a:p>
            <a:r>
              <a:rPr lang="en-US" b="1" dirty="0"/>
              <a:t>PRIORITY: 1</a:t>
            </a:r>
            <a:endParaRPr lang="en-IN" b="1" dirty="0"/>
          </a:p>
        </p:txBody>
      </p:sp>
      <p:sp>
        <p:nvSpPr>
          <p:cNvPr id="32" name="TextBox 31">
            <a:extLst>
              <a:ext uri="{FF2B5EF4-FFF2-40B4-BE49-F238E27FC236}">
                <a16:creationId xmlns:a16="http://schemas.microsoft.com/office/drawing/2014/main" id="{E21BB99A-8C72-DFA6-3811-B2C09E54A926}"/>
              </a:ext>
            </a:extLst>
          </p:cNvPr>
          <p:cNvSpPr txBox="1"/>
          <p:nvPr/>
        </p:nvSpPr>
        <p:spPr>
          <a:xfrm>
            <a:off x="1400688" y="5705581"/>
            <a:ext cx="1510298" cy="369332"/>
          </a:xfrm>
          <a:prstGeom prst="rect">
            <a:avLst/>
          </a:prstGeom>
          <a:noFill/>
        </p:spPr>
        <p:txBody>
          <a:bodyPr wrap="square" rtlCol="0">
            <a:spAutoFit/>
          </a:bodyPr>
          <a:lstStyle/>
          <a:p>
            <a:r>
              <a:rPr lang="en-US" b="1" dirty="0"/>
              <a:t>PRIORITY: 2</a:t>
            </a:r>
            <a:endParaRPr lang="en-IN" b="1" dirty="0"/>
          </a:p>
        </p:txBody>
      </p:sp>
    </p:spTree>
    <p:extLst>
      <p:ext uri="{BB962C8B-B14F-4D97-AF65-F5344CB8AC3E}">
        <p14:creationId xmlns:p14="http://schemas.microsoft.com/office/powerpoint/2010/main" val="4056453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70AC33-100F-4DF6-98BD-9836086FB2FA}">
  <we:reference id="wa104381909" version="3.5.1.0" store="en-US" storeType="OMEX"/>
  <we:alternateReferences>
    <we:reference id="WA104381909" version="3.5.1.0" store="WA1043819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3523</TotalTime>
  <Words>3192</Words>
  <Application>Microsoft Office PowerPoint</Application>
  <PresentationFormat>Widescreen</PresentationFormat>
  <Paragraphs>627</Paragraphs>
  <Slides>55</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Calibri Light</vt:lpstr>
      <vt:lpstr>Cambria Math</vt:lpstr>
      <vt:lpstr>Consolas</vt:lpstr>
      <vt:lpstr>Office Theme</vt:lpstr>
      <vt:lpstr>PowerPoint Presentation</vt:lpstr>
      <vt:lpstr>Today’s topics</vt:lpstr>
      <vt:lpstr>Exercise</vt:lpstr>
      <vt:lpstr>Priority queues</vt:lpstr>
      <vt:lpstr>Priority Queues</vt:lpstr>
      <vt:lpstr>Priority queues</vt:lpstr>
      <vt:lpstr>Priority scheduler</vt:lpstr>
      <vt:lpstr>Priority process scheduling</vt:lpstr>
      <vt:lpstr>Priority process scheduling</vt:lpstr>
      <vt:lpstr>Max-priority queue ADT</vt:lpstr>
      <vt:lpstr>Min-priority queue ADT</vt:lpstr>
      <vt:lpstr>Reference book</vt:lpstr>
      <vt:lpstr>Tries</vt:lpstr>
      <vt:lpstr>Tries</vt:lpstr>
      <vt:lpstr>Tries</vt:lpstr>
      <vt:lpstr>Tries</vt:lpstr>
      <vt:lpstr>Tries</vt:lpstr>
      <vt:lpstr>Tries</vt:lpstr>
      <vt:lpstr>Tries</vt:lpstr>
      <vt:lpstr>Tries</vt:lpstr>
      <vt:lpstr>Tries</vt:lpstr>
      <vt:lpstr>Tries</vt:lpstr>
      <vt:lpstr>Tries</vt:lpstr>
      <vt:lpstr>Linked-list</vt:lpstr>
      <vt:lpstr>External node</vt:lpstr>
      <vt:lpstr>Time complexity</vt:lpstr>
      <vt:lpstr>Array</vt:lpstr>
      <vt:lpstr>Time complexity</vt:lpstr>
      <vt:lpstr>Tries</vt:lpstr>
      <vt:lpstr>Graphs</vt:lpstr>
      <vt:lpstr>References</vt:lpstr>
      <vt:lpstr>Terminology</vt:lpstr>
      <vt:lpstr>Terminology</vt:lpstr>
      <vt:lpstr>Graph terminology</vt:lpstr>
      <vt:lpstr>Graph terminology</vt:lpstr>
      <vt:lpstr>Terminology</vt:lpstr>
      <vt:lpstr>Sum of degree</vt:lpstr>
      <vt:lpstr>Sum of degree</vt:lpstr>
      <vt:lpstr>Simple graph</vt:lpstr>
      <vt:lpstr>Maximum edges</vt:lpstr>
      <vt:lpstr>Path</vt:lpstr>
      <vt:lpstr>Subgraph</vt:lpstr>
      <vt:lpstr>Subgraph</vt:lpstr>
      <vt:lpstr>Subgraph</vt:lpstr>
      <vt:lpstr>Spanning subgraph</vt:lpstr>
      <vt:lpstr>Connected graph</vt:lpstr>
      <vt:lpstr>Connected graph</vt:lpstr>
      <vt:lpstr>Connected graph</vt:lpstr>
      <vt:lpstr>Connected components</vt:lpstr>
      <vt:lpstr>Connected components</vt:lpstr>
      <vt:lpstr>Tree</vt:lpstr>
      <vt:lpstr>Tree</vt:lpstr>
      <vt:lpstr>Tree</vt:lpstr>
      <vt:lpstr>Tree</vt:lpstr>
      <vt:lpstr>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51</cp:revision>
  <dcterms:created xsi:type="dcterms:W3CDTF">2022-06-21T05:57:33Z</dcterms:created>
  <dcterms:modified xsi:type="dcterms:W3CDTF">2023-05-09T07:35:50Z</dcterms:modified>
</cp:coreProperties>
</file>