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notesSlides/notesSlide2.xml" ContentType="application/vnd.openxmlformats-officedocument.presentationml.notesSlide+xml"/>
  <Override PartName="/ppt/ink/ink9.xml" ContentType="application/inkml+xml"/>
  <Override PartName="/ppt/notesSlides/notesSlide3.xml" ContentType="application/vnd.openxmlformats-officedocument.presentationml.notesSlide+xml"/>
  <Override PartName="/ppt/ink/ink10.xml" ContentType="application/inkml+xml"/>
  <Override PartName="/ppt/ink/ink11.xml" ContentType="application/inkml+xml"/>
  <Override PartName="/ppt/notesSlides/notesSlide4.xml" ContentType="application/vnd.openxmlformats-officedocument.presentationml.notesSlide+xml"/>
  <Override PartName="/ppt/ink/ink12.xml" ContentType="application/inkml+xml"/>
  <Override PartName="/ppt/notesSlides/notesSlide5.xml" ContentType="application/vnd.openxmlformats-officedocument.presentationml.notesSlide+xml"/>
  <Override PartName="/ppt/ink/ink13.xml" ContentType="application/inkml+xml"/>
  <Override PartName="/ppt/notesSlides/notesSlide6.xml" ContentType="application/vnd.openxmlformats-officedocument.presentationml.notesSlide+xml"/>
  <Override PartName="/ppt/ink/ink14.xml" ContentType="application/inkml+xml"/>
  <Override PartName="/ppt/notesSlides/notesSlide7.xml" ContentType="application/vnd.openxmlformats-officedocument.presentationml.notesSlide+xml"/>
  <Override PartName="/ppt/ink/ink15.xml" ContentType="application/inkml+xml"/>
  <Override PartName="/ppt/notesSlides/notesSlide8.xml" ContentType="application/vnd.openxmlformats-officedocument.presentationml.notesSlide+xml"/>
  <Override PartName="/ppt/ink/ink1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550" r:id="rId4"/>
    <p:sldId id="556" r:id="rId5"/>
    <p:sldId id="557" r:id="rId6"/>
    <p:sldId id="558" r:id="rId7"/>
    <p:sldId id="551" r:id="rId8"/>
    <p:sldId id="552" r:id="rId9"/>
    <p:sldId id="553" r:id="rId10"/>
    <p:sldId id="554" r:id="rId11"/>
    <p:sldId id="555" r:id="rId12"/>
    <p:sldId id="413" r:id="rId13"/>
    <p:sldId id="479" r:id="rId14"/>
    <p:sldId id="480" r:id="rId15"/>
    <p:sldId id="481" r:id="rId16"/>
    <p:sldId id="482" r:id="rId17"/>
    <p:sldId id="484" r:id="rId18"/>
    <p:sldId id="485" r:id="rId19"/>
    <p:sldId id="486" r:id="rId20"/>
    <p:sldId id="487" r:id="rId21"/>
    <p:sldId id="488" r:id="rId22"/>
    <p:sldId id="489" r:id="rId23"/>
    <p:sldId id="490" r:id="rId24"/>
    <p:sldId id="529" r:id="rId25"/>
    <p:sldId id="462" r:id="rId26"/>
    <p:sldId id="530" r:id="rId27"/>
    <p:sldId id="531" r:id="rId28"/>
    <p:sldId id="467" r:id="rId29"/>
    <p:sldId id="452" r:id="rId30"/>
    <p:sldId id="527" r:id="rId31"/>
    <p:sldId id="515" r:id="rId32"/>
    <p:sldId id="491" r:id="rId33"/>
    <p:sldId id="454" r:id="rId34"/>
    <p:sldId id="516" r:id="rId35"/>
    <p:sldId id="492" r:id="rId36"/>
    <p:sldId id="455" r:id="rId37"/>
    <p:sldId id="493" r:id="rId38"/>
    <p:sldId id="453" r:id="rId39"/>
    <p:sldId id="494" r:id="rId40"/>
    <p:sldId id="456" r:id="rId41"/>
    <p:sldId id="51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5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05:24.240"/>
    </inkml:context>
    <inkml:brush xml:id="br0">
      <inkml:brushProperty name="width" value="0.05292" units="cm"/>
      <inkml:brushProperty name="height" value="0.05292" units="cm"/>
      <inkml:brushProperty name="color" value="#FF0000"/>
    </inkml:brush>
  </inkml:definitions>
  <inkml:trace contextRef="#ctx0" brushRef="#br0">15981 1320 11 0,'0'0'27'16,"0"0"1"-16,0 0-13 0,0 0-10 15,0 0-5-15,0 0 0 0,0-3-5 16,0 6 3-16,0 0 2 0,0 2 0 0,0-1-1 16,0 1-8-16,-2-1-1 0,2 0-32 15</inkml:trace>
  <inkml:trace contextRef="#ctx0" brushRef="#br0" timeOffset="1383.35">15937 1314 18 0,'0'0'12'0,"0"0"-1"0,0 0 4 16,0 0 10-16,0 0 2 0,0 0 2 15,0 0-3-15,-14-13-5 0,12 13 0 16,2-1-2 0,0 0 3-16,0 0 0 0,0-2 1 0,0 2-5 0,-2-2 0 15,2 1 0-15,0-1 4 16,-2 0-2-16,2 0 0 0,0 0 3 0,-4 3-7 0,4-1-2 31,0-1-1-31,-4 2-5 0,4-1 0 0,0 1-2 16,0-2 1-16,0 0-2 0,0 2 0 0,0-3-1 0,0 3-1 15,4-3 2-15,-4 0-1 0,4 3 0 16,-2-3 1-16,2-1-1 0,0 1 1 0,2-2 1 16,3 4-3-16,3-4 0 0,-4 4 0 31,3 0-3-31,3 1 2 16,-1 0-2-16,3 0 1 0,-1 2 3 0,5 3-3 15,-3 2 2-15,8 1 2 0,-1 0 1 16,-1 4 2-16,4 3-2 0,-2 2-2 15,2 2-2-15,-7 2 2 0,3 2-3 16,-2 5 0-16,-7 0 0 0,5 2 1 16,-11 2 0-16,0-1-1 0,-1-1 0 15,-1-2 0-15,-4-3 1 0,-2-4-2 16,0 0 0-16,-2-2 2 0,-4-2-2 0,-1 0 1 16,1-4-1-16,0-1 2 15,-4-4-2-15,-1 1 3 0,1-4-1 16,-2-1 1-16,-1-1 0 0,5-1-1 0,-2-2 2 15,-1 0 6-15,3-2 2 0,2-5-1 16,-3-4 1-16,1-3 2 0,2-7 1 16,4-2-4-16,2-6 3 0,0-1 0 15,0-1-1-15,8 2-1 0,7 0-2 16,-5 6 0-16,9-1-1 0,-3 6-2 16,7-1-3-16,0 2 0 0,-3 0-1 15,7 2 0-15,-2 3-1 0,-2 0 1 0,-1 3-3 16,5 0 3-16,-10 4-1 0,-1 2-1 15,-3 0-1-15,-3 0 0 0,-4 3 0 16,-4 0 1-16,0 0-1 0,-2 0-1 16,0 0 0-16,0 0 1 0,2 2-3 15,-2-1 0-15,0 2-1 0,0 0-5 16,-2 2-10-16,-2 3-9 0,-8 1-7 16,2 0-10-16,-7 2-21 0,-2-2-25 15,-1 0-46-15,3-2-95 0</inkml:trace>
  <inkml:trace contextRef="#ctx0" brushRef="#br0" timeOffset="2955.75">16791 1489 107 0,'0'0'126'15,"0"0"-92"-15,0 0-30 0,0 0 2 16,-2-24 25-16,0 22-1 0,0 1 2 0,0-1-6 31,-2 0 1-31,2 2-5 0,-2 0 1 0,-1-2 1 0,3 2-2 0,0 0-8 16,0 2-11-16,0 3-3 0,2 1-1 16,0 3 0-16,0-2 0 0,0 1 1 15,2-2 0-15,2 0-2 16,3 1 2-16,-3-5 0 0,0 2 3 0,0-1 0 15,4-2 1-15,1-1 1 16,7 0 2-16,-4-4 3 0,7-2 3 0,-4 0-3 16,3-2-2-16,-7 0-1 0,1 2 8 0,-4 2 1 15,-4-1-6-15,-4-1 1 16,0 0 7-16,0-1-1 0,-2-1-3 0,-4-2-1 16,-4 2-5-16,-3-3-4 0,3 1 0 15,-7 0-3-15,-1 1 1 16,-1 2 0-16,3 2-2 0,-5 1 0 0,4 3-2 15,1-1-3-15,-5 2 3 0,5 6-1 16,-7 4 1-16,4 5-1 0,-1 1 3 16,1 0 0-16,7 3 0 0,3-1-3 15,-1 0 2-15,6 2 1 0,2 1-1 16,2-1-2-16,2 2 2 0,6 0 0 16,5 0-1-1,-3-1 1-15,9 0 1 0,-1-3-1 0,7-2 1 0,2-3-1 0,0-3 1 16,4-5 1-16,-2-2 0 0,4-5-1 15,0 2-2-15,0-1-18 0,2-6-13 16,2-5-6-16,3-2-16 0,-7-2-22 16,2-2-12-16,-4-2-29 0,-4 0-42 15</inkml:trace>
  <inkml:trace contextRef="#ctx0" brushRef="#br0" timeOffset="3239.1">17306 1484 142 0,'0'0'48'0,"0"0"49"15,0 0-9-15,6-56-8 0,-8 47-13 16,2-1-16-16,-4 0-13 0,0 3-4 15,2 0-2-15,-7 0-1 0,5 0-9 32,-2 3-7-32,0-1-8 0,-6 2-3 0,3 0-1 15,-1 3-3-15,-7 0-2 0,5 0 0 0,-2 2-1 0,-5 6 0 0,0 4-1 32,3 5 1-32,-5 1 2 0,5 3 0 15,-3-2 0-15,9 2 1 0,-1-1 0 0,1-2-6 0,6 1-6 0,2-2 4 31,2 1 1-31,2 1 2 0,2 0 2 16,6 1-1-16,3 0 3 0,-1-1-4 16,9-1 0-16,1-3-2 0,3 0-9 15,8-5-9-15,5-2-8 0,1-3-15 16,2-5-13-16,3 0-3 0,7-2-10 0,-5-7-4 16,1-2-41-16,-7 0-17 0</inkml:trace>
  <inkml:trace contextRef="#ctx0" brushRef="#br0" timeOffset="3600.52">17670 1602 147 0,'0'0'105'15,"0"0"-19"-15,2-62-16 0,-2 47-6 16,-2 2-8-16,-2 1-11 0,-5-1-14 16,7 3-1-16,-4 1-9 0,2 1-1 15,-4 1-7-15,-3 3 0 0,7-1-1 0,-4 2-7 16,0 0-5-16,-5 3-1 16,3 0-1-16,-2 7-1 0,-5 3-1 15,3 3 0-15,-5 6 1 0,4 3 3 16,-3 2-2-16,5-1 1 0,5 3 1 0,-2-3-7 15,8 1-5-15,2-3 9 0,0-2-2 16,0-1 2-16,2-2 1 0,8-2 1 16,-2-4 0-16,3 0-2 0,5-4 2 15,3 0-1-15,4-6 1 0,4 0 1 16,4-4 4-16,2-7-1 0,4-4 0 16,-4-3 0-16,-2-3 0 0,-4-1-1 15,-7-2 6-15,-5-3 6 0,-3-2 1 16,-10-4 2-16,-2 2-11 0,0 4-1 15,-10 3 0-15,-6 4-4 0,-5 7-1 16,-4 3 0-16,-2 5-1 0,0 5-6 0,0 2-18 16,7 8-5-16,-5 6-4 0,8 2-9 15,1 9-13-15,1 3-22 0,5 0-6 16,6-2-57-16</inkml:trace>
  <inkml:trace contextRef="#ctx0" brushRef="#br0" timeOffset="3994.49">17903 1575 357 0,'0'0'66'0,"0"0"-12"15,0 0 13-15,7-52-17 0,-5 43-13 0,2 3-14 16,0-2 0-16,0 2-4 0,4-1-7 16,1 1-4-16,1 0 0 0,2 3-4 15,3 0 0-15,3 0-2 0,1 3-1 16,4 2 0-16,-5 5-1 0,5 3-1 15,0 4-1-15,-7 3 2 0,3 4-2 16,-9 1 0-16,-1 1-1 0,-1 2 0 16,-6-2 2-16,-2 2 0 0,0-4 1 15,-6-3-2-15,-3-4-8 0,1-3-2 16,0-4 5-16,-7-1 7 0,3-2 0 16,2-3 3-16,-3-1 1 0,5 0 1 15,-2-3 1-15,-1-3 0 0,1-1 1 0,2-3 2 16,-1-3 5-16,3-3-2 0,2-5-1 15,4-3-3-15,0-4-1 0,2-3-3 16,11-2 0-16,-3 1-4 0,6 3 2 16,-1 3-2-16,4 3-2 0,-3 7 1 15,7 2-1-15,-5 5 1 0,5 2-1 16,6 3-23-16,-2 3-37 0,2 1-6 16,0 0-35-16,-2 1-77 0</inkml:trace>
  <inkml:trace contextRef="#ctx0" brushRef="#br0" timeOffset="4435.39">18598 1301 436 0,'0'0'37'0,"0"0"-26"0,0 0 43 16,0 0 16-16,0 0-21 0,0 0-24 16,0 0-6-16,0 0-2 0,0 0-17 15,27-27-3-15,-21 42-4 0,-2 3 5 0,-2 6 2 16,0 1 0-16,-2 6 2 15,0 3-1-15,0 3 1 0,-2 0 0 16,2-1 0-16,0-1 0 0,4-5 0 16,5-2-2-16,-1-1 1 0,2-5 0 15,-2-1 0-15,1-7 0 0,1-5 0 0,-6-2-1 16,0-5 0 0,-2-1 0-16,3-1 2 0,-1-3 1 0,-2-5 5 15,4-6 1-15,-2-5-2 0,-4-4 1 0,0-7 2 16,-2 0-4-16,-6-5-3 15,4 3-1-15,-7 2-1 0,-1 5-1 0,-5 8-1 16,-3 4-2-16,3 5 2 0,-2 6-3 16,3 2-3-16,-5 5-1 0,5 7 1 15,-5 2 2-15,5 7 3 0,-3-1-2 0,9 0-1 16,-1-5 2 0,9 0-2-16,2-4 1 0,0-1 0 0,2 3 3 15,7-1-1-15,3-1 2 0,7 2-2 0,3-2 2 16,9-2 1-16,0 1-1 15,2-3-3-15,3 0-17 0,-3-1-25 0,-7-2-30 16,-1-2-87-16</inkml:trace>
  <inkml:trace contextRef="#ctx0" brushRef="#br0" timeOffset="5253.59">13688 1458 274 0,'0'0'42'15,"0"0"7"-15,0 0-3 0,0 0-4 16,0 0-3-16,-39-56-6 16,33 50-18-16,-6 2 1 0,-9 2-7 0,4 2-9 15,-3 0 2-15,-7 3-1 0,2 3-1 16,-2 3 6-16,6 3 0 0,-7 2-6 16,9 2-1-16,4 0 1 0,3-1 0 0,0-4-1 15,8 0 0-15,1 2-1 0,3-2-1 16,5-1-1-16,3 1-1 15,8 0 3-15,-1 0 0 0,10 1 2 0,4-2 0 32,0 1 2-32,4-1 0 0,0 1-1 0,0 3 0 15,-2-2 2-15,-4-1-2 0,-5 2-1 0,-1-1 2 0,-11-3-2 16,-1-1 0-16,-3 2 0 0,-4-3-1 16,-2 3 1-1,-8 0 3-15,-3 5 1 0,-3-1-1 0,-11 0 3 0,-6-1-1 16,0-1-1-1,-4-4 0-15,0-2 3 0,2-4-5 0,0-2 0 0,0 0 0 16,6-3 0-16,8-3-1 0,-2-1 1 0,15-2-2 16,-4-2 0-16,6-3-15 0,2-2 0 15,6-6-9-15,10-8-27 0,3-3-21 16,10-6-5-16,6-1 0 0,8 0-20 16,0 5-75-16</inkml:trace>
  <inkml:trace contextRef="#ctx0" brushRef="#br0" timeOffset="5835.35">13934 1304 415 0,'0'0'45'0,"0"0"1"15,0 0 24-15,0 0-10 0,0 0-14 16,0 0-12-16,0 0-20 0,0 0-14 16,7-15-4-16,-5 28-8 0,6 6 6 15,2 8 4-15,-3 6 1 0,-1 6 1 16,-6 4 1-16,0 6-1 0,0-2 0 15,0-1 3-15,4-6-1 0,0-7 0 16,0-5 0-16,0-5-1 0,2-1-1 16,-1-5-27-16,-3-4-9 0,-2-1-3 15,0-4-11-15,0-4-2 0,-4-3-11 16,-1-1 12-16,-3-1 36 0,0-5 13 16,4-3-5-16,-7-4 7 0,-1 0 10 0,2-2 20 15,-3-3-7-15,-1-2-4 16,3 0 6-16,-3 0 7 0,6 1-5 0,2 3 1 15,6 3 1-15,-3 2-6 0,3-1-10 16,0 3-5-16,3 2-3 0,-3 0 0 16,6 1 0-16,2 0-3 0,6 1 0 15,-1-1-2-15,12 2-2 0,-1-1 2 16,5 2 2-16,4 3 1 16,1 0-1-16,-6 2 0 0,1 5 0 0,-2 4-1 15,0 0 0-15,-6 4-1 0,-5-1-1 16,5 3 1-16,-11 1-2 0,3 0 1 0,-3 1-1 15,-6 1 2-15,-4-2-1 0,0-3 2 16,0-2-1-16,-6-1 1 16,4-7 0-16,-4-1 2 0,2-3-3 0,2-1 2 15,-5 0 8-15,5-1 24 0,-4-4-3 16,-6 0-5-16,3-6-7 0,3 1-7 16,-2-4-3-16,-4-6-4 0,3 0 2 15,7-10-3-15,0 0 0 0,2-5-4 16,2-1-1-16,11 4 0 0,3 3 0 15,-5 8 0-15,5 6-1 0,-6 4-3 16,5 7 4-16,3 4-9 0,1 0-32 16,0 4-16-16,5 7-4 0,-5 1-26 0,0 3-49 15,-11-1-69-15</inkml:trace>
  <inkml:trace contextRef="#ctx0" brushRef="#br0" timeOffset="6197.39">14354 1573 416 0,'0'0'44'0,"0"0"-6"16,0 0 31-16,0 0-9 0,0 0-21 15,0 0-14-15,0 0-1 0,0 0-13 16,4-25-11-16,-2 31-5 0,4 2-4 16,-1 2 3-16,1 3 1 0,2 3 2 0,0 0 3 15,-1 1 0-15,-1 1 1 16,0 1-1-16,6-1 2 0,-3 1-1 15,3-1 0-15,5-5-1 0,-7-3 1 0,9-3-1 16,-5-4 1-16,5-3 0 0,-5-2 4 16,5-6 0-16,-5-2 0 0,1-3 2 15,-3-2 4-15,-6-4 12 0,0-3 1 16,1-3 0-16,-5-4-11 0,2-3-8 16,-2 1-2-16,-2 3-1 0,-2 4-2 15,2 7 1-15,0 5-1 0,-6 6-3 16,1 1 0-16,3 4-5 0,-2 2-16 15,0 7-26-15,0 7-39 0,-2 7-18 16,0 3-14-16,1 4-9 0,3-5-76 0</inkml:trace>
  <inkml:trace contextRef="#ctx0" brushRef="#br0" timeOffset="6827.44">14830 1610 340 0,'0'0'63'0,"0"0"-29"16,18-65 27-16,-12 51 21 0,-4 3-28 15,0 0-18-15,1 1 7 0,-3 3-4 16,0 0-11-16,0 2-6 0,-3 0-4 0,1 2-8 16,0 2-3-16,-2-1-3 15,0 2-4-15,-2 0-1 0,-2 3-3 16,-7 6-4-16,1 4 2 0,1 3 2 0,1 1 2 16,4-2 1-16,6 3-2 0,-1 0 1 15,1-1 1-15,2 1-1 0,0-1 0 16,7 2-1-16,-3 2 2 0,4-2 0 15,4 1 0-15,-1-3-1 16,9-3 1-16,-5-2 0 0,8-5 0 16,1 1 1-16,-1-4 0 0,4-2 1 0,4-2-1 15,0-5 3-15,0-6 0 0,-2-1 0 16,-6-5 0-16,-1-2 1 16,1-5 0-16,-6-7-1 0,1-4 8 0,-7-7 3 0,5-4-5 15,-5-4-2-15,1 2-2 0,-2 7-2 16,-6 10-2-16,-2 9 0 0,-2 9 2 15,0 3 9-15,0 4-1 16,0 3-3-16,0 3-4 0,-2 0-4 0,2 6 0 16,-6 5-12-16,-2 9 0 0,-2 7 9 15,3 0 3-15,1-1 1 16,2 2-1-16,4 0 0 0,0 1 0 0,8-1 0 0,-1 2-1 16,5 2 1-16,2-1 0 15,-1 0 1-15,5-5 0 0,-7-3-1 16,1-6-19-16,3-4-17 0,-7-4-17 15,0-3-13-15,-2-5-14 0,1-1-17 0,-5-4-3 16,-2-5 12-16,0-6 11 0,-13-3 1 16,1-4 49-16,-5-2-47 0,-1-3 74 15,-3 2 11-15,4 2 134 0,-5 3-59 16,7 2-5-16,-3 4 12 0,9 3-13 16,1 4-15-16,4 2-7 0,0 4-18 15,4 0-18-15,0 1-9 0,0 0-3 16,0 0-9-16,6 0-1 15,4 0-8-15,11 2-4 0,18 2 9 0,13 0 2 16,18 0-25 0,15-2-32-16,6-2-71 0,-15-4-175 0</inkml:trace>
  <inkml:trace contextRef="#ctx0" brushRef="#br0" timeOffset="7694.09">19350 1367 212 0,'0'0'37'0,"0"0"11"0,0 0 13 15,0 0-9-15,0 0-17 0,0 0-10 16,0 0 0-16,0 0-4 0,0 0-12 16,-12-2-9-16,16 6-3 0,0 1 3 0,9 1 0 15,-5 3 2-15,4-2 0 16,5 2 0-16,-1 2 5 15,5-3-1-15,0 2 3 0,1-2-1 0,3-1-3 16,2-1 1-16,-2-3-2 0,-2-1-1 0,-5-3 0 16,-3 1-1-16,-5-1-2 0,-4-4 4 15,-4-1 2-15,0-3 36 0,-2-1-11 16,0-3-5-16,-4-3 0 0,-4 0-10 16,-4 1-8-16,-1-1-4 0,-1 3-1 15,7 3 0-15,1 4 1 16,2 3 1-16,4 3-5 0,-4 0-6 0,-4 6 1 15,-5 7 0-15,1 1 0 0,-5 6 3 32,5 0 1-32,4-2 0 0,-1-1 1 0,1 0 0 0,4-4-1 0,2-5 1 0,2 1-1 15,0-6 1-15,0 0-1 16,0 1-2 0,4-2 1-16,2-1 2 0,3-1 0 0,1 0 0 0,0-4 3 31,3-6 1-31,-1-1 6 0,0-3 1 0,1-2 4 0,-3-3 2 0,1-5 5 0,1 1-8 15,-4-2-5-15,1 0 0 0,-3 7-3 32,-4 5 2-32,2 3 5 0,-2 5 0 15,-2 4-4-15,0 1-2 0,0 0-4 16,0 0-3-16,0 1-4 0,-6 5-2 16,2 8-2-16,-9 3-3 0,3 4 11 0,-5 1 0 15,5-2 2-15,-4 1-2 0,5-4 0 16,1-2-1-16,4-1 1 0,-2-1-3 15,0-4-7-15,3 0-7 0,1-3-5 16,0 0-13-16,0-2-10 0,2-2-12 16,-2 0-19-16,0-2-14 0,2 0-28 0,-2-2-52 15</inkml:trace>
  <inkml:trace contextRef="#ctx0" brushRef="#br0" timeOffset="8103.46">20940 1650 417 0,'0'0'72'0,"0"0"-21"15,0 0-13-15,0 0 18 0,0 0-14 0,0 0-21 16,0 0-4-16,10-18-3 0,-10 23-12 0,-2 3-2 16,0 4-2-16,-4 1 2 0,-2 4 2 15,-7-1-2-15,1 2 0 0,-3 0-21 16,-1-2-43-16,-3 0-48 0,0-2-85 16</inkml:trace>
  <inkml:trace contextRef="#ctx0" brushRef="#br0" timeOffset="9661.49">22023 1385 265 0,'0'0'38'0,"0"0"22"0,0 0 1 16,0 0 7-16,0 0-13 16,0 0-15-16,0 0-8 0,0 0-6 0,-8-40-4 15,8 37-5-15,0 0-5 0,2 3-2 16,0-2-2-16,0 0-2 0,2 1-3 16,2 1-3-16,1 0-2 0,1 4-2 15,2 4-1-15,-2 4 1 0,1 6-1 0,1 1 2 16,-4 4 1-16,0 2 1 15,-3 1 1-15,-3-1 1 0,0 0-1 16,0-3 2-16,0-3-2 16,0-4 1-16,0-5 1 0,0-1-2 15,0-2 1-15,0-2-1 0,0-1 1 0,0-4-1 0,0 2 1 16,0-2 1-16,0 0-1 0,0 0 3 16,0 0 0-1,0-7 3-15,-3-6 4 0,3-6-10 0,0-6 0 0,-4-2 0 16,4-7 0-16,7 2 0 0,1-3-1 15,0 5-1-15,7 7 1 0,-5 7-2 16,-2 4 1-16,7 6 0 0,-5 3-1 0,2 2-1 16,3 0 0-16,-3 4-1 15,7 7-1-15,-9 2 1 0,3 5 2 16,1 0-2-16,-8 7 1 0,2 0 1 0,1 1 1 16,-3 2 1-16,-4-6 0 0,2-3 2 15,-2-2-2-15,-2-4 0 16,2-2-1-16,-2-4-1 0,2-3-1 0,-2-1 1 15,0-2 2-15,0 0 1 0,0-1 4 16,-2-4 3-16,0-4 2 0,2-6 3 16,-2-3-7-16,0-3-2 0,2-4-1 15,0-3 0-15,2-2-1 0,2-3-2 16,9 2 0-16,-1 3 0 16,-4 8 0-16,1 4-1 0,-3 10 0 0,2 3 1 15,-4 3-1-15,2 0 1 0,5 6-5 16,1 2 0-16,-1 6-1 0,1 0 3 0,0 3 0 15,-1 3 1-15,1 1 1 0,-2-1 0 16,1 0 1-16,1-2 1 0,1-1 0 16,-3-3-1-16,2-1 0 0,3-2 2 15,-5-4-2-15,5-1-5 0,-7-4-8 16,4 0-9-16,3-2-8 16,1-4-2-16,5-5 3 0,4-4 1 0,-5-2-9 15,5-2 5-15,4-4 3 0,-2-1 3 16,-2-3 7-16,0 1 18 15,-1 0 1-15,3 2 4 0,-10 6 24 0,-1 3 5 16,-9 4 7 0,-1 4 8-16,-2 2-1 0,-2 3-10 0,0 0-24 0,2 3-12 15,0 0-1-15,0 5-1 0,3-1-2 0,-5 4 2 16,2 2 1-16,0 0 2 0,-2 0 0 16,0 3-1-16,-2 0 2 0,0-1-1 15,0-1 0-15,-2 0 0 0,0-1 0 16,-2-3-1-16,2-3-1 15,-2-2 0-15,0-2 0 0,-3-1 1 0,-5 1 5 16,-1-3 0-16,-5 0 0 0,-1 0 1 16,-3-4-2-16,1-3-3 0,0-1-1 0,3-2 0 15,3-1-1-15,3-2-2 0,-1-1 2 32,7 0-1-32,0-3-2 0,-2 0 0 0,4 0 2 0,4 2-1 0,0-2-3 31,0 4 4-31,4 1 1 0,2 4 1 15,-2 1-1-15,2 0 1 0,-2 3 4 16,3 2-3-16,1 0 1 0,0 2-2 16,-4 0-1-16,2 0-1 0,1 1-1 15,-1 0 1-15,2 3-1 0,-2-2 1 16,-2 0 1-16,1 0 0 0,-1-2 0 16,0 2 0-16,0 0 0 0,0 0 0 15,-4 0-1-15,0 0-1 0,0-2 0 0,0 1 1 16,0 1-1-16,0-2 2 0,0 0 0 15,0 0 0-15,0 0 1 0,0 0 0 16,0 0-1-16,0 0 0 0,0 0 0 16,0 2-2-16,0-2-2 0,0 3 0 15,0-1-2-15,0-2 1 0,0 1-1 16,0-1 3-16,0 0 1 0,0 0 1 16,0 0 0-16,0 0 0 0,-4 2 0 15,4-1-5-15,-2 2-12 0,0 0-2 16,2 2-9-16,-2-1-14 0,2 0-11 15,-2 3-19-15,0-2-24 0,0 0-55 0</inkml:trace>
  <inkml:trace contextRef="#ctx0" brushRef="#br0" timeOffset="10453.69">22304 1255 57 0,'0'0'36'0,"0"0"-9"0,0 0 15 15,0 0-8-15,0 0 9 0,0-11 10 16,0 6-11-16,0 3 10 0,0-1-1 16,-2-1 7-16,-2-2-5 15,2 2-7-15,2 1-7 0,-2 0-9 0,-2 2-7 16,2 0-4-16,-2-1-7 0,-3-1-3 0,1 0-3 15,-2 2-4-15,-9-1-1 0,3 2-2 16,-9 0-1-16,-2 6-2 16,-2 3 0-16,1 5 3 0,-1 1-1 0,0 6 2 0,4 2-2 15,0 1 0 1,5-1 1-16,5-1 1 0,3-3 0 0,4-1-1 0,6 1-1 16,0-2 0-16,6 0 0 15,4-1 1-15,3 0 1 16,5-4 0-16,-1-1 0 0,8-4 0 0,4-3 1 15,4 0 0-15,2-4 2 0,0-1 0 0,2-4-3 16,-2-1-2-16,5-3-34 0,-5-1-22 16,2-5-32-16,-4-2-44 15,-8-3-87-15</inkml:trace>
  <inkml:trace contextRef="#ctx0" brushRef="#br0" timeOffset="11713.49">22534 1084 356 0,'0'0'87'15,"0"0"-55"-15,0 0 21 0,0 0 10 16,0 0-16-16,0 0-14 0,0 0-2 16,0 0-2-16,-7-42-19 0,7 43-10 15,0 8-8-15,0 2-5 0,0 6 10 16,3 6 3-16,-3 4 0 0,0 6 1 16,-3 5 0-16,-7 7 1 0,0 7 0 15,4-4 1-15,-1-4-3 0,7-6 2 16,0-6-2-16,0-5 2 0,0-8-2 0,0-1 0 15,5-5 1 1,-5-6-1-16,2-1 1 16,-2-5-1-16,0 1 1 0,0-2 0 0,0 0 2 0,0 0 1 15,0-2 2-15,-2-7 2 0,-3-2-2 0,-1-7-5 16,0-3-1-16,0-5-2 0,4-3-2 16,-2 0 0-16,4-1 0 0,0 5 2 15,0 6 1-15,6 4 0 0,2 3 0 16,0 1 1-1,1 3-2-15,-1 0-1 0,10 2 2 0,-3 3-1 0,8-1 0 16,-1 3 1 0,3 1 1-16,2 0-1 0,2 3 0 0,-2 2 1 0,-2 1-1 0,-5 3 1 15,3 1 0-15,-6 2 0 16,-1 3-1-16,-8 3-1 0,1 0-2 0,-3 1 2 16,0 2 2-1,-4-2 0-15,-2 0 1 16,4-3-1-16,0-1-5 0,1-5-12 0,3-2 3 0,2-3 5 0,-4-2 3 15,-1-2 3-15,1-1 1 0,0-2 2 16,4-7 1-16,-1-3 4 0,-3-4-2 16,4-3 0-16,0-4 1 0,-3-1 2 15,-3 2 4-15,-2 2 10 0,-2 1 4 16,0 7-4 0,0 0-3-16,-2 0-1 0,-2 5-2 0,-3-2-6 0,3 5-7 31,-4-1-1-31,2 3-2 0,2 2-1 0,-3 0-3 15,-1 4-1-15,-4 6 2 0,1 3 3 16,3 2 2-16,-4 2-2 0,1 0 2 16,3 0 0-16,0 0-1 0,-4 5 1 15,5-3 0-15,1 1 0 0,-2 4 0 16,2-1 0-16,2-1 0 0,4 0-2 16,0-6-1-16,0-1 2 0,6-5-3 0,2-1 1 15,-2-5 2-15,5-4 1 0,7 0 0 16,1-4 2-16,6-4 2 0,3-5 0 15,1-5 0-15,-4 1-1 16,0-5 1-16,-2-1-2 0,-7-2 2 0,1-3 0 16,-5 0-2-16,3 0 0 0,-9 2 0 15,0 5 0-15,0 6-1 0,-4 5-1 16,-2 5 1-16,0 3-1 0,0 2 3 16,0 0-3-16,0 0-1 0,0 6-7 15,-4 3-4-15,0 5 6 0,0 3 6 16,2 0-2-16,2-1 2 0,0-1-1 15,0 2-1-15,2-1 2 0,2-1-1 0,6 3 1 16,1-1 1-16,-1 1-1 16,9-2 0-16,-7-2 2 0,11-1-2 0,-5-2 0 15,3-4 1-15,4-4 1 0,-6-3-1 16,3-1 0-16,-1-7 0 0,-4-3 3 16,-3-1 1-16,0-6 1 0,-5-3 6 15,1-7 3-15,0-3-5 16,-8-6-4-16,3 1-3 0,-5 2-1 0,0 3 0 15,-7 6-2-15,-3 5-1 0,-4 4-3 16,5 3-4-16,-7 2-3 0,5 5 2 16,5 3-3-16,2 2 0 0,-2 1-5 15,4 0-1-15,0 1-5 0,2 1 2 16,0-1 15-16,0-1 2 0,10 0 0 16,0 1 3-16,7-1 1 0,6-1 5 0,6 2-2 15,2 3-2-15,2 0-1 0,2 5 1 16,-4 0-1-16,-2 1 2 0,-2 3-2 15,-11 2 3-15,3 2 0 0,-13 3-2 16,-4 2 0-16,0 1-1 0,-4 0 0 16,-4 2 0-16,-9-2 2 0,3-3-1 15,4 1 0-15,-7-6-1 0,5 0 0 16,4 0 3-16,-5-3 0 0,7-3-1 16,-2 0 1-16,4-4-2 0,2 2-1 0,0-3 0 15,0 2 0-15,0-6 0 0,2 0 1 16,2 0 2-16,4 0 2 0,5-1 7 15,-1-4 11-15,5 0-8 0,-3-4-10 16,7 0-4-16,-7-4-1 0,9-2-1 16,6-4-49-16,0-2-29 0,-2-3-54 15,-2-1-179-15</inkml:trace>
  <inkml:trace contextRef="#ctx0" brushRef="#br0" timeOffset="12236.38">24059 1244 533 0,'0'0'28'0,"0"0"15"0,0 0 40 15,0 0-15-15,0 0-29 0,0-31-16 16,0 31-6-16,0 0-11 0,0 0-6 0,0 0 0 15,2 0-3-15,4 1-1 0,1 4-3 16,5 3 7-16,-6 3 0 0,5-1 0 0,5 4 0 16,-8 1-1-16,5 0 1 15,1-1 0-15,-5 0 0 0,7-5 0 16,-8-1-2-16,-1-3-1 0,-1-2-12 0,-4 0-7 16,0-3 3-16,-2 0 4 0,0 0 5 15,-2 0 8-15,-4-6 1 0,4 0-7 16,-3-2-3-16,1-1 11 0,0-3 1 0,-2 0 0 15,4-4 2 1,0 0 5-16,2-2 3 0,0 4 0 16,-2 3 1-16,4 4 0 0,-2 3 4 15,0 2-2-15,0 2-5 0,0 0 1 16,0-1-7-16,0 1-3 0,0 0-1 0,0 0-1 0,0 4-5 16,0-1 1-1,0 3 1-15,2 1 2 0,-4 1 2 16,-2 2-1-16,-2 1 1 0,-1 0 1 0,-1 0 0 15,-9 3 0-15,7-1 1 0,-13 0-1 16,9-2 3-16,-11 0-3 0,9 1-8 16,-1-4-20-16,9 0-7 0,-5-4 1 0,7 1-2 0,2-4-4 15,2 0-6-15,2 0-12 0,0-1-1 16,2 0 14-16,2-2-14 0,0-4-161 16</inkml:trace>
  <inkml:trace contextRef="#ctx0" brushRef="#br0" timeOffset="13595.44">24593 1207 353 0,'0'0'43'0,"0"0"7"15,0 0 6-15,0 0-19 0,0 0-15 0,0 0-8 0,0 0 2 0,0 0-5 16,-23-22-3-16,23 21-4 31,0 1-1-31,0 0 4 0,0 0 9 0,0-1 9 16,6-1-6-16,-2 0-4 0,2-1-11 16,5 1-4-16,3 2-1 0,-1 0-1 15,7 1 1-15,-7 6 0 0,5 1 0 16,-5 3 0-16,1 5-1 0,-2 2 1 15,-7 5-2-15,-3-1 1 0,-2 4 1 16,-4-3 0-16,-3-1 1 0,-5-2 1 16,4-2 0-16,1-2-1 0,1-4-6 0,-4-3 4 15,4-4 2-15,2-1 0 16,-1-2 0-16,5-1 0 0,-2-1 2 16,-4 0 1-16,0 0 0 0,2 0 0 0,0-4 0 15,-2-3 1-15,3-2 0 0,3-4 0 16,0-3 0-16,0-2 0 0,5-5 3 15,5-2-1-15,4-3-4 0,-1 0-2 16,7 2 0-16,-7 4 1 0,8 7-1 16,-13 6-1-16,2 2 1 0,3 6 0 0,-5-1-2 15,6 2-1 1,3 2 0-16,-1 6 1 0,-1 1 0 0,1 4 1 16,-1 1-2-16,-7 1 1 0,0 1-3 0,-6 2 3 15,-2 0 0-15,0-2 0 16,-4 1 1-16,-2-4-1 0,2-4-4 15,2 0-3-15,0-4 6 0,2-2 2 16,0-3 1-16,0 0 0 0,0 0 2 0,0 0 1 16,0 0 3-16,0-3-1 15,-2-3 17-15,0-2-2 0,0-3-18 0,2-2-1 16,0-2 1-16,0-4-2 0,6-2 1 16,2-5 0-16,5 0 2 0,3-1-3 0,5 4 0 15,-9 6-1-15,5 3 0 16,-5 7-2-16,-6 4 3 0,3 3-1 15,5 0-1-15,-6 0-1 0,7 6 0 16,-1 3 0-16,-6 3-2 0,5 0 1 0,-1 5 1 16,-8 0 1-16,5 1 0 0,3 1 1 15,-4 0 1-15,-1 1 0 0,5-2-2 16,5 1-23-16,5-3-23 0,1-4-18 0,8-4-10 16,4-2-6-16,4-3 4 0,5-4-4 15,-7-4-22-15,-6-3 36 16,-12-1 68-16,-5-4 19 15,-12-2 48-15,4-2 63 0,-1-3-6 0,1-3-39 0,0 2-23 16,2 1-11-16,-6 4-3 16,2 5-1-16,1 3-23 0,-1 3-7 0,-2 5-1 15,-2-1-2-15,0 1-4 16,0 1-10-16,0 5-9 0,2 2-4 0,2 3 6 16,-2 4 5-16,-2 0 2 0,0-2-2 15,0-1 2-15,0-2 0 0,0-3 0 16,-2 0 0-16,-4-1 0 0,2-1 0 15,-1-2 2-15,3-2 1 0,0 2 1 0,0-1-2 16,2-1 0-16,0-1-1 16,0 0 0-16,0 0 0 15,0 0 1-15,2 0 2 0,-2 0 4 0,2-4-1 0,0-4 3 16,-2-1-3-16,5-2-5 0,-5-1 0 16,2 0-2-16,-2 1 0 0,0-3 1 15,0 1-1 1,-2 3 0-16,2 1-1 0,-5 0 0 0,5 0-1 0,-6 3 2 15,4 0-1-15,-4 1 0 16,-4 2-2-16,-1 0 1 0,3 2-1 0,-8 1 2 0,3 0-4 16,-8 1-3-1,7 5 0-15,-11 2 1 16,13 0 2-16,-11 3 1 0,11-1 0 0,-5 0-1 0,9 0 1 0,4-1 0 16,0-1 1-16,4 1 0 0,2-1 0 15,0 0 1 1,2 1 1-16,8-1 0 0,7 0 1 0,-1 4 1 0,7-3 0 15,4 2 2-15,2-1 0 0,4-2-1 16,-2 1 4-16,0 0 2 0,-2-2-1 16,0 3-1-16,-4-1 1 0,-8-1 0 15,2-1-3-15,-7 2 0 0,1 1-3 0,-11-1 0 16,2 2-1-16,-2-2 0 16,-4 0-1-16,0 2-1 0,-8-1 1 0,2-2 1 15,-13 1 5-15,2-1-1 0,-5-3 0 16,1 0-1-1,2-1 0-15,-7-2 0 0,9-2-1 0,-4 1-1 16,3-1-1-16,3 0-3 0,5 0-15 0,-5-1 0 16,7-2-15-16,4-3-6 15,-2 0-13-15,6-3-17 0,0-3-44 16,8-1-99-16</inkml:trace>
  <inkml:trace contextRef="#ctx0" brushRef="#br0" timeOffset="14132.89">25887 1251 495 0,'0'0'46'0,"0"0"-16"32,0 0 37-32,0 0-7 0,0 0-26 0,0 0-16 0,18-16-2 15,-18 16-11-15,0 6-5 16,0 3-9-16,0 4 3 0,0 0 3 0,-2 3 2 16,-8 1 1-16,-1-3 1 0,5 2 1 0,-6-4 0 15,-3-1 0-15,9-2-2 0,-4-4 1 16,-7 2-1-16,3-3 0 15,-11-2 5-15,2-1-5 0,1-1-2 0,-3 0-11 16,-4-6-7-16,8-1-6 0,7 1 6 16,-3-3 11-16,5 3 6 0,8-2-1 15,-1-1 0-15,3-2 4 0,2-3 0 32,-2-4 0-32,8-4-1 0,1 0 1 15,5-3 0-15,7 2 4 0,-9 4 2 16,9 4 2-16,-9 5 4 0,7 5-5 0,-5 1 6 15,7 4-2-15,-3 0-6 0,9 8-2 16,-4 3 1-16,3 7-2 0,3 4 0 16,4 7 2-16,-6 2 1 0,-8 4-2 15,1 5-2-15,-12 4-1 0,-4 0-2 16,0 1 2-16,1-3 1 0,-1-5 2 16,2-6-1-16,0-3 0 0,-4-5-2 0,0-4 0 15,0-1 0-15,-4-3 0 16,-5-1 0-16,3-2 0 0,-4-3 0 15,-5-3 0-15,9-1 0 0,0 0 1 0,-4-4 1 16,4-1-1-16,-1 0 1 0,3 0 3 16,2-3 0-16,-2-3 4 15,-2-1-1-15,0 0-5 0,4-3-2 0,-1-1-1 16,-1-1-1-16,4-2-19 0,0 2-11 16,0-2-12-16,2 2-8 0,3-2-17 15,-3 3-22-15,-2 1-136 0</inkml:trace>
  <inkml:trace contextRef="#ctx0" brushRef="#br0" timeOffset="78731.16">22823 3351 206 0,'0'0'22'0,"0"0"-12"16,2-55 1-16,-2 41 21 0,0 3 14 0,0-2-1 16,-2 1-3-16,-4 3-3 0,2 0-5 15,-5 1-6-15,1 0-3 0,-8 1 17 16,-1-2-28-16,-6 0 5 0,1 2-7 16,-3 0 2-16,0 4 2 15,2 1-10-15,5-1-3 0,-7 3-1 0,2 9-2 16,2 7 0-16,-5 3-1 0,-3 5 1 15,2 2 0-15,0 5 1 0,0 2-1 16,0 1 0-16,2 5 0 0,-4 0 0 16,7 1 0-16,3-1 0 0,3-2 1 15,3 0-1-15,7 0-1 0,2 0 0 16,-2-2 1-16,6 2 0 0,2-3 0 0,4 2 0 16,4-1 0-16,5-3-1 0,5 2 2 15,9-4-2-15,2 1 2 0,4 0-1 16,11-3 0-16,4 0-2 15,3-4 2-15,7-4 0 0,4-3 0 16,7-5 0-16,1-3 1 0,2-9 0 16,-1 0 1-16,-3-10 0 0,-2-8 0 0,-2-2 4 15,-4-4 8-15,-4-4 8 16,-2-2 1-16,-6-6-4 0,-5-2 1 0,1-4 0 16,-11-5-5-16,-2-4-2 0,-4-3-4 15,-11-5 1-15,3 1-2 16,-15-4-5-16,-4 3 0 0,-6 1-3 0,-19 2 2 0,-14 5-2 15,-17 3 0-15,-12 6-2 0,-14 10-2 16,-7 4-5 0,-2 12-6-16,-2 9-4 0,8 8-3 0,5 5 0 0,12 5-8 15,10 8-20-15,2 4-4 0,2 5-16 16,5 10-20-16,-3 6-28 0,7-2-100 16</inkml:trace>
  <inkml:trace contextRef="#ctx0" brushRef="#br0" timeOffset="79282.19">22364 4116 233 0,'0'0'55'0,"0"0"-23"0,0 0 4 15,0 0 31-15,0 0-7 0,0 0-12 16,0 0-6-16,25-29 0 0,-25 29 0 0,0 0 6 16,0 0-3-16,0 0-9 0,0-2-10 15,0 2-9-15,0 0-6 0,0 0-5 16,0 2-5-16,-2 4-1 0,-8 6 0 16,-3 4 0-16,-7 5 3 0,-5 5 1 15,-8 4 0 1,-9 5-2-16,1 3 3 0,-13 3-2 0,-4 3-3 0,-4 5-1 15,-10 2 1-15,-2 0 1 0,-1 3-1 16,1 1 1-16,5-3 0 0,5-1 1 16,9-7 0-16,9 0-1 0,5-3 1 15,4-1-2 1,3 1 1-16,3-6-1 0,5-3-4 0,7-7-6 0,2-3-2 16,5-8-9-1,8-4-15-15,0-3-20 0,2-3-11 16,-2-4-11-16,-5 0-51 0,-1-8-68 0</inkml:trace>
  <inkml:trace contextRef="#ctx0" brushRef="#br0" timeOffset="79946.17">20923 5182 370 0,'0'0'46'16,"0"0"-20"-16,0 0 34 0,0 0 5 16,54-48-17-16,-48 42-16 0,-4 0 7 0,-2-1 5 0,0 1-6 0,-2-1-5 31,-4-1-11-31,-4-1-2 0,-9 1-7 0,-4 2-6 16,-5-2-5-16,-10 6-1 15,-3 2-1-15,-5 5-1 0,-5 9 0 16,-1 2 1-16,0 4 0 0,-3 5-2 15,3 3 4-15,-2 4-3 0,5 5 1 16,-3 4 0-16,4 3-1 0,1 4-3 16,6 0 1-16,1-2 2 0,9-1 0 0,6-2 1 15,7-5-1-15,5-2 0 0,7-4-1 16,4 1-2-16,2-1-1 0,6-3-3 16,9 1 6-16,3-2 0 0,7-1 0 15,4-1-2-15,6-4 4 0,7-2-1 16,3-6 2-16,7-5-1 0,2-3 3 15,1-6-3-15,9-6 2 0,3-7-2 16,9-10-1-16,3-5 1 0,-3-9 0 16,7-5 1-16,-7-3 0 0,-3-1 1 15,-5-1 0-15,-6-5-1 0,-8 1-1 0,-11-4 1 16,-6-7 2-16,-8-2-2 16,-8-4 2-16,-15-4 0 0,-8 2-3 0,-17 2 0 15,-10 10 1-15,-14 13 2 0,-7 12-3 16,-7 16-3-16,-10 9-10 0,-3 8-23 15,2 11-29-15,4 7-3 0,10 4-7 16,19 4-35-16,8-1-37 0,17-2-124 16</inkml:trace>
  <inkml:trace contextRef="#ctx0" brushRef="#br0" timeOffset="80405.28">23150 4166 73 0,'0'0'331'0,"0"0"-273"0,0 0-5 0,0 0 26 16,0 0-9-16,0 0-12 15,0 0-10-15,0 0-12 0,4-11-15 16,-2 11-11-16,0 4-7 0,4 5-3 0,0 8 2 15,7 6 1-15,-5 8 0 0,-2 9 0 16,-2 6 1-16,-2 9 0 0,3 8-1 16,-5 13-1-16,0 8 1 0,0 4-2 15,0 2 1 1,2-4 0-16,2-5-1 0,6-2-1 0,-4-10-3 0,9-6 3 16,-3-6-1-16,1-6 0 0,-1-7-4 15,-2-9-15-15,-3-7-18 0,-5-9-41 0,-2-8-12 16,-2-5-69-16,-7-6-176 15</inkml:trace>
  <inkml:trace contextRef="#ctx0" brushRef="#br0" timeOffset="80845.38">23325 5145 540 0,'0'0'13'0,"0"0"-7"16,0 0-1-16,0 0 17 0,0 0-14 0,-64 14-6 16,35-4 6-16,0 6 9 0,-2 2-5 15,0 4-3-15,-2 2-1 0,2 5-1 16,0 2 1-16,2 3-4 0,5-3 0 16,-3 5-2-16,6 2 0 0,7 0-1 15,-1 5 0-15,5 2-1 16,6 1 0-16,2 5 2 0,2-1-2 0,2-3 0 15,10-2 1-15,7-8-1 0,5-2-1 16,3-4 0-16,13-5 0 0,-1-2 1 16,2-5 3-16,11-6-1 0,-9-9 1 0,7-5 3 15,-3-14 5-15,1-8 11 16,-3-5 6-16,-3-5-10 0,-1-4-6 16,-6-1-4-16,-8-5-4 0,-2-1 2 15,-11-7 1 1,1-5-2-16,-9-5 0 0,-8-5-2 0,-4 2 0 0,-19 7-2 0,-4 10 0 15,-10 8-1 1,-11 6-1-16,-4 5-5 0,-12 7-16 0,0 7-32 0,4 9-10 16,0 4 1-16,17 2-38 0,1 2-3 15,15-1-29 1</inkml:trace>
  <inkml:trace contextRef="#ctx0" brushRef="#br0" timeOffset="81318.05">23743 3771 340 0,'0'0'52'0,"0"0"-3"16,0 0 16-16,0 0 7 0,0 0-23 16,0 0-22-16,0 0-5 0,0 0-2 15,-4-24-10-15,10 28-7 0,4 4-2 32,-1 2 1-32,11 1 1 0,-5 8-1 15,7 1 1-15,10 6 1 0,-1 6-1 0,8 1 2 16,4 3-1-16,13 6 0 15,8 1 2-15,11 5-1 0,18 2 0 0,12 5-2 16,19 3-3-16,8 2 4 0,5 2-1 16,12-2 2-16,8 1 1 15,6-2 0-15,6 1 3 0,1-4-9 0,-3-4-2 16,-3-2 2-16,-7-3 4 16,-2-5 0-16,-15-2-4 0,-9-5-5 0,-9-3 5 15,-17-4 0-15,-16-2 2 0,-17-3 1 16,-16-4-2-16,-13-3-1 0,-20-5-6 15,-8-5 5-15,-15-3-7 0,-11-1-22 16,-9-2-15-16,-13 0 12 0,-5 0-67 16,-1-3-84-16,6 1-145 0</inkml:trace>
  <inkml:trace contextRef="#ctx0" brushRef="#br0" timeOffset="81834.5">27278 5115 476 0,'0'0'26'0,"0"0"2"0,-40-61-6 16,30 46 28-16,-6 3-8 15,5 2-20-15,3 5-5 0,-2 2-2 0,-1 1 6 16,5 2-7-16,-13 1-6 0,1 9-7 16,-11 4-1-16,-4 6 0 0,-2 5 1 15,-7 5 1-15,-1 6 2 0,2 3-1 16,5 1-1-16,3 2-1 0,4-3 0 16,5 1-1-16,7-3 1 0,1 2-1 15,5-1 0-15,11 0-1 0,0 2-1 16,9 0 2-16,11-2 0 0,3-1-1 15,10-3 1-15,6-3 0 0,5-1 0 0,14-4-2 16,-1-5 1-16,8-8 1 16,3-5 1-16,2-8 0 0,0-6 1 15,-1-6 3-15,-3-9 1 0,-2-6 6 0,-6 1 3 16,-11-8-4-16,3-5 1 0,-11-4 6 16,-4-8-1-16,-8-6-5 0,-4-9-1 15,-2-6 0-15,-11-4 1 0,-10 6-7 16,-8 10-1-16,-23 10 2 0,-11 10 1 15,-20 6-5-15,-23 4-2 0,-12 10-3 16,-14 8-19-16,-5 12-23 0,-4 7-1 16,8 14-3-16,7 8-15 0,6 5-39 15,-3-1-151-15</inkml:trace>
  <inkml:trace contextRef="#ctx0" brushRef="#br0" timeOffset="82595.87">20059 6034 232 0,'0'0'66'0,"0"0"-13"0,0 0 15 0,0 0 4 16,0 0-8-16,0 0-21 0,0 0-10 15,52-52-3-15,-48 50 2 16,-4 1-6-16,0 0-5 0,0 1-1 0,0 0-1 15,0 2-4-15,0 7-8 0,-8 1-3 16,2 9 2-16,-5 8 2 16,-5 4 3-16,-3 8 0 0,-4 2-1 0,-5 6-1 15,-3 3-2-15,-5 4-2 0,-5 3-2 0,-4 4 0 16,-7 4-1-16,0 4 0 16,-6 0 0-16,-6 0 1 0,-2 4-1 15,-6 3 0-15,-3 2-2 0,5-1 0 16,2 1-7-16,6-4 6 0,10-3 1 0,5-5 0 15,11-10 1 1,5-6-1-16,11-6-3 0,1-8-8 0,9-6-3 0,8-9-6 16,2-6-13-16,2-5-24 0,8-4-17 15,5-5-28-15,-1-4-34 0,-1-8-60 16</inkml:trace>
  <inkml:trace contextRef="#ctx0" brushRef="#br0" timeOffset="83096.39">18643 7628 448 0,'0'0'39'0,"0"0"19"0,0 0-35 16,0 0 22-16,0 0-1 15,0 0-8-15,0 0-12 0,-66-28-12 16,37 30-2-16,-4 9-8 0,-2 3-1 16,0 8 2-16,-2 2 4 0,4 5-3 0,4 7-4 15,0 2 3 1,4 6-3-16,2 0 0 0,5 1 0 0,1 4 0 0,5 0 0 16,5 2 0-16,5-2 0 0,2-4 0 15,7-1 0-15,7-3-2 0,3-3 2 16,7 2 0-16,3-4 0 0,6 0 0 15,5-5 0-15,5-1-1 16,7-5 0-16,1-5 1 0,3-2 0 0,6-11 1 16,-2-6 0-16,0-4 1 0,0-14-2 15,-3-9 1-15,-3-10-1 0,0-6 5 0,-5-6 2 16,3-9 1-16,-9-5 1 0,-1-3-1 16,-7-5-2-16,-7-2 0 0,-1-3-2 15,-12-4 1-15,-11 2-2 0,-4 4 2 16,-15 15-2-1,-12 15 0-15,-12 15 0 0,-13 12-3 16,-10 8-2-16,-4 9 0 0,0 2-2 0,1 11-13 0,5 7-6 16,15 1-8-16,8 2-10 0,8 1-20 0,10-3-43 15,4 0-86-15</inkml:trace>
  <inkml:trace contextRef="#ctx0" brushRef="#br0" timeOffset="83740.14">20694 5903 259 0,'0'0'189'0,"0"0"-133"0,0 0-25 16,0 0 23-16,0 0-6 0,0 0-20 16,0 0-11-16,0 0 1 0,47-16-3 15,-32 32-2-15,4 2 1 0,-5 5-3 16,7 8 3-16,-1 1-4 0,-1 8-2 16,4 5-3-16,-3 4-3 0,3 7 0 15,2 6 1-15,-2 8-1 0,-1 6 1 16,7 7-2-16,0 3 1 0,2 1 1 0,2 4-1 15,0 2-1-15,3-2-1 0,-1-2-1 16,0-7 1-16,-4-7 1 16,0-7 1-16,-4-10-1 0,-7-3 1 0,-1-10-1 15,-7-4 0-15,-1-4-1 16,-3-5-1-16,-6-5 0 0,-2-7-17 0,0-6-36 16,-4-6-19-16,-6-8-29 0,-3-1-100 15</inkml:trace>
  <inkml:trace contextRef="#ctx0" brushRef="#br0" timeOffset="84230.66">21258 7603 432 0,'0'0'18'0,"0"0"-2"16,0 0 5-16,0 0 46 0,0 0-3 15,0 0-22-15,0 0-6 0,0 0-1 16,-56-26-10-16,44 27-12 0,-2 5-4 16,-9 9-4-16,2 4-2 0,-2 8-2 15,-3 7-1-15,-3 3 0 0,4 4 0 0,0 5 0 16,4 0 2-16,1 2-2 0,5 2 0 16,3 2 0-16,6 0 0 15,1 0 0-15,1 2 1 0,4 0-1 0,0 0 0 16,7 1 2-16,1-4-2 15,4-3 0-15,5-4 0 0,1-3 0 0,7-6 0 16,0-6-2-16,4-8 1 0,4-6-2 16,2-8 2-16,6-7 1 0,3-16 0 15,10-8 0-15,-5-15 4 0,11-8 0 16,0-9 0-16,-2-7-4 0,0-7 0 16,-4-1-3-16,-9-4 3 0,1 0 1 15,-13-4-1-15,-9-3 2 0,-5 0 1 16,-9 4-1-16,-10 13 2 0,-6 16 0 0,-14 12 1 15,-16 11 6-15,-7 4-1 16,-9 7-1-16,-8 7-9 0,-4 8-2 16,-2 5-1-16,-2 11-3 0,0 6-17 0,2 7-19 15,4 1-11-15,6 4-11 0,8 0-29 16,11-4-91-16</inkml:trace>
  <inkml:trace contextRef="#ctx0" brushRef="#br0" timeOffset="84903.42">23263 6021 152 0,'0'0'188'0,"0"0"-122"15,0 0-16-15,29-50 22 0,-25 47-9 16,-1 1-19-16,-1 2-13 0,-2 0-1 16,0 0-3-16,2 5-11 15,0 4-5-15,2 4-4 0,0 5 0 0,4 7 2 16,-2 5 2-16,-1 6-2 0,3 2-3 15,0 7 2-15,0 4 1 0,-3 8-3 16,-3 5-1-16,-2 5 0 0,4 6-2 16,-2 2-1-16,2-2 0 0,4-3 2 15,0-4-1-15,-1 0-3 0,1-3 1 16,2-1-1-16,-1-1 0 0,-5-4 1 0,0-3-1 16,0-1 0-16,-4-6-22 0,4-1-23 15,-4-7-15-15,0-1-6 0,0-5-9 16,-6-3-30-16,-2-3-35 0,-3-6-145 15</inkml:trace>
  <inkml:trace contextRef="#ctx0" brushRef="#br0" timeOffset="85360.29">23098 7401 510 0,'0'0'7'0,"27"-51"4"16,-21 39 37-16,0 5 19 0,-6 5-8 0,0 1-16 16,0 1-6-16,-4 0-5 15,-4 3-19-15,-11 8-10 0,3 5-3 0,-9 7 0 16,2 4-2-16,5 4 0 0,-5 4 2 16,6 4 0-16,1 3 1 0,8 5-1 15,-3 5 1-15,3 6-1 0,4 5-2 16,4 1 1-16,0 3 1 0,8-2 0 0,7-2 0 15,-3-3 0 1,13-7-2-16,4-5-4 0,4-6 1 0,2-7 2 0,6-5 2 16,5-7 0-16,3-8 1 0,1-12 0 15,4-6-3-15,6-15 3 0,2-7 2 16,2-7 2-16,4-8 2 0,0-4 3 16,0-5-2-1,-2-5 1-15,-3-4-2 0,-18-4-2 0,-4 0-2 0,-10-2 1 0,-10 0 0 16,-17 0-1-16,-6 1 0 15,-17-1 1-15,-5 2 0 0,-20 8-1 16,-5 9-2-16,-13 15-4 0,-7 13-1 16,-5 13-7-16,-11 6-16 0,9 10 2 0,5 11-3 15,7 4-16-15,15 4-5 16,12 2 8-16,14 1-33 0,6 1-95 0,11-7-213 16</inkml:trace>
  <inkml:trace contextRef="#ctx0" brushRef="#br0" timeOffset="85973.01">27309 5887 301 0,'0'0'56'0,"0"0"19"0,0 0 5 0,2-56-4 16,-2 47-16-16,-4-1-10 0,2 2 3 0,0 4-8 15,2 4-13-15,0-1-7 16,-3 1-10-16,3 0-7 0,-2 4-8 0,2 3 0 16,0 8-5-16,-4 6 4 0,-4 6 1 15,-6 6 1-15,5 5 0 16,-16 10 0-16,-1 5 0 0,-7 9 1 0,-9 3 0 16,1 5-1-16,-9 1 1 0,3 5-1 15,-3 2 2-15,3 0-2 0,5 2 2 16,-5 4-1-16,5 3-1 0,5 0-1 31,-2-3-3-31,4-7 3 0,2-10-3 16,8-14 2-16,0-12-6 0,15-10-9 15,1-10-15-15,3-6-36 0,6-6-33 16,0-9-25-16,0 0-38 0,0-7-114 0</inkml:trace>
  <inkml:trace contextRef="#ctx0" brushRef="#br0" timeOffset="86412.48">26376 7011 407 0,'0'0'257'0,"0"0"-242"0,0 0-9 16,0 0 20-16,0 0 28 0,0 0-19 15,0 0-14-15,0 0-10 0,0 0-11 16,-37-14-1-16,15 31 0 0,3 5 0 0,-6 9 1 15,-2 7 0-15,4 5 2 0,3 5-1 16,-7 1 0-16,8 3-1 0,3 2 1 16,-5 2-1-16,9 5 1 15,-5-5 0-15,7 2-1 0,8 0 0 0,2-3-1 16,0 0-1-16,10-5-1 0,9-5 3 16,1-5-1-16,1-7 1 0,10-5-1 15,2-8 1-15,8-7 0 0,7-9 0 16,-2-8 1-16,11-12 2 0,3-11-1 15,2-10 0-15,2-6 1 0,3-10 2 16,-7-5-1-16,2-4-1 0,-5-1 0 16,-5-3 1-16,-8-2-4 0,-13 3-2 15,-13-2 2-15,-5 6 0 0,-16 5 0 0,-15 5 3 16,-11 4 0-16,-10 5-1 16,-9 8-2-16,-12 9-2 0,-6 7-4 0,-4 11-14 15,2 7-2-15,8 1-12 0,4 13-2 16,16 0 7-16,7 7-11 0,7-2-22 15,11 1-70-15,-1-4-89 0</inkml:trace>
  <inkml:trace contextRef="#ctx0" brushRef="#br0" timeOffset="86884.71">27623 5619 333 0,'0'0'54'0,"0"0"8"16,0 0 8-16,0 0 2 0,0 0-25 0,0 0-20 15,0 0-12-15,0 0-7 0,-4-11-6 16,14 26 1-16,3 7 9 0,7 3 5 16,5 4 0-16,4 4-5 0,0 7-3 15,10 4-3-15,-2 4-3 0,5 7 2 16,3 4 2-16,7 5-1 0,10 4 1 16,2 3-3-16,4 2-1 0,9 3 2 15,5 2-3-15,3 2 1 0,8 1 0 16,4 0 1-16,2-4 1 0,1-4-5 15,-3-7 0-15,-4-7-5 0,-8-9 5 0,-5-8 1 16,-12-6 0-16,-12-5 1 16,-6-5 1-16,-15-2-2 0,-8-4-1 0,-13-4 0 15,-3-7-5-15,-11-3-15 0,-9-3-19 16,-3-3-11-16,-13-3 11 0,-6-7-36 16,-4-4-67-16,-2-2-98 0</inkml:trace>
  <inkml:trace contextRef="#ctx0" brushRef="#br0" timeOffset="87277.93">29409 7097 691 0,'0'0'2'0,"0"0"-1"0,0 0-1 15,0 0 4-15,-68-2 2 0,41 2 0 16,-4 0 1-16,4 1 12 0,-4 6-6 15,0 5-9-15,0 4 0 0,0 5-2 16,6 4 0-16,0 4 1 0,1 4-1 16,5 6 0-16,-2 3-2 0,13 4 1 15,-4 4-1-15,7 2 0 0,5 4 0 16,5-2 0-16,13-1-3 0,-1-9-2 16,5-5 3-16,7-10 2 0,2-7 0 15,5-7 2-15,-1-10 3 0,6-5 3 16,4-12 7-16,-1-9 0 0,3-5 2 0,5-8 2 15,-8-4 2-15,3-3-5 16,-10-4-2-16,-4-5 0 0,-6-1-6 16,-10-6-3-16,-7-6-2 0,-6-5-2 0,-12-2-1 15,-13 0 2-15,-16 4-2 0,-13 12 0 16,-12 13-3-16,-8 12-8 0,-6 15-2 16,-7 11-8-16,7 7-13 0,-3 14-2 15,-2 9-24-15,-1 2-32 0,-9 0-73 16,-6-3-155-16</inkml:trace>
  <inkml:trace contextRef="#ctx0" brushRef="#br0" timeOffset="88080.62">18695 8571 483 0,'0'0'50'0,"0"0"2"0,0 0-21 0,0 0 13 16,0 0 6-16,0 0-11 0,0 0-4 16,0 0-3-16,0 0-9 0,0-31-8 15,0 33-5-15,0 1-3 0,0 4-7 16,2 2-2-16,0 11-1 0,4 7 3 15,1 8 1-15,-3 11 2 16,-4 10 1-16,0 7 0 0,0 14 0 0,-6 5 0 16,-1 8-1-16,3 7-1 15,2-1 1-15,2-2-1 0,2-5 0 0,6-3 0 16,3-6-2-16,5-3-1 0,-1-4 0 0,1-7 2 16,-5-8-1-16,1-9 0 0,-2-10 1 31,-3-8 0-31,-1-12 0 0,-2-6-1 15,-4-4-1-15,2-5-17 0,-2-1-16 0,0-3-7 0,-2-4-5 0,-6-7 8 16,-5-7-26-16,-9-4-65 0,-1-2-154 16</inkml:trace>
  <inkml:trace contextRef="#ctx0" brushRef="#br0" timeOffset="88681.02">18683 10158 366 0,'0'0'65'0,"0"0"18"0,0 0-24 16,0 0 4-16,0 0-2 0,0 0-2 16,0 0-14-16,0 0-19 0,0 0-17 15,-50-31-6-15,36 38-3 0,-1 8 2 16,-4 1-2-16,3 7-1 0,-5 4-1 16,1 3 2-16,-3 1 1 0,2 0-1 15,1-2 1-15,1 2 0 0,2-3-1 16,3 3-1-16,4-1 1 0,3 1-1 0,5-1 0 15,2 0 0-15,0 1 1 16,7 1-1-16,3 2 1 0,2 2 0 16,5 1 0-16,1-1 0 0,7 1 1 0,2-1-1 15,2-3 1-15,6-7-1 0,0-2 0 16,5-5 0-16,1-8 1 0,2-5-1 16,5-6-2-16,4-11 2 0,-3-8 0 15,5-7 1-15,4-5 0 0,-4-3 1 16,-1-3 7-16,-1 2 2 0,-9-3-3 15,-3-1-1-15,-7 0 1 0,-6 3-1 16,-3-2-2-16,-13-2 2 0,-5 3 0 16,-6-1 1-16,-8 0-1 0,-9 0 0 0,-8-3-2 15,-6 1-2-15,-8-1 0 16,-9-2-1-16,-3-2-2 0,-13 2-2 16,-9 1 1-16,-5 10 0 0,-3 8-4 0,-6 14-10 15,1 10 2-15,5 10-3 0,7 13-4 16,7 8-8-16,9 13-6 0,7 9-22 15,5 9-23-15,3 6-35 0,8-8-92 16</inkml:trace>
  <inkml:trace contextRef="#ctx0" brushRef="#br0" timeOffset="89231.55">18922 10957 179 0,'0'0'75'0,"0"0"-16"15,0 0-8-15,0 0 7 0,0 0-7 16,0 0 11-16,0 0-5 0,-2-25-3 15,2 23 2-15,0 2-2 0,0 0-9 16,0 1-10-16,0 3-7 0,0 2-8 0,0 6-6 16,2 4 0-16,0 5 1 0,1 7 0 15,-1 1-5-15,-2 7-1 0,0 4-1 16,0 4-2-16,0 6-2 0,0 2 1 16,2 4-2-16,-2 6-3 0,-2 2 0 15,4 6-1-15,-2 0 1 0,2-1 1 16,4 3-1-16,2-3 0 0,7 1 1 15,-7-4 1-15,4-3-2 0,3-6 1 16,-3-9-1-16,-1-8-5 0,-1-13-6 16,-8-7-6-16,2-7-9 0,-4-7-9 0,0-2-16 15,-2-4-18-15,-4-3-19 16,-9-7-18-16,-1-5-98 0</inkml:trace>
  <inkml:trace contextRef="#ctx0" brushRef="#br0" timeOffset="89672.8">18505 12464 379 0,'0'0'50'0,"0"0"9"0,0 0-7 15,0 0 6-15,0 0-19 0,0 0-12 16,0 0-5-16,0 0 3 0,-27-38-2 0,27 38-2 16,0 0 3-16,0 0 0 15,0 0-5-15,0 0-6 0,0 0-3 0,2 0-4 16,4-1-2-16,9-2-3 15,3 0 4-15,13 0 3 0,2-2 1 0,17-3-2 16,2-1 0-16,18-2-1 16,9 0-5-16,7 0-1 15,9-2 0-15,11 4-1 0,-1-2 1 0,-1 1 1 0,-3-1 1 16,-6-2 1-16,-10 5-1 16,-9 1-1-16,-14 5-1 0,-12 1-6 0,-13 6 6 15,-14 3-2-15,-15 1 0 0,-8 0-7 16,-12 3-14-16,-15 5-3 15,-6 4-12-15,-11 0-41 0,-9-1-6 0,-7 0-36 16,0-5-81-16</inkml:trace>
  <inkml:trace contextRef="#ctx0" brushRef="#br0" timeOffset="90192.51">18612 12590 350 0,'0'0'3'0,"0"0"30"0,0 0 29 15,0 0-5-15,0 0-18 16,0 0 12-16,0 0 7 16,0 0 13-16,0 0-14 0,19-46-18 0,-19 47-9 0,0 0-3 15,0 2-7-15,0 3-6 0,0 4-1 16,0 5-3-16,2 4-2 0,-2 6 0 15,2 6-5-15,2 5 1 0,0 4-2 16,-2 7-1-16,3 4 2 16,-5 2-2-16,0 5 1 15,0-2-1-15,0 6 0 0,0-2 1 0,0-5-1 0,0-3-1 16,0-10-1-16,0-8 0 0,2-7 1 16,6-8 0-16,-4-4-1 0,2-6 0 15,3-2 1-15,1-2-1 0,0-3 0 16,3 0 1-16,5-2 0 15,-1 0-1-15,3-4 0 16,9-3 1-16,2-4 0 0,4-4 0 16,7-1 1-16,7-3-1 0,5-4 0 0,4 2 0 15,4 2 1-15,4 1-1 0,0 6 1 0,5 1 0 0,-1 2 0 16,0 5 0-16,0 0 0 0,-1 3 0 16,-5 1-1-16,-6-1-9 0,-5 1 0 0,-9 0 3 15,-9 2 4-15,-6-1 0 16,-13 1 0-16,-3 2-3 15,-9-3-6-15,-4-1-8 0,0 0-9 16,-6-2-9-16,-7-6-1 0,-5-5-66 0,-11-5-53 0,4-1-166 31</inkml:trace>
  <inkml:trace contextRef="#ctx0" brushRef="#br0" timeOffset="90503.27">19892 12237 611 0,'0'0'8'0,"0"0"21"16,0 0 5-16,0 0 30 0,0 0-17 15,0 0-20-15,0 0 4 0,0 0-2 16,-44-19-7-16,49 22-7 0,1 7-6 15,6 6 3-15,1 5 10 0,-1 5-2 16,0 6-4-16,3 6-5 0,-1 5-3 16,3 3-4-16,-3 5 0 0,1 5-4 15,-3 5 0-15,5 1 0 0,-5 2 0 0,-1-1 0 16,-1 1-28-16,-2-4-28 16,-4-1-28-16,-4-11-82 0,-6-11-181 15</inkml:trace>
  <inkml:trace contextRef="#ctx0" brushRef="#br0" timeOffset="91892.85">21395 8555 78 0,'0'0'38'0,"0"0"6"0,0 0-12 16,0 0-3-16,0 0 3 0,0 0 7 16,0 0-14-16,0 0 7 0,-15-35 10 15,15 32 1-15,0 0 1 0,0 2-6 16,0-4 3-16,0 2-2 0,0 0 5 15,0 1-5-15,0 1 5 0,0 0-2 0,0 0-8 16,-2 0-8-16,2 1-5 0,0 0-5 16,0 0-5-16,0 0-5 15,0 0-2-15,0 0-4 0,0 6-1 0,2 3-3 16,2 6 0-16,7 4 3 0,-5 3 1 16,2 6 1-16,0 4 1 0,-1 4 0 15,3 5 1 1,-6 2-2-16,2 7 0 0,-2 5 1 15,3 4 1-15,-1 2 0 0,0 4-1 0,-2-2-1 0,2 1 0 0,-4-4 1 16,3-4-2-16,-1-5 3 16,0-6-2-16,4-6 0 15,-6-7-1-15,6-4 0 0,-1-5-2 0,-1-7 2 16,-2-4-3-16,2-6-12 16,-4-3-18-16,-2-3-24 0,0-2-30 0,0-8-7 0,-8-7-40 15,-2-5-178-15</inkml:trace>
  <inkml:trace contextRef="#ctx0" brushRef="#br0" timeOffset="92443.57">21238 9578 260 0,'0'0'26'0,"0"0"-3"16,0 0-5-16,0 0 11 0,0 0-14 16,0 0-12-16,0 0 5 0,0 0 9 15,-42-27 4-15,38 27-8 0,2 0-6 16,2 0 1-16,-2 0 6 0,0 0 4 16,2 0 4-16,0 0 0 0,0 0 0 15,0 0 4-15,0 0-4 0,0 0-4 16,0 0 1-16,2 0-4 0,0 3-1 15,2 1 1-15,0-2 4 0,5 1-2 16,1 2 1-16,4-2 2 0,7 2 4 16,8-3 3-16,2 1-4 0,10-2-5 15,9-1-1-15,6 0-4 0,8-6-2 16,8-2-7-16,7 0 1 0,-5-2-1 0,-1 2-2 16,-7 4-1-16,-6 2 1 15,-7 2-1-15,-11 5 0 0,-7 1 0 0,-8 1-1 16,-11-1-6-16,-5-2-17 0,-5-1-16 15,-6-1-19-15,0-1-8 0,-6 0 6 16,-13 1 7-16,2-1-66 0,-9 0-93 16</inkml:trace>
  <inkml:trace contextRef="#ctx0" brushRef="#br0" timeOffset="92855.75">21076 9816 366 0,'0'0'68'0,"0"0"-26"16,0 0 27-16,0 0-7 0,54-57-19 15,-39 47 0-15,-7-2-1 0,4 4-8 16,1 3-6-16,-7 2-5 0,2 1-5 16,-4 1-1-16,-2 1-3 0,2 0-4 15,-4 3-2-15,3 1-2 0,1 4-1 16,0 2 0-16,0 7-2 0,2 5 1 15,-2 6-1-15,0 5 2 0,1 6-3 0,-1 2 2 16,-2 1-3-16,2 4 1 0,-2 0-2 16,0 3 2-16,0 0-1 0,0 0 0 15,0 4 0-15,-2-4-1 0,2-1 2 16,-2-4-2-16,0-5-1 0,6-5 0 16,-1-8 0-16,-1-6 1 0,2-5 0 0,0-4 0 15,11-4 0-15,-5-3 2 16,9-3 0-16,6-1-1 0,12 0 1 15,6-8-2-15,9-2 1 16,4-5-1-16,0 2 0 0,6 3 0 0,0-2 1 16,0 3-1-16,-2-1 1 0,0 2 0 0,-2 1-1 15,-4 1-8-15,-2 2-14 16,-7 0-9-16,-8 0-21 0,-8-2-41 0,-12-1-34 16,-9 0-132-16</inkml:trace>
  <inkml:trace contextRef="#ctx0" brushRef="#br0" timeOffset="93167.56">22215 9718 50 0,'0'0'489'16,"0"0"-473"-16,0 0 16 0,0 0 22 15,0 0-1-15,0 0-8 0,0 0-5 16,0 0-6-16,-41-41-14 16,45 46-10-16,6 5-3 0,5 10 8 0,-3 8 9 15,5 8-4-15,-3 9-5 0,3 3-6 16,-9 5-1-16,-2 7-2 0,-2 3-4 0,-1 6-1 16,-3 1 2-16,0 2-3 15,0-4-3-15,-3-3-19 0,3-8-21 0,0-17-38 16,0-12-23-16,0-20 8 0,0-8-76 15</inkml:trace>
  <inkml:trace contextRef="#ctx0" brushRef="#br0" timeOffset="94981.64">23662 8231 165 0,'0'0'49'0,"0"0"6"16,0 0-14-16,0 0 15 0,0-34 0 15,0 32-10-15,0-1 4 0,0 3-9 0,0 0-6 16,0 0-7-16,0-2-6 0,0 1-2 16,0 1 2-16,0 0 4 0,0 0-1 15,0 0 0-15,0 0 2 0,0 0-3 16,2 0-4-16,-2 0-4 0,0 0-4 16,0 0 0-16,0 0 0 0,0 0-5 15,0 0-4-15,0 1-2 0,0 5-1 16,0 3 0-16,0 3 0 0,-4 4 2 15,2 3 0-15,-2 5 1 0,-6 3 2 16,-1 4-2-16,1 4 0 0,-2 5 0 16,-5 7 0-16,1 5 1 0,-1 5-3 15,-2 7-1-15,1 7-1 0,-5 3 1 0,7 5 0 16,-7 1 2-16,0 2-2 0,2-3 1 16,-1-5 1-16,-1-7-2 0,4-7 2 15,-3-6 0-15,3-4-1 0,2-6 0 16,3-6-1-16,2-7-1 0,3-7 1 15,5-3-1-15,2-11 0 0,2-1 1 16,0-5-8-16,0-2-10 0,0-2-5 0,0 0-2 16,0 0-11-16,2-7-11 15,-2-6-4-15,2-2-13 16,-2-4-39-16,0 2-79 0</inkml:trace>
  <inkml:trace contextRef="#ctx0" brushRef="#br0" timeOffset="95581.59">23286 9667 94 0,'0'0'207'0,"0"0"-164"0,0-57-12 15,-4 42 16-15,4 5-3 0,-2 0 0 16,0 3-2-16,-2 1-2 0,2 1-8 16,0 2-6-16,2-2-2 0,-2 2 1 15,-1 1 6-15,1 1-4 0,2 1-7 16,-2 0 0-16,-2 3-7 0,2 5-4 16,-8 5-6-1,-1 5-3-15,3 7-1 0,-4 1 1 0,1 3 1 16,1 0 2-16,0 3-3 15,-1 3 0-15,3-2 1 0,4 4 0 0,0-3-1 0,-2 1 1 0,2 0-1 16,4 1 0-16,0 4 1 0,2-1-1 16,8 1 0-16,-4-1 0 0,7 0 0 15,3-1 1-15,3-4 0 0,3-1-1 16,7-2 2-16,4-6-2 16,3-4 0-16,7-9 1 0,5-6 0 0,-3-6-1 15,9-7 2-15,-5-12-1 0,5-6 2 16,0-7 0-16,-2-2-1 15,1-3 1-15,-7-1 1 0,-1 2-2 0,-1-2 3 16,-9 0 1-16,-6-2 0 0,-9-2 1 0,1 0 0 16,-11 0 1-16,-3-2-1 15,-7-1-2 1,-13 0 1-16,-7-1-3 0,-14 3-1 0,-9 4-1 0,-2 8-1 0,-15 5 1 31,-2 10-1-31,0 10-1 0,-2 6 0 16,2 4 0-16,-3 11-1 0,8 4 1 0,-3 1 1 0,2 2-9 0,8 3-6 15,5 0-2-15,7 0-7 0,9-1-8 0,11 0-27 32,-1 1-22-32,13-3-20 0,2 2-67 0,2-7-151 0</inkml:trace>
  <inkml:trace contextRef="#ctx0" brushRef="#br0" timeOffset="96360.49">23832 8132 213 0,'0'0'18'16,"0"0"22"-16,0 0 16 0,0 0 5 0,-11-56-24 15,11 48 0-15,0 0 8 16,-2 2-6-16,2 1-3 0,0 2 2 16,0 2-10-16,0 1-7 0,0 0-10 15,2 6 10-15,5 4-20 0,3 7 3 16,7 3 18-16,-1 3-2 0,5 1-2 0,2 1-3 16,-1-2-2-16,5 1-5 0,4 1 1 15,2 3 0-15,2 1 0 0,11 4 0 16,3 4 2-16,11 2-4 0,7 7-1 15,5 3 2-15,9 5 0 16,-1 1-6-16,3 5-2 0,2 8 2 0,8 2-1 16,-9 6 1-16,5-1 2 0,2 1 0 15,-10-3 3-15,4-4-7 0,-11-2-2 16,-2-5 2-16,-1-5 1 0,-7 0 1 0,-4-4 0 16,0-3-2-16,-11-5 1 15,3-4 0-15,-13-4 1 0,0-7 2 0,-10-4-1 16,-4-5 0-16,-8-4-2 0,-5-6 0 15,-8-5 0-15,-4-3-1 0,0-2 0 16,0 1 0-16,0-2 0 0,-2 0 0 16,-4 0-7-16,-6-3-11 0,1 0-10 15,5 0-7-15,-2-1-14 0,2 4-11 16,6 0 2-16,0 1-6 0,0 3-72 16,0-2-81-16</inkml:trace>
  <inkml:trace contextRef="#ctx0" brushRef="#br0" timeOffset="96861.26">25944 9705 387 0,'0'0'44'0,"0"0"7"0,0 0 3 0,-55-45 1 15,42 45-15 1,5-2-7-16,-7 1-4 0,5 1-5 0,4 0-11 0,-6 4-4 16,-1 5-7-16,5 5-2 0,-7 6 1 15,3 2-1-15,4 6 0 0,-7 4 1 16,5 4 1-16,0 5 0 0,-5 0 0 16,7 3-2-16,2-2 2 0,-5 0-1 15,9-3 1-15,2-3 0 0,2 0 1 16,11-1-3-16,-5 0 0 0,13 0 1 15,-3-1-1-15,5-2 1 16,8-4-1-16,-2-3 1 0,4-5 0 0,6-6-1 16,1-5 2-16,9-7-2 0,1-3 0 15,10-11 4-15,-2-5 2 0,4-5 9 0,-4-5 2 16,1-6 1-16,1-3-2 0,-2-5-3 16,-12-3-3-1,-5 0-3-15,-8-5-1 0,-8-1 1 0,-8-4-2 0,-9-6-1 16,-8 2 2-16,-15-3 1 0,-5 4-3 15,-18 7 2-15,-11 8-3 0,-3 10-2 16,-10 9-1-16,-12 10-1 0,-3 8-1 16,5 5-1-16,4 9-4 0,2 5-8 15,1 4-7-15,3 5-7 0,5 2-18 16,1 4-26-16,-2 3-21 0,-4 0-53 0,14-5-84 16</inkml:trace>
  <inkml:trace contextRef="#ctx0" brushRef="#br0" timeOffset="97878.63">26207 10390 247 0,'0'0'44'0,"0"0"17"0,0 0 2 0,0 0 10 31,0 0-3-31,0 0-11 0,-8-35-8 0,8 35 0 0,0 0-9 0,0 0-11 16,0 0-12-16,0 0-8 0,2 9-7 15,4 4-1-15,0 7 7 0,9 2 7 16,-3 5-1-16,-2 1-2 0,5 6-3 16,-7 4-1-16,2 4-2 0,3 5-1 15,-3 4 0-15,-6 3-2 16,5 5-2-16,-1 1 1 0,-2 0-1 0,0 0 0 15,-4-7-1-15,0-6 0 0,3-4 1 16,-1-6-2 0,0-3 1-16,0-5-2 0,0-4 0 15,-2-4 0-15,2-6 0 0,-2-4 0 16,0-7-3-16,3-2-10 0,-1-2-15 16,0-6-9-16,-2-7-5 0,2-9-22 0,-8-1-36 0,4-5-35 0,-8 0-122 15</inkml:trace>
  <inkml:trace contextRef="#ctx0" brushRef="#br0" timeOffset="98239.96">26000 11335 200 0,'0'0'73'0,"0"0"-61"0,0 0-4 15,0 0 18-15,0 0 8 0,0 0-4 16,0 0-6-16,0 0-9 0,0 0-4 16,6 9 4-16,-6-8-1 0,0 2 0 15,3-3 12-15,-3 0 12 0,0 0 18 16,0 0-5-16,0 0-9 0,0 0-5 16,2-3-12-16,2 1-7 0,10 0-2 15,-1 2 3-15,13-1-3 0,5-1 0 16,9 1 2-16,3-4-4 0,15-1-4 15,2-4 0-15,2 1-2 0,2 0-1 16,-2 2-2-16,8 1-1 0,-8 2-1 0,-2 1-1 16,-4 3-1-16,-17 0-1 0,-6 2-8 15,-8 3-16-15,-16-2-21 16,-9 0-25-16,-3-1-24 0,-7 2-2 0,-17-1-34 16,0 0-129-16</inkml:trace>
  <inkml:trace contextRef="#ctx0" brushRef="#br0" timeOffset="98664.97">25942 11429 646 0,'0'0'19'16,"0"0"-15"-16,0 0 7 15,0 0 32-15,54-36-13 0,-50 35-1 0,-2 1 4 16,0 0-8-16,0 3-7 0,1 4-7 15,-3 6-2-15,2 8 2 0,-2 7-2 16,0 8-3-16,-2 3-3 0,-3 4 0 16,-9 1-2-16,2 2 1 0,1 4-2 15,-7 1 1-15,5 0 1 0,-3-3-2 16,5-2 1-16,3-6 0 0,0-7-1 16,4-5 1-16,2-3-1 0,2-5 0 0,0-2-1 15,4 0 1-15,4-6-1 16,-2-1 0-16,-2-6 0 0,7-3-1 0,7-2 2 15,7 0-1-15,4-6 0 16,14-8 1-16,5-2 0 0,10-2 1 0,8-1-1 16,4 2 0-16,9 0 0 0,3 5 2 15,5 4 1-15,-2 1 1 0,2 4 0 16,-11 1 0-16,-1 2-2 0,-9 2-1 16,-6 1-1-16,-8-1-7 0,-11 1 6 15,-10-3-6-15,-15 0-6 0,-7-7-14 16,-9-4-24-16,-19-4-42 0,-4-6-21 15,-4 4-125-15</inkml:trace>
  <inkml:trace contextRef="#ctx0" brushRef="#br0" timeOffset="98933.16">26922 11161 410 0,'0'0'251'0,"0"0"-226"0,0 0 12 0,0 0 21 16,0 0-25-16,0 0-15 15,0 0-2-15,0 0 10 0,-6 31-1 0,16-4-4 16,-1 10-7-16,-3 12-7 16,4 6-5-16,3 4-1 0,-7 7-1 15,8 1 0-15,3 3-2 0,-1 0-8 0,5 3-8 16,2 1-10-16,-3-1-18 0,5-2-30 15,2-6-42-15,-13-15-87 0</inkml:trace>
  <inkml:trace contextRef="#ctx0" brushRef="#br0" timeOffset="99515.33">26482 11881 344 0,'0'0'69'16,"0"0"-6"-16,0 0 20 0,0 0-18 0,0 0-18 0,0 0 6 15,0 0-8-15,54-16-1 0,-52 16-14 16,0 3-5-16,4 7-4 0,0 8-3 16,0 8-1-1,-2 10 2-15,-1 9 0 0,-1 6-5 0,-2 7-4 0,0 7-5 16,2 5 0-16,-2 4-5 0,2 3-2 0,-2 3 2 15,0 0 0-15,0 1 0 16,6-4 1-16,8-2 0 0,-1-8 0 0,1-6 0 16,5-8 0-16,-5-9-1 15,5-6-1-15,-13-5-12 0,11-8-13 16,-9-2-9-16,-4-7-10 0,0-1-24 0,-4-1-33 16,0-4-12-16,-6 0-51 0,0-5-112 15</inkml:trace>
  <inkml:trace contextRef="#ctx0" brushRef="#br0" timeOffset="100114.93">26629 13261 490 0,'0'0'2'16,"0"0"3"-16,0 0-1 0,-35-57 15 16,24 51 6-16,3 0 4 0,4 1 10 15,-7 1-2-15,1 3-9 0,0-2-4 16,-1 3-6-16,-7 0-8 0,5 6-5 0,-9 4-3 15,-1 2-2-15,2 4 1 16,-6 4-1-16,1 4 0 0,3 4 0 16,2 3 0-16,-6 3 1 0,5 4-1 0,3 5 0 15,-4 0 0-15,11-1 1 16,-3-2-1 0,9 1 0-16,4-5-1 0,4 0 1 0,8-6-1 15,7 2 1-15,-3-1 0 16,9-1 0-16,8-1-2 0,-4-3 2 0,6-1 0 0,2-3 0 15,2-3 0-15,3-4 0 0,9-4 0 0,-1-6 0 0,8-5-1 16,-3-8 1-16,5-4 0 0,2-5 1 16,2-2 2-16,-8-2 5 0,0-2-2 15,0-5 1 1,-11 0 0-16,-4-4 0 16,-4-3 4-16,-6-5 5 0,-4-5 0 15,-10-1-1-15,-5-6-1 0,-8-4 2 16,-4-6 1-16,-15-3-3 0,3 0-1 15,-17-5-5-15,-13 4-3 0,-5 3-2 0,-15 10 0 16,-4 13-1-16,-9 15-2 0,-6 17-1 16,11 15-5-16,4 17 1 15,4 14-2-15,6 8-9 0,10 6-7 0,1 7-27 16,5 4-40-16,5 1-23 16,-2-1-60-16,4-8-132 0</inkml:trace>
  <inkml:trace contextRef="#ctx0" brushRef="#br0" timeOffset="100921.07">26943 13926 87 0,'0'0'105'0,"0"0"-57"0,0 0-27 0,0 0-9 16,0 0-11-16,0 0-1 0,0 0 0 0,-10-39 0 15,10 34-2-15,0 2-1 16,0 3 3-16,-3-3 0 0,3 3 2 0,-2-3 6 16,-4 3 15-16,0-1 5 0,-2-1 1 15,4 2 1-15,2-1 2 16,-3 0 4-16,3 0 11 0,0 0-6 0,0 1 1 16,2 0-11-16,-2 0-3 0,-2 0 2 15,4-1 5-15,0 1-3 0,0 0-7 16,0 0-6-16,0 5-7 0,0 7-7 15,0 4-2-15,6 10 1 0,-2 0 5 16,3 4 2-16,-5 4-4 16,2 5-2-16,0 1-1 0,0 2-1 0,2 1 1 15,-4 4-2-15,0 0 0 0,2 5-2 16,1-1 1-16,-5 1 0 0,0-3-1 16,2-5 1-16,-2-3-1 0,2-7 1 15,0-4-1-15,-2-5-3 0,0-8-8 0,0 2-9 16,0-7-12-16,-6-1-17 0,1 0-7 15,-11-3-10-15,4 0-41 0,-13-5-71 16,6-3-161-16</inkml:trace>
  <inkml:trace contextRef="#ctx0" brushRef="#br0" timeOffset="101440.73">26736 14850 539 0,'0'0'9'0,"0"0"0"0,0 0 10 0,-64-35 20 16,54 31-4-16,-9-1-2 0,9 3-4 16,-9 2-7-16,5 0-8 0,-7 8-9 15,7 6-4-15,-7 5-1 0,8 8 0 16,-7 5 0-16,12 3-1 0,-9 5 0 0,5 2 1 15,7 3-1-15,-1 0 0 16,2 1 1-16,0 4 0 0,4 0 0 16,0 0 0-16,8-3 0 0,1-7 0 0,5-2-1 15,5-5 1-15,5-3 0 0,-1-5-2 16,4-2 2-16,4-4 0 0,2-4-1 16,0-5 1-16,6-6-1 0,5-5 0 15,-1-6 0-15,3-8 1 0,8-7-1 16,-1-3 1-16,-1-5 1 0,4-2 5 0,-5-6 0 15,1 0 2-15,-8-2 2 0,1-2 0 16,-6-4 0 0,-4-5-2-16,-8-6-3 0,-6-4 1 15,-2-4 0-15,-13 1 1 0,-4 2-4 0,-4 7 2 0,-7 8 1 16,-9 8 10 0,-3 12-5-16,-8 8-2 0,-6 8-1 15,-10 8-3-15,-1 4-4 0,-10 11-1 0,3 9-2 16,-5 8 1-16,-4 7-2 0,6 3-9 15,6 6-13-15,-3 5-7 0,9-1-19 0,1 2-16 0,-3-2-12 16,7-2-35-16,4-2-61 0</inkml:trace>
  <inkml:trace contextRef="#ctx0" brushRef="#br0" timeOffset="103935.62">27081 15509 139 0,'0'0'47'16,"0"0"4"-16,0 0-9 0,0 0 0 16,0 0-4-16,0 0-5 0,0 0 2 0,0 0 4 15,-2 0 7-15,2 0-4 0,-2-1 0 16,2 0-5-16,0 1-10 16,0 0-3-16,0 0 2 0,0 1-3 0,0 3-5 15,0 4-7-15,0 5-4 16,0 2-2-16,0 6 0 0,-2 5 0 15,0 6 1-15,0 6-1 0,-2 7-2 0,2 4-1 16,-4 3 3-16,4 2-4 0,-1-6 2 16,6-4-3-16,-3-4-1 0,6-4 1 15,-2-5 0-15,0-4 0 0,2-2 0 16,5-4 0-16,-3-6 0 0,-4-3 0 16,2-2-2-16,2-4 2 0,-1-5-1 15,-3-1-4-15,-2 0-16 0,-2-7-12 16,0-6 0-16,0-6-3 0,0-6-17 15,0 1-53-15,-2 1-49 0,0 7-121 0</inkml:trace>
  <inkml:trace contextRef="#ctx0" brushRef="#br0" timeOffset="104393.06">26627 16401 227 0,'0'0'47'0,"0"0"-21"0,0 0-14 0,0 0 33 16,0 0 0-16,0 0-16 0,0 0-8 16,0 0-2-16,64-23-1 0,-44 18-1 15,7-1-1-15,6-3 0 0,2 1-1 16,9-1 2-1,3-3 1-15,1-1-2 0,8 1-5 0,6 2-3 0,4 1 2 16,2-2 1-16,0 2 3 0,3 0-1 0,-5 2-9 16,-4 7-1-16,-8 0-1 0,-11-1 0 15,-10 5-2-15,-14 2 3 16,-5 1-3-16,-12 4 0 0,-8-1-14 0,-17 4-14 16,-10 1-12-16,-6 5-72 15,-19 4-57-15,10-3-78 0</inkml:trace>
  <inkml:trace contextRef="#ctx0" brushRef="#br0" timeOffset="104950.31">26633 16584 449 0,'0'0'56'0,"0"0"-16"16,0 0-30-16,0 0 11 0,0 0 7 15,0 0-9-15,0 0-11 0,0 0-5 0,0 0 3 16,10-11 7-16,-4 14 4 0,5 1 3 15,-3 2 3-15,-4 1 2 16,4 6 3-16,3 2-1 0,-3 1-8 16,-4 6-5-16,0 5-2 0,-2 7-5 0,7 11-3 15,-7 6-2-15,2 5 0 0,-2 3-2 16,-2 3-2-16,2-3 2 0,-4 0 0 16,0-3 0-16,-2-4 0 0,4-8 0 15,0-8 0-15,4-11-1 0,-4-9 1 16,2-7 0-16,2-4-1 0,-2-3-1 15,0-2 0-15,0 0 1 0,2 0-1 16,5 0 0-16,5 0 2 0,-4 1 0 16,11 0 1-16,-7 0-1 0,13 1-2 15,-4-1 2-15,2 0 0 0,6 1 0 16,2-1 0-16,4-1-1 0,5 0 0 16,-1 0 1-16,4-1 0 0,7-1 0 0,-2-5 0 15,5-1 0-15,3-3 0 0,-4 1 0 16,2-1 0-16,4 0 0 0,-6-1-16 15,-5 3-2-15,3-1-12 0,-9 3-5 16,-1 1-2-16,-3 3-6 0,-6-2-24 16,-6 0-20-16,-4 0-53 0,-15 2-106 15</inkml:trace>
  <inkml:trace contextRef="#ctx0" brushRef="#br0" timeOffset="105321.21">27823 16449 509 0,'0'0'19'0,"0"0"5"16,0 0-22-16,0 0 20 0,0 0 21 16,0 0-15-16,0 0-6 0,0 0-1 15,11 45 13-15,-7-30-3 0,6 6-8 16,-4 7-5-16,1 4-4 0,-3-3-3 16,-2 3-4-16,4 3-2 0,2 3-3 15,1 8-1-15,-5 0 0 0,2 0-1 16,0-3-1-16,-2-5 0 0,0-4-2 15,-2-5-19-15,-2-6-20 0,0-5-20 0,-10-5-20 16,-2-7-90-16,-9-6-231 16</inkml:trace>
  <inkml:trace contextRef="#ctx0" brushRef="#br0" timeOffset="124137.84">23656 10502 67 0,'0'0'49'0,"0"0"-22"0,0 0 9 15,0 0-2-15,0 0-8 0,0 0-5 16,0 0-1-16,6-51-7 0,3 42 0 16,-1-1 1-16,2 0 7 15,-2 2-6-15,1-2-5 0,-5 5-4 0,2 1-2 16,-4 3 6-16,-2 1 10 0,0 0 3 16,0 0 1-16,0-1 5 0,0 0 5 15,0-2 3-15,0-3 0 0,0 2-4 16,0-2-5-16,0 1-3 0,0 1 1 15,-2 0 3-15,2 2-3 0,0 1-2 16,-4 1-1-16,4 0-5 16,0 0-5-16,0 0-6 0,0 0-2 0,0 0-3 0,-2 7-2 15,2 5-2-15,-2 6 2 0,0 9 2 16,0 1 0-16,2 8 1 16,0 4 1-16,0 10 2 0,-4 5 0 0,4 7 2 15,-3 4 0-15,-1 1 0 0,2 2-2 16,0-4-1-1,-4-2 0-15,6-3 0 0,-4-5-2 0,8-3 0 0,-4-2 0 16,6-7-3-16,-2-2-2 0,3-3 2 16,1-8 0-16,-4-1 0 0,4-5 0 15,-6-6 2-15,-2-1-2 0,0-4 0 16,2-4 0-16,-2-2-6 0,2-1-3 16,-2-2-5-16,0-4-7 0,0 1-10 15,0-1-22-15,0-1-25 0,-2-7-7 16,-4-5-74-16,-8-1-217 0</inkml:trace>
  <inkml:trace contextRef="#ctx0" brushRef="#br0" timeOffset="124468.02">23305 11632 500 0,'0'0'18'16,"0"0"-18"-16,0 0 0 0,0 0 28 15,0 0 21-15,0 0-16 16,0 0-7-16,0 0-3 0,-19-25-2 0,15 24-4 16,4 1-4-16,0 0-6 15,0 0-1-15,0 0-2 0,0 0-4 0,8 0-2 16,5-3-1-16,7 0 3 0,11-5 3 16,7 0 3-16,5-2 4 0,15-4 1 15,6-3 1-15,6-1 1 0,3-3-2 16,9-2-2-16,-7 0-4 0,-5 4-3 15,-6 5 1-15,-14 3-2 0,-5 5 0 16,-18 2-1-16,-15 3-14 0,-10 1-28 16,-6 2-23-16,-12 5-23 0,-9 4-17 15,-6-2-58-15</inkml:trace>
  <inkml:trace contextRef="#ctx0" brushRef="#br0" timeOffset="124862.46">23129 11617 616 0,'0'0'3'0,"0"0"-3"0,0 0-1 0,0 0 1 15,0 0 27-15,0 0 8 0,0 0 6 16,0 0-3-16,0 0-13 16,45-16-9-16,-28 16-5 15,-5 6-3-15,7 5-4 0,-7 4 4 0,9 6 2 16,-6 5 0-16,5 7-2 0,-9 9-3 0,-1 8-2 15,-8 13-1-15,-2 7 1 0,-10 5 0 16,-1 4 0-16,-3 1 0 0,-1-5-1 16,7-7-2-16,-2-10-2 0,6-6 2 15,0-8 0-15,4-5 0 0,6-5 0 16,6-8-1-16,-4-4 1 0,11-8-2 16,-2-3 2-16,7-7 0 0,5-2 0 0,4-2 1 31,5-10 1-31,3-4 2 0,13-3-2 15,-5-4 2-15,11 1-3 0,2 0 0 0,4 0 0 0,-2 1 0 0,3 2 0 16,-3 1 1-16,-6 1-2 0,-3 1 2 16,1 3 0-1,-12 2-2-15,-1 0-19 0,-2 1-25 0,-10-5-26 0,-6-2-41 16,-6-4-36-16,-5-2-161 0</inkml:trace>
  <inkml:trace contextRef="#ctx0" brushRef="#br0" timeOffset="125130.27">24262 11388 668 0,'0'0'1'0,"0"0"-2"15,0 0 2-15,0 0 21 0,0 0 29 16,0 0-20-16,0 0-8 0,0 0-8 15,-6-15-10-15,14 29-5 0,2 7 6 16,3 6 7-16,-5 5-1 0,4 13-4 0,-1 9-1 16,-5 8 0-16,2 8-3 0,0 4-1 15,1 1-3-15,-3-3 2 16,-2-4-1-16,4-9-1 0,3-5-9 0,-5-9-33 16,-4-7-45-16,-2-11-36 0,-4-16-197 15</inkml:trace>
  <inkml:trace contextRef="#ctx0" brushRef="#br0" timeOffset="126891.87">26742 7777 312 0,'0'0'76'15,"0"0"-17"-15,0 0 5 0,0 0-1 0,0 0-16 0,0-30-11 0,0 29 3 16,0 1 1 0,0 0-9-16,0 1-11 0,0 4-13 0,0 3-7 0,4 3-4 15,3 6 4-15,5 3 2 0,-8 5 4 16,2 4 0-16,5 5 1 0,-5 7 2 15,-2 2-1-15,-4 5-1 0,2 3 0 16,-4 1-4-16,-2 0 0 0,-4 0 1 16,-1 0 0-16,5-2-2 0,2-5 2 15,-2-2-3-15,2-7 1 0,0-6-2 16,-2-5 0-16,4-5-2 0,-4-4 2 16,4-7-5-16,-2-3-23 0,0-2-32 15,-1-4-20-15,-1 0-4 0,-2-1-29 0,0-5-94 16</inkml:trace>
  <inkml:trace contextRef="#ctx0" brushRef="#br0" timeOffset="127160">26472 8603 450 0,'0'0'70'0,"0"0"-22"16,0 0-17-1,0 0 14-15,0 0-5 0,0 0-13 0,0 0-1 0,0 0-2 16,0 0-6-16,68-36-2 0,-31 24-3 16,13-3-1-16,-1-1-1 0,13 0 0 15,4-4-3-15,5 1-3 0,-1 3-5 16,-2 2-2-16,-4 7 1 0,-4 1 0 16,-4 5 1-16,-13 1 0 15,-10-1-11-15,-8 8-30 0,-16-1-30 0,-9 2-19 31,-11-2-78-31,-12 0-178 0</inkml:trace>
  <inkml:trace contextRef="#ctx0" brushRef="#br0" timeOffset="127584.62">26625 8589 457 0,'0'0'71'0,"0"0"-14"0,0 0-2 16,0 0 13-16,0 0-21 0,0 0-12 16,0 0-12-16,0 0-8 0,0 0-6 15,18-37-4-15,-10 42-2 0,3 2-1 16,-3 6 0-16,-2 2 2 0,2 3 1 0,3 6-2 16,-5 6 1-16,-4 7 0 0,0 8-1 15,-2 2-1-15,0 7 0 0,2 4-1 16,-4-1 2-16,0 0-3 0,2-7 2 15,0-4 0-15,0-5 0 0,2-8-1 16,2-6 0-16,5-4 0 0,1-5 1 16,-2-4-2-16,-4-4 0 0,7-2 2 15,1-3 1-15,-4-1-1 0,7-1 0 0,1-3-1 16,7 0-1-16,-4-2 1 16,10-3 0-16,2 0 0 0,6-2 1 15,4-2-2-15,5 3 1 0,-3-1-1 16,-2 1 0-16,5 2 1 0,-5 1-1 0,-4 2 1 15,-4 0 0-15,1 1-1 0,-8 1 0 16,-7 2-17-16,-2 2-17 0,-7-2-19 16,0-2-38-16,-6-1-25 0,-2 0-75 15,-2-8-170-15</inkml:trace>
  <inkml:trace contextRef="#ctx0" brushRef="#br0" timeOffset="127836.06">27402 8408 532 0,'0'0'147'15,"0"0"-117"-15,0 0-8 0,0 0 25 0,0 0-2 16,0 0-25-16,0 0-4 0,0 0 0 16,-4-36-7-16,4 47-9 0,4 9 0 15,-2 6 4-15,4 8 4 0,-4 7-1 16,-2 7-3-16,0 11-3 0,0 11-1 0,-2 12 2 15,-4 12-1-15,4-3 0 16,4-3 0-16,6-13-1 0,11-14-7 16,-3-11-17-16,5-12-20 0,6-13-45 15,-11-10-57-15,1-12-136 0</inkml:trace>
  <inkml:trace contextRef="#ctx0" brushRef="#br0" timeOffset="128435.86">29518 7671 262 0,'0'0'48'0,"0"0"8"0,0 0 7 15,0 0 3-15,0 0-14 0,0 0-5 16,0 0-3-16,0 0-2 0,-26-18 2 16,26 15-6-16,0 3-5 0,0 0-10 15,0-1-7-15,0 1-6 0,0 0-4 16,2 5-3-16,0 5-3 0,6 5 0 15,-4 7 3-15,2 4 2 0,-2 5 1 0,1 3 0 16,3 6 1-16,0 2 0 0,0 2-2 16,-3 3-3-16,-1 3 1 0,2 4-1 15,0 3 0-15,-4 3-1 16,0 1 0-16,2 1 1 0,0 1-2 0,3-3 2 16,1-3-1-16,4-4-1 0,-3-6-3 15,-1-7 2-15,2-7 1 0,-4-10-1 16,-1-5 1-16,-5-7-18 0,0-3-29 15,2-5-32-15,-6-2-8 0,-3-1-4 16,-3-7-63-16,2-6-163 16</inkml:trace>
  <inkml:trace contextRef="#ctx0" brushRef="#br0" timeOffset="128798.15">29246 8732 471 0,'0'0'66'0,"0"0"-33"0,0 0 5 0,0 0-3 0,0 0-15 15,0 0-4-15,0 0 1 0,0 0 5 16,4-10-5-16,4 10 0 0,13-3 7 16,4 0 7-16,12-4-8 0,6-1-4 15,15 0-3-15,10-4-6 0,9-1-2 16,12 1-4-16,6-1-4 16,2 4-2-16,-2 4 2 0,-4 2 0 0,-4 3 1 15,-13 0-1 1,-12 6-9-16,-12-1-47 0,-17 1-60 0,-21 1-65 0,-12-4-147 0</inkml:trace>
  <inkml:trace contextRef="#ctx0" brushRef="#br0" timeOffset="129207.82">29357 8815 530 0,'0'0'126'0,"0"0"-68"0,0 0-35 16,0 0 39-16,0 0-5 16,0 0-25-16,0 0-11 0,0 0-5 0,0 0-6 0,25-47-7 15,-21 50-3-15,0 5-1 0,5 6 0 16,1 4 1-16,-4 9 1 0,2 4 1 16,1 7 1-16,-1 5-1 0,-6 8 0 15,0 10-1-15,-10 5-1 0,-5 10 2 16,-3 3-2-1,-3 3 1-15,3-3 0 0,-3-10-1 0,7-4-3 0,1-12 2 16,7-10 1-16,6-7 1 0,0-11-1 31,9-5-1-31,1-4 1 0,5-3 1 0,1-3 0 0,7-3-1 0,2-4 2 0,6-1 1 16,8-4 0-16,5-3-3 16,12-7 1-16,4-1-1 15,4-1-1-15,0-2 1 16,-2 2 0-16,-4-1 0 0,-4 4 0 15,-4 1 1-15,-7 1-1 0,-4-2 0 16,-8 2-8-16,-10 2-8 0,-8-1-11 16,-9-2-18-16,-6-1-23 0,-6-1-38 15,-13-6-57-15,-2 1-287 0</inkml:trace>
  <inkml:trace contextRef="#ctx0" brushRef="#br0" timeOffset="129484.55">30124 8870 682 0,'0'0'11'0,"8"-54"5"16,-1 41 29-16,-5 2 33 16,0 5-32-16,0 1-16 0,0 3-7 15,0 1-4-15,0 1-7 0,2 5-6 0,6 6-5 16,1 8 1-16,1 7 2 0,5 14 4 15,-7 7 0-15,-2 6 0 0,5 6 0 16,-5 3-3-16,0 7-4 0,1 4 1 16,1 4 0-16,-2 4-1 0,0 1-1 15,9 0 0-15,-7-3-38 0,-1-7-17 16,-1-13-51-16,-6-20-121 0</inkml:trace>
  <inkml:trace contextRef="#ctx0" brushRef="#br0" timeOffset="131506.47">23158 2558 386 0,'-15'-51'19'0,"3"29"-12"0,-4 5 46 16,-1 1 6-16,-2 5-40 0,5 0 1 0,-3 2 7 16,5 4-4-16,6 1 4 0,2 2-1 15,4 1 1-15,0 1-3 16,0 0-12-16,0 0-8 0,0 0-2 0,0 0 0 16,0 0 1-16,0 0-2 15,0 5-1-15,4 2-1 0,0 6 1 0,4 7 0 16,5 7 3-16,-5 7 4 15,0 7 3-15,0 6 3 0,3 2 1 0,-7 3-3 16,0-1-5-16,0 0-3 0,-2-2 2 16,4-5-5-16,-1-6 1 0,1-3-1 15,-2-4 0-15,-2 0 0 0,0-5 1 0,0 0-1 16,-2-1 0-16,0-1-22 0,0-5-29 16,0-3-2-16,0-5-4 15,-2-3-29-15,-4-7-18 0,-9-1-28 16,3-8-92-16</inkml:trace>
  <inkml:trace contextRef="#ctx0" brushRef="#br0" timeOffset="131805.31">22842 2978 585 0,'0'0'26'0,"0"0"-10"0,0 0 12 16,0 0 10-16,37-54-14 0,-23 46-1 15,-7 2 3-15,5 2-6 0,0 4-11 16,-3 3-6-16,1 11-3 15,4 4 1-15,-3 7-1 0,-1 6 2 0,3 3 2 16,-5 1 0-16,-4-1-2 0,2-6 0 16,-2-4 0-16,0-8-1 0,3-3 0 15,-3-5 0-15,0-2-1 0,2-3 0 16,2-3 1-16,11-5-1 0,4-10 12 16,4-8 15-16,12-9-4 0,-2-6-9 15,2-5-11-15,-6-3-2 0,0-2 2 16,-2 0-3-16,-6 5 1 0,-8 9-2 15,1 12-8-15,-9 15-40 0,-3 7-43 0,-6 9-42 16,-8 2-120-16</inkml:trace>
  <inkml:trace contextRef="#ctx0" brushRef="#br0" timeOffset="134375.13">4194 4835 212 0,'0'0'96'0,"0"0"-49"15,0 0-6-15,0 0 13 0,0 0 13 16,0 0-9-16,-2-50-11 0,0 50-9 16,2 0-1-16,-2 0-2 0,2 1-5 15,0 1-9-15,0 0-7 0,0 2-11 16,-2 3-3-16,2 5-3 0,-4 7 1 15,2 2 1-15,2 6 1 0,0 2-1 16,2 4 1-16,2 4 0 0,0 1 0 16,2 0 0-16,9-3-1 0,-1-3 1 15,5-4-2-15,-3-7-2 0,11-1 4 0,-2-5-1 16,2-4 1-16,-2-3-1 0,4-6 2 16,0-2-1-1,0-11 7-15,2-5 2 0,-3-7 9 16,1-6 3-16,-6-1 5 0,2-1-5 0,-4-3-6 0,-9 2 1 15,-4-5 0-15,3-2-2 0,-11-2-5 0,0 0-3 16,-9-3-2-16,-1 3-4 16,-2 7-1-16,-7 7 1 15,5 6 1-15,-3 9-1 0,9 5-7 16,-1 4-8-16,7 3-6 0,0 3-5 0,2 10-19 0,2 10-31 16,7 5-47-16,-1 5-21 0,0-6-54 15</inkml:trace>
  <inkml:trace contextRef="#ctx0" brushRef="#br0" timeOffset="134610.9">4872 4705 352 0,'0'0'242'0,"4"-53"-167"16,-4 41 12-16,0 3 2 0,0 4-29 0,0 2-26 15,2 0-6-15,-2 3-8 0,0 0-11 16,0 4-8-16,2 11-1 0,1 5-6 15,3 13 1 1,-2 9 5-16,6 8 2 0,-4 2 0 0,1 0-2 0,1-1 2 16,6 1-1-16,1-2-1 15,-7 2-6-15,7 0-37 0,-7 0-29 0,-4-1-73 16,-4-7-103-16</inkml:trace>
  <inkml:trace contextRef="#ctx0" brushRef="#br0" timeOffset="183415.79">20723 5345 95 0,'0'0'18'0,"0"0"-7"0,0 0 1 0,0 0 13 16,0 0 4-16,0 0 3 0,0 0 6 16,0 0-5-16,-17-18-6 0,15 15-1 15,0 0 7-15,0-1-5 0,2 3 3 16,-2-4-1-16,2 2-3 0,0-1-2 15,-2 0-6-15,2-1-3 0,0-1 4 16,-2 0-4-16,-2 0 0 0,0 0 1 16,-3-2-1-16,-1 0-3 0,0-2-1 15,-4 3-5-15,-1 1-3 0,-3 3-2 0,-1 1 0 16,1 2-2-16,3 0 0 16,-1 3-1-16,3 2 0 0,1 3 1 0,-2 1-1 15,1 2 0-15,1 3 0 0,0 1 1 16,-1 0 0-16,5 1 0 0,0-3 0 15,0 1 0-15,4 0-1 0,-1-3 1 16,3 0 0-16,0-1-1 0,0-1 0 16,3 2 0-16,1-2 0 0,2 0 1 15,0 0-1-15,2-2 0 0,5 0 0 16,1-2 1-16,3 0 0 0,3-3 0 16,1-2 0-16,0 0 1 0,-1-4-1 15,1-2 0-15,-2-3-8 0,1-2-19 16,-7 1-30-16,-1 0-36 0,-4-1-35 15,-5 3-60-15</inkml:trace>
  <inkml:trace contextRef="#ctx0" brushRef="#br0" timeOffset="183839.16">20671 5260 326 0,'0'0'74'0,"0"0"-28"16,0 0 13-16,0 0 11 0,0 0-21 15,0 0-18-15,0 0-6 0,0 0-12 16,-8-22-13-16,8 29-2 0,0 7-2 16,2 2 4-16,2 4 4 0,-2 5-1 15,2 1 0-15,-2 7-1 0,0 3 0 16,3 2 1-16,-5 2-3 0,2-1 1 0,2 2 0 16,0-3 2-16,-2-1-2 0,0-1-1 15,0-7 1-15,-2-3 2 0,2-5-3 16,-2-4 1-16,0-4 0 15,0-4-1-15,-2-5 1 0,-4 0 0 0,-2-3-1 16,-5-1 5-16,-5 0 0 16,-3-2-2-16,-4-4-2 0,-4-1 0 0,2-1 0 15,3-2 0-15,-1 0 0 0,4-2 0 16,2 0-1-16,5 0 0 0,2 1-1 16,-1 0 1-16,9 2 0 15,2 0 0-15,0 3-2 0,2-1 1 0,2 1-1 0,4-1 1 16,9-4-1-16,3-2 0 0,11 0 0 15,6-3 1-15,11 1 1 0,1-1-2 16,5 6 2-16,0 4 0 0,-3 0-7 16,-3 5-69-16,-11 1-99 0,-10 0-240 15</inkml:trace>
  <inkml:trace contextRef="#ctx0" brushRef="#br0" timeOffset="184631.94">18683 8013 86 0,'0'0'51'0,"0"0"-1"16,0 0-8-16,0-58 16 0,0 46-11 16,0 1 9-16,-2 3-6 0,-3-1 5 15,1 5 1 1,4 1-11-16,-2 1-8 0,0 0-5 0,0 1 1 0,0 0-1 16,-2 1-5-16,2 0-4 0,0 0-5 15,-2 0-8 1,2 0-6-16,-3 7-4 0,-3 5-2 0,0 7 0 0,-5 3 0 0,-1 4 2 15,4 1 2-15,-5 1-2 16,5 0 0-16,4 1-1 0,-3-1 0 16,7-2 1-16,2-1 0 0,0-2 0 15,0 0 0-15,9-2-1 0,1-2 0 0,0-5 1 16,3-3-1-16,-1-2 0 16,7-5-1-16,-3-2 2 0,7-2-1 0,-2-9 1 15,1-7 0-15,7-5 1 0,-2-4 3 16,-4-3 8-16,-2 1 4 0,-5-1 0 15,-3-1-3-15,-7 0 1 0,-4-1-1 16,-2-1-3-16,-4 1-4 0,-5 3-2 16,-5 4-3-16,-3 2 2 0,-5 7-3 0,-9 5 0 15,-2 7-6-15,-7 3-15 16,-5 13-25-16,-9 11-23 0,-2 10-41 0,0 9-34 16,3-2-95-16</inkml:trace>
  <inkml:trace contextRef="#ctx0" brushRef="#br0" timeOffset="185491.75">18813 10429 240 0,'0'0'46'0,"0"0"5"16,0 0-6-16,0 0 2 0,0 0-8 15,0 0-6-15,0 0-2 0,2-24 7 0,-2 24 1 16,0-2-3-16,0 0 2 0,0-2 6 16,-2-1-8-16,-2 0-6 15,0-1-7-15,-1 3-4 0,1-1-3 0,-2 2-3 16,-2 2-6-16,-2-1-3 0,1 1-2 16,-5 0-1-16,3 6-1 0,-3 3 0 15,-3 2-2-15,5 3 1 0,-2 2 0 16,1 1 1-16,3 4-1 0,-1-2 0 15,3 2 1-15,2-1-1 0,2 2 0 16,2-2 0-16,2-1 0 0,0 0 0 16,0 0 0-16,6-3 0 0,0 4 0 15,5-1 1-15,1 0-1 0,0 0 0 16,7-7 0-16,0 1 1 0,1-8-1 0,-3-2-1 16,6-3 2-16,1-8 0 15,-3-6 0-15,4-7 0 0,-2-6 3 16,-1 1 0-16,-5-4 4 0,-1 1 4 0,-5 1-4 15,-7 0-2-15,-2 1 2 0,-2-3 3 16,-6-1-2-16,-9 1-2 0,3 1-4 16,-3 6 0-16,-7 8 0 0,-5 9-2 15,-6 6-2-15,-5 12-20 0,1 7-18 16,0 9-26-16,2 8-25 0,6 5 8 16,0 4-35-16,8-3-110 0</inkml:trace>
  <inkml:trace contextRef="#ctx0" brushRef="#br0" timeOffset="186389.49">19259 12615 92 0,'0'0'60'0,"0"0"-17"0,0 0 4 16,0 0-15-16,0 0-6 0,0 0-5 16,0 0 6-16,0-48 3 0,0 42-8 15,0 1-1 1,0 0 0-16,0 0 6 0,0-1 18 0,0 2 0 0,-2-2-8 16,0 2-6-16,0-2-5 15,-4 1 3-15,4 1 0 0,2-3-3 0,-2 2-2 0,0 2-1 16,0 0-4-16,2 2-5 15,-4-1-5-15,4 1 0 0,-3-1 0 16,3 2-1-16,0 0 2 0,-2 0-2 16,2 0 0-16,0 0-4 0,0 0-2 15,0 2-2-15,0 3 0 0,0 4-1 0,2 2 1 16,1 2 1-16,-1 4 1 0,2 0 1 16,0 4 1-16,-2 0 0 0,4 1-1 15,-2 4 0-15,-2 0 0 0,0 4-2 16,0 1 0-16,1-1 0 0,-1 0-1 15,4-1 2-15,-2 2-2 0,-2-3 0 0,4-3 0 16,0-3 1-16,-3-5-1 16,-1-5 0-16,0-2-1 0,0-5-2 0,-2-1-2 15,0-3-4-15,0-1-4 16,0 0-3-16,0-4 7 0,0-3-5 16,0-3-13-16,-4-6-24 0,2-3-26 0,-3-2-8 15,1 2-55-15,-2 4-58 16</inkml:trace>
  <inkml:trace contextRef="#ctx0" brushRef="#br0" timeOffset="186984.48">19257 12853 375 0,'0'0'75'0,"0"0"-32"0,0 0 21 0,0 0-14 15,0 0-19-15,0 0-8 0,0 0 5 16,0 0 3-16,-18-29-7 0,14 28-7 16,-1 0-1-16,3-1-1 0,-2 1-6 15,-2-2-1 1,0 0 0-16,2 0 0 0,-3 0-4 0,3 0 5 0,0-1-1 16,-2-1-2-16,-2 3 1 0,-1-1 0 0,3 1-2 15,-2 2 0-15,-2-1-1 0,-1 1 0 16,1 0-3-16,-2 0 1 15,-1 0-1-15,3 0 0 0,0 3-1 16,-3 1 2-16,5 0-2 0,-5-1 0 16,7 0 1-16,-2 0-1 0,4 0 0 0,-2 0 0 15,-1 0 0-15,5 0 0 0,-4 0-1 16,0 1 1-16,2 0 0 0,-2 3 0 16,-3-1 0-16,5 3-2 0,0 0 2 15,0 0-2-15,2 1 1 0,0-1 0 16,2 1-1-16,0 0-1 0,0 2 3 15,4 1 0-15,0-1-1 0,0 1 1 32,0 0 0-32,7-1 0 0,-7 0-1 0,2-3 1 0,4 0 0 0,-1-1 0 15,1-2 0-15,2 1-1 0,-1-1 1 0,1-1 0 16,1 0 0-16,1-2 0 16,-6-2-1-16,5-1 2 0,1 0-1 0,-1-5 0 15,1-4 0 1,-2-4 1-16,5-2 2 0,-1-5 3 0,3 2 0 0,-2-1 1 15,1 0-3-15,-1 4-1 0,-1 2-2 16,-5 1 0-16,-1 5-1 16,-6 3 0-16,2 1 0 0,-4 3-1 0,-2 0-29 0,0 0-29 15,-4 0-26-15,-2 6-42 16,-4-1-129-16</inkml:trace>
  <inkml:trace contextRef="#ctx0" brushRef="#br0" timeOffset="198897.01">4438 6396 262 0,'0'0'68'0,"0"0"-26"0,0 0-2 16,0 0 21-16,0 0-4 0,0 0-8 15,0 0-9-15,0 0-6 0,0 0 0 16,-12-21 3-16,12 21-6 0,0-1-6 16,0 1-5-16,-2 0-4 0,2 0-5 15,-2 2-3-15,0 5-7 0,2 5-1 16,-3 2 0-16,3 3-1 0,0 4 1 15,0 3 1-15,3 2-1 0,3 1 1 16,6 2-1-16,1 2 1 0,-1-1-1 16,7 0 0-16,-5-4 0 0,5-3 2 15,-5-2-2-15,5-4 0 0,-7-3 0 0,7-4 0 16,-7-1 0-16,5-5-1 0,-3-2 1 16,3-4 2-16,-1 1 5 0,3-6 5 15,-3-4 6-15,5-5 0 0,-7 0 3 16,1-6-3-16,-3 0 2 0,-3-5-3 15,3-6-3-15,-4-3 0 0,-2-7-4 16,-3-2-3-16,-1-1-5 0,-2 3 2 16,0 7-4-16,-2 8 0 0,-3 9 0 0,1 6 0 15,-4 2 0-15,-2 3 0 16,3 2 0-16,-1 4 0 0,0 2 0 16,-2 0-18-16,5 7-12 0,-3 6-25 15,4 6-11-15,-4 4-44 0,2 2-36 0,3-4-117 16</inkml:trace>
  <inkml:trace contextRef="#ctx0" brushRef="#br0" timeOffset="199433.05">5178 6377 489 0,'0'0'113'0,"0"0"-33"0,0 0-19 16,0 0 7-16,0 0-26 0,0 0-16 15,0 0-11-15,0 0-4 0,8-26-8 16,-10 30-3-16,2 0-2 0,-2 1-2 16,0-1 1-16,0 3 3 0,0-2-1 15,-4-2 2-15,-2 0 0 0,-1-1 3 16,-1-1 0-16,-9 2-1 0,5-3-3 16,-9 0 0-16,7 0-8 0,-1 0-7 15,5-6 2-15,-3 0 1 0,9-2 7 16,-2 0 3-16,4-1 1 0,-3-2 1 15,5-2 0-15,-2-1 1 0,4 1 3 16,0 0 0-16,6 3 3 0,3 1-1 16,-1 3-4-16,2 2-2 0,9-1 0 15,4 5 0-15,-1 0 0 0,5 3 0 0,0 5 3 16,0 3 1-16,-8 3-4 0,5 3 1 16,-5 4 1-16,-9 6-2 0,-3 4 2 15,-7 1-2-15,-7 1 0 16,-3-2 1-16,-7-3 0 0,1-4-1 15,-3-1-7-15,5-2-7 0,-3-4 5 0,5-2 5 16,-3-2 3-16,7-3-1 0,2 0 1 16,2-4 1-16,0-4 0 0,4 1 0 15,0-3 0-15,0 0 1 0,0 0 2 0,4 0 14 16,2 0-2-16,6-3-7 0,9-4 11 16,2-2 5-16,-2-3-9 0,10-2-4 15,-3 0 2-15,6 1-2 0,-6 0-4 16,4 2-4-16,-8 3-2 0,-7 2 0 15,-1 1 1-15,-7 2-2 16,-7 2-9-16,-2 1-41 0,0 0-34 16,-11 0-73-16,-3 0-198 0</inkml:trace>
  <inkml:trace contextRef="#ctx0" brushRef="#br0" timeOffset="-181295.96">21357 7968 180 0,'0'0'53'0,"0"0"3"15,0 0-3-15,0 0-9 0,0 0-3 16,0 0-2-16,0 0-4 0,0 0-8 15,0 0-16-15,0-39 11 0,-2 34-1 16,-2 2-4-16,0-3-4 0,2 4-3 16,-4-2-3-16,2 0 1 0,-7 1-2 15,3-2 0-15,2 4-3 0,-2-2-2 16,-5 2 0-16,3-1 0 0,2 2 1 16,1 0 2-16,-1-1 0 0,2 1-2 0,2 3-2 15,-2 4-1-15,-3 3-1 0,3 2 2 16,0 0-1-16,2 2 1 15,0 4 0-15,-2-2 0 0,3 2 0 0,-1-2 0 16,2 0 0-16,2 1 0 0,2-1 0 16,2-1-2-16,3 2 1 0,-3-3 1 15,2-2 0-15,0-1 0 0,5-1 0 0,-5-3 0 16,0 0 0-16,4-4 0 0,1-2 0 16,1-1 0-16,-2 0 0 15,3 0 0-15,-3-9 0 0,2-4 3 0,-1 0 2 16,-1-3 12-16,-4-1 6 0,3 0-4 15,-3-5-2-15,0 1 0 0,0-3-2 16,-2 2-1-16,0 3-4 0,1 3-2 16,-1 3 0-16,0 3-2 0,-4 3 0 15,2 3 1-15,0 3-1 0,-2-1-2 16,2 2-3-16,-2 0-1 0,0 3-2 16,4 8-2-16,-2 6 0 0,2 5 2 15,3 3 2-15,-1 3 1 0,2-1 0 16,-2-2 0-16,5-2-1 0,1-2 0 15,-6-2 0-15,3-1-4 0,-1-1-23 0,2 1-31 16,-6 0-25-16,0-1-54 16,-4-3-150-16</inkml:trace>
  <inkml:trace contextRef="#ctx0" brushRef="#br0" timeOffset="-180461.22">21932 9881 312 0,'0'0'72'0,"0"0"-17"0,0 0-7 16,0 0 11-16,0 0-13 0,0 0-14 16,0 0-4-1,4-49-1-15,-8 42-1 0,-4-1-4 0,-2 1-8 0,1 0-3 16,1 1-1-16,-9-1 1 0,3 1-1 16,-5 1-3-16,3 1-5 0,-7 3-2 15,-2 1 0-15,7 1 0 0,-5 8-3 0,2 0 3 16,5 2-3-16,-1 2 2 0,5-2 0 15,1 3 1-15,1-2-1 16,4 1 1-16,2 1-1 0,4-1-1 0,0 1 2 16,0-1-2-16,8 1 1 15,0-1 0-15,3-3 0 0,-1 1 0 0,7-2 1 16,-5-4 1-16,2 2 3 0,1-2 9 16,1 1-1-16,1-1-3 0,-3 0 3 15,7 1-4-15,2-2 1 0,-5 3 1 16,7 0-3-1,0-2 1-15,-10 1-3 0,3-2-1 0,-10 0-1 0,1 2-1 16,-1 1 0-16,-2 2 0 0,-4-2 2 16,-2 0-1-1,0 2 0-15,0-1-1 16,-10 3 1-16,0 0 1 0,-3 0-1 0,-10 0 0 16,3-3-1-16,-9 1-1 0,0-1-1 15,-4-1-8-15,0 2-15 0,-4-5-13 16,-1-1-12-16,5-2-57 15,8-1-44-15,3 1-164 0</inkml:trace>
  <inkml:trace contextRef="#ctx0" brushRef="#br0" timeOffset="48038.73">17587 12893 349 0,'0'0'14'0,"0"0"22"0,0 0-2 0,0 0 4 0,0 0-11 0,0 0-13 15,0 0-9-15,0 0-5 0,0 0 0 16,12-3 2-16,-3 5 1 0,3 1 3 16,3 0 2-16,3-1 4 0,3 0 7 15,4-2 2-15,2 0-3 16,12 0-1-16,2-1-4 0,7-3-1 0,10-2-3 15,4 1-5 1,4-2 2-16,4 2-4 0,-2-1 1 0,-4 2-1 0,-2 1-1 16,-6 0 0-16,-12 0-1 0,-9 2 1 15,-8-2-1-15,-15 3 1 0,-6 0 0 16,-6-1-1-16,0-1 3 0,-8-1 4 0,-2-2-6 31,-11-1-1-31,0-1-12 0,-4-2-22 0,-4-1-23 0,-4 0-41 16,-2-1-68-1</inkml:trace>
  <inkml:trace contextRef="#ctx0" brushRef="#br0" timeOffset="48385.73">17938 12629 479 0,'0'0'14'16,"0"0"28"-16,0 0-2 0,0 0 10 0,0 0-11 15,0 0-3-15,0 0 2 16,0 0-6-16,0 0-2 0,17-22-12 16,-21 26-4-16,-4 3-3 0,-7 3 1 15,-6 2-3-15,-7 4-3 0,-6 2-2 16,-1 2-2-16,-4 2 2 0,-11 4-3 0,1-2 1 15,-5 1-2-15,7 2-2 0,-1 0 0 16,13 0 1-16,8-1-1 0,12-1-2 16,9 2-7-16,6-2-4 15,9 4-11-15,9-1 2 0,3 0 7 0,12-2 8 16,12-1 1-16,11-4-8 0,19-3-16 16,14-5-17-16,16-5-28 0,15-11-80 15,8-14-270-15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35:35.856"/>
    </inkml:context>
    <inkml:brush xml:id="br0">
      <inkml:brushProperty name="width" value="0.05292" units="cm"/>
      <inkml:brushProperty name="height" value="0.05292" units="cm"/>
      <inkml:brushProperty name="color" value="#FF0000"/>
    </inkml:brush>
  </inkml:definitions>
  <inkml:trace contextRef="#ctx0" brushRef="#br0">21837 6702 337 0,'0'0'55'0,"0"0"-9"0,0 0 18 0,0 0 43 15,0 0-60-15,0 0-24 0,0 0 7 16,0 0-5-16,2-20-2 15,-2 20-6-15,0 0-9 0,0 0-5 0,0 3-2 16,0 4-1-16,2 4-2 0,4 6 0 16,1 8 2-16,-3 3 0 0,4 7 1 15,-4 3 0-15,0 7-1 0,0 3 1 16,-2 2 0-16,1-1 0 0,-1-5 2 16,-2-4-1-16,4-4-2 0,-2-5 0 0,0-5 1 31,2-6 0-31,-2-2 0 0,-2-6-1 0,2-2 0 0,0-4 0 0,-2-5 0 31,0 1 2-31,0-1-2 0,0-1 3 16,0 0 12-16,0-3 6 0,0-4 2 15,0-2-5-15,-4-7-8 0,-2-3-6 16,2-3-2-16,-2-7-1 0,1-4-1 16,1-5 1-16,0-6-1 0,2-2 1 15,0 1-1-15,2 2 1 0,0 1-1 16,2 5 0-16,2 3 0 0,0 4 0 15,-2 3 1-15,5 4-1 0,1 5-1 0,0 3 1 16,-2 0 0-16,5 2-1 16,3 1 1-16,-1 1-1 0,5 4 0 0,-1-1-1 15,7 5 1-15,1 3 1 0,-6 0 0 16,0 4 0-16,-7 3-2 0,4 0 2 16,-7 4 0-16,-3 2-1 0,-2 1 1 15,-2 5-1-15,-2 1 0 0,-4 2 1 16,-6 1 0-16,-7 4-1 0,1 1 2 15,-7-1-1-15,2 1 0 0,0-5 0 16,1-4 0-16,3-5 0 0,1-3 1 16,5-3-1-16,3-3-2 0,2-1-7 15,2 0-12-15,4-2-17 0,0 1-8 16,0-3-24-16,8-1-28 0,-2-1-73 16,3-3-82-16</inkml:trace>
  <inkml:trace contextRef="#ctx0" brushRef="#br0" timeOffset="189.03">22503 6882 616 0,'0'0'49'0,"0"0"3"16,0 0 32-16,0 0-32 0,0 0-32 0,0 0-9 16,0 0 0-16,0 0-4 15,41-23-6-15,-39 23 0 0,-2 0 0 16,0 0-1-16,0 2 0 0,-2 1-14 0,0 1-29 15,0 2-34-15,-2 3-25 0,-2 2-48 16,1-2-131-16</inkml:trace>
  <inkml:trace contextRef="#ctx0" brushRef="#br0" timeOffset="347.75">22501 7061 333 0,'0'0'215'0,"0"0"-136"0,0 0-30 15,0 0 26-15,0 0-12 16,0 0-28-16,0 0-12 0,0 0-7 0,0 0-9 15,0 0-3-15,-2 15-2 0,2-15 0 16,0 0-1-16,0 0-1 0,0 0 0 16,2 0-1-16,0 0-35 0,2 0-32 15,0 0-44-15,0 0-60 0,-2-2-219 16</inkml:trace>
  <inkml:trace contextRef="#ctx0" brushRef="#br0" timeOffset="1276.49">23902 6870 382 0,'0'0'38'0,"0"0"19"0,0 0 2 0,0 0-3 15,0 0-19-15,0 0-13 0,0 0-1 16,0 0-3-16,8-46 0 0,3 39-5 16,-7 3-2-16,6-1 0 0,5 1-2 15,-7 1-1-15,6 1-1 0,1 2-1 0,-5 1-5 16,9 7-3-16,-7 2 1 16,3 5-1-16,-1 4 0 0,-4 3 0 15,3 1 1-15,-7 5-1 0,-2 0 2 16,-4 3-1-16,0-2 1 0,0-4 0 15,-2 0-1-15,0-8 0 0,2-1-1 0,-2-5 1 16,0-3 0-16,0-1-1 0,-2-3 0 16,4-1 1-16,-2-3-1 0,0 0 1 15,0 0 1-15,-1 0 0 0,-1-2 2 16,0-4-2-16,0-4 1 0,0-4-1 16,-4-7 1-16,1-6 2 0,5-8 1 0,2-5-1 15,-2-3 0-15,11 1-2 16,3 7 0-16,-2 8-2 15,7 7 0-15,-7 8 0 0,5 4-1 0,1 4-1 0,1 3-1 16,3 1 2 0,7 5-4-16,2 6 3 0,-2 5-1 15,2 5 1-15,-4 5 1 0,2 5-1 0,-5 5 1 16,-7 3 0-16,-1-2 0 0,-3-5 0 16,-7-5 0-16,-2-8-1 0,0-6 1 0,0-5 0 0,-2-5 0 15,0 0 0-15,0-2 1 16,0-1 0-16,0 1 0 0,-2-1 2 15,-2 0 1-15,0-3-2 0,-7-6 2 0,-1-2-1 16,2-6-1-16,-3-4 2 16,1-8 6-16,4-8-2 0,-3-6-4 0,5 1 3 15,4 2-2-15,2 6 3 0,2 4-6 16,4 8 2-16,5 3 1 0,-1 5 0 16,6 3-2-16,1-1-2 0,6 4 0 15,6 3-1 1,-2 4 0-16,2 1 0 0,4 8 0 0,-2 5 0 0,0 3-1 15,-2 2 1-15,-3 3-1 0,-1 1 1 0,-8 4 0 16,5 0 0-16,-13-1 1 0,1 1-1 16,0-1 0-16,-5 0 0 15,-5 0 0-15,0-3 1 0,0-2 0 16,-5 1-1-16,-3-2-12 16,0 2-16-16,0-4-32 0,3-2-13 15,1 2-41-15,2-8-48 0,2-2-119 0</inkml:trace>
  <inkml:trace contextRef="#ctx0" brushRef="#br0" timeOffset="1826.59">25347 6660 174 0,'0'0'139'0,"0"0"-106"0,0 0 13 0,0 0 27 15,-52-32 0-15,46 29-14 0,4 1-9 16,2 1-1-16,0-2 1 0,0 2-19 16,0 1-14-16,2 0-10 15,2 0-5-15,7 0 0 0,-1 3 4 0,4 1 11 16,7 2 1-16,8 1-5 15,2 0 0-15,4 2-4 0,2 3-3 0,9 1-1 16,3 4-3-16,-5 1 0 0,6 1-1 31,-7 0 1-31,-2-3-2 0,-4-1 2 16,-8-3 0-16,-4-2-1 0,-4-3 2 0,-11-2 1 0,-4 0 1 0,-1 0-2 16,-1-1 2-16,-2 2-3 0,-2-3 1 15,0 2 1 1,0 2 3-16,-4-1 5 0,-5 1 1 0,1-1 0 0,-8 2-1 15,-1 2-6-15,-10-2-1 0,-2 4 1 0,-4 3-3 16,-2 2-1-16,-2 4-2 31,-7 2 0-31,-1-1 1 0,1 0-1 16,11-4 0-16,0-2 2 0,6-3-1 0,11 0-1 16,-5-1 0-16,5 0 1 0,1 0-1 15,7-2 0-15,-4-2 0 0,5-2 0 16,3-2 0-16,2-3-1 0,2 0-7 15,0 0-12-15,0 0-13 0,2-1-7 16,7 0-15-16,5 0-22 0,-4 0-36 16,11-4-1-16,-4-4-90 0</inkml:trace>
  <inkml:trace contextRef="#ctx0" brushRef="#br0" timeOffset="2535.61">26312 6821 408 0,'0'0'58'0,"0"0"12"0,0 0-3 15,0 0-7-15,0 0-18 0,-4-61-3 0,8 44 3 16,7 1-3-16,5 0-18 0,-7 0-4 16,7 5-5-16,-6 0 1 0,9 1-4 15,-5 1-2-15,7 2 1 0,-4 1-2 16,10 4-2-16,-3 1-2 0,-1 3-2 16,6 8 1-16,-2 3-1 0,2 5 0 15,0 2-1-15,-9 6 1 0,-1 3 0 16,0 3 1-16,-7 1-1 0,-10 3-1 15,0-1 1-15,0 1 0 0,-6-4 1 16,2-4-1-16,-2-5 0 0,0-5 0 16,0-3 0-16,-3-5 2 0,3-1-2 0,-4-2 0 15,6-3 1-15,-8 1 1 0,-5-1-1 16,7-2-1-16,-11-1-1 0,5-1 1 16,1-5-2-16,-3-4 1 0,8-2 1 15,-5-3 0-15,3-6 0 0,4-3 0 16,2-6 1-16,-3-3-1 0,7-2 1 15,0 2 3-15,4 4 4 0,3 1-5 0,1 5 1 16,4 3 2-16,1 1 0 16,-1 0 0-16,9 5-1 0,0 0-1 15,-3 4-3-15,11 4-1 0,4 4 1 16,0 1-1-16,4 6 0 0,-1 4 1 0,-1 4-1 16,-6 1-1-16,-2 3-4 15,-3 3 4-15,-7 1 0 0,4 2 0 0,-11-1 1 16,0 2 0-16,1-1 0 0,-7-1 0 15,-2 1 1-15,-2-4-1 16,0 0 1-16,0-3 0 0,-2 0 0 0,-5-1 0 16,3-3 0-16,0-2 0 0,0-1 0 15,2-4 0-15,0-3-1 0,0 0 1 16,2-2-1-16,-2-1-3 0,0 0-11 16,0-1-6-16,2-5-14 0,-2-6-31 15,2-2-39-15,6-7-29 0,10 0-106 0</inkml:trace>
  <inkml:trace contextRef="#ctx0" brushRef="#br0" timeOffset="2897.98">27398 6880 627 0,'0'0'78'15,"0"0"-17"-15,0 0-7 0,0 0 4 16,0 0-22-16,0 0-20 0,0 0-5 15,0 0 0-15,-21 7-3 0,17-6-1 0,2-1 2 16,2 0-1-16,-2 0-2 0,2 0-1 16,0 0 0-16,0 0-1 0,2 0 1 15,8 0 2-15,7 0 0 0,7 0-7 16,9-6 0-16,9 1 0 0,3-1 0 16,5-2 0-16,-9 2 0 0,-1 1 0 15,-12 0 0-15,-1 3 0 0,-16 0 0 16,1-1 0-16,-8 3 0 0,-2 0 0 15,-2 0 0-15,0 0 0 0,0-1 0 16,0 1 0-16,-2 0 0 0,0 0 0 16,-2 0 0-16,0 1 0 0,-2 2 0 0,-1 3 0 15,1 0 0-15,-8 1 0 16,3 1 0-16,5 0 0 0,-4 0 0 0,-2 1-29 16,3-2-13-16,1 0-13 0,-4 0-35 15,3-3-50-15,3 0-96 16</inkml:trace>
  <inkml:trace contextRef="#ctx0" brushRef="#br0" timeOffset="3402.28">28103 6678 441 0,'0'0'124'15,"0"0"-50"-15,0 0-4 0,0 0 16 0,0 0-23 16,28-54-23-16,-28 49-8 0,5 0-5 0,-5 3-7 0,0 0-7 16,2 2-2-16,-2 0-1 0,0 0-1 15,0 0-6-15,0 0-3 16,0 0 0-16,0 0 0 0,2 2 0 0,0 3 0 15,2 3 0 1,2 3 0-16,0 4 0 0,-2 0 0 0,-1 4 0 0,3 1 0 16,4 1 0-16,-4 1 0 15,-2 0 0-15,1 0 0 0,-3 1 0 0,2-3 0 16,0 2 0-16,2-2 0 0,-4-2 0 0,0 0 0 16,0-3 0-16,0-2 0 15,0-1 0-15,0-2 0 0,-2-3 0 0,0-3 0 16,0-1 0-1,0-1 0-15,0 1 0 0,0-1 0 0,0-1 0 0,0-1 0 16,0 0 0-16,0 0 0 0,0 0 0 16,0 0 0-16,0-3 0 0,0 0 0 15,0-1 0 1,0-1 0-16,-2 0 0 0,-2 0 0 0,0 1 0 0,-4 1-10 16,0-3-27-16,8 0-17 0,-5-1-16 15,3-3-58-15,2-7-83 0</inkml:trace>
  <inkml:trace contextRef="#ctx0" brushRef="#br0" timeOffset="15497.58">23387 8385 156 0,'0'0'103'16,"0"0"-52"-16,0 0-24 0,0 0 17 0,0-9-4 0,2 8-11 15,-2 1-9-15,0-1-2 0,0 1-1 16,0-2 0-16,0 1-2 0,0 1-1 16,0 0 0-16,0 0 0 0,0 0-3 15,0 0-1-15,0 0 0 0,0 0-1 16,0 0 1-16,0 0-1 16,0 0 1-16,0 0 0 0,0 0 1 0,0 0-2 15,0 0-2-15,0 0 1 0,0 0-4 0,0 0 0 16,0 0-3-16,0 0 2 0,0 0-2 15,0 0 1-15,0-1-2 0,0 1 1 16,0 0-1-16,0 0 0 0,0 0-7 16,0 0-10-16,0 0-8 0,0 0-12 15,0 0-22 1,-4 1-26-16,-2 0-36 16,0 2-92-16</inkml:trace>
  <inkml:trace contextRef="#ctx0" brushRef="#br0" timeOffset="16646.1">23396 8356 82 0,'0'0'47'16,"0"0"-10"-16,0 0-5 15,0 0 1-15,0 0 4 0,0 0-6 0,0 0-9 16,0 0-7-16,6-21-2 0,-6 21-5 15,0 0-5-15,0 0 0 0,0 0-3 16,0 0 0-16,0 0-7 0,0 0-11 16,0 0-5-16,0 1-8 0,0-1 0 15,0 1 7-15,0 0 8 0,0-1 12 16,0 1 4-16,0-1 3 0,0 0 0 16,0 0 9-16,0 0 26 0,-2 0 2 15,2-1-14-15,-2-1 3 0,0 0 2 0,2-2 0 16,-2 1 0-16,0 1-2 15,-1 1-2-15,3-1-10 0,0 1-3 16,-2 0-6-16,2-2-1 0,-2 1-1 0,2 1 0 16,-4-2-1-16,4 1 4 0,-2 0 0 15,2-1-2-15,-2 2-2 0,0 0 3 16,2 1-2-16,-2 0-1 0,2 0 1 16,0 0-2-16,-2 0-1 0,2-1-1 15,-2 0 0-15,2 0 1 0,0-2 0 16,0 3 2-16,0-1 0 0,0 1 5 15,0 0-1-15,0 0 0 0,0 0-2 0,0 0 0 16,0 0-1-16,0-2 3 16,2 2 7-16,-2 0-5 0,0-3-9 0,0 3 1 15,2 0-1-15,-2 0 1 16,0 3-2-16,0 4-1 0,2 4 0 0,2 3-1 16,2 8 1-16,-4 6 0 15,0 5 3-15,1 5-1 0,-1 4 0 0,0 0 2 16,0 1-4-16,2-4 0 0,2-5 0 15,-2-5 0-15,4-4 0 0,-3-5 0 16,-1-5 1-16,0-3-1 0,-2-3 1 16,2-4-1-16,-2-1 0 0,0-3 1 0,-2 0 0 15,0 0 2-15,0-1 4 16,0 0 16-16,0-7 3 0,0-4 1 16,-4-6-8-16,-4-5-3 0,0-7-3 0,-3-4-6 15,1-7-2-15,2-4 1 0,-1-8-1 16,1-1-1-16,4-4-1 0,4-1-2 15,2 3-1-15,4 4 0 0,2 7-4 16,-1 7 4-16,-1 9 0 0,2 5 0 16,2 6 0-16,-5 5 0 0,1 6-2 15,2 2-2-15,4 4-8 0,-3 2-11 16,-1 7-11-16,9 6-9 0,-7 4-16 16,-4 6-12-16,-2 4-35 0,-4 1-61 0,-4 0-84 15</inkml:trace>
  <inkml:trace contextRef="#ctx0" brushRef="#br0" timeOffset="17446.84">23203 8504 317 0,'0'0'62'0,"0"0"-3"16,0 0 14-16,0 0-11 0,0 0-24 16,0 0-8-16,0 0-5 0,-33-28-3 15,42 22-5-15,3 0-4 0,0-1-7 16,11-3 0-16,4-1 0 0,2 1-1 15,8 0 4-15,0 0 2 0,5 2-3 16,3 0-2-16,1 1-2 0,-5 5-2 16,2-1 0-16,-5 3 0 0,-3 0-2 15,-8 1 1-15,-7 4 0 0,-7-1-1 0,-1 1 2 16,-8 2-2-16,0 3 1 0,-4 6-1 16,0 2 2-1,-4 2 0-15,-2 2 0 0,-2 0 0 0,0-1-2 0,5 2 1 16,-1-2-1-1,4 1 0-15,-2-2 0 0,2-3 0 0,0-3-1 0,0-3 1 16,2 0-1-16,0-5 1 0,0-2 0 16,1 0 0-16,5-3-1 0,0 1 2 15,0-2 1-15,5-2-2 0,3-3 1 16,-3-5 1-16,5-1 0 0,-7-3 3 16,3-3 0-16,-4 0-1 0,-8-4 3 0,-2-2 1 15,0-2-2-15,-6-4-2 0,-10 0-1 16,5-5 0-16,-7 2 0 0,1 5-3 15,-5 3 0-15,1 6-1 16,4 6-1-16,-1 3 0 0,3 7 2 0,5 2-4 16,-5 1-1-16,7 7-3 0,4 3-2 15,2 4-9-15,0 0-3 0,2 2 2 16,4-2 3-16,0-2-2 0,4 0 7 16,9-2 4-16,-7-1 4 0,7-3 3 15,1-4-1-15,7-3-1 0,6-3 3 16,0-6 0-16,2-1 16 0,-2-3 6 15,2 4 1-15,-8 1 1 16,0 0-2-16,2 5-6 0,0 1-2 0,-4 2-4 0,-1 0-1 16,3 5-2-16,-4 1-2 0,-1 3 0 15,1 2-2-15,-9 4-1 0,7 4-2 16,-11 3 0-16,3 4 1 0,-3 3-1 16,0 3 1-16,-6-1 0 0,0-5 0 15,-2-4 0-15,0-6-1 0,0-2 1 16,-2-3 0-16,-2-3 0 0,-2-3 0 15,-2 0 1-15,-1-1-1 0,1-3 1 16,-6-1 2-16,3-1 0 0,3-5-1 16,-6-5 0-16,1-3 0 0,3-3 2 15,-3-6 4-15,3-3 2 0,6-2-3 16,-2-4-1-16,0 1 1 0,6 1 1 0,0 2-3 16,6 4-1-1,0 5-3-15,0 2-1 0,5 6-1 0,5-2-1 0,-1 5-1 16,7 4 0-1,5 0-1-15,2 3 1 0,0 1-17 0,8 0-18 0,-2 3-19 16,3-1-31-16,-1 1-53 0,-6 0-81 16</inkml:trace>
  <inkml:trace contextRef="#ctx0" brushRef="#br0" timeOffset="17982.18">25200 8336 170 0,'0'0'259'0,"0"0"-211"15,0 0 8 1,0 0 3-16,6-53-8 0,-6 49-17 0,-2-1-3 0,-4-1-5 16,2 3-10-16,-2 2-9 0,0 1-4 15,-3 1-3-15,-9 2 1 0,7 4-2 16,-7 2 1-16,5 4 0 0,-5 0-1 16,5 2 1-16,3 4 0 0,-6-3 0 15,7 5 0-15,1-4 0 0,-2 2 0 16,3-1 0-16,5-2 0 0,-2 3-2 15,4-1 1-15,0 2 0 16,4 0 0-16,5-1-1 0,3 1 1 0,-4 0-1 0,11-1 0 16,0-3 0-16,7-6 2 15,1-3-1-15,-2-7 1 0,2 0 2 0,0-7 1 16,-2-5 8-16,-11-2 9 16,3-2 7-16,-11 0-8 15,-4-1-3-15,-2-7 0 0,-2-2-6 0,-4-6-3 0,-13-5-4 16,5-1-2-16,-5 6 1 0,5 3-2 15,-7 8 0-15,8 4-4 0,-7 6-4 32,9 7-11-32,-3 2-6 0,6 3-8 0,-1 7-13 0,5 6-19 0,-6 5-16 31,0 4-39-31,3 0-51 0</inkml:trace>
  <inkml:trace contextRef="#ctx0" brushRef="#br0" timeOffset="18484.89">25330 8460 442 0,'0'0'88'0,"0"0"-7"15,29-72-13-15,-12 48 1 16,-3 0-22-16,9 3-11 0,-8 1-17 0,3 9-4 16,-3 0-5-16,1 6-2 0,-7 4 0 15,7 1-4-15,-6 7-1 0,7 3-1 0,-1 4-1 16,-1 3 1-16,1 3-1 15,-9 3 0-15,1 2-1 0,-4 2 1 16,-4 1-1-16,0-4-4 0,0-2-11 16,-2-4-7-16,0-6 6 0,-2 0 7 0,0-4 5 15,0-1 1-15,4-3 3 16,-7 0 0-16,-3-1-1 0,4-3 1 0,-5 0 2 16,7 0-1-16,-4-3 1 0,-6-2 1 15,7-4-1-15,-1-1 1 0,-2-6-1 16,-1-2 2-16,7-2 5 0,-2-7 3 15,4 0 0-15,0-5-5 0,2-1-1 16,2 3 0-16,6 3 1 0,-1 6-5 16,3 7-1-16,2 3 0 0,-3 5 0 0,7 5-1 15,1 1 0-15,9 3-1 16,3 6 1-16,4 4 0 0,1 4 0 16,-5 0 0-16,-7 4 2 0,-1 3-2 0,0 1 0 15,-9 7 0-15,-6 3 0 0,-2-1 0 16,-2-2 0-16,-2-2-2 0,0-7-2 15,-2-3-2-15,-2-3 3 0,0-2-4 16,2-2-4-16,-2 0-3 0,-2-2-6 16,-1-1-12-16,1-3-26 0,2-3-25 15,0-1-6-15,2-3-51 0,2-3-79 16</inkml:trace>
  <inkml:trace contextRef="#ctx0" brushRef="#br0" timeOffset="19002.41">25924 8324 582 0,'0'0'61'0,"0"0"-20"0,0 0 1 0,0 0 11 16,0 0-29-16,0 0-14 0,0 0-4 16,0 0-2-16,0 0-1 0,0 7-3 15,2 1 1-15,2 3 0 0,0 2 0 16,-2 0 1-16,0 3-1 0,0-1 1 15,0 4-2-15,5 0 0 0,1 0 0 0,4 3 0 16,-1-3-1-16,5-3 1 16,-1-4-1-16,5-5 1 0,-1-2 0 0,6-4 0 15,-1-1 0-15,-3-4 0 0,0-5 2 16,-5 3-1-16,1-3 1 16,-13-3 1-16,2-1 3 0,-2-2 9 0,-2-5 1 15,-2 1-7-15,-2-1 0 0,-6 1-5 16,2 2-1-16,0 0 2 0,-5 2 3 15,1 2-1-15,4 2-4 0,-7 6-1 16,-1 1 1-16,2 3-2 0,-5 2-1 16,3 1 0-16,-3 6-2 0,5 3 1 15,-5 4 0-15,3 1 1 0,5 0 0 16,-3 4 0-16,2-4-1 16,5 2 1-16,-3 0-1 0,4 0 0 0,0 3 1 15,4 0-2-15,4 1 1 0,0 5 0 0,4-1-1 16,3 3 1-16,5-2 1 0,-3-2-1 15,9-2 0-15,-5-5 1 0,6-5-1 16,-1-4 0-16,-3-4-1 0,4-3-1 16,0-2-3-16,-9-5-3 0,9-5-7 15,-13-2-11-15,7-2-15 0,-5-5-37 16,-2-2-25-16,1-6-62 0,-3-1-146 16</inkml:trace>
  <inkml:trace contextRef="#ctx0" brushRef="#br0" timeOffset="19394.88">27065 8340 553 0,'0'0'41'0,"0"0"-3"16,0 0 10-16,-17-55 18 0,15 51-22 15,0 2-12-15,2 0-6 0,0 2-3 16,0-1-11-16,0 1-10 0,2 6-2 16,2 5-4-16,5 7 4 0,-3 3 0 15,-4 5 2-15,4 4 0 0,-2 1-1 0,-2 4 2 16,2 0-3-16,-4 4 0 0,5 0 0 16,-1-2 0-16,0-3 0 15,0-5 0-15,0-5-1 0,-2-2-3 16,4-6-1-16,-2-3-5 0,1-4 2 0,-1-4 1 15,-2-3 3-15,-2-2 2 16,2-1 2-16,-2 0 0 0,2-5 1 0,-2 3 0 16,2-4 3-16,-2-2-2 0,0-1 0 15,-2-4 0-15,-2 3-2 0,-2-4-1 16,-3 2-4-16,3 0-6 0,4 1-10 16,-4 1-17-16,0 0 2 0,-5 2-36 15,1 1-29-15,0-1-63 0,-7 2-211 16</inkml:trace>
  <inkml:trace contextRef="#ctx0" brushRef="#br0" timeOffset="19693.73">26856 8485 373 0,'0'0'65'0,"0"0"-6"16,0 0 1-16,0 0-6 0,0 0-26 0,0 0-9 16,0 0 3-16,0 0 4 15,-27-21-2-15,27 20-5 0,0-2-2 0,0 3-3 16,2-3-1-16,2 0-2 16,9 0 0-16,5-2 0 0,5-1 0 0,4-1-1 15,12 0-1-15,5 0-1 0,3-2-3 16,9 2-3-16,6 1-1 0,0-2 0 15,2 0-1-15,-2 2-1 0,-6 3-37 16,-2 1-57-16,-15 1-36 0,-6 1-132 16</inkml:trace>
  <inkml:trace contextRef="#ctx0" brushRef="#br0" timeOffset="20134.25">27443 8404 516 0,'0'0'53'0,"0"0"-12"0,0 0 21 16,0 0 14-16,0 0-25 0,0 0-21 15,0 0-5-15,0 0-6 0,0-50-7 16,4 49-6-16,4 1-2 0,1 0-1 16,1 3-1-16,9 3-1 0,-3 4 0 15,7 1 1-15,2 5 0 0,-5 0-2 16,3 4 1-16,2 2-1 0,-8 3 0 0,1 4 1 15,-5-7-1-15,1 1 0 16,-8-3-1-16,-2-7-5 0,-2-2-1 0,-2-3 7 16,0-2-3-16,-4-2 0 0,-2-1 0 15,-4 0 3-15,-1-1 0 0,1 0-2 16,-4-1-9-16,-1-1 11 16,-1 0-1-16,3-5 1 0,1-1 0 0,-7-1 1 15,11-4 0-15,-7 0 0 0,5-1 1 16,6-4 4-1,2-3 3-15,0-6-4 0,2-3 1 0,2-4-1 0,8-3 1 16,9 2 0-16,-5 6-1 0,9 5-5 16,-2 6 0-16,-3 1-3 15,9 7 2-15,6 3-11 0,0 2-24 0,5 3-16 0,1 0-45 16,4 2-26-16,-10-1-104 0</inkml:trace>
  <inkml:trace contextRef="#ctx0" brushRef="#br0" timeOffset="20904.12">28026 8367 614 0,'0'0'61'15,"0"0"-20"-15,0 0-8 16,0 0 23-16,0 0-19 0,0 0-16 0,0 0-5 16,0 0-2-16,0 0-9 15,-29-16-5-15,25 23-1 0,2 1-2 16,-4 2 2-1,2 2-1-15,-1 1 2 0,3-2 0 0,2 1 0 0,2-1-2 0,7 2-1 16,-1-4 0-16,2 1 1 0,11 1 0 16,-2-1 0-16,3 1 1 0,5-4 0 15,0-3 1-15,0-3 0 0,-4-1 0 16,6-7 2-16,-3-1-1 0,-3-3 1 16,-6 1 0-16,3-2 2 15,-7 0 5-15,-5-2 2 0,2-1 2 0,-3-3 1 16,-5 1-1-16,-2-2-2 0,-2 1-5 15,-7 0-1-15,-1 2-3 0,4 0 3 0,0 5-4 16,-3 4 0-16,-3 3-1 0,4 4-1 16,-1 1-2-16,-7 7 1 0,3 4-1 15,1 6 1-15,-4 0 0 0,1 3 1 16,-1-2 1-16,9 3 0 0,-1-4 0 16,-2 2-1-16,8-2-1 0,0-1 1 15,4 1-1-15,2-1 0 0,8 2 1 16,-1-1 0-16,7-2 0 0,-3 4 1 15,11-5 0-15,-1 0 0 0,0-2 0 0,6-5 1 16,2-3-1-16,6-4 1 16,1-1 2-1,-1-2-1-15,-2-7 0 0,0-2 5 0,5-6 1 0,-3-1 0 16,-6-3 1-16,-2-5 1 0,-4-1-4 0,0-4-2 16,-2-2 2-16,-9-1-2 0,1 0-4 15,-9 5 0-15,-8 2 0 0,0 7 0 16,-4 1 0-16,-4 6 0 0,-7 4 0 15,5 3 0-15,-3 3 0 16,-3 3 0-16,1 5 0 0,-5 8 0 0,-3 7 0 16,4 2 0-16,-5 5 0 0,1-1 0 31,6 1 0-31,-1-3 0 0,9-2 0 0,3-3 0 0,4 2 0 0,0-4 0 16,2 2 0-16,2 1 0 0,2-2 0 15,9 3 0-15,5-3 0 0,-3 0 0 0,3-3 0 31,7-1 0-31,-4-3 0 0,6-4 0 0,0 0 0 0,-1-2 0 0,-7-2 0 32,2 0 0-32,-5-3 0 0,-1 0 0 15,-9 0 0-15,-2 0 0 0,0-1 0 16,-2 0 0-16,-2 1 0 0,0 0 0 16,0-1 0-16,0 1 0 0,-4-2 0 15,0-2-8-15,-8 0-21 0,-5-1-19 16,3 1-20-16,-7 0-43 0,2 0-33 15,1 2-114-15</inkml:trace>
  <inkml:trace contextRef="#ctx0" brushRef="#br0" timeOffset="24171.37">30006 8290 28 0,'0'0'243'0,"0"0"-190"0,0 0-14 16,0-11 0-16,0 9-1 0,-2 0-6 15,0 1-2-15,-2-1-7 0,-2 1-5 16,2 1-3-16,0-1 0 0,-3 1 3 16,5 0-1-16,-2 0-1 0,0 0-2 15,2-2-1-15,0 2 3 0,2-1-1 16,0-1 0-16,0 2 0 16,0-1 0-16,0-1 6 0,2 1-2 0,0-1-6 0,0 0-1 15,4 1-4-15,-2 1-2 0,5 0-2 16,5 2-2-16,-1 5 0 0,3 2 0 15,1 3-1-15,-1 2 0 0,-3 4 0 16,-1 2-1-16,2 2 0 0,-7 0 0 16,-1 4 1-16,-2-2-2 0,-4 1 2 15,0-1-1-15,0-5 0 0,-2-3-4 16,2-2-8 0,0-5-10-16,0-1-3 0,0-3-5 0,0-2-17 0,0-1 2 15,2-2-18-15,-2-2-18 0,4-8-3 16,0-3-26-1,-2-1-94-15</inkml:trace>
  <inkml:trace contextRef="#ctx0" brushRef="#br0" timeOffset="24340.18">29984 8133 126 0,'0'0'340'0,"-27"-51"-267"0,25 43 4 0,0 4-9 16,2 0-12-1,0 2-28-15,0 0-15 0,2-1-2 0,0 2-5 16,8-1-4-16,-2 2-2 0,5 0 0 15,3 2-1-15,1 4 1 0,3 1-7 0,-5 0-41 16,4 1-25-16,-5-2-26 16,0-3-70-16,-9-3-204 0</inkml:trace>
  <inkml:trace contextRef="#ctx0" brushRef="#br0" timeOffset="24551.91">30538 7913 587 0,'0'0'69'0,"0"0"-37"16,0 0-20-16,0 0 17 0,0 0-10 16,0 0-10-16,0 0-2 0,0 0 4 15,0 0 4-15,12 47-5 0,-12-23-2 16,0 3-3 0,2 5-1-16,-2 4-2 0,0 2 0 0,0 1-1 0,0 0-1 15,8-3-4-15,-1-2-18 0,1-4-27 16,0-3-12-16,0-4-3 0,-4-4-48 15,-1-2-63-15</inkml:trace>
  <inkml:trace contextRef="#ctx0" brushRef="#br0" timeOffset="24755.8">30389 8299 557 0,'0'0'65'0,"0"0"-42"0,0 0 8 16,0 0 13-16,0 0-18 0,0 0-7 16,62-41-3-16,-40 36-3 0,5 1-8 15,0 1-3-15,-2-3-2 0,4 4 0 16,0-3-18-16,4-1-46 0,0-1-35 0,4-5-73 16,0 0-222-16</inkml:trace>
  <inkml:trace contextRef="#ctx0" brushRef="#br0" timeOffset="25254.45">31519 8132 150 0,'0'0'6'0,"0"0"70"0,0 0 44 0,0 0-36 15,-26-60-14-15,24 49 4 16,2 3-27-16,0 0-5 0,2 2 7 15,0 1-3-15,0 0-7 0,0 4-11 16,0-1-6-16,2 1-8 0,0 1-8 16,0 3-6-16,7 4-1 0,-3 8-1 0,0 0 1 15,-2 5 0-15,5 5 1 0,-5 1 0 16,-6 5 0-16,0-2 0 16,0-1 1-16,0-1-1 0,0-4-5 0,2-1-1 15,-2-1-1-15,0-3-3 0,4-2 8 16,0-2 0-16,0-3-7 0,-2-1 3 15,5-4 1-15,-5-4 2 0,0-2 1 0,0 0 2 16,-2 0 2-16,2-4 0 16,0-1 2-16,-2-5 1 0,0-2-1 15,-6-4 4-15,-5-1-2 0,1-2 0 16,-2 1-3-16,-7 0 3 0,-2 4-4 0,1-1 0 16,-3 7-1-16,2 2-1 0,1 4-1 15,1 2-1-15,2 4 0 16,5 5-5-16,0 2 4 0,1 2-1 0,1 3 4 15,2-2-1-15,2 2 0 0,1 0-4 16,5 0-7-16,0 0-6 0,0 1-8 16,11-2 1-16,3 0 1 0,7 0-2 15,4-2 1-15,6-2 8 0,4-2-8 16,2-4-24-16,-2-3-55 0,-2-2-94 16,-6 0-89-16</inkml:trace>
  <inkml:trace contextRef="#ctx0" brushRef="#br0" timeOffset="25589.83">31956 8234 550 0,'0'0'58'0,"0"0"0"0,0 0 21 15,0 0-4-15,-9-52-42 0,3 49-15 16,0 2-4-16,-2 1-4 0,-1 0-8 16,-3 3-2-16,0 2 0 0,-1 6-2 15,-3 3 0 1,1 3 1-16,-1 2 0 0,3 2 1 0,1 1 0 0,4-2 0 15,1 2 0-15,5-1-4 0,2 0-4 16,0 1-7-16,4-5-1 16,5-1-5-16,3-4-10 0,3-4 30 0,1-6 1 15,1-2-1-15,3-3 1 0,-3-7 3 16,4-2 0-16,-7 0 0 0,-2-4 0 16,-1-1 1-16,-7-3 3 0,0-2 1 0,-4-4-4 15,0-3-2-15,-2-2-2 0,-4 1 0 16,-3 4 0-16,-3 7-1 15,0 5-6-15,1 4-13 0,1 6-17 0,2 2-31 16,2 2-2-16,-1 5-39 0,3 2-67 16,0 1-128-1</inkml:trace>
  <inkml:trace contextRef="#ctx0" brushRef="#br0" timeOffset="26265.12">32206 8271 470 0,'0'0'88'0,"0"0"-48"0,0 0 17 16,0 0 27-16,0 0-26 16,0 0-35-16,0 0-9 0,0 0 2 0,0 0-6 15,-6-23-9-15,3 24-1 0,1 7-7 16,-2 2 1-16,4 1 6 16,-4 0 0-16,2-1 1 0,2 2-1 0,0-1 1 15,2-3-1-15,2 2-1 0,5-1-4 0,3-2 0 16,0 1-2-16,3-4 2 15,1-3 5-15,-1-1-1 0,3-5 1 0,-3-3 1 16,-1-3 2-16,-3-1-1 0,-3-1-1 16,-4-5 0-16,-4 2 2 0,0-2-1 15,-2 0 0-15,-2 4 1 16,-4-1 0-16,3 7 2 0,-1-1 1 0,0 5 4 16,0 3-2-16,0 1-7 0,-1 1-1 15,-3 10-7 1,-2 5-1-16,-1 7 5 0,1 1 2 0,-5 1-11 0,7-2-6 15,2-5-3 1,4-4 11-16,4-1 7 0,0-2 2 16,4-2 0-16,6-2 1 0,3-1 1 0,5 0 0 0,5-3 2 0,2 0 1 15,2-3 0 1,4-1-2-16,-2-6 1 0,-3-1 3 0,-1-3 3 16,-2-4-6-16,-2-1 0 0,-7-3 4 0,1-4 0 15,-5-2 1-15,-6-3 2 0,0-2-4 16,-2 0-2-16,-2 2 0 15,0 4-1-15,0 6 9 0,-2 4-5 0,-2 5-4 16,4 3 2-16,-2 3 1 0,2 3-2 16,-2 1-4-16,2 7-9 0,-2 5-2 0,2 1 11 15,0 4 0-15,0-2 1 0,0 0-1 16,6-1 1-16,-4 4-1 0,6-1 0 16,3 2 1-16,1 3-1 0,3 2 1 31,1 2 0-31,-4-1 0 0,-1-4-1 15,-5-4 0-15,-2-3 0 0,-4 0-1 16,0-3-1-16,-4-2 1 0,-2-1-1 16,-2-2 1-16,1-2-1 0,1-1-1 15,-2-1-2-15,2-3-4 0,-3 0-8 16,3 0-7-16,2-6-9 0,2-4-15 16,2-2-9-16,2-4-9 0,0-3-66 0,2 0-127 15</inkml:trace>
  <inkml:trace contextRef="#ctx0" brushRef="#br0" timeOffset="26642.53">32694 8175 453 0,'0'0'79'0,"0"0"-34"0,0 0-4 15,0 0 10-15,0 0-2 0,0 0-15 16,0 0 3-16,0 0 1 0,60 11-7 16,-52 1-9-16,6 3-4 0,-3 0-7 0,1 3-3 15,0 4-4-15,-3-2-1 0,-1-1-2 16,-2 0 0-16,-4-2-1 0,0-4 0 15,-2-2-1-15,0-4-4 0,0-3 1 16,-2-1-9-16,2 0 2 0,-2-3 4 16,2 2 6-16,0-1 1 0,0-1 3 15,0 0 2-15,0-1-1 0,0-4 1 16,2-2 3-16,-2-4-2 0,4-2-1 16,0-3 0-16,3-3-1 0,-1-1 1 0,8-4-1 15,-1 3 2-15,-1 3-2 16,-2 6-3-16,-3 6 1 0,-3 2-1 15,-2 2 0-15,-2 2-1 0,4 0-1 16,-2 9-2-16,2 3-1 0,-4 6-1 0,0 3 2 16,2 1 3-16,-2 3-1 0,-4-2 1 15,2-3 0-15,2-2-7 16,0-3-6-16,0-5-5 0,0 0-5 0,0-4-8 16,2 0-14-16,-2-6-20 0,2 0-13 15,-2-7-35-15,0-9-62 0</inkml:trace>
  <inkml:trace contextRef="#ctx0" brushRef="#br0" timeOffset="26831.93">33099 7975 550 0,'0'0'48'0,"0"0"5"16,0 0 34-16,0 0 1 0,0 0-47 16,0 0-15-16,0 0-11 0,0 0-7 15,4-28-5-15,-2 36-1 16,-2 0 1-16,4 3 0 0,-4 0-1 0,0 1-2 15,0 2 0-15,0 0 0 0,-4 3-13 0,-4 0-29 16,-5 0-26-16,-1-2-36 16,-5-2-42-16,5-6-179 0</inkml:trace>
  <inkml:trace contextRef="#ctx0" brushRef="#br0" timeOffset="27037.94">33217 8022 617 0,'0'0'96'0,"0"0"-27"16,0 0-16-16,0 0-16 0,0 0-23 16,0 0-11-16,0 0 1 0,0 0 4 15,16 53 2-15,-10-30-3 0,1 4-3 16,-3-1-2-16,0 4-2 0,-2-3 1 16,-2 5-1-16,0 2-6 0,-4-3-25 15,-2 3-30-15,-3-5-67 0,-1-6-19 16,2-7-78-16</inkml:trace>
  <inkml:trace contextRef="#ctx0" brushRef="#br0" timeOffset="27210.97">33167 8327 528 0,'0'0'66'0,"-21"-55"-31"0,11 37 11 0,2 3 36 0,8 3-18 16,0 5-29-16,4 0-12 15,4 1-7-15,4 1-8 0,7 1-5 16,2 3-2-16,8 1-1 0,0 2-1 15,4 7 0-15,-2 0-18 16,-4 3-37-16,-11-2-44 0,-14-3-36 0,-10-6-256 16</inkml:trace>
  <inkml:trace contextRef="#ctx0" brushRef="#br0" timeOffset="28028.05">26682 9365 412 0,'0'0'104'0,"0"0"-56"15,0 0-13-15,0 0 13 0,0 0-7 16,0 0-15-16,0 0-9 0,0 0-4 15,-10-19-8-15,12 24-4 0,2 5-1 16,5 0 2-16,-1 1 1 0,0-1-1 16,-2-2 2-16,9 1 0 0,-3-4 3 15,5-1-1 1,1-4 2-16,11-1 0 0,0-5 5 0,6-6 1 0,3-3-4 16,-5-6-1-16,2-2-1 0,-4 0-1 15,-6-2-1 1,-11 3-2-16,0 0-1 0,-7 1 3 0,-5 0 4 0,-2-2-2 0,0 3 0 15,0 6 0-15,-4 1-1 0,2 5 0 16,-1 2-2-16,-1 4 1 16,4 2-2-1,-2 0-3-15,0 2-1 0,0 8-6 0,-2 9-4 0,-2 12 5 0,4 8 5 16,-2 7 1-16,2 1 1 0,2-1 0 16,2-1-2-16,4-6 0 0,0-2-2 15,4-6-1-15,3-1 2 16,-5 0-1-16,2-5 0 0,1 0-11 0,-3-7 11 15,-4-5 1-15,-4-2-7 0,2-8-1 16,-2-1 6-16,0-1 3 0,0-1 0 0,0 0 0 16,0-3 5-16,0-4 0 0,0-4 2 15,0-2-1-15,0 0 2 0,-2-7-2 16,2-3 0-16,0-3 0 0,2-2-1 31,6 5-1-31,3 1-3 0,-3 7 0 0,-2 5-1 16,2-2 0-16,7 7 0 0,-5 1 0 0,9 2-2 0,0 2 1 15,7 3 0-15,3 5 0 0,-4 4 0 16,0 1 0-16,-2 3 0 0,1 3 1 16,-9 1 0-16,4 2-1 0,-11 0 0 15,6 2-1-15,-8-4-1 0,-1 0-12 16,-3-3-9-16,-2-4-7 0,2-2-17 16,0-1-27-16,0-6-18 15,6-4-39-15,5 0-44 0,-5-10-118 0</inkml:trace>
  <inkml:trace contextRef="#ctx0" brushRef="#br0" timeOffset="28394.17">27600 9422 440 0,'0'0'172'15,"0"0"-99"1,-4-58-17-16,2 51 19 16,0 3-17-16,0 2-21 0,2 0-10 0,-2 2-7 0,0 0-9 0,0 0-7 15,-5 0-4-15,3 5-2 0,-2 4-2 31,2 4-2-31,-4 4 4 0,-3 4 0 0,5 1 2 16,2 2-2-16,0-1 2 0,0 0 0 16,4 2-4-16,0-3-3 0,0 0 0 15,4-1-2-15,6-2 1 16,9 2-1-16,-5-4 1 0,9-3 0 0,2-2-12 16,-4-9 19-16,5-4 1 0,1-6 0 15,0-6 1-15,-4-5 1 0,0-1-2 16,-3 0 2-16,-9 0 0 0,-5 0 6 0,-4-1 2 15,-2-4 0-15,-4-2-5 0,-4-2-2 16,-1 2 0-16,-7 5-2 0,7 1 2 16,-9 8-3-16,5 5 0 15,1 5-9-15,0 2-8 0,5 6-13 16,3 6-11-16,4 1-23 0,0 1-4 16,0 3-4-16,4-3-29 0,3-2-48 15,5-3-95-15</inkml:trace>
  <inkml:trace contextRef="#ctx0" brushRef="#br0" timeOffset="29065.99">27921 9326 453 0,'0'0'101'0,"0"-55"-26"15,0 31-22-15,2 3 33 0,0-1-21 16,0 3-21-16,-2 2-12 0,6 5-6 16,0 3-9-16,2 0-9 0,-1 4-4 15,-1 1-2-15,0 3 0 0,0 1-2 16,5 0 0-16,-1 5 0 0,0 5 0 15,7 4-1-15,-5 2 1 0,7 3 0 16,-11 5-1-16,2 5 0 0,-3 7 1 16,-1 5-2-16,-6 4 2 0,2 1 0 15,-2-2-4-15,0-4-9 0,0-5 2 16,0-3 3-16,6-5 2 0,2-1-4 16,3-6-2-16,5-1 4 0,5-6-6 15,-2-4 5-15,5-4 3 0,-5-5 2 0,4-9-4 16,1-4 2-16,-1-5-2 15,-4-3 1-15,4-4-2 0,-5-3 1 0,1-3 2 16,1-6 4-16,-7 0 1 16,-1-3 1-16,-1-3 1 0,-7 1 1 0,-2-2 13 15,-2 3 7-15,0 5 12 0,0 7-12 16,0 12-7-16,0 5 4 0,0 6 5 16,0 6-5-16,0 0-5 0,0 3-11 15,-2 8-3-15,0 9-11 0,0 8 8 16,2 5 3-16,0 3 1 0,2-2 1 15,-2 2 0-15,4-2-1 16,0-2-1-16,2-3-2 0,0-1 2 0,5-2 0 0,-1-2 1 16,-4-3-1-16,5-2 0 0,-1-4-1 15,-2-3 1-15,0-3-9 0,3-6 1 16,-5-2 3-16,0-1 1 0,0 0 2 16,-4 0 2-16,3-3 0 0,-1-5 2 15,0-3 1-15,-4-2 0 16,0-6-1-16,-11-3 1 0,1-6 3 0,-8-1-3 15,1-3-1-15,-12 1-2 0,0 5 3 16,-4 8-3-16,0 6-1 0,4 9-2 0,8 3 3 16,3 8 0-16,3 7-2 0,-1 6-2 15,10 4 1-15,-1 0 2 16,3 4 1-16,2 1 0 0,2-3 0 0,6 1-1 16,5-2 0-16,7-1-4 15,1-4-3-15,8-5-1 0,4-1-1 16,-4-3-3-16,0-1-7 0,-9-4-15 0,3 0-29 15,-15-1-54-15,-6-4-82 0</inkml:trace>
  <inkml:trace contextRef="#ctx0" brushRef="#br0" timeOffset="29979.15">23121 10468 89 0,'0'0'65'16,"0"0"-7"-16,0 0 23 0,0 0-16 15,0 0 2-15,0 0-5 0,0 0-6 0,0 0-11 16,4 0-11-16,-4 3-9 0,2 3-4 15,2 3 1 1,-2 7-3-16,2 3-2 0,2 7-7 0,1 1 2 0,1 4-6 16,-2 3-1-16,4 2-3 0,3 1-1 15,-5-1 1-15,0-1-2 0,3-3 0 16,-3-8 0-16,-2-4 0 0,-2-4 0 16,1-4 1-16,-3-2-1 0,2-3 0 15,-4-3 0-15,2-3 0 0,-2-1 0 16,0 0 1-16,0 0 2 0,0-5 4 15,0-3 2-15,0-4 9 16,-4-3 4-16,0-4-2 0,-3-4 1 0,1-4-4 0,-6-8-3 16,1-1-6-16,1-4 0 15,-2-6-3-15,3 0 1 0,3-2-4 0,0-2 0 16,4 5 0-16,0 3-2 0,-2 6 0 16,4 5 0-16,6 6 0 0,-2 3 0 15,2 5 0 1,5-1 0-16,3 4-1 0,-4 1 0 0,11 3-1 0,-6 3 0 0,7 4-3 15,1 3 3-15,0 0-1 16,2 9-1-16,1 0-8 0,-5 4-11 16,-2 3-9-16,-5 2-11 0,-1 2-28 15,-11 3-11-15,-2 0-32 0,-2-1-73 0</inkml:trace>
  <inkml:trace contextRef="#ctx0" brushRef="#br0" timeOffset="30184.85">22906 10661 468 0,'0'0'60'15,"0"0"-13"1,0 0-18-16,0 0 13 0,0 0-14 0,0 0-9 0,0 0 1 0,58-32 3 16,-29 24-4-16,2 2-5 0,4-2-4 31,2 1-3-31,0 1-1 0,0 2-6 0,3 3 0 15,-5 1-11-15,0 3-44 0,-2 0-40 0,-4 0-100 0,-4 0-133 16</inkml:trace>
  <inkml:trace contextRef="#ctx0" brushRef="#br0" timeOffset="31186.95">23683 10601 310 0,'0'0'88'0,"0"0"-26"0,0 0-2 16,0 0 7-16,-8-52-13 15,6 44-19-15,-2 2-3 0,-1 0-5 16,1 2-1-16,0 0-8 0,-2 2-3 0,-4 2-5 16,3 0-5-16,-1 2-4 0,0 3-1 15,-5 2-2-15,1 7-1 0,0 4 0 16,-3 4 1-16,5 4 2 0,-3 0 1 15,3 1-1-15,4-1-2 0,2 1 2 16,4-2 0-16,0-2-1 0,0 0-1 16,4-1-2-16,2 1-4 0,4-4 1 15,3-1 7-15,-1-3 0 0,7-3-2 16,-5-8 1-16,11-3 1 0,-4-1 0 16,4-8 2-16,4-8 1 0,-1-5 5 15,3-5 6-15,-4 1 0 0,-6 1-3 0,-7 4-2 16,-5-2 0-16,-7 0 3 15,-2-2 0-15,-2-4-6 0,-7-1-3 0,-7-2-2 16,4 1 0-16,-3 6-1 0,3 3-1 16,1 9-6-16,1 6-4 0,0 4-9 15,3 2-8-15,1 4-6 0,2 4-4 0,-4 4-9 16,4 2 6-16,0 2 3 16,2 1-12-16,-1-2-9 0,1 0-7 15,2-5 19-15,0-2 27 0,5-4 20 16,3-1 1-16,2-2 18 0,0-1 28 0,13-1 2 15,-4-5 22-15,8-2-15 16,4-1-8-16,6-3-7 0,4 3 5 0,5 3-9 16,-3 3-5-16,3 3-9 0,-1 4-4 15,-6 5-4-15,-1 2-5 0,-5 2-4 16,-2 3-4-16,-4 0 0 0,-7 4-1 16,-3 0-1-16,-5 0-2 15,-2 1 1-15,-7-3 1 0,-3 1-1 0,0-2 1 16,-9-3 1-16,-1 0 2 0,2-2-2 15,-3 0-1-15,-7-2 0 0,7-5 0 0,-7 1 0 16,5-3 1-16,-1-2 1 0,-1 0-1 16,7-3 3-16,-10-7-2 0,7-2 1 15,-3-4-1-15,3-4 5 0,3-3-1 16,2-6 2-16,0-4-2 0,4-6-3 16,2-3-3-16,4 0 2 0,6 6-2 15,5 7-2-15,5 6 1 0,5 7-3 16,2 4-8-16,8 5-13 0,6 3-22 15,1-3-28-15,7 5-40 0,-1-2-60 0,-11-1-175 16</inkml:trace>
  <inkml:trace contextRef="#ctx0" brushRef="#br0" timeOffset="31460.27">25113 10504 73 0,'0'0'417'16,"7"-52"-339"-16,-1 36-19 0,0 2-4 15,0 4 8-15,-4 6-19 0,-2 0-6 16,0 4-7-16,2 0-12 0,-2 3-11 16,2 8-8-16,1 2 1 0,1 6-1 0,0 5 0 15,2 6 1-15,4 2 0 0,-1 5-1 16,-3 0 3-16,2 2-3 0,9-1 0 15,-9 3-7-15,6-2-13 0,1 0-7 16,-1-5-25-16,1-3 14 16,-9-6-12-16,2-8-28 0,-8-4-71 15,-4-4-144-15</inkml:trace>
  <inkml:trace contextRef="#ctx0" brushRef="#br0" timeOffset="32076.08">24956 10777 587 0,'0'0'55'0,"-6"-50"-16"0,8 37-19 0,4-3 8 16,5 1 0-16,3-1-6 0,-1-1 1 16,7 2-4-16,5-2-4 0,-2 4-6 15,8 2-2-15,2 1-3 0,6 4-1 16,3 2 0-16,-3 4-3 0,0 0 1 16,2 5-1-16,3 5 0 0,-7 2-1 15,-4 0 1-15,-4 4-1 0,-10-2-1 16,1 5-2-16,-11 2-2 0,1 1-3 15,-2-1 1-15,-4 1 3 0,-2-1 3 16,0-1 0-16,-2-1 2 16,0-1 0-16,3-3 2 0,-3-3-2 0,2-1 1 15,-2-4-1-15,2 0 1 16,-2-4-1-16,0-1 2 0,0 0-2 0,0-2 1 16,0 0 5-16,0 0 2 0,0 0-4 0,0-2 4 15,0-3 3-15,4-1-1 0,-2-6-5 0,2-2 1 16,4-2-1-16,1-4-2 15,-3-1-1-15,4-6-1 16,5 1 1-16,-9 1 1 0,6 3 0 0,3 7-2 0,-13 6-1 16,2 4 1-16,-2 5-1 0,2 0-2 15,-2 3 1-15,0 7-1 0,4 6-2 16,-4 0 0-16,1 7 2 0,-1 1 0 31,0 3 1-31,2-3-2 0,-4 2-6 16,10-5 3-16,3-3 1 0,-3-3 3 0,2-2 2 0,7-6-1 0,-7-4 1 15,7-3 0 1,-5-1 1-16,9-7 1 0,-6-2 1 0,1-3 3 0,3 0 2 16,-7-1 0-16,3-2 2 0,-5 0-2 15,-1-3 1-15,-1-2 6 16,-4-3-1-16,-2-4-1 0,-2-2-3 16,-4 3-4-16,2-1-2 15,-4 7-2-15,-2 3 1 0,-2 5 0 0,1 6-1 16,1 3-2-16,4 3-1 15,-4 1-2-15,2 0-8 0,-4 9-9 16,1 3-11-16,3 6-13 0,2 4-9 16,4 0-23-16,-2 1-11 0,2 1-33 0,0-6-86 15</inkml:trace>
  <inkml:trace contextRef="#ctx0" brushRef="#br0" timeOffset="32485.47">26329 10593 656 0,'0'0'90'0,"0"0"-40"16,6-57 9-16,-6 46-7 0,0 5-18 15,-2 3-11-15,-2 0-9 0,-2 3-5 0,2 0-5 16,-3 0-2-16,1 0-2 0,-4 6-3 16,-7 7-3-16,7 4 3 0,-11 5 0 15,9 0 3-15,-7 4 0 16,9 1 0-16,0-1-1 0,1-1-6 15,7-1-4-15,0-3 2 0,2 1-2 0,6-5 0 16,9-1 2-16,-7-1-1 0,15-3 0 16,-7-3 5-16,7-5 3 0,8-4 2 15,-4-4 0-15,2-8 0 0,-2-4 1 16,0-3 0-16,-2-2 0 0,-3 1 3 16,-9 1 3-16,-1-2 4 0,-4-1 3 15,-8-3 1-15,0-1-2 0,-8-3-7 16,-6-1-3-16,-5 1-1 0,-2 4-2 15,-8 5 0-15,3 3-5 0,3 6-5 0,4 8-3 16,-6 3 1-16,13 6-6 0,-9 8-14 16,7 4-22-16,-5 7-25 0,13 1-3 15,-6-2-43-15,1-2-95 0</inkml:trace>
  <inkml:trace contextRef="#ctx0" brushRef="#br0" timeOffset="33119.36">26990 10446 807 0,'0'0'34'0,"15"-51"-7"16,1 36-19-16,-5 5 15 16,-5 7-2-16,-2 3-11 0,0 0-2 0,0 1-2 15,3 9-4-15,-1 4-2 0,-2 6-1 16,-4 5 1-16,4 6 0 15,-4 3 1-15,2 4 0 0,0 3-1 0,0 1 0 16,4 1 0-16,3-1 0 0,-1-4-9 16,-2-3-5-16,4-6 10 15,1-3-3-15,-5-3-9 0,-4-6-11 0,0-3 3 16,-2-5-1-16,0-3-4 0,-4-3 9 0,-4-3 9 16,-9 0 6-16,5-3 5 15,-11-3 1-15,7-4 1 0,-7-4-2 16,4 1 2-16,5-3 3 0,-3-3 12 0,5-2 6 15,6-5-4-15,-1-2-3 0,3-3-2 16,4-1 7-16,2 5-12 0,5 3-3 16,-1 4-2-16,2 5 1 0,4 0 1 15,-1 3-3-15,5 5 0 0,5 2-3 16,8 3 1-16,2 1-1 0,4 2 1 16,4 6 0-16,9 2 0 15,-3 2 0-15,1 3-1 0,1 1 1 16,-3 3 0-16,-11-1-1 0,0 0 0 0,-6 3 1 15,-11 0-2-15,3 0 1 0,-15-1 0 0,0 0-1 16,-2 0-1-16,-4-1 2 16,-6-2-2-16,0-6 0 0,-9 2-1 15,5 1 1-15,-7-2 0 0,5 0-1 16,-3-3-4-16,5-3 7 0,3-3 0 0,-1-2 3 16,0-3 4-16,6-5 5 15,-3-2 0-15,1-4 2 0,-2-5 5 0,2-3-4 16,6-3-4-16,0-5-5 0,0-4-1 15,10-5-1-15,7 1-4 0,-5 3 0 0,9 6 0 16,3 6-1-16,5 3-2 0,5 4-6 16,3 6-13-16,2 2-12 0,-4 3-12 15,2 4-26-15,-2 1-56 0,-1 2-37 16,-8 1-144-16</inkml:trace>
  <inkml:trace contextRef="#ctx0" brushRef="#br0" timeOffset="33846.18">27854 10635 654 0,'0'0'65'0,"0"0"-7"16,0 0-16-1,0 0 3-15,0 0-15 0,0 0-13 0,0 0-7 0,0 0-2 16,-22 20-6-16,18-14-2 0,-1 1 0 0,-1 2 0 16,4 0 1-1,-2 0-1-15,4 1 0 0,0 2-1 0,8-2 0 16,1-1 1-16,-3 0-2 0,12-1 2 15,-3-2-2-15,10-3 1 0,-7 0 0 16,5-3 1-16,6-3 0 0,-2-3 0 0,-2-3 0 16,-7 1 0-16,3 2 1 15,-9-5 0-15,-3 1-1 0,1-3 3 0,-6-1 0 16,-2-3 4-16,-2-3 7 0,-2 0-4 16,2 0-4-16,-6 1-1 0,-2 5 0 31,-1 2 6-31,3 3-8 0,0 5 0 0,-4 1-1 0,-1 3-2 0,5 4-1 15,-11 9-5 1,1 5 0-16,-5 5 3 0,5 8 2 0,-7 2 0 0,11 2-1 0,-7 0-3 16,11-4 2-1,-1-2 2-15,7-4 0 0,2-3 1 0,0 1 0 0,7-1-1 16,3-2 1-16,6-2-1 0,-1-2 1 16,10-4 1-1,0-5 1-15,3-5-1 16,10-2 1-16,1-9 2 0,4-3-1 0,3-5-1 15,1-4 1-15,-5 2-1 16,-3-4 2-16,-4-1-3 0,-2-2 4 16,-4-2 1-16,-2-1 0 0,-4-5 1 0,-7-3-3 15,1 0 0-15,-11 3-4 0,0 2 0 16,-6 5 0-16,0 5 0 0,0 2 0 16,-6 4 0-16,2 7 0 15,0 2 0-15,-4 5 0 0,1 2 0 0,-3 5 0 16,0 8 0-16,-9 4 0 0,-2 6 0 15,5 5 0-15,-5 0 0 0,9 2 0 16,1-4 0-16,1 2 0 0,4-2 0 16,4-3 0-16,2 0 0 0,2-3 0 15,-2 2 0-15,10-3 0 0,5 2 0 16,-3-3 0-16,9 0 0 0,2-3 0 0,-1-2 0 16,7-4 0-16,2-2 0 0,0-4 0 15,0-3 0-15,2 0 0 0,-10-3 0 16,-6-1 0-16,-3 1 0 0,-6-2 0 15,-4 4 0-15,-4-2 0 0,2-2 0 16,-2 3 0-16,0-2 0 0,-2-1-8 0,-6 2-28 16,-4 1-19-16,1 2-20 15,-1 2-52-15,-9 1-54 0,3 2-240 0</inkml:trace>
  <inkml:trace contextRef="#ctx0" brushRef="#br0" timeOffset="35533.37">28652 10632 111 0,'0'0'17'0,"0"0"-2"16,0 0 2-16,0 0 4 0,0 0-4 15,0 0-9-15,0 0-6 16,50-31-2-16,-36 30 0 0,-1 1 0 0,3-1 0 16,-1 0 0-16,1 0 0 0,-1-1 6 15,-5 0 21-15,5 0 13 0,-11-1-2 16,4 2-1-16,-6-1 4 0,2-1-6 15,-2 1 1-15,2 0-4 0,-1-1-4 16,-3 0-6-16,2-2 1 0,-2 2-2 16,0 1-2-16,0 0 2 0,0 0-1 15,-2-1 3-15,-5-2 1 0,3 1 1 0,-4-1-6 16,2 0-5-16,-9 0-4 0,7-1 1 16,0 2 1-16,-1-1-6 0,1 1 0 15,4 2-2-15,0 2 1 16,4 0-1-16,-2 0-1 0,0 0-1 0,-2 0-1 15,4 0-1-15,-2 0-2 0,-3 1 0 16,1 3-2-16,-4 2 2 0,2 1-1 16,2 4 2-16,0-1 0 0,4 0 1 15,-2 3-1-15,2-2 0 0,2 3-2 16,8-1 3-16,6 2 0 0,-1-1 0 16,8-2 2-16,1 1 3 0,1 1 2 15,4-2 2-15,4 2 3 0,0-4-1 0,0 3 0 16,-2-3 0-16,-6 0 1 15,-2 0-2-15,-9 0-2 0,-5 0-3 0,-1-1 0 16,-6-1-2-16,-2 2-1 0,-2 1-1 16,-10 2 2-16,-5-1 1 15,-8 1-1-15,-8 0 0 0,2-4-1 0,0 1-2 16,0-1-5-16,2-3-12 0,11 0-11 16,1-4-7-16,9-2-7 0,4 0-35 15,2-5-18-15,2-6-52 0,0-3-67 16</inkml:trace>
  <inkml:trace contextRef="#ctx0" brushRef="#br0" timeOffset="35722.21">29241 10575 450 0,'0'0'126'16,"0"0"-33"-16,0 0-7 0,0 0-15 15,0 0-23-15,0 0-14 0,0 0-4 16,0 0-6-16,23 1-9 0,-23-1-6 15,0 0-3-15,0 0-1 0,0 2-1 16,-2-2 0-16,0 3-2 0,0-1-2 16,2 3-1-16,0 1-21 0,-4 4-22 15,0 3-14-15,2 2-43 0,-5 4-55 0,3-4-135 16</inkml:trace>
  <inkml:trace contextRef="#ctx0" brushRef="#br0" timeOffset="35878.93">29341 10968 488 0,'0'0'168'0,"0"0"-80"15,0 0-16-15,0 0-26 0,0 0-26 16,0 0-17-16,0 0-3 0,0 0 0 0,0 0-22 16,12-31-47-16,-24 36-79 0,-7 1-236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39:54.059"/>
    </inkml:context>
    <inkml:brush xml:id="br0">
      <inkml:brushProperty name="width" value="0.05292" units="cm"/>
      <inkml:brushProperty name="height" value="0.05292" units="cm"/>
      <inkml:brushProperty name="color" value="#FF0000"/>
    </inkml:brush>
  </inkml:definitions>
  <inkml:trace contextRef="#ctx0" brushRef="#br0">16450 6524 251 0,'0'0'127'0,"0"0"-107"0,0 0 4 15,0 0 14 1,0 0-1-16,0 0-12 0,0 0-12 16,0 0-3-16,0 6-3 0,2-5-5 15,0 0 1-15,0 0 1 0,2 1 4 16,5 0 2-16,1 1 3 0,0 0 3 15,5 1-2-15,8 1 3 0,4-3-2 16,8 1 2-16,6-1-2 0,11-2 3 16,1 0 1-16,9-2-2 0,7-2-3 15,5-2 1-15,5-2-5 0,3 1-4 16,7-1-2-16,2 1 0 0,2 2 0 0,-2-2 1 16,-2 4 1-16,4-3-2 0,-4 6-2 15,-6 0 2-15,-3-1 1 0,-5 1-3 16,-7 1-1-16,-8 3 0 15,-11 0 2-15,-1 0 0 0,-11 0 7 0,-8 0 5 16,-10-1-6-16,-1-1-2 0,-12-2-3 16,-1 0-1-16,-3 0 3 0,-2 0 3 15,0 0 0-15,0 0 1 0,0 0-3 16,0 1 1-16,0-1-3 0,0 0 1 16,0 0-2-16,0 0-2 0,-2-1 2 15,-3-3-4-15,1 1 1 0,-2 1-1 0,0-1-1 16,-2 2 0-16,4-1-9 0,-5 1-8 15,5 0-7-15,-4-1-18 0,0 2-22 16,1-5-35-16,1-1-49 0,0-2-152 16</inkml:trace>
  <inkml:trace contextRef="#ctx0" brushRef="#br0" timeOffset="898.41">29382 6380 346 0,'0'0'52'16,"0"0"-5"-16,0 0 8 0,0 0 10 15,0 0-9-15,0 0-11 0,0 0-7 0,0 0 1 16,-6-9-5-16,6 8-7 0,0 1-6 16,0 0-6-16,0-2 1 0,2 2 0 15,2-1 0-15,2-3-1 0,3-1 3 16,9 0-5-16,7-1-2 0,4 0-2 15,8 1-2-15,6 0 0 0,11 2-2 16,0 1-5-16,8 1 0 0,-2 1 1 16,-2 4-1-16,-7 3 0 0,1 1 1 15,-10 0-1-15,-9 1 1 0,-2 0-1 16,-7-1 1-16,-7 0 0 0,-1-1-1 16,-7-1 1-16,-3-1-1 0,-4-1 0 0,-2-2-1 15,0 0 2-15,0-2-2 0,0 1-3 16,0-1-2-16,0 0-1 0,-2 0-2 15,-6-2 0-15,-3-2-3 0,-5-4-7 16,-1 1-7-16,-3-3-15 0,-5 0-15 16,4 1-14-16,-4-3-6 0,-4 0-42 15,5 3-54-15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40:37.498"/>
    </inkml:context>
    <inkml:brush xml:id="br0">
      <inkml:brushProperty name="width" value="0.05292" units="cm"/>
      <inkml:brushProperty name="height" value="0.05292" units="cm"/>
      <inkml:brushProperty name="color" value="#FF0000"/>
    </inkml:brush>
  </inkml:definitions>
  <inkml:trace contextRef="#ctx0" brushRef="#br0">5046 5779 154 0,'0'0'120'0,"0"0"-80"0,0 0-4 16,0 0 0-16,0 0 5 0,0 0 0 0,0 0-6 15,0-53-8-15,0 47-3 16,-2 1 0-16,2 2 2 0,-2-1 2 16,0 2-4-16,0 1-4 0,0 0-3 15,-7 1-7-15,5 0-2 0,-4 2-5 16,0 4-3-16,-9 0-1 0,7 2 0 0,-9 2-2 16,7 4 3-16,-9 2 0 0,9 3-1 15,-7 4-1-15,7 3 1 0,-3 2 1 16,1 2 0-16,5 2 1 0,1-1-1 15,4-1-1-15,4-1 1 0,0 0-2 16,4-1 1-16,4 0 0 0,1-2 1 16,-1-1 0-16,8-3-1 0,-5-5 1 15,7 0-1-15,-3-6 0 0,8-3 0 16,-3-4 1-16,-1-4 0 0,4-2 2 16,-7-9 0-16,7-3 2 0,-2-6 3 0,-1-5 8 15,1-4 3-15,-5 0-3 0,3-2-1 16,-9-1-3-16,1-2 0 0,-5-1 1 15,-4-1 0-15,-2-3-2 0,-8 3-4 16,-5 0 2-16,-1 4-4 0,-7 9-1 16,-4 7-3-16,7 5 0 0,-9 6-1 15,6 1-3-15,5 4-1 0,-5 2-2 0,11 7-12 16,-3 6-11-16,3 5-11 16,8 10-5-16,0 4-2 0,2 4-28 15,2 1-49-15,4-5-64 0</inkml:trace>
  <inkml:trace contextRef="#ctx0" brushRef="#br0" timeOffset="425.44">5217 5981 420 0,'0'0'33'0,"0"0"14"16,0 0-9-16,0 0 16 0,0 0-12 15,-6-52-16-15,6 47 2 0,0 1-1 16,0 1-10-16,0 0-5 0,2-1-4 0,4 3-4 16,1-1-4-16,3 1 0 0,4 1-1 15,5 0 0-15,-2 4 0 0,5 4-1 16,-3 5 1-16,4 4 0 0,-5 3 1 16,-1 3-1-16,-3-1-1 0,-3 1 1 15,-7-3 1-15,0-4-3 0,-2-3-3 16,-2-3 2-16,0-3 4 0,0-3-1 0,-2 0 1 15,2-2 1-15,-4 0 1 16,2-2 3-16,0 0-1 0,-2 0-1 16,-1-2 1-16,-3-4 1 0,2-1-1 15,2-6 2-15,-2-3 3 0,1-3-3 0,1-2-2 16,2-3-2 0,2-1 1-16,2 4 0 0,2 0-2 0,3 7-1 0,-1 2 0 15,2 1-1-15,9 4-2 0,-5 2-4 16,9 0-25-16,1 4-29 0,-1 1-6 15,6-3-31-15,-4 3-46 0,-9 0-108 16</inkml:trace>
  <inkml:trace contextRef="#ctx0" brushRef="#br0" timeOffset="614.78">5623 5898 531 0,'0'0'46'0,"0"0"-11"0,0 0-7 16,0 0 41-16,0 0-21 0,0 0-31 15,0 0-9-15,0 0 2 0,0 0-9 16,6 3-1-16,-2 9 0 0,4 2 0 16,-2 2 1-16,1 4-1 0,1-1 2 15,-2 4-2-15,0-3 0 0,3 0-24 16,-3-3-25-16,2-5-17 0,-2-1-30 0,-2-5-41 16,-4-5-92-16</inkml:trace>
  <inkml:trace contextRef="#ctx0" brushRef="#br0" timeOffset="772.54">5623 5757 547 0,'0'0'7'16,"0"0"-3"-16,0 0 10 0,0 0 8 16,0 0-20-16,0 0-2 0,0 0-2 15,0 0-3-15,0 0-2 0,24 17-32 16,-15-1-39-16,1-3-67 0,-6-2-174 0</inkml:trace>
  <inkml:trace contextRef="#ctx0" brushRef="#br0" timeOffset="4273.2">7526 7508 343 0,'0'0'87'0,"-2"-4"-17"0,2 4-20 0,0 0 6 16,0 0-13-16,0 0-22 0,0 0-10 15,0 0-5-15,0 0-2 0,0 1-1 16,0 2 3-16,0 1 2 0,2 1 5 15,-2 0 0-15,2 4 2 0,1-2-2 16,1 1-2-16,-2 0-3 0,4 2-2 16,-2 1 0-16,0-2-3 0,2 1 0 15,-1-2-1-15,1-1 0 0,0 1-1 16,0-3 3-16,0 0 4 0,1-1 3 0,-3-2-2 16,0-2-3-16,4 0 13 0,0-2 1 15,3-5 2-15,3-6-1 0,3 1-3 16,-1-5 0-16,5 0-4 0,2 1-5 15,-3 1-2-15,-1 1-2 0,-3 2-1 16,1 1-3-16,-5 3 0 16,-1 2 0-16,-5 4-1 0,-2 1 0 0,-4 1-2 15,2 0 2-15,-2 0 0 0,2 0-1 0,-2 0-1 16,2 2 1-16,0 2 1 16,2-1-1-16,-1 3 0 0,-1-2-1 15,2 1-5-15,-2 3-16 0,0 1-12 16,-2 2-17-16,0 4-28 0,-2-3-58 15,-6 0-77-15</inkml:trace>
  <inkml:trace contextRef="#ctx0" brushRef="#br0" timeOffset="5584.25">5997 5876 312 0,'0'0'34'16,"0"0"-12"-16,0 0 17 0,0 0 12 0,0 0-28 16,0 0-12-16,6-9 3 0,-6 10-1 0,0 0 3 15,0 2 0-15,0 3 0 0,0 0-4 16,0 4 4-16,0 0-7 0,-2 0-4 16,-2 3-2-16,0-2-1 15,-3-1 1-15,1-1-1 0,-2 1 0 0,0-3 0 16,-3-2 0-16,5 1 2 0,-4-2 4 15,-5-1-3-15,7 1-3 16,-2-4 2-16,-1 0 1 0,3-2 0 0,-2-4 8 16,1-2-3-16,-1-3-3 0,4-1-2 15,-2-1 2-15,6-4 2 0,-3 3 1 16,3-1 2-16,0 1 0 0,2 4 2 16,0 0-4-16,4 2 5 15,1 1-5-15,3 1-8 0,0 1-1 0,9 1-1 16,-3 1-1-16,11 3 1 0,2 0 0 15,-2 1 0-15,4 8 1 16,-5 2 0-16,1 4-1 0,-2 2 0 0,-4 8-3 16,-1 2 3-16,-8 5-1 0,-1 4 1 15,-1-2 0-15,-4-2 1 0,-2-2 0 0,-2-3-1 16,0-5-1-16,-2-4-5 16,0-7-8-16,0-2 3 0,-2-3 8 15,-2-2 1-15,4-1 2 0,-3-1 2 0,-1-2 0 16,2 0 1-16,-4 0 1 0,0-5-2 15,1-2 2-15,-1-2-2 0,4-4 1 16,-2-3 0-16,-2-5 2 0,5-4 7 0,-1-5-1 16,4-3 4-16,0 4-4 15,4 4 8-15,5 4-7 0,-1 10-10 0,-2 1 2 16,5 1 0-16,7 3-2 16,1 3-2-1,6 2 0-15,3 1-2 0,-1 0 2 0,-2 4 0 0,-2 2 0 0,-2 3-1 16,-7 3 1-16,5 1 0 0,-9 4 0 15,0-1 0 1,-3-1 0-16,-3 0 0 0,-2-3-12 0,-2 0-24 0,0-3-22 16,0-2-19-16,-6-3-5 0,-1-1-61 15,-3-1-32-15</inkml:trace>
  <inkml:trace contextRef="#ctx0" brushRef="#br0" timeOffset="5741.15">6208 5815 413 0,'0'0'134'0,"-5"-50"-63"0,5 39-28 16,5 3 22-16,-3 3-25 0,-2 4-30 16,2 0-7-16,-2 1-3 0,4 0 0 15,6 2-5-15,-2 6 3 0,3 2-2 16,5 2-38-16,-1 2-29 0,3 0-36 16,-1 1-43-16,-5-4-77 15</inkml:trace>
  <inkml:trace contextRef="#ctx0" brushRef="#br0" timeOffset="6182.83">6431 5947 443 0,'0'0'101'0,"0"0"-51"16,0 0-24-16,0 0 30 0,0 0-9 15,0 0-21-15,-21-60-3 0,21 50-1 16,0-3-7-16,4 2-6 0,-2 4-2 15,7 0 4-15,-3 2-9 0,2 2-1 16,4 0-1-16,7 3-2 0,4 0 1 16,0 6 0-1,1 5 0-15,-1 3 0 0,-4 1 0 0,-1 2 0 0,-5 3 1 0,-1 1-2 16,-4 2 2-16,-1-2 0 0,-5-2-1 16,2 0 0-16,-4-5-9 0,0-3-7 15,-4-4 9-15,0-3 8 0,-1-2 1 16,-1-2 4-1,0 0 0-15,0 0-1 0,-2-4 1 0,1-2 8 16,1-2 5-16,0-3-3 0,-2-1 1 0,1-2 1 0,1-5-6 16,4-3 0-16,0-5 0 15,2 0-1-15,0-1 1 0,0 3-1 16,4 4-3-16,2 5-1 0,3 3 1 16,-1 5-2-16,2 2-3 0,3 3-2 0,3 3 0 15,3 3-1-15,6 7-1 16,2 4 0-16,-5 5 2 0,1 6 0 0,-2 3 0 15,-7 7-3-15,1 5 2 16,-7 4-19 0,-4 3-47-16,-4-3-85 0,0-8-148 15</inkml:trace>
  <inkml:trace contextRef="#ctx0" brushRef="#br0" timeOffset="8437.86">10540 5693 312 0,'0'0'51'16,"0"0"-1"-16,0 0 8 0,0 0 2 16,0 0-9-16,0 0-10 0,0 0-11 0,0 0-16 15,0 0-10-15,-6-32-3 16,6 39 0-16,4 7 0 0,2 5 1 16,-1 5 5-16,-1 6 3 0,2 4 3 0,-6 8-5 15,2 0-1-15,-2 5-2 0,0 3-4 31,0-2 2-31,4-1-2 0,-2-9 0 0,-2-6-1 0,6-5 0 16,-2-5 1-16,1-4-1 0,-1-8 0 16,2-4 1-16,-6-2-1 0,0-4 0 0,2 0 0 31,-2 0 1-31,0-3 2 0,0-3 6 16,0-4 22-16,0-5 4 0,0-2-16 15,-2-4-11-15,-8-2-4 0,-1-2 1 0,-1-4 0 16,-3 1-4-16,-1 0 2 0,-1 3-2 15,-1 6 0-15,-7 6 0 0,2 7-1 16,2 6-2-16,-1 1 1 0,-1 10-2 16,4 4 0-16,1 4 1 0,5 5-3 15,1 0 0-15,2 3-1 0,6 0 2 16,1-4 2-16,3-1 1 0,0-2 0 16,3-1 1-16,3-2-1 0,6 1-1 0,3-3 2 15,3-2-2-15,3-2 1 16,6-3 1-16,4-4-2 0,4-4 0 0,-2 0-6 15,10-8-16-15,-3-2-18 16,3-5-10-16,-4-4-19 0,1-4-25 0,-5-2-36 16,-6 2-91-16</inkml:trace>
  <inkml:trace contextRef="#ctx0" brushRef="#br0" timeOffset="9320.32">10838 5972 303 0,'0'0'64'15,"0"0"-4"-15,0 0 6 0,-54-23-2 16,42 23-13-16,3 0-17 0,5 0-9 0,-4 3-7 15,4 2-3-15,0 1-2 16,0 2-7-16,2 3-2 0,2-1 0 0,0 5-2 16,0 0-1-16,0 2 0 15,6 3 0-15,2-3-1 0,0 3 1 0,3-2-1 16,3-1 0-16,1 1 0 16,1-6 0-16,1-2 0 0,8-6 0 0,-9-1 0 15,7-3 1-15,-3-3-1 0,1-8 1 16,0-4 1-16,-7-3 1 0,3-1 0 15,-11-1 2-15,-4 1 0 0,-2-1 6 16,0-4 12-16,-6-3-5 0,-7 2-8 16,-1 2-2-16,-3 4-2 0,1 5-4 15,1 6 1-15,1 2-1 0,4 6-2 0,-7 2 0 16,3 8-1-16,-1 9-1 0,1 4 1 16,5 5-1-16,-1 3 1 15,4-3 0-15,4 2 0 0,2 0 0 0,0-4 0 16,2 3-1-16,6-3 1 0,3 1-2 15,1-6 1-15,7-2-2 0,-3-6 1 16,9-5 1-16,2-4 0 0,-2-4 0 16,8-4 2-16,0-9 0 0,4-5 2 0,-2-6 0 15,-4-2 0-15,-2-1 1 16,0-1-2-16,-8 0 1 0,-1-2 1 16,-7 0 3-16,1-2 9 0,-4 2-5 0,-3 0-2 15,-7 4-1-15,0 5 3 16,-2 5 3-16,-5 3-6 0,-5 5-3 0,0-1-1 15,5 5-3-15,-5 2 0 0,2 2 0 16,3 0-2-16,1 8 1 0,-2 3-1 16,4 5-1-16,0 1 0 0,4 1 3 15,0-3-3-15,0 1 2 0,4-2-1 16,0-2 2-16,6 1-1 0,-3-1 0 16,3 3 0-16,6 1 1 0,-3-2-1 15,7 1 1-15,-3 0 0 0,4-2 0 0,-9 1 0 16,3-5 0-16,-7 0 1 0,-6-3-1 15,2 0 1 1,-4 0-1-16,0 1 0 0,0-2 0 0,0 0 0 0,-6 0 1 16,0-1 1-16,1-1-1 15,-5 1-1-15,4-4 0 0,0 0-3 0,0 0-1 16,3-4 0-16,-3-5-6 0,6-2-1 16,-2-7-3-16,2-4-1 0,2-6 2 0,7-7 4 15,-3-3-15-15,10-8 13 16,5 0-4-16,2 2 0 15,1 3 0-15,-1 8 14 0,2 7 0 0,0 5 2 16,-11 4-1-16,7 3 8 0,-13 6 12 0,3 4 8 16,-7 1 2-16,-2 3-7 0,-2 0-2 0,0 0-6 31,0 0-9-31,4 3-1 0,0 2-2 0,-4 5 0 0,6 5-2 16,-4 5 5-1,2 2 1-15,1 8 0 0,-1 4-1 0,0 6-5 0,2 6-1 16,-4 1 1-16,4-3 0 0,-4-6-1 0,5-5 1 15,-1-3-1 1,4-6 0-16,-6-3-13 0,0-3-19 16,3-3-14-16,-5-5-30 0,2-3-22 0,-4-5-69 0,0-2-65 15</inkml:trace>
  <inkml:trace contextRef="#ctx0" brushRef="#br0" timeOffset="9477.44">11491 6058 371 0,'0'0'140'0,"0"0"-36"0,-33-57-15 16,29 49 2-16,4 1-30 0,0 1-17 15,0 2-11-15,0 0-9 0,0 1-8 16,2 1-8-16,2-2-8 0,9 1 0 16,1 0-3-16,7 0 2 15,8 2-3-15,2 1 0 0,2 1-31 16,2 8-31-16,-10 2-67 0,-3 3-113 0</inkml:trace>
  <inkml:trace contextRef="#ctx0" brushRef="#br0" timeOffset="12233.56">5480 9276 331 0,'0'0'60'0,"0"0"6"0,0 0 7 15,0 0-11-15,0 0-16 0,0 0-8 16,-15-15-2-16,15 15-6 0,0 0-2 16,0 0-4-16,0 0-8 0,-2 0-4 15,2 0-4-15,0 3-5 0,0 0-1 16,5 3 0-16,-1 3-1 0,0 3 2 0,2 4 3 15,0 3-1-15,5 1 1 0,-3 3 0 16,0-1-1-16,0 2 0 0,3-5-1 16,-3-2-1-16,-2-2 0 0,-2-6 2 15,2-1 0-15,3-3 0 0,-3-3 4 16,-2-2 0-16,0-1 1 0,2 1 1 16,5-7 2-16,1-6 2 0,3-5 2 15,5-5-2-15,3-7-2 0,-2-3-1 16,6-3-12-16,-1-2 0 0,3 1 0 15,-2 3 0-15,-4 2 0 0,6 4 0 0,-4 6 0 16,-5 3 0-16,-5 4 0 0,-5 7 0 16,1 3 0-16,-7 4 0 0,-4 0 0 15,2 0 0-15,-2 1-7 0,0 0-19 16,0 6-23-16,0 6-16 0,-6 4-41 16,-11 3-91-16,-4-2-362 0</inkml:trace>
  <inkml:trace contextRef="#ctx0" brushRef="#br0" timeOffset="16140.42">3605 12847 387 0,'0'0'9'15,"0"0"14"-15,0 0 23 0,0 0 12 0,0 0 8 16,-8-54-36-16,8 48-1 16,0 1 2-16,-2 3 5 0,2 2-6 15,0 0-5-15,0 0-5 0,0 0-8 16,0 2-4-16,0 3-4 0,2 4-2 0,-2 3-1 16,8 7 0-16,2 6 0 0,-1 0 3 15,-3 6-2-15,2 1-1 0,2 4 1 16,-1 4-1-16,-3 1 0 0,2-1 0 15,3-2 0-15,-1-4 0 0,-4-4 0 16,0-6-1-16,5-5 0 0,-5-2-1 0,-2-6 1 16,0-2 0-16,-4-4 0 0,2-3 0 15,0-2 0-15,0 0 0 0,0 0 1 16,-2 0-1-16,0-7 3 0,0-5 2 16,-4-8 7-16,0-4 4 0,-2-5-9 15,-2-4-4-15,-9 0-1 16,7-3-1-16,-7 3-1 0,5 6 0 15,-5 6 0-15,3 7 1 0,-1 4 0 0,-1 6 1 16,1 3-1-16,-3 1 0 0,3 8-1 16,-1 8-1-16,5 5 0 0,-1 7-1 0,2 2 0 15,8 1-1-15,0-3 0 0,2-2 0 16,2-4 0-16,4-4 1 0,4 2 0 16,0-5 0-16,-1 4 1 0,7-4 0 15,-1 0 1-15,5-1-2 0,-1-1 1 16,4-3 1-16,2 0 0 0,-5-5 0 15,7-1-1-15,2-3 1 0,0-1-1 16,-4-5 1-16,0-5 0 0,1-5 0 0,3-6 0 16,-2-4 0-16,2-4 0 0,0-5 0 15,-4-3 1-15,2-3 0 0,-2-2 1 16,-11-1-1-16,5 4 0 0,-13 0 1 16,-2 6 2-16,-2 2 3 0,-2 7-1 15,-2 6 2-15,-2 3 0 16,-2 2 5-16,-1 4-5 0,-3 1-2 0,4 5 0 15,0 1-1-15,0 2-3 16,-3 7-1-16,-1 7-1 0,2 8-1 0,-1 6-3 16,-3 3 1-16,6 2 0 0,2-3 0 0,4-2 1 15,0-4-4-15,2-4 0 0,2-1 2 16,6-1 2-16,1-4 0 16,-1 1 1-16,6-2-1 0,-1-3 2 0,3-1 0 15,-5-3 0-15,8-3 0 0,-7-2-1 16,5-2 1-16,-5-2 1 0,9-4-1 15,-9-6-1-15,5-1 1 0,-3-4 0 16,3-1 5-16,-2-3 2 0,-1-2 0 16,-3 0 0-16,-1 1-2 0,-4 1-1 0,-2 2 2 31,-1 6-1-31,-3-1-2 0,-2 4 1 0,0-1 1 0,0 3 2 0,0 2-2 16,0 1 0-16,0 1-2 0,0 1-2 15,0 2 0-15,0 2 1 0,0-1-2 16,0 1 0-16,0 0-1 0,0 0 0 15,0 3-1-15,0 1-1 0,6 0 1 16,-4 0 2-16,0-1-1 16,2 1 1-16,0 0 0 0,-2 2 0 0,0 0 1 15,2 0-1-15,-1 1 1 16,1 1-1-16,4 1 0 0,-2 0 0 0,-2 1 0 16,2-1 0-16,-1-2 0 0,5 2 0 15,0 1 0-15,-4-3 0 0,3 2 0 16,3 0 0-16,-4 0 0 0,1 0 0 15,3-2 0-15,-4 0 0 0,-1-1 0 0,-5-3 0 16,0 1 1-16,0-2-1 0,-2 1 1 16,0 0 0-16,0-2 0 0,0 2 0 15,0 0 1-15,0 1 0 0,0 1-1 0,-6 0 1 16,4 0-1-16,-7 1 0 0,-5-2 1 31,3 2-2-31,-7-1-2 0,3 1 1 16,-1-2-1-16,5-1-1 0,1 0 0 0,-4-3 2 0,7 0-1 0,-1 0 1 15,-2-2-1 1,-3-3 1-16,5-1 1 16,0-2-1-16,-4 1 1 0,5-4 0 0,1 2-1 15,4 0 1-15,-2 2-1 16,4 2 0-16,0-1-1 0,4 0 0 0,2-3 0 16,11-2 0-16,1 0-1 15,7-4 1-15,0 1 1 0,6-2 1 0,2-5-2 16,-2 3-4-16,2-3-4 0,-6-4-1 15,2 3-2-15,-2-4 6 0,-6 2 1 16,-7 1 1-16,-4 1 4 0,1 3 1 16,-9 0 0-16,-2 1 1 0,-4 1 0 15,-11-5-1-15,5 0 2 0,-7-2-1 16,5 1-1-16,-3 2 6 0,1 4 2 0,6 6-1 16,-1 3 3-16,-1 2 4 15,4 3 2-15,2 1-3 0,2 2-1 0,2 0-5 16,0 2-1-16,0 4-4 0,0 5-2 15,0 6 0-15,6 8-1 0,0 4 1 16,9 4 1-16,-7 1 2 16,2 1 2-16,7 2 0 0,-5 1-1 0,3 0-1 15,-1-1 1-15,0 0-4 0,-1 0 0 0,-3-6 0 16,5 0 0-16,-7-9 0 16,-2-5-10-16,-4-2-17 0,2-6-15 15,-2-5-4-15,-2-3-30 0,0-1-36 16,0-1-12-16,0-6-60 0,-2-2-96 15</inkml:trace>
  <inkml:trace contextRef="#ctx0" brushRef="#br0" timeOffset="16312.78">4506 12832 378 0,'0'0'220'0,"0"0"-141"0,0 0-4 16,0 0-11-16,0 0-28 0,-12-25-11 15,12 22-6-15,4 3 3 0,4-3 0 16,1-2-5-16,1-2-5 0,6-3-1 15,3 0-4-15,10-6-1 0,0 0-5 16,4-3 1-16,4-2-1 0,-2-2-1 0,1-3-33 16,1-6-57-16,-6-1-108 0</inkml:trace>
  <inkml:trace contextRef="#ctx0" brushRef="#br0" timeOffset="56733.68">30178 6011 192 0,'0'0'13'0,"0"0"23"15,0 0 0-15,0 0-5 0,0 0-5 16,0 0-5-16,0 0 3 0,-2 0 5 16,2 0-6-16,0 0-5 0,0 0-5 15,0 3-5-15,0 0 4 0,0 0 6 16,0 0-4-16,2 2-3 0,2-2-1 15,0-1 5-15,4 1 12 0,1-1-10 16,-1-1 3-16,2-1-2 0,7 0-4 0,-3 0 0 16,5 0-2-16,-5 0-7 0,1 0-2 15,-3 3-2-15,-1-2 0 16,1 3-1-16,-8 0 0 0,2 0-5 0,-6-2-64 16,-6-2-79-16,-12-2-165 0</inkml:trace>
  <inkml:trace contextRef="#ctx0" brushRef="#br0" timeOffset="70387.07">8514 9498 380 0,'0'0'161'16,"0"0"-159"-16,0 0 6 15,0 0 26-15,0 0 8 0,0 0-9 0,0 0-7 16,0 0 0-16,0 0-5 0,-22-36 3 16,22 36 0-16,0 0 0 0,0-1-3 15,0 1-2-15,-2 0-4 0,2 0-5 16,0 3-5-16,0-1 0 0,0 1-3 16,0 3-1-16,4 3-1 0,2 4 0 15,0-3 1-15,2 3 0 0,-1 2 0 16,-1-1 0-16,0 0 1 0,2 2 0 0,1-5 0 15,-1 1 2-15,0-3-2 16,0 0 1-16,1-5 2 0,-5-2 0 16,2 1 2-16,0-3 4 0,0 1 0 0,1-1 1 15,-1-1 3-15,2-6 3 0,4-3-1 16,1-6 3 0,6-7-20-16,3-7 0 0,3-6 0 0,0-5 0 0,2-3 0 31,0-1 0-31,-1 0 0 0,1 2 0 15,-2 1 0-15,0 5 0 0,-6 5 0 0,-1 5 0 0,-3 2 0 0,-3 6 0 0,-2 5 0 32,-1 5 0-32,-5 3 0 0,0 3 0 0,-4 2 0 0,4 1 0 15,-2 1 0 1,4 5 0-16,3 4 0 0,-3 3 0 16,0 5-11-16,2 4-32 0,-4 0-8 15,1 3-6-15,-3 2-39 0,0-3-30 16,-2-1-84-16</inkml:trace>
  <inkml:trace contextRef="#ctx0" brushRef="#br0" timeOffset="71772.34">8364 7537 202 0,'0'0'47'0,"0"0"2"0,0 0 10 0,0 0-6 16,0 0-10-16,0 0-3 16,0 0-5-16,0 0-2 0,0 0 5 0,-13 0-4 15,13 0 1-15,0 0 1 0,0 0 3 16,0 0-3-16,0 0-1 0,0 0-8 16,0 0-5-16,0 0-7 0,0 3-6 15,0-1-4-15,0 3-3 0,0 3-1 16,2 2-1-16,0 2 1 0,5 2-1 15,1 4 1-15,-2-2 2 0,2 5 3 16,-2-2 0-16,3-1 0 16,-3-1 0-16,0-5-3 0,2-1 2 0,-1-2-2 0,1-3 0 15,0-3 0-15,-2 0 4 0,1-2 2 16,-1 0 4-16,4-1 1 16,5-6 2-16,-3-7 1 0,7-2-11 0,-1-7-6 15,5-5 0-15,2-3 0 16,2-4 0-16,-3-5 0 0,5 1 0 0,-2 2 0 15,0 1 0-15,-6 2 0 0,-3 1 0 16,1 3 0-16,-5 3 0 0,-1 6 0 16,-5 3 0-16,-2 4 0 0,-4 4 0 15,0 3 0-15,0 4 0 0,-2 1 0 16,0 1 0-16,0 0 0 0,0 0 0 16,0 3 0-16,-2 5 0 0,-2 4 0 0,0 6 0 15,-4 7-6-15,-5 0-61 0,1 3-29 16,-11-3-86-16,-1-3-229 0</inkml:trace>
  <inkml:trace contextRef="#ctx0" brushRef="#br0" timeOffset="79464.05">11055 9218 195 0,'0'0'73'0,"0"0"-15"16,0 0 0-16,0 0 15 0,0 0-8 16,0 0-7-16,-19-39-4 0,19 38-5 15,0 1 0-15,0 0-6 0,0 0-9 16,0 0-12-16,0 0-5 0,0 0-4 16,0 0-3-16,0 1-4 0,0 2-1 15,0 3-1-15,4 0 3 0,1 3 3 16,-1 2 1-16,4 4-3 15,-6-2 1-15,2 3-1 0,4 2-1 0,-1 0-1 16,3 2 0-16,-4-5-1 0,0-1 1 16,3 1-2-16,3-5-1 0,-6-2 0 15,-2-3 0-15,3 0 0 0,-1-2 0 0,-4-3 2 32,4 0 0-32,-2 0 2 0,0-1 2 0,1-4 0 0,3-3-9 0,6-3 0 15,-5-4 0-15,9-3 0 0,-1-3 0 16,7-6 0-16,1-1 0 0,4-3 0 15,2-3 0 1,0 1 0-16,-2 1 0 0,0 0 0 0,2 4 0 0,-6 1 0 16,-9 4 0-16,1 7 0 0,-9 7 0 15,-4 5 0-15,-2 2 0 0,-2 1 0 0,0 1 0 16,0 0 0-16,0 0 0 0,0 0 0 16,0 0 0-16,0 0 0 0,0 1 0 15,-2 1 0-15,2 0 0 0,0 0 0 16,-2 1 0-16,0 1 0 0,2 3 0 15,-2 1 0-15,-2 1 0 16,2 1 0-16,-8 1 0 0,3 0 0 0,-1 5 0 16,2 2 0-1,-2 2-8-15,-3 1-60 16,-1 2-19-16,-5-2-74 0,1-2-101 0</inkml:trace>
  <inkml:trace contextRef="#ctx0" brushRef="#br0" timeOffset="137900.15">2237 6629 258 0,'0'0'125'15,"0"0"-91"-15,0 0-12 0,-11-58 36 16,5 44 8-16,2 3 0 16,0 0-24-16,-2 4 3 0,4 1-5 0,-1 2-2 15,3 2-7-15,-2 1-10 0,2 1-4 16,0 0-6-16,0 0-4 0,0 2-6 0,0 5-1 15,0 6-2-15,0 9 0 16,0 5 2-16,2 8 0 0,1 1 1 0,-1 7-1 16,-2 3 2-16,4 3-2 15,-2-2 1 1,2-6 0-16,-2-6-1 0,4-7-1 0,-4-5 0 16,4-7 1-16,-1-4 0 0,-3-5 0 0,4-4-10 0,2-3-36 15,2-3-27-15,-3-14-7 0,-3-6 10 16,2-7-50-16,-4-4-108 0</inkml:trace>
  <inkml:trace contextRef="#ctx0" brushRef="#br0" timeOffset="138062.96">2125 6252 456 0,'0'0'59'0,"0"0"-10"0,0 0 7 15,0 0-6-15,0 0-31 0,0 0-17 16,0 0-2-16,0 0-1 0,0 0-5 15,0 2 0-15,21 10-22 0,8 3-48 16,2 2-41-16,0 5-20 0,-9 1-150 16</inkml:trace>
  <inkml:trace contextRef="#ctx0" brushRef="#br0" timeOffset="138661.17">2419 6674 242 0,'0'0'262'16,"0"0"-246"-16,0-58 38 0,0 44 25 15,0 2-11-15,0 0-26 0,0 6-4 0,0 1-3 16,0 3-12-16,0 2-9 0,0 0-6 16,0 0-3-16,4 4-5 0,0 5-1 15,2 9-1-15,-2 4 1 16,4 6 1-16,3 4 1 0,-3 1 0 0,-2 1-1 15,-2-4 0-15,3-4 0 0,3-5-4 16,-4-5-6-16,-4-2 1 0,0-6 2 16,0-2 3-16,-2-2 1 0,0-3 1 15,0-1 1-15,0 0 1 0,0 0 1 16,-2-6 1-16,-4-5 3 0,-6-5-1 16,1-4-2-16,1-8-2 0,-7-1 2 15,5-7 0-15,-2-4 2 0,1 2-1 0,7 1-1 16,2 11-1-16,2 6 1 15,2 9 0-15,0 5 0 0,2 3 0 0,2 1-1 16,0 2-1-16,6 0-2 0,9 8-1 16,-5 2 2-16,11 5-1 0,2 5 2 15,0 7 0-15,-2 5-1 0,2-1 2 16,-2 1-1-16,1-4 0 0,-9-5 1 16,4-2 0-16,-7-4-1 15,3-3 0-15,-7-5 0 0,4-4 0 16,-7-2 0-16,-3-3 0 0,-2 0 1 0,2-8-1 0,2-7 3 15,2-4 11-15,-3-6 13 0,-3-6-8 16,-2-1 1-16,2-10-3 0,-11-5-5 16,-3-7-7-16,2-1 1 0,-1 6-1 15,-3 9-2-15,8 12-2 16,2 10 1-16,-3 7-2 0,5 5 1 0,2 4-1 16,0 2 0-16,0 0 0 0,0 0-1 15,0 3-3-15,2 3-24 0,5 4-14 16,-1 4-2-16,2 4-14 0,4 2-37 0,-3 4-29 15,-5 1-86-15</inkml:trace>
  <inkml:trace contextRef="#ctx0" brushRef="#br0" timeOffset="139258.29">2987 6619 323 0,'0'0'68'0,"0"0"-38"0,0 0 31 15,0 0 26-15,0 0-22 16,0 0-22-16,0 0-3 0,-19-10-3 0,19 10-10 15,0 0-5-15,0 0-8 0,0 0-8 16,0 0-2-16,0 0-3 0,0 0 2 16,0 0-2-16,0 0 1 0,0 0-2 15,5-2 0-15,7-3-1 0,2-4 1 0,9-3 0 16,0-6 0-16,6 1-1 16,-2 0-23-16,2 2-46 0,-9 1-39 0,-7 1-87 15</inkml:trace>
  <inkml:trace contextRef="#ctx0" brushRef="#br0" timeOffset="139528.04">3289 6181 491 0,'0'0'66'0,"0"0"-7"15,0 0-2-15,0 0 22 16,0 0-26-16,0 0-27 0,0 0-11 0,0 0-3 15,0 0-10-15,-11-20-2 0,16 30-2 16,3 4-2-16,-2 7 4 16,4 7 0-16,5 4 1 0,-5 5-2 0,7 1 2 15,-3-1-2-15,-1-2 2 0,5-5-1 16,-3-5 0-16,3-1 0 0,-5-6-15 16,3-3-25-16,-8-3-18 0,9-3-8 15,-9-3-29 1,-4-4-50-16,-4-2-82 0</inkml:trace>
  <inkml:trace contextRef="#ctx0" brushRef="#br0" timeOffset="139809.84">3212 6231 452 0,'0'0'54'0,"0"0"-14"16,0 0 6-16,0 0 27 0,0 0-15 15,0 0-22-15,0 0-9 0,4-52-2 16,5 47-14-16,-1-2-6 0,13 0 0 16,-1 1-1-16,5 2 0 0,8 3-1 0,6 1-3 15,5 0 0-15,-3 9 0 16,-4 4 0-16,-1 6 0 0,-5 9 0 16,-9 4 0-16,-5 4 1 0,-3 3 0 15,-7-1 1-15,-7-3-2 0,-5-2-3 0,-5-3 0 16,-2-2-2-16,-7-3-4 0,5-3-12 15,-7-4-19-15,4-1-12 0,-1-2-15 16,5-5-36-16,-5-2-44 0,7-3-77 16</inkml:trace>
  <inkml:trace contextRef="#ctx0" brushRef="#br0" timeOffset="140501.81">3762 6177 186 0,'0'0'29'0,"0"0"18"15,0 0 4-15,0 0 1 0,0 0-5 16,0 0 7-16,0 0 0 0,0 0-6 15,-27-5-9-15,25 4-9 0,2 1-6 16,-2 0-1-16,0 0-4 0,2 0-3 0,0 0-5 16,0 0-4-16,0 0-4 15,0 0-2-15,0 3-1 0,-2 1 0 16,0 4-1-16,0 1 1 0,0 3-1 0,2 0 0 16,0 0 0-16,0 2 0 0,0-2 1 15,2-1-1-15,4 0-1 0,0-2 1 16,7-2 1-16,-3-1-2 0,2-3 2 15,7-1-1-15,-7-2 1 0,7-7 1 16,-4-3 1-16,3-1 3 0,-8-1 2 16,-1-1 3-16,-1 2 1 15,-4 1-2-15,-2 0 2 0,-2 1 7 0,-6-1-1 16,-4-3-5-16,3 1-3 0,-3 0-4 16,-6 1-3-16,5 5 0 0,-3-1 0 15,-3 4-1-15,9 0-1 0,-4 3-1 16,1 0 1-16,7 7-2 0,-4 6 0 0,-3 6 0 15,3 5-1-15,2 5 1 0,2 0 1 16,0-2 0-16,2-4-1 0,2 0-1 16,2-3-2-16,4 0-2 0,4-4-9 15,7-2-6-15,-3 0-1 0,9-4-1 16,-4-2-13-16,5-4 9 0,1-4-17 16,2-1-8-16,-4-10-5 0,0-5-10 15,3-3-7-15,-3-2-20 0,-6 1-61 16</inkml:trace>
  <inkml:trace contextRef="#ctx0" brushRef="#br0" timeOffset="140895.93">4062 6159 136 0,'0'0'213'0,"-8"-57"-123"16,3 46-15-16,-1 1 3 15,2 6-13-15,0 1-17 0,4 2-6 16,0 1-13-16,0 0-1 0,0 0-12 0,0 0-8 16,0 0-3-16,0 3-5 0,0 3-2 15,0 3 0-15,0 2 1 0,0 3 1 16,0 1 0-16,-2 0 1 0,-2-1-1 15,0 1 0-15,0-2 0 0,-5-2-4 16,-1-1-8-16,2-3-2 0,-1-2-4 16,-3-1 1-16,2-1 1 0,3-3 0 0,1 0 10 15,-4-3 6-15,4-4 0 0,2-2 0 16,-1-3 0-16,1-6 1 0,0 0 2 16,0-4 0-1,4-1 4-15,0 0 2 0,4 4-2 0,0 3 2 0,3 3-2 16,1 3-2-16,2-1 1 0,0 5 0 15,1 2-2-15,5 3-2 0,-3 1 3 0,3 0-2 16,1 7-1-16,6 5 0 16,-7 6 0-16,5 5-2 0,-5 7 2 15,1 6-1-15,-7 3 1 0,3 4 1 16,-5-4-3-16,-4-4-2 0,0-5-30 0,-4-7 18 16,2-3-8-16,0-4-16 0,0-4-22 15,-2-2-17-15,0-6-26 0,-4-4-26 16,2 0-106-16</inkml:trace>
  <inkml:trace contextRef="#ctx0" brushRef="#br0" timeOffset="141303.5">4178 5934 458 0,'0'0'19'0,"0"0"19"0,0 0 23 16,0 0 2-16,0 0-27 0,0 0-9 15,0 0 3-15,0 0-9 16,10-18-10-16,-4 19-4 0,0 5-2 0,5 0-1 16,1 3-1-16,-2 2 0 0,9 3 0 15,-9 3 0-15,5 2-2 0,-5 2-1 16,-2 1 2-16,3 0 0 0,-7-5-2 0,2 1 0 16,-4-8-3-16,0-3 1 15,-2-2 0-15,0-2-2 0,0 0 4 16,0-2-1-16,-4-1 1 0,-2 1 1 15,2-1 2 1,-4-2-2-16,1-3 2 0,-1-1-1 0,-2-3 0 0,-3-3-2 16,5-6 1-16,-6-2 1 0,3-6 2 15,-1-6 2-15,-3-7-3 0,9-2 3 0,2 3 1 16,4 4-5-16,0 12-2 16,2 4 0-16,0 8-2 15,4 5 1-15,5 0 1 0,-1 4-5 0,2 1 2 0,11-1-10 16,-2 4-19-1,0 4-21-15,3 2-14 0,1 2-21 0,-10 1-52 0,-1-2-111 16</inkml:trace>
  <inkml:trace contextRef="#ctx0" brushRef="#br0" timeOffset="141964.06">4366 5860 471 0,'0'0'41'16,"0"0"11"-16,0 0-8 0,0 0 12 15,0 0-8-15,0 0-25 0,0 0-5 16,0 0-5-16,0 0-10 0,-9 3-3 16,9 4-4-16,3 4 4 0,-3 2 0 15,4-1 0-15,0-1 0 0,4-2 0 16,0-1 0-16,-4 0 0 0,5-4 0 16,1-2-1-16,0-2 0 0,1-5 1 15,3-3 0-15,1-6 0 0,-1-1 2 16,1-3-2-16,-5 0 2 0,2 1-1 15,-3-2 1-15,-3 0-1 16,-2 0 1-16,-2-3 2 0,-2 4 5 0,0-1 11 16,-2 3-1-16,-4 4-6 15,0-1 1-15,-5 5-2 0,-1-1-5 0,6 3-1 0,-5 4-4 16,1 2-1-16,4 0 0 0,-2 6-1 16,-1 6-2-1,-3 4-1-15,6 2 1 0,-1 2 1 0,3-1 1 0,0-2-1 16,4 1 1-16,0-4-1 0,0 0 1 15,0 0-1-15,6-3 0 0,-1 2-1 16,3-1 1-16,6 0 0 0,-1 1-1 0,5-3-1 16,1 0 2-16,4-4 1 15,-7-3-1-15,5-1 1 0,-1-2 0 0,-3-6 0 16,0-2 1-16,-5-2 1 16,-2-2 0-16,3-2 0 15,-5 0 2-15,-6-1 0 0,0-3 3 0,-2-1 4 16,0-2-2-16,0-3-3 0,-2 0-1 0,0-4-2 15,0 5-1-15,0-1 0 0,-2 7 2 16,4 5-2-16,-2 4-1 0,2 4 0 16,0 3 3-16,0 1 1 0,0 0-1 15,0 0-3-15,-2 2-1 16,-3 3 0-16,1 7-2 0,0 0 1 0,2 3-1 16,-2 2 1-16,2-2 1 0,0-4 0 0,2 2 0 15,0-4 0-15,0-3-1 16,0 0 1-16,0-1 0 0,0-1-1 15,2 0 0-15,0-1 1 0,4 0-1 0,-2 0 0 16,5-3 1 0,-3 1-1-16,0-1-10 15,-2 2-8-15,0-2-8 0,0 1-15 16,0 1-22-16,1-1-22 0,-5 0-29 16,-7-1-74-16</inkml:trace>
  <inkml:trace contextRef="#ctx0" brushRef="#br0" timeOffset="142780.6">2168 7783 264 0,'0'0'46'0,"0"0"16"16,0 0 18-16,0 0-7 0,0 0-18 16,0 0-13-16,-41 2-4 0,39-4-5 15,-2 1 0-15,2 1-7 0,2 0-6 16,-2 0-9-16,0 1-8 0,0 8-3 15,-3 9-1-15,1 5-1 0,2 5 1 16,-2 3 0-16,2-2 1 0,0 2 0 0,2-2-1 16,4 3 0-16,2 1-1 15,1-1 2-15,1-3-1 0,4-4 1 0,-4-5 0 16,5-2-1-16,3-5 0 0,-5-3 0 16,7-2 0-16,-5-5 0 0,9-3 1 15,-5-1 0-15,6-13 0 0,2-4 0 16,-3-6 0-16,-1-5 3 0,4-4 2 15,-13-1 8-15,5-1 3 0,-7 0-3 16,-8 3 0-16,-2 1-1 0,0 2 1 0,-4-3-3 16,-13 1-2-16,1 0-2 15,-9 6-3-15,4 3 2 0,-1 7-5 16,-3 8 0-16,6 4-3 0,1 3 3 16,-1 1-3-16,7 7-3 0,3 6-14 15,1 1-10-15,0 10-15 0,6 3-13 0,0 3-10 16,2 6-9-16,0-4-32 0,4-1-32 15,0-7-165-15</inkml:trace>
  <inkml:trace contextRef="#ctx0" brushRef="#br0" timeOffset="143157.31">2528 7766 449 0,'0'0'44'0,"0"0"22"15,0 0-3-15,0 0-1 0,0 0-17 16,0 0-9-16,0 0-6 0,0 0-12 16,-27-37-6-16,25 40-4 15,0 5-6-15,-4 5-2 0,-2 3-1 0,3 6-1 16,-1 1 2-16,4 2 0 0,2 0-1 16,0 0 1-16,2-1-1 0,4-5 1 15,7 2-1-15,-1-3 0 0,1-4 0 16,5-2-6-16,-3-6 2 0,3-3 3 15,-1-3 2-15,2-6-2 0,-5-6 2 16,3-5 0-16,-5-5 1 0,7 0 1 16,-13-2-2-16,0 2 4 0,-4 1-1 15,-2-3 1-15,-2-1 1 0,-6 0-1 16,-5-5-1-16,-3 1-2 0,3 3 1 0,-3 3-2 16,5 7-2-16,5 7-16 0,0 3-10 15,-2 3-22-15,6 3-7 16,2 2-18-16,-2 2-69 0,2 2-121 0</inkml:trace>
  <inkml:trace contextRef="#ctx0" brushRef="#br0" timeOffset="143393.1">2733 7509 492 0,'0'0'64'0,"0"0"-1"0,-2-51 9 0,0 46 16 16,2 3-38-16,-2 2-21 0,2 0-9 15,0 0-5-15,0 0-10 16,0 5-5-16,2 6 0 0,4 8-4 0,2 8 3 16,4 5 1-16,-1 4 1 0,-1 4 0 15,7 3 0-15,-7 3-1 0,9 1 0 16,-7-2-12-16,7-7-34 0,-9-6 1 16,-4-7-15-16,7-5-8 0,-3-8-6 15,-4-4-49-15,-4-6-36 0,-2-2-105 16</inkml:trace>
  <inkml:trace contextRef="#ctx0" brushRef="#br0" timeOffset="143536.04">2749 7775 422 0,'0'0'56'0,"0"0"9"0,0 0-10 16,0 0-6-16,0 0-18 0,0 0-16 16,0 0-10-16,0 0-2 0,-12-52-2 15,24 44-1-15,5-1-1 0,6-1 1 16,-5-1-2-16,9 1-36 0,2 0-26 15,-6 1-66-15,-7 0-122 0</inkml:trace>
  <inkml:trace contextRef="#ctx0" brushRef="#br0" timeOffset="143865.24">3268 7416 363 0,'0'0'39'0,"0"0"2"16,0 0 16-16,0 0 29 0,-10-53-29 0,10 51-18 16,0 1-4-16,0-1 3 15,0 2-4-15,0 0-8 0,0 0-13 16,0 0-7-16,0 2-6 0,2 3-3 0,0 8 0 15,2 0 3-15,4 6 1 0,1 4-1 16,-3 4 1-16,0 2 0 0,-2 2 0 16,2-1 0-16,5 2-1 0,-3-6-6 15,0 0-23-15,-2-6-37 0,5-1 31 16,-5-5-27-16,0-2-53 0,-2-4-34 16,-4-5-64-16</inkml:trace>
  <inkml:trace contextRef="#ctx0" brushRef="#br0" timeOffset="144100.26">3233 7497 366 0,'0'0'68'0,"-33"-71"10"15,29 52-32-15,0 5 2 0,4 3-13 0,-2 6-10 0,2-2 0 16,0 1 1-16,4 2-9 0,2-2-6 16,2 1-3-16,11 0-2 0,-5 2-1 15,11 2 1-15,4 1 1 0,0 0-2 16,2 6-1-16,-2 5-3 0,-6 1 1 15,-1 4-2-15,-3 5-2 0,-7 2 2 16,-3 4 5-16,-5 0-5 0,-4 1 2 16,0 1 1-16,-9 2-3 0,3-3-7 0,-2 2-5 15,-4-6-16-15,3-2-29 16,1-4-7-16,-4-4-24 0,1-3-45 0,5-5-62 16</inkml:trace>
  <inkml:trace contextRef="#ctx0" brushRef="#br0" timeOffset="144939.4">3500 7433 493 0,'0'0'44'0,"0"0"-4"16,0 0 19-16,0 0-5 0,0 0-22 15,0 0-12-15,0 0-2 0,0 0-10 16,0 0-5-16,-2 6-3 0,2 6 0 15,0 1-1-15,6 1 1 0,-2-3 0 0,4 2 0 16,0-2 0-16,3-2 0 0,3-1-1 16,-1-2 0-16,1-3-2 0,5-2-12 15,-5-1 11-15,3-8 1 0,-3-4-1 16,5-5 1-16,-7 0 3 0,5-5 0 16,-9 1 0-16,-2 2 2 0,-4-2-1 15,-2 0-1-15,-2-1 3 0,-4 1-1 16,-2 4-1-16,-9 3 2 0,9 5 3 15,-2 1 2-15,-5 4-3 0,7 3-2 0,2 1-2 16,-1 2-1-16,3 9 0 16,-4 6-3-16,6 4-1 15,-4 5-6-15,6-4 0 0,0 1 0 0,0 0-2 16,2-6-8-16,4-2 2 0,6-1-3 0,-1-3 4 16,7-4 2-16,-1-1 1 15,4-5 6-15,-3-1 2 0,5-5-3 0,0-6 6 16,-5-4 3-16,5-3 0 15,-6-2 0-15,3-3 1 0,-5 1-2 0,-1 2 2 16,-8-1 1-16,1 1 7 0,3-3 10 16,-4 2 0-16,-2 3 3 0,-2 5-1 15,0 3 5-15,0 6-3 0,-2 0-6 16,0 4 3-16,0 0-5 0,3 0-5 16,-3 2-8-1,4 4-2-15,0 4-1 0,4 0 0 0,-2 3 1 0,-2 4 1 0,1-2 0 16,-3 2 0-1,2 0-1-15,-4-5 0 0,2-2 0 0,-2 0-6 0,0-1 1 32,-6-3 3-32,1-1 1 0,-1-1 0 0,-2-3 0 0,-2-1 1 0,1 0 0 15,1-4 1-15,-6-4-1 0,5 1 0 16,1-5 0 0,-4-1 0-16,-1-4 1 0,7 0 1 15,-8-6-1-15,5 0 1 16,3-4 1-16,2 2 2 0,4 6 10 15,0 6-11-15,0 1-2 0,2 6 1 0,2 2 1 16,9 1-4-16,3 3 0 16,1 0 0-16,5 0 0 0,3 6 2 0,0 4 1 15,-2 5 1-15,4 3 1 0,-3 6-2 16,-7 6 3-16,2 2-4 0,-11 11 2 16,0 6 0-16,-2 1-2 0,-6-2 1 15,0-7-3-15,-2-8-5 0,-4-10-5 16,4-7 6-16,0-5 0 0,0-5-2 15,2-1-9-15,-2-3-5 0,2-2-9 16,-4 0-14-16,0-7-32 0,-5-6 32 0,-1-4-95 16,4-2-135-16</inkml:trace>
  <inkml:trace contextRef="#ctx0" brushRef="#br0" timeOffset="145123.23">4128 7131 519 0,'0'0'79'0,"0"0"-28"16,0 0 12-16,0 0 9 0,0 0-33 0,0 0-22 16,0 0 1-16,-4-10-3 15,2 10-10-15,2 0-3 0,0 5-2 0,0 3-2 16,0 4-1-16,0 4-26 16,6 1-20-16,-2 1-35 0,0 0-19 0,5 2-76 15,-7-1-130-15</inkml:trace>
  <inkml:trace contextRef="#ctx0" brushRef="#br0" timeOffset="145280.67">4188 7351 422 0,'0'0'202'15,"0"0"-89"-15,0 0-34 0,0 0-4 16,0 0-33-16,0 0-20 0,0 0-9 16,0 0-5-16,0 0-5 0,-10-17-2 15,10 17-1-15,0 0 0 0,0 0-16 0,0 3-21 16,0 6-24-16,0 2-49 0,0 2-22 15,0 0-122-15</inkml:trace>
  <inkml:trace contextRef="#ctx0" brushRef="#br0" timeOffset="146322.59">4856 13662 293 0,'0'0'80'0,"0"0"-26"0,0 0 5 0,-42-51 10 16,32 39-4 0,0 2-21-16,3 1-3 0,1 1-4 0,0 1-5 0,2 4 3 15,-2 1-11-15,6 2-6 0,-2 0-2 0,2 0-5 16,0 0-7-16,0 0-2 0,2 9-2 16,6 2-1-16,0 7 1 15,1 8 1-15,3 4 0 0,0 0 0 0,-3 4 0 16,5-4 1-16,-2 1-2 0,-1-2 2 15,3 1-2 1,-1 2-16-16,-5-1-19 0,2 1-31 16,-6-4-47-16,-4 0-58 0,-12-6-140 0</inkml:trace>
  <inkml:trace contextRef="#ctx0" brushRef="#br0" timeOffset="146512.1">4657 14308 590 0,'0'0'35'0,"0"0"-33"16,0 0 20-16,0 0 38 0,37-51-25 16,-18 34-14-16,-4-3 6 15,5 1-7-15,3 0-12 16,-2-2-5-16,1 4 0 0,-1-1-2 16,-2 1-1-16,1 2-2 15,-3-1-39-15,3-3-25 0,-9 3-37 0,1-5-85 16</inkml:trace>
  <inkml:trace contextRef="#ctx0" brushRef="#br0" timeOffset="146700.1">4715 13731 579 0,'0'0'21'0,"0"0"25"0,-56-34 5 15,52 24 16-15,0 0-34 0,2 1-18 0,0 2-1 16,2-2-1-16,2 0-10 15,4-4-3-15,9 1-2 0,3-4 1 16,9-3 0-16,4 3 0 0,2-3-18 0,0 1-24 16,2 1-34-16,1 0-32 0,-1-4-84 15,-4-1-146-15</inkml:trace>
  <inkml:trace contextRef="#ctx0" brushRef="#br0" timeOffset="147176.41">5259 13530 633 0,'0'0'17'16,"0"0"12"-16,0 0-2 0,0 0 21 16,0 0-7-16,0 0-13 15,0 0-9-15,0 0-8 0,0 0-4 16,-48 0-4-16,44 18-3 0,0 6 0 16,-4 6-1-16,6 4 0 0,-3 3 1 0,5 2-1 15,0-2 0-15,0-1-6 0,0-5-17 16,3-4 18-16,5-7-6 0,-4-3-12 15,2-4-6-15,-2-6 7 0,-2-6 7 16,0-1 3-16,3 0 6 0,-5-3 5 16,2-5 2-16,0-2 0 0,-2-2 2 15,0-2 11-15,0-2 5 0,0-3 5 16,0-3 0-16,0-3 0 0,0-4-3 16,0-3-4-16,0-3-5 0,8 0-3 15,2 5-4-15,1 2-2 0,3 5-2 0,1 7 0 16,-1 4 1-16,0 3 0 0,-3 3 0 15,5 5-1-15,-3 1 1 0,1 5-1 16,-1 4 1-16,-1 5-1 0,5 4 0 16,-7 2 1-16,4 0 0 0,-1 1-1 15,-3 0 1-15,3 0 0 0,-3-2-1 16,-2-4-2-16,2-2 2 0,-5-4 0 16,3 0 0-16,-4-5 0 0,0-2 0 0,-2-1 0 15,0-1-2-15,2-1 2 16,5-7-1-16,-3-2 1 0,-2-1-1 15,4-3 1-15,-4 2-28 0,3-1-24 0,-3 4-16 16,0 3-21-16,-4 4-55 0,0 2-127 16</inkml:trace>
  <inkml:trace contextRef="#ctx0" brushRef="#br0" timeOffset="147660.93">5060 14799 504 0,'0'0'26'0,"0"0"0"0,-14-56 29 15,12 47 4-15,-4 4-12 0,1 1-3 16,-1 1-6-16,4 1-12 0,0 1-7 15,0 1-5-15,0 0-7 0,-2 4-3 16,2 9-4-16,0 5-4 0,-5 7-1 0,7 4 3 16,0 1 2-16,0 0 0 15,0-1-3-15,7 0-5 0,-1-3-2 16,4-1 1-16,7 2 3 0,-5-5 4 16,9-3 0-16,-3-1-9 0,7-7 5 0,2-5 4 15,-2-6-1-15,2-3 0 0,-4-9 2 16,3-7-1-16,-3-4 2 0,-4-5 2 15,1-4-1-15,-5-2 4 16,-1-4 7-16,-7-1 4 16,-3 2 2-16,-4 0-8 0,-4 1-1 0,-9-1-2 0,-8 1-2 15,-5-1-2-15,-5 3-1 0,-2 6 0 16,2 9 0-16,2 10-2 0,8 8-2 16,-2 3-4-16,7 7-6 0,-1 9-9 15,7 2-8-15,-3 10-21 0,7 4-13 0,4 5 3 16,0 1-25-16,2-5-34 15,0-4-66-15</inkml:trace>
  <inkml:trace contextRef="#ctx0" brushRef="#br0" timeOffset="148007.84">5335 14602 501 0,'0'0'55'0,"0"0"8"0,0 0-1 15,0 0 5-15,0 0-22 0,0 0-19 0,0 0-15 16,0 0-8-16,-14-14-3 0,14 31 0 16,0 4-2-16,0 5 2 0,0 5 0 15,4 0 0-15,4 0 0 0,3-1-1 16,-3-3-4-16,4-4-2 16,1-3 4-16,1-5-9 0,3-5 9 0,-5-5 2 15,7-7-1-15,-5-1-1 16,5-7 3-16,-7-5 0 0,5-3 2 0,-7 0 8 15,-2-5 7-15,-2 1 1 0,1 1-4 16,-5-2-4-16,-2 1-2 0,0-3-2 16,-11 1-2-16,5-2-2 0,-2 1-1 15,-2 4 0-15,-1 4-1 0,7 7-2 0,2 7-13 16,2 3-9-16,0 0-2 0,0 0-29 16,6 0-38-16,5 1-76 0,-3 2-63 15</inkml:trace>
  <inkml:trace contextRef="#ctx0" brushRef="#br0" timeOffset="148212.18">5647 14444 568 0,'0'0'99'0,"-8"-52"-67"0,6 35 16 16,2 3 23-16,0 4-27 0,0 2-20 15,0 4-9-15,0 4-3 0,0 0-5 16,2 4-5-16,4 8-2 15,5 5-2-15,3 9 1 0,-1 7 1 0,3 5 3 16,1 3-1-16,1 1-2 0,1 6 0 16,4 4-22-16,3 7-22 0,-7 1-43 15,0-6-14-15,-7-11-51 0,-4-14-102 16</inkml:trace>
  <inkml:trace contextRef="#ctx0" brushRef="#br0" timeOffset="148402.66">5645 14743 288 0,'0'0'334'0,"0"0"-295"16,0 0-5-1,0 0 3-15,0 0-5 0,0 0-19 16,4-54 5-16,11 39 5 16,-3-1-4-16,11-3-4 0,-2 1-5 0,6-5-6 15,2 1-2-15,4-4 0 16,4-2-2-16,2-3-18 0,7-6-40 0,-1-1-45 15,-4 2-125-15</inkml:trace>
  <inkml:trace contextRef="#ctx0" brushRef="#br0" timeOffset="148907.06">10726 12996 463 0,'0'0'42'0,"0"0"30"15,0 0-6-15,0 0-7 0,-47-54-2 16,41 49-19-16,3 1-7 0,3 2-3 0,-2 2-7 16,2 0-10-16,0 0-7 0,2 8-4 15,7 2-1-15,3 7-3 16,3 6 4-16,1 4 1 0,-6 0 2 0,7 2-3 16,-3 2 1-16,-1 0 1 0,3 2-2 15,-3-3-12-15,3 1-25 16,-5 2-18-16,1 2-47 0,-6-2-57 0,-6-6-126 15</inkml:trace>
  <inkml:trace contextRef="#ctx0" brushRef="#br0" timeOffset="149079.6">10592 13522 629 0,'0'0'44'15,"0"0"-6"-15,0 0-15 0,0 0 17 0,0 0-14 16,21-51-1-16,-3 30-1 0,3-1-5 15,6-3-6-15,0 2-6 0,-1 1-4 16,5 1-3-16,-4 3 0 16,-8 2 0-16,4-1-20 0,-5-1-16 0,1 2-27 15,-5-3-35-15,-1 0-56 0,-7 2-135 16</inkml:trace>
  <inkml:trace contextRef="#ctx0" brushRef="#br0" timeOffset="149269.4">10563 13004 636 0,'0'0'7'0,"0"0"3"0,-56-33 28 16,50 24 22-16,4 2-37 0,0-2-3 15,2 0-6-15,2 1-3 0,6-4-8 16,11 0-3-16,1 0 0 0,7-1-1 16,4 6 0-16,-2 0 0 0,4 5-14 15,-2 2-32 1,0 3-16-16,0 5-12 0,2-1-51 0,-8-2-57 0</inkml:trace>
  <inkml:trace contextRef="#ctx0" brushRef="#br0" timeOffset="149649.14">10981 13030 600 0,'0'0'53'0,"0"0"-4"16,0 0 8-16,0 0-8 0,0 0-23 0,0 0-2 15,0 0 0-15,0 0-7 0,0 0-5 16,-27 3-6-16,27 4-3 0,0 6-3 15,0 5 0-15,2 5-1 0,2 1 2 16,0 3-1-16,2 0 0 0,2-3 0 0,1-4-14 16,-5-3 10-16,4-9 2 0,0 1-5 15,1-5-1-15,-1-1 3 16,-4-2 1-16,-2-1 1 0,-2 0 1 16,0-5-2-16,0-1 2 0,0-1 2 0,0-3 0 15,0 2 2-15,-2-3-1 0,-2-4-1 16,4 1 0-16,-2-7 2 0,0-3 2 15,-2-6 4-15,10-5-2 0,-4 0-1 16,10 4-4-16,1 4 0 16,1 7-1-16,-1 4 1 0,1 4-1 0,1 6 0 0,3 2 2 15,-5 4-1 1,5-1 1-16,-5 10-1 0,1 4-1 0,1 4 1 0,-3 7 0 16,2 2 0-16,-1 2-1 15,-1 4-8-15,3 2-21 0,-7 3-23 0,0 2-19 16,-6 3-31-16,-2 1-81 0,0-4-72 15</inkml:trace>
  <inkml:trace contextRef="#ctx0" brushRef="#br0" timeOffset="150144.84">10724 14020 543 0,'0'0'33'0,"0"0"0"15,-25-59 6-15,21 48 2 0,0 3-15 16,-2-1 2-16,0 3 6 16,2 3-6-16,2 0-11 0,-1 3-6 0,1 0-1 15,0 4-2-15,2 5-7 0,0 5-1 0,0 6-4 16,0 3 2-16,0 6 2 15,0 2 0-15,0 2 0 0,0 4-4 0,2 3-7 16,3 2 5-16,3 5-1 16,0 1 5-16,0-1 1 0,5 2-1 0,3-3-15 15,1-7 14-15,3-8 3 0,1-9 0 32,2-9-1-32,2-7-1 0,2-5-2 0,-7-6 3 0,3-8 0 0,2-8 1 15,-2-8 1-15,-5-7 4 0,5-8 7 16,-9-5 6-16,3-1-5 0,-11-3-7 15,-4 3-2-15,-4-1 2 0,-12-1-1 16,-5-1-1 0,-10 2-2-16,-2 4 1 0,0 6-3 0,0 14-1 0,4 8-1 15,4 9 2 1,-1 7-4-16,-3 3-1 0,4 9-11 16,2 5-8-16,-1 7-18 0,7 8-15 15,-3 5 0-15,5 3-7 0,9 3-34 16,-2-4 4-16,6-4-45 0</inkml:trace>
  <inkml:trace contextRef="#ctx0" brushRef="#br0" timeOffset="150500.09">11045 14127 355 0,'0'0'82'16,"0"0"-6"-16,0 0-1 0,10-56-18 15,-10 43-13-15,0 2 13 0,0 1-6 16,-2 2-20-16,2 1-10 0,0 4-4 15,0 2-7-15,0 1-3 0,0 0-5 16,2 1-2-16,0 5-1 0,4 6 0 16,-2 1 1-16,5 6 0 0,-3 3 0 15,6 3 0-15,-3 3-1 0,3 0 0 16,0 0-10-16,3-5-4 0,-1-1 4 16,1-3 8-16,3-6 2 0,-7-2 0 0,1-3-1 15,0-4 2-15,1-4 0 0,-3-4-1 16,1-7 1-16,-1-1 1 0,0-6 1 15,1 0 1-15,-3-3 7 0,-2-1 0 16,-2 0-3-16,-2 0-2 0,-2-1-1 16,-6 0-2-16,-2-2 1 0,-7 0-2 15,3-1 0-15,-1 6-1 0,5 5-7 16,2 6-12-16,2 7-1 0,2 0-4 16,2 2-14-16,0 0-13 0,0 4-14 0,6 6-32 15,0 2-33-15,0 1-29 0,-4-1-115 16</inkml:trace>
  <inkml:trace contextRef="#ctx0" brushRef="#br0" timeOffset="150705.1">11398 13731 470 0,'0'0'191'15,"0"0"-158"-15,0 0 20 0,0 0 7 16,0 0-15-16,0 0-22 0,0 0-14 15,0 0-9-15,-37-26 0 0,47 42-3 0,5 6 3 16,-7 7 0-16,11-1 1 0,-5 4 0 16,5 1-1-16,-1 2 0 0,3 2-23 15,-9 6-21-15,7 5-41 0,-11 0-30 16,-6-6-111-16</inkml:trace>
  <inkml:trace contextRef="#ctx0" brushRef="#br0" timeOffset="150878.51">11388 14057 577 0,'0'0'40'0,"-58"-68"13"0,41 46-9 16,7 5 12-16,8 2-30 0,2 0-20 15,8-1-6-15,9-3 0 0,10-1-1 16,8-3 1-16,4-1 1 16,17-1-1-16,6 0-24 0,12-3-49 0,-1 0-20 15,-7 5-107-15</inkml:trace>
  <inkml:trace contextRef="#ctx0" brushRef="#br0" timeOffset="151319.59">16210 12916 399 0,'0'0'22'0,"-27"-55"38"16,13 40 14-16,6 5-5 15,4 3-12-15,-3 3-3 0,1-1-9 0,2 3-6 0,2 2-11 16,2 0-9-16,0 0-9 0,2 4-10 16,8 6-3-16,-1 7 1 15,3 3 2-15,3 6 4 0,-1 0 0 16,3 3-1-16,-5 0-1 0,2 0-1 0,-1-2 0 0,-5-2-1 15,5 2-12 1,-1 4-29-16,-4 4-31 0,-4 4-35 0,-2-1-92 0,-2-4-102 16</inkml:trace>
  <inkml:trace contextRef="#ctx0" brushRef="#br0" timeOffset="151523.69">16068 13331 416 0,'0'0'229'15,"0"0"-191"-15,0 0 7 0,0 0 4 16,0 0-26-16,0 0-13 0,0 0 6 0,0 0 2 16,0 0-3-16,33-55-2 0,-6 43-8 15,0-1-3 1,1-2 0-16,-1 0-2 0,0 2-1 0,-2-1-20 0,2 2-12 16,-2-3-30-16,-7-2-40 15,-1-1-87-15,-9-2-255 0</inkml:trace>
  <inkml:trace contextRef="#ctx0" brushRef="#br0" timeOffset="151696.65">15917 12841 734 0,'0'0'4'16,"0"0"3"-16,0 0 9 0,0 0 0 15,0 0-14-15,0 0-2 0,0 0-1 16,0 0 0-16,0 0 2 15,76-47-2-15,-41 39 0 0,1 2-16 0,5 4-40 16,2 2-7-16,-1-2-17 0,-3 5-37 16,-6 1-63-16</inkml:trace>
  <inkml:trace contextRef="#ctx0" brushRef="#br0" timeOffset="152121.37">16644 13014 724 0,'0'0'22'0,"0"0"-11"16,0 0-4-16,0 0 24 0,-28-55-1 16,23 37-9-16,1 1-1 0,4 1-6 15,0 5-6-15,0 3-2 0,0 5-2 16,0 3-1-16,4 0 1 16,3 0-3-16,1 5-1 0,6 9-2 0,1 2 2 15,3 6 0-15,-3 4 2 16,3 3-2-1,-5 0-2-15,-1-1-9 0,3-2-7 16,-5-4-3-16,0-2 4 0,1-4 7 0,-7-4 5 16,0-6 3-16,-2-4 1 0,-2-1-1 15,0-1 2-15,0-2 0 0,0-2 2 16,0-2 2-16,-2-1-2 16,2-5 9-16,-4 0 0 0,4-5-3 0,0-5 2 15,-2-3 0-15,2-7-2 0,2-5 0 16,2 2-4-16,4 0-4 0,1 8 2 15,3 10-2-15,-2 5 0 0,-1 7 0 16,-1 2 1-16,0 3-1 0,0 1 0 16,-1 6-1-16,5 5 1 0,-4 2 0 15,1 6 0-15,3 3 0 0,0 4 0 16,-3 3-6-16,-1 4-24 0,4 4-13 16,-8 4-44-16,-2 1-30 0,-2-1-77 0,-4-5-189 15</inkml:trace>
  <inkml:trace contextRef="#ctx0" brushRef="#br0" timeOffset="152608.14">16339 13838 460 0,'0'0'35'0,"0"0"16"16,0 0-17-16,-21-55 14 16,13 49-13-16,-1 1-4 0,3 2 1 0,0 2-4 15,2-1-1-15,-4 0-5 16,-1 2-6-16,5 0-1 0,2 0-2 0,0 2-2 16,0 5-5-16,2 7-5 0,-2 5-1 15,2 8-1-15,-4 4 1 0,0 6 0 16,-1 3 1-16,-1 2 0 0,2 0 0 15,4-2-1-15,0-1 0 0,0-2-1 16,6-3-3-16,7 0 0 0,-3-2-5 16,5-4-6-16,-1-5 13 0,5-4-2 15,-1-10-3-15,5-4 1 0,-2-5 2 16,1-11 2-16,1-7 1 0,-2-7 1 16,-1-6 2-16,3-6 5 0,-8-3 7 0,1-4-3 15,-6-4-3-15,-5 2-3 0,-5-2 2 16,-5 0-1-16,-9 1-4 0,-7-2-1 15,-1 9 0-15,-1 6-1 0,2 11 1 16,-6 12 0-16,5 7-1 0,1 6-2 16,-2 7-6-16,0 6-11 0,3 10-9 15,-1 4-26-15,7 7-3 0,-5 3 1 16,11-1-13-16,6 2 5 0,2-7 18 0,4 1-13 16,4-9-96-16</inkml:trace>
  <inkml:trace contextRef="#ctx0" brushRef="#br0" timeOffset="152954.84">16806 13841 535 0,'0'0'77'0,"0"0"-20"0,0 0 3 16,0 0 6-16,0 0-21 0,0 0-12 15,0 0-12-15,0 0-12 0,0 0-9 16,-42-30-1-16,46 47-1 0,1 3 2 15,1 5 0-15,-2 0 1 0,0 2 0 16,2-3-1-16,3 1 0 0,3-2 0 16,0-3 1-16,3-1-1 0,-3-4-1 0,7-4-1 15,-5-4 0-15,1-5 0 0,1-2 1 16,-3-2 0-16,1-5 1 16,-3-3 0-16,-3-3 1 0,0-4 0 15,-2 0 2-15,-4-2-1 0,0-1 0 0,-2-3 0 16,-2-4-1-16,-2-2-1 0,0-6-4 15,2 1 2-15,2-1-10 0,0 4-17 0,6 6-11 16,5 1-19-16,-1 3-16 16,6 4-28-16,-3 0-76 0,-1 5-196 15</inkml:trace>
  <inkml:trace contextRef="#ctx0" brushRef="#br0" timeOffset="153143.53">17244 13576 728 0,'0'0'53'16,"0"0"-15"-16,0 0-7 0,0 0 2 0,0 0-20 16,0 0-12-16,0 0-1 15,-19 57 0-15,19-35 0 0,2 4 0 16,5-2 0-16,-3 1 0 0,4 1-6 0,-4-1-11 16,4-1-20-16,1-1 0 0,-1 0-28 15,-2-5-37-15,-6-5-82 16,-2-5-174-16</inkml:trace>
  <inkml:trace contextRef="#ctx0" brushRef="#br0" timeOffset="153285.23">16988 13718 696 0,'0'0'4'0,"0"0"-3"0,2-57-1 0,16 29 18 15,1-4-9 1,12-5-6-16,4-5-3 0,6-5-1 0,3-7-23 15,-1-5-50-15,-4-1-122 0,-8 3-236 0</inkml:trace>
  <inkml:trace contextRef="#ctx0" brushRef="#br0" timeOffset="154007.63">16258 5774 264 0,'0'0'72'16,"0"0"-18"-1,4-56 15-15,-4 49 8 0,2 3-24 0,-2 2-21 0,0 1 5 16,0 1-2-16,0 0-5 0,0 0-11 15,0 0-8-15,0 1-5 0,2 5-6 16,0 1-4-16,7 10 0 0,-3 2 4 16,0 4 0-16,-2 5 3 0,2 1-2 0,5 2 3 15,1 3-4-15,-2 2 0 16,7 0 1-16,-5 1-1 0,9-2-7 16,-9 1-42-16,7-4-16 0,-9-3-29 0,-6-5-35 15,-4-6-113-15</inkml:trace>
  <inkml:trace contextRef="#ctx0" brushRef="#br0" timeOffset="154181.22">16266 6260 438 0,'0'0'72'0,"0"0"-56"0,0 0 16 16,0 0 21-16,62-56-27 0,-35 37-9 15,0 1 1-15,4-3-3 16,-2 0-9-16,-2 3-5 0,0 0 0 0,-3 2-1 15,-9 3-39 1,-5-1-39-16,-6 4-50 0,-4 3-81 0</inkml:trace>
  <inkml:trace contextRef="#ctx0" brushRef="#br0" timeOffset="154382.12">16082 5700 617 0,'0'0'6'0,"0"0"-4"0,0 0 33 0,-25-52 2 16,25 47-16-16,0 3-13 0,5-3 3 16,5 2-5-16,8-3-6 0,5-1-1 15,10 0 1-15,7-2 0 0,3 1 0 16,5-2 0-16,-1 3-13 0,-4 5-38 31,3 0-28-31,-9 1-61 0,-12 1-97 0</inkml:trace>
  <inkml:trace contextRef="#ctx0" brushRef="#br0" timeOffset="154962.6">16715 5836 392 0,'0'0'124'15,"0"0"-104"-15,0 0 47 0,0 0 8 16,0 0-29-16,-33-58-19 0,29 51 1 15,-1 1 0-15,-1 4-7 0,4 0-5 16,0 2 0-16,2 0-5 0,0 0-3 16,0 2-6-16,0 5-2 0,0 3-3 15,0 5 2-15,4 4 1 0,2 4-1 16,1 5 0-16,-1 2 1 0,-4 1 0 0,4-5 0 16,0-5 0-16,0-3-1 0,1-4-2 15,-1-5-2-15,-4-2-3 0,2-2-1 16,-2-3 3-16,-2-1 1 0,0-1 3 15,0 0 2-15,0 0 1 0,0-5 0 16,-2-3 2-16,-2-3-2 0,-2-5 0 16,-3 0-1-16,-1-3 1 0,2-7 0 15,2-1 1-15,-7-1 5 0,5-4-3 16,2 5 2-16,4 0-2 0,2 5-1 0,0 6 0 16,0 5-1-16,2 4-1 15,0 3-1-15,2 3 0 0,2 1-1 16,9 3-1-16,-5 7 0 0,7 3 2 15,-3 6 0-15,7 4 0 0,-7-1 1 0,5 5-1 16,-3-2 0-16,1 3-1 0,-3-4 1 16,5-2 1-16,-5-4-1 0,3-2 0 15,-3-4-2-15,3-2 2 0,-3-4-1 16,-1-4 1-16,5-2 0 0,-7-4 2 16,9-6 0-16,-5-6 7 0,3-3 3 15,-3 0-1-15,1-3-4 0,-3 3-2 16,-3-2-2-16,-4 2 0 0,-6 0 0 0,0 0-1 15,-4 3 1-15,-2 5-3 0,0 3-5 16,4 5-11-16,0-1-7 0,2 4 3 16,0 4-27-16,0 8-19 0,4 8-23 15,2 1-22-15,0 4-48 0,0-5-85 16</inkml:trace>
  <inkml:trace contextRef="#ctx0" brushRef="#br0" timeOffset="155804.12">17155 6400 205 0,'0'0'62'0,"0"0"-22"16,0 0 13-16,0 0 9 0,-6-55-8 15,2 48-8-15,4 2 3 0,0-1-4 16,0 1-9-16,-2 3-3 15,2 0 1-15,0 1 0 0,0 0-9 0,0 1-2 0,0 0-8 16,0 0-8-16,0 0-5 0,0 7-2 16,0 3-3-1,0 4 1-15,0 5 1 0,-5 1 1 0,1 7 0 0,0-1 0 16,2 5 1-16,2-2-1 16,0 0 2-16,8 2-2 0,1-5 0 15,3-2 1-15,3-7-1 0,1-3 0 0,5-3-1 16,-5-6 1-16,9-4 0 0,2-1 0 15,-4-9 1-15,-1-3 1 0,5-7-2 16,-2-3 2-16,-6-3 0 0,1-3 1 0,-7 3 2 16,-3-1 2-16,-6 1 3 0,-4 0 7 15,-2-2-8-15,-12 1-5 0,1-3 0 16,-11 0-1-16,-5 1-1 16,-7 4-2-16,-3 6 0 15,-2 7-1-15,2 8-6 0,-1 3-6 16,11 8-5-16,7 9-2 0,1 5-12 15,9 6-27-15,7 4-20 0,3 0-17 16,2 0-38-16,2-2-26 0,3-6-89 0</inkml:trace>
  <inkml:trace contextRef="#ctx0" brushRef="#br0" timeOffset="156182.13">17471 6301 422 0,'0'0'64'0,"0"0"-13"0,4-55 10 16,1 44 7-16,-5 3-28 0,0 1-11 15,2 3 6 1,-2 2 0-16,0 2-13 0,0 0-9 0,0 0-6 0,0 4-4 16,4 3-3-16,0 3-3 0,6 7 1 15,-1 2 2-15,3 5 1 0,2 4 0 0,-1 2-1 16,5 0 1-16,1 1 0 15,2-2-1-15,-3-5 1 0,5-7 0 0,4-4-1 16,-4-3 0-16,-3-8 0 0,-1-2 0 31,-3-3 1-31,1-6-1 0,-7-1 2 0,1-6-1 0,-3 1-1 0,-2-2 3 16,-4-2 5-16,-2 0 6 0,-2-6-3 16,-10-3-4-16,3-4-4 15,-5-3-2-15,-1 1-1 0,5 5 1 16,0 6-1-16,2 9-2 0,3 7-6 0,3 3-9 0,2 4-10 15,0 0-13-15,2 5-52 16,3 2-53-16,3 0-68 0</inkml:trace>
  <inkml:trace contextRef="#ctx0" brushRef="#br0" timeOffset="156402.57">18040 6122 644 0,'0'0'40'0,"0"0"13"16,0 0 18-16,0 0-41 0,0 0-21 15,0 0-6-15,0 0 0 0,0 0-3 16,0 0 0-16,20 27-1 16,-18 2 1-16,-2 4 2 0,0 4 0 0,0 4-2 15,0 5-15-15,5-1-50 0,-1-3 2 16,0-7-37-16,2-9-40 0,0-6 18 15,3-9-14-15</inkml:trace>
  <inkml:trace contextRef="#ctx0" brushRef="#br0" timeOffset="156560">17945 6380 550 0,'0'0'74'0,"0"0"-13"0,-25-54 16 15,25 44-8-15,0 0-36 0,8-1-20 16,5-3-8-16,7-1-4 0,3 1-1 15,4-4-1-15,4 6 1 0,0 0 0 16,-2 4 0-16,-11 3-18 0,-1 3-48 16,-17 1-71-16,-8 0-135 0</inkml:trace>
  <inkml:trace contextRef="#ctx0" brushRef="#br0" timeOffset="157267.81">11919 5188 88 0,'0'0'256'0,"0"0"-216"16,0 0 17-16,0 0 8 0,0 0 0 15,0 0-13-15,0 0-12 0,0 0-4 16,0 0-1-16,-17-20-10 0,17 20-9 16,0 5-6-16,-2 4-3 0,-2 6-5 15,2 4 1-15,0 6 0 0,0 1 1 16,2 2-1-16,0 1-2 0,4 2 0 16,0 3 0-16,5 1-1 15,-1 0 1-15,-2 0-1 0,2 0-19 16,1 0-56-16,3-6-34 0,-10-5-75 15,2-7-195-15</inkml:trace>
  <inkml:trace contextRef="#ctx0" brushRef="#br0" timeOffset="157835.03">12169 5194 504 0,'0'0'66'0,"0"0"-20"15,0 0 9-15,0 0-12 0,0 0-22 16,0 0-7-16,0 0 2 0,0 0-7 16,0 0-5-16,10 17 0 0,-5 10 6 0,-3 1-4 15,0 4-4-15,-2 2 0 0,0 1 0 16,0 2-2-16,0-3-2 0,4-2-17 16,2-8-13-16,0-7 9 0,3-2 9 15,-5-7 6-15,0-5 1 0,-4-3 4 16,6 0 3-16,-4-5 2 0,2-5 2 15,-2-3 2-15,-2 1-3 0,0-4 6 16,0-1 1-16,-6-2 5 16,-2-5-1-16,2 1-6 0,-9-7 2 15,3-1 2-15,-5-5-3 0,1 1-1 0,7 4 7 16,-3 6-10-16,8 7-1 0,2 10 2 16,2 1 0-16,0 7-1 0,0 0-4 0,6 5-1 15,6 8-6-15,1 5 1 0,10 7 2 16,-3 4 3-16,3 5 1 0,4 0 0 15,0-1 0-15,-5-1-1 0,3-3 2 16,2-2-2-16,2-5 0 0,-8-4-2 16,1-7 2-16,1-4 0 0,-6-7 1 0,1 0-1 15,-1-10 1-15,1-2 2 16,-1-3 0-16,-3-3 4 0,-1-1 8 16,-1-1 3-16,-6-4-2 0,-3 2-2 0,-3-6 2 15,-3-1-4-15,-7-6-4 0,-8-4-2 16,3 2-4-1,-4 3 0-15,5 7-1 0,4 10-1 16,1 7 0-16,5 8-4 0,-6 2-10 0,4 5-11 0,-3 11-17 16,5 8-29-16,-2 10-55 15,-4 1-29-15,-1-2-130 0</inkml:trace>
  <inkml:trace contextRef="#ctx0" brushRef="#br0" timeOffset="158433.09">12086 6286 260 0,'0'0'71'0,"0"0"-47"0,3-61 20 0,1 48 12 16,0 1-23-1,2 4-12-15,-2 0 2 0,2 1 4 0,-2 1-1 0,-4-1-2 16,5 2 0-16,-5-1 3 0,0 2 2 16,0 1-1-16,0 1-2 0,0 0 1 15,0 0-1-15,0 2-3 0,0 0-3 16,0 0 0-16,0 0 0 0,0 0-2 15,0 0-5-15,0 1-2 16,0-1-2-16,0 1-4 0,-5 2-3 0,1 4-2 16,-6 5-2-16,2 8-2 0,-3 5 2 0,-1 3 1 15,0 5 0-15,3 1 1 16,-1 0 0-16,0 1 0 0,3-2 0 0,5 0 0 16,2-4 0-16,0 0 0 0,5 1-3 15,3-3-10-15,6-2 6 0,-3-5 4 31,7-6 0-31,-3-5 0 0,7-5 1 0,-3-4 2 16,2-4-1-16,8-11 2 0,0-5 1 0,-3-7 1 0,1-3 1 16,-4-1 2-1,2 2 1-15,-11 0 3 0,1 0-1 16,-9 0 1-16,-4-1-1 0,-4-4 3 16,-2-1-3-16,-13-5-6 0,3 5-1 0,-9 1 0 15,4 8 1-15,1 8-3 16,-7 5-2-16,2 8-2 0,1 4-7 15,-3 1-11-15,4 6-7 0,5 5-4 16,1 3-15-16,7 3-16 0,2 4-42 16,2 1-20-16,-1 3-64 0,3-1-133 15</inkml:trace>
  <inkml:trace contextRef="#ctx0" brushRef="#br0" timeOffset="158874.12">12502 6281 297 0,'0'0'66'0,"0"0"-14"0,0 0 43 16,0 0-18-16,2-60-25 0,-4 49-2 16,0 3 5-16,0-4-7 0,0 6-11 15,-2 0-3-15,2 3-6 0,2 2-6 16,-3-1-5-16,3 2-5 0,0 0-7 15,0 0-5-15,0 3-2 0,3 4-3 16,3 8-2-16,2 3 4 0,4 2 3 0,-3 6 0 16,3-2 1-16,0 4-1 15,1 0 0-15,5-5 0 0,-9-2 0 0,5-6-9 16,-1-5 7-16,-3-3 1 0,0-7 0 16,3 0 1-16,-5 0-1 0,4-6 1 15,1-6 2-15,-1-3-1 0,-4-2 3 16,5-3-2-16,-11 1 4 0,2-5 4 15,-4-1 2-15,0-4-1 0,-4-6-1 16,0-3-5-16,-11 0-3 0,1 5-1 0,6 6-1 16,-7 9 0-16,5 7 0 15,6 4-7-15,0 5-8 0,-3 2-11 0,7 5-9 16,0 7-29-16,9 5-55 16,-3 4-7-16,0 1-67 0,0-5-166 15</inkml:trace>
  <inkml:trace contextRef="#ctx0" brushRef="#br0" timeOffset="159125.07">12936 6045 574 0,'0'0'89'16,"0"-53"-37"-16,0 41 32 0,2 3-10 0,-2 5-41 15,0 3-14-15,0 1-3 0,0 0-6 16,0 1-8-16,0 5-2 0,0 5-4 15,2 6 0-15,2 6 3 0,0 5 1 16,1 7 1-16,1 2 0 0,0 7 0 16,4 1 0-16,-3-1-1 0,3-4-7 15,2-7-15-15,-1-4 11 0,-1-8-20 16,4-4 0-16,-5-4-5 0,-3-6-19 16,2-2-14-16,2-4-13 0,-5-1-51 15,-3-1-66-15</inkml:trace>
  <inkml:trace contextRef="#ctx0" brushRef="#br0" timeOffset="159298.17">12849 6267 612 0,'0'0'48'0,"0"0"11"16,0 0 30-16,0 0-34 0,0 0-21 16,0 0-7-16,0 0-1 0,0 0-14 15,0 0-7-15,17-18-5 0,8 6-4 16,14-5 4-16,13-6 2 15,12-4-2-15,2-1-1 0,2-1-44 0,-4 1-55 16,-8 1-100-16,-15 2-153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49:24.069"/>
    </inkml:context>
    <inkml:brush xml:id="br0">
      <inkml:brushProperty name="width" value="0.05292" units="cm"/>
      <inkml:brushProperty name="height" value="0.05292" units="cm"/>
      <inkml:brushProperty name="color" value="#FF0000"/>
    </inkml:brush>
  </inkml:definitions>
  <inkml:trace contextRef="#ctx0" brushRef="#br0">9254 6941 97 0,'0'0'28'15,"0"0"-1"-15,0 0 5 0,0 0-10 16,0 0-14-16,5-16-7 15,-5 16 3-15,0 0-2 0,-2-1-1 0,-1-1-1 16,1 1 0-16,0 1-1 0,-2-2 0 16,4 1 1-16,0 1 6 0,-2 0 3 15,2 0 10-15,0 0 14 0,0 0 3 16,0-1-1-16,0 0 9 0,0 0 5 16,0-2 3-16,0 0-2 15,0 0-2-15,0 0-4 0,0 0-9 0,0 0-1 16,0 3-6-16,0 0-5 0,0 0-5 15,0 0-3-15,0 0-2 0,0-1-3 16,-2 1-1-16,2-2-2 0,-4 2-3 0,2 0-2 16,0 0 0-16,-2 0 2 0,2 2-2 15,0 2-2-15,-1 3 0 0,1-1-1 16,0 2 0 0,0-1 1-16,0 1 0 0,2 0 0 0,0-3 0 0,0 2-1 15,0-1 1-15,0 3 0 0,2-1 0 16,0-1 0-16,2-1 0 0,1 0 1 15,1-2-1-15,-2 0 0 0,0-1 0 16,2-2-1-16,-2-1 2 0,3 0 0 16,-3 0 0-16,4 0-1 0,-2 0 2 15,-4-1 0-15,2-4 2 0,1 1 4 16,-3-3 2-16,0-1 0 0,-2-2 1 16,0-2-4-16,0 1 0 0,0-1-2 0,-4 0-2 15,-1 4 1-15,1-2-2 0,-2 3 0 16,0 1-1-16,0 2 0 0,-1-1-1 15,1 2 1-15,2 1-1 0,-2 2-1 16,2 0 0 0,-2 0 0-16,-1 6-1 0,3 2 0 0,0 1 2 0,-2-1-4 15,4 2 3-15,-2-3 0 0,0 1 1 16,2 2 0-16,2-2-1 0,0 3 1 16,0-2 0-16,0 0-1 0,2 1 1 15,2 0-1-15,-2-1 1 0,2 0 0 16,2-4-1-16,-2 1 1 0,5-6 0 15,-1 0 0-15,0 0 2 0,-2 0-2 0,5-6 3 16,-1 0 0-16,-2-2 4 0,-4 0 2 16,3 0 1-16,-5-2 0 15,-2-3 2-15,0-3-1 0,-4 0-2 0,-3-3-3 16,-1 3-3-16,0 2-2 0,-5 0 0 16,1 7 0-16,0 1-1 0,-1 3-1 15,5 3 1-15,0 0-2 0,3 0-2 16,-1 4 3-16,2 1-3 0,2 5 0 15,-2 0 2-15,2 2-1 0,0 2 0 16,2 0 1-16,0 0 2 0,0-1-1 16,0-1 1-16,4-3 0 0,0-1 0 0,0-2-1 15,4-3 1-15,1-1 1 16,-3-1-1-16,0-1 0 16,2 0 2-16,-1-2-1 0,-1-2 4 0,-2 1 0 15,-2-1 0-15,0 0-1 0,-2 1-4 0,0-2 2 16,0 1-2-16,-2-1 0 0,0 2-16 15,-2 1-18-15,-2 1-2 0,1 1-36 16,-1 7-68-16,2 5-66 0,-4-1-195 16</inkml:trace>
  <inkml:trace contextRef="#ctx0" brushRef="#br0" timeOffset="1383.81">9420 7935 132 0,'0'0'88'0,"0"0"-23"16,0 0-6-16,0 0 16 0,0 0-18 0,0-13-1 15,0 13-3-15,0 0-7 0,0 0-7 16,0-1 8-16,0 1 0 0,0-1-9 15,0-1-8-15,0 1-7 16,-2-1-4-16,2 1-2 0,-2 1-3 16,0 0-4-16,0 0-1 0,-3 1-7 0,1 2 1 15,0 1-2-15,-2 3-1 0,0 1-3 16,2 4 1-16,0 0 1 0,4 2 1 16,0 2 0-16,0-1-2 0,0 1 2 15,0 0 2-15,2-1-2 0,2 0-2 16,-2-4 2-16,2-1 2 0,0-2-2 15,2-1 0-15,0-1 0 0,-1-3 0 16,1-1 0-16,0 0 0 0,2-1 1 0,-4-1 3 16,5 0 1-16,-5-5 5 15,2-4 4-15,-2 0 3 0,2-4-4 0,-6-1-2 16,0 0-2-16,0-2-3 0,0 0 3 16,-4 3-9-16,-2 3 0 0,2 1 0 15,0 2 0-15,2-1 0 0,-2 4 0 16,-1 0 0-16,1 2 0 0,4 1 0 15,-4 0 0-15,4 1 0 0,-2 0 0 16,0 3 0-16,-2 3 0 0,2 2 0 16,0 2-4-16,-2 0 0 0,4 0 3 15,-5 2 1-15,3-2-1 0,0-1 1 16,2 0 0-16,0-5 0 0,0 2-1 16,0 1 0-16,0-3 2 0,2 1-3 15,3-2 3-15,-3-3-2 0,2 2 1 16,4-2 0-16,-4 0 0 0,4-2 2 15,1-2 0-15,-3-3 2 0,2-2 1 0,-2 1-5 16,-4 0 0-16,0 0 0 0,-2-1 0 16,0 1 0-16,0-1 0 0,-2 0 0 15,-4 0 0-15,-4 1 0 0,2-1 0 16,-3 3 0-16,-1 0 0 0,2 3 0 16,1 2 0-16,3 0 0 0,2 1 0 15,0 0 0-15,2 0 0 0,0 1 0 16,2 3 0-16,-2 2 0 0,2 3 0 15,0 1 0-15,0 3 0 0,0-1 0 16,0 4 0-16,4-2 0 0,2 0 0 0,2 1 0 16,0-3 0-16,3 1 0 0,3-2 0 15,-3-3 0-15,-1 0 0 0,2-4 0 16,-8-3 0-16,3 0 0 0,-5-1 0 16,0-1 0-16,0-4 0 0,0-4 0 15,-2-1 0-15,0-2 0 16,-6-1 0-16,2-4 0 0,-5 2 0 0,1 3 0 15,0 2 0-15,4 4 0 0,2 4 0 0,0 0 0 16,-3 2 0-16,5 0 0 16,-2 0-22-16,0 4-43 0,2 2-22 15,-6 6-62-15,-2-2-78 0</inkml:trace>
  <inkml:trace contextRef="#ctx0" brushRef="#br0" timeOffset="3272.87">4806 10383 59 0,'0'0'85'15,"0"0"-33"-15,0 0-4 0,0 0 5 16,0 0-2-16,0 0 17 15,0 0-5-15,0 0 4 0,4-1-6 0,-4-1-10 16,0-1-4-16,0 0 5 16,0-3-10-16,0-1-8 0,0 1-11 15,0 0-5-15,2-1-6 0,-2 4-1 0,0-3-2 32,0 2 2-32,-2 0-3 0,0 2 0 15,0 1 0-15,-2 1-2 0,-4 0-3 0,4 0 0 16,-3 0-3-16,-3 4 0 0,-2 2 0 15,3-1-1-15,-1 2 1 16,-2 0-1-16,5 3 1 0,1-3-1 0,0 3-2 16,2 1 3-16,0 0-1 0,0 1 0 15,1-1 1-15,3 2-1 0,0-2-1 16,0 0 2-16,7-1-1 0,-3-2 2 16,0-1-2-16,2 0 1 0,0-1 0 15,-1 1 0-15,5-2-1 0,-2-1 0 16,0-1 2-16,-1-1 0 0,5-2-1 0,-4 0 0 15,1-3 2-15,-5-4 2 0,4 0 6 16,-4 0 0-16,0 0-1 0,-4-3 2 16,0 2 1-16,0-3-3 0,0-2-1 15,-4-1-1-15,-4-1-7 0,2 1 0 16,1 0 0-16,-1 2 0 0,-2 4 0 16,0-1 0-16,2 4 0 0,3 1 0 0,-1 2 0 15,0 2 0-15,0 0 0 16,-2 0 0-16,-2 6 0 0,1 1 0 15,3 1 0-15,0 2 0 0,-2 1 0 16,2 1 0-16,-2-1 0 0,3 2 0 16,3-2 0-16,0 0 0 0,0 1 0 15,3 0-3-15,3-2 3 0,0-1 0 16,0-2-2-16,2 1 2 0,3-4 0 0,1 0 0 16,-4-3 0-16,7-1 0 0,-3 0 0 15,1-9 2-15,3 1 1 0,-7-1-3 16,-3-3 0-16,2 3 0 0,-4-4 0 15,-4-2 0-15,0-2 0 0,-10-1 0 16,4 3 0-16,-5 0 0 0,-3 2 0 16,3 4 0-16,1 1 0 0,-4 3 0 15,7 2 0-15,3 0 0 0,0 3 0 16,2-1 0-16,0 1 0 0,0 1 0 16,0 6 0-16,2 5 0 0,0 0 0 0,0-1 0 15,0 0 0-15,0-1 0 16,0-2 0-16,0-3 0 0,0-2 0 0,0 0 0 15,0-1 0-15,0-1 0 0,0 0 0 16,0-1 0-16,0 0 0 0,0 0 0 16,0 0 0-16,0 0 0 0,0 0 0 15,4-1-32-15,0-5-43 0,-2 0-49 16,2 0-93-16</inkml:trace>
  <inkml:trace contextRef="#ctx0" brushRef="#br0" timeOffset="6109.32">6646 11341 206 0,'0'0'120'0,"0"0"-48"0,0 0-14 16,0 0 11-16,0 0-8 16,-6-6-18-16,6 6-8 0,-2 0-8 0,2-3 2 15,-3 3-3-15,1 0-1 0,2 0-4 16,-2 0-3-16,-2 0-5 0,0 0-3 15,-4 1 0-15,8 1-4 16,-6 1-2-16,1 0-2 0,1 3-2 0,0 1 0 16,-2 2-2-16,0 3 2 0,4 0-1 15,0 0 0-15,-2 1 1 0,4-1 0 16,0 0-1-16,0-3-1 0,0-1 2 16,4 0 0-16,-2-5 0 0,4 1-1 0,-2-2 2 15,0-1-1-15,2 0 0 16,1-1 0-16,-1 0 2 0,4-4 1 15,-2-4 16-15,1 0 2 0,-3-2-2 0,2 0-1 16,-6 2-1-16,2-2-3 0,-4 3-2 16,0-4 1-16,0 0 1 0,-4 2-4 15,0 1-3-15,-2 0-1 0,-2 1-6 16,1 2 0-16,-3 1 0 0,2 1 0 16,0 2 0-16,3 1 0 15,3 0 0-15,0 0 0 0,2 3 0 16,0 4 0-16,0 3-4 0,0-1 0 0,0 1 4 15,0 1 0-15,0-1-1 0,0 0 1 16,2-4 1-16,-2 3-1 0,2-4 0 0,0-2 0 16,3 1-1-16,-1-2 1 0,0-2 2 15,4 0-1-15,-2 0 5 16,1-3-6-16,1-5 0 0,-4-1 0 16,4 1 0-16,-6-4 0 0,0 2 0 15,-2-3 0-15,0-3 0 0,-4 1 0 0,0-4 0 16,-4 3 0-16,2 2 0 0,-1 0 0 15,1 7 0-15,-4-1-89 0,0 0-102 16,-3-4-334-16</inkml:trace>
  <inkml:trace contextRef="#ctx0" brushRef="#br0" timeOffset="7589.22">12223 11467 287 0,'0'0'84'0,"0"0"-21"0,0 0-9 0,0 0-2 15,0 0-10-15,0 0-1 0,0 0-4 16,0 0-4-16,4-12 4 0,-4 12-3 16,0-1 1-16,0 1-2 0,-2 0-9 15,0 0-4-15,0 0-7 0,-2 0-3 16,2 0-4-16,-7 1 0 0,1-1-2 0,0 3-1 15,4-3 0-15,-3 3 0 16,-5 0-3-16,6 0 0 0,0 5 0 0,2-1 0 16,-3 1-2-16,1 3 1 15,2 0-1-15,4-1 1 0,-2 0 1 0,2-2 0 16,0 1 0-16,2-3-1 0,2 1 1 16,2-1 0-16,1-1 0 0,-3 2 0 15,0-2 0-15,2-2 1 0,0 0 1 16,2-2 4-16,-3-1 0 0,-1 0 9 15,0-4 2-15,2-2 0 0,-2-1-3 16,0 3 1-16,0 0-2 0,-1-2-13 16,-3 0 0-16,0-3 0 0,-7-1 0 0,3 0 0 15,0 2 0-15,-2 0 0 0,2 2 0 16,2 2 0-16,0 1 0 16,0 1 0-16,-1 2 0 0,3 0 0 15,-2 1 0-15,-2 3 0 0,4 1 0 0,0 4 0 16,0-4 0-16,0 1 0 15,0 0 0-15,0-2 0 0,4 1 0 0,-2 1 0 0,1-3 0 16,-1 2 0 0,-2-3 0-16,0 0 0 0,2 1 0 15,0-2 0-15,-2-1 0 0,2 0 0 0,0-1 0 0,-2-2 0 16,2-2 0-16,-2 0 0 0,0 0 0 16,0-2 0-16,0-2 0 15,-2 0 0-15,-2-5 0 0,0 2-6 0,-1-2-32 16,-7 0-29-16,0 2-55 0,5-1-87 15,-5-1-267-15</inkml:trace>
  <inkml:trace contextRef="#ctx0" brushRef="#br0" timeOffset="8332.04">11727 10486 207 0,'0'0'62'16,"0"0"-16"-16,0 0 7 0,0 0 10 0,0 0-14 16,0 0-1-16,0 0-6 0,-8-4-4 15,8 4-5-15,-3 0-1 16,3-1 3-16,-2 1 0 0,-2 0-4 0,4 0 2 16,-2 0-7-16,0 0-3 15,0 0-5-15,2 0-1 0,-2 0-5 0,0 0-5 16,0 0-2-16,-2 2-3 0,2 0 0 15,2 3-2-15,-4 2-1 0,1-1 0 16,-1 5-1-16,0-1 2 0,4 1-1 0,0 0 0 31,0 0 0-31,0-1 1 0,6-2 0 0,-1-1-1 0,-3 2 0 0,0-4 1 32,6-1 0-32,-2-1 0 0,-2-2 0 15,7-1 1-15,-7 0 2 0,0 0 2 0,0-3 10 0,0-1 2 0,0-1 3 0,-2 0 1 31,-2-1-3-31,0 0-5 0,0-2-13 0,0-3 0 16,0-1 0-16,-4-1 0 16,-6 0 0-16,6 1 0 0,-2 3 0 0,-5 3 0 0,5 2 0 0,0 2 0 15,2 0 0-15,0 2 0 0,-3 0 0 16,-1 0 0-16,4 3 0 0,0-1 0 16,-2 4 0-1,3 1 0-15,1 5-24 16,0 1-28-16,2 2-14 0,-8 3-52 15,4 1-59-15,0-3-217 0</inkml:trace>
  <inkml:trace contextRef="#ctx0" brushRef="#br0" timeOffset="9733.11">10435 10446 328 0,'0'0'114'0,"0"0"-43"0,0 0 1 15,0 0-4-15,0 0-6 0,0 0 1 0,0 0-10 16,0 0-9-16,-2-21-11 0,2 19-8 16,-2 1-4-16,0 1-5 0,0-1-3 15,2 1-3-15,-7 0-4 0,3 0-1 16,-2 0-2-16,2 0-1 0,0 1 0 15,-2 4-1-15,-3-1 0 0,5 0-1 16,0 1-1-16,0 1 1 0,0 4-3 16,2-1 3-16,2 3-1 15,0 0 1-15,0-1-1 0,2 1 1 0,2-3 0 16,2-1 0-16,-2 0 0 0,2-3 1 16,-1-3-1-16,-1-2 0 0,-2 0 1 15,4 0 1-15,0-1 3 16,-2-4 2-16,5-3-7 0,-7 0 0 0,2-1 0 0,-2-4 0 15,-2 1 0-15,0-2 0 0,-2-2 0 16,-2 1 0-16,2-2 0 0,-7 5 0 16,5 4 0-16,0 3 0 15,2 4 0-15,0 0 0 0,0 1 0 0,0 0 0 16,2 0 0-16,-2 0 0 0,0 2 0 16,0 2 0-16,-1 3 0 0,3-1 0 15,0 4 0-15,0-3 0 0,0 0 0 0,0-2 0 16,0-2 0-1,0 1 0-15,0-2 0 0,0 0 0 16,3 1-51-16,-3-3-47 0,-3-2-87 0,-9-11-229 0</inkml:trace>
  <inkml:trace contextRef="#ctx0" brushRef="#br0" timeOffset="11415.66">16706 10474 182 0,'0'0'217'0,"0"0"-90"0,0 0-49 16,0 0-11-16,0 0 1 0,0 0-9 15,0 0-13-15,0 0-7 0,0 0-9 16,5-22-6-16,-5 20-4 0,0-1-3 16,0-1-1-16,-5 1-3 0,-1 2-3 0,4-1-4 15,0 2-2-15,-2 0-4 16,2 0 0-16,-2 3 0 0,0 3 0 0,0 0 0 15,-1 2 0-15,-1 0 0 16,2 2-4-16,2-2 4 0,0 2-1 16,2-1 0-16,0 1 1 0,0 0 0 0,2-2 0 15,4 1 0-15,0-2 1 0,1-3-1 16,-5-1 1-16,2-2 3 0,-2-1-4 16,0 0 0-16,0 0 0 0,-2 0 0 15,2 0 0-15,0 0 0 0,-2-3 0 16,2 0 0-16,-2-1 0 0,0-3 0 15,0-2 0-15,0-1 0 0,0-5 0 16,-4 2 0-16,2 2 0 0,-2 4 0 16,2 4 0-16,-2 2 0 0,4-1 0 0,-2 2 0 15,2 2 0-15,0 7 0 0,2 5-66 16,2 6-66-16,-2 3-77 0,2-2-266 16</inkml:trace>
  <inkml:trace contextRef="#ctx0" brushRef="#br0" timeOffset="15942.75">30715 4830 231 0,'0'0'83'0,"0"0"-48"0,0 0 3 0,13-29 13 0,-11 25 6 0,-2 1-6 31,2 0-7-31,-2 0-3 0,0 0-8 16,0-1-4-16,0 1 1 0,0 2-1 0,0-1-3 0,0 2-7 0,0 0 2 15,0 0-14-15,0 0 3 0,0 0-4 16,0 0-2-16,0 3-4 16,0 4 0-1,0 3-2-15,2 4 2 0,-2 4 2 0,-2 1 7 16,0 4-2-16,2 5 1 16,-4 1 6-16,2 3-3 0,-5 3-3 0,5 0-3 15,-2 6 3-15,0 0-2 0,2 5-3 16,2 2 1-16,0 2-2 0,0-1 1 15,0-3-3-15,4 1 1 0,2-4-1 16,-4-4 2-16,0-5-2 0,3-5 1 16,-3-6 0-16,2-2 0 0,-4-8-1 15,2-2 0-15,-2-4 2 0,0-3-2 16,0 0 1-16,0-4-2 0,0 0-14 0,0-1-5 16,0-5-6-16,-2-3-5 0,-2-6-29 15,2-3-25-15,2-7-6 0,4-4-65 16,4 1-93-16</inkml:trace>
  <inkml:trace contextRef="#ctx0" brushRef="#br0" timeOffset="17721.62">31089 4975 35 0,'0'0'193'0,"0"0"-135"0,0 0-21 16,0 0 18-16,9-30 3 0,-9 27-13 15,2-1 0-15,-2 1-10 0,0-1-9 16,2 1-2-16,-2 0 1 0,0 1-1 16,2 0-1-16,-2 1 0 15,0 1 1-15,0 0-3 0,0 0-6 0,0 0-3 16,0 0-6-16,0 1-4 0,0 4-2 0,2 1-1 15,0 4 1-15,0-1 0 0,0 6 5 16,0 1 0-16,-2 3-2 16,6 5 0-16,-1 0-1 0,-1 6-1 0,0 0 2 15,-2 1-1-15,2 0 0 0,0 0 1 16,0-3-3-16,-4 1 2 0,7-5-1 16,-5-1-1-16,2-4 1 0,-2-1-1 15,2-1 0-15,-2-4 1 16,2-3 0-16,0-1 0 0,0-2-1 0,-1 0 4 15,5-3 0-15,-2 0 2 0,0 1 4 16,2-1 1-16,-3 0-4 0,7-1-2 0,-2 0 1 16,5-2 0-16,-1-1 1 0,5 0 4 15,2 0-3-15,3-2-3 16,3-1-4-16,-4-2-1 0,2 2 0 0,0-2 0 16,-3 1 0-16,-3 0 0 0,-3 0 1 31,-5 0-1-31,-1 0 0 0,-6 1 0 0,-4-1-34 0,0-3-31 0,-2 2-34 15,-8-5-55 1,-3 2-178-16</inkml:trace>
  <inkml:trace contextRef="#ctx0" brushRef="#br0" timeOffset="17957.98">31141 5211 414 0,'0'0'58'16,"0"0"-11"-16,0 0-1 0,0 0 26 15,0 0-21-15,0 0-19 0,0 0-1 0,0 0 2 16,0 0-3-16,52-29-7 0,-31 21-4 16,3-1-5-16,3 0-4 0,6-3-5 15,4 2-3-15,1 0-2 0,-1-1-1 16,-4 2 1-16,-4 2 0 0,-4 0-3 15,-11-1-36-15,-3 3-42 0,-9 0-37 0,-4 0-72 16</inkml:trace>
  <inkml:trace contextRef="#ctx0" brushRef="#br0" timeOffset="18352.3">31098 4975 463 0,'0'0'35'0,"0"0"-13"0,0 0 28 16,0 0 25-16,0 0-21 0,0 0-19 16,0 0-3-16,0 0 4 0,0 0-12 15,0-37-2-15,0 34-2 0,-2 1-4 16,2 0-3-16,0 1-3 0,2-1-3 16,2-3-2-16,8-1 0 0,5-2-3 15,1-3 0-15,13 1 2 0,3-3-1 16,9 1 2-16,0 2 1 0,5 1-1 15,1 3-2-15,-7-1-3 0,-3 2-1 16,-10-1-1-16,-6 3 2 0,-13 0 0 16,-4 1 0-16,-6 1 1 0,4 0 0 15,-4 0 0-15,0 1 0 0,0 0-1 16,-4 0 0-16,-2 1-2 0,-2 1-3 16,-5 3 0-16,-5 2-5 0,3 0-5 15,1 0-3-15,2-3-7 0,3 3-6 16,1-1-11-16,2-1-23 0,0 3 8 0,3-3-14 15,-3 1-43-15,-2-4-35 16,0-1-134-16</inkml:trace>
  <inkml:trace contextRef="#ctx0" brushRef="#br0" timeOffset="18935.84">31904 4681 300 0,'0'0'112'0,"0"0"-72"0,0 0 32 16,-2-50 8-16,2 44-21 0,0 1-14 15,0 2 6-15,0-2-5 0,0 2-10 16,0 0-3-16,0 0-2 0,2 0-5 16,-2 2-4-16,0 0-2 0,0 1-3 15,0 0-5-15,0 0-3 0,0 0-4 16,0 0-2-16,0 2-3 0,0 3-1 0,2 4 0 16,0 3 1-16,0 5 0 15,6 3 2-15,-3 2 2 0,-1 6-4 0,2 1 0 16,-2 3 0-16,2 1 0 0,0 1 0 15,1 1 0-15,-3 3 0 0,0 2 0 16,2 4 0-16,-2-1 0 0,2-3 0 16,-1 1 0-16,1-2 0 0,-2 0 0 15,2 0 0-15,0-2 0 0,-4-2 0 0,7-3 0 16,-5-2 0-16,-2-3 0 16,0-3 0-16,0 2 0 0,0-7 0 15,-2-2 0-15,4-1 0 0,-4-5 0 16,2-1 0-16,-2-5 0 0,0-2 0 0,0-2 0 15,2-1 0-15,-2 0 0 16,0 0 0-16,0 0 0 0,0 0 0 0,0 0 0 16,0 0 0-16,0 0 0 0,0 0 0 15,0 0 0-15,0-3 0 0,0-2 0 16,-2 1 0-16,0-2 0 0,-2 2 0 16,0 0 0-16,-6 1 0 0,-5 2-66 15,-4-2-44-15,-5 1-99 0,-5-3-258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49:49.233"/>
    </inkml:context>
    <inkml:brush xml:id="br0">
      <inkml:brushProperty name="width" value="0.05292" units="cm"/>
      <inkml:brushProperty name="height" value="0.05292" units="cm"/>
      <inkml:brushProperty name="color" value="#FF0000"/>
    </inkml:brush>
  </inkml:definitions>
  <inkml:trace contextRef="#ctx0" brushRef="#br0">30877 4778 104 0,'0'0'234'15,"0"0"-174"-15,0 0-1 0,0 0 9 0,0 0-4 16,0 0-13-16,0 0-9 0,6-54 0 16,-6 49-6-16,0 2-3 0,0 2-4 15,0 0-7-15,0 0-4 16,0 1-1-16,0 0-4 0,0-1-5 0,0 1-3 16,0 0-1-16,0 0-3 0,0 0-1 15,0 0 0-15,0 3-1 0,2 6-2 16,-2 3 1-16,4 5 2 0,-4 5 1 15,2 4 0-15,-2 4 5 0,0 5-3 16,2 4 1-16,-2 5 4 0,0 3 1 16,0 0 1-16,-2 3-1 0,4 0-2 15,-4 1-2-15,0 3-1 0,-4 0 3 0,6-2-1 16,-4-2-3-16,2-2 1 0,0-6-1 16,-1-2 0-16,1-3-1 15,4-3 0-15,-4-4 0 0,2-4-1 16,2-6 0-16,-2-5 1 0,0-4-2 0,0 0 0 15,0-6 0-15,0-4 0 0,0 0 1 16,-2-1 0-16,2 0-1 0,-2 0-4 16,2-4-5-16,-2-4-5 0,-2-5-15 15,2-5-4-15,0-3-16 0,2-6-15 16,6-2-40-16,2-2 4 0,3-2-53 0,5 6-169 16</inkml:trace>
  <inkml:trace contextRef="#ctx0" brushRef="#br0" timeOffset="503.35">31205 4791 450 0,'0'0'78'15,"0"0"-25"-15,0 0 1 0,0 0 5 16,0 0-11-16,0 0-12 16,0 0 0-16,0 0-7 0,21-27-11 0,-21 27-8 15,0 0 0-15,2 1-6 0,2 5-2 16,-2 4-1-16,0 3 2 0,0 5 0 16,2 4 3-16,1 1 1 0,-3 5-2 15,-2 1 2-15,6 2-2 0,-4-3-3 16,0 0 0-16,2 0 1 0,-2 0-1 15,0 1 0-15,-2 0-1 0,0-3 1 0,2-1 0 16,-2-6 0-16,0-4 0 0,0-2 0 16,0-7-2-16,0 0 1 0,2-2-1 15,0-1 1-15,3 1 0 16,-1 1 0-16,2-2 3 0,2 0 2 0,0-1-1 16,3 0 2-16,5-2 3 0,1 0-1 15,-1 0-2-15,5-3-2 16,-2 0-2-16,3-1 0 0,-3 2-1 0,0-1-1 15,-3 2 0-15,1-2-1 0,-5 2 0 16,-4-1 2-16,1 2-2 0,-5-2 1 16,0 1-1-16,0-1 0 0,-2 0 0 15,0 1-11-15,-2 0-13 0,2 1-8 16,0-3-4-16,-2-1-21 0,-2 0-33 0,-6-2-39 16,-2 0-81-16</inkml:trace>
  <inkml:trace contextRef="#ctx0" brushRef="#br0" timeOffset="849.69">31255 4970 279 0,'0'0'124'16,"0"0"-69"-16,0 0 0 0,0 0 12 0,0 0-7 15,0 0-23-15,0 0 2 16,0 0 1-16,-6-10-12 0,4 10-12 16,2 0-1-16,0 0 0 0,0 0-3 15,0 0-3-15,0 0-5 0,0 0 1 0,0 0 2 16,8 0 1-16,2 0-1 0,5 0 7 16,16-4 14-16,6-7-5 0,10 0-1 15,3-2-10-15,2 1-5 16,-9 4-3-16,-4-1-4 0,-6 3 1 0,-10 3 0 15,-6-1-1-15,-11 2 1 16,-4 0 0-16,-2 0-1 0,0 1-14 16,0-3-17-16,-2-1-7 0,-10-1-17 0,-5-5-43 15,-8 3-28-15,-2-3-40 16,3 2-112-16</inkml:trace>
  <inkml:trace contextRef="#ctx0" brushRef="#br0" timeOffset="1196.67">31282 4715 154 0,'0'0'276'0,"0"0"-204"0,0 0 7 16,0 0-2-16,0 0-6 0,0 0-16 0,-33-50-5 15,33 49-10-15,0 0-8 16,0 1-6-16,0 0-1 0,0 0-10 0,0 0-6 16,0-1 0-16,0 1-3 15,4 0-2-15,-2-1-1 0,6 1 1 0,0-3-2 16,9-2 2-16,8 1 2 0,4-2-2 15,8 1-4-15,6-4 0 0,-1 3 0 16,1 3 0-16,-4-1 0 0,-6 3 0 16,-8-3 0-1,-6 2 0-15,-9 2 0 0,-6-1 0 16,-2 0 0-16,-2 0 0 0,0 1 0 0,0-2 0 0,0 1 0 0,0 0 0 16,0 0 0-16,0 1 0 15,0 0 0-15,0 0 0 0,0 0 0 16,0 1 0-16,-2 3-24 0,0 2-8 0,0 2-11 15,-2 2-19-15,0 1-26 16,-9-2-23-16,3 0-39 0,0-5-163 16</inkml:trace>
  <inkml:trace contextRef="#ctx0" brushRef="#br0" timeOffset="1690.87">32036 4610 448 0,'0'0'87'0,"0"0"-14"0,0 0 10 16,0 0 1-16,11-52-24 0,-11 44-14 15,0 2-7 1,0 1-6-16,0 2-4 0,0 2-6 0,0 1-5 15,0-2-18-15,0 2 0 0,0 0 0 0,0 0 0 0,0 2 0 16,0 2 0-16,-5 7 0 16,5 6 0-16,-4 2 0 0,4 7 0 15,0-1 0-15,2 6 0 0,-2 3 0 16,2 2 0-16,7 6 0 0,-5-1 0 16,0 4 0-1,0 3 0-15,2 2 0 0,-2 1 0 16,-1-2 0-16,1-2 0 0,-2-1 0 15,2-5 0-15,-2-3 0 0,0-4 0 16,0-3 0-16,0-5 0 0,0-5 0 16,-2-7 0-16,2-5 0 0,-2-3 0 15,2-2 0-15,-2-4 0 0,0 1 0 0,0-1 0 16,0 0 0-16,0 0 0 16,0 0 0-16,0 0 0 0,0 0 0 0,0 0 0 15,0-3 0-15,0-1 0 16,0-1 0-16,0-1 0 0,-2 0 0 0,-2 1 0 15,0 1 0-15,-10 1 0 0,-5 0-66 16,-18-1-119-16,-7-2-213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59:21.549"/>
    </inkml:context>
    <inkml:brush xml:id="br0">
      <inkml:brushProperty name="width" value="0.05292" units="cm"/>
      <inkml:brushProperty name="height" value="0.05292" units="cm"/>
      <inkml:brushProperty name="color" value="#FF0000"/>
    </inkml:brush>
  </inkml:definitions>
  <inkml:trace contextRef="#ctx0" brushRef="#br0">14619 10982 374 0,'10'-52'28'16,"-4"25"-20"-16,-4 7 13 0,4 2 32 15,-3 7 1-15,-1 6-5 0,-2 0-8 0,2 5-8 16,-2 0-1-16,0 0-6 0,0 0-10 15,0 0-4-15,2 0-5 0,-2 0-2 16,4 0-3-16,-2 5 2 0,4 0-1 16,-2 7 2-16,-2 4 3 0,2 5 1 15,3 7 0-15,-5 6 5 0,0 5 0 16,-2 9 0-16,0 5-1 0,-4 6-3 0,-3 6-2 16,1 9-2-1,-2 9 0-15,-6 9-2 0,3 5 2 0,-7 7 4 0,3 4-2 16,-3 7 0-16,3 5 3 0,3 2-1 15,-5 2 0-15,9 2-3 0,0 4-5 16,-1 6 3-16,3 5 1 16,2 2 1-16,-2 5 5 0,-2-4 1 0,-3 0 3 15,5-1-12-15,2-5-4 0,0 1 0 16,0-1 0-16,2 0 0 0,2-1 0 16,0 2 0-16,2 2 0 0,-4-1 0 15,-1 5 0-15,3 3 0 0,-8 1 0 16,2 1 0-16,0 0 0 0,-5 0 0 0,-3 0 0 15,2-4 0-15,-7-1 0 16,0-3 0-16,-3-3 0 0,-1-5 0 0,2-11 0 16,1-25 0-1,5-19 0-15,1-15 0 0,5-13 0 0,1-7 0 0,0-11 0 16,4-18 0-16,4-8 0 0,0-6-7 16,0-1-2-16,0-7 0 0,0-5 1 15,0-10-1-15,0-17 6 0,0-12-12 0,8-11-15 16,4-10-18-16,3-5-16 0,5-10-41 15,9-10-21-15,-4-8-74 16,-4 9-189-16</inkml:trace>
  <inkml:trace contextRef="#ctx0" brushRef="#br0" timeOffset="1200.54">14176 10579 399 0,'0'0'4'0,"0"0"-4"16,23 50 0-16,-8-33 1 15,7-2 12-15,3 0 9 0,2-2-3 0,6 2 4 16,6-5-3-16,7 0-2 0,10-1 5 15,6-2-1-15,12-1-1 16,7-4-7-16,14-2 1 0,10-2-2 0,15-4-5 16,6-1-2-16,8-3 0 0,7-1 0 15,12-1 1-15,-2-2 6 0,0 3 2 16,-9-1 2-16,-3 3 1 0,-13 2-4 16,-6 2-6-16,-19-1-7 0,-10 2 6 15,-14 2 2 1,-13 2 1-16,-19 0 2 0,-12-1-2 0,-8 1-3 0,-17 4 2 0,-4 0 0 15,-4-4 1-15,0 1 3 0,0-1 5 16,0 1-2-16,0 2-5 0,0 2-3 16,0 1-1-16,0 3 0 0,-2 3-1 15,0 3 0 1,0 1 0-16,-2 6-1 0,2 2-1 0,-2 4 1 0,2 1 1 16,-2 2 0-1,2 2-1-15,-2 1 0 0,1 3 2 0,3 3-1 16,-2 5 0-16,2 5-1 0,2 5 1 0,-2 1 0 15,3 5-1-15,5 1 0 0,-4 4-2 16,2 3-3-16,0 1 2 0,3 2 0 16,-1 1 0-16,-2 1 3 0,-2 2-5 0,0 1 0 15,-2 0 0-15,3 5 0 16,-3 5 0-16,4 0 0 16,-6 4 0-16,2 1 0 15,0 5 0-15,0 1 0 0,0 3 0 0,2 1 0 0,-2 0 0 0,7 1 0 31,3 1 0-31,0 2 0 0,3-3 0 0,1 1 0 0,-9-6 0 0,-3-2 0 16,-2-1 0 0,0-3 0-16,2 3 0 0,-2 3 0 15,-2 1 0-15,0 1 0 0,0-3 0 16,2-2 0-16,0-1 0 0,-2-2 0 16,2-3 0-16,-2-5 0 0,-2-1 0 15,-2-1 0-15,-4 0 0 0,4-1 0 16,-5 0 0-16,1-1 0 0,-4 2 0 15,1 0 0-15,-3-2 0 0,-1-2 0 16,3-2 0-16,-4-3 0 0,5-2 0 0,-1-5 0 16,-1-4 0-16,9-4 0 0,0-2 0 15,4-6 0-15,-2 0 0 0,4-4 0 16,-2 1 0-16,0-5 0 0,2-1 0 16,2 1 0-16,-2-4 0 0,-2 1 0 15,4-2 0-15,-1-4 0 0,-3 2 0 16,0-5 0-16,0-2 0 0,0-2 0 15,-3-2 0-15,-1-3 0 0,2-6 0 16,-4 1 0-16,2-4 0 0,-4-3 0 16,-1-1 0-16,3-1 0 0,0-2 0 15,-2 3 0-15,-7 0 0 0,5-2 0 0,-11 4 0 16,-1-3 0-16,-7 0 0 0,-11-2 0 16,-7-2 0-16,-11 0 0 0,-12-2 0 15,-34 3 0-15,-18 1 0 0,-20 1 0 16,-22 2 0-16,-1-3 0 0,-13 1 0 15,-14 0 0-15,-9 0 0 0,-3 0 0 16,-9 1 0-16,2 8 0 0,4 7 0 16,9 9 0-16,12 9 0 0,16 2 0 15,22 3 0-15,19-2 0 0,26-9 0 16,20-7 0-16,25-12 0 0,21-9-14 0,10-6-23 16,23-15-17-16,19-16-32 0,30-32-82 15,21-8-76-15</inkml:trace>
  <inkml:trace contextRef="#ctx0" brushRef="#br0" timeOffset="2037.14">14627 11571 359 0,'0'0'24'16,"0"0"-11"-1,0 0-4-15,0 0 17 0,0 0 6 0,0 0 17 0,0 0-9 16,0 0-11-16,4 9-2 0,0-7-8 16,-2 2-5-16,11 2-3 0,1-1 6 15,1-1-4-15,9 2 1 0,7-2-1 16,11 0-4-16,14-4 7 0,8-1 3 15,14-6-1-15,15-3 1 0,11-2-3 16,15-4-2-16,12 2-2 0,9-1-6 16,3 1 0-16,8 2 0 0,-6 4-1 0,-5 1-2 15,-3 3 1-15,-18 1-4 0,-7 1-6 16,-17 1 6-16,-10 1 2 0,-19 5-1 16,-14-3 2-16,-19 1 1 0,-15 1-1 15,-11-2-1 1,-7-1-2-16,-2 2 0 0,-7-2 6 15,-9 1-1-15,-3 1-5 0,-8 3-6 0,-2 0-9 16,4 2-5-16,2 0-4 16,9 0-1-16,8-1-13 0,3 1-8 0,5-1-15 15,5 2-39-15,-3-1-34 0,0-4-60 16</inkml:trace>
  <inkml:trace contextRef="#ctx0" brushRef="#br0" timeOffset="2669.58">14639 12697 350 0,'0'0'32'0,"0"0"2"0,0 0-4 15,0 0 28-15,0 0-4 0,0 0-8 0,0 0-11 16,0 0-10-16,-8-8-6 0,12 5-13 16,2 0-2-16,13 0-4 0,0-3 0 15,12 1 0-15,8 1 4 0,11-1 3 16,9 1 6-16,10 0 6 0,9-5 4 15,17 0-5-15,9-4-1 0,18 1-5 16,4-3-8-16,10 2 0 0,5-1-1 16,3 3 7-16,7 1 1 0,-6 3 3 15,-2 4-4-15,-11 3-7 0,-14 0-2 0,-7-1 7 16,-20-1 0-16,-10 4 2 0,-17 2-4 16,-14 3-2-16,-15-3-4 0,-8 2 0 15,-13-1-1-15,-10-2 1 0,-2-2 0 16,-2 0 0-16,-2 1 4 0,-8 1-1 15,0 2 0-15,-5 2-3 0,-6-1-2 16,-3 1-3-16,-5 3-6 0,-2-2-12 0,-6 5-10 16,-5 3-20-16,-5 4-19 15,-11 4-16-15,-4 0-61 0,2-4-102 16</inkml:trace>
  <inkml:trace contextRef="#ctx0" brushRef="#br0" timeOffset="3174.13">14412 13611 359 0,'0'0'125'0,"0"0"-105"16,0 0-7-16,0 0 11 0,0 0 9 15,0 0-8-15,0 0-2 0,0 0-6 16,-43 0-8-16,47 5-5 0,8 2 4 16,7 0 3-16,1-1 5 0,3-1 5 0,6-2-3 15,6 0 1-15,7-2-1 16,7-2 5-16,1 1 1 15,10 0-5-15,12-3-1 0,11-1-6 0,8-4-3 16,6-1-2-16,12 3 0 0,7 1 0 0,12 4-3 16,7-1-3-16,9 1 10 0,-1 1 0 15,6 0-6-15,0-1 5 16,0-1 2-16,-5 5-12 0,-3 3-3 0,-5-2 3 16,-8 4 3-16,-10 2 1 0,-12-1 0 15,-20 2-4-15,-15-3-2 0,-22-3 0 16,-18 1 2-16,-14-2-1 0,-13 1 2 15,-10 0-1-15,-9-3 1 0,-9 4 0 16,-5-3-1-16,-13 0-2 0,-1-3-7 16,-13-1-14-16,0-4-20 0,-6 1-27 15,-2-2-38-15,-2 6-40 0,6 0-90 16</inkml:trace>
  <inkml:trace contextRef="#ctx0" brushRef="#br0" timeOffset="3641.45">14129 14875 588 0,'0'0'6'16,"0"0"-6"-16,0 0 2 15,-56-31 8-15,52 27 28 0,4-1 9 0,4-2-9 16,6-2-25-16,9-2 0 0,6 0 2 16,4-2-5-16,12 4 0 0,2-1-1 0,17 4 2 15,11-1-3-15,5 1 4 16,17 0 6-1,13-3-2-15,11-1-3 0,7 0-3 0,9 1-3 0,11 3-1 0,5 2-1 16,12 3 1-16,9 0-6 0,2 0 11 16,-3 3-5-1,-4 1-1-15,-14 4-1 0,-4 0-4 0,-15 1-7 0,-16 1 7 16,-15 0 2-16,-12 1 1 0,-16 0 0 0,-18-2-3 16,-13-1-1-1,-15-1-1-15,-17-3 2 0,-6 1-1 0,-6-4-14 0,-10 0-5 16,-11 0 5-16,-10-2-23 15,-4 0-29 1,-7 0-14-16,-9 3-15 0,-5-1-54 16,4 2-90-16</inkml:trace>
  <inkml:trace contextRef="#ctx0" brushRef="#br0" timeOffset="4090.54">14106 16116 468 0,'0'0'0'0,"-66"30"-5"0,33-20 5 0,14 1 24 16,5-4 22-16,5-3 10 15,5-1-13-15,4-1-11 0,4-1-19 0,5 1-13 16,1-1 0-16,9 1 0 0,1-1 6 16,7 2 9-16,6 0 7 0,7-1-1 15,7-1-5-15,5-1-5 16,10-3 0-16,14-4-5 0,5 2-1 0,14 0-2 15,10 1 1-15,17 4 4 0,11 2 12 16,7 8-8-16,21 8-3 0,9 2 13 16,20 0-5-16,9 1-16 0,5-2 2 15,-1 1 3-15,-1-2-1 0,-7-1-5 16,-11-1-6-16,-19-9 6 0,-18-6 3 0,-19-2-3 16,-18-12-26-16,-20-5-14 15,-19-9-15-15,-22-7-21 0,-26-10-8 0,-23-11-62 16,-12 0-145-16</inkml:trace>
  <inkml:trace contextRef="#ctx0" brushRef="#br0" timeOffset="4799.26">15727 10907 352 0,'0'0'79'0,"0"0"-17"0,0 0-3 15,0 0 3-15,0 0-16 16,0 0-5-16,0 0 0 16,0 0-9-16,0-23-3 0,0 23-7 0,0 0-8 0,0 0-2 15,0 1-3-15,2 3-3 0,0 0 0 16,2 4 2-16,4 6-1 0,0 4 0 15,-3 4 0-15,-1 5-3 0,-2 1 0 16,-2 2-1-16,2 1-2 0,-2 0 0 16,-2 0-1-16,2-2-3 0,-2 2-14 15,2-6-19-15,-4 0-39 16,2-1-15-16,-5-5-40 0,-3-1-140 0</inkml:trace>
  <inkml:trace contextRef="#ctx0" brushRef="#br0" timeOffset="5759.51">15700 11932 415 0,'0'0'52'0,"0"0"-16"16,0 0-21-16,0 0 13 0,0 0 6 15,0 0 3-15,0 0-3 0,2 0-4 16,-2 0-6-16,-4 0-3 0,0 1-5 16,-5 4-7-16,-7 1-5 0,1 1-2 15,-7 1-2-15,-1 2 2 0,0-1-4 16,-6-1 2-16,0 2 0 0,-4-3-5 16,4 2 4-16,0-4 1 0,4-1 0 0,9-3 0 31,4-1 1-31,-1 0-1 0,7-6 1 15,4-1 0-15,2-5 2 0,0-3 4 0,0-1-3 0,8-3 4 16,7 2 1-16,-1-1-2 0,7 4-3 16,-3 1-1-16,9 1-2 0,2 1 3 0,2 5 1 15,0 2-2-15,0 2-1 0,0 2 2 16,-6 3-2-16,-4 6 3 0,-1 3-4 16,-9 5 0-1,-7 6 0-15,-4 3 1 16,-6 9 1-16,-11 1-1 0,-2 3-1 15,-10-4 0-15,-2-2-1 0,-2-1 0 16,2-2 1-16,2 0-1 0,7-6 1 16,1-5-1-16,9-4 0 0,1-6 13 15,9-3-4-15,0-2-5 0,2 0-3 16,2-1 0-16,4-1-1 0,9-2 0 0,1 0 4 16,11-9 5-16,13-7 6 0,13-6 0 15,5-5-3-15,4-2-3 0,0-2-4 16,0 2-2-16,-2 0-1 0,-10 4-2 15,-11 4-4-15,-12 6-41 0,-10 4-44 16,-11 1-62-16,-6 0-137 0</inkml:trace>
  <inkml:trace contextRef="#ctx0" brushRef="#br0" timeOffset="6708.03">15700 13391 11 0,'0'0'0'0,"0"0"-10"0</inkml:trace>
  <inkml:trace contextRef="#ctx0" brushRef="#br0" timeOffset="7195.05">15607 13023 280 0,'0'0'30'0,"0"0"-13"0,0 0 27 0,-50-41 18 16,44 36 7-16,0 0-8 0,4 1-9 0,0 0-14 15,0-1-8-15,2-1-7 0,0-3 0 16,0-1-6-16,2 0 2 0,6 0 5 15,0-2-17-15,0-1-4 0,11-1 1 16,2 0 1-16,6-1-3 16,8 1 0-16,8-1-1 0,7 2 1 0,3 4-1 15,-1 3 1-15,0 4 0 0,-11 2-1 16,-8 4 0-16,-12 5-1 0,-7 4 0 16,-9 6-1-1,-5 0 1-15,-5 6 4 0,-9 3-1 0,-7 2 0 0,-12 2 0 0,0-2-1 16,-4-1 1-16,0-3-3 15,6-2-1-15,0-5 1 0,8-4-1 0,13-3 0 16,1-5 0 0,5-5 1-16,2 0 0 0,2-2 0 0,0 0 0 0,0 0 0 15,2-3-2-15,9 0-2 16,-5 0 3-16,4-3 1 0,11 2 3 0,-3-3 0 16,7 1 0-16,6 3 2 0,2 2-4 0,0 1 2 15,2 1-1-15,1 7-1 16,-5 2 1-16,-5 1-1 0,-5 3 0 15,-11 0-1-15,-3-2 1 0,-7 4 3 0,-4 1-1 16,-7 2 1-16,-9 0-1 16,-9 5 0-16,-7 1 0 0,-3 0-2 15,-13 3-1-15,3-2-1 0,-7 0-15 0,9 2-15 16,-3-3-27-16,9 0-9 16,5-2-8-16,5-2-59 0,7-5-61 0</inkml:trace>
  <inkml:trace contextRef="#ctx0" brushRef="#br0" timeOffset="7652.5">15692 13825 539 0,'0'0'60'0,"0"0"-3"15,0-56-4-15,0 53 5 0,0 0-13 16,0 2-12-16,0 1-6 0,0 0-6 16,-3 4-10-16,-1 5-6 0,-10 9-2 15,-1 8-1-15,-7 6 0 0,-3 7-2 16,-2 1 2-16,-2 4-2 0,0 1 2 0,-4 0-2 15,2-2 0-15,0 0-2 16,2-6-1-16,6-1 1 0,9-8 2 0,-5-2 0 16,11-6-1-16,4-6 1 0,4 0-2 15,0-6-1-15,0-2-3 0,2-2 3 16,6-2-1-16,9-2 2 0,-5-3-1 16,13-6 3-16,4-3 2 0,4-4-2 15,4-5 0-15,2-1 0 0,9-1 1 16,-3 1-1-16,-5 2 1 0,1 1 0 15,-2 3 0-15,-10 2-1 0,-4 3-6 0,-4 0-27 16,-13 4-9-16,-4 1-31 0,-4 1-8 16,-6 3-11-16,-4-4-34 15,-11 2-90-15</inkml:trace>
  <inkml:trace contextRef="#ctx0" brushRef="#br0" timeOffset="7856.18">15603 13930 523 0,'0'0'64'0,"0"0"-5"15,0 0 12-15,0 0 6 0,0 0-26 0,0 0-10 16,0 0-13-16,0 0-9 0,0 0-12 16,4-26-4-16,8 46 1 0,-2 4 6 15,3 5 4-15,1 5-4 0,-5 8-3 16,7 3-5-16,-3 4-2 0,-5 5 1 16,4-1-1-16,-3 4-1 0,-7-1-16 15,-2 0-21-15,0 1-12 0,-9 1-25 16,-3-1-45-16,2-4-9 0,-3-11-96 15</inkml:trace>
  <inkml:trace contextRef="#ctx0" brushRef="#br0" timeOffset="8423.74">15371 15277 480 0,'0'0'15'0,"0"0"-9"16,0 0-1-16,0 0 45 16,0 0 5-16,0 0-19 0,0 0-13 0,0 0 0 15,-12-29-2-15,26 19-1 0,9 2-3 16,6 0-2-16,4-1-2 0,4 0 0 15,0-1-4-15,9 1-1 0,3-4-3 16,-1 0-2-16,6 0-1 0,-1-3-1 16,-1 4 0-16,2-4 0 0,-9 2-1 0,1 3-2 15,-13-2-19-15,-12 6-23 16,-5 0-28-16,-16 1-26 0,-14 1-85 0,-9 3-91 16</inkml:trace>
  <inkml:trace contextRef="#ctx0" brushRef="#br0" timeOffset="8854.71">15499 15138 739 0,'0'0'34'15,"0"0"-22"-15,0 0-5 16,0 0 20-16,0 0 4 0,0 0-3 0,0 0-5 0,0 0-7 16,0 0-1-16,17 21-5 0,-13-7-5 15,0 3 0 1,0 4-2-16,-4 1 1 0,0 3-2 0,-4 1 0 0,-4 0 0 15,-7 0-2-15,7-4-1 0,-6 0-3 16,3-2 1-16,5-6-4 0,2-1 0 16,0-6 0-16,4-2 0 0,0-4-4 15,0-1-2-15,0 0-7 0,2-3 3 16,4-4 10-16,-2-3 4 0,9-5 1 16,5 1 2-16,3-3 0 0,0-2 0 15,3 1 0 1,3 1 0-16,-2 1 0 0,0 0 2 0,2 3-2 0,4 5 1 15,-2 1 1-15,0 6-1 16,-5 1-1-16,-5 8 1 0,0 6 0 0,-11 5-1 0,-4 1 1 16,-4 5 3-16,-4 4-1 0,-17 2 1 31,-4 0 0-31,-8 2-2 0,-10 2-2 0,0-3-1 0,-3 0-1 16,-4-6-2-16,1-2-8 0,-3-3-11 15,0-5-20-15,7-3-15 0,10-8-3 0,4-3 0 16,6-19-40-16,13-14-69 0,3-8-175 15</inkml:trace>
  <inkml:trace contextRef="#ctx0" brushRef="#br0" timeOffset="9559.57">16862 11118 406 0,'0'0'31'16,"0"0"-19"-16,0 0 16 0,0 0 19 15,0 0-13-15,0 0 3 0,0 0 1 16,0 0-8-16,0 0-7 15,-29 18-6-15,29-17 0 0,0 1-7 0,0 1-2 16,2-2-2-16,6 3 1 0,0 1 2 16,5 0 0-16,7-1 0 0,9-1 0 15,8-2 2-15,7-1 1 0,16 0 3 16,10-3-9-16,15-3 1 0,2 1 8 16,10-4-3-16,8 0-4 0,-4 0-5 15,-3 2 1-15,-9 1-2 0,-13 3 2 0,-16 1-3 16,-10 2-1-16,-19 0-6 0,-15 0 6 15,-14 0 0-15,-2 1 0 0,-4 2 2 16,-10-1-2-16,-7 4-1 16,-4 0-11-16,2-1-3 0,-4 1-10 0,-1-2-21 15,-1 0-12-15,2-1-12 0,10-2 2 16,1-1-18-16,9 0-28 0,3-4-49 16</inkml:trace>
  <inkml:trace contextRef="#ctx0" brushRef="#br0" timeOffset="9890.92">17806 10963 589 0,'0'0'53'0,"0"0"-44"0,0 0 10 16,0 0 35-16,0 0-10 0,-18-55-22 16,18 51-3-16,0-1 3 0,4 3-8 15,2-1-6-15,0 2-6 0,0 0-1 16,7 1 1-16,5 0-2 0,5 0 0 15,2 0 0-15,8 5 1 0,6 1-1 16,0 2 2-16,1 2-2 0,3-1 0 0,-4 2 1 16,1-1-1-16,-13 0 1 0,-5-2-1 15,-5-1 1 1,-11-3-1-16,-6 3 1 0,0 1 2 0,-14 4 14 0,-3 4 7 16,-10 2-7-16,-6 5-6 0,-6-1-3 15,-3 0-2-15,1-2-3 0,4 0-2 16,2 1-1-16,4-3 2 0,8-2-2 15,4 0-4-15,13-2-13 0,0 1-26 16,8-1-33-16,-2-3-38 0,4-2-19 16,-2-5-97-16</inkml:trace>
  <inkml:trace contextRef="#ctx0" brushRef="#br0" timeOffset="13523.24">18366 10747 269 0,'0'0'94'0,"0"0"-36"15,0 0-16-15,0 0 4 0,0 0 0 16,0 0-11-16,0 0-4 0,0 0-7 15,0-23-1-15,2 20 0 0,0 0-1 16,1-1-6-16,1 2-3 0,0 1-3 0,-2 1-3 16,2 0-3-16,2 3-2 0,0 7 0 15,1 8 0-15,-1 7 1 16,-2 13 0-16,4 6 3 0,-6 8 3 16,0 7 3-16,0 1-6 0,-2 5-2 0,5-2 0 15,-5-1-3-15,2-1 2 0,2-9-1 16,-2-4-1-16,4-9-1 0,-4-9 2 15,4-6-2-15,-2-7 0 0,1-6-2 16,-3-6-5-16,-2-2-22 0,2-3-17 16,0-4-12-16,0-8-2 0,-2-10-27 15,0-7-62-15,0-2-164 0</inkml:trace>
  <inkml:trace contextRef="#ctx0" brushRef="#br0" timeOffset="14308.22">18428 10705 316 0,'0'0'71'16,"0"0"-22"-16,0 0 3 0,0 0 3 15,0 0-20-15,0 0-14 0,0 0-6 16,0 0-5-16,0 0 1 0,0-51-4 15,0 48-2-15,5-1-1 0,-1 1 0 16,2-5 1-16,8 2-2 0,1 1 0 16,10-3-1-16,1-1 1 0,12 2-1 15,3-2 2-15,9 1 0 0,14-2 3 0,2 0 0 16,14 0-3-16,3 0-4 0,8 1 0 16,2-1 2-16,4 0-1 0,3 2 0 15,1 0 0-15,0 0 3 0,0 1 0 16,-1 1 2-16,-3-1-1 0,-2 1-5 15,-8 1 1-15,-7-1-1 0,-7 2 4 16,-9 3 1-16,-6-1 1 0,-15 1 2 16,-12 1 4-16,-8 0-5 0,-13 0 3 15,-2 0-1-15,-8-2 2 0,0 2 1 16,0-1 3-16,0 1-5 0,0 0-4 16,0 1-3-16,0 4 1 0,0 1 0 15,0 1-2-15,0 2 2 0,0-1-1 0,0 3-2 16,0 0 0-16,0 3-1 0,0 2 1 15,2 3 1-15,5 4-1 0,-1 2 0 16,0 3 3-16,4 4-1 0,3 3 1 16,-1 5-1-16,5 1 2 0,-1 4-1 15,7 5-2-15,-2 0 1 0,-1 5-3 16,5-4 1-16,-4 0-1 16,-1-1 0-16,1-4 1 0,-2-2-1 0,-3-5 0 15,-3-2 0-15,-3-3-2 0,-4-6 2 16,-2-2 0-16,-2-4 2 0,-2-5-2 0,0-1 1 15,-2-8 1-15,-2 0 0 0,-2-4 0 16,-2 2-1-16,-1-2 2 0,-7-2 0 16,-3-2 1-16,-5 2 0 0,-7-1 2 15,-5 2-1-15,-7-3 1 0,-11-1 0 16,-10-4 1-16,-8 0-2 0,-15-2-5 16,-12 0-6-16,-11 1 6 0,-12-3 0 15,-8 0 0-15,-8 4 2 0,-1 3 1 16,3 2-3-16,-1 4-6 0,5 4-12 0,8 2 5 15,8 0 0-15,17 2 2 16,14 1-4-16,15 0 5 0,14 1 3 16,21-3 0-16,14-1-8 0,15-2-2 15,6-3-23-15,12-1-22 0,9-3-11 0,6-1-4 16,8-4 11-16,4-8-31 0,-4-3-118 16</inkml:trace>
  <inkml:trace contextRef="#ctx0" brushRef="#br0" timeOffset="14922.77">19565 10842 135 0,'0'0'360'0,"0"0"-297"0,0 0-10 15,0 0-14-15,0 0 1 0,0 0-9 16,0 0-9-16,2-23-10 0,-2 23-8 16,0 5-2-16,0-1-2 0,0 2 3 15,0 3 0-15,0 1 3 0,-6 4-1 16,-4-2 0-16,-11 3-1 0,-4 1 2 0,-6 0-3 15,-10 0-2-15,0-2 1 16,-9 1-2-16,0-3 1 0,3 0-1 0,3-6-3 16,9-3-2-16,8-3 5 0,13 1 0 15,4-2 0-15,6-4 1 0,1 0 0 16,3-3-1-16,0 0-1 0,0-5 1 16,7-1 1-16,5-1 1 15,3 1-2-15,5 2 0 0,-1-1 0 0,10 3 0 16,2 2 0-16,2 0 0 0,0 4 2 15,6 0-1-15,-6 4 3 0,9 0-1 16,-9 5-1-16,-9 3 0 0,-5 3-1 0,-9 2-1 16,-5 6 0-16,-8 3 0 0,-11 3 2 15,-7 2 0-15,-12 4-1 0,-4 0-1 16,-6 1 0-16,-7 0 0 16,5-2 0-16,5-4 0 0,5-4 1 0,8-3 0 15,9-7 1-15,9-2 0 16,5-4 1-16,2-3-2 0,2-2-1 0,2 2-1 15,9-1-1-15,5-2 0 0,3 0 2 16,14-2 0-16,6-5 1 0,9-1 2 16,5-3-2-16,5 0 0 15,6-4-1-15,2 2-12 0,3 0-47 0,-3-1-42 16,0 1-92-16,-10-2-253 0</inkml:trace>
  <inkml:trace contextRef="#ctx0" brushRef="#br0" timeOffset="15851.81">20241 11005 371 0,'0'0'45'0,"0"0"-20"0,0 0 0 0,0 0 9 0,0 0-1 0,0 0-5 16,-4-4-4-16,4 4-6 0,0 0-4 15,0 0-2-15,0 0-1 0,0 0-5 16,0 0 1-16,0 0-3 0,6 0-1 16,5 0 1-16,1 3 1 0,11-2 5 15,6-1 4-15,4-1 1 0,8 1 3 16,7-3-2-16,10-2-4 0,10 2-2 16,12-1 0-16,15 0 3 15,13-1 0-15,10 1-3 16,6-1-4-16,6 1 1 0,9 0-1 15,3 0 1-15,1 0 0 0,-1 2-7 16,-3-1-3-16,-11 1 3 16,-8 2 1-16,-13-1 2 0,-13 1-2 0,-10 0 3 15,-24 2-4-15,-12-1-5 0,-19 0 4 16,-17-1 1-16,-8 2 0 0,-4-2 2 16,-6-2 3-16,-2-1 5 0,-11-3-10 15,-6 1-2-15,-4-1-26 0,-12 0-23 16,-4 0-19-16,-1 0-12 0,-6-2-47 15,9 0-43-15,8-2-153 0</inkml:trace>
  <inkml:trace contextRef="#ctx0" brushRef="#br0" timeOffset="16198.66">22197 10647 449 0,'0'0'101'16,"0"0"-45"-16,0 0-16 0,0 0 14 15,0 0-14-15,0 0-21 0,0 0-11 16,0 0-3-16,-2-4 2 0,12 9 7 0,13-2 2 16,-3 4-6-16,9 2 1 0,6 0-2 15,9 2-3-15,3 2-3 16,9 1 0-16,-2 1 0 0,6 3-2 16,-2 0 2-16,-4 3-3 0,-5 0 0 0,-5 2 0 15,-11-3 1-15,-11-1 1 16,-5 0-2-16,-7-4 2 0,-6 0-2 0,-4-1 2 15,-6 2 2-15,-12 4 3 0,-3 3 3 16,-8 5-3-16,-12 1-3 0,-7 2 0 16,1 1-2-16,-3-3 1 0,4-1-2 15,3-2 1-15,4-1-2 0,10-1-1 16,4-4 1-16,6-4-10 0,11-2-12 16,-2-4-15-16,8-2-2 0,0-4-28 0,2-2-6 15,6-2-20-15,8-5-35 0,3-9-36 16</inkml:trace>
  <inkml:trace contextRef="#ctx0" brushRef="#br0" timeOffset="16485.8">23104 10621 708 0,'0'0'35'0,"0"0"-32"0,0 0-3 15,0 0 0-15,0 0 2 16,0 0 3-16,0 0 7 0,0 0 5 0,21 52-1 16,-15-34-4-16,4 5-1 15,5 5-2-15,-9 2-2 0,0 7 1 0,3 4-5 16,-3 6-1-16,0 3-1 0,-4 1 1 16,4 0-2-16,-2-6 0 0,3-6 0 15,-1-8-11-15,2-9-16 16,-4-6-17-16,-2-6-7 0,-2-4-14 15,0-5-21-15,-6-1-49 0,-4-3-83 16</inkml:trace>
  <inkml:trace contextRef="#ctx0" brushRef="#br0" timeOffset="17018.87">22924 10516 594 0,'0'0'14'0,"0"0"1"15,0 0 10-15,0 0-7 0,0 0-13 0,0 0 3 16,69-42 14-16,-32 36 0 0,10 2-4 16,11-2 0-16,10 2-2 0,17-4 1 0,4 1-4 15,12-3-6-15,11-1-6 0,-2 1-1 16,9-3 1-16,-7 0 0 16,10 0 1-16,-12 1 1 0,1 3 0 15,-12 1-3-15,-12 4 0 0,-16 3-2 0,-18 1 2 16,-18 1 0-16,-12 2 1 0,-13 0 4 15,-7 1 4-15,-3 1-2 16,0 2-1-16,-5 7 1 0,1 1-2 16,-8 6 0-16,-3-1-1 0,5 5-2 15,-9 2 2-15,5 4 3 0,-3 0-2 16,7 2-2-16,-4 4-1 0,3 1-1 0,5 2 1 16,-6 3 0-16,6 3-2 0,-1 2 0 0,5 3 1 15,2 1-1-15,2 0 1 16,7-1-1-16,3-1 2 0,-6-3-2 15,7-3 0-15,-1-2 1 0,-4-8-1 0,-2 0-2 16,1-6 2-16,-3-5 0 0,-2-4-1 16,-2-3 1-16,0-3 2 15,-8 0-1-15,-5-5 0 0,-10 2 1 0,-5-6 0 16,-18 0 0-16,-6 0-1 0,-14-4 1 0,-10 0-1 16,-5 2 0-16,-12 0 0 0,-4 5-1 15,0 1 0-15,0 4-4 0,6 0-5 16,10 2 4-16,5 1-9 15,9-3-8-15,16-4-4 0,11 1-12 0,12-5-19 32,9 1-7-32,9-4 1 0,8-1-44 0,2-6-28 0,0-7-79 0</inkml:trace>
  <inkml:trace contextRef="#ctx0" brushRef="#br0" timeOffset="17301.8">23567 10771 415 0,'0'0'123'0,"0"0"-119"0,0 0 0 16,0 0 25-16,0 0 16 0,0 0-13 16,0 0 2-16,0 0 6 15,-27 2-9-15,27-2-10 0,2 0-7 0,7 0-6 16,-3 0 1-16,4-1 1 0,11-2-2 15,0-1-4-15,10-1 0 0,8-5-2 16,8-1-1-16,11-2 0 0,0 1 0 16,6-1 0-16,-2-2-1 15,-6 2-16-15,-15 1-44 0,-10 0-21 16,-12 2-21-16,-17-3-51 0,-6 3-87 0</inkml:trace>
  <inkml:trace contextRef="#ctx0" brushRef="#br0" timeOffset="17710.5">23656 10624 480 0,'0'0'61'0,"0"0"-22"16,0 0 12-16,0 0-3 0,0 0-26 16,0 0-17-16,0 0 0 15,-45 53 7-15,47-38 9 0,4 4-1 0,-2 2 1 16,0 1-3-16,-2 1-4 0,2 2-6 0,3-2-2 16,-3 1-3-16,4-1 0 15,-6-3-1-15,0-4-2 0,-2-2 1 0,2-4 1 16,-2-1-2-16,0-4 1 15,0 0-1-15,0-2 1 0,2 0 0 16,-2 0-1-16,0-2 0 0,0-1 0 0,0 0 0 16,0 0 2-16,0-5 1 0,4-2 2 15,1-5 2-15,3 0 4 0,4-5-3 16,-4 3-4-16,13 0 2 0,0 2-5 16,6 0 0-16,4 3 0 0,2 5-1 15,2 1 0-15,-2 3 2 16,0 3-2-16,0 4 2 15,-4 6-2-15,-2 2 4 0,-8 4 0 0,-5 3 0 0,-6-3-2 0,-2-1 0 16,-6-1 0-16,0-2 0 16,-10 1 0-16,-4-1 2 0,-11 1-2 0,-10 0 0 15,-11 0 0-15,1-3-1 0,-3-1-2 16,-1-3-1-16,3-1-10 0,-8-5-17 16,3 0-19-16,-3-1-41 15,4-1-33 1,3 0-72-16,12 0-161 0</inkml:trace>
  <inkml:trace contextRef="#ctx0" brushRef="#br0" timeOffset="18937.89">16841 12154 193 0,'0'0'80'0,"0"0"-31"15,0 0-8-15,0 0-1 0,0 0-13 16,0 0-1-16,2 1 1 0,-2 2 1 0,0 0-8 16,0-2-6-16,0 2 2 0,0-2-1 15,2 1 0-15,0 2-3 0,2 0 1 16,-2 0-2-16,7 1-1 0,5-1 3 16,-2 1 1-16,11-1 1 0,4-1 1 15,6-1 1-15,8 0 1 0,5 0-2 16,8-3-3-16,8 1-2 15,6 0 3-15,4-1-1 0,7 2-6 0,3-2-2 16,3 2 1-16,4 0 4 0,2 0-4 16,-2 2-1-16,-4-2-1 15,-3 4-4-15,-7-2-4 0,-9 1 4 0,-10-1 0 16,-13 1 0-16,-14 1 2 16,-10-1-1-16,-9-4 0 0,-6 1-1 0,-4-1 2 0,0 0 0 15,0 0 3-15,0 0 2 0,0 0-3 16,0 0-2-16,-2 0 2 0,-2 0-2 15,-2-2 0-15,2-1-2 0,-5 0-3 16,5-2-6-16,-2 2-3 0,2-2-2 0,-2 1-5 16,4 2-2-16,0-3-8 15,-3 0-8-15,3 0-6 0,-2-1-7 16,2-1-31-16,0-3-26 0,2-5-44 16,-2-1-113-16</inkml:trace>
  <inkml:trace contextRef="#ctx0" brushRef="#br0" timeOffset="19362.84">18060 11914 166 0,'0'0'71'0,"0"0"-36"0,0 0 6 15,0 0 10-15,0 0 6 0,0 0-16 0,-53-8 7 16,49 11 0-16,-1-1-3 15,3-1-7-15,2-1-13 0,0 0-9 0,0 0-9 16,4 3-3-16,3 1-3 0,3 3 1 16,7 0 2-16,1 1 5 0,7 2 4 15,8-1 8-15,4 0-1 0,5-2-4 16,5 0-3-16,1 1-4 0,3-2-4 16,-3 4-2-16,4 0 1 0,-7 1-3 0,-2 5 3 15,-3-2-2-15,-7 4 1 16,-10-1 0-1,-5 0-2-15,-5-1 2 0,-7-1-2 16,-4 2 1-16,-2 0 2 0,-8 3 1 0,-7 3 2 0,-4 2 7 0,-5 1-7 16,-7 4-4-1,-4 0 1-15,-7 0-2 0,3 2-2 0,0-3 1 0,1 1 0 16,1-3-1 0,2-3 1-16,2 0-2 0,6-3 1 0,2-1-2 15,7-5-13-15,1-3-7 0,11-5-11 0,4-3-5 16,2-1-14-16,0-3-6 0,4 0-23 15,6-6-22-15,9-9-11 0,-2-2-67 16</inkml:trace>
  <inkml:trace contextRef="#ctx0" brushRef="#br0" timeOffset="19741.14">18900 11904 396 0,'0'0'114'0,"0"0"-60"15,0 0-19-15,0 0 10 0,0 0-5 16,0 0-16-1,0 0-10-15,0 0-6 16,4-5-1-16,2 14 0 0,-2 2 5 0,6 4-1 0,-3 4 0 0,-5 4-3 16,2 4 0-16,4 5-1 0,-6 3 0 15,4 5-2-15,-1 1-3 0,-1 4-2 16,-4 3 1-16,2-1-2 0,-2-3 2 16,0-6-1-1,0-3 0-15,-2-4 0 0,0-5-9 0,2-4-15 0,-5-8-19 0,3-4-15 16,-4 0-9-16,6-6-43 0,-6-2-36 31,2-2-85-31</inkml:trace>
  <inkml:trace contextRef="#ctx0" brushRef="#br0" timeOffset="20372.4">18792 11860 491 0,'0'0'47'0,"0"0"-26"0,0 0 14 16,0 0 13-16,0 0-34 0,0 0-12 15,0 0 0-15,0 0 4 0,0 0 4 16,4 5 7-16,15-6 0 0,12-3-1 16,6-1-1-16,13-2-5 0,8-1-2 15,10-1-3-15,4-2 0 0,9-1-1 0,8 1-2 16,6-1 0-16,2 3-1 15,0 3 2-15,2 1-1 0,-2 3 1 16,-1 0-3-16,-3 1-1 0,0 1 1 0,-7-2 4 16,-13 2 0-16,-7 0 0 0,-12 3 0 15,-13 3 5-15,-10 1-2 0,-6 1-2 16,-11 0 1-16,1-1 2 0,-7 1-1 16,-2 1-2-16,-2 1-1 0,1 3-2 15,-3 0 2-15,-2 5-2 0,0 0 1 16,0 5-2-16,-7 4 2 0,3 3 0 15,0 4 0-15,-2-1 4 0,2 4 0 0,2 3-5 16,0 1 1-16,2 3-1 0,0-2-1 16,4 2-1-16,4 0 1 15,-2-2 0-15,7 0-1 0,-3 0 1 0,0-3 0 16,-1-2-1-16,-3-3 0 16,0-5 1-16,-2-1-1 0,-4-6 1 0,0 0-1 15,0-8 1-15,-6 1-1 0,-6-1 3 16,-3 0-1-16,-10-3 0 0,-8-1 0 15,-8-2 1-15,-13-3-3 0,-8 0-3 16,-12-2 3-16,-13-2 0 0,-8-1 0 0,-9 1 1 16,-3-1 0-16,4-2 0 15,3 1 0-15,5-1 3 0,15 0-2 0,3 2-2 16,13-1-4-16,10 1 1 16,9 1 3-16,8-1 0 0,6-1-4 0,10 1-8 15,2 0-8-15,11 0-3 16,0 1-5-16,6-1-16 0,2 1-12 0,0 1-4 15,8-2-12-15,-2 0-71 0,7-4-3 16,3-3-54-16</inkml:trace>
  <inkml:trace contextRef="#ctx0" brushRef="#br0" timeOffset="20671.02">19478 12237 319 0,'0'0'253'0,"0"0"-208"15,0 0-8-15,0 0 17 0,0 0 9 16,0 0-18-16,5-57-9 0,-3 55-10 16,0 1-5-16,-2 0-5 0,0 1-6 15,0 0-3-15,2 0-1 0,-2 4-5 16,2 2-1-16,0 4 1 0,0 2-1 15,2 3 1-15,-2 6 1 0,0 1-2 0,0 6 1 16,0 6 0-16,0 0 0 16,-2 2-1-16,0-2-3 0,3-2-18 0,1-4-2 15,-2-4-21-15,0-4-22 0,2-5-36 16,-4-5-24-16,0-5-97 0</inkml:trace>
  <inkml:trace contextRef="#ctx0" brushRef="#br0" timeOffset="21238.03">20293 12232 47 0,'0'0'279'0,"0"0"-223"16,0 0-21-16,0 0 8 0,0 0 8 0,0 0-11 15,0 0-10-15,0 0-5 0,-8-11 1 16,8 12-7-16,-2-1-1 16,2 1-6-16,-2-1-3 0,-1 0 2 0,3 2-1 15,0-2-2 1,0 0 0-16,0 1-2 0,0 0-4 0,5 2-1 0,1 1 0 16,6-1 2-16,5 0 6 0,8-4 1 15,10 1 5-15,8-2 3 0,13-5-5 16,8 0-1-16,12-1-4 0,7 4-7 15,6-2 0-15,4 4-1 0,0-1 1 16,2 0 0-16,-4 2 0 0,-4-2 1 0,-4 2-1 16,-9 1 3-16,-8-2-3 0,-8 1-1 15,-10 1 0-15,-13 0-4 0,-10 0 3 16,-15 0 1-16,-6 0 1 0,-4 0-1 16,-2 0 3-16,-4-3 1 0,-5-3-4 15,-9-1-14 1,-7 0-20-16,0-1-10 0,-2 1-6 0,0 0-11 0,0 2-31 0,4-1-9 15,5 0-1-15,5-1-67 16</inkml:trace>
  <inkml:trace contextRef="#ctx0" brushRef="#br0" timeOffset="21655.52">21298 11848 478 0,'0'0'66'0,"0"0"-4"0,0 0-13 16,0 0 4-16,0 0-19 0,0 0-19 15,0 0-8-15,0 0-4 0,-40-16 0 16,40 19 0-16,6 1-3 0,1 2 2 16,3 2 3-16,2 1 5 0,9-2-2 0,6 2 1 31,4 2 0-31,8-3 0 0,7 3-1 0,7-1 0 0,3 1-7 0,2 1 0 15,4 2-1 1,-2 0 1-16,2 0-1 0,-4 0 2 16,-13 0 0-16,-5 0-1 15,-11-1-1-15,-11 2 2 0,-9-2-1 0,-5 1 1 0,-4 2 2 0,-2 3-2 0,-9 5 4 16,-14 3 1-16,-3 4-1 16,-10 1-2-16,-3 1 0 15,-13 1 1-15,3-2-3 0,-1-2-1 0,8-4 1 16,5-2-1-16,6-2-1 15,10-4 0-15,5-4 0 0,7-3-7 0,3-2-13 0,0-4-15 16,4-2-1-16,0-1-20 16,4-2-12-1,0-3-13-15,4-6-45 0,4-3-77 16</inkml:trace>
  <inkml:trace contextRef="#ctx0" brushRef="#br0" timeOffset="21948.44">22215 11831 644 0,'0'0'20'16,"0"0"-4"-16,0 0 0 0,0 0 4 15,0 0 1-15,0 0 5 0,0 0-2 0,27 50-2 16,-21-32-4-16,1 6-2 15,-1 5-1-15,-6 2-7 0,2 6 2 0,-2 3-3 16,-2 4-3-16,-4 5-2 16,-1 1 0-16,-1 2-2 0,6-9-2 0,-4-5 1 15,4-7 0-15,0-7-8 16,2-8-8-16,0-6-11 0,0-4-13 0,0-3-15 16,2-1-9-16,-2-2-25 15,6-6-52-15,-2-5-118 0</inkml:trace>
  <inkml:trace contextRef="#ctx0" brushRef="#br0" timeOffset="22485.54">22184 11836 682 0,'0'0'3'0,"0"0"1"0,0 0 5 15,0 0 10-15,0 0-15 0,0 0 1 16,54-28 7-16,-21 24 6 0,2-1-4 15,11-1 2-15,10 2-1 0,6-3-7 16,10-1 1-16,13 2 5 0,-1 0-7 16,7 4-2-16,4-1-3 0,1 1-2 0,1 1 3 15,-8 1-1-15,0 1 1 0,-5 1-1 16,-9 1-2-16,-11 4-5 16,-13 1 4-16,-7 3 1 0,-19-4 1 15,-9 2 3-15,-3-3 1 0,-7 1 0 16,0 1 2-16,-4 2 0 0,-2 1 3 0,0 2-2 15,-2 1 1-15,-4 4-2 16,0 2-2-16,-1 4 1 0,1 5-5 0,-2 2 2 16,-4 4 0-16,1 6-1 0,7 2 1 15,2 3-3-15,2 0-2 0,0 1 2 0,0 1 0 16,0 0 0-16,4-2 0 16,2-3 0-16,1-3 0 0,-3-5 0 0,2-9 0 15,-4-3 0-15,0-7 2 0,-2-2-2 16,-2-5 0-16,-8-2 2 0,-3-1-1 15,-3-2 0-15,-9-2 1 0,-12-1-2 16,-13-2 1-16,-6-6 0 0,-12-3-1 16,-6-1 0-16,-9 0 0 0,-6-3-2 15,-4 5 0-15,6 2-3 0,2 5 0 16,13 2 3-16,4 0 1 0,10 2-2 0,17 2-5 16,8 0-7-16,2 1-11 0,8 0-10 15,0 1-24-15,4 2-11 0,-3-3 0 16,1-1-48-1,0-1-24-15,3-2-40 0</inkml:trace>
  <inkml:trace contextRef="#ctx0" brushRef="#br0" timeOffset="22863.43">22943 11986 690 0,'0'0'36'16,"0"0"-13"-16,0 0 8 0,0 0 3 16,0 0-14-16,0 0-5 0,0 0-1 15,0 0-1-15,-2-1-6 0,-6 10-4 16,-3 2 2-16,-11 3-3 0,-9 3 1 16,-5 2 0-16,-3 2-2 0,-2 3 1 15,-1 0-2-15,5 1 0 16,4-1 0-16,8 0-1 0,5-4 0 0,5-1-6 15,5-5 2-15,8-3-4 0,0-3 1 0,2-3 2 16,2-1 3-16,4-2 0 0,4-2 2 16,5 0-2-16,10-3 3 0,-1-2 1 15,10-2 1 1,9-3-2-16,-2-2 0 0,7-2 1 0,-3 1 0 16,-5 1 0-16,-3-2-1 0,-6 4-11 0,-4 1-32 15,-13-1-23-15,-6 3 5 0,-3-2-3 16,-5 0-20-16,-13 0-18 0,-3 0-48 15,-1 1-69-15</inkml:trace>
  <inkml:trace contextRef="#ctx0" brushRef="#br0" timeOffset="23021.7">22912 12067 57 0,'0'0'198'0,"0"0"-86"0,0 0-12 15,0 0 0 1,0 0-23-16,0 0-19 0,0 0 0 0,0 0-14 0,0 0-16 0,-10-20-7 16,12 30-6-16,2 2-7 0,4 8 11 15,0 1-6-15,-3 2-4 0,-1 2-4 16,-4 0 0-16,2 2-3 0,-2 0-1 15,0 2 0-15,-2-1-1 0,-2-3-17 16,1 0-23 0,-1-4-15-16,0-4-47 0,2-5-20 15,0-9-105-15</inkml:trace>
  <inkml:trace contextRef="#ctx0" brushRef="#br0" timeOffset="23446.62">23838 12066 330 0,'0'0'75'0,"0"0"-41"0,0 0-3 0,0 0 23 16,0 0-4-16,0 0-7 0,0 0-3 16,0 0-4-16,0 0-1 0,-17 12-4 15,17-12-9-15,-2 1-4 0,0-1-7 16,-4 0-2-16,4 0-3 0,-2 0-2 16,2 1-2-16,0-1 0 0,0 2-1 15,2-1-1-15,0-1 1 0,0 2 1 16,4-1-2-16,2 0 0 0,9 0-1 15,3-1 1-15,17 0 4 0,11-6 2 0,14-3-1 16,8 2 0-16,6-1-2 0,17 1 0 16,0 4-1-16,15-1-2 0,-1-1-5 15,-2-1 4-15,-1 2 1 16,-9 0 0-16,-19 1-24 0,-10 1-20 0,-10 0-10 16,-17 1 0-16,-18 1-16 0,-9-2-37 15,-12 1-27-15,-16-1-76 0</inkml:trace>
  <inkml:trace contextRef="#ctx0" brushRef="#br0" timeOffset="23808.23">24913 11740 478 0,'0'0'50'0,"0"0"5"15,0 0-11-15,0 0 22 0,0 0-13 16,0 0-12-16,0 0-3 0,0 0-5 16,10-32-8-16,-12 34-9 0,-2 4-6 15,4 1-6-15,-4 5-1 0,-6 3 0 16,3 0 0-16,1 6 2 0,4-2 0 16,0 5-2-16,2 1 1 0,2 0-1 15,0 2 0-15,2 0 1 0,5 4-1 16,-1 2 2-16,-2 1-5 0,0 5 3 0,0 1-1 15,7 1-2-15,-7 2-1 16,2-1 0-16,3-2 2 0,-1-1-2 0,-4-6 1 16,0-3-5-16,1-10-12 0,-3-2-6 15,-2-5-13-15,4-5-24 0,-6-1-31 16,0-6 5-16,0-2-11 0,0-8-44 16,0-5-60-16</inkml:trace>
  <inkml:trace contextRef="#ctx0" brushRef="#br0" timeOffset="24361.88">25027 11792 655 0,'0'0'31'16,"0"0"-29"-16,0 0-2 0,0 0 0 0,0 0 5 15,0 0 10-15,0 0 15 0,53-6 1 16,-28 0-5-16,8 3-6 0,7-2-3 15,1-2-5-15,17 2-3 0,4-2 4 0,6-1-5 16,4-1-1-16,5-1-3 16,8 0 0-16,-7-1-2 0,7 2 0 0,-9 0-1 15,3 1 2-15,-1 5-1 16,-9-2-2-16,-7 2-2 0,-17 1 0 0,-6 0 2 16,-12 2 0-16,-8 0 0 0,-11 0 0 15,-8 0 0-15,0 0 1 0,0 1 2 16,-2 1 6-16,-4 3-2 0,-2 5-5 15,-3 5 0-15,5 4 0 0,-6 2-2 16,-5 4 3-16,7 2-3 0,-5 2 2 16,5 3-1-16,4 5 1 0,0 3 0 15,4 5-2-15,2-2 4 0,0 3-2 0,0 4 1 16,6 3-3-16,2-1-1 0,2-2 1 16,7 0-1-16,-5-1 1 0,7-5 0 15,-9-2 0-15,3-8-1 16,-1-4 1-16,-8-3 1 15,-2-7 0-15,-2-5-1 0,0-3 2 0,-4-4-2 16,-14 0 2-16,1-4-1 0,-12-1 2 0,-6 0-2 16,-15-3 0-16,1 0 1 0,-15-6-2 15,-3-2 2-15,-7 0-2 0,-11-4 0 16,1 0-1-16,-10 1-8 0,4 1-5 0,13 6 5 16,5 2 6-16,20 2-3 15,11 1-3-15,14 5-14 0,6-1-13 0,11 0-13 16,10 0-21-16,0 0-3 0,0 1-25 15,8-4-35-15,9-2-16 0,-7-10-87 16</inkml:trace>
  <inkml:trace contextRef="#ctx0" brushRef="#br0" timeOffset="24675.64">25595 11930 333 0,'0'0'137'0,"0"0"-132"15,0 0 3-15,0 0 54 0,0 0 4 16,0 0-22-16,0 0 1 0,0 0 4 16,-35 13-9-16,35-13-20 0,2 0-10 15,6 0-6-15,1 0 2 0,3 1 5 0,9-1 2 16,3-1-3-16,7-3-4 0,9-2-2 15,-1-2-1-15,13 1-1 0,-7 1-2 16,-6-3 0-16,-1 2-12 0,-12-2-29 16,-3 2-28-16,-17 2-8 0,-6-1-12 15,0 1-30-15,-16-2 4 0,-1 0-52 16</inkml:trace>
  <inkml:trace contextRef="#ctx0" brushRef="#br0" timeOffset="25055.65">25661 11881 415 0,'0'0'61'0,"0"0"-1"0,0 0 18 0,-49 13-22 0,49-10-21 16,0 2-9-16,0 1-11 0,0 2-5 0,-2 5 5 16,2 2 6-16,0 2-3 0,0 1-3 15,-3 3-6 1,3 4-2-16,-4-2 0 0,0 4-2 0,-2-2-2 16,-2-1-3-16,2-3 0 0,3-2 2 0,-3-4-2 15,-2-3 1-15,4-5-1 0,2-3 1 16,2-4 0-16,-2 0-1 15,2 0 0-15,0 0 1 0,0 1 2 0,2-1-2 16,0-4 0-16,2-3 6 0,6-3 0 16,-3-3-1-16,7-3-2 0,5-1 0 0,1-1 0 31,-1 3 0-31,6 5-3 0,-3 2 0 16,-1 3-1-16,4 5 0 0,4 0 1 15,-4 2 0-15,2 6 0 0,-3 3 1 16,5 3-1-16,-2 0 0 0,-8 5 1 15,-1 0-2-15,-3 3 2 0,-3-1-2 16,-8-2 0-16,-4-2 2 0,-8-1-1 0,-13-2 1 16,-8-2 1-16,-8-2 1 15,-4-3-4-15,-15 0-7 0,7-6-19 16,-5-1-13-16,-4-1-30 0,8-7-54 16,-1 0-117-16</inkml:trace>
  <inkml:trace contextRef="#ctx0" brushRef="#br0" timeOffset="26582.72">17027 13188 1 0,'0'0'19'16,"0"0"5"-16,0 0 1 0,0 0 5 0,0 0-1 16,0 0 5-16,0 0 3 15,0 0 12-15,-21 19 5 0,19-19-12 16,2 0 5-16,-2 0-2 0,-2 0-8 0,2 0-3 15,2 0-3-15,-2 0 0 0,2 0-3 16,0 1-6-16,0-1-5 0,0 0-6 16,0 0-1-16,0 0-2 0,0 0-3 15,0 0-1-15,0 2 2 0,0 0 1 16,0 0 0-16,0 1 2 0,2 0 5 16,4 0 1-16,2 1-4 0,1-1-2 15,1 0 0-15,11 0 1 0,-1 0 0 16,7 0 1-16,10 0-4 0,7 2 2 15,5-3-1-15,13 1 3 0,5 0-2 16,9-2-1-16,7 1 0 0,10-1 0 0,4-1 0 16,4 3 1-16,5-3 0 0,-1 5-3 15,5-2-6-15,-7 1-4 16,-2 2 4-16,-8-2 3 0,-4 1 0 0,-8-1 2 16,-13 1 0-16,-8-1 0 0,-10-2-1 15,-11-1-1-15,-8-1-2 0,-11 0 3 16,-9 1-1-1,-5-1 0-15,-4 0-1 0,-2 0 2 0,0 0 2 0,0 0-1 16,0 0 2-16,0 0-1 0,0 0-4 16,-2 0 0-16,0 0 0 0,-4-2-2 15,0-1-1-15,-3 3-7 0,-1-1-7 16,-2 1-3-16,-5 0-4 16,3 2-12-16,-1 2-5 0,-1 1-15 0,1-1-13 0,-1 2-4 15,5 0-34-15,-3 0-28 16,8-5-74-16</inkml:trace>
  <inkml:trace contextRef="#ctx0" brushRef="#br0" timeOffset="26980.33">18633 13100 516 0,'0'0'45'0,"0"0"1"0,0 0-6 0,0 0-1 15,0 0-22-15,0 0-10 0,0 0 4 16,0 0 5-16,-14 12-1 0,22-9-1 16,2 3 3-1,3-1 1-15,5-1-4 0,3 3-2 16,6 0 0-16,4-1-1 0,4-2-3 16,10 0-5-16,1 2 0 15,8 0 0-15,-5 3-3 0,1 3 1 16,-7 0 0-16,-1 0-1 0,-14 0 0 0,-5-2 0 15,-10 0 2-15,-7-2-1 0,-2 1-1 16,-4 0 2-16,-6 4 0 0,-11 5 4 16,-6 4-2-16,-8 6 1 0,-10 0-2 15,0 0-2-15,-5 1-1 0,3-3 2 16,6-2-2-16,4-3 1 0,4-2 0 16,6-3-1-16,8-1-8 0,3-1-9 15,4-2-4-15,2-3-6 0,4 1-9 0,2-4-17 16,0 0 3-16,4-1-10 15,8-5-25-15,0 0-34 0,3-14-47 0</inkml:trace>
  <inkml:trace contextRef="#ctx0" brushRef="#br0" timeOffset="27309.15">19460 13068 512 0,'0'0'14'0,"0"0"15"15,0 0 1-15,0 0 22 0,0 0-6 16,0 0-6-16,0 0-3 0,0 0-11 16,6-32-10-16,0 40-6 0,0 5-2 15,1 5 0-15,1 5 1 0,-2 4 1 16,0 1-4-16,1 4 1 0,-7 3-4 15,4 4 0-15,-4 6 0 0,0 1-2 16,-9 4 0-16,1 0-1 0,2-3 1 16,-2-8-1-16,1-7-7 0,1-7-8 0,4-7-7 15,-2-8-14-15,4-8-9 16,0-2-23-16,-2 0-10 0,2-6-26 0,0-6-14 16,0-4-135-16</inkml:trace>
  <inkml:trace contextRef="#ctx0" brushRef="#br0" timeOffset="27830.28">19569 13100 479 0,'0'0'32'15,"0"0"8"-15,0 0-5 0,0 0 2 0,0 0-18 16,0 0-11-16,0 0-4 0,0 0 3 16,0 0 3-16,19-49 2 0,2 45 1 15,6-4 2-15,12-1 6 0,6-3-2 16,11-1 0-16,6-3-4 0,8 1-4 15,7 0-5-15,-1 1-2 0,3 3-3 16,0 3 4-16,-7 6-2 0,-4 1 3 16,-4 2 3-16,-6 6 0 0,-8 1-3 15,-7 2-1-15,-8 0-1 0,-6 3-3 16,-10 1 2-16,-3 2-1 0,-5 0 2 16,-5-1 2-16,-2 0 0 0,-2 2 3 0,0 3-1 15,0 1 2-15,-2-1-4 16,0 4 0-16,0-1-3 0,0 6 1 15,2 2-1-15,-2 0 0 0,0 4-2 0,0 3 2 16,0-1-1-16,0 1-1 0,0-2 1 16,2 1-2-16,-2-2 2 0,0-3-1 15,0 2-1-15,4-4 1 0,-2 2-1 16,3-2 0-16,-3-3 0 0,0-3 1 16,-2-4 0-16,0-3-1 0,0-4 0 15,-4-5 1-15,-9-1 2 16,-5 3-2-16,-11-3 0 0,-6 0 1 0,-9-3 1 0,-8-3-3 15,-10-1 1-15,-12 2-1 0,-7-5-1 16,-10 0-5-16,-6 3-5 0,-6 0 9 16,4 0 2-16,2 6 0 0,8 0 0 15,18 2 0-15,18 1 0 0,11-3-4 16,22-3-3-16,7-3-6 16,11 2-12-16,2-2-17 0,2 0-32 15,9 0-23-15,1-2 21 0,2-7-20 0,3-5-35 16,-5-2-134-16</inkml:trace>
  <inkml:trace contextRef="#ctx0" brushRef="#br0" timeOffset="28334.69">19989 13306 501 0,'0'0'159'0,"0"0"-139"0,0 0-19 15,0 0 0-15,0 0 17 0,56 9 8 16,-44-9 1-16,-3 0 0 0,-5 1-2 16,0 1-8-16,-4 1-6 0,0 0-5 0,-8 3 1 15,-5 3 2-15,-8 0-1 0,-3 3-5 16,-9 1-1-16,-7 2-1 16,-1-3-1-16,0-1-2 0,-3 0-5 0,11-2 2 15,4-1 2-15,9-3 0 0,7-2 1 16,9-3 0-16,4 0 0 0,0-3-1 15,0-4-2-15,4-4 1 16,4-1 3-16,1-6-1 0,9-5 1 0,1 2 0 16,4-1 0-16,3 3 1 0,-1 5 0 15,-2 3-3-15,2 6 2 0,-7 2 1 0,-1 3-1 16,-5 0 1-16,-1 3-1 0,-5 5 0 16,-6 4 1-16,0 6 1 0,-12 6 0 31,-5 6-1-31,-8 4 1 0,-8 2-1 0,0-3-3 0,2-5 3 0,2-3 0 31,8-3 1-31,3-3 1 0,7-3-1 0,7-1 2 0,4-2-2 0,0-2-1 16,4-2 0-1,5-1-1-15,5-1 1 0,3-3 0 0,10-3 1 0,6-1-1 16,4-7 0-16,8-4 1 0,5-6-1 16,2-2-13-1,6-1-38-15,-1-1-39 0,1-2-45 0,-4-2-72 16</inkml:trace>
  <inkml:trace contextRef="#ctx0" brushRef="#br0" timeOffset="28579.27">20529 13365 674 0,'0'0'26'0,"0"0"0"16,0 0-8-16,0 0 0 0,0 0-9 15,0 0-5-15,0 0 13 0,0 0 7 16,0 0-4-16,31 24-4 0,-9-22-2 16,7-2-2-16,11-1 1 0,7-5-3 15,11-2-2-15,8-2-4 0,11-2-2 16,7 1-1-16,5 0 0 0,4 0 0 0,4 1-1 16,-4 3-24-16,-2-3-37 15,-12 0-63-15,-15-9-88 0</inkml:trace>
  <inkml:trace contextRef="#ctx0" brushRef="#br0" timeOffset="28981.66">21657 13050 601 0,'0'0'17'0,"0"0"7"0,0 0 13 15,0 0 15-15,0 0-24 0,0 0-12 16,0 0 4-16,0 0-3 0,0 0-9 16,-23-2-3-16,23 4-3 0,3 1 1 0,5 1 1 15,4 2 0-15,9-1-2 0,6 2 3 16,4 0 1-16,6-1 1 16,4 2-5-16,5-1 1 0,1 1 0 0,3 3-2 15,-3 1 1-15,-3 2-2 0,-1 1 1 16,-10 0 0-16,-8-1 0 0,-8-1 0 15,-11 3 1-15,-6-3-1 0,-2 5 1 16,-13 1 2-16,-5 4 0 0,-9 4-2 16,-4-2 1-16,-2 2-3 0,-5 2 0 15,5-1 1-15,-6 0-1 0,4-1 0 16,1-1 1-16,5 0-1 0,5 0 0 16,3-3-13-16,2-2 8 0,5-4-11 15,3-5 0-15,3-4-1 0,2 0-15 16,1-4-12-16,1-2-2 0,4-1 6 15,2-1-16-15,0-7-39 0,13-6-34 0,1 0-93 16</inkml:trace>
  <inkml:trace contextRef="#ctx0" brushRef="#br0" timeOffset="29595.39">23127 12989 349 0,'0'0'21'0,"0"0"32"15,0 0 4-15,0 0 15 0,0 0-14 16,0 0-16-16,0 0-4 0,0 0-2 0,8-32-10 16,-8 32-4-16,0 0-3 15,0 0-4-15,-2 0-2 0,0 0-2 0,0 5-3 16,-2 2-1-16,-9 2-3 0,-1 3-2 15,0 4 1-15,-5-1-1 0,-2 3-2 16,3-1 0-16,-3 2 0 0,4 0 0 0,-3-2 1 16,7 1 0-16,-3-2-1 15,3-1 0-15,1 1 0 0,2-1 0 16,3 1 0-16,3 0 1 0,0-2-1 0,0 2 1 16,8-3 0-16,-4 5-1 0,0 3 0 15,0 3 1-15,2-1 1 0,0 3-1 16,-2 3-1-16,2 1 2 0,-2 3 0 15,0-1 0-15,0 2 0 0,0 2 0 0,0-3 0 16,-2 2-1-16,0-4-1 16,0-3 0-1,2-1 0-15,-4-4 0 0,2-3 0 0,-2-2-1 0,2-5-3 16,-2-1-4-16,2-6-6 0,-3-2-2 0,5-3-11 16,-4 1-14-16,2-2-1 15,2 0 1-15,0-6 3 0,0-7-16 0,0-5-60 16,0-5-57-16</inkml:trace>
  <inkml:trace contextRef="#ctx0" brushRef="#br0" timeOffset="30308.87">23092 13082 266 0,'0'0'144'0,"0"0"-130"16,0 0-2-16,0 0 39 0,0 0 5 0,0 0-28 31,0 0-9-31,0 0-8 0,-50-6 1 0,50 6-1 16,0 0 5-16,0-1-2 0,2-3-2 15,4-2-2-15,5-1-2 0,3-1 4 0,9-1 1 0,4-4-4 16,6-1 2-16,6-4-2 0,9 0-3 16,3-1-1-16,14 2-5 0,3 0 1 15,4 1-2-15,11 1 2 0,-5 5-1 16,3 6 1-16,-3 2 1 0,-11 2 1 16,-3 4 3-16,-15 1 3 0,-1 4 0 15,-11 0 1 1,-8 0-1-16,-10 1 2 0,-1 0-2 0,-9-1-3 0,-1 1 1 15,-2 2 0-15,-2-2 3 0,-2 6 2 0,-2 2 2 16,0 2-1 0,0 4-3-16,-2-1-4 15,-2 6 0-15,2 5-1 0,-2-1 1 16,6 4-2-16,-2 3 0 0,0 2-1 16,0 4-1-16,0 0 0 0,2 3-1 15,0-1 1-15,-2 4 1 0,0 0-2 16,4 1 1-16,-2 0 0 0,0-3-1 0,0-2 1 15,2-4-2-15,3-4 1 16,1-5-1-16,-4-7 0 0,0-6-1 0,-4-7 0 16,0-5 2-16,-6-3-1 15,-4-1 2-15,-3-3 0 0,-14-1 1 0,-6-2-1 16,-8-5-1-16,-19-4-1 0,-8-5-3 16,-15 0-5-16,-6-2 2 0,-6 3 2 15,-6 1 2-15,0 2 2 0,5 3 2 16,10 4 0-16,11 1-1 0,11 2 2 15,8 1-3-15,13 1 0 0,10 1-5 16,10 1-3-16,9 0-7 0,1-2-6 16,7 1-8-16,2-1-2 0,2-1-8 15,2 2-11-15,2-1 1 0,10-1 11 16,3-1 9-16,12-8-12 0,4-7-21 0,4-9-39 16,-2-1-106-16</inkml:trace>
  <inkml:trace contextRef="#ctx0" brushRef="#br0" timeOffset="30652.65">23567 13249 637 0,'0'0'46'16,"0"0"-33"-16,0 0 0 0,0 0 5 0,0 0 7 15,0 0-10-15,0 0 2 0,0 0 7 16,-12 5-6-16,12 2-7 0,-13 2-8 15,1 7 1-15,-5 3-2 0,-5 4 2 16,-5 3 1-16,-2-2-2 0,2 3-1 16,0-2-2-16,2-3 1 0,5 1-1 15,3-6 1-15,1 0-1 0,5-3-1 16,5-3 0-16,0-3-3 0,6-5-2 16,-2-2 3-16,2-1 0 0,0 0 0 15,0 0 0-15,2 0-1 0,8 0 2 16,-4-3 0-16,17-5 1 0,0-1 0 15,8-2 1-15,8-3 0 0,7-3 0 0,-3 0-1 16,9-2 2-16,-9 1-2 0,3-1-7 16,-3 2-35-16,-10 3-19 0,-10 0-15 15,-7 3-32-15,-11-3-44 0,-5 3-117 16</inkml:trace>
  <inkml:trace contextRef="#ctx0" brushRef="#br0" timeOffset="30841.03">23625 13270 559 0,'0'0'61'15,"0"0"-16"-15,0 0 25 16,0 0-9-16,0 0-32 0,0 0-11 16,0 0 1-16,0 0-2 0,0 0 3 15,33 48-3-15,-18-26-3 0,1 4-3 0,-3 2-2 16,3 4-2-16,-8 1-5 0,-1 2 0 16,-1 0-1-16,-6-1-1 0,0 1-12 15,-6-1-19-15,-7-2-33 0,-12-2-57 16,-4-6-80-16</inkml:trace>
  <inkml:trace contextRef="#ctx0" brushRef="#br0" timeOffset="31659.6">17050 14332 201 0,'0'0'94'0,"0"0"-45"15,0 0-5-15,0 0-1 0,0 0-1 16,0 0-2-16,0 0-9 0,0 0 2 16,-23 10-7-16,23-10-6 0,0 0-4 15,2 0-6-15,6 3-1 0,-2 1 9 16,3 2 1-16,3 0 5 0,7 0-4 0,-1-1-2 16,5-1-2-16,6 0 4 0,4-4-4 15,8 0-3-15,11-1-3 0,8 1 4 16,10 0-2-16,5-8 0 0,9 1-5 15,5 0-2-15,6 2-4 0,1 2 2 16,1 0-1-16,-2 1-2 0,-2 0-6 16,-11 1 4-16,-5 1 2 15,-15-1 2-15,-6 3-1 0,-9 3 0 0,-12-1 0 16,-10 0-1-16,-6-1 1 0,-7 0 0 16,-8 0-1-16,1-3 1 15,-5 0-2-15,2 0 1 0,-2 0-1 0,0 0-1 0,0 0-1 16,0 0 0-16,0 0-1 0,0 0-10 15,0 0 10-15,0-2-4 0,-7 1-8 16,5-1-11-16,-2-2-16 0,-2-1-14 16,2 0-4-16,-2-1-32 15,-1-4-29-15,-3-2-86 0</inkml:trace>
  <inkml:trace contextRef="#ctx0" brushRef="#br0" timeOffset="32053.24">18439 14105 559 0,'0'0'13'0,"0"0"13"0,0 0 19 16,0 0 5-16,0 0-10 0,0 0-10 15,0 0-8-15,0 0-3 0,-31-8-5 16,31 8-7-16,0 0-3 16,2 2-2-16,4 2-1 15,4 4-1-15,3 0 1 0,5 2 2 0,1 2 0 16,6-5-1-16,2 1 1 0,2 0-1 0,6 0 0 15,0 0 1-15,4-2 1 0,-2 2 1 16,3-1-2-16,-3 1-3 0,-4 2-1 16,-8-3-1-16,-1 1 2 0,-13-2 0 0,-3-2 1 15,-6 0 1-15,-2 0-1 0,0 4 3 16,-6 4 6-16,-6 1 5 0,-7 4-3 16,-4 2-4-16,-4 2-1 0,-2 4-1 15,-4 0-1-15,0 3-2 0,-2 2 1 16,-2 1-2-16,2 0 1 0,2-4-3 15,4-1-1-15,6-4-3 0,11-5 4 16,-1-1-1-16,11-7-2 0,0-1-15 16,2-1-16-1,2-3-18-15,2-3-22 0,9-1-11 0,-3-9-22 0,0-6-70 16,1-6-163-16</inkml:trace>
  <inkml:trace contextRef="#ctx0" brushRef="#br0" timeOffset="34239.71">19365 14198 294 0,'0'0'28'0,"0"0"-10"0,18-59 5 16,-9 46 18-16,-5 6 2 0,0 1 0 15,-4 1 8-15,2 2-6 0,-2 0 0 16,0 1-5-16,2-1-5 0,-2 2-5 0,0 1-2 15,0 0 0-15,0 0-7 16,0 0-5-16,0 6-6 0,0 8-8 0,4 4-1 16,-2 9 2-16,0 4 1 15,2 6 1-15,1 3-1 0,-1 0-2 16,-2 6 0-16,2-3-1 0,-2 2-1 0,4 0 1 16,-4 0-1-16,2-2 1 0,-4-6-1 15,5-4-7-15,-5-8-9 0,0-7-17 16,-5-6-23-1,5-5-14-15,-6-4-24 0,-2 0-56 0,2-3-75 0</inkml:trace>
  <inkml:trace contextRef="#ctx0" brushRef="#br0" timeOffset="34868.8">19288 14144 158 0,'0'0'309'15,"0"0"-263"-15,0 0-5 0,0 0 5 16,0 0-24-16,0 0-12 0,0 0 6 16,0 0-9-16,2-4 2 0,13 1 6 15,8 2 3-15,8-4 2 0,6 2-3 32,10 0-2-32,9-3 0 0,10 2-5 0,13-5-2 15,8 0-3-15,10 1-5 16,4-1 3-16,9 2-3 0,1 2 2 15,-1 1-2-15,-5 2 4 0,-8 1-2 0,-8 1 1 16,-12-2 0-16,-7 7-3 16,-12-1-3-16,-6 2 3 0,-17 1 0 0,-8-1 1 15,-11-2 3-15,-8 2 2 0,-3-3 1 16,-3 2 1-16,-2 2 4 0,0 0 3 16,0 5 0-16,-4-2-4 0,-1 2-3 15,1 3-3-15,-2-1-2 0,-2 5 0 16,-3 0 0-16,-1 4 0 0,2 7-2 15,-5 4 1-15,3 6-2 0,-3 3 0 16,3 0 1-16,0 1 0 0,3-2 0 16,3-2-1-16,0-2 0 0,4-1 1 15,0-2-1-15,4-4 0 0,-2-1 0 0,2-5 0 16,0-6 0-16,2-3-1 0,-2-7 0 16,0-3 1-16,-2-2 0 0,0-4 0 15,0 1 1-15,0-1 1 0,-2 0-1 16,-8-3 3-16,-5-1-3 0,-7 1 0 15,-11-3-1-15,-11 1 0 0,-8-2-3 16,-12 1 1-16,-6 1-4 0,-17 3 4 16,-6 2 1-16,-10 1-1 0,-9 7-6 0,-6 5 6 15,-4 6 2-15,-2 1 1 16,9 4 1-16,13-2 2 0,18-1-2 16,13-1-2-16,18-3-5 0,15-4 3 15,12-5 1-15,11-3 0 0,7-2-7 16,6-2-15-16,2 0-1 0,2-1-10 0,10 0-34 15,5-5 4-15,8-5 15 0,3-5-12 16,10-5-37-16,-5-2-86 0</inkml:trace>
  <inkml:trace contextRef="#ctx0" brushRef="#br0" timeOffset="35151.44">19826 14444 389 0,'0'0'43'0,"0"0"4"0,0 0-3 16,0 0 18-16,0 0-11 16,0 0-18-16,0 0-5 0,0 0-6 0,-2-1-7 15,4 1-6-15,2 0-5 0,8-3 2 0,3 2 3 16,7-5 1-16,3 0-2 15,8-2-2-15,5-3 0 0,5 0-3 16,-4-2-2-16,-2-1 0 16,-3 5-1-16,-10 3-16 0,-11 2-30 0,-9 4-15 15,-4 0-22-15,-13 0-52 0,-9 4-32 0</inkml:trace>
  <inkml:trace contextRef="#ctx0" brushRef="#br0" timeOffset="35592.35">19780 14420 443 0,'0'0'63'0,"0"0"10"0,0 0-9 16,0 0-14-16,0 0-13 0,0 0-11 16,0 0-7-16,0 0-2 0,-20 0-5 15,20 4-2-15,0 3-3 0,2 3-3 16,0 6 1-16,2 2 3 0,-2 1-2 16,0-1 0-16,-2 2-2 0,0 0-3 0,0 1 0 15,-4-3 1-15,0-2-1 16,0-1 0-16,2-4 0 0,-1-1-1 0,-1-2 0 15,2-4 0-15,0 0-3 0,2-1-1 16,-4-1 1-16,4-1 0 0,0-1 1 16,0 1-1-16,0-1 1 0,0 0 0 15,0 0-1-15,6-2 1 0,0-3-2 16,1-4 3-16,5-1 1 0,5-1 0 16,1 0 0-16,7 1 1 0,2 0 0 15,2 2-1-15,2 3 1 0,0 2 1 16,-2 3-2-16,-2 0 2 0,4 1-1 0,-2 4 1 15,-5 1 2-15,-1 1-1 0,-6-1-2 16,-9 2 0-16,0 2 0 0,-6-3 0 16,-2 1 1-16,-6 2 0 15,-6 1-1-15,-7 1 3 0,-6 1-2 0,-6-2-2 16,-2 3-7-16,-2-4-4 0,0 1-4 16,0-4-18-16,2-1-16 0,4-1-2 15,2-3 2-15,6-1-19 0,9-1-40 16,6 0-48-16,4-1-149 0</inkml:trace>
  <inkml:trace contextRef="#ctx0" brushRef="#br0" timeOffset="36049.42">21083 14421 244 0,'0'0'44'0,"0"0"-12"16,0 0 8-16,0 0 14 0,-58 16-9 15,47-10-12-15,5-1 3 16,0 1-10-16,2-1 5 0,0-2-4 0,2 0-3 16,0-2-4-16,-1 1-3 0,3-2-2 15,0 0 0-15,0 0 2 0,0 0 0 16,0 2-5-16,0-1-5 16,7 2-2-16,1-2 0 0,4 2 1 0,3-2 4 0,5 0 3 15,9-1-1-15,7 0 2 0,9 0-2 16,9-5-4-16,6-1-2 0,6-2-1 15,2 1-4-15,2 0 2 0,-3 1-1 16,-10 4-2 0,-9-3-6-16,-9 5 4 0,-12-2 1 0,-6 2-6 0,-13 0-14 15,-8 0-21-15,0 0-24 0,-12-3 13 16,-9-2 10-16,-6-1-77 0,-2 2-91 16</inkml:trace>
  <inkml:trace contextRef="#ctx0" brushRef="#br0" timeOffset="36397.58">21223 14305 469 0,'0'0'81'0,"0"0"-23"0,0 0-11 15,0 0-9-15,0 0-8 0,0 0-9 16,0 0-6-16,0 0-4 16,0 0 9-16,48-5-1 0,-24 4-1 0,7 0-1 15,5 1-3-15,7 2-2 0,3 3-4 16,3 2-2-16,7-1-6 0,2 1-1 15,2 1 1-15,-2 2 0 0,-5 2 1 0,-3 2-1 16,-11 0 1-16,-12-2 0 0,-10-1 1 16,-5-2-1-16,-8 2 1 0,-4 0-2 15,-2 2 3-15,-8 3 0 16,-7 5 0-16,-5 3 3 0,-7 5-1 0,-7 4-2 16,-3-2-1-16,2 2-1 0,4-4 1 15,2-3-1-15,8-2-1 0,5-7 0 16,-1-1-3-16,7-4-14 0,1-2-12 15,3-1-5-15,2-2-11 0,2-1-15 16,4 2 2-16,0-2-14 0,0-1-25 16,6-3-20-16,2-2-57 15</inkml:trace>
  <inkml:trace contextRef="#ctx0" brushRef="#br0" timeOffset="36681.8">22383 14187 769 0,'0'0'6'0,"0"0"9"0,0 0-10 0,0 0 14 32,0 0-5-32,0 0-10 0,0 0-2 15,0 0 7-15,14 61 6 0,-12-27-3 16,-2 3-3-16,0 5-1 0,0 8-1 15,-6 1-1-15,-4 6 0 0,2 6-3 16,1-6-1-16,1 2-1 0,0-8 0 16,4-10-1-16,2-7-1 0,0-11-11 15,0-6-10-15,0-9-13 0,0-2-11 16,0-6-19-16,2-9-15 0,-2-7-16 16,0-10-27-16,-2-3-97 0</inkml:trace>
  <inkml:trace contextRef="#ctx0" brushRef="#br0" timeOffset="37183.6">22300 14239 585 0,'0'0'32'0,"0"0"-3"15,0 0 0-15,0 0 26 0,0 0-20 16,0 0-33-16,0 0-2 0,0 0-1 16,0 0 1-16,10-27 8 0,17 28 3 15,6-1 4-15,7 0 3 0,11-6 1 16,7-3-7-16,4-1-2 0,11-1-2 15,5 0-2-15,1 2-3 0,3 2 0 16,-3 2 0-16,-1 4-2 0,-3 1 1 0,-11 4 2 16,-16 3 1-16,-5 3-2 0,-12 0-3 15,-6-1-3-15,-5 2 3 0,-11 2 0 16,1 2 0-16,-6 4 3 0,-2 1 1 16,-2 3 2-16,0 4 2 0,4 1-2 15,-4-1 1-15,-4 1-2 0,4-1 0 16,0 2-3-16,0-1 1 0,0 4 0 15,4 2-1-15,-4 3 1 0,0 3-2 16,2-1 0-16,-2 0 3 0,0 0-3 16,0-7 0-16,0-2 2 0,0-3-3 15,-6-1 1-15,-2-1-1 0,-2-4 1 0,-1-1-1 16,-7-3 2-16,5-3-1 0,-9 1 1 16,3-4 0-16,-4 0 0 0,-6-4 0 15,-8-1-1-15,-8-3-1 0,-9-3-1 16,-12 0-7-16,-9 0 0 0,-10-2-3 15,-1 2 2-15,-3 0 1 0,0 0 7 16,8 5 1-16,13 1 0 0,16 0 1 16,13-1-1-16,14-2 0 0,11 2-7 15,6-4-23-15,3 2-16 0,5-3-19 16,0 0-18-16,7-6-15 0,5-4-58 0,0-9-25 16</inkml:trace>
  <inkml:trace contextRef="#ctx0" brushRef="#br0" timeOffset="37671.4">22759 14466 653 0,'0'0'13'0,"0"0"3"16,0 0 1-16,0 0 39 0,0 0-19 16,0 0-29-16,0 0-3 0,0 0 1 15,-14-10 4-15,16 13 2 0,0 0 0 16,-2 1 1-16,0 2-2 0,0 1-3 15,-2 3-1-15,-5 1 0 0,1 2-4 0,-4-1-1 16,-9 3 0-16,-1-4 1 0,-5 1-2 16,-2-2-1-16,-4 0-5 0,2 1-6 15,4-1 2-15,7-4 2 16,3-3-1-16,9-1 4 0,4-2 0 0,0 0 3 16,2-2 1-16,0-4-2 0,0-3 0 15,4-4 0-15,4-2 0 0,2-3 1 16,5 1 0-16,6 1 0 15,-1 2 0-15,5 3 1 0,2 3-2 0,0 3 1 0,-2 2 1 16,-1 0 0-16,-3 3 0 16,-8 1-1-16,-5 6 1 0,-4 5-1 15,-2 2 1-15,-14 5 0 0,-3 5 1 16,-10 3-1-16,-4 1-3 0,-4-2-3 0,2-1-3 16,0-3 8-16,9-4 1 15,-1-2 0-15,12-3 0 0,3 0 0 0,6 0-2 16,2-4 1-16,0-2-2 0,2 2 2 15,6-3-2-15,1 0 1 0,1-3-1 16,7-1 1-16,5-2 0 0,7 0 2 16,6-5-1-16,7-7-14 0,-1-2-41 15,5-3-27-15,3-4-55 0,-10 0-129 16</inkml:trace>
  <inkml:trace contextRef="#ctx0" brushRef="#br0" timeOffset="37878.94">23160 14639 742 0,'0'0'43'0,"0"0"-43"16,0 0 1-16,0 0 5 0,0 0 11 0,70 16-1 16,-37-19-2-16,3-1-2 15,5-2-5-15,8 1 1 16,1 0-2-16,6-1-6 0,8 0 1 0,2-1 0 0,4-2-1 15,1 2 0-15,3-4-32 0,1 1-54 16,-13-2-55-16,-11 1-101 0</inkml:trace>
  <inkml:trace contextRef="#ctx0" brushRef="#br0" timeOffset="38323.11">23954 14391 570 0,'0'0'47'16,"0"0"-30"-1,0 0 6-15,0 0 32 0,0 0-1 16,0 0-24-16,0 0-10 0,0 0-4 0,0 0-1 0,-39-27-4 16,39 27-5-16,0 1 0 15,0 2-1-15,0 1-3 0,2 0-2 0,2 3 1 16,4 0 0-16,2-2 0 0,9 4 0 15,4-2 1-15,4 0 0 0,4 0 0 0,10-2-1 16,-2-1 3 0,0 1-4-16,7 0 2 0,-1 1-2 0,-1 1-1 0,-3-2-1 15,-6-1 2-15,-8 0 0 0,-6-2 0 16,-13 2 0-16,-2 0 2 0,-6 0 0 16,0 2 3-16,-2 4 2 0,-6 4 0 15,2 6 0-15,-15 4-2 0,9 2-1 31,-11 5-2-31,2 4 0 0,3 1 0 0,-7 3-1 0,4-2-1 0,-2 4 2 16,1-3-2 0,5 1 0-16,-6 1 0 0,5-5-7 0,3-2 0 0,5-7-7 0,0-8-9 15,8-6-11 1,2-6-15-16,0-4-28 0,6-3-5 16,6-6-26-16,-1-8-30 0,5-6-62 15</inkml:trace>
  <inkml:trace contextRef="#ctx0" brushRef="#br0" timeOffset="38602.74">24785 14220 480 0,'0'0'101'16,"0"0"-59"-16,0 0-10 0,0 0 18 15,0 0-3-15,0 0-17 0,0 0-7 16,0 0-3-16,-2-14-6 0,4 31-1 15,-2 5 5-15,6 9 0 0,-2 5-2 16,4 4 1-16,1 4-4 0,-3 1-5 0,-2 3-2 16,0 2-2-16,2-2-3 15,3 1 1-15,-5-1 0 0,0-3-1 16,0-6-1-16,2-7-1 0,0-6-4 16,-4-8-12-16,5-3-11 0,-5-8-17 15,-2-4-18-15,2-3-27 0,-2 0 14 0,2-8-13 16,0-3 11-16,-2-8-50 0,0 0-201 15</inkml:trace>
  <inkml:trace contextRef="#ctx0" brushRef="#br0" timeOffset="39076.61">24727 14317 382 0,'0'0'146'0,"-17"-63"-103"0,15 51-11 15,13 3 8-15,5-1-15 0,7-1-8 16,6 0 2-16,8-1-3 0,6 2-2 0,7-1 2 15,12-1 0-15,4 0-2 0,5-2 1 16,1 2 0-16,11-2-10 0,-3 3-4 16,5 4 1-16,-7 4 5 0,-1 2-3 15,-3 2 1-15,-14 5 0 0,-6 2 2 16,-8 0-1-16,-11 2 0 0,-8-3-3 16,-7 1 3-16,-14 0 1 0,1-2-1 15,-5 2-4-15,0 3 2 0,-2 1-3 16,-2 6 3-16,-5 1 2 0,1 4 0 15,-2 4 0-15,-4 1-4 0,1 2-1 16,5 2 1-16,-2 2-1 0,-5 1-1 16,5 2 2-16,6 2 0 0,-4-2 1 0,2 2 0 15,0 0 0-15,4 1-1 0,0 0 0 16,0 1-1-16,4-2 1 0,0 1-2 16,0-1 0-16,0-1 0 0,-4-4-2 15,0-5 2-15,0-2-1 0,0-7-1 16,0-3-4-16,-4-3-2 0,-10-2 5 15,-1-3-1-15,-12-3 0 0,-6-5 1 16,-6 2 0-16,-15-3-4 0,-4 0-1 16,-18-6 0-16,-3-1 2 0,-12-1 1 0,2 0 1 15,5 1 4-15,1 0 2 16,13 1-2-16,16 1 3 0,8 2-3 0,15 1-10 16,17-1-21-16,6-1-28 0,4 0-21 15,4-5-12-15,10-3-103 0,-4-3-157 16</inkml:trace>
  <inkml:trace contextRef="#ctx0" brushRef="#br0" timeOffset="39625.08">25085 14504 611 0,'0'0'9'15,"0"0"-4"-15,0 0 3 16,0 0 16-16,0 0-9 0,0 0 2 0,0 0 11 16,0 0-3-16,10-43 0 0,-4 38-5 15,0 2-2-15,0-4-3 0,-1 2-4 16,5 3-6-16,4-3-3 0,-1 3-2 16,12-3 1-16,1 0-1 0,-1 3 0 15,4 1 1-15,2 1-1 0,-2-1 0 16,-2 3-1-16,2 3 1 0,-15-1 0 0,3 0-1 15,-11 3 1-15,-6 0 0 0,0 3-3 16,0 2-1-16,-4 2 0 0,-8 3 0 16,-5-1 1-16,1 1 0 0,-1 0 2 15,-8-2 0-15,7 2 1 16,-5-4-1-16,2 2 0 0,7-2 1 0,-3 0-1 16,3 0 2-16,8-4-2 0,-5-1 1 15,3-1-2 1,4-1-2-16,2-3 4 0,2-3-1 15,0 0 0-15,0 0 1 0,0 1-3 0,2 2-3 0,4 0 5 16,6-1 1-16,-1 1 3 16,5 1 3-16,1 0 0 0,6-1-2 15,-5 3 0-15,7 1-2 0,-11 1 1 16,5 2 0-16,-13 0 2 0,3 0 4 0,-5-1-2 0,-4 1 0 16,-2 1 0-16,-9-1-3 15,3 3-1-15,-13-1 1 0,-4 0-3 16,-1 2-1-16,-5-2-6 0,-5-1-12 0,3 2-8 15,-6-5-30-15,4 1-25 0,2-3-21 16,6-2-95-16</inkml:trace>
  <inkml:trace contextRef="#ctx0" brushRef="#br0" timeOffset="42635.42">17440 15528 79 0,'-12'-2'28'0,"-1"2"-10"0,-1 3 8 16,-5 2 5-16,3-1 7 0,-5 2 14 16,-4-2-15-16,1 2-11 0,3-1 5 15,-6 4 3-15,2-2 4 0,5 2 3 16,-1-2-13-16,0-1-3 0,11 1 5 16,4-3-4-16,2-2-3 0,4 0-1 15,0-2-7-15,0 0-6 0,0 1-6 16,0 0 0-16,4 1 0 0,0 4 2 15,4-2 4-15,9 2 6 0,-1-1 0 0,9-1-2 16,6-1 1-16,6-3 1 0,13 1-1 16,8-2 1-16,12 1-3 15,15-4-1-15,6 0-4 0,10 0-1 16,4 0-3-16,3 2 2 0,3 1-5 0,-7 1-6 16,-15 4 4-16,-7 3 2 0,-15-2 1 15,-10-1 1-15,-15-2 0 0,-11-1-2 16,-15 1-2-16,-7-2-8 0,-9 0-10 15,-9-5-9-15,-7 0 27 0,-5-3-10 16,-2-2-33-16,-1 2 4 0,-5-3-2 16,4 1-28-16,-2 0-38 0,4-1-70 0</inkml:trace>
  <inkml:trace contextRef="#ctx0" brushRef="#br0" timeOffset="42950.59">18253 15408 561 0,'0'0'30'0,"0"0"1"16,0 0 2-16,0 0 26 0,0 0-19 16,0 0-16-16,0 0-12 0,0 0-10 15,0 0-2-15,-25 4-3 0,35 3 0 16,7 0 3-16,5 3 4 0,9-2 1 16,9 5 1-16,7-1 0 0,7 1 1 15,2-1-2-15,0 0-2 0,-7 1 0 16,-7 3-1-16,-9-1 0 0,-2 1-2 0,-11-3 0 15,-5 1-1-15,-7 0 1 0,-6 4 0 16,-6 7 4-16,-10 4 0 0,-11 6 2 16,0 3-3-16,-8 1 6 0,0 0-4 15,-2-4-3-15,2-2-2 0,4-4-1 16,4-6-5-16,10-4-8 0,5-4-16 16,4-4-21-16,6-3-20 15,4-3-17-15,2-5-70 0,7-3-78 0</inkml:trace>
  <inkml:trace contextRef="#ctx0" brushRef="#br0" timeOffset="43218.61">19631 15350 690 0,'0'0'32'0,"0"0"-3"16,-53 12-6-16,40-1 30 0,5 3-22 15,0 7-16-15,2 4-8 0,-3 7-7 16,3 11 1-16,2 2 3 0,0 6 3 16,0 4 1-16,0 2-3 0,1 6-2 0,-1-1-2 15,4 2 0-15,0-3-1 16,-2-2-2-16,4-7-4 16,-2-8-20-16,0-10-21 0,4-11-34 0,-1-13-4 0,1-9-8 15,-4-6-30-15,0-14-33 0,-4 0-40 16</inkml:trace>
  <inkml:trace contextRef="#ctx0" brushRef="#br0" timeOffset="43756.66">19232 15543 305 0,'0'0'319'0,"-57"-2"-310"16,46 1-5-16,11 1 16 0,2-3 16 15,9 3-31-15,-1-3-5 0,-2-2 0 16,7 2 4-16,5-3 6 15,9-3 2-15,7-6 2 0,11-4-2 0,11-1-3 16,8-1-2-16,11 0-2 0,5-1-1 16,7 1 1-16,0 1-5 0,0 5-1 15,-6 7 1-15,-1 2 3 0,-7 3 1 16,-7 3 5 0,-8 0-2-16,-6 6-1 0,-13 1-1 0,-4 2-1 15,-8 1 1-15,-4 0 0 0,-9 2-2 0,-1 1 5 0,-7 1-2 16,-2 0-1-16,3 0-1 0,-1-1 2 15,-2 3 0 1,-2-1 2-16,-2 5-1 0,2-1-1 0,1 5-3 0,-1 3 5 16,0-2-2-1,0 6 1-15,2 0-3 0,-2-1 0 0,-2 4-2 16,0 0 2-16,1 1-3 0,1 1-1 0,-2 3 1 0,-2 0-1 16,0-2 1-16,-6 2-1 0,-1 0 0 15,-7 0 2-15,-1-2-2 0,1-5 2 16,-3-2 0-16,1-5-1 15,-5-2 1-15,3-6-1 0,-5-1 0 16,-2-1-1-16,-6-1 0 0,0-1 0 0,-2-1 1 16,-6-3-1-16,-5 1 0 0,-5-4-1 15,-7 0-2-15,-8 0-6 0,-2-2 1 0,-5 1-2 16,-3-1-1-16,2-4-6 16,1 4-2-16,9-2 10 0,2 2-1 0,11-1-14 15,3-1-18-15,13 0 0 0,15 2 1 16,11 0-2-16,14-4-24 0,13-5-54 15,7-12-79 1,0-2-29-16</inkml:trace>
  <inkml:trace contextRef="#ctx0" brushRef="#br0" timeOffset="43962.03">19869 15719 752 0,'0'0'4'0,"0"0"5"16,0 0 26-16,0 0 9 0,0 0-30 16,0 0-7-16,0 0 0 0,0 0 1 15,0 10-1-15,4 7-1 0,-2 8 1 16,2 8 3-16,-1 3-1 0,-3 7-4 16,0 4-4-16,0 0-1 0,0 2 0 15,0-7-1-15,0-2-5 0,0-6-28 16,0-3-18-16,4-5-33 0,-4-7-39 0,0-8-126 15</inkml:trace>
  <inkml:trace contextRef="#ctx0" brushRef="#br0" timeOffset="44232.13">20247 15913 701 0,'0'0'0'0,"0"0"0"0,0 0 0 0,0 0 7 16,0 0 2-16,0 0 0 15,0 0 8-15,67 13 5 0,-47-13 3 0,7 0-7 16,4-4-4-16,8 2-2 0,9-2-2 16,4-2-3-16,12 0-4 15,6-5-3-15,4-1-1 0,1 1 0 16,-5 3-2-16,-4-1-15 0,-2-6-24 0,-12 1-25 15,-11-5-44-15,-18-2-108 0</inkml:trace>
  <inkml:trace contextRef="#ctx0" brushRef="#br0" timeOffset="44672.03">20946 15553 644 0,'0'0'10'16,"-60"8"19"-16,50-7 19 0,10-1 14 0,0-2-28 15,2-2-27-15,0 3-5 0,0 0 0 16,2 1 1-16,7 0 1 0,3 2-1 16,3 1 4-16,5-1 3 15,7 0 1-15,0 1-3 0,2 1-1 0,0 2-3 16,0-2 1-16,-4 4-3 0,-2 2-1 15,-4 4 0-15,-5 1 0 0,1-1 2 16,-5 2 2-16,5 0-1 16,-3 0 1-16,5 3-3 0,-7 2 1 0,9 4-1 15,-9 4-1-15,5 2-1 0,-5 3 1 16,0-1-1-16,-3-1-1 0,-1-1 1 0,-2-2 0 16,-6 1 0-16,-2-3 0 0,-6-1 1 15,-13 0 1-15,3-3 0 0,-7 5 1 16,-4-5-3-16,0 2 0 15,-2-2 0-15,6-3-2 0,4-1-5 0,5-6 2 16,6-1-8-16,1-5-3 0,7-2-15 16,0-1-7-1,2-1-28-15,0-2-16 0,8-1-18 0,3-4-49 0,3-6-69 16</inkml:trace>
  <inkml:trace contextRef="#ctx0" brushRef="#br0" timeOffset="44908.09">21719 15531 731 0,'0'0'13'0,"-66"6"25"16,56 1 15 0,10 0-5-16,0 5-33 0,6 5-15 0,0 6 0 0,4 9 3 15,1 5 6-15,1 5 3 0,5 7-1 16,-1 3-6-16,1 4 0 0,-1 3-1 15,3-4-4-15,-7 0 0 16,3-8 0-16,-5-1 0 0,-6-7-6 0,-4-5-18 0,2-3-22 16,-8-7-44-16,-4-9-39 0,-9-6-84 15</inkml:trace>
  <inkml:trace contextRef="#ctx0" brushRef="#br0" timeOffset="45411.49">21885 15600 617 0,'0'0'3'0,"0"0"5"16,0 0 31-16,0 0 13 0,-52-28-18 15,52 26-8-15,0 2-12 0,0 0-10 16,2 0-3-16,4-1 0 0,9 0-1 0,3-1 3 16,11 1 4-16,6-2 6 15,5-1-2-15,13-2-1 0,1-1 0 16,6-1-4-16,6 1-1 0,0-1-2 0,1 2-1 15,-1 1 0-15,-6 3-2 16,-3 0-4-16,-9 2 4 0,-9 0 1 0,-6 5 0 16,-12-1 1-1,-6 0 0-15,-5 2 2 0,-8-2 3 0,0 1 2 0,0 0 2 16,-2 5 0-16,-2 3 1 0,-2 6-2 16,-4 4 0-1,-1 3-5-15,1 3-2 0,2 3 0 0,-2 2-1 0,-1 3-1 16,-1 4 0-16,4 2-1 0,2 3 0 15,-7-1-1-15,3 1 1 16,4 0-1-16,2-3 1 0,0 0-1 16,0-4 1-16,0-6 0 0,2-1 1 0,0-6-1 15,-2-7 0-15,-3-5-1 16,3-5 1-16,2-2-1 0,0-1 1 0,-2 1 0 0,-2-5-1 16,2 1-2-16,-2 0 2 15,0 0 1-15,-4 1-2 0,-11-1 0 0,-4 1-4 16,-10-1-3-16,-8-1-1 0,-9 0-5 15,-8 2-9-15,-6 2-6 0,0 2 3 0,4 2-7 16,2 1-4-16,7-2-7 16,11 1-1-16,5-1-43 0,8-4-30 15,9-5-81-15</inkml:trace>
  <inkml:trace contextRef="#ctx0" brushRef="#br0" timeOffset="45935.25">22428 15698 536 0,'0'0'71'16,"0"0"-21"-16,0 0-39 0,0 0 31 15,0 0 12-15,0 0-14 0,0 0-14 16,0 0-11-16,-33 23-7 0,17-14-5 16,-1 5-1-1,-6-3-1-15,3 2 0 0,-3-1 0 0,0 0-1 16,-2 1-1 0,7-5-6-16,-5 1-3 0,11-2-1 15,-5-3 0-15,11-1 2 0,2-3 5 16,2 0 4-16,2 1 0 0,0-1-1 0,0-3 0 15,0 0-1-15,0-3 1 16,2-2 1-16,4-4 0 0,4-2 0 0,7-4 0 16,1-1 1-16,5-3 1 15,6-2-2-15,-2 4 0 0,-2 7 0 0,0 3 0 16,-5 7-2-16,-5 2 2 0,-3 1-1 16,-6 6 0-16,-1 6-2 0,-5 4-2 15,0 8 0-15,-5 4 2 0,-11 8 3 16,-3 5 0-16,-8 5-7 0,-2 0-15 15,-2 1-12-15,2-6 23 0,3-9 10 16,5-6 1-16,2-8 1 0,9-5 0 16,8-5 4-16,2-7-3 0,6 2-2 15,4 0-3-15,5 2 2 0,4-2-1 0,5-3-11 16,9-1-8-16,9-3-3 0,7-5-21 16,3-5-38-16,6-5-54 15,-2-2-144-15</inkml:trace>
  <inkml:trace contextRef="#ctx0" brushRef="#br0" timeOffset="46324.01">22720 16023 468 0,'0'0'104'16,"0"0"-60"-16,0 0-28 0,-56 14 24 0,52-13 14 16,2-1-23-16,2 0-17 15,0 1-11-15,0 0-2 0,0 1-1 16,0-1 2-16,2 0-1 0,6 0 5 15,4-1 9-15,9 0 3 0,8-1-1 0,8-7-3 16,7-2-4-16,11-5-3 0,12-1-4 16,11-4-2-16,7 1 0 0,0 1-1 15,-3 3-9-15,1 4-19 0,-6-2-21 16,-9 4-7-16,-6-1-1 0,-17-4-19 16,-10 2-41-16,-12 1-62 0</inkml:trace>
  <inkml:trace contextRef="#ctx0" brushRef="#br0" timeOffset="46718.98">23311 15666 681 0,'0'0'168'15,"0"0"-153"-15,0 0-9 0,0 0 25 16,0 0 0-16,0 0-29 0,0 0-2 15,0 0-1-15,-15-19 0 0,26 20 1 0,5 2 1 16,-1 2-1-16,10 0 0 16,1 0 1-16,8-1 0 0,1 2 1 15,4-2-1-15,6 0 0 0,7-1-1 16,-4-1 1-16,1 3-1 0,-3-1 1 0,-9 2 0 16,-4-1-1-16,-10 3 1 0,-5-2-1 15,-9-2 0-15,-5-1-1 0,-2-1 0 16,-2 5 0-16,-2 2 1 0,-2 2 0 15,-5 9 2-15,-7 3 0 0,3 4 0 16,-9 6-1-16,3 1 0 0,-2 5-1 16,-3 2 0-16,1 0 0 0,2 1 1 15,-2 0-1-15,3 0-1 0,1 1-2 0,1-3-7 16,3 0-6-16,1-2-10 0,-1-5-8 16,5-6-8-16,2-8-27 0,1-4-7 15,5-12-15-15,2-3-30 0,7-12-25 16,3-5-151-1</inkml:trace>
  <inkml:trace contextRef="#ctx0" brushRef="#br0" timeOffset="46986.88">24148 15579 811 0,'0'0'5'0,"0"0"-3"0,0 0 9 0,0 0 18 16,0 0-23-16,0 0-6 0,0 0 0 16,0 0 2-16,23 58 3 0,-13-35 2 15,-4 5 2-15,3 5 2 0,-1 4-3 16,2 6-3-16,-6 4-3 0,-2 2-1 16,1 4-1-16,-3-3 0 0,0-2 0 15,-3-5-10-15,-1-1-11 0,-4-6-15 16,2-3-13-16,0-4-26 0,-1-7-6 15,7-7-46-15,-4-9-48 16,2-6-110-16</inkml:trace>
  <inkml:trace contextRef="#ctx0" brushRef="#br0" timeOffset="47528.66">24349 15506 749 0,'0'0'6'0,"-67"-48"-5"0,57 37 4 16,10 8 38-16,6 3-17 0,1 0-26 16,-1 2 0-16,4 1-2 15,7-2 2-15,-3 1 2 0,9-2 4 0,6 0 1 0,4-1 8 16,4-3-1-16,6-1-2 0,9-1-4 16,-4 0-4-16,7 0-1 0,3 0-2 15,-6 3-1-15,4 2 2 0,0 2-2 16,-11 8 1-1,-4-3 0-15,-5 0 0 0,-12 0-1 0,1-2 2 0,-14 0-2 16,1-2 1-16,-4 1-1 0,-4 1 0 16,-2 0 0-16,-2 5 0 0,0 1 1 15,0 3 1-15,0 5 1 16,0 4 0-16,-2 2 1 0,0 2 0 0,0 1-1 16,-2 1-1-16,0 0-1 0,2 2 0 15,0 1-1-15,-2 3 1 16,0 5 0-16,2-4-1 0,-3 4-2 15,3 0 2-15,0-2 0 0,0-1 0 0,-2-4-1 0,0 0 1 16,2-1 0-16,2-1 0 0,-2-2 1 31,2-2-1-31,-2-4 0 0,0 1 1 0,0-4-1 0,-3-2 1 0,1 0-1 16,-4-2 1-16,-6 2-1 0,1-4-1 31,-8 2-1-31,3 1-1 0,-7-1-2 0,-4 2 0 16,0-5-2-16,-2 1-3 0,-2-3-7 15,-4-2-5-15,-2-1-4 0,-5-3-6 16,-5 1-12-16,1 1-1 0,-6-1 1 16,3 1-11-16,-1-1-34 0,9 1-9 15,-7-1-16-15,17-2-27 0</inkml:trace>
  <inkml:trace contextRef="#ctx0" brushRef="#br0" timeOffset="47911.93">24785 15686 10 0,'0'0'644'0,"0"0"-624"16,0 0-15-16,0 0 9 0,0 0 31 15,0 0-9-15,0 0-16 0,0 0-10 16,-21-18-1-16,19 22-4 0,-2 4-1 15,-2 4-1-15,2 6 1 0,-11-1 0 16,3 6 2-16,3 1-1 0,-9 0-3 0,5 1-2 16,-11-3 1-16,1 1-1 0,2-4-2 15,-6 0-3-15,7-2-4 0,5-2-1 16,-3-3 2-16,7-3 6 16,7-5 1-16,4-1-2 0,0-1-1 0,0-1-2 15,0 2-2-15,2-3 2 0,4 1 5 16,3 1-1-16,3 0 2 0,-4 0 1 15,5-2-1-15,3 1 0 0,3 1 0 0,-1-1 0 16,5 0 0-16,0-1 0 0,0-4-12 16,6-4-6-16,0-5-14 15,-3-5-15-15,-5-4-28 0,0-6-73 0,-13-1-168 16</inkml:trace>
  <inkml:trace contextRef="#ctx0" brushRef="#br0" timeOffset="48095.28">24686 15663 795 0,'0'0'46'0,"0"0"-32"15,0 0-14-15,0 0 1 0,28 63 4 16,-17-31-3-16,7 4 0 16,-9 4-2-16,3 1 1 0,-2 0-1 0,-1-4 0 15,-5-2-8-15,0-4-29 16,-2-7-40-16,-2-8-52 0,0-10-192 0</inkml:trace>
  <inkml:trace contextRef="#ctx0" brushRef="#br0" timeOffset="207309.39">26461 12032 23 0,'0'0'45'16,"0"0"-45"-16,0 0-1 0,0 0 0 16,0 0-2-16,0 0-16 0,-18 13-1 0</inkml:trace>
  <inkml:trace contextRef="#ctx0" brushRef="#br0" timeOffset="207638.11">26379 12105 42 0,'-7'17'9'16,"3"-9"-3"-16,-2-2-6 0,4-2 0 16,-4-1-1-16,4 0-2 0,0-1 3 15,-3-2 6-15,5 0 29 0,0 0 29 16,-2 0 0-16,2 0-2 0,-2 0-10 16,2 0 8-16,0 0-8 0,0 0 1 0,0 0-16 15,2-1-35-15,0 0 34 0,9-1-11 16,3-1-5-16,1-1-2 15,7 2 0-15,9-1 2 0,3 1-1 0,5-1 0 16,10 0-3-16,1 1-3 0,10 0-4 16,2 0-3-16,6-1-1 0,0 1-2 15,-1-1-2-15,-1-3-1 0,-2 3-4 16,-6 1 4-16,-11 1 0 0,-3 1 0 16,-9-1 1-16,-8 1 0 0,-7 0 0 15,-13 0-1-15,-7 0 1 0,0 0-2 16,0-1 2-16,0-1-1 0,-5-3 0 15,-3-1-20-15,-2-1-12 0,-1-5-9 0,1-1-17 16,-8-5-44-16,5-3-67 0,-5 0-118 16</inkml:trace>
  <inkml:trace contextRef="#ctx0" brushRef="#br0" timeOffset="207858.56">27210 11738 565 0,'0'0'25'0,"0"0"4"0,0 0-4 0,0 0 7 15,0 0 8-15,0 0-8 0,0 0-6 16,0 0-4-16,28-2-7 16,-11 19-4-16,-5 4-2 0,3 9 0 15,1 5 1-15,-3 6 4 0,5 7-4 0,-9 2-6 16,7 3-1-16,-5 3-1 0,-5-2-1 16,4 0-1-16,0-6-2 0,1-3-8 15,-1-7-12-15,5-8-13 0,-5-4-13 16,6-8-8-16,-5-8-6 0,-1-6-19 15,-4-6-44-15,-6-10-56 0</inkml:trace>
  <inkml:trace contextRef="#ctx0" brushRef="#br0" timeOffset="208330.95">27410 11701 654 0,'0'0'6'0,"0"0"-3"16,0 0-2-16,0 0 10 15,27-51 7-15,-6 45 2 0,-3 1 13 0,9 0-7 16,4 0-6-16,8 1-4 0,13 0-2 16,-4-1-3-16,14 1-2 0,4-1 0 15,10 1-2-15,7-1-7 0,-5 1-2 16,9 4 2-16,-8-1 2 0,6 1-2 16,-11 0 1-16,0 1 1 0,-5 5-1 15,-7-1 2-15,-9 2-2 0,-13 2 0 16,-9-2-1-16,-11 3-4 0,-7-1 1 0,-9 3 3 15,-4 5 0-15,0 3 1 0,-8 5 6 16,-3 6 0-16,-5 3 0 0,9 6 2 16,-3 2-6-16,-2 2-1 15,6 3 0-15,1 0 0 0,1 1-1 0,0-2-1 16,4-1 2-16,-4 2-2 16,4-4 0-16,-6-2 0 0,4-4 1 0,0-3 0 15,-2-1 0 1,-3-6 0-16,1-1 3 0,-10-5 1 0,3-2 0 0,-12-2 2 15,1-3 1-15,-9-1-1 0,-9-1-1 16,-1-2 0-16,-15 1-3 16,-6-1-2-16,-2-2 0 0,-3-1-1 0,-1-1 0 15,0 0 0-15,-2 0-8 0,3-2-8 16,5 1-2-16,4-1-8 0,4-1-19 16,11 0-15-16,-3-3-1 15,9 2 2-15,6-2-8 0,8-5-43 0,9-5-52 0,-1-3-122 16</inkml:trace>
  <inkml:trace contextRef="#ctx0" brushRef="#br0" timeOffset="208827.24">27958 12020 656 0,'0'0'34'0,"0"0"-21"16,0 0-6-1,0 0 29-15,0 0 3 0,0 0-8 0,0 0-9 0,0 0-6 0,29 8-2 16,-29-6-2-16,0 1-6 16,0 1-1-16,-2-1-4 0,-7 1 1 15,-1 2 1-15,0 1 0 0,-15 2-1 16,-6 1-2-16,-2 0-8 0,-6-3-15 16,1 1-11-16,5-4 4 0,4-1 2 15,11-3 17-15,9 0 11 0,7-1 0 0,2-3 0 16,0-4 0-16,2-2-5 15,9-2 5-15,5-4 0 0,7-5 5 0,2-2 0 16,6 1 1-16,4 3-4 16,4 3-2-16,-4 7 1 0,-1 2-1 0,-8 4 7 15,1 3 5-15,0 3 1 0,-6 6 0 16,-9 5-3 0,-6 2-5-16,-4 6-3 0,-4 5-1 0,-8 5 2 0,-9 5 2 31,1 1-4-31,-7-3 1 0,-2-4 0 0,9-4-2 15,-3-3 2-15,9-5-2 0,-1 0 1 16,7-8 0-16,6 1-1 0,0-3 0 0,4-1 0 0,6 0 2 0,3-3 0 16,7-1 4-1,5-3-2-15,8-1 4 0,13-1-4 16,1-8-1-16,13-4-3 16,11-6 0-16,7-7-2 0,11-11-52 15,4-9-83-15,-16-5-231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5:12:05.880"/>
    </inkml:context>
    <inkml:brush xml:id="br0">
      <inkml:brushProperty name="width" value="0.05292" units="cm"/>
      <inkml:brushProperty name="height" value="0.05292" units="cm"/>
      <inkml:brushProperty name="color" value="#FF0000"/>
    </inkml:brush>
  </inkml:definitions>
  <inkml:trace contextRef="#ctx0" brushRef="#br0">21308 9702 101 0,'0'0'22'0,"0"0"-3"16,0 0 4-16,0 0 10 0,0 0 9 0,0 0 7 15,-6-29-5-15,2 27 3 0,1 2-6 16,1-3 0-16,2 2-2 0,0-2 0 16,0 1 2-16,0 1-4 0,0-2-6 15,0 3-1-15,0 0-3 0,0 0-1 16,0 0-3-16,0 0-3 15,0 0-2-15,0 0 1 0,0 0 0 0,0 0-3 16,0 0-2-16,0 0-4 0,0 0-2 16,0 0-2-16,0 3 0 0,0 3-3 15,2 1-2-15,1 4 3 0,1 0-1 0,-2 5 2 16,0 0-1-16,2 5 3 16,-2 1-1-16,-2 1-1 0,0 5-2 15,2 0 1-15,-2 1 0 0,2 4-2 0,0 0 0 16,-2 2 1-16,4 2-1 15,-4 3 1-15,0 2-2 0,4 1 4 16,-4 2-2-16,3-1-1 0,-1 1 1 0,2 4-2 16,-4-2 2-16,2 2-2 0,0 2-1 15,2 2 4-15,-2 0-3 0,2 1 1 16,0 1 1-16,3 4-1 0,-5 1 2 16,4 5 0-16,-6 2 0 0,0 0 1 15,2 5 0-15,-4-2 0 0,-2 2 0 0,0-1 3 16,-3 2-8-16,1 3 0 15,0 3 0-15,0 3 0 0,0 0 0 0,1 4 0 16,-1-1 0-16,6-1 0 0,0 0 0 16,0 0 0-16,4 0 0 15,3 1 0-15,1-2 0 0,0 2 0 0,2-2 0 16,3 0 0-16,-5 0 0 0,-2 2 0 16,0 0 0-16,-1 3 0 0,-5 2 0 15,0 0 0-15,-2-1 0 0,-5 1 0 16,1-1 0-16,-2 3 0 0,-2 1 0 0,-3-1 0 15,5 3 0-15,-2-3 0 16,-1-1 0-16,5 0 0 0,0-7 0 16,2 3 0-16,-3-2 0 0,5 5 0 15,0 2 0-15,2 3 0 0,2 1 0 0,-2 0 0 16,2 0 0-16,5 0 0 0,-3-1 0 16,4 2 0-16,13 3 0 0,-1 2 0 15,3 6 0-15,-8-2 0 0,-5-9 0 16,-8-6 0-16,0-7 0 15,-2-2 0-15,2-2 0 0,0-2 0 0,-2-3 0 16,2-6 0-16,0-3 0 0,0-9 0 0,3-6 0 16,-3-5 0-16,0-11 0 15,-2-8 0-15,0-9 0 0,-2-6 0 0,0-9 0 16,-3-3-8-16,-1-8-35 16,-4-12-12-16,-13-14-9 0,-6-13-48 15,-4-13-74-15,-2-2-247 0</inkml:trace>
  <inkml:trace contextRef="#ctx0" brushRef="#br0" timeOffset="943.03">21047 9949 308 0,'0'0'68'16,"0"0"-48"-16,0 0-13 0,0 0 9 16,0 0 1-16,0 0-10 0,38-8 8 15,-22 5 10-15,5 3 2 0,4 0-6 0,6 0 1 16,4 0 0-16,4 3 1 16,11 1 6-16,3-1-7 0,14 0-1 15,5 1-3-15,13-4-2 0,12-1-1 16,8 1 1-16,15-4-3 0,10-3-1 0,11-3-2 15,16 1 1-15,13-3 15 0,5 1-12 16,13-3-13-16,0 0 4 0,5 3 1 16,3 5 1-16,0-1-2 0,3 2-5 15,-5-2-1-15,-2 1 1 0,-6 1 10 16,-2 0-10-16,0-3 1 0,-10 1-1 16,-6 1 4-16,1-1 7 0,-2-3-2 15,-1-1-7-15,1 3 2 0,-3 3 4 16,-5 1 0-16,-2 0 0 0,-12 2-8 15,-7 0-4-15,-12 2 4 0,-8 0 2 0,-19 4 1 16,-12 0-1-16,-4 1-2 0,-13-2-6 16,-8 2 6-16,-10-1 0 0,-1-2 0 15,-11 3 0-15,1-2 1 0,0-1 0 16,-4 0-1-16,-1-1 1 0,-3-1 0 16,-4-1 0-16,-7 0 0 0,-1-1-1 15,-6 1 1-15,-3 1-1 0,-8-1 0 16,-4 1 0-16,0 0 1 0,0 0-1 15,-2 0-3-15,-2-2-5 0,-4-2-7 16,-3 1-17-16,1 0-12 0,-9 3-17 16,7 0-10-16,-5 3-2 0,7 5-22 15,6 0-27-15,0-2-86 0</inkml:trace>
  <inkml:trace contextRef="#ctx0" brushRef="#br0" timeOffset="3019.44">27398 9687 68 0,'0'0'180'16,"0"0"-128"-16,0 0-12 0,0 0 16 15,0 0-9-15,6-6-10 0,-4 5-4 16,0 1 13-16,4 0-25 15,4 0-7-15,1-1 1 0,1 1-1 0,7 0 3 16,4 1-3-16,-1 1 0 0,7 0-1 0,4 0 1 16,7 2 4-16,7-1-3 0,-1-2-1 15,9-1 3-15,10 0-3 0,3-2-5 16,2-4-1-16,-2-1 0 0,3 1-2 16,-9 0 0-16,-7 1-2 0,-13 4 0 15,-9 1-1-15,-6 0 1 0,-13 0 5 16,-2 1-1-16,-9 1-2 0,-3 1-3 15,0-2 1-15,0-1 2 0,0 0 0 16,0 0-3-16,-3 0-1 0,1 2 2 16,0 1-1-16,-4 0 1 0,0 2-2 15,4-1 0-15,-4 0 2 0,6 0-4 16,-4-1 1-16,-1 2-1 0,3-3 2 16,0 2-1-16,-4 0 0 0,4 0 2 15,0 3-2-15,-2 0 0 0,4 4 1 0,0 1 0 16,0 3 0-16,0 3 2 0,0 0 0 15,0 4-1-15,0 2-1 0,2 3 0 16,2 3 0-16,4 0 1 0,-4 5-1 16,3 4 0-16,-5 2 4 0,2 4-1 15,-2 3 0-15,-2 4 1 0,0 6 1 16,0 1 1-16,0 5-2 0,-2 2-3 16,-2 5 0-16,2 3 0 0,-3 1 0 15,3 2 1-15,0 4-2 0,0 1 1 0,2 1-1 16,2 0 1-16,-2 1-1 15,0 2 1-15,0 1 1 0,-2 1-4 16,-2 1 1-16,0-1 0 16,0 0 2-16,2 6 1 0,-2-1 1 0,2 0-5 0,2 1 0 15,0-2 0-15,0 0 0 0,6 2 0 16,8-2 0-16,-1 1 0 0,3-3 0 16,1 0 0-16,-1-1 0 0,1 0 0 15,-1 1 0-15,1 1 0 0,-7 2 0 16,5 0 0-16,-7 0 0 0,-2 1 0 15,-2-1 0-15,0-3 0 0,-1 0 0 16,3-1 0-16,-2 1 0 0,-2 2 0 16,2 2 0-16,-4 2 0 0,4-6 0 0,-2-3 0 15,7-4 0-15,3-5 0 16,-4 1 0-16,5-6 0 0,3 3 0 16,-1-3 0-16,5-1 0 0,5-1 0 0,-2-4 0 15,2-3 0-15,1-1 0 0,-1-2 0 16,-4-5 0-16,0-4 0 0,1-2 0 15,-5-3 0-15,-3-3 0 0,-1-2 0 16,-5-3 0-16,-4-5 0 0,0 0 0 16,0-5 0-16,-4-4 0 0,0-3 0 15,0-4 0-15,-4-3 0 0,2-4 0 0,-2 1 0 16,2-1 0 0,0 1 0-16,-2 0 0 0,2-1 0 0,-2-3 0 15,-3-1 0-15,1 0 0 0,2 0 0 0,0-3 0 16,2 0 0-16,-4 1 0 0,4-2 0 15,-7 2 0-15,-1 1 0 0,2-3 0 16,-7 3 0-16,-3-3 0 0,-11 2 0 16,-2-1 0-16,-6-1 0 0,-11 1 0 15,-10-1 0-15,-8 1 0 0,-6 3 0 16,-15 1 0-16,-6 2 0 0,-13-2 0 16,1 2 0-16,-15-3 0 0,-2-1 0 15,-6 0 0-15,-6-3 0 0,-13 0 0 0,2 0 0 16,-12-2 0-16,2 2 0 15,0-3 0-15,-8 2 0 0,-3-1 0 16,-5-4 0 0,-5 2 0-16,-2-1 0 0,-4 2 0 15,0-1 0-15,-12-1 0 0,0 3 0 0,-1 0 0 0,-3 5 0 0,-9 1 0 16,5 1 0-16,-5-1 0 0,-6 3 0 16,2-2 0-16,-2 2 0 0,5-2 0 15,5 1 0-15,7-2 0 0,8-2 0 16,8 0 0-16,12 1 0 15,9 0 0-15,14-1 0 0,11-4 0 0,12 1 0 16,12-1 0-16,15-2 0 0,13-2 0 16,11-4 0-16,14 1 0 0,9 1 0 0,7-2 0 15,10 3 0-15,6 0 0 0,12 0 0 16,1 2-6-16,6-1-8 0,6 1-6 16,0-1-9-16,0 0-9 0,10-3-24 31,5-6-22-31,3-1-32 0,3-6-56 15,0-1-129-15</inkml:trace>
  <inkml:trace contextRef="#ctx0" brushRef="#br0" timeOffset="4705.5">21343 10878 100 0,'0'0'184'15,"0"0"-144"-15,0 0-8 0,0 0 19 16,0 0-8-16,0 0-2 0,-8 5-10 16,8-5-6-16,-4 0-3 0,4 0-4 15,0 0-3-15,0 0-2 0,0 0-3 16,0 0-3-16,0 3-4 0,0-1 1 0,4 1 2 16,-4 0 3-16,6 0 1 0,0 1 2 15,7 2-1-15,1 1 0 0,0-2 6 16,7 1-2-16,4 0-5 0,4-1 4 15,8 0 1-15,4-3 1 0,5 0-3 16,12-1-3-16,6 0-2 16,2 0-1-16,8-2-2 0,9 1-1 0,6-1 4 15,6 0-3-15,6-4-1 0,11 1-1 0,2-4 1 16,12 1 4-16,6-5-8 16,7 0 1-1,3 1-1-15,5 1 3 0,-2 3 0 16,8-3 2-16,-2 0-5 0,2-1-7 0,4-2 7 0,-6 5 0 15,-1-1 3-15,1 1 2 16,-2 2-5-16,4-2-4 0,-8 1 4 0,0 2 0 0,3 4 2 16,-3 0 1-16,2 0-2 0,0 0-1 15,4 1-7-15,-9-2 7 16,9-2 2-16,-6-3 2 0,-1 0-4 16,3 0-3-16,-6 1 3 0,-3 2 0 15,-1 1 1-15,-5-2 2 0,-2 2 0 16,-4 0-3-16,2-2-4 0,-12 2 4 0,0 0 4 0,-11-2 0 15,1-1 1-15,-3 1 0 0,1 0-5 16,-5 1-1-16,-6 1 0 0,-2-1 1 16,2 0 1-16,-6 0-1 0,-3 1 2 15,7 0 0 1,-8 1 0-16,2-3-1 0,-9 4-1 0,1-5-6 0,-9 3 6 16,-8-1-1-16,-2 2 1 0,-5 2 0 15,-13-2 2-15,-9 0-1 0,-9 2-1 0,-11 0 1 31,-11 0 0-31,0 0 0 0,-4-3 4 0,-13 1 6 0,1 1-4 16,-13-2-7 0,-11 3-18-16,-7-1-16 0,-7-1-6 0,-6 1-29 0,-8 0-21 0,-6-2-14 31,7 0-98-31</inkml:trace>
  <inkml:trace contextRef="#ctx0" brushRef="#br0" timeOffset="5621.15">21393 12073 23 0,'0'0'326'0,"0"0"-299"0,-58 10-13 0,39-8 16 16,5-1 6-16,-5 1-26 0,7-1 3 15,-1 1 5-15,3-1-1 0,4-1 1 16,2 0 0-16,2 0-9 16,2 0 4-16,0 0 4 0,0 0 1 0,0 0-3 15,0 0-8-15,4 0-4 0,4 0-2 16,6 0 7-16,5-1 4 0,6-1 4 16,4-1-2-16,4-1 2 0,8 0-1 15,7-1-1-15,5 2 1 0,12-1-4 16,3 3 0-16,8-1 3 0,9 0 0 0,8 1-6 15,6 1 0-15,3-2-1 16,5 2-2-16,5-1-1 0,5 1 3 0,10-3-3 16,-1 0-2-16,10-2-2 0,1-1 8 15,1 1-3-15,7 0 2 0,1 0-2 16,3-1 1-16,6-1-6 16,-4 3-4-16,2-1 4 0,6 2 3 0,-2 0 1 15,1-1-4-15,5 0-1 16,-2 0 1-16,0 0 1 0,-1 1 1 0,3 1 3 0,0-1-5 15,-2 2-4-15,-4-2 4 16,-2 3 3-16,5-1 2 0,-14 2 0 0,5 2-5 16,-12 1-1-16,-1 3 1 15,-1-2 2-15,-9 1 2 0,-2 1-1 16,0-1-3-16,-10 0-5 0,0-1 5 0,-7-2 0 16,-3 2 0-16,-9 0 2 0,-4 1 1 15,-2 0-1-15,-13-2-2 0,5 0-2 16,-13 2 2-16,3-2 1 0,-7-2 2 15,0 0 0-15,0-2 0 0,-2-1 0 16,-4 0 0-16,-4-1 0 0,-9-1-2 16,-3 2 0-16,-7-1 0 0,-8 0-1 0,-8 2-5 15,-13 0 5-15,-6 0 0 16,-4-2 0-16,-8-2-3 0,-19 0-6 0,-9-2-15 16,-22 4-30-16,-16 0-51 0,-19 0-21 15,-13 2-136-15</inkml:trace>
  <inkml:trace contextRef="#ctx0" brushRef="#br0" timeOffset="6473.12">21401 13105 327 0,'0'0'59'0,"0"0"-25"16,0 0 8-16,0 0 14 0,-54 14-22 0,50-11-9 15,2-3 1-15,2 1-2 0,-2-1-3 0,2 0-4 16,0 0-3-16,0 0-2 16,0 0-1-16,0 0 1 0,0 0-6 0,0 0-2 15,2 0 0-15,2 3-2 0,0 4-1 16,4-1 4-16,5 1 3 0,1-2 1 16,11 2-1-16,0 0-3 0,8-2 1 15,6 1 2-15,7-2 1 0,8 0 0 16,5 0 3-16,8-2-2 0,3 1 1 15,4 1-2 1,13-1-3-16,-4 2-3 0,10-1 7 0,4 0 0 16,4 2-5-16,9-3 2 0,10 3 0 0,6 0-7 0,4 3 3 31,4 1-2-31,3 1 2 0,6 1 7 0,9-2-1 16,4 2-3-16,9-2-6 0,2-2-1 0,9 3 1 0,0-4 5 15,12-1 1-15,0-3-6 16,6-3-3-16,3 0 3 0,3 0 2 15,-1-2 4-15,5 1-6 0,-3 0-7 0,-1-1 7 16,-5 2 5-16,-5-3-5 16,-2 3-3-16,0-1 3 0,-10 0 0 0,4 1 4 15,-7-1-4-15,-7 0-5 0,-3 0 5 16,-12 0 2-16,-12 1 2 0,-13-1-4 16,-19 2-3-16,-14 0-1 0,-20-1 3 0,-15 2 0 15,-17-1 0-15,-10 0-4 0,-10 0-1 16,-17 1 0-16,-2-1-1 0,-2-1 3 31,-2 2-2-31,0-2-4 0,0 0-3 16,-4 0 0-16,2 1-3 0,-4-1 3 15,-6 3-5-15,-5-3-21 0,-4 0-2 16,1 0-1-16,-9-3-4 0,-4 0-33 0,-4-4-46 16,-3 2-96-16</inkml:trace>
  <inkml:trace contextRef="#ctx0" brushRef="#br0" timeOffset="7371.79">21066 14793 163 0,'0'0'43'0,"0"0"16"0,0 0 7 0,0 0 10 16,0 0-5-16,0 0-10 0,2-6-12 15,-2 6-8-15,0 0-10 0,0 0-9 16,2 2-4-16,4-1-10 0,3-1-6 16,5 1 14-16,7 1 6 0,6 0-1 15,8 0 0-15,4 1-2 0,13-1 1 16,4 0-4-16,12 3-3 0,10-2-5 16,9 0-1-16,16 1-7 0,5-2 1 15,16 0-1-15,8-3 4 0,9-3 2 16,12-5 4-16,10-4 2 0,13 1-4 0,12-7-7 15,8 2-1-15,11-1 4 0,6-1 2 16,12-2-4-16,5 4-2 16,1-4-3-16,7 3 3 0,8-1 0 0,6-1 0 15,7 1 0-15,1 0 4 0,-2 4-4 16,-3-2-4-16,-1 0 4 0,-6 3 1 16,-6 3-1-16,-15 2 0 0,-14-1 1 0,-12 1 2 15,-5 1-3-15,-18 1-5 16,-9 3 5-16,-14-1 5 0,-4 0-5 0,-12 1-5 15,-7 1 5-15,-6-1 1 0,-12 3 1 16,-3-1 1-16,-11-1-2 16,-12 1-1-16,-7-2-7 0,-13 3 7 0,-16-1 0 15,-9 2 0-15,-20-2-7 0,-6 2-9 16,-15-1-12-16,-13-3-8 0,-15-3-16 16,-24-6-15-16,-18-2-70 15,-17 0-183-15</inkml:trace>
  <inkml:trace contextRef="#ctx0" brushRef="#br0" timeOffset="8161.67">20690 10405 275 0,'0'0'42'0,"0"0"-32"0,0 0-1 15,0 0 28-15,0 0 13 0,0 0-3 16,0 0 7-16,25-30 4 0,-23 27-9 16,0-2-14-16,-2 0 2 0,0 1 5 15,2-2-3-15,0 3-1 16,0-1-13-16,0 1-3 0,-2 1-3 0,0 1-5 0,0 1-4 15,0 0-2-15,0 0-4 0,0 0 0 16,0 0-2-16,0 0 0 0,2 1-2 16,-2 8-2-16,2 3 0 0,2 6 2 15,-2 7 0-15,0 5 1 0,0 3 0 16,-2 1-1-16,0 1 2 0,0 1 0 31,0 0-1-31,0-1-1 0,3 0 1 16,-6-6-1-16,1-6-2 0,2-2-16 15,-2-7-17-15,2-1-16 0,-2-4-44 0,-2-3-17 0,-4-3-88 0</inkml:trace>
  <inkml:trace contextRef="#ctx0" brushRef="#br0" timeOffset="8902.36">20613 11117 511 0,'0'0'71'0,"0"0"-57"0,0 0-14 16,0 0 6-16,0 0 13 0,0 0-1 15,0 0 1-15,0 0 3 0,29 9-4 0,-29 0-6 16,0-1-6-16,0 1-5 16,-2 4 1-16,-4-2 5 0,-4 3-2 0,1-3 0 15,-5 1-1-15,-1-2-3 16,1 1 0-16,-5-1 1 0,3-1-2 16,1-2 1-16,3-2-1 0,2-3 1 15,-1-1-1-15,7-2 0 0,-2-4 1 0,2-1-1 16,0-3 0-16,4 0 1 0,0-2 0 15,0-3 3-15,6 1-1 0,4-2 0 16,3 1-1-16,3 3-1 0,3-2 0 16,4 3 3-16,3 2 4 0,5 1 1 15,0 4 2-15,0 2 5 0,0 1-8 16,-4 5 2-16,-6 5-2 0,-2 5-3 16,-9 5-3-16,-6 10-2 0,-4 10 0 15,-4 8 1-15,-13 3 2 0,-5-2-1 16,-5-3-1-16,-4-8 0 0,4-5 2 0,0-5 0 15,4-7-2-15,3-5 1 0,5-4-1 16,9-4 1-16,2-5-1 0,4-2 1 16,0-1 2-16,0 0-3 0,2-1 0 15,8-3 0-15,3-2 4 0,7 0 3 16,1-1 2-16,4-4-2 0,6 3-3 0,0-1-4 16,0 2 0-16,4 1-1 15,0 0 0-15,0 0 0 16,-2 3-4-16,-2 3-49 0,-4 2-36 0,-8 3-54 15,-5 4-138-15</inkml:trace>
  <inkml:trace contextRef="#ctx0" brushRef="#br0" timeOffset="9672.75">20640 12725 70 0,'0'0'192'16,"0"0"-161"-16,0 0 7 0,0 0 10 15,0 0-11-15,0 0-1 0,0 0 1 16,8-40 2-16,-3 29-2 0,-1-2-2 16,0-2 2-16,0 0-3 0,0-1-2 15,-2 4 8-15,2 0-20 0,-2 3 4 16,3 2 0-16,-1 0-8 0,4-1-6 16,4 3-7-16,3 0-1 15,3 1-1-15,3 2-1 0,8-1 1 16,0 3 0-16,2 0 1 0,0 4-1 0,-4 5 0 15,-2 1-1-15,-7 6 0 0,-7 1 0 16,-3 2-1-16,-6 5 1 0,-2 2 0 0,-6 2 0 16,-9 0-1-16,1 3 1 0,-7-2-2 15,-4-1-6-15,3-2-3 0,-1-3 1 16,0-2 5-16,7-4-1 0,-1-3 2 16,9-3 4-16,2-3 2 0,1-4-2 15,3-2 0-15,2-2-1 0,0 0 1 16,0-2 0-16,2-1 0 0,0 0 6 15,5-2 1-15,-1 0 3 0,4 1 1 16,5-2-2-16,-3 3-2 0,5 3 0 16,-1 0 0-16,7 0-1 0,-2 0 1 0,-3 6-3 15,1 2 0-15,-5 1 0 16,-3 5-2-16,-5-1-2 0,-4 0 0 0,-2 5 1 16,-4-1-1-1,-7 2 2-15,-1 3-1 0,-9-1-1 16,3 2-2-16,-7-3-12 0,-2 1-9 0,-2-2-13 0,0-1-32 15,0-2-43-15,-2-2-64 16,0-5-196-16</inkml:trace>
  <inkml:trace contextRef="#ctx0" brushRef="#br0" timeOffset="10159.49">20684 13706 484 0,'0'0'56'15,"0"0"8"1,0 0 11-16,0 0-5 0,0 0-22 0,0 0-13 0,0 0-12 16,0 0-9-16,-33-27-3 0,33 29-6 15,2 4-2-15,2 3-2 0,-4 4 2 16,2 5 0-16,-2 4 1 0,-4 5-1 16,-7 2 0-16,-5 4-2 0,-5 2 2 15,0 1 0-15,-1 3-2 16,1-7 0-16,2-1 0 0,7-5-1 0,4-4-1 15,2-4-1-15,4-2-1 0,2-3-6 16,2-1 5-16,4-5 2 0,2 2-3 0,2-2 4 16,5-3-2-16,1 1 3 0,5-5 0 15,2 0 0-15,4-5 0 0,6-6 0 16,4-2 1-16,2-9 0 16,-2 1 0-1,-1-1-1-15,-3 2 0 0,-9 4-13 0,-3 1-28 0,-4 2-26 16,-9 3-18-16,-8 0-23 15,-2 0-69-15,-8 2-164 16</inkml:trace>
  <inkml:trace contextRef="#ctx0" brushRef="#br0" timeOffset="10344.19">20783 13815 583 0,'0'0'60'0,"0"0"14"0,0 0 17 16,0 0-30-16,0 0-25 0,0 0-12 15,0 0-4-15,0 0-5 0,0 0-6 16,-15-11-7-16,22 30 1 0,-1 9 5 15,-4 8 1-15,0 10-5 0,0 5-2 16,-2 6-1-16,2 3-1 0,-2 1-8 16,-2 2-37-16,2-3-16 0,-2 0-38 15,-2-6-33-15,-5-4-65 0,-1-9-203 16</inkml:trace>
  <inkml:trace contextRef="#ctx0" brushRef="#br0" timeOffset="10930.39">20551 15518 200 0,'0'0'38'15,"0"0"-30"-15,-4-73-7 16,4 49-1-16,0 2 0 0,4 0 0 0,-2 4-2 15,0 1 2-15,1 0 0 0,-3 4 1 16,2-1-1-16,0 5-1 0,-2-1-6 16,-2 1-5-16,-5 1-1 0,3 0 2 15,-4 4-3-15,-4 1 1 0,1 0-1 0,-3 3 14 16,-3 0 4-16,3 3 27 0,-7 2 31 16,5-1-1-16,-1 1 26 15,3-4-13-15,1 1-1 0,5-1-17 0,4-1-10 16,2 2-5-16,0-2-1 0,2 0-9 15,0 0-6-15,0 0-10 0,0 0-3 16,0 1-4-16,0 0-1 0,4 0-3 16,2-1 2-16,2 0 2 15,7 2 1-15,1-2 1 0,7 3 0 0,4-3 0 16,4-3-3-16,8-1-4 0,0-4-3 16,7 1 1-16,-3-2-1 0,-1 2 1 15,-5 2-1-15,-6 3 0 0,-8 2 0 0,-7 0 0 16,1 1-19-16,-7 4-7 15,-4 0-4-15,-2-2-13 0,0 3-3 16,1-2-3-16,-5-1-2 0,0-3-13 0,-5 0-11 16,-7 1-17-16,4-1-74 0</inkml:trace>
  <inkml:trace contextRef="#ctx0" brushRef="#br0" timeOffset="11548.16">20485 15332 199 0,'0'0'136'0,"0"0"-65"0,0 0-2 15,0 0 8-15,0 0-16 0,0 0-13 16,0 0-1-16,0 0-3 0,-8 4-9 16,8-4-10-16,0 4-9 0,0 3-9 15,0 3-1-15,2 6-2 16,-2 5 2-16,0 5-2 0,-4-1-1 0,-2 6 0 16,-1 2 0-16,1 2-2 0,2 2 0 15,2-4 0-15,0-2-1 0,0-3 0 16,4-3 0-16,-2-5 1 0,0-8-2 15,2-2 1-15,0-4 0 0,-2-4-1 0,0 0-1 16,0-2 2-16,0 0 0 0,0 1-1 16,0-1 1-1,2 0 1-15,-2-3-1 0,2-5 0 0,0-3 3 0,2-5 3 16,1 1 0-16,1 2-5 0,2 1-1 16,-2 3 1-16,5-2-1 0,1 3 0 15,0 1-1-15,3 2 1 0,1 1-2 16,5 0 2-16,0-1 0 0,4 4 0 15,1 1-1-15,-1 0 1 0,2 0 0 16,-2 6 1-16,2 3-1 0,-9 2 1 16,1 4-1-16,2 4 0 15,-7 0 1-15,1 7 0 0,-7-2 0 0,-4 0 1 0,-4 1-1 16,0-2 2-16,-8 2 2 0,-11-2 4 16,-4 2 2-16,-6 1-4 15,-6 2-5-15,-6-2 1 0,0-2-3 16,-5-1 0-16,1-3 0 0,-1-8-10 0,3-1-18 15,6-3-9-15,3-3-15 0,10-4-29 16,5-2-11-16,13-10-44 0,2-3-58 16</inkml:trace>
  <inkml:trace contextRef="#ctx0" brushRef="#br0" timeOffset="12714.65">22288 9987 215 0,'0'0'18'0,"0"0"6"16,0 0 20-16,0 0-15 0,0 0-1 15,24-58 17-15,-21 54 17 0,-3 0-1 16,0 4-8-16,0 0-8 0,0 0-8 15,0 0-4-15,0 0-1 0,0 0-11 16,0 1-6-16,2 3-7 0,0 8-3 16,2 2 7-16,2 4 5 0,-2 5 1 15,0 1-1-15,3 6 4 16,-1 3-6-16,4 5-4 0,-6 4 0 0,2 4-1 16,-1 9-2-16,1 9-1 0,-4 3 7 0,0 5-2 15,0 1-3-15,-2 4-5 0,2 6 3 16,-2 3-3-16,0 6 3 0,0-1 0 15,0 4-1-15,4 3-1 0,-4 2-2 16,2 2 1-16,2 1 0 0,0 4-3 16,7 1 4-16,-3-1-3 0,0-3 5 15,3-5-7-15,1-3 0 0,3 2 0 16,-1 3 0-16,0 3 0 0,-1-2 0 16,3 1 0-16,-5-3 0 0,-1-2 0 15,5-2 0-15,-7 3 0 0,2 0 0 0,3 2 0 16,-5-1 0-16,-2-3 0 0,4-4 0 15,1-6 0-15,-3-2 0 16,0-2 0-16,3-2 0 0,1-2 0 0,-4-2 0 16,5-1 0-16,-5-4 0 0,0 1 0 15,0-2 0-15,5 2 0 0,-7 1 0 16,0-3 0-16,0 1 0 0,1-5 0 16,1 2 0-16,-4-3 0 0,0-6 0 15,0 0 0-15,-2-3 0 0,0-3 0 0,-2 0 0 16,0-3 0-16,-4 1 0 15,0-5 0-15,-2 1 0 0,-4 0 0 0,-1 1 0 16,3-2 0-16,2 1 0 0,-4-1 0 16,3-1 0-16,3-1 0 0,0-3 0 15,2-2 0-15,-2-4 0 0,4-1 0 16,0-2 0-16,0 3 0 16,0 2 0-16,0 2 0 0,0 0 0 0,0-4 0 15,0-4 0-15,0-2 0 0,2-4 0 16,0-3 0-16,0-3 0 0,0-4 0 15,2 0 0-15,-2-7 0 0,0-2 0 16,0-4 0-16,-2-3 0 0,0 0 0 16,0-4 0-16,-2-14-15 0,-4-15-19 0,2-18-7 15,-8-22-45-15,-7-15-88 0,-2 4-169 16</inkml:trace>
  <inkml:trace contextRef="#ctx0" brushRef="#br0" timeOffset="13392.06">21887 9253 386 0,'0'0'67'0,"0"0"8"0,0 0-6 0,0 0 7 15,0 0-7-15,0 0-15 0,0 0-10 16,0 0-8-16,-9-33-11 0,9 38-10 15,0 3-5-15,0 5-4 0,0 5-1 16,2 4 3-16,3 0 0 0,-1 2-1 0,-2 2-3 16,4 1 0-1,-2 5-3-15,0 0 0 0,0 3 0 0,1 7-1 0,1 1-2 16,-2-1 1-16,4-5-1 0,-4-5-22 16,0-3-18-16,-2-4-33 0,1-3-56 15,-3-4-40-15,0-6-183 0</inkml:trace>
  <inkml:trace contextRef="#ctx0" brushRef="#br0" timeOffset="14508.34">23712 9986 231 0,'0'0'48'0,"0"0"-1"0,-2-51 8 16,-2 37-9-16,0 0-13 0,2 4-7 16,-3 5 0-16,3 2 6 0,2 2 5 15,-2 1 3-15,2 0-3 0,0 0-7 16,-2 4-5-16,2 7-12 0,0 5-2 16,0 5 11-16,-2 0 11 0,0 1-4 15,2 2-9-15,0 0-3 0,0 1-2 16,0 2-2-16,0 1 2 0,0 1-4 15,4 3 2-15,-2 2-3 0,0 8-2 16,0 5-1-16,0 4 3 0,-2 5 11 0,3 2-9 16,1 1-5-16,0 5-1 0,4 1-1 15,-2 1-2-15,0 1 1 0,7 5 1 16,1 5-5-16,-3 4 0 0,5 0 0 16,-1-2 0-16,3-2 0 0,-5 0 0 15,3 0 0-15,-1 1 0 0,-3 2 0 16,1 3 0-16,-5 0 0 0,2 2 0 0,5-3 0 15,-7-3 0-15,2 3 0 16,7 1 0-16,-9 3 0 0,6 3 0 0,3 3 0 16,-3-3 0-16,1-1 0 15,-1-1 0-15,5-4 0 0,-2-5 0 0,1 1 0 16,-1 0 0-16,1-1 0 0,-1 1 0 16,-1-4 0-16,1-1 0 15,-1-2 0-15,-3-1 0 0,3 0 0 0,-7-6 0 16,-1-1 0-16,4-2 0 15,-5-5 0-15,-5 0 0 0,2-7 0 0,-2-2 0 16,0-1 0-16,-2-2 0 0,2 2 0 16,-2-3 0-16,-4 1 0 0,-2-1 0 0,1-1 0 15,1-3 0-15,-6-1 0 16,4-2 0-16,0 0 0 0,4-4 0 16,-1-3 0-16,3-2 0 0,0-3 0 0,0-3 0 15,0 0 0-15,3 0 0 0,-3-2 0 16,4 1 0-16,-2 1 0 0,-2-1 0 15,4 3 0-15,-2 2 0 0,0 5 0 16,0 5 0-16,0 0 0 0,-2 6 0 0,0-1 0 16,4 1 0-16,-4 0 0 0,11 2 0 15,3 9 0-15,3 5 0 16,-5 2 0-16,-6-5 0 0,-6-10 0 0,0-7 0 16,2-3 0-16,-2 3 0 0,-2-1 0 15,2-3 0-15,-2-1 0 0,2-1 0 16,-2-7 0-16,4 0 0 0,-2-4 0 15,0-2 0-15,0 5 0 16,-2 1-13-16,2 2 6 0,-2-3 4 16,2 0 1-16,-4 1-8 0,4 1-20 0,-4 3 21 0,0-1 4 15,-3-1-8-15,-3-2-1 0,4-4 8 16,2-6-14-16,2-6-13 16,0-7-9-16,2-5-33 0,-2-16-25 0,-3-12-83 15,-5-4-181-15</inkml:trace>
  <inkml:trace contextRef="#ctx0" brushRef="#br0" timeOffset="15318.48">23255 8992 437 0,'0'0'76'16,"0"0"-54"-16,0 0 12 0,0 0 6 15,0 0-8-15,0 0-10 0,0 0-1 16,0 0-1-16,-12-7-9 0,3 18-9 16,1 7 2-16,-6 2 1 0,-1 4-1 0,-3 2 0 15,1-3-3 1,-2 1 1-16,1-2-1 15,-5-2 0-15,2-1 1 0,1-1-1 0,-3-3 0 0,11-4-1 16,-5-4 1-16,7-3 0 0,6-2 0 0,2-2 0 16,0-4 0-16,-1-2 3 0,-3-4-3 15,6-6 0-15,0-2-1 0,0-4 1 16,0-5 0-16,0 2 0 0,9-2 1 31,-5 5 41-31,2 2-28 0,6 3-14 16,3 1 0-16,-3 0 0 0,7 3-1 15,-5 1 1-15,5 2 0 0,-3 6 2 16,1 4-1-16,-5 1-1 0,1 13-1 16,-3 7-1-16,-6 9 1 0,-4 7 0 15,0 6 2-15,-10 5 1 0,-11-2-2 16,-2-2 2-16,1-3-1 0,-5-6-2 0,0-1-2 16,6-5 1-16,7-8 1 0,3-4 0 15,5-10 1-15,6-2-1 0,0-1-3 16,2-1-1-16,9 0 3 15,-1-3 1-15,13-1 1 0,6-7 0 0,2-4 2 16,6 1-1-16,2-4 1 0,5 2-1 0,1 0-2 16,-2 1-3-16,-3 2-21 15,5 4-72-15,-6 4-48 0,-14 2-151 16</inkml:trace>
  <inkml:trace contextRef="#ctx0" brushRef="#br0" timeOffset="16201.09">25159 9976 396 0,'0'0'50'16,"0"0"18"-16,0 0-7 0,0 0 5 16,19-59-17-16,-17 49 1 0,-2 0-4 15,0 2-6-15,0 4-15 0,0 4-2 16,0-3-3-16,0 3-3 0,0 0-3 15,0 0-7-15,0 5-4 0,2 8 0 16,-2 5-2-16,2 11 0 0,0 5 3 16,4 5 3-16,6 5-1 0,-1 3-1 15,-1 7-1-15,5 1 0 0,-7 0 6 0,6 2 1 16,1-2-2-16,-5 7-4 0,2 0-3 16,1 6 2-16,-5 4 2 15,9 6 0-15,-7 3-6 0,0 3 0 0,5 4 0 16,-7 7 0-16,9-1 0 0,-1 6 0 15,-5-1 0-15,7 5 0 0,-8 2 0 0,9 3 0 16,-9 2 0 0,5-1 0-16,1-1 0 0,-3 0 0 0,3-3 0 15,-5-1 0-15,7-4 0 0,-5-1 0 16,5-3 0-16,-7-4 0 0,3-1 0 16,1-2 0-16,-5-1 0 0,0 4 0 0,1-2 0 15,-5 3 0-15,-6-1 0 16,0 2 0-16,0 0 0 0,2 2 0 0,-2 3 0 15,2-4 0-15,4 1 0 0,4-3 0 16,1-3 0-16,-3-1 0 0,11-2 0 16,-9 3 0-16,4 0 0 0,3 2 0 15,-11-3 0-15,5-4 0 0,-3-5 0 16,-4-5 0-16,0-4 0 16,-4-3 0-16,0-3 0 0,-2-1 0 0,-2 1 0 0,-6-1 0 15,-1 2 0-15,5-2 0 0,-4-2 0 16,-3 2 0-16,3-1 0 0,8-4 0 15,-4-6 0-15,6-5 0 0,0-8 0 16,0-12 0-16,8-9 0 0,-2-10-7 16,9-8-25-16,-3-12-10 0,2-20 0 15,5-20-27-15,-7-20-60 0,1-4-114 16</inkml:trace>
  <inkml:trace contextRef="#ctx0" brushRef="#br0" timeOffset="17147.24">24262 9161 337 0,'0'0'49'15,"0"0"-8"-15,0 0 15 0,0 0 1 16,0 0-19-16,0 0 0 0,0 0 2 15,0 0-3-15,-44-10 0 0,42 8-6 16,0 0-5-16,2 0-2 0,0-1-10 31,0-3-2-31,2 1-1 0,0-5-1 0,7-4-3 16,5 1-6-16,3-3 2 16,10 1-3-16,-1 1 1 0,1 1-1 0,0 4 0 15,2 1 2-15,-2 4-1 16,-2 4 1-16,-9 2-2 0,3 6 0 15,-13 5 0-15,-2 5 0 0,-4 2 1 16,-2 4 0-16,-2 1 1 0,-15 0-1 0,1-1 0 16,-7 0-1-16,2-4 0 0,5 1-1 15,-5-5 0-15,8 0-1 0,-3-4 1 16,10-2 1-16,-3 0 0 0,7-5 0 16,2-3 0-16,2-1-1 0,0-1 1 15,0 0 0-15,0-1-1 0,0-1 0 16,4 1 1-16,4 0 1 0,1-1 0 15,7-2 4-15,5-1 1 0,8 0 2 16,2 1 2-16,2 1-3 0,0 3 0 0,0 3 0 16,-6 6-2-16,-6 3-1 0,-3 1-1 15,-7 4 1-15,-3-2-3 0,-6 5 1 16,-4 1 4-16,-8 2-3 0,-7 1 1 16,-10-1 0-16,-4 0-4 0,-4 0 0 15,0-4-3-15,2 1-16 0,0-5-11 16,2-1-21-16,2-3-41 0,2-2-41 15,12-3-83-15</inkml:trace>
  <inkml:trace contextRef="#ctx0" brushRef="#br0" timeOffset="18169.84">26676 9962 293 0,'0'0'23'15,"0"0"13"-15,0 0 12 0,31-56 11 16,-29 47-5-16,4 2 1 0,-1 3 1 16,-5 4-2-16,0 0 2 0,4 0 0 15,-4 0-15-15,0 0-11 16,0 0-6-16,0 0-6 0,0 0-4 0,0 0 3 15,0 0 4-15,4 3-14 0,0 2-2 16,0 2 3-16,0 3 0 0,2 5-1 16,5 2 2-16,-1 7-2 0,-6 4-1 15,7 8 1-15,-1 4-3 0,-2 8-4 0,-4 7 0 16,3 4 0-16,-1 8 0 0,4 2 0 16,-4 6 0-16,-4 6 0 0,9 4 0 15,-5 6 0-15,4 4 0 0,-4 6 0 16,1 3 0-16,7 5 0 0,-1 0 0 15,-1-2 0-15,9 0 0 0,-5-3 0 16,3-1 0-16,3-5 0 0,-7-3 0 0,10 1 0 16,-11 4 0-16,5 4 0 15,-7 3 0-15,3 0 0 0,-7-3 0 16,4-1 0-16,3-4 0 0,-5-2 0 0,0-3 0 16,3-1 0-16,-3 2 0 0,1-4 0 15,5 2 0-15,-10-4 0 0,3-3 0 16,-1-4 0-16,-2-1 0 0,-2-1 0 15,-2-2 0-15,0 0 0 0,0-2 0 16,0-2 0-16,3 0 0 0,1-3 0 16,0-2 0-16,-4 0 0 0,4 2 0 15,-4 0 0-15,-2-2 0 0,4 0 0 16,-4-4 0-16,0-4 0 0,0 1 0 16,0-3 0-16,0 0 0 0,3-3 0 15,-3-4 0-15,0-5 0 0,0-4 0 16,0-3 0-16,0-4 0 0,0-1 0 0,2 3 0 15,-2-3 0-15,2 2 0 0,-2-2 0 16,0-5 0 0,-4-4 0-16,4 0 0 0,-3-2 0 0,-1 0 0 0,2-4 0 15,-2 3 0-15,0 0 0 0,-2-1 0 16,2 1 0-16,4-7 0 0,-2-3 0 16,2-6 0-16,0-2 0 0,0-1 0 0,0-4 0 15,0 0 0 1,0 0 0-16,0-8 0 0,-2-4-18 0,2-12-17 15,2-9-4-15,0-6-33 0,2-2-67 16,0 0-75-16,-4 9-164 0</inkml:trace>
  <inkml:trace contextRef="#ctx0" brushRef="#br0" timeOffset="18924.91">26085 9078 507 0,'0'0'34'0,"0"0"-1"0,0 0 5 15,0 0 21-15,0 0-4 0,0 0-16 16,0 0 0-16,0 0-9 0,0 0-8 16,0-10-5-16,-2 14-6 0,0 2-4 15,-2 7-5-15,0 4-1 0,-11 3 1 16,-1 3-1-16,-3 5 1 0,-2 0-2 16,-6 4 3-16,-2-2-1 0,3 0 0 15,-1-1 0-15,6-5-1 0,-2-1 1 16,9-4-2-16,-3-1 0 15,9-2-1-15,0-2 0 0,0-3-4 0,8-3 5 16,0 0-2-16,0 1-2 0,6-4 2 16,0 2-2-16,0-2 3 0,7-2-2 15,3-2 3 1,1-2 1-16,5-9 1 0,7-4-2 0,4-7 0 0,5 0 2 0,1-4-1 16,0 0-1-16,0 2 1 15,-8 0-1-15,-4 2 0 0,-6 5 0 16,2 0-27-16,-15 4-22 15,-4-2-6-15,-4 1-37 0,-4 2-7 0,-13-2-33 0,1 1-96 16</inkml:trace>
  <inkml:trace contextRef="#ctx0" brushRef="#br0" timeOffset="19065.6">26118 9069 484 0,'0'0'119'0,"0"0"-37"0,0 0 1 0,0 0-22 16,0 0-29-16,0 0-16 0,0 0-10 15,0 0 2-15,4 60 6 0,4-22 5 16,-3 5-5-16,-3 4-5 0,-2 5-3 15,0 1-4-15,2-1 0 16,0 1-2-16,0-3-9 0,4-1-29 16,2-3-30-1,3-5-50-15,-5-7-25 0,-6-9-146 0</inkml:trace>
  <inkml:trace contextRef="#ctx0" brushRef="#br0" timeOffset="19570.25">27633 9004 344 0,'0'0'50'0,"0"0"-13"15,0 0 10-15,0 0 12 0,0 0-21 16,0 0-9-16,-56 0 3 0,46 1-10 16,2 2-6-16,2-2 0 0,-3 0-1 15,7 0 1-15,2-1-4 0,0 0-3 0,0 0-1 16,0 0 4-16,2 0 2 16,11-5-5-16,-1-5-2 0,15-5 1 0,6-6 5 15,8-4 2-15,15-4-8 0,-4 0-3 16,2 3-4-16,-3 4-1 15,-13 6 1-15,-12 7 0 0,-13 4-2 0,-7 5-19 16,-6 0-26-16,-6 0-5 0,-11 1 9 16,-1 3-40-16,-13 2-103 0,2 1-25 15</inkml:trace>
  <inkml:trace contextRef="#ctx0" brushRef="#br0" timeOffset="19919.82">27666 8911 341 0,'0'0'101'0,"0"0"-14"0,0 0-6 16,0 0-24-16,0 0-26 0,0 0-18 0,0 0 0 15,-27 52 7-15,30-38 4 0,-3 5 0 16,-3-2-5-16,3 4-4 0,-2 0-5 16,0 2-5-16,0 0-1 15,2 1 1-15,-4-1-3 0,2-2-1 16,0-5 1-16,-2-6-1 0,2-1-1 0,0-5 0 16,-2-2 2-16,4-2-2 0,0 0 0 15,0 0 0-15,0 0 0 0,0 0 0 16,4 0 0-16,0-3 0 15,4-3 0-15,-2-2 5 0,11 0 5 0,-3-4 1 16,7-1-3-16,-4 4-1 0,7-2-2 0,1 3-2 16,0 4 1-16,4 0 0 0,-2 4 0 15,6-1-1-15,-2 6 2 16,-4 6 2-16,-5 1-2 0,-3 5-3 0,-4 1 4 16,-7 7-1-16,-6 3-3 15,-2 1 2-15,-15 7-1 0,-1 0 0 0,-11 2 0 16,-6 2-2-16,0-4-1 0,-2-2-6 15,4-5-16-15,-2-3 6 0,6-3-15 16,-4 0-28-16,-2-1-51 0,-9-3-79 16,7-4-336-16</inkml:trace>
  <inkml:trace contextRef="#ctx0" brushRef="#br0" timeOffset="20830.4">27331 15237 515 0,'0'0'89'16,"0"0"-36"-16,0 0-17 0,0 0 28 0,0 0-13 15,0 0-21-15,-8 0-8 0,8 0-5 16,0 0-3-16,0 1-7 0,0 2-1 16,0 0-3-16,2 3 1 0,2 4 4 15,-2 5 0-15,-2 7-1 0,5 8 0 16,-5 11-3-16,0 7 2 0,-5 0-3 0,1 3 1 16,-2-4-2-16,-4 0 1 15,2 0-2-15,1-2-1 0,-1-2 1 0,0-4 0 16,0-5-1-16,5-5 0 15,-1-9-2-15,4-9-12 0,0-9-14 0,4-2-29 16,5-13-51-16,3-12-46 16,-4-12-26-16,-6-6-207 0</inkml:trace>
  <inkml:trace contextRef="#ctx0" brushRef="#br0" timeOffset="23575">23009 10316 36 0,'0'0'53'0,"0"0"-9"16,0 0-7-16,0 0 14 0,0 0 20 15,0 0-10-15,4-54 0 0,-2 45 1 16,0 1 7-16,-2-2-7 0,0 4-35 16,0 2 6-16,0-2 9 0,0 1-1 0,0 0-5 15,0 0-3-15,0 4-6 0,0-2-1 16,0 0-4-16,0 3-4 0,0 0-5 15,0 0-3-15,0 0-2 0,0 0 0 16,0 2 1-16,0-2-3 0,0 1-2 16,0 2 1-16,0 3-3 15,5 6 2-15,-1 2 1 0,-4 7 2 0,2-2 3 16,0 3 1-16,-2 1-2 16,2-1-9-16,-2 0 0 0,0 0 0 0,0 1 0 15,0 1 0-15,2-2 0 0,-2-1 0 16,0 0 0-16,0-4 0 0,0 1 0 15,-2-3 0-15,4 0 0 0,-4-2 0 16,2 0 0-16,0 0 0 0,-2-1 0 0,0 1-18 16,0 3-34-16,2-3-12 0,-9 0-58 15,1-4-82-15</inkml:trace>
  <inkml:trace contextRef="#ctx0" brushRef="#br0" timeOffset="30530.76">27699 10079 199 0,'0'0'89'0,"0"0"-24"0,0 0-1 0,0 0-5 16,0 0-11-16,0 0-3 0,0 0-8 15,0 0-9-15,0-26-8 0,2 25-5 16,-2-1 0-16,0 1 5 16,0 0 6-16,0-2 3 0,0 0-1 0,3 1-1 15,-1-3-5-15,0 2-2 0,0-4-1 16,0 1-3-16,-2 1-5 0,4-2 0 0,-2 0-3 16,-2 1 0-16,0 1 0 15,-2 1-1-15,2 1 1 0,0 3-2 16,0 0 0-16,0 0-2 0,0 0 0 0,0 0-4 15,0 1-2-15,2 2 0 0,-2 0 0 16,2 2 0-16,-2-2 2 0,2 0 0 16,-2 1 1-16,2-1 2 0,-2 1-1 15,2 2 3-15,-2 1-1 0,0 4 1 16,2-2 1-16,-2 5-5 0,0 0 4 16,0 4 0-16,0 0 0 0,0 1 0 15,0 1 0-15,4 2-2 0,-4 0 1 0,0 1-4 16,3-2 0-16,-1 1 0 15,0-3 0-15,2 2 0 0,-2-4 0 0,4 1 0 16,-6-4 0-16,2 0 0 16,0-4 0-16,0 2 0 0,0-7 0 15,-2 0 0-15,2-2 0 16,-2-2 0-16,0-1 0 0,0 0 0 0,0-1 0 0,-2-2 0 16,2-6 0-16,0-3 0 0,2-1-17 15,-2 0-7-15,0 1-13 0,5 0 0 16,-5 3-18-16,2 4-19 0,0 0-19 15,0 3-12-15,-2 1-109 0</inkml:trace>
  <inkml:trace contextRef="#ctx0" brushRef="#br0" timeOffset="33374.49">21827 11357 152 0,'0'0'74'0,"0"0"-11"0,0 0-10 16,0 0 15-16,0 0-6 0,0 0 4 16,0-9-6-16,0 9-12 0,0 0-9 15,0-1 2-15,0-1-1 0,0 1-4 16,0-1-7-16,0 0-4 0,0-1-3 15,0-1-4-15,0 3-4 0,0-2-3 0,0 3-3 16,0 0 1-16,0 0-2 0,0 0 0 16,0 0-2-16,4 0-1 0,-4 3-1 15,0-2 1-15,2 4-4 16,-2 1 2-16,4 1 0 0,-2 5 0 0,0 3 2 16,-2 0 0-16,2 2 1 15,0 2-1-15,-2 1 0 0,0 3-1 0,0 1 0 16,0-1 0-16,2 2 0 15,-2 2-1-15,0-1 0 0,0 2 0 0,0 1-1 16,0 0-1-16,-2-1 1 16,0-1 0-16,0-2 0 0,0-2 0 0,2-2 0 0,0-4-1 15,-2-4 0-15,2-3 4 16,-2-1-4-16,2-3 0 0,0 3 0 0,-2-6 0 16,2-1 0-16,0-1 0 0,0 0 0 15,0-1 0-15,0 0 0 0,0 0 0 16,0 0 0-16,-2 0 0 0,2 0 0 0,0 0 0 15,0 0 0-15,0 1 0 16,0 0 0-16,0 0-4 0,0 1-1 0,0-1-1 16,0 1 0-16,0-2-1 0,0 1-2 15,0-1-2-15,0 2-5 0,-4-1-1 16,4-1-1-16,-2 1-4 0,-2-1-8 16,-3 0-11-1,1-1-25-15,0-4-25 0,-4-1-42 0,-1 0-120 0</inkml:trace>
  <inkml:trace contextRef="#ctx0" brushRef="#br0" timeOffset="35594.86">27621 11174 41 0,'0'0'34'16,"0"0"10"-16,0 0 14 0,0 0 10 15,0 0-8-15,0 0-8 0,0 0 4 0,0-50-1 16,0 46 8 0,-2-1-6-16,2 2-11 0,-2 2-6 0,2-2 3 0,0 1-1 15,0-1-1-15,0 1-6 0,0 2-6 16,0-2-1-16,0 2-8 0,0 0-3 15,0 0 1-15,0 0 0 0,0 0-5 16,0 0-1-16,0 1-3 0,0-1-3 16,0 2 0-16,0 0-3 0,0 5 1 15,0 2 1-15,0 4-5 0,2 4 0 16,-2 2 0-16,0 2 0 0,0 3 0 16,0 2 0-1,0 1 0-15,0 2 0 0,0 1 0 16,2 1 0-16,0 0 0 0,0 1 0 15,0-2 0-15,0 0 0 0,-2-2 0 0,4 0 0 16,-4-1 0-16,2-3 0 0,-2-2 0 16,2-3 0-16,0-3 0 15,-2-1 0-15,0-1 0 0,0-1 0 0,0-1 0 16,0-6 0-16,0 0 0 0,0-2 0 16,0 0 0-16,0-3 0 15,0-1 0-15,0 0 0 0,0 0 0 0,0 0 0 16,0 0 0-16,3 0 0 0,-3-1 0 15,0-1 0-15,0-1 0 0,0 1 0 16,0-1 0-16,0 0 0 0,0 2 0 16,0-3 0-16,0 2 0 0,-3 2 0 15,1 0 0-15,-2 0-11 0,0 0-37 16,-2 0-18-16,-9 0-40 0,1 0-48 16,-7 0-87-16</inkml:trace>
  <inkml:trace contextRef="#ctx0" brushRef="#br0" timeOffset="37820.44">24683 11182 327 0,'0'0'119'0,"0"0"-39"0,0 0-26 16,0 0 6-16,0 0-7 0,0 0 3 16,-2-42-11-16,2 38-7 0,2 1-7 15,-2 0-3-15,3 1-7 0,-3 1-1 0,0 0-1 16,2 0-4-16,-2 0-4 0,2 1-3 15,0 1-3-15,4 5-2 0,-2 3-2 16,6 4 1-16,-5 6 1 0,-1 2 0 16,0 5 1-16,0 2-1 15,-2 6 0-15,0 4 1 0,-2 1-1 0,0 4 1 16,2-1-4-16,-2 2 0 0,0-3 0 16,0-3 0-16,0-4 0 0,0-6 0 15,2-6 0-15,2-4 0 0,-2-6 0 16,1-3 0-16,-1-1 0 0,0-4 0 15,-2-1 0-15,0-2 0 0,0-1 0 16,0 0-10-16,0 0-9 0,0-5-6 0,2-3-10 16,-2-4-12-16,0-2-35 0,4-2-60 15,0 1-73-15</inkml:trace>
  <inkml:trace contextRef="#ctx0" brushRef="#br0" timeOffset="38459.91">26071 11174 26 0,'0'0'405'0,"0"0"-307"0,0 0-25 0,0 0 0 16,0 0 12-16,0 0-24 0,0 0-19 15,0 0-10-15,-3-45-3 0,3 45-4 16,0 0-1-16,0 0-7 0,0 0-3 16,0 3-4-16,0 0-4 0,0 2-3 15,0 4-3-15,0 2 0 0,0 6 0 16,0 0 0-16,0 7 0 0,0 1 0 15,0 1 0-15,0 8 0 0,3-1 0 0,-6 6 0 16,3 1 0-16,0 0 0 0,0 2 0 16,0-2 0-16,0-3 0 15,5-2 0-15,-3-3 0 0,4-5 0 0,2-4 0 16,2-6 0-16,-5-2 0 0,-1-9 0 16,-4 0 0-16,0-3 0 0,0-2 0 15,0 0 0-15,0-1 0 16,0 0 0-16,0 0 0 0,0-4 0 0,0 0 0 15,-2-5 0-15,-2-1 0 0,-1 1 0 16,-1-2 0-16,2 2 0 0,0 1 0 16,0 1-23-16,0 2-40 0,0-1-24 15,-5 1-65-15,-3-2-69 0</inkml:trace>
  <inkml:trace contextRef="#ctx0" brushRef="#br0" timeOffset="43334.74">23408 12433 155 0,'0'0'40'0,"0"0"12"15,0 0-6 1,0 0-2-16,0 0 19 0,0 0-5 0,0 0 1 0,2-35-2 16,-2 34-3-16,-4-3-5 15,2 4 6 1,2-2-7-16,0 2-5 0,0 0-10 0,0-1-3 15,0 1-6-15,0 0-4 0,0 0 0 16,0 0-3-16,0 0-2 0,0 0-4 16,0 0-1-16,0 0-3 0,2 0-4 15,2 5-1-15,0 5 0 0,2 1 4 16,-1 2-6-16,-1 3 0 0,4 1 0 16,-2 4 0-16,2-1 0 0,-3 1 0 0,1 1 0 15,-2 2 0-15,2 4 0 16,-2 2 0-16,0 4 0 0,1 2 0 15,-1-2 0-15,-4-1 0 0,2-2 0 16,2-1 0-16,-2-3 0 0,0-4 0 16,0-2 0-16,0-4 0 0,0-1 0 15,0-2 0-15,0-4 0 0,-2-3 0 0,0 0 0 16,2-6 0-16,-2 1 0 0,0-2 0 16,0 0 0-16,0 0 0 0,0 0 0 15,0 0 0-15,0 0 0 0,0 0 0 16,0 0 0-16,0 0 0 0,0 0 0 15,0 0 0-15,0 2 0 0,0 3 0 16,0-1 0-16,0 5 0 0,0 3 0 16,0 1-7-16,0 0-15 0,0-1-2 15,-2-2-14-15,2-1-11 0,-2-3-25 0,-4-1-32 16,0-4-41-16,-4-1-141 0</inkml:trace>
  <inkml:trace contextRef="#ctx0" brushRef="#br0" timeOffset="44138.12">26265 12409 278 0,'0'0'62'0,"0"0"17"16,0 0 0-16,0-54 6 0,0 43-20 16,0 1-16-16,0 1 4 0,0 0-8 0,0 3-11 15,0 1-5-15,2 3-4 0,-2 0-6 16,0 2-1-16,0 0-1 0,0 0-2 16,0 2 0-16,2 2-3 0,0 3-5 15,0 2 1-15,4 5 1 0,1 0 2 16,3 1-2-16,-2 3-9 0,-4 2 0 15,0 2 0-15,5 2 0 16,-3-2 0-16,-2 2 0 0,0 1 0 16,0 1 0-16,-4 1 0 0,2 2 0 0,0-2 0 15,0 2 0-15,5-2 0 0,-5 0 0 16,4 1 0-16,-2 0 0 0,0 0 0 0,-2-3 0 16,0 0 0-16,-2-5 0 0,0-1 0 15,0-5 0-15,0-2 0 0,2-1 0 16,-2-1 0-16,0-3 0 0,0 0 0 15,0-4 0-15,0 0 0 0,0-1 0 16,0-1 0-16,0-1 0 0,0 0 0 16,0 0 0-16,0 0 0 0,0 0 0 15,0 0 0-15,0-2 0 0,2 2 0 16,-2 0 0-16,0-1 0 16,0 0 0-16,0 0 0 0,0-2 0 0,0 0 0 15,-2-2 0-15,0-2-47 0,2-2-42 16,-6-6-79-16,0 0-96 0</inkml:trace>
  <inkml:trace contextRef="#ctx0" brushRef="#br0" timeOffset="50860.35">23412 13896 277 0,'0'0'66'0,"0"0"-9"15,0 0-6-15,0 0 0 0,0 0-8 16,0 0-5-16,0 0-5 0,11-42-3 16,-7 34 2-16,-2-2 0 0,0 2-4 15,2 2-3-15,0 0 1 0,0 0-3 16,-2 2-4-16,0 0-2 0,2 3-1 15,-1-2 4-15,-1 2-3 0,-2 0-2 16,0-1-1-16,2 2-1 0,-2-3 1 16,0 3-4-16,0 0-1 0,0 0 0 15,0 0-2-15,0 0-2 0,0 0-1 16,0 0-2-16,0 3 0 0,0 0 0 16,2 3 0-16,0 2 1 0,0 3 1 15,2 0 3-15,0 7-7 0,2 3 0 0,1 4 0 16,-3 5 0-16,-2-2 0 15,0 6 0-15,0-1 0 0,-2 1 0 0,0 0 0 16,0-1 0-16,2 1 0 0,-2-1 0 16,0-1 0-16,2-2 0 15,0-3 0-15,-2-2 0 0,2-2 0 0,-2-3 0 16,2-3 0-16,0-1 0 0,0-2 0 0,0 0 0 16,0-6 0-16,-2 1 0 15,5-4 0-15,-5-2 0 0,0 0 0 0,0-3 0 16,0 1 0-16,0-1 0 0,0 0 0 15,0 0 0-15,0 0 0 0,0 0 0 16,0 0 0-16,0 0 0 0,0 0 0 16,0 0 0-1,0 0 0-15,0 0 0 0,0 2-25 0,0 2-12 0,0 4-14 16,2 2-19-16,-2 1-33 0,0-3-7 16,0 2-57-1,2-6-112-15</inkml:trace>
  <inkml:trace contextRef="#ctx0" brushRef="#br0" timeOffset="51585.45">24934 13812 76 0,'0'0'205'0,"0"0"-148"0,0 0 2 0,0 0 6 16,0 0-1-16,-5-53-7 0,3 48-8 15,0-1-6-15,2-2 6 0,0 0-4 16,0-1-6-16,0 2-9 0,0-1-2 15,0-1-3-15,0 3-4 0,2-1-1 16,0 1 0-16,1 3-4 0,-1-1-1 16,-2 2-2-16,0 1-1 0,2 0-1 15,-2 1-7-15,0 0-4 0,0 0 0 0,0 0 0 16,0 0 0-16,0 0 0 16,0 6 0-16,4 6 0 0,0 4 0 0,-2 2 0 15,2 4 0-15,-4 0 0 16,4 3 0-16,-2 0 0 0,2 0 0 0,1 5 0 15,-3 1 0-15,4 1 0 0,-4 1 0 16,-2 1 0-16,0 0 0 0,0 0 0 16,0 0 0-16,0-1 0 0,-2-2 0 15,-2-4 0-15,2-2 0 0,0-7 0 16,2 0 0-16,0-2 0 0,0-4 0 16,0 0 0-16,0-7 0 0,0-2 0 0,0 0 0 15,0-3 0-15,0 0 0 16,0 0 0-16,0 0 0 0,0 0 0 15,0 0 0-15,0 0 0 0,-2-1 0 0,-1 1 0 16,1-2 0-16,0 1 0 0,2-1 0 16,-2 0 0-16,2 0-19 0,0 0-10 15,0-1-14-15,0 2 0 0,2 0-23 16,2-1-43-16,1-2-11 0,-1-5-70 16,0-3-209-16</inkml:trace>
  <inkml:trace contextRef="#ctx0" brushRef="#br0" timeOffset="52483.8">27817 13614 353 0,'0'0'76'0,"0"0"-24"0,0 0 6 15,0 0 2-15,0 0-12 0,0 0-2 0,0 0 5 16,15-41-2-16,-15 40-10 0,0 0-6 16,0 0-5-16,0 1-5 15,0 0 0-15,0 0-1 0,0 0-7 0,0 0-4 16,0 0-3-16,0 1-2 16,2 1 0-16,-2 2-2 0,4 5 2 0,-2 4 0 15,2 2-6-15,0 3 0 16,-2 3 0-16,2 0 0 0,-1 3 0 0,-1 2 0 15,0 3 0-15,0 1 0 0,2 0 0 0,-4 4 0 16,6 1 0-16,-4-2 0 16,6 2 0-16,-6-3 0 0,3-3 0 15,-3 0 0-15,0-5 0 0,-2-2 0 0,4-7 0 16,-4-2 0-16,2-2 0 0,-2-3 0 16,0 0 0-1,0-5 0-15,0 0 0 0,0 0 0 16,0-3 0-16,0 1 0 0,0-1 0 0,0 0 0 0,0 0 0 15,0 0 0-15,0-1 0 0,0 1 0 16,0-3 0-16,0 3 0 0,0-2 0 0,0 1 0 16,0-2 0-16,0 1 0 15,0 0 0-15,0-1-11 0,0-1-22 0,0 2-16 16,0-1-3-16,0 0-33 0,-4-3-40 16,0-1-73-16</inkml:trace>
  <inkml:trace contextRef="#ctx0" brushRef="#br0" timeOffset="57007.78">22079 15212 273 0,'0'0'57'0,"0"0"13"0,0 0-12 15,0 0-5-15,0 0-5 0,0 0-8 16,0 0-5-16,-2-24 3 0,2 21 5 16,0 0-2-16,0-1-2 0,0 0-5 15,0 1 0-15,0 1-5 0,0-1-6 16,0 2-3-16,0 1-1 0,0 0-3 16,0 0-2-16,0 0-4 0,0 0-1 0,0 0-2 15,0 0 0-15,0 0-1 16,0 0-6-16,0 0 0 0,0 1 0 15,0 1 0-15,0 4 0 0,2 3 0 16,0 5 0-16,2 2 0 0,-2 6 0 0,6 2 0 16,-5 4 0-16,-3 3 0 0,2 1 0 15,0 1 0-15,0 3 0 16,-2 1 0-16,2 0 0 0,-2-2 0 0,0-6 0 16,0-3 0-16,0-5 0 0,0-5 0 15,0 0 0-15,2-7 0 0,0-1 0 16,-2-1 0-16,2-1 0 0,-2-2 0 15,0-1 0-15,0 0 0 0,0-2 0 16,0-1 0-16,0 0 0 0,0 0 0 16,0 0 0-16,0 0 0 0,0-1 0 15,0 1 0-15,0 0 0 0,0 0 0 0,0 0 0 16,0 0-6-16,0 0-12 0,0 0-6 16,0 0-9-16,0 0-4 15,2 0-13-15,0 0-25 0,0 3-37 0,2-3-20 16,3 0-74-16</inkml:trace>
  <inkml:trace contextRef="#ctx0" brushRef="#br0" timeOffset="57730.43">23511 15106 150 0,'0'0'170'16,"0"0"-88"-16,0 0-15 0,0 0 11 15,0 0-4-15,0 0-20 0,0 0-1 16,0-37-4-16,0 31-8 0,0 1-9 0,0 2-3 16,0 0-7-16,0 1-3 15,0 2 2-15,0 0-1 0,0 0-3 0,0 1-3 16,-2 0-2-16,2 2-2 15,0 0-1-15,0 3-9 0,0 5 0 0,0 3 0 16,0 9 0-16,2 3 0 0,-2 4 0 16,-2 2 0-16,-2 0 0 0,4 4 0 15,-4-2 0-15,2 0 0 0,-2 2 0 16,2-3 0-16,-2-1 0 0,-5-1 0 16,5-3 0-16,0-2 0 0,0-5 0 15,0-2 0-15,2-5 0 0,2-3 0 16,-2-1 0-16,2-5 0 0,0-1 0 15,0-1 0-15,0-3 0 0,0 1 0 16,0-1 0-16,0 0 0 0,0 0 0 0,0 0 0 16,0 0 0-16,0 1 0 15,0-1-12-15,0 0-5 16,0 0-2-16,0-1-6 0,0-1-6 0,0 0-2 0,0-1-20 16,0-3-33-16,-4 0-21 0,2-1-81 15,-5 0-195-15</inkml:trace>
  <inkml:trace contextRef="#ctx0" brushRef="#br0" timeOffset="58641.43">26633 14901 386 0,'0'0'111'0,"0"0"-38"0,0 0-15 0,0 0 9 15,0 0 0-15,0 0-18 0,0 0-10 16,6-35-9-16,-4 32-7 16,0 0-4-16,-2 2 0 0,2 1-2 15,-2 0 0-15,0 0-1 16,0 0-1-16,0 0-2 0,0 0-9 0,0 1-4 16,0 1 0-16,0 0 0 0,0 3 0 0,2 2 0 15,-2 4 0-15,2 5 0 0,0 3 0 16,5 3 0-16,-5 3 0 0,-2 0 0 15,2 4 0-15,-2 0 0 0,2 2 0 16,-2 1 0-16,0 0 0 0,2 1 0 16,0 2 0-16,-2-2 0 0,0-2 0 15,2-2 0-15,-2-5 0 0,0-2 0 16,0-3 0-16,4-1 0 16,-2-4 0-16,0 1 0 0,2-8 0 0,-2 2 0 15,1-2 0-15,1-1 0 0,-2 0 0 0,0-4 0 16,0 0 0-16,-2-2 0 0,0 0 0 15,0 0 0 1,0 0 0-16,0 0 0 0,0 0 0 0,2 0 0 0,-2 0 0 16,0 0 0-16,0 0 0 0,0 0 0 15,0-1 0-15,0-1 0 0,0 0 0 16,0-1 0-16,2-1 0 0,-2-1 0 16,0 0 0-16,2 1 0 0,-2 0 0 15,0-2-20-15,0-5-41 16,0 0-22-16,-10-6-83 0,-7-2-149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17:03.190"/>
    </inkml:context>
    <inkml:brush xml:id="br0">
      <inkml:brushProperty name="width" value="0.05292" units="cm"/>
      <inkml:brushProperty name="height" value="0.05292" units="cm"/>
      <inkml:brushProperty name="color" value="#FF0000"/>
    </inkml:brush>
  </inkml:definitions>
  <inkml:trace contextRef="#ctx0" brushRef="#br0">20506 15825 307 0,'0'0'38'15,"0"0"-34"-15,0 0-2 0,0 0 4 16,0 0 5-16,0 0-5 0,0 0 3 0,0 0 16 16,43 6 3-16,-26-7-5 15,6-4-3-15,3-1-2 0,3-1 1 0,4 1 7 16,7-1-7-16,1-1-2 0,9 0 4 15,-3-3-7-15,11 2-2 0,-4-2 1 16,0 1-2-16,-1 1 1 0,-3 1-5 16,-7 3-2-16,-5-2-2 0,-7 5 1 15,-15 1-1-15,1 0-1 0,-13 1 0 16,0 0 2-16,-4 0 3 0,-2 1 17 0,-4-1 18 16,-5 1-8-16,1-1-23 0,-2 0-10 15,-5 1-1-15,0 2 0 16,-3 3 0-16,1 0 0 0,3 0-13 0,3 1-3 15,5-3 0-15,8 0-17 0,0 0-21 16,6 0-25-16,7-4-42 0,1-6-15 16,1-12-121-16</inkml:trace>
  <inkml:trace contextRef="#ctx0" brushRef="#br0" timeOffset="692.4">20464 14597 132 0,'0'0'13'0,"0"0"-2"16,0 0 2-16,0 0 20 0,0 0 13 15,0 0-1-15,0 0-1 0,-39 25 9 16,37-24 2-16,0-1-3 0,2 2-10 15,-2-2-10-15,2 0-11 16,0 0-10-16,0 0-6 0,6 0-5 0,5 1 0 0,5 0 0 16,3 1 7-1,10-2 5-15,6 0 2 0,10-3 0 0,7 0-1 0,6-1-7 16,8-2-3-16,8 1-2 16,7 2 0-16,4-1 0 0,6 1-1 15,8-4-1-15,2-7-56 0,0-13-113 16</inkml:trace>
  <inkml:trace contextRef="#ctx0" brushRef="#br0" timeOffset="2811.94">20564 13652 300 0,'0'0'7'0,"0"0"9"0,0 0 3 16,0 0 27-16,0 0 2 0,0 0-6 16,0 0-14-16,0 0-11 0,-23-4-10 15,23 3 1-15,0 0 4 0,0 1 3 16,2 0 3-16,2 0-4 0,2 0-4 15,5 0-3-15,3 0-2 0,5 1-1 16,6 3 1-16,8-2 3 0,10 0 1 0,7-2 3 16,6 1-1-16,8-2-2 0,2 1-4 15,0-1-2-15,0 4 0 0,-4 1-2 16,-8 1 0-16,0 2 0 0,-13 0-1 16,-6-3 0-16,-8-4-54 15,-15-13-83-15,-12-13-227 0</inkml:trace>
  <inkml:trace contextRef="#ctx0" brushRef="#br0" timeOffset="3992.94">20638 12530 315 0,'0'0'15'15,"0"0"-15"-15,0 0-2 0,0 0 2 16,-52-7 13-16,50 6 27 0,-2-1 1 16,0 2-5-16,2-1-2 0,2 1-9 15,0 0-9-15,0 0-8 16,0 1-6-16,0 2-2 0,4 0 3 0,2 0 6 16,5-2-3-16,3 2 2 0,3 0-1 0,10 0 3 15,4-1 3-15,8-2 1 0,8-1-7 16,5 0-3-16,10-3-3 15,2-3 2-15,4 1-2 0,3-2-1 0,-1-5-32 16,-12-8-140-16</inkml:trace>
  <inkml:trace contextRef="#ctx0" brushRef="#br0" timeOffset="4965.04">20415 11426 390 0,'0'0'79'0,"0"0"-78"16,0 0 2-16,0 0 4 0,0 0 22 0,0 0 2 16,0 0 8-16,0 0-12 0,0 0-22 15,-41-21-5-15,55 21-3 0,7-2 3 16,6-2 0-16,12-2 1 0,6-4 1 16,17 0-2-16,9-6 1 15,9-2-1-15,7 0 1 0,8 0 0 0,2 4-1 16,3 0-42-16,-5-1-115 15,-17-3-178-15</inkml:trace>
  <inkml:trace contextRef="#ctx0" brushRef="#br0" timeOffset="6413.29">20324 4105 323 0,'0'0'3'0,"0"0"16"0,0 0 41 16,0 0-16-16,0 0-18 15,0 0-6-15,0 0 4 0,-37 19 1 0,37-19-7 0,0 0-9 16,2 0-5-16,0 1-3 0,6 1 6 15,2-2 5-15,3 0-1 0,3 0-1 16,5-2 1-16,8-1-1 0,2-3-6 16,6-4-1-1,11-4-2-15,1-1-1 0,11-5 0 0,0-3-20 0,-6-4-139 32,-13 2-274-32</inkml:trace>
  <inkml:trace contextRef="#ctx0" brushRef="#br0" timeOffset="16240.69">22385 4506 6 0,'0'0'37'0,"0"0"-27"15,0 0 3-15,0 0 3 0,0 0-13 16,-4-10-3-16,4 10 4 0,0 0-2 15,0 2-2-15,0 0 0 16,2 0-11-16,0 0-20 0,0 0-13 16</inkml:trace>
  <inkml:trace contextRef="#ctx0" brushRef="#br0" timeOffset="19034.73">20134 4415 384 0,'0'0'4'0,"0"0"5"15,0 0-1-15,0 0 12 0,0 0 22 0,0 0-8 16,0 0 5-16,0 0-9 0,-2 3-6 15,2-3-11-15,0 0-4 0,0 0-4 16,2 0-2-16,0 0 0 0,2 0-3 16,2 0 2-16,4-1 4 0,1 0 5 15,5 1-5-15,1-2 0 0,4 0 4 16,3 1 5-16,3-1 0 16,6 2 3-16,2 0 0 0,7 0-7 0,-3 0 1 15,9 0 2-15,1 0-1 0,1 0-2 16,4-2-7-16,3 1-1 15,1-3 3-15,2 0-1 0,2 1 2 0,4 0-2 16,3 2-1-16,-1 0 0 0,6-1 2 0,3 2 0 16,-1 0 0-16,5 0 1 0,0-2 0 15,5 1-1-15,1 0-6 0,4-1 2 16,6 2 1-16,0-1-1 0,5 1 2 16,3-1 1-16,1 2-1 0,5 5 1 15,-1-1 1-15,8 1-4 0,-1-1-2 16,5-3 5-16,4 2-2 0,-6 2 0 15,4-3 1-15,9 1 1 0,-1-5-1 16,11 1 1-16,1-6-3 0,-1-2-1 16,6 1 4-16,-7-1 0 0,5-2 1 15,0 0-6-15,-9-2-4 0,1 1 4 16,-7-2 2-16,-4 2 1 0,-4 3 4 0,-10-2 0 16,-2 2-7-1,-9 0-2-15,-10-1 2 0,-10 3 3 0,-7-2 1 0,-1 3-1 16,-20 2 1-1,1-1-1-15,-4 3 2 0,-9-1-2 0,-7-1-1 16,-3 1 2-16,0 0 0 0,-9 1 1 0,-5-2-2 0,2 3 0 16,-9-1 0-16,1-1 1 15,-3 2-2-15,-8 0 1 0,2 0-3 0,2 0 0 16,-4 0 0-16,0 0 0 16,-2 0 0-16,5 0 0 0,-5 0 0 15,2 0 0-15,-2 2 0 0,2-1 0 0,-2 2 0 16,2 0 0-16,0 0 0 0,0 0 0 15,-2 1 0-15,0 0 0 0,0 1 0 16,0-1 0-16,-4 3 0 0,-2 0 0 16,-5 0-12-16,1 0-22 0,-11-4-13 15,5-3-25-15,-11-14-89 0,8-13-150 16</inkml:trace>
  <inkml:trace contextRef="#ctx0" brushRef="#br0" timeOffset="41692.31">20741 7401 307 0,'0'0'7'16,"0"0"7"-16,0 0-7 0,0 0 7 15,0 0 9-15,0 0 10 0,0 0 4 16,0 0-1-16,0 0 0 0,15-4-15 16,-9 3 16-16,-2 1-10 0,0-2-3 15,1 0-3-15,1 1-1 16,2-1-4-16,4 2-3 0,5-1-5 15,2 1-1-15,5 1-1 0,9 2-2 0,9 1 7 0,7 0 2 16,15-1 2-16,11-2 3 0,12-1 1 16,12 0-3-16,8-6 0 15,15-3 0-15,7 2-7 0,5-1-7 16,4 1 4-16,5 1 0 0,4 3 1 16,0-1 0-16,6 3 2 0,2-1-5 15,2 2-3-15,4-1 6 0,4 2 1 0,1 2 2 16,5 0 0-16,9 0-9 0,-4-5 1 15,10 1 0-15,-4-2 5 0,6-7 1 0,0-5-8 16,-8-4-2-16,-5 1 2 0,-15 0 4 16,-14-2 1-16,-13 3-5 0,-20 1-9 15,-13 2 9-15,-14 6 2 16,-19 2 1-16,-22 3-2 0,-10 2 4 0,-10 1-1 16,-17 0 2-16,-2-2 0 0,-1 0-2 0,-1 2 2 31,0 0-2-31,-4 0-1 0,2 1-2 0,-2 0 1 0,0 0 1 15,2-1 1-15,-2 0-1 0,0 0 1 16,0 0 0-16,0 0 0 16,0 0 1-16,0 0-2 0,0 0-3 0,0 0 0 0,0 0 0 15,0 0 0-15,0 0 0 0,0 0 0 16,0 0 0-16,-2 0-5 0,-4-3-18 16,-7 0-13-16,-7-1-18 0,-9-3-43 15,-19-8-90-15,5-8-229 0</inkml:trace>
  <inkml:trace contextRef="#ctx0" brushRef="#br0" timeOffset="44574.18">20450 5563 212 0,'0'0'4'0,"0"0"1"16,0 0 21-16,0 0 13 0,0 0-8 15,0 0-6-15,0 0 4 0,-27-39 2 16,27 37 4-16,0-1-4 0,0 2-2 0,0-1 2 16,0 1-6-16,0-1-3 0,2 1-3 15,2 1-10-15,0-1-3 0,5 1-4 16,1 0 0-16,0 0 2 0,7 2 3 15,2 0 4-15,5 0 0 0,3 1 3 16,6-1 3-16,5 0 3 0,7-2 0 16,7 0-1-16,3 0-1 0,8-2-2 0,3 1-5 15,8-1 1-15,5-2-1 16,16 2-1-16,8-5 3 0,15 1-3 0,12-2 1 16,9-2-1-16,12 1-7 15,8-3-1-15,8 3 0 0,3-1 5 0,5 1 1 16,-1 4 1-16,4 1-9 0,2 1 4 15,-3 3-4-15,7-4 9 16,-4 0 1-16,6-3-10 0,-8 0 3 0,6 1-3 16,-10 2 7-16,-3 0 0 0,-5-1-7 15,-5 2-3-15,-14 3 3 0,-13 0 6 16,-14 0 4-16,-11 0-1 0,-14 2-9 16,-10 2 3-16,-17-2 1 0,-4 2 4 15,-16-1-1-15,0 0 0 0,-13 0-1 16,-4-2-1-16,-11 0-1 0,-1 1 0 15,-9-2 0-15,1 0-1 0,-9 0 0 16,0-2 1-16,-2 1 1 0,0-3 0 16,0 0-5-16,-2-2 0 0,-7 0 0 0,5 2 0 15,-4 0 0-15,6 1 0 0,0 3 0 16,2-1 0-16,-2 1-9 0,2-1-11 16,0 1-14-16,0 2-11 0,2 4-22 15,0 7-22-15,8-7-18 0,3-6-54 16,-3-15-273-16</inkml:trace>
  <inkml:trace contextRef="#ctx0" brushRef="#br0" timeOffset="45990.39">21083 8565 247 0,'0'0'0'16,"0"0"-2"-1,0 0-6-15,0 0-13 0,0 0-8 0,0 0-34 0,0 0 5 16,0 0 11-16</inkml:trace>
  <inkml:trace contextRef="#ctx0" brushRef="#br0" timeOffset="46532.6">20942 8570 262 0,'0'0'20'0,"0"0"7"0,0 0 10 0,0 0 13 16,0 0-13-16,0 0 3 15,0 0 1-15,0 0-3 0,0 0-10 16,-43-2-6 0,43 2-3-16,0-1-6 0,0 1-2 15,0 0-1-15,0 0-1 0,4 0-6 16,4 0 1-16,0 1 3 0,9 1 5 16,1-2 3-16,9 0 3 0,6 0 0 15,5 0 0-15,7 0-2 0,7-3-2 16,8 1 1-16,6-2-1 0,8 3-2 15,11-1-3-15,6-2 0 0,8-1 1 16,11-1-7-16,5 1 5 0,9-1 1 0,9-1-1 16,3 2 1-16,11 0 0 0,0 0 2 15,8 1-5-15,-6 0-5 0,6 1 2 16,-2 1 2-16,0-1 1 0,2 2 3 16,-2-2-7-16,2 1 1 0,2 2-2 15,-6-2 6-15,4 1-1 0,2-1 3 16,-4 0-9-16,-2 0-1 0,-5-3 1 15,-7 1 3-15,-19-2 1 0,-9 3 2 16,-16-1-6-16,-12 0-6 0,-15 1 6 16,-10 2 3-16,-18-1 3 0,-9 2 1 15,-17 0 0-15,0 0 0 0,-9 0-1 0,-5 2-1 16,0 0-2-16,2 0-3 0,0 1 0 16,0-1 0-16,-2 0 0 0,0-1 0 15,0 1 0-15,0-2 0 16,0 1 0-16,0-1 0 0,0 0 0 0,0 0 0 15,0 0 0-15,0 0 0 0,-2 0 0 16,0 0 0-16,0 0 0 0,0-1 0 16,-3 1 0-16,1 0 0 0,-4 0-9 15,0 0-13-15,2 0-13 0,-3 0-17 16,-9-9-38-16,-1-13-91 0,-4-14-301 16</inkml:trace>
  <inkml:trace contextRef="#ctx0" brushRef="#br0" timeOffset="51290.04">21025 11685 142 0,'0'0'25'15,"0"0"8"-15,-66 16 9 0,45-13 14 16,2 0-16-16,3-3-2 0,-1 1-8 16,7-1-7-16,4 0 3 15,4 0-1-15,0 0 4 0,2 0-2 16,0 0-4-16,0-1 1 0,0 1 0 0,0 0-3 16,0-3 0-16,2 2-2 0,0-4-1 15,2 3-3 1,2-1 2-16,-2 0 0 0,4 1-2 0,3-1 0 15,1 0-3-15,1 0 1 0,3 0-4 16,3 0-1-16,3-1 0 0,3 0 0 16,2 2-2-16,2 1-2 0,2 1 0 15,4-1 1-15,2 0 1 0,1 1-1 0,3 0 1 16,4 0 0-16,7-2 1 0,4-3 1 0,10-2-2 16,4-6 1-16,7-1-3 15,10 0-4-15,-3-1 5 0,5 3-3 0,2-2 0 16,-4 1-1-16,0 2 2 15,6 3 1-15,-2 1 1 0,2 0 0 0,8 3-3 16,2-1-1-16,5 0-1 0,-3 4 6 16,5 0-3-16,4 1-1 0,-3 5 1 15,11-2 2-15,0-1 4 0,4 1-3 0,7-3-5 16,-3 0-1-16,2-1 2 0,-4 1 1 16,3-2 1-16,-1 2 2 15,0 0-6-15,-6-1-1 0,0 0 0 0,-2 1 1 16,4-1 3-16,-2 2 2 0,-2 3 2 15,2-3 0 1,4 2-7-16,5-3 0 0,-1-1 0 0,-6 1 2 0,-4 1 1 16,-4 2 2-1,-7-3-1-15,-11 1-4 0,-16-2-7 0,-15 1 7 0,-14 0 0 0,-17 0 1 16,-14 0 0 0,-11-2 0-16,-7 1 4 0,-2 1 2 15,-2 0-3-15,-2-1-4 0,0 1 0 0,0 0 0 0,0 0 0 16,0 0 0-16,0 0 0 0,0 0 0 15,0-2 0-15,-2 1 0 16,-2-1 0 0,-2 0 0-16,-3 2 0 0,-11-2 0 0,-1-1 0 15,-2-2-13-15,-6 0-15 16,-4 0-12-16,0-1-6 0,-4-1-23 16,4 0-38-16,6-5-31 0,4-4-150 15</inkml:trace>
  <inkml:trace contextRef="#ctx0" brushRef="#br0" timeOffset="52687.13">20942 14600 51 0,'0'0'200'0,"0"0"-197"0,0 0-3 15,0 0 1-15,0 0 8 0,0 0 4 16,0 0 2-16,0 0-14 0,-41 18 3 15,45-18 8-15,2 0 12 0,0 0 7 0,-2-1 5 16,3-1-3-16,-1 0-4 16,-2-1 6-16,0 2-2 0,2 0 0 0,-4 0-6 15,2 1-5-15,5 0-5 0,-3 0-1 16,2 0-3-16,2 0 3 0,3 0-1 16,5 0 0-16,5 0 2 0,4 0-1 15,6 0 2-15,6-5-3 0,5 1-2 16,8-2-1-16,-3 0-3 0,9-1-1 15,0 4 0-15,2-3-2 0,4 3 2 16,2 0-2-16,4-3-5 0,7 3 5 16,-1-2 1-16,11 2-1 0,4 1 0 15,6-3 2-15,2 1-1 0,7 0 3 16,3 1-4-16,1 0 1 0,8 2-5 16,2-1 0-16,0 1-1 0,6-2 2 15,0 3 1-15,0 0 4 0,6-3-1 16,0 2 1-16,9-3-8 0,-5-1 2 0,5-1 3 15,0-3 6-15,5 1-2 0,-3-2 2 16,10 3-7-16,-6 1-2 0,6 3-2 16,-7 2 5-16,7 1 4 0,-10-1 1 15,0 1-10-15,-7 4-2 0,-12 3 2 16,-6 0 1-16,-13 2 2 16,-5 0 0-16,-7 1 3 0,-13 0-5 0,-3 1-1 15,-21-1 0-15,-7 0 1 0,-16-5-1 0,-16-2 3 16,-5-2-3-16,-8-1 0 0,-4 0 0 15,0 0 0-15,0 0 0 0,-2 0 0 16,-4 0 0-16,-10 1 0 0,5-1 0 16,-14 1 0-16,-1 3-9 15,-1-1 0-15,2 2-4 0,-2 0-3 0,-2 1-11 16,8 2-8-16,7 2-15 0,-3 1-29 16,5-5-53-16,8-6-92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18:59.745"/>
    </inkml:context>
    <inkml:brush xml:id="br0">
      <inkml:brushProperty name="width" value="0.05292" units="cm"/>
      <inkml:brushProperty name="height" value="0.05292" units="cm"/>
      <inkml:brushProperty name="color" value="#FF0000"/>
    </inkml:brush>
  </inkml:definitions>
  <inkml:trace contextRef="#ctx0" brushRef="#br0">5463 9313 97 0,'0'0'0'0,"0"0"-5"15,0 0 5-15,0 0 8 0,0 0 8 16,-53-6 7-16,46 6 7 0,3-1-7 0,-2 1-1 16,4 0 9-16,2 0-1 15,-2 0-4-15,0 0 3 0,2 0 6 0,-2 0 5 16,2 0 1-16,0 0 1 0,0 0 1 16,0 0-1-1,0-1-6-15,0 0-10 0,0 1-9 0,0 0-8 0,0 0-3 16,2 0-3-16,8 1 0 0,1 2 3 15,-1 1 3 1,4 1 2-16,7-1 0 0,4-1 1 0,8-1 1 0,4 0 2 16,4-2 3-16,15 0 3 0,4-3-4 0,8-3-3 15,9 0-1-15,10-2-2 16,6-1 0-16,8-1-1 0,9 2-1 0,7-2-3 16,3 0-6-16,6 2 4 0,3 1-1 31,3 3 1-31,0 3 0 0,0-2 1 0,3 1-2 0,-1 2-2 0,-4-1-1 15,-1 4 2-15,-5 1 0 0,-9 1 1 16,3 3 2-16,-4-3-2 0,0 1-3 31,-3-4-2-31,-3 0 2 0,-5-2 4 0,-6 0 0 16,-6 0 1-16,-8-6 3 0,-11 1 0 0,-12 1-2 0,-12-1-6 31,-13 1 5-31,-10 2 1 0,-11 2 2 0,-8 0 0 16,-4 0 1-16,-2 0-1 15,0 0 0-15,0 0 0 0,0 0-1 16,0 0-3-16,0-1-4 0,0 1 0 0,0 0 0 16,0 0 0-16,0-1 0 0,0 1 0 15,0 0 0-15,0 0 0 0,0 0 0 16,0 0 0-16,0 0 0 0,0 0 0 16,0-1 0-16,0-1-8 0,0 2-21 15,0 0-17-15,-4 0-19 0,-10-6-56 16,-5-9-102-16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21:52.597"/>
    </inkml:context>
    <inkml:brush xml:id="br0">
      <inkml:brushProperty name="width" value="0.05292" units="cm"/>
      <inkml:brushProperty name="height" value="0.05292" units="cm"/>
      <inkml:brushProperty name="color" value="#FF0000"/>
    </inkml:brush>
  </inkml:definitions>
  <inkml:trace contextRef="#ctx0" brushRef="#br0">26577 7260 386 0,'0'0'0'16,"0"0"-2"-16,58-65 2 0,-46 48 2 16,5 4 0-16,-11 4 1 0,-4 1 14 15,-2 3 16-15,0 1 17 0,0 1-1 16,0 0-4-16,-2-1-17 0,2 3-10 16,0 1-4-16,0 0-4 0,0 0-5 15,0 0-1-15,0 0-4 0,-2 1 0 0,2 4 0 16,2 3 0-16,-2 4-3 0,-2 6 3 15,-2 6 2-15,-2 7-1 0,-5 4 0 16,1 2 1-16,2 2-1 0,-5 2 0 16,1-4-1-16,6 0 1 0,-5-7 1 15,5-4-1-15,0-2 0 0,4-5-1 16,0-4-1-16,2-5 1 0,0-5-1 16,0-1 1-16,0-4 1 15,0 0 0-15,0 0 0 0,0-1 1 0,-2-5 1 0,0-8 8 16,0-4 2-16,-3-5-9 15,-1-6-2-15,4-5 0 0,2-6-2 16,-2-2 0-16,2-1-1 0,2 2 1 0,6 6-1 16,-1 8 1-16,-3 8 0 15,0 7 1-15,0 3-1 0,2 6-1 0,3 2 1 16,-1 1 0-16,-2 4-1 0,6 2 0 16,5 5-1-16,-1 3 2 0,3 8 0 15,4 4 0-15,-3 1 3 0,3 5-2 0,4 0-1 16,-6-3 1-16,-1 2-1 15,7-3 1-15,-4-1-1 0,-4-3-2 0,8-5 2 16,-3-1 0-16,-3-7 0 0,4-4 0 16,2-4 1-16,-5-3 1 0,1-8 6 15,2-6 11-15,0-9 12 0,-5-4 1 16,3-8-6-16,0-5-8 16,-11-5-5-16,7-4-6 0,-7-5-2 15,-5-3-1-15,-3 1-1 0,-2 5-3 0,-4 7 2 16,0 10-1-16,-5 11 0 15,5 9 1-15,-2 6-1 0,2 3 0 0,2 3-1 16,0 0 0-16,0 2-1 16,0 2-2-16,0 9-16 0,0 7-8 0,0 6 3 0,0 7-8 15,2 4-15-15,0 1-13 0,9-3-40 16,9-4-69-16,-5-9-73 16</inkml:trace>
  <inkml:trace contextRef="#ctx0" brushRef="#br0" timeOffset="362.35">27695 7171 482 0,'0'0'178'0,"0"0"-173"15,0 0-2-15,0 0 11 0,0 0 9 16,0 0-15-16,0 0 9 0,6-20 20 16,-6 20-7-16,0 0-12 0,-2 0-8 15,-4 3-4-15,-8 5-5 0,1 5-1 16,1 1 0-16,-7 3-1 0,13 4 1 15,-6 2 0-15,1 4-4 0,7-1 4 16,4 0-1-16,2-1 1 0,11-2-1 16,-1-2 1-16,5-3-3 15,3-2 2-15,5-5 1 0,0-5 0 0,-2-6 0 16,4-3 1-16,-3-7 2 0,-3-8 14 0,0-3 16 16,-5-4-6-16,-5-5-9 0,-9-6-4 15,-2-2-6-15,-9-6-2 0,-15 1-3 16,-5 4-1-16,-4 8-1 15,-5 6 0-15,9 7-1 0,5 8 0 0,9 5-3 16,1 5-3-16,3 4-15 0,5 11-22 16,-6 8-27-16,-5 5-26 0,1 2-10 15,-9 1-85-15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22:00.652"/>
    </inkml:context>
    <inkml:brush xml:id="br0">
      <inkml:brushProperty name="width" value="0.05292" units="cm"/>
      <inkml:brushProperty name="height" value="0.05292" units="cm"/>
      <inkml:brushProperty name="color" value="#FF0000"/>
    </inkml:brush>
  </inkml:definitions>
  <inkml:trace contextRef="#ctx0" brushRef="#br0">26538 6830 94 0,'0'0'57'0,"0"0"-3"15,0 0 22-15,0 0 1 16,0 0-33-16,0 0 0 0,0 0-4 0,0 0-2 15,12-6-7-15,-12 6 2 16,2 0-10-16,0 0-7 0,4 0-5 0,-1 0-5 16,1 0-1-16,0 0 0 0,4 6 2 31,7 1-2-31,-9 2-1 0,9 2-3 16,-7-1 2-16,4 0-3 0,3 0 0 15,-5 0 1-15,7 2 0 0,-5-1-1 0,7 0 0 16,-4-2 1-16,3 1-1 15,5-1 0-15,-6-3 1 0,1-1-1 0,1-1-1 16,-4-4 1-16,1 0 1 16,-9-5 4-16,1-3 5 0,2 0 10 15,-3-4 2-15,-5-2 3 0,-2-4-3 0,2 2-3 16,0 0-5-16,-4 1-2 0,0 3 1 16,0 4-1-16,0 1-1 0,0 1 0 15,0 4 0-15,0-1-2 0,0 3-3 16,0 0-5-16,0 0-1 0,0 5-1 15,0 8-1-15,0 6-1 0,0 6 2 16,2 4 1-16,-2 4 1 0,0 4-1 16,-2 5 0-16,-4 3 0 0,4 5 1 15,-2 2-1-15,-1-1 1 0,-1 1-1 16,0-5 1-16,2-1 0 0,2-5-1 16,-2-2 1-16,4-6 0 0,2-2-1 0,0-6-1 15,0-7-13-15,2-5-26 0,4-6-28 16,1-7-32-16,-5-3-46 0,4-9-87 15</inkml:trace>
  <inkml:trace contextRef="#ctx0" brushRef="#br0" timeOffset="741.33">27278 7114 608 0,'0'0'19'16,"0"0"-8"-16,0 0 22 0,0 0 22 0,0 0-29 15,0 0-12-15,0 0-3 0,0 0-3 16,-25-1-7-16,19 8-1 0,2 3 0 16,-1 5-2-16,5 3 2 0,0-1-1 15,0 2 1-15,5-1-1 0,1-1 0 16,6-1 1-16,-4-4-1 0,1-2 0 16,5-1-1-16,-3-6 1 0,-3-1 1 15,4-2-1-15,-4-2 1 0,-1-4 0 16,3-6 1-16,0-2 1 0,-3-4-1 15,-7-1 0-15,4-3 1 0,-4-3 2 16,0-1 4-16,0 4 0 0,0-1-1 0,-4 7 4 16,-1 2 1-16,-3 4-3 0,0 4 0 15,2 2-1-15,2 2-3 0,1 2-4 16,-3 5-1-16,2 8-1 0,-6 3-3 16,4 6 3-16,4 2-1 0,-3 2 1 15,5 0 1-15,0-1 0 0,0-2 0 16,0 2-1-16,5-4 1 0,3-1 0 0,2-4 0 15,0-1 0 1,-1-3 0-16,7-1 0 0,-3-4 0 0,9-5 0 16,-1-2 0-16,8-5 0 0,6-6 2 15,7-4 0-15,3-4 3 0,-2-4 0 16,1-4 0-16,-5-6 3 0,-6-3 2 0,-10-4 1 16,-2-5-2-16,-9 5-3 0,-2 2 1 15,-12 7 2-15,0 9-6 0,-8 5 1 16,2 3 0-16,-3 4-1 0,-3 4-1 15,3 4-1-15,5 1-1 0,-2 1 0 16,-2 8-2-16,1 6 0 0,3 4-1 0,0 1 2 16,4 1 0-16,2 0 0 15,0 0 0-15,2-1 0 0,6-4 0 16,-2 3 0-16,7 1 0 0,3 1 0 0,5 3 1 16,-4-1 0-16,9 0 0 0,-3 2 1 15,-4-1 1-15,4-2 2 0,-11-4 7 16,4-1 2-16,-7-4 0 0,-7-2 0 15,-2-1-4-15,0-2-2 0,-2 2 1 16,-7 1 0-16,-9-1-8 0,1-2 0 16,-10 0 0-16,-4-3 0 0,0 0 0 15,-2-4 0-15,11 0 0 0,5 0 0 16,3-3 0-16,5 2 0 0,3-2 0 0,0 0 0 16,-2 0-17-16,1-3-8 15,1 0-17-15,2-2-11 0,-2 3-48 0,-6 3-67 16,1 2-261-16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22:17.011"/>
    </inkml:context>
    <inkml:brush xml:id="br0">
      <inkml:brushProperty name="width" value="0.05292" units="cm"/>
      <inkml:brushProperty name="height" value="0.05292" units="cm"/>
      <inkml:brushProperty name="color" value="#FF0000"/>
    </inkml:brush>
  </inkml:definitions>
  <inkml:trace contextRef="#ctx0" brushRef="#br0">26366 7164 103 0,'0'0'38'16,"0"0"-9"-16,0 0 8 0,0 0 28 0,0 0-4 15,0 0-5-15,0 0-3 0,8-55-7 16,-8 47 1-16,0 3-6 0,0-2-6 16,0 3-4-16,0 2-4 0,0 1-2 15,0 1-1-15,0-2-6 0,0 2-8 16,0 0-8-1,0 2-2-15,0 6-3 0,5 6 0 0,-5 4 3 0,0 6 2 16,0 4 2-16,0 3-1 0,0 2-1 16,-5 0-1-1,3 0 0-15,2-2 3 0,-4-2-4 0,2-2 1 16,0-3-1-16,2 0 1 0,0-5-1 16,-2-1 1-16,4-2-1 0,-2-5-9 0,0-1-30 0,0-5-1 15,0-3-1-15,-4-2 0 16,-2-2 0-16,0-5 36 0,-1-9-3 15,1-2-6-15,-6-5-1 0,1-3 11 16,5-5 4-16,-6-3 0 0,-3-5 2 16,7-2 6-16,-6-1 6 0,3 3 7 0,5 9 9 15,2 6 4-15,2 11 1 0,2 3-4 0,-2 6-3 32,6 3-6-32,0 1-18 0,6 1-4 15,7 8-2-15,-1 4 0 0,7 6 2 16,8 5 1-16,-2 5 3 0,2 3 5 15,2 3 0-15,0 3-3 0,2-1 0 16,1-3 1-16,-3 0-2 0,0-3-2 16,-4-2 1-16,0-6-2 0,-5-2 1 15,1-1-2-15,4-4 1 0,-6-4-2 16,-7-7 3-16,5-3 0 0,-11-2 7 0,3-6 5 16,-1-5-1-16,-8-7 11 15,3-3 4-15,1-6-11 0,0-7-6 0,-4 0-5 16,-4-8-1-16,0-2-5 0,-2-3 1 15,-8-3-1-15,2 3-1 0,1 7 1 16,-3 7 0-16,-7 8 0 0,9 5 0 16,-6 4-1-16,1 6 0 0,7 2 0 15,-2 3-1-15,0 4-1 0,3 1-1 0,1 2-5 16,0 8-11-16,2 8-14 0,-2 8-11 16,0 6-3-16,4 3-12 0,2-3-6 15,6 1-26-15,5-3-29 16,5-1-23-16,-3-6-17 0</inkml:trace>
  <inkml:trace contextRef="#ctx0" brushRef="#br0" timeOffset="350.22">26978 7368 7 0,'0'0'309'15,"0"0"-220"-15,0 0-16 0,0 0-3 16,35-61-12-16,-22 49-15 0,-5 0 1 0,-4 3 3 16,-2-1-5-16,2 5-4 0,-2 2-10 15,0 2-5-15,-2 1-5 0,0 0-6 16,0 0-5-16,0 0-4 0,-2 2-1 15,0 2-2-15,-2 4-3 0,2 6 0 16,-2 5 2-16,-2 2 1 0,1 2 0 16,3 2 1-16,2 1 0 0,2 1-1 15,7-2 0-15,-3 0 0 0,15-4 0 16,-7 1 0-16,13-4 0 0,0-7-1 16,2-1 0-16,2-7 1 0,2-3 2 0,0-2 0 15,-4-9 3 1,0-2 12-16,-6-3 1 0,-9-1 2 0,-2-3 0 15,-7-4-6-15,-5-6-2 0,-5-3-5 0,-11-3-7 16,-7 6 0-16,-10 3 0 0,-12 5 0 16,1 4 0-16,-5 7-5 0,7 6-12 15,9 6-5-15,12 1-3 0,3 7-7 16,3 7-18-16,-3 9-47 0,-1 6-23 16,3-2-44-16,-11-3-160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22:41.045"/>
    </inkml:context>
    <inkml:brush xml:id="br0">
      <inkml:brushProperty name="width" value="0.05292" units="cm"/>
      <inkml:brushProperty name="height" value="0.05292" units="cm"/>
      <inkml:brushProperty name="color" value="#FF0000"/>
    </inkml:brush>
  </inkml:definitions>
  <inkml:trace contextRef="#ctx0" brushRef="#br0">27241 3070 288 0,'0'0'80'0,"0"0"-43"0,0 0 7 15,0 0 14-15,0 0-20 0,0 0-20 16,0 0-3-16,0 0-3 0,6-11-4 16,-4 11 1-16,-2 0 2 0,4 0-1 15,-2 1 7-15,0 2 76 0,4 4-82 16,-4 6-11-16,5 3 1 0,3 5 0 0,2 7-1 15,-3 4 0-15,7 5 1 16,-4-2-1-16,-1-1 1 0,5-3-1 16,-3-3 0-16,3-7 1 0,-5-5-1 15,1-4 0-15,2-5 1 0,-3-3 1 16,-3-3 11-16,7-1 7 0,-5-7-1 0,11-5 3 16,-7-8 1-16,7-1-9 0,-9 0-8 15,5-2-3-15,-7-1 1 0,-6-4 0 16,-2-2-1-16,-2-5 1 0,0 1 1 15,0 3-1-15,0 6-2 0,0 6 1 16,0 9 1-16,-2 4 3 0,2 6 2 16,0 0-3-16,0 0-3 0,-2 4-3 15,0 12-3-15,-8 10-5 0,-7 10 2 16,9 10 5-16,-9 4 1 0,5 0-2 16,2 3 2-16,-5 0 0 0,9-1 0 15,2-3 0-15,0-6 1 0,4-4-1 0,0-1 1 16,2-5 0-16,0-3-1 0,2-7-1 15,2-3-24-15,4-6-18 0,1-7-26 16,-3-7-31-16,7-5-41 0,-5-13-129 16</inkml:trace>
  <inkml:trace contextRef="#ctx0" brushRef="#br0" timeOffset="705.33">27639 3230 591 0,'0'0'18'0,"0"0"-16"16,0 0 9-16,0 0 24 0,0 0-17 16,0 0-12-16,0 0 12 0,0 0-2 15,29 58-8-15,-22-43-4 0,3 2 1 16,-2 1-3-16,-2-2-1 0,3 2 1 16,3-5-1-16,-4-2 0 0,5-1 0 15,5-3 0-15,-5-4 0 0,10-2 2 16,-3-1 0-16,-1-7 2 0,8-7 4 15,-13 0 1-15,3-1 0 0,-11-1 4 16,-4-4 1-16,-2-5 3 0,0-1-8 16,0 1-6-16,-4 4-1 0,-4 4 0 15,-7 5 3-15,7 2-2 0,2 4-1 0,-1 2-1 16,-3 4-2-16,2 2-2 0,2 10 0 16,-13 7-3-16,5 4 1 0,1 5 2 15,-1 1 1-15,7 3 0 0,1-3-1 16,4 1 0-16,2 0 0 15,0-3 2-15,8 0-1 0,-1-2 0 0,9-6 1 16,-1-3-1-16,5-4 1 0,1-7 0 16,6-2 0-16,4-3 2 0,4-5-1 15,0-7 1-15,11-6 4 0,-5-1 3 16,0-4-2-16,-1-3-1 0,-5-3 4 16,-8-4 3-16,-3-6-3 0,-9-4-2 15,-1-2 0-15,-7 4-3 0,-10 6 0 16,1 10-4-16,-12 7 2 0,4 4-2 0,1 9-1 15,-5-1-1-15,6 5 0 0,1 1-1 16,3 7-1-16,-8 5-1 0,4 5-1 16,3 2 1-16,1 1 0 0,4-3 4 15,4 3-2-15,1 0 1 0,7-1 0 16,-2 3 1-16,5-2 0 0,5 2 0 16,1 0 0-16,-2 3 2 0,8-2 2 15,-3 0 1-15,-5-2 2 0,4-4 0 16,-15-6 0-16,0-2 5 15,-2-2-4-15,-6-1-2 0,0-2-1 0,0-1-2 16,0 3 1-16,-10-2 0 0,-2 1 2 0,-11-2 1 16,0 0 1-16,-4-2-1 0,1-1-5 15,-1 0-1-15,-2 1 1 0,-2-3-2 16,2-1-4-16,2-1-19 16,2 0-7-16,0 1-8 0,11 1-23 0,-7 0-55 15,-8 1-85-15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25:04.641"/>
    </inkml:context>
    <inkml:brush xml:id="br0">
      <inkml:brushProperty name="width" value="0.05292" units="cm"/>
      <inkml:brushProperty name="height" value="0.05292" units="cm"/>
      <inkml:brushProperty name="color" value="#FF0000"/>
    </inkml:brush>
  </inkml:definitions>
  <inkml:trace contextRef="#ctx0" brushRef="#br0">22071 6736 342 0,'0'0'4'16,"0"0"2"-16,0 0 8 0,0 0 9 15,0 0 17-15,0 0 6 0,0 0 3 16,4-54-11-16,-6 51-5 0,-2-1-9 16,-3 2-5-16,-5 0-5 15,2 2-5-15,-7 0-4 0,1 6-2 0,-7 2-2 16,4 2 0-16,-8 5 1 16,-2 3 0-16,-2 6 1 0,0 5-2 0,-2 5 0 0,-2 6-1 15,2 8 0-15,2 2 0 16,4 4 0-16,4 5 0 0,1 0 0 0,7-2 0 15,7-2 0-15,8-3 1 0,0-4 0 16,14-3-1-16,1-3 1 0,10-5 0 16,2-3-1-16,4-3 1 0,2-4 1 15,4-6-1-15,6-5 1 0,5-7 1 16,1-6-1-16,9-6 5 0,0-12 7 16,6-9 5-16,0-9 2 0,3-4 2 15,-1-5-5-15,-4-1-7 0,-4-5-8 0,-5-3 1 16,-13-2 0-16,-9-7 2 0,-9-2-3 15,-11-4 1-15,-9 1 0 0,-6 4 2 32,-21 10-2-32,-12 8-3 0,-19 8 3 0,-12 7-4 0,-13 7 0 0,-16 11-3 15,-11 7-14-15,-1 4-9 0,3 10-8 16,9 6 3-16,21 5 24 0,18 7 0 16,16 6-32-16,14 4-6 0,5 5-38 15,6 4-52-15,5-4-88 0</inkml:trace>
  <inkml:trace contextRef="#ctx0" brushRef="#br0" timeOffset="620.01">22561 7205 238 0,'0'0'34'0,"0"0"-12"16,0 0-2-16,0 0 16 15,0 0-2-15,0 0-13 0,0 0 6 0,-21 8 3 16,21-8 3-16,0 0-6 0,2 0-9 0,0 0-7 16,4 2-5-16,5 0 10 0,-1-1-1 15,11-1 0-15,-1 0 3 0,11 0 0 16,6 0 1-16,11 0-2 0,0-3 1 15,11 3-3-15,12 0 1 16,11-1 1 0,7-1-3-16,17-3 0 0,12-2 0 15,14 0 4-15,11-6-8 0,7 0-10 16,1 1 4-16,0 2-1 0,-4 4 0 16,-4-2 1-16,-13 4-4 0,-12 0-3 15,-9 3 3-15,-18 0 3 0,-10 1-2 16,-15 0 2-16,-16 0 1 0,-13 2-1 15,-12 0-1-15,-11 0-2 0,-8-1 0 0,-6 0 0 16,0-1 4-16,-10 0 10 16,-3 0 3-16,-3 0-13 0,-9 1-3 0,-4 1 0 15,0-1-1-15,-4 3-3 16,4-2-9-16,2 2-5 0,5-1-3 0,-5 0-14 16,6-1-18-16,7 0-9 0,1 0-7 15,9-2-32-15,4 0-49 0,10-1-120 16</inkml:trace>
  <inkml:trace contextRef="#ctx0" brushRef="#br0" timeOffset="1138.99">26143 6623 336 0,'0'0'7'0,"-62"-14"13"16,33 8 25-16,-2 2 13 0,2-2-13 15,2 3-8-15,-2 0 3 0,2 1-10 16,9 2-8-16,3 0-2 0,7 0 1 16,-2 0-5-16,5 2-2 0,-1 7-8 15,2 4-6-15,-2 3 0 0,-6 6 1 0,1 2 1 16,1 5 2-16,-11 2-1 15,5 3-2-15,-7 5 1 0,-10 0 0 0,4 2 3 16,2-1 2-16,4 1-1 16,1 1-2-16,-3-2-1 0,8 2-1 0,-1-1-1 15,9 0 3-15,1-3-2 0,4-5-1 16,4-1 1-16,12-3-2 0,-1-3 1 16,16-1 1-16,1-7-1 0,10-2 2 15,1-5 1-15,17-3 0 0,-5-7 5 16,9-2 4-16,7-11 7 0,3-6-2 15,4-5-1-15,3-2-9 0,-7-2-2 0,2-3-4 16,-8 2 1-16,-4-4 2 16,-18-3 1-16,-5-3-3 0,-10-6 4 0,-9-8 6 15,-9-6 0-15,-9-5-4 0,-19 1 2 16,-8 3-6-16,-24 6-3 0,-14 8-1 16,-15 10-1-16,-19 11-2 0,-13 11-7 15,2 13-4-15,-5 3 2 0,5 13-8 16,11 5-14-16,4 3-20 0,16 3-40 15,-3 1-16-15,3-2-87 0</inkml:trace>
  <inkml:trace contextRef="#ctx0" brushRef="#br0" timeOffset="31086.87">20917 8239 322 0,'0'0'9'0,"0"0"5"0,0 0 13 16,-56-29 56-16,44 24-52 0,0 0-3 15,1 2 26-15,5 1-20 0,4-4-3 16,2 5-4-16,0-1-2 0,0 1-4 16,0 1-4-16,0 0-4 0,0 0-1 0,0 0 4 31,2 0-10-31,0 1-4 0,2 3 0 0,5 5-2 0,-1 5 1 0,0 1 0 16,-2 6 1-16,5 2 0 15,-3 5 0-15,0 3 0 16,2 3 1-16,-1 4 2 0,-1 2-3 0,-2 5-1 15,0 3 1-15,3 0-1 0,-1 3-1 0,2-2 0 16,3-2 0-16,3-2 1 0,1-6-1 16,3-7 1-16,3-6-1 0,2-10 1 0,0-6-1 15,4-8-2-15,4-5-17 0,-2-12-18 16,4-7-29-16,-2-6-40 16,-2-7-86-16</inkml:trace>
  <inkml:trace contextRef="#ctx0" brushRef="#br0" timeOffset="31687.5">21293 8386 528 0,'0'0'11'0,"0"0"-7"16,0 0 28-16,0 0 0 0,0 0-17 16,0 0 3-16,0 0 10 0,0 0-10 15,0 0-7-15,5 51 0 0,7-42 3 16,2 1-3-16,5-1-1 0,0 0-3 15,1-1-2-15,5 0-1 0,2-3-4 16,-4 0 0-16,2-2 0 0,-1-1 0 16,-1-2 1-16,-4 0-1 0,-1-4 0 0,-7-4-1 15,-5 0 1-15,-2-1 0 16,-4-1 2-16,0 0-1 0,-4 0 1 16,-4 0-1-16,-5 3 1 0,-5 1-1 15,-1 2 0-15,-4 4 0 0,-2 0 0 0,3 6 1 16,1 4-1-16,2 2 1 0,9 4-1 15,-2 3-1-15,3 2-2 0,5 4 1 16,2 2 1-16,-2 1-1 0,4 0 1 16,2-2-1-16,4-4 0 0,7 1 0 15,1-1 1-15,1-2 0 0,5 1 1 16,3-5-1-16,2-3 0 0,4-4 0 16,0-4 0-16,4-5 0 0,2-4 1 15,0-9-1-15,4-5 1 0,1-9 0 16,-3-2 0-16,2-4 1 0,-2-2 0 0,-6 1-2 15,-8-3 0-15,-13-4 2 0,-3-3 2 16,-3-4 7-16,-6 1 9 0,2 4-10 16,-4 11-2-16,-1 10 3 0,1 8 6 15,0 4-1-15,2 6-2 0,-4 2-3 16,6 2-3-16,-2 8-2 0,-2 10-6 16,-3 11-2-16,3 6 2 0,0 7 0 15,0 1 0-15,2 2 1 0,4 1-1 0,0-5 0 16,6 1-1-1,5-4 0-15,-1-5 0 0,1-4 1 0,3-5 0 16,5-5 0-16,-3-2-7 0,1-5-16 16,0-5-13-16,1-5-22 0,-9-2-31 0,-1-2-20 15,-4-8-58-15,-6-1-61 0</inkml:trace>
  <inkml:trace contextRef="#ctx0" brushRef="#br0" timeOffset="31843.94">21878 8595 284 0,'0'0'150'0,"-51"-30"-73"0,32 26 2 15,11 1-5-15,6 1-8 0,2 2-23 16,0-1-17-16,0 1-13 0,2-2-9 16,6-1-3-16,11-1-1 0,8 0 1 15,4 1-1-15,8-3 0 0,0-1 0 0,-2-1 0 16,5-4-48-16,3-5-42 0,5-4-61 16,-9 0-110-16</inkml:trace>
  <inkml:trace contextRef="#ctx0" brushRef="#br0" timeOffset="32033.18">22393 8245 770 0,'0'0'6'0,"0"0"-2"0,0 0 11 16,0 0 11-16,0 0-16 0,0 0-7 0,0 0 9 16,0 0 7-16,0 0-8 15,-31 17-8-15,23-4-2 0,-5 5 1 0,1 2-1 16,-7 0 0-16,5 0-1 0,-7-1-5 15,9-1-21-15,-7-1-34 0,7 0-40 16,-7-4-41-16,5-3-124 0</inkml:trace>
  <inkml:trace contextRef="#ctx0" brushRef="#br0" timeOffset="32486.18">22767 8375 214 0,'0'0'275'0,"0"0"-251"0,6-53 21 0,-6 42 16 16,0 0-13-16,-4 3-19 0,-4 0-2 0,-4 1-2 15,-1 4-10-15,3-1-7 16,-9 1-4-16,7 3-1 0,-5 0-1 15,5 0 0-15,-2 0-1 0,-1 1 0 0,5 3 0 16,-7 3-1-16,7 1-1 0,2 0 1 16,-7 1-1-1,7 2 1-15,2 1 0 0,1 0-1 0,-1-1 0 0,6 2 0 16,0-1 1-16,0-3-1 0,2 3 0 16,5-2 1-16,-3-1-1 0,2 2 1 15,6-1 0-15,3 3 0 0,1 1 0 16,5-2 0-1,4 1 1-15,-2-5 0 0,-3 2 1 16,1 0 1-16,-11-1 3 0,-4-1 0 0,-1-2 2 0,-5 0-1 0,0-2-1 31,-5 3-1-31,-1 1 1 0,-10 0 0 0,-3 1-6 0,-6-2-1 16,5-3-14-16,-3-1-18 0,-4-2-17 0,2-1-35 16,4 0-74-1,-1-4-105-15</inkml:trace>
  <inkml:trace contextRef="#ctx0" brushRef="#br0" timeOffset="33041.14">23689 8522 433 0,'0'0'6'0,"0"0"-5"0,60-37-1 0,-41 28 0 0,3-2 0 0,3 2-16 16,-8-1-9-16,1 1-8 15,-9 1-7-15,-3 0 19 0,-4 1 13 0,-2-1 8 16,-6-1 4-16,0-2 25 15,-9 0 27-15,-1-1-18 0,-3-1 1 16,2-2 3-16,-3 2 9 0,3 1-6 0,-3 3-8 16,5 3-4-16,-1 1-5 0,5 5-1 15,5 0-8-15,-4 6-11 0,1 4-6 16,1 6-2-16,-4 4 0 0,-1 3 0 16,3 3 0-16,-7 0 0 0,7 2 0 15,0 0 1 1,2-6-1-16,5 1 0 0,3-3-1 0,7 0 1 0,3 0 0 15,2-2 1 1,9 1-1-16,2-4 3 0,4 1 0 0,4-1 1 16,2 0 3-16,6 0 0 0,2-3 5 0,-8 0-4 0,-10-2 1 15,-4-2 4-15,-13-1-2 0,-2 0-6 16,-4-1-2-16,-4 3-2 0,-2 2 4 16,-13 0 0-1,1 4-3-15,-13-4-2 0,0 3-1 0,0-3-9 16,2 0-11-16,8-2-18 0,2-6-7 0,11 2-8 15,-2-5-12-15,4 0-40 16,3-6-33-16,3-2-54 16</inkml:trace>
  <inkml:trace contextRef="#ctx0" brushRef="#br0" timeOffset="33767.06">24158 8453 532 0,'0'0'77'0,"0"0"-5"15,0 0-33-15,0 0 15 0,0 0-6 16,0 0-16-16,0 0-6 0,0 0-11 16,0 0-9-16,-16-43-2 0,1 54-4 15,5 4-1-15,-6 6 1 0,5 1 0 16,1 3-1-16,0 0-1 0,1-2 2 16,5 2-1-16,0-3 0 0,2 0 0 15,-2 0-3-15,4-4-5 0,0-4 0 16,0-2 5-16,2-3 2 0,2-2 0 15,2-3 0-15,2-3 0 0,7-1 1 0,-3-7 0 16,11-3 1-16,-6-4-1 0,3-4 1 16,-3 1-1-16,1-4 2 0,-3-2-1 15,-1-1 1-15,-3-3 0 0,1 2 1 16,-2 4-1-16,-5 6 1 0,1 8 0 0,-2 1 0 16,-2 5-2-16,0 1 0 15,0 6-1-15,4 7-1 0,1 4 2 0,-5 7-1 16,0 1 0-16,4 2 1 15,2-1 0-15,2-3 0 0,-1-1 0 0,7-2 0 16,3-5-1-16,8-2 1 0,2-4 0 16,2-4 0-16,6-4 0 0,0-2 0 15,-2-9 0-15,5-2-1 0,-7-6-5 16,0-1-5-16,-6-4 1 0,-3 0 3 16,-9-2 6-16,-3-1 1 0,1-2 0 15,-11-1 1-15,0-1-1 0,-2 5 1 16,2 4 2-16,-2 8 0 0,-2 5 3 15,2 7 3-15,2-1 1 0,-2 2-6 16,0 3-4-16,2 7 0 0,-2 5-2 16,4 6 2-16,0 1 0 0,0 1-1 0,7-2 1 15,-7 0 0-15,6-3-1 0,7-5 1 16,-7-1 1-16,4-3 0 0,3-5-1 16,4-3 0-16,-5-1 0 15,9-5 0-15,-8-4 1 0,1-7 0 16,1-1 0-16,-5-4 1 0,1-2-1 0,-3-2 0 15,-6-3 0-15,0 1-1 16,3 2 1-16,-5 6 0 0,0 6 11 0,-4 5 3 16,0 5-1-16,0 3 2 0,0 0-6 0,0 7-5 15,0 6-5-15,0 10 0 16,-4 11 0-16,-2 5 1 0,-3 7 0 0,3 5-1 16,0 5-2-16,-4 0 2 0,1-2 0 15,3-5 1-15,4-6-1 0,2-6-11 16,-2-9-10-16,4-9-27 0,-4-9-44 15,-2-7-53-15,-2-5-129 0</inkml:trace>
  <inkml:trace contextRef="#ctx0" brushRef="#br0" timeOffset="34476.44">26161 8406 483 0,'0'0'7'0,"0"0"43"0,0 0 31 16,0 0-24-16,0 0-16 0,0 0 2 0,0 0 2 16,-22-18-17-16,22 17-12 15,0 0-6-15,0-1-4 0,2 1-2 0,0 1-1 16,2 0-3-16,4 7 0 0,3 4 0 15,-3 6 0-15,-6 5 1 0,2 3 0 16,-4 4-2-16,0 3 2 0,-4 0-2 16,2 0-1-16,-2-2-7 0,-2-5 0 15,6-5 4-15,0-7-2 0,0-1-6 16,0-7 0-16,2-3 1 0,-2 1 8 16,2-3 0-16,0 0 3 15,0-3 1-15,0-8 1 0,0-1 1 0,2-5 0 0,2-3-1 16,3-2 1-1,-3-4 2-15,0-5 2 0,6-3-3 0,7-5 0 16,-3 1-2-16,5 3 3 16,4 9-3-16,-11 9-1 0,5 5-1 0,-9 8-2 0,3 4 2 15,1 1 1-15,-8 7 1 16,5 5-1-16,3 6 1 0,-5 1 1 0,1 6-2 16,0-1 0-16,-2 0 0 0,-5-2 0 15,1-3-2-15,2-3-1 0,-2-3-1 16,2-1-3-16,-4-4 2 0,-2-5 5 15,0-1 0-15,0-1 0 0,0-2 0 16,0 0 0-16,0-3 2 0,-2-3 2 16,-4-3 0-16,4-4 0 15,-2 1-1-15,0-4 1 0,0-5 2 0,4-1 0 0,0-4-1 16,-3-3-2-16,6-3 0 0,3-2 0 31,0 2 2-31,4 6-2 0,-1 8-2 0,-7 6-1 0,2 6 1 0,6 3 0 16,2 2 1-1,-1 1-2-15,12 3 0 0,-3 8 0 16,3 4 2-16,6 6-1 0,2 5 3 0,-4 5-2 0,-7 3 1 0,-1 4 0 16,-4 1-2-16,-1-1 0 0,-8-1-1 15,0-3 0 1,1-6-6-16,3-4-25 0,-4-6-24 16,-2-5-45-16,0-9-48 0,3-4-144 15</inkml:trace>
  <inkml:trace contextRef="#ctx0" brushRef="#br0" timeOffset="34684.33">27059 8392 776 0,'0'0'4'16,"0"0"-2"-16,0 0-2 15,0 0-1-15,0 0 1 0,0 0 2 0,0 0 7 0,0 0 2 16,22 25-3-16,1-24-1 0,6-1 0 15,8-1-4-15,5-6 0 0,5 1-2 32,-3 0-1-32,-3 0-6 0,2 2-58 15,-8-2-49-15,-10 0-95 0</inkml:trace>
  <inkml:trace contextRef="#ctx0" brushRef="#br0" timeOffset="34854.11">27222 8524 619 0,'0'0'35'0,"0"0"-3"16,0 0-30-16,0 0 6 0,0 0 12 15,47 46 6-15,-18-46 6 0,4 0-8 16,5 0-12-16,3-3-8 0,9-1-1 16,-3-5-2-16,5 2-1 0,-7-2-39 0,9-1-55 15,-6-4-84-15,-1-2-288 16</inkml:trace>
  <inkml:trace contextRef="#ctx0" brushRef="#br0" timeOffset="35311.41">28113 8328 582 0,'0'0'8'0,"0"0"-1"0,0 0-2 16,0 0 39-16,0 0-9 0,0 0-3 15,-6-50 0-15,14 46-11 0,-2-2-8 16,2 3-2-16,3 1-4 0,7 1-1 16,-1 1 1-16,6 0 0 0,1 5-1 0,1 4-1 15,-4 5-3-15,4 4-1 16,-3 1 2-16,-7 7-2 0,3 2 0 16,-9 5-1-16,-3 7 2 0,-2 3-2 0,-4 0-2 15,0 0-6-15,-2-6-7 16,0-8-5-16,2-8 2 0,0-10 6 0,0-3 5 15,0-6 2-15,0-1 4 0,0-1 1 16,-2 0 0-16,-2-4 6 0,4-5 10 16,-6-3-5-16,3-4 0 0,-1-2-1 15,4 0-2-15,0-5 3 0,0-2 1 0,9-3-4 16,-1-7-3-16,4-2-2 0,9 1 0 16,-2 5-1-16,-3 6 0 0,3 10-2 15,-7 5 0-15,-2 6-3 16,5 3 3-16,-5 1-2 0,7 6 2 0,-1 7-1 15,1 6 1-15,-5 4 0 0,1 6 1 16,1-1-1-16,-6 1 0 0,-1-2-18 16,-1 0-31-16,2-3-29 0,-4-5-23 15,-2-6-85-15,0-6-231 0</inkml:trace>
  <inkml:trace contextRef="#ctx0" brushRef="#br0" timeOffset="35500.35">28776 8520 649 0,'0'0'40'16,"0"0"28"-16,0 0-18 15,0 0-8-15,0 0-27 0,0 0-13 0,0 0 1 16,0 0 0-16,36-7 0 0,-8 5-2 16,6 2-1-16,3-4 0 0,-2 0-1 15,0-1-10-15,-2-4-46 0,-2-1-55 0,0-3-74 16,-10-2-146-16</inkml:trace>
  <inkml:trace contextRef="#ctx0" brushRef="#br0" timeOffset="35705.61">29438 8234 783 0,'0'0'1'0,"0"0"13"0,0 0-8 0,0 0 19 16,0 0-2-16,0 0-12 0,0 0-5 0,0 0 1 15,0 0-2-15,25 34 3 0,-19-12 0 16,-2 6-2-16,-2 1-2 0,2-2-2 16,-2 5 0-16,4 1-2 0,-1 3 0 15,7 3-8-15,-2 0-27 0,3-3-21 16,7-5-55-16,1-8-51 16,0-9-195-16</inkml:trace>
  <inkml:trace contextRef="#ctx0" brushRef="#br0" timeOffset="36227.99">30461 8221 847 0,'0'0'0'0,"0"0"-2"0,50 0-5 0,-34-3 7 15,-5 2 2-15,-3-1 4 0,-2 2 6 16,4 0 7-16,-5 0-8 0,-1 2-6 15,2 2-3-15,-2 6-1 16,0 2 1-16,6 7-1 0,-3 1 1 0,-3 4-1 16,4 4-1-16,-2 1 2 15,7 1-2-15,-3 2 0 0,7-3 0 0,1 0-2 0,5-6-3 32,2-3 2-32,-3-4-3 0,7-8 2 0,-2-2 1 15,4-5 1-15,0-1 1 0,2-7 1 0,-2-4 1 0,-2-4-1 16,0-5 1-16,-4-5 0 15,-4-1 0-15,-1-7 0 0,-5-4-1 0,-3 0 1 16,1-2 0-16,-7 4-1 0,-4 3 0 16,0 6 0-16,-2 7 1 0,0 2-1 15,-4 7 1-15,4 5 1 0,-4 0 0 0,0 5-2 16,-5 0 0-16,3 0-2 0,-4 7 0 16,-1 6-1-1,1 4 1-15,4 1 1 16,0 3 0-16,6 1-1 0,-2 0 2 15,4 1 0-15,-2 0 0 0,4 0 0 0,6 4 1 16,0-2 0-16,1 2-1 0,-1-3 1 0,-2-2 0 16,-1-5-1-16,-7-4 2 0,0-2-1 0,-7-5 0 31,-5 0 0-31,-5-2-1 0,-7-4-3 16,-3 0-23-16,-2-4-40 0,0-10-28 15,-4-2-42-15,2-5-121 0</inkml:trace>
  <inkml:trace contextRef="#ctx0" brushRef="#br0" timeOffset="36369.92">30337 8012 746 0,'0'0'46'0,"0"0"-18"0,0 0-15 16,0 0-11-16,0 0 0 0,0 0-2 15,52-2 0-15,-30 13 2 0,5 1-2 16,6 0-4-16,0 0-57 0,5-5-48 15,-5-8-87-15</inkml:trace>
  <inkml:trace contextRef="#ctx0" brushRef="#br0" timeOffset="37000.65">31457 7867 833 0,'0'0'0'0,"0"0"-4"0,65-41 4 16,-57 40 1-16,-4 0 1 0,2 1 0 0,-2 3 3 16,5 6-2-16,1 7-2 0,-4 7-1 15,4 4 2-15,-1 7 0 0,-3 4 0 16,-2 3 1-16,2 2-2 0,0 6 0 16,3 2-1-16,1 2 0 0,2 0 1 15,7-3 0-15,0-4-1 0,1-3-1 16,3-8-8-16,-6-3-10 0,-1-8-10 15,-8-5-6-15,-1-8 8 0,-7-8 3 16,-2-3 0-16,-5-5 10 0,-5-6 13 16,-3-4 0-16,-3-3 1 0,-3-3 0 15,0-1 0-15,5-5 1 0,-3 0 3 0,7-1 12 16,-3-3 0-16,11 5 6 0,2 0-2 16,2 3-2-16,0 4-4 0,2 4-3 15,2 2-5-15,5-1-1 0,-1 4 1 16,0 2-3-16,5 1 0 0,-1 3 0 15,5 0-2-15,1 3 0 0,9 1 0 16,4 6 1-16,4 6-1 0,2 4 2 16,3 6 0-16,-3 2-1 0,0 1 0 15,-6 2 0-15,-6-1 0 0,0 0-1 16,-7-2 0-16,-1-3 0 0,-9-2-1 16,-4-6 0-16,-2-3 0 0,-2-2 0 0,-2-6 1 15,-2 1 0-15,-2-2 1 0,0-1 0 16,-5 0 1-16,1-2 0 0,-2-4 0 15,-1-1-2-15,1-5 1 0,4 0 0 16,-3-2 3-16,3-1 4 0,4-4 2 16,0-1 0-16,4-3-4 0,0-3-1 15,8-4-5-15,6-3 0 0,1-3-1 16,6 2 0-16,-1 3 0 0,1 8-9 16,4 7-8-16,-2 5-8 0,3 6-15 15,5 5-19-15,2 1-15 0,1 5-48 0,-8 0-72 16</inkml:trace>
  <inkml:trace contextRef="#ctx0" brushRef="#br0" timeOffset="37298.42">32365 8164 619 0,'0'0'46'0,"0"0"-6"16,0 0 18-16,0 0 4 0,0 0-32 0,0 0-13 15,0 0-5-15,0 0-7 16,-4-11-3-16,4 14-2 0,0 4-3 15,0 4 1-15,0 4 2 0,0 2 0 16,2 0 0-16,-2 0 1 0,4 0 0 0,2 0-1 16,7-1 0-16,-3-3 1 0,6 1-1 15,3-2 0-15,0-4-2 0,-1-2 2 16,3-4 0-16,-2-2 1 0,-1-1 2 16,-1-6-2-16,-5 0 0 0,0-1 1 15,-3-3 1-15,1-3-1 0,-4-2-1 16,5-5 0-16,-1-3 0 0,-2-1-1 15,0 4 0-15,-1 3-4 0,-1 7-17 16,-4 5-18-16,2 1-20 0,-2 4-26 16,2 1-41-16,-4 0-113 0</inkml:trace>
  <inkml:trace contextRef="#ctx0" brushRef="#br0" timeOffset="37675.18">32696 8205 420 0,'0'0'259'0,"0"0"-199"16,0 0-39-16,0 0 9 0,0 0-5 16,0 0-18-16,55-8-3 0,-50 14-2 15,1 2-1-15,0 3 0 0,-2 1 0 16,-4 0 0-16,2 2 0 0,-2-3 1 16,0-3-1-16,4-1 0 0,-2-3-1 15,5 1 1-15,-1-3-1 0,6 0 0 16,3-2 0-16,5-3 0 15,1-4 1-15,2-2 0 0,-5-3 0 0,-1 1 0 0,-7-3 1 16,1 0 0-16,-3-4 1 0,-4-4 7 16,-2 0 6-16,-2-3-6 0,-2 3-4 15,-4 2-2-15,-2 3 1 0,-5 5-1 16,-1 2-1-16,-3 5-2 0,-4 5 1 16,1 3-2-16,-7 12 0 0,4 7-2 15,-2 6 1-15,3 5 0 0,5 2 0 16,3 2 1-16,12-1 0 0,6-2 0 15,16 1 0-15,9 0-2 0,4-3 0 16,11 2 1-16,-3-6-3 0,0-5-19 16,-10-5-27-16,-14-8-64 0,-15-7-166 0</inkml:trace>
  <inkml:trace contextRef="#ctx0" brushRef="#br0" timeOffset="38351.46">22389 9574 547 0,'0'0'21'0,"-2"-68"15"15,4 52-9-15,4 4 2 0,-6 5-11 0,0 2 4 16,0 1 12-16,0 1 0 0,0 2-1 16,0 1-7-16,0 0-12 15,0 7-11-15,2 4-3 0,4 10 0 0,1 7 0 16,5 7 2-16,-4 5 2 0,-1 3 0 15,-1 4-2-15,0 0 0 0,-4-2 0 0,-2-2-1 16,0-5 1-16,0-5-1 0,2-5-1 16,0-11 1-16,4-4 0 15,-6-6-1-15,0-2 0 0,0-5 0 16,0 0 0 0,0-5 3-16,0-3-1 0,0-7 1 0,0-6 1 0,0-4 1 0,-2-6-1 15,-4-2 2-15,0-7 1 16,0-6-1-16,-1-6 0 0,3-7-2 0,2-5-4 15,2-5 2-15,0 1-1 0,0 3 0 16,4 10 0-16,1 10-1 0,-1 10 0 16,2 9-3-16,2 11 2 15,0 4 0-15,1 6 0 0,5 5-1 0,3 3-18 0,1 10-23 16,-1 6-22-16,-3 6-27 16,-3 9-39-16,-11-4-94 0</inkml:trace>
  <inkml:trace contextRef="#ctx0" brushRef="#br0" timeOffset="39122.89">22106 9813 620 0,'0'0'15'0,"0"0"-11"16,0 0 1-16,0 0 12 16,33-67 8-16,-15 43-10 0,5 1 6 0,6-3 8 0,4 1-7 0,4 1-3 31,7 2-10-31,1 2-3 0,1 1-4 15,1 5 0-15,-3 5 0 0,1 4 0 16,1 2-2-16,-5 3 0 0,-4 1 0 16,-4 4 1-16,-6-1-1 0,-10-1 0 15,-5 0 0-15,-6 0 0 0,-2 0-2 16,1 0 1-16,-1 4 0 0,0 3 1 16,2 5-1-16,-6 4 0 0,0 4 1 15,-2 3 0-15,-4 4 1 0,0 2-2 16,-1 4 1-16,3-1 0 0,0-1 0 15,4-5 1-15,0-4-2 0,0-5 2 16,4-4-1-16,0-4 0 0,1-3 0 16,3-7 1-16,0-2 0 0,0-2 0 0,5-7 6 15,3-6 12-15,5-3 2 16,0-3-3-16,1-1-10 0,-5 0 0 0,-3 1-4 16,-5-1 0-16,-7-2-1 0,-2-1-1 15,0-4 0-15,-2 0-1 0,-7 3 0 16,-1 2-1-16,-2 7 0 0,1 1 0 15,-5 6-1-15,3 7-14 0,-1 3-13 16,-1 1-7-16,7 10 1 0,-6 5-14 16,3 2-6-16,5 3 17 0,-6 0 5 0,3-4-2 15,7-4-5-15,2-3 22 16,2-5 14-16,7-2 3 0,3-3 1 0,-2 0 16 16,9 0 4-16,-4-10 7 15,11-1 16-15,3-4-6 0,4-2 1 0,1-1 4 16,3 0 0-16,2 3-10 0,0 3-7 15,1 2-6-15,-5 7-6 0,-2 2-5 16,-2 2-2-16,0 7-3 0,-2 2-4 16,-4 3 0-16,1 3 0 0,-5 4 0 15,-2 3 0-15,-3 3 2 0,-5 4-2 16,-5 4 0-16,-2 4 1 0,-4 1-1 16,0-6 0-16,-2-8 0 0,0-5 0 0,0-8 0 15,0-3 0-15,-3-3 0 16,3-2 0-16,-8-2 0 0,2-2 2 15,0 0-1-15,-7-6 3 0,1-3-3 0,-3-4 1 16,3-1 1-16,3-3 4 0,-3-6 2 16,3-3-4-16,5-6-1 0,2-6-1 15,4-1-2-15,-2 2-1 0,6 4 0 16,7 8-1-16,1 3 0 0,2 7 0 16,3 1-2-16,4 5 0 0,3 4-7 15,7-1-18-15,2 5-22 0,3 0-35 16,3-2-48-16,-6 0-85 0</inkml:trace>
  <inkml:trace contextRef="#ctx0" brushRef="#br0" timeOffset="39863.51">26383 9386 400 0,'0'0'45'0,"0"0"15"0,0 0-2 0,0 0 11 15,0 0-17-15,0 0-4 0,0 0-5 16,0 0-11-16,-11-26-14 16,11 26-5-16,2 5-6 0,5 8-3 0,1 3 0 15,4 4 2-15,-1 5 4 0,3 2-3 0,-2 4-1 16,5 1-1-16,0 2 1 15,-3 7-2-15,3 0-1 0,-9 4-1 0,0-1-1 16,-6-3 0-16,2-1 0 16,-14-6 1-16,0-4-1 0,-13-6 0 15,0-4 2-15,-4-2-3 0,-8-4-4 0,0-2-7 16,-6-3-6-16,6-2-5 0,-1-3-15 16,-1-4-25-16,0-4-31 0,-6-6-83 15,-3-2-244-15</inkml:trace>
  <inkml:trace contextRef="#ctx0" brushRef="#br0" timeOffset="40320.21">25754 9390 403 0,'0'0'54'0,"0"0"15"16,23-55-4-16,-17 44-11 0,2 4-14 0,3 1 6 16,-3 0-7-16,-8 4-5 15,6 1-13-15,-2 1-8 0,-2 0-7 0,1 0-1 16,-1 4-4-16,-2 4 2 15,0 4 0-15,-5 2 1 0,-5 5 0 0,-2 3-1 16,-11 0-1-16,0 1-1 0,-4-2-1 16,1 1 0-16,-5 2 0 0,2-4-1 15,0-1 0-15,2-4-2 0,14-2 2 16,-1-3 0 0,8-3 1-16,2-2-1 0,1-2 0 0,3 0-1 0,0 2 1 15,7-2-4-15,1 2 3 0,6 2 2 16,-3 2 0-16,14 0 0 0,-1 0 1 15,1 0 0-15,10 2 4 0,5-1-5 0,-1 1 1 16,-2-1 0-16,-2 0 0 0,-4-2-1 16,-4 0-19-16,-17-1-60 15,-1-2-44-15,-11 0-62 0,-9-3-183 0</inkml:trace>
  <inkml:trace contextRef="#ctx0" brushRef="#br0" timeOffset="40509.61">25312 9913 618 0,'0'0'59'0,"0"0"-54"0,0 0 9 31,54-9 51-31,-36 6-16 0,7-2-18 0,-4 2-6 16,4 0-4-16,1 0-9 0,5 2-9 0,-4 1-1 0,0-1-1 15,0 1 1-15,-2 0-2 0,2 2-3 16,-7-2-52-16,-5 0-68 15,-3-1-99 1</inkml:trace>
  <inkml:trace contextRef="#ctx0" brushRef="#br0" timeOffset="42210.15">24849 9431 307 0,'0'0'65'0,"0"0"-8"16,0 0-18-16,0 0 10 15,0 0 5-15,0 0-9 0,2-23-9 0,-2 23-4 16,0 0-5-16,0 0-7 16,0 0-5-16,0 0-6 0,0 0-3 15,0 0-3-15,0 0-2 0,0 0 0 0,0 0-1 16,0 2 0-16,-2 4 0 0,0 0 1 15,-9 4-1-15,-1 1 0 16,2 2 0-16,-9 0 0 0,3-1 0 0,-9-1-2 0,4-2-3 16,2-2-2-16,-3-1-1 15,7-3 2-15,1-2 2 0,6-1 4 16,3 0 0-16,5-4 0 0,-2-3 0 0,2 0 1 16,0-3 1-16,0-1 2 0,0 1-1 15,4-1 1-15,-1-3 3 0,7 0 3 16,4-1-4-16,-3 1 1 0,9 3 3 15,-5 0-7-15,10 3-2 0,-9 1 0 16,5 1 1-16,2 4 1 16,-9 2-1-16,9 1 1 0,-11 6-1 0,5 3-2 15,-9 6 1-15,4 3-1 0,-5 6 1 0,-3 5-1 16,-2 3 2-16,-10 3-2 16,-5 4 1-16,1-2 1 0,-7-3-2 0,3-3 0 15,-7-4-1-15,2-5-1 16,1-3 1-16,-7 0 1 0,0-6 0 15,2 0 0-15,2-4 1 0,-2-3-1 0,3-2 1 16,9 1-1-16,-1-3 1 0,3-3-1 16,7 0 1-16,2-2 0 0,2-2 1 15,0-3 0-15,0-1 1 0,0 1 3 16,2-1-1-16,5 0-1 0,5 0-1 16,2 3-2-16,1 0 0 0,6 4-1 15,3 1 0-15,-3 0 0 0,2 7 0 16,4 1 0-16,-11 4 1 0,3-1-1 15,-3 4 1-15,-1 1-1 0,-3 0-1 16,3 2-9-16,-9-4-13 0,-4-1-17 0,-2-1-6 16,0-2-10-16,-2-1-8 0,-6 0-26 15,-9-2-10-15,3 1-11 0,-7-4-52 16</inkml:trace>
  <inkml:trace contextRef="#ctx0" brushRef="#br0" timeOffset="43153.77">27236 9251 408 0,'0'0'85'0,"0"0"-27"16,0 0-21-16,0 0 9 0,0 0 2 15,0 0-6-15,0-16-6 0,0 16-9 16,0 0-7-16,0 0-9 0,0 0-2 16,0 3-4-16,0 4-5 0,0 4 0 15,-4 0 1-15,0 5 0 0,-8 0 0 0,-1 2 0 16,-1 4 1-16,-9-1 0 0,0 2-2 15,-4 1 0-15,3-2 0 0,-7-1 0 16,2-2 0-16,-2-3-1 0,2-3 0 16,8-2 1-16,7-2-1 0,5-3-1 15,3-2 2-15,2-3-2 0,4 3 1 16,0-2-2-16,4 1 1 0,2 0 0 16,3 0 2-16,11 2-3 0,1-3 3 15,10 1 0-15,8-1 0 0,13 2 3 16,2-1-1-16,4 5-1 0,4 0 0 0,0 4-1 15,0 5 1-15,-9 1-1 0,-7 4-3 16,-17-1-70-16,-19 0-72 0,-6-5-134 16</inkml:trace>
  <inkml:trace contextRef="#ctx0" brushRef="#br0" timeOffset="43342.55">26984 9919 656 0,'0'0'25'0,"0"0"-24"0,0 0 0 16,58-11 18-16,-33 6 18 0,8-2-7 16,4 3-2-16,2 0-6 0,9 1-11 15,-3 0-7-15,1 2-2 0,4 1-2 0,-9-2 1 16,8 2-1-16,-7 3-16 0,3-3-44 16,-1 3-33-16,-7-5-80 0,-6 1-219 15</inkml:trace>
  <inkml:trace contextRef="#ctx0" brushRef="#br0" timeOffset="44460.33">28129 9419 182 0,'0'0'29'16,"0"0"1"-16,0 0 9 0,0 0 12 16,0 0 12-16,0 0-28 0,0 0-5 15,-41-47-2-15,39 44 2 0,0 2 0 16,2-2-1-16,0 1-7 0,-2 1-3 16,2-1-1-16,0 0-1 0,0 0 0 15,0-1 0-15,0 1 3 16,0 0-2-16,2 2-2 0,0-3-3 0,0 3-1 15,2-2-3-15,-4 0-2 0,6 0-3 0,-1 2 3 16,1 0-5-16,2 0 1 0,-2 0-1 16,-4 0 0-16,4 0 0 0,1 3 0 15,3 3-1-15,-2-1-1 0,-6 3 1 16,5-1 1-16,-5 0-2 16,2 0 0-16,-2-1 1 0,0-1 0 0,2 1 0 15,-2 1 0-15,0 0-1 0,-2-2 1 16,0 1-1-16,2 0 1 0,-2-2 0 15,0 0-1-15,0 0 1 0,0-1 0 16,0-2 0-16,0 2-1 0,0-2 1 16,-2 2 1-16,0 1-2 0,0 2 0 15,-2-1 0 1,2 1 1-16,0 4-1 0,0 2-1 0,-2 0 1 0,4 3 1 16,-7 2-1-16,5 2 0 0,-2 3 0 0,0 0-1 15,-4 2 1-15,2-1 0 0,3 1 0 16,-1-3 0-1,2-2 1-15,2-3-2 0,0-1 1 0,2-2 0 0,2-4 0 16,1-2-1-16,7-1 1 16,-2-2 0-16,5-1-12 0,3-3-12 15,-3-3-2-15,6-6-13 16,3-3-6-16,-3-6-15 0,4-2-51 0,-2-4-44 0,-9 0-141 16</inkml:trace>
  <inkml:trace contextRef="#ctx0" brushRef="#br0" timeOffset="44838.57">28123 9110 125 0,'0'0'426'0,"0"0"-397"0,0 0-2 16,0 0-7-16,0 0 30 0,0 0-4 15,11-53-10-15,-7 49-1 16,0 2-8-16,0 0-4 15,-2 2-2-15,-2 0-4 0,0 0-6 0,0 0-3 0,0 0-2 0,0 0-5 16,0 0-1-16,0 2 0 0,0 4 0 16,0 1 0-16,-2 1 0 0,2 1 1 15,-4 0-1-15,4 1 0 0,0-3 1 16,0 0-1-16,0-1 2 16,0-1-2-16,4-1-1 0,-2-1 1 15,2 0 0-15,2 0 0 0,-4-2 0 0,3-1 1 0,-3 0 0 16,2 0 3-16,0-2 4 15,2-3 2-15,-4 1 0 16,0-1-4-16,0 0-2 16,-2 1-2-16,0-2 0 0,0 2-2 15,0 0 0-15,0 0-1 0,0 1-11 16,-2 0-7-16,0 2-10 0,0 1-28 16,-4 2-32-16,-4 3-25 0,3-1-114 15</inkml:trace>
  <inkml:trace contextRef="#ctx0" brushRef="#br0" timeOffset="48213.68">25397 7763 101 0,'0'0'46'16,"0"0"-13"-16,0 0 2 0,0 0 7 15,0 0-7-15,0 0-7 0,0 0 7 0,0 0 0 16,-11-38 0-16,11 33 5 16,0 2-1-16,0 1-3 0,0-1-2 0,0 1 0 15,0 0-2-15,0 1-3 16,0 1-3-16,0-1-2 0,0 1-5 0,0 0-6 16,0 0-7-1,0 1-4-15,0 5-2 0,4 3-3 0,3 7 3 0,-1 0 0 16,0 4 0-16,-4 2 3 0,0 3-3 15,0 1 1-15,2 1 0 0,-2-1 0 16,3 1 1-16,-1-2-1 0,2 1-1 16,-2-5 1-16,0-1-1 0,-2-3 1 0,0-2 0 15,0-4 0-15,0-3 0 16,-2-3-1-16,0-2 1 0,5-3 0 0,-5 0 0 16,0 0 1-16,0 0 0 0,0 0 1 15,0 0-1-15,0 0 3 0,0-3 0 16,-5-2 2-16,3-3-2 0,-2-3-1 15,2 0 0-15,-4-1-1 0,2 1-1 16,-4-2 1-16,1-3 2 0,5 0-1 16,-2-3 2-16,4-1-2 15,-4-1-1-15,0-2-1 0,-2-2-1 0,4 0 1 0,-2-3-1 16,1 3-1-16,-1 2 1 16,4 0-1-16,0 2 1 0,0 2-1 15,0 2 0-15,4 2-1 0,1 3 1 0,-1 0 0 16,4 0 0-16,-2 2-1 0,5 0 0 15,1 1 0 1,-2 2 0-16,5 2 1 0,1 2-1 0,-5 3 1 0,7 0-2 16,-5 0 2-16,3 3-1 0,-6 3 1 15,5 2 0-15,-3 1-2 0,-5 4 1 16,-5-1 0-16,0 2 0 0,-2 3-2 16,-2 1 2-16,-3 1 1 0,-3 2 2 15,-8-3 0-15,5 1-1 0,-7-1 0 0,3-2 0 16,-5-1 0-16,7-4 0 15,-3-1-1-15,3-3-1 0,7-1-4 0,-4 1-4 16,4-5-3 0,-3 1-7-16,7-3-11 0,-2 0-7 0,0 0-4 0,2 0 2 15,-2-2-12-15,4-3-27 0,0-3-29 16,0 1-109-16</inkml:trace>
  <inkml:trace contextRef="#ctx0" brushRef="#br0" timeOffset="48619.56">25843 7708 342 0,'0'0'54'0,"0"0"-21"15,0 0 14-15,0 0 10 0,0 0-11 16,0 0-2-16,0 0-3 0,4-21-7 15,-4 16-5-15,0 1-4 0,-4 1-3 16,4-2-3-16,-6 1-9 0,0 0-3 16,-3 1-3-16,1 0-2 0,4 0 1 15,-6 2-2-15,-5 1 0 0,7 1-1 0,-2 5 0 16,-7 3-1 0,7 0 1-16,-5 2-1 0,1 5 1 0,4 1-1 0,-5 0 1 15,7 5 0-15,2-2-1 0,-1 2 1 16,1 0-1-16,4 1-1 15,0 2 2-15,2-1-1 16,0 1 1-16,6 0-1 0,3 1 1 0,-1-1-1 0,-2 2 1 16,11-5 0-16,-7 0 0 0,11-2 0 15,-5-2-1-15,9-2-1 0,-7-6-12 32,3-1-13-32,6-4-5 0,-2-3-6 0,-2-2-10 15,1-4-25-15,3-5-63 16,-10-3-85-16</inkml:trace>
  <inkml:trace contextRef="#ctx0" brushRef="#br0" timeOffset="49145.67">26108 7721 39 0,'0'0'141'0,"0"0"-88"0,0 0 6 0,0 0-3 15,0 0 3-15,0 0-13 0,0 0-4 16,0 0-1-16,-4-35-7 0,4 32-7 15,-2 1-1-15,2 0-3 16,-3 1-3-16,3-2 2 0,0 3 0 0,0-1 1 16,0-1-2-16,0 2-6 0,0 0-4 15,-2 0-4-15,2 0-1 0,0 0-2 16,0 1-1-16,0 0-3 0,-2 3-1 16,2 1 0-16,-4 3-1 0,4 3 2 15,0 2 3-15,0 1-2 0,0 5 0 16,0-3-1-16,4 3 0 0,0 0 1 15,3 0-1-15,-5 0 0 0,0-1 0 0,0-2 1 16,-2-2-1-16,2-3 1 0,-2 0 0 16,0-1-1-16,0-3 1 0,0-1 0 15,-4-1 0-15,2-1 1 0,-2-1-1 16,-3-1 1-16,-5 1 0 0,2-1 0 16,-1 0-2-16,-7-2-8 0,5 0-8 15,-5-1-18-15,5-3-20 16,-3 1 9-16,5-3 1 0,5 1-7 15,-4-1-27-15,4 1-30 0,-1-1-84 16</inkml:trace>
  <inkml:trace contextRef="#ctx0" brushRef="#br0" timeOffset="49661.43">26091 7561 407 0,'0'0'49'0,"0"0"-4"16,0 0 9-16,0 0 1 0,0 0-22 16,0 0-10-16,0 0 0 0,0 0-3 15,-10-35-2-15,6 32-2 0,2 1-3 16,-2-1-3-16,-3 0-3 0,1 0 1 15,2 2-2-15,-2-1-1 0,2 1-1 16,2 1-1-16,2 0-1 0,-5 0-1 16,1 0 1-16,2 0-2 15,-4 1 0-15,2 2 0 0,-2 0-1 0,2 3 0 0,2 0 0 16,-3 4 0-16,3-1 1 0,0-2-1 16,0 2 0-16,2-3 1 0,0 0-2 15,0-1 1-15,0-3-1 0,0-1 2 16,0-1-1-16,2 0 1 0,-2 0 0 15,2-2 1-15,2 0 1 0,-1-5 3 16,1 1 4-16,0 1 1 0,2-3 0 0,-4 1 0 16,4-2 0-16,-4-1-1 15,0 2-4-15,-2 0 0 0,0 2-3 16,0 1 0-16,0 2-1 0,0 3 0 16,0-1 0-16,0 1-1 0,0 0 0 15,0 0-1-15,0 0-2 0,0 0-1 0,0 0-5 16,0 2-8-16,-2 3-4 0,0 3-3 15,0 0-12-15,-2 3-16 0,2 3-9 16,0-2-36-16,2 1-39 0,0-4-94 16</inkml:trace>
  <inkml:trace contextRef="#ctx0" brushRef="#br0" timeOffset="50070.52">26339 7558 220 0,'0'0'44'0,"0"0"1"15,0 0 9 1,0 0-1-16,0 0-6 0,0 0 3 0,0 0 2 0,0 0-3 15,-27-32-11-15,27 30-6 0,0 0-2 16,5 1-6-16,-1-2 0 0,2 0-3 16,-2 1-1-1,4 2-4-15,-6 0-6 0,7 1-2 0,1 3-2 0,2 3 0 0,-5 3-3 16,7 2 1-16,-2 4 0 0,-3 2-1 16,3 3-1-1,-2 5-1-15,-8 2 0 0,1 1 0 0,-3 2 0 0,0-2 0 16,-3-1 1-16,-3-5 0 0,-6-2 0 15,2-2-2-15,-1-3 0 16,-5-1-6-16,1-6-9 0,-3 0-14 0,3-4-24 16,-3 1-10-16,7-3-1 0,1-3-50 0,-3 0-38 15,5-4-104-15</inkml:trace>
  <inkml:trace contextRef="#ctx0" brushRef="#br0" timeOffset="50448.86">26703 7685 445 0,'0'0'41'0,"0"0"-3"0,0 0 5 0,0 0 3 0,0 0-26 15,0 0-10-15,0 0-3 0,0 0-1 16,-27-4-4-16,25 2 0 0,2 2-2 16,0 0 0-16,0 0 4 0,0 0 2 15,0 0 0-15,0 0 3 16,0-1-4 0,0 1-2-16,0-3-3 0,0 3 0 15,0 0 0-15,2 0 0 0,-2-1 0 16,0 1-6-16,2-2-4 0,0 0-1 15,-2-1-5-15,0 0 3 0,2 0 1 16,-2 0 0-16,2 1-2 0,-2-1-7 16,0 2-1-16,0 1 2 0,0 0-14 0,0 0-25 15,-4 0-16-15,0 0-46 0,0 0-50 16</inkml:trace>
  <inkml:trace contextRef="#ctx0" brushRef="#br0" timeOffset="51870.1">26705 7518 364 0,'0'0'65'0,"0"0"-12"0,0 0 4 0,0 0-2 0,0 0-18 16,0 0-10-16,-2-21 0 0,2 20 0 15,0 0 0-15,-2-1-2 0,2 1-7 16,-2-2-1-16,0 0-3 0,0 0-4 16,0 1-1-16,0 0-2 0,-2 1-3 15,4-1-2-15,-3 2 1 0,1 0-1 16,2 0 0-1,-2 0 0-15,2-1-1 0,0 0 2 0,0 1-3 0,0-2 2 16,0 2-2-16,0 0 0 0,-4 0 0 0,4 0-1 16,0 2 1-16,-2 1 0 0,2-1-1 15,-2 0 1-15,2-1 0 0,0 0 0 16,0-1-2-16,0 2 2 16,0-2 0-16,0 1-1 0,0-1 1 0,0 0 0 15,0 3 3-15,0-3-1 0,2 0 3 16,-2 0 2-16,2 0 1 0,-2 0 3 15,2 0-2-15,0-1 1 0,0-1 0 16,0-1 1-16,1 2-2 0,-3-2-1 16,4 0-2-16,-2-1 0 0,-2 2-2 15,2-3 0-15,-2 1-2 0,0 1-1 16,0 2-1-16,0-1 0 0,2 2 0 16,-2 0-4-16,2 0-19 0,2 6-19 0,0 3-33 15,9 2-46 1,-3 0-39-16,-4-3-194 0</inkml:trace>
  <inkml:trace contextRef="#ctx0" brushRef="#br0" timeOffset="87837.99">20088 14006 95 0,'0'0'49'0,"0"0"5"16,0 0-26-16,0 0 5 0,0 0-1 16,0 0-9-16,0 0-3 0,0 0-2 15,0 0 0-15,-2-45-5 0,2 43-4 16,0 1-3-16,0-2-2 0,0 2 0 15,0-1-2 1,-2 2 1-16,2 0-2 0,0 0 1 0,0 0 3 0,0 0 0 0,0 0 8 16,0 0 6-16,0 0 3 15,-2 0 0-15,2 0-4 0,0 0-4 16,0 0-2-16,0 0 0 16,0 0-5-16,0 0-2 0,0 0-2 0,0 0-2 0,0 0 0 15,0 0 0-15,0 0-1 0,0 0 0 16,0 0 1-16,-2 0-1 0,2 0 0 15,0 0 0-15,0 3-1 0,-2-3 0 16,-2 3-1-16,4-2-7 0,0 1-7 16,-2 2-8-16,0-1-11 15,0 1-11-15,0 1-5 0,-1 1-17 0,-1 0-6 16,0 3-36-16</inkml:trace>
  <inkml:trace contextRef="#ctx0" brushRef="#br0" timeOffset="92061.09">20785 11535 186 0,'0'0'26'0,"0"0"-13"0,0 0 7 15,0 0 6-15,0 0-2 0,0 0-6 16,-10-31-8-16,10 30 2 0,0 0 5 16,0-1 7-16,0 2 0 0,-3 0 0 0,3 0 4 15,-2 0 2-15,0 0 5 0,0-2-4 16,2-1 1-16,0 1-3 15,-2 1-1-15,2-1-1 0,0 2-3 0,0 0-6 16,0 0-1-16,0 0-7 0,0 0-3 16,0 0-4-16,0 2-3 0,2 1 1 15,2 3 0-15,3 5 0 0,-1 3 1 16,0 4 0-16,0 6 2 0,-2 6-1 16,1 3 0-16,-5 5-1 0,0 1-1 15,2 1 1-15,-2-2-2 0,0-2 1 16,6-3-1-16,0-4 1 0,2-3-1 15,5-2 0-15,-1-5 0 0,3-3-1 16,3-1-5-16,-1-6-19 0,1-5-10 0,3-3-10 16,0-1-4-16,-1-9-26 15,3-5-27-15,-2-5-50 0,-3 3-69 16</inkml:trace>
  <inkml:trace contextRef="#ctx0" brushRef="#br0" timeOffset="92628.68">21033 11779 396 0,'0'0'38'15,"0"0"16"-15,0 0 1 0,0 0 5 16,0 0-16-16,0 0-16 0,0 0-9 16,0 0-8-16,0 0-7 0,-39-14-3 0,41 18 0 15,4 3 0-15,2 3 2 16,-2 0 0-16,5 1 1 0,1 1 0 16,3 0-4-16,1-3 1 0,5 0-1 0,2-3 0 15,1-2-1-15,1-4-15 0,2 0-4 16,-4-4-3-16,0-4-2 0,-9 1 7 15,-2-3 13-15,-5-2 1 0,-5 1-1 16,-2-6 5-16,-2 1 2 0,-7-3 0 16,-3-3 1-16,2 4 3 0,-5 1 7 15,3 5 9-15,-3 5-6 0,1 1 3 16,1 6 1-16,-1 0-7 0,4 6-9 16,-5 4-1-16,5 5-2 0,2 1-1 0,3 2 0 15,1 2 0-15,2 5 0 16,2 0-1-16,2 2 1 0,7 0 0 15,1-2 0-15,4 2-1 0,5-2 0 16,6-3 1-16,4 0 0 0,4-5 0 16,2-3 0-16,2-5 1 0,0-6-1 15,-4-3 2-15,3-3-2 0,-5-8 0 0,0-5-2 16,0-8 2-16,0-1 1 0,-5-4 0 16,-3-3-1-16,-6-4 1 0,-7-3 1 15,-8-3 0-15,0-4 0 0,-2 1 0 16,-8-3 10-16,2 9-2 0,-3 9-3 15,3 6 8-15,-2 13 2 16,2 6-2-16,2 2-1 0,-3 3-5 0,5 0-4 0,0 0-3 16,2 11-2-16,-6 10-4 0,2 12 4 15,-2 7 0-15,2 3 0 0,4 1 0 16,0-5 0-16,2-2 0 0,6-2-7 16,2-2-21-16,1-3-14 0,1-3-2 15,0-1-20-15,-1-8-32 0,-3-4-46 16,-4-2-100-16</inkml:trace>
  <inkml:trace contextRef="#ctx0" brushRef="#br0" timeOffset="92770.68">21343 11866 576 0,'0'0'47'0,"0"0"-19"16,0 0-14-16,2-55 1 0,15 39-2 15,5 1-3-15,11-1 0 0,1-1-8 16,9 3-2-16,2 1 0 15,1 1-15-15,6-1-40 0,-3-3-66 0,-7 1-58 16</inkml:trace>
  <inkml:trace contextRef="#ctx0" brushRef="#br0" timeOffset="93006.89">21860 11500 554 0,'0'0'31'0,"0"0"-15"15,0 0 8-15,0 0 33 0,0 0-1 16,0 0-14-16,0 0-10 0,0 0-6 16,0 0-10-16,0-42-8 0,4 45-5 15,-4 1-3-15,2 1-1 0,-2 2 0 0,0-1 1 16,2 1 0-16,-2 4 1 0,0 0-1 16,2 1-8-1,-2 0-13-15,-4-2-16 0,-2 1-20 0,-2 0-20 16,-3-2-24-16,1-2-87 0</inkml:trace>
  <inkml:trace contextRef="#ctx0" brushRef="#br0" timeOffset="93637.07">22230 11530 279 0,'0'0'140'0,"0"0"-96"0,0 0-7 15,0-52 10-15,0 43-3 0,0 1-10 16,0 2-6-16,0-2-1 16,-2 3-5-16,-7 2 2 15,1 0-11-15,2 0-2 0,-4 3-10 16,-9 0-1-16,7 6-1 0,-9 2 0 16,7-1 0-16,-5 0 1 15,7 3-2-15,-1 0 2 0,3-1 0 0,4-1 0 16,1 1-1-16,3 1 1 15,-2-2 0-15,4 3-2 0,0-1 2 16,4 1-1-16,1 0 0 0,3 2 1 0,4 0 1 16,3 2 1-16,3 2 0 0,1 0-1 15,-5-2 1-15,5 0-1 0,-9-2 1 16,3-1 2-16,-9 1 0 0,0-4-1 16,-2 0 0-16,-2-3 0 0,0 1-1 0,-8 1 1 15,-5-3-1-15,1 2-2 0,-5-2-6 16,1-2-21-16,-3 0-23 15,3-3-12-15,-5 0-41 0,7-1-61 16,-1-4-133-16</inkml:trace>
  <inkml:trace contextRef="#ctx0" brushRef="#br0" timeOffset="93983.12">23195 11732 246 0,'0'0'270'15,"-4"-53"-222"-15,4 25 9 0,-8 2-20 0,-3 6-9 16,-1 1 5-16,-7 2-7 0,5 4-7 16,-7 0-6-16,7 5-1 0,-9 3-3 15,4 2-4-15,1 3-1 0,-1 2-1 16,5 4-1-16,-1 3-2 0,1 3-1 15,4 5-1-15,-3 4 1 0,1 1 1 16,6 3 0-16,1 0 0 0,3 0 0 16,2 1 0-16,2-1 0 0,5 0-2 15,1 0-2-15,13-2-4 0,-5 1-7 16,7-7-16-16,6 0-2 0,4-5-5 16,4-4-10-16,2-3-16 0,7-6-19 15,1 1-25-15,-3-7-63 0</inkml:trace>
  <inkml:trace contextRef="#ctx0" brushRef="#br0" timeOffset="94330.3">23559 11611 387 0,'0'0'132'0,"-27"-71"-65"0,19 54-22 15,2 2 1-15,-3 5 9 16,3 4-7-16,0 1-15 0,4 4-12 16,-2 1-7-16,0 0-8 0,-7 6-6 0,1 8-3 15,0 3 2-15,-7 6 1 16,5 3-1-16,-3 2 1 0,3 0 0 0,4 2-1 15,-3 0-6-15,3 0-4 0,4-1-7 16,4 1 3-16,0 0-1 0,10-2-17 16,0-3 13-16,3-2 12 0,8-6-4 15,-5-2 3-15,5-6 6 0,-1-6 3 16,1-4-1-16,2-1 1 0,-2-8 2 16,-1-6 1-16,1-2 16 0,-9-3 8 15,1-4-1-15,-5-2-5 0,-4-5-10 16,-6-4-5-16,2-2-3 0,-8-1-2 0,2 6 1 15,-1 8-1-15,3 10-1 16,-2 11-2-16,0 3-5 0,-2 1-15 0,3 0-7 16,3 3-11-16,2 6-13 0,0 3-21 15,2 2-29-15,-2 0-49 0,0-3-141 16</inkml:trace>
  <inkml:trace contextRef="#ctx0" brushRef="#br0" timeOffset="95216.54">23722 11670 413 0,'0'0'134'0,"0"0"-69"15,0 0-35-15,-47-55 0 0,47 40 7 16,2 0-19-16,6-1-5 0,-2 1 2 16,3-2 3-16,9 3 1 0,-3 1 8 15,7 4-23-15,1 3-1 0,0 4 1 16,4 1 3-16,2 6-2 0,0 4-2 15,-5 6-2-15,-3 1 1 0,2 4-1 16,-9 4-1-16,1 1 0 0,-9 2 0 0,-4 1-2 16,0 1-8-16,-2-4-10 15,-2 0-16-15,-2-1 9 0,-6-2 10 16,1-3 2-16,3-4 8 0,2-3 1 0,0-5 6 16,2-4 1-16,0-1-1 0,0-2 2 15,2 0 5 1,-5-4 7-16,5-5 5 0,0-5 1 15,0-1 3-15,7-5-7 0,-3-2-6 16,4-6-2-16,7-3-3 0,-1 0 0 0,11-3-3 16,-7 3-2-16,7 4 0 0,4 6-1 15,0 7 1-15,0 10-1 0,-8 4 0 16,1 7-2-16,-3 7 1 0,-2 6 0 16,-1 3 0-16,-1 3 1 0,-3 1-1 15,2-1-3-15,-5-4-6 0,5-8-3 0,3-3 3 16,-3-2 7-16,3-1 2 0,-1-2 0 15,3-6 2-15,-3 0-2 0,3-6 2 0,4-4 1 16,-9-3 1-16,9-3 4 0,-9-4 4 16,5-2-1-16,-11-4-2 0,1-2 1 0,-3-4 0 15,-2-1-1-15,-2-1-4 16,-2-3-1 0,-2 2 1-16,-2 9 6 0,2 2-4 15,0 12-4-15,-2 8 2 0,-1 4-1 16,1 5-2-16,0 4-1 0,-2 6-7 0,-4 2 4 0,1 6 3 0,3 5-1 31,4 0 0-31,2-1 2 0,0-2-1 0,2-4 1 0,11 1 0 0,3-4-1 31,-4-1 1-31,11 4 1 0,-2-1 0 0,0 4-1 0,5-5 3 0,-3 3-2 0,-8-4 1 16,-3-4-1 0,-2-1 1-16,-8-3-1 0,-2-3 0 15,2 1 0-15,-8 1 0 16,-6-3-1-16,-1-1 0 15,3-1 0-15,-6-1-2 0,5-2-1 0,-1-1-2 16,2 0 4-16,5-1 0 0,3-4 0 16,-2-4 0-16,0-1 0 0,2-6 0 15,2-2 1-15,0-5 2 0,0-8 4 16,6-3 1-16,-2-2-1 0,9 0-2 16,3 3-1-16,-5 9-3 0,11 11-1 15,-7 9 0-15,5 4 1 0,1 6 0 16,6 4 2-16,8 5 1 0,11 4 0 15,-5 2 1-15,0 5 2 0,-8 0-2 0,-10 1 0 16,-8 2-1-16,-5-1-2 0,-4 2 0 16,-6-2-1-16,0-4 0 0,0-3-1 15,-6-6-9-15,-4-5-12 0,-1-4-4 16,1-6-12-16,-11-1-17 0,7-8-16 16,-11-9-32-16,6 0-104 0</inkml:trace>
  <inkml:trace contextRef="#ctx0" brushRef="#br0" timeOffset="95374.05">24781 11428 587 0,'0'0'69'16,"0"0"-12"-16,0 0 0 0,0 0-1 15,0 0-31-15,0 0-16 0,0 0-9 16,6-42 0-16,-2 45 0 0,6 2-1 0,1-1 1 16,-5 1-3-16,8 0-20 15,3-1-23-15,-5-1-27 0,9-3-19 16,-7-3-63-16,5-4-150 0</inkml:trace>
  <inkml:trace contextRef="#ctx0" brushRef="#br0" timeOffset="95784.9">25242 11219 619 0,'0'0'69'0,"0"0"2"0,0 0-26 15,0 0 1-15,0 0-26 0,0 0-18 16,0 0-1-16,0 0 2 0,24 53 4 15,-9-25 3-15,-3 7 0 0,5 3-4 16,-7 6-2-16,3 6-1 0,1 4-1 0,-8 2 0 16,3-4-1-16,3-3 0 0,-6-6-1 15,0-4 0-15,7-5-1 0,-3-7-4 16,-6-6-5-16,-2-4 0 0,0-8-2 16,-2-4 3-16,0-3-3 0,0-2 1 15,0-1 11-15,-4-9 3 0,-4-6 0 16,-7-7-3-16,1-7 0 0,-11-3 0 15,2-6 0-15,1 0 0 0,-5 3 1 0,0 6-1 16,6 6 0-16,5 7 2 16,-1 7 2-16,7 6 2 0,6 2-2 15,0 2-4-15,-3 0 0 0,-3 6-3 16,2 3 0-16,2 2 1 0,1 3 2 16,1 4-2-16,2 2 1 0,2 1 0 15,2-1-1-15,5 0 2 0,3 0-2 0,11 0 1 16,-5 0-2-16,11-3-5 0,2-2-6 15,6-2-12-15,0-3-17 0,7-3-17 16,-1-5-15-16,2-2-51 0,-6-10-56 0</inkml:trace>
  <inkml:trace contextRef="#ctx0" brushRef="#br0" timeOffset="96480.25">25624 11517 543 0,'0'0'63'0,"0"0"-8"16,-64-47 12-1,58 44 2-15,4 0-33 0,2 3-20 0,2 0-9 0,2 3-3 16,-2 2-4-16,0 5 0 0,6 4 0 0,-2 1 2 31,1 2 1-31,3 3-1 0,4 0 0 0,-3 2-1 0,7-3 0 16,-3 0-1-16,6-3 1 0,-3-2-1 0,3-2 0 16,4-6-4-16,-5-2-9 0,3-4-6 15,2-4-2-15,-7-7-2 0,3-3-1 16,-15-2-2-16,3-1 6 0,-3-4 10 15,-4-3 9-15,-2-1 1 16,-2 1 1-16,-2 4 0 0,2 5 12 0,-3 4-3 16,1 4 10-16,-2 4 3 0,0 4-5 15,-9 7-10-15,3 5-8 0,2 9-2 16,-7 2 2-16,11 3-1 0,-4 1 0 0,1-2 1 31,9-1 0-31,0 0-1 0,9-1 0 16,1-2 1-16,0 0 0 0,9-2 0 0,-3 0 0 0,5-2 0 0,6-3 0 15,-4-4 1-15,-1-3 0 0,5-6 0 16,4-2 0 0,-8-2-1-16,-4-7-1 0,1-2 1 0,-9-3 1 0,1-4-1 15,-2-2-1 1,-3-5 1-16,-1-2-1 0,-2-4 1 0,-2-3-2 0,-2-4 2 0,0-2-1 16,-2-2 0-1,-2 6-4-15,0 4 2 0,2 8 3 16,2 9 0-16,0 5 0 0,0 5-2 15,0 3 1-15,0 1 1 0,2 1-1 0,4 0-1 16,6 0-1-16,1 3 1 0,-3 4 2 0,13 4 1 31,-3 2 1-31,-1 5 1 0,8 2 0 16,-4 2 0-16,-5 2-1 0,5 1 5 16,-8 1 1-16,-3-4-5 0,-8 1 1 15,-4-2-2-15,-8 1 1 0,-11 1 0 16,-2 0 0-16,-3 0 0 0,-5 2-1 0,0-3-1 15,-2 1 0-15,12-1-1 0,5-3 0 16,10-2 0-16,4-4 0 0,0-4-1 16,4 1-1-16,2-4 1 0,15-1-1 15,-1-2 1-15,7-2 1 0,10-2-2 16,13 1 2-16,-2-3 0 0,7-5-5 16,9-2-21-16,-2 2-25 0,0 0-43 15,-4 0-43-15,-6 3-94 0</inkml:trace>
  <inkml:trace contextRef="#ctx0" brushRef="#br0" timeOffset="97017.27">27699 11669 517 0,'0'0'46'0,"-2"-65"7"16,2 44-22-16,-2 1 12 0,0 4 9 16,-8 1-5-16,-5 1-14 0,9 5-19 0,-4 0-4 15,-3 2-5-15,3 3-3 0,0 2-2 16,-7 2-1-16,9 0 0 0,-11 3-1 16,7 6-1-16,-7 4 0 0,5 2 1 15,-5 2-4-15,5 2-3 0,-5 1-1 16,5 1 4-16,1 0 1 0,-3-2-1 15,5 0 0-15,-3 0 2 0,2-3 1 16,3 2-1-16,-3-2-2 0,4 0-3 16,4 0 1-16,4-2-9 0,0-3-1 15,0-3 13-15,2-2-1 0,4-2 3 16,8-3 2-16,-3-1 1 0,9 0 1 0,-3-6 2 16,3-3 3-16,-3-4 7 15,8-6 5-15,-9-1 1 0,3-5-8 16,0-2-4-16,-7-2 1 0,-4-3-4 0,9 1-1 15,-9 2 4-15,-4 7-1 16,-2 10-5-16,-2 9 0 0,0 4 3 0,0 3 2 0,0 0-5 16,0 4-1-1,0 3-5-15,0 3 2 0,0 5 3 0,2 0 0 16,-2 4 1-16,0-1-1 0,4 1 0 16,5-2-1-16,-1-3-3 0,0-1-7 15,11-4-7-15,-5-3-8 0,11 0-7 0,0-7-18 16,4-4-20-16,4-9-89 0,-4-5-68 15</inkml:trace>
  <inkml:trace contextRef="#ctx0" brushRef="#br0" timeOffset="97569.87">28282 11156 673 0,'0'0'70'0,"0"0"-30"16,0 0-11-16,0 0-18 15,0 0-11-15,0 0 2 0,0 0 4 0,23 51 5 0,-11-20 1 16,-5 3-3-16,3 6-1 0,0 3-4 16,-1 5-3-16,-5 4 1 15,-4 3-2-15,4-6 0 0,-2-5-18 0,2-7-10 16,2-5 2-16,3-6-4 0,-7-6-8 16,2-8-12-16,-4-3 8 0,0-5-2 15,0-4 3-15,-4-2 3 0,-7-4 8 16,5 0-1-16,2-3 18 0,-2-1 13 15,-3-4 17-15,-1-3 21 0,2-2 2 16,0-5 5-16,-1-6-7 0,-1 0-1 0,4-4 2 16,0 2-13-16,4 2-4 0,-1 8-5 15,3 4 1-15,0 8-4 0,0 4-4 16,5 0 0-16,-5 2-1 0,6 1 8 16,0 2-14-16,6 1-3 0,3 0 0 15,8 4 0-15,8 4 1 0,6 3 2 16,4 6-2-16,7 1 1 0,-3 6 0 15,3 2-2-15,-3 2 1 0,-10-1-1 16,-6 1 0-16,-10 0-3 0,0-3 1 0,-15-1 1 16,2-4-1-1,-6-2-2-15,-6-4-3 0,-5 1 3 0,-3-5-1 0,-1-3 4 16,-5-2 1-16,5-1 3 16,-3-4 1-16,7 0-1 0,-1-5 1 15,2-3 3-15,7-4 8 0,-1-2-3 16,2-3-3-16,2-4-1 0,2-4-2 0,5-8-5 15,13-6 0-15,-1-5-1 0,8-1-2 16,6-3-3-16,2 6-5 0,4 10-22 16,7 14-13-16,-5 8-26 0,-2 10-16 15,-2 0-24-15,-5 7-45 0,-6 1-95 0</inkml:trace>
  <inkml:trace contextRef="#ctx0" brushRef="#br0" timeOffset="98216.11">29014 11588 348 0,'0'0'238'0,"0"0"-210"0,0 0-20 0,0 0 11 0,0 0 21 16,0 0-6-16,0 0-9 15,0 0-1-15,13 19-8 0,-13-17-6 16,2 1-1-16,0 0-4 0,0 1-1 16,0-2-2-16,2 2 0 0,-2 0 0 15,0 2-2-15,2 0 1 0,0-3-1 0,0 0 0 16,5 1-2-16,3-5 0 15,3 1-2-15,3-2 3 0,1-5-3 0,8-3-2 16,2-5-1-16,2-3-8 0,0 1 9 16,-5-1 0-16,-3-2 1 0,-2-4 5 15,-9 0 0-15,3-4 2 0,-9 3 1 16,-6-1 1-16,4 4 3 16,-4 6 4-16,0 6 8 15,-4 4-4-15,-2 6-6 16,-7 0-5-16,3 6-4 0,-2 5-5 15,-5 6 1-15,3 4 3 0,-5 2-1 16,9 1 2-16,-5-1 0 0,7-3 0 16,4 2-1-16,0-3 1 0,4 1 0 0,0 0-1 15,4-4 1-15,6-1-2 0,5 2 1 16,-1 0 1-16,9 0-1 0,2-3 2 16,4 0-2-16,-3-2 1 0,5-3 0 15,0-3 1-15,0-5-1 0,3-1 1 16,-1-1 0-16,-2-7 0 0,-2-2 0 15,2-3 2-15,-7-2-3 0,-5 1 0 0,0-4 8 16,-7-1 6-16,-2-6 5 0,-1-5-1 16,-5-1-4-16,-2 0-4 0,4 1-4 15,-2 2 3-15,-2 8 0 0,0 4-4 16,-2 7 0-16,0 3-1 0,-2 3 1 16,0 0-3-16,0 3-2 0,0 0-1 15,-4 2 0-15,0 7-5 0,-9 1 0 16,3 6 3-16,-3 2 2 0,1 3 1 0,-1 3 0 15,1 1 0-15,1 3 0 16,1 0-1-16,4-2 0 0,6-1 0 16,4-3-2-16,-2 0-2 0,8-2-2 15,9-2-10-15,3-2 9 0,3-2-7 16,10-5-13-16,2-3-20 0,9-7-26 0,-1-3-45 16,-8-9-89-16</inkml:trace>
  <inkml:trace contextRef="#ctx0" brushRef="#br0" timeOffset="99238.3">30633 11379 333 0,'0'0'75'0,"0"-56"-12"16,-2 31 1-16,2 5-3 0,-2 2-11 15,2 5-12-15,0 3 1 0,0 4-8 0,0 4-20 16,0 2-4 0,0 0 0-16,0 0-2 0,2 1-4 0,0 6-1 0,2 2-4 15,-2 5 0-15,2 6 4 0,-2 6 0 16,0 5 0-16,-2 0 1 0,2 2-1 15,-2-1 1-15,0 0-1 0,2-3 0 16,-2-4-2-16,6-4-10 0,-1-5 7 16,1-6 4-16,-2-3 1 0,0-4 0 15,2-2 0-15,5-1 0 0,-1 0 1 16,2-6 4-16,5-2 6 0,-1-6 2 0,3 0-3 16,-2-4-3-16,1-2-4 0,-3-2-2 15,3-3 1-15,-3 1-1 0,1-5 1 16,-1 0-2-16,-1 1 1 0,-3 6 1 15,-3 7-1-15,-6 9-1 0,-2 6 0 16,0 1 1-16,-2 4-1 0,0-1-2 16,-2 7-4-16,-1 6-1 0,1 9 7 15,-2 3 0-15,-2 0 0 0,6-2-1 16,2-3-1-16,2-4 1 0,6-6 1 16,0 0-1-16,1-2 0 0,3 0 0 15,5-3 1-15,3-3 1 0,1-3 0 16,2-3 0-16,8 0 3 15,-4-5 4-15,-5-4 1 0,3-4 3 0,-4 1 1 16,-11-5-1-16,0-2 0 0,-1-5-1 0,-5-4-2 16,-2-1-4-1,-2-4-5-15,0-1 1 0,-2 2-1 0,-4 3 0 0,-1 7-6 16,3 8-7-16,-4 5-4 0,4 9-8 16,0 1-11-16,2 2-24 0,2 4-27 15,0 2-62-15,0 2-84 0</inkml:trace>
  <inkml:trace contextRef="#ctx0" brushRef="#br0" timeOffset="99459.6">31422 11273 642 0,'0'0'71'0,"0"0"-22"0,0 0 7 15,0 0-3-15,0 0-27 0,0 0-11 16,0 0-5-16,0 0-4 0,19-20-6 15,-13 28 0-15,2 6-2 0,1 2 2 0,-5 4 0 16,2 1 0-16,-4-2 0 16,-2 3 0-16,2-3-5 15,-4-3-21-15,-4 0-18 0,0-4-36 0,-5-5-14 16,-1-7-54-16,-1-1-149 0</inkml:trace>
  <inkml:trace contextRef="#ctx0" brushRef="#br0" timeOffset="99623.13">31404 10943 671 0,'0'0'43'15,"0"0"-22"-15,0 0-10 0,0 0 0 16,0 0-9-16,0 0-2 0,53-24-2 0,-40 30 1 16,1 2-6-16,-1 3-25 15,-1-1-24-15,1-2-34 0,-5-2-82 16</inkml:trace>
  <inkml:trace contextRef="#ctx0" brushRef="#br0" timeOffset="99837.73">32063 10971 388 0,'0'0'290'0,"0"0"-253"0,0 0-19 0,0 0 20 16,0 0-10-16,0 0-21 15,56 0-5-15,-46 19 2 16,3 7 0-16,-3 4 1 0,-6 4-1 0,-4 4-3 0,2 2 2 0,-8 3-3 31,0 0-8-31,-5 1-29 0,5-3-19 16,2-4-20-16,4-7 10 0,0-7 13 16,0-7-14-16,0-6-7 0,-6-9-27 15,-4-1-36-15</inkml:trace>
  <inkml:trace contextRef="#ctx0" brushRef="#br0" timeOffset="100309.09">32001 11335 344 0,'0'0'94'0,"0"0"-13"16,0-52-6-16,4 40-17 15,4 2-10-15,5 2-18 0,-1-1-12 16,7 2-4-16,4 1-5 0,6 1-1 0,4 2-4 16,12-1-2-16,-4 3 0 0,5-3 0 15,1 0-2-15,-7-1-18 0,-1-6-35 16,-10 2-12-16,-8-4-32 0,-9-1-22 15,-6-1 15-15,-4-3 53 0,-2 0 29 16,0-3 22-16,0 2 63 0,-2-1 33 16,2 5-12-16,0 2-13 15,0 4-13-15,0 3-9 0,2 3 8 0,-2 2-11 16,2 1-10-16,-2 0-5 0,0 0-11 16,0 5-12-16,5 4-8 0,-3 7-1 15,6 5 1-15,-2 5 2 0,2 4 2 0,1 6-1 16,-5 3-1-16,-2 2-2 0,-2 1 2 15,0-3-2-15,-2 0 0 0,0-6 0 16,0-4-2-16,0-7-1 0,2-5-4 16,-3-6-4-16,3-5 4 15,0-3 7-15,0-3 0 0,0 0 0 0,3 0 3 16,3-6 1-16,0-3 3 0,2-4 7 16,7-4-2-16,1-5-3 0,7-5 1 15,2-3-3-15,6-1-3 0,4 0-1 16,0 3 1-16,4 8-1 0,-6 12-2 15,-2 8-1-15,-6 6-2 0,-4 6 0 0,2 1 0 16,-5 1 1-16,-1 7 0 0,-9 1-1 16,-4 8-12-16,-4 4-18 0,-8 3-16 15,-17 0-56-15,-12-2-68 0,-4-8-268 16</inkml:trace>
  <inkml:trace contextRef="#ctx0" brushRef="#br0" timeOffset="100858.77">23237 12471 390 0,'0'0'80'0,"0"0"-26"15,0 0-5-15,0 0-11 0,0 0-6 16,0 0 4-16,0 0 12 0,-13 34-4 15,13-28-10-15,0 0-14 0,0 2-5 0,0 3-1 16,4 3 3-16,-2 0-1 0,0 6-3 16,3 0-2-16,-5 3-3 0,4-2-2 15,-4 4-4-15,0 2-1 16,0-2 0-16,0 3 1 0,-7-3-2 0,3-5-12 16,-2 0-12-16,-2-6-16 0,4-5-14 15,-3-5-36-15,1-4-21 0,2-2-100 16</inkml:trace>
  <inkml:trace contextRef="#ctx0" brushRef="#br0" timeOffset="101050.4">23034 12351 726 0,'0'0'40'0,"0"0"8"15,0 0-19-15,0 0-10 16,0 0-12-16,0 0-6 0,0 0 1 0,0 0 0 15,0 0-2-15,56-28 0 0,-42 24-10 16,9 1-40-16,-2 3-16 16,-5 0-27-16,3 3-44 0,-5 3-115 0</inkml:trace>
  <inkml:trace contextRef="#ctx0" brushRef="#br0" timeOffset="101283.07">23528 12650 619 0,'0'0'30'15,"0"0"-11"-15,0 0 29 0,0 0 15 0,0 0-24 16,0 0-12-16,0 0-1 0,0 0-6 16,0 0-7-16,37-32-4 0,-18 23-4 15,-3 3-2-15,11-1 0 0,4 1-3 16,2-1 0-16,2 2 0 0,-2 0 0 15,-2 1 0-15,0 1-27 0,-2 1-26 0,-6 0-38 16,-2-2-44-16,-7-3-60 16,-5-2-206-16</inkml:trace>
  <inkml:trace contextRef="#ctx0" brushRef="#br0" timeOffset="101487.64">23650 12422 687 0,'0'0'37'15,"0"0"16"-15,0 0-11 0,0 0 1 16,0 0-21-16,0 0-9 0,0 0-1 16,0 0 0-16,0 0-1 0,19-3-2 15,-9 13-2-15,0 5-1 0,-6 4-3 0,3 3 0 16,-1 1-2-16,4 4 0 16,-6 0-1-16,-2 4-16 0,2 2-28 0,-2 0-15 15,3-1-43-15,1-7-45 0,-2-9-140 16</inkml:trace>
  <inkml:trace contextRef="#ctx0" brushRef="#br0" timeOffset="101727.48">24185 12294 773 0,'0'0'24'15,"0"0"0"-15,0 0 18 0,0 0-7 0,0 0-18 16,0 0-5-16,0 0-3 0,0 0-3 16,0 0-2-16,19 20-3 0,-15 0 1 15,0 4 0-15,-2 4 0 16,0 6 0-16,0 1-2 0,-2 6-13 0,0 2-17 16,2 2-31-16,1-3-41 15,-3-6-51-15,2-9-109 0</inkml:trace>
  <inkml:trace contextRef="#ctx0" brushRef="#br0" timeOffset="102650.34">25161 12625 502 0,'0'0'77'16,"0"0"-24"-16,0 0-10 0,0 0 17 15,0 0-13-15,0 0-19 0,0 0-10 16,0 0-3-16,0 0-4 0,-10-41-5 16,14 40-2-16,2 1-2 0,0 0-2 0,5 2 0 15,-3 2-1-15,6-2 0 0,1 3 1 16,3-3 0-16,1 2 0 0,8 0-1 15,-7-2-10-15,5-2-3 16,0 0-4-16,6-4-1 16,-6-4-6-16,-9-1-8 0,3-1 17 0,-11-3 15 0,-4 0 1 15,-4-2 1-15,0 0 2 0,-6 1 1 16,-10-4-1-16,-1 3-1 0,-8-1 0 0,3-1-1 16,-3 5 1-16,-2 1 9 15,-6 6-5-15,0 5 2 0,4 5 1 16,4 9-3-16,6 7-1 15,-3 0-4-15,11 5-1 0,3-1 0 0,8-3-1 0,6 1-3 16,3 1 3-16,7-2 0 0,3-1-1 16,6-1 1-16,-5-3 1 0,3 0 0 15,6-4 1-15,2-2-1 0,2-4 0 16,2-3 0-16,9-4-1 0,9-4 1 16,3-7-4-16,6-6-7 0,13-4-5 31,-3-6 13-31,-4-1-16 0,-2-4-23 0,-8-2-5 0,-12 0 7 0,-3-4 20 15,-10-6 17-15,-8-2 3 0,-2-3 1 16,-17-1 3-16,-2 3 19 0,-4 7 12 16,-6 11 6-16,-3 11 9 0,-7 10 0 15,6 6-11-15,-11 2-12 0,4 11-12 0,-5 10-5 16,7 7-8 0,-5 8-2-16,7 6 2 0,-3 4 0 0,9 1 1 0,1-3 1 31,4 0 0-31,2-2-3 0,4 0-1 0,0-3 0 0,7-5 0 0,1-3 0 15,-2-9 0-15,-5-2 0 0,3-9 0 16,2-4 0-16,-4-2-1 0,-1-5-1 16,1 0-5-16,0-1 3 0,2-7 0 15,-2-4 4-15,-1-5 1 0,-3-3 0 16,-2-4 0-16,0-4-1 0,-2 2 1 16,-7-7-1-16,-3 1 1 0,2 0-1 0,-9 1 2 15,2 9-1-15,-10 4 0 16,1 4 0-16,-3 10-1 0,-2 4 0 0,4 1 0 15,-2 8-2-15,2 9-2 0,4 1 1 16,11 2 1 0,-3 1 1-16,5-1 0 15,10-1 0-15,0 0-1 0,8 0 1 16,7-1 1-16,-3 1-1 0,13-4 1 16,0 0 0-16,4-4 0 0,6-2 1 15,2-2-2-15,2-4-3 0,1-2-18 16,7-2-12-16,-1-3-27 0,-1-6-8 15,7-4-21-15,-9-5-60 0,-4 1-98 0</inkml:trace>
  <inkml:trace contextRef="#ctx0" brushRef="#br0" timeOffset="103200.04">26527 12353 531 0,'0'0'75'16,"0"0"-31"-16,0 0 5 0,0 0 25 15,0 0-19-15,0 0-19 0,0 0-9 16,-6-30-8-16,6 30-7 0,4 0-3 16,-2 5-4-16,2 6-1 0,-1-3 2 15,-3 4-3-15,0 2 0 0,0 2-2 0,-7-1 1 16,-3 3 0-16,0-3-2 0,1 2 0 16,-5-4 0-16,2 0-6 0,-1-4-6 15,-5 1-2-15,5-1-1 0,-10-2 1 16,3-2-3-16,1 0-8 0,-6-4 1 15,7 0 8-15,3-5 10 0,7-5 6 16,-4 0 1-16,3 0-1 0,3 0 1 16,4-2 0-16,-2-3 1 0,0 0 3 15,2-1 0-15,2-1 1 0,0 0 0 16,2 0 1-16,4 3-1 0,0 0 4 16,5 4-7-16,3 3-2 0,-6 5 2 0,7 1 0 15,1 3-1-15,7 4 1 16,-6 2 2-16,9 4 1 0,-3 1-2 0,-4 2 1 15,6 1-2-15,-5 2 1 16,-5 0-3-16,3 1 1 0,-7 2-1 0,-5 0 1 16,-4 2 0-16,-2 0-2 0,0 0 1 15,-4 4 1-15,0 0-2 0,-11 2 0 16,1-1 1-16,3 0 0 0,-7 0-1 16,12 0 0-16,-7-2 0 0,1-6 1 15,6-2-1-15,3-4 0 0,-5-2 0 16,4-5-1-16,-6-4-1 0,4-1-2 15,1 0-1-15,-3-3-1 0,-4 0-6 0,1 0-10 16,3-2-6-16,-4-2-8 0,1-4-25 16,7 1-4-16,-2 0 7 15,2-2-8-15,4-3-5 0,-2-3-10 0,2-3-47 16,6 1-60-16</inkml:trace>
  <inkml:trace contextRef="#ctx0" brushRef="#br0" timeOffset="105137.04">26941 12381 368 0,'0'0'29'0,"0"0"-15"15,0 0 0-15,0 0 13 0,16-23 5 16,-16 20 10-16,0 1-5 0,0 2-10 15,0 0-4-15,0 0-2 0,0 0-6 16,-2 2-1-16,2 1-4 16,-6 2-6-16,4 1-2 0,-4 3-1 0,2 3-1 15,2 5 3-15,-3 1 0 0,1 0-2 0,0 0 1 16,0-2-1-16,4 0-1 16,0-4 0-1,0-2 0-15,0-1 0 0,4-3 0 0,2-1 0 0,1-4 0 0,1-1 0 16,8 0 1-16,-1-6 1 15,12 0 3-15,-2-4-1 0,3-6 3 0,1 0 0 16,11-3-1-16,-5 1-1 0,0-4-2 16,-4 3-1-16,-8 0-1 0,-5 1 0 15,-7 4 4 1,-1 2 2-16,-10 0 1 0,0 4 5 0,-10 0 2 0,-5 0-3 16,-8 5-5-16,-3 1-7 0,-3 2 2 15,0 5-2 1,-2 6-1-16,4 7 0 15,0 4-1-15,8 5-1 0,7 1 2 16,4 0-1-16,4 1 2 0,1-1-1 0,3-1 1 16,0-3-2-16,7-3 2 0,-1-2 0 15,2-1 0-15,9-2 2 0,-5-3-2 16,9-1 1-16,-1-4 2 0,5-4 0 16,4-4 1-16,6-1 1 0,0-5 2 15,5-5-1-15,5-6-2 0,-3-2 0 0,-1-1 0 16,4 0-1-16,-5-2-2 15,-7-2 0-15,-4-1 1 0,-7-2 0 0,-1 0 0 16,-6-3 2-16,-3-1 1 16,-8 0 0-16,-4 2-2 0,0 2 1 15,-8 4 0-15,-5 6 1 0,3 3-2 16,0 7-2-16,-7 2 1 0,9 5-2 0,-7 1 0 16,3 9-1-16,0 3-3 0,-7 3-1 15,13 3 3-15,-7 4 1 0,3 0 1 16,4 3-1-16,6 0 1 0,0-1-1 15,0 3 1-15,0-3 2 0,8-2 1 16,7 1 1-16,-3-3 2 0,7 0 2 16,-5-5-2-16,5-1 1 0,-7-1 2 15,-4-4-1-15,-3-2 1 0,-1-4-2 16,-4 1 1-16,2-3-5 0,-4 3-1 16,-13-2 1-16,7-1 1 0,-13-2-1 0,5 1-3 15,-7-1-12-15,2-1-6 0,5-3-8 16,-3-1-15-16,9 2-10 0,2-4-25 15,3-3-9-15,5-4-47 0,0-1-57 16</inkml:trace>
  <inkml:trace contextRef="#ctx0" brushRef="#br0" timeOffset="105325.78">27993 12438 637 0,'0'0'115'0,"0"0"-71"0,0 0-2 0,0 0-1 15,0 0-19-15,0 0-13 0,0 0-3 16,6 35-2-16,-6-32-3 0,0-1 2 16,0 3-3-16,0-3 0 0,-6 0-7 15,4 1-16-15,-8-1-23 0,-5-2-36 16,-1 0-62-16,-3-4-178 0</inkml:trace>
  <inkml:trace contextRef="#ctx0" brushRef="#br0" timeOffset="107357.98">21217 13563 338 0,'0'0'85'0,"0"0"-36"0,0 0 8 15,0 0-9-15,0 0-12 16,0 0-8-16,0 0-5 0,0 0-3 0,10-28-6 16,-8 28-1-16,0 5-3 0,5 2-1 15,-1 3 1-15,-2 9 0 0,0 1-1 16,-2 9-1-16,0 4 0 0,-2 5-3 15,0 5-1-15,0 3 1 0,-6 4-2 16,0 2-2-16,-2-4 0 0,-1-3 1 16,3-10-2-16,4-9 0 0,2-3-4 15,2-9-9-15,4-2-16 0,3-6-21 16,-3-3-6-16,0-3-15 0,2-5-12 0,-2-7-13 16,1-8 12-16,-3-5-1 15,-4 2-79-15</inkml:trace>
  <inkml:trace contextRef="#ctx0" brushRef="#br0" timeOffset="107657.39">21196 13643 406 0,'0'0'81'0,"0"0"-21"0,0 0-13 15,-16-50-8-15,16 46-14 0,0 1-1 16,0 0-4-16,2 0 1 0,0 2-6 0,4-2-4 16,6 0-1-16,-1-2-1 0,5 1 1 15,5 1 4-15,4 3-5 0,4 0 1 16,2 3-5-16,4 6-1 0,2 2 1 15,-2 6-4-15,0 0-1 16,-6 2-1-16,-2 5 1 0,-14 1 0 0,-1 4 0 16,-8 4 0-16,-6 2 0 0,-8 3-2 15,-7 0-3-15,-8 1-2 0,-6 1-5 16,-2-2 11-16,-4-3 1 0,-2-3-15 16,-3-7 2-16,5-3-7 0,4-5 1 15,6-5-1-15,9-3-1 0,5-6 1 16,7-3-4-16,0 0-10 15,6-4-9-15,0-4-24 0,6-8-11 0,4-2-30 16,1-1-41-16</inkml:trace>
  <inkml:trace contextRef="#ctx0" brushRef="#br0" timeOffset="108004.12">21777 13806 331 0,'0'0'119'16,"0"0"-31"-16,0 0-26 0,0 0-6 0,0 0-10 15,0 0-7-15,0 0-12 0,0 0-5 16,0 0-7-16,-31-6-7 0,27 15-5 16,-2 1-3-16,-2 4-1 0,-1 4 1 15,3 3 0-15,2 1 0 16,-2 2 0-16,4 3-1 0,0 2 2 0,2-1-2 16,0 0 0-16,0-3-1 15,8-3 2-15,4-5-6 0,5-3-7 0,1-3 6 16,3-5 2-16,2-6 0 0,-3 0 0 15,3-9 4 1,0-3 1-16,-7-5 0 0,3-1 2 0,-4 1 0 0,1-5 0 16,-10-1 1-16,-4-1 4 15,-2-2 2-15,-4-4-3 0,-6 0 1 0,-5 0-4 16,5 1 1-16,-9 3-3 0,5 8-1 0,-5 8 0 16,7 7-1-16,-7 3-1 0,7 4-9 15,-2 5-13-15,1 6-14 0,7 3-24 16,0 5-17-16,0-5-33 0,6-1-44 15,0-4-151-15</inkml:trace>
  <inkml:trace contextRef="#ctx0" brushRef="#br0" timeOffset="108730.33">22238 13817 506 0,'0'0'65'0,"0"0"-22"0,-60-7-14 15,54 5 6-15,2-1-5 16,2 3-15-16,0 0-4 0,-5 0-2 0,3 7-8 16,0 2-1-16,0 1-2 0,6 4-1 15,-2-4 2-15,0 4 0 0,6-1-1 16,5 1 2-16,-3-2-2 16,6-4 0-16,5-1 0 0,6-5 1 0,0-1 1 0,1-1 0 15,3-5 0 1,5-7 0-16,-6 0-1 0,1-6-3 0,-2 2-3 15,-10-2-1-15,-1-2 2 0,-7 4 3 16,-7-3 3-16,-4 2 1 0,2-1 3 0,-9 2 1 16,-7 1-2-16,-1 0 0 0,-3 5 1 15,-1 4 0-15,-4 3 2 0,-2 6-5 16,-4 10 0-16,-2 5-1 0,4 8-1 16,0 3 1-1,4 3-1-15,5-2-1 0,1-2-1 0,9-2 1 0,4-3 0 16,4 0 0-16,2 0-3 0,6 0-4 15,0-1 3-15,8-5 2 0,5-3 1 0,4-1 3 16,6-4 0-16,0-3 0 0,8-6 0 16,2 0 2-16,5-6-2 0,5-7 0 15,-1-2 0 1,5-5 0-16,-5-4 0 0,4-2 1 0,-11-4 0 0,-2-2 0 16,-6 0 0-16,-4-3-1 15,-4 0 1-15,-15-4 0 16,-1 2 1-16,-7 0-1 0,0 2 1 0,-2 5 2 15,-6 5 2 1,2 7 6-16,-3 8 2 0,1 9 0 16,2 1-2-16,-8 0-8 0,1 9-4 0,3 3 0 15,-9 7-3-15,5 9 0 0,-2 3 3 16,1 2 0-16,7-1 1 0,2-4-1 16,4-2 0-16,0-1-2 0,4 0 2 15,0 0 0-15,4-2 0 0,7 1 0 16,-5 0 0-16,3-4 1 0,-1 1 0 15,-4-5-1-15,-2-3 2 0,3-4 0 16,-5-3 0-16,-4-2 2 0,0-4 1 16,0 1 0-16,-2 0 3 0,-4-1-1 15,-5 1-1-15,-5-1-2 0,-3 1-4 0,-6-4-7 16,3-7-25-16,-3 0-33 0,-2-3-12 16,2-3-29-16,11-2-57 0,1 2-105 15</inkml:trace>
  <inkml:trace contextRef="#ctx0" brushRef="#br0" timeOffset="109168.27">23623 13483 319 0,'0'0'78'16,"0"0"-13"-16,0 0 1 0,0 0 1 16,0 0-19-16,0 0-12 15,0 0-6-15,-16-30-4 0,16 30-7 0,2 0-9 16,2 1-7-16,6 4-1 0,-4 6-2 16,5 1 3-16,5 8 2 0,-1 1 1 15,3 8 0-15,-3 2-3 0,3 2-2 0,-9 4-1 16,3-1 0-16,-4 1-1 15,-6-1-42-15,0-4-21 0,-2-4-6 16,-2-4-68-16,-8-8-31 0,0-2-127 16</inkml:trace>
  <inkml:trace contextRef="#ctx0" brushRef="#br0" timeOffset="110120.79">23538 13862 452 0,'0'0'32'15,"0"0"-5"-15,40-52-15 0,-14 33 22 16,8 0-9-16,3-5-11 0,10 0-4 16,1-3-7-16,3-1-2 0,1 0-1 15,-4-1-1-15,-9 1-25 0,-4 2-11 0,-6-2-18 16,-4 2-7-16,-15-2-19 0,-4-1 21 16,-6 3-13-16,0 2 58 15,-2 4 15-15,-4 7 65 0,2 3 19 0,-6 7 4 16,-3 3-19-16,5 0-19 15,-9 10-15-15,3 3-10 0,-3 10-5 0,3 2 4 16,4 3 2-16,-5 1-3 16,9 2-9-16,2 2-6 0,4 3-4 0,0 0-2 0,0 4 0 15,0-4-2-15,0-1 1 16,2-3-1-16,2-4 0 0,4-3 1 16,1-6-1-16,-3-1 0 0,-4-3 0 15,0-5 0-15,0-6-6 0,-2-4-2 0,0 0 1 16,0-1 0-16,0-3 6 0,2-1 1 15,0-3 3-15,4-3-2 0,5-5 0 16,-3-1 0-16,0-5 0 0,11-3 0 16,-9-4 1-16,11-3 0 15,-5-3 0-15,5 2 2 0,-4 6-3 0,1 10-1 16,-8 9 0-16,1 8-1 0,-1 0-1 16,-4 6 2-16,-1 6-2 0,3 2 0 15,4 3 2-15,-8 4 0 0,3 4 2 0,1-1-2 16,-4 5 2-1,6-1-1-15,-4 0-1 0,3-2 0 0,1-4 1 16,7-4-1-16,-3-2 0 0,5-5-1 16,5-4 1-16,-5-5 0 0,8-2 1 0,2 0-1 15,0-7 1-15,4 0 1 16,-4-4 0-16,-6-3 0 0,1-2 5 0,-1-4 4 0,-8-4 0 16,3-2 3-16,-10-3 4 15,7-1-2-15,-3-1-8 0,-3 3-2 16,1 8-1-16,-2 4 1 0,-6 11 1 15,0 4 5-15,-2 1-3 0,0 1-2 16,0 5-5-16,0 6-2 0,0 1-7 0,-4 8 7 16,-2 2 0-16,4 2 1 0,0 6 0 15,0-3-1-15,2-2 0 0,0-2 1 16,10-6-1 0,-2-3-1-16,3-4 0 0,5-3 0 0,-3-2 1 15,5-6 0-15,-3 0 0 0,10-3 1 0,-5-7 0 16,3-2-1-16,6-3 1 0,2-4 1 15,0-2-1 1,0-4-1-16,-8-3 2 0,-3-3-1 0,1-2 0 0,-9-1 0 0,7-3 0 16,-11 4 0-1,-4 2 1-15,-4 7 0 0,0 6 5 0,-2 7 0 0,-2 3 0 16,-8 4-1-16,-1 3-4 16,1 1-2-16,-11 5-2 0,3 9-2 0,1 7 0 15,-6 4-1-15,9 4 2 16,-5-3 2-16,13-3 0 0,-3 0 1 0,7-2 0 0,4-4 0 15,0 0-1-15,4-1 1 16,9 2-1-16,-9-2 1 0,8 3 0 0,1-2 0 31,-7-2 0-31,-2-1 0 0,-2-6 1 0,-2-3-1 0,0-2 1 0,0-2-1 16,-4 0-3-16,0-1-12 0,-13-4-9 16,3-3-13-16,-5-6-33 0,-8-5-24 15,-2-6-92-15,-2-2-258 0</inkml:trace>
  <inkml:trace contextRef="#ctx0" brushRef="#br0" timeOffset="110276.55">24404 13415 380 0,'0'0'228'0,"0"0"-156"0,-60-40-17 16,60 38-5-16,0 2-19 0,9 0-31 15,-1 0-1-15,9 3-3 0,-7 5 3 16,6 4 0-16,3-2 1 0,6 0-8 15,-4-1-40-15,3-3-30 0,-1-3-40 16,-13-3-118-16</inkml:trace>
  <inkml:trace contextRef="#ctx0" brushRef="#br0" timeOffset="110683.99">25703 13309 51 0,'0'0'432'0,"0"0"-334"0,0 0-54 0,0 0 1 16,0 0 6-16,0 0-21 0,0 0-12 15,0 0 5-15,0 0-4 0,55-5-1 16,-38 5-4-16,-9 4-4 0,3 3-3 16,-1 7-3-16,-4 7-1 0,0 1 1 15,-2 8-1-15,3 1 0 0,-1 4-2 16,-2 2 0-16,0 3 0 0,-2 1-1 15,-2-1 0-15,4-7-5 0,-2-3-15 16,5-8-4-16,-3-3-15 0,-4-3-30 0,0-3-19 16,-4-4-61-16,-3-5-109 15</inkml:trace>
  <inkml:trace contextRef="#ctx0" brushRef="#br0" timeOffset="111062.18">25707 13658 493 0,'0'0'68'0,"-17"-51"-2"0,15 37-30 16,6 4 16-16,5-3-6 0,1 2-10 16,0 0-14-16,7 0-6 0,-5 3 0 15,13 2-2-15,-2 2-3 0,-1 3 1 16,7 0-3-16,2 1 0 0,2 6-4 16,0 3-1-16,3 2-3 0,-3 1-1 15,-2 4 0-15,-2 2-1 0,-5 1 0 0,-9 6-1 16,1-2 1-16,-7 5 0 15,-7 0-2-15,-2-1-3 0,0-1-3 0,0-4 0 16,-8-2 1-16,-3-6 0 0,1-5 5 16,4-1 3-16,-9-6 2 0,3-2 1 15,1 0 0-15,-7-4 0 0,8-2 2 16,-5-3 3-16,5-3 0 0,6 0 2 16,2-2-1-16,2-3-4 0,0-6-4 15,0-2 2-15,6-3-2 0,10-7 0 16,1-1-1-16,10-3 0 0,0 0 0 15,1 8-1-15,3 8 0 0,-4 7-3 16,6 6-7-16,3 5-6 0,7 3-10 0,-2 2-10 16,5 1-32-16,-1 6-27 0,-3 1-51 15,-11-1-138-15</inkml:trace>
  <inkml:trace contextRef="#ctx0" brushRef="#br0" timeOffset="111747.77">26529 13620 639 0,'0'0'26'0,"0"0"9"0,0 0-1 16,0 0 21-16,0 0-29 0,0 0-16 15,0 0-4-15,0 0 3 0,-18-6-1 16,18 6-5-16,0 2-3 0,4 1 0 16,0 1-1-16,4 1 1 0,-1 1-1 15,-3 1 1-15,2 0 1 0,2 1-1 16,2-2 0-16,-1 0 1 0,1-1-1 15,5-1 0-15,-1-2-1 0,7-1-2 16,-3-1 2-16,7-1 0 0,6-6-8 16,0-3 4-16,-4-1 4 0,-8-4 0 15,1 0 1-15,-9-2-1 0,-1 0 1 16,-6-2 2-16,-2-1 0 0,-2-2 0 16,0 0 2-16,-6 0 0 0,-2 4 0 15,-1 2 5-15,5 8 0 0,-4 2-3 16,-2 4-3-16,-1 2-3 15,1 2 0-15,-7 8-4 0,3 5 0 0,-9 4 1 0,11 5 0 16,-5 1 2-16,7 2 1 16,0-2 0-16,-1 0 0 0,9-1-2 0,2-5 1 15,0-1 0-15,11-1 0 16,1-2 1-16,-2 0-2 16,11-4 2-16,-2-1 0 0,3-2 0 0,7-5 0 0,2-1 1 15,2-2 0-15,2-6 0 0,7-5 1 0,-3-2-2 16,2-1 0-16,1-4 9 0,-5-4 1 15,2 0-1-15,-2-6 5 0,-5 2-4 16,-8-2-2-16,-1 2 1 0,-11 2 2 16,-1 2-3-16,-5 3-3 15,-6 5 7-15,-8 1 0 0,-3 2 0 0,-1 1-4 16,-7 1-5-16,7 7-3 0,-9 2-1 0,7 6 0 16,-9 8-2-16,-2 4 0 15,5 6 0-15,-3 2 3 0,0 1 0 16,9 1 0-16,-3-2 0 0,11-1 0 15,2 0-2-15,4-3 1 0,0 2 0 16,8-1 1-16,4 0-2 0,-1-2 1 0,3-4 1 16,5-1 0-1,6-2-1-15,-7-5 1 0,5-5 0 0,-6-4 0 16,1 0 0-16,-3-9-11 0,-3-2-12 0,-8-3-9 16,-4-5-19-16,0-3-55 0,-10-6-59 15,-7-2-163-15</inkml:trace>
  <inkml:trace contextRef="#ctx0" brushRef="#br0" timeOffset="115070.15">28235 13560 149 0,'0'0'40'15,"0"0"0"-15,0 0 4 16,0 0-4-16,0 0 5 0,0 0 2 0,0 0-6 0,0 0-1 16,-11-24-16-16,11 24-3 0,0 0-1 15,0 0-4-15,0 0-5 16,0 0-2-16,0 0-2 0,0 0-3 0,7 0 0 15,-1-1 1-15,6 1 0 0,1 4-3 16,-1-4 1-16,5 0 0 0,-1 0 0 16,5-1-2-16,2-4 2 0,-5-3-2 0,7-3 2 15,2-2-1-15,-4-5 1 16,1-1 0-16,3-1 1 0,0-2 1 16,-2 0-2-16,-4-3 0 0,-1 1-2 15,1-1 0 1,-9-3-1-16,1 1 1 0,-3-3 2 0,-6-1 4 0,-2 3 0 0,-2-3 3 15,-2 3 0 1,-2 1 9-16,-6 6-8 0,4 5-5 0,-1 5 3 0,-1 4 3 16,-2 3 1-16,1 2 0 15,3 2-5-15,-2 3-7 16,-4 10-1-16,3 7-5 0,1 7 1 0,0 8 3 16,-3 3 0-16,7 4 0 0,2 2 1 15,4-3-1-15,0-2 1 0,13-3 0 0,-1-1-1 16,7 0 1-16,-2-2 0 0,3 0 0 0,3-3-2 15,-2-2 2-15,2-2 0 16,0-5-1-16,-9-2 1 0,3-3-17 0,-7-3-8 16,0-5-13-16,-3-4-3 0,-9-1-16 15,0-1-53-15,0 0-45 0,-11 1-91 16</inkml:trace>
  <inkml:trace contextRef="#ctx0" brushRef="#br0" timeOffset="115355.9">28615 13601 413 0,'0'0'68'0,"0"0"-16"16,0 0-24-16,0 0 7 0,0 0-2 0,0 0-7 0,0 0-2 0,8-52-2 15,1 43 0-15,9-1-5 0,-5 1 0 16,11-3-1-16,-3 1-5 0,2-1-1 16,8 1-2-16,2-2-1 0,2 2-2 15,2-1-1-15,5 5-3 0,-3 1 1 16,-2 3-2-16,0 3 0 15,-1 0 1-15,-3 5 0 0,-4 2-1 0,-1 2 2 16,-5 2-2-16,-4 0-2 0,-1 4-1 16,-7 2-8-16,-3 0-3 0,-2 1-7 15,0-2 3-15,-4-1-2 0,-2-2 0 16,-2-4-14 0,-4-1 18-16,0-2-17 0,4-2-44 15,-4-3-9-15,4-1-12 0,-5-1-42 16</inkml:trace>
  <inkml:trace contextRef="#ctx0" brushRef="#br0" timeOffset="116206.82">29587 13306 370 0,'0'0'96'0,"0"0"-20"15,0 0-26-15,0 0 4 0,0 0-5 16,0 0-6-16,0 0-16 0,0 0-9 15,0 0-1-15,-19-45-2 0,13 42-2 16,2 0-2-16,-2 1-1 0,-1 0-3 16,-7-1-5-16,4 3-2 0,-3 2 0 0,-5 3-3 15,3 6 2-15,-4 1-2 16,3 1 1-16,-3 4-1 0,5 0-4 16,-3 2-3-16,5 1-2 0,0-1 2 15,3 0-2-15,5 0-4 0,2-1 0 0,2-4-3 16,0-1 9-16,6-3 3 0,3-3 2 15,7-2 2-15,-4-4 3 16,7-1 0-16,-4 0 1 0,5-2 1 0,-5-4 0 16,5 0 0-16,1-2 5 0,-4-5 1 15,-1 0-1-15,-1-1 1 0,-3-1-1 0,0 0-1 16,-8 1 0-16,3 0 0 0,-5 2 2 16,-2 3 1-16,2 1-1 15,-2 5-3-15,0 3 0 0,0 0-1 0,0 0-1 16,0 2-1-16,-2 2-2 15,0 4-6-15,-5 6 0 0,3 5 2 0,-4 2 4 16,0 1 0-16,4 2 1 0,2 1-1 16,2-1-4-16,0-3 4 0,2-3-1 15,2-3 0-15,10-4-2 0,-3-2 3 16,5-3-2-16,3-3 2 0,4 0 1 16,-1-3 0-16,3 0-1 0,0-3 2 15,4-5-1-15,-6-2 0 16,-3-3 1-16,5-1 1 0,-2-3 2 0,-5 0-1 0,1-5-1 15,-7-2 1-15,1-2 1 16,-5-5 1-16,-4-2 0 0,0 1-3 16,-2-1 0-16,-2 3-1 0,-2 6 0 15,0 3 3-15,0 8-3 0,-4 2 2 0,-4 3 4 16,3 2 0-16,-1 1-4 0,2 5-2 16,-2 0-2-16,-1 0-2 0,3 5-3 15,2 2 1-15,-2 0 1 0,0 0 1 0,4 2-1 16,-3 1 1-16,5 0 1 0,0 1 0 15,5 2-1-15,1-1 1 0,2 1 0 16,0 1 1-16,7 1 0 16,-1 0-1-16,9-1 1 0,-4 3 0 0,10-4 0 15,-5 1 0-15,3-1 1 16,-6-1 1-16,0 2 2 0,-5-3-1 0,-3-2 2 16,-9-1-1-16,0 1-2 0,-4-3 1 15,0 3 1-15,0-1-3 0,-6 2 3 16,-5 0-1-16,-7 1 0 15,-5 0-2-15,0-2-1 0,-6 1-9 0,0-4-9 0,0-2-12 16,2 0-17-16,7-4-16 16,1 0 2-16,5-6 9 0,1-3-21 0,3-3-5 15,4-3 19-15,0 0-36 0,-1-1-29 16,7 0-34-16</inkml:trace>
  <inkml:trace contextRef="#ctx0" brushRef="#br0" timeOffset="116838.12">30868 13251 374 0,'0'0'55'0,"0"0"-15"16,0 0 20 0,0 0 5-16,23-50-11 0,-21 42-9 15,0 1-5-15,-2 1-7 0,2 2-3 0,-2 1-5 0,-2-2-7 0,0 1-6 16,-6-1-5-16,4 0-1 16,-7 2-3-16,3-2-1 0,-4 1-1 0,-1 2 1 15,3 0-2-15,-5 2-1 0,1 1-2 16,-5 7 0-16,3 6-1 15,-5 1-3-15,-2 6-5 0,5 2 1 0,-1-2 5 16,7 3-2-16,-1-3-2 0,3-2-3 16,6 0 3-16,2-4 3 0,4-3 2 15,-2-2 2 1,6-3 2-16,2-2-2 0,5 0 2 0,1-2 1 0,5-2 0 16,-3-1 0-16,7-1 1 0,2-8 2 15,-2 2 2 1,-3-2-1-16,3-1 2 0,0 1 4 15,-7-4 1-15,1 1 0 0,-3-1-4 0,-1-2 0 0,-1 0 1 16,-3-3 0-16,1 0-1 16,-6 2-1-16,4 4-5 0,-6 4 1 15,-2 3-1-15,2 4 4 0,-2 1-1 0,0 0-1 0,0 1-2 16,0 3-1-16,0 2-3 0,0 2-5 16,0 4 0-16,0 3 8 0,2 3 0 15,1 5 2-15,-3 1-2 16,2 0 1-16,0 1-1 0,2-2 1 15,2 1 0-15,-4-3 0 16,6-1-1-16,1-4 0 0,-3-1 0 16,0-8 0-16,2 0 0 0,-2-4-1 15,1-2-6-15,-1-1-12 0,2 0-7 16,5-8-11-16,-3-3-17 0,2-4-9 16,5-4-37-16,-5-5-55 0,1 1-145 15</inkml:trace>
  <inkml:trace contextRef="#ctx0" brushRef="#br0" timeOffset="117232.73">31670 12869 363 0,'0'0'82'0,"0"0"-17"0,0 0-1 0,0 0-1 16,0 0-20-16,0 0-2 0,0 0-8 16,0 0-15-16,9-49-6 0,-9 49 0 15,4 0-4-15,-2 1-2 0,2 4-3 16,2 3-2-16,-2 6 1 0,5 5 4 15,-5 3 1-15,4 3 1 0,-4 2 3 16,0 3-4-16,-4 5-2 0,2 5-2 16,-2 4-2-16,-2 4-1 0,-6 1 1 15,-2 1-1-15,-1-4-3 0,5-5-20 16,-2-4-11-16,6-8-19 0,2-8-11 0,0-5 0 16,6-5-29-16,0-5-22 0,0-2-20 15,-2-4-83-15</inkml:trace>
  <inkml:trace contextRef="#ctx0" brushRef="#br0" timeOffset="118465.92">31765 13205 544 0,'0'0'18'0,"0"0"6"15,0 0-19 1,0 0 3-16,0 0 12 0,0 0 2 0,0 0-9 0,0 0-3 15,0 0 0-15,56-5 3 0,-39 13-3 16,3 0-3-16,-1 3-3 0,2-4-1 16,4 0-1-16,-5 0 0 0,7-4-1 15,0 1 1-15,0-2-2 0,-2-1 0 16,-3-1 0-16,-1 0-2 0,-4-3 1 16,1-2-2-16,-3-2-3 0,-1-3 6 15,-6-1 0-15,1-6 2 0,-5-3 2 16,-2-3-1-16,-4-2 1 0,2 0-1 15,-6 3 3-15,-3 5 5 0,3 4 5 16,-4 6 4-16,-1 0-1 0,1 4-2 0,0 1-6 16,-5 2-6-16,3 6-5 0,-5 5-5 15,1 3 1-15,-1 5 1 16,5-2 2-16,-1 4 0 0,1-2-1 0,4 1 2 16,2 0 0-16,-1-1 0 0,3-1-3 15,4-2-1-15,4 1-2 0,3-1 2 0,5-4-3 16,2 5 0-1,7-4 0-15,4 0 1 0,4-2-2 0,0-5-3 16,2-2 1-16,0-4 6 0,0-1-2 16,-2-8 2-16,-2-2 4 15,-3-3 0-15,-1-1 2 0,-2-3-2 0,0 1 2 0,-7 0 0 16,5-1 5-16,-5-3 6 16,-1 0 1-16,-5 0-4 0,-2 1 2 0,-4 3 3 15,-2 4 0-15,0 2 4 0,-2 6-1 16,0 2-2-16,-2 2-6 0,0 1-3 15,-3 0-6 1,-5 6-1-16,2 4-6 0,-9 3 1 0,3 6-1 0,-3-2 2 16,2 3 0-16,3-2-5 0,-1-1-5 15,7 0 2-15,0 0 2 0,4-4 2 0,2 1 0 16,0-5 5-16,2-1-1 0,6-2-1 16,0-1 2-16,2-2 2 0,3-3 1 15,1 0 0-15,3 0 2 16,5-4 0-16,-1-4 1 15,4-3-2-15,-3 0 1 0,-1-5 0 16,-1 0 2-16,-5-5-4 0,3-2 0 0,-3 0 4 16,-3-2 2-16,0 3-2 0,-1 6 0 0,-5 4 3 15,-2 5 0-15,0 7 2 16,-2 0 0-16,0 0-1 16,0 3-4-16,0 4-4 0,-2 5-8 0,0 2 1 15,0 7 7-15,0-1 2 0,0 1-1 0,2 3-1 0,0-3 0 16,2 0 0-16,6-1-1 15,0-2 1-15,7-2 0 0,3-3-1 16,5-2 1-16,4-3-2 0,4-5 1 0,-2-2 1 0,6-1-2 16,-2-8 2-16,0-1 1 0,2-3-1 15,-2-2 2 1,-4-2-1-16,-4-7 0 0,-2 0-1 0,-11-4 3 0,1 0 0 16,-7-1 2-16,-4-3 8 0,2 4 2 15,-4 4-3-15,0 6-1 0,0 8 3 31,-4 5 7-31,2 2 0 0,-4 2-6 0,-3 3-7 16,-3 9-8-16,-2 6-7 0,-5 8 1 0,2 3 3 0,1 1 3 16,6 5 0-16,-1-3-1 0,5 1 0 15,6 0 1-15,0-3 1 16,6-1-1-16,7-6 0 16,-1 0 1-16,7-1 0 15,-1 0 0-15,3 1 0 0,2-5-1 0,-5-3 2 16,-3-5-1-16,-5-6-1 0,-6-1 2 15,-2-3-1-15,0-1 1 0,-2-4 0 16,0-3 3-16,-2-7-1 0,-2-1-2 16,0-6 2-16,-6 0-3 0,-1-5 1 15,1-5-2-15,-2-1 1 0,-1-10 0 16,3-1-1-16,-1-5 0 0,1-4 0 0,4 0 1 16,2 1 0-16,2 8 0 0,-2 7-1 15,-1 6 1-15,1 12-1 0,2 2-1 16,0 8 0-16,2 3 0 0,0 2 1 15,0 1-1-15,4-1 0 0,7 1-2 16,1-1-1-16,13 0 1 0,4 4-5 16,6 0-1-16,0 0-2 0,2 5-11 15,-4-1-5-15,-6 2-1 0,-12 0-18 16,-7-1-15-16,-8 3-30 0,-10-2-16 16,-11 1-71-16,-2-1-101 0</inkml:trace>
  <inkml:trace contextRef="#ctx0" brushRef="#br0" timeOffset="118638.14">32712 13145 567 0,'0'0'64'0,"0"0"-39"16,0 0 31-16,68 0 16 0,-43-2-21 16,2 0-15-16,2 1-10 0,0 0-8 15,0-1-7-15,0 2-7 0,-4 0-3 16,-5 0-1-16,1 0-2 0,-4-3-30 15,-3-6-40-15,-8-10-87 0,-6-4-94 16</inkml:trace>
  <inkml:trace contextRef="#ctx0" brushRef="#br0" timeOffset="120419.25">30802 12085 297 0,'0'0'94'16,"0"0"-32"-16,0 0 2 0,0 0 2 15,0 0-12-15,0 0-14 0,0 0-2 16,0 0-4-16,10-27-8 0,-10 26-1 16,3-2-5-16,-3 0-7 0,2 3-2 0,0 0-3 15,2-1-4-15,0 1 0 0,-2 1-3 16,2 5 0-16,-2 1 0 16,0 5-1-16,5 3 1 0,-5 5-1 0,0 5 1 15,-2 1-1-15,0 5 1 0,-7 2 0 16,1 2-1-16,2 2-1 0,0-1-13 15,2-5-3-15,2-6-16 0,4-7-5 16,2-8 0-16,5-7-9 0,-5-3-14 0,6-1-51 16,-6-10-43-16,3 0-101 15</inkml:trace>
  <inkml:trace contextRef="#ctx0" brushRef="#br0" timeOffset="120623.66">30773 11889 56 0,'0'0'472'0,"0"0"-446"16,0 0-2-16,0 0 8 0,0 0 4 15,0 0-6-15,0 0-5 0,0 0-2 16,0 0-10-16,0-33-7 0,0 33-5 16,0 0-1-16,2 2-3 0,2 2 2 15,1 3-6-15,-3 3-28 0,6-2-11 16,-4 1-21-16,-2-3-56 0,-2-2-84 0</inkml:trace>
  <inkml:trace contextRef="#ctx0" brushRef="#br0" timeOffset="121066.24">31404 12036 342 0,'0'0'97'0,"0"0"-38"0,0 0-7 15,0 0-1-15,0 0-13 0,0 0-12 16,0 0-4-16,0 0-4 0,0 0-5 16,-13-33-5-16,13 33-3 0,0 0-4 15,2 0-1-15,0 0-2 0,5 4-1 16,3 0 2-16,4 3 1 0,7 0 0 15,2-3 1-15,6 3 0 0,4 1 1 16,4 2 1-16,2 0-1 16,-1 1 1-16,3 1-3 0,-6-1 1 0,-4-1 0 15,-8-1-1-15,-9-4 1 0,-8 0 0 0,-1-2 0 16,-5 0 0-16,0 3 1 0,-7-1-1 16,-1 2 4-16,-8 0 0 15,-3-1 1-15,-6-1-1 0,-6 0-3 0,-2-1 1 16,0 1-2-16,-2-1-1 15,2 3 0-15,2 1-1 0,4-1-5 0,4 0-10 16,5 0-8-16,-1 0-13 0,2-2-6 16,1 1-19-16,3 2-23 0,1-1-35 15,2-1-64-15</inkml:trace>
  <inkml:trace contextRef="#ctx0" brushRef="#br0" timeOffset="121253.55">31292 12444 553 0,'0'0'69'0,"0"0"-47"0,0 0 11 0,0 0 16 0,0 0-13 16,56-23-17-16,-40 21-5 0,7 0-4 16,0 1-9-16,2 0 0 0,4 0-1 15,-2 1-1-15,-1-1-20 0,3 0-25 0,4-1-15 16,-4-4-40-16,-2-2-61 0,-4-2-150 15</inkml:trace>
  <inkml:trace contextRef="#ctx0" brushRef="#br0" timeOffset="121711.48">32162 12036 590 0,'0'0'28'15,"0"0"-19"-15,0 0 2 0,0 0 30 0,54-20 6 16,-48 18-17-16,-4 1-4 0,0-1-4 16,0 2-9-16,1-1-3 0,-3 1-2 15,0 0-4-15,0 0-1 0,-3 0 1 16,-1 0-2-16,-8 0-2 0,-5 0-1 16,-1 0-11-16,-5 1-10 15,-2-1-7-15,0-1-1 0,5 1 6 0,1-1 6 16,11 0 16-16,2-1 2 0,4-1 0 15,2-2 1-15,-2 0 0 0,2-3 5 16,0 1 2-16,2-2 2 16,2 1-1-16,2-1 0 0,2 1-2 0,1 1-3 15,3 1-1-15,0 3-2 0,3 3 0 16,-3 0 0-16,3 0 0 0,3 1 1 0,-1 3 0 16,-1 3 0-16,-1-1 0 0,-5 1-2 15,-4 1 0-15,-6 2 0 0,0 4-2 16,-10 1 2-16,-4 3 2 0,-5 0 1 15,-4 1-3-15,3-1-2 0,3-4 2 16,5-2 0-16,7-3 0 0,5-2-1 16,0 2-2-1,5-3 0-15,7-1 3 0,7-1 0 0,5-4 1 0,14 0-1 16,7-6-16-16,11-3-62 0,8-2-101 0</inkml:trace>
  <inkml:trace contextRef="#ctx0" brushRef="#br0" timeOffset="139169.59">4971 15383 273 0,'0'0'11'15,"0"0"-4"-15,0 0 4 16,0 0 22-16,0 0 7 0,0 0 2 0,0 0 0 15,-43-54-8-15,37 47-2 16,2-1-6-16,0 1-1 0,-5 1 0 16,5-1-3-16,-6 2-3 0,8 1-3 0,-4 1 0 15,3 0 1-15,-1 1-2 0,0 1 2 16,0 1-4-16,-2 0-2 0,2 2 3 16,0 4-3-16,-5 5-4 0,-1 4-5 15,-2 8-2-15,-1 2 1 0,-3 6-1 16,5 4 1-16,-1 2-1 0,-3 4 1 15,5 0-1-15,-4 4 1 0,5 3 1 16,1 1-2-16,-2 4 3 0,1 1-1 16,7 2-1-16,2 1 0 0,2-2 1 15,9-3-1-15,-1-4-1 0,3-4-1 16,5-7 1-16,5-5 0 0,0-5 0 16,8-4 1-16,4-3-1 0,6-5 1 0,3-5-1 15,1-7 0-15,9-2 2 0,-3-1-1 16,9-10-1-16,0-9 0 0,2-5-4 15,0-6 4-15,0-4 0 0,-6-5 0 16,0-2 3-16,-2-4 1 0,-9-2 8 16,-3-3 5-16,-7 3 0 0,-2-2 5 0,-6 1 0 15,-11 0-6-15,-5-4-1 16,-9-2 1-16,-4-2-3 0,-11-3 0 16,-10-2-4-16,-10 0-3 0,-8 2-5 15,-11 6 0-15,-10 8 0 0,-6 12-1 16,-10 13 0-16,-9 15-3 0,2 10-10 0,-2 17 2 15,-2 11 0-15,11 11 1 16,1 8-8-16,9 8-21 0,12 3-38 0,7-1-38 16,9-8-69-16,11-17-315 0</inkml:trace>
  <inkml:trace contextRef="#ctx0" brushRef="#br0" timeOffset="142671.65">5172 15723 157 0,'0'0'44'0,"0"0"36"0,0 0-26 15,0 0-1-15,0 0-5 0,4-58-1 16,-2 47 5-16,0-1-11 0,0-2-8 15,0 4-6-15,0 1-3 0,0 4-4 16,-2 2-5-16,3 2 1 0,-3-2 1 16,0 3 0-16,0 0-2 0,0 0-2 15,0-3 3-15,0 3-1 0,0 0-5 16,0 0-4-16,0 0-1 0,0 0-4 0,0 0 1 16,0 3-2-16,0 1 1 15,0 5-2-15,2 8 0 0,6 6 1 0,-4 6 1 16,0 2 2-16,-2 4-2 15,0 1 1-15,-2 0-2 16,2-3 0-16,0-4-15 0,0-3-28 0,1-6-36 0,-3-4-29 16,-3-5-93-16</inkml:trace>
  <inkml:trace contextRef="#ctx0" brushRef="#br0" timeOffset="143159.56">5778 15651 396 0,'0'0'24'0,"0"0"2"0,0 0-1 16,0 0 24-16,0 0-10 0,0 0-9 16,0 0-10-16,0 0-7 0,0 0-2 0,-17 0-3 15,17 0-1-15,2 0-1 16,4 0 0-16,1 0 2 0,3 0 5 16,11 0 4-16,-5 0 0 0,13-1 0 0,0-1-3 15,8-1 2-15,11 0 0 0,3 0-2 16,11 0 1-16,9-2-2 15,11 1-7-15,9-4-2 0,9 0-1 0,1-3 2 16,4 1-4-16,-3-2 1 0,-7-1 1 16,-9 1-1-16,-1 2 1 0,-17 3-3 15,-4 2 0-15,-16 1-6 0,-13 4 5 16,-10-1 1-16,-8 1 0 0,-13 1 2 16,-4 0-2-16,-2 1 0 15,-11 4-3-15,1-2-1 0,-3 4-7 0,-3 0-8 16,-1 1-11-16,7-4-14 0,-1 1-10 0,3-4-18 15,6-2-38 1,2 0-47-16,2 0-182 0</inkml:trace>
  <inkml:trace contextRef="#ctx0" brushRef="#br0" timeOffset="143803.76">7572 15213 195 0,'0'0'158'16,"0"0"-119"-16,0 0 6 0,0 0 8 16,0 0-13-16,0 0 1 0,0 0-2 15,0 0-1-15,-13-19 2 16,11 18-2-16,0-2-3 0,0-1-3 0,-2 1-7 0,-2 1-7 16,4 0-6-16,-4 2-2 15,-1 2-4-15,3 2-1 0,-6 4-3 0,2 2 0 16,-3 10-2-16,3 7-1 0,-4 8-1 15,1 6 2-15,1 3 1 0,0 2-1 16,3-1 0-16,3 2 0 0,0-1 0 16,4 3 0-16,0 3 0 0,2 0 0 15,9 2 0-15,3 0-1 0,3-4 1 16,5 1 0-16,7-4 0 0,6-4-2 16,5-2-1-16,3-9 1 0,11-2 0 15,2-5-1-15,6-9 1 0,4-8 1 16,4-8 0-16,5-8-3 0,3-9 2 15,-1-10 1-15,-3-3 1 16,0-10 0-16,-3-3 1 0,-7-3 0 0,-4-2 2 0,-7 1 4 16,-9 0 2-16,-9-3 1 0,-6-1 1 15,-12-5 3-15,-9-4-2 0,-8-2-3 16,-11-5 3-16,-11 3-8 0,-11-1-1 16,-13 7 0-16,-8 9-3 0,-12 9-5 15,-4 13-3 1,-9 11 0-16,-3 10 3 0,-3 8 0 0,2 10 2 0,-1 11 1 15,5 4-5-15,3 3-4 0,3 8-13 16,7-2-11-16,8 6-26 0,9 1-29 0,13-3-49 31,7-4-74-31</inkml:trace>
  <inkml:trace contextRef="#ctx0" brushRef="#br0" timeOffset="144463.62">7989 15543 436 0,'0'0'102'15,"0"0"-61"-15,0 0-1 0,0 0 22 16,0 0-11-16,0 0-11 15,0 0-9-15,0 0-9 0,0-25-5 0,0 25-5 16,0 0-4-16,0 0-5 0,0 0-3 16,0 0 0-16,0 0 1 0,0 0-1 15,-2 3 0-15,0 1 0 16,-4 4-5-16,-2 0 2 0,-7 1-3 16,-1 3 1-16,-1-2 0 0,-5-2-4 0,1-2-3 0,-2-1-2 15,2 1 7-15,5-1 1 0,-1 0-1 16,5-4 5-16,2-1 2 0,3 0 0 31,3 0 0-31,0-3 0 0,4-2 4 0,-2-2-1 0,2-4-1 0,2-2 1 16,4-3 1-16,7 0-2 15,-1-3 0-15,7 3 0 0,1-2-2 0,3 2 1 16,4 2 1-16,0 1-1 0,0 2 1 16,2 2-2-16,-7 2 2 0,1 6-2 15,-4 1 2-15,-3 5-2 16,-5 4 1-16,-1 4 0 0,-8 6-1 0,-2 2 0 15,-4 3-3-15,-10 3-3 16,-5 0-1 0,-4 2 0-16,0-3 5 0,-1 1 2 0,-1 0 0 15,8-1 1-15,1-1-1 0,-1-6 0 16,9-2 1-16,0-2 0 16,6-4 0-16,2 1-1 0,-2-4 0 15,2-2 1-15,0-1 0 0,4-2 0 0,0 1 4 16,4-2 0-16,2-2 3 0,5 0 0 15,1-1 3-15,7-7-1 0,0-2 0 16,6-1-5-16,-2-2 0 0,0-2-3 16,-3 3 1-16,-1-1-3 0,-4 3 2 15,-9 1-2-15,-4-3-13 0,-2 1-29 16,-4-2-40-16,-6 1-41 0,-4 2-134 0</inkml:trace>
  <inkml:trace contextRef="#ctx0" brushRef="#br0" timeOffset="169780.37">8802 15551 148 0,'0'0'74'0,"0"0"2"16,0 0-39-16,0 0 10 0,0 0 5 15,0 0-4-15,0 0-11 0,0 0 3 16,0 0-5-16,-6 36-2 0,6-32-9 16,0-1-2-16,0-2-4 0,0 1 0 0,2 1-1 15,2-1-7-15,6 2 0 16,0-2-2-16,11 0 0 0,8-2 3 15,10 0 3-15,9-1 0 0,14-5-3 16,8-2-2-16,13-1-2 0,4-2-4 16,4 2 0-16,2 0 0 0,0 3-1 15,-4 1 1-15,-5 3-2 0,-5 1-1 0,-5-1-1 16,-8 1 0-16,-16 1 0 0,-7 3 1 16,-14 0 0-16,-10-1 1 0,-9 0-1 15,-6 0 0-15,-4-2-2 0,-4 0-19 16,-6 0 7-16,2 0-18 0,-13-3-35 15,2-1-9-15,3-1-34 0,-1 1-39 16,3-3-99-16</inkml:trace>
  <inkml:trace contextRef="#ctx0" brushRef="#br0" timeOffset="170287.49">10976 15121 434 0,'0'0'195'0,"0"0"-190"15,-60 2 7-15,44-4 19 0,-1 2 8 16,-1 1-11-16,-7 1-9 0,0 6-10 16,0 3-1-16,-6 2-3 0,-2 6-3 15,-2 2 1-15,2 5 0 0,-2 2 0 16,4 1 0-16,0 5-2 0,4 1-1 15,6 4 1-15,3 1-1 0,1 5 1 16,7 3-2-16,2 1 1 0,1 4 0 0,5 0-1 16,2-3 0-16,9-1 1 0,-1-5 0 15,11 0-1-15,5-1 1 16,7-4-1-16,7 2-1 0,7-3-1 16,0-5-2-16,11-1 3 0,8-8 0 0,-4-5 1 15,13-7 1-15,-5-7 0 0,2-5 1 16,-2-8 0-1,5-9 0-15,-3-8 1 0,-4-8 9 0,-6-3-1 16,0-7 0-16,-10-5 2 0,-5-3-3 16,-6-7-1-16,-6-6 4 0,-4-8 3 15,-14-5-4-15,-7-6-1 0,-8-9-5 0,-10-2-2 16,-13-2 0-16,-14 4-1 0,-11 13-2 16,-14 16-11-16,-8 18-6 0,-2 16 2 15,-15 12 8-15,4 13 1 0,-8 5-3 0,0 13-2 16,2 12-6-16,5 7-3 0,5 11 0 15,11 6-9-15,12 5-17 0,11 5-15 16,12-5-65-16,12-11-118 0</inkml:trace>
  <inkml:trace contextRef="#ctx0" brushRef="#br0" timeOffset="170837.37">10737 15400 478 0,'0'0'47'0,"0"0"11"0,0 0-7 16,-56-9-4-16,54 9-6 0,0 0-9 16,2 0-12-16,0 0-7 0,0 0-8 0,2 0-5 0,4 0-2 15,8-1 2-15,11-1 0 0,6-6 2 16,6 0-1-16,7-4 2 15,12 0 3-15,-5-4-2 0,7 3 1 0,0 1-3 16,-6 5 2-16,-7 2 0 16,-12 5 1-16,-12 0 2 0,-9 3-1 0,-5 3-5 15,-7 4 0-15,-7 5 1 0,-15 6 4 16,-7 4-2-16,-8 4-4 0,-3-1-4 31,-1-1-2-31,0 1 0 0,7-2 5 0,6-2-1 0,9-4 2 0,2-5-1 16,9-3 1-1,4-5 0-15,4-1-2 0,0-3-1 16,0-3 0-16,2 1 0 0,2-1 2 0,9-1 0 0,-3-2 1 0,6-1 3 16,7-1 5-16,2-3 1 0,4 0-1 15,4 1-1 1,0 0 0-16,0 3 0 0,-8 3-2 16,2 1 2-16,-6 1-2 0,-3 5 4 0,-10 0-1 15,-1 1 0-15,-7 3 1 0,0 4 0 16,-7 3 3-16,-7 3 2 0,-9 2-4 15,-8 2-2-15,-12 1-5 0,-5-3-1 0,-3 3-1 16,-3-2-1-16,-6 0 0 0,4 2-8 16,6-3-18-16,5-1-8 0,10-1-11 0,8-4-34 31,12-6-63-31,11-7-140 0</inkml:trace>
  <inkml:trace contextRef="#ctx0" brushRef="#br0" timeOffset="-198243.18">11286 14873 212 0,'0'0'12'15,"0"0"21"-15,0 0 7 0,0 0 3 16,0 0-8-16,0 0-6 0,0 0-4 15,0 0 2-15,0 0 0 0,15 24 1 16,-13-21-1-16,0-2-1 0,0 2 1 16,-2 0-8-16,2 0-1 0,-2-1-2 0,0-1 0 15,0 0-3-15,0-1 2 0,0 0 5 16,0 0 4-16,0 0 3 16,-4-1-2-16,-2-5-3 0,-4 0-11 0,-1-1-6 15,-5-1 0-15,1 0 2 0,-3-2 2 16,-3 0-1-16,0 2-1 15,-4-3 2-15,1-1 0 0,-3-3-2 0,-2-1 3 16,2-1 0-16,-4-5-1 0,-2-1-1 16,0-6-3-16,-2-3 0 0,-7-2-3 15,3-1 0-15,-4-2-1 0,3 1 0 16,-5-1 0-16,-3 2 1 0,7 0-1 0,-13 2 1 16,3 4 1-16,-7 1-2 0,-2 6 2 15,-6 1-3-15,-1 3-4 16,1 2 3-16,0 2 1 0,2 0 1 0,2 3 0 15,-2 0 2-15,4 1-1 0,2-1 1 16,-4 0 0-16,4 4-1 0,-4-2 0 16,4 2 0-16,-4-1-1 0,0 3-1 15,-2-1-1-15,0 0-5 0,0 0 6 16,-2-2 0-16,-4 0 1 16,-3 3 0-16,3-2 0 0,-6 3 1 0,3-1 1 15,-5 1-1-15,-1 1 1 0,-2-2 0 0,-5 2-2 16,-1-1-1-16,-6 0-1 15,-4 0 1-15,-5-2 1 0,-1 1 2 0,0 2 1 16,-3-3 1-16,1 6 2 0,-3-3 0 16,1 2-7-16,1 0-2 0,1 0 2 15,0 2 2-15,-3-1 0 0,1 2 2 16,1 4-2-16,1 0 2 0,1 2-2 16,-3 4-2-16,-1 2-4 0,3 3 4 15,2 0 1-15,1 2 3 16,5 2 0-16,4 2 0 0,8 2-4 0,1-1 0 0,11-2 0 15,7 4 0-15,6-2 0 16,9 3 0-16,1 0 0 0,4 1 0 16,5 0 0-16,4-2 0 0,2 3 0 0,2-1 0 15,0 1 0-15,0 3 0 0,-3 2 0 16,3 2 0-16,-2 0 0 0,4 3 0 16,2 1 0-16,7 0 0 0,-1-2 0 15,2 4 0-15,7-2 0 0,-3 1 0 16,11-3 0-1,2-1 0-15,2-1 0 0,2-3 0 0,0-3 0 0,0-5 0 16,0-5 0-16,2-4 0 16,0-2 0-16,0-2 0 0,-2-4 0 0,2 0 0 0,-2-1 0 15,0-4 0-15,0 1 0 16,0-2 0-16,0 1 0 0,0-1 0 0,0-2 0 16,0 0 0-16,0 0 0 0,2 0-6 15,-2 0-24-15,4 0-12 0,6-3-17 16,3-3-58-16,8-5-49 0,-5-3-139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0T04:33:00.617"/>
    </inkml:context>
    <inkml:brush xml:id="br0">
      <inkml:brushProperty name="width" value="0.05292" units="cm"/>
      <inkml:brushProperty name="height" value="0.05292" units="cm"/>
      <inkml:brushProperty name="color" value="#FF0000"/>
    </inkml:brush>
  </inkml:definitions>
  <inkml:trace contextRef="#ctx0" brushRef="#br0">21612 6653 301 0,'0'0'50'0,"0"0"-13"0,0 0 23 0,0 0 6 0,0 0-24 16,0 0 14-16,0 0-15 0,0 0-7 0,-2-11-9 15,2 11-11-15,0 0-8 16,2 2 9-16,0 4-8 0,0 4-7 0,4 3 2 16,-2 6 1-16,2 6 2 15,-1 6 3-15,-1 6 1 0,-2 3 2 0,-2 4-6 16,2 2 0-16,0 0 0 0,0-4-2 15,4-4-1-15,4-6-1 0,-5-6-1 16,1-4 1-16,-4-6 0 0,4-2-1 16,-2-1 0-1,0-3 0-15,3-3-1 0,-7-2-28 0,2-2-22 0,0-3-10 16,2-3-14-16,0-8-12 0,0-6-32 16,2-1-59-16</inkml:trace>
  <inkml:trace contextRef="#ctx0" brushRef="#br0" timeOffset="298.96">21692 6757 25 0,'0'0'346'15,"0"0"-297"-15,0 0 3 0,-8-55 7 0,8 46-1 0,0 1-15 16,0-1-12-16,4 0-1 0,0-1 0 16,3-1-6-16,-1 0 3 0,2-1-4 15,4-1-4-15,1 5 6 0,1-1-18 16,3 2-2-16,1 0 0 0,5 5-2 15,2 0-1-15,6 2 0 0,-4 0-1 16,4 4-1-16,2 3 2 0,-4 4-1 16,-6-1 1-1,-3 4 1-15,-16 3-2 0,-4-2-1 0,-8 3 1 0,-10 0 2 16,-5 3-2-16,-8-1 1 0,-8 1-1 16,-7-2-1-16,-6 1-2 0,1-1-3 0,-5-3-1 15,4-1-8 1,5-3-12-16,7-4-20 15,9-1-14-15,9-3-4 0,11-3-21 16,5-1-50-16,6-1-131 0</inkml:trace>
  <inkml:trace contextRef="#ctx0" brushRef="#br0" timeOffset="1496.24">22780 6667 434 0,'0'0'78'0,"0"0"-13"16,0 0-6-16,0 0-2 0,0 0-7 15,0 0-21-15,-13-3-6 0,13 3-5 16,0 0-2-16,0 0-7 0,0-1-3 16,0 1-1-16,0 0-2 0,0 0 0 15,0 0-2-15,4 0-1 0,1 3-1 16,3 2 1-16,2 3-2 16,-4 1-29-16,5 3-49 0,-7 3-30 0,-4 3-91 15</inkml:trace>
  <inkml:trace contextRef="#ctx0" brushRef="#br0" timeOffset="1685.65">22740 7070 612 0,'0'0'65'0,"0"0"-6"16,0 0 14-16,0 0-11 0,0 0-28 16,0 0-15-16,0 0-1 0,0 0-6 15,0 0-7-15,5 9-2 0,-5-10-3 0,0 1 0 16,0 0 0-16,-3 0 0 0,3 0 0 15,0 1-26-15,0 0-19 0,0 3-39 16,0 1-41-16,0 1-35 0,0-1-157 16</inkml:trace>
  <inkml:trace contextRef="#ctx0" brushRef="#br0" timeOffset="5494.14">24316 6834 73 0,'-5'-13'234'0,"-1"-1"-177"16,4 9-1-16,2 1-1 15,0-1-1-15,-2 1-14 0,2 0-13 16,0-1-3-16,0 2-3 0,0-1-5 15,0 3-1-15,0 1-4 0,0 0-3 16,2 0-4-16,0 1-1 0,0 3-3 16,7 3 0-16,-3 2 0 0,0 5 1 15,2 6 2-15,3 3 3 0,-3 5-1 16,-2 3 0-16,2 1-2 0,1 4 0 0,-3 0 0 16,-2-3-2-16,0-1 0 0,2-5-1 15,0-3 2-15,1-6-2 16,-5-3 1-16,0-5-1 0,-2-4 1 0,0-1-1 15,2-3 1-15,-2-2 1 16,0 1 1-16,0-1 11 0,0-1 12 0,0-9 5 16,0-1-5-16,-2-7-12 0,2-1-9 15,0-2-2-15,-2-7-1 0,2-3-1 16,4-3 1-16,-2-3-2 0,4-1-1 16,4 4 1-16,3 5 0 0,-7 9 0 15,0 4-1-15,3 6-1 0,1 3 2 16,-2 3-1-16,7 3-1 0,1 1-2 0,-1 1 3 15,3 10 0-15,-5 3-3 16,7 6 3-16,-5 4-1 0,3 3 1 0,-7 5 1 16,3 1-1-16,-6 1 1 15,-3-6 0-15,1-3 0 0,-2-2 0 0,0-7-1 16,-2-3 1-16,-2-5 0 0,4-3 0 16,-4-1 0-16,0-4 1 0,0 0-1 15,0 0 0-15,0 0 2 0,0 0 1 0,0-4 2 16,0-5 2-16,-4-3 2 0,0-5-5 15,0-4-1-15,0-7-2 16,4-3 0-16,0-3 2 0,-2-6-3 0,8 1 0 16,2-1 1-16,2 5-1 0,-3 11 0 15,1 6 0-15,0 6-1 0,2 6-1 16,-5 2 1-16,1 2-1 0,4 0 0 16,5 1 0-16,-3 4-1 0,9 6 2 0,-3 5-1 15,3 0 2 1,4 5-1-16,-11 5 1 0,7 1 0 15,-7 5 0-15,3 1 0 0,-7 3 0 0,1-1 0 16,-1-4 0-16,-4-1 0 16,0-6 1-16,1-1-1 0,-3-3 1 0,2-6-1 0,-2 1 0 15,-2-5 0-15,0-2 0 0,0-1-18 16,0-3-19-16,2 0-37 0,3-2-17 16,-1-1-65-16,0-5-111 0</inkml:trace>
  <inkml:trace contextRef="#ctx0" brushRef="#br0" timeOffset="5919.73">25843 6775 493 0,'0'0'17'0,"50"-35"11"0,-34 26 35 15,-3 1 3-15,-5 2-15 0,-4 2-2 16,-2 2 7-16,-2 1-16 15,0-1-18-15,0 2-8 0,0 0-4 0,0 0-2 0,-2 2-3 16,-2-1-5-16,-2 5 0 16,-3-1-2-16,-1 3 1 0,-8 2 1 15,1 2 3-15,-10 0-3 0,4 1 0 16,-6 2 0-16,5 1-3 0,-7 1 0 16,2 1-4-16,0 1-2 0,4-6 1 0,8 0 2 15,-1-1-1-15,7-2 1 16,-3 0 1-16,6-5 2 0,2 2 3 0,1-1-1 15,3 1 1-15,-2 1 0 0,4-2 0 16,0 4-2-16,2 2 0 0,4 2 0 16,1 2 2-16,9 1 0 0,1-1 0 15,10 0 0-15,-3-3 2 0,7 3 2 16,7-1 0-16,-1-1-1 0,0 3 2 16,2-3-4-16,-1 0 1 0,-7-3-1 0,0-1 1 15,-5-1-2 1,-9 0-2-16,0 1-13 0,-11-1-28 15,-2 1-42-15,-4-2-44 0,-10-4-82 0,1-3-185 0</inkml:trace>
  <inkml:trace contextRef="#ctx0" brushRef="#br0" timeOffset="6473.61">26500 6795 468 0,'0'0'55'0,"0"0"-20"0,-4-50 10 0,4 38 12 0,4 2-4 15,1 0-19 1,-3 1-3-16,2 0-3 0,4 2-5 0,2 1-6 0,-3 3-3 0,-5 0 0 16,2 0-2-16,2 2-5 15,0 1-2-15,2 0-1 0,-1 3-3 16,-1 6-1-1,4 4-1-15,3 4 1 0,-5 3 0 0,4 2 0 0,-1 2 0 0,-3 2 2 16,-8 1-1 0,0-2-1-16,2 1 1 0,-2-4 0 15,0-3-1-15,-2-4-1 0,2-3-1 16,-2-3-1-16,0-3 1 0,0-4 1 16,2-1 1-16,0-1 1 0,-2 0 0 0,0 0 0 0,-5-7 3 15,1 0-2-15,0-4-1 16,2-2-1-16,-2-1 1 15,-1-7 0-15,1-1-1 16,4-6 0-16,0-4 0 0,6-3 0 0,7-2 1 16,-3 7 0-16,2 2-1 0,5 6 0 15,-7 8 0-15,2 3-1 0,5 7 0 16,-5 2 0-16,9 2-2 0,-3 4 1 16,9 7 0-16,-6 5 0 0,3 6 2 15,3 7 0-15,-8 2 1 0,1 6-1 16,-9 3 0-16,5 3-3 0,-6-4 3 15,-4 0 1-15,3-5 0 0,-1-5-1 0,4-3 1 16,1-6-1-16,-7-3 0 0,2-3 0 16,0-5-7-16,2-2-19 0,-1-3-17 15,-3-4-27-15,4-1-22 0,4-12-45 16,-1-2-69-16</inkml:trace>
  <inkml:trace contextRef="#ctx0" brushRef="#br0" timeOffset="6695.69">27338 6795 619 0,'0'0'42'0,"0"0"-4"15,0 0 15-15,0 0 15 0,0 0-30 16,0 0-17-16,0 0-7 0,0 0-4 16,-2 9-3-16,2-9-4 0,0 0-1 15,0 0 1-15,0 0 0 0,0 0-3 16,10 0 3-16,9 0-3 0,5-3 2 15,11-3 0-15,5-2 0 0,3 1-1 16,9 0-1-16,-9 4-18 0,7 0-39 16,-9 0-65-16,-8-1-88 0,-6-5-305 15</inkml:trace>
  <inkml:trace contextRef="#ctx0" brushRef="#br0" timeOffset="6947.62">28092 6530 683 0,'0'0'29'0,"0"0"-4"16,0 0 7-16,0 0 31 0,0 0-13 15,0 0-23-15,0 0-4 0,0 0-2 16,0 0-9-16,21-37-5 0,-19 43-5 16,0 4 0-16,0 5-1 0,2 5 4 15,-2 1 4-15,4 5-2 16,1 3-2-16,1 5-3 0,-2 1-2 0,0 4 0 15,1 3 2-15,-1 2-2 0,4-1-7 16,-4 2-28-16,-2-7-28 0,-4-4-38 16,0-4-59-16,-6-12-126 0</inkml:trace>
  <inkml:trace contextRef="#ctx0" brushRef="#br0" timeOffset="8646.23">22443 8397 278 0,'0'0'70'0,"0"0"-12"15,0 0-11-15,0 0 5 0,0 0 6 16,0 0-11-16,0 0-8 0,2-50-6 16,-6 47-3-16,0 0-3 0,-3 0-4 15,-3-1-5-15,0 2-3 0,-1-1-6 16,-3 3-5-16,-1 0-3 0,-5 9-1 0,-1 7 0 15,-4 6-1-15,-2 8 1 0,5 5-1 16,-1 0 2-16,2 2-1 0,7-2 0 16,1 2 0-16,3-2-2 0,6-1-1 15,4-1 2-15,0-3-4 0,2-3 2 16,4-2-1-16,4-5-1 0,3-1 0 16,-1-3-1-16,5-5 4 0,1-1 1 15,5-6 0-15,2-3-1 0,-2-1 2 16,-1 0 0-16,1-5 0 0,-4-2 1 15,-5-2 0-15,-3 2 2 0,-3-2 1 16,2-1 0-16,-8-3 0 0,0-1 1 0,-2-3-2 16,0-2-1-16,0-3 1 0,0-3-2 15,-2-2 0-15,2 3-1 16,0 0 2-16,0 7-2 0,0 6 1 16,0 4 0-16,0 3-1 0,6 0 1 0,-1-1 1 15,7 2-2-15,5 1-1 0,3 2 0 16,5 2 1-16,6 3 1 0,4 5 1 15,0 0 0-15,0 4-1 0,-1 1 1 16,-6 1 0-16,-3 3 0 0,-4-1 1 16,-11 1-2-16,-4 2 3 0,-3 0-4 15,-3 3 3-15,-7-1-2 0,-1-1 1 16,-6 0 1-16,1-4-1 0,-3-2-2 0,1-4 0 16,5-2-14-16,-7-3-21 15,9 0-29-15,0-4 2 0,2-3-28 16,4-1-59-16,2-4-62 0</inkml:trace>
  <inkml:trace contextRef="#ctx0" brushRef="#br0" timeOffset="8866.58">23365 8493 512 0,'0'0'132'0,"0"0"-50"16,0 0-34-16,0 0 11 0,0 0-21 0,0 0-18 15,0 0-6-15,0 0-5 16,22-3-5-16,-20 13 2 0,1 4-4 16,-3 5 2-16,2 1-1 0,-2 4-2 0,0 1 2 15,0-2-2-15,0-2-1 0,2-3-9 16,0-7-18-16,2-2-13 0,2-7-14 16,0-2-35-16,3-5-26 0,-7-10-79 15</inkml:trace>
  <inkml:trace contextRef="#ctx0" brushRef="#br0" timeOffset="9028.94">23363 8200 559 0,'0'0'62'16,"0"0"-25"-16,0 0-17 0,0 0-5 0,0 0-10 16,0 0-5-16,0 0 0 15,66 7 0-15,-48 6-2 0,3 3-34 0,2-2-51 16,-5 1-71-16,-1-3-131 0</inkml:trace>
  <inkml:trace contextRef="#ctx0" brushRef="#br0" timeOffset="9387.42">23997 8463 583 0,'0'0'68'0,"0"0"-24"0,0 0-10 0,0 0 30 16,0 0-14-16,-16-54-22 0,-1 45-14 15,7 6-8-15,-13 1-6 0,2 2-3 16,-1 2 1-16,-7 5 0 0,2 3 2 16,0 2-1-16,6 5 1 0,-4 0-2 15,9 1 2-15,1-2-1 0,9 1 0 16,2-2 0-16,2 1-1 0,2-1 1 16,6-2-2-16,3 0 0 0,11 0 2 15,-3 0 1-15,10 0 0 0,4 1 0 16,6-1 1-16,4-2 0 0,5 1 4 15,-7 2 1-15,-4-3 2 0,-6 2 4 16,-12-6 1-16,-3 0-3 0,-8 0-4 16,-6 0-3-16,0 2 1 0,0 2-1 0,-6 2 0 15,-15 2 0-15,-1 0-1 0,-5-2 0 16,-6 1-2-16,0-3-15 16,0-2-10-16,2-4-10 0,2-2-23 0,0-2-44 15,8-1-16-15,4 0-74 0,3-4-134 16</inkml:trace>
  <inkml:trace contextRef="#ctx0" brushRef="#br0" timeOffset="9999.94">24812 8432 478 0,'0'0'67'0,"0"0"-6"0,0 0-18 16,0 0-1-16,0 0-12 0,0 0-15 16,0 0-7-16,0 0-2 0,-21-35-1 15,25 35-4-15,4 1-1 0,5 4 0 16,-5 2 3-16,13 5-1 0,-5 2 2 16,5 4 1-16,0 3 1 0,-3 1-2 15,5 0-1-15,-11 5-1 0,5 3-2 16,-9-2 0-16,-4 0 1 0,0-6-1 15,-4-2 1-15,5-8-1 16,-5-2 2-16,0-5-1 0,0-2-1 0,-5 0 0 0,3-1 0 16,-2 1 2-16,2-3 0 15,-6 0-1-15,0-3 1 0,-3-6 1 0,7-1-1 16,-2-4 0-16,-4-3 0 0,3-4 6 16,3-2 4-16,2-6 1 0,2-2-3 15,2 0 1-15,4 1-3 0,7 6-3 16,-5 4 1-16,2 6-5 0,5 7-1 15,-7 4 0-15,3 3-2 0,7 5 2 16,1 7-1-16,1 8-2 0,9 0-1 16,-2 8 4-16,-6 3-1 15,0 5 1-15,-5 3-1 0,-1-1-5 0,-9-1-20 16,2-5-13-16,-2-7-35 0,5-5 1 0,-7-8-1 16,0-6-44-1,4-5-52-15</inkml:trace>
  <inkml:trace contextRef="#ctx0" brushRef="#br0" timeOffset="10330.9">25607 8369 596 0,'0'0'72'0,"0"0"1"0,0 0-30 0,0 0 15 0,0 0-12 16,0 0-26-16,0 0-12 0,0 0-8 15,-35-28 0-15,25 38-1 0,0 3 0 16,3 2 1-16,-1 3 0 0,-4 1-1 15,1 3 1-15,7 0 0 0,-2 3 0 16,-2 1-1-16,6 1 0 0,2-1-4 16,2-3 2-16,12-2-1 0,-1-5 0 15,9-5 0-15,5-3 0 0,2-8 3 16,2 0 1-16,-2-9 1 0,0-5 0 16,-4-1 0-16,0-1 2 0,-17 0 1 0,0-2 6 15,-6-4-1-15,-4-4 0 0,-4-6-6 16,0-3 0-16,-11 1-3 0,1 2 0 31,-3 8-9-31,3 6-9 16,-13 8-17-16,8 6-14 0,5 4-32 0,-3 1-19 15,9 6-33-15,5 2-42 0,-1-2-119 16</inkml:trace>
  <inkml:trace contextRef="#ctx0" brushRef="#br0" timeOffset="10590">26112 8254 477 0,'0'0'256'15,"0"0"-203"-15,0 0-25 0,0 0 26 16,0 0-13-16,0 0-29 0,0 0-9 16,0 0-3-16,0 0 0 0,41-8 0 15,-26 30 0-15,-7 6 0 0,2 3 2 16,5 6-1-16,-7 5 2 0,2-1-1 15,5 2-1-15,-9 2-1 0,4-1-1 16,3-1-11-16,-5-3-25 0,-4-6-17 16,0-5-1-16,-2-8-48 0,-2-7-48 0,-4-6-110 15</inkml:trace>
  <inkml:trace contextRef="#ctx0" brushRef="#br0" timeOffset="10724.35">25980 8608 541 0,'0'0'50'0,"0"0"-3"0,0 0-35 16,29-58 12-16,-5 46-3 0,11-2-13 16,5 3-5-16,3 1-3 0,11 3 0 15,-2 4 0-15,3 1-26 0,5 2-42 16,2 0-65-16,-14 0-147 0</inkml:trace>
  <inkml:trace contextRef="#ctx0" brushRef="#br0" timeOffset="11165.08">27061 8543 733 0,'0'0'5'0,"0"0"-4"0,0 0 7 0,0 0 30 16,0 0-10-16,22-55-4 16,-22 49-2-16,0 0-6 0,-2 2-9 15,-4 0-4-15,2 1 1 0,-4 3-2 16,-5 0-2-16,1 3-4 0,4 8 1 0,-9 3-2 15,5 8 3-15,3 1 2 0,-5 2 0 16,6 1-5-16,6-2-7 0,-2-1-6 16,4-4 4-16,0 1 3 0,4-1 1 15,-2-4 4-15,6 2 0 0,2-6-10 16,1-4 10-16,-3-2 4 0,6-4 1 16,-1-1-1-16,3-7 2 0,3-7 0 15,4 0 2-15,-3-5 5 0,1-3 12 16,0-3-4-16,-5-2 2 0,-3 1-1 15,3-2-1-15,-10 2 0 0,5 4-3 16,-1 5-1-16,-4 7 3 0,-6 5-1 0,0 5-10 16,0 0 0-16,0 2-3 0,0 7-2 15,0 3-4-15,0 6 2 0,0 4 4 16,0 5 0-16,4 2 0 0,-2-1 0 16,5 3 1-16,7 0-1 0,-4-6-3 15,11 0-15-15,-2-6-7 0,8-4-6 16,2-7-12-16,4-7-14 0,0-5-42 15,4-15-66-15,-4-4-194 0</inkml:trace>
  <inkml:trace contextRef="#ctx0" brushRef="#br0" timeOffset="11716">27933 8101 730 0,'0'0'62'16,"0"0"-29"-16,0 0-8 0,0 0 0 0,0 0-21 15,0 0-3-15,0 0 2 0,0 0 2 16,60 78 4-16,-44-40-3 0,1 10-1 16,-9 5-2-16,1 4-1 0,-1 3 0 15,-2-4 0-15,-4-1-2 0,6-6-5 16,5-11-15-16,-3-4 0 0,-4-9-7 16,1-6-10-16,-3-5-15 0,-4-7-16 0,0-3 12 15,-4-5 3-15,-7-8 10 0,1-1-2 16,-13-3-9-16,0-3-10 0,1-3 19 15,-1-2 45-15,-2-1 2 0,9-5 82 16,-3-1-26-16,7-3 17 0,-3 0-4 16,7 2-21-16,6 4-3 0,2 7-3 15,0 5-8-15,4 0-13 0,2 4-7 16,9 0 0-16,-1 0-1 0,7 4-3 0,-3 1-6 16,9 2-3-1,6 2 3-15,0 0 1 0,7 7 0 0,3 3 1 16,0 2 0-16,-3 3-3 0,7 2-1 15,-1 3-1-15,-7-2-3 0,-6 3 3 0,-6 0-2 16,-4 1-1-16,-13 1 1 0,-4-3-1 16,-4 1 0-16,-2-3-1 0,-2-1 1 15,-4-1-1-15,-2-4 1 16,-5 0 0-16,5-5-3 0,-4-2-2 0,-5-1 1 16,7-4 3-16,-7 0-2 0,7 0 3 15,0-5 3-15,-3-4-2 0,5-2-1 16,6-4 0-16,2-3-1 0,0-5-2 15,2-4 1-15,8-5-2 0,9-4-4 16,6 4-13-16,-3-3-14 0,7 9-5 16,2 8 8-16,4 8-43 15,-4 6-31-15,3 3-42 0,-6 1-48 0</inkml:trace>
  <inkml:trace contextRef="#ctx0" brushRef="#br0" timeOffset="12455.24">28998 8513 569 0,'0'0'51'16,"0"0"5"-16,0 0-6 0,0 0 19 0,0 0-23 15,0 0-25-15,-48-27-11 0,44 27-3 0,0 0-4 16,-2 7-3-16,1 5-4 16,1 0 1-16,2 3 2 0,0 1-2 0,-2 0 3 15,4 0 0-15,-2-1-1 0,2 1 1 31,0-3-1-31,0 0 1 0,2-1-2 0,4-4 2 0,0 1-3 0,9-1 2 16,-1-4-1-16,9 0 2 0,0-4 0 16,6 0 0-16,2-6 0 0,4-6 1 15,4-1 2-15,-4-2 2 0,3-1 0 16,-7-1 3-16,-11-1-2 0,-1-3 0 16,-11-1 5-16,-2-3 0 15,-4 0-3-15,-4-1 0 0,-4 5-3 0,-2 2-2 0,-11 2 1 16,3 5-4-16,-9 4-1 0,-2 5 1 15,2 3-2-15,2 8-1 16,-3 6 0-16,1 4 1 0,4 5-1 0,-4 3 1 16,9 0 1-16,-1 3 0 15,9-3-1-15,-2-1-1 0,8-3 0 0,2-1 2 16,8-3-1-16,4 0 1 0,1-2-1 16,7-1 2-1,9-2-1-15,4-1 1 0,5-3 0 0,3-5 1 0,11-2 2 16,-1-2 1-16,7-3 2 0,-2-3 1 15,-2-3-3-15,1-3-1 0,-3-2-1 16,-4-2-2-16,-7-4 0 0,2-2 0 16,-5-4 2-1,-5-4 5-15,-4-1 5 0,-9 0-3 0,-3 2 2 0,-11 4 0 16,-4 3 1-16,-4-1 2 0,-4 5-11 0,-9 0-3 16,1 4 0-16,-9 5 0 0,3 2 0 15,-3 6 0-15,-8 2 0 0,2 11 0 16,-2 6 0-16,0 5 0 0,4 1 0 15,10-1 0-15,1 0 0 16,10 0 0-16,4 0 0 0,2 1 0 0,2 0 0 16,2-1 0-16,10 2 0 0,1 0 0 15,5 2 0-15,5 0 0 0,2 0 0 0,6-3 0 32,6-3 0-32,-1-4 0 0,-1-5 0 0,-6-4 0 0,-4-3 0 0,-7-5 0 15,-3 0 0-15,-7-1 0 16,-1-4 0-1,-7 0 0-15,0 0 0 0,-2-1 0 16,0 2-35-16,-4-3-19 0,-9 1-21 16,-8-1-72-16,3 0-144 0</inkml:trace>
  <inkml:trace contextRef="#ctx0" brushRef="#br0" timeOffset="15218.06">23389 9280 340 0,'0'0'89'0,"0"0"-16"0,0 0-2 0,0 0-4 0,0 0-22 15,0 0-4-15,0 0-11 0,7-35-6 16,-7 40-11-16,2 3-9 0,-2 7-4 16,2 6 1-16,2 3 5 0,0 4 1 15,0 4 2-15,2 4 2 0,-4 3-6 16,1 6-3-16,-3 1-1 0,0-1-1 15,2-2 1-15,0-7 0 0,0-7 0 0,2-5-1 16,2-6-1 0,-2-3-10-16,0-6-14 0,0 0-21 0,-4-5-12 0,0-1 3 15,0-3-1-15,0-1 6 0,-8-5 40 16,0-4-1-16,2-1-5 0,-3-1 15 16,-7-3 1-16,6 1 10 0,-3-4 9 15,1 0 11-15,1 2 17 0,5 0-17 16,-2 4-4-16,6 2 5 0,2 1 3 15,0 0-8-15,6 0-7 0,4-2 3 16,1 2-7-16,12-6-4 0,-1 6 5 0,7-1-4 16,6 3-1-16,0 6-2 0,7-1-1 15,-5 2 0-15,-2 3-2 16,-2 4-2-16,0 5-2 16,-8 2 0-16,-6 2-2 0,-3 2 0 0,-10 0 0 15,-6 4 1-15,0 1 0 0,-6 0 0 0,-14 0-1 16,-3-4 0-1,0-3-4-15,-4-1-4 0,-2-5-4 16,9-4 0-16,3-4-7 0,1-2-9 16,3 1-24-16,5-2-5 0,2-4 1 0,6-4-12 0,0-2-14 15,8-4-19-15,6-6-70 0</inkml:trace>
  <inkml:trace contextRef="#ctx0" brushRef="#br0" timeOffset="15627.24">23960 9514 382 0,'0'0'94'16,"0"0"-14"0,0 0-15-16,0 0-4 0,0 0-5 0,0 0-11 0,0 0-12 15,0 0-13-15,-8-3-11 0,8 3-5 16,0 4-3-16,2 4-1 0,2 2 0 16,2 2 1-16,4 0-1 0,1 5 1 0,-3-3-1 31,4 2 1-31,3-1 0 0,-5-3-1 0,11-1 0 0,-7-8 0 15,9-1 2-15,-2-2 0 0,6-5-2 16,-2-4-3-16,3-1 3 16,1-5 0-16,-8 2 0 0,-4-3 1 0,-3 1-1 0,-4 0 2 15,-8-5-1 1,-2 1 4-16,-10-6-2 0,-4 2-1 0,1-1 1 0,-9 2-2 16,-1 3 0-16,-2 6 0 0,2 4-1 15,-6 8 0-15,0 1-1 0,2 9 1 16,1 7-1-16,3 6-2 15,-2 4-1-15,4 3 0 0,7 3 1 0,-3 0 2 0,7-3 1 32,8-3-3-32,2-3 1 0,2-5-1 0,8-1-5 0,5-3-6 0,3-1 2 15,7-3-7-15,6-2-12 0,6 0-23 32,5-4 9-32,5-2-33 0,5-2-45 15,-4-5-58-15</inkml:trace>
  <inkml:trace contextRef="#ctx0" brushRef="#br0" timeOffset="15910.32">24836 9515 565 0,'0'0'64'16,"0"0"-5"-16,0 0 10 0,0 0-17 16,-55-56-27-16,38 47-8 0,3 5-2 15,-3-1-6-15,1 2-4 0,-9 3-2 16,4 0-1-16,-2 2-2 0,-6 4-1 15,3 2 0-15,1 4 1 0,2 3-1 16,-2 5 1-16,7-1-2 0,1 0 1 16,3 2 0-16,5-1 1 0,5 0-1 15,4-2-1-15,0 3-5 0,11-2-3 0,3 2-2 16,0 0-1-16,9 0-4 0,2-2-1 16,0-1-15-16,8-4 14 0,6-5-14 15,2-2-8-15,5-5-16 0,6-2-45 16,-3-3-58-16,1-8-133 15</inkml:trace>
  <inkml:trace contextRef="#ctx0" brushRef="#br0" timeOffset="16350.78">25285 9489 518 0,'0'0'56'15,"0"0"-6"-15,0 0 3 0,0 0 2 0,0 0-22 0,0 0-12 16,-43-50 2-16,32 49-6 0,1 1-7 15,2 0-5-15,-9 6-3 0,1 1-2 16,-7 4 0-16,4 2 0 16,-3 1 1-16,1 3-1 0,6-1-1 0,-3 2 1 15,3 0-1-15,3 2 0 0,-1-2 0 16,7 3 0-16,4-3-4 0,0 1 1 16,2-1-3-16,2-1-8 0,2-1-4 15,7-6 10-15,5-1 1 16,-1-2-1-16,5-2 2 0,1-4 4 0,0-1 0 15,8-4 3-15,0-7 1 0,2-2-1 16,-5-3 1-16,-1-1 0 0,-2-1 1 16,0 0 3-16,-11-2 3 0,1 0 3 0,-1-1 6 15,-8 2-1-15,0 2-3 16,2 6-5-16,-6 5 3 0,3 3 5 16,-3 3-11-16,0 0-2 0,0 0-1 0,0 1-2 15,-3 4-1-15,-1 5-2 0,0 5 0 16,0 1 3-16,4 1 0 15,0 3 1-15,0-3-1 0,0 1 0 0,0-2-1 16,0-1 1-16,4-1-1 0,2-3-1 16,3-1-10-16,3-1-10 0,-4-1-21 15,9 1-9-15,-5-7-32 0,9-3-2 0,-7-1-54 16,5-4-94-16</inkml:trace>
  <inkml:trace contextRef="#ctx0" brushRef="#br0" timeOffset="16682.77">25583 9519 438 0,'0'0'68'0,"0"0"-13"0,-2-51 15 16,2 45-8-16,0 5-13 0,0 0-8 15,0 1-4-15,0 0-10 0,0 0-12 16,-2 3-7-16,2 2-8 0,2 5-2 16,-2 2 2-16,2 2 0 0,0 4 3 0,-2 1 0 15,4 2-2-15,-2 2 1 16,0-2-2-16,6 0 1 0,1 1-1 15,-3-2 1-15,10-2-2 0,-3-3 2 16,9-3-2-16,-3-2 1 0,6-5-3 0,0-1-2 16,-5-4 3-16,3-4 1 0,0-4 1 15,-11-1 1-15,1 0-1 16,-3-4 2-16,-6 0-1 0,-2-3 2 16,-2-6 1-16,0-3-4 0,0-3 1 0,0-2 0 0,0-2-1 15,-2 1-1-15,0 7-6 0,0 11 0 16,-2 7-4-1,2 6-10-15,-4 0-14 0,6 0-19 0,0 3-18 16,2 8-47-16,6 3-45 0,-2 1-93 0</inkml:trace>
  <inkml:trace contextRef="#ctx0" brushRef="#br0" timeOffset="17303.27">26178 9478 449 0,'0'0'175'0,"0"0"-117"15,19-71-3-15,-13 48 14 0,-2 2-25 16,-4 4-20-16,0 2-7 16,0 2-4-16,-8 6-5 0,-3 1-5 0,3 2 0 15,2 3-3-15,-7 1-1 0,-1 1-1 16,6 8-1-16,-7 2 0 0,5 8 1 16,4 1 0-16,0 3 1 0,3-1 0 15,3 1-2 1,3-2 3-16,3-2-1 0,2-1 0 0,9 2 1 0,-5 0 0 15,7 1-1-15,-3 3 1 0,5-1 0 16,-9 1 0-16,11-3 0 0,-13 1 0 0,5-6 0 16,-9-1 0-16,-4-2 0 0,-2-1 2 15,0-1-2 1,-4 1 0-16,-9-3-3 0,3-2-14 0,0 0-4 0,-9-3-1 16,11 0-1-16,-9-4 3 0,5 0-4 15,4-2 1 1,-7-3 1-16,5-1-1 0,8-3 16 0,-4 0 4 15,1 1-2-15,3-3 3 0,2 0 2 0,0-6 0 16,5-2 0-16,3-4 6 0,12-1 1 16,-1 2-4-16,8-1-1 0,6 6-1 15,0 1 1-15,6-1 4 0,9 4 7 0,-3 0 2 16,3 3 5-16,-1-1-5 16,-9 1 3-16,-5 0-2 0,-8 1 1 15,-17 0 0-15,-4 3 6 0,-6-3 3 0,2-1-3 16,0 0-8-16,-4-1-5 0,-7 3-7 15,-3 0-2-15,4 2-1 0,-11 3-1 16,6 2 1-16,-5 1-1 0,5 6-2 16,-7 6 1-16,1 5-2 0,4 2 2 15,-3 5 0-15,7-2 2 0,-1 0 0 16,4 0-1-16,7-5 1 16,3 1-2-16,3-4 1 0,5 1 1 0,6 1-5 0,-3-4-2 15,13 4-6 1,-1-3-14-16,4 2-10 0,6 0-36 0,10-5-3 0,-1-4-35 15,-3-7-133-15</inkml:trace>
  <inkml:trace contextRef="#ctx0" brushRef="#br0" timeOffset="17690.8">27530 9392 260 0,'0'0'456'0,"0"0"-456"0,0 0 3 0,0 0 16 0,0 0 41 16,0 0-20-16,0 0-11 0,0-1-9 16,0 1-6-16,-2 0-5 0,0 0-2 15,-2 0 0-15,0 2-5 0,-7 2-1 16,5 1-1-16,-4 3-1 0,-5 1 0 16,3 3 0-16,3 3-2 0,-5 0 2 31,4 5 1-31,1 2-1 0,-1 4 1 15,2 3-1-15,4 3-1 0,2 2-14 16,0-1 9-16,2-5 1 0,0-7-7 0,2-3 2 16,8-8 2-16,2-2 2 0,-1-4 2 15,3-1 4-15,3-3 1 0,-5-3 1 16,7-6 1-16,-9-4 2 16,0 0 1-16,3-4 4 0,-9 0 1 0,-4-2 0 15,0-6-3-15,0-2-4 0,0-2 0 16,0-1-1-16,-4 3-2 0,0 6-1 15,-5 4-6-15,3 7-17 0,0 3-8 16,2 2-52-16,-2 1-11 0,2 2-43 16,-3 2-45-16</inkml:trace>
  <inkml:trace contextRef="#ctx0" brushRef="#br0" timeOffset="18037.22">27745 9450 607 0,'0'0'116'16,"0"0"-66"-16,0 0-11 0,0 0-6 0,0 0-16 16,0 0-9-16,0 0-3 0,60 66 2 15,-46-35-3-15,-5 1 1 0,1 4-1 16,2 2-1-16,-1-1-1 0,-5 0-2 16,8-6 1-16,-3-3 0 0,-3-7 0 15,0-3 0-15,0-4-1 0,1-5 0 16,-7-4 1-16,0-1-1 0,0-4 1 0,-2 0 0 15,0-8 4-15,-4-6 3 16,2-7 0-16,-9-6 0 0,-3-7-1 16,2-7-3-16,-9-7-1 0,4-5-2 0,-5-5-1 15,3-7 1-15,7 1-1 0,5-3 0 16,5 2-2-16,2 4-8 0,4 12-3 16,3 17 6-16,-1 15-1 0,0 15-1 15,2 2-6-15,-1 2-7 0,-5 9-15 16,2 2-29-16,2 9 0 0,-4 3-13 15,-2 4-52-15,0-1-39 0</inkml:trace>
  <inkml:trace contextRef="#ctx0" brushRef="#br0" timeOffset="18203.8">27749 9517 550 0,'0'0'70'0,"0"0"-17"0,0 0-17 15,0 0 20-15,0 0-14 0,62-18-16 16,-39 8-7-16,4-1-4 0,4-1-7 15,2 0-4-15,2 2-3 16,4 1 0-16,5 3-1 0,7 1-12 0,7-1-35 16,2 1-39-16,0-3-68 0,-2 0-140 15</inkml:trace>
  <inkml:trace contextRef="#ctx0" brushRef="#br0" timeOffset="18445.91">29027 9257 761 0,'0'0'0'16,"0"0"0"-16,0 0 7 0,33-51 38 15,-27 46-12-15,-4 3-3 0,2-1-7 16,-2 3-13-16,2 3-8 0,0 6-2 16,-2 8 1-16,5 5-1 0,-5 5 1 15,0 8 1-15,0 3 0 0,0 6-1 0,0 3-1 16,-2 6 0-16,4 5-1 15,-2 1-18-15,4-6-11 0,1-7-11 0,-1-9-19 16,2-7-9-16,-2-7-18 0,-6-10-61 16,0-7-100-16</inkml:trace>
  <inkml:trace contextRef="#ctx0" brushRef="#br0" timeOffset="19127.1">29002 9621 475 0,'0'0'73'0,"0"0"-33"0,0 0-19 15,0 0 2-15,25-54-4 16,-9 40 9-16,5-1-12 0,6 0-1 0,4-1-4 16,6 5-4-16,0-2-1 15,4 2-3-15,3-1-2 0,-5 1-1 0,2-1 0 16,-3-1-23-16,-1-1-17 0,-12-2-8 16,-3 2-2-16,-7-2 26 0,-1 1 24 15,-12-2 1 1,2 4 16-16,-4 3 25 0,-2 1 0 0,2 3-4 0,-2 1-1 15,2 5-4-15,-4-1-3 16,2 1-8-16,0 4-18 0,-6 4-4 0,2 6-6 0,-1 2 5 16,-1 5 1-16,0 4 0 0,0 0-1 31,3 4-1-31,5-3 2 0,0-1 1 0,0-2-1 0,0-1 0 16,3-2 1-16,3-4-1 0,0 0 2 0,0-3-2 15,-2-4 1-15,-4-2 0 16,4-3-1-16,-2-1 0 0,1-3 2 0,1 0 0 15,4 0 2-15,0-7-1 0,0-1 1 16,3-3-2-16,5-1 1 16,-5-2-2-16,3 0 0 0,-1 1 1 0,-3 0-2 15,4 3 1-15,-7 4-1 0,-1 4 0 16,-4 1 0-16,0 1-1 0,2 1 0 0,4 5-2 16,-1 5-1-16,-3 1-1 15,4 6 4-15,-2-1-3 16,4 1-6-16,-1-1-1 0,3-3 3 0,7-3 3 0,-5-3 3 15,9-2 0-15,2-3 2 16,2-3 1-16,-1 0-1 16,5-6 2-16,0-1 2 0,1-4 2 0,-1 0 4 0,-3-3-1 15,-1 0-1-15,-4-3 2 0,-2 0 2 16,1-3 5-16,-3-2-1 0,0 0-2 16,-5-3-8-16,-4 5-1 15,-7 3 3-15,-3 4 5 0,-3 4 0 16,-9 2-2-16,2 5-5 0,-1 2-8 0,-3 3-2 15,2 9-2-15,-5 6 2 0,5 1 2 16,1 1 1-16,-1 2 1 0,10-3-1 16,2 1 0-1,0-1-1-15,4-4-4 0,12-1-6 0,-1-1-6 0,10-2-6 16,2-1-10 0,4-5-21-16,0-2-34 0,4-3-30 0,-2-6-117 0</inkml:trace>
  <inkml:trace contextRef="#ctx0" brushRef="#br0" timeOffset="20738.56">30637 9349 689 0,'0'0'37'0,"0"0"-12"0,0 0 11 16,0 0 0-16,0 0-15 0,0 0-12 31,-2-5-7-31,4 13-2 0,-2 2-4 0,2 0 4 0,4 3 0 0,0 1 1 15,9-2-1-15,-5 1 2 0,7-1-1 16,-1 1 0-16,5-1-1 16,-1-2 2-16,7-3-2 0,0-3 1 0,2-1-2 15,-2-4 1-15,2 1-3 0,-4-3-4 0,-5-6 5 32,1-1-1-32,-6-2 3 0,-3-1 2 15,2-2-2-15,-7-3 2 0,-5-5 3 16,0-1-2-16,-2-2 1 0,-2 1 1 15,-7 0 0-15,-3 2-2 0,0 5 2 16,-1 4 1-16,-1 3-6 0,-1 6-1 16,-1 5-1-16,-1 0-2 0,-5 11 0 15,-3 6-1-15,4 6 2 0,0 1 3 0,7 4 0 16,-1 1 0-16,7-3-2 0,6 3-1 16,2-2-2-16,0-4-2 0,12 2-1 15,5-2-2-15,2-2-1 0,10-2-10 16,2-6-4-16,4-3 12 0,2-5-8 15,4-2 3-15,1-3-5 0,-3-3-4 16,0-6 1-16,0-3-8 0,-1-1-4 16,-5-5 9-16,-8 0 24 0,-5-4 5 15,-3-2 8-15,-3-2 36 0,-6-2 2 16,-1 0-4-16,-3 1 6 0,-4 1-1 0,4 4-9 16,-4 6-7-16,-4 3-10 0,0 4-4 15,-3 3-4-15,1 3-8 0,0 3-5 16,-6 2-4-16,-1 10-6 0,-5 5 3 15,3 3 4-15,-3 5 3 0,5 2-2 16,-1-1 0-16,1 3-1 0,5-4-2 0,6-1 1 16,0-2-2-16,2-3 0 15,2 2-8-15,4-5 8 0,2-2 5 16,5-2-2-16,-3-3 1 0,1-2 2 0,7-2 0 16,-3-3 0-16,1-2 1 0,-1 0 3 15,1-3-4-15,-3-3 1 0,-1-1 3 16,-2-1-2-16,-4-2 5 0,3-2 1 15,-1-3 1-15,0-1-1 0,-4 0-4 16,5 1-4-16,-5 5 0 0,0 2 1 0,-4 4-1 16,0 3 0-16,0 1-1 0,0 0-2 15,0 7-10-15,0 6-16 16,0 4 2-16,-2 1 12 0,2 2 6 0,0-5 0 16,6-2-6-16,2-1 1 0,3-5 10 15,3-1 4-15,1-1 0 0,7-2 1 16,-1-2 1-16,0-1-1 0,1 0 5 15,-3-2 1-15,-2-3-4 0,-5-3 2 16,-4-3 6-16,-4-1 6 16,3-4-6-16,-5-1-1 0,-2-1 0 0,0-4-4 15,0-1-1-15,0-2-5 0,0-6 3 0,2 2 0 16,-2 1-3-16,0 1 0 16,4 6 1-16,-4 1-1 0,2 6 0 0,-2 4 0 15,2-1-1-15,0 6 1 16,2 1 0-16,4 2-2 0,1 2-1 0,3 0 0 15,5 1-1-15,1 6-1 0,7 2 3 16,2 3 2-16,2 1 0 0,0 3 1 16,2 2 0-16,-6-1 0 0,-1 3 0 15,-9-1 1-15,-5 1-2 0,-6 2 0 16,-4-2-1-16,-6 2 1 0,-6-4 0 16,1 1 1-16,-5 1 1 0,1-1 1 0,3 2-3 15,0-2 2-15,3-1-2 16,7-2 0-16,0-3-2 0,2-4 1 0,0-5 0 15,0-1 0 1,4-1 0-16,9-2 2 0,1-1 1 0,5-2 2 0,4-1-3 16,6-2-1-16,-5-2-2 15,-1-4-8-15,2-2-12 16,0-4-14-16,-5-3-15 0,5-5-2 0,-2-1-17 0,-4-2-24 16,-3-4 43-16,-1-1 37 15,-3 0 14-15,-4 4 12 0,-4 9-2 0,-2 6 54 0,-2 5 9 16,-2 0-22-16,-2 1-9 15,2 0 6-15,-2 0 1 0,2 3-10 0,0 0-11 16,0 2-1-16,2 2-6 16,0 1-2-16,-2 1-7 0,2 0-5 15,0 2-6-15,0 0-1 0,0 1-2 0,0 3 1 16,0 0-1-16,2 2 2 0,2 1 0 16,2 1 2-1,-2 1-1-15,5 0 0 0,1-1 1 0,-2 2-1 0,0-2 2 16,3 2-2-1,-1-3 1-15,-4-3 0 0,3-1 2 0,-5-2-4 0,-2-1 0 0,0 0 0 32,0-1 0-32,0 0 0 0,-2 0 1 0,0 0-1 0,0-1 2 0,0-1 2 15,-2-6 0-15,-2-3-4 0,-5-4 0 16,1-3-6-16,-2 0-1 0,-3 0 0 16,5-2-1-16,-2-1 2 0,0-4 0 31,1 0-2-31,5-3 3 0,-4-2 3 0,4-2 1 0,-2-3 1 15,1 0 0-15,-1-1-1 0,2 4 2 0,0 4-1 0,0 5 3 16,2 9 1-16,0 0 2 0,-2 7-2 16,4 1 0-16,0 4 1 0,0 1-3 15,0-1 0-15,0 1-2 16,0 0 0-16,4 5-2 0,2 10-3 0,0 5 3 31,6 9 2-31,-1 6 3 0,-1 4-2 16,-4 5 2-16,3 3 0 0,-7 2-1 15,-2 2 0-15,-2 1-1 0,-5 2 0 16,-3 0-1-16,-4-1 0 0,7-2-1 16,1-7-3-16,8-7-5 0,-2-4-2 15,9-7 1-15,-1-8-7 0,2-6-12 0,-4-6-20 16,3-6-24-16,-1-5-16 0,0-9-59 16,-6-7-129-16</inkml:trace>
  <inkml:trace contextRef="#ctx0" brushRef="#br0" timeOffset="20958.5">32344 9300 495 0,'0'0'136'0,"0"0"-78"0,0 0 5 0,0 0-5 16,0 0-21-16,-6-11-14 0,6 11-8 16,0 3-6-16,0-2-5 0,2 4-4 15,-2 3 0-15,4 6 0 0,-2 4 2 16,2 3-2-16,3 4 0 0,-1 4 0 15,4 2 1-15,3 1-1 0,-1 1 0 16,5-4 1-16,-7-1-1 0,4-7 0 0,-5-3-21 16,-3-6-16-16,-2-4-33 15,-4-6-24-15,0-4-41 0,-2-6-80 16</inkml:trace>
  <inkml:trace contextRef="#ctx0" brushRef="#br0" timeOffset="21116.65">32425 9109 686 0,'0'0'33'16,"0"0"-18"-16,0 0 14 0,0 0-3 15,0 0-20-15,0 0-5 0,60-16-1 16,-37 33 0-16,1 4-2 0,7 1-24 16,0 1-45-16,2 0-34 0,-6-7-107 15</inkml:trace>
  <inkml:trace contextRef="#ctx0" brushRef="#br0" timeOffset="21811.24">32733 9392 627 0,'0'0'9'0,"0"0"-1"0,0 0 4 16,0 0 34-16,0 0-3 0,0 0-24 15,0 0-8-15,0 0-10 0,0 0-1 16,8 7-3-16,-2-1 1 0,1 4 2 15,3-1 0-15,0-2 0 0,3 0 1 16,-1-2 0-16,2-2-1 0,-1-3 0 0,5 0 1 16,-1 0 1-16,2-3-1 0,-5-1 1 15,1-3 3-15,-5 0-2 0,-2-2 2 16,-4-4-2-16,0-3 5 0,-4-2-3 16,0 1-1-16,-2 2-1 15,-4-1-1-15,0 7 1 0,2 2-1 0,-2 3 1 16,-3 4-3-16,-1 0 0 15,2 5-4-15,-7 4-4 0,-1 6 3 16,-1 4 4-16,3 0-1 0,1 4 0 0,3-1-1 16,2-1-3-16,4 2-1 0,4-4 5 0,0-1-1 15,6 1 2-15,2-3 0 0,4-1 0 16,1-2 0-16,5-5 1 16,3 0 0-16,2-4 1 0,6 0 4 0,-4-3 3 15,2-1 0-15,-5 0 3 0,3-5 0 16,-4-2-5-16,-7-3 0 0,-1-4-3 15,-3-3 2-15,-2-6 0 0,-4-1 0 16,3-5-4-16,-3-5 0 0,0-1-1 16,0 0-1-16,-2 0-5 0,0 2 1 15,2 5 0-15,-2 4-1 0,0 5 1 16,0 5 1-16,0 4 3 0,1 3 1 0,-1 4-1 16,0 1-2-16,2 1 0 0,2 1-7 15,2 0 1 1,1 6 6-16,5 3 3 0,0 1-2 0,3 5 1 0,0 3-1 15,-3 0 2 1,1 1 5-16,-9-1-5 0,-2 1 2 0,-4-2-1 0,-4 4-1 16,-7 1 2-16,-7 3 1 0,-3 2-3 15,-2 0-4-15,-4 0 0 16,5 1 1-16,5-3 0 0,5-2 2 0,8-3 1 0,4-4-1 16,0 1 1-16,12-3 0 0,3-2 2 15,7-1 5-15,3-2 0 0,6-1 3 16,2-4-5-16,-2 2-2 0,-4-2-3 15,-8-3-42-15,-15 0-85 0,-4-1-108 16</inkml:trace>
  <inkml:trace contextRef="#ctx0" brushRef="#br0" timeOffset="22427.24">29680 10381 424 0,'0'0'161'0,"0"0"-112"0,-6-51-11 0,3 48 31 0,1 2-6 16,2 1-28-16,0 0-13 0,0 0-10 0,0 0-9 15,0 9-3-15,0 5-4 0,-2 7 3 16,0 5 0-16,-2 3 2 0,4 4-1 31,0 3 0-31,-2-1 0 0,0 2 1 0,2-4-1 16,0-6 0-16,0-4 1 15,4-7-1-15,4-2-2 0,-3-4-2 0,-3-4 0 16,0-4 1-16,0-1 1 16,-2-1 0-16,0-1 2 0,0-9 2 15,0-3 3-15,-4-3-3 0,-1-4 0 0,-5 0 0 16,2-7-1-16,0-1 0 0,-7-4 1 16,7-3 0-16,0-4 0 0,6-3 8 15,-1-4-6-15,3 1-3 0,3 0 1 16,5 5-2-16,-2 4 0 0,6 8 0 15,-3 6 0-15,-1 2 0 0,-2 6-1 16,7 4 1-16,-7 0 0 0,4 4 1 0,5 0 0 16,-1 5 0-16,5 1-1 15,-1 1-2-15,3 8 2 0,-7 3-2 16,1 4 2-16,-9 3-1 0,-4 2-3 0,-4 5 4 16,-6 1 0-16,-9-1 0 0,-3 2-9 15,-3-4-2-15,-4 0-7 0,2-3-12 16,13-3-7-16,-1-2-8 0,5-5-9 15,6-3-2-15,2-3-32 0,2-4-17 16,8-1 1-16,1-10-13 0,1-3-95 16</inkml:trace>
  <inkml:trace contextRef="#ctx0" brushRef="#br0" timeOffset="22777.85">29924 10137 309 0,'0'0'216'0,"0"0"-156"0,0 0-18 16,0 0 8-16,0 0 13 0,58-50-23 15,-48 49-11-15,6 1 0 0,-1-1-7 16,3 5-4-16,3 3-4 0,-2 1-3 16,6 4-5-16,-7 1 1 0,7 5-2 15,-2 4-1-15,-5 2-2 0,3 1 0 16,-9 1-1-16,3 1 0 0,-9-2-1 0,0-1-1 16,-6-4-2-16,0 0-8 15,-4-7 1-15,-2 0-3 0,-2-7 5 16,-5-1 4-16,3-2 1 0,-3-3 0 0,-3 0 3 15,4 0 1-15,-3-5-1 0,3-1 2 16,1-6-1-16,1-1 2 16,0-1 0-16,1 0 5 0,3-2 1 0,0-4 2 15,4-2 0-15,2-5-5 0,4-3-1 16,8-5-2-16,1-4-2 0,8 0-1 0,-1 6-1 16,7 5-3-16,0 11-9 0,4 6-13 15,0 6-22-15,2 3-27 0,2 2-31 16,-2 3-32-16,-4 2-78 15</inkml:trace>
  <inkml:trace contextRef="#ctx0" brushRef="#br0" timeOffset="23151.86">30746 10118 613 0,'0'0'84'0,"0"0"-39"15,0 0 11-15,0 0 1 0,0 0-27 16,-62-56-18-16,50 53-8 15,0-1-1-15,-3 2-2 0,3 2-1 0,-3 1 0 16,-1 6-2-16,-1 4 1 0,1 3-1 16,-1 2 2-16,3 3-1 0,-5 1 1 15,7 2-1-15,1 1 0 0,1-1 0 0,2 1 0 16,3-6-5-16,3 1-5 0,2-2 3 16,5-2 2-16,5 0-3 0,2-4 3 15,3-3 4-15,3-4 1 0,3-3 1 16,6 0 0-16,0-9 1 0,2-2-1 15,-4 0 3-15,-5-1 3 0,-3 3 2 16,-9-3 5-16,0 0 2 0,-4-2-6 16,-4-5 0-16,0-3-3 0,-4-6-4 15,-4 0 0-15,-2 1-2 0,-7 1-3 0,3 8-7 16,-3 6-3-16,5 5-9 16,1 5-5-16,1 2-12 15,4 3-30-15,2 7-5 0,2 2-38 0,0 4-34 0,2-5-111 16</inkml:trace>
  <inkml:trace contextRef="#ctx0" brushRef="#br0" timeOffset="23498.62">30994 10108 627 0,'0'0'57'0,"0"0"-29"15,0 0 45-15,0 0-2 0,-12-53-35 16,6 47-20-16,0 1-7 0,1 3-2 0,1 0-5 15,0 2-2-15,-4 0 0 16,0 4-2-16,-3 5-2 0,-3 3 1 0,-1 2 1 16,-1 4 2-16,3 0-5 0,5 0 0 15,-6 2-3-15,8-1-2 0,-1 2 2 16,3-2-3-16,2 2 1 0,-2-3-10 16,2-1 3-16,2-6 15 0,6-5-1 15,2-2 2-15,5-2 1 0,3-2 3 0,5-1 1 31,0-4 4-31,-1-4 4 0,-5 2 4 0,-1-4 5 16,-5 1-1-16,-5-4-10 0,0-1-4 16,-2-4-1-16,-2-3-1 0,0-6-4 0,0 0 0 0,0-1 0 15,0 4-9 1,2 8-14-16,-2 6-17 0,-2 5-13 0,2 4-38 16,0 2-11-16,-2 0-72 0,2 0-197 0</inkml:trace>
  <inkml:trace contextRef="#ctx0" brushRef="#br0" timeOffset="23860.25">31397 10039 674 0,'0'0'99'0,"0"0"-53"0,0 0-31 16,0 0 6-1,0 0-5-15,0 0-13 0,0 0 0 0,54 46 0 0,-43-21 2 16,-5 2-2-1,0 2 0-15,-2 2-1 0,-2 1-1 0,-2-1-1 0,0 2 0 16,4-3 0-16,-4-3-3 0,0-7-3 16,0-4 1-1,0-5-2-15,0-5 1 0,0-2 2 0,0-4 3 16,-4 0 1-16,4-2 1 0,-4-7 4 0,-4-2-5 16,2-5 0-16,-5-1 0 0,-1-3 0 15,-1-2 1-15,1-5-1 0,-2-2 1 0,3-4 1 16,1-6 3-16,4-4 7 0,4-3-7 15,0-2-5-15,4 2 0 0,4 5 0 16,4 9-3-16,-2 12 3 0,-3 6-4 16,3 8-11-16,-2 5-12 0,2 3-17 15,1 8-34-15,-7 8 2 0,0 2-7 16,-2 3-54-16,-4-5-157 0</inkml:trace>
  <inkml:trace contextRef="#ctx0" brushRef="#br0" timeOffset="24017.52">31230 10178 746 0,'0'0'73'0,"0"0"-43"0,0 0 12 15,0 0-7-15,0 0-17 0,0 0-12 32,68-31-3-32,-35 27-2 0,2 2 0 0,9 2-1 0,1 0-10 0,3 2-31 15,-1 4-69-15,-7-2-67 16,-9-4-215-1</inkml:trace>
  <inkml:trace contextRef="#ctx0" brushRef="#br0" timeOffset="25918.85">22102 11492 314 0,'0'0'109'16,"0"0"-48"-16,0 0-10 0,0 0 5 0,4-56-11 15,-2 49-1-15,-2 2-7 0,2 3 2 16,-2 2-9-16,0 0-3 0,0 0-11 16,0 4-9-16,0 6-6 0,0 9 0 15,-2 10-1-15,0 10 0 0,-4 10 2 16,4 4-1-16,-1 4 1 0,-1 2-2 16,8 2 1-16,-4 1 0 0,7-5-1 15,1-7 1-15,11-9-1 0,-3-6-5 16,5-9-19-16,-3-8-14 0,1-8-6 15,-3-4-17-15,1-6-25 0,-9-3-46 0,1-10-49 16</inkml:trace>
  <inkml:trace contextRef="#ctx0" brushRef="#br0" timeOffset="26100.62">22031 11785 504 0,'0'0'42'0,"-53"-27"18"0,44 24-30 16,9-2 13-16,2 1-1 0,5-1-26 15,1 0-13-15,4 1 2 0,5-2-1 0,10-4 0 16,10-1-1-16,8-3 1 0,5-1-2 16,4-2 0-16,-7-2-2 0,7-3-21 15,-6 1-62-15,1-3-15 16,-10 0-91-16,-5 3-154 0</inkml:trace>
  <inkml:trace contextRef="#ctx0" brushRef="#br0" timeOffset="27256.66">22592 11366 594 0,'0'0'55'16,"0"0"0"-16,0 0 20 0,0 0-23 16,0 0-25-16,0 0-10 0,0 0-3 15,0 0-5-15,0 0-8 0,-13-5-1 0,13 26 0 16,0 8 0-16,-2 5 1 0,-2 5-1 16,0 4 1-16,0 5 0 0,-3 5 0 15,-9 1-1-15,8-7 0 0,-7-2-9 16,5-8-3-16,4-7 1 0,2-5-4 15,1-7-3-15,3-8-1 16,0-5 0-16,0-2 1 0,0-2-4 0,0-1 2 16,5 0 6-16,-3-5 4 0,4-3 9 15,-2-1 1-15,2-1 1 0,0-2 2 16,-4-4 0-16,1-1 4 0,-1-4 1 0,2-2 2 16,2-4 0-1,2 1-1-15,5 0 1 0,-1 7-7 0,5 6-2 16,-7 7 1-16,4 6-2 15,1 0 1-15,3 8 0 0,1 3-1 0,0 5 2 16,1 0 1-16,1 1-2 0,-4 3 1 16,1 0-2-16,-3 2 0 0,1 0 0 15,-3-2 0-15,5 0 0 0,-5-6 0 16,7-6 1-16,-5-5-1 0,7-4 0 0,-1-2 1 16,4-6 0-16,4-5 2 0,4-1-1 15,2-3 0-15,2-3-1 0,-2 0 1 0,-4-1 1 16,-2-1-1-1,-6 0 3-15,-6 0 2 0,-3-3 4 0,-10 0-4 0,-4-1 1 16,0-1 5-16,-4 2 0 0,-8 6-4 16,-1 3-1-16,5 7 2 0,-9 5-4 0,5 4-3 15,0 2-3-15,-3 10 0 16,5 8-3-16,-7 6-1 0,7 3 2 0,2 2 1 16,-3 0 1-16,5 1-1 15,4-1 2-15,2-1-2 0,0-1 2 0,4 0-1 16,5-4 0-16,5-2-1 0,-2-3 0 15,7-4 1-15,0-1-2 0,1-3 0 16,3-1-1-16,0-4-1 0,0-4 0 16,-1-3-3-1,-1 1 1-15,-5-7 4 0,3-3 0 16,-4-3 2-16,-1 0 1 0,-2-4 1 0,-5-1-2 0,-1-1 2 16,-2-1 0-16,0-3-2 0,-2-5 1 15,0-3 0-15,4-3-1 0,-4-5 2 0,5 0-1 16,5-1-1-16,3 3 0 0,-3 8 0 15,7 5 0-15,-9 8-1 0,2 6 0 16,1 4 1-16,-7 3 0 16,0 3 0-16,4 0 0 15,1 4-1-15,1 4 1 0,7 2-1 0,-5 5 1 0,9 4 0 16,-9 4-1-16,5 1 1 0,-4 2 0 0,-1 3-1 16,-6 2 0-16,-4 0 1 0,-2-1-1 15,3 1 1-15,-5-2-2 16,0-2-8-1,0-1 2-15,0-4-1 0,0-2 5 16,2-2 3-16,2-7 0 0,4 1 0 16,-2-6 1-16,0-1 0 0,5-3 0 15,3-2 0-15,-3 0 1 0,11-7 0 16,-5-3 2-16,6-3 0 0,3-2 0 16,1-3 1-16,0-3 0 0,6-4-1 15,2-4 0-15,5-5 0 0,-3 0 1 16,-2-4 1-16,-6 2-3 0,-8 1 3 0,-7 0 1 15,-8 5 1-15,-6 4 2 16,-4 1 2-16,-10 9 2 0,-3 1 2 0,-6 5-6 16,-3 8-2-16,1 2-5 0,-4 9-2 15,0 8 0-15,0 5-3 0,6 5 2 16,5 2 0-16,1 3 0 0,3 0 1 16,-1-1-1-16,5 1 1 0,4-4 0 15,6-1 1-15,0-4-1 0,6-1 0 16,10 0-1-16,-3-4 2 0,10 2-1 15,-9-2 1-15,11-2-1 0,-5 1 1 16,3-4-1-16,0-3 1 0,-2-3-1 0,-3-3 0 16,1-3-7-16,-9-1-9 0,0-1-2 15,-1-3-7-15,-1-3-8 0,-6 1-13 16,2-1-19-16,-4-1-18 16,2-1-24-16,-2-4-63 0,0 2-151 0</inkml:trace>
  <inkml:trace contextRef="#ctx0" brushRef="#br0" timeOffset="27681.62">24311 11568 657 0,'0'0'37'0,"0"0"13"16,0 0-28-16,50-32 18 0,-27 32-14 16,-1 8-5-16,-3 5-4 0,6 4-3 15,-11 6-5-15,5 3-2 0,-11 5-4 16,-2-1 0-16,-3 1-3 0,-3 0 2 0,-3-3-2 16,-5-2 1-16,4-4-1 0,-2-5-2 15,0-2-4-15,4-7 1 16,0-2 3-16,-1-6-1 0,3 0 3 0,0 0 0 15,0 0 0-15,-2-3 1 16,-2-5 3-16,0-7-1 0,0-1-2 0,-2-7 1 16,-11-4-1-16,5-4 3 0,-7-4 0 15,5-5-3-15,-7-8 1 0,9-5-1 16,-1-5 4-16,7-3-3 0,6-2 0 16,4 2-2-16,11 3 0 0,-3 9 0 15,9 13 0-15,-9 9 0 0,9 13 0 0,-5 5-3 16,5 8-3-1,6 1-4-15,-6 11 0 0,1 8-10 0,1 6-17 0,-8 7-31 16,-1 2-18-16,-10 4-6 16,-4-3-103-16</inkml:trace>
  <inkml:trace contextRef="#ctx0" brushRef="#br0" timeOffset="28458.49">24347 11653 55 0,'0'0'527'0,"0"0"-449"16,0 0-30-16,0 0 17 0,0 0-10 15,0 0-27-15,-13-52-11 16,17 37-2-16,5 3-3 0,-3 3-5 0,2-2-2 16,11 3-2-16,1 1 1 15,5 1-1-15,4 1-1 0,6 1 0 0,2 4 0 16,7 0-2-16,-1 7 1 0,-6 1 0 16,-1 1-1-16,-1 5 1 0,-4 0 0 15,0 3-1-15,-4-3 0 0,-11 4-1 16,1-3 1-16,-9 1 0 0,-6 3-3 15,2-2 2 1,-4 3 0-16,0 0-1 0,-4 2 0 0,0 1 0 0,2 1-1 16,0 2-4-16,2-2 6 15,-2-6-2-15,2-3 0 0,0-6 1 0,0-5 2 0,2-2-1 16,2-2 0-16,-2-2 1 0,2-2 2 16,4-5 2-16,5-1-1 0,-5-3 1 15,-2-4 1-15,5 0 2 0,-1-5-1 16,-4-1-1-16,-4-4 1 15,2-5 0-15,0-3-3 0,-4-6-1 0,0 3-1 16,-2 0-1-16,0 4 1 0,0 8-1 16,-4 5 0-16,-2 7-2 0,-3 5-4 15,1 4-4-15,4 5-2 0,-7 9-1 16,1 7-7-16,6 5-13 0,-9 1 6 0,5 3 4 16,6-2-7-16,2-1-1 0,0-3 10 15,2-4 4 1,2-3 10-16,4-2 2 0,6-5 4 0,1-2-1 0,3-3 2 15,7-1 18-15,6 1 13 0,4-3 2 16,6-2-3-16,7-3 1 0,1 1-1 16,3-3-6-16,0 3-7 0,-7 3-8 15,-2 2 2-15,-1 2-2 0,-13 2 1 16,-1 4-2 0,-5 4-1-16,-2 1-2 0,-5 3-3 0,-3 2-1 0,-5 1 0 15,-6 3-1-15,0-1 0 0,-9 0 0 16,1-2 2-16,-6-2 0 0,1-2-2 0,5 1-3 15,-6-4 0-15,1-1-2 0,5-2 1 16,-5-3 2-16,-1-2-3 0,8-1 4 16,-7-1 1-16,3-3 2 15,4-4-1-15,0-4 1 0,-5-3-1 0,5 0 0 16,0-3 0 0,2-2 6-16,4-4-4 0,0-4 0 0,0-5-2 0,10-3-1 15,7-3 0-15,-3-2-1 0,11 3 0 16,-6 7 1-16,1 7-9 0,3 8-7 15,-9 5-7-15,9 5-5 0,-2 4-15 0,0 1-29 16,3 3-27-16,9 5-32 0,-6 1-39 16,-8 0-131-16</inkml:trace>
  <inkml:trace contextRef="#ctx0" brushRef="#br0" timeOffset="28783.47">25649 11591 525 0,'0'0'67'16,"0"0"-6"-16,0 0-13 15,0 0 12-15,0 0-26 0,0 0-16 0,0 0-10 16,-37 34-4-16,37-29-2 0,0 0 0 16,0 0 0-16,4-1 1 0,4-1 2 0,4 0 0 15,-1-3 5-15,7 0 5 16,-1 0-5-16,8-2-2 0,-7-2 0 0,3-5-1 16,4 0-2-16,-7 1-1 15,1-3-1-15,-11 1 0 0,1-2-2 0,-7-4 1 16,2-1 2-16,-4-3 0 0,-6 0-1 15,-3-2-1-15,3 4-1 0,-6 1 0 16,-3 5-1-16,3 4 1 0,-7 2 1 16,7 6 0-16,-11 1-1 0,9 13-1 15,-9 6 0-15,4 6-1 0,3 5-2 16,-7 4 2 0,8 1 0-16,-1 0-6 0,4-1-9 0,7 0-5 0,3-1-10 0,4-4-1 15,3 1-11-15,5-2-33 0,6-5-17 16,-5-2-43-1,1-9-124 1</inkml:trace>
  <inkml:trace contextRef="#ctx0" brushRef="#br0" timeOffset="28972.22">26110 11862 734 0,'0'0'83'0,"0"0"-49"0,0 0 18 15,0 0-15-15,0 0-20 0,0 0-11 16,25 56-2-16,-36-42-3 16,-5 2 0-16,-5 4-1 0,-2-1-3 15,-4 0-25-15,-1 0-17 0,-6-2-34 0,3-2-64 16,7-5-89-16</inkml:trace>
  <inkml:trace contextRef="#ctx0" brushRef="#br0" timeOffset="29776.53">27391 11629 321 0,'0'0'35'16,"0"0"13"-16,2-58 5 0,-2 49 18 16,0 2-13-16,-2 0-16 0,-2 1-5 15,-2 1 7-15,0 2-11 0,0-1-6 0,2-1-4 16,-5 1-8-16,-3 0-2 0,4 1-2 16,1 1-4-16,-3 0-1 0,-4 1-1 15,7 1 0-15,-3 0-3 0,-2 3 1 16,1 6-3-16,3 1 0 0,-6 5-1 15,3 4 1-15,1 3-2 16,-7 6 0-16,11 1 1 0,-4 3 0 16,2-1 1-16,6 1 1 0,2-2-1 0,0-1-2 15,10-2-4-15,0-5-3 0,1-1 1 16,7 0 3-16,-1-7-5 0,3 1 9 16,3-7 0-16,-4-4 1 0,5-2 0 15,-3-2 1-15,-4-8 1 0,5-1 4 16,-11-2 0-16,1-3 0 0,-2 1 1 15,-5-2-4-15,-5 4 0 0,0-3-1 0,-2 1 1 16,-7-3-3-16,-3 0 0 0,6-1 0 16,2 2 1-16,-1 1-1 0,3 1 0 15,0 5 0-15,2 3 0 0,0 1 0 16,2 2-1-16,5 2-2 0,-1 0 2 16,6 0-2-16,5 0 3 0,-3 1 3 15,7 4 2-15,4 1 2 0,-5 3-1 0,5 0 4 16,2 4-1-16,-2 4-1 0,-7 4-3 15,3 4 1-15,-13 0-1 0,7 3-2 16,-9 0-1-16,-4 1-1 16,-2 0 0-16,-4-4 1 0,-6-4-2 0,-1-1 1 15,7-6-1-15,-4-2 0 0,-2-2-3 16,1-2-8-16,7-1-17 16,-2-4 6-16,4 0 2 0,0-3-14 0,0 0-15 15,2-3-20-15,2-5-18 0,2-3-47 16,-3-1-72-16</inkml:trace>
  <inkml:trace contextRef="#ctx0" brushRef="#br0" timeOffset="30533.75">28357 11680 561 0,'0'0'26'0,"0"0"8"16,0 0-5-16,-9-64 25 0,14 45 3 0,-1 0-13 0,0 4-9 15,0 3-8 1,2 3-9-16,2 4-5 0,-1 4-2 0,-3 0-5 0,0 1 0 16,2 1-3-16,7 6-2 0,-3 5-1 15,2 4 0-15,3 4 0 16,-5 4-1-16,0 2 1 0,-1 3 0 15,-1-1 0-15,-6 0-2 0,-2-2-4 0,0-2-5 16,0-5-1-16,0-3-2 0,0-4 5 16,0-2-1-16,0-4 6 0,0-2-1 15,0-3 4-15,0-1 1 0,0 0 1 16,0 0 2 0,0 0 1-16,0-4-1 0,-2-1-1 0,2-2-1 0,-2-3-1 0,2 2 1 15,-2-3-1-15,2-1 1 0,0 1 0 31,-2-8 2-31,6-3-1 0,0-3 1 0,6-3 1 0,5 0 0 0,-5 5 2 16,5 6-1-16,1 7-4 0,-5 6-1 16,5 4-1-16,-4 4 1 0,7 9 0 15,-4 4 1-15,5 4-1 0,-7 2-2 16,3 0 2-16,-6 1 0 16,-3 0 0-16,-1-4 0 0,2 0-1 0,-4-2-12 0,0-3-1 15,-1-3 1-15,-1-7 10 16,-2-1 0-16,0-3-2 0,0-1 4 0,0 0 1 15,0 0 3-15,0-4-1 0,0 0 3 16,0-5-1-16,0-1-2 16,-5-2 0-16,1 0 0 0,-4-1 2 15,4-4-2-15,2-1 4 0,-2-4 0 0,4 0 0 16,0-3 1-16,4-4-5 0,6-2 3 16,3 2-1-16,-5 1-1 0,8 9-3 15,-7 6 1-15,3 7-1 0,3 6-2 16,-5 0 1-16,8 6 0 0,1 6 1 15,4 4-1-15,-5 4 1 0,5 2 1 16,-4 6 0 0,-5 0 0-16,-3 4-1 15,1 1 1-15,-8-2-1 0,-4-2 1 0,4-2-1 16,-2-2-7-16,0-5-13 0,5-5-5 16,3-1-1-16,-2-6-12 0,5-5-12 15,5-2 0-15,-1-1-1 0,3-6-29 16,3-6-9-16,-6 0-11 0,7-5-45 15,-7 0 2-15</inkml:trace>
  <inkml:trace contextRef="#ctx0" brushRef="#br0" timeOffset="30848.31">29161 11741 120 0,'0'0'171'0,"-6"-51"-70"0,-1 24-14 0,-1-1-8 15,-2-2-10-15,6 2-12 0,-2 6 14 16,3 4-22-16,3 8-15 0,0 5-5 16,0 2-9-16,0 3-9 0,0 5-5 15,0 7-6-15,0 6-3 0,3 3 3 16,1 7 5-16,-2 0-1 0,0 2 2 15,0 1-4-15,2-1-1 0,0 1 1 16,0-2-2-16,2-1 1 0,-3-2 1 16,5-8-2-16,0-3 0 0,7-5 0 15,-5-5 0-15,8-3 0 0,-1-2 0 16,6-9 0-16,2-3 0 0,-1-4 2 16,1 0-1-16,0-3 1 0,-4-2 0 15,-5-1-1-15,-5-4 0 0,3-2 1 0,-10-3 1 16,2-2-1-16,-4-2-2 0,-2 0 2 15,0 6-1-15,-2 7-1 0,-4 5 0 16,2 10-2-16,-4 3-11 0,-1 4-12 16,5 5-14-16,0 8-21 0,0 5-27 15,4 5-6-15,2-1-17 0,2 1-10 16,0-6-95-16</inkml:trace>
  <inkml:trace contextRef="#ctx0" brushRef="#br0" timeOffset="31162.7">29667 11614 253 0,'0'0'317'16,"0"0"-208"-16,25-54-43 0,-15 40-11 0,-3-1 0 16,-5 5-12-16,-2 1-16 0,0 4-6 15,-2-1-6-15,-5 3-7 0,-3 1-5 16,2 2-3-16,-2 1-4 0,-5 7 0 16,3 2 0-16,-5 5-3 0,5 3 0 15,1 1 0-15,1-1 3 0,4 0 2 16,2-4 0-16,4 1 1 0,0 0 1 15,2-1-1-15,2 1 1 0,6 0-1 16,1-1 1-16,-1 1 0 0,6 2-1 16,-3-1 1-16,3-1 0 0,-5 0 2 0,-3-3-1 15,-2-2 3-15,-2-3 2 0,-2-1 0 16,-2 1-3-16,0-2-1 16,-8 0 0-16,4 0 0 0,-4-1-2 15,-3-1-1-15,-1-2-9 0,4 0-4 16,-1-1-5-16,-5-7-15 0,6 2-17 0,-1-2-28 15,-3-4-14-15,4-3-56 0,4-2-119 16</inkml:trace>
  <inkml:trace contextRef="#ctx0" brushRef="#br0" timeOffset="31382.49">30072 11305 677 0,'0'0'118'16,"0"0"-78"-16,0 0-5 0,0 0-5 15,0 0-14-15,0 0-3 0,-2 58-2 16,-2-30-1-16,4 4-3 0,-8 0 0 16,6 3-2-16,0 4-3 0,-2 3 0 15,4 4-1-15,-2-2-1 0,4-1 0 16,-2-1 0-16,0-5-11 0,2-3-14 16,0-7-9-16,-2-6-18 0,0-6-24 15,0-8-48-15,0-7-61 0,-6 0-182 16</inkml:trace>
  <inkml:trace contextRef="#ctx0" brushRef="#br0" timeOffset="31541.52">29802 11659 666 0,'0'0'78'16,"0"0"-30"-16,0 0-14 0,0 0-14 16,0 0-14-16,0 0-3 0,43-55 0 15,-10 48-1-15,6 2-2 0,13 2 1 16,0-3-1-16,8 0-1 0,2 0-21 15,4-7-44-15,4-2-41 0,-2-9-93 16</inkml:trace>
  <inkml:trace contextRef="#ctx0" brushRef="#br0" timeOffset="31931.57">31017 11264 762 0,'0'0'48'0,"0"0"-39"0,0 0 7 16,0 0 21-16,0 0-9 0,0 0-13 16,0 0-5-16,0 0-3 0,0 0-3 15,21-29-4-15,-17 41 0 0,-2 7-1 16,2 3 1-16,-2 4 0 0,2 4 1 16,-2 4 1-16,3 2-1 0,-3 5-1 0,0 3 0 15,0 3 0-15,-2 4-8 16,4-5 3-16,2-4 3 0,4-6-2 15,3-9 1-15,3-2-4 0,7-9 0 0,2-3 2 16,-6-4 2-16,1-3 2 16,-1-5 1-16,-7-2 0 0,-1-4 0 15,-3-2 2-15,-4-4 1 0,-2-3 3 0,-2-5-1 16,-2-5-1-16,-6 0-2 0,-1-7-2 16,1 0 0-16,-2 1 0 0,-1 3 0 15,1 10-2-15,4 5 0 0,-2 5 1 16,-1 4-4-16,3 3-19 0,0 0-25 15,-2 2-27-15,4 5-21 0,4 0-74 16,0 0-137-16</inkml:trace>
  <inkml:trace contextRef="#ctx0" brushRef="#br0" timeOffset="32355.6">31693 11502 688 0,'0'0'96'15,"0"0"-58"-15,0 0-13 0,0 0 10 16,0 0-12-16,0 0-16 0,0 0-7 0,0 0 0 16,0 0-1-16,-31-5-3 15,23 17 3-15,0 0 0 0,3-2 1 0,1 2 0 16,2-2 0-16,2 1 0 16,0-2-2-16,6-1 2 0,5-1-2 15,-1-1 1-15,7-3-3 16,7-3 0-16,5 0-1 0,4-3 3 0,3-1-1 0,1-5 3 15,-2 0 1-15,-4-2-1 0,-8-3 1 16,-3 0 0-16,-7-5 1 0,-7-3 2 16,0-3 8-16,-6-2-3 0,0 1-3 15,-6 1 1-15,-2 5 0 0,-7 4 0 16,-1 5-1-16,-1 6 1 0,-6 5-7 16,-3 2 0-16,-5 13-2 0,2 5 0 15,4 3 1-15,4 5 0 0,3 2 0 16,7 4-1-16,5-2 1 0,4 0 1 15,2-1 0-15,12-1-1 0,9-2 1 16,6-2-1-16,12-1 0 0,-2-2-2 0,3-3-6 16,-1-2-17-16,-10-7 5 15,-6 1-38 1,-13-4-84-16,-8-4-88 0</inkml:trace>
  <inkml:trace contextRef="#ctx0" brushRef="#br0" timeOffset="33046.78">23811 12954 478 0,'0'0'48'0,"0"0"-13"0,0 0-7 16,0 0 24-16,-8-54-12 0,6 44-5 16,0 2 3-16,-2-6 0 0,2 3-7 15,-5-2-8-15,-3-2-5 0,-2 5-1 16,1-2-2-16,-9 5-5 16,5 2-4-16,-10 1-3 0,-2 4-1 0,1 5-2 15,-3 8-1-15,6 7-1 0,-4 3-1 16,4 5 1-16,7 1-1 0,1 2 0 15,5 0 1-15,6-6-5 0,0 3 1 0,4-2 2 16,2-1 0-16,0-3-1 0,2-2 2 16,4-5 0-16,5-4 1 0,-5-3 2 31,0-2-1-31,5-6 0 0,1-2 1 0,1 0 2 0,3-6 0 0,5-2 0 16,-7-5 2-16,7-2 2 0,0-1 0 15,-2-3-1-15,1 1-1 0,-5 0-1 16,-1 1-1-16,-9 4-1 0,1-2 1 15,-4 5 1-15,0 1 0 0,0 2 2 16,-4 7-1-16,0 0 1 16,0 2-4-16,0 0 1 0,0 4-2 0,4 4-2 15,-2 2-3-15,0 6 2 0,3 6 3 0,-1 2 0 16,4 2 2-16,0 2-2 0,-2-3 0 16,-1 0 0-16,5-4-7 0,2-5-7 15,-1-2-3-15,-1-3-6 16,9-4-15-16,-5-6-27 0,5-1-17 0,1-6-23 15,3-3-87-15</inkml:trace>
  <inkml:trace contextRef="#ctx0" brushRef="#br0" timeOffset="33408.01">24890 12848 680 0,'0'0'39'0,"0"0"-13"15,0 0 21-15,68 25 0 16,-49-15-20-16,-9 3-9 0,3-1-4 0,-3 1-5 16,-4 2-4-16,-6-1-4 0,0-2-1 15,0 3 0-15,-2-2 1 0,-6 1 0 16,-7-2 1-16,5-2 0 16,-4-1-2-16,-1-4-1 0,3-4-2 0,-11-1 1 15,4-2-6-15,3-5 0 0,-11-2-1 16,8 0-1-16,1-4 3 0,1 1 5 15,3-3 1-15,8-1 1 0,-7-3 0 16,3-5 0-16,4-2 2 0,2-8 2 31,-1-2 0-31,3-7 0 0,2-4 0 0,7 4-3 16,-1 5 0-16,8 9-1 16,3 9 0-16,8 8-1 0,-5 8-1 15,7 4-6-15,8 6-11 0,0 7-18 0,5 3-30 16,-1 6-29-16,-6-5-61 0,-10-2-123 15</inkml:trace>
  <inkml:trace contextRef="#ctx0" brushRef="#br0" timeOffset="33801.51">25328 12793 48 0,'0'0'537'16,"0"0"-477"-16,15-68-16 0,-11 53 23 15,-4 5-12-15,0 4-25 0,0 3-7 16,0 2-2-16,0 0-5 0,-2 1-6 16,-4 0-6-16,-5 0-4 0,3 2 0 15,2 7-2-15,-4 2-1 0,-7 4-1 16,9 6 1-16,0 4-1 0,-5 1-4 16,5 0-2-16,4 5 0 0,-2 0 5 15,-3 1 1-15,5-1 1 0,4-2-1 0,0-1 1 16,2 0-1-16,9-3 0 15,-3-6-2-15,4-3-2 0,7-6-1 0,1-5 8 16,1-5 1-16,6-6 2 16,4-6 1-16,0-7-2 0,0-5 2 0,2-1 5 15,-2-2 4-15,-2-3-3 0,-10 0-2 16,-1-3-1-16,-9-1-1 0,-9-2 0 16,0-2-2-16,-7-2-1 0,-11 3-1 15,1 5 1-15,-8 9-2 0,-1 6 0 16,1 8-4-16,0 6-9 0,0 3-11 15,0 9-10-15,11 6-31 0,-7 6-15 16,9 6-27-16,-5-3-59 0,9-1-125 16</inkml:trace>
  <inkml:trace contextRef="#ctx0" brushRef="#br0" timeOffset="34306.61">25595 12732 408 0,'0'0'140'16,"0"0"-77"-16,0 0-13 0,0 0 1 0,0 0-16 15,0 0-16-15,0 0 7 16,0 0-1-16,17-34 0 0,-11 27-5 0,12 3 0 16,-5 0-5-16,5 3-3 15,-1 1-3-15,6 6 0 0,-3 6-4 16,3 6-2-16,2 1 0 0,-11 4-2 0,5 2 0 15,-15 2-1-15,0 2-2 16,0-1 0-16,-4 1-5 0,-4 0-2 0,-2-2-5 16,4-2-1-16,-6-7 5 0,-3-2-13 15,5-6 10-15,4-5 7 0,0-3-1 16,0-2 7-16,0-1 2 0,-4-3 2 16,-5-3-1-16,5-1-1 15,0-4 0-15,4-2 3 0,-2 1 3 0,-2-6 0 16,-1 1 0-16,7-4 1 15,0-1 1-15,-2-4-2 0,11-3-2 0,1-1-1 16,-2-1-2-16,11 1 0 0,-7 9-2 16,13 3 1-16,-8 9-2 0,3 4 0 15,5 3 0-15,2 3 0 0,-4 3 1 0,6 7 1 16,0 4-2-16,2 4-2 0,-9 6 0 0,-5 2 2 16,1 5-1-16,-11 2 0 15,-5 0 0-15,-2 2-2 0,-11-3-12 0,-3 0-10 16,6-3-10-16,-5-9-18 15,-1-1-9-15,8-6-19 0,3-4-34 0,3-3-92 16</inkml:trace>
  <inkml:trace contextRef="#ctx0" brushRef="#br0" timeOffset="34794.81">26147 12754 562 0,'0'0'45'0,"0"0"-7"0,0 0-6 0,0 0 6 16,0 0-15-16,0 0-6 16,0 0 3-16,-25-51 2 0,25 46-7 15,0 1-1-15,0 0-3 0,2 1-2 0,4 0 0 16,5 0-2-16,-5 3-2 0,13 0 0 16,-5-1-1-16,13 5 1 0,-2 1 0 15,0 4 1-15,6 3-3 0,0 3 1 16,0 4-2-16,-5 1 0 0,3 3-1 15,-14 3-1-15,-1 2 0 16,-10 2-1-16,-4 0-3 0,0 0-6 0,-8-3-8 16,-6-4-5-16,3-3 7 0,3-7-7 15,-6-2 8-15,3-4 5 0,3-3 7 0,-2-1 3 16,1-3 1-16,5 0 1 16,2 0 3-1,-2-4 3-15,-2-4-2 0,4-3 3 0,-2-4 6 0,0 1-3 16,2-4 0-16,-3 0 1 0,5-3 2 0,0-1-3 15,5-3-4 1,-1-5-2-16,10-1 0 0,-6-3-1 0,13 4-2 0,-6 6 0 16,7 6 0-16,-7 8-3 0,5 7 0 15,-3 3 0-15,4 3 0 16,3 9 1-16,-3 5-1 0,0 7 1 0,6 2 0 16,-11 3 0-16,5 2-1 0,-13 0 0 15,5 1-2-15,-9-4-18 0,-2-2-11 16,-2-5-11-16,-2-5-22 0,-2-2-22 0,-3-6-10 15,3-5-73-15,4-1-149 0</inkml:trace>
  <inkml:trace contextRef="#ctx0" brushRef="#br0" timeOffset="35220.37">26899 12736 629 0,'0'0'10'0,"0"0"32"15,0 0-13-15,0 0 17 0,0 0-15 0,0 0-17 16,0 0-10-16,0 0 1 0,-51 8-4 16,51 3-1-16,0 2 1 0,4 1 0 15,6-1 0-15,-4-3 0 0,5 0 1 16,3-2-1-16,-3-2 0 0,7-1 0 16,-1-4-1-16,8-2 0 15,-5 1 0-15,3-2-3 0,8-1 0 0,-2-3-5 16,-6-3 0-16,-7-1 8 0,3 0 0 15,-11-1 0-15,-2-1 1 16,-2-2 2-16,-4 0 9 0,0-6 2 0,-6 1-7 16,-4-4-1-16,-11 1-1 0,5 3-2 15,-7 1-3-15,-4 5 3 0,2 6 1 16,2 3 0-16,-1 4 1 0,3 3-4 0,7 8-1 16,-7 4-2-16,11 5-1 0,-3 5 2 31,-1 0-1-31,7 3 0 0,1 1-3 15,2-1 1-15,4-3 1 0,0-3 2 0,4 0-4 16,2-2-1-16,-1-5-7 0,5 4-6 16,6-6-10-16,-5-2-12 0,12-1-9 0,-5-7-18 0,5-3-2 0,4 0-40 15,-2-5-63-15</inkml:trace>
  <inkml:trace contextRef="#ctx0" brushRef="#br0" timeOffset="35503.6">27389 12742 436 0,'0'0'108'16,"0"0"-19"-16,7-54-35 0,-7 46 18 16,0 1-14-16,-5 3-22 0,1 0-9 15,-4 0-7-15,4 2-7 0,0-1-5 16,2 3 2-16,-2 1-5 0,-1-1-4 0,-1 4-1 16,-4 4-2-16,2 3-2 15,1 5 2-15,-1 1 1 0,-6 4 0 0,5 1-2 16,1 1 0-16,-2 3 1 0,2 1 0 15,3-1-1-15,3-2-3 0,2-1-3 16,0-2-1-16,7-1 2 0,7-1 2 16,3-1 0-16,3-4 0 0,1 0-6 15,6-7-4-15,4-3 4 0,4-4-9 16,2-3-12-16,0-8-13 0,5-7-9 16,-7-3-28-16,-2-7-80 0,-8-1-175 15</inkml:trace>
  <inkml:trace contextRef="#ctx0" brushRef="#br0" timeOffset="35708.41">27821 12455 615 0,'0'0'67'0,"-18"-51"-13"0,12 47 10 15,4 4-8-15,-5 0-30 0,3 7-11 16,-4 3-12-16,2 8-3 0,2 8 0 16,-1 7 1-16,5 6 1 0,0 0-1 15,0 4 2-15,2 1 1 0,3 4-2 16,3-1 0-16,2 0-2 0,-1-1 0 15,3-3 0-15,2-4 0 0,-3-4-10 0,-1-6-18 16,2-4-15-16,-5-8-30 16,-3-6-31-16,-4-9-60 0,0-2-159 15</inkml:trace>
  <inkml:trace contextRef="#ctx0" brushRef="#br0" timeOffset="36101.14">27656 12809 631 0,'0'0'27'0,"0"0"-5"0,0 0-19 16,0 0 16-16,0 0 5 0,50-45-1 16,-26 42-2-16,7 1-1 0,0 0-7 15,5-1-6-15,3 0-1 0,10 3-5 0,-3-3 0 16,6 1 1-16,-3-1-2 16,3-2-1-16,-5 0-15 0,3-2-36 15,-7-1-14-15,-7 0-3 0,-3-2-28 0,-6 1-8 16,-15-2-4-16,-2 0 69 0,-4 2 40 15,-6-1 65-15,-6 0 34 0,-4-3-16 16,4 1-9-16,-11 1-20 16,3 0-4-16,-1 1-4 0,-1-1-5 0,1 4-4 15,-1 3-7-15,7-1-6 0,1 4-7 16,-2 1-3-16,4 1-8 0,-1 7-3 16,-3 3-3-16,-2 4-2 0,1 6 2 15,5 5-1-15,0 1 1 0,-4 2-2 16,6 1 3-16,-1 1-1 0,7-1 0 15,-2-1-2-15,3-4 2 0,3-2-6 16,8-2-1-16,-3-7-4 0,7-2-5 0,-1-5-2 16,10-5-4-16,4-2-5 0,2-6-16 15,2-7-28-15,0-5 7 0,2-4-58 16,-4 1-112-16</inkml:trace>
  <inkml:trace contextRef="#ctx0" brushRef="#br0" timeOffset="36666.86">28832 12567 155 0,'0'0'422'16,"0"0"-341"-16,0 0-34 0,0 0 11 16,0 0-5-16,0 0-25 0,0 0-12 15,0 0-7-15,0 0 0 0,52 42 2 16,-46-18-2-16,-2 1-2 0,2 2-3 0,1 0 1 16,-7-2-5-16,2-1 1 15,-9-3 1-15,1 0-2 0,-4-4-1 0,0-2-3 16,-9 0-3-16,-2-4-4 0,5-3-9 15,-9-3-4-15,6-5-1 0,-3 0-15 16,1-5-7-16,7-3-2 0,-3-2 20 16,2-4 11-16,9 2 15 0,-6 0 3 15,2-1 1-15,5-1 2 0,-1 1 9 16,2-2 10-16,4 0 6 0,-2 0 6 16,6-5-6-16,4 0-6 0,-1 1-2 15,9-2-3-15,-1 8-8 0,-3 4 4 16,5 5-10-16,-1 4-2 0,5 6 0 15,-1 7 2-15,-1 5 1 0,4 4-1 0,2 5 0 16,-9-2-2-16,3 0 2 0,-9 1-3 16,-6-5 0-16,-2 1 1 15,0-6-1-15,-2-1-7 0,0-5-1 0,2-2 0 16,-2-5 3-16,0-2 5 0,2-1 0 16,3 0 1-16,-3-4 1 0,2-2 5 15,2-3 2-15,-4-2 3 0,4-4 3 16,-6-5-3-16,2-1 2 0,-2-3-4 15,0-4 0-15,0-2-2 0,0-5 0 16,-2-3 1-16,0-5-3 0,-2-6-3 0,2 0-1 16,0-1 0-16,2 6-2 0,-2 9 1 15,0 6 0-15,0 8 0 0,0 7-1 16,0 5-1-16,-3 2 0 0,3 2-4 16,2 4-6-16,0 1-5 0,0 6-7 15,0 8-1-15,2 8-32 0,5 1 6 16,1 5-13-16,0 3-12 0,3-5-46 15,3-1-99-15</inkml:trace>
  <inkml:trace contextRef="#ctx0" brushRef="#br0" timeOffset="37108.86">29839 12584 457 0,'0'0'289'0,"0"0"-245"0,70-10-41 15,-43 7 2-15,-4 1 22 0,-3 3 0 16,-1 5-7-16,-4 4-9 16,-5 0-3-16,0 2-6 15,-4 1 1-15,-6 0-3 0,-2 0 0 0,-10 0 0 0,0-1 0 16,-5-1 0-16,-4 0 0 0,-6-5-5 16,1-2-9-16,-5-4-7 0,4 0 1 15,0-1 1-15,2-5-1 0,0-2 9 0,13-1 7 16,1 1 4-16,1-3 0 0,6-3-1 15,0 2 1 1,2-2 1-16,0 0 4 0,0-2 3 0,2 1-1 0,0-2 3 16,6-3 4-1,0 0-2-15,6 1 3 0,3-1-1 0,-3 3-2 0,7 5-2 16,-3 6-8-16,3 6-2 16,4 3 0-16,-3 9 0 0,3 6 0 0,4 5 3 0,-2 6 1 15,0 5-1-15,-3 2 2 0,1 5 1 16,-6 3-1-16,-3 4-2 15,-8 2-2-15,-4 2 2 0,1-1-3 16,-8-4 0-16,1-6-2 0,-6-5-3 0,6-8-6 16,-2-4-4-16,1-10-14 0,-5-3-3 15,0-4-24-15,-1-5-25 0,1-2-41 16,-2-4-60-16,3-8-132 0</inkml:trace>
  <inkml:trace contextRef="#ctx0" brushRef="#br0" timeOffset="37486.72">30244 12609 598 0,'0'0'23'0,"0"0"16"0,0 0-10 15,0 0 28-15,0 0-14 0,10-50-21 16,-3 50-10-16,-1-1-3 0,0 1-3 16,2 3 1-1,5 2 2-15,-1 3-1 0,3 1 5 0,3 4-1 0,-1 3-2 16,1 2-2-16,1 2-2 0,-3 2-2 15,-3-1-2-15,1 1-2 0,-3-3 1 0,-5 0-1 16,-4-4 0-16,2-1-1 0,-4-1-3 31,0-4-8-31,-6-2-2 0,2-2 2 0,-7-2 1 0,-1-2 2 16,-5 0 5-16,1-7 0 0,-5-2-1 0,5-1 4 16,1 0-1-16,5-2 2 31,-3-1 1-31,7 0 4 0,0 0 2 0,6 1 2 15,-2-1 2-15,2-2 1 0,2 0-3 16,4-5-3-16,3-3-4 0,9-5-1 16,5-3 0-16,4-1-1 0,10 1 0 15,0 5-1-15,2 7-5 0,-1 8-21 16,5 8-17-16,0 1-48 0,1 1-5 16,-3 1-59-16,-4 1-123 0</inkml:trace>
  <inkml:trace contextRef="#ctx0" brushRef="#br0" timeOffset="38337.98">30968 12530 548 0,'0'0'97'0,"0"0"-45"0,0 0 10 16,0 0-7-16,0 0-30 0,-56-31-17 16,41 25-3-16,-3 2-5 0,1 4-1 0,-4 0 0 15,-3 6-2-15,5 4 0 16,-6 3 1-16,2 2 1 0,5 6 0 0,-3-3-1 15,7 0-4-15,1 0-1 0,3-4-1 16,6 1 0-16,2-5-2 0,2 0-3 16,2 1 5-16,4-3 1 0,4 3 1 15,7-5 0-15,-3-2-1 0,5 2-1 16,-5-5-2-16,11-1 8 0,0-1 2 16,0-5 1-16,0-2 0 0,0-3 6 15,-1-1 2-15,-5-1-3 0,0-3 3 16,-5-2 6-16,0-3 0 0,-3-5-3 15,3-2 1-15,-1-1-7 0,-1 3-2 16,0 3 1-16,-5 7 3 0,-1 7 1 16,-4 6-3-16,-2 3-6 0,0 5 0 15,0 9-4-15,0 6-7 0,-2 5 4 0,0 3 6 16,2-1-7-16,0 1 0 0,4-2-4 16,2-6-5-16,7 0-2 15,1-2 7-15,7-2 4 0,6-1 1 0,6-5 2 16,8-6-3-16,4-4-1 15,7 0-5-15,2-4-5 0,-2-6 3 0,-1 0 3 16,-3-1 7-16,-7-2 4 0,-8-1 2 16,-6 1 17-16,-6 0 13 0,-7 5 24 15,-3-1 0-15,-5 6-16 0,-4 2-8 0,-2 1-5 16,0 0-11-16,0 4-4 0,0 9-6 16,0 8 0-16,-8 8-3 0,1 7 2 15,-3 2 0-15,2 2 1 0,-3 2-2 16,1-1 0-16,4-1-1 0,0-3 0 15,-3-3-1-15,7-3 0 0,-2-5-3 16,-2-4 0-16,4-9 1 0,0-7 2 16,2-3-1-16,-2-3 1 0,-4-3 0 15,-3-7 5-15,1-5-5 0,0-6 0 16,-9-5-2-16,5 1 2 0,-3-3 0 16,-1 0-1-16,3-1 0 0,-1-3 1 0,2-2 0 15,5 2-2-15,1-6 2 16,2-3 2-16,4 0 3 0,4-3 3 15,6-1-4-15,3-3-1 0,3 3 0 16,1 3-2-16,4 6-1 0,-3 11 0 0,-1 4 0 16,-7 10 0-16,3 4-1 0,-3 6 1 0,6 1-1 15,3 6-1-15,8 10-1 16,-2 5 2-16,-1 6 1 0,-3 4-2 16,-6 0 2-16,-3 4 0 0,-8 1-1 15,-2-2 0-15,-6-2 0 0,-10-1-3 0,-1-6-10 16,-6-3-6-16,-1-7-12 0,-3-4-8 15,-4-4 16-15,4-3-16 16,2-3-7-16,1-1 20 0,1-4-1 0,9-4-12 16,-3-2-18-16,9-1-17 0,2-5-1 15,4-4-57-15,4 2-57 0</inkml:trace>
  <inkml:trace contextRef="#ctx0" brushRef="#br0" timeOffset="38748.93">31923 12243 163 0,'14'-71'372'0,"-8"50"-263"0,0 6-27 15,-1 6-6 1,-3 4-17-16,0 3-21 0,-2 2-13 0,2 0-2 0,-2 6-11 16,2 7-12-16,0 6 0 15,4 9 0-15,-2 4 6 0,-2 5-2 0,2 2 0 16,1 5-1-16,-5 2 0 16,0-1-2-16,-5 2 0 0,-3-1 1 0,-2 1-2 15,-1-2 1-15,-3-5-1 0,2-3-2 16,-3-7 0-16,7-7-1 0,2-6 0 15,4-5 2-15,2-3-1 0,0-5-2 16,0-2 1-16,0-1-1 0,0-1 4 16,0-1 0-16,2-3 1 0,4-5 2 15,0-2 1-15,2-2-3 0,3-3-1 16,-3-3 0-16,4-3 1 0,5-3-1 0,6-1 0 16,-1-2 0-16,7-1 1 0,2 1-1 15,0 3 0-15,-4 11 0 0,-6 3 0 16,-7 10 1-1,-1 1-1-15,-3 4 1 0,0 7 1 16,3 3 0-16,-5 5-1 0,-4 2-1 16,-2 3 2-16,-2 3-2 0,-10 2 0 0,-5 0-2 15,-1 1 2-15,-5-1-12 0,1-1-4 16,3-5-3-16,3-5-6 0,5-2-15 16,3-3-22-16,2-5-33 0,2-6-33 0,2-3-132 15</inkml:trace>
  <inkml:trace contextRef="#ctx0" brushRef="#br0" timeOffset="67879.13">24107 7756 326 0,'0'0'0'0,"0"0"-17"0,-52-18 17 0,40 7 1 16,-1-1-1-16,3 0 0 0,-2-3 5 16,5 2 1-16,3 0 1 0,4 3 1 15,0 2-1-15,0 1 0 0,0 2 6 16,0 4 3-16,0-1 3 0,0 2 2 15,0 0-7-15,4 0-6 0,5 2-4 16,1 1 3-16,0 3 12 0,11-1 5 16,2 0-8-16,8-1 2 0,10-2 4 15,2-4-4-15,17 1 3 0,7-2-3 0,3-4-3 16,10-1-2-16,9 0-4 0,8-1 0 16,13 0 3-1,10 2 0-15,8-4 1 16,9 1 0-16,9 0-1 0,13-4-2 0,7-3-7 0,3 2 3 0,1-1 1 31,1 2 0-31,1 1-5 0,-3 1-2 0,-1 2 0 16,-5 1 3-16,-4 2 3 0,-4 2 1 15,-4-1-7-15,-14 4-1 16,-9 1 1-16,-14 0 4 0,-15 2-1 16,-12 1 1-16,-17 2-1 0,-12-1-2 0,-23 1 2 15,-8-1 7-15,-17 1-1 0,-8-2 1 16,-2-2 2-16,0 0 5 0,0 0 9 15,0 0-5-15,0 0-6 0,0 0-6 16,0-1-4-16,0 1-2 0,0 0 0 16,0-1-3-16,0 0 2 0,0 1-1 15,-2 0-1-15,2 0-1 0,0 0-3 16,0 0-6-16,0 0-10 0,0 8-14 16,2 3-16-16,0 11-11 0,7 6-9 15,3 1-24-15,-2-2-67 0,7-10-104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proof is shown on the next slide.</a:t>
            </a:r>
          </a:p>
        </p:txBody>
      </p:sp>
      <p:sp>
        <p:nvSpPr>
          <p:cNvPr id="4" name="Slide Number Placeholder 3"/>
          <p:cNvSpPr>
            <a:spLocks noGrp="1"/>
          </p:cNvSpPr>
          <p:nvPr>
            <p:ph type="sldNum" sz="quarter" idx="5"/>
          </p:nvPr>
        </p:nvSpPr>
        <p:spPr/>
        <p:txBody>
          <a:bodyPr/>
          <a:lstStyle/>
          <a:p>
            <a:fld id="{96D023D1-262B-4DDF-8F56-9181C2DC0BB3}" type="slidenum">
              <a:rPr lang="en-IN" smtClean="0"/>
              <a:t>18</a:t>
            </a:fld>
            <a:endParaRPr lang="en-IN"/>
          </a:p>
        </p:txBody>
      </p:sp>
    </p:spTree>
    <p:extLst>
      <p:ext uri="{BB962C8B-B14F-4D97-AF65-F5344CB8AC3E}">
        <p14:creationId xmlns:p14="http://schemas.microsoft.com/office/powerpoint/2010/main" val="352739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37</a:t>
            </a:fld>
            <a:endParaRPr lang="en-IN"/>
          </a:p>
        </p:txBody>
      </p:sp>
    </p:spTree>
    <p:extLst>
      <p:ext uri="{BB962C8B-B14F-4D97-AF65-F5344CB8AC3E}">
        <p14:creationId xmlns:p14="http://schemas.microsoft.com/office/powerpoint/2010/main" val="132247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directed adjacency list, only outgoing edges are stored in the linked list. The number of linked list nodes in an adjacency list is |E|. </a:t>
            </a:r>
            <a:r>
              <a:rPr lang="en-IN" dirty="0"/>
              <a:t>Checking if there is an edge between two vertices u, v can be done in O(</a:t>
            </a:r>
            <a:r>
              <a:rPr lang="en-IN" dirty="0" err="1"/>
              <a:t>out_degree</a:t>
            </a:r>
            <a:r>
              <a:rPr lang="en-IN" dirty="0"/>
              <a:t>(u)+</a:t>
            </a:r>
            <a:r>
              <a:rPr lang="en-IN" dirty="0" err="1"/>
              <a:t>out_degree</a:t>
            </a:r>
            <a:r>
              <a:rPr lang="en-IN" dirty="0"/>
              <a:t>(v)). </a:t>
            </a:r>
          </a:p>
        </p:txBody>
      </p:sp>
      <p:sp>
        <p:nvSpPr>
          <p:cNvPr id="4" name="Slide Number Placeholder 3"/>
          <p:cNvSpPr>
            <a:spLocks noGrp="1"/>
          </p:cNvSpPr>
          <p:nvPr>
            <p:ph type="sldNum" sz="quarter" idx="5"/>
          </p:nvPr>
        </p:nvSpPr>
        <p:spPr/>
        <p:txBody>
          <a:bodyPr/>
          <a:lstStyle/>
          <a:p>
            <a:fld id="{96D023D1-262B-4DDF-8F56-9181C2DC0BB3}" type="slidenum">
              <a:rPr lang="en-IN" smtClean="0"/>
              <a:t>38</a:t>
            </a:fld>
            <a:endParaRPr lang="en-IN"/>
          </a:p>
        </p:txBody>
      </p:sp>
    </p:spTree>
    <p:extLst>
      <p:ext uri="{BB962C8B-B14F-4D97-AF65-F5344CB8AC3E}">
        <p14:creationId xmlns:p14="http://schemas.microsoft.com/office/powerpoint/2010/main" val="119787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outgoing edges are stored in the linked list in a directed adjacency matrix.</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40</a:t>
            </a:fld>
            <a:endParaRPr lang="en-IN"/>
          </a:p>
        </p:txBody>
      </p:sp>
    </p:spTree>
    <p:extLst>
      <p:ext uri="{BB962C8B-B14F-4D97-AF65-F5344CB8AC3E}">
        <p14:creationId xmlns:p14="http://schemas.microsoft.com/office/powerpoint/2010/main" val="2310901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proof is shown on the next slide.</a:t>
            </a:r>
          </a:p>
        </p:txBody>
      </p:sp>
      <p:sp>
        <p:nvSpPr>
          <p:cNvPr id="4" name="Slide Number Placeholder 3"/>
          <p:cNvSpPr>
            <a:spLocks noGrp="1"/>
          </p:cNvSpPr>
          <p:nvPr>
            <p:ph type="sldNum" sz="quarter" idx="5"/>
          </p:nvPr>
        </p:nvSpPr>
        <p:spPr/>
        <p:txBody>
          <a:bodyPr/>
          <a:lstStyle/>
          <a:p>
            <a:fld id="{96D023D1-262B-4DDF-8F56-9181C2DC0BB3}" type="slidenum">
              <a:rPr lang="en-IN" smtClean="0"/>
              <a:t>20</a:t>
            </a:fld>
            <a:endParaRPr lang="en-IN"/>
          </a:p>
        </p:txBody>
      </p:sp>
    </p:spTree>
    <p:extLst>
      <p:ext uri="{BB962C8B-B14F-4D97-AF65-F5344CB8AC3E}">
        <p14:creationId xmlns:p14="http://schemas.microsoft.com/office/powerpoint/2010/main" val="1591247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proof is shown on the next slide.</a:t>
            </a:r>
          </a:p>
        </p:txBody>
      </p:sp>
      <p:sp>
        <p:nvSpPr>
          <p:cNvPr id="4" name="Slide Number Placeholder 3"/>
          <p:cNvSpPr>
            <a:spLocks noGrp="1"/>
          </p:cNvSpPr>
          <p:nvPr>
            <p:ph type="sldNum" sz="quarter" idx="5"/>
          </p:nvPr>
        </p:nvSpPr>
        <p:spPr/>
        <p:txBody>
          <a:bodyPr/>
          <a:lstStyle/>
          <a:p>
            <a:fld id="{96D023D1-262B-4DDF-8F56-9181C2DC0BB3}" type="slidenum">
              <a:rPr lang="en-IN" smtClean="0"/>
              <a:t>22</a:t>
            </a:fld>
            <a:endParaRPr lang="en-IN"/>
          </a:p>
        </p:txBody>
      </p:sp>
    </p:spTree>
    <p:extLst>
      <p:ext uri="{BB962C8B-B14F-4D97-AF65-F5344CB8AC3E}">
        <p14:creationId xmlns:p14="http://schemas.microsoft.com/office/powerpoint/2010/main" val="126589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25</a:t>
            </a:fld>
            <a:endParaRPr lang="en-IN"/>
          </a:p>
        </p:txBody>
      </p:sp>
    </p:spTree>
    <p:extLst>
      <p:ext uri="{BB962C8B-B14F-4D97-AF65-F5344CB8AC3E}">
        <p14:creationId xmlns:p14="http://schemas.microsoft.com/office/powerpoint/2010/main" val="43313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While computing the sum of all in degrees, we are counting every edge only once. Therefore, the sum of the in degrees of all nodes is |E|.</a:t>
            </a:r>
          </a:p>
        </p:txBody>
      </p:sp>
      <p:sp>
        <p:nvSpPr>
          <p:cNvPr id="4" name="Slide Number Placeholder 3"/>
          <p:cNvSpPr>
            <a:spLocks noGrp="1"/>
          </p:cNvSpPr>
          <p:nvPr>
            <p:ph type="sldNum" sz="quarter" idx="5"/>
          </p:nvPr>
        </p:nvSpPr>
        <p:spPr/>
        <p:txBody>
          <a:bodyPr/>
          <a:lstStyle/>
          <a:p>
            <a:fld id="{96D023D1-262B-4DDF-8F56-9181C2DC0BB3}" type="slidenum">
              <a:rPr lang="en-IN" smtClean="0"/>
              <a:t>26</a:t>
            </a:fld>
            <a:endParaRPr lang="en-IN"/>
          </a:p>
        </p:txBody>
      </p:sp>
    </p:spTree>
    <p:extLst>
      <p:ext uri="{BB962C8B-B14F-4D97-AF65-F5344CB8AC3E}">
        <p14:creationId xmlns:p14="http://schemas.microsoft.com/office/powerpoint/2010/main" val="334899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While computing the sum of all out degrees, we are counting every edge only once. Therefore, the sum of the in degrees of all nodes is |E|.</a:t>
            </a:r>
          </a:p>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27</a:t>
            </a:fld>
            <a:endParaRPr lang="en-IN"/>
          </a:p>
        </p:txBody>
      </p:sp>
    </p:spTree>
    <p:extLst>
      <p:ext uri="{BB962C8B-B14F-4D97-AF65-F5344CB8AC3E}">
        <p14:creationId xmlns:p14="http://schemas.microsoft.com/office/powerpoint/2010/main" val="122239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store a graph like a tree, in which every node is a vertex, and the children of a node are all the outgoing edges. The children can be stored in a linked list. A node in the graph contains a reference to the first children. The problem with this approach is that in order to walk all vertices, we may need to walk all edges, which could be very expensive. Another approach is to store all vertices in an array, where vertices are numbered from 1 to |V| or 0 to |V|-1. An entry corresponding to a vertex in the array also contains a reference to the list of vertices connected using outgoing edges. This representation is also called the adjacency list, as we discuss next.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30</a:t>
            </a:fld>
            <a:endParaRPr lang="en-IN"/>
          </a:p>
        </p:txBody>
      </p:sp>
    </p:spTree>
    <p:extLst>
      <p:ext uri="{BB962C8B-B14F-4D97-AF65-F5344CB8AC3E}">
        <p14:creationId xmlns:p14="http://schemas.microsoft.com/office/powerpoint/2010/main" val="403580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adjacency list representation, the vertices are stored in an array. Each vertex points to a linked list that contains all the adjacent vertices. The space requirement for the linked list is the sum of degrees of all vertices, i.e., 2*|E|. The space requirement for the array of vertices is |V|. Therefore, the total space requirement is O(|V| + |E|). Walk all vertices requires O(|V|) operations. Walk all edges requires O(|E|) operations. Determining whether an edge exists between vertex u and v requires minimum(degree(u), degree(v)) operations. Traverse all outgoing edges from a vertex v requires degree(v) operations. This representation is better for sparse graphs, where |E| is much less than |V|</a:t>
            </a:r>
            <a:r>
              <a:rPr lang="en-US" baseline="30000" dirty="0"/>
              <a:t>2</a:t>
            </a:r>
            <a:r>
              <a:rPr lang="en-US" baseline="0" dirty="0"/>
              <a: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33</a:t>
            </a:fld>
            <a:endParaRPr lang="en-IN"/>
          </a:p>
        </p:txBody>
      </p:sp>
    </p:spTree>
    <p:extLst>
      <p:ext uri="{BB962C8B-B14F-4D97-AF65-F5344CB8AC3E}">
        <p14:creationId xmlns:p14="http://schemas.microsoft.com/office/powerpoint/2010/main" val="1381517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an adjacency matrix representation, the edges are stored in 2 dimensional |V| x |V| array. If A is an adjacency matrix, A[u][v] is set to one if there is an edge between u and v; otherwise, A[u][v] is set to zero. The space requirement for the two-dimensional array is O(|V|</a:t>
            </a:r>
            <a:r>
              <a:rPr lang="en-US" baseline="30000" dirty="0"/>
              <a:t>2</a:t>
            </a:r>
            <a:r>
              <a:rPr lang="en-US" dirty="0"/>
              <a:t>). Walking all vertices requires O(|V|) operations. Walking all edges requires O(|V|</a:t>
            </a:r>
            <a:r>
              <a:rPr lang="en-US" baseline="30000" dirty="0"/>
              <a:t>2</a:t>
            </a:r>
            <a:r>
              <a:rPr lang="en-US" dirty="0"/>
              <a:t>) operations. Determining whether an edge exists between vertex u and v requires O(1) operations. Traverse all outgoing edges from a vertex v requires O(|V|) operations. This representation is better for dense graphs, where |E| is close to |V|</a:t>
            </a:r>
            <a:r>
              <a:rPr lang="en-US" baseline="30000" dirty="0"/>
              <a:t>2</a:t>
            </a:r>
            <a:r>
              <a:rPr lang="en-US" baseline="0" dirty="0"/>
              <a: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36</a:t>
            </a:fld>
            <a:endParaRPr lang="en-IN"/>
          </a:p>
        </p:txBody>
      </p:sp>
    </p:spTree>
    <p:extLst>
      <p:ext uri="{BB962C8B-B14F-4D97-AF65-F5344CB8AC3E}">
        <p14:creationId xmlns:p14="http://schemas.microsoft.com/office/powerpoint/2010/main" val="186982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10-05-2023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10-05-2023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C3E-1732-0B77-D7F3-2ADDE6B4A353}"/>
              </a:ext>
            </a:extLst>
          </p:cNvPr>
          <p:cNvSpPr>
            <a:spLocks noGrp="1"/>
          </p:cNvSpPr>
          <p:nvPr>
            <p:ph type="title"/>
          </p:nvPr>
        </p:nvSpPr>
        <p:spPr/>
        <p:txBody>
          <a:bodyPr/>
          <a:lstStyle/>
          <a:p>
            <a:r>
              <a:rPr lang="en-IN" dirty="0"/>
              <a:t>Assignment-3</a:t>
            </a:r>
          </a:p>
        </p:txBody>
      </p:sp>
      <p:sp>
        <p:nvSpPr>
          <p:cNvPr id="3" name="Content Placeholder 2">
            <a:extLst>
              <a:ext uri="{FF2B5EF4-FFF2-40B4-BE49-F238E27FC236}">
                <a16:creationId xmlns:a16="http://schemas.microsoft.com/office/drawing/2014/main" id="{C84B2DB1-D8A9-1487-E19C-16197F34710F}"/>
              </a:ext>
            </a:extLst>
          </p:cNvPr>
          <p:cNvSpPr>
            <a:spLocks noGrp="1"/>
          </p:cNvSpPr>
          <p:nvPr>
            <p:ph idx="1"/>
          </p:nvPr>
        </p:nvSpPr>
        <p:spPr/>
        <p:txBody>
          <a:bodyPr/>
          <a:lstStyle/>
          <a:p>
            <a:r>
              <a:rPr lang="en-IN" dirty="0" err="1"/>
              <a:t>Cleanup</a:t>
            </a:r>
            <a:r>
              <a:rPr lang="en-IN" dirty="0"/>
              <a:t> history</a:t>
            </a:r>
          </a:p>
        </p:txBody>
      </p:sp>
      <p:graphicFrame>
        <p:nvGraphicFramePr>
          <p:cNvPr id="4" name="Table 4">
            <a:extLst>
              <a:ext uri="{FF2B5EF4-FFF2-40B4-BE49-F238E27FC236}">
                <a16:creationId xmlns:a16="http://schemas.microsoft.com/office/drawing/2014/main" id="{7AACD064-C8FE-0BF5-84AC-19622CC59255}"/>
              </a:ext>
            </a:extLst>
          </p:cNvPr>
          <p:cNvGraphicFramePr>
            <a:graphicFrameLocks noGrp="1"/>
          </p:cNvGraphicFramePr>
          <p:nvPr>
            <p:extLst>
              <p:ext uri="{D42A27DB-BD31-4B8C-83A1-F6EECF244321}">
                <p14:modId xmlns:p14="http://schemas.microsoft.com/office/powerpoint/2010/main" val="1639425862"/>
              </p:ext>
            </p:extLst>
          </p:nvPr>
        </p:nvGraphicFramePr>
        <p:xfrm>
          <a:off x="7698658" y="1348932"/>
          <a:ext cx="2461341" cy="2225040"/>
        </p:xfrm>
        <a:graphic>
          <a:graphicData uri="http://schemas.openxmlformats.org/drawingml/2006/table">
            <a:tbl>
              <a:tblPr bandRow="1">
                <a:tableStyleId>{5C22544A-7EE6-4342-B048-85BDC9FD1C3A}</a:tableStyleId>
              </a:tblPr>
              <a:tblGrid>
                <a:gridCol w="2461341">
                  <a:extLst>
                    <a:ext uri="{9D8B030D-6E8A-4147-A177-3AD203B41FA5}">
                      <a16:colId xmlns:a16="http://schemas.microsoft.com/office/drawing/2014/main" val="4293423043"/>
                    </a:ext>
                  </a:extLst>
                </a:gridCol>
              </a:tblGrid>
              <a:tr h="370840">
                <a:tc>
                  <a:txBody>
                    <a:bodyPr/>
                    <a:lstStyle/>
                    <a:p>
                      <a:r>
                        <a:rPr lang="en-IN" dirty="0"/>
                        <a:t>USER-4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465465"/>
                  </a:ext>
                </a:extLst>
              </a:tr>
              <a:tr h="370840">
                <a:tc>
                  <a:txBody>
                    <a:bodyPr/>
                    <a:lstStyle/>
                    <a:p>
                      <a:r>
                        <a:rPr lang="en-IN" dirty="0"/>
                        <a:t>USER-4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887782"/>
                  </a:ext>
                </a:extLst>
              </a:tr>
              <a:tr h="370840">
                <a:tc>
                  <a:txBody>
                    <a:bodyPr/>
                    <a:lstStyle/>
                    <a:p>
                      <a:r>
                        <a:rPr lang="en-IN" dirty="0"/>
                        <a:t>USER-3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94165"/>
                  </a:ext>
                </a:extLst>
              </a:tr>
              <a:tr h="370840">
                <a:tc>
                  <a:txBody>
                    <a:bodyPr/>
                    <a:lstStyle/>
                    <a:p>
                      <a:r>
                        <a:rPr lang="en-IN" dirty="0"/>
                        <a:t>USER-3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2741233"/>
                  </a:ext>
                </a:extLst>
              </a:tr>
              <a:tr h="370840">
                <a:tc>
                  <a:txBody>
                    <a:bodyPr/>
                    <a:lstStyle/>
                    <a:p>
                      <a:r>
                        <a:rPr lang="en-IN" dirty="0"/>
                        <a:t>USER-2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7132696"/>
                  </a:ext>
                </a:extLst>
              </a:tr>
              <a:tr h="370840">
                <a:tc>
                  <a:txBody>
                    <a:bodyPr/>
                    <a:lstStyle/>
                    <a:p>
                      <a:r>
                        <a:rPr lang="en-IN" dirty="0"/>
                        <a:t>USER-1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2373971"/>
                  </a:ext>
                </a:extLst>
              </a:tr>
            </a:tbl>
          </a:graphicData>
        </a:graphic>
      </p:graphicFrame>
    </p:spTree>
    <p:extLst>
      <p:ext uri="{BB962C8B-B14F-4D97-AF65-F5344CB8AC3E}">
        <p14:creationId xmlns:p14="http://schemas.microsoft.com/office/powerpoint/2010/main" val="401377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AE87-E745-FCBA-A11F-D79ACA1BCC34}"/>
              </a:ext>
            </a:extLst>
          </p:cNvPr>
          <p:cNvSpPr>
            <a:spLocks noGrp="1"/>
          </p:cNvSpPr>
          <p:nvPr>
            <p:ph type="title"/>
          </p:nvPr>
        </p:nvSpPr>
        <p:spPr/>
        <p:txBody>
          <a:bodyPr/>
          <a:lstStyle/>
          <a:p>
            <a:r>
              <a:rPr lang="en-IN" dirty="0"/>
              <a:t>Assignment-3</a:t>
            </a:r>
          </a:p>
        </p:txBody>
      </p:sp>
      <p:sp>
        <p:nvSpPr>
          <p:cNvPr id="3" name="Content Placeholder 2">
            <a:extLst>
              <a:ext uri="{FF2B5EF4-FFF2-40B4-BE49-F238E27FC236}">
                <a16:creationId xmlns:a16="http://schemas.microsoft.com/office/drawing/2014/main" id="{125370F6-EF38-F8D9-4B51-C1E6C86FD258}"/>
              </a:ext>
            </a:extLst>
          </p:cNvPr>
          <p:cNvSpPr>
            <a:spLocks noGrp="1"/>
          </p:cNvSpPr>
          <p:nvPr>
            <p:ph idx="1"/>
          </p:nvPr>
        </p:nvSpPr>
        <p:spPr/>
        <p:txBody>
          <a:bodyPr>
            <a:normAutofit/>
          </a:bodyPr>
          <a:lstStyle/>
          <a:p>
            <a:r>
              <a:rPr lang="en-IN" dirty="0"/>
              <a:t>void </a:t>
            </a:r>
            <a:r>
              <a:rPr lang="en-IN" dirty="0" err="1"/>
              <a:t>delete_all_posts</a:t>
            </a:r>
            <a:r>
              <a:rPr lang="en-IN" dirty="0"/>
              <a:t>(struct record *r)</a:t>
            </a:r>
          </a:p>
          <a:p>
            <a:r>
              <a:rPr lang="en-IN" dirty="0"/>
              <a:t>void </a:t>
            </a:r>
            <a:r>
              <a:rPr lang="en-IN" dirty="0" err="1"/>
              <a:t>destroy_trie</a:t>
            </a:r>
            <a:r>
              <a:rPr lang="en-IN" dirty="0"/>
              <a:t>()</a:t>
            </a:r>
          </a:p>
          <a:p>
            <a:r>
              <a:rPr lang="en-IN" dirty="0"/>
              <a:t>struct </a:t>
            </a:r>
            <a:r>
              <a:rPr lang="en-IN" dirty="0" err="1"/>
              <a:t>list_events</a:t>
            </a:r>
            <a:r>
              <a:rPr lang="en-IN" dirty="0"/>
              <a:t>* </a:t>
            </a:r>
            <a:r>
              <a:rPr lang="en-IN" dirty="0" err="1"/>
              <a:t>get_history</a:t>
            </a:r>
            <a:r>
              <a:rPr lang="en-IN" dirty="0"/>
              <a:t>(char </a:t>
            </a:r>
            <a:r>
              <a:rPr lang="en-IN" dirty="0" err="1"/>
              <a:t>msg</a:t>
            </a:r>
            <a:r>
              <a:rPr lang="en-IN" dirty="0"/>
              <a:t>[MAX_MSG_LEN])</a:t>
            </a:r>
          </a:p>
          <a:p>
            <a:r>
              <a:rPr lang="en-IN" dirty="0"/>
              <a:t>struct </a:t>
            </a:r>
            <a:r>
              <a:rPr lang="en-IN" dirty="0" err="1"/>
              <a:t>list_events</a:t>
            </a:r>
            <a:r>
              <a:rPr lang="en-IN" dirty="0"/>
              <a:t>* </a:t>
            </a:r>
            <a:r>
              <a:rPr lang="en-IN" dirty="0" err="1"/>
              <a:t>get_clean_history</a:t>
            </a:r>
            <a:r>
              <a:rPr lang="en-IN" dirty="0"/>
              <a:t>(char </a:t>
            </a:r>
            <a:r>
              <a:rPr lang="en-IN" dirty="0" err="1"/>
              <a:t>msg</a:t>
            </a:r>
            <a:r>
              <a:rPr lang="en-IN" dirty="0"/>
              <a:t>[MAX_MSG_LEN])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69BF3A-F133-44D4-D4F8-9A6302E18DF7}"/>
                  </a:ext>
                </a:extLst>
              </p14:cNvPr>
              <p14:cNvContentPartPr/>
              <p14:nvPr/>
            </p14:nvContentPartPr>
            <p14:xfrm>
              <a:off x="1938600" y="3317400"/>
              <a:ext cx="1336680" cy="41040"/>
            </p14:xfrm>
          </p:contentPart>
        </mc:Choice>
        <mc:Fallback xmlns="">
          <p:pic>
            <p:nvPicPr>
              <p:cNvPr id="4" name="Ink 3">
                <a:extLst>
                  <a:ext uri="{FF2B5EF4-FFF2-40B4-BE49-F238E27FC236}">
                    <a16:creationId xmlns:a16="http://schemas.microsoft.com/office/drawing/2014/main" id="{B969BF3A-F133-44D4-D4F8-9A6302E18DF7}"/>
                  </a:ext>
                </a:extLst>
              </p:cNvPr>
              <p:cNvPicPr/>
              <p:nvPr/>
            </p:nvPicPr>
            <p:blipFill>
              <a:blip r:embed="rId3"/>
              <a:stretch>
                <a:fillRect/>
              </a:stretch>
            </p:blipFill>
            <p:spPr>
              <a:xfrm>
                <a:off x="1929240" y="3308040"/>
                <a:ext cx="1355400" cy="59760"/>
              </a:xfrm>
              <a:prstGeom prst="rect">
                <a:avLst/>
              </a:prstGeom>
            </p:spPr>
          </p:pic>
        </mc:Fallback>
      </mc:AlternateContent>
    </p:spTree>
    <p:extLst>
      <p:ext uri="{BB962C8B-B14F-4D97-AF65-F5344CB8AC3E}">
        <p14:creationId xmlns:p14="http://schemas.microsoft.com/office/powerpoint/2010/main" val="349743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0238-BC8C-B186-61AC-3397D0E2A83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F27D3CC-29E7-FCCE-8B1E-33381CD4950E}"/>
              </a:ext>
            </a:extLst>
          </p:cNvPr>
          <p:cNvSpPr>
            <a:spLocks noGrp="1"/>
          </p:cNvSpPr>
          <p:nvPr>
            <p:ph idx="1"/>
          </p:nvPr>
        </p:nvSpPr>
        <p:spPr/>
        <p:txBody>
          <a:bodyPr/>
          <a:lstStyle/>
          <a:p>
            <a:r>
              <a:rPr lang="en-IN" dirty="0"/>
              <a:t>Read chapter-20 of the CLRS book</a:t>
            </a:r>
          </a:p>
          <a:p>
            <a:r>
              <a:rPr lang="en-IN" dirty="0"/>
              <a:t>Read chapter-6 from Goodrich and </a:t>
            </a:r>
            <a:r>
              <a:rPr lang="en-IN" dirty="0" err="1"/>
              <a:t>Tamassia</a:t>
            </a:r>
            <a:r>
              <a:rPr lang="en-IN" dirty="0"/>
              <a:t> book</a:t>
            </a:r>
          </a:p>
        </p:txBody>
      </p:sp>
    </p:spTree>
    <p:extLst>
      <p:ext uri="{BB962C8B-B14F-4D97-AF65-F5344CB8AC3E}">
        <p14:creationId xmlns:p14="http://schemas.microsoft.com/office/powerpoint/2010/main" val="117225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tree</a:t>
            </a:r>
            <a:r>
              <a:rPr lang="en-IN" sz="2400" dirty="0"/>
              <a:t> is connected graph without cycles</a:t>
            </a:r>
          </a:p>
          <a:p>
            <a:pPr marL="800100" lvl="1" indent="-342900">
              <a:buFont typeface="Arial" panose="020B0604020202020204" pitchFamily="34" charset="0"/>
              <a:buChar char="•"/>
            </a:pPr>
            <a:r>
              <a:rPr lang="en-IN" sz="2400" dirty="0"/>
              <a:t>No notion of a root node, unlike the rooted tree that we discussed earlier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 this a </a:t>
            </a:r>
            <a:r>
              <a:rPr lang="en-IN" sz="2400" dirty="0">
                <a:solidFill>
                  <a:schemeClr val="accent1"/>
                </a:solidFill>
              </a:rPr>
              <a:t>tree</a:t>
            </a:r>
            <a:r>
              <a:rPr lang="en-IN" sz="2400" dirty="0"/>
              <a:t>?</a:t>
            </a:r>
          </a:p>
          <a:p>
            <a:pPr marL="342900" indent="-342900">
              <a:buFont typeface="Arial" panose="020B0604020202020204" pitchFamily="34" charset="0"/>
              <a:buChar char="•"/>
            </a:pPr>
            <a:endParaRPr lang="en-IN" sz="24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E5B21C7-A494-A9DF-B61C-C15AB530F8F6}"/>
                  </a:ext>
                </a:extLst>
              </p14:cNvPr>
              <p14:cNvContentPartPr/>
              <p14:nvPr/>
            </p14:nvContentPartPr>
            <p14:xfrm>
              <a:off x="9558000" y="2508840"/>
              <a:ext cx="472320" cy="222480"/>
            </p14:xfrm>
          </p:contentPart>
        </mc:Choice>
        <mc:Fallback xmlns="">
          <p:pic>
            <p:nvPicPr>
              <p:cNvPr id="3" name="Ink 2">
                <a:extLst>
                  <a:ext uri="{FF2B5EF4-FFF2-40B4-BE49-F238E27FC236}">
                    <a16:creationId xmlns:a16="http://schemas.microsoft.com/office/drawing/2014/main" id="{7E5B21C7-A494-A9DF-B61C-C15AB530F8F6}"/>
                  </a:ext>
                </a:extLst>
              </p:cNvPr>
              <p:cNvPicPr/>
              <p:nvPr/>
            </p:nvPicPr>
            <p:blipFill>
              <a:blip r:embed="rId3"/>
              <a:stretch>
                <a:fillRect/>
              </a:stretch>
            </p:blipFill>
            <p:spPr>
              <a:xfrm>
                <a:off x="9548640" y="2499480"/>
                <a:ext cx="491040" cy="241200"/>
              </a:xfrm>
              <a:prstGeom prst="rect">
                <a:avLst/>
              </a:prstGeom>
            </p:spPr>
          </p:pic>
        </mc:Fallback>
      </mc:AlternateContent>
    </p:spTree>
    <p:extLst>
      <p:ext uri="{BB962C8B-B14F-4D97-AF65-F5344CB8AC3E}">
        <p14:creationId xmlns:p14="http://schemas.microsoft.com/office/powerpoint/2010/main" val="308324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tree</a:t>
            </a:r>
            <a:r>
              <a:rPr lang="en-IN" sz="2400" dirty="0"/>
              <a:t> is connected graph without cycles</a:t>
            </a:r>
          </a:p>
          <a:p>
            <a:pPr marL="800100" lvl="1" indent="-342900">
              <a:buFont typeface="Arial" panose="020B0604020202020204" pitchFamily="34" charset="0"/>
              <a:buChar char="•"/>
            </a:pPr>
            <a:r>
              <a:rPr lang="en-IN" sz="2400" dirty="0"/>
              <a:t>No notion of a root node, unlike the rooted tree that we discussed earlier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 this a </a:t>
            </a:r>
            <a:r>
              <a:rPr lang="en-IN" sz="2400" dirty="0">
                <a:solidFill>
                  <a:schemeClr val="accent1"/>
                </a:solidFill>
              </a:rPr>
              <a:t>tree</a:t>
            </a:r>
            <a:r>
              <a:rPr lang="en-IN" sz="2400" dirty="0"/>
              <a:t>?</a:t>
            </a:r>
          </a:p>
          <a:p>
            <a:pPr marL="342900" indent="-342900">
              <a:buFont typeface="Arial" panose="020B0604020202020204" pitchFamily="34" charset="0"/>
              <a:buChar char="•"/>
            </a:pPr>
            <a:endParaRPr lang="en-IN" sz="24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A30BEFA-6DD2-0997-AFE1-24B38CC73361}"/>
                  </a:ext>
                </a:extLst>
              </p14:cNvPr>
              <p14:cNvContentPartPr/>
              <p14:nvPr/>
            </p14:nvContentPartPr>
            <p14:xfrm>
              <a:off x="9553680" y="2456640"/>
              <a:ext cx="489240" cy="271440"/>
            </p14:xfrm>
          </p:contentPart>
        </mc:Choice>
        <mc:Fallback xmlns="">
          <p:pic>
            <p:nvPicPr>
              <p:cNvPr id="3" name="Ink 2">
                <a:extLst>
                  <a:ext uri="{FF2B5EF4-FFF2-40B4-BE49-F238E27FC236}">
                    <a16:creationId xmlns:a16="http://schemas.microsoft.com/office/drawing/2014/main" id="{9A30BEFA-6DD2-0997-AFE1-24B38CC73361}"/>
                  </a:ext>
                </a:extLst>
              </p:cNvPr>
              <p:cNvPicPr/>
              <p:nvPr/>
            </p:nvPicPr>
            <p:blipFill>
              <a:blip r:embed="rId3"/>
              <a:stretch>
                <a:fillRect/>
              </a:stretch>
            </p:blipFill>
            <p:spPr>
              <a:xfrm>
                <a:off x="9544320" y="2447280"/>
                <a:ext cx="507960" cy="290160"/>
              </a:xfrm>
              <a:prstGeom prst="rect">
                <a:avLst/>
              </a:prstGeom>
            </p:spPr>
          </p:pic>
        </mc:Fallback>
      </mc:AlternateContent>
    </p:spTree>
    <p:extLst>
      <p:ext uri="{BB962C8B-B14F-4D97-AF65-F5344CB8AC3E}">
        <p14:creationId xmlns:p14="http://schemas.microsoft.com/office/powerpoint/2010/main" val="1115325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tree</a:t>
            </a:r>
            <a:r>
              <a:rPr lang="en-IN" sz="2400" dirty="0"/>
              <a:t> is connected graph without cycles</a:t>
            </a:r>
          </a:p>
          <a:p>
            <a:pPr marL="800100" lvl="1" indent="-342900">
              <a:buFont typeface="Arial" panose="020B0604020202020204" pitchFamily="34" charset="0"/>
              <a:buChar char="•"/>
            </a:pPr>
            <a:r>
              <a:rPr lang="en-IN" sz="2400" dirty="0"/>
              <a:t>No notion of a root node, unlike the rooted tree that we discussed earlier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 this a </a:t>
            </a:r>
            <a:r>
              <a:rPr lang="en-IN" sz="2400" dirty="0">
                <a:solidFill>
                  <a:schemeClr val="accent1"/>
                </a:solidFill>
              </a:rPr>
              <a:t>tree</a:t>
            </a:r>
            <a:r>
              <a:rPr lang="en-IN" sz="2400" dirty="0"/>
              <a:t>?</a:t>
            </a:r>
          </a:p>
          <a:p>
            <a:pPr marL="342900" indent="-342900">
              <a:buFont typeface="Arial" panose="020B0604020202020204" pitchFamily="34" charset="0"/>
              <a:buChar char="•"/>
            </a:pPr>
            <a:endParaRPr lang="en-IN" sz="24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3769010-0389-B0DB-A4E4-FFF235E2CD28}"/>
                  </a:ext>
                </a:extLst>
              </p14:cNvPr>
              <p14:cNvContentPartPr/>
              <p14:nvPr/>
            </p14:nvContentPartPr>
            <p14:xfrm>
              <a:off x="9443520" y="2536200"/>
              <a:ext cx="408240" cy="194400"/>
            </p14:xfrm>
          </p:contentPart>
        </mc:Choice>
        <mc:Fallback xmlns="">
          <p:pic>
            <p:nvPicPr>
              <p:cNvPr id="3" name="Ink 2">
                <a:extLst>
                  <a:ext uri="{FF2B5EF4-FFF2-40B4-BE49-F238E27FC236}">
                    <a16:creationId xmlns:a16="http://schemas.microsoft.com/office/drawing/2014/main" id="{D3769010-0389-B0DB-A4E4-FFF235E2CD28}"/>
                  </a:ext>
                </a:extLst>
              </p:cNvPr>
              <p:cNvPicPr/>
              <p:nvPr/>
            </p:nvPicPr>
            <p:blipFill>
              <a:blip r:embed="rId3"/>
              <a:stretch>
                <a:fillRect/>
              </a:stretch>
            </p:blipFill>
            <p:spPr>
              <a:xfrm>
                <a:off x="9434160" y="2526840"/>
                <a:ext cx="426960" cy="213120"/>
              </a:xfrm>
              <a:prstGeom prst="rect">
                <a:avLst/>
              </a:prstGeom>
            </p:spPr>
          </p:pic>
        </mc:Fallback>
      </mc:AlternateContent>
    </p:spTree>
    <p:extLst>
      <p:ext uri="{BB962C8B-B14F-4D97-AF65-F5344CB8AC3E}">
        <p14:creationId xmlns:p14="http://schemas.microsoft.com/office/powerpoint/2010/main" val="398749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Forest</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forest</a:t>
            </a:r>
            <a:r>
              <a:rPr lang="en-IN" sz="2400" dirty="0"/>
              <a:t> is a collection of trees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 this a </a:t>
            </a:r>
            <a:r>
              <a:rPr lang="en-IN" sz="2400" dirty="0">
                <a:solidFill>
                  <a:schemeClr val="accent1"/>
                </a:solidFill>
              </a:rPr>
              <a:t>forest</a:t>
            </a:r>
            <a:r>
              <a:rPr lang="en-IN" sz="2400" dirty="0"/>
              <a:t>?</a:t>
            </a:r>
          </a:p>
          <a:p>
            <a:pPr marL="342900" indent="-342900">
              <a:buFont typeface="Arial" panose="020B0604020202020204" pitchFamily="34" charset="0"/>
              <a:buChar char="•"/>
            </a:pPr>
            <a:endParaRPr lang="en-IN" sz="24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7F07B55-AB36-50FD-91C5-3F74104D74B9}"/>
                  </a:ext>
                </a:extLst>
              </p14:cNvPr>
              <p14:cNvContentPartPr/>
              <p14:nvPr/>
            </p14:nvContentPartPr>
            <p14:xfrm>
              <a:off x="9806760" y="1101240"/>
              <a:ext cx="410040" cy="246240"/>
            </p14:xfrm>
          </p:contentPart>
        </mc:Choice>
        <mc:Fallback xmlns="">
          <p:pic>
            <p:nvPicPr>
              <p:cNvPr id="3" name="Ink 2">
                <a:extLst>
                  <a:ext uri="{FF2B5EF4-FFF2-40B4-BE49-F238E27FC236}">
                    <a16:creationId xmlns:a16="http://schemas.microsoft.com/office/drawing/2014/main" id="{57F07B55-AB36-50FD-91C5-3F74104D74B9}"/>
                  </a:ext>
                </a:extLst>
              </p:cNvPr>
              <p:cNvPicPr/>
              <p:nvPr/>
            </p:nvPicPr>
            <p:blipFill>
              <a:blip r:embed="rId3"/>
              <a:stretch>
                <a:fillRect/>
              </a:stretch>
            </p:blipFill>
            <p:spPr>
              <a:xfrm>
                <a:off x="9797400" y="1091880"/>
                <a:ext cx="428760" cy="264960"/>
              </a:xfrm>
              <a:prstGeom prst="rect">
                <a:avLst/>
              </a:prstGeom>
            </p:spPr>
          </p:pic>
        </mc:Fallback>
      </mc:AlternateContent>
    </p:spTree>
    <p:extLst>
      <p:ext uri="{BB962C8B-B14F-4D97-AF65-F5344CB8AC3E}">
        <p14:creationId xmlns:p14="http://schemas.microsoft.com/office/powerpoint/2010/main" val="4099868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Spanning 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Every </a:t>
            </a:r>
            <a:r>
              <a:rPr lang="en-IN" sz="2400" dirty="0">
                <a:solidFill>
                  <a:schemeClr val="accent1"/>
                </a:solidFill>
              </a:rPr>
              <a:t>connected graph </a:t>
            </a:r>
            <a:r>
              <a:rPr lang="en-IN" sz="2400" dirty="0"/>
              <a:t>has a </a:t>
            </a:r>
            <a:r>
              <a:rPr lang="en-IN" sz="2400" dirty="0">
                <a:solidFill>
                  <a:schemeClr val="accent1"/>
                </a:solidFill>
              </a:rPr>
              <a:t>spanning tree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A </a:t>
            </a:r>
            <a:r>
              <a:rPr lang="en-IN" sz="2400" dirty="0">
                <a:solidFill>
                  <a:schemeClr val="accent1"/>
                </a:solidFill>
              </a:rPr>
              <a:t>spanning tree </a:t>
            </a:r>
            <a:r>
              <a:rPr lang="en-IN" sz="2400" dirty="0"/>
              <a:t>of a connected graph is a </a:t>
            </a:r>
            <a:r>
              <a:rPr lang="en-IN" sz="2400" dirty="0">
                <a:solidFill>
                  <a:schemeClr val="accent1"/>
                </a:solidFill>
              </a:rPr>
              <a:t>spanning subgraph </a:t>
            </a:r>
            <a:r>
              <a:rPr lang="en-IN" sz="2400" dirty="0"/>
              <a:t>that is also a tree</a:t>
            </a:r>
          </a:p>
        </p:txBody>
      </p:sp>
    </p:spTree>
    <p:extLst>
      <p:ext uri="{BB962C8B-B14F-4D97-AF65-F5344CB8AC3E}">
        <p14:creationId xmlns:p14="http://schemas.microsoft.com/office/powerpoint/2010/main" val="48294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Spanning 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t>Let G be an undirected graph with </a:t>
            </a:r>
            <a:r>
              <a:rPr lang="en-IN" sz="2400" dirty="0">
                <a:solidFill>
                  <a:schemeClr val="accent1"/>
                </a:solidFill>
              </a:rPr>
              <a:t>n</a:t>
            </a:r>
            <a:r>
              <a:rPr lang="en-IN" sz="2400" dirty="0"/>
              <a:t> vertices and </a:t>
            </a:r>
            <a:r>
              <a:rPr lang="en-IN" sz="2400" dirty="0">
                <a:solidFill>
                  <a:schemeClr val="accent1"/>
                </a:solidFill>
              </a:rPr>
              <a:t>m</a:t>
            </a:r>
            <a:r>
              <a:rPr lang="en-IN" sz="2400" dirty="0"/>
              <a:t> edges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Prove that if G is a tree, then </a:t>
            </a:r>
          </a:p>
          <a:p>
            <a:r>
              <a:rPr lang="en-IN" sz="2400" dirty="0"/>
              <a:t>     </a:t>
            </a:r>
            <a:r>
              <a:rPr lang="en-IN" sz="2400" dirty="0">
                <a:solidFill>
                  <a:schemeClr val="accent1"/>
                </a:solidFill>
              </a:rPr>
              <a:t>m = n-1</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A043F41-D6E9-73E0-44CD-C43412D02813}"/>
                  </a:ext>
                </a:extLst>
              </p14:cNvPr>
              <p14:cNvContentPartPr/>
              <p14:nvPr/>
            </p14:nvContentPartPr>
            <p14:xfrm>
              <a:off x="1677960" y="2370600"/>
              <a:ext cx="10252080" cy="3487680"/>
            </p14:xfrm>
          </p:contentPart>
        </mc:Choice>
        <mc:Fallback xmlns="">
          <p:pic>
            <p:nvPicPr>
              <p:cNvPr id="3" name="Ink 2">
                <a:extLst>
                  <a:ext uri="{FF2B5EF4-FFF2-40B4-BE49-F238E27FC236}">
                    <a16:creationId xmlns:a16="http://schemas.microsoft.com/office/drawing/2014/main" id="{FA043F41-D6E9-73E0-44CD-C43412D02813}"/>
                  </a:ext>
                </a:extLst>
              </p:cNvPr>
              <p:cNvPicPr/>
              <p:nvPr/>
            </p:nvPicPr>
            <p:blipFill>
              <a:blip r:embed="rId4"/>
              <a:stretch>
                <a:fillRect/>
              </a:stretch>
            </p:blipFill>
            <p:spPr>
              <a:xfrm>
                <a:off x="1668600" y="2361240"/>
                <a:ext cx="10270800" cy="3506400"/>
              </a:xfrm>
              <a:prstGeom prst="rect">
                <a:avLst/>
              </a:prstGeom>
            </p:spPr>
          </p:pic>
        </mc:Fallback>
      </mc:AlternateContent>
    </p:spTree>
    <p:extLst>
      <p:ext uri="{BB962C8B-B14F-4D97-AF65-F5344CB8AC3E}">
        <p14:creationId xmlns:p14="http://schemas.microsoft.com/office/powerpoint/2010/main" val="92122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Spanning 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6548284" y="117988"/>
            <a:ext cx="5367803" cy="6370975"/>
          </a:xfrm>
          <a:prstGeom prst="rect">
            <a:avLst/>
          </a:prstGeom>
          <a:noFill/>
        </p:spPr>
        <p:txBody>
          <a:bodyPr wrap="square" rtlCol="0">
            <a:spAutoFit/>
          </a:bodyPr>
          <a:lstStyle/>
          <a:p>
            <a:pPr marL="342900" indent="-342900">
              <a:buFont typeface="Arial" panose="020B0604020202020204" pitchFamily="34" charset="0"/>
              <a:buChar char="•"/>
            </a:pPr>
            <a:r>
              <a:rPr lang="en-IN" sz="2000" dirty="0"/>
              <a:t>Let G be an undirected graph with n vertices and m edges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Prove that if G is a tree, then the statement P(n): m = n-1 holds</a:t>
            </a:r>
          </a:p>
          <a:p>
            <a:endParaRPr lang="en-IN" sz="2000" dirty="0"/>
          </a:p>
          <a:p>
            <a:r>
              <a:rPr lang="en-US" sz="1600" dirty="0"/>
              <a:t>Proof by induction:</a:t>
            </a:r>
          </a:p>
          <a:p>
            <a:r>
              <a:rPr lang="en-US" sz="1600" dirty="0"/>
              <a:t>Base case n = 2</a:t>
            </a:r>
          </a:p>
          <a:p>
            <a:r>
              <a:rPr lang="en-US" sz="1600" dirty="0"/>
              <a:t>Number of edges = 1 == n-1, thus P(2) holds</a:t>
            </a:r>
          </a:p>
          <a:p>
            <a:endParaRPr lang="en-US" sz="1600" dirty="0"/>
          </a:p>
          <a:p>
            <a:r>
              <a:rPr lang="en-US" sz="1600" dirty="0"/>
              <a:t>Show that if P(j) holds for every 2 &lt;= j &lt;= i, P(i+1) also holds</a:t>
            </a:r>
          </a:p>
          <a:p>
            <a:endParaRPr lang="en-US" sz="1600" dirty="0"/>
          </a:p>
          <a:p>
            <a:r>
              <a:rPr lang="en-US" sz="1600" dirty="0"/>
              <a:t>Let’s look at a tree with i+1 vertices</a:t>
            </a:r>
          </a:p>
          <a:p>
            <a:r>
              <a:rPr lang="en-US" sz="1600" dirty="0"/>
              <a:t>Because a tree has no cycle, it must have a leaf node</a:t>
            </a:r>
          </a:p>
          <a:p>
            <a:endParaRPr lang="en-US" sz="1600" dirty="0"/>
          </a:p>
          <a:p>
            <a:r>
              <a:rPr lang="en-US" sz="1600" dirty="0"/>
              <a:t>After removing the leaf node, the rest of the tree with </a:t>
            </a:r>
            <a:r>
              <a:rPr lang="en-US" sz="1600" dirty="0" err="1"/>
              <a:t>i</a:t>
            </a:r>
            <a:r>
              <a:rPr lang="en-US" sz="1600" dirty="0"/>
              <a:t> vertices is still going to be all connected</a:t>
            </a:r>
          </a:p>
          <a:p>
            <a:endParaRPr lang="en-US" sz="1600" dirty="0"/>
          </a:p>
          <a:p>
            <a:r>
              <a:rPr lang="en-US" sz="1600" dirty="0"/>
              <a:t>The number of edges in the disconnected tree with </a:t>
            </a:r>
            <a:r>
              <a:rPr lang="en-US" sz="1600" dirty="0" err="1"/>
              <a:t>i</a:t>
            </a:r>
            <a:r>
              <a:rPr lang="en-US" sz="1600" dirty="0"/>
              <a:t> vertices is i-1 because P(</a:t>
            </a:r>
            <a:r>
              <a:rPr lang="en-US" sz="1600" dirty="0" err="1"/>
              <a:t>i</a:t>
            </a:r>
            <a:r>
              <a:rPr lang="en-US" sz="1600" dirty="0"/>
              <a:t>) holds</a:t>
            </a:r>
          </a:p>
          <a:p>
            <a:r>
              <a:rPr lang="en-US" sz="1600" dirty="0"/>
              <a:t>After adding the leaf node back, the number of edges in the tree with i+1 vertices is </a:t>
            </a:r>
            <a:r>
              <a:rPr lang="en-US" sz="1600" dirty="0" err="1"/>
              <a:t>i</a:t>
            </a:r>
            <a:endParaRPr lang="en-US" sz="1600" dirty="0"/>
          </a:p>
          <a:p>
            <a:r>
              <a:rPr lang="en-US" sz="1600" dirty="0"/>
              <a:t>Thus P(i+1) also holds.</a:t>
            </a:r>
          </a:p>
          <a:p>
            <a:r>
              <a:rPr lang="en-US" sz="1600" dirty="0"/>
              <a:t>Hence proved by induction.</a:t>
            </a:r>
          </a:p>
        </p:txBody>
      </p:sp>
    </p:spTree>
    <p:extLst>
      <p:ext uri="{BB962C8B-B14F-4D97-AF65-F5344CB8AC3E}">
        <p14:creationId xmlns:p14="http://schemas.microsoft.com/office/powerpoint/2010/main" val="305579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2462-168A-7964-3A68-61EED04E4323}"/>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33588D9E-BEEF-0DBA-5C82-C64615413EB8}"/>
              </a:ext>
            </a:extLst>
          </p:cNvPr>
          <p:cNvSpPr>
            <a:spLocks noGrp="1"/>
          </p:cNvSpPr>
          <p:nvPr>
            <p:ph idx="1"/>
          </p:nvPr>
        </p:nvSpPr>
        <p:spPr/>
        <p:txBody>
          <a:bodyPr/>
          <a:lstStyle/>
          <a:p>
            <a:r>
              <a:rPr lang="en-US" dirty="0"/>
              <a:t>Graphs</a:t>
            </a:r>
          </a:p>
          <a:p>
            <a:r>
              <a:rPr lang="en-US" dirty="0"/>
              <a:t>BFS</a:t>
            </a:r>
          </a:p>
        </p:txBody>
      </p:sp>
    </p:spTree>
    <p:extLst>
      <p:ext uri="{BB962C8B-B14F-4D97-AF65-F5344CB8AC3E}">
        <p14:creationId xmlns:p14="http://schemas.microsoft.com/office/powerpoint/2010/main" val="403603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Spanning 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t>Let G be an undirected graph with n vertices and m edges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Prove that if G is connected, then </a:t>
            </a:r>
          </a:p>
          <a:p>
            <a:r>
              <a:rPr lang="en-IN" sz="2400" dirty="0"/>
              <a:t>     m &gt;= n-1</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1CA2A92-C60B-06D7-7580-40306D683A6B}"/>
                  </a:ext>
                </a:extLst>
              </p14:cNvPr>
              <p14:cNvContentPartPr/>
              <p14:nvPr/>
            </p14:nvContentPartPr>
            <p14:xfrm>
              <a:off x="7740000" y="2337480"/>
              <a:ext cx="4254120" cy="2413080"/>
            </p14:xfrm>
          </p:contentPart>
        </mc:Choice>
        <mc:Fallback xmlns="">
          <p:pic>
            <p:nvPicPr>
              <p:cNvPr id="3" name="Ink 2">
                <a:extLst>
                  <a:ext uri="{FF2B5EF4-FFF2-40B4-BE49-F238E27FC236}">
                    <a16:creationId xmlns:a16="http://schemas.microsoft.com/office/drawing/2014/main" id="{E1CA2A92-C60B-06D7-7580-40306D683A6B}"/>
                  </a:ext>
                </a:extLst>
              </p:cNvPr>
              <p:cNvPicPr/>
              <p:nvPr/>
            </p:nvPicPr>
            <p:blipFill>
              <a:blip r:embed="rId4"/>
              <a:stretch>
                <a:fillRect/>
              </a:stretch>
            </p:blipFill>
            <p:spPr>
              <a:xfrm>
                <a:off x="7730640" y="2328120"/>
                <a:ext cx="4272840" cy="2431800"/>
              </a:xfrm>
              <a:prstGeom prst="rect">
                <a:avLst/>
              </a:prstGeom>
            </p:spPr>
          </p:pic>
        </mc:Fallback>
      </mc:AlternateContent>
    </p:spTree>
    <p:extLst>
      <p:ext uri="{BB962C8B-B14F-4D97-AF65-F5344CB8AC3E}">
        <p14:creationId xmlns:p14="http://schemas.microsoft.com/office/powerpoint/2010/main" val="5777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Spanning tree</a:t>
            </a:r>
          </a:p>
        </p:txBody>
      </p:sp>
      <p:sp>
        <p:nvSpPr>
          <p:cNvPr id="4" name="Oval 3">
            <a:extLst>
              <a:ext uri="{FF2B5EF4-FFF2-40B4-BE49-F238E27FC236}">
                <a16:creationId xmlns:a16="http://schemas.microsoft.com/office/drawing/2014/main" id="{9CA0BA7C-403E-EE4E-C4DA-D879C7154E90}"/>
              </a:ext>
            </a:extLst>
          </p:cNvPr>
          <p:cNvSpPr/>
          <p:nvPr/>
        </p:nvSpPr>
        <p:spPr>
          <a:xfrm>
            <a:off x="452282"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2433485"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452281"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2423653"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4424521"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781662"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1111042"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1014569"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3092246"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6319085" y="39329"/>
            <a:ext cx="5646774" cy="6740307"/>
          </a:xfrm>
          <a:prstGeom prst="rect">
            <a:avLst/>
          </a:prstGeom>
          <a:noFill/>
        </p:spPr>
        <p:txBody>
          <a:bodyPr wrap="square" rtlCol="0">
            <a:spAutoFit/>
          </a:bodyPr>
          <a:lstStyle/>
          <a:p>
            <a:pPr marL="342900" indent="-342900">
              <a:buFont typeface="Arial" panose="020B0604020202020204" pitchFamily="34" charset="0"/>
              <a:buChar char="•"/>
            </a:pPr>
            <a:r>
              <a:rPr lang="en-IN" sz="2400" dirty="0"/>
              <a:t>Let G be an undirected graph with n vertices and m edges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Prove that if G is connected, then </a:t>
            </a:r>
          </a:p>
          <a:p>
            <a:r>
              <a:rPr lang="en-IN" sz="2400" dirty="0"/>
              <a:t>     m &gt;= n-1</a:t>
            </a:r>
          </a:p>
          <a:p>
            <a:endParaRPr lang="en-IN" sz="2400" dirty="0"/>
          </a:p>
          <a:p>
            <a:r>
              <a:rPr lang="en-US" dirty="0"/>
              <a:t>Proof by contradiction:</a:t>
            </a:r>
          </a:p>
          <a:p>
            <a:r>
              <a:rPr lang="en-US" dirty="0"/>
              <a:t>Let’s assume that G is connected if m &lt; n-1</a:t>
            </a:r>
          </a:p>
          <a:p>
            <a:r>
              <a:rPr lang="en-US" dirty="0"/>
              <a:t>G can’t be a tree because the number of edges in a tree with n vertices is n-1, as proved earlier</a:t>
            </a:r>
          </a:p>
          <a:p>
            <a:r>
              <a:rPr lang="en-US" dirty="0"/>
              <a:t>It means that G has cycles</a:t>
            </a:r>
          </a:p>
          <a:p>
            <a:r>
              <a:rPr lang="en-US" dirty="0"/>
              <a:t>We can remove cycles from G while keeping it connected</a:t>
            </a:r>
          </a:p>
          <a:p>
            <a:endParaRPr lang="en-US" dirty="0"/>
          </a:p>
          <a:p>
            <a:r>
              <a:rPr lang="en-US" dirty="0"/>
              <a:t>If we remove all cycles while keeping the graph connected, it becomes a tree</a:t>
            </a:r>
          </a:p>
          <a:p>
            <a:endParaRPr lang="en-US" dirty="0"/>
          </a:p>
          <a:p>
            <a:r>
              <a:rPr lang="en-US" dirty="0"/>
              <a:t>The number of edges after removing the cycles is less than m, and thus less than n-1</a:t>
            </a:r>
          </a:p>
          <a:p>
            <a:endParaRPr lang="en-US" dirty="0"/>
          </a:p>
          <a:p>
            <a:r>
              <a:rPr lang="en-US" dirty="0"/>
              <a:t>However, the number of nodes in a tree must be n-1</a:t>
            </a:r>
          </a:p>
          <a:p>
            <a:endParaRPr lang="en-US" dirty="0"/>
          </a:p>
          <a:p>
            <a:r>
              <a:rPr lang="en-US" dirty="0"/>
              <a:t>Hence, proved by contradiction. </a:t>
            </a:r>
            <a:endParaRPr lang="en-IN" dirty="0"/>
          </a:p>
        </p:txBody>
      </p:sp>
    </p:spTree>
    <p:extLst>
      <p:ext uri="{BB962C8B-B14F-4D97-AF65-F5344CB8AC3E}">
        <p14:creationId xmlns:p14="http://schemas.microsoft.com/office/powerpoint/2010/main" val="147631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Spanning 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t>Let G be an undirected graph with n vertices and m edges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Prove that if G is forest, then </a:t>
            </a:r>
          </a:p>
          <a:p>
            <a:r>
              <a:rPr lang="en-IN" sz="2400" dirty="0"/>
              <a:t>     m &lt;= n-1</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E6D0B73-5132-4AA8-8FDE-C70C2C019357}"/>
                  </a:ext>
                </a:extLst>
              </p14:cNvPr>
              <p14:cNvContentPartPr/>
              <p14:nvPr/>
            </p14:nvContentPartPr>
            <p14:xfrm>
              <a:off x="7861320" y="2379600"/>
              <a:ext cx="4148280" cy="1569240"/>
            </p14:xfrm>
          </p:contentPart>
        </mc:Choice>
        <mc:Fallback xmlns="">
          <p:pic>
            <p:nvPicPr>
              <p:cNvPr id="3" name="Ink 2">
                <a:extLst>
                  <a:ext uri="{FF2B5EF4-FFF2-40B4-BE49-F238E27FC236}">
                    <a16:creationId xmlns:a16="http://schemas.microsoft.com/office/drawing/2014/main" id="{2E6D0B73-5132-4AA8-8FDE-C70C2C019357}"/>
                  </a:ext>
                </a:extLst>
              </p:cNvPr>
              <p:cNvPicPr/>
              <p:nvPr/>
            </p:nvPicPr>
            <p:blipFill>
              <a:blip r:embed="rId4"/>
              <a:stretch>
                <a:fillRect/>
              </a:stretch>
            </p:blipFill>
            <p:spPr>
              <a:xfrm>
                <a:off x="7851960" y="2370240"/>
                <a:ext cx="4167000" cy="1587960"/>
              </a:xfrm>
              <a:prstGeom prst="rect">
                <a:avLst/>
              </a:prstGeom>
            </p:spPr>
          </p:pic>
        </mc:Fallback>
      </mc:AlternateContent>
    </p:spTree>
    <p:extLst>
      <p:ext uri="{BB962C8B-B14F-4D97-AF65-F5344CB8AC3E}">
        <p14:creationId xmlns:p14="http://schemas.microsoft.com/office/powerpoint/2010/main" val="3277666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Spanning tree</a:t>
            </a:r>
          </a:p>
        </p:txBody>
      </p:sp>
      <p:sp>
        <p:nvSpPr>
          <p:cNvPr id="4" name="Oval 3">
            <a:extLst>
              <a:ext uri="{FF2B5EF4-FFF2-40B4-BE49-F238E27FC236}">
                <a16:creationId xmlns:a16="http://schemas.microsoft.com/office/drawing/2014/main" id="{9CA0BA7C-403E-EE4E-C4DA-D879C7154E90}"/>
              </a:ext>
            </a:extLst>
          </p:cNvPr>
          <p:cNvSpPr/>
          <p:nvPr/>
        </p:nvSpPr>
        <p:spPr>
          <a:xfrm>
            <a:off x="973394"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2954597"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973393"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2944765"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4945633"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302774"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1632154"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1535681"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3613358"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5958348" y="68823"/>
            <a:ext cx="5957739" cy="6432530"/>
          </a:xfrm>
          <a:prstGeom prst="rect">
            <a:avLst/>
          </a:prstGeom>
          <a:noFill/>
        </p:spPr>
        <p:txBody>
          <a:bodyPr wrap="square" rtlCol="0">
            <a:spAutoFit/>
          </a:bodyPr>
          <a:lstStyle/>
          <a:p>
            <a:pPr marL="342900" indent="-342900">
              <a:buFont typeface="Arial" panose="020B0604020202020204" pitchFamily="34" charset="0"/>
              <a:buChar char="•"/>
            </a:pPr>
            <a:r>
              <a:rPr lang="en-IN" sz="2000" dirty="0"/>
              <a:t>Let G be an undirected graph with n vertices and m edges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Prove that if G is forest, then </a:t>
            </a:r>
          </a:p>
          <a:p>
            <a:r>
              <a:rPr lang="en-IN" sz="2000" dirty="0"/>
              <a:t>     m &lt;= n-1</a:t>
            </a:r>
          </a:p>
          <a:p>
            <a:endParaRPr lang="en-IN" sz="2400" dirty="0"/>
          </a:p>
          <a:p>
            <a:r>
              <a:rPr lang="en-US" sz="1600" dirty="0"/>
              <a:t>Proof by contradiction:</a:t>
            </a:r>
          </a:p>
          <a:p>
            <a:r>
              <a:rPr lang="en-US" sz="1600" dirty="0"/>
              <a:t>Let’s assume that G is a forest if m &gt; n-1</a:t>
            </a:r>
          </a:p>
          <a:p>
            <a:r>
              <a:rPr lang="en-US" sz="1600" dirty="0"/>
              <a:t>Let’s say the forest contains only one tree</a:t>
            </a:r>
          </a:p>
          <a:p>
            <a:r>
              <a:rPr lang="en-US" sz="1600" dirty="0"/>
              <a:t>The assumption doesn’t hold because a tree has n-1 nodes</a:t>
            </a:r>
          </a:p>
          <a:p>
            <a:endParaRPr lang="en-US" sz="1600" dirty="0"/>
          </a:p>
          <a:p>
            <a:r>
              <a:rPr lang="en-US" sz="1600" dirty="0"/>
              <a:t>If the forest contains two trees</a:t>
            </a:r>
          </a:p>
          <a:p>
            <a:r>
              <a:rPr lang="en-US" sz="1600" dirty="0"/>
              <a:t>We can make the forest a tree by adding an edge between both trees</a:t>
            </a:r>
          </a:p>
          <a:p>
            <a:r>
              <a:rPr lang="en-US" sz="1600" dirty="0"/>
              <a:t>Therefore, the total number of edges in the final tree is m+1, i.e., greater than n-1</a:t>
            </a:r>
          </a:p>
          <a:p>
            <a:r>
              <a:rPr lang="en-US" sz="1600" dirty="0"/>
              <a:t>But the number of nodes in a tree is n-1. Therefore the assumption doesn’t hold for a forest with two trees.</a:t>
            </a:r>
          </a:p>
          <a:p>
            <a:endParaRPr lang="en-US" sz="1600" dirty="0"/>
          </a:p>
          <a:p>
            <a:r>
              <a:rPr lang="en-US" sz="1600" dirty="0"/>
              <a:t>Let’s say there are k trees in the forest, where k &gt;= 2. We can combine all trees to create one tree by adding k-1 additional edges.</a:t>
            </a:r>
          </a:p>
          <a:p>
            <a:r>
              <a:rPr lang="en-US" sz="1600" dirty="0"/>
              <a:t>Therefore, the number of edges in the final tree is m+k-1, which is greater than n-1.</a:t>
            </a:r>
          </a:p>
          <a:p>
            <a:r>
              <a:rPr lang="en-US" sz="1600" dirty="0"/>
              <a:t>However, the number of nodes in a tree is n-1 </a:t>
            </a:r>
          </a:p>
          <a:p>
            <a:r>
              <a:rPr lang="en-US" sz="1600" dirty="0"/>
              <a:t>Hence proved by contradiction.</a:t>
            </a:r>
          </a:p>
        </p:txBody>
      </p:sp>
    </p:spTree>
    <p:extLst>
      <p:ext uri="{BB962C8B-B14F-4D97-AF65-F5344CB8AC3E}">
        <p14:creationId xmlns:p14="http://schemas.microsoft.com/office/powerpoint/2010/main" val="177447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CCCC-0DF8-ED6A-F9C2-406BF3667A25}"/>
              </a:ext>
            </a:extLst>
          </p:cNvPr>
          <p:cNvSpPr>
            <a:spLocks noGrp="1"/>
          </p:cNvSpPr>
          <p:nvPr>
            <p:ph type="title"/>
          </p:nvPr>
        </p:nvSpPr>
        <p:spPr/>
        <p:txBody>
          <a:bodyPr/>
          <a:lstStyle/>
          <a:p>
            <a:r>
              <a:rPr lang="en-IN" dirty="0"/>
              <a:t>Terminology</a:t>
            </a:r>
          </a:p>
        </p:txBody>
      </p:sp>
      <p:sp>
        <p:nvSpPr>
          <p:cNvPr id="3" name="Content Placeholder 2">
            <a:extLst>
              <a:ext uri="{FF2B5EF4-FFF2-40B4-BE49-F238E27FC236}">
                <a16:creationId xmlns:a16="http://schemas.microsoft.com/office/drawing/2014/main" id="{6D77B603-D698-2DCE-54CB-592CB19F2B9A}"/>
              </a:ext>
            </a:extLst>
          </p:cNvPr>
          <p:cNvSpPr>
            <a:spLocks noGrp="1"/>
          </p:cNvSpPr>
          <p:nvPr>
            <p:ph idx="1"/>
          </p:nvPr>
        </p:nvSpPr>
        <p:spPr/>
        <p:txBody>
          <a:bodyPr/>
          <a:lstStyle/>
          <a:p>
            <a:r>
              <a:rPr lang="en-IN" dirty="0"/>
              <a:t>For a graph G = (V, E), we will use |V| for number of vertices and |E| for number of edges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6448A96-F840-5090-898C-36D545A677DD}"/>
                  </a:ext>
                </a:extLst>
              </p14:cNvPr>
              <p14:cNvContentPartPr/>
              <p14:nvPr/>
            </p14:nvContentPartPr>
            <p14:xfrm>
              <a:off x="5922000" y="2277000"/>
              <a:ext cx="4921560" cy="84600"/>
            </p14:xfrm>
          </p:contentPart>
        </mc:Choice>
        <mc:Fallback xmlns="">
          <p:pic>
            <p:nvPicPr>
              <p:cNvPr id="4" name="Ink 3">
                <a:extLst>
                  <a:ext uri="{FF2B5EF4-FFF2-40B4-BE49-F238E27FC236}">
                    <a16:creationId xmlns:a16="http://schemas.microsoft.com/office/drawing/2014/main" id="{66448A96-F840-5090-898C-36D545A677DD}"/>
                  </a:ext>
                </a:extLst>
              </p:cNvPr>
              <p:cNvPicPr/>
              <p:nvPr/>
            </p:nvPicPr>
            <p:blipFill>
              <a:blip r:embed="rId3"/>
              <a:stretch>
                <a:fillRect/>
              </a:stretch>
            </p:blipFill>
            <p:spPr>
              <a:xfrm>
                <a:off x="5912640" y="2267640"/>
                <a:ext cx="4940280" cy="103320"/>
              </a:xfrm>
              <a:prstGeom prst="rect">
                <a:avLst/>
              </a:prstGeom>
            </p:spPr>
          </p:pic>
        </mc:Fallback>
      </mc:AlternateContent>
    </p:spTree>
    <p:extLst>
      <p:ext uri="{BB962C8B-B14F-4D97-AF65-F5344CB8AC3E}">
        <p14:creationId xmlns:p14="http://schemas.microsoft.com/office/powerpoint/2010/main" val="2254001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Terminology (directed graph)</a:t>
            </a:r>
          </a:p>
        </p:txBody>
      </p:sp>
      <p:sp>
        <p:nvSpPr>
          <p:cNvPr id="16" name="TextBox 15">
            <a:extLst>
              <a:ext uri="{FF2B5EF4-FFF2-40B4-BE49-F238E27FC236}">
                <a16:creationId xmlns:a16="http://schemas.microsoft.com/office/drawing/2014/main" id="{5C085094-AC2E-E7C4-91EE-37639A3ED81B}"/>
              </a:ext>
            </a:extLst>
          </p:cNvPr>
          <p:cNvSpPr txBox="1"/>
          <p:nvPr/>
        </p:nvSpPr>
        <p:spPr>
          <a:xfrm>
            <a:off x="7030067" y="1445342"/>
            <a:ext cx="4886020"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accent1"/>
                </a:solidFill>
              </a:rPr>
              <a:t>origin</a:t>
            </a:r>
            <a:r>
              <a:rPr lang="en-IN" sz="2400" dirty="0"/>
              <a:t> and </a:t>
            </a:r>
            <a:r>
              <a:rPr lang="en-IN" sz="2400" dirty="0">
                <a:solidFill>
                  <a:schemeClr val="accent1"/>
                </a:solidFill>
              </a:rPr>
              <a:t>destination</a:t>
            </a:r>
            <a:r>
              <a:rPr lang="en-IN" sz="2400" dirty="0"/>
              <a:t> of an edge</a:t>
            </a:r>
          </a:p>
          <a:p>
            <a:pPr marL="342900" indent="-342900">
              <a:buFont typeface="Arial" panose="020B0604020202020204" pitchFamily="34" charset="0"/>
              <a:buChar char="•"/>
            </a:pPr>
            <a:r>
              <a:rPr lang="en-IN" sz="2400" dirty="0">
                <a:solidFill>
                  <a:schemeClr val="accent1"/>
                </a:solidFill>
              </a:rPr>
              <a:t>Incoming edges </a:t>
            </a:r>
            <a:r>
              <a:rPr lang="en-IN" sz="2400" dirty="0"/>
              <a:t>of a vertex v</a:t>
            </a:r>
          </a:p>
          <a:p>
            <a:pPr marL="800100" lvl="1" indent="-342900">
              <a:buFont typeface="Arial" panose="020B0604020202020204" pitchFamily="34" charset="0"/>
              <a:buChar char="•"/>
            </a:pPr>
            <a:r>
              <a:rPr lang="en-IN" sz="2400" dirty="0"/>
              <a:t>all edges whose destination is v</a:t>
            </a:r>
          </a:p>
          <a:p>
            <a:pPr marL="342900" indent="-342900">
              <a:buFont typeface="Arial" panose="020B0604020202020204" pitchFamily="34" charset="0"/>
              <a:buChar char="•"/>
            </a:pPr>
            <a:r>
              <a:rPr lang="en-IN" sz="2400" dirty="0">
                <a:solidFill>
                  <a:schemeClr val="accent1"/>
                </a:solidFill>
              </a:rPr>
              <a:t>Outgoing edges </a:t>
            </a:r>
            <a:r>
              <a:rPr lang="en-IN" sz="2400" dirty="0"/>
              <a:t>of a vertex v</a:t>
            </a:r>
          </a:p>
          <a:p>
            <a:pPr marL="800100" lvl="1" indent="-342900">
              <a:buFont typeface="Arial" panose="020B0604020202020204" pitchFamily="34" charset="0"/>
              <a:buChar char="•"/>
            </a:pPr>
            <a:r>
              <a:rPr lang="en-IN" sz="2400" dirty="0"/>
              <a:t>all edges whose origin is v</a:t>
            </a:r>
          </a:p>
          <a:p>
            <a:pPr marL="342900" indent="-342900">
              <a:buFont typeface="Arial" panose="020B0604020202020204" pitchFamily="34" charset="0"/>
              <a:buChar char="•"/>
            </a:pPr>
            <a:r>
              <a:rPr lang="en-IN" sz="2400" dirty="0">
                <a:solidFill>
                  <a:schemeClr val="accent1"/>
                </a:solidFill>
              </a:rPr>
              <a:t>in-degree</a:t>
            </a:r>
            <a:r>
              <a:rPr lang="en-IN" sz="2400" dirty="0"/>
              <a:t> </a:t>
            </a:r>
          </a:p>
          <a:p>
            <a:pPr marL="800100" lvl="1" indent="-342900">
              <a:buFont typeface="Arial" panose="020B0604020202020204" pitchFamily="34" charset="0"/>
              <a:buChar char="•"/>
            </a:pPr>
            <a:r>
              <a:rPr lang="en-IN" sz="2400" dirty="0"/>
              <a:t>number of incoming edges</a:t>
            </a:r>
          </a:p>
          <a:p>
            <a:pPr marL="342900" indent="-342900">
              <a:buFont typeface="Arial" panose="020B0604020202020204" pitchFamily="34" charset="0"/>
              <a:buChar char="•"/>
            </a:pPr>
            <a:r>
              <a:rPr lang="en-IN" sz="2400" dirty="0">
                <a:solidFill>
                  <a:schemeClr val="accent1"/>
                </a:solidFill>
              </a:rPr>
              <a:t>out-degree</a:t>
            </a:r>
          </a:p>
          <a:p>
            <a:pPr marL="800100" lvl="1" indent="-342900">
              <a:buFont typeface="Arial" panose="020B0604020202020204" pitchFamily="34" charset="0"/>
              <a:buChar char="•"/>
            </a:pPr>
            <a:r>
              <a:rPr lang="en-IN" sz="2400" dirty="0"/>
              <a:t>number of outgoing edges</a:t>
            </a:r>
          </a:p>
        </p:txBody>
      </p:sp>
      <p:sp>
        <p:nvSpPr>
          <p:cNvPr id="17" name="Oval 16">
            <a:extLst>
              <a:ext uri="{FF2B5EF4-FFF2-40B4-BE49-F238E27FC236}">
                <a16:creationId xmlns:a16="http://schemas.microsoft.com/office/drawing/2014/main" id="{22D52170-F797-FA4F-6690-B2F7005AA42C}"/>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8" name="Oval 17">
            <a:extLst>
              <a:ext uri="{FF2B5EF4-FFF2-40B4-BE49-F238E27FC236}">
                <a16:creationId xmlns:a16="http://schemas.microsoft.com/office/drawing/2014/main" id="{690BFB47-09C3-B219-86B7-567CEC4A5B1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9" name="Oval 18">
            <a:extLst>
              <a:ext uri="{FF2B5EF4-FFF2-40B4-BE49-F238E27FC236}">
                <a16:creationId xmlns:a16="http://schemas.microsoft.com/office/drawing/2014/main" id="{CED13067-38D2-A909-AEE8-CDF0D8DD62E0}"/>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20" name="Oval 19">
            <a:extLst>
              <a:ext uri="{FF2B5EF4-FFF2-40B4-BE49-F238E27FC236}">
                <a16:creationId xmlns:a16="http://schemas.microsoft.com/office/drawing/2014/main" id="{E870C02F-F38C-26BA-F205-8D65539722D0}"/>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1" name="Oval 20">
            <a:extLst>
              <a:ext uri="{FF2B5EF4-FFF2-40B4-BE49-F238E27FC236}">
                <a16:creationId xmlns:a16="http://schemas.microsoft.com/office/drawing/2014/main" id="{615E34B0-5CD6-B4DA-10C1-57AA867A891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22" name="Oval 21">
            <a:extLst>
              <a:ext uri="{FF2B5EF4-FFF2-40B4-BE49-F238E27FC236}">
                <a16:creationId xmlns:a16="http://schemas.microsoft.com/office/drawing/2014/main" id="{FAF13510-C906-F652-CB69-F355CF83DF40}"/>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23" name="Straight Arrow Connector 22">
            <a:extLst>
              <a:ext uri="{FF2B5EF4-FFF2-40B4-BE49-F238E27FC236}">
                <a16:creationId xmlns:a16="http://schemas.microsoft.com/office/drawing/2014/main" id="{1A8A300D-90D8-399C-BD12-84DC001BC714}"/>
              </a:ext>
            </a:extLst>
          </p:cNvPr>
          <p:cNvCxnSpPr>
            <a:stCxn id="17" idx="6"/>
            <a:endCxn id="18"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2B8180-4623-B599-FBF1-EF70A721C253}"/>
              </a:ext>
            </a:extLst>
          </p:cNvPr>
          <p:cNvCxnSpPr>
            <a:stCxn id="17" idx="4"/>
            <a:endCxn id="19"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557BF7-9422-E9F1-C8CF-2B2C5013CF80}"/>
              </a:ext>
            </a:extLst>
          </p:cNvPr>
          <p:cNvCxnSpPr>
            <a:stCxn id="19" idx="7"/>
            <a:endCxn id="18"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0E2EE4-7FCE-D015-97F9-37C0C0F00B5A}"/>
              </a:ext>
            </a:extLst>
          </p:cNvPr>
          <p:cNvCxnSpPr>
            <a:stCxn id="20" idx="2"/>
            <a:endCxn id="19"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5AB432F-020B-7334-5A05-42AD812C8DB5}"/>
              </a:ext>
            </a:extLst>
          </p:cNvPr>
          <p:cNvCxnSpPr>
            <a:stCxn id="18" idx="4"/>
            <a:endCxn id="20"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96517D2-EADD-9919-B757-53D350060416}"/>
              </a:ext>
            </a:extLst>
          </p:cNvPr>
          <p:cNvCxnSpPr>
            <a:stCxn id="21" idx="3"/>
            <a:endCxn id="20"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82EA1C1-FC6D-1A30-62B8-16BF72FE5014}"/>
              </a:ext>
            </a:extLst>
          </p:cNvPr>
          <p:cNvCxnSpPr>
            <a:stCxn id="21" idx="4"/>
            <a:endCxn id="22"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3A4F491-1775-81FC-D00B-0481E523B21E}"/>
              </a:ext>
            </a:extLst>
          </p:cNvPr>
          <p:cNvCxnSpPr>
            <a:stCxn id="22" idx="2"/>
            <a:endCxn id="20" idx="6"/>
          </p:cNvCxnSpPr>
          <p:nvPr/>
        </p:nvCxnSpPr>
        <p:spPr>
          <a:xfrm flipH="1" flipV="1">
            <a:off x="4183629" y="4232786"/>
            <a:ext cx="1347023" cy="2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F6CF513-5F21-DE6D-DA9C-930303DC6062}"/>
                  </a:ext>
                </a:extLst>
              </p14:cNvPr>
              <p14:cNvContentPartPr/>
              <p14:nvPr/>
            </p14:nvContentPartPr>
            <p14:xfrm>
              <a:off x="753840" y="1841760"/>
              <a:ext cx="10170720" cy="3587400"/>
            </p14:xfrm>
          </p:contentPart>
        </mc:Choice>
        <mc:Fallback xmlns="">
          <p:pic>
            <p:nvPicPr>
              <p:cNvPr id="3" name="Ink 2">
                <a:extLst>
                  <a:ext uri="{FF2B5EF4-FFF2-40B4-BE49-F238E27FC236}">
                    <a16:creationId xmlns:a16="http://schemas.microsoft.com/office/drawing/2014/main" id="{0F6CF513-5F21-DE6D-DA9C-930303DC6062}"/>
                  </a:ext>
                </a:extLst>
              </p:cNvPr>
              <p:cNvPicPr/>
              <p:nvPr/>
            </p:nvPicPr>
            <p:blipFill>
              <a:blip r:embed="rId4"/>
              <a:stretch>
                <a:fillRect/>
              </a:stretch>
            </p:blipFill>
            <p:spPr>
              <a:xfrm>
                <a:off x="744480" y="1832400"/>
                <a:ext cx="10189440" cy="3606120"/>
              </a:xfrm>
              <a:prstGeom prst="rect">
                <a:avLst/>
              </a:prstGeom>
            </p:spPr>
          </p:pic>
        </mc:Fallback>
      </mc:AlternateContent>
    </p:spTree>
    <p:extLst>
      <p:ext uri="{BB962C8B-B14F-4D97-AF65-F5344CB8AC3E}">
        <p14:creationId xmlns:p14="http://schemas.microsoft.com/office/powerpoint/2010/main" val="3635002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Terminology (directed graph)</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C085094-AC2E-E7C4-91EE-37639A3ED81B}"/>
                  </a:ext>
                </a:extLst>
              </p:cNvPr>
              <p:cNvSpPr txBox="1"/>
              <p:nvPr/>
            </p:nvSpPr>
            <p:spPr>
              <a:xfrm>
                <a:off x="7030067" y="1445342"/>
                <a:ext cx="4886020" cy="9886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IN" sz="2400" i="1" smtClean="0">
                              <a:solidFill>
                                <a:schemeClr val="accent1"/>
                              </a:solidFill>
                              <a:latin typeface="Cambria Math" panose="02040503050406030204" pitchFamily="18" charset="0"/>
                            </a:rPr>
                          </m:ctrlPr>
                        </m:naryPr>
                        <m:sub>
                          <m:r>
                            <m:rPr>
                              <m:brk m:alnAt="7"/>
                            </m:rPr>
                            <a:rPr lang="en-IN" sz="2400" b="0" i="1" smtClean="0">
                              <a:solidFill>
                                <a:schemeClr val="accent1"/>
                              </a:solidFill>
                              <a:latin typeface="Cambria Math" panose="02040503050406030204" pitchFamily="18" charset="0"/>
                            </a:rPr>
                            <m:t>𝑣</m:t>
                          </m:r>
                          <m:r>
                            <a:rPr lang="en-IN" sz="2400" b="0" i="1" smtClean="0">
                              <a:solidFill>
                                <a:schemeClr val="accent1"/>
                              </a:solidFill>
                              <a:latin typeface="Cambria Math" panose="02040503050406030204" pitchFamily="18" charset="0"/>
                            </a:rPr>
                            <m:t>∈</m:t>
                          </m:r>
                          <m:r>
                            <a:rPr lang="en-IN" sz="2400" b="0" i="1" smtClean="0">
                              <a:solidFill>
                                <a:schemeClr val="accent1"/>
                              </a:solidFill>
                              <a:latin typeface="Cambria Math" panose="02040503050406030204" pitchFamily="18" charset="0"/>
                            </a:rPr>
                            <m:t>𝑉</m:t>
                          </m:r>
                        </m:sub>
                        <m:sup/>
                        <m:e>
                          <m:r>
                            <a:rPr lang="en-IN" sz="2400" b="0" i="1" smtClean="0">
                              <a:solidFill>
                                <a:schemeClr val="accent1"/>
                              </a:solidFill>
                              <a:latin typeface="Cambria Math" panose="02040503050406030204" pitchFamily="18" charset="0"/>
                            </a:rPr>
                            <m:t>𝑖𝑛</m:t>
                          </m:r>
                          <m:r>
                            <a:rPr lang="en-IN" sz="2400" b="0" i="1" smtClean="0">
                              <a:solidFill>
                                <a:schemeClr val="accent1"/>
                              </a:solidFill>
                              <a:latin typeface="Cambria Math" panose="02040503050406030204" pitchFamily="18" charset="0"/>
                            </a:rPr>
                            <m:t>_</m:t>
                          </m:r>
                          <m:r>
                            <a:rPr lang="en-IN" sz="2400" b="0" i="1" smtClean="0">
                              <a:solidFill>
                                <a:schemeClr val="accent1"/>
                              </a:solidFill>
                              <a:latin typeface="Cambria Math" panose="02040503050406030204" pitchFamily="18" charset="0"/>
                            </a:rPr>
                            <m:t>𝑑𝑒𝑔𝑟𝑒𝑒</m:t>
                          </m:r>
                          <m:d>
                            <m:dPr>
                              <m:ctrlPr>
                                <a:rPr lang="en-IN" sz="2400" b="0" i="1" smtClean="0">
                                  <a:solidFill>
                                    <a:schemeClr val="accent1"/>
                                  </a:solidFill>
                                  <a:latin typeface="Cambria Math" panose="02040503050406030204" pitchFamily="18" charset="0"/>
                                </a:rPr>
                              </m:ctrlPr>
                            </m:dPr>
                            <m:e>
                              <m:r>
                                <a:rPr lang="en-IN" sz="2400" b="0" i="1" smtClean="0">
                                  <a:solidFill>
                                    <a:schemeClr val="accent1"/>
                                  </a:solidFill>
                                  <a:latin typeface="Cambria Math" panose="02040503050406030204" pitchFamily="18" charset="0"/>
                                </a:rPr>
                                <m:t>𝑣</m:t>
                              </m:r>
                            </m:e>
                          </m:d>
                          <m:r>
                            <a:rPr lang="en-IN" sz="2400" b="0" i="1" smtClean="0">
                              <a:solidFill>
                                <a:schemeClr val="accent1"/>
                              </a:solidFill>
                              <a:latin typeface="Cambria Math" panose="02040503050406030204" pitchFamily="18" charset="0"/>
                            </a:rPr>
                            <m:t>=</m:t>
                          </m:r>
                        </m:e>
                      </m:nary>
                    </m:oMath>
                  </m:oMathPara>
                </a14:m>
                <a:endParaRPr lang="en-IN" sz="2400" dirty="0"/>
              </a:p>
            </p:txBody>
          </p:sp>
        </mc:Choice>
        <mc:Fallback xmlns="">
          <p:sp>
            <p:nvSpPr>
              <p:cNvPr id="16" name="TextBox 15">
                <a:extLst>
                  <a:ext uri="{FF2B5EF4-FFF2-40B4-BE49-F238E27FC236}">
                    <a16:creationId xmlns:a16="http://schemas.microsoft.com/office/drawing/2014/main" id="{5C085094-AC2E-E7C4-91EE-37639A3ED81B}"/>
                  </a:ext>
                </a:extLst>
              </p:cNvPr>
              <p:cNvSpPr txBox="1">
                <a:spLocks noRot="1" noChangeAspect="1" noMove="1" noResize="1" noEditPoints="1" noAdjustHandles="1" noChangeArrowheads="1" noChangeShapeType="1" noTextEdit="1"/>
              </p:cNvSpPr>
              <p:nvPr/>
            </p:nvSpPr>
            <p:spPr>
              <a:xfrm>
                <a:off x="7030067" y="1445342"/>
                <a:ext cx="4886020" cy="988669"/>
              </a:xfrm>
              <a:prstGeom prst="rect">
                <a:avLst/>
              </a:prstGeom>
              <a:blipFill>
                <a:blip r:embed="rId3"/>
                <a:stretch>
                  <a:fillRect/>
                </a:stretch>
              </a:blipFill>
            </p:spPr>
            <p:txBody>
              <a:bodyPr/>
              <a:lstStyle/>
              <a:p>
                <a:r>
                  <a:rPr lang="en-IN">
                    <a:noFill/>
                  </a:rPr>
                  <a:t> </a:t>
                </a:r>
              </a:p>
            </p:txBody>
          </p:sp>
        </mc:Fallback>
      </mc:AlternateContent>
      <p:sp>
        <p:nvSpPr>
          <p:cNvPr id="17" name="Oval 16">
            <a:extLst>
              <a:ext uri="{FF2B5EF4-FFF2-40B4-BE49-F238E27FC236}">
                <a16:creationId xmlns:a16="http://schemas.microsoft.com/office/drawing/2014/main" id="{22D52170-F797-FA4F-6690-B2F7005AA42C}"/>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8" name="Oval 17">
            <a:extLst>
              <a:ext uri="{FF2B5EF4-FFF2-40B4-BE49-F238E27FC236}">
                <a16:creationId xmlns:a16="http://schemas.microsoft.com/office/drawing/2014/main" id="{690BFB47-09C3-B219-86B7-567CEC4A5B1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9" name="Oval 18">
            <a:extLst>
              <a:ext uri="{FF2B5EF4-FFF2-40B4-BE49-F238E27FC236}">
                <a16:creationId xmlns:a16="http://schemas.microsoft.com/office/drawing/2014/main" id="{CED13067-38D2-A909-AEE8-CDF0D8DD62E0}"/>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20" name="Oval 19">
            <a:extLst>
              <a:ext uri="{FF2B5EF4-FFF2-40B4-BE49-F238E27FC236}">
                <a16:creationId xmlns:a16="http://schemas.microsoft.com/office/drawing/2014/main" id="{E870C02F-F38C-26BA-F205-8D65539722D0}"/>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1" name="Oval 20">
            <a:extLst>
              <a:ext uri="{FF2B5EF4-FFF2-40B4-BE49-F238E27FC236}">
                <a16:creationId xmlns:a16="http://schemas.microsoft.com/office/drawing/2014/main" id="{615E34B0-5CD6-B4DA-10C1-57AA867A891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22" name="Oval 21">
            <a:extLst>
              <a:ext uri="{FF2B5EF4-FFF2-40B4-BE49-F238E27FC236}">
                <a16:creationId xmlns:a16="http://schemas.microsoft.com/office/drawing/2014/main" id="{FAF13510-C906-F652-CB69-F355CF83DF40}"/>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23" name="Straight Arrow Connector 22">
            <a:extLst>
              <a:ext uri="{FF2B5EF4-FFF2-40B4-BE49-F238E27FC236}">
                <a16:creationId xmlns:a16="http://schemas.microsoft.com/office/drawing/2014/main" id="{1A8A300D-90D8-399C-BD12-84DC001BC714}"/>
              </a:ext>
            </a:extLst>
          </p:cNvPr>
          <p:cNvCxnSpPr>
            <a:stCxn id="17" idx="6"/>
            <a:endCxn id="18"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2B8180-4623-B599-FBF1-EF70A721C253}"/>
              </a:ext>
            </a:extLst>
          </p:cNvPr>
          <p:cNvCxnSpPr>
            <a:stCxn id="17" idx="4"/>
            <a:endCxn id="19"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557BF7-9422-E9F1-C8CF-2B2C5013CF80}"/>
              </a:ext>
            </a:extLst>
          </p:cNvPr>
          <p:cNvCxnSpPr>
            <a:stCxn id="19" idx="7"/>
            <a:endCxn id="18"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0E2EE4-7FCE-D015-97F9-37C0C0F00B5A}"/>
              </a:ext>
            </a:extLst>
          </p:cNvPr>
          <p:cNvCxnSpPr>
            <a:stCxn id="20" idx="2"/>
            <a:endCxn id="19"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5AB432F-020B-7334-5A05-42AD812C8DB5}"/>
              </a:ext>
            </a:extLst>
          </p:cNvPr>
          <p:cNvCxnSpPr>
            <a:stCxn id="18" idx="4"/>
            <a:endCxn id="20"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96517D2-EADD-9919-B757-53D350060416}"/>
              </a:ext>
            </a:extLst>
          </p:cNvPr>
          <p:cNvCxnSpPr>
            <a:stCxn id="21" idx="3"/>
            <a:endCxn id="20"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82EA1C1-FC6D-1A30-62B8-16BF72FE5014}"/>
              </a:ext>
            </a:extLst>
          </p:cNvPr>
          <p:cNvCxnSpPr>
            <a:stCxn id="21" idx="4"/>
            <a:endCxn id="22"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3A4F491-1775-81FC-D00B-0481E523B21E}"/>
              </a:ext>
            </a:extLst>
          </p:cNvPr>
          <p:cNvCxnSpPr>
            <a:stCxn id="22" idx="2"/>
            <a:endCxn id="20" idx="6"/>
          </p:cNvCxnSpPr>
          <p:nvPr/>
        </p:nvCxnSpPr>
        <p:spPr>
          <a:xfrm flipH="1" flipV="1">
            <a:off x="4183629" y="4232786"/>
            <a:ext cx="1347023" cy="2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D9210A3-82D2-152F-CE6F-644B38A123B6}"/>
                  </a:ext>
                </a:extLst>
              </p14:cNvPr>
              <p14:cNvContentPartPr/>
              <p14:nvPr/>
            </p14:nvContentPartPr>
            <p14:xfrm>
              <a:off x="1690560" y="1655280"/>
              <a:ext cx="9843480" cy="2518200"/>
            </p14:xfrm>
          </p:contentPart>
        </mc:Choice>
        <mc:Fallback xmlns="">
          <p:pic>
            <p:nvPicPr>
              <p:cNvPr id="3" name="Ink 2">
                <a:extLst>
                  <a:ext uri="{FF2B5EF4-FFF2-40B4-BE49-F238E27FC236}">
                    <a16:creationId xmlns:a16="http://schemas.microsoft.com/office/drawing/2014/main" id="{9D9210A3-82D2-152F-CE6F-644B38A123B6}"/>
                  </a:ext>
                </a:extLst>
              </p:cNvPr>
              <p:cNvPicPr/>
              <p:nvPr/>
            </p:nvPicPr>
            <p:blipFill>
              <a:blip r:embed="rId5"/>
              <a:stretch>
                <a:fillRect/>
              </a:stretch>
            </p:blipFill>
            <p:spPr>
              <a:xfrm>
                <a:off x="1681200" y="1645920"/>
                <a:ext cx="9862200" cy="2536920"/>
              </a:xfrm>
              <a:prstGeom prst="rect">
                <a:avLst/>
              </a:prstGeom>
            </p:spPr>
          </p:pic>
        </mc:Fallback>
      </mc:AlternateContent>
    </p:spTree>
    <p:extLst>
      <p:ext uri="{BB962C8B-B14F-4D97-AF65-F5344CB8AC3E}">
        <p14:creationId xmlns:p14="http://schemas.microsoft.com/office/powerpoint/2010/main" val="176208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Terminology (directed graph)</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C085094-AC2E-E7C4-91EE-37639A3ED81B}"/>
                  </a:ext>
                </a:extLst>
              </p:cNvPr>
              <p:cNvSpPr txBox="1"/>
              <p:nvPr/>
            </p:nvSpPr>
            <p:spPr>
              <a:xfrm>
                <a:off x="7030067" y="1445342"/>
                <a:ext cx="4886020" cy="9886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IN" sz="2400" i="1" smtClean="0">
                              <a:solidFill>
                                <a:schemeClr val="accent1"/>
                              </a:solidFill>
                              <a:latin typeface="Cambria Math" panose="02040503050406030204" pitchFamily="18" charset="0"/>
                            </a:rPr>
                          </m:ctrlPr>
                        </m:naryPr>
                        <m:sub>
                          <m:r>
                            <m:rPr>
                              <m:brk m:alnAt="7"/>
                            </m:rPr>
                            <a:rPr lang="en-IN" sz="2400" b="0" i="1" smtClean="0">
                              <a:solidFill>
                                <a:schemeClr val="accent1"/>
                              </a:solidFill>
                              <a:latin typeface="Cambria Math" panose="02040503050406030204" pitchFamily="18" charset="0"/>
                            </a:rPr>
                            <m:t>𝑣</m:t>
                          </m:r>
                          <m:r>
                            <a:rPr lang="en-IN" sz="2400" b="0" i="1" smtClean="0">
                              <a:solidFill>
                                <a:schemeClr val="accent1"/>
                              </a:solidFill>
                              <a:latin typeface="Cambria Math" panose="02040503050406030204" pitchFamily="18" charset="0"/>
                            </a:rPr>
                            <m:t>∈</m:t>
                          </m:r>
                          <m:r>
                            <a:rPr lang="en-IN" sz="2400" b="0" i="1" smtClean="0">
                              <a:solidFill>
                                <a:schemeClr val="accent1"/>
                              </a:solidFill>
                              <a:latin typeface="Cambria Math" panose="02040503050406030204" pitchFamily="18" charset="0"/>
                            </a:rPr>
                            <m:t>𝑉</m:t>
                          </m:r>
                        </m:sub>
                        <m:sup/>
                        <m:e>
                          <m:r>
                            <a:rPr lang="en-IN" sz="2400" b="0" i="1" smtClean="0">
                              <a:solidFill>
                                <a:schemeClr val="accent1"/>
                              </a:solidFill>
                              <a:latin typeface="Cambria Math" panose="02040503050406030204" pitchFamily="18" charset="0"/>
                            </a:rPr>
                            <m:t>𝑜𝑢𝑡</m:t>
                          </m:r>
                          <m:r>
                            <a:rPr lang="en-IN" sz="2400" b="0" i="1" smtClean="0">
                              <a:solidFill>
                                <a:schemeClr val="accent1"/>
                              </a:solidFill>
                              <a:latin typeface="Cambria Math" panose="02040503050406030204" pitchFamily="18" charset="0"/>
                            </a:rPr>
                            <m:t>_</m:t>
                          </m:r>
                          <m:r>
                            <a:rPr lang="en-IN" sz="2400" b="0" i="1" smtClean="0">
                              <a:solidFill>
                                <a:schemeClr val="accent1"/>
                              </a:solidFill>
                              <a:latin typeface="Cambria Math" panose="02040503050406030204" pitchFamily="18" charset="0"/>
                            </a:rPr>
                            <m:t>𝑑𝑒𝑔𝑟𝑒𝑒</m:t>
                          </m:r>
                          <m:d>
                            <m:dPr>
                              <m:ctrlPr>
                                <a:rPr lang="en-IN" sz="2400" b="0" i="1" smtClean="0">
                                  <a:solidFill>
                                    <a:schemeClr val="accent1"/>
                                  </a:solidFill>
                                  <a:latin typeface="Cambria Math" panose="02040503050406030204" pitchFamily="18" charset="0"/>
                                </a:rPr>
                              </m:ctrlPr>
                            </m:dPr>
                            <m:e>
                              <m:r>
                                <a:rPr lang="en-IN" sz="2400" b="0" i="1" smtClean="0">
                                  <a:solidFill>
                                    <a:schemeClr val="accent1"/>
                                  </a:solidFill>
                                  <a:latin typeface="Cambria Math" panose="02040503050406030204" pitchFamily="18" charset="0"/>
                                </a:rPr>
                                <m:t>𝑣</m:t>
                              </m:r>
                            </m:e>
                          </m:d>
                          <m:r>
                            <a:rPr lang="en-IN" sz="2400" b="0" i="1" smtClean="0">
                              <a:solidFill>
                                <a:schemeClr val="accent1"/>
                              </a:solidFill>
                              <a:latin typeface="Cambria Math" panose="02040503050406030204" pitchFamily="18" charset="0"/>
                            </a:rPr>
                            <m:t>=</m:t>
                          </m:r>
                        </m:e>
                      </m:nary>
                    </m:oMath>
                  </m:oMathPara>
                </a14:m>
                <a:endParaRPr lang="en-IN" sz="2400" dirty="0"/>
              </a:p>
            </p:txBody>
          </p:sp>
        </mc:Choice>
        <mc:Fallback xmlns="">
          <p:sp>
            <p:nvSpPr>
              <p:cNvPr id="16" name="TextBox 15">
                <a:extLst>
                  <a:ext uri="{FF2B5EF4-FFF2-40B4-BE49-F238E27FC236}">
                    <a16:creationId xmlns:a16="http://schemas.microsoft.com/office/drawing/2014/main" id="{5C085094-AC2E-E7C4-91EE-37639A3ED81B}"/>
                  </a:ext>
                </a:extLst>
              </p:cNvPr>
              <p:cNvSpPr txBox="1">
                <a:spLocks noRot="1" noChangeAspect="1" noMove="1" noResize="1" noEditPoints="1" noAdjustHandles="1" noChangeArrowheads="1" noChangeShapeType="1" noTextEdit="1"/>
              </p:cNvSpPr>
              <p:nvPr/>
            </p:nvSpPr>
            <p:spPr>
              <a:xfrm>
                <a:off x="7030067" y="1445342"/>
                <a:ext cx="4886020" cy="988669"/>
              </a:xfrm>
              <a:prstGeom prst="rect">
                <a:avLst/>
              </a:prstGeom>
              <a:blipFill>
                <a:blip r:embed="rId3"/>
                <a:stretch>
                  <a:fillRect/>
                </a:stretch>
              </a:blipFill>
            </p:spPr>
            <p:txBody>
              <a:bodyPr/>
              <a:lstStyle/>
              <a:p>
                <a:r>
                  <a:rPr lang="en-IN">
                    <a:noFill/>
                  </a:rPr>
                  <a:t> </a:t>
                </a:r>
              </a:p>
            </p:txBody>
          </p:sp>
        </mc:Fallback>
      </mc:AlternateContent>
      <p:sp>
        <p:nvSpPr>
          <p:cNvPr id="17" name="Oval 16">
            <a:extLst>
              <a:ext uri="{FF2B5EF4-FFF2-40B4-BE49-F238E27FC236}">
                <a16:creationId xmlns:a16="http://schemas.microsoft.com/office/drawing/2014/main" id="{22D52170-F797-FA4F-6690-B2F7005AA42C}"/>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8" name="Oval 17">
            <a:extLst>
              <a:ext uri="{FF2B5EF4-FFF2-40B4-BE49-F238E27FC236}">
                <a16:creationId xmlns:a16="http://schemas.microsoft.com/office/drawing/2014/main" id="{690BFB47-09C3-B219-86B7-567CEC4A5B1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9" name="Oval 18">
            <a:extLst>
              <a:ext uri="{FF2B5EF4-FFF2-40B4-BE49-F238E27FC236}">
                <a16:creationId xmlns:a16="http://schemas.microsoft.com/office/drawing/2014/main" id="{CED13067-38D2-A909-AEE8-CDF0D8DD62E0}"/>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20" name="Oval 19">
            <a:extLst>
              <a:ext uri="{FF2B5EF4-FFF2-40B4-BE49-F238E27FC236}">
                <a16:creationId xmlns:a16="http://schemas.microsoft.com/office/drawing/2014/main" id="{E870C02F-F38C-26BA-F205-8D65539722D0}"/>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1" name="Oval 20">
            <a:extLst>
              <a:ext uri="{FF2B5EF4-FFF2-40B4-BE49-F238E27FC236}">
                <a16:creationId xmlns:a16="http://schemas.microsoft.com/office/drawing/2014/main" id="{615E34B0-5CD6-B4DA-10C1-57AA867A891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22" name="Oval 21">
            <a:extLst>
              <a:ext uri="{FF2B5EF4-FFF2-40B4-BE49-F238E27FC236}">
                <a16:creationId xmlns:a16="http://schemas.microsoft.com/office/drawing/2014/main" id="{FAF13510-C906-F652-CB69-F355CF83DF40}"/>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23" name="Straight Arrow Connector 22">
            <a:extLst>
              <a:ext uri="{FF2B5EF4-FFF2-40B4-BE49-F238E27FC236}">
                <a16:creationId xmlns:a16="http://schemas.microsoft.com/office/drawing/2014/main" id="{1A8A300D-90D8-399C-BD12-84DC001BC714}"/>
              </a:ext>
            </a:extLst>
          </p:cNvPr>
          <p:cNvCxnSpPr>
            <a:stCxn id="17" idx="6"/>
            <a:endCxn id="18"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2B8180-4623-B599-FBF1-EF70A721C253}"/>
              </a:ext>
            </a:extLst>
          </p:cNvPr>
          <p:cNvCxnSpPr>
            <a:stCxn id="17" idx="4"/>
            <a:endCxn id="19"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557BF7-9422-E9F1-C8CF-2B2C5013CF80}"/>
              </a:ext>
            </a:extLst>
          </p:cNvPr>
          <p:cNvCxnSpPr>
            <a:stCxn id="19" idx="7"/>
            <a:endCxn id="18"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0E2EE4-7FCE-D015-97F9-37C0C0F00B5A}"/>
              </a:ext>
            </a:extLst>
          </p:cNvPr>
          <p:cNvCxnSpPr>
            <a:stCxn id="20" idx="2"/>
            <a:endCxn id="19"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5AB432F-020B-7334-5A05-42AD812C8DB5}"/>
              </a:ext>
            </a:extLst>
          </p:cNvPr>
          <p:cNvCxnSpPr>
            <a:stCxn id="18" idx="4"/>
            <a:endCxn id="20"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96517D2-EADD-9919-B757-53D350060416}"/>
              </a:ext>
            </a:extLst>
          </p:cNvPr>
          <p:cNvCxnSpPr>
            <a:stCxn id="21" idx="3"/>
            <a:endCxn id="20"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82EA1C1-FC6D-1A30-62B8-16BF72FE5014}"/>
              </a:ext>
            </a:extLst>
          </p:cNvPr>
          <p:cNvCxnSpPr>
            <a:stCxn id="21" idx="4"/>
            <a:endCxn id="22"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3A4F491-1775-81FC-D00B-0481E523B21E}"/>
              </a:ext>
            </a:extLst>
          </p:cNvPr>
          <p:cNvCxnSpPr>
            <a:stCxn id="22" idx="2"/>
            <a:endCxn id="20" idx="6"/>
          </p:cNvCxnSpPr>
          <p:nvPr/>
        </p:nvCxnSpPr>
        <p:spPr>
          <a:xfrm flipH="1" flipV="1">
            <a:off x="4183629" y="4232786"/>
            <a:ext cx="1347023" cy="2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C1C77FF-888B-8287-E5A1-AD27EE5051B4}"/>
                  </a:ext>
                </a:extLst>
              </p14:cNvPr>
              <p14:cNvContentPartPr/>
              <p14:nvPr/>
            </p14:nvContentPartPr>
            <p14:xfrm>
              <a:off x="11108880" y="1631880"/>
              <a:ext cx="447480" cy="429480"/>
            </p14:xfrm>
          </p:contentPart>
        </mc:Choice>
        <mc:Fallback xmlns="">
          <p:pic>
            <p:nvPicPr>
              <p:cNvPr id="3" name="Ink 2">
                <a:extLst>
                  <a:ext uri="{FF2B5EF4-FFF2-40B4-BE49-F238E27FC236}">
                    <a16:creationId xmlns:a16="http://schemas.microsoft.com/office/drawing/2014/main" id="{9C1C77FF-888B-8287-E5A1-AD27EE5051B4}"/>
                  </a:ext>
                </a:extLst>
              </p:cNvPr>
              <p:cNvPicPr/>
              <p:nvPr/>
            </p:nvPicPr>
            <p:blipFill>
              <a:blip r:embed="rId5"/>
              <a:stretch>
                <a:fillRect/>
              </a:stretch>
            </p:blipFill>
            <p:spPr>
              <a:xfrm>
                <a:off x="11099520" y="1622520"/>
                <a:ext cx="466200" cy="448200"/>
              </a:xfrm>
              <a:prstGeom prst="rect">
                <a:avLst/>
              </a:prstGeom>
            </p:spPr>
          </p:pic>
        </mc:Fallback>
      </mc:AlternateContent>
    </p:spTree>
    <p:extLst>
      <p:ext uri="{BB962C8B-B14F-4D97-AF65-F5344CB8AC3E}">
        <p14:creationId xmlns:p14="http://schemas.microsoft.com/office/powerpoint/2010/main" val="3725380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04DD-B809-1E2E-125B-53287D191AD8}"/>
              </a:ext>
            </a:extLst>
          </p:cNvPr>
          <p:cNvSpPr>
            <a:spLocks noGrp="1"/>
          </p:cNvSpPr>
          <p:nvPr>
            <p:ph type="title"/>
          </p:nvPr>
        </p:nvSpPr>
        <p:spPr/>
        <p:txBody>
          <a:bodyPr/>
          <a:lstStyle/>
          <a:p>
            <a:r>
              <a:rPr lang="en-IN" dirty="0"/>
              <a:t>Applications of graphs</a:t>
            </a:r>
          </a:p>
        </p:txBody>
      </p:sp>
      <p:sp>
        <p:nvSpPr>
          <p:cNvPr id="3" name="Content Placeholder 2">
            <a:extLst>
              <a:ext uri="{FF2B5EF4-FFF2-40B4-BE49-F238E27FC236}">
                <a16:creationId xmlns:a16="http://schemas.microsoft.com/office/drawing/2014/main" id="{0407E934-FBFD-0BB6-3ED0-A7EE0C05D165}"/>
              </a:ext>
            </a:extLst>
          </p:cNvPr>
          <p:cNvSpPr>
            <a:spLocks noGrp="1"/>
          </p:cNvSpPr>
          <p:nvPr>
            <p:ph idx="1"/>
          </p:nvPr>
        </p:nvSpPr>
        <p:spPr/>
        <p:txBody>
          <a:bodyPr>
            <a:normAutofit lnSpcReduction="10000"/>
          </a:bodyPr>
          <a:lstStyle/>
          <a:p>
            <a:r>
              <a:rPr lang="en-US" dirty="0"/>
              <a:t>Graphs are used in many real-world applications</a:t>
            </a:r>
          </a:p>
          <a:p>
            <a:pPr lvl="1"/>
            <a:r>
              <a:rPr lang="en-US" dirty="0"/>
              <a:t>Google Maps use graphs</a:t>
            </a:r>
          </a:p>
          <a:p>
            <a:pPr lvl="2"/>
            <a:r>
              <a:rPr lang="en-US" dirty="0"/>
              <a:t>Vertices are intersections of roads</a:t>
            </a:r>
          </a:p>
          <a:p>
            <a:pPr lvl="2"/>
            <a:r>
              <a:rPr lang="en-US" dirty="0"/>
              <a:t>An edge is a road connecting two intersections</a:t>
            </a:r>
          </a:p>
          <a:p>
            <a:pPr marL="914400" lvl="2" indent="0">
              <a:buNone/>
            </a:pPr>
            <a:endParaRPr lang="en-IN" dirty="0"/>
          </a:p>
          <a:p>
            <a:pPr lvl="1"/>
            <a:r>
              <a:rPr lang="en-IN" dirty="0"/>
              <a:t>Airline routes can be represented using graphs</a:t>
            </a:r>
          </a:p>
          <a:p>
            <a:pPr lvl="2"/>
            <a:r>
              <a:rPr lang="en-IN" dirty="0"/>
              <a:t>Each airport is a vertex</a:t>
            </a:r>
          </a:p>
          <a:p>
            <a:pPr lvl="2"/>
            <a:r>
              <a:rPr lang="en-IN" dirty="0"/>
              <a:t>Two airports are connected using an edge if there is a nonstop flight between them</a:t>
            </a:r>
          </a:p>
          <a:p>
            <a:pPr lvl="2"/>
            <a:r>
              <a:rPr lang="en-IN" dirty="0"/>
              <a:t>We would like the graph to be connected such that it is possible to reach from any airport to any other airport </a:t>
            </a:r>
          </a:p>
          <a:p>
            <a:pPr lvl="2"/>
            <a:endParaRPr lang="en-IN" dirty="0"/>
          </a:p>
          <a:p>
            <a:pPr lvl="1"/>
            <a:r>
              <a:rPr lang="en-IN" dirty="0"/>
              <a:t>Web pages can be stored as vertices in a graph</a:t>
            </a:r>
          </a:p>
          <a:p>
            <a:pPr lvl="2"/>
            <a:r>
              <a:rPr lang="en-IN" dirty="0"/>
              <a:t>Vertices A and B are connected using a directed edge if A contains a reference to B</a:t>
            </a:r>
          </a:p>
          <a:p>
            <a:pPr lvl="2"/>
            <a:endParaRPr lang="en-IN" dirty="0"/>
          </a:p>
          <a:p>
            <a:pPr marL="0" indent="0">
              <a:buNone/>
            </a:pPr>
            <a:endParaRPr lang="en-IN" dirty="0"/>
          </a:p>
        </p:txBody>
      </p:sp>
    </p:spTree>
    <p:extLst>
      <p:ext uri="{BB962C8B-B14F-4D97-AF65-F5344CB8AC3E}">
        <p14:creationId xmlns:p14="http://schemas.microsoft.com/office/powerpoint/2010/main" val="3906311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3EB9-3083-93F9-6C72-D1E2778A87F7}"/>
              </a:ext>
            </a:extLst>
          </p:cNvPr>
          <p:cNvSpPr>
            <a:spLocks noGrp="1"/>
          </p:cNvSpPr>
          <p:nvPr>
            <p:ph type="title"/>
          </p:nvPr>
        </p:nvSpPr>
        <p:spPr/>
        <p:txBody>
          <a:bodyPr/>
          <a:lstStyle/>
          <a:p>
            <a:r>
              <a:rPr lang="en-IN" dirty="0"/>
              <a:t>Representations of graphs</a:t>
            </a:r>
          </a:p>
        </p:txBody>
      </p:sp>
      <p:sp>
        <p:nvSpPr>
          <p:cNvPr id="3" name="Text Placeholder 2">
            <a:extLst>
              <a:ext uri="{FF2B5EF4-FFF2-40B4-BE49-F238E27FC236}">
                <a16:creationId xmlns:a16="http://schemas.microsoft.com/office/drawing/2014/main" id="{2294EFCD-195A-5181-49D8-C4C9ED4CD1F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0525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AE87-E745-FCBA-A11F-D79ACA1BCC34}"/>
              </a:ext>
            </a:extLst>
          </p:cNvPr>
          <p:cNvSpPr>
            <a:spLocks noGrp="1"/>
          </p:cNvSpPr>
          <p:nvPr>
            <p:ph type="title"/>
          </p:nvPr>
        </p:nvSpPr>
        <p:spPr/>
        <p:txBody>
          <a:bodyPr/>
          <a:lstStyle/>
          <a:p>
            <a:r>
              <a:rPr lang="en-IN" dirty="0"/>
              <a:t>Assignment-3</a:t>
            </a:r>
          </a:p>
        </p:txBody>
      </p:sp>
      <p:sp>
        <p:nvSpPr>
          <p:cNvPr id="3" name="Content Placeholder 2">
            <a:extLst>
              <a:ext uri="{FF2B5EF4-FFF2-40B4-BE49-F238E27FC236}">
                <a16:creationId xmlns:a16="http://schemas.microsoft.com/office/drawing/2014/main" id="{125370F6-EF38-F8D9-4B51-C1E6C86FD258}"/>
              </a:ext>
            </a:extLst>
          </p:cNvPr>
          <p:cNvSpPr>
            <a:spLocks noGrp="1"/>
          </p:cNvSpPr>
          <p:nvPr>
            <p:ph idx="1"/>
          </p:nvPr>
        </p:nvSpPr>
        <p:spPr/>
        <p:txBody>
          <a:bodyPr>
            <a:normAutofit fontScale="92500" lnSpcReduction="10000"/>
          </a:bodyPr>
          <a:lstStyle/>
          <a:p>
            <a:r>
              <a:rPr lang="en-IN" dirty="0"/>
              <a:t>void </a:t>
            </a:r>
            <a:r>
              <a:rPr lang="en-IN" dirty="0" err="1"/>
              <a:t>post_a_msg</a:t>
            </a:r>
            <a:r>
              <a:rPr lang="en-IN" dirty="0"/>
              <a:t>(char </a:t>
            </a:r>
            <a:r>
              <a:rPr lang="en-IN" dirty="0" err="1"/>
              <a:t>msg</a:t>
            </a:r>
            <a:r>
              <a:rPr lang="en-IN" dirty="0"/>
              <a:t>[MAX_MSG_LEN], struct record *r)</a:t>
            </a:r>
          </a:p>
          <a:p>
            <a:pPr lvl="1"/>
            <a:r>
              <a:rPr lang="en-IN" dirty="0"/>
              <a:t>Insert </a:t>
            </a:r>
            <a:r>
              <a:rPr lang="en-IN" dirty="0" err="1"/>
              <a:t>msg</a:t>
            </a:r>
            <a:r>
              <a:rPr lang="en-IN" dirty="0"/>
              <a:t> in the </a:t>
            </a:r>
            <a:r>
              <a:rPr lang="en-IN" dirty="0" err="1"/>
              <a:t>trie</a:t>
            </a:r>
            <a:endParaRPr lang="en-IN" dirty="0"/>
          </a:p>
          <a:p>
            <a:pPr lvl="1"/>
            <a:r>
              <a:rPr lang="en-IN" dirty="0"/>
              <a:t>Update history in the square node</a:t>
            </a:r>
          </a:p>
          <a:p>
            <a:pPr lvl="1"/>
            <a:r>
              <a:rPr lang="en-IN" dirty="0"/>
              <a:t>push a reference to the square node in the stack of posts by the user(r)</a:t>
            </a:r>
          </a:p>
          <a:p>
            <a:pPr marL="457200" lvl="1" indent="0">
              <a:buNone/>
            </a:pPr>
            <a:endParaRPr lang="en-IN" dirty="0"/>
          </a:p>
          <a:p>
            <a:r>
              <a:rPr lang="en-IN" dirty="0"/>
              <a:t>int </a:t>
            </a:r>
            <a:r>
              <a:rPr lang="en-IN" dirty="0" err="1"/>
              <a:t>delete_latest_post</a:t>
            </a:r>
            <a:r>
              <a:rPr lang="en-IN" dirty="0"/>
              <a:t>(struct record *r)</a:t>
            </a:r>
          </a:p>
          <a:p>
            <a:pPr lvl="1"/>
            <a:r>
              <a:rPr lang="en-IN" dirty="0"/>
              <a:t>Pop the latest post from the stack of posts by the user(r)</a:t>
            </a:r>
          </a:p>
          <a:p>
            <a:pPr lvl="1"/>
            <a:r>
              <a:rPr lang="en-IN" dirty="0"/>
              <a:t>Update history in the square node</a:t>
            </a:r>
          </a:p>
          <a:p>
            <a:pPr marL="457200" lvl="1" indent="0">
              <a:buNone/>
            </a:pPr>
            <a:endParaRPr lang="en-IN" dirty="0"/>
          </a:p>
          <a:p>
            <a:r>
              <a:rPr lang="en-IN" dirty="0"/>
              <a:t>int </a:t>
            </a:r>
            <a:r>
              <a:rPr lang="en-IN" dirty="0" err="1"/>
              <a:t>read_latest_post</a:t>
            </a:r>
            <a:r>
              <a:rPr lang="en-IN" dirty="0"/>
              <a:t>(struct record *r, char </a:t>
            </a:r>
            <a:r>
              <a:rPr lang="en-IN" dirty="0" err="1"/>
              <a:t>msg</a:t>
            </a:r>
            <a:r>
              <a:rPr lang="en-IN" dirty="0"/>
              <a:t>[MAX_MSG_LEN])</a:t>
            </a:r>
          </a:p>
          <a:p>
            <a:pPr lvl="1"/>
            <a:r>
              <a:rPr lang="en-IN" dirty="0"/>
              <a:t>The top element in the stack of posts contains a reference to the latest post</a:t>
            </a:r>
          </a:p>
          <a:p>
            <a:pPr lvl="1"/>
            <a:r>
              <a:rPr lang="en-IN" dirty="0"/>
              <a:t>Use the parent field in the </a:t>
            </a:r>
            <a:r>
              <a:rPr lang="en-IN" dirty="0" err="1"/>
              <a:t>trie</a:t>
            </a:r>
            <a:r>
              <a:rPr lang="en-IN" dirty="0"/>
              <a:t> node to read the message</a:t>
            </a:r>
          </a:p>
          <a:p>
            <a:pPr marL="457200" lvl="1" indent="0">
              <a:buNone/>
            </a:pPr>
            <a:endParaRPr lang="en-IN" dirty="0"/>
          </a:p>
        </p:txBody>
      </p:sp>
    </p:spTree>
    <p:extLst>
      <p:ext uri="{BB962C8B-B14F-4D97-AF65-F5344CB8AC3E}">
        <p14:creationId xmlns:p14="http://schemas.microsoft.com/office/powerpoint/2010/main" val="2969685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27B7-D47E-65F8-4844-BD1231CC4627}"/>
              </a:ext>
            </a:extLst>
          </p:cNvPr>
          <p:cNvSpPr>
            <a:spLocks noGrp="1"/>
          </p:cNvSpPr>
          <p:nvPr>
            <p:ph type="title"/>
          </p:nvPr>
        </p:nvSpPr>
        <p:spPr/>
        <p:txBody>
          <a:bodyPr/>
          <a:lstStyle/>
          <a:p>
            <a:r>
              <a:rPr lang="en-IN" dirty="0"/>
              <a:t>Representation of graphs</a:t>
            </a:r>
          </a:p>
        </p:txBody>
      </p:sp>
      <p:sp>
        <p:nvSpPr>
          <p:cNvPr id="4" name="TextBox 3">
            <a:extLst>
              <a:ext uri="{FF2B5EF4-FFF2-40B4-BE49-F238E27FC236}">
                <a16:creationId xmlns:a16="http://schemas.microsoft.com/office/drawing/2014/main" id="{2728592A-4002-5048-A07B-C3029BEDFED7}"/>
              </a:ext>
            </a:extLst>
          </p:cNvPr>
          <p:cNvSpPr txBox="1"/>
          <p:nvPr/>
        </p:nvSpPr>
        <p:spPr>
          <a:xfrm>
            <a:off x="5614225" y="1789464"/>
            <a:ext cx="6213983"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onsolas" panose="020B0609020204030204" pitchFamily="49" charset="0"/>
              </a:rPr>
              <a:t>How can we store a graph?</a:t>
            </a:r>
          </a:p>
          <a:p>
            <a:pPr marL="742950" lvl="1" indent="-285750">
              <a:buFont typeface="Arial" panose="020B0604020202020204" pitchFamily="34" charset="0"/>
              <a:buChar char="•"/>
            </a:pPr>
            <a:r>
              <a:rPr lang="en-IN" dirty="0">
                <a:latin typeface="Consolas" panose="020B0609020204030204" pitchFamily="49" charset="0"/>
              </a:rPr>
              <a:t>walk all vertices</a:t>
            </a:r>
          </a:p>
          <a:p>
            <a:pPr marL="742950" lvl="1" indent="-285750">
              <a:buFont typeface="Arial" panose="020B0604020202020204" pitchFamily="34" charset="0"/>
              <a:buChar char="•"/>
            </a:pPr>
            <a:r>
              <a:rPr lang="en-IN" dirty="0">
                <a:latin typeface="Consolas" panose="020B0609020204030204" pitchFamily="49" charset="0"/>
              </a:rPr>
              <a:t>walk all edges</a:t>
            </a:r>
          </a:p>
          <a:p>
            <a:pPr marL="742950" lvl="1" indent="-285750">
              <a:buFont typeface="Arial" panose="020B0604020202020204" pitchFamily="34" charset="0"/>
              <a:buChar char="•"/>
            </a:pPr>
            <a:r>
              <a:rPr lang="en-US" dirty="0">
                <a:latin typeface="Consolas" panose="020B0609020204030204" pitchFamily="49" charset="0"/>
              </a:rPr>
              <a:t>determine whether an edge exists between two given vertices</a:t>
            </a:r>
          </a:p>
          <a:p>
            <a:pPr marL="742950" lvl="1" indent="-285750">
              <a:buFont typeface="Arial" panose="020B0604020202020204" pitchFamily="34" charset="0"/>
              <a:buChar char="•"/>
            </a:pPr>
            <a:r>
              <a:rPr lang="en-IN" dirty="0">
                <a:latin typeface="Consolas" panose="020B0609020204030204" pitchFamily="49" charset="0"/>
              </a:rPr>
              <a:t>traverse all outgoing edges from a vertex</a:t>
            </a:r>
          </a:p>
        </p:txBody>
      </p:sp>
      <p:sp>
        <p:nvSpPr>
          <p:cNvPr id="5" name="Oval 4">
            <a:extLst>
              <a:ext uri="{FF2B5EF4-FFF2-40B4-BE49-F238E27FC236}">
                <a16:creationId xmlns:a16="http://schemas.microsoft.com/office/drawing/2014/main" id="{3E031C40-1170-1D84-E03E-62CF38CA6B00}"/>
              </a:ext>
            </a:extLst>
          </p:cNvPr>
          <p:cNvSpPr/>
          <p:nvPr/>
        </p:nvSpPr>
        <p:spPr>
          <a:xfrm>
            <a:off x="983225" y="1986116"/>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 name="Oval 5">
            <a:extLst>
              <a:ext uri="{FF2B5EF4-FFF2-40B4-BE49-F238E27FC236}">
                <a16:creationId xmlns:a16="http://schemas.microsoft.com/office/drawing/2014/main" id="{D8F0117E-D7FF-7C5E-0C13-36F23E10EBD9}"/>
              </a:ext>
            </a:extLst>
          </p:cNvPr>
          <p:cNvSpPr/>
          <p:nvPr/>
        </p:nvSpPr>
        <p:spPr>
          <a:xfrm>
            <a:off x="2964428" y="201069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 name="Oval 6">
            <a:extLst>
              <a:ext uri="{FF2B5EF4-FFF2-40B4-BE49-F238E27FC236}">
                <a16:creationId xmlns:a16="http://schemas.microsoft.com/office/drawing/2014/main" id="{DE18A158-18A8-6C7A-E105-A431BF944A3E}"/>
              </a:ext>
            </a:extLst>
          </p:cNvPr>
          <p:cNvSpPr/>
          <p:nvPr/>
        </p:nvSpPr>
        <p:spPr>
          <a:xfrm>
            <a:off x="983224" y="3598606"/>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 name="Oval 7">
            <a:extLst>
              <a:ext uri="{FF2B5EF4-FFF2-40B4-BE49-F238E27FC236}">
                <a16:creationId xmlns:a16="http://schemas.microsoft.com/office/drawing/2014/main" id="{15A99AD3-77A3-789E-60E5-A2F5F94C146B}"/>
              </a:ext>
            </a:extLst>
          </p:cNvPr>
          <p:cNvSpPr/>
          <p:nvPr/>
        </p:nvSpPr>
        <p:spPr>
          <a:xfrm>
            <a:off x="2954596" y="3623186"/>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9" name="Oval 8">
            <a:extLst>
              <a:ext uri="{FF2B5EF4-FFF2-40B4-BE49-F238E27FC236}">
                <a16:creationId xmlns:a16="http://schemas.microsoft.com/office/drawing/2014/main" id="{CE27498D-8A58-04A7-BFEE-CF71976E50C1}"/>
              </a:ext>
            </a:extLst>
          </p:cNvPr>
          <p:cNvSpPr/>
          <p:nvPr/>
        </p:nvSpPr>
        <p:spPr>
          <a:xfrm>
            <a:off x="4955464" y="2802192"/>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0" name="Straight Connector 9">
            <a:extLst>
              <a:ext uri="{FF2B5EF4-FFF2-40B4-BE49-F238E27FC236}">
                <a16:creationId xmlns:a16="http://schemas.microsoft.com/office/drawing/2014/main" id="{69F35BE6-57B5-BA75-8514-9760F8554650}"/>
              </a:ext>
            </a:extLst>
          </p:cNvPr>
          <p:cNvCxnSpPr>
            <a:stCxn id="5" idx="6"/>
            <a:endCxn id="6" idx="2"/>
          </p:cNvCxnSpPr>
          <p:nvPr/>
        </p:nvCxnSpPr>
        <p:spPr>
          <a:xfrm>
            <a:off x="1641986" y="2281084"/>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8A7C595-19FB-2273-A75F-0320725DAF7E}"/>
              </a:ext>
            </a:extLst>
          </p:cNvPr>
          <p:cNvCxnSpPr>
            <a:stCxn id="6" idx="4"/>
            <a:endCxn id="8" idx="0"/>
          </p:cNvCxnSpPr>
          <p:nvPr/>
        </p:nvCxnSpPr>
        <p:spPr>
          <a:xfrm flipH="1">
            <a:off x="3283977" y="2600631"/>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BE62AC-619A-7155-2430-065BCB689B22}"/>
              </a:ext>
            </a:extLst>
          </p:cNvPr>
          <p:cNvCxnSpPr>
            <a:stCxn id="5" idx="4"/>
            <a:endCxn id="7" idx="0"/>
          </p:cNvCxnSpPr>
          <p:nvPr/>
        </p:nvCxnSpPr>
        <p:spPr>
          <a:xfrm flipH="1">
            <a:off x="1312605" y="2576052"/>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D53358B-CF15-3A76-B185-3D30A721EDBF}"/>
              </a:ext>
            </a:extLst>
          </p:cNvPr>
          <p:cNvCxnSpPr>
            <a:stCxn id="7" idx="6"/>
            <a:endCxn id="8" idx="2"/>
          </p:cNvCxnSpPr>
          <p:nvPr/>
        </p:nvCxnSpPr>
        <p:spPr>
          <a:xfrm>
            <a:off x="1641985" y="3893574"/>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3B72DC-91A7-9913-025B-80A707757699}"/>
              </a:ext>
            </a:extLst>
          </p:cNvPr>
          <p:cNvCxnSpPr>
            <a:stCxn id="7" idx="7"/>
            <a:endCxn id="6" idx="3"/>
          </p:cNvCxnSpPr>
          <p:nvPr/>
        </p:nvCxnSpPr>
        <p:spPr>
          <a:xfrm flipV="1">
            <a:off x="1545512" y="2514237"/>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385F6C-7FA1-0AB1-460F-3F2C5E5985D1}"/>
              </a:ext>
            </a:extLst>
          </p:cNvPr>
          <p:cNvCxnSpPr>
            <a:stCxn id="6" idx="6"/>
            <a:endCxn id="9" idx="2"/>
          </p:cNvCxnSpPr>
          <p:nvPr/>
        </p:nvCxnSpPr>
        <p:spPr>
          <a:xfrm>
            <a:off x="3623189" y="2305663"/>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E13AFB-2373-66FC-22E8-E048280102F3}"/>
              </a:ext>
            </a:extLst>
          </p:cNvPr>
          <p:cNvCxnSpPr>
            <a:stCxn id="8" idx="6"/>
            <a:endCxn id="9" idx="2"/>
          </p:cNvCxnSpPr>
          <p:nvPr/>
        </p:nvCxnSpPr>
        <p:spPr>
          <a:xfrm flipV="1">
            <a:off x="3613357" y="3097160"/>
            <a:ext cx="1342107" cy="8209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78F31D9-18AB-A013-64CE-4CF1B151DCDD}"/>
                  </a:ext>
                </a:extLst>
              </p14:cNvPr>
              <p14:cNvContentPartPr/>
              <p14:nvPr/>
            </p14:nvContentPartPr>
            <p14:xfrm>
              <a:off x="4758840" y="3720600"/>
              <a:ext cx="5583960" cy="2457360"/>
            </p14:xfrm>
          </p:contentPart>
        </mc:Choice>
        <mc:Fallback xmlns="">
          <p:pic>
            <p:nvPicPr>
              <p:cNvPr id="3" name="Ink 2">
                <a:extLst>
                  <a:ext uri="{FF2B5EF4-FFF2-40B4-BE49-F238E27FC236}">
                    <a16:creationId xmlns:a16="http://schemas.microsoft.com/office/drawing/2014/main" id="{A78F31D9-18AB-A013-64CE-4CF1B151DCDD}"/>
                  </a:ext>
                </a:extLst>
              </p:cNvPr>
              <p:cNvPicPr/>
              <p:nvPr/>
            </p:nvPicPr>
            <p:blipFill>
              <a:blip r:embed="rId4"/>
              <a:stretch>
                <a:fillRect/>
              </a:stretch>
            </p:blipFill>
            <p:spPr>
              <a:xfrm>
                <a:off x="4749480" y="3711240"/>
                <a:ext cx="5602680" cy="2476080"/>
              </a:xfrm>
              <a:prstGeom prst="rect">
                <a:avLst/>
              </a:prstGeom>
            </p:spPr>
          </p:pic>
        </mc:Fallback>
      </mc:AlternateContent>
    </p:spTree>
    <p:extLst>
      <p:ext uri="{BB962C8B-B14F-4D97-AF65-F5344CB8AC3E}">
        <p14:creationId xmlns:p14="http://schemas.microsoft.com/office/powerpoint/2010/main" val="1675314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45E6-1DFA-7E03-82A7-88B50EC27A61}"/>
              </a:ext>
            </a:extLst>
          </p:cNvPr>
          <p:cNvSpPr>
            <a:spLocks noGrp="1"/>
          </p:cNvSpPr>
          <p:nvPr>
            <p:ph type="title"/>
          </p:nvPr>
        </p:nvSpPr>
        <p:spPr/>
        <p:txBody>
          <a:bodyPr/>
          <a:lstStyle/>
          <a:p>
            <a:r>
              <a:rPr lang="en-IN" dirty="0"/>
              <a:t>Adjacency list</a:t>
            </a:r>
          </a:p>
        </p:txBody>
      </p:sp>
      <p:sp>
        <p:nvSpPr>
          <p:cNvPr id="3" name="Content Placeholder 2">
            <a:extLst>
              <a:ext uri="{FF2B5EF4-FFF2-40B4-BE49-F238E27FC236}">
                <a16:creationId xmlns:a16="http://schemas.microsoft.com/office/drawing/2014/main" id="{C5105296-3EE0-8A83-2272-0E5D7F2E45DB}"/>
              </a:ext>
            </a:extLst>
          </p:cNvPr>
          <p:cNvSpPr>
            <a:spLocks noGrp="1"/>
          </p:cNvSpPr>
          <p:nvPr>
            <p:ph idx="1"/>
          </p:nvPr>
        </p:nvSpPr>
        <p:spPr/>
        <p:txBody>
          <a:bodyPr>
            <a:normAutofit/>
          </a:bodyPr>
          <a:lstStyle/>
          <a:p>
            <a:r>
              <a:rPr lang="en-IN" dirty="0"/>
              <a:t>In the adjacency list representation, for every vertex, we keep a list of all the adjacent vertices</a:t>
            </a:r>
          </a:p>
          <a:p>
            <a:endParaRPr lang="en-IN" dirty="0"/>
          </a:p>
          <a:p>
            <a:r>
              <a:rPr lang="en-IN" dirty="0"/>
              <a:t>The size of a list is the degree of the corresponding vertex</a:t>
            </a:r>
          </a:p>
          <a:p>
            <a:endParaRPr lang="en-IN" dirty="0"/>
          </a:p>
          <a:p>
            <a:r>
              <a:rPr lang="en-IN" dirty="0"/>
              <a:t>The total space requirement for graph G = (V, E) is O(|E|+|V|)</a:t>
            </a:r>
          </a:p>
          <a:p>
            <a:endParaRPr lang="en-IN" dirty="0"/>
          </a:p>
          <a:p>
            <a:r>
              <a:rPr lang="en-IN" dirty="0"/>
              <a:t>For undirected graphs, each edge (</a:t>
            </a:r>
            <a:r>
              <a:rPr lang="en-IN" dirty="0" err="1"/>
              <a:t>u,v</a:t>
            </a:r>
            <a:r>
              <a:rPr lang="en-IN" dirty="0"/>
              <a:t>) appears in two lists corresponding to the vertices u and v </a:t>
            </a:r>
          </a:p>
        </p:txBody>
      </p:sp>
    </p:spTree>
    <p:extLst>
      <p:ext uri="{BB962C8B-B14F-4D97-AF65-F5344CB8AC3E}">
        <p14:creationId xmlns:p14="http://schemas.microsoft.com/office/powerpoint/2010/main" val="2618665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a:xfrm>
            <a:off x="838200" y="374957"/>
            <a:ext cx="10515600" cy="1325563"/>
          </a:xfrm>
        </p:spPr>
        <p:txBody>
          <a:bodyPr/>
          <a:lstStyle/>
          <a:p>
            <a:r>
              <a:rPr lang="en-IN" dirty="0"/>
              <a:t>Adjacency list (undirected)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087DFD0F-DF4B-FE35-BCA6-EC82DBDB137A}"/>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0" name="Straight Connector 9">
            <a:extLst>
              <a:ext uri="{FF2B5EF4-FFF2-40B4-BE49-F238E27FC236}">
                <a16:creationId xmlns:a16="http://schemas.microsoft.com/office/drawing/2014/main" id="{C25DF424-761F-5675-86FC-1E9E5AD33FFF}"/>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FF146A-D04D-6211-F7DD-32D2EFDDCB8C}"/>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EFD831-73D4-0B36-D211-C71DD6D1D1BE}"/>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ABC41D-3F8E-F8BA-7055-A289DFD49D9B}"/>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9C30B1-4BB9-6AAE-74A7-16AEA0F0FAF3}"/>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CABB8D-C353-A23F-977A-FEFBC14C730A}"/>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811ACC-AE44-CFA9-1EBC-D8883EBFA59C}"/>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566552-8EB6-7C03-8498-70D8C0A16C46}"/>
              </a:ext>
            </a:extLst>
          </p:cNvPr>
          <p:cNvSpPr txBox="1"/>
          <p:nvPr/>
        </p:nvSpPr>
        <p:spPr>
          <a:xfrm>
            <a:off x="5845284" y="1307690"/>
            <a:ext cx="6091085" cy="2031325"/>
          </a:xfrm>
          <a:prstGeom prst="rect">
            <a:avLst/>
          </a:prstGeom>
          <a:noFill/>
        </p:spPr>
        <p:txBody>
          <a:bodyPr wrap="square" rtlCol="0">
            <a:spAutoFit/>
          </a:bodyPr>
          <a:lstStyle/>
          <a:p>
            <a:pPr marL="742950" lvl="1" indent="-285750">
              <a:buFont typeface="Arial" panose="020B0604020202020204" pitchFamily="34" charset="0"/>
              <a:buChar char="•"/>
            </a:pPr>
            <a:r>
              <a:rPr lang="en-IN" dirty="0">
                <a:latin typeface="Consolas" panose="020B0609020204030204" pitchFamily="49" charset="0"/>
              </a:rPr>
              <a:t>walk all vertices</a:t>
            </a:r>
          </a:p>
          <a:p>
            <a:pPr marL="742950" lvl="1" indent="-285750">
              <a:buFont typeface="Arial" panose="020B0604020202020204" pitchFamily="34" charset="0"/>
              <a:buChar char="•"/>
            </a:pPr>
            <a:r>
              <a:rPr lang="en-IN" dirty="0">
                <a:latin typeface="Consolas" panose="020B0609020204030204" pitchFamily="49" charset="0"/>
              </a:rPr>
              <a:t>walk all edges</a:t>
            </a:r>
          </a:p>
          <a:p>
            <a:pPr marL="742950" lvl="1" indent="-285750">
              <a:buFont typeface="Arial" panose="020B0604020202020204" pitchFamily="34" charset="0"/>
              <a:buChar char="•"/>
            </a:pPr>
            <a:r>
              <a:rPr lang="en-US" dirty="0">
                <a:latin typeface="Consolas" panose="020B0609020204030204" pitchFamily="49" charset="0"/>
              </a:rPr>
              <a:t>determine whether an edge exists between two given vertices</a:t>
            </a:r>
          </a:p>
          <a:p>
            <a:pPr marL="742950" lvl="1" indent="-285750">
              <a:buFont typeface="Arial" panose="020B0604020202020204" pitchFamily="34" charset="0"/>
              <a:buChar char="•"/>
            </a:pPr>
            <a:r>
              <a:rPr lang="en-IN" dirty="0">
                <a:latin typeface="Consolas" panose="020B0609020204030204" pitchFamily="49" charset="0"/>
              </a:rPr>
              <a:t>traverse all outgoing edges from a vertex</a:t>
            </a:r>
          </a:p>
          <a:p>
            <a:pPr marL="742950" lvl="1" indent="-285750">
              <a:buFont typeface="Arial" panose="020B0604020202020204" pitchFamily="34" charset="0"/>
              <a:buChar char="•"/>
            </a:pPr>
            <a:r>
              <a:rPr lang="en-IN" dirty="0">
                <a:latin typeface="Consolas" panose="020B0609020204030204" pitchFamily="49" charset="0"/>
              </a:rPr>
              <a:t>Space requirement</a:t>
            </a:r>
          </a:p>
          <a:p>
            <a:endParaRPr lang="en-IN" dirty="0">
              <a:latin typeface="Consolas" panose="020B0609020204030204" pitchFamily="49" charset="0"/>
            </a:endParaRPr>
          </a:p>
        </p:txBody>
      </p:sp>
    </p:spTree>
    <p:extLst>
      <p:ext uri="{BB962C8B-B14F-4D97-AF65-F5344CB8AC3E}">
        <p14:creationId xmlns:p14="http://schemas.microsoft.com/office/powerpoint/2010/main" val="3914742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list (undirected)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087DFD0F-DF4B-FE35-BCA6-EC82DBDB137A}"/>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graphicFrame>
        <p:nvGraphicFramePr>
          <p:cNvPr id="29" name="Table 29">
            <a:extLst>
              <a:ext uri="{FF2B5EF4-FFF2-40B4-BE49-F238E27FC236}">
                <a16:creationId xmlns:a16="http://schemas.microsoft.com/office/drawing/2014/main" id="{C840377E-A143-CF2E-2F3E-C4B6879CDB91}"/>
              </a:ext>
            </a:extLst>
          </p:cNvPr>
          <p:cNvGraphicFramePr>
            <a:graphicFrameLocks noGrp="1"/>
          </p:cNvGraphicFramePr>
          <p:nvPr>
            <p:extLst>
              <p:ext uri="{D42A27DB-BD31-4B8C-83A1-F6EECF244321}">
                <p14:modId xmlns:p14="http://schemas.microsoft.com/office/powerpoint/2010/main" val="3184173965"/>
              </p:ext>
            </p:extLst>
          </p:nvPr>
        </p:nvGraphicFramePr>
        <p:xfrm>
          <a:off x="6987476" y="2084439"/>
          <a:ext cx="509638" cy="2154905"/>
        </p:xfrm>
        <a:graphic>
          <a:graphicData uri="http://schemas.openxmlformats.org/drawingml/2006/table">
            <a:tbl>
              <a:tblPr bandRow="1">
                <a:tableStyleId>{5C22544A-7EE6-4342-B048-85BDC9FD1C3A}</a:tableStyleId>
              </a:tblPr>
              <a:tblGrid>
                <a:gridCol w="509638">
                  <a:extLst>
                    <a:ext uri="{9D8B030D-6E8A-4147-A177-3AD203B41FA5}">
                      <a16:colId xmlns:a16="http://schemas.microsoft.com/office/drawing/2014/main" val="814377340"/>
                    </a:ext>
                  </a:extLst>
                </a:gridCol>
              </a:tblGrid>
              <a:tr h="430981">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49246406"/>
                  </a:ext>
                </a:extLst>
              </a:tr>
              <a:tr h="430981">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6362595"/>
                  </a:ext>
                </a:extLst>
              </a:tr>
              <a:tr h="430981">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630896102"/>
                  </a:ext>
                </a:extLst>
              </a:tr>
              <a:tr h="430981">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89846450"/>
                  </a:ext>
                </a:extLst>
              </a:tr>
              <a:tr h="430981">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37186595"/>
                  </a:ext>
                </a:extLst>
              </a:tr>
            </a:tbl>
          </a:graphicData>
        </a:graphic>
      </p:graphicFrame>
      <p:graphicFrame>
        <p:nvGraphicFramePr>
          <p:cNvPr id="30" name="Table 30">
            <a:extLst>
              <a:ext uri="{FF2B5EF4-FFF2-40B4-BE49-F238E27FC236}">
                <a16:creationId xmlns:a16="http://schemas.microsoft.com/office/drawing/2014/main" id="{A726F60D-1D93-1A40-5669-DF5E282F037E}"/>
              </a:ext>
            </a:extLst>
          </p:cNvPr>
          <p:cNvGraphicFramePr>
            <a:graphicFrameLocks noGrp="1"/>
          </p:cNvGraphicFramePr>
          <p:nvPr>
            <p:extLst>
              <p:ext uri="{D42A27DB-BD31-4B8C-83A1-F6EECF244321}">
                <p14:modId xmlns:p14="http://schemas.microsoft.com/office/powerpoint/2010/main" val="429013384"/>
              </p:ext>
            </p:extLst>
          </p:nvPr>
        </p:nvGraphicFramePr>
        <p:xfrm>
          <a:off x="7813389" y="210601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3" name="Table 30">
            <a:extLst>
              <a:ext uri="{FF2B5EF4-FFF2-40B4-BE49-F238E27FC236}">
                <a16:creationId xmlns:a16="http://schemas.microsoft.com/office/drawing/2014/main" id="{3DBF1366-85AA-4C3C-B357-0CED43A41AF1}"/>
              </a:ext>
            </a:extLst>
          </p:cNvPr>
          <p:cNvGraphicFramePr>
            <a:graphicFrameLocks noGrp="1"/>
          </p:cNvGraphicFramePr>
          <p:nvPr>
            <p:extLst>
              <p:ext uri="{D42A27DB-BD31-4B8C-83A1-F6EECF244321}">
                <p14:modId xmlns:p14="http://schemas.microsoft.com/office/powerpoint/2010/main" val="1171305253"/>
              </p:ext>
            </p:extLst>
          </p:nvPr>
        </p:nvGraphicFramePr>
        <p:xfrm>
          <a:off x="7818303" y="2553385"/>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4" name="Table 30">
            <a:extLst>
              <a:ext uri="{FF2B5EF4-FFF2-40B4-BE49-F238E27FC236}">
                <a16:creationId xmlns:a16="http://schemas.microsoft.com/office/drawing/2014/main" id="{DA44BFC6-588B-4548-1BB4-001016B18210}"/>
              </a:ext>
            </a:extLst>
          </p:cNvPr>
          <p:cNvGraphicFramePr>
            <a:graphicFrameLocks noGrp="1"/>
          </p:cNvGraphicFramePr>
          <p:nvPr>
            <p:extLst>
              <p:ext uri="{D42A27DB-BD31-4B8C-83A1-F6EECF244321}">
                <p14:modId xmlns:p14="http://schemas.microsoft.com/office/powerpoint/2010/main" val="3831514472"/>
              </p:ext>
            </p:extLst>
          </p:nvPr>
        </p:nvGraphicFramePr>
        <p:xfrm>
          <a:off x="7813385" y="3000755"/>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5" name="Table 30">
            <a:extLst>
              <a:ext uri="{FF2B5EF4-FFF2-40B4-BE49-F238E27FC236}">
                <a16:creationId xmlns:a16="http://schemas.microsoft.com/office/drawing/2014/main" id="{7C4DA816-93AD-C44C-AE3D-2DB61D7C5726}"/>
              </a:ext>
            </a:extLst>
          </p:cNvPr>
          <p:cNvGraphicFramePr>
            <a:graphicFrameLocks noGrp="1"/>
          </p:cNvGraphicFramePr>
          <p:nvPr>
            <p:extLst>
              <p:ext uri="{D42A27DB-BD31-4B8C-83A1-F6EECF244321}">
                <p14:modId xmlns:p14="http://schemas.microsoft.com/office/powerpoint/2010/main" val="1863079894"/>
              </p:ext>
            </p:extLst>
          </p:nvPr>
        </p:nvGraphicFramePr>
        <p:xfrm>
          <a:off x="7818300" y="343829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6" name="Table 30">
            <a:extLst>
              <a:ext uri="{FF2B5EF4-FFF2-40B4-BE49-F238E27FC236}">
                <a16:creationId xmlns:a16="http://schemas.microsoft.com/office/drawing/2014/main" id="{6CCFE23D-A440-DEF4-B4CF-33E0F95F439A}"/>
              </a:ext>
            </a:extLst>
          </p:cNvPr>
          <p:cNvGraphicFramePr>
            <a:graphicFrameLocks noGrp="1"/>
          </p:cNvGraphicFramePr>
          <p:nvPr>
            <p:extLst>
              <p:ext uri="{D42A27DB-BD31-4B8C-83A1-F6EECF244321}">
                <p14:modId xmlns:p14="http://schemas.microsoft.com/office/powerpoint/2010/main" val="729216688"/>
              </p:ext>
            </p:extLst>
          </p:nvPr>
        </p:nvGraphicFramePr>
        <p:xfrm>
          <a:off x="7803550" y="387582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7" name="Table 30">
            <a:extLst>
              <a:ext uri="{FF2B5EF4-FFF2-40B4-BE49-F238E27FC236}">
                <a16:creationId xmlns:a16="http://schemas.microsoft.com/office/drawing/2014/main" id="{1487CF56-F6CD-3579-718F-97AEE72B9D5F}"/>
              </a:ext>
            </a:extLst>
          </p:cNvPr>
          <p:cNvGraphicFramePr>
            <a:graphicFrameLocks noGrp="1"/>
          </p:cNvGraphicFramePr>
          <p:nvPr>
            <p:extLst>
              <p:ext uri="{D42A27DB-BD31-4B8C-83A1-F6EECF244321}">
                <p14:modId xmlns:p14="http://schemas.microsoft.com/office/powerpoint/2010/main" val="140435110"/>
              </p:ext>
            </p:extLst>
          </p:nvPr>
        </p:nvGraphicFramePr>
        <p:xfrm>
          <a:off x="8899849" y="3861078"/>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8" name="Table 30">
            <a:extLst>
              <a:ext uri="{FF2B5EF4-FFF2-40B4-BE49-F238E27FC236}">
                <a16:creationId xmlns:a16="http://schemas.microsoft.com/office/drawing/2014/main" id="{FBC7D5DF-1841-B2EC-F43F-6CBA05C2D630}"/>
              </a:ext>
            </a:extLst>
          </p:cNvPr>
          <p:cNvGraphicFramePr>
            <a:graphicFrameLocks noGrp="1"/>
          </p:cNvGraphicFramePr>
          <p:nvPr>
            <p:extLst>
              <p:ext uri="{D42A27DB-BD31-4B8C-83A1-F6EECF244321}">
                <p14:modId xmlns:p14="http://schemas.microsoft.com/office/powerpoint/2010/main" val="2794004622"/>
              </p:ext>
            </p:extLst>
          </p:nvPr>
        </p:nvGraphicFramePr>
        <p:xfrm>
          <a:off x="8880195" y="210110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9" name="Table 30">
            <a:extLst>
              <a:ext uri="{FF2B5EF4-FFF2-40B4-BE49-F238E27FC236}">
                <a16:creationId xmlns:a16="http://schemas.microsoft.com/office/drawing/2014/main" id="{77001A4A-06BF-C333-CA7F-A147F42DD829}"/>
              </a:ext>
            </a:extLst>
          </p:cNvPr>
          <p:cNvGraphicFramePr>
            <a:graphicFrameLocks noGrp="1"/>
          </p:cNvGraphicFramePr>
          <p:nvPr>
            <p:extLst>
              <p:ext uri="{D42A27DB-BD31-4B8C-83A1-F6EECF244321}">
                <p14:modId xmlns:p14="http://schemas.microsoft.com/office/powerpoint/2010/main" val="3903666959"/>
              </p:ext>
            </p:extLst>
          </p:nvPr>
        </p:nvGraphicFramePr>
        <p:xfrm>
          <a:off x="8904771" y="2990919"/>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cxnSp>
        <p:nvCxnSpPr>
          <p:cNvPr id="41" name="Straight Arrow Connector 40">
            <a:extLst>
              <a:ext uri="{FF2B5EF4-FFF2-40B4-BE49-F238E27FC236}">
                <a16:creationId xmlns:a16="http://schemas.microsoft.com/office/drawing/2014/main" id="{DC8CE2DA-1EEE-DCEC-CB49-1B342B4791B7}"/>
              </a:ext>
            </a:extLst>
          </p:cNvPr>
          <p:cNvCxnSpPr>
            <a:endCxn id="30" idx="1"/>
          </p:cNvCxnSpPr>
          <p:nvPr/>
        </p:nvCxnSpPr>
        <p:spPr>
          <a:xfrm flipV="1">
            <a:off x="7497114" y="2288896"/>
            <a:ext cx="316275" cy="3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70F899A-293C-BF5F-A7D9-44A3F4F79AF7}"/>
              </a:ext>
            </a:extLst>
          </p:cNvPr>
          <p:cNvCxnSpPr>
            <a:endCxn id="33" idx="1"/>
          </p:cNvCxnSpPr>
          <p:nvPr/>
        </p:nvCxnSpPr>
        <p:spPr>
          <a:xfrm flipV="1">
            <a:off x="7497114" y="2736265"/>
            <a:ext cx="321189" cy="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CB8DFD6-C8E6-304F-D955-1D850DFBF88E}"/>
              </a:ext>
            </a:extLst>
          </p:cNvPr>
          <p:cNvCxnSpPr>
            <a:endCxn id="34" idx="1"/>
          </p:cNvCxnSpPr>
          <p:nvPr/>
        </p:nvCxnSpPr>
        <p:spPr>
          <a:xfrm flipV="1">
            <a:off x="7497114" y="3183635"/>
            <a:ext cx="316271"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5D4936-73D0-0970-F970-8D6F71D2BC3E}"/>
              </a:ext>
            </a:extLst>
          </p:cNvPr>
          <p:cNvCxnSpPr>
            <a:endCxn id="35" idx="1"/>
          </p:cNvCxnSpPr>
          <p:nvPr/>
        </p:nvCxnSpPr>
        <p:spPr>
          <a:xfrm flipV="1">
            <a:off x="7492196" y="3621170"/>
            <a:ext cx="326104"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A5F792A-CB45-BF1A-A7C7-03F6BF03DD5B}"/>
              </a:ext>
            </a:extLst>
          </p:cNvPr>
          <p:cNvCxnSpPr>
            <a:endCxn id="36" idx="1"/>
          </p:cNvCxnSpPr>
          <p:nvPr/>
        </p:nvCxnSpPr>
        <p:spPr>
          <a:xfrm>
            <a:off x="7497111" y="4053708"/>
            <a:ext cx="306439" cy="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5DF424-761F-5675-86FC-1E9E5AD33FFF}"/>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FF146A-D04D-6211-F7DD-32D2EFDDCB8C}"/>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EFD831-73D4-0B36-D211-C71DD6D1D1BE}"/>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ABC41D-3F8E-F8BA-7055-A289DFD49D9B}"/>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9C30B1-4BB9-6AAE-74A7-16AEA0F0FAF3}"/>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CABB8D-C353-A23F-977A-FEFBC14C730A}"/>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811ACC-AE44-CFA9-1EBC-D8883EBFA59C}"/>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4" name="Table 30">
            <a:extLst>
              <a:ext uri="{FF2B5EF4-FFF2-40B4-BE49-F238E27FC236}">
                <a16:creationId xmlns:a16="http://schemas.microsoft.com/office/drawing/2014/main" id="{8752E50C-98B9-14B6-B3A0-A6A954BC1E6A}"/>
              </a:ext>
            </a:extLst>
          </p:cNvPr>
          <p:cNvGraphicFramePr>
            <a:graphicFrameLocks noGrp="1"/>
          </p:cNvGraphicFramePr>
          <p:nvPr>
            <p:extLst>
              <p:ext uri="{D42A27DB-BD31-4B8C-83A1-F6EECF244321}">
                <p14:modId xmlns:p14="http://schemas.microsoft.com/office/powerpoint/2010/main" val="533574488"/>
              </p:ext>
            </p:extLst>
          </p:nvPr>
        </p:nvGraphicFramePr>
        <p:xfrm>
          <a:off x="8894942" y="253863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45" name="Table 30">
            <a:extLst>
              <a:ext uri="{FF2B5EF4-FFF2-40B4-BE49-F238E27FC236}">
                <a16:creationId xmlns:a16="http://schemas.microsoft.com/office/drawing/2014/main" id="{3E179829-9D88-D8BE-23F2-D2577EF24AC4}"/>
              </a:ext>
            </a:extLst>
          </p:cNvPr>
          <p:cNvGraphicFramePr>
            <a:graphicFrameLocks noGrp="1"/>
          </p:cNvGraphicFramePr>
          <p:nvPr>
            <p:extLst>
              <p:ext uri="{D42A27DB-BD31-4B8C-83A1-F6EECF244321}">
                <p14:modId xmlns:p14="http://schemas.microsoft.com/office/powerpoint/2010/main" val="1216502909"/>
              </p:ext>
            </p:extLst>
          </p:nvPr>
        </p:nvGraphicFramePr>
        <p:xfrm>
          <a:off x="10050232" y="2504222"/>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46" name="Table 30">
            <a:extLst>
              <a:ext uri="{FF2B5EF4-FFF2-40B4-BE49-F238E27FC236}">
                <a16:creationId xmlns:a16="http://schemas.microsoft.com/office/drawing/2014/main" id="{C515854F-47E3-DB47-6A7E-A90396C931AC}"/>
              </a:ext>
            </a:extLst>
          </p:cNvPr>
          <p:cNvGraphicFramePr>
            <a:graphicFrameLocks noGrp="1"/>
          </p:cNvGraphicFramePr>
          <p:nvPr>
            <p:extLst>
              <p:ext uri="{D42A27DB-BD31-4B8C-83A1-F6EECF244321}">
                <p14:modId xmlns:p14="http://schemas.microsoft.com/office/powerpoint/2010/main" val="522944139"/>
              </p:ext>
            </p:extLst>
          </p:nvPr>
        </p:nvGraphicFramePr>
        <p:xfrm>
          <a:off x="11146531" y="251897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48" name="Table 30">
            <a:extLst>
              <a:ext uri="{FF2B5EF4-FFF2-40B4-BE49-F238E27FC236}">
                <a16:creationId xmlns:a16="http://schemas.microsoft.com/office/drawing/2014/main" id="{B3A0EE93-01BF-C411-1BCC-14456EFE2B34}"/>
              </a:ext>
            </a:extLst>
          </p:cNvPr>
          <p:cNvGraphicFramePr>
            <a:graphicFrameLocks noGrp="1"/>
          </p:cNvGraphicFramePr>
          <p:nvPr>
            <p:extLst>
              <p:ext uri="{D42A27DB-BD31-4B8C-83A1-F6EECF244321}">
                <p14:modId xmlns:p14="http://schemas.microsoft.com/office/powerpoint/2010/main" val="1191326470"/>
              </p:ext>
            </p:extLst>
          </p:nvPr>
        </p:nvGraphicFramePr>
        <p:xfrm>
          <a:off x="10015813" y="3865993"/>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50" name="Table 30">
            <a:extLst>
              <a:ext uri="{FF2B5EF4-FFF2-40B4-BE49-F238E27FC236}">
                <a16:creationId xmlns:a16="http://schemas.microsoft.com/office/drawing/2014/main" id="{6B6DD3CA-B7FB-AE31-EFFB-C6F40147D6D0}"/>
              </a:ext>
            </a:extLst>
          </p:cNvPr>
          <p:cNvGraphicFramePr>
            <a:graphicFrameLocks noGrp="1"/>
          </p:cNvGraphicFramePr>
          <p:nvPr>
            <p:extLst>
              <p:ext uri="{D42A27DB-BD31-4B8C-83A1-F6EECF244321}">
                <p14:modId xmlns:p14="http://schemas.microsoft.com/office/powerpoint/2010/main" val="4284535456"/>
              </p:ext>
            </p:extLst>
          </p:nvPr>
        </p:nvGraphicFramePr>
        <p:xfrm>
          <a:off x="10010897" y="3408791"/>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52" name="Table 30">
            <a:extLst>
              <a:ext uri="{FF2B5EF4-FFF2-40B4-BE49-F238E27FC236}">
                <a16:creationId xmlns:a16="http://schemas.microsoft.com/office/drawing/2014/main" id="{A35AC530-82E2-D61E-E08F-BAE4C937C198}"/>
              </a:ext>
            </a:extLst>
          </p:cNvPr>
          <p:cNvGraphicFramePr>
            <a:graphicFrameLocks noGrp="1"/>
          </p:cNvGraphicFramePr>
          <p:nvPr>
            <p:extLst>
              <p:ext uri="{D42A27DB-BD31-4B8C-83A1-F6EECF244321}">
                <p14:modId xmlns:p14="http://schemas.microsoft.com/office/powerpoint/2010/main" val="565813338"/>
              </p:ext>
            </p:extLst>
          </p:nvPr>
        </p:nvGraphicFramePr>
        <p:xfrm>
          <a:off x="8894934" y="342354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cxnSp>
        <p:nvCxnSpPr>
          <p:cNvPr id="56" name="Straight Arrow Connector 55">
            <a:extLst>
              <a:ext uri="{FF2B5EF4-FFF2-40B4-BE49-F238E27FC236}">
                <a16:creationId xmlns:a16="http://schemas.microsoft.com/office/drawing/2014/main" id="{085FBC86-5F33-2B6C-3B69-8EA501843F74}"/>
              </a:ext>
            </a:extLst>
          </p:cNvPr>
          <p:cNvCxnSpPr>
            <a:endCxn id="38" idx="1"/>
          </p:cNvCxnSpPr>
          <p:nvPr/>
        </p:nvCxnSpPr>
        <p:spPr>
          <a:xfrm flipV="1">
            <a:off x="8603243" y="2283980"/>
            <a:ext cx="276952" cy="3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3D136F2-066B-09AE-C899-3DB4A2543EB9}"/>
              </a:ext>
            </a:extLst>
          </p:cNvPr>
          <p:cNvCxnSpPr>
            <a:endCxn id="44" idx="1"/>
          </p:cNvCxnSpPr>
          <p:nvPr/>
        </p:nvCxnSpPr>
        <p:spPr>
          <a:xfrm flipV="1">
            <a:off x="8603243" y="2721516"/>
            <a:ext cx="291699" cy="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7724AB9-0F9E-3F3E-F881-41EE35011961}"/>
              </a:ext>
            </a:extLst>
          </p:cNvPr>
          <p:cNvCxnSpPr>
            <a:endCxn id="45" idx="1"/>
          </p:cNvCxnSpPr>
          <p:nvPr/>
        </p:nvCxnSpPr>
        <p:spPr>
          <a:xfrm flipV="1">
            <a:off x="9670053" y="2687102"/>
            <a:ext cx="380179" cy="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840F47D-D5F9-99BA-4A86-8353442DFEB3}"/>
              </a:ext>
            </a:extLst>
          </p:cNvPr>
          <p:cNvCxnSpPr>
            <a:endCxn id="46" idx="1"/>
          </p:cNvCxnSpPr>
          <p:nvPr/>
        </p:nvCxnSpPr>
        <p:spPr>
          <a:xfrm flipV="1">
            <a:off x="10800755" y="2701850"/>
            <a:ext cx="345776" cy="1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770C7CE-74C7-9F39-8DDF-684894E7E8B4}"/>
              </a:ext>
            </a:extLst>
          </p:cNvPr>
          <p:cNvCxnSpPr>
            <a:endCxn id="39" idx="1"/>
          </p:cNvCxnSpPr>
          <p:nvPr/>
        </p:nvCxnSpPr>
        <p:spPr>
          <a:xfrm flipV="1">
            <a:off x="8593408" y="3173799"/>
            <a:ext cx="311363" cy="9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B6647E2-7858-B4E8-9DD3-C5E8B28A88CA}"/>
              </a:ext>
            </a:extLst>
          </p:cNvPr>
          <p:cNvCxnSpPr>
            <a:endCxn id="52" idx="1"/>
          </p:cNvCxnSpPr>
          <p:nvPr/>
        </p:nvCxnSpPr>
        <p:spPr>
          <a:xfrm flipV="1">
            <a:off x="8593408" y="3606420"/>
            <a:ext cx="301526" cy="1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41B2FDD-07D9-0E34-7657-21C689B537B5}"/>
              </a:ext>
            </a:extLst>
          </p:cNvPr>
          <p:cNvCxnSpPr>
            <a:endCxn id="50" idx="1"/>
          </p:cNvCxnSpPr>
          <p:nvPr/>
        </p:nvCxnSpPr>
        <p:spPr>
          <a:xfrm flipV="1">
            <a:off x="9694629" y="3591671"/>
            <a:ext cx="316268" cy="2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C32E31F-2D7B-9795-D110-AEEF738C0798}"/>
              </a:ext>
            </a:extLst>
          </p:cNvPr>
          <p:cNvCxnSpPr>
            <a:endCxn id="37" idx="1"/>
          </p:cNvCxnSpPr>
          <p:nvPr/>
        </p:nvCxnSpPr>
        <p:spPr>
          <a:xfrm flipV="1">
            <a:off x="8593408" y="4043958"/>
            <a:ext cx="306441" cy="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FE6C8D9-1AE0-6452-553D-3DA56B6A159B}"/>
              </a:ext>
            </a:extLst>
          </p:cNvPr>
          <p:cNvCxnSpPr>
            <a:endCxn id="48" idx="1"/>
          </p:cNvCxnSpPr>
          <p:nvPr/>
        </p:nvCxnSpPr>
        <p:spPr>
          <a:xfrm>
            <a:off x="9684792" y="4043958"/>
            <a:ext cx="331021" cy="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8655D85-18F7-8A16-9730-BC1F5C76FDAD}"/>
              </a:ext>
            </a:extLst>
          </p:cNvPr>
          <p:cNvSpPr txBox="1"/>
          <p:nvPr/>
        </p:nvSpPr>
        <p:spPr>
          <a:xfrm>
            <a:off x="5687967" y="4414692"/>
            <a:ext cx="6091085" cy="2031325"/>
          </a:xfrm>
          <a:prstGeom prst="rect">
            <a:avLst/>
          </a:prstGeom>
          <a:noFill/>
        </p:spPr>
        <p:txBody>
          <a:bodyPr wrap="square" rtlCol="0">
            <a:spAutoFit/>
          </a:bodyPr>
          <a:lstStyle/>
          <a:p>
            <a:pPr marL="742950" lvl="1" indent="-285750">
              <a:buFont typeface="Arial" panose="020B0604020202020204" pitchFamily="34" charset="0"/>
              <a:buChar char="•"/>
            </a:pPr>
            <a:r>
              <a:rPr lang="en-IN" dirty="0">
                <a:latin typeface="Consolas" panose="020B0609020204030204" pitchFamily="49" charset="0"/>
              </a:rPr>
              <a:t>walk all vertices</a:t>
            </a:r>
          </a:p>
          <a:p>
            <a:pPr marL="742950" lvl="1" indent="-285750">
              <a:buFont typeface="Arial" panose="020B0604020202020204" pitchFamily="34" charset="0"/>
              <a:buChar char="•"/>
            </a:pPr>
            <a:r>
              <a:rPr lang="en-IN" dirty="0">
                <a:latin typeface="Consolas" panose="020B0609020204030204" pitchFamily="49" charset="0"/>
              </a:rPr>
              <a:t>walk all edges</a:t>
            </a:r>
          </a:p>
          <a:p>
            <a:pPr marL="742950" lvl="1" indent="-285750">
              <a:buFont typeface="Arial" panose="020B0604020202020204" pitchFamily="34" charset="0"/>
              <a:buChar char="•"/>
            </a:pPr>
            <a:r>
              <a:rPr lang="en-US" dirty="0">
                <a:latin typeface="Consolas" panose="020B0609020204030204" pitchFamily="49" charset="0"/>
              </a:rPr>
              <a:t>determine whether an edge exists between two given vertices</a:t>
            </a:r>
          </a:p>
          <a:p>
            <a:pPr marL="742950" lvl="1" indent="-285750">
              <a:buFont typeface="Arial" panose="020B0604020202020204" pitchFamily="34" charset="0"/>
              <a:buChar char="•"/>
            </a:pPr>
            <a:r>
              <a:rPr lang="en-IN" dirty="0">
                <a:latin typeface="Consolas" panose="020B0609020204030204" pitchFamily="49" charset="0"/>
              </a:rPr>
              <a:t>traverse all outgoing edges from a vertex</a:t>
            </a:r>
          </a:p>
          <a:p>
            <a:pPr marL="742950" lvl="1" indent="-285750">
              <a:buFont typeface="Arial" panose="020B0604020202020204" pitchFamily="34" charset="0"/>
              <a:buChar char="•"/>
            </a:pPr>
            <a:r>
              <a:rPr lang="en-IN" dirty="0">
                <a:latin typeface="Consolas" panose="020B0609020204030204" pitchFamily="49" charset="0"/>
              </a:rPr>
              <a:t>Space requirement</a:t>
            </a:r>
          </a:p>
          <a:p>
            <a:endParaRPr lang="en-IN" dirty="0">
              <a:latin typeface="Consolas" panose="020B0609020204030204" pitchFamily="49" charset="0"/>
            </a:endParaRPr>
          </a:p>
        </p:txBody>
      </p:sp>
    </p:spTree>
    <p:extLst>
      <p:ext uri="{BB962C8B-B14F-4D97-AF65-F5344CB8AC3E}">
        <p14:creationId xmlns:p14="http://schemas.microsoft.com/office/powerpoint/2010/main" val="2783616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45E6-1DFA-7E03-82A7-88B50EC27A61}"/>
              </a:ext>
            </a:extLst>
          </p:cNvPr>
          <p:cNvSpPr>
            <a:spLocks noGrp="1"/>
          </p:cNvSpPr>
          <p:nvPr>
            <p:ph type="title"/>
          </p:nvPr>
        </p:nvSpPr>
        <p:spPr/>
        <p:txBody>
          <a:bodyPr/>
          <a:lstStyle/>
          <a:p>
            <a:r>
              <a:rPr lang="en-IN" dirty="0"/>
              <a:t>Adjacency matrix</a:t>
            </a:r>
          </a:p>
        </p:txBody>
      </p:sp>
      <p:sp>
        <p:nvSpPr>
          <p:cNvPr id="3" name="Content Placeholder 2">
            <a:extLst>
              <a:ext uri="{FF2B5EF4-FFF2-40B4-BE49-F238E27FC236}">
                <a16:creationId xmlns:a16="http://schemas.microsoft.com/office/drawing/2014/main" id="{C5105296-3EE0-8A83-2272-0E5D7F2E45DB}"/>
              </a:ext>
            </a:extLst>
          </p:cNvPr>
          <p:cNvSpPr>
            <a:spLocks noGrp="1"/>
          </p:cNvSpPr>
          <p:nvPr>
            <p:ph idx="1"/>
          </p:nvPr>
        </p:nvSpPr>
        <p:spPr/>
        <p:txBody>
          <a:bodyPr>
            <a:normAutofit/>
          </a:bodyPr>
          <a:lstStyle/>
          <a:p>
            <a:r>
              <a:rPr lang="en-IN" dirty="0"/>
              <a:t>In the adjacency matrix representation, we store edges in a two-dimensional array of size n x n, where n is the number of vertices</a:t>
            </a:r>
          </a:p>
          <a:p>
            <a:endParaRPr lang="en-IN" dirty="0"/>
          </a:p>
          <a:p>
            <a:r>
              <a:rPr lang="en-IN" dirty="0"/>
              <a:t>If A is an adjacency matrix, A[u][v] is set to one if there is an edge between u and v; otherwise, A[u][v] is set to zero</a:t>
            </a:r>
          </a:p>
          <a:p>
            <a:endParaRPr lang="en-IN" dirty="0"/>
          </a:p>
          <a:p>
            <a:r>
              <a:rPr lang="en-IN" dirty="0"/>
              <a:t>The space requirement for graph G= (V, E) is O(|V|</a:t>
            </a:r>
            <a:r>
              <a:rPr lang="en-IN" baseline="30000" dirty="0"/>
              <a:t>2</a:t>
            </a:r>
            <a:r>
              <a:rPr lang="en-IN" dirty="0"/>
              <a:t>)</a:t>
            </a:r>
          </a:p>
        </p:txBody>
      </p:sp>
    </p:spTree>
    <p:extLst>
      <p:ext uri="{BB962C8B-B14F-4D97-AF65-F5344CB8AC3E}">
        <p14:creationId xmlns:p14="http://schemas.microsoft.com/office/powerpoint/2010/main" val="3631737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matrix (undirected)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087DFD0F-DF4B-FE35-BCA6-EC82DBDB137A}"/>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0" name="Straight Connector 9">
            <a:extLst>
              <a:ext uri="{FF2B5EF4-FFF2-40B4-BE49-F238E27FC236}">
                <a16:creationId xmlns:a16="http://schemas.microsoft.com/office/drawing/2014/main" id="{C25DF424-761F-5675-86FC-1E9E5AD33FFF}"/>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FF146A-D04D-6211-F7DD-32D2EFDDCB8C}"/>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EFD831-73D4-0B36-D211-C71DD6D1D1BE}"/>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ABC41D-3F8E-F8BA-7055-A289DFD49D9B}"/>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9C30B1-4BB9-6AAE-74A7-16AEA0F0FAF3}"/>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CABB8D-C353-A23F-977A-FEFBC14C730A}"/>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811ACC-AE44-CFA9-1EBC-D8883EBFA59C}"/>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FDCF696-70EC-B168-EBDF-6DFDD357F920}"/>
              </a:ext>
            </a:extLst>
          </p:cNvPr>
          <p:cNvSpPr txBox="1"/>
          <p:nvPr/>
        </p:nvSpPr>
        <p:spPr>
          <a:xfrm>
            <a:off x="5751871" y="1307690"/>
            <a:ext cx="6184498" cy="2031325"/>
          </a:xfrm>
          <a:prstGeom prst="rect">
            <a:avLst/>
          </a:prstGeom>
          <a:noFill/>
        </p:spPr>
        <p:txBody>
          <a:bodyPr wrap="square" rtlCol="0">
            <a:spAutoFit/>
          </a:bodyPr>
          <a:lstStyle/>
          <a:p>
            <a:pPr marL="742950" lvl="1" indent="-285750">
              <a:buFont typeface="Arial" panose="020B0604020202020204" pitchFamily="34" charset="0"/>
              <a:buChar char="•"/>
            </a:pPr>
            <a:r>
              <a:rPr lang="en-IN" dirty="0">
                <a:latin typeface="Consolas" panose="020B0609020204030204" pitchFamily="49" charset="0"/>
              </a:rPr>
              <a:t>walk all vertices</a:t>
            </a:r>
          </a:p>
          <a:p>
            <a:pPr marL="742950" lvl="1" indent="-285750">
              <a:buFont typeface="Arial" panose="020B0604020202020204" pitchFamily="34" charset="0"/>
              <a:buChar char="•"/>
            </a:pPr>
            <a:r>
              <a:rPr lang="en-IN" dirty="0">
                <a:latin typeface="Consolas" panose="020B0609020204030204" pitchFamily="49" charset="0"/>
              </a:rPr>
              <a:t>walk all edges</a:t>
            </a:r>
          </a:p>
          <a:p>
            <a:pPr marL="742950" lvl="1" indent="-285750">
              <a:buFont typeface="Arial" panose="020B0604020202020204" pitchFamily="34" charset="0"/>
              <a:buChar char="•"/>
            </a:pPr>
            <a:r>
              <a:rPr lang="en-US" dirty="0">
                <a:latin typeface="Consolas" panose="020B0609020204030204" pitchFamily="49" charset="0"/>
              </a:rPr>
              <a:t>determine whether an edge exists between two given vertices</a:t>
            </a:r>
          </a:p>
          <a:p>
            <a:pPr marL="742950" lvl="1" indent="-285750">
              <a:buFont typeface="Arial" panose="020B0604020202020204" pitchFamily="34" charset="0"/>
              <a:buChar char="•"/>
            </a:pPr>
            <a:r>
              <a:rPr lang="en-IN" dirty="0">
                <a:latin typeface="Consolas" panose="020B0609020204030204" pitchFamily="49" charset="0"/>
              </a:rPr>
              <a:t>traverse all outgoing edges from a vertex</a:t>
            </a:r>
          </a:p>
          <a:p>
            <a:pPr marL="742950" lvl="1" indent="-285750">
              <a:buFont typeface="Arial" panose="020B0604020202020204" pitchFamily="34" charset="0"/>
              <a:buChar char="•"/>
            </a:pPr>
            <a:r>
              <a:rPr lang="en-IN" dirty="0">
                <a:latin typeface="Consolas" panose="020B0609020204030204" pitchFamily="49" charset="0"/>
              </a:rPr>
              <a:t>Space requirement</a:t>
            </a:r>
          </a:p>
          <a:p>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5D81F363-3F53-E23E-B29F-10D5E4D0307B}"/>
                  </a:ext>
                </a:extLst>
              </p14:cNvPr>
              <p14:cNvContentPartPr/>
              <p14:nvPr/>
            </p14:nvContentPartPr>
            <p14:xfrm>
              <a:off x="7325640" y="3167640"/>
              <a:ext cx="3216600" cy="2786760"/>
            </p14:xfrm>
          </p:contentPart>
        </mc:Choice>
        <mc:Fallback xmlns="">
          <p:pic>
            <p:nvPicPr>
              <p:cNvPr id="9" name="Ink 8">
                <a:extLst>
                  <a:ext uri="{FF2B5EF4-FFF2-40B4-BE49-F238E27FC236}">
                    <a16:creationId xmlns:a16="http://schemas.microsoft.com/office/drawing/2014/main" id="{5D81F363-3F53-E23E-B29F-10D5E4D0307B}"/>
                  </a:ext>
                </a:extLst>
              </p:cNvPr>
              <p:cNvPicPr/>
              <p:nvPr/>
            </p:nvPicPr>
            <p:blipFill>
              <a:blip r:embed="rId3"/>
              <a:stretch>
                <a:fillRect/>
              </a:stretch>
            </p:blipFill>
            <p:spPr>
              <a:xfrm>
                <a:off x="7316280" y="3158280"/>
                <a:ext cx="3235320" cy="2805480"/>
              </a:xfrm>
              <a:prstGeom prst="rect">
                <a:avLst/>
              </a:prstGeom>
            </p:spPr>
          </p:pic>
        </mc:Fallback>
      </mc:AlternateContent>
    </p:spTree>
    <p:extLst>
      <p:ext uri="{BB962C8B-B14F-4D97-AF65-F5344CB8AC3E}">
        <p14:creationId xmlns:p14="http://schemas.microsoft.com/office/powerpoint/2010/main" val="725728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matrix (undirected)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087DFD0F-DF4B-FE35-BCA6-EC82DBDB137A}"/>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0" name="Straight Connector 9">
            <a:extLst>
              <a:ext uri="{FF2B5EF4-FFF2-40B4-BE49-F238E27FC236}">
                <a16:creationId xmlns:a16="http://schemas.microsoft.com/office/drawing/2014/main" id="{C25DF424-761F-5675-86FC-1E9E5AD33FFF}"/>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FF146A-D04D-6211-F7DD-32D2EFDDCB8C}"/>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EFD831-73D4-0B36-D211-C71DD6D1D1BE}"/>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ABC41D-3F8E-F8BA-7055-A289DFD49D9B}"/>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9C30B1-4BB9-6AAE-74A7-16AEA0F0FAF3}"/>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CABB8D-C353-A23F-977A-FEFBC14C730A}"/>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811ACC-AE44-CFA9-1EBC-D8883EBFA59C}"/>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e 8">
            <a:extLst>
              <a:ext uri="{FF2B5EF4-FFF2-40B4-BE49-F238E27FC236}">
                <a16:creationId xmlns:a16="http://schemas.microsoft.com/office/drawing/2014/main" id="{F768FDCD-F5F1-ADA7-3ADC-38D9B1F19707}"/>
              </a:ext>
            </a:extLst>
          </p:cNvPr>
          <p:cNvGraphicFramePr>
            <a:graphicFrameLocks noGrp="1"/>
          </p:cNvGraphicFramePr>
          <p:nvPr>
            <p:extLst>
              <p:ext uri="{D42A27DB-BD31-4B8C-83A1-F6EECF244321}">
                <p14:modId xmlns:p14="http://schemas.microsoft.com/office/powerpoint/2010/main" val="2254669972"/>
              </p:ext>
            </p:extLst>
          </p:nvPr>
        </p:nvGraphicFramePr>
        <p:xfrm>
          <a:off x="7587244" y="2312494"/>
          <a:ext cx="3493734" cy="2225040"/>
        </p:xfrm>
        <a:graphic>
          <a:graphicData uri="http://schemas.openxmlformats.org/drawingml/2006/table">
            <a:tbl>
              <a:tblPr bandRow="1">
                <a:tableStyleId>{5C22544A-7EE6-4342-B048-85BDC9FD1C3A}</a:tableStyleId>
              </a:tblPr>
              <a:tblGrid>
                <a:gridCol w="582289">
                  <a:extLst>
                    <a:ext uri="{9D8B030D-6E8A-4147-A177-3AD203B41FA5}">
                      <a16:colId xmlns:a16="http://schemas.microsoft.com/office/drawing/2014/main" val="3536054555"/>
                    </a:ext>
                  </a:extLst>
                </a:gridCol>
                <a:gridCol w="582289">
                  <a:extLst>
                    <a:ext uri="{9D8B030D-6E8A-4147-A177-3AD203B41FA5}">
                      <a16:colId xmlns:a16="http://schemas.microsoft.com/office/drawing/2014/main" val="574647731"/>
                    </a:ext>
                  </a:extLst>
                </a:gridCol>
                <a:gridCol w="582289">
                  <a:extLst>
                    <a:ext uri="{9D8B030D-6E8A-4147-A177-3AD203B41FA5}">
                      <a16:colId xmlns:a16="http://schemas.microsoft.com/office/drawing/2014/main" val="1225635510"/>
                    </a:ext>
                  </a:extLst>
                </a:gridCol>
                <a:gridCol w="582289">
                  <a:extLst>
                    <a:ext uri="{9D8B030D-6E8A-4147-A177-3AD203B41FA5}">
                      <a16:colId xmlns:a16="http://schemas.microsoft.com/office/drawing/2014/main" val="3315333440"/>
                    </a:ext>
                  </a:extLst>
                </a:gridCol>
                <a:gridCol w="582289">
                  <a:extLst>
                    <a:ext uri="{9D8B030D-6E8A-4147-A177-3AD203B41FA5}">
                      <a16:colId xmlns:a16="http://schemas.microsoft.com/office/drawing/2014/main" val="100172963"/>
                    </a:ext>
                  </a:extLst>
                </a:gridCol>
                <a:gridCol w="582289">
                  <a:extLst>
                    <a:ext uri="{9D8B030D-6E8A-4147-A177-3AD203B41FA5}">
                      <a16:colId xmlns:a16="http://schemas.microsoft.com/office/drawing/2014/main" val="3971803282"/>
                    </a:ext>
                  </a:extLst>
                </a:gridCol>
              </a:tblGrid>
              <a:tr h="370840">
                <a:tc>
                  <a:txBody>
                    <a:bodyPr/>
                    <a:lstStyle/>
                    <a:p>
                      <a:pPr algn="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5339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91007642"/>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41422398"/>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36879013"/>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179850715"/>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24177533"/>
                  </a:ext>
                </a:extLst>
              </a:tr>
            </a:tbl>
          </a:graphicData>
        </a:graphic>
      </p:graphicFrame>
    </p:spTree>
    <p:extLst>
      <p:ext uri="{BB962C8B-B14F-4D97-AF65-F5344CB8AC3E}">
        <p14:creationId xmlns:p14="http://schemas.microsoft.com/office/powerpoint/2010/main" val="1049580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list (directed)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 name="Oval 7">
            <a:extLst>
              <a:ext uri="{FF2B5EF4-FFF2-40B4-BE49-F238E27FC236}">
                <a16:creationId xmlns:a16="http://schemas.microsoft.com/office/drawing/2014/main" id="{087DFD0F-DF4B-FE35-BCA6-EC82DBDB137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id="{5C94ECC2-98B5-B3CF-8C29-5CA28DC16D2C}"/>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11" name="Straight Arrow Connector 10">
            <a:extLst>
              <a:ext uri="{FF2B5EF4-FFF2-40B4-BE49-F238E27FC236}">
                <a16:creationId xmlns:a16="http://schemas.microsoft.com/office/drawing/2014/main" id="{D480D8D5-355E-7B22-C3A5-49A1F0536E49}"/>
              </a:ext>
            </a:extLst>
          </p:cNvPr>
          <p:cNvCxnSpPr>
            <a:stCxn id="4" idx="6"/>
            <a:endCxn id="5"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DA6976-667E-7CE5-E68D-B08324F71807}"/>
              </a:ext>
            </a:extLst>
          </p:cNvPr>
          <p:cNvCxnSpPr>
            <a:stCxn id="4" idx="4"/>
            <a:endCxn id="6"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F7AD01-CB4C-AB3F-22B1-C298FC027365}"/>
              </a:ext>
            </a:extLst>
          </p:cNvPr>
          <p:cNvCxnSpPr>
            <a:stCxn id="6" idx="7"/>
            <a:endCxn id="5"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CE9A0-CDA4-905E-08EA-2A37BA17C496}"/>
              </a:ext>
            </a:extLst>
          </p:cNvPr>
          <p:cNvCxnSpPr>
            <a:stCxn id="7" idx="2"/>
            <a:endCxn id="6"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32625C-47B4-E0C4-F49C-623DB00BC523}"/>
              </a:ext>
            </a:extLst>
          </p:cNvPr>
          <p:cNvCxnSpPr>
            <a:stCxn id="5" idx="4"/>
            <a:endCxn id="7"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A57CFF-9372-13CB-4CF1-D65AE58DF1A1}"/>
              </a:ext>
            </a:extLst>
          </p:cNvPr>
          <p:cNvCxnSpPr>
            <a:stCxn id="8" idx="3"/>
            <a:endCxn id="7"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BF157-7E48-89D8-3195-4F126BBA7898}"/>
              </a:ext>
            </a:extLst>
          </p:cNvPr>
          <p:cNvCxnSpPr>
            <a:stCxn id="8" idx="4"/>
            <a:endCxn id="9"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54BB6AB-CF85-B252-549F-CCC141CEDE81}"/>
              </a:ext>
            </a:extLst>
          </p:cNvPr>
          <p:cNvCxnSpPr>
            <a:stCxn id="9" idx="2"/>
            <a:endCxn id="7" idx="6"/>
          </p:cNvCxnSpPr>
          <p:nvPr/>
        </p:nvCxnSpPr>
        <p:spPr>
          <a:xfrm flipH="1" flipV="1">
            <a:off x="4183629" y="4232786"/>
            <a:ext cx="1347023" cy="2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542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list (directed)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 name="Oval 7">
            <a:extLst>
              <a:ext uri="{FF2B5EF4-FFF2-40B4-BE49-F238E27FC236}">
                <a16:creationId xmlns:a16="http://schemas.microsoft.com/office/drawing/2014/main" id="{087DFD0F-DF4B-FE35-BCA6-EC82DBDB137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id="{5C94ECC2-98B5-B3CF-8C29-5CA28DC16D2C}"/>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11" name="Straight Arrow Connector 10">
            <a:extLst>
              <a:ext uri="{FF2B5EF4-FFF2-40B4-BE49-F238E27FC236}">
                <a16:creationId xmlns:a16="http://schemas.microsoft.com/office/drawing/2014/main" id="{D480D8D5-355E-7B22-C3A5-49A1F0536E49}"/>
              </a:ext>
            </a:extLst>
          </p:cNvPr>
          <p:cNvCxnSpPr>
            <a:stCxn id="4" idx="6"/>
            <a:endCxn id="5"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DA6976-667E-7CE5-E68D-B08324F71807}"/>
              </a:ext>
            </a:extLst>
          </p:cNvPr>
          <p:cNvCxnSpPr>
            <a:stCxn id="4" idx="4"/>
            <a:endCxn id="6"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F7AD01-CB4C-AB3F-22B1-C298FC027365}"/>
              </a:ext>
            </a:extLst>
          </p:cNvPr>
          <p:cNvCxnSpPr>
            <a:stCxn id="6" idx="7"/>
            <a:endCxn id="5"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CE9A0-CDA4-905E-08EA-2A37BA17C496}"/>
              </a:ext>
            </a:extLst>
          </p:cNvPr>
          <p:cNvCxnSpPr>
            <a:stCxn id="7" idx="2"/>
            <a:endCxn id="6"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32625C-47B4-E0C4-F49C-623DB00BC523}"/>
              </a:ext>
            </a:extLst>
          </p:cNvPr>
          <p:cNvCxnSpPr>
            <a:stCxn id="5" idx="4"/>
            <a:endCxn id="7"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A57CFF-9372-13CB-4CF1-D65AE58DF1A1}"/>
              </a:ext>
            </a:extLst>
          </p:cNvPr>
          <p:cNvCxnSpPr>
            <a:stCxn id="8" idx="3"/>
            <a:endCxn id="7"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BF157-7E48-89D8-3195-4F126BBA7898}"/>
              </a:ext>
            </a:extLst>
          </p:cNvPr>
          <p:cNvCxnSpPr>
            <a:stCxn id="8" idx="4"/>
            <a:endCxn id="9"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9">
            <a:extLst>
              <a:ext uri="{FF2B5EF4-FFF2-40B4-BE49-F238E27FC236}">
                <a16:creationId xmlns:a16="http://schemas.microsoft.com/office/drawing/2014/main" id="{C840377E-A143-CF2E-2F3E-C4B6879CDB91}"/>
              </a:ext>
            </a:extLst>
          </p:cNvPr>
          <p:cNvGraphicFramePr>
            <a:graphicFrameLocks noGrp="1"/>
          </p:cNvGraphicFramePr>
          <p:nvPr>
            <p:extLst>
              <p:ext uri="{D42A27DB-BD31-4B8C-83A1-F6EECF244321}">
                <p14:modId xmlns:p14="http://schemas.microsoft.com/office/powerpoint/2010/main" val="933112368"/>
              </p:ext>
            </p:extLst>
          </p:nvPr>
        </p:nvGraphicFramePr>
        <p:xfrm>
          <a:off x="7990369" y="2084439"/>
          <a:ext cx="509638" cy="2585886"/>
        </p:xfrm>
        <a:graphic>
          <a:graphicData uri="http://schemas.openxmlformats.org/drawingml/2006/table">
            <a:tbl>
              <a:tblPr bandRow="1">
                <a:tableStyleId>{5C22544A-7EE6-4342-B048-85BDC9FD1C3A}</a:tableStyleId>
              </a:tblPr>
              <a:tblGrid>
                <a:gridCol w="509638">
                  <a:extLst>
                    <a:ext uri="{9D8B030D-6E8A-4147-A177-3AD203B41FA5}">
                      <a16:colId xmlns:a16="http://schemas.microsoft.com/office/drawing/2014/main" val="814377340"/>
                    </a:ext>
                  </a:extLst>
                </a:gridCol>
              </a:tblGrid>
              <a:tr h="430981">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49246406"/>
                  </a:ext>
                </a:extLst>
              </a:tr>
              <a:tr h="430981">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6362595"/>
                  </a:ext>
                </a:extLst>
              </a:tr>
              <a:tr h="430981">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630896102"/>
                  </a:ext>
                </a:extLst>
              </a:tr>
              <a:tr h="430981">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89846450"/>
                  </a:ext>
                </a:extLst>
              </a:tr>
              <a:tr h="430981">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37186595"/>
                  </a:ext>
                </a:extLst>
              </a:tr>
              <a:tr h="430981">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971403387"/>
                  </a:ext>
                </a:extLst>
              </a:tr>
            </a:tbl>
          </a:graphicData>
        </a:graphic>
      </p:graphicFrame>
      <p:graphicFrame>
        <p:nvGraphicFramePr>
          <p:cNvPr id="30" name="Table 30">
            <a:extLst>
              <a:ext uri="{FF2B5EF4-FFF2-40B4-BE49-F238E27FC236}">
                <a16:creationId xmlns:a16="http://schemas.microsoft.com/office/drawing/2014/main" id="{A726F60D-1D93-1A40-5669-DF5E282F037E}"/>
              </a:ext>
            </a:extLst>
          </p:cNvPr>
          <p:cNvGraphicFramePr>
            <a:graphicFrameLocks noGrp="1"/>
          </p:cNvGraphicFramePr>
          <p:nvPr>
            <p:extLst>
              <p:ext uri="{D42A27DB-BD31-4B8C-83A1-F6EECF244321}">
                <p14:modId xmlns:p14="http://schemas.microsoft.com/office/powerpoint/2010/main" val="748956113"/>
              </p:ext>
            </p:extLst>
          </p:nvPr>
        </p:nvGraphicFramePr>
        <p:xfrm>
          <a:off x="8816282" y="210601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3" name="Table 30">
            <a:extLst>
              <a:ext uri="{FF2B5EF4-FFF2-40B4-BE49-F238E27FC236}">
                <a16:creationId xmlns:a16="http://schemas.microsoft.com/office/drawing/2014/main" id="{3DBF1366-85AA-4C3C-B357-0CED43A41AF1}"/>
              </a:ext>
            </a:extLst>
          </p:cNvPr>
          <p:cNvGraphicFramePr>
            <a:graphicFrameLocks noGrp="1"/>
          </p:cNvGraphicFramePr>
          <p:nvPr>
            <p:extLst>
              <p:ext uri="{D42A27DB-BD31-4B8C-83A1-F6EECF244321}">
                <p14:modId xmlns:p14="http://schemas.microsoft.com/office/powerpoint/2010/main" val="2910860854"/>
              </p:ext>
            </p:extLst>
          </p:nvPr>
        </p:nvGraphicFramePr>
        <p:xfrm>
          <a:off x="8821196" y="2553385"/>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4" name="Table 30">
            <a:extLst>
              <a:ext uri="{FF2B5EF4-FFF2-40B4-BE49-F238E27FC236}">
                <a16:creationId xmlns:a16="http://schemas.microsoft.com/office/drawing/2014/main" id="{DA44BFC6-588B-4548-1BB4-001016B18210}"/>
              </a:ext>
            </a:extLst>
          </p:cNvPr>
          <p:cNvGraphicFramePr>
            <a:graphicFrameLocks noGrp="1"/>
          </p:cNvGraphicFramePr>
          <p:nvPr>
            <p:extLst>
              <p:ext uri="{D42A27DB-BD31-4B8C-83A1-F6EECF244321}">
                <p14:modId xmlns:p14="http://schemas.microsoft.com/office/powerpoint/2010/main" val="3941465085"/>
              </p:ext>
            </p:extLst>
          </p:nvPr>
        </p:nvGraphicFramePr>
        <p:xfrm>
          <a:off x="8816278" y="3000755"/>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5" name="Table 30">
            <a:extLst>
              <a:ext uri="{FF2B5EF4-FFF2-40B4-BE49-F238E27FC236}">
                <a16:creationId xmlns:a16="http://schemas.microsoft.com/office/drawing/2014/main" id="{7C4DA816-93AD-C44C-AE3D-2DB61D7C5726}"/>
              </a:ext>
            </a:extLst>
          </p:cNvPr>
          <p:cNvGraphicFramePr>
            <a:graphicFrameLocks noGrp="1"/>
          </p:cNvGraphicFramePr>
          <p:nvPr>
            <p:extLst>
              <p:ext uri="{D42A27DB-BD31-4B8C-83A1-F6EECF244321}">
                <p14:modId xmlns:p14="http://schemas.microsoft.com/office/powerpoint/2010/main" val="2417006474"/>
              </p:ext>
            </p:extLst>
          </p:nvPr>
        </p:nvGraphicFramePr>
        <p:xfrm>
          <a:off x="8821193" y="343829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6" name="Table 30">
            <a:extLst>
              <a:ext uri="{FF2B5EF4-FFF2-40B4-BE49-F238E27FC236}">
                <a16:creationId xmlns:a16="http://schemas.microsoft.com/office/drawing/2014/main" id="{6CCFE23D-A440-DEF4-B4CF-33E0F95F439A}"/>
              </a:ext>
            </a:extLst>
          </p:cNvPr>
          <p:cNvGraphicFramePr>
            <a:graphicFrameLocks noGrp="1"/>
          </p:cNvGraphicFramePr>
          <p:nvPr>
            <p:extLst>
              <p:ext uri="{D42A27DB-BD31-4B8C-83A1-F6EECF244321}">
                <p14:modId xmlns:p14="http://schemas.microsoft.com/office/powerpoint/2010/main" val="1785006908"/>
              </p:ext>
            </p:extLst>
          </p:nvPr>
        </p:nvGraphicFramePr>
        <p:xfrm>
          <a:off x="8806443" y="387582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7" name="Table 30">
            <a:extLst>
              <a:ext uri="{FF2B5EF4-FFF2-40B4-BE49-F238E27FC236}">
                <a16:creationId xmlns:a16="http://schemas.microsoft.com/office/drawing/2014/main" id="{1487CF56-F6CD-3579-718F-97AEE72B9D5F}"/>
              </a:ext>
            </a:extLst>
          </p:cNvPr>
          <p:cNvGraphicFramePr>
            <a:graphicFrameLocks noGrp="1"/>
          </p:cNvGraphicFramePr>
          <p:nvPr>
            <p:extLst>
              <p:ext uri="{D42A27DB-BD31-4B8C-83A1-F6EECF244321}">
                <p14:modId xmlns:p14="http://schemas.microsoft.com/office/powerpoint/2010/main" val="3131943624"/>
              </p:ext>
            </p:extLst>
          </p:nvPr>
        </p:nvGraphicFramePr>
        <p:xfrm>
          <a:off x="8801527" y="430353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8" name="Table 30">
            <a:extLst>
              <a:ext uri="{FF2B5EF4-FFF2-40B4-BE49-F238E27FC236}">
                <a16:creationId xmlns:a16="http://schemas.microsoft.com/office/drawing/2014/main" id="{FBC7D5DF-1841-B2EC-F43F-6CBA05C2D630}"/>
              </a:ext>
            </a:extLst>
          </p:cNvPr>
          <p:cNvGraphicFramePr>
            <a:graphicFrameLocks noGrp="1"/>
          </p:cNvGraphicFramePr>
          <p:nvPr>
            <p:extLst>
              <p:ext uri="{D42A27DB-BD31-4B8C-83A1-F6EECF244321}">
                <p14:modId xmlns:p14="http://schemas.microsoft.com/office/powerpoint/2010/main" val="821127500"/>
              </p:ext>
            </p:extLst>
          </p:nvPr>
        </p:nvGraphicFramePr>
        <p:xfrm>
          <a:off x="10109227" y="210110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9" name="Table 30">
            <a:extLst>
              <a:ext uri="{FF2B5EF4-FFF2-40B4-BE49-F238E27FC236}">
                <a16:creationId xmlns:a16="http://schemas.microsoft.com/office/drawing/2014/main" id="{77001A4A-06BF-C333-CA7F-A147F42DD829}"/>
              </a:ext>
            </a:extLst>
          </p:cNvPr>
          <p:cNvGraphicFramePr>
            <a:graphicFrameLocks noGrp="1"/>
          </p:cNvGraphicFramePr>
          <p:nvPr>
            <p:extLst>
              <p:ext uri="{D42A27DB-BD31-4B8C-83A1-F6EECF244321}">
                <p14:modId xmlns:p14="http://schemas.microsoft.com/office/powerpoint/2010/main" val="592499041"/>
              </p:ext>
            </p:extLst>
          </p:nvPr>
        </p:nvGraphicFramePr>
        <p:xfrm>
          <a:off x="10114141" y="2981087"/>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cxnSp>
        <p:nvCxnSpPr>
          <p:cNvPr id="41" name="Straight Arrow Connector 40">
            <a:extLst>
              <a:ext uri="{FF2B5EF4-FFF2-40B4-BE49-F238E27FC236}">
                <a16:creationId xmlns:a16="http://schemas.microsoft.com/office/drawing/2014/main" id="{DC8CE2DA-1EEE-DCEC-CB49-1B342B4791B7}"/>
              </a:ext>
            </a:extLst>
          </p:cNvPr>
          <p:cNvCxnSpPr>
            <a:endCxn id="30" idx="1"/>
          </p:cNvCxnSpPr>
          <p:nvPr/>
        </p:nvCxnSpPr>
        <p:spPr>
          <a:xfrm flipV="1">
            <a:off x="8500007" y="2288896"/>
            <a:ext cx="316275" cy="3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70F899A-293C-BF5F-A7D9-44A3F4F79AF7}"/>
              </a:ext>
            </a:extLst>
          </p:cNvPr>
          <p:cNvCxnSpPr>
            <a:endCxn id="33" idx="1"/>
          </p:cNvCxnSpPr>
          <p:nvPr/>
        </p:nvCxnSpPr>
        <p:spPr>
          <a:xfrm flipV="1">
            <a:off x="8500007" y="2736265"/>
            <a:ext cx="321189" cy="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CB8DFD6-C8E6-304F-D955-1D850DFBF88E}"/>
              </a:ext>
            </a:extLst>
          </p:cNvPr>
          <p:cNvCxnSpPr>
            <a:endCxn id="34" idx="1"/>
          </p:cNvCxnSpPr>
          <p:nvPr/>
        </p:nvCxnSpPr>
        <p:spPr>
          <a:xfrm flipV="1">
            <a:off x="8500007" y="3183635"/>
            <a:ext cx="316271"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5D4936-73D0-0970-F970-8D6F71D2BC3E}"/>
              </a:ext>
            </a:extLst>
          </p:cNvPr>
          <p:cNvCxnSpPr>
            <a:endCxn id="35" idx="1"/>
          </p:cNvCxnSpPr>
          <p:nvPr/>
        </p:nvCxnSpPr>
        <p:spPr>
          <a:xfrm flipV="1">
            <a:off x="8495089" y="3621170"/>
            <a:ext cx="326104"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A5F792A-CB45-BF1A-A7C7-03F6BF03DD5B}"/>
              </a:ext>
            </a:extLst>
          </p:cNvPr>
          <p:cNvCxnSpPr>
            <a:endCxn id="36" idx="1"/>
          </p:cNvCxnSpPr>
          <p:nvPr/>
        </p:nvCxnSpPr>
        <p:spPr>
          <a:xfrm>
            <a:off x="8500004" y="4053708"/>
            <a:ext cx="306439" cy="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23B87F4-677A-6FBE-8F0D-671C5D0CCC7E}"/>
              </a:ext>
            </a:extLst>
          </p:cNvPr>
          <p:cNvCxnSpPr>
            <a:endCxn id="37" idx="1"/>
          </p:cNvCxnSpPr>
          <p:nvPr/>
        </p:nvCxnSpPr>
        <p:spPr>
          <a:xfrm flipV="1">
            <a:off x="8495089" y="4486410"/>
            <a:ext cx="306438"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1421DA-4B3F-E00E-B724-CA520C126A0F}"/>
              </a:ext>
            </a:extLst>
          </p:cNvPr>
          <p:cNvCxnSpPr>
            <a:endCxn id="38" idx="1"/>
          </p:cNvCxnSpPr>
          <p:nvPr/>
        </p:nvCxnSpPr>
        <p:spPr>
          <a:xfrm flipV="1">
            <a:off x="9591385" y="2283980"/>
            <a:ext cx="517842" cy="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5039F92-7D62-29ED-14CE-6099C2AE016D}"/>
              </a:ext>
            </a:extLst>
          </p:cNvPr>
          <p:cNvCxnSpPr>
            <a:endCxn id="39" idx="1"/>
          </p:cNvCxnSpPr>
          <p:nvPr/>
        </p:nvCxnSpPr>
        <p:spPr>
          <a:xfrm flipV="1">
            <a:off x="9606136" y="3163967"/>
            <a:ext cx="508005" cy="1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54BB6AB-CF85-B252-549F-CCC141CEDE81}"/>
              </a:ext>
            </a:extLst>
          </p:cNvPr>
          <p:cNvCxnSpPr>
            <a:stCxn id="9" idx="2"/>
            <a:endCxn id="7" idx="6"/>
          </p:cNvCxnSpPr>
          <p:nvPr/>
        </p:nvCxnSpPr>
        <p:spPr>
          <a:xfrm flipH="1" flipV="1">
            <a:off x="4183629" y="4232786"/>
            <a:ext cx="1347023" cy="2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568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matrix (directed)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 name="Oval 7">
            <a:extLst>
              <a:ext uri="{FF2B5EF4-FFF2-40B4-BE49-F238E27FC236}">
                <a16:creationId xmlns:a16="http://schemas.microsoft.com/office/drawing/2014/main" id="{087DFD0F-DF4B-FE35-BCA6-EC82DBDB137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id="{5C94ECC2-98B5-B3CF-8C29-5CA28DC16D2C}"/>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11" name="Straight Arrow Connector 10">
            <a:extLst>
              <a:ext uri="{FF2B5EF4-FFF2-40B4-BE49-F238E27FC236}">
                <a16:creationId xmlns:a16="http://schemas.microsoft.com/office/drawing/2014/main" id="{D480D8D5-355E-7B22-C3A5-49A1F0536E49}"/>
              </a:ext>
            </a:extLst>
          </p:cNvPr>
          <p:cNvCxnSpPr>
            <a:stCxn id="4" idx="6"/>
            <a:endCxn id="5"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DA6976-667E-7CE5-E68D-B08324F71807}"/>
              </a:ext>
            </a:extLst>
          </p:cNvPr>
          <p:cNvCxnSpPr>
            <a:stCxn id="4" idx="4"/>
            <a:endCxn id="6"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F7AD01-CB4C-AB3F-22B1-C298FC027365}"/>
              </a:ext>
            </a:extLst>
          </p:cNvPr>
          <p:cNvCxnSpPr>
            <a:stCxn id="6" idx="7"/>
            <a:endCxn id="5"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CE9A0-CDA4-905E-08EA-2A37BA17C496}"/>
              </a:ext>
            </a:extLst>
          </p:cNvPr>
          <p:cNvCxnSpPr>
            <a:stCxn id="7" idx="2"/>
            <a:endCxn id="6"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32625C-47B4-E0C4-F49C-623DB00BC523}"/>
              </a:ext>
            </a:extLst>
          </p:cNvPr>
          <p:cNvCxnSpPr>
            <a:stCxn id="5" idx="4"/>
            <a:endCxn id="7"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A57CFF-9372-13CB-4CF1-D65AE58DF1A1}"/>
              </a:ext>
            </a:extLst>
          </p:cNvPr>
          <p:cNvCxnSpPr>
            <a:stCxn id="8" idx="3"/>
            <a:endCxn id="7"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BF157-7E48-89D8-3195-4F126BBA7898}"/>
              </a:ext>
            </a:extLst>
          </p:cNvPr>
          <p:cNvCxnSpPr>
            <a:stCxn id="8" idx="4"/>
            <a:endCxn id="9"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D53380-9A4F-283F-E0D7-3EAD4FD7D8AB}"/>
              </a:ext>
            </a:extLst>
          </p:cNvPr>
          <p:cNvCxnSpPr>
            <a:stCxn id="9" idx="2"/>
            <a:endCxn id="7" idx="6"/>
          </p:cNvCxnSpPr>
          <p:nvPr/>
        </p:nvCxnSpPr>
        <p:spPr>
          <a:xfrm flipH="1" flipV="1">
            <a:off x="4183629" y="4232786"/>
            <a:ext cx="1347023" cy="2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2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38B4-D693-5064-1436-3355F6950A9A}"/>
              </a:ext>
            </a:extLst>
          </p:cNvPr>
          <p:cNvSpPr>
            <a:spLocks noGrp="1"/>
          </p:cNvSpPr>
          <p:nvPr>
            <p:ph type="title"/>
          </p:nvPr>
        </p:nvSpPr>
        <p:spPr/>
        <p:txBody>
          <a:bodyPr/>
          <a:lstStyle/>
          <a:p>
            <a:r>
              <a:rPr lang="en-IN" dirty="0"/>
              <a:t>Post</a:t>
            </a:r>
          </a:p>
        </p:txBody>
      </p:sp>
      <p:sp>
        <p:nvSpPr>
          <p:cNvPr id="3" name="Content Placeholder 2">
            <a:extLst>
              <a:ext uri="{FF2B5EF4-FFF2-40B4-BE49-F238E27FC236}">
                <a16:creationId xmlns:a16="http://schemas.microsoft.com/office/drawing/2014/main" id="{699FF1B6-986E-4906-5AC2-08770688E7F6}"/>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424E80F-9457-9D0A-2F96-0E6E845B48EB}"/>
                  </a:ext>
                </a:extLst>
              </p14:cNvPr>
              <p14:cNvContentPartPr/>
              <p14:nvPr/>
            </p14:nvContentPartPr>
            <p14:xfrm>
              <a:off x="1504800" y="375120"/>
              <a:ext cx="9429480" cy="5877000"/>
            </p14:xfrm>
          </p:contentPart>
        </mc:Choice>
        <mc:Fallback xmlns="">
          <p:pic>
            <p:nvPicPr>
              <p:cNvPr id="4" name="Ink 3">
                <a:extLst>
                  <a:ext uri="{FF2B5EF4-FFF2-40B4-BE49-F238E27FC236}">
                    <a16:creationId xmlns:a16="http://schemas.microsoft.com/office/drawing/2014/main" id="{F424E80F-9457-9D0A-2F96-0E6E845B48EB}"/>
                  </a:ext>
                </a:extLst>
              </p:cNvPr>
              <p:cNvPicPr/>
              <p:nvPr/>
            </p:nvPicPr>
            <p:blipFill>
              <a:blip r:embed="rId3"/>
              <a:stretch>
                <a:fillRect/>
              </a:stretch>
            </p:blipFill>
            <p:spPr>
              <a:xfrm>
                <a:off x="1495440" y="365760"/>
                <a:ext cx="9448200" cy="5895720"/>
              </a:xfrm>
              <a:prstGeom prst="rect">
                <a:avLst/>
              </a:prstGeom>
            </p:spPr>
          </p:pic>
        </mc:Fallback>
      </mc:AlternateContent>
    </p:spTree>
    <p:extLst>
      <p:ext uri="{BB962C8B-B14F-4D97-AF65-F5344CB8AC3E}">
        <p14:creationId xmlns:p14="http://schemas.microsoft.com/office/powerpoint/2010/main" val="2155805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matrix (directed)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 name="Oval 7">
            <a:extLst>
              <a:ext uri="{FF2B5EF4-FFF2-40B4-BE49-F238E27FC236}">
                <a16:creationId xmlns:a16="http://schemas.microsoft.com/office/drawing/2014/main" id="{087DFD0F-DF4B-FE35-BCA6-EC82DBDB137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id="{5C94ECC2-98B5-B3CF-8C29-5CA28DC16D2C}"/>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11" name="Straight Arrow Connector 10">
            <a:extLst>
              <a:ext uri="{FF2B5EF4-FFF2-40B4-BE49-F238E27FC236}">
                <a16:creationId xmlns:a16="http://schemas.microsoft.com/office/drawing/2014/main" id="{D480D8D5-355E-7B22-C3A5-49A1F0536E49}"/>
              </a:ext>
            </a:extLst>
          </p:cNvPr>
          <p:cNvCxnSpPr>
            <a:stCxn id="4" idx="6"/>
            <a:endCxn id="5"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DA6976-667E-7CE5-E68D-B08324F71807}"/>
              </a:ext>
            </a:extLst>
          </p:cNvPr>
          <p:cNvCxnSpPr>
            <a:stCxn id="4" idx="4"/>
            <a:endCxn id="6"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F7AD01-CB4C-AB3F-22B1-C298FC027365}"/>
              </a:ext>
            </a:extLst>
          </p:cNvPr>
          <p:cNvCxnSpPr>
            <a:stCxn id="6" idx="7"/>
            <a:endCxn id="5"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CE9A0-CDA4-905E-08EA-2A37BA17C496}"/>
              </a:ext>
            </a:extLst>
          </p:cNvPr>
          <p:cNvCxnSpPr>
            <a:stCxn id="7" idx="2"/>
            <a:endCxn id="6"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32625C-47B4-E0C4-F49C-623DB00BC523}"/>
              </a:ext>
            </a:extLst>
          </p:cNvPr>
          <p:cNvCxnSpPr>
            <a:stCxn id="5" idx="4"/>
            <a:endCxn id="7"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A57CFF-9372-13CB-4CF1-D65AE58DF1A1}"/>
              </a:ext>
            </a:extLst>
          </p:cNvPr>
          <p:cNvCxnSpPr>
            <a:stCxn id="8" idx="3"/>
            <a:endCxn id="7"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BF157-7E48-89D8-3195-4F126BBA7898}"/>
              </a:ext>
            </a:extLst>
          </p:cNvPr>
          <p:cNvCxnSpPr>
            <a:stCxn id="8" idx="4"/>
            <a:endCxn id="9"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8">
            <a:extLst>
              <a:ext uri="{FF2B5EF4-FFF2-40B4-BE49-F238E27FC236}">
                <a16:creationId xmlns:a16="http://schemas.microsoft.com/office/drawing/2014/main" id="{55E0F2A8-3887-D4B5-4F35-DF21CD4A84E6}"/>
              </a:ext>
            </a:extLst>
          </p:cNvPr>
          <p:cNvGraphicFramePr>
            <a:graphicFrameLocks noGrp="1"/>
          </p:cNvGraphicFramePr>
          <p:nvPr>
            <p:extLst>
              <p:ext uri="{D42A27DB-BD31-4B8C-83A1-F6EECF244321}">
                <p14:modId xmlns:p14="http://schemas.microsoft.com/office/powerpoint/2010/main" val="2656842555"/>
              </p:ext>
            </p:extLst>
          </p:nvPr>
        </p:nvGraphicFramePr>
        <p:xfrm>
          <a:off x="7587244" y="2312494"/>
          <a:ext cx="3493735" cy="2595880"/>
        </p:xfrm>
        <a:graphic>
          <a:graphicData uri="http://schemas.openxmlformats.org/drawingml/2006/table">
            <a:tbl>
              <a:tblPr bandRow="1">
                <a:tableStyleId>{5C22544A-7EE6-4342-B048-85BDC9FD1C3A}</a:tableStyleId>
              </a:tblPr>
              <a:tblGrid>
                <a:gridCol w="499105">
                  <a:extLst>
                    <a:ext uri="{9D8B030D-6E8A-4147-A177-3AD203B41FA5}">
                      <a16:colId xmlns:a16="http://schemas.microsoft.com/office/drawing/2014/main" val="3536054555"/>
                    </a:ext>
                  </a:extLst>
                </a:gridCol>
                <a:gridCol w="499105">
                  <a:extLst>
                    <a:ext uri="{9D8B030D-6E8A-4147-A177-3AD203B41FA5}">
                      <a16:colId xmlns:a16="http://schemas.microsoft.com/office/drawing/2014/main" val="574647731"/>
                    </a:ext>
                  </a:extLst>
                </a:gridCol>
                <a:gridCol w="499105">
                  <a:extLst>
                    <a:ext uri="{9D8B030D-6E8A-4147-A177-3AD203B41FA5}">
                      <a16:colId xmlns:a16="http://schemas.microsoft.com/office/drawing/2014/main" val="1225635510"/>
                    </a:ext>
                  </a:extLst>
                </a:gridCol>
                <a:gridCol w="499105">
                  <a:extLst>
                    <a:ext uri="{9D8B030D-6E8A-4147-A177-3AD203B41FA5}">
                      <a16:colId xmlns:a16="http://schemas.microsoft.com/office/drawing/2014/main" val="3315333440"/>
                    </a:ext>
                  </a:extLst>
                </a:gridCol>
                <a:gridCol w="499105">
                  <a:extLst>
                    <a:ext uri="{9D8B030D-6E8A-4147-A177-3AD203B41FA5}">
                      <a16:colId xmlns:a16="http://schemas.microsoft.com/office/drawing/2014/main" val="100172963"/>
                    </a:ext>
                  </a:extLst>
                </a:gridCol>
                <a:gridCol w="499105">
                  <a:extLst>
                    <a:ext uri="{9D8B030D-6E8A-4147-A177-3AD203B41FA5}">
                      <a16:colId xmlns:a16="http://schemas.microsoft.com/office/drawing/2014/main" val="3971803282"/>
                    </a:ext>
                  </a:extLst>
                </a:gridCol>
                <a:gridCol w="499105">
                  <a:extLst>
                    <a:ext uri="{9D8B030D-6E8A-4147-A177-3AD203B41FA5}">
                      <a16:colId xmlns:a16="http://schemas.microsoft.com/office/drawing/2014/main" val="1740248413"/>
                    </a:ext>
                  </a:extLst>
                </a:gridCol>
              </a:tblGrid>
              <a:tr h="370840">
                <a:tc>
                  <a:txBody>
                    <a:bodyPr/>
                    <a:lstStyle/>
                    <a:p>
                      <a:pPr algn="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5339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91007642"/>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41422398"/>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36879013"/>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179850715"/>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24177533"/>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918403284"/>
                  </a:ext>
                </a:extLst>
              </a:tr>
            </a:tbl>
          </a:graphicData>
        </a:graphic>
      </p:graphicFrame>
      <p:cxnSp>
        <p:nvCxnSpPr>
          <p:cNvPr id="12" name="Straight Arrow Connector 11">
            <a:extLst>
              <a:ext uri="{FF2B5EF4-FFF2-40B4-BE49-F238E27FC236}">
                <a16:creationId xmlns:a16="http://schemas.microsoft.com/office/drawing/2014/main" id="{F5D53380-9A4F-283F-E0D7-3EAD4FD7D8AB}"/>
              </a:ext>
            </a:extLst>
          </p:cNvPr>
          <p:cNvCxnSpPr>
            <a:stCxn id="9" idx="2"/>
            <a:endCxn id="7" idx="6"/>
          </p:cNvCxnSpPr>
          <p:nvPr/>
        </p:nvCxnSpPr>
        <p:spPr>
          <a:xfrm flipH="1" flipV="1">
            <a:off x="4183629" y="4232786"/>
            <a:ext cx="1347023" cy="2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6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E276-4695-492F-FFF6-DF60D4630303}"/>
              </a:ext>
            </a:extLst>
          </p:cNvPr>
          <p:cNvSpPr>
            <a:spLocks noGrp="1"/>
          </p:cNvSpPr>
          <p:nvPr>
            <p:ph type="title"/>
          </p:nvPr>
        </p:nvSpPr>
        <p:spPr/>
        <p:txBody>
          <a:bodyPr/>
          <a:lstStyle/>
          <a:p>
            <a:r>
              <a:rPr lang="en-IN" dirty="0"/>
              <a:t>Adjacency matrix vs. adjacency list</a:t>
            </a:r>
          </a:p>
        </p:txBody>
      </p:sp>
      <p:sp>
        <p:nvSpPr>
          <p:cNvPr id="3" name="Content Placeholder 2">
            <a:extLst>
              <a:ext uri="{FF2B5EF4-FFF2-40B4-BE49-F238E27FC236}">
                <a16:creationId xmlns:a16="http://schemas.microsoft.com/office/drawing/2014/main" id="{AAD85F94-632F-88AB-F849-1E54DFE82488}"/>
              </a:ext>
            </a:extLst>
          </p:cNvPr>
          <p:cNvSpPr>
            <a:spLocks noGrp="1"/>
          </p:cNvSpPr>
          <p:nvPr>
            <p:ph sz="half" idx="1"/>
          </p:nvPr>
        </p:nvSpPr>
        <p:spPr/>
        <p:txBody>
          <a:bodyPr>
            <a:normAutofit fontScale="77500" lnSpcReduction="20000"/>
          </a:bodyPr>
          <a:lstStyle/>
          <a:p>
            <a:r>
              <a:rPr lang="en-IN" dirty="0"/>
              <a:t>Checking if there is an edge between two vertices can be done in O(1)</a:t>
            </a:r>
          </a:p>
          <a:p>
            <a:endParaRPr lang="en-IN" dirty="0"/>
          </a:p>
          <a:p>
            <a:endParaRPr lang="en-IN" dirty="0"/>
          </a:p>
          <a:p>
            <a:endParaRPr lang="en-IN" dirty="0"/>
          </a:p>
          <a:p>
            <a:r>
              <a:rPr lang="en-IN" dirty="0"/>
              <a:t>Adjacency-matrix is beneficial for dense graphs in which |E| is close to |V|</a:t>
            </a:r>
            <a:r>
              <a:rPr lang="en-IN" baseline="30000" dirty="0"/>
              <a:t>2</a:t>
            </a:r>
            <a:endParaRPr lang="en-IN" dirty="0"/>
          </a:p>
          <a:p>
            <a:pPr marL="0" indent="0">
              <a:buNone/>
            </a:pPr>
            <a:endParaRPr lang="en-IN" dirty="0"/>
          </a:p>
          <a:p>
            <a:r>
              <a:rPr lang="en-IN" dirty="0"/>
              <a:t>Space requirement is O(|V|</a:t>
            </a:r>
            <a:r>
              <a:rPr lang="en-IN" baseline="30000" dirty="0"/>
              <a:t>2</a:t>
            </a:r>
            <a:r>
              <a:rPr lang="en-IN" dirty="0"/>
              <a:t>)</a:t>
            </a:r>
          </a:p>
          <a:p>
            <a:endParaRPr lang="en-IN" dirty="0"/>
          </a:p>
          <a:p>
            <a:r>
              <a:rPr lang="en-IN" dirty="0"/>
              <a:t>Iterating all outgoing edges from a vertex v requires O(|V|) operations</a:t>
            </a:r>
          </a:p>
        </p:txBody>
      </p:sp>
      <p:sp>
        <p:nvSpPr>
          <p:cNvPr id="4" name="Content Placeholder 3">
            <a:extLst>
              <a:ext uri="{FF2B5EF4-FFF2-40B4-BE49-F238E27FC236}">
                <a16:creationId xmlns:a16="http://schemas.microsoft.com/office/drawing/2014/main" id="{589AA571-4C03-6CC4-706B-54D22C98A53F}"/>
              </a:ext>
            </a:extLst>
          </p:cNvPr>
          <p:cNvSpPr>
            <a:spLocks noGrp="1"/>
          </p:cNvSpPr>
          <p:nvPr>
            <p:ph sz="half" idx="2"/>
          </p:nvPr>
        </p:nvSpPr>
        <p:spPr/>
        <p:txBody>
          <a:bodyPr>
            <a:normAutofit fontScale="77500" lnSpcReduction="20000"/>
          </a:bodyPr>
          <a:lstStyle/>
          <a:p>
            <a:r>
              <a:rPr lang="en-IN" dirty="0"/>
              <a:t>Checking if there is an edge between two vertices u, v can be done in O(</a:t>
            </a:r>
            <a:r>
              <a:rPr lang="en-IN" dirty="0" err="1"/>
              <a:t>out_degree</a:t>
            </a:r>
            <a:r>
              <a:rPr lang="en-IN" dirty="0"/>
              <a:t>(u)+</a:t>
            </a:r>
            <a:r>
              <a:rPr lang="en-IN" dirty="0" err="1"/>
              <a:t>out_degree</a:t>
            </a:r>
            <a:r>
              <a:rPr lang="en-IN" dirty="0"/>
              <a:t>(v)), in a directed graph and min(degree(u), degree(v)) in an undirected graph</a:t>
            </a:r>
          </a:p>
          <a:p>
            <a:pPr marL="0" indent="0">
              <a:buNone/>
            </a:pPr>
            <a:r>
              <a:rPr lang="en-IN" dirty="0"/>
              <a:t> </a:t>
            </a:r>
          </a:p>
          <a:p>
            <a:r>
              <a:rPr lang="en-IN" dirty="0"/>
              <a:t>Adjacency-list is beneficial for sparse graphs in which the |E| is much less than |V|</a:t>
            </a:r>
            <a:r>
              <a:rPr lang="en-IN" baseline="30000" dirty="0"/>
              <a:t>2</a:t>
            </a:r>
            <a:endParaRPr lang="en-IN" dirty="0"/>
          </a:p>
          <a:p>
            <a:endParaRPr lang="en-IN" dirty="0"/>
          </a:p>
          <a:p>
            <a:r>
              <a:rPr lang="en-IN" dirty="0"/>
              <a:t>Space requirement is O(|V|+|E|)</a:t>
            </a:r>
          </a:p>
          <a:p>
            <a:endParaRPr lang="en-IN" dirty="0"/>
          </a:p>
          <a:p>
            <a:r>
              <a:rPr lang="en-IN" dirty="0"/>
              <a:t>Iterating all outgoing edges from a vertex v requires O(degree(v)) operations</a:t>
            </a:r>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86534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29FC-9543-96BE-FD03-1B902F55ED50}"/>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C26D5E3C-11C7-76E7-3478-BF4D3506D27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6951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07E0-AFAC-BE45-660A-CD52C6776EC5}"/>
              </a:ext>
            </a:extLst>
          </p:cNvPr>
          <p:cNvSpPr>
            <a:spLocks noGrp="1"/>
          </p:cNvSpPr>
          <p:nvPr>
            <p:ph type="title"/>
          </p:nvPr>
        </p:nvSpPr>
        <p:spPr/>
        <p:txBody>
          <a:bodyPr/>
          <a:lstStyle/>
          <a:p>
            <a:r>
              <a:rPr lang="en-IN" dirty="0"/>
              <a:t>Read</a:t>
            </a:r>
          </a:p>
        </p:txBody>
      </p:sp>
      <p:sp>
        <p:nvSpPr>
          <p:cNvPr id="3" name="Content Placeholder 2">
            <a:extLst>
              <a:ext uri="{FF2B5EF4-FFF2-40B4-BE49-F238E27FC236}">
                <a16:creationId xmlns:a16="http://schemas.microsoft.com/office/drawing/2014/main" id="{77B37D76-CED4-38C3-4AEE-A499259DEEC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19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AE87-E745-FCBA-A11F-D79ACA1BCC34}"/>
              </a:ext>
            </a:extLst>
          </p:cNvPr>
          <p:cNvSpPr>
            <a:spLocks noGrp="1"/>
          </p:cNvSpPr>
          <p:nvPr>
            <p:ph type="title"/>
          </p:nvPr>
        </p:nvSpPr>
        <p:spPr/>
        <p:txBody>
          <a:bodyPr/>
          <a:lstStyle/>
          <a:p>
            <a:r>
              <a:rPr lang="en-IN" dirty="0"/>
              <a:t>Assignment-3</a:t>
            </a:r>
          </a:p>
        </p:txBody>
      </p:sp>
      <p:sp>
        <p:nvSpPr>
          <p:cNvPr id="3" name="Content Placeholder 2">
            <a:extLst>
              <a:ext uri="{FF2B5EF4-FFF2-40B4-BE49-F238E27FC236}">
                <a16:creationId xmlns:a16="http://schemas.microsoft.com/office/drawing/2014/main" id="{125370F6-EF38-F8D9-4B51-C1E6C86FD258}"/>
              </a:ext>
            </a:extLst>
          </p:cNvPr>
          <p:cNvSpPr>
            <a:spLocks noGrp="1"/>
          </p:cNvSpPr>
          <p:nvPr>
            <p:ph idx="1"/>
          </p:nvPr>
        </p:nvSpPr>
        <p:spPr/>
        <p:txBody>
          <a:bodyPr>
            <a:normAutofit/>
          </a:bodyPr>
          <a:lstStyle/>
          <a:p>
            <a:r>
              <a:rPr lang="en-IN" dirty="0"/>
              <a:t>void </a:t>
            </a:r>
            <a:r>
              <a:rPr lang="en-IN" dirty="0" err="1"/>
              <a:t>delete_all_posts</a:t>
            </a:r>
            <a:r>
              <a:rPr lang="en-IN" dirty="0"/>
              <a:t>(struct record *r)</a:t>
            </a:r>
          </a:p>
          <a:p>
            <a:r>
              <a:rPr lang="en-IN" dirty="0"/>
              <a:t>void </a:t>
            </a:r>
            <a:r>
              <a:rPr lang="en-IN" dirty="0" err="1"/>
              <a:t>cleanup_history</a:t>
            </a:r>
            <a:r>
              <a:rPr lang="en-IN" dirty="0"/>
              <a:t>(struct record *r)</a:t>
            </a:r>
          </a:p>
          <a:p>
            <a:pPr lvl="1"/>
            <a:endParaRPr lang="en-IN" dirty="0"/>
          </a:p>
          <a:p>
            <a:r>
              <a:rPr lang="en-IN" dirty="0"/>
              <a:t>void </a:t>
            </a:r>
            <a:r>
              <a:rPr lang="en-IN" dirty="0" err="1"/>
              <a:t>destroy_trie</a:t>
            </a:r>
            <a:r>
              <a:rPr lang="en-IN" dirty="0"/>
              <a:t>()</a:t>
            </a:r>
          </a:p>
          <a:p>
            <a:r>
              <a:rPr lang="en-IN" dirty="0"/>
              <a:t>struct </a:t>
            </a:r>
            <a:r>
              <a:rPr lang="en-IN" dirty="0" err="1"/>
              <a:t>list_events</a:t>
            </a:r>
            <a:r>
              <a:rPr lang="en-IN" dirty="0"/>
              <a:t>* </a:t>
            </a:r>
            <a:r>
              <a:rPr lang="en-IN" dirty="0" err="1"/>
              <a:t>get_history</a:t>
            </a:r>
            <a:r>
              <a:rPr lang="en-IN" dirty="0"/>
              <a:t>(char </a:t>
            </a:r>
            <a:r>
              <a:rPr lang="en-IN" dirty="0" err="1"/>
              <a:t>msg</a:t>
            </a:r>
            <a:r>
              <a:rPr lang="en-IN" dirty="0"/>
              <a:t>[MAX_MSG_LEN])</a:t>
            </a:r>
          </a:p>
          <a:p>
            <a:r>
              <a:rPr lang="en-IN" dirty="0"/>
              <a:t>struct </a:t>
            </a:r>
            <a:r>
              <a:rPr lang="en-IN" dirty="0" err="1"/>
              <a:t>list_events</a:t>
            </a:r>
            <a:r>
              <a:rPr lang="en-IN" dirty="0"/>
              <a:t>* </a:t>
            </a:r>
            <a:r>
              <a:rPr lang="en-IN" dirty="0" err="1"/>
              <a:t>get_clean_history</a:t>
            </a:r>
            <a:r>
              <a:rPr lang="en-IN" dirty="0"/>
              <a:t>(char </a:t>
            </a:r>
            <a:r>
              <a:rPr lang="en-IN" dirty="0" err="1"/>
              <a:t>msg</a:t>
            </a:r>
            <a:r>
              <a:rPr lang="en-IN" dirty="0"/>
              <a:t>[MAX_MSG_LEN])</a:t>
            </a:r>
          </a:p>
        </p:txBody>
      </p:sp>
    </p:spTree>
    <p:extLst>
      <p:ext uri="{BB962C8B-B14F-4D97-AF65-F5344CB8AC3E}">
        <p14:creationId xmlns:p14="http://schemas.microsoft.com/office/powerpoint/2010/main" val="238006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C3E-1732-0B77-D7F3-2ADDE6B4A353}"/>
              </a:ext>
            </a:extLst>
          </p:cNvPr>
          <p:cNvSpPr>
            <a:spLocks noGrp="1"/>
          </p:cNvSpPr>
          <p:nvPr>
            <p:ph type="title"/>
          </p:nvPr>
        </p:nvSpPr>
        <p:spPr/>
        <p:txBody>
          <a:bodyPr/>
          <a:lstStyle/>
          <a:p>
            <a:r>
              <a:rPr lang="en-IN" dirty="0"/>
              <a:t>Assignment-3</a:t>
            </a:r>
          </a:p>
        </p:txBody>
      </p:sp>
      <p:sp>
        <p:nvSpPr>
          <p:cNvPr id="3" name="Content Placeholder 2">
            <a:extLst>
              <a:ext uri="{FF2B5EF4-FFF2-40B4-BE49-F238E27FC236}">
                <a16:creationId xmlns:a16="http://schemas.microsoft.com/office/drawing/2014/main" id="{C84B2DB1-D8A9-1487-E19C-16197F34710F}"/>
              </a:ext>
            </a:extLst>
          </p:cNvPr>
          <p:cNvSpPr>
            <a:spLocks noGrp="1"/>
          </p:cNvSpPr>
          <p:nvPr>
            <p:ph idx="1"/>
          </p:nvPr>
        </p:nvSpPr>
        <p:spPr/>
        <p:txBody>
          <a:bodyPr/>
          <a:lstStyle/>
          <a:p>
            <a:r>
              <a:rPr lang="en-IN" dirty="0"/>
              <a:t>Clean history</a:t>
            </a:r>
          </a:p>
        </p:txBody>
      </p:sp>
      <p:graphicFrame>
        <p:nvGraphicFramePr>
          <p:cNvPr id="4" name="Table 4">
            <a:extLst>
              <a:ext uri="{FF2B5EF4-FFF2-40B4-BE49-F238E27FC236}">
                <a16:creationId xmlns:a16="http://schemas.microsoft.com/office/drawing/2014/main" id="{7AACD064-C8FE-0BF5-84AC-19622CC59255}"/>
              </a:ext>
            </a:extLst>
          </p:cNvPr>
          <p:cNvGraphicFramePr>
            <a:graphicFrameLocks noGrp="1"/>
          </p:cNvGraphicFramePr>
          <p:nvPr>
            <p:extLst>
              <p:ext uri="{D42A27DB-BD31-4B8C-83A1-F6EECF244321}">
                <p14:modId xmlns:p14="http://schemas.microsoft.com/office/powerpoint/2010/main" val="2492775206"/>
              </p:ext>
            </p:extLst>
          </p:nvPr>
        </p:nvGraphicFramePr>
        <p:xfrm>
          <a:off x="7698658" y="1348932"/>
          <a:ext cx="2461341" cy="4450080"/>
        </p:xfrm>
        <a:graphic>
          <a:graphicData uri="http://schemas.openxmlformats.org/drawingml/2006/table">
            <a:tbl>
              <a:tblPr bandRow="1">
                <a:tableStyleId>{5C22544A-7EE6-4342-B048-85BDC9FD1C3A}</a:tableStyleId>
              </a:tblPr>
              <a:tblGrid>
                <a:gridCol w="2461341">
                  <a:extLst>
                    <a:ext uri="{9D8B030D-6E8A-4147-A177-3AD203B41FA5}">
                      <a16:colId xmlns:a16="http://schemas.microsoft.com/office/drawing/2014/main" val="4293423043"/>
                    </a:ext>
                  </a:extLst>
                </a:gridCol>
              </a:tblGrid>
              <a:tr h="370840">
                <a:tc>
                  <a:txBody>
                    <a:bodyPr/>
                    <a:lstStyle/>
                    <a:p>
                      <a:r>
                        <a:rPr lang="en-IN" dirty="0"/>
                        <a:t>USER-3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350573"/>
                  </a:ext>
                </a:extLst>
              </a:tr>
              <a:tr h="370840">
                <a:tc>
                  <a:txBody>
                    <a:bodyPr/>
                    <a:lstStyle/>
                    <a:p>
                      <a:r>
                        <a:rPr lang="en-IN" dirty="0"/>
                        <a:t>USER-1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55519"/>
                  </a:ext>
                </a:extLst>
              </a:tr>
              <a:tr h="370840">
                <a:tc>
                  <a:txBody>
                    <a:bodyPr/>
                    <a:lstStyle/>
                    <a:p>
                      <a:r>
                        <a:rPr lang="en-IN" dirty="0"/>
                        <a:t>USER-4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465465"/>
                  </a:ext>
                </a:extLst>
              </a:tr>
              <a:tr h="370840">
                <a:tc>
                  <a:txBody>
                    <a:bodyPr/>
                    <a:lstStyle/>
                    <a:p>
                      <a:r>
                        <a:rPr lang="en-IN" dirty="0"/>
                        <a:t>USER-3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0213682"/>
                  </a:ext>
                </a:extLst>
              </a:tr>
              <a:tr h="370840">
                <a:tc>
                  <a:txBody>
                    <a:bodyPr/>
                    <a:lstStyle/>
                    <a:p>
                      <a:r>
                        <a:rPr lang="en-IN" dirty="0"/>
                        <a:t>USER-1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170627"/>
                  </a:ext>
                </a:extLst>
              </a:tr>
              <a:tr h="370840">
                <a:tc>
                  <a:txBody>
                    <a:bodyPr/>
                    <a:lstStyle/>
                    <a:p>
                      <a:r>
                        <a:rPr lang="en-IN" dirty="0"/>
                        <a:t>USER-4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887782"/>
                  </a:ext>
                </a:extLst>
              </a:tr>
              <a:tr h="370840">
                <a:tc>
                  <a:txBody>
                    <a:bodyPr/>
                    <a:lstStyle/>
                    <a:p>
                      <a:r>
                        <a:rPr lang="en-IN" dirty="0"/>
                        <a:t>USER-3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94165"/>
                  </a:ext>
                </a:extLst>
              </a:tr>
              <a:tr h="370840">
                <a:tc>
                  <a:txBody>
                    <a:bodyPr/>
                    <a:lstStyle/>
                    <a:p>
                      <a:r>
                        <a:rPr lang="en-IN" dirty="0"/>
                        <a:t>USER-1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711189"/>
                  </a:ext>
                </a:extLst>
              </a:tr>
              <a:tr h="370840">
                <a:tc>
                  <a:txBody>
                    <a:bodyPr/>
                    <a:lstStyle/>
                    <a:p>
                      <a:r>
                        <a:rPr lang="en-IN" dirty="0"/>
                        <a:t>USER-3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2741233"/>
                  </a:ext>
                </a:extLst>
              </a:tr>
              <a:tr h="370840">
                <a:tc>
                  <a:txBody>
                    <a:bodyPr/>
                    <a:lstStyle/>
                    <a:p>
                      <a:r>
                        <a:rPr lang="en-IN" dirty="0"/>
                        <a:t>USER-2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7132696"/>
                  </a:ext>
                </a:extLst>
              </a:tr>
              <a:tr h="370840">
                <a:tc>
                  <a:txBody>
                    <a:bodyPr/>
                    <a:lstStyle/>
                    <a:p>
                      <a:r>
                        <a:rPr lang="en-IN" dirty="0"/>
                        <a:t>USER-1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2664224"/>
                  </a:ext>
                </a:extLst>
              </a:tr>
              <a:tr h="370840">
                <a:tc>
                  <a:txBody>
                    <a:bodyPr/>
                    <a:lstStyle/>
                    <a:p>
                      <a:r>
                        <a:rPr lang="en-IN" dirty="0"/>
                        <a:t>USER-1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237397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E0CD19E-F7C5-C2F5-F251-55433D27DF95}"/>
                  </a:ext>
                </a:extLst>
              </p14:cNvPr>
              <p14:cNvContentPartPr/>
              <p14:nvPr/>
            </p14:nvContentPartPr>
            <p14:xfrm>
              <a:off x="7247520" y="1433520"/>
              <a:ext cx="2322720" cy="4266000"/>
            </p14:xfrm>
          </p:contentPart>
        </mc:Choice>
        <mc:Fallback xmlns="">
          <p:pic>
            <p:nvPicPr>
              <p:cNvPr id="5" name="Ink 4">
                <a:extLst>
                  <a:ext uri="{FF2B5EF4-FFF2-40B4-BE49-F238E27FC236}">
                    <a16:creationId xmlns:a16="http://schemas.microsoft.com/office/drawing/2014/main" id="{AE0CD19E-F7C5-C2F5-F251-55433D27DF95}"/>
                  </a:ext>
                </a:extLst>
              </p:cNvPr>
              <p:cNvPicPr/>
              <p:nvPr/>
            </p:nvPicPr>
            <p:blipFill>
              <a:blip r:embed="rId3"/>
              <a:stretch>
                <a:fillRect/>
              </a:stretch>
            </p:blipFill>
            <p:spPr>
              <a:xfrm>
                <a:off x="7238160" y="1424160"/>
                <a:ext cx="2341440" cy="4284720"/>
              </a:xfrm>
              <a:prstGeom prst="rect">
                <a:avLst/>
              </a:prstGeom>
            </p:spPr>
          </p:pic>
        </mc:Fallback>
      </mc:AlternateContent>
    </p:spTree>
    <p:extLst>
      <p:ext uri="{BB962C8B-B14F-4D97-AF65-F5344CB8AC3E}">
        <p14:creationId xmlns:p14="http://schemas.microsoft.com/office/powerpoint/2010/main" val="68721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C3E-1732-0B77-D7F3-2ADDE6B4A353}"/>
              </a:ext>
            </a:extLst>
          </p:cNvPr>
          <p:cNvSpPr>
            <a:spLocks noGrp="1"/>
          </p:cNvSpPr>
          <p:nvPr>
            <p:ph type="title"/>
          </p:nvPr>
        </p:nvSpPr>
        <p:spPr/>
        <p:txBody>
          <a:bodyPr/>
          <a:lstStyle/>
          <a:p>
            <a:r>
              <a:rPr lang="en-IN" dirty="0"/>
              <a:t>Assignment-3</a:t>
            </a:r>
          </a:p>
        </p:txBody>
      </p:sp>
      <p:sp>
        <p:nvSpPr>
          <p:cNvPr id="3" name="Content Placeholder 2">
            <a:extLst>
              <a:ext uri="{FF2B5EF4-FFF2-40B4-BE49-F238E27FC236}">
                <a16:creationId xmlns:a16="http://schemas.microsoft.com/office/drawing/2014/main" id="{C84B2DB1-D8A9-1487-E19C-16197F34710F}"/>
              </a:ext>
            </a:extLst>
          </p:cNvPr>
          <p:cNvSpPr>
            <a:spLocks noGrp="1"/>
          </p:cNvSpPr>
          <p:nvPr>
            <p:ph idx="1"/>
          </p:nvPr>
        </p:nvSpPr>
        <p:spPr/>
        <p:txBody>
          <a:bodyPr/>
          <a:lstStyle/>
          <a:p>
            <a:r>
              <a:rPr lang="en-IN" dirty="0"/>
              <a:t>Clean history</a:t>
            </a:r>
          </a:p>
        </p:txBody>
      </p:sp>
      <p:graphicFrame>
        <p:nvGraphicFramePr>
          <p:cNvPr id="4" name="Table 4">
            <a:extLst>
              <a:ext uri="{FF2B5EF4-FFF2-40B4-BE49-F238E27FC236}">
                <a16:creationId xmlns:a16="http://schemas.microsoft.com/office/drawing/2014/main" id="{7AACD064-C8FE-0BF5-84AC-19622CC59255}"/>
              </a:ext>
            </a:extLst>
          </p:cNvPr>
          <p:cNvGraphicFramePr>
            <a:graphicFrameLocks noGrp="1"/>
          </p:cNvGraphicFramePr>
          <p:nvPr>
            <p:extLst>
              <p:ext uri="{D42A27DB-BD31-4B8C-83A1-F6EECF244321}">
                <p14:modId xmlns:p14="http://schemas.microsoft.com/office/powerpoint/2010/main" val="1567503039"/>
              </p:ext>
            </p:extLst>
          </p:nvPr>
        </p:nvGraphicFramePr>
        <p:xfrm>
          <a:off x="7698658" y="1348932"/>
          <a:ext cx="2461341" cy="4450080"/>
        </p:xfrm>
        <a:graphic>
          <a:graphicData uri="http://schemas.openxmlformats.org/drawingml/2006/table">
            <a:tbl>
              <a:tblPr bandRow="1">
                <a:tableStyleId>{5C22544A-7EE6-4342-B048-85BDC9FD1C3A}</a:tableStyleId>
              </a:tblPr>
              <a:tblGrid>
                <a:gridCol w="2461341">
                  <a:extLst>
                    <a:ext uri="{9D8B030D-6E8A-4147-A177-3AD203B41FA5}">
                      <a16:colId xmlns:a16="http://schemas.microsoft.com/office/drawing/2014/main" val="4293423043"/>
                    </a:ext>
                  </a:extLst>
                </a:gridCol>
              </a:tblGrid>
              <a:tr h="370840">
                <a:tc>
                  <a:txBody>
                    <a:bodyPr/>
                    <a:lstStyle/>
                    <a:p>
                      <a:r>
                        <a:rPr lang="en-IN" strike="sngStrike" dirty="0"/>
                        <a:t>USER-3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350573"/>
                  </a:ext>
                </a:extLst>
              </a:tr>
              <a:tr h="370840">
                <a:tc>
                  <a:txBody>
                    <a:bodyPr/>
                    <a:lstStyle/>
                    <a:p>
                      <a:r>
                        <a:rPr lang="en-IN" strike="sngStrike" dirty="0"/>
                        <a:t>USER-1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55519"/>
                  </a:ext>
                </a:extLst>
              </a:tr>
              <a:tr h="370840">
                <a:tc>
                  <a:txBody>
                    <a:bodyPr/>
                    <a:lstStyle/>
                    <a:p>
                      <a:r>
                        <a:rPr lang="en-IN" dirty="0"/>
                        <a:t>USER-4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465465"/>
                  </a:ext>
                </a:extLst>
              </a:tr>
              <a:tr h="370840">
                <a:tc>
                  <a:txBody>
                    <a:bodyPr/>
                    <a:lstStyle/>
                    <a:p>
                      <a:r>
                        <a:rPr lang="en-IN" strike="sngStrike" dirty="0"/>
                        <a:t>USER-3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0213682"/>
                  </a:ext>
                </a:extLst>
              </a:tr>
              <a:tr h="370840">
                <a:tc>
                  <a:txBody>
                    <a:bodyPr/>
                    <a:lstStyle/>
                    <a:p>
                      <a:r>
                        <a:rPr lang="en-IN" strike="sngStrike" dirty="0"/>
                        <a:t>USER-1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170627"/>
                  </a:ext>
                </a:extLst>
              </a:tr>
              <a:tr h="370840">
                <a:tc>
                  <a:txBody>
                    <a:bodyPr/>
                    <a:lstStyle/>
                    <a:p>
                      <a:r>
                        <a:rPr lang="en-IN" dirty="0"/>
                        <a:t>USER-4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887782"/>
                  </a:ext>
                </a:extLst>
              </a:tr>
              <a:tr h="370840">
                <a:tc>
                  <a:txBody>
                    <a:bodyPr/>
                    <a:lstStyle/>
                    <a:p>
                      <a:r>
                        <a:rPr lang="en-IN" dirty="0"/>
                        <a:t>USER-3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94165"/>
                  </a:ext>
                </a:extLst>
              </a:tr>
              <a:tr h="370840">
                <a:tc>
                  <a:txBody>
                    <a:bodyPr/>
                    <a:lstStyle/>
                    <a:p>
                      <a:r>
                        <a:rPr lang="en-IN" strike="sngStrike" dirty="0"/>
                        <a:t>USER-1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711189"/>
                  </a:ext>
                </a:extLst>
              </a:tr>
              <a:tr h="370840">
                <a:tc>
                  <a:txBody>
                    <a:bodyPr/>
                    <a:lstStyle/>
                    <a:p>
                      <a:r>
                        <a:rPr lang="en-IN" dirty="0"/>
                        <a:t>USER-3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2741233"/>
                  </a:ext>
                </a:extLst>
              </a:tr>
              <a:tr h="370840">
                <a:tc>
                  <a:txBody>
                    <a:bodyPr/>
                    <a:lstStyle/>
                    <a:p>
                      <a:r>
                        <a:rPr lang="en-IN" dirty="0"/>
                        <a:t>USER-2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7132696"/>
                  </a:ext>
                </a:extLst>
              </a:tr>
              <a:tr h="370840">
                <a:tc>
                  <a:txBody>
                    <a:bodyPr/>
                    <a:lstStyle/>
                    <a:p>
                      <a:r>
                        <a:rPr lang="en-IN" strike="sngStrike" dirty="0"/>
                        <a:t>USER-1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2664224"/>
                  </a:ext>
                </a:extLst>
              </a:tr>
              <a:tr h="370840">
                <a:tc>
                  <a:txBody>
                    <a:bodyPr/>
                    <a:lstStyle/>
                    <a:p>
                      <a:r>
                        <a:rPr lang="en-IN" dirty="0"/>
                        <a:t>USER-1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2373971"/>
                  </a:ext>
                </a:extLst>
              </a:tr>
            </a:tbl>
          </a:graphicData>
        </a:graphic>
      </p:graphicFrame>
    </p:spTree>
    <p:extLst>
      <p:ext uri="{BB962C8B-B14F-4D97-AF65-F5344CB8AC3E}">
        <p14:creationId xmlns:p14="http://schemas.microsoft.com/office/powerpoint/2010/main" val="963359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4050</TotalTime>
  <Words>2582</Words>
  <Application>Microsoft Office PowerPoint</Application>
  <PresentationFormat>Widescreen</PresentationFormat>
  <Paragraphs>530</Paragraphs>
  <Slides>41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Consolas</vt:lpstr>
      <vt:lpstr>Office Theme</vt:lpstr>
      <vt:lpstr>PowerPoint Presentation</vt:lpstr>
      <vt:lpstr>Today’s topics</vt:lpstr>
      <vt:lpstr>Assignment-3</vt:lpstr>
      <vt:lpstr>Post</vt:lpstr>
      <vt:lpstr>Delete</vt:lpstr>
      <vt:lpstr>Read</vt:lpstr>
      <vt:lpstr>Assignment-3</vt:lpstr>
      <vt:lpstr>Assignment-3</vt:lpstr>
      <vt:lpstr>Assignment-3</vt:lpstr>
      <vt:lpstr>Assignment-3</vt:lpstr>
      <vt:lpstr>Assignment-3</vt:lpstr>
      <vt:lpstr>References</vt:lpstr>
      <vt:lpstr>Tree</vt:lpstr>
      <vt:lpstr>Tree</vt:lpstr>
      <vt:lpstr>Tree</vt:lpstr>
      <vt:lpstr>Forest</vt:lpstr>
      <vt:lpstr>Spanning tree</vt:lpstr>
      <vt:lpstr>Spanning tree</vt:lpstr>
      <vt:lpstr>Spanning tree</vt:lpstr>
      <vt:lpstr>Spanning tree</vt:lpstr>
      <vt:lpstr>Spanning tree</vt:lpstr>
      <vt:lpstr>Spanning tree</vt:lpstr>
      <vt:lpstr>Spanning tree</vt:lpstr>
      <vt:lpstr>Terminology</vt:lpstr>
      <vt:lpstr>Terminology (directed graph)</vt:lpstr>
      <vt:lpstr>Terminology (directed graph)</vt:lpstr>
      <vt:lpstr>Terminology (directed graph)</vt:lpstr>
      <vt:lpstr>Applications of graphs</vt:lpstr>
      <vt:lpstr>Representations of graphs</vt:lpstr>
      <vt:lpstr>Representation of graphs</vt:lpstr>
      <vt:lpstr>Adjacency list</vt:lpstr>
      <vt:lpstr>Adjacency list (undirected)</vt:lpstr>
      <vt:lpstr>Adjacency list (undirected)</vt:lpstr>
      <vt:lpstr>Adjacency matrix</vt:lpstr>
      <vt:lpstr>Adjacency matrix (undirected)</vt:lpstr>
      <vt:lpstr>Adjacency matrix (undirected)</vt:lpstr>
      <vt:lpstr>Adjacency list (directed)</vt:lpstr>
      <vt:lpstr>Adjacency list (directed)</vt:lpstr>
      <vt:lpstr>Adjacency matrix (directed)</vt:lpstr>
      <vt:lpstr>Adjacency matrix (directed)</vt:lpstr>
      <vt:lpstr>Adjacency matrix vs. adjacency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63</cp:revision>
  <dcterms:created xsi:type="dcterms:W3CDTF">2022-06-21T05:57:33Z</dcterms:created>
  <dcterms:modified xsi:type="dcterms:W3CDTF">2023-05-10T14:31:07Z</dcterms:modified>
</cp:coreProperties>
</file>