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ink/ink10.xml" ContentType="application/inkml+xml"/>
  <Override PartName="/ppt/notesSlides/notesSlide9.xml" ContentType="application/vnd.openxmlformats-officedocument.presentationml.notesSlide+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413" r:id="rId4"/>
    <p:sldId id="454" r:id="rId5"/>
    <p:sldId id="455" r:id="rId6"/>
    <p:sldId id="453" r:id="rId7"/>
    <p:sldId id="456" r:id="rId8"/>
    <p:sldId id="517" r:id="rId9"/>
    <p:sldId id="532" r:id="rId10"/>
    <p:sldId id="535" r:id="rId11"/>
    <p:sldId id="536" r:id="rId12"/>
    <p:sldId id="537" r:id="rId13"/>
    <p:sldId id="538" r:id="rId14"/>
    <p:sldId id="412" r:id="rId15"/>
    <p:sldId id="518" r:id="rId16"/>
    <p:sldId id="520" r:id="rId17"/>
    <p:sldId id="457" r:id="rId18"/>
    <p:sldId id="411" r:id="rId19"/>
    <p:sldId id="423" r:id="rId20"/>
    <p:sldId id="591" r:id="rId21"/>
    <p:sldId id="593" r:id="rId22"/>
    <p:sldId id="594" r:id="rId23"/>
    <p:sldId id="424" r:id="rId24"/>
    <p:sldId id="595" r:id="rId25"/>
    <p:sldId id="596" r:id="rId26"/>
    <p:sldId id="425" r:id="rId27"/>
    <p:sldId id="597" r:id="rId28"/>
    <p:sldId id="598" r:id="rId29"/>
    <p:sldId id="426" r:id="rId30"/>
    <p:sldId id="599" r:id="rId31"/>
    <p:sldId id="600" r:id="rId32"/>
    <p:sldId id="430" r:id="rId33"/>
    <p:sldId id="601" r:id="rId34"/>
    <p:sldId id="431" r:id="rId35"/>
    <p:sldId id="602" r:id="rId36"/>
    <p:sldId id="603" r:id="rId37"/>
    <p:sldId id="604" r:id="rId38"/>
    <p:sldId id="605" r:id="rId39"/>
    <p:sldId id="606" r:id="rId40"/>
    <p:sldId id="607" r:id="rId41"/>
    <p:sldId id="608" r:id="rId42"/>
    <p:sldId id="609" r:id="rId43"/>
    <p:sldId id="610" r:id="rId44"/>
    <p:sldId id="409" r:id="rId45"/>
    <p:sldId id="521" r:id="rId46"/>
    <p:sldId id="539" r:id="rId47"/>
    <p:sldId id="523" r:id="rId48"/>
    <p:sldId id="522" r:id="rId49"/>
    <p:sldId id="524" r:id="rId50"/>
    <p:sldId id="525" r:id="rId51"/>
    <p:sldId id="611" r:id="rId52"/>
    <p:sldId id="566" r:id="rId53"/>
    <p:sldId id="560" r:id="rId54"/>
    <p:sldId id="562" r:id="rId55"/>
    <p:sldId id="563" r:id="rId56"/>
    <p:sldId id="612" r:id="rId57"/>
    <p:sldId id="565" r:id="rId58"/>
    <p:sldId id="564" r:id="rId59"/>
    <p:sldId id="56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2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09:05.114"/>
    </inkml:context>
    <inkml:brush xml:id="br0">
      <inkml:brushProperty name="width" value="0.05292" units="cm"/>
      <inkml:brushProperty name="height" value="0.05292" units="cm"/>
      <inkml:brushProperty name="color" value="#FF0000"/>
    </inkml:brush>
  </inkml:definitions>
  <inkml:trace contextRef="#ctx0" brushRef="#br0">24301 8293 5 0,'0'0'5'0,"0"0"-5"16,0 0-3-16,0 0 3 0,0 0 4 16,0 0 14-16,0 0 0 0,0 0 4 15,-16-3 6-15,11 5 4 0,-3-1 6 16,4-1 3-16,-2 3 4 0,4-3-5 15,-2 0-9-15,4 0 1 0,0 0-5 16,0 0-3-16,0-1 3 0,0 1 1 0,0 0-6 16,0 0-5-16,0 0-2 0,0 0-2 15,0 0-2-15,0 0 1 0,0 0 1 16,4 0 4-16,0 1 4 0,2 2-1 16,4-2-5-16,-5 1 4 15,1 1 2-15,2-1 0 0,4 0 2 0,-1 3-4 16,1-4 0-16,3 0-5 0,-3-1-1 15,9 1 2-15,-7 0-6 0,9 0 0 16,4 1 2-16,-2-2-3 16,4 0 3-16,-1 0 1 0,6 0-4 15,-3-1-1-15,2 1 0 0,-2 0 0 16,-2-1 3-16,-11-1-6 0,-1 1 1 0,-7 0-2 16,-4 0 2-16,-2 1-2 0,-4 0 0 15,0 0 2-15,0 0 5 0,0 0-3 0,0 0-1 16,0 0-1-16,0 0-3 0,0 0-1 15,-4 0-1-15,2 0-1 0,0 1 1 16,-4 2-2-16,2 1 0 0,-2 0-7 0,3 1-11 31,-3 0-4-31,0 0-5 0,4 3-17 0,0-4-22 0,0 3-41 16,-2-3-60-16,4-4-186 0</inkml:trace>
  <inkml:trace contextRef="#ctx0" brushRef="#br0" timeOffset="3765.49">24365 9244 110 0,'0'0'31'0,"0"0"-9"16,0 0-1-16,0 0 7 0,0 0-1 15,0 0-8-15,0 0-2 0,0 0-4 16,-10-1-1-16,10 1 1 0,0 0 4 16,0 0 10-16,0 0 2 0,-2 0-8 0,2 0 2 15,0 0 2-15,-2 0 4 0,2 0 0 16,0 0 1-16,0 0-2 0,0 0-5 15,0-1-7-15,0 1-1 0,0-1 1 16,0 1-6-16,0 0-4 0,0 0 0 16,0 2-3-16,2-1-2 0,2 2-1 15,6-1 1-15,5 2 1 0,-5-1 6 16,11-1 2-16,-7 0 0 0,11 1 3 0,-11-2-1 16,7 2-1-16,-2-1-1 15,-5 0-2-15,1-1-1 0,-1 0-1 16,-10-1-1-16,0 0-1 0,-2 0-2 15,-2 0 0-15,0 0 1 0,0 0 1 16,0 0 8-16,0 0-3 0,-2 0-3 0,0-1-3 16,0 0-3-16,0-1 1 0,2 2-1 15,-4 0-4-15,2-1-9 0,0 1-11 16,-2 1-12-16,4 2-15 0,0 5-12 16,-4-2-52-16,0-2-68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5:06:08.840"/>
    </inkml:context>
    <inkml:brush xml:id="br0">
      <inkml:brushProperty name="width" value="0.05292" units="cm"/>
      <inkml:brushProperty name="height" value="0.05292" units="cm"/>
      <inkml:brushProperty name="color" value="#FF0000"/>
    </inkml:brush>
  </inkml:definitions>
  <inkml:trace contextRef="#ctx0" brushRef="#br0">31596 16546 247 0,'0'0'44'15,"0"0"-34"-15,0 0 2 16,0 0 26-16,0 0-2 0,0 0-11 16,0 0-4-16,0 0 6 0,-17-26 4 15,17 25-3-15,0 0-5 16,0-1-4-16,0 2 1 0,0 0 2 0,0 0-2 0,0 0-2 15,-2 0-4-15,-2 0-1 0,-2 0-2 16,-4 1-1-16,-5 2-3 0,-1-1-2 16,-7 1-1-16,0 2 0 0,5-1 2 15,-3 1 2-15,11-2 4 0,5-2 4 16,5-1-1-16,0 0-2 16,0 0-13-16,5 0-1 0,3-1-6 0,6-2 7 15,5-5 2-15,6 2 0 0,8-1 0 16,0-2-1-16,0 4 0 0,0-3 1 15,-2 2 0-15,-2 2-2 16,-6 1 2-16,-5 0-2 16,-5-1 5-16,-7 2-3 0,-4 2 2 15,-2 0 0-15,0 0 7 0,0 0 10 16,-2 0 0-16,-2 0-4 0,-2 0-8 16,-5 3-4-16,-7 3-4 0,-5 0-1 15,-8 3 1-15,0 1-1 0,0-2 1 16,0 2 1-16,6-3 0 0,6 1 0 0,5-3 3 15,6-2-2-15,6 0-1 16,-2-1 0-16,1 0-2 0,1 0 0 16,2-1-1-16,-2-1 0 0,2 0 1 0,0 2-1 15,0-2 0-15,2 0 0 0,3 1 0 16,1 2 1-16,2-2 2 0,6 1 0 16,1-1 0-16,6-1 4 0,-3 0-3 15,1 0 1-15,-5 0 0 0,-1 0-1 16,-5 0-3-16,-6 0 2 0,0 1 0 15,-2-1-1-15,0 1 1 0,-2 0 0 16,2 0 1-16,-8 1-3 0,-7 2-4 16,-5 1-11-16,-16 4-9 0,-9 0-28 15,-13 0-39-15,-8-7-57 0,-2-3-189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5:08:33.141"/>
    </inkml:context>
    <inkml:brush xml:id="br0">
      <inkml:brushProperty name="width" value="0.05292" units="cm"/>
      <inkml:brushProperty name="height" value="0.05292" units="cm"/>
      <inkml:brushProperty name="color" value="#FF0000"/>
    </inkml:brush>
  </inkml:definitions>
  <inkml:trace contextRef="#ctx0" brushRef="#br0">15144 8647 258 0,'0'0'52'0,"0"0"-2"16,0 0 3-16,0 0-4 0,0 0-1 0,0 0-3 16,10-55 7-16,-10 50-3 0,-2-3-2 15,2 4-1-15,0 0-6 0,-4 3-4 16,4 1-3-16,0 0-5 0,0 0-5 16,0-2-2-16,0 1-1 0,0 1-2 15,0 0-4-15,0 0-2 0,0 0-1 16,0 0-3-16,0 0-2 0,0 3-2 15,0 3-4-15,0 4 0 0,4 6 0 16,0 3 0-16,-2 6 0 0,2 3 0 16,-2-1 0-16,0 0 0 0,1-1 0 15,-3-1 0-15,2-3 0 0,-2 0 0 16,0-7 0-16,0 0 0 16,0-5 0-16,-2-1-26 0,-1 0-35 0,1 0-45 15,-6 0-90-15,-4-1-262 0</inkml:trace>
  <inkml:trace contextRef="#ctx0" brushRef="#br0" timeOffset="116970.86">12343 6464 118 0,'0'0'23'0,"0"0"-9"15,0 0-1-15,0 0-6 0,0 0-2 0,0 0-5 16,0 0 0-16,0 0-4 16,-6 4-2-16,6-4-7 0,0-1 0 15,2-1 6-15,-2-1-7 0,6 1-8 0,-6-2-1 16,0 0-24-16</inkml:trace>
  <inkml:trace contextRef="#ctx0" brushRef="#br0" timeOffset="181100.84">11962 10686 493 0,'0'0'93'0,"0"0"-19"16,0 0 3-16,0 0-2 0,0 0-21 0,0 0-13 16,0 0-8-16,0 0-5 0,0 0-9 0,-6-35-9 15,6 44-6-15,0 7-4 16,0 7 0-16,0 7 1 0,0 6 1 15,-2 3-1-15,0 6 1 0,2 3-1 16,0 3 0-16,-2-2 0 0,4-7-1 0,-2-7-1 16,4-8-18-16,7-8-29 0,5-7-29 15,-6-8-47-15,5-4-69 0,-3-8-216 16</inkml:trace>
  <inkml:trace contextRef="#ctx0" brushRef="#br0" timeOffset="191782">8438 8718 149 0,'0'0'11'15,"0"0"31"-15,0 0 27 0,0 0-10 16,0 0-8-16,45-63-1 0,-42 47 2 0,-3 1 11 16,0-1-5-16,0-3-7 0,0 2 0 15,0 0 5-15,-3 4-8 0,-1 2-10 16,2 1-7-16,2 4-9 0,0 2-2 15,0 1-2-15,-2 3 0 16,2 0-8-16,0 0-1 0,0 5-2 0,0-2-4 16,0 5-3-16,0 7-2 0,6 6 1 15,-1 7 1-15,-1 5 2 0,0 5 1 16,0 3-3-16,-4 3 2 0,2 2-2 16,-2-4 1-16,0 0-1 0,0-6 1 0,0-4 0 15,0-6-2-15,2-8-5 16,6-4-31-16,1-4-21 0,-1-5-46 15,-4-5-52-15,-4 0-165 0</inkml:trace>
  <inkml:trace contextRef="#ctx0" brushRef="#br0" timeOffset="192652.68">12593 14731 233 0,'0'0'124'0,"0"0"-33"16,0 0-22-16,0 0 4 0,0 0-19 15,0 0-8-15,0 0 1 16,0 0-5-16,0 0 1 0,0 0-4 0,0 3-6 16,-2-3-2-16,2 2-2 0,-2-2-4 0,2 3-7 15,-4-1-3-15,4 1-4 16,0 4-11-16,-5 7 0 0,1 2 0 15,-4 10 0-15,2 4 0 0,-4 2 0 16,5 3 0-16,-5-1 0 0,6 1 0 0,2-1 0 16,0 3 0-16,2 2 0 0,2-2 0 15,2 2 0-15,6-4 0 0,-6-3 0 16,3-3 0-16,1-5 0 0,4-5 0 16,-3-4 0-16,-3-5-30 0,6-6-20 15,1-4-17-15,-11-4-58 0,-2-12-95 16</inkml:trace>
  <inkml:trace contextRef="#ctx0" brushRef="#br0" timeOffset="201577.31">22219 4325 301 0,'0'0'45'0,"0"0"11"0,0 0 18 0,0 0-5 15,0 0-19-15,0 0-14 0,-10-29-2 16,6 26 3-16,4 1 3 0,0 0-6 15,0 1-7-15,0 1-8 0,0 0-16 16,0 0-1-16,0 2-1 0,0 7-1 16,-2 7 1-16,2 6-1 0,-2 8 0 15,2 3 1-15,0 1-1 0,0 5 0 16,2 6 1-16,0 4-1 0,4 7 0 16,2-2 0-16,3 0 2 0,-3 1-2 15,-2 0 0-15,-2 2 1 0,-2-1-1 0,-2 1 0 16,3 0-2-16,-12-2 1 15,3 1 1-15,-2-3 0 0,-7-1 1 16,5-5-1-16,2-5 0 0,-3-10-6 16,1-2-13-16,6-6-9 0,-4-5-2 0,-3-6-5 15,-3-2-28-15,-1-4-51 16,-3-6-123-16</inkml:trace>
  <inkml:trace contextRef="#ctx0" brushRef="#br0" timeOffset="203073.07">22794 4547 264 0,'0'0'191'16,"0"0"-141"-16,0 0 0 0,0 0 19 15,0 0-15-15,0 0-15 0,0 0-5 0,2-46-6 16,-2 46-7-16,0 0-11 0,2 2-7 16,0 4-3-16,2 4-3 0,5 7 2 15,3 1 1-15,-4 5 3 0,-1 3-2 16,5 2 1-16,0 2-1 0,-3-3 0 16,7 0 0-16,-5-3-1 0,3-2 1 15,-2-2 0 1,1-4-1-16,-1 0 0 0,3-2 1 0,-9-3 0 0,6-2-1 15,-5-4 0-15,-5-3 3 0,0-1-3 16,0-1 2-16,0 0 9 0,-2-5 0 16,6-6 25-16,0-2-13 0,-2-6-3 15,5-2-4 1,-5-4-2-16,0-2-5 16,2-5-1-16,0-4-2 0,5-2-2 0,-3-1-2 15,-2 5 1-15,2 7-3 0,-1 5 0 16,-1 8 0-16,-4 7 0 0,0 3 0 15,-2 3 0-15,0 1 0 0,0 0-2 16,0 2-16-16,0 4-18 0,0 3-2 16,-2 4-28-16,0 10-5 0,-9 1-23 15,3 3-12-15,-2 0-82 0</inkml:trace>
  <inkml:trace contextRef="#ctx0" brushRef="#br0" timeOffset="208441.37">11762 6446 92 0,'0'0'31'0,"0"0"7"0,0 0 23 15,0 0 16-15,0 0-24 0,0 0-6 16,0 0-12-16,0 0-6 0,-23-24-5 15,11 23 1 1,6 0 2-16,-5 1 7 0,5 0 1 0,2 0-2 0,0-2 4 16,4 1 2-16,0 1-7 0,0-3-5 15,0 3-8-15,0 0-7 0,0 0-5 0,0 0 0 16,0 2-3-16,0 3-2 0,4 7-2 16,2 5 1-16,4 4 2 0,-3 4 4 15,-3 1 0-15,4 2-1 0,0 0-1 16,1 3-3-16,-3-2-2 0,-4-4 2 15,4 0-1-15,-2-4-1 0,-2-1 2 16,-2-2-2-16,0 2-25 0,0-1-54 16,-4 0-46-16,-6 1-77 0</inkml:trace>
  <inkml:trace contextRef="#ctx0" brushRef="#br0" timeOffset="209228.36">7936 13268 301 0,'0'0'2'0,"8"-63"0"15,-4 45 0-15,4 2 15 0,-6 4 5 0,5 1 10 16,-5 5 9-16,0 1 8 16,0 2 5-16,-2 1-11 0,0 0-1 15,0 2-5-15,0 0 1 0,0-1 7 16,0 1-1-16,0 0-5 0,0 0-10 16,0 3-5-16,0 0-10 0,0 5-6 0,2 6-4 15,2 5-1-15,-2 6 2 16,0 2 1-16,2 3-1 0,-2 1-1 0,0 3-1 15,-2 4-1-15,0-5-1 0,5-2 0 16,-5-6-1-16,6-2 0 0,0-2 0 31,-2-3 0-31,0 0-3 0,2 0-10 0,-4-3-9 16,3-1-23-16,-1-5-41 16,2 0-4-16,0-5-84 0,-2-4-220 15</inkml:trace>
  <inkml:trace contextRef="#ctx0" brushRef="#br0" timeOffset="-200810.61">22298 4384 20 0,'0'0'16'16,"0"0"-8"-1,0 0 2-15,6-52-4 0,-6 45-4 0,0 3-2 0,-4 0 5 16,0 1 17-16,-2-1-4 0,2 1-6 16,-1 3 7-16,1-2-6 0,0 2-3 0,2-2-2 15,-2 1-2-15,0-2-2 16,2 3 0-16,-4-3 9 0,4 2 22 0,-7-1 0 16,5 2-8-16,-2 0-5 0,-4 0 6 15,-1 0 9-15,3 3-3 16,2-3 4-16,4 3-6 0,-4-2-4 0,6 1-28 15,0-2 24 1,0 0 22-16,0 0-18 0,0 0-19 0,4 0-7 0,2-3 0 16,4-4 0-16,13 0 4 0,6-2-1 15,4-3 3 1,10-4 3-16,13-2-3 0,0-2-2 0,10-2 2 0,2 0 1 16,5 1-2-16,-1 3-3 0,0 4 1 15,3-2 1-15,3 4-2 16,-7 1-1-16,1 2-1 15,-2 1 0-15,-1 4 0 0,-5-1-1 16,-2 1-1-16,-7 0 0 0,-11 1 0 16,-5 0 5-16,-4 0 5 0,-6 3 1 15,-4-1-4-15,-4 1 0 0,-5 0-3 16,-3 0-1-16,-1 0 0 0,-6 0-2 16,-4-2 1-16,0 2-1 0,0 0 1 0,-2 0 0 15,0 0 1-15,2 0-2 0,-2 2-1 16,0 2-1-16,3 2 1 15,1 2 2-15,-2 1 2 0,0 2-1 0,0 0-1 16,2 1-1-16,-2 6 0 0,0 3 1 16,0 3-1-16,2 4 0 0,0 1-1 15,3 6 0-15,1 5 2 0,2 4-1 16,-1 1-1-16,-1 4 3 0,4 1-2 16,-4 2 1-16,1 2-1 0,1 2 1 15,0 2 1-15,-1 4 0 0,1 1 1 0,4 0 0 16,-9 1-4-16,5-2 1 15,2 0-1-15,-3-4 1 0,-3-1 0 0,2-1 2 16,-4-5-2-16,5-2 1 0,-7-7 1 16,0-4 0-16,2-5 0 0,-2-2-1 15,2-3-1-15,-4-5 0 0,0-3 2 16,0-3-3-16,0-5 0 0,0-4 1 16,-4-3-1-16,-2-2 0 0,-7-2 2 15,-3-1 6-15,-11-2 2 0,0-7-1 16,-12 0-3-16,-5 4-2 0,-12-3-4 15,-6 5 0-15,-8 0 1 0,2 3-1 16,-2 3 1-16,-1 1 2 0,-1 3-2 0,-15 2 2 16,-4 2-1-16,-8 2-1 15,-6 0-1-15,-1 3-5 0,-5 1 4 0,-1 2 1 16,7 1 1-16,9-4 0 0,24-2 2 16,16-6 0-16,21-4-3 0,19-2 0 15,3-2-2-15,7 0 1 0,6 0 1 16,0-3-1-16,0 3-4 0,8-3-3 15,11 0-9-15,8 1-11 0,6 1-6 16,6 1-14-16,2 1-17 0,3 1-37 16,-3-1-111-16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5:13:13.671"/>
    </inkml:context>
    <inkml:brush xml:id="br0">
      <inkml:brushProperty name="width" value="0.05292" units="cm"/>
      <inkml:brushProperty name="height" value="0.05292" units="cm"/>
      <inkml:brushProperty name="color" value="#FF0000"/>
    </inkml:brush>
  </inkml:definitions>
  <inkml:trace contextRef="#ctx0" brushRef="#br0">29049 12280 42 0,'0'0'31'0,"0"0"-13"0,0 0-4 0,0 0-1 16,0 0-5-16,0 0-2 0,0 0-1 15,0-12 0-15,0 12-2 0,2 0-1 16,-2 0-2-16,0 0 1 16,0 0-1-16,0 0 0 0,0 0 3 0,-4 0 7 15,2 0 2-15,-2 0 23 0,2 0 17 16,-2 0-5-16,4 0-3 0,0 0-5 15,0 0 3-15,0 0-1 16,0 0-1-16,0 0-6 0,0 0-6 0,0 0-4 16,0 0-4-16,0 0-2 0,0 0-2 15,0 0 3-15,0 0-6 0,0 0-1 0,0 0 1 16,0 0 3-16,0 0-4 0,0 0 2 16,0-2 0-16,0 2-3 0,0 0-2 15,6 0 0-15,-2 0-2 16,2 0 6-16,1 0 0 0,1 0-4 0,4 0-3 0,-1 0 1 15,5 0-1-15,-4 0 0 16,5 0-1-16,2-1 0 0,3 0-1 16,-3 1-1-16,4-2 1 0,-3 0-2 15,-1 1 0-15,0-1 0 0,-7 1 0 16,-6 0 0-16,0-1-1 0,-1 1 0 16,-5 1 0-1,0 0 1-15,0 0 4 0,0 0 7 0,0 0-1 0,0 0 0 0,-7 0-1 16,1 1-2-16,-2-1-4 0,0 1-2 15,-9 1-1-15,3-1-2 0,-5 2 0 32,9-1 1-32,-1 2-1 0,-1-1 0 0,6-1 1 0,4-1 0 0,2-1-1 31,0 1 0-31,0-1-1 0,0 0 1 0,0 0-1 0,0 0 0 0,0 0-1 16,0 0 2-16,0 0-1 0,0 0 1 15,4 0 1-15,0 0-1 0,0 0 0 0,6 0 0 16,1-1 1-16,-3 1 0 0,4-4 0 15,-1 4 0-15,-7 0-1 0,2 0 1 16,-6 0-1 0,0 0 0-16,0 1 1 0,0-1-1 0,0 2 1 0,0-2-1 15,0 0 0-15,0 0 0 0,0 2 1 16,-4-1-1-16,0 3 0 0,0 1-4 16,-3 0-7-16,-1 1-8 0,2 0-7 15,0 0-7-15,0 1-15 0,-3 1-27 16,-3-1-20-16,-3-4-30 0,-5 1-101 31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09:57.683"/>
    </inkml:context>
    <inkml:brush xml:id="br0">
      <inkml:brushProperty name="width" value="0.05292" units="cm"/>
      <inkml:brushProperty name="height" value="0.05292" units="cm"/>
      <inkml:brushProperty name="color" value="#FF0000"/>
    </inkml:brush>
  </inkml:definitions>
  <inkml:trace contextRef="#ctx0" brushRef="#br0">11107 10150 287 0,'0'0'51'0,"0"0"-24"16,0 0-4-16,0 0 12 0,0 0-1 16,0 0-12-16,0 0-6 0,0 0-1 15,0-12-1-15,0 12 0 0,0 0 0 16,0 0 1-16,0 0 8 0,0 0-9 0,0 0-4 16,0 0-2-1,0 0 4-15,2 1 3 0,2 0 1 0,4-1 5 0,-2 0 6 16,5 0-1-16,-1 0-1 0,4-4-4 15,9 0-5-15,-6-2-5 0,5 2-4 16,1 0-1-16,6 1-2 16,0 0 3-1,2-2 1-15,0 1 1 0,-4 1-3 0,0 2 1 16,-2-2-2-16,-9 0 0 0,-1 3-2 16,-5 0-2-16,-10 0 0 0,0 0 0 15,0 0-1-15,0 0 2 16,0 1-2-16,0-1 2 0,0 2 1 15,-4 1 0-15,-4 1-1 0,-1 0 1 0,3-2-1 16,0-1-1-16,4 1 0 0,-6 0 0 16,1 2 0-16,-3-3 0 0,4 1 0 15,-2 1-1-15,1 0-1 0,1-1 1 16,0 0 0-16,4-1 1 0,-2-1-1 16,2 0 0-16,-5 0 1 0,7 1-1 15,-2-1 0-15,0 3 0 0,2-1 0 16,-2 1-1-16,2 2 0 0,0-1-1 15,0 5-2-15,2-1-21 0,2 1-17 16,7 3-48-16,-3-3-50 0,0-3-206 0</inkml:trace>
  <inkml:trace contextRef="#ctx0" brushRef="#br0" timeOffset="6783.76">7605 8621 188 0,'0'0'60'0,"0"0"-20"0,0 0 2 15,0 0 6-15,0 0 1 0,0 0-4 16,0 0 8-16,0 0-3 0,-2-11-6 15,2 9-3-15,-2 0 4 0,2-1-2 16,0 2-6-16,0 1-8 0,0-1-6 16,2 0-4-16,0-2-4 0,-2 1-3 0,2 2 1 15,-2-2-1-15,2 2 1 16,-2 0-1-16,0 0-2 0,0 2-1 16,-2-1-4-16,2 2 1 0,0 0-2 0,0 4-3 15,0 4-1-15,0 2 1 0,0 6 2 16,-2 4 0-16,2 3 2 0,-4 4-2 15,2 1 1-15,-2 1 0 0,2 5 0 16,-1-2 1-16,3 2 0 0,0-4-1 16,0 0-1-16,0-2 0 0,3-1-1 15,1-2 0-15,-2-3-1 0,0-1 2 0,2-3-3 16,-2-2 0-16,-2-4 0 16,0-4 0-16,0-3 0 0,0-4 0 0,0-3 0 15,0 1 0-15,0-2 0 16,0 0 0-16,0 0 0 0,0 0 0 0,0 0 0 15,0-6 0-15,-6-4 0 0,0-1 0 16,4-2 0-16,-7-2 0 0,5 5-9 16,0-1-25-16,-2 3-22 0,-2 3-30 15,-3 0-85-15,-1 0-154 0</inkml:trace>
  <inkml:trace contextRef="#ctx0" brushRef="#br0" timeOffset="12226.22">10914 6571 229 0,'0'0'43'0,"0"0"-21"0,0 0 17 16,0 0 16-16,0 0-12 0,0 0-5 16,0 0 5-16,0 0-7 0,11-12-1 15,-11 12-6-15,0 0-8 0,0 0-8 0,0 4-6 16,0 1-5-16,0 2 6 15,0 2 3-15,2 0-2 0,-2 1-2 16,0-4 0-16,0 2-2 0,-2 0 2 0,-2-1 1 16,-5 3-1-16,-1-3-1 0,0 1 0 15,-5-2 1-15,-3 0-1 0,-3 1-1 16,-4-4-4-16,0 0 0 0,-4 0 2 16,2-3-3-16,1 0 0 15,3-3 0-15,2-1 0 0,5-1 1 16,3-3 0-16,5 0 0 0,-2 0 0 0,1-3-1 15,3-3 2-15,6-1 7 0,0 1 55 16,0 0-59-16,6-1-2 0,5 3 9 16,3 0-5-16,1 0-5 0,5 2 0 15,7-1-1-15,6 1 1 0,0 3 0 0,5 1 2 16,-3 4 0-16,0 2-1 0,-4 3-1 16,2 9 2-16,-6 4-4 0,-7 7 1 15,-1 3 0-15,-2 5 1 0,-5 5-1 16,-6 0 1-16,-6 3 0 0,0 0 1 15,-8-2-3-15,-7 2 0 0,1-4 1 16,-7 0 0-16,3-5 0 0,-7-1-1 16,4-5 2-16,-6-1-1 0,7-3 1 0,-5-2-2 15,4-4 0-15,1-3 1 16,3-5 0-16,3-2 1 0,7-1-2 16,-3-1 2-16,2 1-1 0,4-3 0 15,-1 0 1-15,5 0-1 0,0 0 1 16,0 0 4-16,0-2 0 0,0 0-1 0,9 0-3 15,7-2 0-15,3-1 1 16,12-1 1-16,4-3 1 0,6 3 2 0,3 2 0 16,1-2-1-16,5 5 2 0,-9-1-1 15,5 1-1-15,-7-1-2 0,-6 1-2 16,-6 1-1-16,-6 3 0 16,-9 3 0-16,-6-2-1 0,0 0-2 0,-6 2-19 0,0 0-39 15,-12-1-33-15,-5-4-91 0,-3-2-350 16</inkml:trace>
  <inkml:trace contextRef="#ctx0" brushRef="#br0" timeOffset="15331.79">14980 8642 373 0,'0'0'116'0,"0"0"-53"16,0 0 0-16,7-43-8 0,-7 39 12 16,0-1-25-16,0 3-9 0,2-3-9 15,-2 3-2-15,0 1-5 0,0 1-4 16,0 0-2-16,0 0-4 0,0 0-2 16,0 3-3-16,2 3 0 0,0 4-2 15,2 6 0-15,0 2 2 0,-2 3 3 0,4-1 1 16,-2 5-2-16,3-2 0 15,-1 4 0-15,-4 0 1 0,2 1 0 0,-2 0-1 16,0-3 0-16,0 1 1 0,2-4-4 16,1-5 2-16,-3 0-2 0,2-1 0 15,-2-3-1-15,0-1 0 0,0-2 0 16,0-3-1-16,-2 0-12 0,0-1-14 0,0-1-10 16,0-1-21-16,-2 1-37 15,-10 1-29-15,1-1-130 0</inkml:trace>
  <inkml:trace contextRef="#ctx0" brushRef="#br0" timeOffset="17693.66">11967 14920 86 0,'0'0'107'0,"0"0"-41"0,0 0-9 0,0 0 11 15,-3-30-16-15,3 28 16 0,0-1-9 16,0 2-7-16,0 1-2 0,0 0 1 15,0 0-6-15,0 0-7 0,0 0-11 16,0 0-7-16,0 0-5 0,0 0-5 0,0 4-3 16,0 2-3-16,3 9 1 15,-3 2 3-15,0 5 0 0,0 9 0 16,0 2-2-16,0 6 1 0,-5 2-2 16,1 5 0-16,2 2-1 0,-2 0 1 15,2-3 0-15,2-4-1 0,-2-4-2 0,2-5 1 16,0-5-3-16,2-4 1 0,0-3-1 15,-2-3 1-15,4-5-1 0,-4-6 0 16,0-2-1-16,0-2 1 16,0-2 0-16,0 1-1 0,0-1-8 0,0-6-2 15,-4-8-5-15,-8-11-10 0,-3-13-29 16,-1-8-63-16,-3-6-82 0,-2 7-300 16</inkml:trace>
  <inkml:trace contextRef="#ctx0" brushRef="#br0" timeOffset="19948.54">15371 12561 148 0,'0'0'25'16,"0"0"15"-16,0 0 39 0,0 0-7 16,2-5-7-16,-2 4-2 0,0 0-11 15,0 1-10-15,0 0-13 0,0 0-7 16,0 0-7-16,0 0-3 0,0 1-4 0,0 1-2 15,-2 2-3-15,2 2-2 0,0 3-1 16,-2 1 3-16,0 2-1 0,-2-1 1 16,0 1 0-16,-5 2-1 0,-1-5 0 15,0 1 2-15,-3 0-1 0,-5-5 2 16,3 1-2-16,-3-4 0 0,3 1-1 16,-3-3 0-16,3 0 1 0,-3 0-2 15,3-4 2-15,1 0-3 0,3 0 0 16,-3-3 1-16,6 0 3 0,1-1 6 15,3-1 0-15,0 1-1 0,-4-3 1 16,4-2-1-16,2 4-3 0,2-1 1 16,0 1-5-16,0 1 4 0,0 1 3 0,4 1 12 15,2 0-20-15,4-1-1 0,1 1-1 16,5 2 0-16,-1 1 0 16,9 2 1-16,3 0 0 0,-4 1 1 0,6 5-1 15,-2 2 1-15,2 5-1 0,-9 1 1 16,-3 4-2-16,0 3 1 0,-9 1 0 15,-4 3 0-15,-4 4 0 0,-8 5 1 16,-13 5 1-16,0 2 1 16,-8 0 1-16,-8 1-1 0,0-4 0 0,2-4-2 0,2-5 1 15,4-6-1-15,10-3 0 0,-4-6 1 16,15-2-2-16,0-1-1 16,2-6 1-16,4 0 0 0,0-1-1 15,2-1 0-15,0-2 1 0,0 0-1 16,0-3 0-16,2 3 1 0,8-4 4 0,0 1 0 15,13-3 4-15,6-2 4 0,12 0-1 16,1-2-1-16,13 0-3 0,-3-2-2 16,4 1-2-16,-8 2-1 0,-1 1-1 15,-10 3-1-15,-10 1 1 0,-8 0-1 0,-5 1-25 16,-10-2-39-16,-4-2-50 0,-18-6-46 16,-1-6-308-16</inkml:trace>
  <inkml:trace contextRef="#ctx0" brushRef="#br0" timeOffset="22078.93">7708 13109 193 0,'0'0'94'15,"0"0"-71"-15,0 0 0 0,0 0 8 0,0 0-3 0,4-4-1 16,-4 6-4-16,2 3 2 0,-2-2 1 15,3 0 1-15,-3-1-3 0,0 1-3 16,0 0-5-16,0-3-2 16,0 6-2-16,0-3-4 0,0 2 1 0,-5 3 0 15,1-1 1-15,-4 0 0 0,0 3 1 0,-5-3-5 16,-1 0-1-16,-3-2-1 0,-3 2-1 16,1-1-2-16,0-3 0 0,-3 0 0 15,5-1 0-15,1-2 0 0,3 0 1 16,1-2-1-16,4-1 2 0,-1-4 5 15,7 0 6 1,-4-1 4-16,4-1-2 0,2 0-6 16,0-1-1-16,0-1-3 0,0 1-3 15,6-1-1-15,0-1 0 0,5 2 1 0,-1-2-2 16,5 2 3-16,3-2-1 0,1 3 0 16,6 2 0-16,-1 2 2 0,1 5-2 15,0 0 0-15,0 7-2 16,0 4 2-16,-9 5-3 0,1 2 0 0,-5 5 0 0,-4 2 0 0,-6 6 0 31,-2 1 1-31,-6 3 0 0,-6 2 0 0,-9-1 1 0,-4 1 1 16,-2-3-1-16,-4-3 0 15,5-4-1-15,-1-4 0 0,6-4 1 0,4-8-1 16,7-1-1-16,2-4 1 0,2-1-1 16,4 0 0-16,2-3 0 15,-2 1 0-15,2-3 0 0,0 0 1 0,0 0 2 0,0 0 5 0,2 0 0 31,4-3 0-31,4-1-3 0,5-1 1 16,5-1 5-16,1 1 0 0,4 3-3 16,2-1-1-16,-1 1-1 0,-1 2-1 15,4-1 1-15,-2 1-2 0,2 0-2 16,2 0-1-16,2 0 0 0,0-1-1 16,2-1-3-16,3-5-30 0,-5-5-71 15,-9-4-119-15</inkml:trace>
  <inkml:trace contextRef="#ctx0" brushRef="#br0" timeOffset="26338.12">19925 6454 183 0,'0'0'94'0,"0"0"-65"0,0 0 11 0,0 0 13 16,0 0-3-16,0 0-4 16,0 0-2-16,0 0-3 0,2-9-7 15,0-1-17-15,2 0-3 0,5-1 4 16,5-2 1-16,0-2-3 0,7 0-3 0,6 1-3 15,4-1-2-15,4 3-1 0,2 2-1 16,5 0-1-16,3 3 1 0,3-1 0 16,-1 4-2-16,1 4 2 0,-11 0-2 15,-4 8-1-15,-10 0-1 0,-13 6-2 16,-6 3-1-16,-4 6-4 16,-10 7 2-16,-17 4 3 0,-4 4 5 0,-4-1-2 15,2-3 0-15,-2-3-1 0,6-7 0 16,6-3 0-16,7-5-2 0,1-7 1 0,5-1-1 15,6-3-1-15,4-4 1 16,0 0 3-16,0-1-2 0,0-1 2 0,0-2-1 16,4-2 7-16,6 2 3 0,5-7-6 15,1 1-1-15,3 0 1 0,3 1 0 16,-1 1 4 0,2 2-1-16,0 2-1 0,-1 3-3 0,1 0 1 0,-2 4 0 15,-3 5-3-15,1 1-1 0,-9 5-1 16,1 0 1-16,-5 5-2 0,-6 0 0 15,0 1 3-15,-9-1 0 16,-3-1-2-16,-9 0 3 0,1-1 0 0,-5-2-3 16,-4 2 0-16,0-7 1 15,0 0 0-15,4-2-2 0,3-2 1 0,1-2 1 0,6-2-2 16,1-1 0-16,2-2-3 16,3 0-14-16,1 1-7 0,2-3-17 0,4-1-17 15,2-2-33-15,0-6-38 0,0-4-229 16</inkml:trace>
  <inkml:trace contextRef="#ctx0" brushRef="#br0" timeOffset="28859.72">23203 8960 193 0,'0'0'16'16,"0"0"15"-16,0 0 2 0,0 0 0 15,-47-18-1-15,37 15-2 0,1 0-2 16,3 2 3-16,0-1 1 0,-2 1 4 16,1 0-9-16,1-1-5 15,0 2 2-15,4 0-5 0,0 0-8 0,0 3-3 16,2-2-2-16,0-1 0 0,0 0 3 15,0 0 1-15,0 0 2 0,0-4 2 0,4 0 2 16,4-2 7-16,9-2 5 0,-1 2 1 16,5-1-13-16,-2 4-6 0,1 2 1 15,3 1 0 1,-6 0-3-16,3 4-4 0,-7 4 3 0,5 1-2 0,-7 1-4 16,1 5-1-16,0 2 0 0,-8 0 0 15,-4 5 1-15,0-1 0 16,-8 3 0-16,-12 0 1 0,-3 0 1 0,0 0-1 15,-6-4 2-15,2-2-3 0,0-2 1 16,11-4 0-16,-5-2-2 0,13-1 0 16,-2-3 0-16,3-3-1 15,7-2 1-15,0-1 0 0,0 0-2 0,0 0 1 16,4 0 1-16,5-2 0 0,1 0 0 0,5-2 6 16,5 1 7-16,5 2-1 0,4 1-2 15,-2 0 0-15,2 1-5 0,2 5 1 16,-2 2 0-16,0 3-1 0,-2 3-1 15,-9 3-2-15,-1 0 0 16,-9 5-1 0,-4 1 0-16,-4 2 0 0,-8 0 2 15,-5 0 1-15,-11-1 1 0,-5-4-3 16,-2 2 0-16,-2-4 1 0,0-2 0 0,-1-2-2 16,1-4 2-16,2-3-1 0,2 0-2 15,0-4 0-15,5-2-16 0,-1-1-8 16,2 0-2-16,9-3-20 0,-3-4-37 15,9-7-45-15,4-3-141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14:58.209"/>
    </inkml:context>
    <inkml:brush xml:id="br0">
      <inkml:brushProperty name="width" value="0.05292" units="cm"/>
      <inkml:brushProperty name="height" value="0.05292" units="cm"/>
      <inkml:brushProperty name="color" value="#FF0000"/>
    </inkml:brush>
  </inkml:definitions>
  <inkml:trace contextRef="#ctx0" brushRef="#br0">7541 8693 26 0,'0'0'109'0,"0"0"-96"16,0 0 15-16,0 0 12 0,0 0 13 0,-2-33-14 15,0 30 1-15,0 0 0 0,2-1 5 16,0 0 0-16,0 0-5 0,0-2-1 15,0 2-1-15,0-1 0 0,0 0-6 16,2 3-1-16,0 0 3 0,-2 1-3 16,0 1-2-16,2 0-6 0,-2-2-2 0,0 2-2 15,0 0-2-15,0 0-3 0,0 0-4 16,0 0-1-16,0 0-2 16,0 0-3-16,0 0 1 0,0 0-2 15,0 6-1-15,2 0 1 0,-2 3 0 16,4 1 5-16,-2 3 0 0,0 3-1 0,-2 3 0 15,0 1-2-15,0 3 1 0,0 4-3 16,-2 3 0-16,0 4 0 0,-2-2 0 16,2 3-2-16,0-2 2 0,2-2 0 15,0-3-1-15,0-5-1 0,0-2 0 16,2-3 0-16,0-1 0 0,2-4-1 0,-2-1 2 16,-2-2-2-16,2-1 0 0,-2-4 0 15,0-2 0-15,0-2 1 16,0-1-1-16,0 0 0 0,0 0 0 0,0 0-9 15,0-4-18-15,0-7-14 0,0-6-15 16,-2-10-48-16,-6-11-68 0,-2-3-374 16</inkml:trace>
  <inkml:trace contextRef="#ctx0" brushRef="#br0" timeOffset="1322.66">15009 8650 333 0,'0'0'80'0,"0"0"-12"16,0 0-3-16,0 0-5 0,0 0-14 16,0 0-7-16,0 0-4 0,0 0-4 15,7-20-2-15,-3 20-6 0,-4 0-5 16,0 0-2-16,0 0-1 0,0 0-4 16,0 0 1-16,0 0-1 0,0 0-2 15,0 3-1-15,0 3-2 0,0 1 0 0,0 5 2 16,0 1-1-16,0 6-1 15,0 2 1-15,0 4 1 16,0 2-2-16,0 3 2 0,2 2-1 0,2-3-4 16,-2 2 0-16,2-2-2 0,2-1 0 15,3-2-1-15,-1-4 0 0,-2-3 1 0,0-4 0 16,-2-2-1-16,1-4 0 0,-3-3 2 16,-2-2-2-16,0 1-7 0,0-3-19 15,0-1-18-15,-5 0-15 0,-1-1-42 16,-4 2-53-16,-7-2-204 0</inkml:trace>
  <inkml:trace contextRef="#ctx0" brushRef="#br0" timeOffset="2958.69">11855 14997 278 0,'0'0'59'0,"0"0"8"15,0 0-5-15,0 0-8 0,0 0 1 16,0 0-13-16,0 0-7 0,0 0 0 15,2-21 4 1,-2 20-4-16,0-2-2 0,0 1-5 0,0 2-3 0,0 0-2 16,0 0-2-1,0 0-3-15,0 0-3 0,0 0-2 0,0 2-4 0,0-1-1 16,0-1-3-16,0 3-3 0,0 0 0 16,0 4-2-16,0 5 2 0,0 3 0 0,0 6 2 15,0 3 6-15,-2 1 1 16,0 3-1-1,0-1-2-15,-6 6-2 0,3 1 1 16,1 1-7-16,0 0 0 0,0 1 0 16,2-2 0-16,2-2 0 0,0-5 0 15,0-4 0-15,0-3 0 0,0-5 0 0,0-3 0 16,0-3 0-16,0-5 0 0,0 0 0 16,0-4 0-16,0 2 0 15,0-2 0-15,0 0 0 0,0 0 0 0,-2 0-5 16,0 0-17-16,-9-3-17 15,1-3-27-15,-2-5-53 0,-3-1-94 16</inkml:trace>
  <inkml:trace contextRef="#ctx0" brushRef="#br0" timeOffset="29351.24">10933 6514 278 0,'0'0'28'16,"0"0"0"-16,0 0 6 0,0 0 6 16,0 0-3-16,0 0-13 0,0 0 2 15,0 0-1-15,0 0-3 0,-2-1 0 16,-4 7-10-16,-3 0-2 16,-1 1-2-16,2-1 1 0,2 2 1 0,-9 0-4 15,3 0-1-15,-3 2-1 0,-3-3 2 16,1 1-3-16,1-1-1 0,1-3 2 15,-1-1-2-15,7-3 3 0,-9 0-2 16,7 0-1 0,-1-3-1-16,0-1 1 0,3-2 1 15,-3-1 1-15,4-2 5 0,1-2 5 16,3-1-3-16,4 0 3 0,0 0 3 16,0 3-4-16,0-2 3 0,0 2-4 15,7 2-5-15,-1-2-3 0,6 3-1 16,-4-2 1-16,7 0-1 0,3 2 0 15,5 0 1-15,0-1-2 0,4 1 4 0,0 3 0 16,4 3-1-16,-4 0-2 16,-7 7-1-16,1 2 0 0,-7 4-1 15,-1 3 1-15,-7 5-2 0,-6 7 3 16,0 2-1-16,-6 6 0 0,-11 3 1 0,1 0-1 16,-11 2 0-16,-2 0-2 0,0-1 1 15,2-2-2-15,6-3 2 0,-5-4-1 16,7-3 1-16,0 0-1 0,1-6 0 15,1-3 1-15,7-3-1 0,0-3 0 16,3-2 0-16,3-4 1 0,4-4-1 16,0 0-1-16,4-1 1 0,5-2 0 15,5 0 1-15,7-5 8 0,8-7 14 16,12-1-4-16,5-5-1 0,3 1-1 16,5 0-8-16,-7 5 0 0,-1 2-5 15,-11 3 0-15,-10 3-3 0,-4 1-1 0,-3 3 1 16,-10 0-1-16,-8 0 0 0,2 1-9 15,-2 4-29-15,-2-1-27 0,-4 1-42 16,-10 2-30-16,-1-1-108 0</inkml:trace>
  <inkml:trace contextRef="#ctx0" brushRef="#br0" timeOffset="31117.49">7628 13120 241 0,'0'0'81'0,"0"0"-11"0,0 0-9 0,0 0 6 16,0 0-8-16,0 0-19 0,0 0-8 16,6-24-6-16,-6 24-3 0,0 0-4 15,0-2-2-15,0 2-2 0,0 0-1 16,0-1-2-16,0 1-3 0,0 0 0 16,0 0-2-16,0 0-1 0,0 0 0 15,0 3-2-15,0 1 3 0,-6 0-1 16,2 4 0-16,-7 0-3 0,-1 1 0 15,-5 2-1-15,1 0 0 0,-1-4-2 0,1-1 1 16,-1-2 0-16,3-3 0 16,3 0 0-16,-5-1 0 0,3-5 0 15,1-1 1-15,4 1 1 0,-1-1-2 0,3 0 2 16,4 1 1-16,-2 0-1 0,2 1-1 16,0-1 0-16,2-1 0 0,0 0-1 15,0 0 1-15,6-1-2 0,-4-2 0 16,6 0 0-16,5 0 1 0,1-1-1 15,5 3 0-15,2 0 1 0,1 3-1 16,-3 2 0-16,4 2 1 0,-1 3 0 16,-5 4-1-16,-1 4 0 0,-5 2 0 15,-1 2 1-15,-4 4 0 0,-4 4 0 16,-2 4 0-16,-4 5-1 0,-8 4 1 16,-7 1 0-16,-3 1-1 0,-9 0 1 0,0 1-1 15,-3-3 2-15,1-3-2 0,2-4-2 16,4-2 2-16,7-6 0 0,3-7-1 15,9-4 1-15,0-5 0 0,6-2 1 16,0-2-1-16,2-1 2 0,0 0-2 16,0 0 1-16,0 0 2 0,0-1 6 15,2-1 3-15,0 1-1 0,6-3-5 0,2-3-3 16,9-2-1-16,6 1 0 16,4-1 0-16,8 1 3 0,2 0 0 15,3 2 0-15,-5 2 0 0,0 0-2 16,-6 4-1-16,-4-1-1 0,-4 1 0 15,-7 0 0-15,5 0 0 0,-5 0-1 16,3 1 0-16,0 0-3 0,1-2-26 0,1 0-24 16,-9-9-59-16,-8-7-125 0</inkml:trace>
  <inkml:trace contextRef="#ctx0" brushRef="#br0" timeOffset="-36067.13">11896 6496 4 0,'0'0'20'0,"0"0"-11"16,0 0-7-16,0 0-2 0,11-10 1 15,-9 10-1-15,-2-1 0 0,6 1 0 16,-4 0 1-16,0-1 1 0,-2 0 7 0,2-1 0 16,0 0 1-16,-2 0 2 15,0-1-4-15,2 0-6 0,0 3 0 16,-2-1 0 0,0 1-1-16,0-2 2 0,0 2-3 0,0-1 2 0,0 0-2 0,-2 0 2 15,0-2 9-15,2 2 3 0,0-1 1 16,0 0-2-16,0 1-4 0,0 0 9 15,0-1 4-15,0 1 10 0,0-2 7 16,0 0-8-16,0 0-5 0,0 1 3 16,0-1 0-16,0-1-1 15,0 2 1-15,0 1 1 0,0 0-11 0,0-1-9 0,0-1 47 16,0-1-20-16,0 0-21 16,0 1 1-16,-2 1 4 0,0-1 1 15,2 1-1-15,0 1 1 0,0-2-3 16,0 1-1-16,-2 1 1 0,2 1 0 15,0 0-4-15,0 0-3 0,0 0-4 16,0 0 1-16,0 0-4 0,0 0-1 0,0 0-2 16,0 1-2-16,0 3 1 0,2 2-1 15,-2 3 1-15,0-1-1 0,2 5 1 16,0-2 2-16,-2 2 1 16,0 1-2-16,2 3 2 0,2-1-2 0,0 2 0 31,1-2-1-31,-1 0 0 0,0 0 0 0,0-3 0 15,-2 0 0-15,-2-4-1 16,0 0 0-16,0-4 1 0,2-1-1 16,-2-1 0-16,0-3 0 0,0 1 1 15,0-1 0-15,0 0-1 0,0 0 1 16,0 0 2-16,0 0-1 0,0 0 9 0,0-6 0 16,-2-1 1-16,0-6-1 15,-2 0-11-15,-2-1 0 0,4 0 0 0,0 2 0 16,-1-1 0-16,3-1 0 0,0 1 0 15,-2-1 0-15,2-1 0 0,0-1 1 16,0 4 0-16,2-1-1 0,-2 2 0 16,3 2 1-16,-1 1-1 0,-2 0 2 15,2 2 1-15,-2 1 1 0,0 3 0 16,2 2 0-16,-2-1-2 0,0 1-1 16,0 0 1-16,0 0-2 0,0 1 0 15,0 4-1-15,0 5 0 0,6 4 0 0,-2 7 1 16,-4 4 0-16,2 2 0 0,0 1 1 15,-2-2 0-15,0-1-1 0,2-1 0 16,2-5 1-16,-2-5-1 16,-2-1 0-16,3-7 1 0,-1 0-1 0,0-3 0 15,-2 1-1-15,0-2 1 0,0-2 1 16,0 0-1-16,0 0 0 0,0 0 0 16,0-4 4-16,-2-5-1 0,2-4 6 15,-2-5 2-15,-3-8-7 0,-1-3-2 16,4-6-2-16,-2-4 0 0,-6 3 1 15,6 3-1-15,1 11 1 0,3 8-1 0,0 7 2 16,0 5 1-16,0 1 2 0,0 1-3 16,0 0-2-16,0 8 0 0,3 5-2 15,3 3 0-15,4 6 2 0,-6 1 0 16,4-1 0-16,1 0 1 0,1-2-1 16,-4-1-1-16,5-2-21 0,-5-2-24 15,-4 2-41-15,-8-5-79 0,-7-2-224 16</inkml:trace>
  <inkml:trace contextRef="#ctx0" brushRef="#br0" timeOffset="-34648.1">8568 8606 282 0,'0'0'122'15,"0"0"-60"-15,0 0-27 16,0 0 20-16,0 0 0 0,0 0-20 0,0 0-1 16,0 0-1-16,25-53 2 0,-23 51-4 15,-2 1-6-15,0 1-2 0,0 0-4 16,0 0-5-16,0 0-5 15,0 3-4-15,0 0-2 0,2 4-1 0,0 2-2 16,0 5 0-16,2 3 1 0,1 1 0 16,-1 4 1-16,0 1 0 0,-4 1 1 0,4 2-3 15,0-4 3-15,-2-2-3 0,2-3 0 16,-2-6 0 0,2 0 1-16,-4-7 0 0,3-1-1 0,-3-3 1 15,0 0 1-15,0 0-1 0,0 0 2 0,0 0 4 16,0 0-1-16,0-4 10 0,0-6-1 15,-3-7 1-15,1-6-8 0,0-5-4 16,-2-3-1-16,0-1 0 0,0-1 3 16,2 6-3-16,0 4 2 0,2 5 3 15,0 7-4-15,0 4 0 0,0 3 0 16,0 3-2-16,0-1-1 16,0 2-1-16,0 0 0 0,0 0 0 0,0 0 0 15,0 5-2-15,2 4-1 0,0 7 2 0,2 1 1 16,0 6 0-16,-2 0 1 15,-2 3-2-15,2-1 1 0,-2-3 0 16,0-3 0-16,0-6 0 0,0-2 1 16,0-3-1-16,0-5 1 0,0 0-1 15,0-3 0-15,0 0 1 0,0-3 2 0,0-8 0 16,0-3 2-16,-8-3-5 0,4-6 0 16,0-1 0-16,-7-4 0 15,1-2-6-15,-2 3-11 0,3 5-15 0,5 7-11 16,0 12-2-16,4 6-16 0,0 11-45 15,0 7-79-15,-2 4-189 0</inkml:trace>
  <inkml:trace contextRef="#ctx0" brushRef="#br0" timeOffset="-33343.4">8649 12961 125 0,'0'0'162'0,"0"0"-75"0,0 0-2 15,0 0-8-15,0 0-15 0,0 0-10 16,0 0-7-16,-4-52-3 0,2 48-4 15,2 4-7-15,0 0-8 0,0 0-5 16,0 0-5-16,0 2-4 0,0 2-1 16,0 0-5-16,0 3 0 0,0 5 0 15,4 5-1-15,0 4 1 0,-4 4-3 16,2-1 2-16,0 2 1 0,-2-1-2 16,2 1 0-16,0-1 0 0,0-5-1 15,0-2 0-15,0-4 0 0,0-5 0 0,-2-1-1 16,0-3-1-16,0-2 2 15,0-2 0-15,0-1 1 0,0 0 1 0,0 0 6 16,0 0 2-16,0-2 10 16,0-7-7-16,0-5 0 0,0-5-5 0,0-6 2 15,0-6-3-15,-4-1-1 0,0-1-3 16,2 2-1-16,0 5 1 0,0 3-3 16,2 4 1-16,0 6-1 0,-2 5 1 15,2 1-1-15,0 5 2 0,0 2-1 16,0 0 1-16,0 0-2 0,0 1 0 15,0 0-1-15,0 6-1 0,2 3 2 0,2 5 0 16,2 6 0-16,-2 1 1 0,5 3-1 16,-1 0 0-16,-2 0-1 15,0-4-1-15,-1 2 2 0,3-3 1 16,-4-2-1-16,0-2 2 0,0-5-2 0,-2-3 0 16,0-1-1-16,-2-5 1 0,0 0 0 15,0-2 1-15,0 0-1 16,0 0 2-16,0-2 2 0,-2-4 6 0,-4-3-10 0,2-6 0 15,-8-6 0-15,1-3 0 0,1 1 0 16,2 1 0-16,-1 4 0 0,5 5 0 16,4 6 0-16,0 4 0 0,6 3-35 15,5 4-50-15,1 4-57 0,1 0-132 16</inkml:trace>
  <inkml:trace contextRef="#ctx0" brushRef="#br0" timeOffset="16902.82">15218 12530 321 0,'0'0'45'0,"0"0"-3"16,0 0-5-16,0 0 7 0,0 0-8 15,0 0-15-15,0 0-5 0,0 0-3 16,25 9 0-16,-23-3 5 0,0 4-3 16,-2 0-1-16,0 1 0 0,-2-2-3 15,-2 0 1-15,-2 2 0 0,-1-1-2 16,-3-3-2-16,-4 0 2 0,3 0-3 15,-9-2-4-15,5 0 1 0,-1-2-2 16,5-2 0-16,1-1 3 0,2-2 0 0,-1-3 2 16,5-2 1-16,0-1 0 0,0-2 1 15,2 1 2-15,-2-3 1 0,4 2-2 16,-4 2-1-16,4-1-3 0,0 0-1 16,4 0-2-16,4-4-1 0,2 1-1 15,9-4-1-15,0-1 2 0,8 1-2 16,6 1 1-16,2 3 2 0,4 1-2 15,4 4 1-15,-3 6 1 0,-7 2-2 16,-4 10 0-16,-11 5-1 0,1 7 0 16,-15 8 0-16,-2 7 0 0,-12 8 1 15,-15 7 0-15,-8 6 2 0,-8 4-1 16,-9-1 0-16,0-1-1 0,-1-6 2 0,7-8-1 16,7-6-1-16,8-11 1 0,8-10-1 15,13-8-1-15,6-5 0 0,0-4-1 16,2-2-1-16,0-1 1 0,4 0-1 15,9-3 0-15,9-6 2 0,9-7 9 16,7-5 1-16,7-1 3 0,7-1-9 16,-7 3-4-16,1 5 0 0,-7 3 0 15,-6 9-12-15,-6 0-56 0,-13 3-73 16,-5 0-93-16</inkml:trace>
  <inkml:trace contextRef="#ctx0" brushRef="#br0" timeOffset="17532.94">12500 14642 389 0,'0'0'99'15,"0"0"-15"-15,0 0-10 0,0 0 4 0,0 0-7 16,0 0-19-16,-4-23-13 0,4 21-8 16,-2 2-7-16,2 0-1 0,0 0-4 15,0 0-7-15,0 0-3 0,0 0-2 16,0 2-2-16,0 5-3 0,0 2 0 15,-2 7 1-15,0 0-3 0,-3 3 0 16,1 0 0-16,-6 4 0 0,2 0 0 16,-3-2 0-16,7 0 0 0,-8-3 0 15,6-4-18-15,1 0-26 0,3-6-33 16,0-1-52-16,2-2-90 0</inkml:trace>
  <inkml:trace contextRef="#ctx0" brushRef="#br0" timeOffset="18459.07">15561 8337 116 0,'0'0'121'0,"0"0"-59"15,0 0 7-15,0 0 20 0,0 0-14 16,0 0-16-16,0 0-3 0,0-16 5 15,0 15 4-15,0 0-11 0,0 1-11 16,0 0-7-16,0 0-9 0,0 1-3 16,0 0-6-16,0 0-6 0,0-1-2 15,0 0-3-15,0 2-4 0,0 2-1 0,0 4-2 16,0 3 0-16,0 2 0 16,0 3 2-16,0 3-2 0,-4 1 1 15,2 4-1-15,-4-2-3 0,2 5-23 0,4-1-26 16,0 0-29-16,4 4-76 0,0-5-105 15</inkml:trace>
  <inkml:trace contextRef="#ctx0" brushRef="#br0" timeOffset="19265.74">16132 12378 169 0,'0'0'304'0,"0"0"-201"16,0 0-12-16,0 0 8 0,0 0-28 15,0 0-20-15,0 0-9 0,-15-47-3 16,13 45-11-16,0 1-5 0,0 1-20 16,2 0-3-16,0 0 0 0,0 0 0 15,0 1 0-15,0 4 0 16,0 5 0-16,0 5 0 0,0 7 0 0,-4 4 0 15,2 4 0-15,2-1 0 16,0-2 0-16,0-3 0 0,2-2 0 0,2 0 0 16,2-5 0-16,-4-2 0 0,0-2-57 15,-2-1-58-15,-2 1-135 0</inkml:trace>
  <inkml:trace contextRef="#ctx0" brushRef="#br0" timeOffset="72133.5">19478 6366 214 0,'0'0'68'0,"0"0"-34"0,0 0 17 0,0 0-5 15,0 0-1-15,0 0-6 0,0 0 4 16,0 0-4-16,-16-9-7 0,16 8-9 16,0 1-4-16,0-3-2 0,0 2-5 15,0-1-4-15,2 1-4 16,0 1 0-16,4-2-2 0,0 0 0 0,7 1 2 16,1 0 1-16,5 0 2 0,2 1 2 15,1 0-3-15,5 2 0 0,-2 1-4 0,0 3-2 16,0 2 0-16,-5 1 0 15,-5 2 0-15,-3 1 1 16,-6 2 0-16,-4 0 0 0,-2 2 2 0,0 1-1 16,-8-1 2-1,-6 0 0-15,1 1-1 0,-3 1-1 0,-3-1 0 0,-1-2-1 16,-3-1 0-16,4-2-1 0,1-2-1 16,3-3 0-16,1-2 1 0,7-3 0 0,1-1 0 15,6-1 0-15,0 0-1 0,0 0 1 16,0 0 0-16,0 0-1 0,4 0-2 15,5 0-2-15,5 0 5 16,3 2 1-16,1 1 4 0,7 1 2 0,-2 3-2 16,0 2-3-1,1 3 4-15,-3 3-2 0,-2 0-1 0,-5 0-3 0,-2 1 2 0,-5-1 1 16,-5-3-3 0,-2 2 1-16,0-1 1 15,-9 1 3-15,-7-1-2 0,-3 1-1 16,-5 1 0-16,-1-2-2 0,-2-1-5 15,6-4-2-15,-4-3-13 0,5-2-13 16,1-2-15-16,0-1 6 0,7 0 9 16,4-5-6-16,0-1-10 0,5-4-2 0,1-2-7 15,7-7-7-15,5 2-76 16</inkml:trace>
  <inkml:trace contextRef="#ctx0" brushRef="#br0" timeOffset="72417.48">20775 5991 440 0,'0'0'70'0,"0"0"-6"0,0 0 4 16,0 0-16-16,0 0-18 0,0 0-7 15,0 0 3-15,0 0-8 0,-36-10-6 16,30 21-5-16,2 0-3 0,2 3 0 16,0 4-2-16,2 0-4 0,0 1 1 15,4 1-2-15,4 0-1 0,3 2 0 16,-3 2 2-16,6 3-2 0,-1 3-31 16,-7 2-52-16,-4 2-77 0,-2-4-191 15</inkml:trace>
  <inkml:trace contextRef="#ctx0" brushRef="#br0" timeOffset="73674.13">22577 9118 170 0,'0'0'222'0,"0"0"-152"0,0 0-9 15,0 0 1-15,0 0-15 0,0 0-11 16,-16-52-4-16,16 43-3 0,2 1-1 0,2 0-8 16,0-1-3-16,4 2-6 0,0 0-2 15,3 2-1-15,1-1-2 0,5 0-1 16,3 1-1-16,3 1 0 0,4 2 1 15,4 2-2-15,-6 3-1 0,0 3 0 16,-5 2-1-16,-5 3-1 0,-3 1 0 16,-8 4 1-16,-4 4-1 0,-2 1 1 15,-10 5 1-15,-3-1-2 0,-5 1 0 16,-1-2 0-16,-6-1-7 0,2-1 3 16,1-4 0-16,5-2-1 0,0-2 0 0,7-5 1 15,4-1 2-15,-3-3 0 0,7-3 2 16,2 0 0-16,2-1 0 0,-2 0 0 15,2-1 0-15,0 0 0 16,0 0 1-16,0 0 4 0,6 0 0 0,2-2-2 16,7 1 0-16,8 0 2 0,2 1 0 15,1 0-1-15,3 6 2 0,2 2-1 16,0 3 0-16,-6 2 0 0,-4 0-3 16,-3-1-1-16,-7 2 0 0,-1 1-1 15,-6-1 1-15,-4 3-1 0,0 2 1 16,-12 0 0-16,-1 2 1 15,-5-2-2-15,-1-1 0 0,-8-4-3 0,0-2-2 16,-1-4-1-16,3-3 0 0,2-2-5 0,0-2-9 16,9-1-9-16,-5-4-12 15,11-2-1-15,2 0-5 0,-3-3-14 16,7-1-23-16,2-5 2 0,0-8-19 0,11-2-200 16</inkml:trace>
  <inkml:trace contextRef="#ctx0" brushRef="#br0" timeOffset="74010.5">23588 8813 305 0,'0'0'209'0,"0"0"-129"15,0 0-10-15,0 0 12 0,0 0-15 16,-8-52-21-16,8 48-11 0,-4 1-4 16,4 0-1-1,-3 2-6-15,3 1-5 0,0 0-2 0,0 0-9 0,0 0-8 16,-2 3 0-16,0 1 0 0,2 4 0 0,-2 5 0 16,2 1 0-16,-2 4 0 15,2 4 0-15,0 2 0 0,0 1 0 16,0 1 0-16,2 0 0 0,2 1 0 15,3 1 0-15,1-1 0 0,-2-1 0 16,0-1 0 0,5 1-8-16,-7-4-60 0,-4-1-57 0,-2-8-152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29:31.477"/>
    </inkml:context>
    <inkml:brush xml:id="br0">
      <inkml:brushProperty name="width" value="0.05292" units="cm"/>
      <inkml:brushProperty name="height" value="0.05292" units="cm"/>
      <inkml:brushProperty name="color" value="#FF0000"/>
    </inkml:brush>
  </inkml:definitions>
  <inkml:trace contextRef="#ctx0" brushRef="#br0">7344 8367 224 0,'0'0'77'16,"0"0"-19"-16,0 0-11 0,0 0 13 16,0 0-10-1,0 0-7-15,0 0-2 0,0 0 3 0,7-14 0 0,-7 14 1 0,0 0-4 31,0 0-5-31,0 0-6 0,0-3-4 0,0 3-5 0,0 0-3 0,0 0-2 16,0 0-1-16,0 0-4 0,0 0-3 16,0 3-3-16,0 2-4 0,0 6-1 15,2 4-3-15,4 7 2 16,-4 4 1-16,-2 5 3 0,0 1-1 16,0 3 0-16,0-1 0 0,0 2 0 0,0-2-1 0,0 0 0 31,0-2-1-31,0-1 1 0,2-5 0 0,-2-5 0 0,2-2-1 15,-2-5 1-15,0-2-1 0,0 0 0 16,0-7 0 0,0-1-16-16,0-2-22 0,0 0-15 0,0-2-24 0,-6-3-39 0,-4-9-61 15,-1-5-281-15</inkml:trace>
  <inkml:trace contextRef="#ctx0" brushRef="#br0" timeOffset="927.26">15156 8479 306 0,'0'0'81'0,"0"0"-19"16,0 0 13-16,0 0-12 0,0 0-11 15,0 0-7-15,0 0-1 0,0 0-4 16,0-16 0-16,0 14-8 0,0 2-5 16,0 0-3-16,0-1-5 0,0 1-2 15,0 0-2-15,0 0 0 0,0 0-5 16,0 0-1-16,0 0-5 0,0 3-1 15,0 1-3-15,2 3-1 0,0 2 1 0,-2 3 1 16,4 4 1-16,-4 5-1 16,2 2 1-16,-2 6 2 0,0 2-1 15,0 4 2-15,-2-1-1 0,2-1 0 16,0-3-2-16,2-2-1 0,3-4-1 0,-1-4 0 16,2-3 1-16,-2-2-1 0,2-5 0 15,-4 0-1-15,-2-5-29 0,4-1-27 16,-4-3-28-16,-2-1-64 15,-6-3-90-15</inkml:trace>
  <inkml:trace contextRef="#ctx0" brushRef="#br0" timeOffset="1840.76">11971 15137 368 0,'0'0'193'0,"0"0"-100"0,0 0-20 15,0 0 8-15,0 0-29 0,0 0-16 16,0 0-8-16,8-8-1 0,-8 9-2 16,0-1-6-16,0 4-6 0,0 3-2 15,2 5-7-15,0 5-4 0,-2 1 0 16,0 6 0-16,0 2 0 0,0 5 0 16,0 4 0-16,-2 6 0 15,-4 2 0-15,4 2 0 0,-2 0 0 16,4 0 0-16,0-2 0 0,0 0 0 0,4-5 0 15,4-8 0-15,-2-2 0 0,5-6-6 16,-1-3-56-16,2-6-35 16,-5-8-78-16,-1-4-137 0</inkml:trace>
  <inkml:trace contextRef="#ctx0" brushRef="#br0" timeOffset="12598.66">8347 9018 237 0,'0'0'73'0,"0"0"-10"15,0 0-12-15,0 0 7 0,0 0-10 16,0 0-14-16,0 0 0 0,0 0-4 0,10-31-4 15,-10 27-2-15,0 2 3 0,0 0 3 16,0 1-4-16,0 0 0 0,-2-2-5 16,0 1-4-16,0-1-4 0,-2-1-2 15,-2 0 0-15,-2 1-4 0,-3-1-2 16,-1-1-3-16,-5 0-2 0,1 0 0 16,-3 2 0-16,3 3 0 0,-5 0 0 15,2 0-1-15,3 0 0 0,-1 3 0 16,3 1 0-16,3 1 0 0,-3-1 0 0,6 2 0 15,-1 1 0-15,-1-3 1 16,0 2-1-16,6-1 1 0,-5 0 0 16,5 0 0-16,0-1-1 0,4 1 0 15,-2 0 0-15,2-1 0 0,0 1 1 0,0-3 0 16,2 1 0-16,2 3 1 0,2 1 2 16,1 0 0-16,1-1 2 0,4-1 2 15,-1 1-1-15,1 1 3 0,3-2-2 16,1 0-1-16,5 2 0 0,-3-1 0 15,3 0-1-15,0 0 0 0,-3 1-2 16,5 3-2-16,-9-3 3 0,-1 0-1 16,-5-2-1-16,-2 1 0 0,1 0 1 15,-5 0-1-15,0-1-1 0,-2 2 0 16,0 2 0-16,-4 1 1 0,-9 4 1 0,-3 0 1 16,-9 1 0-16,-8 0 0 0,0 1-2 15,-2-2 0-15,1-1 1 0,6-4-2 16,1-2-1-16,2-2 0 0,6-3-2 15,-1-1-11-15,-1-1-9 0,4-2-15 16,-1-7-24-16,3-1-56 0,1-6-46 0,6-1-152 16</inkml:trace>
  <inkml:trace contextRef="#ctx0" brushRef="#br0" timeOffset="17964.62">15656 9021 156 0,'0'0'66'0,"0"0"4"0,0 0-17 16,0 0 10-16,0 0-11 16,0 0-11-16,0 0-9 0,0 0-3 0,33-40 1 0,-30 38-4 15,-1 1-2-15,-2-1 3 0,0 0-2 16,0-1 5-16,0 0-6 0,2 0-1 15,-2 3-2-15,0-1-4 0,0-2-1 16,-2-1-7-16,2-1 0 0,-5 0-2 16,-3 0-2-16,-2-1-1 0,2 3-1 15,-1-1-1-15,-7 0-2 0,1 0 0 16,-5 3 0-16,5 1-1 0,-6 1 0 16,9 3 0-16,-2 2 0 0,3 5-1 15,5 2-1-15,-2 0-1 0,0 2 1 0,3 1 2 16,3 0 0-16,2 0 1 0,0-3 0 15,0 0 0-15,0 1 0 0,0-3 0 16,0-1 0-16,4-1 0 0,1 1 0 16,1-2 0-16,2-1 0 0,-4-1 0 15,-2 1 1-15,4 0 0 0,1 0-1 16,-1 0 1-16,0-2 0 0,0-1 0 16,-2 1 1-16,5-1 0 0,-1 0 1 0,0-1-1 15,0 1 3-15,-1 1-2 16,3 0-1-16,-6 0 1 15,0 2-1-15,0-1 0 0,-2 2-2 0,1 0 2 16,-3-1-1-16,2 1 0 0,-2 0-1 0,0-3 1 16,0-1-1-16,-5 1 2 0,-1-1 1 15,-8 2 1-15,-3 0-1 0,-10-2 0 16,3-1-1-16,5-2-2 0,-4-1 1 16,11 0 0-16,-3-1-1 0,7-2-2 15,2 1-3-15,-2-3-4 0,-3-1-5 16,5-3-6-16,4 2-4 0,0-4-8 15,2 1-23-15,0 2-40 0,4 1-104 16</inkml:trace>
  <inkml:trace contextRef="#ctx0" brushRef="#br0" timeOffset="19380.09">12785 14850 41 0,'0'0'75'0,"0"0"-50"0,0 0 9 16,0 0 26-16,0 0 11 0,0 0-13 15,0 0-5-15,0 0-8 0,10-22 3 16,-16 20-17-16,0-1-9 0,-2 1-3 15,-3 2 0-15,3-1 3 0,2 1-1 16,2 0-5-16,-4 0 1 0,-1 2-1 0,3-2 2 16,0 0-2-16,-2 0 2 0,-3 0-3 15,-1 0-1-15,4 0-4 0,-7 0 1 16,3 0-1-16,-3 3 0 0,5 3 0 16,0 1-5-16,-3-1-1 15,1 2-1-15,4 2-1 0,-5-2-2 0,3 0 0 16,2 2 1-16,3-1 0 0,-5 1-1 15,4 3 0-15,0-2 0 0,-1 3 0 16,7-2-1-16,0 0 1 0,-2 1-1 16,4-3 1-16,-2 0-1 0,3 1 1 15,3-2 0-15,0-1 2 0,4-2-1 16,-1 1 2-16,1 1 2 0,4-4 2 0,-5-1 6 16,9-2 1-16,1-1-2 0,2-1 1 15,-5 1 0-15,5 0-3 0,-7 0-2 16,5 0 0-16,-9 0-3 15,5 0 2-15,-5 3-3 0,-4 2 0 0,2-1 1 16,1 1-2-16,-1-1-2 0,-4 0 3 16,0 1-2-16,0-3 1 0,-2 0-1 15,0 1 1-15,-2-1-1 0,3 2 2 16,-3-1-3-16,0 0 3 0,-5 1 0 16,-5 1 3-16,-2 4 0 0,-9-3-3 15,-2 1-4-15,-2 2 0 0,3-3 0 0,-3-1 0 16,2-1 0-16,7-1 0 0,1-3 0 15,-1 0 0-15,7-3 0 0,-7-2 0 16,5-3 0-16,-1-1-3 16,4 0-11-16,-3 0-6 0,9 2-17 15,0 1-15-15,2-3-35 0,0-4-66 0,-2-2-173 16</inkml:trace>
  <inkml:trace contextRef="#ctx0" brushRef="#br0" timeOffset="21524.87">11222 6449 359 0,'0'0'48'16,"0"0"2"-16,0 0 10 0,0 0-6 15,0 0-15-15,0 0-11 16,50-35-5-16,-46 34 1 0,-4 0 0 0,2 1-5 16,-2 0-7-16,0 0-6 0,0 2-1 0,-4 4 0 15,-4 5 3-15,-3 7 10 0,-7-1-4 16,-5 0-6-16,2-1-4 0,-5 0-1 15,-3 1 0-15,-2 1-2 0,2-4-1 16,-2 0 1-16,6-2 0 0,2-5 0 16,13-2-1-16,-1-5 2 0,5 0 0 15,2-1 1-15,0-6-3 0,4-3 1 16,-2-5 1-16,2-4 5 0,2 0 2 16,10-4 2-16,3 1 1 0,-1 0-3 15,5 1 6-15,0 5-7 0,1 1-6 0,11 0 2 16,-2 2 1-16,4 0 0 0,0 5 0 15,0 1 0-15,0 4 3 0,-8 3 0 16,-2 7-5-16,-4 8-3 0,-9 5 2 16,-6 10-1-16,-6 10-1 0,-10 5 1 15,-13 5 0-15,0-1 0 0,-6-2-1 16,0-3 0-16,0-5-1 0,6-4 1 16,0-9-3-16,11-6 3 0,6-8 0 15,6-5 0-15,0-3 0 16,2-1 0-16,0 0 0 0,0 0-1 0,4-3 1 15,8 0 0-15,7 0 0 0,8-9 4 16,10-3 9-16,12-7 2 0,1-1-2 0,4 0-3 16,-3-1-4-16,-1 4-3 0,-9 4-1 15,-6 3-2-15,-8 5-3 0,-2 4-19 16,-17 1-40-16,-8 6-45 0,-10 0-99 16,-13 2-388-16</inkml:trace>
  <inkml:trace contextRef="#ctx0" brushRef="#br0" timeOffset="22769.01">8072 13185 209 0,'0'0'142'16,"0"0"-52"-16,0 0-36 0,0 0-2 0,0 0 0 15,0 0-13-15,0-5-6 0,0 5-3 16,0-1 0-16,0 1-6 0,-4 0-3 16,-2 3-7-16,-2 3-9 0,-7 1-2 15,1 3 0-15,-5-2-1 0,0 1 0 16,-3 2-2-16,-3-2 1 16,4 2 1-16,-6-2-1 0,5-1-1 0,1 0 1 15,0-3 0-15,7-2 0 16,-3 0-1-16,5-3 3 15,-1 0-2-15,3-3 3 0,4 0 1 16,0-3 2-16,-3-1 5 0,9 1-3 16,-2-3-2-16,2-3-1 0,0 1 0 15,0-4 1-15,7-1-3 0,3 0-1 16,0-2-1-16,9 2-1 0,-1 1-1 16,3 2 0-16,0 4-1 0,1 3 1 15,1 2 0-15,2 4 0 0,-2 4 1 16,-3 5 1-16,3 3-2 0,-8 4 2 15,-5 3-1-15,2 4 0 0,-10 5 0 0,-2 0 1 16,-2 3 0-16,-10 0 0 0,0 1-1 16,-5 3 1-16,-2-2-1 15,1-4 0-15,-1-2 1 0,1-4 0 0,3 0-1 16,1-7-1-16,3-1 1 0,5-3-1 16,2-4 0-16,2 1 0 0,0-4-1 15,2-2 1-15,0-2 0 0,0-1 1 16,4 0 5-16,2 0 1 0,9-6 2 15,3-5 1-15,9-3 3 0,2-5 0 16,4 0-1-16,6-2-5 0,1 3-2 16,1-2-2-16,5 2-2 0,-1 1-1 0,0-2 1 15,1 6 0-15,-9 0-1 0,-4 1-42 16,-12 2-33-16,-9-3-83 0,-8-2-186 16</inkml:trace>
  <inkml:trace contextRef="#ctx0" brushRef="#br0" timeOffset="27253.93">9951 6504 216 0,'0'0'275'0,"0"0"-247"15,0 0-5-15,0 0 17 0,0 0 5 0,0 0-16 16,0 0-5-16,0 0-3 16,-4-34-1-16,4 34 0 0,0 0-7 0,0 0-5 15,0 0-4-15,0 1 0 16,4 2-4-16,2 4 1 0,1 3 3 0,1 1 5 16,2 6 1-16,5 1 0 15,-7 5-3-15,0 5-2 0,2 1 0 16,-1 0-3-16,-3 2 0 0,0 0 0 0,-2-3-1 15,-4-3 0-15,2-2 0 0,-2-6-1 16,0-3 1-16,0-4-1 0,0-3 0 16,0-2 2-16,-2-2-1 0,2-3 0 15,0 0 1-15,0 0 1 0,0-1 6 16,0-5 33-16,0-6-14 0,-2-3-12 0,0-4-5 16,2-7 0-16,4-4-5 15,2-5 0-15,7 0-1 0,-1-1 0 16,5 2-3-16,-3 3-1 0,5 5 0 0,-5 5 0 15,3 4 0-15,-3 0 1 0,7 6-2 16,-2 1 0 0,-1 8 0-16,-1 2-2 0,-1 3-1 0,-3 6-54 15,-7 3-51-15,-8 3-89 0,-13-6-309 16</inkml:trace>
  <inkml:trace contextRef="#ctx0" brushRef="#br0" timeOffset="28772.48">6824 13097 30 0,'0'0'51'0,"0"0"-9"0,0 0-8 16,0 0 3-16,0 0 10 15,0 0 6-15,0 0-3 0,-38-17-5 0,38 15-1 16,-6 2 1-16,6-5 0 0,0 4-1 16,0-2-1-16,0-1-7 0,0 1-2 15,0-1 0-15,0 1 0 0,0 1 1 16,0-1-4-16,0 0-6 0,0 2 5 16,6-4-19-16,-2 3-6 0,1-2-1 0,1 0-1 15,2 2 0-15,7 0 0 16,1 2-1-16,5 0 1 0,-3 7 0 15,9 5 0-15,-2 1-3 0,0 3 1 0,-4 3-1 16,-1 3 1-16,-5 2-1 0,1 2 1 16,-5 3-2-16,-5 0 2 0,2-3-1 15,-4 0 1-15,-2-6 0 0,0-2-1 16,-2-5 2-16,0-3-1 0,0-1 0 16,0-6 0-16,0 1-1 0,0-1 2 15,-2-3-1-15,0 1 4 0,0-1-1 16,-2-1 2-16,-2-5 18 0,4-3-9 0,-5-1-4 15,3-6-1-15,0-2-2 0,0-2 4 16,2-3-6-16,2 1-6 0,0-2 0 16,6 2 0-16,0-1 0 0,5-5 0 15,9-2 0-15,7-3 0 16,8-8 0-16,7-3 0 0,14-6 0 0,6-4-63 16,-5-6-57-16,-7-1-207 0</inkml:trace>
  <inkml:trace contextRef="#ctx0" brushRef="#br0" timeOffset="35287.18">15832 12579 166 0,'0'0'81'16,"0"0"-35"-16,0 0-9 0,0 0 9 15,27-12-7-15,-23 12-2 16,0 0 0-16,0-1-2 0,-2 1-4 0,0 0-3 15,3 0-3-15,-5 0-2 0,0 0-7 16,0 1-2-16,0 0 1 0,0 0 2 16,0 0-2-16,0 2-4 0,0 2-3 15,0 1 0-15,0 1 0 0,0 2-1 16,0 3-1-16,-7-1-1 0,3 0-1 16,-4-1 0-16,2 2-1 0,-2 0-1 15,-7 0 0-15,9-3-1 0,-7-1 1 16,-1-1-1-16,6-2 1 0,-3-3 0 0,-3-1-1 15,8-1 1-15,-3 0 3 16,-1-6-4-16,4 0 1 0,0-4 4 0,4 1 1 16,-5 1 3-16,1-2-1 0,0-1 1 15,2 2-2-15,2 0 0 0,2 0 1 16,0-1-2-16,0 2-1 0,0 0-1 16,6 0-1-16,0-1-2 0,5 0-2 15,-3 0 0-15,10-3 0 0,-3 0 1 16,8 0 0-16,-5 2 0 0,3 2-1 15,2 0 2-15,-5 1 2 0,1 3 0 0,-5 4-1 16,5 1 1-16,-9 8-3 16,5 1 1-16,-3 3-2 0,-4 5-1 15,1 4 1-15,-1 4 0 0,-6 2 2 0,-2 1 0 16,0 2-1-16,-6-1 1 16,-2-1 0-16,-1 1 0 0,1-3-1 0,-6 0 0 15,1-3 0-15,1-3 1 0,-5 0-1 16,-1-3-1-16,-3-1 0 0,-2-5-4 15,7-1-2-15,-5-1 3 0,9-4 2 16,-5-2 1-16,7-4 0 0,-1 0 0 16,1 0 1-16,4 0-1 0,2-4 1 15,4 0 2-15,0 1 2 0,0 1 1 0,0-1 0 16,0 2-1-16,0-1-1 0,0 1-2 16,6 0-2-16,2-3 0 0,9 1 0 15,-1 0 0-15,5-2 1 0,8 1 3 16,-4-3 0-16,4 3 2 0,-5 1 1 15,5 1 0-15,-2 1-1 0,0 1-3 16,-2 0-3-16,-4 0 2 0,3 1-1 16,-3 1 1-16,-6 1-2 0,-1-3 0 15,-2 1 1-15,-3-1 1 0,-3 0-2 16,4 0 0-16,3 0 0 0,-5-7-14 0,13-6-24 16,-5-11-14-16,5-15-75 0,-1-6-145 15</inkml:trace>
  <inkml:trace contextRef="#ctx0" brushRef="#br0" timeOffset="41291.74">14643 12496 79 0,'0'0'34'0,"0"0"-5"0,0 0-5 0,0 0-6 15,0 0 3-15,0 0 0 0,0 0 4 16,0 0-3-16,13-20-2 0,-9 17 4 16,0 1 1-16,-4 0-3 0,2-1-5 15,0 1 7-15,-2-2 8 0,0 2 3 16,0-2 2-16,0 0-6 0,0 2-1 16,0 0-12-16,0 0 6 0,0 0 1 15,0-1-5-15,0-1 0 0,0-1 0 16,0 0 0-16,0 1-2 0,0 0-1 0,2 1-6 15,-2 1-4-15,0-1 1 0,0 2 0 16,0 1 2-16,0 0-1 0,0 0-2 16,0 0-2-16,0 0-1 0,0 1 0 15,0 0 0-15,0 1-1 16,0-1-2-16,0 3-1 0,0 2 1 0,0 3 0 16,0 3 0-16,0 1 0 0,0 6 0 15,0 1 1-15,0 3-1 0,0 2 1 16,0-2-1-16,0 3 1 0,0 0 0 15,0-2-1-15,0-1 0 0,4 1-1 16,3-1 1-16,1-3 0 0,2-3-1 16,-4-2 0-16,5-2 0 0,1 0 1 15,-3-3 0-15,-1 0-1 0,2-2 1 0,-2-2 0 16,-1-2-1-16,-3-1 2 0,2-2-1 16,-2 0 0-16,4-2 1 0,-4 1 2 15,1-1 1-15,3-5 5 0,4-2 0 16,1-3-2-16,1-3-1 0,5 0-3 15,-7 2-1-15,5 0-2 0,-9 2 2 16,2-2 4-16,-1 1 4 0,-3-4 0 16,-2 1 1-16,-2-4-1 15,-2 0-3-15,2-2-4 0,0 1-1 0,-2-2 0 0,0 3 0 16,0 3 0-16,0-2 1 0,0 3-2 16,0-2-1-16,0 1-1 0,0 0 0 15,0 0 1-15,0 3 1 16,-2-3-2-16,0 2 1 0,2 1 2 0,-2 0 0 15,-2 2-1-15,0 1-1 0,-5 1 1 16,5 2 0-16,0 0-1 0,0-1 1 16,2 2-2-16,0 1 3 0,-2 1-3 15,4 0 0-15,-2 3 0 0,2 0 0 16,0 0 0-16,-2 1 0 0,-1 1 0 16,1 4-5-16,2 2 3 0,0 0 0 15,-4 1 1-15,4-2 0 0,0 2 1 16,0 1 1-16,0-1-1 15,4 4 0-15,1 1 0 0,-1 3 1 0,0 2-1 16,0-1 1-16,2 2-1 0,4 0 1 0,-1 2 0 16,-3-2 0-16,0 0-1 0,2-1 0 15,3-1 1-15,-3-3-1 0,-2 0 0 16,2-3 1-16,3-1-1 0,-5-3 3 16,-4 0-3-16,0-2 0 15,2-2 0-15,-2-1 0 0,0-2 0 0,3 1 0 16,-1-1 0-16,-4-1 0 0,2 1 0 15,0 1 0-15,0-2 0 0,-2 0 0 16,2 0 0-16,-2 0 0 0,2-2 0 16,0-2 0-16,-2 3-3 0,2-1-5 15,-2 1-2-15,0 0-4 0,0 0-4 0,0 0-5 16,0 0 0-16,0-1-12 16,0 0-16-16,0-2-18 0,-2 1-26 0,-6 1-27 15,-3 1-99-15</inkml:trace>
  <inkml:trace contextRef="#ctx0" brushRef="#br0" timeOffset="54285.43">19509 6434 151 0,'0'0'48'0,"0"0"-10"16,0 0 9-16,0 0-5 0,0 0-1 16,0 0-9-16,-47 9 3 0,39-6-4 15,-1 0-1-15,7-3-3 0,-2 0-7 16,2 0 2-16,2 0 3 0,0 0 4 16,0 0 4-16,0-3 0 0,0 2 3 0,0-2-6 15,0-5-8-15,4 0-1 16,0-1-5-16,11-2 0 0,-3 0 0 0,9-1-3 15,-2 2 1-15,7 1-6 16,-1 0 0-16,4 3-1 0,-2 3-1 0,-2 1-3 16,0 1 1-16,-3 1-2 15,-7 6 3-15,-1 4-4 0,-5 1-1 16,-3 5 1-16,-6 4 0 0,0 4 1 0,-11 4 1 16,-5 0-1-16,-5 1 1 0,-1-2 0 15,-3-2-2-15,4-3 0 0,-2-4-1 16,5-2-3-16,3-5-2 0,5-3 1 15,0 0 0-15,1-5 1 0,5 1 3 0,4-4 0 16,0 2-1-16,0-1 1 0,0-1 1 16,0 0 2-16,0-1 1 0,2-2 3 15,4-1-2-15,1-3 0 0,7 0 0 16,-2 4 1-16,7 0-2 0,2 3-1 16,-1 0 3-16,7 0-1 0,-4 7-2 15,0 4 1-15,-3 2 0 0,-1 2-3 16,-4 5 2-16,-7 2-3 0,-2 3 0 15,-4-2 1-15,-2 2 1 0,-10-1-1 0,-1-1 1 16,-7-2-2-16,1-2 0 16,-3-5-1-16,3-5-5 15,-4-3 2-15,5-5-1 0,-3-1-9 0,-1-1-8 0,-1-8-4 16,-2 0-14 0,-2-2-11-16,1 0-37 0,1-3-43 0,0 1-135 15</inkml:trace>
  <inkml:trace contextRef="#ctx0" brushRef="#br0" timeOffset="55900.03">22581 9074 6 0,'0'0'260'0,"0"0"-195"15,0 0 4-15,0 0 3 0,0 0-13 16,0 0-9-16,0 0-12 0,0 0-6 16,-12-24 0-16,16 17 2 0,-2-2 2 15,4 2-4-15,0-2 18 0,3 1-32 16,-3-2-6-16,6 2-1 0,3 1-1 0,1 0-4 15,7-2 1-15,4 4-1 16,4-1 2-16,0 4-2 0,-2 1-3 0,-2 0 1 16,-2 4-2-16,-1 4 2 0,-9 4-3 15,1 2-1-15,-9 1 0 0,-3 6-1 16,-2 1 1-16,-2 3 1 0,-6-2 1 16,-5 2 0-16,-5-3 0 0,-1-1 1 15,-6-3-1-15,-3 0 0 0,5-2-2 16,0-2 2-16,1-3-1 0,5-3-1 15,5-1 1-15,6-5-1 0,2 0 2 16,-1-1-2-16,3 0 2 0,0 0-1 0,0-2 1 16,3 1-2-16,-3-1 1 15,4 2 1-15,4-1-2 0,0 1 0 16,7 1 1-16,3 4-1 0,9 2 4 0,-2 3 0 16,0 0 1-16,-3 4-2 0,5 3 2 15,-10 2-2-15,2 3 0 16,-9-1-1-16,-2 0-2 0,0-1 1 0,-3 0-1 15,-5 0 0-15,-5-2 1 0,-11-2 0 16,3 2 0-16,-9-4-1 0,-3 1-1 16,-6-3-1-16,-2-3-5 0,-2 0-3 0,-5-5-6 15,3-4-12-15,2 1-9 0,2-5-24 16,6-3-32-16,4-5-14 0,5 0-28 16,5 1-88-16</inkml:trace>
  <inkml:trace contextRef="#ctx0" brushRef="#br0" timeOffset="61572.63">20522 6491 163 0,'0'0'36'0,"0"0"12"15,-16-13 12-15,10 10-9 0,2-1-6 16,-1 0 1-16,1-2-2 0,2 1-4 0,0 1-3 15,0-1-3-15,0 1-4 16,2 0-4-16,0 2-2 0,0 2-3 0,0 0 1 16,0 0-6-16,0 0-3 15,0 0-5-15,0 4-5 0,0 1-3 16,2 2-2-16,0 6 2 0,2 1 1 0,-2 5 1 16,0 2 0-16,-2 0-1 0,2 4 0 15,1-1 0-15,-3 2 0 16,2-1 0-16,-2 3 1 0,0-1-2 0,0-5 0 15,0 2 0-15,0-7 0 16,0-2 0-16,2-1 0 0,0-7 0 16,-2-2 0-16,0-1 0 0,0-3 0 0,0-1 1 15,0 0 1-15,2-4 2 0,0 0 22 16,2-6-1-16,0-1-1 0,2-6-1 0,-2-6-9 16,7-2-8-16,-1-4-3 0,-2 0 0 15,3 3-1-15,-1 2-1 0,-2 7-1 16,-4 2-2-16,1 6 1 15,1 3 2-15,-2 3-2 0,0 3 1 0,-2 0 0 16,0 0-1-16,4 6 0 0,-1 3-3 16,3 5 3-16,0 4 0 0,-2 3 1 15,3 3 0-15,-3-2 1 0,0 3-1 0,-2-3 0 16,2-1-1-16,-2-1 1 16,1-3-1-16,-1-1 1 0,2-2 0 0,0-4 0 15,0-4 0-15,-2-3 0 16,-2-3 0-16,3 0 0 0,-3 0 0 0,2-1 1 15,4-9 2-15,0-3 1 0,1-5 0 16,-3-2 9-16,-2-7 1 0,2-6 5 16,-4-3-2-16,0-7-5 0,-2-2-4 15,0 4-2-15,0 9-4 0,-4 11-2 16,0 10 1-16,2 1 2 0,0 5-2 16,2 3-1-16,0 2-1 0,-2 0 0 15,2 4-4-15,0 6-24 0,4 6-18 16,4 3-7-16,5 7-18 0,-3-1-57 0,4 3-49 15,-1 0-185-15</inkml:trace>
  <inkml:trace contextRef="#ctx0" brushRef="#br0" timeOffset="62801.45">23695 9146 13 0,'0'0'144'0,"0"0"-88"0,0 0-4 15,0 0 17-15,0 0-7 0,0 0 2 16,0 0-8-16,-8-57-7 0,6 47-4 16,0 3-1-16,-2-2 0 0,2 2-7 15,2 0-1-15,0-1-7 16,0 3-4-16,0 2-5 0,0 2-1 0,0 1-4 15,0 0-3-15,0 1-4 0,0 3-4 16,0 5-3-16,0 3 0 0,0 4-1 16,2 4 0-16,2 4 1 0,-4 2 0 15,0 1-1-15,2 3 1 0,-2 1-1 16,0 1 1-16,0-6 0 0,0 2-1 16,0-3 1-16,-2-5 0 0,2-4-1 15,0-5 1-15,0-5-1 0,2 0-1 0,0-4 1 16,0 0-2-16,-2-2 2 0,0 0 0 15,2 0 1-15,0-2 0 0,5-8 0 16,1-6 3-16,4-6 6 16,-4-6 2-16,5-7-5 0,1 0-2 0,-5 2-3 15,1 5 2-15,0 7-3 0,-8 8 0 16,0 6-1-16,-2 2 2 16,0 5-1-16,0 0 1 0,0 0-2 0,0 0 0 15,0 10 0-15,5 3-3 0,-1 5 0 0,0 5 3 16,0 2 0-16,2 4 1 0,2-1-1 15,-6-2 0-15,3 0 2 0,-1-4-2 16,2-3 0-16,-2-5 0 0,0 0 0 16,5-3 0-16,-5-2 0 0,-2-3-1 15,2-3 0-15,-2-1 1 0,0-2 0 0,2 0 1 16,0-2 0-16,5-6 7 16,-1-6 13-16,0-4-1 0,9-8-7 15,-9-2-13-15,4-7 0 0,3-1 0 16,-9-2 0-16,-2 1 0 0,-4 6 0 15,0 6 0-15,-4 6 0 0,0 8 0 0,-2 1 0 16,-3 5 0-16,3 3 0 0,2 1 0 16,0 1 0-16,2 0 0 0,0 1 0 15,-2 4 0-15,-5 2 0 16,3 2 0-16,2 1 0 0,2 2-21 0,2 2-18 16,0 3-14-16,2 1-24 0,0 2-61 15,-2-1-90-15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32:20.937"/>
    </inkml:context>
    <inkml:brush xml:id="br0">
      <inkml:brushProperty name="width" value="0.05292" units="cm"/>
      <inkml:brushProperty name="height" value="0.05292" units="cm"/>
      <inkml:brushProperty name="color" value="#FF0000"/>
    </inkml:brush>
  </inkml:definitions>
  <inkml:trace contextRef="#ctx0" brushRef="#br0">26085 6676 184 0,'0'0'41'15,"0"0"12"-15,0 0 10 0,23-55-6 16,-23 47-6-16,0 1-2 0,0 1-6 16,0 0-2-16,0 2-4 0,-2-1-5 15,0 2-3-15,0-1 3 0,-1 1-2 16,-5 0-7-16,2-1-6 0,2 1 3 15,-2 0-12-15,-3 2-6 0,-9 1 1 16,5 0-3-16,-13 5-1 0,3 7-1 16,-4 5 1-16,0 4-1 0,0 4 2 15,-2 2-2-15,9-1 2 0,5-1-1 16,1-2 1-16,3-4-1 0,7-3-2 0,2 0 1 16,2-3 1-16,4 1 0 0,4-2-1 15,7 2 2-15,-3 0-1 16,13 0 1-16,2 3 0 0,6-2-1 0,4 3 0 15,1-1 1-15,-5 1-1 16,2-1 1-16,-6-2 0 0,-15 0 0 0,3-2 0 16,-13 0 0-16,-4 0 1 0,0 1-1 15,0 0 1-15,-13 1 2 0,-5-2-2 16,-1-1 4-16,-4 0-3 0,-3-3-1 16,-5-1 1-16,2-2-1 0,-4 1 1 0,-1-4-2 15,1-1-4-15,2-2-2 0,2-2-9 16,9-4-9-16,-3-1-6 0,13-5 1 15,-1-3 0-15,11-5-7 16,2-6-41-16,15-3-41 0,-3-4-6 0,7 4-33 16</inkml:trace>
  <inkml:trace contextRef="#ctx0" brushRef="#br0" timeOffset="472.16">26275 6629 182 0,'0'0'196'15,"0"0"-149"-15,0 0 9 0,-2-57 11 16,2 51-13-16,0 2-12 0,2 1 0 16,-2 1 1-16,0 1-12 0,0 1-13 15,0 0-10-15,0 3-5 16,4 5-3-16,-2 6-2 0,3 5 2 0,-1 5 6 16,2 3-1-16,-4 3-1 0,-2 4-1 15,0 1-1-15,0 2-2 0,-4 0 1 16,-4-1-1-16,1 0 0 15,3-5 1-15,2-2-1 0,-4-4 0 0,4-6 0 16,0-5-2-16,0 0-2 16,-2-4 0-16,4-5-5 0,0-1 1 0,0-2 3 0,0-2-3 15,0 0 4-15,0-3 4 0,0-4 3 16,0-3 3-16,4-6-3 16,-2-4-2-16,2-6 0 0,2-1 0 15,-2-2 0-15,5 1-1 0,1 8 2 0,-2 6 1 0,-4 5-3 16,0 6 1-16,7 2-1 15,-1 1 0-15,-2 1 0 16,7 8-1-16,1 2 0 0,-1 4 1 0,3 4-1 16,-7 3 1-16,3-1 0 0,-6 1 0 15,1 1 1-15,-1 1-1 0,4-1 0 16,-5-3-3-16,3-3-5 0,2 0-10 0,-3-5-10 16,3-4-5-16,5-3-15 15,-3-3-25-15,11-2-21 0,6-3-15 16,-2-6-66-16</inkml:trace>
  <inkml:trace contextRef="#ctx0" brushRef="#br0" timeOffset="802.42">26808 6838 389 0,'0'0'74'0,"0"0"-6"0,-33-52-1 16,29 48-10-16,2 2-3 0,2 0-4 16,0 2-12-16,0-1-14 0,0 1-11 0,0 0-5 15,0 0-5-15,0 4-3 0,0 5 0 16,0 5 0-16,-6 2 0 0,-4 1 1 15,-1 4 0-15,5 2 0 16,-6 3 1-16,-3 1-2 0,9-1 0 0,-2 1 0 16,0-4-3-16,5-1-1 0,1-7-4 15,2-3-6-15,5-3 2 16,3-2 4-16,0-4 3 0,-2-2 1 0,13-1-1 16,-5-7 2-16,13-6 3 0,-6-4 2 15,-3-4 2-15,1 0-2 0,-9-4 0 16,-3-4 7-16,-3-3-2 15,-4-3-2-15,0 2-3 0,-2 5 3 0,-5 3-4 0,3 9-1 16,-2 6 0 0,2 4-7-16,-4 4-9 0,2 2-14 0,1 2-19 0,1 7-21 15,4 4-26-15,0 2-40 0,0 4-25 16</inkml:trace>
  <inkml:trace contextRef="#ctx0" brushRef="#br0" timeOffset="1164.44">26858 6870 24 0,'0'0'446'16,"0"0"-388"-16,0 0 0 15,-2-58-9-15,8 46-11 0,0 4-6 16,1 0-4-16,7-1-2 0,-1 1-7 0,7 2-3 16,-5 4-3-16,9 2 0 15,-7 0 0-15,6 4-3 0,4 4-3 0,-9 4 1 16,5 2-4-16,0 4-1 0,-9 4-1 0,7 2-1 15,-11 0-1-15,-2 1 0 16,3 1 2-16,-9-1-2 0,-2 0-2 16,0-5-2-16,-4-2-10 0,-5-4 8 15,1-3-4-15,4-2 3 0,-4-3 5 16,-3-2 2-16,3-2 0 16,2-2 1-16,0 0-1 0,0-2 2 0,-3-5 0 0,3-7 1 15,0-1 2 1,4-7 0-16,-2-6 4 0,4-5-2 0,0-7-4 0,6-7-2 15,0 2 0-15,11 4-1 0,-7 10-1 16,4 9 0-16,5 5-1 0,-2 6-20 16,3 2-21-16,9 4-35 15,4 2-17-15,0 0-65 0,-4 0-134 16</inkml:trace>
  <inkml:trace contextRef="#ctx0" brushRef="#br0" timeOffset="1400.6">27518 6578 600 0,'0'0'49'16,"0"0"-7"-16,0 0 4 0,0 0 4 15,-13-50-23-15,13 47-11 0,0 3-1 16,0 0-4-16,0 4-11 0,2 7 0 16,2 3-2-16,5 9 2 0,-5 4 1 15,0 5 2 1,-2 8-1-16,2 3-1 0,-4 5-1 0,0 0 0 15,0-1-2-15,2-2-10 16,0-5-9-16,2-3-13 0,0-4-17 0,1-5-18 0,-3-3-38 16,-2-6-56-16,0-7-165 0</inkml:trace>
  <inkml:trace contextRef="#ctx0" brushRef="#br0" timeOffset="1573.22">27381 6909 518 0,'0'0'53'16,"0"0"-10"-16,0 0-22 0,0 0 5 0,33-57 0 16,-12 48-15-16,2 0 4 0,-1 2-2 15,5-3-6-15,2 2-4 0,4 1-2 16,4 2 0-16,1 0-1 0,5-2-6 16,0 1-45-16,1-2-27 15,1-2-78-15,-10 1-202 0</inkml:trace>
  <inkml:trace contextRef="#ctx0" brushRef="#br0" timeOffset="2258.13">27706 6725 537 0,'0'0'49'0,"0"0"-40"0,0 0 0 16,0 0 14-16,0 0-5 0,0 0-13 15,0 0 6-15,0 0 7 0,0 0-6 0,31 20 2 16,-15-14 0-16,-6 1-4 15,1 2-3-15,1-2-5 0,-3 1 1 0,-3-1-3 16,2-1 1-16,6-2-1 0,-5-1 1 16,7-3 0-16,-3 0-1 0,7-2 0 15,-1-5-1-15,2-2-1 0,-3-3 1 16,3 0-2-16,-11-2 2 0,3 1 1 16,-7-2 2-16,-4 0 1 0,-2 0 1 15,0 2-1-15,-4 2-2 0,-2 4 0 16,-5 3-1-16,1 2-2 0,2 2 1 15,-7 1-1-15,5 7-1 0,-9 5-1 16,5 6-1-16,-3 6 2 0,7 0 0 0,2 3 2 16,-3 2-1-16,3-1 0 15,4 0-2-15,4-1 1 0,0-3 2 0,0-1 0 16,6-3 0-16,4-3 1 0,-1-7-1 16,1 0 0-16,9-5 1 0,-3-4 2 15,9-2 1-15,4-5 5 0,2-8 6 16,4-3 2-16,4-5-1 15,3-3-3-15,1-1-6 0,-10-4 0 0,-8 1-4 16,-2-2 0-16,-7-2 0 0,-5 1 1 16,-5 1 0-16,-2 7-1 0,-4 6 1 0,0 3-1 15,-4 7-1-15,-2 1 2 0,-3 1-3 16,-3 2-3-16,4 3 1 0,-3 2-2 16,-1 5-1-16,2 6-3 15,1 2-4-15,1 1 3 0,2 1 6 0,2-2 3 16,4-3-1-16,0 0 0 0,0-2 0 15,2-2 0-15,6 1 1 0,2 2 0 16,-1 2 1-16,9 0 2 0,-3 4 3 16,9 0-2-16,-7 1 1 0,2-2 9 15,-3-2-7-15,-3 0 3 0,-5 0 0 0,-6-4 0 16,4 2-5-16,-6-3-3 0,0 2 0 16,-4 1 0-16,0 0 0 15,-7 1-1-15,-5-1 0 0,1-2-1 0,-7-1-7 16,3-3-11-16,-2-4-9 0,-3-1-12 15,5-4-20-15,0-6-7 0,5-1-10 16,-3-5-39-16,5-4-84 0</inkml:trace>
  <inkml:trace contextRef="#ctx0" brushRef="#br0" timeOffset="2486.19">28379 6479 440 0,'0'0'101'15,"0"0"-32"-15,0 0-4 16,0 0 19-16,0 0-29 0,0 0-29 0,0 0-11 16,50-23-7-16,-35 35-3 0,-1 1 3 15,1 5 1-15,1 5 0 0,-6 5-3 16,7 7-2-16,-7 6 0 0,-4 6-1 16,1 3-3-16,-1 0-1 0,-4-1 1 15,-2-3-4-15,2-5-14 0,-2-5-3 16,2-4-16-16,-2-5-25 0,0-5-20 15,0-7-16-15,0-3-69 0,-2-5-115 16</inkml:trace>
  <inkml:trace contextRef="#ctx0" brushRef="#br0" timeOffset="2643.1">28390 6852 501 0,'0'0'49'0,"0"0"8"0,0 0-4 0,0 0-2 16,0 0-35-16,0 0-13 0,0 0 0 15,0 0 0-15,62-54-2 16,-35 51-1-16,4 1 0 0,8-1 0 0,2-1-10 16,7 0-35-16,4-4-14 0,1-2-94 15,-9-1-191-15</inkml:trace>
  <inkml:trace contextRef="#ctx0" brushRef="#br0" timeOffset="3132.27">29250 6695 723 0,'0'0'0'0,"0"0"-68"15,0 0 68-15,0 0 18 0,0 0 4 0,0 0-5 16,0 0 5-16,47 19-3 16,-34-5-9-16,-7 5 1 0,-2 5-2 15,0 7 2-15,-4 5-4 0,0 5-5 0,0 4 0 16,0-1 0-16,0-5-1 15,0-4 0-15,0-6-1 0,2-5-1 16,0-5-2-16,2-6-4 0,1-4-1 0,-5-3 0 16,2-6 1-16,-2-3 5 0,0-2 2 15,0-3 10-15,-7-5-6 0,1-8-1 16,0-6-1-16,-2-6-2 0,-5-4 1 16,3-8 0-16,2-5-1 0,-1-5 5 15,3 0-4-15,4 4-1 0,2 9 5 16,0 10-1-1,2 10-1-15,2 8 3 0,-2 3 1 0,3 3-4 0,-3 2 0 16,2 3-2-16,0 1-1 0,0 1-1 16,4 1 0-16,7 1-1 0,-5 6 0 15,11 5 1-15,-7 2-1 16,9 2 1-16,-6 2 1 0,1 1 0 16,-5 2 0-16,1-1-1 0,-10-1-1 15,0 0 1-15,-4-1 0 0,-4 0-1 0,-8 2 1 16,-5 0-4-16,1 1 0 0,-5-3-5 15,-4-2-19-15,-2-2-10 0,7-3-8 0,-3-3-22 16,6-2-51-16,3-3-61 16,6-2-127-16</inkml:trace>
  <inkml:trace contextRef="#ctx0" brushRef="#br0" timeOffset="3733.73">29791 6709 543 0,'0'0'72'0,"0"0"-30"0,0 0 20 16,0 0 14-16,0 0-38 0,0 0-10 16,0 0-10-16,0 0-8 0,-45-49-7 0,41 49-3 15,-5 3 0-15,-1 2-1 16,0 4-2-16,2 3-1 0,-5 3 3 16,5 1 1-16,2 3-1 15,-3 2-1-15,1 0 2 0,2-3-5 0,4 0 0 0,0-2-3 16,2-2 2-16,0 0-2 15,2-1 1-15,2-1-2 16,6-1-9-16,1-5 14 0,-3-2 2 0,6-1-2 16,-1-3 1-1,5 0 3-15,-1-6 1 0,2-4-1 0,-3-6 2 16,3-1 0-16,-5-4-2 0,3-4 3 16,-5-1-1-16,-4-2 0 0,-1 0 1 15,1 4-1-15,-4 8-1 16,-2 8 1-16,-2 8-2 0,0 0-1 0,0 0 0 15,0 7-3-15,2 6-5 0,-4 6-3 16,2 2 7-16,-2 6 3 0,4-1 2 16,0 1-1-16,2-2 0 0,7-4-2 15,5-4 3-15,-1-5-1 0,5-3 1 16,3-5 0-16,2-4 1 0,4 0 4 16,2-10 3-16,2-6 9 0,0-4-4 15,0-4-2-15,-2-5 3 0,-4-5-2 0,-4-4-3 16,-7-5-4-16,-6-6 0 0,1-3-2 15,-9-2-1-15,-2-1-1 0,-2 8 0 16,-9 10-1-16,1 10-3 0,0 12 2 16,-5 5 0-16,9 5 1 0,-2 5-3 15,0 5-1-15,-5 9-3 0,1 11 2 16,-7 5 4-16,5 9 1 0,3 2 0 0,3 4 0 16,8 1-5-16,2 1-10 0,11-2 0 15,1-4-4-15,9-3-16 0,-7-5 20 16,9-3-17-16,-2-5-17 0,-7-5-25 15,3-6-32-15,-11-5-46 0,-4-5-159 16</inkml:trace>
  <inkml:trace contextRef="#ctx0" brushRef="#br0" timeOffset="3907.17">30145 6767 293 0,'0'0'246'15,"0"0"-188"-15,0 0-13 0,0 0 4 16,0 0-2-16,-21-56-35 0,31 44-9 0,3-1 0 15,10-1-3-15,1 2 1 0,5 0-1 16,11 2 0-16,1 1-1 0,0-1-36 16,3-2-14-16,3 0-23 0,-12-2-44 15,-4 1-119-15</inkml:trace>
  <inkml:trace contextRef="#ctx0" brushRef="#br0" timeOffset="4310.79">30488 6367 545 0,'0'0'62'0,"0"0"4"0,0 0 11 0,0 0-12 16,0 0-33-16,0 0-21 0,0 0-4 16,0 0-4-16,0 0-3 0,14-28-2 15,-5 49 2-15,-1 5 0 0,0 6 2 16,-6 9 0-16,-2 4-1 16,-4 4 1-16,-4 0-2 0,0-4 2 0,1-6-2 15,1-4-5-15,4-7-5 0,0-3-1 0,2-6-6 16,0-4 0-16,2-5 1 15,-2-6 2-15,0-1 0 0,0-3 0 16,0 0 6-16,0-4 8 0,0-4 3 16,0-6 1-16,0-1-1 0,2-5-1 0,0-4-1 15,0-3 4-15,2-5 3 0,3-2 4 16,-1 5 3-16,2 5-10 16,0 8 0-16,-3 9 4 0,-1 2-1 0,0 4-5 15,2 1 1-15,4-1-4 16,1 9-2-16,1 4 0 0,7 4 1 15,-5 3 0-15,5 1 1 16,-5 1 1-16,1 1 0 0,-7-1 0 0,0-2 0 0,-6-2 0 0,-2 1 0 16,0-2-1-1,2-1 1-15,-2 1-1 0,-2-5-20 16,2 1-19-16,-2-2-17 0,0-1-20 16,2-6-40-16,0-3-81 0</inkml:trace>
  <inkml:trace contextRef="#ctx0" brushRef="#br0" timeOffset="4966.45">31174 6297 670 0,'0'0'11'0,"0"0"5"0,50-57 24 16,-38 48 19-16,-1 3-33 0,-1 3-16 15,-4 3 7-15,-4 0-7 0,2 6-6 16,0 5-2-16,1 6 2 0,-3 6 1 15,0 5 0-15,2 7 0 0,-2 6 0 16,-2 6 0-16,0 4-3 0,0 5 0 16,-2-1-1-16,4-3 0 0,2-4-1 15,2-4-5-15,3-9-3 0,-1-2-1 16,0-9 1-16,0-5-14 16,-6-8-7-16,0-6-13 0,-2-3-13 15,0-2 2-15,-2-3 17 0,-4-7 24 0,-2-4-31 0,-4-3-19 16,1-5 4-1,-5-2 36-15,1-4 17 0,5-2 5 0,-5-3 18 0,7-2 6 16,-4 5 10-16,3 3 6 0,1 6 1 16,4 6 6-16,2 3-3 15,2 2-4-15,0 4-8 0,0-2-11 0,2 1-4 16,4-2-7-16,3 1 0 0,1 1-2 16,2 0 0-16,7 2 1 0,2-1-2 31,1 1 0-31,5 4-2 0,0 1 0 0,2 0 0 0,2 2-3 0,0 2 1 31,-2 2-3-31,-4 0 2 0,2 3-1 0,-9 1 0 0,-1 4 0 0,-3 5-1 0,1-1 1 31,-7 3 0-31,-2 3-1 0,-4 1-1 16,0 0 1-16,0-3 0 0,-2 1 1 0,0-2-1 0,2-2 1 0,5 0-1 16,-3-4 1-1,2-4-2-15,0-1 1 16,2-5 0-16,3-3-2 0,-1-2 2 15,5-3 2-15,3-5 1 0,-1-5 0 16,1-2 0-16,-3-2 3 0,1-4 5 16,-7-2 6-16,-1-6-1 0,-4-2-4 0,-4-4-6 15,-4 2-5-15,-2 4 2 0,-7 3-3 16,-3 7 0-16,-3 4-5 0,0 4-7 16,3 7-9-16,-5 4-7 0,5 4-17 15,-1 10-23-15,3 4-22 0,-1 2-22 16,5 3-68-16,0-5-172 0</inkml:trace>
  <inkml:trace contextRef="#ctx0" brushRef="#br0" timeOffset="5473">32404 6356 394 0,'0'0'55'15,"0"0"8"-15,0 0 14 0,0 0-20 16,0 0-19-16,0 0-6 0,0 0-7 16,0 0-3-16,-20-20-3 0,20 20-9 15,0 0-1-15,2-2 3 0,2 0 2 16,0-2-2-16,6-1-5 0,7-2 0 0,1 1 0 15,5 3-2-15,4 3-2 16,0 0 1-16,0 3 0 0,-3 5-2 0,-1 4 0 16,0 2 1-1,-11 3-2-15,-3 0-1 0,-5 4 0 0,-4 4 0 16,-15 3 2-16,-1 1 0 0,-13 1-1 0,-2-1-1 16,-2-1-3-16,0 0-4 0,2-2-2 15,2 1-3-15,2 0 4 0,4-3 2 16,7-3 5-16,1-3 0 0,7-1 1 15,0-5 1-15,8-3-1 0,0-4 0 16,0-1 0-16,0-3 5 0,8 1 5 16,6-1 6-16,7-1 3 0,10 0 2 0,8 0 1 15,5-2-6-15,-3 1-11 0,-2-1 2 16,-4 2-3-16,-10 0-2 0,-8 0-1 16,-7 0-1-16,-6 1-22 0,-4 1-35 15,-10 0-57-15,-15-2-73 0,-6 0-242 16</inkml:trace>
  <inkml:trace contextRef="#ctx0" brushRef="#br0" timeOffset="7127.82">27044 8025 392 0,'0'0'95'0,"0"0"-46"0,0 0-9 16,0 0 11-16,0 0-7 0,-23-54-11 16,13 46-10-16,2-1-5 0,0 2-3 0,-5 0 3 15,3 3 14-15,2 2-21 0,-7-1-7 16,1 3 2-16,5 0-2 0,-9 0-2 16,9 3-1-16,-5 3-1 0,-1 3-1 15,5 1 0-15,-4 3-1 0,3 1 2 16,1-1 0-16,0 0-1 0,1 1 1 15,5 0 0-15,4-1-1 0,0 0 0 16,0 0 0-16,2 1-1 0,7 0 2 16,5 1-1-16,-4 1 0 0,11 1 1 0,-4 1-1 15,10-2 1-15,-1 0 1 16,3-1 2-16,-2 3 0 0,0-3 1 16,0 0 1-16,-4-2 0 0,-7 2 0 0,1-2-1 15,-7 0-1-15,-6-1 0 0,4 1-2 16,-8 2 1-16,0-2-1 0,-2 1 1 15,-6 0-1-15,-2-1 2 16,-11 0-1-16,0 0-1 0,-10-1 0 0,-4 0 2 0,-6-2-2 16,0-3-1-16,3-2 1 15,3-3-1-15,4-2 1 0,0-1 0 16,11-3 0-16,5-3-1 0,3-1-1 16,-3-1-1-16,9-1 0 0,0-3-3 15,-4-1-2-15,7-1-1 0,3 1 0 0,0 0-4 16,11 4-8-16,-1 0-34 0,9 2-25 15,-1 5 0-15,9-1-44 0,-2 3-45 16</inkml:trace>
  <inkml:trace contextRef="#ctx0" brushRef="#br0" timeOffset="8179.56">27925 8117 170 0,'0'0'108'16,"0"0"-50"-16,0 0-4 0,0 0-3 0,0 0 9 16,0 0-11-16,-19-31-9 0,17 28-8 15,2 1-2-15,0-1-4 0,0 0-5 16,4 0 0-16,2 0-1 0,1 0-4 15,-1 0-2-15,6 0-2 0,9 2 2 16,0-2-4-16,3 3 1 0,7 0-1 16,2 5-1-16,5 7-1 0,1 3-3 15,-2 3-1-15,-2 7 1 0,-2 1-3 16,-2 6 0-16,-6 0 0 0,-2 4 0 16,2 2 0-16,-13-3-1 0,3 3 0 15,-9 0 0-15,-4-1 0 0,-2-1-1 0,0-5-1 16,0-5 1-1,0-5 0-15,-2-5 0 0,-4-4-1 0,-3-5-4 16,3-4 3-16,0 0-1 0,0-2 3 0,-9-1 1 16,5-2-1-16,-3-5 1 15,-1-2 1-15,2-2 0 0,3-5-1 0,-5-3 1 16,6-5 5 0,3-4 5-16,-3-5 1 0,2-6 0 0,6-2 0 0,0-2-5 15,8 4-4-15,1 2-1 0,1 8 1 16,2 9-3-16,-1 4 0 0,-3 5 0 15,6 3 0-15,-3 2-1 0,-1 3-2 0,9 3 1 16,-9 0-1-16,6 5 1 0,-3 2-3 16,1 4-14-16,3 0-10 15,-7 2-11-15,5-1-19 0,-7 1-36 0,-2-4-9 32,-6-6-63-32,0-3-136 0</inkml:trace>
  <inkml:trace contextRef="#ctx0" brushRef="#br0" timeOffset="8935.2">29262 8031 456 0,'0'0'80'0,"0"0"-15"15,0 0-8-15,0 0 3 16,0 0-21-16,0 0-18 0,0 0-2 0,0 0-4 0,-4-45-5 16,4 45-6-16,2 0-4 0,0 5 0 15,2 3-1-15,2 3 1 16,-1 5-2-1,-1 2 2-15,-2 2 2 16,-2 4 2-16,0 2-1 0,0 4-3 0,2-1 3 16,0 0-3-16,0 0 1 0,0-3 0 15,2-1-1-15,5-5 0 0,-1-2 1 16,-4-5 0-16,2-4-1 0,-2-1 0 16,2-5 0-16,1 0 1 0,-1-1 0 15,-2-2 0-15,0 0 0 0,0-2 1 16,2-3 0-16,5-2 2 0,-3-6 0 15,0-3 7-15,1-3 1 0,5-5-1 0,-4-2-1 16,7-6-4-16,-5-1 1 16,1 1-3-16,1 7-2 0,-6 7 1 0,-3 7 2 15,-1 7-4-15,-2 3 1 16,-2 0-1-16,4 1-1 0,-2 5-2 16,2 8-2-16,-2 8 0 0,2 2 1 0,-2 5 2 15,3-1 1-15,-3 2 0 0,2-5 0 16,0-3 1-16,6-2 0 0,-4 0-1 15,5-3 0-15,5 0 0 0,-1-1-1 16,5 1 1-16,1-5 1 0,4 0-1 0,0-3-1 16,2-4 1-16,-1-1 0 0,-3-3 0 15,4-2 2-15,-4-5-1 16,-5-1 3-16,3-2 4 0,-9-3 8 0,7-8 0 16,-9-5 2-16,5-6-3 0,-7-8-5 15,-2-5-8-15,-6-5 0 0,0-3-1 16,-6 4 1-16,-4 7-1 0,-5 6-1 15,1 6 0-15,-3 9 0 0,5 3 0 16,-5 5-2-16,7 3-5 0,2 3-3 16,-5 4-1-16,7 3-8 0,-2 1-4 15,4 9-12-15,2 6-21 0,2 4-10 16,0 3-19-16,8-1-5 0,11-5-64 16,-3-4-110-16</inkml:trace>
  <inkml:trace contextRef="#ctx0" brushRef="#br0" timeOffset="9533.44">31100 7797 320 0,'0'0'103'0,"0"0"-48"0,0 0 2 16,0 0-1-16,0 0-15 0,0 0-16 15,-58-43-2-15,50 41-2 0,1 1-3 16,1-1-2-16,0 0 3 16,2-1 0-16,2 1 0 0,0-1-2 0,2-1 0 15,0 2-4-15,0 1-2 0,0-2 0 16,2 1-4-16,2-3-2 0,4 0-1 0,5-1-2 15,3-1 1-15,11 0-2 16,6 3 0-16,6 2-1 0,5 2 2 16,-5 2-1-16,-4 6-1 0,-4 1 1 0,-10 4 0 15,-7 2 1-15,-3-1-2 16,-7 4 0-16,-4 0 0 0,4 2 0 0,-10 5 0 16,-7 3 0-16,-5 0 1 0,-3 4 0 15,-8-1-1-15,0 1-2 0,-2-1 2 16,0 1 0-16,2 0 0 0,0-4 0 15,9 1 0-15,-3-2-2 0,8-1 1 16,3-4 1-16,4-3 0 0,4-3 0 16,4-4 0-16,0 0 0 0,0-4 1 15,0-2-1-15,10 0 0 16,4-3 2-16,5 0 4 0,10-3 9 0,8 0 8 16,13-3 3-16,4-2-6 0,12-1-4 15,2 0-4-15,8 1-1 0,-5-1-8 16,-7 3-3-16,-10-1 0 0,-15 1 0 0,-12 1 0 15,-13 1 0-15,-12 1 0 0,-2 0 0 16,0 0-5-16,-2 0-11 0,-6 0-11 16,-7 0-17-16,-1 2-10 0,-9 5-31 15,-4-1-29-15,-6 1-21 0,0 0-81 16</inkml:trace>
  <inkml:trace contextRef="#ctx0" brushRef="#br0" timeOffset="11231.46">26703 9456 371 0,'0'0'39'0,"0"0"1"0,0 0-8 15,46-57 26-15,-34 49-13 0,-4-1-15 16,-6 4 0-16,0 0 2 0,-2 1 3 16,0 4 0-16,0-3-4 0,0 2-3 15,-4-1-8-15,-2 0-7 0,-8 1-10 0,-1 0-3 16,-12 1-3-16,-2 7 2 0,-2 6-1 16,-2 5 1-16,0 1-2 0,6 2 2 15,4 1 0-15,1-2 0 0,11 1 1 16,-1-6-1-16,4 0 0 0,6-1 1 15,0-3-2-15,4 2 2 0,0-2 0 16,4-3 0-16,4 1 0 0,1 0 0 16,9 1 0-16,1-2 0 0,8 3 4 15,8 1 4-15,9 1 1 0,-1 4-1 16,-2 0-3-16,1 2-1 0,-7 3-1 16,-6-2-2-16,-6 1-1 0,-6-1 0 15,-7-4 0-15,-2 0 1 0,-6 1 1 0,-4-2 0 16,0 3-1-16,-12-3 1 0,0 1 0 15,-3 0 0-15,-8-2 1 16,-8 1-1-16,-2-5 0 0,-4 1 1 0,-10-3-1 16,1-2-2-16,3-1-7 0,1-3 4 15,9-2 0-15,10 0 2 0,-1-5 0 16,13-2-2-16,-3-3-2 0,4 0-1 16,5-1 2-16,-1-3-2 0,0-1 1 15,6-1-3-15,4 0-5 0,6 2-6 16,1 4-28-16,12 2-19 0,-1 0-12 15,3 4-56-15,-2-2-67 0</inkml:trace>
  <inkml:trace contextRef="#ctx0" brushRef="#br0" timeOffset="11908.34">27679 9598 233 0,'0'0'69'15,"0"0"4"-15,0 0-9 0,-11-52 7 16,11 46-2-16,0 1-15 0,0 1-5 0,0-1 5 16,0 4-7-16,0 0-9 0,0 1-11 15,0 0-10-15,7 4-6 16,-3 0-6-16,6 7 1 0,0 3 1 0,1 6 1 15,5 3 1-15,-1 2 2 0,1 2-4 16,-5 5-2-16,5 2-1 0,-5 2-3 16,-5-1 0-16,2 1 0 0,2 0 0 15,-1-2 0-15,-3-4 0 0,4-1 1 16,5-4-2-16,-7-5 0 0,-2-5 1 16,4-1 0-16,-1-5-1 0,-7-3 0 15,2-1 1-15,-2-3-1 0,2-2 0 0,0 0 2 16,2 0-1-16,3-5 4 0,-5-3 4 15,6-6 4-15,5-2-2 0,-3-6-1 16,5-5-3-16,-1-3 0 16,3-6 2-16,-1-3-9 0,7-4 0 0,-4 0 0 15,-5 5 0-15,3 5 0 0,-5 4 0 16,-3 2 0-16,1 6 0 0,-6 3 0 16,1 5 0-16,-7 7 0 0,2 0 0 15,0 2 0-15,-2 4 0 0,0 0 0 16,0 0 0-16,0 0 0 0,0 0 0 15,0 5 0-15,0 0-14 0,0 5-7 16,2 3 0-16,-2 3-8 0,0 2-8 16,-2-1-13-16,-2 2-24 0,4-1-24 0,-3-2-35 15,-1-4-82-15</inkml:trace>
  <inkml:trace contextRef="#ctx0" brushRef="#br0" timeOffset="12697.22">28855 9393 390 0,'0'0'46'16,"0"0"-2"-16,0 0 23 0,8-50 2 0,-4 44-13 16,-2-1-20-16,3 3 3 0,-3 0-4 0,-2 2-2 15,2 2-7-15,-2-1-2 0,2 1-11 16,4 4-9-16,0 5-4 0,2 8 0 15,9 2 2-15,-7 7 1 0,7 5-1 16,-5 0 1-16,-1 1-1 0,1 1-1 16,-6 3-1-16,-6 1 0 0,0-1 0 15,0-1 1-15,0-2 1 0,0 0-1 16,-2-4 0-16,0-8 0 0,2-2 0 0,0-7 0 16,0-3-1-16,0-5 0 15,0-1 0-15,0-3 0 0,2 0 0 0,-2-3 1 16,0-3 3-16,2-5 2 0,-2-5-2 15,0-5-2-15,4-4 2 0,0-6 2 16,1-4-1-16,7-3 0 16,-2-2-2-16,3 0-1 0,5 7 1 0,-3 10-3 31,3 5-1-31,-9 9 1 0,-1 2-1 0,2 6 1 0,-4 1-1 0,3 3-1 16,3 8 0-16,1 7-2 0,-1 5 1 15,4 5 1-15,-3 3 2 0,1 3 0 16,1 0 0-16,-3 0 1 0,5-3-1 15,-7-3 1-15,9-5 0 0,-7-2-1 0,9-3 1 16,-9-2-1-16,7-6 0 0,-5-1 0 16,3-5 2-16,-7-3-2 15,3-1 1-15,3-4 1 0,-6-5 3 16,9-5 7-16,-5-4 1 0,1-6-1 0,-1-6-3 16,3-5 2-16,-3-8-3 0,-1-6-3 15,3-4-2 1,-9-2-2-16,-5 3 2 0,-2 9-3 0,-7 8 0 0,-5 7 0 15,-2 5 0-15,-1 4 0 0,1 5 0 16,3 6 0-16,5 2 0 16,-4 6 0-16,4 0-7 15,-1 8-4-15,-1 9-14 0,-4 5-6 0,3 5 6 0,3 2-6 0,4 1-20 16,2 1-31-16,0-3-13 16,8-2-34-16,5-8-29 0,1-5-91 0</inkml:trace>
  <inkml:trace contextRef="#ctx0" brushRef="#br0" timeOffset="13485.15">30790 9361 251 0,'0'0'51'15,"0"0"-23"-15,0 0 5 0,2-54 1 16,-2 47-7-16,0-1-13 0,0 4-6 0,0-2 1 16,0 2-2-16,-2 0-7 0,-4 0 0 15,-1 1 0-15,-1 0 4 0,0 0 5 16,-5 2 0-16,1-2 5 0,-5 0 6 15,5 0 1-15,2 0 10 0,-3 1-3 16,3-2 3-16,2 2 8 0,-1 0-2 16,3 0 6-16,0-1-1 0,2 2-10 15,2-1-3-15,2 0 0 0,0-1-5 16,0 0-3-16,2-2-7 0,2-1-3 16,2 1 0-16,9-3-1 0,3 0-4 15,7 0-2-15,10 2-1 0,5 4 0 16,7 0 0-16,3 1 0 0,1 1 2 15,-3 5 0-15,-3 4 0 0,-5-1 2 0,-9 3 1 16,-11 1-8-16,3 0 0 0,-6 3 0 16,-7-1 0-16,-2 2 0 0,-2 3 0 15,-6 0 0-15,0 3 0 0,-8 1 0 16,-4 4 0-16,-9 1 0 0,-4 1 0 16,-2 3 0-16,-2-3 0 0,-4 2 0 15,2 0 0-15,-2 0 0 0,-2 0 0 16,-2 0 0-16,0-1 0 0,4-1 0 15,6-5 0-15,2-5 0 0,0-1 0 16,9-4 0-16,5-3 0 0,3-2 0 16,4-5 0-16,4-1 0 0,0-2 0 0,0 0 0 15,4-1 0-15,4 0 0 0,9 0 0 16,4 2 0-16,12-1 0 16,12-2 0-16,7 1 0 0,10 0 0 0,8-2 0 15,9-1 0-15,-1 1 0 0,3-2 0 16,-3 3 0-16,1-4 0 0,-5 1 0 15,-5 0 0-15,-14 0 0 0,-11 2 0 16,-19-2 0-16,-11 3 0 0,-12 0 0 16,-2 0 0-16,0 0 0 0,0-3 0 15,-8 0 0-15,-5 2 0 0,-3-2 0 16,-7 2 0-16,-2 2 0 0,-4 0 0 16,5 3 0-16,-1 3 0 0,0 3 0 0,4 4 0 15,1-2 0-15,3 3 0 0,5 3-26 16,5 2-19-16,1 5-6 15,6-2-17-15,0 2-56 0,0-7-67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38:12.525"/>
    </inkml:context>
    <inkml:brush xml:id="br0">
      <inkml:brushProperty name="width" value="0.05292" units="cm"/>
      <inkml:brushProperty name="height" value="0.05292" units="cm"/>
      <inkml:brushProperty name="color" value="#FF0000"/>
    </inkml:brush>
  </inkml:definitions>
  <inkml:trace contextRef="#ctx0" brushRef="#br0">27073 2051 166 0,'0'0'58'0,"0"0"-14"0,0 0-6 16,0-31-3-16,0 27 4 15,0-2-5-15,0 0 1 0,0 0-6 16,0 0-5-16,2 2-2 0,0-3 2 0,-2 0 2 16,0 3 1-16,0 0 3 0,0-2-4 15,-4 3 1-15,0-1-5 0,0 2-5 16,-11-2-3-16,3 2-4 0,-3 1-6 15,-7 1-2 1,-5 0-1-16,0 1-1 0,2 5-1 0,-4 2 1 0,4 2 3 16,-6 0-3-16,7 2 3 0,3 2-3 15,-2 4 0-15,-4 1 0 16,5 6 0-16,3 3 0 0,-6 1 0 16,9 2 0-16,-5 0 0 0,11-2-6 15,-1 0 4-15,3 2 0 0,6 3 1 16,4 1 0-16,-2 2 1 0,4 2 1 0,9-2-1 15,-1 2-1-15,9-3 1 0,1 3 1 0,5-4 0 16,6 0 0-16,2-3 1 16,11-4-2-16,-1-2 1 0,1-5-1 0,8-2 2 15,-7-6-1-15,9-4 3 16,0-6 0-16,-2-3 0 0,1-4 1 0,7-10 1 16,-6-5 4-16,0-7 3 0,0-4-1 0,-4-3 4 15,-7-7 5-15,-4-2-5 16,-3-7-3-16,-5-3 2 0,-9-7-5 0,-1-4-2 15,-17-3-2-15,-2-2-1 0,-8 1-2 16,-14 6-1-16,-7 4 1 0,-8 10-3 31,-8 9 0-31,-3 8-3 0,-3 9-4 0,-5 9-5 0,2 7-14 16,1 5-15-16,3 6 4 16,5 9-2-16,6 6-2 0,10 2-19 15,0 6-17-15,0 2-42 0,9 1-69 16</inkml:trace>
  <inkml:trace contextRef="#ctx0" brushRef="#br0" timeOffset="614.57">27137 2213 416 0,'6'-50'39'0,"1"32"28"16,-1 1-13-16,-2 6 12 0,-2 2-18 15,-2 4-11-15,0 3-7 16,0 2-5-16,0 0-10 0,0 0-9 0,0 1-3 16,-2 3-3-16,2 6-5 0,-2 4-10 15,0 9 8-15,-4 2 7 0,1 4 0 16,1 5 1-16,0 0-1 0,4-2 3 16,-4-1-2-16,4-5 0 0,2-2-1 15,0-3 1-15,0-3-1 0,2-3 0 16,0-4 0-16,3-2 0 0,-5-5 0 15,2-3 1-15,-4-1 1 0,4 0-1 16,-2-2 1-16,2-6 1 0,2-1 3 16,7-5 0-16,-3-6 0 0,1-3 8 0,5-4-1 15,-6-3-5-15,3 2 2 0,1-2-2 16,-8 4-1-16,5 1 0 0,-3 6-2 16,0 4-1-16,-6 4 1 0,3 6-1 15,-5 2-2-15,0 2-1 0,0 1-1 16,0 0 0-16,0 6-2 0,0 3-6 15,4 8-6-15,0 8 10 0,0 7 2 16,2 6 2-16,-4 1 1 0,2-5 0 16,-2-3-1-16,0-9 0 0,5-3-1 15,1-5 1-15,2-3 0 0,-1-2 0 0,3-3 0 16,4-3 1-16,-3-1-1 16,8-2 2-16,-3-1 0 0,1-6 1 0,4-5 0 15,-7-1 5-15,5-3 3 16,-9-6 2-16,5 0 4 0,-7-4 1 0,-2-8-1 15,-2-6-4-15,-3-2-5 0,-6-2-4 16,-1 0-3-16,-4 6 3 0,-2 5-4 16,-9 6 0-16,9 11-4 0,-7 3 1 15,5 4-5-15,6 5-5 0,-5 3-5 16,5 1-8-16,0 5-4 0,2 8-18 16,-2 6-24-16,-5 7-25 0,1 8-18 0,4 2-51 15,-7-3-187-15</inkml:trace>
  <inkml:trace contextRef="#ctx0" brushRef="#br0" timeOffset="1856.6">24638 3491 265 0,'0'0'33'15,"0"0"7"-15,0 0 18 0,-12-50 2 16,10 41-4-16,-3 1-1 0,3 0-10 0,0 2-9 16,-2 2-3-16,2 2-4 0,-4 2-7 15,2 0-5-15,2 0-3 0,-2 0-8 16,-1 2-6-16,1 5-2 0,-10 2-2 15,1 8 0-15,3 4 4 0,-6 5-3 16,3 0 2-16,-3 5 1 0,1 0 0 16,5 1-1-16,-7 3 2 0,9 1-2 15,-6 1 1-15,3 5-1 16,5 1 2-16,2 1-1 0,2 3 0 0,2 0 0 16,4 1 1-16,4 1-1 0,13-1 0 15,-5-3-3-15,7-3 3 0,10-3 0 0,0-5 0 16,4-5 0-16,5-4 1 0,5-6-1 15,-3-4 0 1,3-3 2-16,1-8 0 0,-1-4 0 0,3-6 0 0,-9-10 0 16,9-6 2-16,-7-6 4 0,5-7 6 15,2-2 2-15,-9-5-2 0,8 0-3 16,-7-2-1-16,-7-2 2 0,-2 0 2 16,-6-4-3-16,-13-5-2 0,3-3 1 15,-15-1-3-15,-6-1-4 16,-15-3 4-16,-8 1 2 0,-10 4-7 0,-8 7 0 15,-15 7-2-15,-6 10 0 0,-1 9-4 16,5 10-5-16,9 6-3 0,5 7 0 0,13 2-2 16,2 5-8-16,6 5-3 0,4 5-10 15,5 5-5-15,-7 6-7 0,10 5-6 16,-3 8-20-16,10 1-25 0,-5 3-48 16,5-4-126-1</inkml:trace>
  <inkml:trace contextRef="#ctx0" brushRef="#br0" timeOffset="4827.84">24427 2905 239 0,'0'0'139'0,"0"0"-93"0,0 0-4 0,0 0 20 16,0 0-18-1,0 0-19-15,0 0-8 0,0 0 0 0,19-41-2 0,-13 37-6 16,-4 1 1-16,2 3-2 0,2 0-2 16,3 0 2-16,3 5 2 0,0 3-8 15,7 2 1-15,-2 1 0 0,3 5 1 16,-1 2-1-16,-1 1-2 0,3 3 0 15,-8 1 0-15,1 2 0 16,-4-2-1-16,-6 0 2 0,-4 0-1 0,0-5 1 16,0 1-1-16,0-3 1 0,-2-4 0 15,-4 2 0-15,-6-6 1 0,1 1-1 0,5-1 1 16,-4-3-1-16,2-2 0 0,-1-3 0 16,5-2 2-16,-2-6 1 0,-2-4 3 15,0-3 11-15,1-8 4 0,5-4-7 16,0-4-4-16,2-4-5 0,0 2 0 15,6 1-3-15,5 1-1 0,3 6-2 16,-3 1-1-16,7 8 0 0,-3 6 0 16,9 2-1-16,1 5-2 0,2 3-9 15,2 3-71-15,0 5-29 0,-4 1-106 16</inkml:trace>
  <inkml:trace contextRef="#ctx0" brushRef="#br0" timeOffset="6558.74">27836 5660 224 0,'0'0'55'0,"0"0"-11"16,0 0 27-16,0 0-5 0,2-50-13 0,-6 43-7 16,-2 0 1-16,-1 2-13 15,-7-1-6-15,2 0-5 16,-5 1-3-16,0 0-3 0,-3 2-1 0,3 0-5 0,-6-1-5 16,9 2 1-16,-7 2 4 0,1 0-5 15,3 7 1-15,-10 3-2 16,9 4 2-16,-5 4-3 0,-4 4-2 15,0 4-2-15,7 2-2 0,-3 4 2 0,-4-1-1 16,10 1 1-16,-1 2 0 0,7 1 0 16,1 0-1-16,4 0 0 0,2 0 0 15,4-2 1-15,4 0 0 0,8-2 0 16,-1-1 0-16,11 0-1 0,-5 1 2 0,10 0-1 16,2-2 0-16,2 0 0 15,0-5 0-15,4-2 1 0,0-2 0 0,2-4 0 16,5-5-1-16,7-5-1 0,-3-5-1 15,3-4 1-15,-1-12 1 0,3-4 1 16,-3-8 2-16,0-3 1 0,1-7 10 16,-5-5 3-16,1-3 0 0,-2-5-3 0,-3-1 0 15,-7-4 0-15,0-5-4 0,-6-3-2 32,-15 0-2-32,-8-6 1 0,-6 2-2 0,-12 1 2 0,-13 7-7 0,-6 12-2 15,-11 11 1-15,-11 8 0 16,-12 10-4-16,-5 10-11 0,-2 8-7 0,-3 4-8 15,13 13-3-15,12 4-12 0,9 5-17 16,10 5 2-16,8 3-14 0,0 2-59 16,11-4-76-16</inkml:trace>
  <inkml:trace contextRef="#ctx0" brushRef="#br0" timeOffset="7063.6">27921 5734 438 0,'0'0'57'15,"0"0"0"-15,0-58 3 0,-5 46-6 16,-3 3-16-16,0 2-2 16,-2 1-13-16,-9-1-10 0,2 1-7 0,-5 4-4 15,-1 1-2-15,2 1 0 0,-4 2-2 16,3 6 1-16,5 1-1 15,-6 4-2-15,15-1 2 0,-2 3-2 0,2 0-3 16,1 1 1-16,7-2-1 0,0-1 1 0,0-1 4 16,7 0 0-16,3-2 0 15,0-3 2-15,5 3-1 16,7-4 0-16,3-1 1 0,4 1 1 0,8-3 6 0,1 1 9 16,7 0-3-16,3-1-2 15,-7 3 4-15,-4-3-1 0,0 1-1 0,-8 1 0 16,-6-1-1-16,-8 3-4 0,-1-1-1 15,-6 2-2 1,-6 1-1-16,0-1-2 0,-2 3 0 0,-6 2 1 0,-12 1-1 16,-1 1 1-16,-8-1 0 0,-6 0-1 15,-2 0-1-15,-6-2 1 0,-3-1-1 16,5-3-1 0,2-2 0-16,6-3 0 0,8-3 1 0,9 0-1 0,-3-6 2 0,7-2-2 15,3-2 1-15,-1-3-1 16,0 0 1-16,4-1-1 15,2 0 0-15,2 6-1 0,2-2 0 0,2 3 0 0,6 1-7 16,-2 2-30-16,7 4-29 0,2 0-38 16,-1 0-38-16,1 6-107 15</inkml:trace>
  <inkml:trace contextRef="#ctx0" brushRef="#br0" timeOffset="8843.79">24888 6704 322 0,'0'0'98'0,"0"0"-48"0,0 0-2 16,0 0 10-16,-8-35-11 0,4 32-16 15,-2 0-4-15,1 0-3 0,1 0-2 16,-2 0-7-16,2 1-3 0,0-1-2 16,-9 2-2-16,3 1 0 15,2 0 4-15,-9 1-4 0,3 4 0 0,-5 1-2 0,3 2 1 16,-9 1-3-16,8 2-1 16,-5 0-2-16,1 1 0 0,0 4 0 0,-4 2-1 15,5 1 0-15,1 5 1 16,-6 0-1-16,5 3 0 0,3-1-1 15,-4 1 1-15,9 0 0 0,0 1 0 0,3 1-1 16,5-2 1-16,4 2-1 0,0 0 1 16,9 2-1-16,3-1 1 0,-2 1 0 15,5 1-1-15,-1-2 1 0,5 4 0 0,-3-2 0 16,9-3 0-16,-2 1 1 0,2-3-1 16,4 0 0-16,2-2 1 0,4-2-1 15,0-1 0-15,4-3 1 0,0-2 0 16,5-3 0-16,-7-4-1 0,4-2 0 15,3-3 1-15,1-5-1 0,-5-3 0 0,5-9-5 32,1-2 5-32,-5-5 2 0,2-3 4 0,3-3 7 0,-7-4 0 15,-4-5 2-15,-2-2 0 0,0-4-1 16,-2-2 5-16,-2-4-5 0,-8-1-1 0,0-3 0 16,-1-2-4-16,-11 0-1 0,-7-2-3 15,-4-3-1 1,-7-3 1-16,-16 0 0 0,-8 3-3 0,-4 5 0 15,-21 7-2-15,-6 10 0 0,-8 11-2 16,-9 8-3-16,1 12-10 0,7 4-2 0,3 6-4 16,10 9 0-16,10 0-5 15,11 5-8-15,10 1-12 0,9 3-22 0,-1 3-34 16,4 1-33 0,-3-1-125-16</inkml:trace>
  <inkml:trace contextRef="#ctx0" brushRef="#br0" timeOffset="10887.34">24942 6936 247 0,'0'0'73'0,"0"0"-9"15,0 0 5-15,4-26-5 0,-4 22-18 16,0-2-5-16,-2 2 1 16,2-2-1-16,0 1-2 0,0 1-11 0,0 0-2 15,0 4-4-15,0 0-7 0,0 0-5 16,0 0-3-16,0 0-3 0,0 1-3 0,0 3-1 16,0 4-3-16,2 5-2 15,0 4 5-15,-2 5 0 0,2 1 2 0,-2 3-1 16,0 3-1-16,0 1 1 15,2 0 0-15,0 0-1 0,2-3 0 16,1-2 1-16,5 0-1 0,-4-3 0 0,-2-1 0 16,7-4 0-16,3-1 0 0,-6-4 0 15,5-1 0-15,5-2 0 0,-1-7 0 16,1-2 0-16,1-5 0 0,-2-6-3 16,5-5-13-16,-9-5-16 0,5-1-12 0,-9-3-23 31,-9 0-29-31,0 2-96 0</inkml:trace>
  <inkml:trace contextRef="#ctx0" brushRef="#br0" timeOffset="11092.43">24876 7061 323 0,'0'0'67'0,"0"0"-24"0,0 0 31 0,0 0-3 0,0 0-20 15,0 0-12-15,0 0 2 16,0 0-9-16,0 0-8 0,-6 13-6 0,6-13-2 15,6 0-5-15,2-5-4 16,17-5 1-16,2-5 2 0,12-4 0 0,2-2-4 16,3 3-6-16,5 0-1 0,-5 6 1 15,3 3-14-15,-1-4-85 0,-9-3-82 16,-6-7-374-16</inkml:trace>
  <inkml:trace contextRef="#ctx0" brushRef="#br0" timeOffset="14291.49">30872 7300 301 0,'0'0'7'15,"-2"-51"21"-15,2 36 9 0,0 2 14 16,0 4 0-16,-4 0-2 0,2 1-8 16,-2-1-8-16,0 2-7 0,-2-1-3 15,-5 2 2-15,3 2 2 0,-6-1 1 16,3 1-4-16,-3 0-4 0,-5 1-4 0,3 3-2 15,-5-3-3-15,0 3-3 16,1 1-2-16,-5-1-3 0,0 7 0 16,-2 2-3-16,7 3 0 0,-7 1 0 0,-2 3 0 15,0 6 0-15,-2 3 0 0,-2 3 0 16,2 1 0-16,-2 2 1 16,4 1 1-16,4-2-2 0,0 3 0 0,0-2 0 15,9 4-1-15,3 2 1 0,1-2-1 16,6 2-2-16,2 0 1 0,4-1 2 0,6 2 0 15,4-2-1-15,9 4 1 16,1 3 1-16,7-1 1 0,0-1-2 0,6-1 1 16,4-1 1-16,3-4-2 15,-1 2 0-15,11-5-2 16,-3-2 2-16,5-3 0 0,2-5 1 0,5-7 0 0,6-3 0 16,1-9 1-16,4-3 0 0,6-12 1 15,-3-7 6-15,-1-4 6 0,-4-7-1 16,-1-3 2-16,-5-3-1 15,-5-1-1-15,-9-2-5 0,-9-3 0 0,-8-1 1 16,-10-2 0-16,-9-4 0 16,-10-3-2-16,-6-5 0 0,-12-2 0 15,-13 2-5-15,-10 4 0 0,-13 7-2 0,-6 8 1 16,2 8-2-16,-6 8-3 0,-2 7 0 16,-2 7-3-16,0 6-12 0,0 3-12 15,-1 3 2-15,5 7 4 0,-2 5-3 0,6 5 1 16,5 3-17-16,3 1-33 0,11 3 1 15,10-3-32-15,4-1-62 0,11-5-179 16</inkml:trace>
  <inkml:trace contextRef="#ctx0" brushRef="#br0" timeOffset="14780.84">30686 7717 449 0,'0'0'70'0,"0"0"-28"0,0 0 1 16,0 0 11-16,7-57-10 0,-3 50-8 16,2 1-5-16,-2 0-2 0,2 3-10 15,-2 0-7-15,3 3-5 0,1 0-4 16,2 2-2-16,5 7-1 0,-1 2-1 0,7 3 1 15,-1 2 0-15,3 0 0 16,6-3 0-16,-4-1 0 0,2-2 0 0,2-2 0 16,0-4 0-16,2 0-1 0,-2-4-14 15,-5 0 6 1,-3-5-6-16,-2-3-4 0,-5-4 9 0,-1 1 8 0,-7-3 2 16,-4-2 2-1,-2-1 0-15,0-4 1 0,-4-1 0 0,-2-3 4 0,-3 5 5 0,-1 1 14 31,2 7 2-31,-1 5 10 0,1 1-17 0,2 3 3 0,2 3-1 0,2 0-8 16,-2 1-7-16,-1 7-5 16,-3 6-3-16,2 4-1 0,2 7 1 0,0 1 2 15,2 2 0 1,2 1 2-16,-4 5-3 0,-3 0 2 16,1 1-1-16,0-2-1 0,-4 3 0 0,-7 2 0 0,1 0-1 15,-3 1 1-15,-2-4-1 16,-4-2-1-16,3-2-11 0,-1-4-21 15,0-6-18-15,-6-2-27 16,0-6-57-16,2-3-88 0</inkml:trace>
  <inkml:trace contextRef="#ctx0" brushRef="#br0" timeOffset="16152.55">30759 1254 213 0,'0'0'19'0,"0"0"15"16,2-50 12-16,-4 40 10 0,2 3 3 0,-2-1-4 16,2 1-12-16,0-1-13 0,0 3-4 0,0-2 2 15,0 0 3-15,-4-1 1 16,1 1-3-16,3-2 2 0,-4 3 0 0,0 0-1 15,-2 3-9-15,2-1-6 16,-2 2-5-16,-3 1-6 0,1 0-3 0,2 0-1 16,-6 1-1-16,1 0-1 0,-1 5 1 15,-5 2 0-15,3 3-2 0,-7 6 3 16,0 2-1-16,1 5 1 0,-1-1 1 16,5 5-1-16,-3 1 0 0,4 4 0 0,-1 0 0 15,4 3-2-15,3 0 2 16,1 2 0-16,2 1-1 0,6 1 0 0,0 0 1 15,10-2 0-15,3 0-1 0,3-4 0 16,5-1 1 0,2-1 0-16,3-4 0 0,3 1 0 0,4-1 0 0,3-3 0 15,1-1 1-15,2-3-1 16,2-2 0-16,1-7 1 0,3-4 1 0,-1-7-1 16,3 0 0-16,5-11 2 0,2-6 1 15,1-3 3-15,3-5 8 0,0-1-2 16,-2-2-5-16,0-3-1 0,0-1 5 15,-1-4 0-15,-9-6-1 0,-7-3-3 16,-10-3-1-16,-8-5 2 0,-15 0-1 0,-6-2-3 16,-17-1 0-16,-16 5-1 0,-12 5-4 15,-17 9-2-15,-11 10-2 16,1 6-2-16,0 10-3 0,8 5-4 0,6 6 0 16,4 4-11-16,9 8 4 0,3 3-4 15,5 5-1-15,0 5-22 0,8 2-17 16,4 3-3-1,4-1-17-15,5-3-51 0,3-6-56 0</inkml:trace>
  <inkml:trace contextRef="#ctx0" brushRef="#br0" timeOffset="16500.91">30879 1466 374 0,'0'0'85'0,"0"0"-32"0,0 0 14 15,0 0 9-15,0 0-17 0,4-53-14 16,-4 49-2-16,0 0-12 16,0 1-6-16,0 3-10 0,0 0-8 0,0 0-4 15,0 0-3-15,2 0-1 16,4 1-2-16,4 4-2 0,5 4 1 0,3 4 3 15,9 0 0-15,2 4 1 0,2 0 0 16,2-2 1 0,-4 3 0-16,2-1-1 0,-2-3 1 0,-6 1-1 0,-9-5 1 15,1 1-1 1,-9-4 0-16,-4-3-1 0,0 0-42 0,-2-1-1 0,0-1-25 0,-2 0 0 31,-2-2-21-31,0 0-21 0,-4 0-47 16,1-5-79-16</inkml:trace>
  <inkml:trace contextRef="#ctx0" brushRef="#br0" timeOffset="16670.06">31125 1460 343 0,'0'0'69'0,"-11"-51"17"15,11 38-6-15,-2 1-6 0,2 4-15 16,0 1-7-16,0 2-1 0,0 3-11 0,0-1-10 16,0 3-9-16,0 0-8 0,0 0-6 15,-2 2-7-15,-2 6-4 0,-2 6-4 16,-11 6 2-16,1 7 5 0,-5 1 1 15,-2 1 0-15,1 2 0 0,1 1-8 16,-2 0-37-16,3-1-37 16,-1-5-42-16,2-5-94 0</inkml:trace>
  <inkml:trace contextRef="#ctx0" brushRef="#br0" timeOffset="18533.88">32460 3013 168 0,'0'0'133'16,"0"0"-106"-16,0 0 8 0,-6-50 31 15,2 42-11-15,2 1-10 0,0 0 1 0,2 1-5 16,-5 1-10-16,3 0-1 0,0 1-2 31,-2-1-1-31,0 2-4 0,0-1-1 0,2 2-7 0,-6 1-3 0,-1 1-5 16,-5 0-2 0,-1 4-5-16,-3 4-1 0,-3 4 1 0,-4 2 0 0,2 1 1 15,1 3-1-15,1 4 0 0,0 3 0 16,3 3-1-16,-1 6 0 15,1 1 1-15,5 4 1 0,-3-1-1 16,7 0 1-16,1 1 1 0,6 0-1 16,0 0 0-16,4-3 0 0,-2 3 1 15,4-1-2-15,4-2 2 0,3 0-1 0,1-3 0 16,3-4-1-16,3-2 1 0,3-4 0 0,4-3 1 31,4-3 0-31,4-3-1 0,2-5 1 16,4-4 0-16,3-5 1 0,-1-6-3 15,0-7 0-15,3-5 13 0,-3-5 11 16,-2-2-3-16,-4-3-6 0,-2-3-3 16,1-1 2-16,-6-5 3 0,-1-1-7 15,-8-5-3-15,-5 0-2 0,-9-7 2 16,-5-7-2-16,-5-5-2 0,-7 2-2 0,-7 6-1 16,-7 8-1-16,-5 9 1 0,-5 6-1 15,-1 3-2-15,-2 9-4 0,-5 4-16 16,3 5-11-16,4 9 2 0,2 1-3 15,4 12-8-15,0 8-41 0,2 5-12 16,2 2-37-16,2 0-57 0</inkml:trace>
  <inkml:trace contextRef="#ctx0" brushRef="#br0" timeOffset="19025.24">32255 3194 420 0,'0'0'81'0,"0"0"-45"0,0 0 13 0,0 0 12 16,0 0-18-16,0 0-18 16,0 0-3-16,0 0 0 0,7-39-8 15,-3 35-3-15,4 1-1 0,0 0-2 0,0-1-1 16,7 1-1-16,4 0-3 0,3-1 0 15,7 1-2-15,4 0-1 0,0 3 3 16,-2 0-3-16,2 3 1 0,-4 0 0 16,-4 1-1-16,-2 0 2 0,-13 1-1 15,-4-3-1-15,-3 2 0 0,-3 0 0 16,0 3-1-16,-7 0 0 0,-5 5 0 16,-11 6 1-16,-6-1 2 0,-8 5 1 15,0-1-1-15,-4 2 1 0,1 1-2 16,9-1 1-16,4 1-2 0,5 0 0 15,5-4 1-15,3 1-2 0,5-3 1 16,3-5-1-16,6-4 0 16,0-2 1-16,0-4 1 0,2 0 3 0,2-3 3 0,5 1 6 15,7-1 11-15,3 0 0 0,6 0-1 16,10-1-5-16,4-1-6 16,6-2-6-16,5 1-4 0,2-1 1 0,-5 1-2 15,-3 0 0-15,-7 0 0 0,-10 2-1 16,-9 1-24-16,-7 0-27 0,-11-1-42 15,-9-4-89-15,-13-3-305 0</inkml:trace>
  <inkml:trace contextRef="#ctx0" brushRef="#br0" timeOffset="19922.48">27602 2218 252 0,'0'0'48'0,"0"0"-21"0,0 0 27 15,0 0 5-15,0 0-12 0,0 0-9 16,0 0-2-16,0 0 0 0,-14 4-6 16,14-5-4-16,0 0-3 0,0 0-5 15,0 1-3-15,0 0-5 0,0 0-3 16,2 0-6-16,2 0 2 0,2 0 0 16,11-3 12-16,3-4 13 0,11-2-4 15,9-4-8-15,11-3-3 0,7-3-2 0,8-5-3 16,9-2 0-16,1 0 0 15,15-2-1 1,2 1-3-16,9-2-2 0,1 0 2 0,11 0 3 0,3-2-1 0,3 1 2 16,-2 1-8-1,2-2-1-15,-6 2 1 0,-1 1 3 0,-5 1 0 0,-9 1-1 16,-6 3 3 0,-8-2-5-16,-2 0-1 0,-11 4-1 0,0 0 1 0,-3 3 1 15,-5 2 1-15,-2 1-1 0,-2 4 1 16,-9 1 0-16,1 4 0 15,-7 3 0-15,-1 0-1 0,-9 2 1 16,-4 1-1-16,-6 0 0 0,0 0 0 0,-7 0-3 0,-8 0 3 16,-3 0 0-16,-5 0 1 15,-2 0 0-15,0 0 2 0,0 0 1 16,0 0-1-16,0 0-1 0,-4 0 0 0,-5-2 1 16,1 1 2-16,-4-1-3 15,-1-1-2-15,1 1 0 0,2 0-7 0,5 2-10 31,3 0-1-31,2 0-11 0,0 2-11 16,0 6-23-16,4 5-27 0,5 5 16 16,3-2-32-16,-4-1-72 0</inkml:trace>
  <inkml:trace contextRef="#ctx0" brushRef="#br0" timeOffset="21278.57">27431 2384 180 0,'0'0'59'0,"0"0"-18"15,0 0 17-15,-54-14-2 0,44 14-12 0,5 0-5 16,1 0-6-16,2 1-4 16,0 2-9-16,2 0-9 0,0 3-7 15,0 0-3-15,2 3 2 0,4-1 11 0,3 0 10 16,11 2 4-16,-1 0-3 0,8-1 0 16,4 1 0-16,8 0-3 0,7 1 1 15,1 1 2-15,13 1-11 0,6 0-1 16,7 1-2-16,9-1 0 0,3 3-3 15,14-2-3-15,5 4 3 0,7 1 2 16,3 1-2-16,4 4-1 0,2-1-3 16,4 1 1-16,6-1-5 0,-2 2-2 15,-2 0 2-15,-4-1 2 0,-2 0 2 16,-8 3-1-16,-1-3 2 0,-9 0 0 16,-9-2-4-16,-7 0 4 0,1-2 1 0,-10 0-1 15,-3-2 1-15,1 0 1 16,-7-4-2-16,-2 0-1 0,-4 1 0 0,-4-2 0 15,4-2-3-15,-4 1-1 0,0-3-6 16,-3 2 6-16,-1-3 1 0,-4 0 0 16,-7 2 0-16,-12-3-1 0,-10-3 2 15,-7 0-2-15,-10-2 1 0,-1-1-1 0,-3 0 1 16,0-1-1-16,0 0 1 0,0 1-1 16,0-1 1-16,2 0 0 15,-2 0 0-15,0 0 3 0,0 0-1 0,0 0 3 16,0 0 1-16,2-1-2 0,-2 1 1 15,0 0-2-15,2 0-2 0,-2 0 0 16,0 0-1-16,2 0 0 0,0 0-1 16,10 0 0-16,-3 1 1 0,3 2-1 15,2 0 0-15,-1 1 1 0,5 1-1 16,3-2 0-16,4 3 0 0,6 0 1 16,0 1 0-16,2 0-1 0,0 1 2 15,0 2-2-15,0 0 1 16,-2-2-1-16,2 3 1 0,4-1-1 0,5 3 0 15,3-1 0-15,-1 0-1 0,3-2-1 0,-1 1 1 16,-3-1 0-16,1-3 1 0,3 1 0 16,-6-1 1-16,1 0-1 0,-7-4 1 15,-6 2 0-15,-6-2 0 0,-3 0-1 16,-3-1 1-16,-3 0-1 0,-1 0 1 16,-1 0-1-16,0 2 0 15,1-4 0-15,-1 3 0 0,-1 0 0 0,-3 0 0 16,-2 0 0-16,0-1 0 0,-4-2 0 0,-2 0 0 15,4 3 0-15,-4-3 0 16,3 0 0-16,-1 0 0 0,2 0 0 0,0 0 1 16,2 1-1-16,2-1 1 15,7 2-1-15,-3 1 2 0,3-1 0 16,1 1-2-16,3 3 4 0,-1-2-4 0,3 1 0 16,-6-1 0-16,-3-1 0 15,-6 0 0-15,-4 0 0 16,0 0 0-16,-2-3 0 0,0 1 0 0,0-1 0 0,0 0 0 15,0 0 0-15,0 0 0 0,0 0 0 16,0 0 0-16,0 0 0 0,0 0 0 16,0 0 0-16,0 0 0 0,2 0 0 15,0 0 0-15,1 0 0 0,-1 0 0 16,-2 1 0-16,2-1 0 0,-2 0 0 16,0 0 0-16,0 0 0 0,0 0 0 15,0 1 0-15,0-1 0 0,0 2 0 0,-2-2-7 16,-5 2-14-16,-3 2-7 0,-13 0-7 15,-1 1-10-15,-5-3-38 0,-4-4-51 16,4-8-86-16</inkml:trace>
  <inkml:trace contextRef="#ctx0" brushRef="#br0" timeOffset="23084.95">25159 3561 192 0,'0'0'50'0,"0"0"-10"16,0 0 24-16,0 0-4 0,0 0-15 16,0 0-6-16,0 0-9 0,0 0-4 15,-12 7-4-15,14-7-2 0,2-4-1 0,6-2 8 16,5-3 10-16,-3-4-6 0,11 0-4 16,-7-5-6-16,5 1-7 0,8-3-3 15,2-4-2-15,2-1 2 0,4-3-3 16,7-4-2-16,9-3-1 0,-1-5 1 15,8 0-3-15,2-2 1 0,4-4-2 16,4 0 1-16,3-1-1 0,3 2 1 16,-3 0-3-16,1 3-2 0,4 1 0 15,-7 4-1-15,-9 5 3 0,-11 3-1 16,-3 4 2-16,-13 4-1 0,-8 3 2 16,-8 3-1-16,-7 3 0 0,-2 5 1 0,-3 0 7 15,-5-3 15-15,4-1-9 0,4-4-7 16,7 1-5-16,3-3-3 0,3 2-1 15,4-3 1-15,6-2 1 0,0 2-1 16,0 0 1-16,-2 4 0 0,-2 2-1 16,-10 2-1-16,-3 3-2 0,-12 3 2 15,-2 3 1-15,1 1 1 0,-3 0-1 16,0 0 0-16,0 0 1 0,0 0 0 0,0 0-1 16,0 0 2-16,0 0 0 15,0 0-1-15,0 0 1 0,0 0-1 16,0 0-1-16,0 0 0 0,0 0 0 0,0 0 1 15,0 0-1-15,0 0-1 0,0 0 1 16,0 0 0-16,-3 0 0 0,1 3-5 16,-2 1-10-16,4 2-12 0,-4 0-12 15,2 2-22-15,-2 3-10 0,-4 0-17 16,-1 1-33-16,1 1-33 0</inkml:trace>
  <inkml:trace contextRef="#ctx0" brushRef="#br0" timeOffset="25116.8">25134 4229 62 0,'0'0'176'0,"0"0"-115"16,0 0-17-16,0 0 4 0,0 0 4 16,0 0-11-16,0 0 1 0,0 0-6 15,-35-22-4-15,35 20-7 0,0 0-7 0,6-2-13 16,0 3-2-16,-1-4-1 16,7 1 0-16,2 1 0 0,-5 0 0 15,7 2 0-15,-1 0-1 0,1 1 1 16,1 3 0-16,8 2-2 0,-5 5 3 0,7 2 1 15,4 3 1-15,2 4 1 0,6 2 1 16,9 3 3-16,-5 1 1 0,15 3 2 16,2 4-6-16,2-1 2 0,11 3 11 15,-3 2-8-15,2-2-6 0,-4 6-2 16,5-2-3-16,1 2 1 0,1-1-2 16,-1-1 1-16,-4 1 5 0,7-3 3 15,5 0-1-15,-7-1-1 0,12 0 0 16,-9 2 0-16,5-3-5 0,-7-1 2 0,-3 1-4 15,-1-4-1-15,-6 1 1 16,-6 0 1-16,-2-1-1 0,-10-1 2 0,-1-1 0 16,-8 0 0-16,-5-4 1 0,-3-1 0 15,-9-3-1-15,-5-4 0 0,-1-5-1 16,-7-3 0-16,-5-2 1 0,-4-2-2 16,2-2 1-16,0-1 0 0,-2 1 0 15,0-2 1-15,0 0 0 0,0 0 2 16,0 0 3-16,0 1 1 0,0-1-3 15,0 0-1-15,0 0-1 0,0 0 0 16,0 0-1-16,0-1 1 0,0 1 0 16,0 0-1-16,0 0-1 0,0 0-1 15,0 0 0-15,0 0 0 0,0 0-1 16,0 0 0-16,0 1-2 0,2 0 1 0,2 3 2 16,0-1-1-16,-2-1 1 0,5 2 0 15,-5-1 0-15,2 2 1 0,0 1-1 16,0 1 0-16,4 2 0 0,9 4 1 15,-7 1-1-15,11 1 0 0,-7 2 0 16,7 1 2-16,-7 2-2 0,7-3 2 16,-9 1-1-16,3-4 0 0,-7-4-2 15,-2-3 1-15,1-3 0 0,1 0 0 0,-6-2 2 16,2 0-1-16,0-1-1 16,-2 1 1-16,-2 2 0 0,4 0-1 15,3-1 0-15,-1 3 0 0,2-2 0 16,0 1 0-16,-1 1 0 0,3 1 0 0,2-1 0 15,-3-2 0-15,-3 1 0 0,0-1 0 16,2 0 0-16,-2 1 0 0,-3-2 1 16,-3-2-1-16,0-1 0 0,0 0 0 15,0 0 0-15,0 0 0 0,-3-3-4 16,-5-3-8-16,-8-3-21 0,-1-2-25 16,-8-5-46-16,-12-4-57 0,-6-3-227 15</inkml:trace>
  <inkml:trace contextRef="#ctx0" brushRef="#br0" timeOffset="26752.78">25022 4279 179 0,'0'0'95'0,"0"0"-33"0,0 0-1 16,0 0-1-16,-26-52-4 0,21 48-7 15,3-1-4-15,0 4-12 0,2 1-4 0,-2 0-2 16,2-1-8-16,0 1-12 16,0 1-7-16,2 5 0 0,0 6-1 15,3-1 1-15,-1 3 1 0,-2 3-1 16,0 4 4-16,2-1-2 0,-4 10 7 15,-4 2 2-15,-4 6 0 0,-3 7 0 16,3 5 6-16,-9 4-2 16,5 5-5-16,-7 5-2 0,5 2-2 0,-5-2 2 0,7 0-3 31,-5-2-3-31,3 3-2 0,4-2-1 16,-7 2 1-16,9 3 0 0,-9 2 1 15,3 1 0-15,3-3 3 0,-1-3 2 16,4-2 1-16,4-3-1 0,0-3-2 15,-1-5 0-15,1-2-1 0,0-2 0 16,2-3 0-16,0 1-2 0,0-3 0 16,0-3 1-16,2-3 0 0,-2 1 1 15,2-3-2-15,0-3 1 0,0 1-1 0,2 0 0 16,-2-1 0-16,-2 3 0 0,2-2-1 16,-2 2 1-16,0-2 0 0,2-1 1 15,-2-1-1-15,2-3 0 16,-5-1-1-16,1-3 1 0,4 0 0 0,-6-4 0 15,4-1 0-15,-2-4 0 0,4 0 0 16,-4-2 0-16,4-2 0 0,0 0-1 16,0-2 1-16,0 3-1 0,0-1 1 15,0 1 0-15,0 1-1 0,0 1 0 16,0-2 0-16,0-1 1 0,0 0-1 16,4 1 0-16,-2-2 0 0,0-1 1 15,-2 1 0-15,2 0-1 0,-2 1 0 0,0-2 2 16,0 1 0-16,2-3 0 0,-2-2 0 15,0 0 1-15,0-2 0 0,0-1 3 16,0-1 3-16,0-1 1 0,0 0 0 16,0 0-2-16,0-3 1 0,0 0-1 15,-2-3 0-15,-4 0-3 0,0-4-4 16,2-1-1-16,1 3-1 0,1 0-12 16,0 3-10-16,2 1-10 0,0-1-11 15,7-1-30-15,5-6-59 0,2-5-70 16</inkml:trace>
  <inkml:trace contextRef="#ctx0" brushRef="#br0" timeOffset="30102.69">27639 8930 177 0,'0'0'45'0,"0"0"12"0,0 0-19 16,0 0 9-16,0 0-4 0,-47-41-3 0,41 38 0 15,-3-1-3-15,5-2-2 16,-2 1 2-16,2-1-4 0,2 1-2 16,-2 2 2-16,0 0 0 0,-3 0-4 15,3 1-3-15,-2 1-6 0,2 1-7 0,-4 1-4 16,-9 5-3-16,3 3-4 0,-9 7-2 15,4 2 0-15,-5 5 0 0,-5 5 0 16,0 4-1-16,0 2 1 16,4 3 0-16,4 3 0 0,-4 1 0 0,9 2 0 15,-1 1 0-15,7 3 0 0,-4-2 0 16,9 1 0-16,5 1-1 0,5 1 1 16,7 3 0-16,0-1-2 0,7 2 1 15,-2-4 1-15,9-4-1 0,5-5 1 16,-2-2 0-16,2-5 0 15,4-3 1-15,1-3-1 0,1-5 0 0,-2-2 0 16,2-4 2-16,5-2-2 0,1-10 1 0,0-3 0 16,3-6 0-16,3-13-1 15,-1-9 4-15,4-6 3 0,-5-10 4 16,7-3 4-16,-7-6 0 0,5-1-3 0,-13-4-3 16,1 4-1-16,-13-6 1 15,-5 3 0-15,-15-4-3 0,-7-3 0 0,-11-1 0 16,-14-3-6-16,-10-3 1 0,-18 6-2 15,-7 9 1-15,-9 13-1 0,-5 15-4 16,2 12-2-16,-3 10 3 0,9 8 0 16,4 10 1-16,4 7-1 0,9 5-7 0,-1 2-15 15,11 3-11-15,1 2-1 0,5 0-23 16,6 3-14-16,-1-2-16 0,3 1-44 16,6-7-103-16</inkml:trace>
  <inkml:trace contextRef="#ctx0" brushRef="#br0" timeOffset="30639.7">27528 9258 407 0,'0'0'50'0,"0"0"0"15,0 0 7-15,0 0 16 16,0 0-16-16,0 0-2 0,-27-54-9 0,27 51-14 16,0 1-8-16,0 0-6 15,0 2-6-15,-2 0-6 0,0 0-1 16,2 2-4-16,0 3-1 0,0 4-2 16,4 6-2-16,-4 2 4 0,2 3 1 0,2 1-1 15,2 1 1-15,3 0 1 0,-3-1-2 16,0 2 0-16,6-1 0 0,3 3 0 15,-5-4 0 1,9 1 0-16,-7-5 0 0,9-2 0 16,-9-4 0-16,13-3 0 0,-10-5-2 15,5-2 2-15,1-1 0 0,-2-4 2 16,5-7 0-16,-9-2 4 0,6-3 6 0,-9-3 8 16,2-2-3-16,-5-2 0 0,-5-2-1 15,0-3 0-15,-4-5-3 0,0 0-4 0,0 0-5 0,-4-2-4 16,2 1 0-16,0 1 0 0,0 7 0 15,0 4 0-15,-5 6 0 16,3 6 0-16,-4 2 0 0,2 3 0 16,4 3 0-16,2 0 0 0,-4 2 0 0,4 0 0 15,-3 0 0-15,-1 2 0 0,0 3 0 16,-2 2 0-16,2 1-6 0,-2 3-16 0,4 3-4 31,-3 0-12-31,1 5-7 0,2-1-24 0,0 2-31 0,-2-4-21 0,0-3-77 31</inkml:trace>
  <inkml:trace contextRef="#ctx0" brushRef="#br0" timeOffset="31585.37">28125 9310 364 0,'0'0'78'16,"0"0"-31"-16,0 0-12 0,0 0 10 15,0 0-8-15,0 0-14 0,0 0 0 16,0 0 1-16,0 3-2 0,6-8 6 16,1-1 1-16,7-2 2 0,-1-3-2 15,9-2-4-15,-1-2-5 0,8-5-4 0,4-2-5 16,10-3-1-16,1-3-1 15,12-4 0-15,1-2 0 0,8-2-4 0,3-1 2 16,8-2-3-16,-1-1-4 0,1-2-4 16,7-1 4-16,-5-1 2 15,3-2 0-15,-2-1 2 0,1-1-1 0,1 0 1 16,-9 3-1-16,0-1 2 0,-5 4-1 16,-3 2-2-16,-4 5-2 0,-5 4-1 0,-5 4 0 15,-2 2 2-15,-3 3-1 16,-6 0 3-16,-1 4 0 0,-5-2 2 15,0 4 0-15,-2-1-2 0,-4 2 1 16,2 1-1-16,-7 0-1 0,1 2 0 0,0-1 1 16,2-1 0-16,-3 0 0 15,7-1 0-15,4-2-1 0,0 1 0 0,0-2-1 16,-4 1 1-16,-4 0-2 0,-4 2 1 16,-5 4-1-16,-5-1 0 0,1 5-2 15,-8 2 2-15,-2-1 4 0,2 2 0 16,1-1-1-16,-3 1-3 0,2-2 0 15,-2 2 0-15,6 1 0 0,-2 1 0 16,-2-2 0-16,5 0 0 0,-3 1 0 16,4 0 0-16,-4 0 0 0,3 0 0 15,-3 2 0-15,0-3 0 0,-2 1 0 16,-2 1 0-16,0 0 0 0,1 2 0 0,-3 0 0 16,0 0 0-16,0 0 0 15,0 0 0-15,0 0 0 0,0 0 0 0,0 0 0 0,0 0 0 16,-3 0 0-16,3 0 0 15,-2 0 0-15,-4 0 0 0,-2 3 0 0,-5 3 0 16,-3 0 0-16,-1 0 0 16,-1-1-21-16,-1 1-8 0,-4-1-11 0,5-2-4 15,-5 0-16-15,-2-3-49 0,-4 0-38 16,0-6-155-16</inkml:trace>
  <inkml:trace contextRef="#ctx0" brushRef="#br0" timeOffset="33554.68">27805 6229 225 0,'0'0'73'0,"0"0"-30"0,0 0-4 16,0 0 3-16,10-2-5 0,-8 2-9 15,-2 4 2-15,4-1 3 0,-2 1-4 16,1 2-4-16,-1 0-6 0,2 1 0 15,2-2 2-15,-2 2 1 0,4 1 4 16,-1 0-4-16,-3 4-2 0,-4 1 1 16,4 2 1-16,-4 4-6 0,0 4 3 15,0 2-3-15,-2 3-3 0,0 2-2 16,-7-1-1-16,1 1 1 0,2 0-2 16,0 0-1-16,2 3-1 0,2 0-1 15,-1 0 0-15,1 2-1 0,-2-2-4 0,2 1 1 16,2-2-1-16,-4-1 1 15,0 1-1-15,4 0 1 0,-4 3 0 0,2 4 2 16,0 0 0-16,-2-1 1 0,-1 3 0 16,-1-1 2-16,-4-1-3 0,4 0 0 15,1-1-1-15,3-1-1 16,-2-1 0-16,0 0-1 0,4 0 0 0,-2-1 0 16,2 1 2-16,2-4-3 0,-2-2 1 15,2-1 0-15,0-1 0 0,-2 0 0 0,0-1 0 16,2 1 0-16,-2 0 1 15,0 0 0-15,2-1 0 0,-4-1-1 16,-2 0 1-16,2-1 0 0,-2 1-1 16,-2-3 0-16,4 0 0 0,0-1 0 15,0 1 0-15,0 2-1 0,-1 2 2 16,3-2-2-16,-2 2 1 0,0 0 0 16,2-3 0-16,0 1 0 0,-2-1-1 15,0 0 1-15,0-3 0 0,2 1 2 0,0-4-3 16,0-1 0-16,-2 2 0 0,2-3 0 15,0 0 0-15,0 1 0 0,-2-1 0 16,0 4 0-16,-4 0 0 0,6 1 0 16,-2-1 0-16,2 4 0 0,0-3 0 15,0 2 0-15,0-2 0 0,0 0 0 16,2-3 0-16,-2-3 0 0,2-1 0 16,2-1 0-16,-4-1 0 0,0 5 0 15,0-2 0-15,0 3 0 0,-4 3 0 0,2-1 0 16,-2 0 0-16,-1-2 0 0,3-1 0 15,2-2 0-15,-4 0 0 0,4-1 0 16,-2-2 0-16,2-3 0 16,-2-2 0-16,2-2 0 0,-2-2 0 0,2-2 0 15,0 1 0-15,0-1 0 0,0-1 0 16,0 0 0-16,0 0 0 16,0 0 0-16,0 0 0 0,0 0 0 0,0 0 0 15,0-1 0-15,0 1 0 0,0 0 0 16,0 0 0-16,0-1 0 0,0 0 0 15,0 0 0-15,0-2 0 0,0-3 0 0,0-3-10 16,2-5-18-16,2-5-23 16,0-2-22-16,-2-5-87 0,-2 1-170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49:30.573"/>
    </inkml:context>
    <inkml:brush xml:id="br0">
      <inkml:brushProperty name="width" value="0.05292" units="cm"/>
      <inkml:brushProperty name="height" value="0.05292" units="cm"/>
      <inkml:brushProperty name="color" value="#FF0000"/>
    </inkml:brush>
  </inkml:definitions>
  <inkml:trace contextRef="#ctx0" brushRef="#br0">13145 7017 211 0,'0'0'73'0,"0"0"-44"0,2-13 1 0,-2 13 7 15,0-1-6-15,0-1-1 0,0 1 5 16,0 1 0-16,0 0-2 0,0 0-4 16,0 0-4-16,0 0-4 0,0 0-3 15,0 0-2-15,0 0-2 0,-2 0-4 16,2 0-5-16,-2 0 0 0,-2 0-1 15,-5 0 0-15,5 0 2 0,-4 1 2 0,2 1-2 16,0-2 0-16,-9 1-3 16,5-1 0-16,-3 3 0 0,-3-3 0 0,5 3-2 15,-7-2 1-15,5 2-1 16,-7-1 0-16,5 1-1 0,-3 1 1 0,5 0-1 16,-5 1 1-16,5 1 0 0,-5 0 0 15,5 2-1-15,-5 0 1 16,1 0 0-16,-1-1 0 0,1 4 0 0,-6-1-1 15,5 3 2-15,-3 0-1 16,2-2 0-16,3 1 0 0,-3-1 0 0,5 0 0 16,-5 2-1-16,5 0 0 0,-7 1 0 0,5 1 0 15,-5-1 1-15,4 2-1 0,-5-1 0 16,3 1 0-16,2 1 1 0,-3 0 0 16,5-3 0-16,-5 2 1 15,5-2-2-15,-1-1 2 0,5-2 0 16,3 0-1-16,-4 0-1 0,-1 1 0 0,9 4 0 15,-6-4 0-15,1 2-1 0,-1-1 1 16,6 1 0-16,-6 1 0 0,3-1 0 16,1-2 0-16,0 2 0 0,6-2-1 15,-4 0 0-15,4-1 1 0,-2 1-1 16,0 0 1-16,-4-2-1 0,6 5 1 16,0-3 0-16,0-1 0 0,0 3 0 15,0-5 0-15,0 2 0 0,0 2 0 0,0 0 0 16,0 1 0-16,4-3 0 0,-2 3 0 15,0-3 0-15,0-1 0 16,-2 1 0-16,2-3 0 0,0 2 0 16,2-1 0-16,0 0 0 0,3 3 0 0,3-2 0 15,-6 1 0-15,2 0 0 0,2-2-2 16,1 2 2-16,1-3 0 0,0-1 2 16,1 1-1-16,1-1 0 0,-4 3-1 15,5 0 1-15,-1-2 0 0,-4 0-1 16,3-1 0-16,1 1 1 0,-6-1 0 15,1-1 0-15,1 3-1 0,2-3 0 16,-4 0 1-16,1 0-1 0,1-2 0 0,2 4 1 16,1 0-1-1,-1 1 0-15,6 2 0 0,-5 0 0 0,3-1 0 0,1-2 0 16,3 0 0-16,-3-1-1 0,8 0 1 16,-7 1 2-16,7-2 1 0,-5 0-1 15,1-1 1 1,10-1 1-16,-8 1-1 0,1 0-1 0,5-1 2 0,-2 3-2 15,-2-2-1-15,2 1 0 0,1 1-1 0,3 0 1 16,-2 0 0-16,0 0-1 0,4 0 1 16,2 1-1-16,2 0 1 0,7 1 1 15,-5 0-1-15,4 0 1 0,3-1-2 16,5-2 2-16,-1-2-2 16,6 0-1-16,-5 0 1 0,3 2 0 0,4-2 0 15,-7-1 1-15,5 0-1 0,-4-3 1 16,3 0-1-16,-5 0 1 0,4 0 0 15,3-2-1-15,-3 0 2 0,4 0-2 16,-4-1 1-16,3 1 1 0,5 0-2 16,-2 0 0-16,-2 2 0 0,4 0-4 15,0-2 3 1,0 0 1-16,-2-2 0 0,-5 0 0 0,7 0 1 0,-2 1 0 16,-4 2-1-16,0-2 1 0,4 0-1 0,-11-1 1 15,7 1 1-15,-4 0-1 16,-1-3 0-16,-3 0-1 0,7-1-1 0,-9-4-1 15,7 1 2-15,-5-1 0 0,6 0 1 16,-5 2-1-16,3-2 1 16,-5 0 1-16,-5 1 0 0,1-2 0 0,-6 2-1 15,-2-5 2-15,-2 1-3 0,-4 1 1 16,0-1 1-16,0 3 0 0,-9-5-2 16,3 1 2-16,0-4-2 0,-3 1 1 15,3-3 0-15,-5 0-1 0,5-1 2 0,-6-1-2 16,3 0 0-16,-3-2 0 0,1 0 0 31,-5 0 1-31,1 1 1 0,-2-2 6 0,-6 2-2 0,1-2 1 0,-5 0 3 16,0-2 0-16,0-1-1 0,-5 1-3 15,-1-2 1-15,-6-1-1 0,-1 2 2 16,1-2-3-16,-7 1-1 0,1 5 0 16,-3-3-3-16,-4 1 2 0,1 0-3 15,-1 1 0 1,-6-2 0-16,-4 1-2 0,-3-1 2 0,-3 3-1 0,0 0 0 0,1 2-1 15,-3 1 2-15,-5 1 1 0,7 0-1 16,-2 2 1-16,-7 1 0 16,9-1-1-16,-7-1 1 0,3 3-1 0,1-1 0 15,-7 0 2-15,-1 3-2 0,-4-1 1 16,-6 2-1-16,-6 0 0 16,-2 4-1-1,-5-1-5-15,-5 3 5 0,1 0-1 16,-10 0 2-16,7 2 0 0,-1 3 0 15,13 0 1-15,3 0 0 0,5 1 1 16,9-2-1-16,3 2 0 0,0-2-1 16,1 0 0-16,10 1-3 0,-7 0 1 15,-1 2 2-15,1-1-1 0,-8 2-1 0,-4 0 1 16,-4 5 0-16,-4 2 0 0,-4 0-5 16,-4 2-5-16,5 2-6 15,-3 0-1-15,2 2-5 0,4 1 6 16,10-1 12-16,6 1 1 0,13-1-9 0,6-1-8 15,8 1-15-15,0 2-18 0,7-1-11 16,-1 1-13-16,11-3-48 0,-6-1-96 16</inkml:trace>
  <inkml:trace contextRef="#ctx0" brushRef="#br0" timeOffset="772.45">14048 7335 208 0,'0'0'99'0,"0"0"-71"16,0 0 27-16,0 0 4 0,-2-45-7 16,-2 36-13-16,2 0-7 15,-4 2-5-15,-5 0-1 0,3-1-3 16,0 2-5-16,0 1-3 0,-5 0 3 0,1 1-1 16,-9 1-7-16,5 0-6 0,-9 3 1 15,0 0-5-15,2 0-2 0,-4 6 1 16,0 2-1-16,7 1 2 0,1 2-2 15,3 0 2-15,3 1-2 0,7 1 2 16,-4-1 0-16,3-1-2 0,3 1 1 16,0 0 0-16,4 1 1 0,0-2 0 15,0 1 0-15,4-1 1 0,5-1 2 0,3-1 0 16,-6 0 6-16,15 1 1 16,-7-1 9-16,13-2 6 0,-2 1-6 0,4 0-5 15,4-1 0-15,4 2 2 0,0 0-5 16,1 0-2-16,-3 0-1 0,0 2-3 15,-2-2-2-15,-6 1 0 0,-4-1-1 16,-5 4 0-16,1-1-1 16,-7 1-1-16,-6 2 0 0,1-3-2 0,-3 1 2 15,-4-3 0-15,0 2 0 0,-4-2 1 0,-7-2 0 16,3 1 1-16,-13-1 2 0,-1-2 0 16,-3 1-2-16,-6-4 2 15,2 0-2-15,-2-2-1 0,8-1 0 16,9 0 0-16,-3-3-1 0,5-2 1 15,3 0 0-15,-3 0-1 0,4-1-3 0,4-1-2 16,-5 0-3-16,1 3-7 0,2 0-13 16,2 2-15-16,-2 1-29 0,6 0-22 15,-9 1-65-15,1 0-191 0</inkml:trace>
  <inkml:trace contextRef="#ctx0" brushRef="#br0" timeOffset="8337.9">12479 9608 168 0,'0'0'37'0,"0"0"-14"0,0 0 11 16,0 0 1-16,-18-2-10 0,16 2-5 15,-5 0-6-15,7 2-3 0,-2-2 4 16,2 0 2-16,-2 0 6 0,2 0 3 16,0 0 4-16,0 0-2 0,0 0-4 15,0 0-2-15,0 0 0 0,0 0-2 16,0 0-2-16,0 0-2 0,0 0 1 0,0-1-4 16,2-3-1-16,0 1-5 15,0-2-3-15,7 0 0 0,-1 1-3 16,2 0 0-16,-1 1 0 0,5-1 1 0,0-1-1 15,3 0 1-15,0 0 1 0,1 1 1 16,1-2 5-16,6-3-1 0,-3 1 1 16,5 1-2-16,0-4 1 0,2 3 0 15,2-2 0-15,2 0-2 0,-2 2 1 16,4-2-3-16,-2 3 1 0,0 1-1 16,0-3-2-16,9 3 0 0,-1-3 1 15,5 3-3-15,-3 2 2 0,5-2 0 16,-3 3-1-16,3-1 2 0,3-2-2 15,-3 2 0-15,3-2 0 16,7 0 0-16,-8-1 0 0,8-2 1 0,-9 3 0 16,5-2 0-16,2 1 0 0,-8 0 0 0,5 0-2 15,-7 2 2-15,5-3 0 0,-7 2 0 16,5-1 1-16,-3 0-2 0,-3 1 1 16,3-2 0-16,-3 2-1 0,-6 2 0 15,7-1-1-15,1 2-1 0,-3 0-2 16,1 2 3-16,3-1 1 0,-3 1-1 15,0 1 0-15,5-1 0 0,-5-1 1 16,1 2 0-16,3-1 0 0,-5 1-1 0,1 0 1 16,3-2 0-1,-5 4 0-15,0-2-1 0,-2 1 1 0,5-1 0 0,-5 0-1 16,-6 2 1-16,2-2 0 0,-2 1-1 16,-2-1-1-16,5 1-2 0,-3 2 3 15,0-1 0-15,0 0 1 0,0 2-1 16,-2-2 0-1,2 1 1-15,0-2-1 0,0 0 1 0,2 2-1 0,2-3 2 16,3 2-1-16,1-1 0 0,-4-1 0 16,3 5 0-16,-3 0-1 0,-2 1 1 15,2 1-1-15,-2-2 0 16,2 3 1-16,-1 0 1 0,1 1-1 0,-4 1 2 16,2 2 0-16,0 1 1 0,2 0 3 15,1 0-4-15,1 1-3 0,0-1 3 0,3 0 0 16,-1 0-1-16,-2-2 1 0,2 4-2 15,3-1 2-15,-7 0-2 0,0 1 2 16,-4 0-2-16,0 1-1 0,-2-1 2 16,0 1 1-16,-2 3-2 0,4 0 2 15,1 1 0-15,-1-3-1 0,-4 4 1 16,4-2 0-16,-2 0-2 0,-4 2 1 16,-1-3-1-16,1 1 0 15,-10-1 0-15,3 0 0 0,-5-2-1 0,-1 2 0 16,-1-1 1-16,-3 5 1 0,-2-2-1 15,-1 4-1-15,1 1 1 0,-4-1 1 16,2 2-1-16,-2-2-1 0,0 1 1 0,-1-1 1 16,1-1-2-1,-4 2 0-15,0-4 0 0,2 1 0 0,-2 1 0 0,0 0 2 16,0 2-2-16,0-4 1 0,0 1-1 16,0-1 0-1,-2-2 0-15,2-2-1 0,-4-4 1 0,1-1 0 0,-3-2 1 16,-2-1-2-16,2 0 2 0,-5 0-1 15,-5 2 1-15,4-2 1 0,-9-1-1 16,4 0 0-16,-7-2 1 0,-3 1 0 16,-4-2-2-1,-7-1 1-15,-1-1-1 0,-4 3-3 0,-13-2 3 0,0 3 0 0,2 0 0 16,-1 0 0-16,-3 2 0 0,6-1 0 16,-4 1 1-16,5 1 0 0,1 0 0 15,0-2 0-15,1 0 0 0,-3 1-1 16,0-1 2-16,-3 1-1 0,-12-1 0 15,1-2 0-15,-8-1-1 0,-9-1-4 16,3 2 2-16,-5-1-4 0,4 1 4 0,7-1 2 16,6 3 1-16,8-1-1 15,0 0 1-15,8 0 0 0,4 0 1 16,5-2-1-16,-5 1-1 0,7-2 0 16,6-1-1-16,-2 1-3 15,4-1 3-15,0-1 1 0,0 1 0 0,-1 0 0 0,1 1-1 16,0 2 2-16,-4-3-1 15,0 3 0-15,-2-4 0 0,3 1 1 0,1 0 0 16,2-1-1-16,4 1 0 16,7 0 1-16,-3-3-1 0,0 2 0 0,10-1 1 15,-5 2-1-15,3-2 0 0,-1 1 0 16,3 0 1-16,-3-2-1 0,3 1 0 16,-6 0 1-16,1-1-1 15,1 3 0-15,-8 0 0 0,0 2 1 0,1-1-1 0,-1-1 0 16,0 0-1-16,0-1-1 0,-4 1 1 31,6 0 0-31,2 0 1 0,3-1 0 0,-7 1 0 0,8-3 0 0,-3 3 0 16,-3-2 0-16,2 2 0 0,0 1 0 15,-6-1 0-15,-2 0 0 0,-2-1 0 16,6 1 0-16,-2 1 0 0,3-1 1 16,3 0 0-16,-4 0-1 15,4 0 0-15,3 1 0 16,-3-1 0-16,-2-1 0 15,4 0 0-15,1-1 0 0,-7 0 0 16,8 0 1-16,-6 0-1 0,1 0 0 0,-1-1 1 16,0 1-1-16,-2 1 0 0,-4 1 1 15,2-2-1-15,-4-1 0 0,4 2 0 16,0-2-1-16,0 0-3 0,4 0 3 16,-1 0 1-16,-1 0 0 0,2 0-1 15,0 0 1-15,4 0 1 0,-3 0-1 0,-1-3 0 16,4 1 1-16,-6-2-1 0,-4 0 1 15,2 0-1-15,0-1 1 16,-4 2-1-16,4-6 0 0,0 4 1 16,-4-3-1-16,0 2 1 0,2-1-1 0,-2 0 0 15,0 1 0-15,0 0 1 0,6-1 0 16,-2 0 0-16,-2 1-1 0,4 1-1 16,0 2 1-16,3-3 2 0,1 3-2 15,-4 0 0-15,6 1-1 0,1 0-1 16,-5-2 1-16,8 0 0 0,-1 0 1 15,-3-2 0-15,5 2 0 0,-3-3 0 16,4-1 0-16,-7 2 0 0,7-1 0 0,-7 1 0 16,5-1 0-16,-2 2 0 15,5 1 1-15,-5-2-1 0,9 1 0 16,-7-3 0-16,7 2 0 0,-6-1 1 0,1-2-1 16,3 2 1-16,-7-3-1 0,11 0 1 15,-7 2 1-15,5-2 0 0,-4-1 0 16,3 0 0-16,3-1-1 0,0 2-1 15,-3-3 2-15,1-1-2 16,4 2 1-16,0-1-1 0,-5 2 0 0,3-3 1 16,2 3-1-16,2-1 0 0,-3-2 0 0,1 1 0 15,2 0 0-15,0-1 0 16,0 0 0-16,2 0-1 0,0-1 1 0,2 1 0 16,0 2 0-16,0-1 0 0,0 1 0 15,0-1 0-15,-2 0 0 0,2 0 0 16,0-1 0-16,0 0-1 0,2 0 1 15,-2 0 0-15,6 2 0 0,0-1 0 16,0 0-1-16,5-1 1 0,-3 1 0 16,4-1-1-16,3-2 1 0,-3 1 0 15,7-3-1-15,-5 2 1 0,5-4 0 0,-3 2 0 16,5 0 1-16,-2-2-1 16,-1 3 1-16,7-1-1 0,-8-1 0 0,3 1 1 15,3 0-1-15,-4-1 0 16,3-2 1-16,-1 2 0 0,4-1-1 15,0 0 1-15,2 0 0 16,4 2 0-16,-7 2-1 0,3 0 2 0,2 1-2 0,0-1 0 16,0 3 0-16,2-3 1 15,-4 3 0-15,-2-2-1 0,-3 0-1 16,3 1 0-16,-6 1 1 0,-3 2 0 0,1 2 0 0,-1 0 1 16,-5 2 0-16,5 0 0 15,-5 2-1-15,3 0 0 0,1-2 1 0,3-1 0 16,5 1-1-1,0 0 0-15,-3 1-1 0,3 1 1 0,0 4 0 0,-5-2 0 16,-1 3 0-16,-5 0 0 0,3 0 0 16,-9 0 0-16,2 0 0 0,-1 0 0 15,1 0 0-15,-2 0 0 0,-4-1 0 16,0 1 0-16,2 0-2 0,-2 1-8 0,2 2-13 16,1 0-8-16,3 1-27 15,-2-3-37-15,-2-3-39 0,-4-11-133 0</inkml:trace>
  <inkml:trace contextRef="#ctx0" brushRef="#br0" timeOffset="13671.11">13029 10131 19 0,'0'0'26'0,"0"0"-24"16,0 0-2-16,0 0-3 0,0 0-12 16,0 0 6-16,0 0-10 15</inkml:trace>
  <inkml:trace contextRef="#ctx0" brushRef="#br0" timeOffset="15136.72">13864 8457 132 0,'0'0'5'0,"0"0"-5"16,52 10-24-16,-27 4-10 0,-5 0-6 0,-1 4 11 15</inkml:trace>
  <inkml:trace contextRef="#ctx0" brushRef="#br0" timeOffset="15829.34">14230 8256 367 0,'0'0'71'0,"0"0"-16"0,0 0 9 15,0 0-5-15,0 0-10 0,0 0-9 16,0 0-2-16,0 0-7 0,0 0-7 16,2-5-7-16,-2 5-4 0,0 0-4 15,0 0-2-15,2 3-4 0,0 3-1 16,0 5 0-16,0 2 1 0,3 3 2 15,-1 6 1-15,0 3 3 0,2 6-1 0,-2 6-1 16,-2 4-1-16,-2 6 0 0,0 5-1 16,-2 3-1-16,-2 1 2 0,-2 0 0 15,4 1-2-15,-2-1-3 0,-1 1 2 16,5-2-2-16,0-3 1 0,0-4 1 16,0-5-1-16,0-8 0 0,0-2-1 15,3-8 0-15,-1-2 1 0,-2-7-1 16,2-5 0-16,-2-2 0 0,2-6-1 0,-2-2 1 15,2 0-1-15,-2-1 0 16,0 0 1-16,2 0 0 0,-2-1 2 16,0 1 1-16,0 0 0 0,0 0-1 15,0 0-2-15,0 0 0 0,0 0-1 0,0 0 1 16,0 0-1-16,0-1-2 0,0 0-2 16,4 1-5-16,-4 0-4 0,0 0-4 15,0 0-8-15,0-3-13 0,2-3-18 16,0-6-34-16,-2-4-58 0,0-2-198 15</inkml:trace>
  <inkml:trace contextRef="#ctx0" brushRef="#br0" timeOffset="16356.56">14869 8588 151 0,'0'0'199'0,"0"0"-126"0,0 0 6 16,0 0 0-16,0 0-12 0,0 0-14 16,0 0 1-16,0 0-7 0,-2-42-12 15,2 42-6-15,-2 0-8 0,2 0-6 16,0 0-6-16,0 3-3 0,2 5-4 15,0 5 0-15,-2 3 1 0,4 5 1 16,0 2 2-16,-2 0 0 0,0 4 0 0,4-1-1 16,-1 4-1-16,-3-2-2 0,-2-1 1 15,2 1-3-15,-2-3 1 0,2-5 0 16,0-2 0-16,-2-7-1 0,0 0 0 16,0-4 0-16,0-1-6 0,0-4-12 15,0-2-6-15,-4 0-4 0,0-2-5 16,-7-9-11-16,1-2-44 0,6-1-27 15,-5-4-55-15,1 1-97 0</inkml:trace>
  <inkml:trace contextRef="#ctx0" brushRef="#br0" timeOffset="16538.07">14850 8629 326 0,'0'0'81'0,"4"-52"2"16,0 43-3-16,-1 2-2 16,-3 1-12-16,0 2-6 0,0 1-8 0,0 1-7 15,0 1-12-15,0-2-9 0,0 3-8 16,0 0-8-16,0 0-3 0,0 3-3 15,0 1 0-15,0 2-2 0,0 3 0 16,0 2-1-16,2 4 0 0,-7 1 0 16,1 2-14-16,-2 1-12 0,-2 2-11 15,2 1-28-15,-3 0-70 0,-3-2-109 16</inkml:trace>
  <inkml:trace contextRef="#ctx0" brushRef="#br0" timeOffset="16772.75">14854 9027 539 0,'0'0'117'0,"0"0"5"0,0 0-48 16,0 0-23-16,0 0-13 0,0 0-8 16,0 0-14-16,0 0 3 0,0 0-5 15,19-10-11-15,-13 10-3 0,2-2 0 16,1 2 0-16,-3 0 0 0,8 0 0 15,5 0 0-15,4 0 0 16,-3 2 0-16,5-1 0 0,4-2 0 0,-4 1 0 0,-2 0 0 16,-1 1 0-16,-1 3-33 0,-13-2-40 15,-8-2-51-15,-4 0-136 0</inkml:trace>
  <inkml:trace contextRef="#ctx0" brushRef="#br0" timeOffset="20153.22">12618 10042 6 0,'0'0'41'0,"0"0"-10"0,0 0-3 16,0 0 1-16,0 0-13 15,0 0-10-15,0 0-5 0,2-2 2 0,-2 2-3 16,0 0-4-16,0 2 4 16,0-2 0-16,0 0 0 0,0 0 0 0,0 0 5 15,0 0 4-15,0 0 14 0,0 0 16 16,0 0 3-1,0 0-4-15,0 0 2 0,0 0-4 0,0-2-8 0,0 1-3 16,0 1 2-16,0-2 2 0,0 2 1 16,0 0-7-16,0 0-7 0,0 0-2 15,0 0-1-15,0 0 3 16,0 0-2-16,-2-2 2 0,6 0-2 0,-4 1 0 16,2 0 0-16,-2 1 1 0,0 0 0 15,0 0-1-15,0 0-6 0,0 0-2 0,0 0-2 16,0 0-1-16,0 0-1 0,0 0-1 15,0 0-1-15,0 0 0 0,2 0 0 16,-2 0-1-16,0 0-1 0,0 0 0 16,0 0-1-16,0 1 0 0,0 0-1 15,0 0 1-15,0 0 2 0,0-1 1 16,2 2 0-16,0-2 0 0,0 3 0 16,0 0 0-16,0 4 0 0,9 4 0 0,-7 0 0 15,4 2 5-15,2 1-3 16,1-2 0-16,-7 1-2 0,4-2 1 15,-2 0 1-15,-2-1-2 0,5-2 0 16,-5 0 0-16,-2-2 1 0,0 0-1 16,2-1 1-16,0-1-1 0,-2 0 0 15,2-2 0-15,1-1 0 16,-5 2 0-16,6 0 0 0,-4-2 0 0,0 1 0 0,0 0 1 16,-2 0-1-16,0 0 0 0,4 0 0 15,-4 0 1-15,0-1-1 0,2-1 0 16,-2 0 1-16,0 0-1 0,0 0 0 15,0 0 1-15,0 0-1 0,2 0 0 16,-2 0 1-16,0 0-1 0,0 1 0 16,0-1 1-16,0 0-1 0,0 0 0 15,0 0 0-15,0 0 0 0,0 0 1 0,0 0-1 16,0 0 0 0,0 0 0-16,0 0 1 0,0 0 0 0,0 0 0 0,0 0-1 15,0 0 0-15,0 0 0 0,0 0 1 16,0 0-1-1,0 0-1-15,0 0 1 0,2 0-3 0,0 0 1 0,0 2 1 16,1 0 1-16,1 2-2 0,0-4 0 0,-2 0 0 16,0 2-3-16,-2-2 0 15,0 0 3-15,0 0 1 0,0 0 0 16,0 0 1-16,0 0 0 0,0 0 1 16,0 0-1-16,0 0 1 0,0 0-1 15,0 0-1-15,0 0-2 0,0 0-11 0,2 0-6 16,-2 0 0-16,2 0 10 0,-2 0 5 15,0 0 3-15,0 0 2 0,0 0 0 16,2 0 0-16,0 0-1 0,0-5 1 16,2-1 0-16,-2-3 2 0,3-1 4 15,3-3 4-15,-4 0 2 0,0-2-3 16,0-1-2-16,2-2-2 0,1-3 0 16,-1-1-3-16,-2-1-1 0,-2-2 2 15,0 1-2-15,0 0 0 0,-2 4-1 16,0 6 0-16,0 3-1 0,0 6 1 15,-2 3-2-15,2 2-3 0,0 0 0 16,0 0-17-16,0 9-7 0,-2 3-20 0,0 2-9 16,2 3-3-1,0-1-19-15,0-1-38 0,2-4-103 0</inkml:trace>
  <inkml:trace contextRef="#ctx0" brushRef="#br0" timeOffset="20988.62">13054 10014 322 0,'0'0'107'0,"0"0"-66"15,0 0 4-15,0 0 7 0,0 0-16 16,0 0-12-1,0-17-5-15,0 17-5 0,0 0-4 0,0 0-6 0,0 1-4 16,0 4-3-16,-2 2-1 0,0 2 3 16,0 3 1-16,2-1 0 0,0 1 0 15,0-2 0-15,6-3 0 0,-2 0-2 16,6-1-1-16,-1-4 2 0,-3-2 1 16,6 0 0-16,1 0 0 15,-7-3 0-15,4 1 1 0,0-5-1 0,-1 0 0 0,-5-2 2 16,0-1 0-1,-2-1-1-15,-2-1 1 16,0 1 1-16,-4-2-1 0,2-1 0 16,-2 3-1-16,-2 2-1 0,-3 3 1 15,-1 3 1-15,4 0-2 0,-5 1 0 0,-1 2-2 16,4 0-1-16,-1 5 0 16,-5 2 2-16,4 5 1 0,3 3-4 15,-3-1 3-15,2 4-4 0,0-2 0 16,8 1 1-16,0 0 1 0,0-1 0 15,0-2 1-15,0 0 0 0,0 0 1 0,6-3 1 16,2-4-1-16,2 1 0 0,-1 1 1 16,7-2-1-16,-1 0 1 0,-1-4 1 15,5-2-1-15,-3-1 0 0,3-4 0 16,8-5 2-16,-5-5-2 0,1-2 2 16,4-2-2-16,-2-2 0 0,-6 1 1 15,-1-1-1-15,-10-1-1 0,-1 0-1 16,-5-2-5-16,-2-2-8 0,-2 1-2 15,-9-1 3-15,5 6 13 0,-4 3-24 0,-1 4 17 16,5 3 8-16,4 2 0 0,0 3 0 16,2 1-1-16,0 3 1 0,0 0-1 15,0 0-2-15,0 0-2 0,0 0 0 16,2 0 3-16,0 0 2 0,6 0 0 16,1 0 2-16,5 0 2 0,-1 1 4 15,7 3 0-15,-5-1 1 0,5 1-2 16,-5 2-2-16,1 2 4 0,-7 0-1 15,-1 3-2-15,0 4-4 0,-4 4 2 16,-4 3-2-16,0 3-1 0,-6-2-1 16,-2 3 0-16,0-2 0 0,3-3-3 15,1 0-5-15,4-2 3 0,-2-3 2 16,2-2 1-16,0-4 2 0,2-2-1 0,0-1 0 16,0-2 0-16,5 0 1 0,1-5-1 15,2 0 1-15,-1-2 0 0,7-5 0 16,1-3-1-16,-1-2-23 0,3-4-49 15,4-1-72-15,-11-1-167 0</inkml:trace>
  <inkml:trace contextRef="#ctx0" brushRef="#br0" timeOffset="21192.4">13631 9817 504 0,'0'0'61'16,"0"0"-29"-16,0 0-1 0,0 0-11 15,0 0-11-15,0 0-5 0,0 0 2 16,12 19 0-16,-4-5 3 0,1 6 2 16,3 2 2-16,-8 7-4 0,-2 3-6 0,0 1 0 15,0-2-2-15,-2-3-1 16,4-4-23-16,-4-3-21 0,2-5-2 16,1-3-12-16,-3-3-44 0,0-2-16 15,0-5-52-15</inkml:trace>
  <inkml:trace contextRef="#ctx0" brushRef="#br0" timeOffset="21414.6">13608 10071 148 0,'0'0'215'0,"0"0"-145"0,0 0 2 15,-8-54-31-15,8 47 1 0,0 1-10 16,4-2-8-16,2 1-7 0,-2 1-4 16,4-2-4-16,9 0-3 0,-5 1-1 15,11 0 0-15,-4 3 1 0,3-1 2 16,5 5-3-16,0 1 0 0,-4 6-2 15,-3 2-2-15,3 2 0 0,-8 3-1 0,-1 0 1 16,-3 1-1-16,-5 1 1 0,0-2-1 16,2 2 0-16,-8-3-14 0,0-2-26 15,-8 0-3-15,2-3-21 16,0-2-28-16,3-2-32 0,-1-4-75 16</inkml:trace>
  <inkml:trace contextRef="#ctx0" brushRef="#br0" timeOffset="21588.08">13899 9839 405 0,'0'0'90'0,"0"0"-18"15,0 0-15-15,0 0-8 0,0 0-25 16,0 0-18 0,0 0-1-16,0 0-5 0,0 0 0 0,7-17-2 0,-3 20 2 15,8 0-1-15,3 1-2 0,-3 1-53 16,7-1-50-16,-13-1-86 0</inkml:trace>
  <inkml:trace contextRef="#ctx0" brushRef="#br0" timeOffset="21887.96">14197 9885 528 0,'0'0'66'0,"0"0"-38"16,0 0 6-16,0 0 3 0,0 0-9 15,0 0-9-15,0 0-4 0,0 0-4 0,0 0-3 16,-62-27-5-16,45 33-3 16,3 4 0-16,-5 1 0 0,7 4-3 15,-7 0 3-15,5 2 0 0,8 0 0 16,-7 0 0-16,7 0 0 0,4-2-2 16,-2 1 2-16,4-1-2 0,0 1 1 0,6 0-1 15,9-1 0-15,-5 2 0 0,11-4-1 16,-5-1 2-1,9-2-18-15,-4-3 9 0,5-4-40 0,1-3-20 0,2-7-20 16,-4-3-65-16,-8-5-198 0</inkml:trace>
  <inkml:trace contextRef="#ctx0" brushRef="#br0" timeOffset="22535.16">14319 9908 462 0,'0'0'84'0,"0"0"-43"0,0 0-6 0,0 0-5 0,0 0-14 0,0 0-6 32,0 0 0-32,0 0 3 0,0 0-2 0,-4 9-1 15,4 0-3-15,0 1-2 16,0 2-2-16,0 1-2 0,0-1-1 16,0 1 1-16,4-1-1 0,6 0 0 15,-1-2-1-15,-3 1 1 0,8-5 0 0,-3-3-1 16,1-1 0-16,4-2-1 15,-3-7 1-15,6-3 1 0,-5-3 0 16,5 0 0-16,-9-1 1 0,0-1-1 16,-1 2 1-16,-9-1 0 0,0 0 2 15,0 4-1-15,-5 1-1 0,-1 3 1 0,-2 1-1 16,6 3-1-16,-4 0 0 0,-5 2-1 16,3 4-4-16,2 5-2 0,0 7 1 15,-1 1 2-15,5-1 2 0,-2 1 0 16,4-2-1-16,0-2 0 0,4-3 1 15,3-1-2-15,-1-1 3 0,2-2 0 16,9-1 0-16,-7-3 0 0,9-2 1 16,-1 0 0-16,9-6 1 0,-2-5 1 15,-2-2 1-15,3-2-3 0,1-2 2 0,0-5 0 16,-8 4-1-16,-1-2 0 0,-9 1 0 16,3-1 2-16,-4-5 0 0,-1 1-1 15,-5-1 1-15,-2 4-1 0,-2 4 1 16,-5 0 1-16,1 1-1 0,-2 4 2 15,0 2 9-15,1 5-12 0,-5 5-2 0,2 0-2 16,1 9-1-16,5 5-1 16,-6 3 2-16,2-1 1 0,6-2 0 0,-1-2 1 15,3-3-1-15,0 3 1 16,0-2 0-16,3 2-1 0,7 2 1 16,2-1 1-16,-3 2 1 0,7 1 1 0,1 3 3 15,3-1 2-15,-1 3-3 0,0-3 1 16,-7-1 2-16,2-4-4 0,-7 0 1 15,-5-3-1-15,0 0-1 0,-2 1 0 16,0-2-2-16,-2 1 1 0,-5 0 0 16,-5-2-2-16,-2-1-9 0,-1-6-21 0,-6 1-19 15,-10-2-30-15,-2 0-69 16,-4-3-202-16</inkml:trace>
  <inkml:trace contextRef="#ctx0" brushRef="#br0" timeOffset="23022.81">13157 10405 429 0,'0'0'112'0,"0"0"-55"15,0 0-11-15,0 0 12 0,0 0-19 16,0 0-15-16,0 0-8 0,0-10-4 16,0 10-6-16,0 0-4 15,2 7-2-15,0 3-2 0,5 6 0 0,-1 5 2 16,-4 4 0-16,0 1 1 0,0 2 0 15,0-3-1-15,4-2 0 0,-2-1-10 16,5-2-25-16,-3-6 3 0,0-1-8 16,2-1-14-16,1-5-13 0,1 0-35 0,-6-7-41 15,-2 0-107-15</inkml:trace>
  <inkml:trace contextRef="#ctx0" brushRef="#br0" timeOffset="23180.54">13118 10560 173 0,'0'0'241'0,"0"0"-189"0,0 0-17 16,0 0-7-16,0 0-3 0,0 0-9 16,37-51-5-16,-12 42-1 0,6-1 0 15,2 0 0-15,2-2-6 0,4 2-2 16,-1-1-2-16,-3-2-2 0,-6 0-15 16,-4-4-86-16,-5 2-90 0</inkml:trace>
  <inkml:trace contextRef="#ctx0" brushRef="#br0" timeOffset="23573.27">13426 10282 359 0,'0'0'122'0,"0"0"-59"0,0 0-7 0,0 0-11 15,0 0-20-15,0 0-18 0,0 0-5 0,0 0 2 16,0 0 10-16,23 26 7 16,-17-12-3-16,4 1-5 0,-4 3-3 0,-4 1-4 15,-2 2 1-15,0-1-3 16,0 2-2-16,-6-1 1 0,0-2-3 15,2 0 0-15,0-4-2 0,2-2-18 16,0-3-8-16,0-1-2 0,2-2 5 0,0-2 1 16,0-2 10-16,0-2 3 0,2-1 4 15,-2 0 5-15,2-2 0 0,0-5 2 16,2-1 2-16,0-4 4 0,4 1 6 16,-4-5 3-16,1-2 2 0,5 0-3 15,0-2 3-15,3 4-3 0,-5 4-5 16,9 4-5-16,-9 2-2 0,6 5-1 15,1 1 0-15,-3 2 0 0,7 7-1 16,-9 5-1-16,2 3 1 0,3 1-1 16,-7 0 1-16,0 0 0 0,3 1 0 15,-3-2-2-15,-2-2-29 0,9-1-4 16,-3-3 1-16,5-1-6 16,3 1-23-16,3-4 5 0,-4-3 7 0,1-4-97 0,3-1 121 15,-6-3-51-15</inkml:trace>
  <inkml:trace contextRef="#ctx0" brushRef="#br0" timeOffset="24140.1">13895 10547 13 0,'0'0'235'0,"0"0"-146"0,0 0-27 0,-29-58 10 0,15 44-5 16,3 4-8-16,-1 0-13 0,0 2-5 0,3 4-2 15,5-2-11-15,0 4-9 16,0 1-5-16,4 1-2 0,0 0-6 16,-4 1-4-16,0 4-2 0,0 2 0 15,-1 4 0-15,1 2-1 0,0 0 1 16,0 2 0-16,2 0 0 0,0 0-1 0,-4 0 1 15,4 1 0-15,0-2-1 0,-1-4 0 16,3-2-1 0,0-1-11-16,0-2 0 0,3-4 3 15,1 1 2-15,6-2 4 0,-2 0 2 0,1-3 2 16,9-5 0-16,-3-2 1 0,5-2 0 0,-5-6-1 16,8 1 1-16,-7-1 0 0,1-3 0 15,-9 5 0-15,0 0 1 0,-2 6 1 0,-4 4-3 16,-2 4 2-1,0 2-2-15,0 0 0 0,0 2 0 0,2 5-2 0,-2 3-5 16,3 8 4-16,1 1 2 0,-4 1 1 31,10 1 0-31,4 0-1 0,-5-2 1 0,3-2 0 0,5-3 0 0,-5-3 1 16,5-3-1-16,-5-3 2 0,5-3 1 16,-5-2 3-1,4-2 1-15,1-5-2 0,-2-3 1 0,1-3-2 0,-6-2 0 31,7-3 1-31,-7-1-3 0,-1-1 1 16,-5-1-1-16,-2-4 2 0,-2-2 0 16,-6-4 3-16,-3-3-1 0,3 2-2 15,-8 2-1-15,1 4-3 0,7 6 1 0,-6 5 0 16,1 5 6-16,5 4 6 0,4 3-10 16,0 1-2-16,2 2-1 0,0 4-1 15,-4 7-4-15,-5 7 1 0,7 4 4 16,2 2-1-16,0 1 0 0,7-1 1 15,1 1-1-15,-4-2 0 0,11-1 0 0,-1-4-2 16,-4 0-5-16,5-4-18 16,-3 1-16-16,-8-3-31 0,-2-1-29 15,-2-1-99-15,-4-3-156 0</inkml:trace>
  <inkml:trace contextRef="#ctx0" brushRef="#br0" timeOffset="24297.42">13999 10472 528 0,'0'0'37'16,"0"0"-29"-16,0 0 17 0,55-50 1 16,-28 40-14-16,2 2-6 0,8-2-3 15,5 5-1-15,1 1-1 0,-2-1-1 16,1-1-10-16,1-4-115 0,-14-2-256 16</inkml:trace>
  <inkml:trace contextRef="#ctx0" brushRef="#br0" timeOffset="25257.73">14664 10405 212 0,'0'0'316'16,"0"0"-304"-16,0 0 15 0,0 0 44 16,0 0-12-16,0 0-19 0,0 0-17 0,0 0 6 15,0 0-10-15,-27-52-7 16,25 49-2-16,-6 0-1 0,-2 2 0 15,5-1-4-15,-1 2-3 0,2-1-2 16,0 1 0-16,-2 0 0 0,-2 5-2 0,3 5 0 16,-1 2 0-16,2 4-1 0,0 3 1 15,0-1-2-15,0 2-1 16,0-1-4-16,1 1-2 0,3-3 0 0,0-2-4 16,3-1 1-16,5-3 6 0,0-3 2 15,-4 0 4-15,9-3 0 0,-1 1 1 16,0-3 1-16,5-4 0 0,-5 1 0 15,5-6 1-15,-5-3 1 0,3-3-2 16,-1-1 2-16,-3 1 1 0,-1-5-1 16,0 0 1-16,-4 0 2 0,-1-1 3 15,-3 2-5-15,0 4 2 0,-2 5-1 0,0 4 1 16,0 0-1-16,0 3-2 16,0 0-2-16,0 1-4 0,0 7-1 0,0 4 1 15,2 4 1-15,2 2 1 16,2 0 1-16,2-1-1 0,-1-4-3 0,1 2 0 15,4-3-1-15,-1-1 3 0,3 0 0 16,5-4 3-16,1-2-1 0,-1-2 1 16,6-3 0-16,-3 0 0 0,-3-3 1 0,2-5-1 15,-9-1 1-15,3-1-1 16,-9-1 1-16,-4-2 0 0,-2 0 1 16,0 0 2-16,-2-6-2 0,-4-2-1 15,-1-1 1-15,1 2-1 0,0-4-1 16,2 1 0-16,0 3 0 0,0 1 2 0,2 4-2 15,-3 3 0-15,5 1 1 0,0 3-2 16,0 5 1-16,5-2 0 0,-3 1 0 16,2 3-2-16,2 0 1 0,-2 1-3 15,8 0 0-15,3 3 1 0,-3 7-1 16,5 1 2-16,-7 5 2 0,7-1 0 16,-5 2 0-16,-8 3-2 0,3-2 1 15,-5 1 1-15,0-1-1 16,-2 2 0-16,0-3 0 0,0-2 1 0,0 1 0 15,0-2 1-15,0 0-1 0,2-3 0 16,2-2 0-16,0-3 0 0,0-2 0 16,0 0 1-16,-2-2-1 0,0-2 1 0,5 0-1 15,3-4 3-15,2-3 1 0,3-1 0 16,3-7-1-16,5-1 5 16,0-6-3-16,0 0-2 0,-1-1 1 0,-5-1-2 15,1-2 1-15,-9 1 3 0,-5-1 7 16,-4 2-2-16,0 4-4 0,-2 3 6 15,-4 5 0-15,-5 0-6 0,-3 2-1 16,8 5-1-16,-1 3 8 0,1 2-10 16,-2 1-3-16,0 10-1 15,1 7-3-15,-3 4 2 0,-2 4 1 0,8-2 1 0,2 2-2 16,-1-1 2 0,3-5-1-16,0 1 0 0,0-5 0 0,5-1 1 0,5 0 0 15,0-3-1-15,-1 3 0 0,1-1 1 16,6 0 0-16,-5-2 0 15,-1-3-1-15,2-2 1 0,-5-4-12 0,-3-2-21 16,4-1-6-16,-4-1-23 16,2-6-15-16,-1-3-50 0,-5-1-78 0</inkml:trace>
  <inkml:trace contextRef="#ctx0" brushRef="#br0" timeOffset="26061.16">15904 10127 341 0,'0'0'59'16,"0"0"3"-16,0 0 2 0,0 0-2 0,0-52-10 16,0 49-4-1,0 2-1-15,0-1-1 0,2 2-14 0,-2 0-11 0,0 0-11 16,3 2-8-16,5 4-2 16,-4 4-1-16,2 4 1 0,-2 3 1 0,0 7 1 15,-2 1 1-15,1 2 0 0,-3 3 1 16,0-3-3-16,0 1-1 0,0-1 1 15,0-3-1 1,2-1-1-16,2-2 1 0,0-3 0 0,-4-1 0 0,4-5 0 0,-4-5-1 16,4-3-3-16,-4-2-2 0,0-1 3 15,0-1 0-15,0 0 1 16,0-3 2-16,0-4 2 0,0-3 0 0,0-4-1 16,-4-1-1-16,-2-1 1 0,-5 0-1 15,1 2-2-15,2 2-5 16,-5 2 2-16,5 2 0 0,-2 5 3 0,-3 1-5 15,5 2 1-15,2 0-1 0,2 6-1 16,-4 5-5-16,-3 3 4 16,5 1 3-16,4 1 4 0,2 0 0 0,0-1 2 15,0-1-1-15,2 1 1 0,6-2-1 0,3-2 1 16,-1-2-2-16,0 0 2 0,11-3 0 16,-4 0 1-16,1-3 0 0,7-2 1 15,-6-1-1-15,3-1 0 0,-1-5 0 16,-2-3 1-16,5-5-1 15,-7-1 0-15,2-3 1 0,-7 1 0 0,0-2-1 16,-5 0 3-16,-5-2 5 0,2-2 6 16,-2-2-4-16,0 2 0 0,-2 4-1 15,0 2 0 1,0 7 2-16,0 1 1 0,0 4-3 0,0 2-1 0,0 2-3 0,0 1 0 16,0 1-6-16,0 8-2 0,-2 5-5 31,2 5 4-31,-2 2 3 0,2-1 0 0,2-1 0 0,4 3 0 15,0-1 0-15,2 1-2 0,-1-3 2 0,-1 1-1 16,2-4 1-16,2-1 0 16,-3-5 0-16,-3-4 0 0,-2-2-1 0,2-2-7 15,-2-2-13-15,0-3-6 0,4-7 3 16,-4-5 0-16,0-4-16 16,-2-7-25-16,-2-5-32 0,-6-7-78 0,2 0-230 31</inkml:trace>
  <inkml:trace contextRef="#ctx0" brushRef="#br0" timeOffset="26218.12">16173 9993 453 0,'0'0'84'0,"0"0"-30"15,0 0-23-15,0 0-11 0,0 0-6 16,0 0 4-16,0 0 13 0,23-7-2 16,-15 14-11-16,2 1-8 0,-1 2-5 15,1-2-3-15,5 2-2 0,-5 0 2 16,-2-3-2-16,7 2-8 0,-5-2-59 15,-4 0-32-15,0 0-83 0,-4-3-185 16</inkml:trace>
  <inkml:trace contextRef="#ctx0" brushRef="#br0" timeOffset="26564.98">16351 10099 264 0,'0'0'261'0,"0"0"-188"15,0 0-20-15,0 0 18 0,0 0-6 0,0 0-24 16,0 0-14-16,0 0-10 0,0 0-7 15,-17-28-4-15,11 28-6 0,-4 6-3 16,-3 4 0-16,3 4 1 0,4 1 0 16,2 1 1-16,0-1 0 0,0 0 0 15,4 1-2-15,0-1 1 0,0 1-1 0,4-1 2 16,4-1-3-16,0 1 3 0,9 0 0 16,-3 2 0-16,7 1 0 0,-3 0 1 15,9 1 0-15,0-4 0 0,-2 3 0 16,-4-2 0-16,-1-2 0 0,-9 0 0 15,-5-6 0-15,-6 1 0 0,0-1 1 16,0-3 1-16,-6 1-2 0,-3-1-1 16,-5-1 1-16,-1-1 0 0,3-1-6 15,-9-2-8-15,7 0-5 0,-5-2-15 16,9-1-25-16,-2 0-17 0,1-1-7 16,7-2-10-16,2-3 3 0,2-3-58 0,-2-2-77 15</inkml:trace>
  <inkml:trace contextRef="#ctx0" brushRef="#br0" timeOffset="26783.71">16655 10087 493 0,'0'0'96'0,"0"0"-42"0,0 0 19 0,0 0-7 16,0 0-23-16,0 0-12 0,0 0-6 15,0 0-12-15,0 0-6 0,25-28-7 16,-23 34 1-16,2 4-1 0,0 7 0 15,2 2 0-15,-2 4 1 0,5 2 0 16,-3 1-1-16,-2 2 1 0,2-4 0 0,-4 5-1 16,-2 0 0-16,2 1-24 0,0-1-29 15,0-4-10-15,-2-2-24 16,0-4-7-16,0-7-60 0,-4-2-115 16</inkml:trace>
  <inkml:trace contextRef="#ctx0" brushRef="#br0" timeOffset="27776.87">16636 10337 432 0,'0'0'106'0,"0"0"-43"16,13-61-24-16,-7 50-8 0,-2 2 2 0,4 0-6 15,5 0-6-15,-1-1-6 16,11 2-7-16,-5 2-6 0,7-1-2 0,0 4 1 16,2-1-1-16,-4 1 0 15,3 0-3-15,-3 0-23 0,-6 3-33 0,-1-1 0 16,-7-1-21-16,-7 1 0 0,0-1 34 15,0-1 36-15,0-1 10 0,0-2 4 16,-2 1 7-16,0-1 25 0,0 3 15 16,0-2-5-16,-2-1 2 0,0 1-8 15,-2-1 0-15,2 0 3 0,-3 0-4 16,5 0-3-16,-2 2-9 0,2-2-8 16,-4 4-6-16,4 2-6 0,0 0-2 15,-2 1-2-15,0 2-3 0,-6 5-3 0,2 4-2 16,-3 2 4-16,3 5 0 15,-2-4 1-15,4 1-1 0,2 1-2 16,0-2 0-16,2 1-3 0,0-4-2 0,2 2-1 16,6-3 0-16,-2-4 1 0,0 1 1 15,3-4 2-15,5-2-1 16,-4-2 3-16,1-1 1 0,1-5-1 0,-4-1 0 16,1-3 1-16,3 3 2 0,-4-5 0 15,-1 0 1-15,-1-2-1 0,4-4 1 16,-2-1 1-16,-1 0-2 0,1-1 0 0,2 2 1 15,-2 5 0-15,-3 6-1 16,-3 4 1-16,-2 3 0 0,0 0 0 16,2 2-1-16,2 4-3 0,0 5-1 15,0 5 1-15,2 3 3 0,3 0-1 16,-3 3 1-16,6 0 0 0,3 0 0 0,-3-2 0 16,7-2 0-16,-5-2 0 0,5-4 0 15,-5-1 0-15,-1-5-1 0,-1-3 1 16,-2-2-11-16,1-1-17 0,-5-4 9 15,0-2 6-15,-6-2 7 0,2-2 6 16,-2 1 0-16,2-6 2 0,-2 2-1 16,0-5 0-16,0 1 1 0,0-1 0 15,4-1 1-15,-4-2 0 0,7 3 5 16,3-2 9-16,-2 2-7 0,0 2-1 16,5 2-1-16,-3 4 3 0,-2 0 5 15,1 3-15-15,1 5 1 0,-2 0 3 16,1 2-3-16,1 0 1 0,4 3-2 15,1 6 2-15,3 4-2 0,-5 2-1 0,3-1 2 16,-5 3-1-16,-3 0 0 0,0-1-1 16,-2 1 1-16,-6 1-1 0,0-1 0 15,0-2 0-15,0-2 1 0,-4-2-1 0,0-1 1 16,2-1-1-16,-2-1 0 0,2-4 1 16,0-1-1-16,2-3 1 15,0 0 0-15,-2 0 2 0,2-3 0 16,0-2 1-16,-2-2 0 0,-2-3-3 0,4 1 0 15,0-4 0-15,0 0 0 0,-3-2 0 16,6-1 2-16,1-3-2 0,4 0 2 16,4-2 1-1,-3 4-1-15,1 1-2 0,4 6-1 16,-5 3 0-16,-3 6 0 0,6 1 0 0,1 0-2 16,-1 4 0-16,9 7 0 0,2 3 0 0,-3 5 1 0,3-1 1 15,-11 1 1 1,3 2-1-16,-7-4 0 0,-2 2 0 0,-4-3 0 15,-2-3 0-15,0 2-1 0,0-6-2 16,0-1-14-16,0-2-6 0,0-3-6 16,0-1-4-16,4-2-7 0,9 0-8 0,-1-4 0 15,9-6-39-15,-5-4-55 0,7-1-125 16</inkml:trace>
  <inkml:trace contextRef="#ctx0" brushRef="#br0" timeOffset="28249.49">17955 10057 515 0,'0'0'88'0,"0"0"-28"15,0 0 13-15,0 0-14 16,0 0-24-16,-12-50-11 0,10 49-9 0,2 1-6 16,-5 4-9-16,-1 5-1 0,-2 6 0 15,4 2 0-15,-2 0 1 0,4 4 0 16,-3-2 0-16,1 0 0 0,2 0 0 16,0-1 0-16,2-1 0 0,0 2 0 15,0-3 0-15,0 0 0 16,6 0 0-16,1-4-1 0,-1-1 0 0,2-3 1 15,6-2-1-15,-3-3 2 16,3-1-2-16,1-2 2 0,3-4 0 0,1-3 0 16,4-2 2-16,-5-3-1 0,7-2-1 15,-2-4 1-15,-7 0 0 0,7-4 0 16,2-3 2-16,-9-3 2 0,3 1-1 16,-13 4-2-16,-4 4 3 0,-2 3 7 0,-4 3-3 15,0 2 2-15,-2 4-1 0,-7 0-2 16,5 5-7-16,-2 4-2 0,-5 5 0 15,1 9-4-15,-5 6 0 0,1 6 4 16,-1 3-1-16,9-3 1 0,1 1 0 16,7-3 1-16,-2-2-1 0,4 0 1 15,4-3-1 1,5-2 1-16,-3-1-1 0,4-3 0 0,1 0 1 16,-1-4-1-16,2 0 1 0,3-2-1 0,-7 0 0 15,2-2 1-15,1-1-1 0,-1-3 1 16,-4 0-1-16,0-3-4 0,-3 0-12 0,-1 0-10 15,2-6 6-15,-2-2-14 16,0-3-18 0,2-4-47-16,0-2-42 0,4-3-142 15</inkml:trace>
  <inkml:trace contextRef="#ctx0" brushRef="#br0" timeOffset="28563.41">19065 9956 437 0,'0'0'103'0,"25"-52"-39"0,-17 37 3 0,-4 8 13 15,-4 0-15-15,0 3-18 0,0 3-12 16,0 0-8-16,0 1-9 0,0 0-4 0,0 0-7 15,0 5-3-15,0 3-4 16,0 7 1-16,-4 5 0 0,2 4 6 0,2 5 2 16,0-1-2-16,0 1-1 15,0 2 0-15,0-2-3 0,2-1-2 16,-2-3 0-16,0-1 0 0,0 1-1 0,-8-2-1 16,-5 1-22-16,-1 0-29 0,-13-5-31 15,0-2-94-15,-2-7-216 0</inkml:trace>
  <inkml:trace contextRef="#ctx0" brushRef="#br0" timeOffset="35003.99">12239 12653 56 0,'0'0'44'16,"0"0"-27"-16,0 0-9 0,0 0 2 16,0 0 0-16,-20 5 5 0,18-3 8 15,-2 0 10-15,-3-2 11 0,5 1 3 16,0-1-6-16,2 0-6 0,-2-1 1 15,2 0-6-15,0 1-1 0,0 0-4 16,0-2-8-16,0 0-4 0,0-1 5 16,0 1 0-16,0-1 0 15,0 0-1-15,2 0 0 0,2-3-5 0,3 0-6 16,-3 0 0-16,0 0-1 0,4 1 1 16,2-2-2-16,5-2 1 0,-3 1-1 0,5-1-1 15,-1-1 0-15,5 0 0 0,-2-2-2 16,1 3 1-16,3 1 0 0,-2-2-1 15,-5 2-1-15,9-3-1 16,-8 1 1-16,5 2 2 0,-3-4 1 0,2 2 0 16,3 0 1-16,-5 0-2 0,2 2-1 15,4-5 0 1,-7 5-1-16,3-1 1 0,4 2-1 0,-7 1 0 0,5-4 1 16,6 1-1-16,-4-1 0 0,-1 1 0 15,3 1 1-15,0-3-1 0,2 4 0 16,-8-3 0-16,4-1 1 0,-1 2-1 15,1 0 1-15,-2 1-1 0,-2 0 1 16,6-1-1-16,-7 1 1 0,3-1 1 0,4-1-1 16,0 3 1-16,-5-4-1 0,5 3 2 15,0 0-3-15,2-1 0 0,0 4 0 16,-4-4 1-16,4 2-1 0,0-2 0 16,0 0-1-16,4 1 0 15,-2 0 1-15,2-1-1 0,-2 2 1 0,0-2 0 16,0 5 0-16,2-2 0 0,0 3 0 15,0 1 0-15,0-1 0 0,2 0 0 0,0 0 0 16,-2-1 1-16,1 3 0 0,-1-2 0 16,-2 1 1-16,4 0 1 0,-6 0 2 15,4 1-2-15,0-2 1 0,4 0 0 16,-2 1 0-16,2-1 1 16,1 0-1-16,1-1-3 0,-2-2 1 0,0 2-2 15,3-5 0-15,-1 3 0 0,2-1 0 16,1 2 0-16,-1 1 1 0,-4-2-1 15,2 2 1-15,1 1-1 0,-1-2 1 16,0 4 0-16,-2-2-1 0,-1 3 0 16,3-1 2-16,-2 1-2 15,6 0 0-15,1 0 0 0,-5 3 1 0,9-1-1 16,-3-2 0-16,-3 2 2 0,7-2-2 0,-3 0 1 16,7 0-1-16,-7 0-3 0,8 1 2 15,-9 1 1-15,5-2 0 0,-5 2 0 16,-4 0 0-16,7 1 0 0,-5-1 0 15,-5 0 0-15,5-1 1 16,0 0-1-16,-1 0 0 0,-5 2 1 0,4-1-1 16,3 1 1-16,-1 1 0 0,-4-1-1 15,9 2 3-15,-3-2-2 0,-3 1-1 16,5-1 0-16,-1 1-2 0,-3-1 1 16,5 0 2-16,-5 0-2 0,-1 2 1 0,3 0 0 15,-4 1 1-15,-3 0-1 16,-1 1 0-16,0 1 1 0,0-1-1 15,5 1 1-15,-3-1-1 0,0-1 1 16,0 2 0-16,5-2 1 0,-3 1 0 0,-4 1 1 16,-2 0-2-16,5 2 2 0,-3-2-1 15,2 1-2-15,-4 1-1 0,5 0 1 16,-5 1 0-16,0 0 0 0,0 1 0 16,-2 1 0-16,0 2 0 15,0 0 0-15,2 1 0 0,-2 1 0 0,1-1 1 16,-3-1 0-16,2 0-1 0,-6-5 1 15,-7 2 0-15,5 1 6 0,-4-1-2 16,-5 4 2-16,3-3-2 0,-5 3-1 0,3 2-2 16,-3-2 1-16,3 3 0 0,-5-2-1 15,5-1 0-15,-5 0-2 16,1-2 2-16,1 2-1 0,-2 0 1 16,1-2 1-16,-3 4 1 0,-2-3-3 0,1-1 5 15,3 1-3 1,-4-2 0-16,-1 3-2 0,-1-4 1 0,2 1 0 0,0 0 1 15,-4 0-3-15,1 2 1 0,1-2-1 16,-2 1 0-16,2 1 0 0,-4 1 1 16,0 2 0-1,0 0-1-15,0-1 1 0,-2 1 0 0,0-1-1 0,0 2 1 16,0-1-1-16,0 3 1 0,0-1 0 0,-2-2-1 16,0-1 0-16,-2-2 0 15,-2-1 0-15,2 0 0 0,-4-1 2 0,1 1-1 16,-7 2 1-16,1 1-1 15,3 0 0-15,-4 1 0 0,-1 2-1 16,-3-1 0-16,3-1 0 0,-6 1 0 0,5-2 1 16,-3 0-1-16,1 0 0 0,-3-1 1 15,-2 1-1-15,3 1 0 0,-3 0 1 16,0 0-1-16,0-3 0 0,1 1 1 16,-3-2-1-16,4 1 1 0,-2-2-1 15,-1 0 0-15,-1 0 1 0,0 2-1 16,0-1 0-1,-2 3 0-15,0-3 1 0,1 1-1 0,1 1 0 0,-2-2 1 16,-2 0-1-16,2 0 1 0,-2-1-1 16,4-1 0-16,-2-1 1 0,-1-1-1 0,-1 3 2 15,0-2-2-15,0 0 0 0,0-2 1 16,0 0 0-16,0-3-1 16,2 2 0-16,-4-1-1 0,2-2-2 15,2 1 2-15,-2 2 1 0,2-2 0 0,-2-1 0 16,3 1-1-16,-3 0 1 0,-2 0 1 15,-2 0-1-15,-3-2 0 0,1-1 0 16,-6 1 0-16,0-1 1 0,1-2-1 31,-3 3-1-31,-3-1 0 0,3 1 1 0,4 3-1 0,-7-2 0 16,5 1 0-16,2-1 1 0,-1 0 1 0,1 2 0 0,-4-4-1 16,1 0 0-16,1 2 0 0,0-1-3 15,-3 0 2-15,3 2 0 0,2-1 1 16,-1 2 0-16,-3-4 0 0,2 1-1 15,-1 0 2-15,1-1-2 0,-2 0 1 32,-3-1-2-32,3 0 0 0,-5 1 1 0,5 1-1 15,-3 0 2-15,1-3 1 0,3 1 0 0,3-2-1 0,-6 0 1 32,1 0-1-32,5 0 0 0,-4-1-2 15,1-2-3-15,1-2 4 0,4 1-1 16,-5-1 0-16,-1 2 1 0,-1 0 1 0,3-2 0 15,0 3 0-15,-9-3 1 0,7 2-1 16,-7 2 0-16,7-3 1 0,-3 1-1 16,1 3 1-16,3-3 0 0,5 3-1 15,0-1 1-15,0-1-1 0,-2 1 0 16,-1 0 1-16,1-1-1 0,4 0-3 16,-6 0 2-16,3 1 0 0,-3-1 1 15,2 2 0-15,-1-2 0 0,3 1 0 0,-4 0 0 16,-3-3 0-16,1 2 0 15,6-2 0-15,-4 0 1 0,-1 0-1 16,3-2 0-16,0 0 1 0,6 0-1 16,-5-1 0-16,1 1 1 0,0-2 0 0,-4 1-1 15,3 0 1-15,1-1-1 0,0 0 1 16,2-1-1-16,0 1-4 0,0 0 4 16,1-2 1-16,1 0 1 0,2 2-2 15,-2-1 3-15,2 2-1 0,0-2 0 16,4 2 1-16,-2-2 0 0,1 0-1 15,1 2 0-15,-2-2-1 0,0 0 1 16,-2 2-1-16,0-2-1 0,0 2 2 16,4 1-2-16,-2-1 1 0,2 0-1 0,6 0 0 15,-5 0 1-15,5-2-1 0,2 3 0 16,-1-2 2-16,5 0-1 16,-1 0 2-16,3-1 2 0,-1-2 1 0,-3 2-1 15,1-5 1-15,1 1-1 0,1-1 0 16,-9-1-1-16,6 0-2 0,-1-2-1 15,-1 2 0-15,3 1-1 0,-3 1 0 16,5 1 0-16,-1 1 0 0,1 2 1 16,3 2-1-16,-1-2 2 0,2 0-2 0,5 0 0 15,1 1 0-15,-4-1 1 16,0-4-1-16,4 1 1 0,-3-1-1 16,3-2 1-16,-4 2-1 0,2 1 1 15,0-3-1-15,-1 4 0 0,3-5 1 0,2 2-1 16,-6 0 0-16,4-3 1 0,0 0 0 15,2-3 0-15,-2 2 0 0,-1-1 1 16,5 1-1-16,-2 5-1 0,0-1 0 16,2-1-1-16,0 3 0 0,0 0 1 15,0-1 1-15,0 1-1 0,0-1 0 16,0-1 0-16,2-1 3 0,0 0 5 16,5-1-3-16,-1 1-5 0,4 0 0 15,0-5 0-15,3 1 1 0,5-1-2 16,-1 0 1-16,2 1 0 0,5 2 0 15,-3 0 0-15,4 0-2 0,2-1-9 0,2 0-14 16,-5 3-7-16,3-6-33 0,-6-9-76 16,-9-6-146-16</inkml:trace>
  <inkml:trace contextRef="#ctx0" brushRef="#br0" timeOffset="37772.8">14509 10874 147 0,'0'0'49'0,"0"0"12"0,0 0-6 0,0 0-10 16,0 0-12-16,0 0 0 0,0 0-5 0,-4-59-8 15,8 47-1-15,0 2-3 16,0 4-2-16,-2 1 5 0,-2 2 7 15,0 1 7-15,0 0 3 0,0 2-2 16,0-4-1-16,0 3 0 0,0 1-5 16,0 0-7-16,0 0-6 0,0 0-5 0,0 1-3 15,0 3-2-15,5 2-2 0,-5 0-1 16,4 3 1-16,0 2 6 0,0 4 2 16,-2 0-1-16,2 3 1 15,2 2-1-15,3 2-3 0,-3 3 0 0,-2 3-2 16,0 1-1-16,2 3 1 0,1 0-2 15,1 3 2-15,0-2-1 0,-4 2 1 16,2 3-4-16,1 0 2 0,-1 1 0 16,-2 0-2-16,-2 2-1 0,0 0 1 15,0 1-1-15,0-2 0 0,-2-2 0 16,2 0 0-16,-2-2 0 0,6-1 0 0,-1-2 1 16,-1-1 0-16,4 0-1 0,-2-2 0 15,-2-1 0-15,3-2 1 0,-1-3-1 16,0 0 1-16,0 0 0 0,-4-1 0 15,-2 0-1-15,0-2 2 0,0-1-1 16,0-2 1-16,0-5-1 0,0-3 0 16,0-4 0-16,0-3-1 0,0 0 1 15,0-3-1-15,0 0 0 0,0 0 2 16,0 0-1-16,0 0 0 0,0 0 2 16,0 1-1-16,0-1 0 0,0 0 1 15,0 0-2-15,0 0 1 0,0-1 0 16,0 0-2-16,-2-3-1 0,2 3-3 0,-4-2-11 15,-2 3-8-15,4-1-6 0,-4-1-13 16,3 2-10-16,-1-1-40 0,-2 1-26 16,-2 0-93-16,-5-2-164 15</inkml:trace>
  <inkml:trace contextRef="#ctx0" brushRef="#br0" timeOffset="39015.42">13362 12271 350 0,'0'0'72'0,"0"0"-16"16,0 0-8-16,0 0-5 0,0 0-11 15,0 0-6-15,0 0-1 0,-4-15 2 16,6 13-5-16,-2 0-4 0,2 2-4 16,-2 0-4-16,4 0-3 0,-2 3-4 15,4 4-1-15,-2 6-2 0,3 3 1 16,3 5 2-16,0 1-2 0,-4 3 2 16,3 2 0-16,3 2-3 0,-2 4 1 15,-1 2 1-15,5 3-2 0,-3 0 0 16,-1-4 1-16,2-4-1 0,1-2 1 15,-5-5 0-15,0-4-1 0,3-8 0 0,-5-1 0 32,0-3 0-32,0-6 0 0,2 2 0 15,-1-3 1-15,-1-4-1 0,-6-7 1 0,8-5 17 0,0-7 17 0,5-5-10 16,-5-7-10 0,4-5-8-16,5-5-1 0,-9-3-3 0,9-1-2 0,-7 3 0 15,5 7 0-15,-3 7-1 16,-8 7 1-16,0 10-1 0,-2 7 0 15,-2 4 0 1,0 2 0-16,-2 1 0 0,-2 1-10 16,4 0-17-16,-4 5-21 0,0 5-23 15,-4 9-27-15,-1 3-47 0,1-1-51 0</inkml:trace>
  <inkml:trace contextRef="#ctx0" brushRef="#br0" timeOffset="39802.75">13885 12403 445 0,'0'0'60'0,"0"0"-3"16,0 0-15-16,0 0-13 0,0 0-15 15,0 0-9-15,0 0-3 0,0 0 1 16,2 10 5-16,-4 3-1 0,-2 0-1 15,0-1-2-15,2 3-3 0,2-3-1 16,0 0 0-16,0 3 0 0,0-4 0 16,0 3-1-16,0-7 1 0,8 0-1 15,0-2 1-15,4-3 0 0,1-2 0 16,8 0 0-16,-7-6 1 0,9-3 0 16,-3-1 0-16,-1-4 2 0,4-1-2 0,-9 0 4 15,1 0 0-15,-7-1 3 16,-8 2 10-16,0-2-1 0,0 0-1 15,-4 1-7-15,-9-3-3 0,1 4-4 0,2 3-1 16,-7 4 0-16,5 5 0 0,-7 3-1 16,5-1-1-16,-5 5-1 0,7 5-1 15,-1 4-2-15,-1 1-9 0,8 3 0 16,-1 0 5-16,1-2 6 0,2 2 1 16,2 0 0-16,2 1 2 0,0 2 0 15,6 0-1-15,0-1 1 0,1 0 0 0,5-1 0 16,5-1-1-16,-3-3 1 15,9-2 0-15,2-1 0 0,-3-2 0 16,3-4 1-16,2-5-1 0,2-1 0 0,-4-4 1 16,-3-6 3-16,1-2-4 0,-2-1 3 15,-9-3 2-15,-1 1-4 0,-5-6 3 16,-2 1 1-16,-4 1-1 0,0-3 1 16,-6-1-2-16,-3-4 0 0,3 0-3 15,0 2 3-15,0 2-2 0,2 5 0 16,2 2 0-16,0 7 0 0,2 1 0 15,0 2 3-15,0 5-3 0,0-1-1 0,2 2 0 16,6 0-1-16,0 0-1 16,0 2 0-16,7 3 2 0,-1 0-1 15,1 4 0-15,1-2 1 0,-5 3 0 0,5 1 0 16,-10 1-1-16,-1 5 1 0,-1-3 0 16,-2 4 1-16,-2 0 0 0,-2 3-1 15,-4 2 1-15,3 1-1 0,-5 2 0 16,-2 0-1-16,6-5-4 0,0-1 3 15,2-3 2-15,2-4 0 0,0-3 0 16,0-5-2-16,2-2 0 0,4-3 1 16,4 0 0-16,0-1 0 0,5-8 0 15,6-1 1-15,1-1-1 0,-5-1-23 0,8 0-21 16,-9-1-20-16,3-2-36 16,-1-3-15-16,-5 1-77 0</inkml:trace>
  <inkml:trace contextRef="#ctx0" brushRef="#br0" timeOffset="40228.24">14538 12291 335 0,'0'0'136'0,"0"0"-65"0,0 0-3 16,-14-51-4-16,14 51 2 0,0 0-27 15,0 0-23-15,0 4-8 0,0 5-3 0,0 6-2 16,0 3 0-16,4 3 1 0,0 1 1 16,0 2-1-16,4 1-2 15,1 4 0-15,3-1-1 0,-4 3 0 16,5-2-1-16,1-1 0 0,-8-2 0 0,7-3 0 15,-5-4 0-15,-2-3-13 0,-4-4-15 16,-2-3-19-16,0-2-4 0,0-2 7 16,-4-4-8-16,-4-1-15 0,-5 0 6 15,7 0 20-15,0-4 20 0,-6-1 21 16,3-3 3-16,3-1 20 0,0-4 15 16,-2 0 7-16,-5-4-5 0,5-2-3 0,4 1-9 15,-4 0 1 1,3 2 5-16,3 5-16 0,2 1-2 0,0 4 6 0,0-1-7 15,0 1-5-15,7 2-2 16,1-3-2-16,0 1 0 0,11 0 0 0,-3 1-2 16,11 4 0-16,2-1 0 0,2 2-2 15,-4-1 2-15,-4 4-1 0,2 2-2 16,-11 0 2-16,0 3-2 0,-7 2-1 16,-1-1 0-16,-2 4 1 0,-4 1 0 15,0 0-1-15,-6 1-1 0,0-1-8 16,-1-3-5-16,-1 0-15 15,-2-4-21-15,2-3-20 0,1-4-47 0,-5 0-57 16</inkml:trace>
  <inkml:trace contextRef="#ctx0" brushRef="#br0" timeOffset="40401.51">14718 12302 504 0,'0'0'66'0,"0"0"-5"0,0 0-1 16,0 0-2-16,0 0-21 0,0 0-18 15,0 0-6-15,0 0-3 0,-23-34-8 16,23 34-1-16,2 0-1 0,2 1-1 16,-2 4 0-16,5 1 0 0,1 1-13 15,0 0-44-15,-4 3-40 0,0 0-53 0,-4-3-157 16</inkml:trace>
  <inkml:trace contextRef="#ctx0" brushRef="#br0" timeOffset="40700.89">14995 12435 379 0,'0'0'137'0,"0"0"-84"15,0 0 9-15,4-57 10 0,-4 41-9 16,-4 4-28-16,0-2-16 0,0 6-6 16,-5 2-4-16,3 0-4 0,2 5-2 0,0 0-1 31,-2 1 0-31,-5 0-1 0,3 2-1 0,2 7 0 0,-7 3-1 0,-1 4-1 15,6 3 1-15,-3 0 1 0,-1 5-3 16,6 0-4-16,0-2 5 0,-3 2-2 16,3-2 2-16,4-4-2 0,0-3 3 15,2-1-1 1,0-3 1-16,6 1-4 0,5-3-3 0,-3-2-2 16,6-3 0-16,5-1-9 0,6-3-16 0,-5-1-14 0,5-5-26 15,4-6-52 1,-6 0-147-16</inkml:trace>
  <inkml:trace contextRef="#ctx0" brushRef="#br0" timeOffset="41473.68">15220 12362 552 0,'0'0'42'0,"0"0"-16"0,0 0 9 16,0 0 6-16,0 0-10 0,0 0-3 15,0 0-5-15,0 0-8 0,0 0-7 0,-20 5-5 16,17 1-1-16,3 4-2 0,-2 2 0 16,0 0 1-16,2-2-1 15,0 2 0-15,0 0 0 0,4-3-1 16,1 1 2-16,3 0-2 0,4 0 1 0,-1-1 0 16,-1-3 0-16,6-1 0 0,-5-2-2 15,5-2-4-15,-3-1 0 0,-1-4-1 16,3-5 4-16,-5 1 3 0,4-4-1 15,-3 1 2-15,-5-2-1 0,-2-1 0 16,-2 1 1-16,-2-3 1 0,-2 2 0 16,-2 0 1-16,2 4-1 0,-4 1 2 15,2 2-1-15,-7 3 1 0,3 2-2 16,2 2 0-16,-7 3-1 0,1 3-1 16,4 3-1-16,-5 5 0 0,1 1 0 0,6 1-1 15,-3 0-3-15,3 1 3 16,-2 1 1-16,4 0 1 0,4-1-1 0,0 1 1 15,0-1-1-15,2 1 0 0,4-3 1 16,6-1 0-16,-3-2-2 0,7-1 1 16,-1-2 1-16,3-4-3 0,-3-2 3 15,6-3 0-15,-3 0 1 0,5 0-1 16,0-11 0-16,-1-3 0 0,5-4 2 16,2-1-1-16,-8-4-1 0,-3 1 2 15,1-4-2-15,-9 1 1 0,-3-6 2 16,-1 1 2-16,-6-2 0 0,2 0-2 0,-2 1 0 15,-2 3-1-15,-4 6 4 0,1 5-1 16,1 5-2-16,0 5 4 0,-2 0-4 16,0 3-1-16,0 4-1 0,1 0-1 15,1 7-1-15,-2 3-1 16,0 6-1-16,0 0 0 0,-1 0 2 0,3 0 0 16,2 1 1-16,0-1-1 0,2-2 1 0,0 0 0 15,0-2-1-15,2 3 1 0,9 1-1 16,3-1 1-16,-6 1-1 0,9-3 0 15,-3 2 1-15,5-1 1 16,-5 0-1-16,1-3 0 0,1 0 0 0,-9-1 0 16,3-4 0-16,-2 0 0 15,-4-1 0-15,1 0 0 0,-5 1 0 16,0-2 1-16,0 2-1 0,-5 0 1 0,-3-1 2 16,-6-1-2-16,3-1-1 0,-9 1-1 15,-1-2-7-15,-4 0-12 0,-2-1-24 16,-4-1-25-16,4-1-30 0,5-3-80 15,1 1-111-15</inkml:trace>
  <inkml:trace contextRef="#ctx0" brushRef="#br0" timeOffset="42134.81">14532 12937 279 0,'0'0'138'0,"0"0"-85"16,0 0 6-1,2-55-1-15,-2 47-14 0,2 2-15 0,-2 3-6 0,0 0-4 16,0 3-4-16,0-1 11 0,0 1-21 16,2 0-2-16,-2 3-3 0,4 5-1 15,0 4 1-15,-2 5 1 0,3 5-1 16,-1 6 1-16,-4 5-1 0,0 4 1 16,2 1 0-16,0 0-1 0,2-3 1 15,2 0-1 1,2-3-2-16,7-5 2 0,-5-4-11 0,9-4-17 0,-5-5 10 15,5-2-17-15,-5-5-9 0,9-4-15 0,-8-3-10 16,7-1-12-16,-7-5-21 0,1-2-49 16</inkml:trace>
  <inkml:trace contextRef="#ctx0" brushRef="#br0" timeOffset="42324.23">14557 13094 297 0,'0'0'100'0,"0"0"-54"0,0 0 3 15,0 0 12-15,0 0-14 16,0 0-27-16,0 0-13 0,0 0-6 0,0 0 0 0,-17-28 2 16,40 21-2-16,-2 1 2 15,5-3-3-15,5-4 2 16,5 0-2-16,-1-2 1 0,2-1-1 0,-4-3-2 0,-4 2-41 16,-2-1-26-16,-2-1-41 0,-13 3-43 15,0 2-96-15</inkml:trace>
  <inkml:trace contextRef="#ctx0" brushRef="#br0" timeOffset="43300.27">14877 12827 308 0,'0'0'66'16,"0"0"2"-16,0 0 5 0,0 0 0 16,0 0-24-16,0 0-9 0,0 0-1 0,0 0-16 15,0 0-17-15,-23-19-6 16,23 28 0-16,7 2 0 0,-1 1 0 0,-4 3 1 16,4 0 0-16,0 5 0 15,0 1 0-15,1 2 1 0,-3 4-1 0,-2-1 0 16,-2 1 1-16,0-1-2 0,0-5 0 31,0-2 0-31,0-5-6 0,0-2-13 0,0-6 3 0,0-1-5 16,0-2-1-16,0-2-2 0,0 1 10 0,0-2 6 15,2-1 5-15,-2-4 2 0,0-3 1 16,2-1 6-16,0-7 0 0,0-2 5 16,0-1 3-16,0-5 1 0,2 3-2 0,0 0-1 15,3 4-2 1,-1 6-3-16,-4 3-1 0,2 3-1 0,4 5-2 0,3 0 1 31,-3 0-3-31,4 5 0 0,7 6 0 0,-3 1-1 0,3 4 1 0,-2 2 0 31,-1-1 0-31,-1 2 0 0,-1-1-1 0,-1-2 1 0,3-2-2 0,-6-3 1 16,1 0-1-16,5-2-5 0,-5-4-9 31,7-1-9-31,-1-4-1 0,8 0 0 16,1 0 1-16,1-6 5 0,2-3 3 15,-2-2-38-15,2-4 51 0,-2-4 3 16,-4-3 0-16,-9-4 1 0,-4 4 0 0,-1-3 5 16,-9 3 13-16,-2 0 16 15,-9-1 6-15,1 5-6 0,-7 2-5 0,3 4 1 16,0 6-3-16,-3 1-2 0,7 3-3 16,-5 2-15-16,7 0-4 0,2 6-2 15,-5 4-2-15,3 7-1 0,0 0 1 16,4 2-1-16,0 3 0 0,-1-2 1 15,1 2 0-15,0-1 0 0,4-4-1 0,0 1 0 16,0-5-2-16,0-1-4 0,4-2 2 16,2-4 0-16,1 0-2 0,-3-3 1 15,2-1 1-15,4-2-7 16,3-1 10-16,-3-5 2 0,9-5 0 0,-9-4 1 16,7-2-1-16,-5-1 0 0,-2-3 1 15,3 0-1-15,-9 1 1 0,-2-2 0 16,-2 0 1-16,0 5-2 0,-2 2 2 15,0 7 0-15,2 3 3 0,0 2 1 16,-2 1 1-16,2 2-4 0,0 6-3 16,0 6-3-16,0 8-2 0,0 3 5 15,0 2 0-15,4 2 0 0,2-1 0 16,2-2 0-16,3-3 0 0,1-1 0 16,3-4-1-16,3-1 1 0,-3-4-1 0,5-3 1 15,3-3 0-15,-4-5 1 16,5-1-1-16,-1-7 0 0,-4-4 2 0,6-2 0 15,-5-6 3-15,-5-2 3 0,1-1 2 16,-5-4-3-16,-7 1 1 0,-2-5 0 16,-2-2 1-16,0 1-2 0,0-2-1 15,-4 0-1-15,0 3 3 0,-5 5 3 16,3 7 3-16,4 3 1 0,-2 7-9 16,2 3 0-16,0 5 1 0,0 1-4 15,2 0-2-15,-2 4-1 0,2 7-1 16,-5 6-3-16,3 3 3 0,-2 5 0 0,2 2 1 15,-2 2 0-15,4-1 0 16,0-1-2-16,4-2 0 0,4-1-2 0,-1-3 1 16,-1-3-2-16,6-3-1 15,-1-3-7-15,-5-1-8 0,0-3-12 0,0-2-18 16,-2-1-13-16,-4-4-29 0,0-1-39 16,-6 0-58-16</inkml:trace>
  <inkml:trace contextRef="#ctx0" brushRef="#br0" timeOffset="43456.82">15586 12941 165 0,'0'0'340'0,"0"0"-286"0,0 0-13 15,0 0-19-15,0 0-4 0,0 0-4 0,0 0 1 16,31-44-3-16,-12 38-4 0,8-2-4 16,4 2-4-16,2 0 1 0,0-1-1 15,-4 1-16-15,4-2-50 0,-6-2-77 16,-7 0-185-16</inkml:trace>
  <inkml:trace contextRef="#ctx0" brushRef="#br0" timeOffset="44772.71">16403 12809 343 0,'0'0'40'15,"0"0"8"-15,0 0 8 0,0 0-6 16,-40-51-10-16,34 44-9 0,4 1-3 15,-6-1 2-15,0 3 4 0,-1 1 0 0,5 1-5 16,0 1-7-16,-2 1-4 16,-5-2-11-16,3 2-4 0,2 0-2 15,0 4 0-15,-2 4-1 0,-5 2-1 16,7 3 0-16,-2 2 0 0,-5 4 0 16,5 1 0-16,2 2 1 0,-3 2-1 15,1 2 1-15,2 1 0 0,2 0 0 16,4 0 0-16,0-5-2 0,0-2-4 0,4-4 1 15,6-1-1-15,-1-3-2 16,-3-1 0-16,4 0-13 0,3-7 15 0,1 0 5 16,1-4-2-16,-1 0-1 0,-2-5 4 15,5-4 0-15,-5-4 0 0,3-5 2 16,-5-4-1-16,0-1 2 0,1-2-1 16,-5-2 2-16,-2 1-2 0,-4 1 1 15,-2 2 2-15,2 1 0 0,-2 6-1 0,2 5 8 16,0 3-2-16,-2 5-7 0,2 3 1 15,0 0-2-15,0 0-2 0,0 7-1 16,0 8-2-16,2 4 1 0,2 5 1 16,-2 1 1-16,4-1 0 0,3 0 0 15,1-3-1-15,-2-1 0 16,3-2-2-16,5-6 1 0,-6 1 1 16,9-2 1-16,-4-1 0 0,1-2-1 15,1-3 1-15,-3-2-1 0,-1-3 1 16,-3 0 0-16,4-7 0 0,-3-4 1 0,-1-3-1 15,2-4 1-15,-3-2 2 0,-5-2-2 16,0-3-1-16,-4-1 2 0,0-1-2 16,0-1 0-16,-4-3 0 0,-4-2 0 15,-1 0 1-15,1 0-1 0,2 3 1 16,2 4-1-16,0 5 1 0,1 4-1 0,1 7 1 16,2 3-1-16,0 3 2 0,0 3-2 15,0 0-1-15,0 1 0 0,5 0-1 16,1 3-2-16,4 3 1 0,9 1 2 15,-7 4 1-15,9 2 0 16,-5 0-1-16,3 4 2 0,-5 0-1 0,3 0 0 0,-9 0 0 16,0-1 0-16,-3 1-1 0,-1-2 1 15,-4 2 0-15,0 4 0 0,-4-2 0 16,-5 6 0-16,3-3 0 0,0-1-1 16,2 1 1-16,-5-4 0 0,5-1 0 15,0 0 0-15,4-5 0 0,0 1 0 16,0-6-1-16,2 3 1 0,4-4 0 15,1 0-1-15,-1-2 1 16,2-4 0-16,5 0 0 0,-1-4 0 0,4-8 1 16,7-4 1-1,4-8 5-15,-2-2-2 0,0-2-4 0,4-4 1 0,2 0-1 0,-2-5-1 16,-3-1-1-16,1 3 1 16,-10-3 0-16,1 4 0 0,-5 9 1 0,-11 2 0 15,0 6 3 1,-2 6 3-16,-2 1 6 0,-2 5 6 15,-2 3-4-15,-7 4-9 0,1 7-3 0,-1 8-3 0,-3 5-3 0,3 4 3 16,1 3 0-16,0-2-1 16,3-2 1-16,3-2 0 0,0-4 0 15,2-2 0-15,2 1 0 0,4-4-1 0,-2 2 1 16,4-3 0-16,4 1-1 16,-2-3 0-1,5 0 0-15,5-1 0 0,-1-4 1 0,3-2 0 0,1-1-1 0,2-3 1 16,-3 2-1-1,-1-2-1-15,-1-2-15 0,-3-1-13 0,-5-2-9 0,-2-2-11 32,-6 0-7-32,0 0-12 0,-6 1-57 15,0-1-102-15</inkml:trace>
  <inkml:trace contextRef="#ctx0" brushRef="#br0" timeOffset="45757.34">16219 13279 285 0,'0'0'39'16,"0"0"0"-16,0 0-2 16,0 0 20-16,-13-56-7 0,7 51-6 0,2-1-1 15,2 1-10-15,0 0-4 16,0 0 1-16,2 1-1 0,-2 1-2 0,2 1-4 16,0 1-4-16,0 1-5 0,0 0-5 15,0 0-5-15,-2 0-2 16,2 0-2-16,0 2 0 0,0-1 1 0,0 1-1 15,0 2 0-15,4 4-1 0,-4-1 1 16,2 6 0-16,-2 4 1 0,4 3-1 16,-4 5 1-16,0-2 0 0,0 2-1 15,0 1 0-15,2-2 0 0,0-4 0 0,2-2 0 16,-2-2 0-16,2-4 0 16,0-5 0-16,-1 0 0 0,-1-3 1 15,-2-2-1-15,0 1-1 0,2-3 1 0,-2 0 1 16,2-1 0-16,-2-3 0 0,0-2 1 15,0-3 2-15,0-1 0 0,-4-2 1 16,-1-1-2-16,-7-4 1 0,2 2-3 16,-5 2-1-16,1 2 2 0,-5 2-2 15,-1 3 1-15,-3 2-1 0,0 4 0 16,2 0-1-16,-1 5 0 0,7 5 0 0,-3 0-3 16,9 4 1-16,1 1-3 15,2-1-1-15,0 0-1 0,4-1 2 16,2-1 3-16,0 2 1 0,8-1 0 15,4 0 0-15,-3-1 1 0,11 0-1 0,-3-1 1 16,5-4 1-16,5-1-1 0,-2-2 0 16,4-3 1-16,4-1 0 0,0-1 1 15,0-4-1-15,-2 0 0 0,-4-4 1 16,0 4-1-16,-4-1 1 0,-9-4 0 16,5 2 0-16,-9-3 0 0,1-2 1 15,-1-1-1-15,-4-1 2 0,-2-1 6 0,-2-2 4 16,0 2-4-16,0-2 0 15,-2 1 2-15,0 4 1 0,0 2-1 0,0 4-3 16,0 4-1-16,-2 0 0 16,2 3-3-16,0 0-3 0,0 0 0 0,2 4-1 15,-2 4 0-15,0 7-2 0,0 3 1 16,0 2 1-16,0 1 0 16,5 1 0-16,-3-1-1 0,6 2 1 15,-4-2 0-15,0-4 1 0,0 0-1 0,-2-6 0 16,2-1 0-16,-1-5 0 0,1 0-8 15,0-4-10-15,0 1-11 0,-4-2-9 16,0-3-25-16,0-5-8 0,0-8 4 16,0-5-56-16,-6 2-79 0</inkml:trace>
  <inkml:trace contextRef="#ctx0" brushRef="#br0" timeOffset="46245.37">16401 13240 412 0,'0'0'59'0,"0"0"-2"16,0 0-11-16,0 0-4 0,0 0-25 15,0 0-10-15,0 0-4 0,-5-27-1 0,22 30 0 16,-7 0-1-16,3 2-1 0,5-1 0 31,-5 1 0-31,5 1-4 0,-5-1-18 0,7 4-11 0,-3-1-17 0,4 1-12 16,1 0-1-16,-3-2 2 0,6-3 9 16,2-2 10-16,-7-2 34 15,3 0 8-15,2-5 11 0,-7 1 24 0,3-2 11 16,0-2 23-16,-9 3-5 0,-2-4-1 15,1 3 0 1,-7-2-10-16,-2 1-2 0,-2 3 3 0,0-3-10 0,0 2-17 16,-4 2-5-16,-2-2-2 0,-5 5-8 15,3 0-6-15,-2 2-5 0,-7 7 0 16,9 2-1-16,-9 3-2 0,5 4 2 16,2-1-2-16,-5 2 2 0,7-1 0 15,0 0-1-15,-1-2 1 0,3 0 1 16,4 1-1-16,2-2 0 15,0-3-2-15,0-2 2 0,4 1 0 16,5 0-2-16,-1-4 2 0,2 1-2 16,7 2 2-16,-3-2 0 0,3 3 1 0,-5-2-1 0,-2-1 0 15,1 1 0-15,-7-3 0 0,-2-1 0 16,-2-1 0-16,0-1 0 0,-2 3-2 16,-6-2-1-16,-5 3-6 15,1-2 1-15,-5-1-3 0,5 1-4 0,-7-3-4 16,7-1-13-16,2-1-14 0,-5 0-8 0,5-4 2 15,4-1-13-15,-5-1-20 16,5-1-19-16,2-3-44 16,0 2-67-16</inkml:trace>
  <inkml:trace contextRef="#ctx0" brushRef="#br0" timeOffset="46497.98">16808 13146 116 0,'0'0'391'0,"0"0"-321"15,0 0-20-15,0 0 2 0,0 0-7 16,0 0-21-16,0 0-9 0,0 0 1 16,0 0 6-1,35 15-6-15,-27 3-6 0,0 4-1 0,1 0-3 0,1 1-2 0,-2 0 0 16,1 1-2-16,1 5-1 0,-2 0 1 16,-2 3-1-16,1-3-1 0,-5-1 0 15,2-2 0 1,-2-4-17-16,2-3-8 0,-2-4-15 0,0-5-17 0,-2-4-8 15,0-5-13 1,0-1-44-16,-2 0-25 0,-4-4-102 0</inkml:trace>
  <inkml:trace contextRef="#ctx0" brushRef="#br0" timeOffset="46655.73">16851 13406 307 0,'0'0'67'0,"0"0"-2"15,0 0-12-15,0 0-16 0,0 0-16 0,0 0 0 31,33-59-3-31,-8 48-1 0,4-3-2 16,10 1-2-16,1 1-6 0,3 2-5 16,4-1-1-16,-5-1-1 0,-3 3-11 15,-4-2-51-15,-2 3-44 0,-8-3-40 0,-4 1-124 16</inkml:trace>
  <inkml:trace contextRef="#ctx0" brushRef="#br0" timeOffset="47082.73">17341 13180 308 0,'0'0'143'15,"0"0"-82"-15,0 0 9 0,0 0-1 16,-58-30-12-16,50 27-16 0,0 1-12 16,-3 2-9-16,7 0-6 0,0 0-6 15,-4 0-3-15,-5 6-5 0,5 2 0 16,-2 2 0-16,-7 5 0 0,7 3-2 16,-5 3 1-16,1 3 1 0,6-3 0 0,-3 2-1 15,3 0 0-15,6-4 0 0,2 0-5 16,0-5-4-16,0 0 1 15,6-3-4-15,2-5 3 0,-1 0 1 0,-1-3 3 16,2 0 1-16,3-2 3 16,1-1 1-16,-4 0 0 0,5-1 1 0,-1-5 0 15,-2-1 0-15,7-9 0 0,-9 0 1 16,2-4 0-16,5-1 1 0,-9 1-1 16,2-3 1-16,3-2 3 0,-5 3-1 15,2 0 2-15,-6 3 0 0,2 6 1 16,-2 5 8-16,-2 3-4 0,0 3-8 15,0 2 0-15,0 0-2 0,3 9-1 0,-3 5 0 16,4 4-1-16,-4 4 1 16,0 0 0-16,4 1 0 0,-4 0-1 0,2-2 2 15,6 0-2-15,-4-4-5 0,2-2-3 16,1-3-8-16,3-4-2 0,0-3-1 16,-1-2-11-16,3-3-7 0,0-3-2 15,-1-7-1-15,7-3-29 0,-1-4-32 16,4-3-17-16,-9 1-56 0</inkml:trace>
  <inkml:trace contextRef="#ctx0" brushRef="#br0" timeOffset="47538.61">17535 13186 269 0,'0'0'111'0,"-14"-50"-31"15,10 32-1-15,2 0-28 0,0 4-5 16,2 1-10-16,-2 5-10 0,2 0-7 0,0 4-3 16,0-2-2-16,2 3-2 0,-2 2-7 15,6 1 0-15,0 0 1 0,9 3-2 16,-3 4 0-16,4 4 2 0,1 5 0 15,-3 0 0-15,-1 1-2 0,-3 2-1 16,1-3-1-16,-3 2-1 0,-4-2 0 16,-4 1 1-16,2-1-2 0,-2-2 0 15,0-1-3-15,0-2-2 0,0 0-4 16,0-5-6-16,-2-2 1 0,2-2 5 0,0-2 0 16,0 0 6-16,0 0 3 15,-4-4 2-15,0 0 0 0,-3-2-1 16,-1-3 1-16,6 2 0 0,-4-3 1 0,4 1 2 15,2-4 4 1,-4 0 1-16,4-4 0 0,0 0-1 0,0-3-1 0,0 1-3 16,4-3-1-16,2 7-1 15,-2 2 0-15,7 4-1 0,-5 5 0 16,2 1-1-16,0 1 1 0,7 2-1 0,-3-1 1 0,5 7 0 16,-3 0 0-16,3 3 1 0,-3 2 1 15,-1-1-1-15,3 6-2 16,-3-3 0-16,-3 2 0 0,0 2-1 0,-4-3-1 15,3-1 1-15,-7 1 1 16,4-3-1-16,-6-1 0 0,0-2-10 0,0-1-9 16,-6-1-20-16,4-1-19 0,-7 0-20 15,7-5-33-15,-4 0-67 0,4 0-163 16</inkml:trace>
  <inkml:trace contextRef="#ctx0" brushRef="#br0" timeOffset="48170.24">18350 12908 189 0,'0'0'399'15,"0"0"-371"1,0 0-2-16,0 0 7 0,0 0-9 0,0 0-17 0,0 0-2 16,-52-3 1-16,40 7-3 0,-3 4 0 15,-1 6-2-15,-3 1-1 0,-2 3 0 16,3 1 2-16,-3 1-2 0,1 0 0 15,5 3 0-15,1-4 0 0,-1 3 0 0,7-1-2 16,0-1 2-16,-1 0 0 16,7-5-1-16,0 1 0 15,0-3 0-15,2-2-1 0,2 0 0 0,2-3 1 16,5-1 0-16,-3-3-1 0,2-3 2 0,4 1-1 16,5-2 1-16,4-3 0 0,1-2 1 15,5-7 2-15,2 1 3 0,2-6-1 16,0 0 0-16,-2 0-2 0,-4-3-1 15,4 4-1-15,-6-1 1 0,-3 1 1 16,-5 3 6 0,-3-4 8-16,3 3 4 0,-11-3-1 0,2 0-5 15,-6-3 0-15,0 2-5 0,-4 1-5 0,0 2-2 0,0 2 6 16,-3 3-6-16,-1 5-1 0,6 3 1 16,-4 2 0-1,2 1-1-15,-2 5-2 0,-3 6-1 0,-1 1 0 0,0 2 1 16,3-1 0-16,-3 2-1 15,6 0 2-15,-4-1-2 0,3 2 1 0,3 1 0 16,-4-2 0-16,4 3 0 0,-4-3-1 16,6 1 1-16,0-3 0 0,0-1 0 15,4-1-1-15,0-2 1 0,2 1-1 16,1-2 1-16,1 1-1 0,6 1 1 0,1-4 0 16,1-1-1-16,-3-1 1 15,7-2 1-15,-7-2-1 0,3-1 0 0,-5 0 0 31,-5 0 0-31,0 0 0 0,-2 0 0 16,-4-1-4-16,0-1-4 0,0 1-2 0,0-2-5 0,0 0-5 0,0 0-11 16,-2-1-5-16,-2 2-2 0,2-1-1 15,0 0-6-15,0 1-11 0,0-1-22 16,0 1-26-16,-2-1-61 0</inkml:trace>
  <inkml:trace contextRef="#ctx0" brushRef="#br0" timeOffset="48940.35">19342 12844 99 0,'0'0'412'0,"0"0"-378"15,0 0-26-15,0 0 13 0,0 0 18 0,0 0-14 16,0 0-2-16,2 6 0 0,-2-6-3 16,0 0-4-16,0 2-5 0,0 0-3 15,-2-1 0-15,-2 5-2 0,0-3 0 16,-2 2-1-16,-5 1 0 0,-1-1-2 15,2 2-1-15,-7-2-1 0,5 0 0 16,-7 1-1-16,4-4 1 0,-5 0-1 16,3-2 0-16,-3 0-1 0,1-2-1 15,-2-2-1-15,5 0 0 0,-1-1-1 16,5 0 2-16,2 2-1 0,1-1 1 0,3 0 1 16,4-1 1-16,0-2 0 15,0-2 0-15,0-4 3 0,2 0 0 16,-2-3 4-16,2 1 5 0,6 1-6 15,-4 2 1-15,2 3-1 0,4 1 0 0,-1 3-3 16,7 1-1-16,-4 0 1 0,5 2 0 16,1 1-1-16,7 0 0 0,-2 1-1 15,6 0 2-15,0 4 0 0,1 5-1 16,-1 0 0-16,-4 4-2 0,-4 0 1 0,-5 2-1 16,-3 2 1-16,-7-1 0 0,-4 4-1 15,-2 1 1-15,-11 1-1 0,1 4 0 16,-9 2-3-16,0 3-2 15,-5 2 2-15,-3-1 0 0,2 0 0 0,-2-2 2 16,8-5-3-16,3-5 3 0,5-5 1 16,3-5-1-16,4-4 1 0,4-2 0 15,2 1 0-15,0-5-1 0,0 0 2 16,0 0 0-16,0 0 4 16,2-5 12-16,6-2 9 0,2-2 0 0,3 2-7 15,3-2-8-15,-1 2-4 0,3 1 0 16,-1 3-3-16,1 1 1 0,-1 2-2 15,4 0 1-15,1 0 1 0,1 0 0 0,2 3-3 16,2-1 2-16,2 1-1 16,-2 1-2-16,-5-1 1 0,-1 2-2 0,-9-2 1 15,-1-2-1-15,-9 1 0 0,0-2 0 16,-2 0 1-16,0 0-1 0,-4 0-3 16,-3 0-7-16,3-2-7 0,-4-1-15 15,4 1-21-15,-6-2-47 0,1-2-45 16,-1-3-173-16</inkml:trace>
  <inkml:trace contextRef="#ctx0" brushRef="#br0" timeOffset="52635.82">12632 12877 345 0,'0'0'92'16,"0"0"-26"-16,0 0-26 0,0 0 11 0,0 0-12 15,0 0-14-15,0 0-7 16,4-13-4-16,-4 13 4 0,0 0-2 16,0 0-3-16,7 0 1 0,-5 0-5 15,0-2-1-15,-2 1 1 0,2 1 0 0,0-3-1 16,0 3-3-16,2 0 0 15,-2 0-2-15,2 1 0 0,-4 1-1 0,0-1-1 16,0 1 1-16,0-1 1 0,-2 1 1 16,0 0-1-16,-2 0 0 0,0 3-1 15,2-1 0-15,-2 2-2 0,2-2 1 16,-1-1 0-16,-1 0-2 0,4 0 1 16,0 0-1-16,0 0 1 0,7 0-1 15,-3 1-1-15,0-1 0 0,6 0 2 16,5 0-2-16,-3-2 2 0,2 1 0 15,5-2 0-15,2 0 1 0,-9-1 0 16,1-2 3-16,-3 0 1 16,-8 0 5-16,-2-3 6 0,0 1-4 0,0-2 5 0,0 0 0 15,-6 0-4-15,-3-3-6 0,-1 3-2 16,2 1-1-16,0 2 1 0,-7 2-2 16,9 0-1-16,2 1 1 0,-7 0-3 15,5 1 0-15,2 1 0 0,0 4-1 16,0 4 0-16,0-1-1 0,0 0 1 15,-3 2-1-15,3 2 2 0,0-3-1 0,2-1 0 16,2 2 1-16,0-2 0 16,0-2-2-16,0 0 0 0,2 0 1 0,2 0 0 15,5-1-1-15,-3-2 0 16,-2-1 0-16,6-1 1 0,5-1 1 0,-5-1-1 16,9-6 1-16,-7-1 0 0,0 1 2 15,1-2 2-15,-9 3 3 0,-2-1-1 16,-2-2 5-16,0 0 3 0,-2 2-2 15,-2 0-4-15,-4 1-2 0,-1 3 0 16,1 1-4-16,2 1 1 0,-7 1-2 16,-1 1-1-16,8 5 0 0,-7 5 0 15,5-1 0-15,2 0-2 0,0 3 0 16,-3-2 1-16,7 0 0 0,0 1-5 16,2-4 0-16,0 3-1 0,0-2 1 15,4 0 0-15,3-2 1 0,-3-1 2 16,0-1 1-16,4-1-1 0,2-1 1 0,1-1 2 15,-5-2 0-15,4 0-2 0,-1-3 2 16,-3-1 0-16,-4 1 2 0,0-1 0 16,-2 1 3-16,0-4-1 15,0-1 1-15,0 1 0 0,-2-5-4 16,-2 2 2-16,-5-2-2 0,1 5 1 0,0 1 1 16,4 1-1-16,0 4-2 0,-3 0 0 0,3 1 0 15,2 0-3-15,0 2 1 16,-2 4-4-16,2 3-5 0,-2 1 0 15,4 1 0-15,-2-1 6 0,0-1 3 0,2 0 1 16,0-1-1 0,0-3 2-16,0-1 0 0,0 0-1 0,0-1 1 0,0 0-4 15,2-2 3-15,0-1 1 0,2 0 0 16,2-1 5-16,2-1 3 0,3-2 1 16,-7-1 1-16,2 0 3 0,-2 0-3 15,0-4-4-15,-2 0-2 0,3-2 0 16,-5-3-1-16,0 3 0 0,0 0-2 15,-7 4-1-15,5 2-2 0,-4 4-27 16,-2 1-26-16,-11 3-62 0,1 1-176 16</inkml:trace>
  <inkml:trace contextRef="#ctx0" brushRef="#br0" timeOffset="139749.46">13122 15062 113 0,'0'0'56'0,"0"0"-27"0,0 0-1 15,0 0 8-15,0 0 5 16,0 0-6-16,0 0-3 0,0 0 3 0,-27-10-3 16,21 8-1-16,-2 1 2 0,-1 0-6 15,-1 1-2-15,-4 0-3 0,7 0 0 16,-7 0-2-16,2 0-2 0,-1 0-4 15,-3 0 2-15,5 0-4 0,-11 0-4 0,5 0-2 16,-8 1-2-16,-4 0-2 16,2 1 0-16,-4 3-1 0,-2 1 0 0,0 1 0 15,4 3 1-15,-2-3 2 0,2 3 1 16,7 1-1-16,-7-4 3 0,4 5-1 16,2-2-1-16,2 2-1 0,-5 1-2 15,5-1 0-15,2 1 1 0,-3 1-2 16,-1 1 0-16,4 1 1 0,-3 0-1 15,3 4 0 1,-6-1 1-16,7 1 3 0,-3 2 0 0,-6 1 3 0,4 2 0 16,-2 0-1-16,3-2-1 0,-3 0-2 15,2-2-1-15,5 0 0 0,-7 1 0 16,4-6-1-16,2 4 1 0,-1-2-1 0,5-1 0 16,-3 0 0-16,7-2 0 15,-3-3-1-15,4 1 0 0,1-2-1 16,5-1 1-16,-6 2-1 0,4 1-1 0,-1 2 1 15,1 0 0-15,4 1 0 0,-2-1 0 16,-4 1 1-16,4 1-1 0,-1-1 0 16,3 1 1-16,0 0-1 0,0 3 0 15,0-1-1-15,0 2 1 0,2 2 0 16,0 1-1-16,0 0 1 0,0 1 1 16,0-1-1-1,2 0 0-15,2-1 1 0,3 0 1 0,-3-1 0 0,4 0-1 16,-2-2 1-16,0 3 0 0,5-1 0 15,1 2 0-15,-6-1-2 0,9-1 1 16,-1 1 2-16,1 0-3 0,3 1 2 16,-3-2 0-16,5 1 1 0,-1 1 0 0,0-2-1 15,8 1 0-15,-9-2 2 16,5 2-2-16,4-1 1 0,2 0 0 0,-5 1-2 16,8 0 1-16,3 1 0 0,4 1 1 15,0 0 3-15,5 1-6 0,9-1-1 16,-9-2 1-16,10 1 1 0,-5-2 1 15,7 0 0-15,10 3 0 16,6 1 0-16,5-1-1 0,1 0-1 0,-1-1 2 0,4 2 0 16,-3-1-1-16,9-3 1 15,-6 0-2-15,7-2-1 0,-7-3-2 16,8 0 3-16,-6-3 0 0,3-2 0 16,1-3 2-16,0 1-1 0,4-4 1 0,0 0 1 15,0-2-2-15,0-1-1 0,6 0-6 16,0-2 6-16,13-1 0 0,3 0 0 15,-1-3 1 1,6-2 2-16,-17-4-1 0,3 1 0 0,-11 1-2 0,-9-2-2 16,5 1-1-16,-10-1 3 0,12 1 0 15,0-2 1-15,-9 1 1 0,3-2-1 16,-4 0 2-16,-1-3-2 0,-3 1-1 16,6-2-5-16,-5-2 4 0,3 1 1 15,1-2 0-15,-5 2 1 0,6 0 0 16,-7 0 1-16,3 0-1 0,5 1 2 0,-1 0 0 15,0 2-3-15,6-1-2 0,-5 2 1 16,5 1 0-16,-2 1 1 0,0 3 1 16,4-2 1-16,0 0-1 0,-2-1 1 15,10-1 1-15,4-3-3 16,-8-2 0-16,0-1-8 16,-14-1 8-16,-7-2 0 0,-3 1 0 15,-5-2 1-15,-6 2 0 0,-6-1 0 0,-9 0 0 0,-6 1 1 16,-6-1-1-16,-6 1 0 0,-4 1 0 15,-6-2 0-15,-1-1 0 0,-4-3 0 16,1 1 3-16,3-2-2 0,-3-1 1 16,5-1-1-16,-5-1 0 0,3 1-2 15,-1 1 1-15,1 1-1 16,-3 1 0-16,1 2 0 0,3-1 1 0,-3 0 0 0,3-3 0 16,-1 1 1-16,3 0-1 0,2 1 0 15,-3 2 0-15,3-3 0 16,-3 0 0-16,1 3 0 0,-2 1 0 0,-3 3-1 15,-4-1 4-15,-1 2 0 0,1 3 4 16,-4-2 3-16,-4 0 0 0,2 0 0 16,-4 0-6-16,5 0-1 0,-5 0-1 15,0-1-1 1,2 1-2-16,0-1 0 16,0 1 0-16,-2-4 0 0,0 4 1 15,0 0-1-15,0 0 0 0,0 2 0 16,0-1 0-16,0-2 1 0,0 3-2 15,0-3 2-15,-2 2 0 0,0-2 0 0,-3 1-1 16,1 0 0-16,0-2 1 16,-2 3 0-16,-2 3-1 0,4 0 0 0,-1 1 0 15,-1-1 2-15,2 1-1 0,-2-2 0 16,2 2-1-16,-2-1 1 0,-3-3 2 16,3 1-3-16,-2 0 0 0,-2 0 0 15,-3 1 0-15,3 1 0 0,-5 0 0 16,1 2 0-16,-3-2 0 0,-1 1 0 15,-3-1 0-15,2 0 0 0,-1 0 0 16,-3-2 0-16,0 0 0 0,1 2 0 0,1 1 0 16,0-1 0-16,1 0 0 0,-1 1 0 15,2 2 0-15,-3-1 0 0,-3-1 0 16,4 1 0-16,-6-1 0 0,-2-1 0 16,-4-1 0-16,0 2 0 0,-2-2 0 15,0 5 0-15,-4 0 0 0,-5-1 0 16,5 2 0-16,-7 2 0 0,3-1 0 15,-7 1 0-15,9-1 0 0,-7 2 0 16,5-1 0-16,2 0 0 0,-1 2 0 16,1-1 0-16,8 2 0 0,-2 1 0 0,4-1 0 15,-2 0 0-15,0-1 0 0,2 1 0 16,-5 0 0-16,3-3 0 0,0 0 0 16,0 0 0-16,0-1 0 0,-2 2 0 15,-4-2 0-15,2 1 0 0,-3 1 0 16,-7-2 0-16,3 2 0 0,-7-2 0 15,3 0 0-15,1 0 0 0,-5-2 0 16,4 0 0-16,-3 0 0 0,3-1 0 16,3 1 0-16,1-2 0 0,3 0 0 15,-5 2 0-15,7-1 0 0,-2 0 0 16,-3-1 0-16,3 1 0 0,2 0 0 16,0 1 0-16,-3-1 0 0,-1 1 0 0,1-2 0 15,-1 1 0-15,-9 0 0 0,9-1 0 16,-9 2 0-16,5-2 0 15,-5 2 0-15,4-2 0 0,-5 1 0 0,7 1 0 16,-5 1 0-16,5 1 0 0,-6 0 0 16,7 0 0-16,-5 0 0 0,3 0 0 15,1 1 0-15,-3-1 0 0,3 1 0 16,-3 2 0-16,3-3 0 0,-3 1 0 16,1 2 0-16,3 0 0 0,-5 2 0 15,2-1 0-15,-3 0 0 0,3 0 0 0,-4 1 0 16,5 1 0-16,-5-1 0 0,3 0 0 15,-5 1 0-15,0 1 0 0,2-1 0 16,-3 0 0-16,-1 2 0 16,0 0 0-16,-2 2 0 0,-6-2 0 15,8 0 0-15,5 2 0 0,-3-2 0 0,10-2 0 16,-3 1 0-16,3-1 0 0,7 1 0 16,0 1 0-16,-4 0 0 0,-3 0 0 15,1 0 0-15,-1 1 0 0,-3-1 0 16,4 0 0-16,-7 1 0 0,2 2 0 15,-7 1 0-15,-1 2 0 0,-6 1 0 16,-9 3 0-16,-3 1 0 0,0 4 0 16,3 2 0-16,3 3 0 0,0 5 0 15,-2-1 0-15,-5 1 0 0,5 2 0 16,2 2 0-16,2-2 0 0,6-1 0 0,8-3 0 16,4-2 0-16,9-2 0 0,0-2 0 15,2 0 0-15,-1-5 0 0,1 3 0 16,-2-3 0-16,0-1-10 0,-3 2-16 15,3-2-11-15,-2-4-12 0,-3-2-34 16,5-7-74-16,4-2-107 0</inkml:trace>
  <inkml:trace contextRef="#ctx0" brushRef="#br0" timeOffset="142004.1">19660 15749 257 0,'0'0'30'0,"0"0"20"16,0 0-16-16,0 0 7 0,0 0-4 16,0 0-2-16,0 0 0 0,0 0-2 15,-49 13 4-15,49-13 1 0,0 0-13 16,0 0-3-16,0-1-1 0,0-1-2 0,0 1-3 16,0-1-6-16,0 1-1 0,6-3-1 15,0-1-2-15,0-2-1 0,7 0-2 16,3 0-1-16,3-1 0 0,2-1 0 15,8 3-2-15,-3 1 1 0,1 1-1 16,-2 4 0-16,-6 0 0 0,-7 2 1 16,-6 3-1-16,-2 2 1 0,-2 4 2 15,-8 4 6-15,-4 6-3 0,-2 5 0 16,-11 2-2-16,0 4-1 0,-2-2-2 16,0 0-1-16,3-2 1 0,3-4-1 0,3-4 0 15,5-5 1-15,5-5-1 0,4-5 0 16,2-4 0-16,0-1-1 0,0 0 0 15,0 0 1-15,0 0 0 0,6 1 0 16,0-1 1-16,7 0 1 16,3 0 2-16,3 1 2 0,2 0 2 0,3 4-2 15,-1 3 0-15,-2 0-2 0,-1 3 5 16,-5-1 0-16,-1 1-4 0,-3 1 2 16,-5-1 3-16,-2 0-1 0,-2-2 4 15,-2-1 0-15,-6 3-5 0,-2-1-1 16,-13 3-1-16,-4 2-2 15,-4 3-3-15,-8 1-1 0,-4-2-10 0,-7 1-16 16,1-2-14-16,-1 0-26 0,1 0-40 0,11-7-40 16,5-2-152-16</inkml:trace>
  <inkml:trace contextRef="#ctx0" brushRef="#br0" timeOffset="143624.72">13800 15027 300 0,'0'0'71'0,"0"0"-12"15,0 0-12-15,0 0 15 0,0-50-7 16,0 48-17-16,0 0-6 0,0 1-3 16,0 1-2-16,0 0-6 0,0 0-3 15,0 0-7 1,0 3-6-16,2 7-3 0,0 7-1 0,2 3 0 0,0 6 1 16,5 3 1-16,1 3 0 0,0 2 0 0,-3 0-1 15,7 2-2-15,-4 1 0 16,-1-3 2-1,5-4-2-15,-1-6 0 0,-5-4 0 0,6-6 1 16,-3-6-1-16,1-3 0 0,5-5 0 16,-1-5 1-16,5-9 0 0,4-8 4 0,-3-6 9 15,1-6 5 1,6-4-2-16,-8-5-7 0,-3-3-5 16,3-1 0-16,-13 1-1 0,3 6-4 15,-7 10-1-15,2 5 1 0,-4 10 0 0,-2 8 1 16,0 4-1-16,0 3 0 15,0 0 0-15,-4 0-7 0,0 5-22 16,4 3-24-16,0 6-29 0,4 0-15 0,4 5-71 16,-2-2-77-16</inkml:trace>
  <inkml:trace contextRef="#ctx0" brushRef="#br0" timeOffset="144367.22">14602 15050 492 0,'0'0'89'0,"0"0"-20"0,0 0-13 16,0 0-3-16,0 0-25 0,0 0-11 0,0 0-6 16,0 0-4-16,0 0 0 15,-6-39-5-15,8 39 1 0,-2 0-3 16,6 1 0-16,-4 1 0 0,4 0 0 16,5-1 0-16,-1-1 0 0,0 0 1 0,9 0-1 15,-7-3 0-15,7 0 0 0,-9 0 0 16,1-1 0-16,-3 2 0 0,-2-3 0 15,-4-2 1-15,-2-1-1 0,-2-4 2 16,-4-1 0-16,-8-2-1 0,3 2 0 16,-14 0 0-16,5 1-1 0,-1 6-1 15,-4 2 1-15,5 3 0 0,3 1-1 16,-4 7 1-16,9 2 0 0,-5 5 0 16,3 6-1-16,0 5 0 0,-1 2-1 0,9 5 0 15,-2-1 0-15,3 2 0 0,5 2-3 16,3-4 2-16,7-2 0 0,-2-4 1 15,9-6 1-15,-1-4-1 0,9-3 2 16,4-5-1-16,4-2 0 0,0-5 0 16,0-1 1-16,-2-8 1 0,-4-5-1 15,-4-2 0-15,0-7 1 0,-3-3-1 0,-5-4 0 16,-1-1 0-16,-1 0 0 0,-9-3 0 16,0-1 1-16,-4-1-1 15,2-2 0-15,-2 4 1 0,0 0-1 16,-2 7 1-16,0 6-1 0,2 6 0 0,0 7-1 15,0 2 1-15,0 4 3 16,-2 0-2-16,2 0-1 0,0 2 0 16,0-1-1-16,2 1 0 0,2 0 0 0,2 0 0 15,6-2 1-15,-1-2 0 0,7 4 1 16,1 0-1-16,4 0 0 16,-3 3 0-16,-1 4 0 0,0 1 1 0,-7 5-1 0,-8 0 0 15,4 3 1-15,-6 6-1 16,-2 0 1-16,-4 1 0 0,-4 2 0 15,2 1 0-15,-9 3-1 0,3-1-1 0,6 4 1 16,-7 0 0-16,5 1 0 0,2 3 0 16,4-4 0-16,0-4-1 0,0-5 1 15,2-2 0-15,0-5 1 0,4-4-1 16,0-1 0-16,4-2 0 0,5-4 0 16,-3 2 0-16,4-4 0 0,5-2 0 15,4-1 1-15,-5-4-1 0,7-10 0 0,2-4-2 16,-6-6-19-16,-1-3-16 0,3-4-22 15,-10-2-25-15,1-3-52 0,-4 2-111 16</inkml:trace>
  <inkml:trace contextRef="#ctx0" brushRef="#br0" timeOffset="144982.49">15259 14786 439 0,'0'0'161'15,"0"0"-111"-15,0 0-9 0,0 0 12 0,0 0-19 16,0 0-23-16,0 0-7 0,7-5 1 15,-3 17 7-15,2 3 3 0,2 3-3 16,-2 3-1-16,3 2 1 0,-5 7-3 16,4-2-3-16,2 4-3 0,-1-1-2 0,-5 3 0 15,-2 0-1-15,2 1 0 0,0 0-4 16,-4-5-14-16,0-3-6 16,2-5-16-16,-2-4-24 0,4-3-10 0,-4-6-11 15,0-4-30-15,0-1-6 0,0-4-16 16,0-1 84-16,-4-4 53 0,0-1 6 15,-4-1 35 1,2-4 40-16,-11-2-6 0,5-1-6 16,1-3-2-16,-5-3-6 0,8-2-12 0,-3 2-3 0,3 2-16 0,6 2-3 15,0 5 2-15,2 2-8 0,0 2-5 16,4 3-6 0,2-3 1-16,2 1-3 0,1 0-3 0,7 0-1 0,1-1 0 15,10-1-1-15,2 1-1 0,6 3 0 16,2 1 1-16,-2-1 0 0,4 2 2 15,-6 2 2-15,1 0-1 16,-8 3-2-16,-1 3-2 0,-14 1 0 0,-1 3-1 16,-4 2-1-16,-4 3 1 0,-4 4 0 15,-8 2-1-15,-1 3-5 0,-7 1-4 16,5-4 1-16,-1-5-12 0,-1-2-18 16,9-4-19-16,2-4-7 0,0-6 0 0,0 0-4 15,4-1 16-15,0-5 19 16,0-1-13-16,0-10 11 0,4-4 32 0,4-5-4 15,-2-5-5-15,3-4 8 0,1-1 4 16,-2-1 2-16,-4 5 11 0,-1 6 26 16,-1 6 25-16,-2 6 6 0,0 6-10 15,0 5-11 1,-2 0-11-16,2 2-5 0,-3 0-10 0,3 1-12 0,0 0-8 16,0 0-3-1,5 0-1-15,3 5-1 0,2 2-4 0,-2 2-10 0,5 1-10 0,3 3-17 16,-1-1-29-1,6 1-36-15,-1-3-24 0,-5-2-129 0</inkml:trace>
  <inkml:trace contextRef="#ctx0" brushRef="#br0" timeOffset="145723.94">15973 14972 528 0,'0'0'95'0,"0"0"-38"0,-15-58-6 31,11 38 7-31,0 3-18 0,-4 6-17 0,3 1-6 15,1 4-5-15,0 6-5 0,0 0-1 16,0 0-1-16,-4 3-1 0,-1 7 0 16,3 5-4-16,0 7-1 0,-2 5 0 15,-3 3-1-15,3 3-1 0,4-1-1 16,0 0 0-16,0-3-1 0,4-4 2 16,0-2-1-16,2-3 1 15,4-5 1-15,2 0 0 0,7-5-1 0,-1 1 0 16,7-1-3-16,-3-3-1 0,7-4-7 15,0-3-3-15,0 0 16 0,-6 0 1 16,1-9-2-16,-5-3-1 0,3-1 3 0,-5-6 0 16,1 0 1-16,-1-3-1 0,-7-2 1 15,-4-1 0-15,-2-2 0 0,0 2 0 16,-2 2 0-16,-2 3 1 0,2 8 0 16,-3 1 1-16,1 7 4 15,2 2-2-15,0 2-3 0,2 3 0 0,-4 5-2 16,2 5 0-16,4 5-2 0,-2 3 0 15,0 2 1-15,0-1 1 16,4 1-1-16,4-1 1 0,-1-2-1 0,3-2 1 16,4 1-1-16,-3-5 1 0,5-2 0 15,-1-2-2-15,3-3 1 0,1-3-1 16,-5-3-2-16,-1-1 3 0,-5-2 1 0,5-5 0 16,-5-3 1-16,2-6 0 0,0-3 5 15,7-7 3-15,-7-6-4 0,7-6-1 16,-5-1 0-16,7-3-3 15,-7-2 0-15,-1 3 0 0,1 5 0 0,-6 3 1 16,-6 9-2-16,2 7 3 0,-2 7-1 16,0 6 0-16,-2 1 2 0,-2 3 2 15,0 0-1-15,-6 7-4 0,1 9-1 16,-1 6-3-16,-7 7-5 0,5 3 1 16,0 2 4-16,-3 1 3 0,9-3 0 15,0 0-1-15,4-4 0 0,2-4 1 0,0-5-1 16,8-2-1-16,4-2 1 0,7-2 1 15,0-4-1-15,7 3 1 16,5-4 0-16,5-1 1 0,1 0-1 0,-4-3 1 16,-4 1 0-16,-6-1 4 0,-11-1-1 15,-4 0-1-15,-4-2-2 16,-2 4 1-16,-2-1-2 0,-6 2 3 0,-6 4-1 16,-1-3-2-16,-9 2 0 0,3 0-9 15,-6 0-13-15,-4-1-25 0,-4-1-40 16,-4 1-20-16,-4 0-81 0,-1-1-154 0</inkml:trace>
  <inkml:trace contextRef="#ctx0" brushRef="#br0" timeOffset="146399.26">14005 15713 398 0,'0'0'65'16,"0"0"-8"-16,2-51 3 0,-2 40-21 16,2 8-12-16,0 0-4 0,-2 3 1 0,0 0-9 15,0 0 3-15,-2 6-3 0,0 5-3 16,-6 6-6-16,-5 6-5 0,1 4 1 16,3 6-2-16,-5 5 1 0,4 3-1 15,6 5 1-15,-3-1-1 0,5-1 0 16,-2-3-1-16,4-4 1 0,10-8 0 15,-3-6 0-15,5-3 0 0,5-7 0 16,-5-4-2-16,9-3-20 16,-7-5-23-16,7-1-6 0,-7-1-28 0,3-6-26 15,-13-4-46-15</inkml:trace>
  <inkml:trace contextRef="#ctx0" brushRef="#br0" timeOffset="146571.26">13887 16007 438 0,'0'0'91'0,"0"0"-41"16,0 0-19-16,0 0-7 0,0 0-3 16,0 0-4-16,0 0 0 0,54-44-5 15,-25 22 0-15,6-4-3 0,4-3-5 16,6-1-2-16,5 2-2 0,-6 0-8 0,5 4-44 16,-10 0-35-16,1 3-57 15,-11 5-71-15</inkml:trace>
  <inkml:trace contextRef="#ctx0" brushRef="#br0" timeOffset="147440.87">14478 15612 199 0,'0'0'271'0,"0"0"-198"16,0 0-3-1,0 0-7-15,0 0-2 0,0 0-16 0,0 0-15 0,0 0-11 16,0 0-7-16,-4 7-8 16,4 18 0-16,0 7 0 0,-2 8-1 0,-4 0 0 15,-7 2-2-15,3 3 0 16,4-2-1-16,0 0-1 0,-1-6-7 0,1-5 4 15,2-3 0-15,2-6-7 0,2-6-1 0,0-7 1 32,2-4-6-32,4-2-6 0,-2-3 1 0,5-1 5 0,-3-4 10 0,0-7 4 15,6-1 3-15,1-9 3 0,-5-2-3 16,11-5 3-16,-5 0 0 0,7 3 0 16,-5 4-1-16,5 2-1 0,0 7-1 15,-1 3 0-15,1 4 1 0,-2 1-1 16,1 4 2-16,-1 2-2 0,-3 5 1 15,9 8-1-15,-8 0 0 0,4 3 1 16,-5 2-1 0,3 0 0-16,-1-2 0 0,-3-1-2 0,-1-2-2 15,5-5-2-15,1-4 1 16,-1-1-6-16,4-2-2 0,-5-3 4 0,3 0-6 0,2-4-19 0,-7-9 32 16,5-1 1-1,-6-6 1-15,1-3 0 0,-6-4 2 0,5-1 3 0,-9 0 7 16,-4-1 1-16,-2 5 8 0,0 2 4 15,-8 5-2-15,-5 6 2 0,5 4 2 16,-8 3-4-16,1 2-3 16,1 2-14-16,-1 6-3 0,5 3-2 0,-3 4 0 0,5 4-2 15,2 2 1-15,4 4-2 16,0-3 0-16,2-1-2 0,0 1 0 0,0-2-2 16,2-5 0-16,0-2 3 0,4-1-1 31,0-4-1-31,1-4 1 0,1 0-1 15,-4-2 0-15,2 0 2 0,2 0-7 16,5-6 8-16,-5-3 1 0,3-4 0 16,5-6-1-16,-8-2 2 0,5-5 0 15,-1 0 0-15,-6 0-1 0,3 0 2 16,1 3-1-16,-4 1 1 0,-4 8-1 16,2 5 4-16,-4 4 8 0,2 5-10 0,0 0 0 15,1 5 0-15,1 10-2 16,6 3 1-16,-2 8-1 0,1 6 1 0,1 1 1 15,4 5-1-15,-3-4-1 0,5-4-1 16,-3-4 1-16,1-5-1 0,3-3 1 16,-3-7 0-16,7-1 0 0,-1-4 0 15,-1-5 0-15,6-1 0 0,0-8 0 16,-5-9 1-16,3-5 0 0,2-7-1 0,-9-8 3 16,5-5 0-16,-9-3 0 0,1-4 0 15,-5-2 1-15,-6 1-3 0,-2 0-1 16,0 6 2-16,-4 9-1 0,2 9 3 15,-4 12-2-15,0 6 0 16,1 6 13-16,-1 2 1 0,4 3-9 0,-4 10-3 16,2 8-4-16,-6 4 0 0,3 6-1 0,5-1-1 15,0 1-2-15,4-3-2 16,-2-3-11-16,4 1-11 0,7-4-19 16,-5-1-19-16,0-1-19 0,-4-5-67 15,-2-3-121-15</inkml:trace>
  <inkml:trace contextRef="#ctx0" brushRef="#br0" timeOffset="147583.1">15272 15825 517 0,'0'0'118'0,"0"0"-65"16,0 0-30-16,0 0 0 0,33-51-4 16,-4 32-9-16,10 0-4 0,9 2-5 15,1 0 0-15,9 6-1 0,0 0-18 16,-6 4-57-16,-1 3-62 0,-11-1-203 0</inkml:trace>
  <inkml:trace contextRef="#ctx0" brushRef="#br0" timeOffset="148669.94">16574 15876 364 0,'0'0'79'0,"0"0"-22"15,25-52-17-15,-13 33 5 0,-3 3-14 16,-3 2-16-16,-6 2-8 0,0 3-1 15,0-2 0-15,-4 1 4 16,-2 0 9-16,-11 0-14 0,5 1-2 0,-5 0 3 16,3 2 3-16,-1-2 4 0,-4 3 1 15,5-1 1-15,-5 0 0 0,5 1-8 0,-5 4-2 16,5-1-2-16,-5 3-2 0,5 5 0 16,-5 6-1-16,5 4-3 15,-3 4-3-15,7 6-2 0,-5 0 2 16,5 1 4-16,6-1 1 0,0-4 1 0,2 2-1 15,4-1 0-15,-2-4-1 0,2 1 0 16,4-5-1-16,-2 0-6 0,7-4 3 16,5-3 4-16,-4-4 0 0,9-3 2 15,0 0-1-15,2-9 1 0,5-3 0 16,6-4 1-16,-1-4 3 0,0-5 0 16,-6 1 0-16,-1-2-2 0,-7 0 2 15,-2 2 0-15,-7-3 0 16,-6 1 5-16,0 0 4 0,-4 4-4 0,0 7-3 0,0 5 10 15,0 6-9-15,0 3-4 0,0 1 2 16,0 3-3-16,0 5-2 16,0 7 0-16,2 5-4 0,2 6 2 0,3 1 0 15,-1 0 1 1,-2-1-2-16,4-3 2 0,5-4-1 0,-3-1 1 16,4-5-2-16,3-3-2 0,4-1 1 15,-1-6-5-15,5-1-6 0,-8-2 14 0,5-7 1 16,-5-2-4-16,-5-5 2 15,-1 2 2-15,1-5 0 0,-6-2 1 0,-2-1 2 16,-4-5 3-16,2-2 2 0,-2-5-1 16,0-2-1-16,-2-1-3 0,2-3 8 15,0 2-3-15,0 3-5 16,2 7-1-16,1 8 2 0,-1 4 0 0,-2 5-3 16,2 5-1-16,0 1 2 0,0 1-2 0,4-1 0 15,2 1 0-15,-2 2-1 0,7 0 0 16,5 2 1-16,-3 5 0 0,4 2 0 15,-1 4-1 1,-1 2 1-16,-5 3-6 0,3 2-3 0,-5 0-4 16,-4 4-1-16,2 1 11 0,-4 0 2 0,1 2 0 15,-5 1 0-15,4 3 0 0,-4-3 1 0,2-1 0 16,2-2 0 0,-2-5 0-16,2-2 0 0,2-7 0 0,-2-5-1 0,1-3 0 15,1-3 0 1,0-5 1-16,9-5 9 0,-1-9 1 0,9-3-2 0,-5-7 0 15,11-4-4-15,0-3-2 0,2-6-1 16,0 1 1-16,-2-3-1 0,-2 0 2 16,-6 4-1-16,-3 9 1 0,-9 5 10 0,-3 11-2 15,-2 4-3-15,-4 4 4 0,-4 3 12 16,0 1-2-16,-5 3-10 16,1 2-6-16,-4 10-1 0,-1 2-4 0,-1 8-1 15,1 6-2 1,5 2 2-16,-4 1 0 0,6-3 0 0,6-2 0 0,0-3 0 15,4-1-2-15,10 0 1 0,1-5 0 16,9-2-1-16,3 1 0 0,4-6 1 16,4-3-4-1,3-3-19-15,-1-4-20 0,4-1-32 0,-6-9-58 0,-4-2-116 16</inkml:trace>
  <inkml:trace contextRef="#ctx0" brushRef="#br0" timeOffset="150102.29">14726 16476 277 0,'0'0'67'0,"0"0"-27"0,0 0 13 0,0 0 7 16,0 0-2-16,0 0-13 0,0 0-7 16,0 0-7-16,0 0-5 0,-23-35-4 15,21 31-8-15,-6 5-5 0,-4-1-4 16,1 4-4-16,3 1-1 15,-6 0 1-15,3 4-1 0,-3 2-1 0,-5 4 1 0,1 3 0 16,3 4-1-16,1 3 1 0,-5 1 0 16,11-1-1-16,-7-1 1 15,9-5 0-15,2 1-1 0,6-2 0 0,-2-3-1 16,4 1 1-16,2-5 1 0,3 0-1 16,-3 0 1-16,0-2-1 15,0 0 0-15,3-2 1 0,1-3-1 0,-2-1 0 16,-2-2 0-16,7-1 1 0,-1 0 0 15,-6-4 0-15,9-3 1 0,-3-8 2 16,-4 2 1-16,7-5 1 0,-5 0 0 16,-4 5 3-16,-1-5-1 0,-3 4-1 0,-2-2 2 15,0 4 7 1,0 1-3-16,-2 1-3 0,0 4-4 0,2 3-1 0,0 2-3 16,0 1-1-16,0 2 0 0,0 5-1 15,2 7-5-15,8 2-2 16,-2 8 6-16,-2-1 2 0,3-1 0 0,7 0 0 15,-5-3 0-15,5-1 0 0,1-2 0 16,3 0-1-16,-1-5 1 0,2-4-1 16,-5-3 0-16,5-4 1 0,-7 0-1 15,5-6 1-15,-1-7 1 0,-3-1 0 0,8-10 1 16,-5-10 2-16,5-4-1 0,2-4 0 16,-7-2-1-16,5-2-1 0,-10 1-1 15,3-2 0-15,-10 3 0 16,-4 0 0-16,-2 6 1 0,0 6 1 15,-2 8 9-15,0 13-1 0,0 6-1 0,-2 5 6 16,-2 2 3-16,-7 10-4 0,5 9-12 16,-10 10-2-16,3 9-1 0,-1 5 1 15,1 6-1-15,7 3-1 0,-3-7 1 16,9-3 1-16,2-8-7 0,7-8 4 16,3-7-3-16,2-5-6 0,7-3-5 15,-2-2-2-15,7-1-6 0,1-6-13 16,0-4-21-16,-4 0-23 0,1-6-45 0,-7-3-62 15</inkml:trace>
  <inkml:trace contextRef="#ctx0" brushRef="#br0" timeOffset="150267">15020 16587 595 0,'0'0'49'15,"0"0"-17"-15,0 0 5 16,0 0-12-16,0 0-6 0,0 0-10 0,0 0-1 0,0 0-2 15,16-28-4-15,9 24 0 0,0-3-2 16,8-4 0-16,6-2-15 16,3-6-38-16,9 0-43 0,-3-8-90 0</inkml:trace>
  <inkml:trace contextRef="#ctx0" brushRef="#br0" timeOffset="150575.01">15861 16247 482 0,'0'0'62'16,"0"0"-14"-16,0 0 0 0,-25-58 8 0,23 52-1 0,2 1-16 15,0 1-6-15,-2 2-1 0,2 1-8 16,0 1-11-16,0 0-7 0,0 2-3 31,2 3-3-31,4 6 0 0,5 5 0 0,-1 9 1 0,2 6-1 0,7 8 1 16,-7 5 0-16,9 6 0 0,-9 4 0 0,5 3-1 15,-5 1 0-15,5-1-1 16,-7-8-5-16,3-4-5 0,-1-5-9 0,1-5-10 16,1 0-13-16,0-8-26 15,1-10-17-15,4-8-29 16,5-9-40-16,-5-7-77 0</inkml:trace>
  <inkml:trace contextRef="#ctx0" brushRef="#br0" timeOffset="151315.21">16250 16498 104 0,'0'0'479'0,"-79"20"-438"16,54-14-12-1,9 0 11-15,10-3 9 0,6-2-20 0,0 1-15 0,0 0-10 0,0 2-4 16,6-1 0-16,4 3 3 15,7-2 1-15,-5-3 5 0,11-1 4 0,4 0-3 16,-3-2-6-16,10-4-1 16,-1-3-2-16,4 1-1 0,0-2 0 0,0-3 0 15,0-1-2 1,-1-3-3-16,-3 0 1 0,-6 4-5 0,-13-2 6 0,-2 3-3 16,-5-1 0-16,-7 0 3 0,0-2 3 15,0 2 0-15,-7 2 1 0,-3 0 1 16,-2 4 0-16,-1 2 0 0,-5 2 0 15,3 3 2-15,-6 1-1 0,5 5-2 0,-5 5-1 16,1 3 0-16,3 4 0 31,-4 4-2-31,9 0 2 0,-5 0 0 0,7-1 0 16,4-3-1-16,4 2 0 16,0-5 1-16,2 2-1 0,8-1-1 0,-2 0 2 15,9-3-2-15,-1-1 1 0,1-2 0 16,7-2 0-16,1-3 1 0,2-1-4 15,2-3 4-15,4-2 0 0,4-1-10 16,0-10-12-16,4-3 0 0,1-3 8 16,-7-2-1-16,2-3-1 0,-6-3 5 15,-9-1 5-15,1-1 3 0,-8-1 2 0,-3 1 1 16,-6-1 1-16,-2 2 7 0,-2 4 16 16,-2 3 9-16,-2 8 5 15,0 4-1-15,0 4-16 0,2 4-7 0,2 0 2 16,-3 0-5-16,1 8-4 0,0 5-7 15,2 7 0-15,-2 3 0 0,0 4-1 16,2 0 1-16,0-1 0 0,4-2 0 16,3-4 0-16,3 0 0 0,-2-5 1 15,3-1-2-15,5-3 1 0,-4-2-1 16,5-2 1-16,2-4-1 0,-1-3 1 16,-1 0-1-16,5-3 0 0,-3-2 0 0,0-4 0 15,1-2 1-15,-3-2 1 16,4-5 2-16,-9-1 2 0,4-4 2 0,-5-6 3 15,-3-2 4-15,2-3-6 16,-5-3-2-16,-1 4-5 0,-2 6 1 0,0 9-2 16,-2 8 0-16,0 5 1 0,0 5-2 15,0 0 0-15,0 0-1 0,0 2-9 16,-2 5-10-16,2 7-11 0,0 5-12 16,0 3-27-16,2 0-19 0,0-1-46 15,4-8-104-15</inkml:trace>
  <inkml:trace contextRef="#ctx0" brushRef="#br0" timeOffset="151928.76">17391 16204 578 0,'0'0'57'0,"-50"-5"-4"16,34 2-3-16,7 3 5 0,7-1-20 15,-2 0-20-15,4 1-7 0,0 0 0 16,0 0-3-16,-2 3-4 0,2 3-1 15,0 6-2-15,0 1 1 0,0 4 1 16,2 1 0-16,4-1-1 0,0-3 0 0,1-1 1 16,3-4-1-16,-2-2-2 0,3-3-4 15,7-1-2-15,-5-3 2 16,11-3 1-16,-3-2-1 0,2-5 1 0,6-2 4 16,-2-2 2-16,-3-4 0 15,-3 3 0-15,0-1 0 0,-11 0 1 0,0 4 0 16,-5-1 4-16,-3 3 6 0,-2 2 3 15,0 3 3-15,-2 2-5 0,-3 1-4 16,-5 2-3-16,2 0-2 16,-2 2-3-16,-7 8 0 0,9 3-4 0,-7 6-1 0,-1 3 1 15,5 1-2-15,-3 3 5 0,8-1 0 16,2-3 0-16,4-2 1 16,0-5-1-16,0-3 1 0,8-2-2 0,4 0 0 15,3-5 1-15,5-2 0 0,1-3 0 16,8 0 0-16,-2-4-6 0,2-4 4 15,2-7 3-15,-4-3 0 0,0-3 0 16,-1-5 1-16,-3 0 0 0,-6-4 2 16,1-2 3-16,-5-2 0 0,1-3 1 15,-6 1 1-15,-1-3-4 0,-3 5 0 16,-2 3 4-16,-2 4 2 0,0 9 5 0,0 5 1 16,0 7-4-16,0 4-1 0,0 1-2 15,0 1-1-15,-2 3-3 0,-2 10-5 16,-5 9 0-16,-3 10-2 15,-7 5 1-15,5 4 1 0,-1 0 0 0,5-4 0 16,2-2-1 0,6-3 0-16,2 2-1 0,4-3 1 0,6 1-3 0,3-3-4 15,5-3-4-15,-3-3-8 0,5-4-4 16,-7-5-21-16,5-6-31 16,-5-5-38-16,1-3-50 0,-5-10-166 0</inkml:trace>
  <inkml:trace contextRef="#ctx0" brushRef="#br0" timeOffset="152826.54">18641 16116 186 0,'0'0'243'16,"0"0"-166"-16,0 0-21 0,0 0 9 15,0 0 4-15,0 0-10 0,-18 6-20 0,18-6-11 16,0 1-4-16,0 0-2 16,0-1-6-16,0 0-8 0,2 0-1 15,6 0-1 1,6 0 0-16,9 0-1 0,10-5-2 0,11-3-1 0,9-2 1 16,12-2-3-16,3-2-5 0,0-1-28 15,-6-2-57 1,-17-8-107-16,-18-7-284 0</inkml:trace>
  <inkml:trace contextRef="#ctx0" brushRef="#br0" timeOffset="154713.37">15057 14219 321 0,'0'0'0'16,"0"0"-2"-16,0 0-3 0,0 0 4 15,0 0 0-15,0 0 1 16,43-58 0-16,-34 50-3 0,1 2 3 0,-2 2-3 16,-4 1-1-16,-4 0-5 0,0 3-4 15,0-2 6-15,0-1 6 0,-4 0-7 16,0-1-23-16,0 0 5 0,-4-3-10 16,4 1 14-16,-1 2 20 0,1-1 2 15,2 2 8-15,0-2 14 0,-2 0 17 16,0 0-4-16,0-3-4 0,0 1-8 0,-1 0-1 15,3-2-1-15,2 2 6 16,-2-2 10-16,2 4 4 0,-2 0 1 0,2 0 6 16,-2 3-2-16,2-1-15 0,0 0-7 15,0 1-8-15,-2 0-3 0,2-1-2 16,-2 0 3-16,2-1 2 0,0 1-1 16,0 0-1-16,0 1-4 0,0-1-4 15,0 0 1-15,2 0-1 0,0-1 1 16,-2-1 1-16,0 2 0 0,0 1-1 15,2 1 1-15,-2 0 4 16,0 1 2-16,0 0 1 0,0 0-3 0,0 0-3 16,0 0-2-16,0 0 0 0,0 0-2 15,0 0-4-15,0 1 1 0,0-1-2 0,0 1 0 16,0 3 0-16,2 2 1 16,0 4-1-16,3 5 1 0,1 6 1 0,0 7 0 15,0 5 2-15,-2 6 3 0,-2 4 0 16,2-1 0-16,1 1 2 0,-1-8-4 15,2 1-3-15,2-2-1 0,-4 1 0 16,3-3 0-16,-1-4-1 0,-2-2 1 16,4-2 0-16,-4-5-1 0,0-2 3 15,-4-3-1-15,2-3 0 0,1 0 0 16,-1-6 1-16,0 1-2 0,0-4 0 16,-2 0-1-16,0 1 1 15,0-3 0-15,0 0-1 0,0 0 0 0,0-10-4 16,0-9-24-16,0-16-18 0,2-8-56 0,2-7-101 15</inkml:trace>
  <inkml:trace contextRef="#ctx0" brushRef="#br0" timeOffset="197526.94">12151 10299 91 0,'0'0'39'0,"0"0"-8"0,0 0 10 0,0 0 11 16,0 0-8-16,0 0-9 0,0 0-8 16,4-11 1-16,-4 11-2 0,0 0 0 15,0 0-6-15,0 0 1 0,0 0 0 16,0 0 1-16,0-2 5 0,0 2 2 16,0 0 0-16,0 0-5 0,0 0 0 15,0 0 0-15,0 0-2 0,0 0 1 16,0 0-7-16,0 0-3 0,0 0-2 15,0-1 1-15,0 1-3 0,0-2 1 16,0 2-3-16,0-1 1 0,0 1-2 0,0 0-1 16,0 0 1-16,-2-1 0 15,0 1 3-15,-1-2-3 0,-1 2 0 0,-2-1-2 16,0-1 2-16,0 2-2 16,0 0 0-16,-3 2 1 0,-5-1-1 0,1 2-1 15,-3 3 0-15,3-1-3 0,-3 0 2 16,-1-1-2-16,3 1 2 0,2 0-1 15,1 0 0-15,-5 1 0 0,1-1 1 16,3 0 0-16,-5 4 1 0,7-3 1 16,-11 3-1-16,3 1-1 0,-1-2 0 15,0 2 0-15,1-3-1 0,-1 3 1 0,5 0 0 16,-3 0-1-16,5 3 1 16,-3-5-1-16,-1 4 0 0,5-2-1 15,-7 3 1-15,5-1 0 0,-5-1 0 16,5 2 0-16,-5-2 0 0,3 2-1 0,-3-1 2 15,3 0-1-15,-7 2 1 0,7 1 0 16,-8-1 0-16,5 1-1 0,-1 0 1 16,-2 1 1-16,3-2-2 0,-7-2 1 15,9 0-1-15,-1 1-1 0,-4 2-1 16,5 1 1-16,-1-2 0 0,-1 1 1 16,-1-1 0-16,2 2-1 0,-7 1 1 0,7-1-1 15,-1 2 1-15,-1-2-1 16,2 0 1-16,3-3 0 0,-1 2-1 0,1 1 0 15,2 1 0-15,-1-2 0 0,3 1 2 16,-3 0-2-16,3 2 0 16,-4 0 0-16,1 0 0 0,-1 2 0 0,-1-1 0 15,3 3 0-15,-5 0 0 0,3 0 0 16,-5 1 1-16,5-1 0 0,1 1-1 16,-1 0 0-16,-1-1 0 0,3 2 0 0,0 0-1 15,-3 1 0-15,3 2 1 16,-3 0 0-16,-1 2 0 0,3-1 0 0,-7 0 0 15,7 3 0-15,-5-1 0 0,3 1 0 16,-3 2 0-16,-1-2 1 16,2 2 0-16,1-1 0 0,1 1 1 0,3 1-1 15,-4-2 1-15,1 1 0 0,1 0-1 16,1-2 1-16,5 1 0 0,-7-1-1 16,5 2-1-16,2 2 1 0,-2 0 0 15,-3 2-1-15,5 0 1 0,-5 3 0 16,-1-1-1-16,6 1-1 0,-5 0-1 15,1 2 1-15,4-3 1 0,-5 4 0 16,1 4 1-16,4-1-1 16,-5 0 3-16,5 1-2 0,2-1 1 0,2 0-1 15,-1-1 0-15,-1-2 0 0,2 3 0 16,0-1 1-16,0-4 0 0,0 2 0 0,4 0-1 16,0-1 1-16,0 0 0 0,0-1-1 15,0 1 0-15,-2 0-1 0,2-1-1 16,0 2 0-16,0-3 1 0,0 1 0 15,2-2 1-15,-2 1-1 0,4 4 0 16,0-6 0-16,4 2 1 0,-2 1-1 16,-1-2 1-16,1 5-1 0,0-5 1 15,0 4-1-15,0 0 2 0,3 0-2 0,-3 1 2 16,6 0 1-16,1-1 0 16,-5 2 0-16,0 1-1 0,3-1-2 0,-1 2 0 15,0-1 0-15,1-1 1 0,-1-1 0 16,-4-1-1-16,6-1 2 0,1 2-2 15,-5-4 0-15,0-2-1 0,3-2 1 16,3-1 0-16,-3-2 1 0,3-3 0 16,-4-4-1-16,5-1 1 0,-1-1 2 15,-1-1-3-15,1-1 0 0,-6-3 0 16,9 0 0-16,-7-1 0 16,-1-1 0-16,1-1 0 0,4-3 0 15,-7 4 0-15,3-1 0 0,4 1 0 0,-5 3 0 16,1 0 0-16,4 0 0 0,-5 2 0 0,3-4 0 15,3 1 0-15,-7-3 0 0,6 2 0 16,1-1 0-16,-3 1 0 0,5-1 0 16,-3 1 0-16,5-2 0 0,-9 1 0 15,5-2 0-15,-1-2 0 0,3 1 0 16,-3-1 0-16,1 0 0 0,-1 1 0 16,0 0 0-16,5 2 0 0,-6-3 0 15,3 2 0-15,-4 1 0 0,5-2 0 16,-3 1 0-16,3 0 0 0,0 0 0 15,1-1 0-15,3 2 0 0,-1-1 0 16,3 0 0-16,-2-1 0 16,2 0 0-16,-5 0 0 0,1-2 0 0,1-2 0 0,-5 2 0 15,8-2 0-15,-9 2 0 0,5-1 0 16,-5-1 0-16,5 2 0 0,-7-1 0 16,9-1 0-16,-7 3 0 0,9 1 0 15,-2 1 0-15,2 2 0 0,3-2 0 16,3 2 0-16,0-1 0 0,0 1 0 15,2 0 0-15,2 0 0 0,-2-1 0 16,2 3 0-16,0-3 0 0,-4 0 0 0,2 0 0 16,-6-1 0-16,4-3 0 15,-10-2 0-15,-1 0 0 0,-1-4 0 0,-5-1 0 16,-3 0 0-16,1-1 0 0,-2 1 0 16,-2-2 0-16,-1 1 0 0,1-1 0 15,0 0 0-15,0 0 0 0,2-1 0 16,-6-1 0-16,1 1 0 0,-1-2 0 15,-2 1 0-15,2-1 0 0,0 0 0 16,0 3 0 0,0-3 0-16,-2 0 0 0,2 3 0 0,0-3 0 0,0 0 0 15,0 0 0-15,0 0 0 0,2 0 0 16,-2 0 0-16,0 3 0 16,1-3 0-16,-3 0 0 0,0 0 0 0,0 0 0 15,0 0 0-15,0 0 0 0,0 0 0 0,0 0 0 16,2-2 0-16,-2 1 0 0,0-2 0 15,0 2 0-15,0-1 0 0,0-3 0 16,0-2-24-16,-2 0-10 0,2-4-15 16,0 2-7-16,0 0-35 0,4-2-21 15,2 2-21-15,0-2-28 0,0 1-101 16</inkml:trace>
  <inkml:trace contextRef="#ctx0" brushRef="#br0" timeOffset="198189.27">12196 15704 218 0,'0'0'51'16,"0"0"-12"-16,0 0 10 0,0 0 5 0,-14-15-7 16,5 11-10-16,5 0 1 0,0 2-1 15,0-1-4-15,-2 2-3 0,4-1-6 16,0 2 2-16,2 0 0 0,-3 0 1 15,1 0-4-15,2 0 0 0,-2 0 0 16,-2 0-1-16,4 0-3 16,0-3-2-16,0 2 0 0,0 1-3 0,0 0 1 15,0 0 0-15,0 0-2 0,0 0-1 16,0 0 0 0,0 0-3-16,0 0 0 0,0 0-2 0,0 1-2 0,0 2 0 15,0 0-2-15,6 4 0 0,-1 1 0 16,-1 2-1-16,2 2 2 0,2 1-1 15,7 0-1-15,-7 0 0 0,6-2 3 16,1 1-5-16,1-4 0 0,1 2 0 0,-3 0 0 16,3-1 0-16,-5 4 0 15,3-4 0-15,-7 0 0 0,-2-2 0 16,0 1 0-16,-1-1 0 0,1 0 0 0,-2 1 0 16,-2 2 0-16,-2-1 0 0,0 2 0 15,0 2 0-15,0 0 0 0,-6 2 0 16,-2-1 0-16,-3 0 0 0,3 2 0 15,-9 1 0-15,1 1 0 0,-13 0 0 16,-4 4 0 0,-4 3 0-16,-9 1 0 0,1 3 0 0,1-5 0 0,1-1 0 15,12-5 0-15,10-4 0 0,7-5 0 0,10-2 0 16,4-2-23-16,6-1-72 0,8-6-102 16,5-13-213-16</inkml:trace>
  <inkml:trace contextRef="#ctx0" brushRef="#br0" timeOffset="-111709.33">14817 7225 123 0,'0'0'159'16,"0"0"-122"-16,0 0 3 0,0 0 9 15,0 0-1-15,0 0-9 0,0 0-4 0,0 0 0 16,-6-26 4-16,6 23-10 16,0 2-4-16,0 1 7 0,0 0 2 15,0-2 2-15,0 1 12 0,0 1-33 16,0 0-5-16,0 0-3 0,0 0-3 0,0 1-4 16,0 8 0-16,2 4-4 0,6 9 3 15,1 4 1-15,-3 7 1 0,2 0 0 16,4 1-1-16,-1 0 1 0,-5-2 0 15,8-3-1-15,-5-2 1 16,-1-7-1-16,2-2 0 0,1-3 1 0,-3-7-1 16,-6-2 0-16,0-4 0 0,2-2 1 15,0 0 2-15,0-5 7 0,7-4 9 16,-3-4 4-16,0-4-3 0,7-4-5 16,-5-5-3-16,-2-2 0 0,3-7-1 0,-3-2 0 15,-2-3-1-15,5 1-6 0,1 4-3 16,-4 4-1-16,-4 10 0 0,0 9-1 15,-1 4 1-15,-3 8 2 0,0 0-2 16,0 0-1-16,0 4-3 0,-3 3-25 16,3 7-21-16,0 5-6 0,0 9-10 15,0 2-48-15,0 5-25 0,-2-3-93 16</inkml:trace>
  <inkml:trace contextRef="#ctx0" brushRef="#br0" timeOffset="-111520.56">15185 7446 638 0,'0'0'86'0,"0"0"1"0,0 0-7 15,0 0-35-15,0 0-18 0,0 0-5 16,0 0-6-16,0 0-7 0,29-42-5 16,-25 51-2-16,2 1-1 0,1 5 0 15,-5 3-1-15,2 3 0 0,-2 3 0 16,0 1-9-16,-2 5-27 0,0 1-27 15,0 2-32-15,-6 1-73 0,2-3-193 16</inkml:trace>
  <inkml:trace contextRef="#ctx0" brushRef="#br0" timeOffset="-110653.95">13021 9561 302 0,'0'0'95'15,"0"0"-10"-15,0 0-2 0,0 0-11 16,0 0-19-16,0 0-1 0,0 0-8 16,0 0-5-16,-8-42-9 0,8 39-8 15,0 0-5-15,0 2-3 0,0 0-3 16,0 1-4-16,0 0-4 0,0 0-3 15,0 4 0 1,4 3-3-16,6 4 1 0,4 4 2 0,-5 4 0 0,5 0 0 16,1 2 1-16,-5-3-1 0,4 0 0 15,-3-1 1-15,1-1 0 0,3-2 0 0,-9-2-1 16,4-2 0-16,1-1 0 0,-3-2 1 16,-6-4-1-16,0 1 1 15,2-3-1-15,0-1 1 0,0 0 0 16,5-6 1-16,-3-3 0 0,0-6 1 0,2-5 10 15,5-8 1-15,-5-3-2 0,-4-6 0 16,6-3-2 0,3-1-5-16,-5 4-2 0,-2 4-1 0,1 9 0 0,-1 6-1 15,-2 9-1-15,-4 6 0 0,0 3 1 16,0 0-1-16,0 4 0 0,0 0-4 16,0 5-22-1,0 8-19-15,6 4 6 0,0 5-8 0,0 4-19 0,5-1-42 0,-3 3-46 16,-4-7-187-16</inkml:trace>
  <inkml:trace contextRef="#ctx0" brushRef="#br0" timeOffset="-110150.3">13509 9671 505 0,'0'0'93'0,"22"-56"-12"0,-3 32-3 15,6 1-3-15,-7 5-32 0,-1 1-17 16,4 5-2-16,-9 3-2 0,-6 3-7 16,-2 3-7-16,-2 1-2 0,0 2-2 15,-2 0-2-15,3 0-1 0,-3 0-1 16,0 5 0-16,0 3 0 0,-7 3-1 16,-3 2 1-16,0 0 0 0,-13 2 0 15,6-1-2-15,-3-2-7 0,-5 0-2 16,4-4-4-16,7 0 1 0,10-5 8 15,2-1 2-15,-1-1 1 0,1-1 2 16,0 0 1-16,0-1 0 0,2-4 0 16,-4 0 1-16,4-2 3 0,0 1 2 0,6-2-1 15,1-1 0-15,-3 4-2 0,6-1 0 16,5 1-2-16,-1 0 1 0,9 2-1 16,-3 3 0-16,1 0 0 0,4 3 2 15,-9 5-2-15,5 1 0 0,-9 6 1 16,3 0-1-16,-9 2-1 0,-2 3 2 15,-4-3-2-15,0 2 1 0,-4-4 0 16,-2 0 1-16,-4-4 2 0,1-2-2 16,1-3-1-16,8-2 1 0,-4-1-1 15,4-1-1-15,0-1-5 0,0-1 5 0,0 1-1 16,2-1 1-16,0 0-3 0,6-4 3 16,9-1 1-16,-3-3 1 0,13-4-1 15,2 0 0-15,4-2-1 16,4-2-9-16,3 3-30 0,3 0-43 0,3-1-76 15,-9 4-166-15</inkml:trace>
  <inkml:trace contextRef="#ctx0" brushRef="#br0" timeOffset="-109332.75">15578 9482 303 0,'0'0'77'0,"0"0"-17"0,0 0 15 16,0 0 1-16,0 0-19 0,0 0-10 15,0 0 3-15,-42-56-1 0,42 54-12 16,0-1-10-16,-2 1 3 0,2 2-21 16,0 0-5-16,0 2 0 0,0 2-1 0,5 2-3 15,1 7 1-15,4 2 0 0,-2 7 3 16,3 0-1-16,-1 4-1 15,0 2-1-15,-6 1-1 0,5 0 1 0,-1-5 0 16,0 1 1-16,-4-6-2 16,1-3 0-16,3-3 0 15,0-4 0-15,0-4 0 0,1-2 0 0,-1-3 0 0,6 0 1 16,-5-5-1-16,3-5 2 0,5-5 5 16,-7-6 8-16,6-7 3 0,-5-5-3 15,-1-9 1-15,3-4-6 0,-5-2-1 16,0 2-3-16,0 10-6 0,1 5 0 15,-5 12 0-15,-2 9 0 0,-2 5 0 0,0 5 0 16,0 0 0-16,0 0 0 16,0 0-9-16,0 4-15 0,2 4-16 15,4 2-9-15,4 8-9 0,3 4-21 0,-3 4-39 16,-2 2-66-16,-1-3-215 0</inkml:trace>
  <inkml:trace contextRef="#ctx0" brushRef="#br0" timeOffset="-108766.64">15975 9676 497 0,'0'0'80'0,"0"0"-20"0,-6-54 1 16,1 42-3-16,3-1-14 0,-2 1-9 15,2 1-7-15,-2 0-9 0,2 2-4 16,0 1-1-16,0 2-4 0,2-1-1 16,0 3-2-16,2 0-4 0,2-1-1 15,2 1 0-15,0-1-2 0,9 3 0 0,-1 1 0 16,5 0 0-16,0 1 0 0,5 1 0 16,-1 3-1-16,-4 2 1 15,-5 0 0-15,-4-1 0 0,-5 4 2 16,-1 3-2-16,-4 0 3 0,0 1-2 0,-6 3-1 15,-7 0 0-15,-1 0-4 0,3-2-5 16,-7 0 2-16,7-4 3 0,5 0 4 16,-4-3 1-1,4-1-1-15,4-3 0 0,0-1 1 0,2-1 0 0,0-1 1 16,0 0 1-16,0 0 4 0,0 0 0 16,0 0 0-16,0-3-2 0,4 1 2 0,0 0 1 15,8 1-1-15,-4 1-3 16,7 0 2-16,4 2-3 0,3 4-1 0,-1 0 2 15,2 2 0-15,1 2 1 16,-5 0 0-16,2 1-2 0,-13-2 3 16,-2 2-6-16,0 2 0 0,-1-3 0 0,-5 3 0 15,-2-1 0-15,-9-2 0 0,-1 2 0 16,-5 0 0-16,-3 0 0 0,-9-5 0 16,-4 3 0-16,-1-2 0 0,1-1-6 15,0-2-24-15,6-3-17 0,5-1-2 16,5-1-17-16,5 0-31 0,-3 0-35 15,5-1-157-15</inkml:trace>
  <inkml:trace contextRef="#ctx0" brushRef="#br0" timeOffset="-106644.66">14763 7620 124 0,'0'0'41'0,"0"0"-6"0,0 0 20 16,0 0-5-16,0 0 1 0,0 0 7 16,0 0-2-16,0 0 2 0,0 0-6 15,7-28-10-15,-7 23-11 0,2 0 3 16,0 0 6-16,-2 0-6 0,2 4-1 16,-2-2-5-16,0 3-6 0,0-1-3 15,0 1-4-15,0 0-2 0,0-2-1 16,0 2-3-16,0 0 0 15,0 0-3-15,0 0 0 0,0 0 1 0,0 0-3 0,-2 0-1 16,-2 3-1-16,2 6-2 0,-5-1 0 16,-3 2 0-16,0 0 1 0,1 4-1 15,-5-1 2-15,-1 2 1 0,5 1-1 16,-11 2 0-16,5 1 2 16,-5 3-2-16,-4 0 1 0,5 2 0 0,-5 2 0 15,-2 0-2-15,0-1 1 0,2 2 1 16,3 3-1-16,-5-2 1 0,-4 1 0 15,0 2 2-15,0 1-2 0,4 0 0 16,-4-1 0-16,4-2 1 0,2 1-2 16,-2-4 0-16,0 0-1 0,7 0 1 15,-1-2-1-15,-4 0 1 0,9-1-1 0,-9 1-1 16,6-2-1-16,5 0 1 0,-7-1 1 16,5 1-1-16,-3 0 1 0,5-2 0 15,-7 1-1-15,4 1 1 0,-3 2 2 16,3 1-3-16,-3 1 0 0,3-1-3 15,0 4 2-15,-7-1 1 0,7-2 0 16,-6 1 0-16,5-2 0 0,1 1 0 16,-8 0 1-16,7-3 2 0,-5 3-3 15,0-1 0-15,1 0 0 0,1 1 0 16,-6-3 0-16,8-4 0 0,-1 0 0 16,1-5 0-16,5 0 0 0,1-4 0 0,-1 0 0 15,8-2 0-15,-5 0 0 0,1 4 0 16,2-1 0-16,1 0 0 15,-3 1 0-15,-4 2 0 0,3-1 0 16,-3 0 0-16,-1 1 0 0,3 1 0 0,-5 1 0 16,5 2 0-16,-7 0 0 0,5 2 0 15,-5-2 0-15,9-2 0 0,-4-2 0 16,1 0 0-16,7-1 0 0,-6-2 0 16,3-2 0-16,1 0 0 0,6-3 0 15,-2-2 0-15,-2 0 0 0,1-2 0 16,3 0 0-16,2-1 0 15,0 0 0-15,0-1 0 0,0 0 0 0,0 0 0 0,0 0 0 16,0-1 0-16,0 1 0 0,0 0 0 16,0 0 0-16,0 0 0 0,0 0 0 15,0 0 0-15,0 0 0 0,0 0 0 16,0 0 0-16,0 0 0 0,0 0 0 16,0 0 0-16,0 0 0 0,0 0-15 15,0 0-7-15,0 0-12 0,2 0-9 16,3-2-7-16,-1-2-30 0,0 0-36 15,-4-4-66-15,0 1-240 0</inkml:trace>
  <inkml:trace contextRef="#ctx0" brushRef="#br0" timeOffset="-105325.05">13310 8550 282 0,'0'0'122'0,"0"0"-56"16,0 0 0-1,0 0 2-15,0 0-12 16,0 0 1-16,0 0 1 0,2-31-8 16,-2 31-9-16,0 0-11 0,0 0-4 15,0 0-3-15,0 0-4 0,0 1-9 16,0 2-5-16,4 4-4 0,3 5 2 15,3 0 1-15,-4 4 1 0,0 3 0 16,1 1 0-16,-3 3-3 0,2-1 1 16,-2 1 0-16,2-1-3 0,-4-3 1 15,2-2 1-15,-2-3-2 0,5 0 0 0,-3-2-11 16,4-2-34-16,0 0-25 0,-4-1-44 16,1-3-64-16,-5-5-256 0</inkml:trace>
  <inkml:trace contextRef="#ctx0" brushRef="#br0" timeOffset="-103784.02">15297 7887 56 0,'0'0'88'0,"0"0"-44"0,0 0 21 16,0 0-2-16,0 0 1 0,0 0-13 15,0 0-1-15,0 0 4 0,-17-6-4 16,17 6-8-16,0-1-4 0,-2 1 3 16,2-3 9-16,0 3-6 0,0 0-8 15,-2 0 2-15,2 0-12 0,0 0-15 16,0 0-3-16,0 0-1 0,0 0-5 15,2 6-1-15,4 1 0 0,0 3-1 16,1 5 3-16,1 3-1 0,4 2 4 0,1 2-1 16,-5 0-1-16,4 5 3 0,1-2 0 15,-3 4-1-15,5 3 0 0,-5 0 0 16,0 6 2-16,3-1 1 16,-5 2-1-16,0 1 1 0,5-3-2 0,-1-1-7 15,-4-2 0-15,5 1 0 0,1 1 0 16,-1-2 0-16,5 1 0 0,-5 0 0 15,3 0 0-15,-8-2 0 0,9-3 0 16,-5-1 0-16,-3-1 0 0,3-2 0 16,0 1 0-16,-5 0 0 0,3-4 0 15,4 1 0-15,-7-1 0 0,3 0 0 16,2-5 0-16,-5-2 0 0,-3-1 0 16,4-5 0-16,0 1 0 0,-4-3 0 15,1-2 0-15,-3 1 0 0,0-2 0 0,0 1 0 16,-2-1 0-16,2 0 0 0,0-2 0 15,0 0 0-15,0-2 0 0,-2 1 0 16,0-1 0-16,2 1 0 16,-2-2 0-16,2 1 0 0,-2 2 0 0,2-1 0 15,2 3 0-15,-2 0 0 0,0-1 0 16,1 2 0-16,-1-1 0 16,0 0 0-16,0-2 0 0,0 3 0 0,0 0 0 15,0-1 0-15,2 2 0 0,0-3 0 0,2 2 0 16,-1 1 0-16,-1-1 0 0,-4-1 0 15,4 2 0-15,-4-4 0 16,2 1 0-16,0-3 0 0,-2 1 0 0,2 0 0 16,-2-1 0-16,2 4 0 15,0-3 0-15,0 1 0 0,0 3 0 0,4-2 0 16,-3 3 0-16,1-2 0 0,0 0 0 16,-2-1 0-16,0 0 0 0,0-1 0 0,0 0 0 15,0 0 0-15,0 1 0 16,0 0 0-16,-2 0 0 0,2-1 0 15,0 0 0-15,3 1 0 0,-5-4 0 16,2 2 0 0,0 0 0-16,-2-1 0 0,0 2 0 0,0-3 0 0,0 1 0 15,0-1 0-15,0 0 0 0,0 0 0 0,0 0 0 16,0-3 0-16,0-4 0 0,-4-6 0 16,-5-5 0-16,1-2-27 0,4-1-18 15,-4 1-14-15,-3-1-36 16,5-1-52-16,2 6-87 0</inkml:trace>
  <inkml:trace contextRef="#ctx0" brushRef="#br0" timeOffset="-102286.98">16115 8424 386 0,'0'0'82'16,"0"0"-9"-16,0 0 2 0,0 0-9 0,-10-28 9 15,10 27-17-15,0 0-9 0,-2 1-12 16,2 0-6-16,0-1-3 0,0 1-7 16,0 0-4-16,0 0-3 0,0 0-3 15,0 0-11-15,0 0 0 0,0 0 0 16,0 2 0-16,0 1 0 0,2 2 0 16,4 0 0-16,-2 5 0 0,0 0 0 0,1 1 0 15,-3 3 0-15,2 1 0 0,-4 0 0 16,4 1 0-16,0-2 0 15,2-3 0-15,-4 1 0 0,0 1 0 0,0-4 0 16,-2 0 0-16,0 0 0 16,0 0 0-16,0-2 0 0,0-3 0 0,0 1 0 15,0-2 0-15,0 0 0 16,0 0 0-16,0-2 0 0,2 1 0 0,3 0 0 16,-3 0 0-16,2 2 0 0,6-1 0 15,7 3 0-15,-1 1-35 0,7-4-36 16,-2-3-44-16,-11 0-126 0</inkml:trace>
  <inkml:trace contextRef="#ctx0" brushRef="#br0" timeOffset="-99482.97">13978 9516 280 0,'0'0'58'16,"0"0"0"-16,0 0-8 0,0 0 5 16,0 0-12-16,0 0-18 0,0 0 7 15,0 0-9-15,0 1-6 0,0-1-3 16,0 0 2-16,2 0-3 0,-2 0-2 16,2 0 2-16,2 0-1 0,-2 0-4 15,4 0-2-15,1 1 1 16,-1 2 0-16,2 0 2 0,4-1-1 0,1 3 1 15,8-4 1-15,-5 2 6 0,9 0-2 16,0-1-3-16,-3 1-2 0,5 1 4 16,4 0-2-16,-2 2-1 0,0-5 1 15,-2 2-6-15,-4-2 2 0,6 1 0 0,0-3-2 16,4 1 1-16,-2 0 0 16,4 0-1-16,2 0-1 0,0 0-2 0,-2-1-1 15,3 1 1-15,-5 0-1 16,-4 0 0-16,0 0 0 0,-5 0-1 0,1 3 1 15,-6-1-1-15,2-2 2 0,-5 3-2 16,3 0 1-16,-3 0 0 0,1 1-1 16,-3-2 1-16,5 1-1 0,-5-1 1 15,5-1 0-15,-9 0-1 0,5-1 0 0,-7 0 2 16,-2 1 2-16,0-1 3 0,5 0 1 16,-1 0-2-16,0 0 0 0,9 1-2 15,-7-1 1-15,11 0-2 0,-4 0 2 16,3 0-3-16,1 0 1 0,-4-1-2 15,1 1-1-15,-7 0 0 0,-1 0 0 16,-6 1 1-16,-3-1 2 16,-1 1-1-16,-2-1 0 0,2 0 3 15,-2 1 0-15,0-1 0 0,0 0-1 0,0 0-4 16,0 0 0-16,0 0 0 0,0 0 0 16,0 0 0-16,0 1 0 0,0-1 0 0,0 0 0 15,0 0 0 1,0 0 0-16,0 0 0 0,0 0 0 0,0 0 0 0,0 0 0 15,0 0 0-15,0 0 0 0,0 0 0 16,0 0 0-16,0 0 0 0,0 0 0 16,0 0 0-16,0 0 0 0,2 0 0 15,-2 0 0 1,0 0 0-16,0 0 0 0,0 0 0 0,2 0 0 0,0 0 0 0,0 0 0 16,4 0 0-16,2 1 0 0,-1 0 0 15,1-1 0 1,6 0 0-16,-3 1 0 0,-1-1 0 0,2 0 0 0,-1 0 0 15,-3 1 0 1,2 0 0-16,-1 1 0 0,-3-1 0 0,0 0 0 0,2-1 0 16,3 1 0-16,-5 0 0 0,-6-1 0 15,4 0 0-15,-4 0 0 16,2 0 0-16,-2 1 0 0,0-1 0 0,0 0 0 16,0 0 0-16,0 0 0 0,0 0 0 15,0 0 0-15,0 0 0 0,0 0 0 0,0-2 0 16,0 2 0-16,-2-1 0 0,0 0 0 15,-2 0 0-15,-4-2 0 0,-5 0-31 16,3 0-35-16,-7 1-28 0,1-3-78 16,-1-7-150-16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56:43.674"/>
    </inkml:context>
    <inkml:brush xml:id="br0">
      <inkml:brushProperty name="width" value="0.05292" units="cm"/>
      <inkml:brushProperty name="height" value="0.05292" units="cm"/>
      <inkml:brushProperty name="color" value="#FF0000"/>
    </inkml:brush>
  </inkml:definitions>
  <inkml:trace contextRef="#ctx0" brushRef="#br0">22406 7264 297 0,'0'0'120'0,"0"0"-88"15,0 0 11-15,0 0 11 16,0 0-13-16,0 0-26 0,0 0-2 0,0 0 5 16,0 0 1-16,-3-20-2 0,8 18-4 15,-3 0 0-15,2 1 4 0,-4 1 0 16,0 0-7-16,0 0 0 0,0 0 4 16,0 1 1-16,0 0-1 0,0 0-3 15,0 2-4-15,0 1-3 0,2 2 0 16,0 5 3-16,2 1-3 0,0 2 0 0,-2 3 2 15,2 0-3-15,1 0-2 0,1-2 2 16,2 0 0-16,2-3-2 16,-6-1 2-16,3-1 6 0,-1-3-4 15,0-2 0-15,-2 1 1 0,2-3 0 16,-4 1-1-16,1-2-1 0,1 0-2 16,0-1 2-16,0-1-3 0,2 0 0 0,-2 0 1 15,5 0-1-15,-3 0 0 0,8-1 3 0,3-8 4 16,8-4 2-16,1-8 13 15,10-7-1-15,3-5-8 0,2-4-4 0,1-2-3 16,1-1 0-16,0 2-4 0,-3 0 1 16,1 0-1-16,-2 3 0 0,3 5-3 15,-11 4 0-15,-5 7 0 0,-5 4 0 16,0 4 0-16,-13 5 0 0,-6 3 0 16,0 3 0-16,-2 0 0 0,2 0 0 0,-2 3-7 15,4 3-6-15,-2 7-12 16,1 5-3-16,-3 5-7 0,2 6-6 15,-4 1-36-15,-7 0-56 0,1-6-58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12T04:59:09.611"/>
    </inkml:context>
    <inkml:brush xml:id="br0">
      <inkml:brushProperty name="width" value="0.05292" units="cm"/>
      <inkml:brushProperty name="height" value="0.05292" units="cm"/>
      <inkml:brushProperty name="color" value="#FF0000"/>
    </inkml:brush>
  </inkml:definitions>
  <inkml:trace contextRef="#ctx0" brushRef="#br0">11074 16645 330 0,'0'0'41'0,"0"0"-12"0,0 0 33 16,0 0 0-16,-11-51-14 0,11 41-10 16,0 3-9-16,0-1-1 0,0 2-1 15,0 1-2-15,0 0-7 0,0 0 0 16,0 1 3-16,0 2 1 0,0 0-2 16,0-1-3-16,2 3-2 0,-2 0 1 0,0 0-4 15,0 0-2-15,0 0-3 0,0 0-3 16,0 0-2-16,0 3 0 0,0 3-2 15,0 4 0 1,-2 8 2-16,0 5 1 0,-2 5 1 0,-4 7-1 16,4-4 3-16,-3 3 0 0,1 4 1 0,4 0 2 15,-4 10 0-15,6 3-4 0,-8-1 1 16,6 2 0-16,0 0-2 0,-1-2 0 16,3 0-2-16,0 1 2 0,0-2-3 15,3-5 0-15,1-2 1 0,2-9-2 16,-2-5 3-16,0-7-3 0,0-5 0 15,0-6 0-15,-2-1 0 0,1-3 0 0,-1-3 0 16,0-2-7-16,-2-1-4 0,0 0-2 16,2-5-8-16,4-12-7 0,0-11-14 15,9-13-30-15,1-26-71 0,-3-4-85 16</inkml:trace>
  <inkml:trace contextRef="#ctx0" brushRef="#br0" timeOffset="1306.78">24948 10446 330 0,'0'0'162'0,"0"0"-125"16,0 0-30-16,0 0 0 0,0 0 17 0,0 0-3 15,0 0-1-15,0 0-1 16,46 25-3-16,-44-14-3 0,-2 1-3 0,0 1 3 15,-5 1-1-15,-3-1-1 16,2 2 2-16,-11-2-1 0,5 0-4 0,-9-2-2 16,3-3-2-16,-5-1 2 0,2-1 2 15,3-3-3-15,-7-3-1 0,4 0-2 0,5-3 2 16,1-3-2-16,1-3 4 16,6-1 2-16,1-3-1 0,1-1-1 15,6-2 1-15,0-4 1 0,8 1 0 0,1-3-2 16,5 1 1-16,5 1-4 0,6 0-1 31,-3 3-1-31,9 0 0 0,2 6 1 0,5 1-2 0,5 3 1 0,-6 5 1 16,3 1 1-1,-5 4 1-15,-2 9-4 0,-6 2 1 0,-9 6-1 16,-5 7 0-16,-13 12 1 0,-5 10 0 0,-17 6 0 16,-9 6 2-16,-6-1-1 0,-3-3-1 15,-9-1 1 1,3-7 1-16,-1-4-1 0,5-7 0 0,5-5 10 0,10-7 3 15,9-7-3-15,1-4 3 0,9-6-3 0,6-2-3 16,2 0-7-16,2 0 1 16,6 0-2-16,13-2 1 0,6-3 4 0,14-3 4 15,19-5 6-15,12-8-1 16,19-3-2 0,6-2-10-16,9 0-3 0,-1 0 0 15,3 2 0-15,-7 6 0 0,-8-1 0 0,-6 3 0 16,-19 4 0-16,-16-1 0 15,-13 3-13-15,-20-7-58 0,-19-6-58 0,-7-5-148 16</inkml:trace>
  <inkml:trace contextRef="#ctx0" brushRef="#br0" timeOffset="6115.8">11024 6372 298 0,'0'0'119'0,"0"0"-46"0,0 0-11 0,0 0 2 0,0 0-8 16,0 0 0-16,6-52-5 0,-6 45-5 16,0 1-12-16,2 1-5 15,0 2-7-15,0 2 0 0,-2 1-3 0,0 0-2 16,0 0-3-16,0 0-3 0,0 0-4 16,0 0-2-16,0 0-1 0,0 4-3 15,0 4-1-15,0 10-1 0,4 7-1 16,1 8 2-16,-1 5 3 0,4 4 0 0,-6 2-1 15,2 2 0-15,-4-3 0 0,4-1 2 16,0-2-4-16,-1-4 0 16,1-5 0-16,0-2 0 0,0-6-12 15,-2-2-27-15,0-7-31 0,-2-3-50 0,-8-4-109 16</inkml:trace>
  <inkml:trace contextRef="#ctx0" brushRef="#br0" timeOffset="6738.91">7582 8618 405 0,'0'0'118'16,"0"0"-37"-16,0 0-11 0,0 0 18 16,0 0-25-16,0 0-25 0,0 0-13 15,0 0-6-15,0 0-4 0,0-1-5 16,2 11-6-16,7 6-3 0,-7 5 1 15,4 8 2-15,0 6-1 0,0 6-1 0,-2 4 1 16,5 8-2-16,-1 3-1 16,0 1 0-16,7 1 0 15,-5-2-4-15,-2 0-59 0,-2 1-67 0,-6-10-89 16</inkml:trace>
  <inkml:trace contextRef="#ctx0" brushRef="#br0" timeOffset="7272.41">7378 12826 186 0,'0'0'432'0,"0"0"-335"0,0 0-16 16,0 0-9-16,0 0-16 0,0 0-17 15,0 0-14-15,0 0-8 0,-5-1-6 16,5 14-4-16,0 11-7 0,0 11 0 16,-4 8 0-1,2 10 0-15,-4 8 0 0,-2 7 0 0,-3 2 0 0,1-1 0 0,2 1-15 16,4-1-29-16,0 1-19 0,-1-2-19 16,5-2-47-16,-2-5-58 0,0-11-188 15</inkml:trace>
  <inkml:trace contextRef="#ctx0" brushRef="#br0" timeOffset="7980.7">11196 10804 360 0,'0'0'77'0,"0"0"2"16,0 0-5-16,0 0-11 0,0 0-5 15,0 0-2-15,0 0-8 0,0 0-12 16,-15-28-6-16,15 28-7 0,0 0-7 16,-2 8-5-16,0 4-8 0,-4 9-3 15,-3 13 3-15,1 11 0 0,-6 8 7 0,1 8 2 16,-3 7-4-16,1 8-2 0,1 2 2 15,3 2-4-15,5-7-2 16,8-4-2-16,-2-8-2 0,11-8 0 16,1-9-33-16,-2-10-35 0,-3-7-58 0,-5-11-81 15</inkml:trace>
  <inkml:trace contextRef="#ctx0" brushRef="#br0" timeOffset="8767.08">11865 14784 341 0,'0'0'223'0,"0"0"-141"0,0 0-12 16,0 0 9-16,0 0-27 0,0 0-18 15,0 0-11-15,0 0-2 0,0 0-4 0,4 21-2 16,7 13-4-16,-5 12 5 0,-2 10 0 15,6 10-5-15,-5 5-3 0,-1 9-4 16,-4 5-4-16,0-1 0 0,0 0 0 16,-2-12 0-16,-3-10-20 0,5-10-8 15,0-11-20-15,0-10-20 0,5-11-58 16,5-9-67-16,-4-11-265 0</inkml:trace>
  <inkml:trace contextRef="#ctx0" brushRef="#br0" timeOffset="9272.2">15350 12950 389 0,'0'0'19'15,"5"-67"10"-15,-5 42 57 0,0 7-58 16,0 3 9-16,-5 4 4 16,-1 2 3-16,2-3-4 0,-2 2 0 0,2 3-1 0,0 1-6 15,-3 3-7-15,5 0-1 0,2 2 0 16,0 1-4-16,0 0-4 0,0 0-5 15,0 0-4-15,0 3-7 0,0 7-1 16,4 10-2-16,1 9 2 16,-1 8 3-16,-4 10 0 0,0 6 0 0,0 4-1 15,0 4 0-15,2-5 1 0,0 1-3 16,0-3-3-16,4-8-27 0,2-6-29 0,1-11-13 16,-5-10-33-16,-4-9-44 15,0-8-148-15</inkml:trace>
  <inkml:trace contextRef="#ctx0" brushRef="#br0" timeOffset="9774.84">15274 8561 445 0,'0'0'220'15,"0"0"-153"-15,-23-58 18 0,17 51-4 16,4 5-30-16,0 2-17 0,2 0-14 16,0 5-13-16,0 11-7 0,4 15-8 15,-2 16 5-15,2 10 3 0,7 5 1 16,-3-2-1-16,10-1 0 0,-5-1 0 16,3-1 0-16,1 2-20 0,4-3-35 15,-9-3-16-15,5 1-67 0,-9-7-109 0</inkml:trace>
  <inkml:trace contextRef="#ctx0" brushRef="#br0" timeOffset="11113.95">19683 6193 349 0,'0'0'29'0,"0"0"23"16,0 0 22-16,0 0-24 0,0 0-4 15,0 0-3-15,0 0-2 0,0 0-2 0,0 0-13 16,8-11-9-16,-8 11-6 16,0 4-4-16,0 2 1 0,0 5-3 0,0 2 1 15,-6 2 0-15,-8 2 1 16,-5 4 0-16,-8 1-1 0,-6-3 0 0,-2 2-1 15,-6-4-1-15,3-2 0 16,3-3-3-16,4-5-1 0,9-3 2 16,3-4-1-16,9 0 1 15,1-2 6-15,3-4 3 0,2-4-3 0,0 1-2 0,4-4-1 16,4-1-3-16,8-5-1 0,5 0-1 16,6 0 1-16,10 0-1 15,2 1 0-15,2 5 0 0,2 0 1 0,1 4 0 16,-1 3 0-16,-4 2-1 0,-4 4 0 15,-4 4 0-15,-6 9 1 0,-5 2-1 16,-5 6 1-16,-11 8 1 0,0 3-1 0,-15 9 3 16,-8 3-1-16,-10 4 1 0,-10 2-2 15,-5-1 2-15,5 0-1 0,-3-3-1 16,5-3 2-16,12-5-4 0,4-8-2 16,13-5-2-16,6-6 4 0,4-5-3 15,2-4 1-15,0-6 0 16,4-1 0-16,6-2 2 0,7-1 0 0,1-4 4 0,11-9 4 15,6-1 0 1,5-5-4-16,5 0 0 0,1-1-4 0,5-2 0 0,3 1-22 16,2 1-61-16,4-1-74 0,-9 5-188 15</inkml:trace>
  <inkml:trace contextRef="#ctx0" brushRef="#br0" timeOffset="11840.06">25905 5829 323 0,'0'0'53'16,"0"0"-5"-16,10-54 16 0,-10 46-16 16,0 2-17-16,0 0-7 0,0 3 6 15,-2 0 1-15,0 0 1 16,0 2 6-16,2-1 0 0,0 2 2 0,0 0-7 16,0-1-1-16,0 1-10 0,-2 0-9 0,0 0-7 31,0 4-3-31,-4 2-3 0,-4 3 0 15,-1 2 0-15,-5 0 0 0,-1 0 1 16,-4-2 1-16,-1 0-2 0,-3-2-1 16,-4-4 1-16,0 0 1 0,2-3-1 15,7 0 1-15,-5 2-1 0,12-5 0 16,-1-4-1-16,8 0 1 0,6 0 0 16,-2-3-1-16,2-4-1 0,2-4 2 15,6-1 0-15,10-2 1 0,1 1 0 16,4 2-1-16,8 2 0 0,-4 7-2 0,4 1 1 15,0 3 0-15,0 5 1 0,-2 0 1 16,-2 4 1-16,-3 2 2 0,3 3 0 16,-16 2-3-16,3 5-1 0,-12 3 1 15,0 1 1-15,-16 6-2 0,-3 3 0 16,-10-1 0-16,-6 0 2 0,0-3-1 0,-2-3 1 16,4 0-2-16,8-5-2 15,13-2 2-15,2-2 0 0,6-4-1 16,2 1 1-16,10-3 0 0,2-2-3 15,11-2 3-15,10-3 3 0,8-1 1 0,11-6 0 16,-4 1-1-16,8 5-3 16,-9 1-1-16,1 3-2 0,-13 4-31 0,-19 2-69 15,-10 2-144-15</inkml:trace>
  <inkml:trace contextRef="#ctx0" brushRef="#br0" timeOffset="12595.22">22968 9239 475 0,'0'0'58'0,"0"0"36"16,0 0-6-16,0 0-7 0,0 0-35 15,0 0-18-15,0 0-2 0,20 3-5 16,-20-1-6-16,0 1-5 0,-4-1-4 16,-2 2-3-16,-2 4 0 0,-5 2 1 15,-13 5 0-15,-8 1 0 0,-3-1-2 16,-8 2-1-16,-1-2 0 0,5-1-1 0,-2-3 1 15,12-6-1-15,8-1 0 0,10-3 0 16,5-1 0-16,6 0 1 0,2-2-1 16,-2-2 0-16,2-3 0 15,0-2 0-15,0-4 1 0,2-4-2 0,8 0 1 16,3-1 0-16,-3 3 0 0,9 3-1 16,-7 2 1-1,9 2 0-15,-7 5 1 0,11 2 2 0,2 1-1 0,-2 7 1 16,2 2 2-16,-5 6-3 0,1 2 1 15,-13 7-1-15,-5 2-1 16,-5 5 0-16,-5 4 0 0,-11 3 0 0,-7 2-1 0,-10 2-2 16,-2 3 1-16,-4-3 0 0,4-3 2 15,2-4 0-15,8-4 0 0,2-4-1 16,11-4 0-16,1-7 2 0,5-3-2 16,6-7-1-16,0-2 1 0,0-1-1 15,4-3 1-15,11 0 0 16,3 0 0-16,11-7 5 0,15-6 2 0,9-6 0 15,9-4-1-15,11-1-3 0,9-1-3 16,-3 2 0-16,10-3-36 16,-11-2-63-16,-5-2-153 0</inkml:trace>
  <inkml:trace contextRef="#ctx0" brushRef="#br0" timeOffset="126980.37">12771 11335 124 0,'0'0'53'15,"0"0"-10"-15,0 0 8 0,0 0 4 0,0 0-6 16,0 0-4-16,0 0-2 0,-21-30 0 16,21 28-3-16,0-1 2 0,0 0-5 15,0 1 1-15,0-3-2 0,0 3 0 16,0 1-7-16,0-1 0 0,0 2-9 16,0 0-5-16,0 0-1 0,0 0-4 15,0 0 0-15,0 0-1 0,0 0-2 0,0 0 2 16,0 0-1-16,0 0-1 15,0 0 0-15,0 0 0 0,0 0-2 16,0 1 0-16,0 2-1 0,2 3 2 16,-2-1 1-16,2 0 1 0,-2 3-1 15,2 0-1-15,2 1 1 0,-2 3-3 0,0 0 0 16,5 4 1-16,-3 1-1 0,-2 4 1 16,0 1-2-16,0-1 1 0,0 1-1 15,0 3-1-15,2 0 2 0,0 1-3 16,3-1 1-16,-3 1 0 0,2-1-1 15,-4-2 0-15,0 1 0 0,0-3 0 16,4 0 0-16,-4-3 0 0,3 1-1 16,-1-3 0-16,0 0 3 0,0-3-3 15,-2 2 0-15,-2-5 0 0,2 1 0 16,-2-2 0-16,2 1 0 0,-2-2 0 16,0-5 0-16,0 1 0 0,0-2 0 0,0-1 0 15,0 1 0-15,0-2 0 0,0 0-4 16,0 0 0-16,0 0 0 0,0 0-2 15,0-3-1-15,0 3-3 0,-2-3-2 16,0 0-11-16,0 0-12 16,-6-1-6-16,1 1-17 0,1 0-40 0,2 2-24 15,0 1-83-15</inkml:trace>
  <inkml:trace contextRef="#ctx0" brushRef="#br0" timeOffset="129876.83">6449 9589 130 0,'0'0'45'0,"0"0"-15"0,0 0 5 16,0 0 14-16,0 0-4 0,0 0-14 15,0 0-2-15,0 0 1 0,19-21-2 0,-19 21-4 16,0 2 1-16,0 4-2 0,2 0 4 16,0 1-1-16,0 0-1 15,0 1-5-15,-2 0-2 0,0 1-5 0,0 1 0 16,0-2-1-16,0 1-3 0,0 3 0 15,-2-3-1-15,-4 2 3 0,0-2-2 16,-7-2 0-16,5 0-2 0,-6 0-1 16,-3-2 0-16,5-2-2 0,-9-3 1 15,5 0 0-15,-1-3 3 0,5-2-1 16,-5-2 1-16,9 0-1 0,2-2-1 16,-1 0 0-16,-1-1-2 0,4 0 2 0,4-1 1 15,0 0-2-15,0-3 1 16,0 3-1-16,8-2-1 0,3 0 0 15,1 2-4-15,11-1 0 0,-1 0 0 0,9 2 0 16,-4 3 0-16,2 6 1 16,-4 1 0-16,-2 6 0 0,0 7-1 0,-5 5 0 15,-3 8 0-15,-1 4 0 0,-10 6 2 16,-4 7-2-16,0-1 1 0,-10 1 0 16,-9 0 1-16,-3-1-2 0,-5 1 1 15,-4-3 0-15,-11-1 0 0,5 0 0 16,-6-2-1-16,-1-2 2 0,-1-5-2 15,3-2 1-15,5-3-1 0,2-6 1 16,6 0 0-16,9-8-1 16,5-2 1-16,7-4-1 0,0-4 0 0,8 1 0 15,0-2 4-15,0 0 5 0,0 0 2 16,0 0 2-16,8-2-3 0,2-3-1 16,5-3-6-16,16-1 2 0,6 0 0 0,12-2 1 15,5 2 0-15,4-2 0 0,2 2-2 16,0-2 3-16,0 3-4 0,-8 1 0 15,-11 1-2-15,-12 2 1 0,-8 3 0 16,-11-1 0-16,0 2-2 0,-10 0-4 16,2 0-17-16,-2 3-15 15,0 0-13-15,-2 1-22 0,-6 0-30 0,0-3-39 16,-1-1-109-16</inkml:trace>
  <inkml:trace contextRef="#ctx0" brushRef="#br0" timeOffset="131171.53">10418 5307 154 0,'0'0'134'0,"0"0"-70"15,0 0 0-15,0 0 20 0,0 0-20 16,0 0-16-16,0 0-6 0,0 0-3 16,-18-8-6-16,18 7-7 0,0-1-4 15,0 1 0-15,0-2 0 0,0-1 1 16,0-1-3-16,2-4-5 0,6-1-8 15,9 1-3-15,-3-2-3 0,11-1 0 16,2 2-1-16,8 1 0 0,2 0 2 0,-2 3-2 16,-2 3 0-16,-6 3 0 15,-6 1-4-15,-9 4 3 0,-6 1 1 16,3 3-1-16,-3 1 0 0,-4 3 1 0,-2 5-1 16,0-1 1-16,-8 4 1 0,-3 1-1 15,-1 1 1-15,-5-2 0 0,1-2-1 16,-1 0 0-16,1-1 1 0,-1-3 0 15,7 1-1-15,-5-5 0 0,5 0 0 16,4-3 0-16,2 0 0 0,-2-1 0 0,4-3-1 16,2-1 0-16,0 0 0 15,0-2 0-15,0 1 0 0,4-2 0 0,4 0 0 16,2 1 1-16,11-1 1 16,-2 2-1-16,7-2 0 0,3 3 0 0,4 3 0 15,0 0 0-15,1 2 0 0,-8-1 0 16,-5 4 2-16,-2 0 0 0,-5 2-1 15,-1 4-1-15,-7-1 1 0,0 3 2 16,-6 3-2-16,-6 3 1 16,-11-3 0-16,-5 3 1 0,-9-5 0 0,-5 0 0 15,-1-6 0-15,-8 2-1 0,1-3-1 0,7-4-1 16,2-1 0-16,2-4 0 16,6 0-3-16,8-4-9 0,5 0-5 15,6 0-9-15,-3-3-6 0,5-2-8 16,4-1-10-16,2-1-3 0,12 3-21 0,3 1-65 15,1 3-203-15</inkml:trace>
  <inkml:trace contextRef="#ctx0" brushRef="#br0" timeOffset="132367.76">16582 8399 57 0,'0'0'295'16,"0"0"-241"-16,0 0 9 0,0 0 1 0,0 0-7 0,0 0-18 15,0 0-4-15,0 0-4 0,0-18 1 16,0 18-3-16,0 0-6 0,0-2-3 16,0 2-7-16,0 0-4 0,0 0-2 31,0 0-1-31,0 2-1 0,0 7-3 0,-4 4 1 0,-6 8 1 0,0 4 2 16,-7 2 0-16,-2 4-2 0,-5-2-2 15,3-1-2-15,-2 1 1 0,1 0-1 16,7 0 0-16,-1-5 0 0,5-3 1 15,5-3-1-15,2-6 0 0,0-1 0 0,4-4 0 16,0-1-1 0,0-3 1-16,0 0 0 0,0-2 0 0,2 0-1 0,4 0 2 15,-2 1-1-15,6-2 0 0,9 0 2 16,-2-3 3-16,9-5 5 0,8-2 9 16,5-5-4-16,8 1-3 0,-1 0-4 15,1 1-1-15,-1 3-3 0,-7 0-1 16,-4 2 0-16,-8 3-1 0,-6 1-2 15,-9 3 0-15,-6 1 0 0,-3 0 0 32,-1 0-3-32,0 0-12 0,-2 0-16 15,2 0-13-15,-2 5-22 0,-2 0-29 0,-11-2-26 16,3-3-85-16</inkml:trace>
  <inkml:trace contextRef="#ctx0" brushRef="#br0" timeOffset="132637.96">16626 8457 536 0,'0'0'91'0,"0"0"-21"0,21-57 31 0,-15 47-32 15,-4 1-27-15,4 0-7 0,-2 5-4 16,0 1-7-16,0 2-3 0,-4 1-18 16,0 0-3-16,5 1 0 0,-1 5 0 15,0 4 0-15,2 5 0 0,0 8 0 16,2 6 0-16,-1 2 0 0,-5 8 0 15,-2 6 0-15,0 2 0 0,2 3 0 16,-2-1 0-16,-2 1 0 0,2 1 0 0,2-1 0 16,0-6 0-16,0-6 0 15,4-6 0-15,-2-3 0 0,0-3 0 16,1-5-9-16,1-3-33 0,0-5-18 16,-4-2-22-16,0-9-67 0,-2-2-121 0</inkml:trace>
  <inkml:trace contextRef="#ctx0" brushRef="#br0" timeOffset="133628.71">20440 5342 274 0,'0'0'74'0,"0"0"-12"16,0 0 21-16,0 0-14 0,0 0-23 15,0 0-16-15,0 0-4 0,0 0-2 16,-27 21-1-16,29-19-3 0,2 0 1 16,6-1 3-16,5-1 6 0,3 0 2 15,11-3 1-15,4-5-6 0,13-3-5 0,-1 0-11 16,5-1-5-16,0 3-4 15,-5-1 0 1,-1 2-2-16,-13 4 1 0,-11 1-1 0,-9 2 2 0,-7 1-2 16,-4 0-1-16,0 0-23 0,0 0-18 15,-11 3-24-15,-3 2-41 16,-11 1-7-16,-8 0-61 0,0-3-93 0</inkml:trace>
  <inkml:trace contextRef="#ctx0" brushRef="#br0" timeOffset="134021.87">20514 5362 213 0,'0'0'237'0,"0"0"-156"16,0 0-1-16,0 0-5 0,0 0-19 0,0 0-13 16,0 0-7-16,0 0-7 0,0 0-12 0,-6 15-8 15,8-7-4-15,-2 3-4 0,-2 4 2 16,0 5 3-16,-2-1-3 0,-2 3-1 16,1 0 0-16,1-1 0 0,-2-1-2 15,2-3 1 1,0-1 0-16,2 0-1 0,-2-4 0 0,1 1 0 0,-1-6 1 15,4-3-1 1,0-1 0-16,0-2 0 0,0-1 0 0,0 0 0 0,0 0 0 16,0-1 3-16,2-6 0 0,3-2 7 0,1-3 4 15,2 2-3-15,-2 2-5 16,7-2-2-16,-1 0 1 0,5 3 0 16,5-1-1-16,3 2-1 0,4 2-1 0,2 4 0 31,4 0 1-31,7 6 0 0,-5 5 1 0,-2 1-2 0,-4 6 2 0,-4 3-2 15,-9 2 2-15,-3 4-3 0,-7 2 2 16,-4 0-1-16,-4-2 1 0,-4 0-2 16,-10-2-1-16,-9-2 0 0,-6-1-3 15,-2-4-4-15,-4-2-6 0,0-4-8 16,0-4-8-16,-3-2-13 16,3-4-23-16,2-2-41 0,8-2-25 0,7-2-77 15</inkml:trace>
  <inkml:trace contextRef="#ctx0" brushRef="#br0" timeOffset="134842.51">27933 4781 356 0,'0'0'56'0,"0"0"8"16,0 0 7-16,0 0-8 0,0 0-24 15,-48-26-8-15,36 24-2 0,6 2-5 16,0 0-7-16,-5 0-4 0,-3 3-3 16,4 4-2-16,-11 3 0 0,6 2-5 15,-9 4 1-15,3 2 1 0,-2 2-1 16,-4 4-1-16,-2 1 0 0,5 1-1 16,5-1-2-16,-2 7 0 0,11 3 0 15,-7 1 0-15,9 3 1 0,8-1 1 16,0 0 1-16,4-1 0 0,11 0 0 0,-3-2 3 15,9-6 0-15,2-1 5 0,3-3 0 16,5-5 1-16,-2-3-2 0,4-6 2 16,3-7 0-16,-5-2 2 0,-5-4 5 15,-9-3 1-15,0-5 0 0,-9-2-6 16,0-2 0-16,2-6-3 0,-5-2-5 16,-3-3-6-16,-2 0 0 0,-11 0 0 15,-1-1 0-15,-9 4 0 0,-2 3 0 16,-3 5 0-16,-7 7 0 0,4 6 0 15,2 2-14-15,6 11-5 0,-2 4-14 16,-4 6-18-16,1 9-30 0,-5 1-39 16,-3 5-54-16,8-4-221 0</inkml:trace>
  <inkml:trace contextRef="#ctx0" brushRef="#br0" timeOffset="135816.49">24919 8857 229 0,'0'0'90'0,"0"0"-37"0,0 0 22 15,0 0 1-15,0 0-14 0,0 0-15 0,0 0-1 16,-35 1 0-16,35-1-6 0,0-1-6 16,0 1-11-1,0 0-5-15,2 0-4 0,2-2-4 0,9-1-2 0,3-1 2 16,13-1 4-16,8-5 2 0,13 5 0 15,14-5 2-15,10 3 5 0,-1 0-15 16,-1 1-6-16,3 1-1 0,-11 0 2 16,-9 3 0-16,-13 2 0 0,-13-1 0 15,-9 1-2-15,-11 0 2 0,-9 0-2 16,0 1 1-16,0 2-1 16,0 5 1-16,0 1-2 0,-7 3 3 15,-3 5-1-15,-2 0 1 0,5 4-3 0,-7 0 1 0,2 2-1 16,5-1 0-16,-1 4 1 0,-4-1-1 15,3 4 1 1,3 2-1-16,-6 4 0 0,2 2 0 0,1 2 0 0,-5 1 0 16,1-1 2-16,7-1-2 0,-2-2 1 15,0-4-1-15,4-4 0 16,1-6-1-16,1-3-1 0,2-6-3 0,0-6-8 16,0-1-7-16,0-5-5 0,0-1-2 15,5-1-4-15,-3-8-10 0,0-1-17 16,0-6 1-16,-2-6-33 0,-4-2-83 15,-9-4-249-15</inkml:trace>
  <inkml:trace contextRef="#ctx0" brushRef="#br0" timeOffset="136005.47">25155 9141 570 0,'0'0'103'16,"0"0"-34"-16,0 0-3 0,0 0-20 15,0 0-11-15,0 0-7 0,0 0 1 16,72-25-2-16,-41 19-4 0,8-1-2 15,11 0-15-15,6-6-6 0,8 2 0 16,2-5 0-16,0 1 0 0,-4 2 0 16,-2 0 0-16,-4 8 0 0,-8 0 0 0,-13 5 0 15,-15 2-8-15,-16 4-66 0,-8 0-58 16,-10-1-119-16</inkml:trace>
  <inkml:trace contextRef="#ctx0" brushRef="#br0" timeOffset="137166.4">17446 12446 88 0,'0'0'390'0,"-20"-52"-335"0,9 36-8 15,3-1-6-15,-8 4-1 0,5 4-3 0,-3 0 1 16,-1 2-8-16,5 5-4 0,-4 0-3 16,3 2-10-16,-1 3-5 0,-3 6-5 15,3 3-3-15,-9 4 0 0,9 4 0 16,-7 1 0-16,9 4 0 0,-4 0 0 15,1-2 0-15,5 3 0 0,2-1 1 16,-1 0-1-16,3-1 1 0,4-1-1 16,0 0-1-16,7-2 1 0,1-1 1 15,4-3-1-15,7-1 1 0,-3-2-1 16,11 0 3-16,2-2 1 0,0 3 5 16,4-3 3-16,0 1 0 0,2 0-2 15,0-1-1-15,-6 3-1 0,-4-2-4 0,-4 0-1 16,-5 1 1-16,-7-1-2 0,-3 1 0 15,-4 0-2-15,-2 1 0 0,-4 1 1 16,-4-1 1-16,-11-1-2 0,2-3-3 16,-9 1-2-16,-1-2 0 0,-2-4 0 15,-2-2 0-15,4-1 0 0,2-2 1 16,4-1 3-16,9 0 1 0,4-3 0 16,-1-4 1-16,7-3 2 0,0-3 2 15,2-9 2-15,2-1 2 0,11-8 1 16,1-4-1-16,13-5 3 0,2-4 1 0,6-6 1 15,4 1-1-15,3-2-5 16,1 1-1-16,-8 6 0 0,-8 5 1 0,-8 9-5 16,-9 2-3-16,-8 3 0 15,-2 2 0-15,-8-2 0 0,-4 5 0 0,-9 0 0 16,-4 4 0-16,-2 4 0 0,-10 3 0 16,-4 4-7-16,-7 4-37 0,-10 1-33 15,-2 13-55-15,-2-1-96 0</inkml:trace>
  <inkml:trace contextRef="#ctx0" brushRef="#br0" timeOffset="138291.64">9786 15593 60 0,'0'0'79'0,"0"0"-22"16,0 0-5-16,0 0 1 0,0 0-5 15,0 0-9-15,0 0 6 0,-2-30-1 16,2 25-3-16,0 0-5 0,-2-1-4 16,2 2-3-1,0-2-2-15,-2 1 1 0,-1-2 2 16,1 0 2-16,-2 0 1 0,-2 0-5 0,-4 0-5 0,-1 0-7 15,-1 1-5-15,-5 1-2 0,1 0-2 32,-3 3-4-32,-1 2 1 0,-1 1 0 15,-2 8-1-15,1 0-2 0,-3 3 1 0,0 3-2 16,-2 4-2-16,4 1-1 0,3 3 2 16,1 1 0-16,7 1 1 0,3-1 0 15,3 0-1-15,4 0 1 0,2-1 0 16,2 0-1-16,6-3 0 0,1-1 1 15,5-2 0-15,3-4 0 0,-1-3-1 16,7-5 1-16,4-2 0 0,4-3 0 16,4-3 1-16,0-6-1 0,6-4 0 15,1-1 0-15,-3-1-2 0,-6-3 1 0,-2 3 0 16,-8-2 1-16,-4 2-3 16,-9 1-6-16,-2-3-11 0,-8 1-9 0,0-2-10 15,-8-5-21-15,0 3-29 0,-7-3-46 16,3 2 12-16</inkml:trace>
  <inkml:trace contextRef="#ctx0" brushRef="#br0" timeOffset="138653.17">9765 15396 441 0,'0'0'104'16,"0"0"-39"-16,0 0-6 0,0 0-1 15,0 0-13-15,0 0-6 0,0 0-6 0,0 0-5 16,-2 8-3-16,4 2-6 15,2 6-2-15,2 3-1 0,-4 4 0 0,5 2-5 16,-3 3-2-16,4 3-1 0,-4 1-3 16,2 7-2-16,-1 2-2 0,-1-1 0 15,2 3 0-15,-2-4-1 0,0 0 2 16,-2-3-2-16,-2-1 1 0,0-1-1 16,0-5-1-16,0 0 1 0,-6-8-1 15,4-2 1-15,-4-3 0 0,0-4-1 0,1 0 1 16,-3-3 1-16,-4 2 0 15,-5 1 0-15,-3-3 0 0,-5 4 0 0,-2-3 0 16,-2 1-1-16,0 1 2 16,-4 0-2-16,4-2-1 0,-4 2 0 0,6 1-6 15,0-1-9-15,6 0-5 0,-1-1-6 16,7 3-8-16,-3-1-10 16,5 3-27-16,-5-2-30 0,5 3-29 0,-1-2-100 15</inkml:trace>
  <inkml:trace contextRef="#ctx0" brushRef="#br0" timeOffset="139392.14">5368 13289 41 0,'0'0'4'0,"0"0"-2"15,0 0 29-15,0 0 2 0,0 0-22 16,0 0 8-16,0 0 21 0,0 0 20 15,-35 41 2-15,33-41-2 0,-4 2-1 16,6-2 20-16,0 0-4 0,0 0-8 16,0 0-9-16,0 0 0 0,0-2-10 15,0 1-8-15,0 0-8 0,0 0-10 16,0 1-5-16,0 0-1 0,0 0-5 16,0 0-1-16,2 1-1 0,2 2-6 0,0 3-2 15,5 4 1-15,-3 5-1 0,0 6 4 16,4 2 2-16,-6 8 0 15,3 3-1-15,-5 3-4 0,-2 2 0 0,0 0 1 16,0-1-3-16,0-1 1 0,0-2 0 16,0-5-1-16,0-3 0 0,0-3-1 15,-2-5-6-15,2-4-6 16,-2-5-8-16,2-4-10 0,0 1-17 16,-3-3-27-16,-1-2-38 0,0-2-44 0,-2-3-195 0</inkml:trace>
  <inkml:trace contextRef="#ctx0" brushRef="#br0" timeOffset="139879.24">5813 13164 440 0,'0'0'104'16,"0"0"-38"-16,0 0-5 0,0 0 3 0,0 0-24 15,0 0-9-15,0 0-3 0,0 0-3 16,-35-27-7-16,33 27-4 0,-1 0-5 16,-1 0 0-16,0 3-3 0,0 4-2 15,-4 4-1-15,4 2-3 0,-3 4 2 16,1 0-1-16,0 5 1 0,-2-2-2 16,2 1 2-16,1 0 1 0,1-1 0 15,0 1-1 1,2-1-1-16,0 1-1 0,2 2 2 0,0 1-2 15,0-1 0-15,4-1 0 0,0-1 0 0,-2-4 1 16,5 1-1-16,-1-5 0 0,4 1 1 16,0-3-2-16,1 0 2 15,5-2-1-15,-3-4 1 0,3-4-1 0,1-1 1 0,1 0 1 16,1-8 0-16,2-4 9 16,-7-2 2-16,5-2 5 0,-7 1-3 0,-1-2 0 15,-3 0-12-15,-4-1-3 0,2-1 0 16,-6-3 0-16,0-6 0 0,-2-4 0 15,-6-1 0-15,-11-2 0 0,1 4 0 16,-7 4 0-16,-2 11 0 0,-2 6 0 16,6 8 0-16,-2 2 0 0,1 12 0 15,-1 5 0-15,8 7 0 0,-1 2-38 16,5 3-45-16,1 0-65 0,-1-6-158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distance of all vertices form s is shown on this slide.</a:t>
            </a:r>
          </a:p>
        </p:txBody>
      </p:sp>
      <p:sp>
        <p:nvSpPr>
          <p:cNvPr id="4" name="Slide Number Placeholder 3"/>
          <p:cNvSpPr>
            <a:spLocks noGrp="1"/>
          </p:cNvSpPr>
          <p:nvPr>
            <p:ph type="sldNum" sz="quarter" idx="5"/>
          </p:nvPr>
        </p:nvSpPr>
        <p:spPr/>
        <p:txBody>
          <a:bodyPr/>
          <a:lstStyle/>
          <a:p>
            <a:fld id="{96D023D1-262B-4DDF-8F56-9181C2DC0BB3}" type="slidenum">
              <a:rPr lang="en-IN" smtClean="0"/>
              <a:t>10</a:t>
            </a:fld>
            <a:endParaRPr lang="en-IN"/>
          </a:p>
        </p:txBody>
      </p:sp>
    </p:spTree>
    <p:extLst>
      <p:ext uri="{BB962C8B-B14F-4D97-AF65-F5344CB8AC3E}">
        <p14:creationId xmlns:p14="http://schemas.microsoft.com/office/powerpoint/2010/main" val="95438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distance of each vertex from s, first, we can find all adjacent vertices of s and update the distance of those vertices to 1. Next, we find the adjacent vertices of the set of vertices at a distance of 1 (as computed in the previous step) and set the distance of these vertices to 2. Next, we can identify the set of vertices adjacent to the set of vertices at a distance of 2 and set the distance of these vertices to 3. We can continue in this manner until we update the distance of each vertex reachable from s. Notice that we need to process all vertices with distance 1 before we can process the vertices at a distance 2 and so on. We can keep the vertices that still need to be processed in a queue. Because we are discovering vertices with distance 1 before distance 2 and so on, we want to process a vertex at the larger distance after the vertices at a smaller distance; we can add a vertex to the queue when it is discovered and process them in the order in which they are added to the queue. We need to update the distance only once when a vertex is added to the queue. If we reach a vertex that has already been added to the queue (or discovered) while traversing the neighbors, we ignore the vertex.</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94437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store the shortest path whenever a new vertex is discovered, in addition to distance, we also store the predecessor vertex information in the node corresponding to the vertex.</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12</a:t>
            </a:fld>
            <a:endParaRPr lang="en-IN"/>
          </a:p>
        </p:txBody>
      </p:sp>
    </p:spTree>
    <p:extLst>
      <p:ext uri="{BB962C8B-B14F-4D97-AF65-F5344CB8AC3E}">
        <p14:creationId xmlns:p14="http://schemas.microsoft.com/office/powerpoint/2010/main" val="336160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multiple shortest paths are possible. For example, there are two shortest paths to reach z from s listed on this slide. The algorithm we discussed identifies one of the shortest paths.</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13</a:t>
            </a:fld>
            <a:endParaRPr lang="en-IN"/>
          </a:p>
        </p:txBody>
      </p:sp>
    </p:spTree>
    <p:extLst>
      <p:ext uri="{BB962C8B-B14F-4D97-AF65-F5344CB8AC3E}">
        <p14:creationId xmlns:p14="http://schemas.microsoft.com/office/powerpoint/2010/main" val="186417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show the working of the BFS algorithm in detail. Whenever a vertex is added to the queue, it’s marked gray. Whenever a vertex is removed from the queue, it’s marked black. The edges on the shortest path (discovered using BFS) are shown in red. The edges traversed during the BFS algorithm but not on the shortest path are shown in black.</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11277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 field in vertex stores the color of a node (we can use an integer to represent a color). Field π contains a reference to the predecessor on the shortest path. Field d stores the shortest distance.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44</a:t>
            </a:fld>
            <a:endParaRPr lang="en-IN"/>
          </a:p>
        </p:txBody>
      </p:sp>
    </p:spTree>
    <p:extLst>
      <p:ext uri="{BB962C8B-B14F-4D97-AF65-F5344CB8AC3E}">
        <p14:creationId xmlns:p14="http://schemas.microsoft.com/office/powerpoint/2010/main" val="48362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endpoints of a tree edge always belong to two adjacent levels. The endpoints of a non-tree edge are either at the adjacent levels or at the same level. If the levels of a non-tree edge (u, v) are (l1, l2), where l2 &gt; l1, then l1 and l2 can differ by at most 1. This is because if we can reach u in l1 steps, we can reach v in l1+1 steps, and therefore the distance of v can’t be more than l1+1.</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52</a:t>
            </a:fld>
            <a:endParaRPr lang="en-IN"/>
          </a:p>
        </p:txBody>
      </p:sp>
    </p:spTree>
    <p:extLst>
      <p:ext uri="{BB962C8B-B14F-4D97-AF65-F5344CB8AC3E}">
        <p14:creationId xmlns:p14="http://schemas.microsoft.com/office/powerpoint/2010/main" val="60431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add an additional field to a vertex called component id (</a:t>
            </a:r>
            <a:r>
              <a:rPr lang="en-US" dirty="0" err="1"/>
              <a:t>comp_id</a:t>
            </a:r>
            <a:r>
              <a:rPr lang="en-US" dirty="0"/>
              <a:t>) to find all connected components. The BFS algorithm identifies all vertices of a component connected to a given vertex. We can store the component id in the vertex when it is discovered, as shown in line-18 on the next slide. We call BFS for each vertex in a loop if its component id hasn’t been identified yet, as shown in lines-7,8.</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55</a:t>
            </a:fld>
            <a:endParaRPr lang="en-IN"/>
          </a:p>
        </p:txBody>
      </p:sp>
    </p:spTree>
    <p:extLst>
      <p:ext uri="{BB962C8B-B14F-4D97-AF65-F5344CB8AC3E}">
        <p14:creationId xmlns:p14="http://schemas.microsoft.com/office/powerpoint/2010/main" val="3989472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BFS generates a BFS spanning tree that connects all the vertices reachable via a given node. If, during the BFS algorithm, we identify a non-tree edge, it means that the graph has at least one cycle because the number of edges is more than what is needed for a spanning tree. If, during the BFS algorithm, we reach a vertex v from u and v has already been discovered, then it’s a tree edge if v is not the predecessor of u. The corresponding logic is shown in lines-16,17 on the next slide. Another quick way to check if the graph has a cycle is to find the number of edges. If the number of edges is more than or equal to the number of vertices, then it’s definitely not a tree and thus has cycle(s). However, if the number of edges is less than the number of vertices, then we need to check if the graph has a non-tree edge because the graph may not be connected.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58</a:t>
            </a:fld>
            <a:endParaRPr lang="en-IN"/>
          </a:p>
        </p:txBody>
      </p:sp>
    </p:spTree>
    <p:extLst>
      <p:ext uri="{BB962C8B-B14F-4D97-AF65-F5344CB8AC3E}">
        <p14:creationId xmlns:p14="http://schemas.microsoft.com/office/powerpoint/2010/main" val="383302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12-05-2023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12-05-2023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2" Type="http://schemas.openxmlformats.org/officeDocument/2006/relationships/notesSlide" Target="../notesSlides/notesSlide1.xml"/><Relationship Id="rId1" Type="http://schemas.openxmlformats.org/officeDocument/2006/relationships/slideLayout" Target="../slideLayouts/slideLayout2.xml"/><Relationship Id="rId10" Type="http://schemas.openxmlformats.org/officeDocument/2006/relationships/image" Target="../media/image2.png"/><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10" Type="http://schemas.openxmlformats.org/officeDocument/2006/relationships/image" Target="../media/image3.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8"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2.xml"/><Relationship Id="rId10" Type="http://schemas.openxmlformats.org/officeDocument/2006/relationships/image" Target="../media/image4.png"/><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8"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 Id="rId10" Type="http://schemas.openxmlformats.org/officeDocument/2006/relationships/image" Target="../media/image5.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1.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10.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90.png"/><Relationship Id="rId5" Type="http://schemas.openxmlformats.org/officeDocument/2006/relationships/image" Target="../media/image310.png"/><Relationship Id="rId10" Type="http://schemas.openxmlformats.org/officeDocument/2006/relationships/image" Target="../media/image80.png"/><Relationship Id="rId4" Type="http://schemas.openxmlformats.org/officeDocument/2006/relationships/image" Target="../media/image211.pn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211.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11.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11.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2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11.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2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42.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12.png"/><Relationship Id="rId7" Type="http://schemas.openxmlformats.org/officeDocument/2006/relationships/image" Target="../media/image60.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42.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6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6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6.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2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3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120.png"/><Relationship Id="rId9" Type="http://schemas.openxmlformats.org/officeDocument/2006/relationships/image" Target="../media/image80.png"/></Relationships>
</file>

<file path=ppt/slides/_rels/slide3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200.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90.png"/><Relationship Id="rId4" Type="http://schemas.openxmlformats.org/officeDocument/2006/relationships/image" Target="../media/image200.png"/><Relationship Id="rId9" Type="http://schemas.openxmlformats.org/officeDocument/2006/relationships/image" Target="../media/image80.png"/></Relationships>
</file>

<file path=ppt/slides/_rels/slide3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90.png"/><Relationship Id="rId4" Type="http://schemas.openxmlformats.org/officeDocument/2006/relationships/image" Target="../media/image200.png"/><Relationship Id="rId9" Type="http://schemas.openxmlformats.org/officeDocument/2006/relationships/image" Target="../media/image80.png"/></Relationships>
</file>

<file path=ppt/slides/_rels/slide3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90.png"/><Relationship Id="rId4" Type="http://schemas.openxmlformats.org/officeDocument/2006/relationships/image" Target="../media/image200.png"/><Relationship Id="rId9"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7.png"/></Relationships>
</file>

<file path=ppt/slides/_rels/slide3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9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6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2.png"/><Relationship Id="rId5" Type="http://schemas.openxmlformats.org/officeDocument/2006/relationships/image" Target="../media/image213.png"/><Relationship Id="rId10" Type="http://schemas.openxmlformats.org/officeDocument/2006/relationships/image" Target="../media/image8.png"/><Relationship Id="rId4" Type="http://schemas.openxmlformats.org/officeDocument/2006/relationships/image" Target="../media/image200.pn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png"/><Relationship Id="rId3" Type="http://schemas.openxmlformats.org/officeDocument/2006/relationships/image" Target="../media/image160.png"/><Relationship Id="rId7" Type="http://schemas.openxmlformats.org/officeDocument/2006/relationships/image" Target="../media/image10.png"/><Relationship Id="rId12"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2.png"/><Relationship Id="rId5" Type="http://schemas.openxmlformats.org/officeDocument/2006/relationships/image" Target="../media/image213.png"/><Relationship Id="rId10" Type="http://schemas.openxmlformats.org/officeDocument/2006/relationships/image" Target="../media/image13.png"/><Relationship Id="rId4" Type="http://schemas.openxmlformats.org/officeDocument/2006/relationships/image" Target="../media/image200.png"/><Relationship Id="rId9"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7.png"/><Relationship Id="rId3" Type="http://schemas.openxmlformats.org/officeDocument/2006/relationships/image" Target="../media/image160.png"/><Relationship Id="rId7" Type="http://schemas.openxmlformats.org/officeDocument/2006/relationships/image" Target="../media/image10.png"/><Relationship Id="rId12"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2.png"/><Relationship Id="rId5" Type="http://schemas.openxmlformats.org/officeDocument/2006/relationships/image" Target="../media/image213.png"/><Relationship Id="rId10" Type="http://schemas.openxmlformats.org/officeDocument/2006/relationships/image" Target="../media/image13.png"/><Relationship Id="rId4" Type="http://schemas.openxmlformats.org/officeDocument/2006/relationships/image" Target="../media/image200.png"/><Relationship Id="rId9"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5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01.png"/><Relationship Id="rId4" Type="http://schemas.openxmlformats.org/officeDocument/2006/relationships/customXml" Target="../ink/ink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1.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Distance</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701552" y="733599"/>
            <a:ext cx="2703863" cy="1477328"/>
          </a:xfrm>
          <a:prstGeom prst="rect">
            <a:avLst/>
          </a:prstGeom>
          <a:noFill/>
        </p:spPr>
        <p:txBody>
          <a:bodyPr wrap="square" rtlCol="0">
            <a:spAutoFit/>
          </a:bodyPr>
          <a:lstStyle/>
          <a:p>
            <a:r>
              <a:rPr lang="en-IN" dirty="0">
                <a:solidFill>
                  <a:schemeClr val="accent1"/>
                </a:solidFill>
                <a:latin typeface="Consolas" panose="020B0609020204030204" pitchFamily="49" charset="0"/>
              </a:rPr>
              <a:t>distance(s, v) is defined as the minimum number of edges needed to go from s to v.</a:t>
            </a:r>
          </a:p>
        </p:txBody>
      </p:sp>
      <p:sp>
        <p:nvSpPr>
          <p:cNvPr id="15" name="TextBox 14">
            <a:extLst>
              <a:ext uri="{FF2B5EF4-FFF2-40B4-BE49-F238E27FC236}">
                <a16:creationId xmlns:a16="http://schemas.microsoft.com/office/drawing/2014/main" id="{6193A9A0-B465-DCB6-5CF2-80C113A4CF2A}"/>
              </a:ext>
            </a:extLst>
          </p:cNvPr>
          <p:cNvSpPr txBox="1"/>
          <p:nvPr/>
        </p:nvSpPr>
        <p:spPr>
          <a:xfrm>
            <a:off x="8627809" y="4582939"/>
            <a:ext cx="2703863" cy="646331"/>
          </a:xfrm>
          <a:prstGeom prst="rect">
            <a:avLst/>
          </a:prstGeom>
          <a:noFill/>
        </p:spPr>
        <p:txBody>
          <a:bodyPr wrap="square" rtlCol="0">
            <a:spAutoFit/>
          </a:bodyPr>
          <a:lstStyle/>
          <a:p>
            <a:r>
              <a:rPr lang="en-IN" dirty="0">
                <a:solidFill>
                  <a:srgbClr val="FF0000"/>
                </a:solidFill>
                <a:latin typeface="Consolas" panose="020B0609020204030204" pitchFamily="49" charset="0"/>
              </a:rPr>
              <a:t>What is the distance of all nodes from s?</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16EC528C-EC66-D738-C976-65DDA84806F0}"/>
                  </a:ext>
                </a:extLst>
              </p14:cNvPr>
              <p14:cNvContentPartPr/>
              <p14:nvPr/>
            </p14:nvContentPartPr>
            <p14:xfrm>
              <a:off x="2693880" y="2264760"/>
              <a:ext cx="5744520" cy="3315960"/>
            </p14:xfrm>
          </p:contentPart>
        </mc:Choice>
        <mc:Fallback xmlns="">
          <p:pic>
            <p:nvPicPr>
              <p:cNvPr id="13" name="Ink 12">
                <a:extLst>
                  <a:ext uri="{FF2B5EF4-FFF2-40B4-BE49-F238E27FC236}">
                    <a16:creationId xmlns:a16="http://schemas.microsoft.com/office/drawing/2014/main" id="{16EC528C-EC66-D738-C976-65DDA84806F0}"/>
                  </a:ext>
                </a:extLst>
              </p:cNvPr>
              <p:cNvPicPr/>
              <p:nvPr/>
            </p:nvPicPr>
            <p:blipFill>
              <a:blip r:embed="rId10"/>
              <a:stretch>
                <a:fillRect/>
              </a:stretch>
            </p:blipFill>
            <p:spPr>
              <a:xfrm>
                <a:off x="2684520" y="2255400"/>
                <a:ext cx="5763240" cy="3334680"/>
              </a:xfrm>
              <a:prstGeom prst="rect">
                <a:avLst/>
              </a:prstGeom>
            </p:spPr>
          </p:pic>
        </mc:Fallback>
      </mc:AlternateContent>
    </p:spTree>
    <p:extLst>
      <p:ext uri="{BB962C8B-B14F-4D97-AF65-F5344CB8AC3E}">
        <p14:creationId xmlns:p14="http://schemas.microsoft.com/office/powerpoint/2010/main" val="193888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Distance</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701552" y="733599"/>
            <a:ext cx="2703863" cy="1477328"/>
          </a:xfrm>
          <a:prstGeom prst="rect">
            <a:avLst/>
          </a:prstGeom>
          <a:noFill/>
        </p:spPr>
        <p:txBody>
          <a:bodyPr wrap="square" rtlCol="0">
            <a:spAutoFit/>
          </a:bodyPr>
          <a:lstStyle/>
          <a:p>
            <a:r>
              <a:rPr lang="en-IN" dirty="0">
                <a:solidFill>
                  <a:schemeClr val="accent1"/>
                </a:solidFill>
                <a:latin typeface="Consolas" panose="020B0609020204030204" pitchFamily="49" charset="0"/>
              </a:rPr>
              <a:t>distance(s, v) is defined as the minimum number of edges needed to go from s to v.</a:t>
            </a:r>
          </a:p>
        </p:txBody>
      </p:sp>
      <p:sp>
        <p:nvSpPr>
          <p:cNvPr id="17" name="TextBox 16">
            <a:extLst>
              <a:ext uri="{FF2B5EF4-FFF2-40B4-BE49-F238E27FC236}">
                <a16:creationId xmlns:a16="http://schemas.microsoft.com/office/drawing/2014/main" id="{81F1CA87-7AE1-00D1-32A6-A95BA220413D}"/>
              </a:ext>
            </a:extLst>
          </p:cNvPr>
          <p:cNvSpPr txBox="1"/>
          <p:nvPr/>
        </p:nvSpPr>
        <p:spPr>
          <a:xfrm>
            <a:off x="8627809" y="4592771"/>
            <a:ext cx="2703863" cy="923330"/>
          </a:xfrm>
          <a:prstGeom prst="rect">
            <a:avLst/>
          </a:prstGeom>
          <a:noFill/>
        </p:spPr>
        <p:txBody>
          <a:bodyPr wrap="square" rtlCol="0">
            <a:spAutoFit/>
          </a:bodyPr>
          <a:lstStyle/>
          <a:p>
            <a:r>
              <a:rPr lang="en-IN" dirty="0">
                <a:solidFill>
                  <a:srgbClr val="FF0000"/>
                </a:solidFill>
                <a:latin typeface="Consolas" panose="020B0609020204030204" pitchFamily="49" charset="0"/>
              </a:rPr>
              <a:t>How can we compute the distance of all vertices from s?</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43DBCE5B-D609-A4D7-D3A7-B2026BE17CE2}"/>
                  </a:ext>
                </a:extLst>
              </p14:cNvPr>
              <p14:cNvContentPartPr/>
              <p14:nvPr/>
            </p14:nvContentPartPr>
            <p14:xfrm>
              <a:off x="2645640" y="2153160"/>
              <a:ext cx="5855400" cy="3424680"/>
            </p14:xfrm>
          </p:contentPart>
        </mc:Choice>
        <mc:Fallback xmlns="">
          <p:pic>
            <p:nvPicPr>
              <p:cNvPr id="13" name="Ink 12">
                <a:extLst>
                  <a:ext uri="{FF2B5EF4-FFF2-40B4-BE49-F238E27FC236}">
                    <a16:creationId xmlns:a16="http://schemas.microsoft.com/office/drawing/2014/main" id="{43DBCE5B-D609-A4D7-D3A7-B2026BE17CE2}"/>
                  </a:ext>
                </a:extLst>
              </p:cNvPr>
              <p:cNvPicPr/>
              <p:nvPr/>
            </p:nvPicPr>
            <p:blipFill>
              <a:blip r:embed="rId10"/>
              <a:stretch>
                <a:fillRect/>
              </a:stretch>
            </p:blipFill>
            <p:spPr>
              <a:xfrm>
                <a:off x="2636280" y="2143800"/>
                <a:ext cx="5874120" cy="3443400"/>
              </a:xfrm>
              <a:prstGeom prst="rect">
                <a:avLst/>
              </a:prstGeom>
            </p:spPr>
          </p:pic>
        </mc:Fallback>
      </mc:AlternateContent>
    </p:spTree>
    <p:extLst>
      <p:ext uri="{BB962C8B-B14F-4D97-AF65-F5344CB8AC3E}">
        <p14:creationId xmlns:p14="http://schemas.microsoft.com/office/powerpoint/2010/main" val="373875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Distance</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701552" y="733599"/>
            <a:ext cx="2703863" cy="1477328"/>
          </a:xfrm>
          <a:prstGeom prst="rect">
            <a:avLst/>
          </a:prstGeom>
          <a:noFill/>
        </p:spPr>
        <p:txBody>
          <a:bodyPr wrap="square" rtlCol="0">
            <a:spAutoFit/>
          </a:bodyPr>
          <a:lstStyle/>
          <a:p>
            <a:r>
              <a:rPr lang="en-IN" dirty="0">
                <a:solidFill>
                  <a:schemeClr val="accent1"/>
                </a:solidFill>
                <a:latin typeface="Consolas" panose="020B0609020204030204" pitchFamily="49" charset="0"/>
              </a:rPr>
              <a:t>distance(s, v) is defined as the minimum number of edges needed to go from s to v.</a:t>
            </a:r>
          </a:p>
        </p:txBody>
      </p:sp>
      <p:sp>
        <p:nvSpPr>
          <p:cNvPr id="17" name="TextBox 16">
            <a:extLst>
              <a:ext uri="{FF2B5EF4-FFF2-40B4-BE49-F238E27FC236}">
                <a16:creationId xmlns:a16="http://schemas.microsoft.com/office/drawing/2014/main" id="{81F1CA87-7AE1-00D1-32A6-A95BA220413D}"/>
              </a:ext>
            </a:extLst>
          </p:cNvPr>
          <p:cNvSpPr txBox="1"/>
          <p:nvPr/>
        </p:nvSpPr>
        <p:spPr>
          <a:xfrm>
            <a:off x="8627809" y="4592771"/>
            <a:ext cx="2703863" cy="1477328"/>
          </a:xfrm>
          <a:prstGeom prst="rect">
            <a:avLst/>
          </a:prstGeom>
          <a:noFill/>
        </p:spPr>
        <p:txBody>
          <a:bodyPr wrap="square" rtlCol="0">
            <a:spAutoFit/>
          </a:bodyPr>
          <a:lstStyle/>
          <a:p>
            <a:r>
              <a:rPr lang="en-IN" dirty="0">
                <a:solidFill>
                  <a:srgbClr val="FF0000"/>
                </a:solidFill>
                <a:latin typeface="Consolas" panose="020B0609020204030204" pitchFamily="49" charset="0"/>
              </a:rPr>
              <a:t>How can we also store the shortest path to every node from vertex s, along with the distance?</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276B219C-5067-DDEC-C1FB-FD713AEBD6C5}"/>
                  </a:ext>
                </a:extLst>
              </p14:cNvPr>
              <p14:cNvContentPartPr/>
              <p14:nvPr/>
            </p14:nvContentPartPr>
            <p14:xfrm>
              <a:off x="2440800" y="2283480"/>
              <a:ext cx="6185880" cy="3392280"/>
            </p14:xfrm>
          </p:contentPart>
        </mc:Choice>
        <mc:Fallback xmlns="">
          <p:pic>
            <p:nvPicPr>
              <p:cNvPr id="13" name="Ink 12">
                <a:extLst>
                  <a:ext uri="{FF2B5EF4-FFF2-40B4-BE49-F238E27FC236}">
                    <a16:creationId xmlns:a16="http://schemas.microsoft.com/office/drawing/2014/main" id="{276B219C-5067-DDEC-C1FB-FD713AEBD6C5}"/>
                  </a:ext>
                </a:extLst>
              </p:cNvPr>
              <p:cNvPicPr/>
              <p:nvPr/>
            </p:nvPicPr>
            <p:blipFill>
              <a:blip r:embed="rId10"/>
              <a:stretch>
                <a:fillRect/>
              </a:stretch>
            </p:blipFill>
            <p:spPr>
              <a:xfrm>
                <a:off x="2431440" y="2274120"/>
                <a:ext cx="6204600" cy="3411000"/>
              </a:xfrm>
              <a:prstGeom prst="rect">
                <a:avLst/>
              </a:prstGeom>
            </p:spPr>
          </p:pic>
        </mc:Fallback>
      </mc:AlternateContent>
    </p:spTree>
    <p:extLst>
      <p:ext uri="{BB962C8B-B14F-4D97-AF65-F5344CB8AC3E}">
        <p14:creationId xmlns:p14="http://schemas.microsoft.com/office/powerpoint/2010/main" val="95007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Distance</a:t>
            </a:r>
          </a:p>
        </p:txBody>
      </p:sp>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3" name="TextBox 2">
            <a:extLst>
              <a:ext uri="{FF2B5EF4-FFF2-40B4-BE49-F238E27FC236}">
                <a16:creationId xmlns:a16="http://schemas.microsoft.com/office/drawing/2014/main" id="{036A9720-E7BB-3600-97F6-3FCF8DA2CDB3}"/>
              </a:ext>
            </a:extLst>
          </p:cNvPr>
          <p:cNvSpPr txBox="1"/>
          <p:nvPr/>
        </p:nvSpPr>
        <p:spPr>
          <a:xfrm>
            <a:off x="8701552" y="733599"/>
            <a:ext cx="2703863" cy="1477328"/>
          </a:xfrm>
          <a:prstGeom prst="rect">
            <a:avLst/>
          </a:prstGeom>
          <a:noFill/>
        </p:spPr>
        <p:txBody>
          <a:bodyPr wrap="square" rtlCol="0">
            <a:spAutoFit/>
          </a:bodyPr>
          <a:lstStyle/>
          <a:p>
            <a:r>
              <a:rPr lang="en-IN" dirty="0">
                <a:solidFill>
                  <a:schemeClr val="accent1"/>
                </a:solidFill>
                <a:latin typeface="Consolas" panose="020B0609020204030204" pitchFamily="49" charset="0"/>
              </a:rPr>
              <a:t>distance(s, v) is defined as the minimum number of edges needed to go from s to v.</a:t>
            </a:r>
          </a:p>
        </p:txBody>
      </p:sp>
      <p:sp>
        <p:nvSpPr>
          <p:cNvPr id="17" name="TextBox 16">
            <a:extLst>
              <a:ext uri="{FF2B5EF4-FFF2-40B4-BE49-F238E27FC236}">
                <a16:creationId xmlns:a16="http://schemas.microsoft.com/office/drawing/2014/main" id="{81F1CA87-7AE1-00D1-32A6-A95BA220413D}"/>
              </a:ext>
            </a:extLst>
          </p:cNvPr>
          <p:cNvSpPr txBox="1"/>
          <p:nvPr/>
        </p:nvSpPr>
        <p:spPr>
          <a:xfrm>
            <a:off x="8627809" y="4592771"/>
            <a:ext cx="2703863" cy="1754326"/>
          </a:xfrm>
          <a:prstGeom prst="rect">
            <a:avLst/>
          </a:prstGeom>
          <a:noFill/>
        </p:spPr>
        <p:txBody>
          <a:bodyPr wrap="square" rtlCol="0">
            <a:spAutoFit/>
          </a:bodyPr>
          <a:lstStyle/>
          <a:p>
            <a:r>
              <a:rPr lang="en-IN" dirty="0">
                <a:solidFill>
                  <a:srgbClr val="FF0000"/>
                </a:solidFill>
                <a:latin typeface="Consolas" panose="020B0609020204030204" pitchFamily="49" charset="0"/>
              </a:rPr>
              <a:t>Apart from the shortest paths reported by the algorithm, are other shortest paths possible?</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42E30276-AD1E-3B6B-F932-41DD0042A85B}"/>
                  </a:ext>
                </a:extLst>
              </p14:cNvPr>
              <p14:cNvContentPartPr/>
              <p14:nvPr/>
            </p14:nvContentPartPr>
            <p14:xfrm>
              <a:off x="9272880" y="2239920"/>
              <a:ext cx="2482200" cy="1378440"/>
            </p14:xfrm>
          </p:contentPart>
        </mc:Choice>
        <mc:Fallback xmlns="">
          <p:pic>
            <p:nvPicPr>
              <p:cNvPr id="13" name="Ink 12">
                <a:extLst>
                  <a:ext uri="{FF2B5EF4-FFF2-40B4-BE49-F238E27FC236}">
                    <a16:creationId xmlns:a16="http://schemas.microsoft.com/office/drawing/2014/main" id="{42E30276-AD1E-3B6B-F932-41DD0042A85B}"/>
                  </a:ext>
                </a:extLst>
              </p:cNvPr>
              <p:cNvPicPr/>
              <p:nvPr/>
            </p:nvPicPr>
            <p:blipFill>
              <a:blip r:embed="rId10"/>
              <a:stretch>
                <a:fillRect/>
              </a:stretch>
            </p:blipFill>
            <p:spPr>
              <a:xfrm>
                <a:off x="9263520" y="2230560"/>
                <a:ext cx="2500920" cy="1397160"/>
              </a:xfrm>
              <a:prstGeom prst="rect">
                <a:avLst/>
              </a:prstGeom>
            </p:spPr>
          </p:pic>
        </mc:Fallback>
      </mc:AlternateContent>
    </p:spTree>
    <p:extLst>
      <p:ext uri="{BB962C8B-B14F-4D97-AF65-F5344CB8AC3E}">
        <p14:creationId xmlns:p14="http://schemas.microsoft.com/office/powerpoint/2010/main" val="193073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1B9C-846A-FB85-1E84-D9230C2D5EA6}"/>
              </a:ext>
            </a:extLst>
          </p:cNvPr>
          <p:cNvSpPr>
            <a:spLocks noGrp="1"/>
          </p:cNvSpPr>
          <p:nvPr>
            <p:ph type="title"/>
          </p:nvPr>
        </p:nvSpPr>
        <p:spPr/>
        <p:txBody>
          <a:bodyPr/>
          <a:lstStyle/>
          <a:p>
            <a:r>
              <a:rPr lang="en-IN" dirty="0"/>
              <a:t>Breadth-first search (BFS)</a:t>
            </a:r>
          </a:p>
        </p:txBody>
      </p:sp>
      <p:sp>
        <p:nvSpPr>
          <p:cNvPr id="3" name="Text Placeholder 2">
            <a:extLst>
              <a:ext uri="{FF2B5EF4-FFF2-40B4-BE49-F238E27FC236}">
                <a16:creationId xmlns:a16="http://schemas.microsoft.com/office/drawing/2014/main" id="{ED83551B-0358-EDD5-5D74-E9A661F6AC1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3134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1DE-0D2B-DED9-7319-5C7A6FF01065}"/>
              </a:ext>
            </a:extLst>
          </p:cNvPr>
          <p:cNvSpPr>
            <a:spLocks noGrp="1"/>
          </p:cNvSpPr>
          <p:nvPr>
            <p:ph type="title"/>
          </p:nvPr>
        </p:nvSpPr>
        <p:spPr/>
        <p:txBody>
          <a:bodyPr/>
          <a:lstStyle/>
          <a:p>
            <a:r>
              <a:rPr lang="en-IN" dirty="0"/>
              <a:t>Breadth-first search (BFS)</a:t>
            </a:r>
          </a:p>
        </p:txBody>
      </p:sp>
      <p:sp>
        <p:nvSpPr>
          <p:cNvPr id="3" name="Content Placeholder 2">
            <a:extLst>
              <a:ext uri="{FF2B5EF4-FFF2-40B4-BE49-F238E27FC236}">
                <a16:creationId xmlns:a16="http://schemas.microsoft.com/office/drawing/2014/main" id="{07761FE9-F114-AB57-E512-EB0FA6BFE1D8}"/>
              </a:ext>
            </a:extLst>
          </p:cNvPr>
          <p:cNvSpPr>
            <a:spLocks noGrp="1"/>
          </p:cNvSpPr>
          <p:nvPr>
            <p:ph idx="1"/>
          </p:nvPr>
        </p:nvSpPr>
        <p:spPr/>
        <p:txBody>
          <a:bodyPr/>
          <a:lstStyle/>
          <a:p>
            <a:r>
              <a:rPr lang="en-IN" dirty="0"/>
              <a:t>Given a graph G = (V, E) and a source vertex s, BFS explores all the vertices that can be reached from s</a:t>
            </a:r>
          </a:p>
          <a:p>
            <a:pPr lvl="1"/>
            <a:r>
              <a:rPr lang="en-IN" dirty="0"/>
              <a:t>BFS also computes the distance from s to every other reachable vertices v, where distance is the smallest number of edges needed to go from s to v</a:t>
            </a:r>
          </a:p>
          <a:p>
            <a:pPr lvl="1"/>
            <a:r>
              <a:rPr lang="en-IN" dirty="0"/>
              <a:t>BFS also produces a breadth-first tree which is a spanning tree that connects all the vertices reachable from s</a:t>
            </a:r>
          </a:p>
          <a:p>
            <a:pPr lvl="2"/>
            <a:r>
              <a:rPr lang="en-IN" dirty="0"/>
              <a:t>In the breadth-first tree, a simple path from s to any other vertex v is also a shortest path from s to v</a:t>
            </a:r>
          </a:p>
        </p:txBody>
      </p:sp>
    </p:spTree>
    <p:extLst>
      <p:ext uri="{BB962C8B-B14F-4D97-AF65-F5344CB8AC3E}">
        <p14:creationId xmlns:p14="http://schemas.microsoft.com/office/powerpoint/2010/main" val="18099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D15E-7E5C-2129-1ADC-C8C29814ECB7}"/>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82A69B6D-E3C3-E9CA-9E9C-C17D807EB9EF}"/>
              </a:ext>
            </a:extLst>
          </p:cNvPr>
          <p:cNvSpPr>
            <a:spLocks noGrp="1"/>
          </p:cNvSpPr>
          <p:nvPr>
            <p:ph idx="1"/>
          </p:nvPr>
        </p:nvSpPr>
        <p:spPr/>
        <p:txBody>
          <a:bodyPr>
            <a:normAutofit lnSpcReduction="10000"/>
          </a:bodyPr>
          <a:lstStyle/>
          <a:p>
            <a:r>
              <a:rPr lang="en-IN" dirty="0"/>
              <a:t>The BFS(G, s) works as follows</a:t>
            </a:r>
          </a:p>
          <a:p>
            <a:pPr lvl="1"/>
            <a:r>
              <a:rPr lang="en-IN" dirty="0"/>
              <a:t>First, we identify all vertices that are at a distance 1 from the source vertex s</a:t>
            </a:r>
          </a:p>
          <a:p>
            <a:pPr lvl="2"/>
            <a:r>
              <a:rPr lang="en-IN" dirty="0"/>
              <a:t>We also call them vertices at level 1</a:t>
            </a:r>
          </a:p>
          <a:p>
            <a:pPr lvl="2"/>
            <a:r>
              <a:rPr lang="en-IN" dirty="0"/>
              <a:t>The predecessor of all these vertices in the BFS tree is s</a:t>
            </a:r>
          </a:p>
          <a:p>
            <a:pPr lvl="1"/>
            <a:r>
              <a:rPr lang="en-IN" dirty="0"/>
              <a:t>Next, we identify all vertices that are at a distance 2 from the source vertex s</a:t>
            </a:r>
          </a:p>
          <a:p>
            <a:pPr lvl="2"/>
            <a:r>
              <a:rPr lang="en-IN" dirty="0"/>
              <a:t>We also call them vertices at level 2</a:t>
            </a:r>
          </a:p>
          <a:p>
            <a:pPr lvl="2"/>
            <a:r>
              <a:rPr lang="en-IN" dirty="0"/>
              <a:t>The predecessors of all these vertices in the BFS tree are one of the vertices at level 1 </a:t>
            </a:r>
          </a:p>
          <a:p>
            <a:pPr lvl="1"/>
            <a:r>
              <a:rPr lang="en-IN" dirty="0"/>
              <a:t>Next, we identify all vertices that are at a distance 3 from the source vertex s</a:t>
            </a:r>
          </a:p>
          <a:p>
            <a:pPr lvl="2"/>
            <a:r>
              <a:rPr lang="en-IN" dirty="0"/>
              <a:t>We also call them vertices at level 3</a:t>
            </a:r>
          </a:p>
          <a:p>
            <a:pPr lvl="2"/>
            <a:r>
              <a:rPr lang="en-IN" dirty="0"/>
              <a:t>The predecessors of all these vertices in the BFS tree are one of the vertices at level 2</a:t>
            </a:r>
          </a:p>
          <a:p>
            <a:pPr lvl="1"/>
            <a:r>
              <a:rPr lang="en-IN" dirty="0"/>
              <a:t>And so on</a:t>
            </a:r>
          </a:p>
          <a:p>
            <a:pPr lvl="1"/>
            <a:r>
              <a:rPr lang="en-IN" dirty="0"/>
              <a:t>until we have discovered all vertices that can be reached from vertex s</a:t>
            </a:r>
          </a:p>
          <a:p>
            <a:pPr lvl="1"/>
            <a:endParaRPr lang="en-IN" dirty="0"/>
          </a:p>
          <a:p>
            <a:pPr lvl="1"/>
            <a:endParaRPr lang="en-IN" dirty="0"/>
          </a:p>
        </p:txBody>
      </p:sp>
    </p:spTree>
    <p:extLst>
      <p:ext uri="{BB962C8B-B14F-4D97-AF65-F5344CB8AC3E}">
        <p14:creationId xmlns:p14="http://schemas.microsoft.com/office/powerpoint/2010/main" val="383528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Tree>
    <p:extLst>
      <p:ext uri="{BB962C8B-B14F-4D97-AF65-F5344CB8AC3E}">
        <p14:creationId xmlns:p14="http://schemas.microsoft.com/office/powerpoint/2010/main" val="405310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p:graphicFrame>
        <p:nvGraphicFramePr>
          <p:cNvPr id="48" name="Table 48">
            <a:extLst>
              <a:ext uri="{FF2B5EF4-FFF2-40B4-BE49-F238E27FC236}">
                <a16:creationId xmlns:a16="http://schemas.microsoft.com/office/drawing/2014/main" id="{66B8A7F9-3848-203B-5043-1E59BCE6BDF8}"/>
              </a:ext>
            </a:extLst>
          </p:cNvPr>
          <p:cNvGraphicFramePr>
            <a:graphicFrameLocks noGrp="1"/>
          </p:cNvGraphicFramePr>
          <p:nvPr>
            <p:ph idx="1"/>
            <p:extLst>
              <p:ext uri="{D42A27DB-BD31-4B8C-83A1-F6EECF244321}">
                <p14:modId xmlns:p14="http://schemas.microsoft.com/office/powerpoint/2010/main" val="2210645274"/>
              </p:ext>
            </p:extLst>
          </p:nvPr>
        </p:nvGraphicFramePr>
        <p:xfrm>
          <a:off x="6403277" y="5483234"/>
          <a:ext cx="734941" cy="370840"/>
        </p:xfrm>
        <a:graphic>
          <a:graphicData uri="http://schemas.openxmlformats.org/drawingml/2006/table">
            <a:tbl>
              <a:tblPr bandRow="1">
                <a:tableStyleId>{5C22544A-7EE6-4342-B048-85BDC9FD1C3A}</a:tableStyleId>
              </a:tblPr>
              <a:tblGrid>
                <a:gridCol w="734941">
                  <a:extLst>
                    <a:ext uri="{9D8B030D-6E8A-4147-A177-3AD203B41FA5}">
                      <a16:colId xmlns:a16="http://schemas.microsoft.com/office/drawing/2014/main" val="2610672638"/>
                    </a:ext>
                  </a:extLst>
                </a:gridCol>
              </a:tblGrid>
              <a:tr h="370840">
                <a:tc>
                  <a:txBody>
                    <a:bodyPr/>
                    <a:lstStyle/>
                    <a:p>
                      <a:pPr algn="ctr"/>
                      <a:r>
                        <a:rPr lang="en-IN" dirty="0">
                          <a:latin typeface="Consolas" panose="020B0609020204030204" pitchFamily="49"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1"/>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Tree>
    <p:extLst>
      <p:ext uri="{BB962C8B-B14F-4D97-AF65-F5344CB8AC3E}">
        <p14:creationId xmlns:p14="http://schemas.microsoft.com/office/powerpoint/2010/main" val="81324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p:graphicFrame>
        <p:nvGraphicFramePr>
          <p:cNvPr id="48" name="Table 48">
            <a:extLst>
              <a:ext uri="{FF2B5EF4-FFF2-40B4-BE49-F238E27FC236}">
                <a16:creationId xmlns:a16="http://schemas.microsoft.com/office/drawing/2014/main" id="{66B8A7F9-3848-203B-5043-1E59BCE6BDF8}"/>
              </a:ext>
            </a:extLst>
          </p:cNvPr>
          <p:cNvGraphicFramePr>
            <a:graphicFrameLocks noGrp="1"/>
          </p:cNvGraphicFramePr>
          <p:nvPr>
            <p:ph idx="1"/>
          </p:nvPr>
        </p:nvGraphicFramePr>
        <p:xfrm>
          <a:off x="6403277" y="5483234"/>
          <a:ext cx="734941" cy="370840"/>
        </p:xfrm>
        <a:graphic>
          <a:graphicData uri="http://schemas.openxmlformats.org/drawingml/2006/table">
            <a:tbl>
              <a:tblPr bandRow="1">
                <a:tableStyleId>{5C22544A-7EE6-4342-B048-85BDC9FD1C3A}</a:tableStyleId>
              </a:tblPr>
              <a:tblGrid>
                <a:gridCol w="734941">
                  <a:extLst>
                    <a:ext uri="{9D8B030D-6E8A-4147-A177-3AD203B41FA5}">
                      <a16:colId xmlns:a16="http://schemas.microsoft.com/office/drawing/2014/main" val="2610672638"/>
                    </a:ext>
                  </a:extLst>
                </a:gridCol>
              </a:tblGrid>
              <a:tr h="370840">
                <a:tc>
                  <a:txBody>
                    <a:bodyPr/>
                    <a:lstStyle/>
                    <a:p>
                      <a:pPr algn="ctr"/>
                      <a:r>
                        <a:rPr lang="en-IN" dirty="0">
                          <a:latin typeface="Consolas" panose="020B0609020204030204" pitchFamily="49"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Tree>
    <p:extLst>
      <p:ext uri="{BB962C8B-B14F-4D97-AF65-F5344CB8AC3E}">
        <p14:creationId xmlns:p14="http://schemas.microsoft.com/office/powerpoint/2010/main" val="423518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2462-168A-7964-3A68-61EED04E432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33588D9E-BEEF-0DBA-5C82-C64615413EB8}"/>
              </a:ext>
            </a:extLst>
          </p:cNvPr>
          <p:cNvSpPr>
            <a:spLocks noGrp="1"/>
          </p:cNvSpPr>
          <p:nvPr>
            <p:ph idx="1"/>
          </p:nvPr>
        </p:nvSpPr>
        <p:spPr/>
        <p:txBody>
          <a:bodyPr/>
          <a:lstStyle/>
          <a:p>
            <a:r>
              <a:rPr lang="en-US" dirty="0"/>
              <a:t>BFS</a:t>
            </a:r>
          </a:p>
          <a:p>
            <a:r>
              <a:rPr lang="en-US" dirty="0"/>
              <a:t>DFS</a:t>
            </a:r>
          </a:p>
        </p:txBody>
      </p:sp>
    </p:spTree>
    <p:extLst>
      <p:ext uri="{BB962C8B-B14F-4D97-AF65-F5344CB8AC3E}">
        <p14:creationId xmlns:p14="http://schemas.microsoft.com/office/powerpoint/2010/main" val="403603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3" name="Content Placeholder 12">
            <a:extLst>
              <a:ext uri="{FF2B5EF4-FFF2-40B4-BE49-F238E27FC236}">
                <a16:creationId xmlns:a16="http://schemas.microsoft.com/office/drawing/2014/main" id="{71EEF99B-4E6C-36D7-0887-07B649D43794}"/>
              </a:ext>
            </a:extLst>
          </p:cNvPr>
          <p:cNvSpPr>
            <a:spLocks noGrp="1"/>
          </p:cNvSpPr>
          <p:nvPr>
            <p:ph idx="1"/>
          </p:nvPr>
        </p:nvSpPr>
        <p:spPr/>
        <p:txBody>
          <a:bodyPr/>
          <a:lstStyle/>
          <a:p>
            <a:endParaRPr lang="en-IN"/>
          </a:p>
        </p:txBody>
      </p:sp>
      <p:graphicFrame>
        <p:nvGraphicFramePr>
          <p:cNvPr id="15" name="Table 48">
            <a:extLst>
              <a:ext uri="{FF2B5EF4-FFF2-40B4-BE49-F238E27FC236}">
                <a16:creationId xmlns:a16="http://schemas.microsoft.com/office/drawing/2014/main" id="{B52DC55E-2160-A69B-4CB1-34721FAF49B4}"/>
              </a:ext>
            </a:extLst>
          </p:cNvPr>
          <p:cNvGraphicFramePr>
            <a:graphicFrameLocks/>
          </p:cNvGraphicFramePr>
          <p:nvPr>
            <p:extLst>
              <p:ext uri="{D42A27DB-BD31-4B8C-83A1-F6EECF244321}">
                <p14:modId xmlns:p14="http://schemas.microsoft.com/office/powerpoint/2010/main" val="3937345107"/>
              </p:ext>
            </p:extLst>
          </p:nvPr>
        </p:nvGraphicFramePr>
        <p:xfrm>
          <a:off x="6095999" y="5483234"/>
          <a:ext cx="585019"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tblGrid>
              <a:tr h="370840">
                <a:tc>
                  <a:txBody>
                    <a:bodyPr/>
                    <a:lstStyle/>
                    <a:p>
                      <a:pPr algn="ctr"/>
                      <a:r>
                        <a:rPr lang="en-IN" dirty="0">
                          <a:latin typeface="Consolas" panose="020B0609020204030204" pitchFamily="49" charset="0"/>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74772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3" name="Content Placeholder 12">
            <a:extLst>
              <a:ext uri="{FF2B5EF4-FFF2-40B4-BE49-F238E27FC236}">
                <a16:creationId xmlns:a16="http://schemas.microsoft.com/office/drawing/2014/main" id="{C2737BA7-F118-2167-1E81-0FAAF79C3C8A}"/>
              </a:ext>
            </a:extLst>
          </p:cNvPr>
          <p:cNvSpPr>
            <a:spLocks noGrp="1"/>
          </p:cNvSpPr>
          <p:nvPr>
            <p:ph idx="1"/>
          </p:nvPr>
        </p:nvSpPr>
        <p:spPr/>
        <p:txBody>
          <a:bodyPr/>
          <a:lstStyle/>
          <a:p>
            <a:endParaRPr lang="en-IN"/>
          </a:p>
        </p:txBody>
      </p:sp>
      <p:graphicFrame>
        <p:nvGraphicFramePr>
          <p:cNvPr id="15" name="Table 48">
            <a:extLst>
              <a:ext uri="{FF2B5EF4-FFF2-40B4-BE49-F238E27FC236}">
                <a16:creationId xmlns:a16="http://schemas.microsoft.com/office/drawing/2014/main" id="{E10B53ED-B805-E82E-A2D0-26BB1F168132}"/>
              </a:ext>
            </a:extLst>
          </p:cNvPr>
          <p:cNvGraphicFramePr>
            <a:graphicFrameLocks/>
          </p:cNvGraphicFramePr>
          <p:nvPr>
            <p:extLst>
              <p:ext uri="{D42A27DB-BD31-4B8C-83A1-F6EECF244321}">
                <p14:modId xmlns:p14="http://schemas.microsoft.com/office/powerpoint/2010/main" val="1999589875"/>
              </p:ext>
            </p:extLst>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tblGrid>
              <a:tr h="370840">
                <a:tc>
                  <a:txBody>
                    <a:bodyPr/>
                    <a:lstStyle/>
                    <a:p>
                      <a:pPr algn="ctr"/>
                      <a:r>
                        <a:rPr lang="en-IN" dirty="0">
                          <a:latin typeface="Consolas" panose="020B0609020204030204" pitchFamily="49" charset="0"/>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37797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3" name="Content Placeholder 12">
            <a:extLst>
              <a:ext uri="{FF2B5EF4-FFF2-40B4-BE49-F238E27FC236}">
                <a16:creationId xmlns:a16="http://schemas.microsoft.com/office/drawing/2014/main" id="{5917DE02-A85C-DC70-3166-B5A4F885E8D2}"/>
              </a:ext>
            </a:extLst>
          </p:cNvPr>
          <p:cNvSpPr>
            <a:spLocks noGrp="1"/>
          </p:cNvSpPr>
          <p:nvPr>
            <p:ph idx="1"/>
          </p:nvPr>
        </p:nvSpPr>
        <p:spPr/>
        <p:txBody>
          <a:bodyPr/>
          <a:lstStyle/>
          <a:p>
            <a:endParaRPr lang="en-IN"/>
          </a:p>
        </p:txBody>
      </p:sp>
      <p:graphicFrame>
        <p:nvGraphicFramePr>
          <p:cNvPr id="15" name="Table 48">
            <a:extLst>
              <a:ext uri="{FF2B5EF4-FFF2-40B4-BE49-F238E27FC236}">
                <a16:creationId xmlns:a16="http://schemas.microsoft.com/office/drawing/2014/main" id="{68851F96-8C5F-B08C-674B-215C65244595}"/>
              </a:ext>
            </a:extLst>
          </p:cNvPr>
          <p:cNvGraphicFramePr>
            <a:graphicFrameLocks/>
          </p:cNvGraphicFramePr>
          <p:nvPr>
            <p:extLst>
              <p:ext uri="{D42A27DB-BD31-4B8C-83A1-F6EECF244321}">
                <p14:modId xmlns:p14="http://schemas.microsoft.com/office/powerpoint/2010/main" val="2396133549"/>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69974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3" name="Content Placeholder 12">
            <a:extLst>
              <a:ext uri="{FF2B5EF4-FFF2-40B4-BE49-F238E27FC236}">
                <a16:creationId xmlns:a16="http://schemas.microsoft.com/office/drawing/2014/main" id="{AA787CD2-58E4-E2C0-D61D-613C1EB6C595}"/>
              </a:ext>
            </a:extLst>
          </p:cNvPr>
          <p:cNvSpPr>
            <a:spLocks noGrp="1"/>
          </p:cNvSpPr>
          <p:nvPr>
            <p:ph idx="1"/>
          </p:nvPr>
        </p:nvSpPr>
        <p:spPr/>
        <p:txBody>
          <a:bodyPr/>
          <a:lstStyle/>
          <a:p>
            <a:endParaRPr lang="en-IN"/>
          </a:p>
        </p:txBody>
      </p:sp>
      <p:graphicFrame>
        <p:nvGraphicFramePr>
          <p:cNvPr id="15" name="Table 48">
            <a:extLst>
              <a:ext uri="{FF2B5EF4-FFF2-40B4-BE49-F238E27FC236}">
                <a16:creationId xmlns:a16="http://schemas.microsoft.com/office/drawing/2014/main" id="{EA29FAA8-1334-4F25-06BA-AF19A0F4D480}"/>
              </a:ext>
            </a:extLst>
          </p:cNvPr>
          <p:cNvGraphicFramePr>
            <a:graphicFrameLocks/>
          </p:cNvGraphicFramePr>
          <p:nvPr>
            <p:extLst>
              <p:ext uri="{D42A27DB-BD31-4B8C-83A1-F6EECF244321}">
                <p14:modId xmlns:p14="http://schemas.microsoft.com/office/powerpoint/2010/main" val="3963202997"/>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46810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82A52EA5-AA3A-BD55-65A9-FB91AFCC3707}"/>
              </a:ext>
            </a:extLst>
          </p:cNvPr>
          <p:cNvGraphicFramePr>
            <a:graphicFrameLocks noGrp="1"/>
          </p:cNvGraphicFramePr>
          <p:nvPr>
            <p:ph idx="1"/>
            <p:extLst>
              <p:ext uri="{D42A27DB-BD31-4B8C-83A1-F6EECF244321}">
                <p14:modId xmlns:p14="http://schemas.microsoft.com/office/powerpoint/2010/main" val="877443398"/>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2499448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8D4E273A-785B-B895-CBEB-41598F07C204}"/>
              </a:ext>
            </a:extLst>
          </p:cNvPr>
          <p:cNvGraphicFramePr>
            <a:graphicFrameLocks noGrp="1"/>
          </p:cNvGraphicFramePr>
          <p:nvPr>
            <p:ph idx="1"/>
            <p:extLst>
              <p:ext uri="{D42A27DB-BD31-4B8C-83A1-F6EECF244321}">
                <p14:modId xmlns:p14="http://schemas.microsoft.com/office/powerpoint/2010/main" val="1566379226"/>
              </p:ext>
            </p:extLst>
          </p:nvPr>
        </p:nvGraphicFramePr>
        <p:xfrm>
          <a:off x="6095999" y="5483234"/>
          <a:ext cx="2340076"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57096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55CD7A89-8F3D-635E-4269-B07DC51EA5F1}"/>
              </a:ext>
            </a:extLst>
          </p:cNvPr>
          <p:cNvGraphicFramePr>
            <a:graphicFrameLocks noGrp="1"/>
          </p:cNvGraphicFramePr>
          <p:nvPr>
            <p:ph idx="1"/>
            <p:extLst>
              <p:ext uri="{D42A27DB-BD31-4B8C-83A1-F6EECF244321}">
                <p14:modId xmlns:p14="http://schemas.microsoft.com/office/powerpoint/2010/main" val="4158723645"/>
              </p:ext>
            </p:extLst>
          </p:nvPr>
        </p:nvGraphicFramePr>
        <p:xfrm>
          <a:off x="6095999" y="5483234"/>
          <a:ext cx="2340076"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u,1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2631293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55CD7A89-8F3D-635E-4269-B07DC51EA5F1}"/>
              </a:ext>
            </a:extLst>
          </p:cNvPr>
          <p:cNvGraphicFramePr>
            <a:graphicFrameLocks noGrp="1"/>
          </p:cNvGraphicFramePr>
          <p:nvPr>
            <p:ph idx="1"/>
            <p:extLst>
              <p:ext uri="{D42A27DB-BD31-4B8C-83A1-F6EECF244321}">
                <p14:modId xmlns:p14="http://schemas.microsoft.com/office/powerpoint/2010/main" val="1280679570"/>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1368401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5" name="Content Placeholder 14">
            <a:extLst>
              <a:ext uri="{FF2B5EF4-FFF2-40B4-BE49-F238E27FC236}">
                <a16:creationId xmlns:a16="http://schemas.microsoft.com/office/drawing/2014/main" id="{59576C75-AFCE-FA0C-563D-8DD1C0329315}"/>
              </a:ext>
            </a:extLst>
          </p:cNvPr>
          <p:cNvSpPr>
            <a:spLocks noGrp="1"/>
          </p:cNvSpPr>
          <p:nvPr>
            <p:ph idx="1"/>
          </p:nvPr>
        </p:nvSpPr>
        <p:spPr/>
        <p:txBody>
          <a:bodyPr/>
          <a:lstStyle/>
          <a:p>
            <a:endParaRPr lang="en-IN"/>
          </a:p>
        </p:txBody>
      </p:sp>
      <p:graphicFrame>
        <p:nvGraphicFramePr>
          <p:cNvPr id="17" name="Table 48">
            <a:extLst>
              <a:ext uri="{FF2B5EF4-FFF2-40B4-BE49-F238E27FC236}">
                <a16:creationId xmlns:a16="http://schemas.microsoft.com/office/drawing/2014/main" id="{D78F6403-DB18-70D5-6E03-A0853174B078}"/>
              </a:ext>
            </a:extLst>
          </p:cNvPr>
          <p:cNvGraphicFramePr>
            <a:graphicFrameLocks/>
          </p:cNvGraphicFramePr>
          <p:nvPr>
            <p:extLst>
              <p:ext uri="{D42A27DB-BD31-4B8C-83A1-F6EECF244321}">
                <p14:modId xmlns:p14="http://schemas.microsoft.com/office/powerpoint/2010/main" val="2037611687"/>
              </p:ext>
            </p:extLst>
          </p:nvPr>
        </p:nvGraphicFramePr>
        <p:xfrm>
          <a:off x="6095999" y="5483234"/>
          <a:ext cx="2340076"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169085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17" name="Table 48">
            <a:extLst>
              <a:ext uri="{FF2B5EF4-FFF2-40B4-BE49-F238E27FC236}">
                <a16:creationId xmlns:a16="http://schemas.microsoft.com/office/drawing/2014/main" id="{E6F0A6C1-D4DC-1E4D-F5ED-519AAC3CA6FC}"/>
              </a:ext>
            </a:extLst>
          </p:cNvPr>
          <p:cNvGraphicFramePr>
            <a:graphicFrameLocks/>
          </p:cNvGraphicFramePr>
          <p:nvPr>
            <p:extLst>
              <p:ext uri="{D42A27DB-BD31-4B8C-83A1-F6EECF244321}">
                <p14:modId xmlns:p14="http://schemas.microsoft.com/office/powerpoint/2010/main" val="2477191883"/>
              </p:ext>
            </p:extLst>
          </p:nvPr>
        </p:nvGraphicFramePr>
        <p:xfrm>
          <a:off x="6095999" y="5483234"/>
          <a:ext cx="2340076"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52587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0238-BC8C-B186-61AC-3397D0E2A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F27D3CC-29E7-FCCE-8B1E-33381CD4950E}"/>
              </a:ext>
            </a:extLst>
          </p:cNvPr>
          <p:cNvSpPr>
            <a:spLocks noGrp="1"/>
          </p:cNvSpPr>
          <p:nvPr>
            <p:ph idx="1"/>
          </p:nvPr>
        </p:nvSpPr>
        <p:spPr/>
        <p:txBody>
          <a:bodyPr/>
          <a:lstStyle/>
          <a:p>
            <a:r>
              <a:rPr lang="en-IN" dirty="0"/>
              <a:t>Read chapter-20 of the CLRS book</a:t>
            </a:r>
          </a:p>
          <a:p>
            <a:r>
              <a:rPr lang="en-IN" dirty="0"/>
              <a:t>Read chapter-6 from Goodrich and </a:t>
            </a:r>
            <a:r>
              <a:rPr lang="en-IN" dirty="0" err="1"/>
              <a:t>Tamassia</a:t>
            </a:r>
            <a:r>
              <a:rPr lang="en-IN" dirty="0"/>
              <a:t> book</a:t>
            </a:r>
          </a:p>
          <a:p>
            <a:r>
              <a:rPr lang="en-IN" dirty="0"/>
              <a:t>https://en.wikipedia.org/wiki/Depth-first_search</a:t>
            </a:r>
          </a:p>
          <a:p>
            <a:endParaRPr lang="en-IN" dirty="0"/>
          </a:p>
        </p:txBody>
      </p:sp>
    </p:spTree>
    <p:extLst>
      <p:ext uri="{BB962C8B-B14F-4D97-AF65-F5344CB8AC3E}">
        <p14:creationId xmlns:p14="http://schemas.microsoft.com/office/powerpoint/2010/main" val="117225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17" name="Table 48">
            <a:extLst>
              <a:ext uri="{FF2B5EF4-FFF2-40B4-BE49-F238E27FC236}">
                <a16:creationId xmlns:a16="http://schemas.microsoft.com/office/drawing/2014/main" id="{E6F0A6C1-D4DC-1E4D-F5ED-519AAC3CA6FC}"/>
              </a:ext>
            </a:extLst>
          </p:cNvPr>
          <p:cNvGraphicFramePr>
            <a:graphicFrameLocks/>
          </p:cNvGraphicFramePr>
          <p:nvPr>
            <p:extLst>
              <p:ext uri="{D42A27DB-BD31-4B8C-83A1-F6EECF244321}">
                <p14:modId xmlns:p14="http://schemas.microsoft.com/office/powerpoint/2010/main" val="3067134513"/>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341971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1</m:t>
                      </m:r>
                    </m:oMath>
                  </m:oMathPara>
                </a14:m>
                <a:endParaRPr lang="en-IN" dirty="0">
                  <a:solidFill>
                    <a:schemeClr val="tx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17" name="Table 48">
            <a:extLst>
              <a:ext uri="{FF2B5EF4-FFF2-40B4-BE49-F238E27FC236}">
                <a16:creationId xmlns:a16="http://schemas.microsoft.com/office/drawing/2014/main" id="{E6F0A6C1-D4DC-1E4D-F5ED-519AAC3CA6FC}"/>
              </a:ext>
            </a:extLst>
          </p:cNvPr>
          <p:cNvGraphicFramePr>
            <a:graphicFrameLocks/>
          </p:cNvGraphicFramePr>
          <p:nvPr>
            <p:extLst>
              <p:ext uri="{D42A27DB-BD31-4B8C-83A1-F6EECF244321}">
                <p14:modId xmlns:p14="http://schemas.microsoft.com/office/powerpoint/2010/main" val="101548460"/>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gridCol w="585019">
                  <a:extLst>
                    <a:ext uri="{9D8B030D-6E8A-4147-A177-3AD203B41FA5}">
                      <a16:colId xmlns:a16="http://schemas.microsoft.com/office/drawing/2014/main" val="3755769928"/>
                    </a:ext>
                  </a:extLst>
                </a:gridCol>
              </a:tblGrid>
              <a:tr h="370840">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597023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F20A3221-EC10-BF9A-7102-29B39D8DA8D2}"/>
              </a:ext>
            </a:extLst>
          </p:cNvPr>
          <p:cNvGraphicFramePr>
            <a:graphicFrameLocks noGrp="1"/>
          </p:cNvGraphicFramePr>
          <p:nvPr>
            <p:ph idx="1"/>
            <p:extLst>
              <p:ext uri="{D42A27DB-BD31-4B8C-83A1-F6EECF244321}">
                <p14:modId xmlns:p14="http://schemas.microsoft.com/office/powerpoint/2010/main" val="680144326"/>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158354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F20A3221-EC10-BF9A-7102-29B39D8DA8D2}"/>
              </a:ext>
            </a:extLst>
          </p:cNvPr>
          <p:cNvGraphicFramePr>
            <a:graphicFrameLocks noGrp="1"/>
          </p:cNvGraphicFramePr>
          <p:nvPr>
            <p:ph idx="1"/>
            <p:extLst>
              <p:ext uri="{D42A27DB-BD31-4B8C-83A1-F6EECF244321}">
                <p14:modId xmlns:p14="http://schemas.microsoft.com/office/powerpoint/2010/main" val="613443323"/>
              </p:ext>
            </p:extLst>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4175876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17" name="Table 48">
            <a:extLst>
              <a:ext uri="{FF2B5EF4-FFF2-40B4-BE49-F238E27FC236}">
                <a16:creationId xmlns:a16="http://schemas.microsoft.com/office/drawing/2014/main" id="{59F149AA-4F8E-37B6-F393-4E5956406B19}"/>
              </a:ext>
            </a:extLst>
          </p:cNvPr>
          <p:cNvGraphicFramePr>
            <a:graphicFrameLocks/>
          </p:cNvGraphicFramePr>
          <p:nvPr>
            <p:extLst>
              <p:ext uri="{D42A27DB-BD31-4B8C-83A1-F6EECF244321}">
                <p14:modId xmlns:p14="http://schemas.microsoft.com/office/powerpoint/2010/main" val="3244381244"/>
              </p:ext>
            </p:extLst>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tblGrid>
              <a:tr h="370840">
                <a:tc>
                  <a:txBody>
                    <a:bodyPr/>
                    <a:lstStyle/>
                    <a:p>
                      <a:pPr algn="ctr"/>
                      <a:r>
                        <a:rPr lang="en-IN" dirty="0">
                          <a:latin typeface="Consolas" panose="020B0609020204030204" pitchFamily="49" charset="0"/>
                        </a:rPr>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154827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331A6FB2-8317-5948-87E9-BF47FDFED68C}"/>
              </a:ext>
            </a:extLst>
          </p:cNvPr>
          <p:cNvGraphicFramePr>
            <a:graphicFrameLocks noGrp="1"/>
          </p:cNvGraphicFramePr>
          <p:nvPr>
            <p:ph idx="1"/>
            <p:extLst>
              <p:ext uri="{D42A27DB-BD31-4B8C-83A1-F6EECF244321}">
                <p14:modId xmlns:p14="http://schemas.microsoft.com/office/powerpoint/2010/main" val="2228901936"/>
              </p:ext>
            </p:extLst>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tblGrid>
              <a:tr h="370840">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2138380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76950745-19DD-B891-C228-FE7F8F50ACA6}"/>
              </a:ext>
            </a:extLst>
          </p:cNvPr>
          <p:cNvGraphicFramePr>
            <a:graphicFrameLocks noGrp="1"/>
          </p:cNvGraphicFramePr>
          <p:nvPr>
            <p:ph idx="1"/>
            <p:extLst>
              <p:ext uri="{D42A27DB-BD31-4B8C-83A1-F6EECF244321}">
                <p14:modId xmlns:p14="http://schemas.microsoft.com/office/powerpoint/2010/main" val="4197492546"/>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192033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E9DAC5BA-70FE-BD11-E96B-44A94A4B8056}"/>
              </a:ext>
            </a:extLst>
          </p:cNvPr>
          <p:cNvGraphicFramePr>
            <a:graphicFrameLocks noGrp="1"/>
          </p:cNvGraphicFramePr>
          <p:nvPr>
            <p:ph idx="1"/>
            <p:extLst>
              <p:ext uri="{D42A27DB-BD31-4B8C-83A1-F6EECF244321}">
                <p14:modId xmlns:p14="http://schemas.microsoft.com/office/powerpoint/2010/main" val="4197492546"/>
              </p:ext>
            </p:extLst>
          </p:nvPr>
        </p:nvGraphicFramePr>
        <p:xfrm>
          <a:off x="6095999" y="5483234"/>
          <a:ext cx="1755057"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735156324"/>
                    </a:ext>
                  </a:extLst>
                </a:gridCol>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y,2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927005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E9DAC5BA-70FE-BD11-E96B-44A94A4B8056}"/>
              </a:ext>
            </a:extLst>
          </p:cNvPr>
          <p:cNvGraphicFramePr>
            <a:graphicFrameLocks noGrp="1"/>
          </p:cNvGraphicFramePr>
          <p:nvPr>
            <p:ph idx="1"/>
            <p:extLst>
              <p:ext uri="{D42A27DB-BD31-4B8C-83A1-F6EECF244321}">
                <p14:modId xmlns:p14="http://schemas.microsoft.com/office/powerpoint/2010/main" val="2811359025"/>
              </p:ext>
            </p:extLst>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2280221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E9DAC5BA-70FE-BD11-E96B-44A94A4B8056}"/>
              </a:ext>
            </a:extLst>
          </p:cNvPr>
          <p:cNvGraphicFramePr>
            <a:graphicFrameLocks noGrp="1"/>
          </p:cNvGraphicFramePr>
          <p:nvPr>
            <p:ph idx="1"/>
          </p:nvPr>
        </p:nvGraphicFramePr>
        <p:xfrm>
          <a:off x="6095999" y="5483234"/>
          <a:ext cx="1170038"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1234275246"/>
                    </a:ext>
                  </a:extLst>
                </a:gridCol>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358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list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graphicFrame>
        <p:nvGraphicFramePr>
          <p:cNvPr id="29" name="Table 29">
            <a:extLst>
              <a:ext uri="{FF2B5EF4-FFF2-40B4-BE49-F238E27FC236}">
                <a16:creationId xmlns:a16="http://schemas.microsoft.com/office/drawing/2014/main" id="{C840377E-A143-CF2E-2F3E-C4B6879CDB91}"/>
              </a:ext>
            </a:extLst>
          </p:cNvPr>
          <p:cNvGraphicFramePr>
            <a:graphicFrameLocks noGrp="1"/>
          </p:cNvGraphicFramePr>
          <p:nvPr>
            <p:extLst>
              <p:ext uri="{D42A27DB-BD31-4B8C-83A1-F6EECF244321}">
                <p14:modId xmlns:p14="http://schemas.microsoft.com/office/powerpoint/2010/main" val="3184173965"/>
              </p:ext>
            </p:extLst>
          </p:nvPr>
        </p:nvGraphicFramePr>
        <p:xfrm>
          <a:off x="6987476" y="2084439"/>
          <a:ext cx="509638" cy="2154905"/>
        </p:xfrm>
        <a:graphic>
          <a:graphicData uri="http://schemas.openxmlformats.org/drawingml/2006/table">
            <a:tbl>
              <a:tblPr bandRow="1">
                <a:tableStyleId>{5C22544A-7EE6-4342-B048-85BDC9FD1C3A}</a:tableStyleId>
              </a:tblPr>
              <a:tblGrid>
                <a:gridCol w="509638">
                  <a:extLst>
                    <a:ext uri="{9D8B030D-6E8A-4147-A177-3AD203B41FA5}">
                      <a16:colId xmlns:a16="http://schemas.microsoft.com/office/drawing/2014/main" val="814377340"/>
                    </a:ext>
                  </a:extLst>
                </a:gridCol>
              </a:tblGrid>
              <a:tr h="430981">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9246406"/>
                  </a:ext>
                </a:extLst>
              </a:tr>
              <a:tr h="430981">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6362595"/>
                  </a:ext>
                </a:extLst>
              </a:tr>
              <a:tr h="430981">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30896102"/>
                  </a:ext>
                </a:extLst>
              </a:tr>
              <a:tr h="430981">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89846450"/>
                  </a:ext>
                </a:extLst>
              </a:tr>
              <a:tr h="430981">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7186595"/>
                  </a:ext>
                </a:extLst>
              </a:tr>
            </a:tbl>
          </a:graphicData>
        </a:graphic>
      </p:graphicFrame>
      <p:graphicFrame>
        <p:nvGraphicFramePr>
          <p:cNvPr id="30" name="Table 30">
            <a:extLst>
              <a:ext uri="{FF2B5EF4-FFF2-40B4-BE49-F238E27FC236}">
                <a16:creationId xmlns:a16="http://schemas.microsoft.com/office/drawing/2014/main" id="{A726F60D-1D93-1A40-5669-DF5E282F037E}"/>
              </a:ext>
            </a:extLst>
          </p:cNvPr>
          <p:cNvGraphicFramePr>
            <a:graphicFrameLocks noGrp="1"/>
          </p:cNvGraphicFramePr>
          <p:nvPr>
            <p:extLst>
              <p:ext uri="{D42A27DB-BD31-4B8C-83A1-F6EECF244321}">
                <p14:modId xmlns:p14="http://schemas.microsoft.com/office/powerpoint/2010/main" val="429013384"/>
              </p:ext>
            </p:extLst>
          </p:nvPr>
        </p:nvGraphicFramePr>
        <p:xfrm>
          <a:off x="7813389" y="210601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3" name="Table 30">
            <a:extLst>
              <a:ext uri="{FF2B5EF4-FFF2-40B4-BE49-F238E27FC236}">
                <a16:creationId xmlns:a16="http://schemas.microsoft.com/office/drawing/2014/main" id="{3DBF1366-85AA-4C3C-B357-0CED43A41AF1}"/>
              </a:ext>
            </a:extLst>
          </p:cNvPr>
          <p:cNvGraphicFramePr>
            <a:graphicFrameLocks noGrp="1"/>
          </p:cNvGraphicFramePr>
          <p:nvPr>
            <p:extLst>
              <p:ext uri="{D42A27DB-BD31-4B8C-83A1-F6EECF244321}">
                <p14:modId xmlns:p14="http://schemas.microsoft.com/office/powerpoint/2010/main" val="1171305253"/>
              </p:ext>
            </p:extLst>
          </p:nvPr>
        </p:nvGraphicFramePr>
        <p:xfrm>
          <a:off x="7818303" y="255338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4" name="Table 30">
            <a:extLst>
              <a:ext uri="{FF2B5EF4-FFF2-40B4-BE49-F238E27FC236}">
                <a16:creationId xmlns:a16="http://schemas.microsoft.com/office/drawing/2014/main" id="{DA44BFC6-588B-4548-1BB4-001016B18210}"/>
              </a:ext>
            </a:extLst>
          </p:cNvPr>
          <p:cNvGraphicFramePr>
            <a:graphicFrameLocks noGrp="1"/>
          </p:cNvGraphicFramePr>
          <p:nvPr>
            <p:extLst>
              <p:ext uri="{D42A27DB-BD31-4B8C-83A1-F6EECF244321}">
                <p14:modId xmlns:p14="http://schemas.microsoft.com/office/powerpoint/2010/main" val="3831514472"/>
              </p:ext>
            </p:extLst>
          </p:nvPr>
        </p:nvGraphicFramePr>
        <p:xfrm>
          <a:off x="7813385" y="300075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5" name="Table 30">
            <a:extLst>
              <a:ext uri="{FF2B5EF4-FFF2-40B4-BE49-F238E27FC236}">
                <a16:creationId xmlns:a16="http://schemas.microsoft.com/office/drawing/2014/main" id="{7C4DA816-93AD-C44C-AE3D-2DB61D7C5726}"/>
              </a:ext>
            </a:extLst>
          </p:cNvPr>
          <p:cNvGraphicFramePr>
            <a:graphicFrameLocks noGrp="1"/>
          </p:cNvGraphicFramePr>
          <p:nvPr>
            <p:extLst>
              <p:ext uri="{D42A27DB-BD31-4B8C-83A1-F6EECF244321}">
                <p14:modId xmlns:p14="http://schemas.microsoft.com/office/powerpoint/2010/main" val="1863079894"/>
              </p:ext>
            </p:extLst>
          </p:nvPr>
        </p:nvGraphicFramePr>
        <p:xfrm>
          <a:off x="7818300" y="343829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6" name="Table 30">
            <a:extLst>
              <a:ext uri="{FF2B5EF4-FFF2-40B4-BE49-F238E27FC236}">
                <a16:creationId xmlns:a16="http://schemas.microsoft.com/office/drawing/2014/main" id="{6CCFE23D-A440-DEF4-B4CF-33E0F95F439A}"/>
              </a:ext>
            </a:extLst>
          </p:cNvPr>
          <p:cNvGraphicFramePr>
            <a:graphicFrameLocks noGrp="1"/>
          </p:cNvGraphicFramePr>
          <p:nvPr>
            <p:extLst>
              <p:ext uri="{D42A27DB-BD31-4B8C-83A1-F6EECF244321}">
                <p14:modId xmlns:p14="http://schemas.microsoft.com/office/powerpoint/2010/main" val="729216688"/>
              </p:ext>
            </p:extLst>
          </p:nvPr>
        </p:nvGraphicFramePr>
        <p:xfrm>
          <a:off x="7803550" y="387582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7" name="Table 30">
            <a:extLst>
              <a:ext uri="{FF2B5EF4-FFF2-40B4-BE49-F238E27FC236}">
                <a16:creationId xmlns:a16="http://schemas.microsoft.com/office/drawing/2014/main" id="{1487CF56-F6CD-3579-718F-97AEE72B9D5F}"/>
              </a:ext>
            </a:extLst>
          </p:cNvPr>
          <p:cNvGraphicFramePr>
            <a:graphicFrameLocks noGrp="1"/>
          </p:cNvGraphicFramePr>
          <p:nvPr>
            <p:extLst>
              <p:ext uri="{D42A27DB-BD31-4B8C-83A1-F6EECF244321}">
                <p14:modId xmlns:p14="http://schemas.microsoft.com/office/powerpoint/2010/main" val="140435110"/>
              </p:ext>
            </p:extLst>
          </p:nvPr>
        </p:nvGraphicFramePr>
        <p:xfrm>
          <a:off x="8899849" y="3861078"/>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8" name="Table 30">
            <a:extLst>
              <a:ext uri="{FF2B5EF4-FFF2-40B4-BE49-F238E27FC236}">
                <a16:creationId xmlns:a16="http://schemas.microsoft.com/office/drawing/2014/main" id="{FBC7D5DF-1841-B2EC-F43F-6CBA05C2D630}"/>
              </a:ext>
            </a:extLst>
          </p:cNvPr>
          <p:cNvGraphicFramePr>
            <a:graphicFrameLocks noGrp="1"/>
          </p:cNvGraphicFramePr>
          <p:nvPr>
            <p:extLst>
              <p:ext uri="{D42A27DB-BD31-4B8C-83A1-F6EECF244321}">
                <p14:modId xmlns:p14="http://schemas.microsoft.com/office/powerpoint/2010/main" val="2794004622"/>
              </p:ext>
            </p:extLst>
          </p:nvPr>
        </p:nvGraphicFramePr>
        <p:xfrm>
          <a:off x="8880195" y="210110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9" name="Table 30">
            <a:extLst>
              <a:ext uri="{FF2B5EF4-FFF2-40B4-BE49-F238E27FC236}">
                <a16:creationId xmlns:a16="http://schemas.microsoft.com/office/drawing/2014/main" id="{77001A4A-06BF-C333-CA7F-A147F42DD829}"/>
              </a:ext>
            </a:extLst>
          </p:cNvPr>
          <p:cNvGraphicFramePr>
            <a:graphicFrameLocks noGrp="1"/>
          </p:cNvGraphicFramePr>
          <p:nvPr>
            <p:extLst>
              <p:ext uri="{D42A27DB-BD31-4B8C-83A1-F6EECF244321}">
                <p14:modId xmlns:p14="http://schemas.microsoft.com/office/powerpoint/2010/main" val="3903666959"/>
              </p:ext>
            </p:extLst>
          </p:nvPr>
        </p:nvGraphicFramePr>
        <p:xfrm>
          <a:off x="8904771" y="2990919"/>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41" name="Straight Arrow Connector 40">
            <a:extLst>
              <a:ext uri="{FF2B5EF4-FFF2-40B4-BE49-F238E27FC236}">
                <a16:creationId xmlns:a16="http://schemas.microsoft.com/office/drawing/2014/main" id="{DC8CE2DA-1EEE-DCEC-CB49-1B342B4791B7}"/>
              </a:ext>
            </a:extLst>
          </p:cNvPr>
          <p:cNvCxnSpPr>
            <a:endCxn id="30" idx="1"/>
          </p:cNvCxnSpPr>
          <p:nvPr/>
        </p:nvCxnSpPr>
        <p:spPr>
          <a:xfrm flipV="1">
            <a:off x="7497114" y="2288896"/>
            <a:ext cx="316275" cy="3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0F899A-293C-BF5F-A7D9-44A3F4F79AF7}"/>
              </a:ext>
            </a:extLst>
          </p:cNvPr>
          <p:cNvCxnSpPr>
            <a:endCxn id="33" idx="1"/>
          </p:cNvCxnSpPr>
          <p:nvPr/>
        </p:nvCxnSpPr>
        <p:spPr>
          <a:xfrm flipV="1">
            <a:off x="7497114" y="2736265"/>
            <a:ext cx="321189" cy="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CB8DFD6-C8E6-304F-D955-1D850DFBF88E}"/>
              </a:ext>
            </a:extLst>
          </p:cNvPr>
          <p:cNvCxnSpPr>
            <a:endCxn id="34" idx="1"/>
          </p:cNvCxnSpPr>
          <p:nvPr/>
        </p:nvCxnSpPr>
        <p:spPr>
          <a:xfrm flipV="1">
            <a:off x="7497114" y="3183635"/>
            <a:ext cx="316271"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5D4936-73D0-0970-F970-8D6F71D2BC3E}"/>
              </a:ext>
            </a:extLst>
          </p:cNvPr>
          <p:cNvCxnSpPr>
            <a:endCxn id="35" idx="1"/>
          </p:cNvCxnSpPr>
          <p:nvPr/>
        </p:nvCxnSpPr>
        <p:spPr>
          <a:xfrm flipV="1">
            <a:off x="7492196" y="3621170"/>
            <a:ext cx="326104"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A5F792A-CB45-BF1A-A7C7-03F6BF03DD5B}"/>
              </a:ext>
            </a:extLst>
          </p:cNvPr>
          <p:cNvCxnSpPr>
            <a:endCxn id="36" idx="1"/>
          </p:cNvCxnSpPr>
          <p:nvPr/>
        </p:nvCxnSpPr>
        <p:spPr>
          <a:xfrm>
            <a:off x="7497111" y="4053708"/>
            <a:ext cx="306439" cy="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4" name="Table 30">
            <a:extLst>
              <a:ext uri="{FF2B5EF4-FFF2-40B4-BE49-F238E27FC236}">
                <a16:creationId xmlns:a16="http://schemas.microsoft.com/office/drawing/2014/main" id="{8752E50C-98B9-14B6-B3A0-A6A954BC1E6A}"/>
              </a:ext>
            </a:extLst>
          </p:cNvPr>
          <p:cNvGraphicFramePr>
            <a:graphicFrameLocks noGrp="1"/>
          </p:cNvGraphicFramePr>
          <p:nvPr>
            <p:extLst>
              <p:ext uri="{D42A27DB-BD31-4B8C-83A1-F6EECF244321}">
                <p14:modId xmlns:p14="http://schemas.microsoft.com/office/powerpoint/2010/main" val="533574488"/>
              </p:ext>
            </p:extLst>
          </p:nvPr>
        </p:nvGraphicFramePr>
        <p:xfrm>
          <a:off x="8894942" y="253863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5" name="Table 30">
            <a:extLst>
              <a:ext uri="{FF2B5EF4-FFF2-40B4-BE49-F238E27FC236}">
                <a16:creationId xmlns:a16="http://schemas.microsoft.com/office/drawing/2014/main" id="{3E179829-9D88-D8BE-23F2-D2577EF24AC4}"/>
              </a:ext>
            </a:extLst>
          </p:cNvPr>
          <p:cNvGraphicFramePr>
            <a:graphicFrameLocks noGrp="1"/>
          </p:cNvGraphicFramePr>
          <p:nvPr>
            <p:extLst>
              <p:ext uri="{D42A27DB-BD31-4B8C-83A1-F6EECF244321}">
                <p14:modId xmlns:p14="http://schemas.microsoft.com/office/powerpoint/2010/main" val="1216502909"/>
              </p:ext>
            </p:extLst>
          </p:nvPr>
        </p:nvGraphicFramePr>
        <p:xfrm>
          <a:off x="10050232" y="2504222"/>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6" name="Table 30">
            <a:extLst>
              <a:ext uri="{FF2B5EF4-FFF2-40B4-BE49-F238E27FC236}">
                <a16:creationId xmlns:a16="http://schemas.microsoft.com/office/drawing/2014/main" id="{C515854F-47E3-DB47-6A7E-A90396C931AC}"/>
              </a:ext>
            </a:extLst>
          </p:cNvPr>
          <p:cNvGraphicFramePr>
            <a:graphicFrameLocks noGrp="1"/>
          </p:cNvGraphicFramePr>
          <p:nvPr>
            <p:extLst>
              <p:ext uri="{D42A27DB-BD31-4B8C-83A1-F6EECF244321}">
                <p14:modId xmlns:p14="http://schemas.microsoft.com/office/powerpoint/2010/main" val="522944139"/>
              </p:ext>
            </p:extLst>
          </p:nvPr>
        </p:nvGraphicFramePr>
        <p:xfrm>
          <a:off x="11146531" y="251897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48" name="Table 30">
            <a:extLst>
              <a:ext uri="{FF2B5EF4-FFF2-40B4-BE49-F238E27FC236}">
                <a16:creationId xmlns:a16="http://schemas.microsoft.com/office/drawing/2014/main" id="{B3A0EE93-01BF-C411-1BCC-14456EFE2B34}"/>
              </a:ext>
            </a:extLst>
          </p:cNvPr>
          <p:cNvGraphicFramePr>
            <a:graphicFrameLocks noGrp="1"/>
          </p:cNvGraphicFramePr>
          <p:nvPr>
            <p:extLst>
              <p:ext uri="{D42A27DB-BD31-4B8C-83A1-F6EECF244321}">
                <p14:modId xmlns:p14="http://schemas.microsoft.com/office/powerpoint/2010/main" val="1191326470"/>
              </p:ext>
            </p:extLst>
          </p:nvPr>
        </p:nvGraphicFramePr>
        <p:xfrm>
          <a:off x="10015813" y="3865993"/>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50" name="Table 30">
            <a:extLst>
              <a:ext uri="{FF2B5EF4-FFF2-40B4-BE49-F238E27FC236}">
                <a16:creationId xmlns:a16="http://schemas.microsoft.com/office/drawing/2014/main" id="{6B6DD3CA-B7FB-AE31-EFFB-C6F40147D6D0}"/>
              </a:ext>
            </a:extLst>
          </p:cNvPr>
          <p:cNvGraphicFramePr>
            <a:graphicFrameLocks noGrp="1"/>
          </p:cNvGraphicFramePr>
          <p:nvPr>
            <p:extLst>
              <p:ext uri="{D42A27DB-BD31-4B8C-83A1-F6EECF244321}">
                <p14:modId xmlns:p14="http://schemas.microsoft.com/office/powerpoint/2010/main" val="4284535456"/>
              </p:ext>
            </p:extLst>
          </p:nvPr>
        </p:nvGraphicFramePr>
        <p:xfrm>
          <a:off x="10010897" y="3408791"/>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52" name="Table 30">
            <a:extLst>
              <a:ext uri="{FF2B5EF4-FFF2-40B4-BE49-F238E27FC236}">
                <a16:creationId xmlns:a16="http://schemas.microsoft.com/office/drawing/2014/main" id="{A35AC530-82E2-D61E-E08F-BAE4C937C198}"/>
              </a:ext>
            </a:extLst>
          </p:cNvPr>
          <p:cNvGraphicFramePr>
            <a:graphicFrameLocks noGrp="1"/>
          </p:cNvGraphicFramePr>
          <p:nvPr>
            <p:extLst>
              <p:ext uri="{D42A27DB-BD31-4B8C-83A1-F6EECF244321}">
                <p14:modId xmlns:p14="http://schemas.microsoft.com/office/powerpoint/2010/main" val="565813338"/>
              </p:ext>
            </p:extLst>
          </p:nvPr>
        </p:nvGraphicFramePr>
        <p:xfrm>
          <a:off x="8894934" y="342354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56" name="Straight Arrow Connector 55">
            <a:extLst>
              <a:ext uri="{FF2B5EF4-FFF2-40B4-BE49-F238E27FC236}">
                <a16:creationId xmlns:a16="http://schemas.microsoft.com/office/drawing/2014/main" id="{085FBC86-5F33-2B6C-3B69-8EA501843F74}"/>
              </a:ext>
            </a:extLst>
          </p:cNvPr>
          <p:cNvCxnSpPr>
            <a:endCxn id="38" idx="1"/>
          </p:cNvCxnSpPr>
          <p:nvPr/>
        </p:nvCxnSpPr>
        <p:spPr>
          <a:xfrm flipV="1">
            <a:off x="8603243" y="2283980"/>
            <a:ext cx="276952" cy="3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3D136F2-066B-09AE-C899-3DB4A2543EB9}"/>
              </a:ext>
            </a:extLst>
          </p:cNvPr>
          <p:cNvCxnSpPr>
            <a:endCxn id="44" idx="1"/>
          </p:cNvCxnSpPr>
          <p:nvPr/>
        </p:nvCxnSpPr>
        <p:spPr>
          <a:xfrm flipV="1">
            <a:off x="8603243" y="2721516"/>
            <a:ext cx="291699" cy="1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7724AB9-0F9E-3F3E-F881-41EE35011961}"/>
              </a:ext>
            </a:extLst>
          </p:cNvPr>
          <p:cNvCxnSpPr>
            <a:endCxn id="45" idx="1"/>
          </p:cNvCxnSpPr>
          <p:nvPr/>
        </p:nvCxnSpPr>
        <p:spPr>
          <a:xfrm flipV="1">
            <a:off x="9670053" y="2687102"/>
            <a:ext cx="380179" cy="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840F47D-D5F9-99BA-4A86-8353442DFEB3}"/>
              </a:ext>
            </a:extLst>
          </p:cNvPr>
          <p:cNvCxnSpPr>
            <a:endCxn id="46" idx="1"/>
          </p:cNvCxnSpPr>
          <p:nvPr/>
        </p:nvCxnSpPr>
        <p:spPr>
          <a:xfrm flipV="1">
            <a:off x="10800755" y="2701850"/>
            <a:ext cx="345776" cy="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770C7CE-74C7-9F39-8DDF-684894E7E8B4}"/>
              </a:ext>
            </a:extLst>
          </p:cNvPr>
          <p:cNvCxnSpPr>
            <a:endCxn id="39" idx="1"/>
          </p:cNvCxnSpPr>
          <p:nvPr/>
        </p:nvCxnSpPr>
        <p:spPr>
          <a:xfrm flipV="1">
            <a:off x="8593408" y="3173799"/>
            <a:ext cx="311363" cy="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6647E2-7858-B4E8-9DD3-C5E8B28A88CA}"/>
              </a:ext>
            </a:extLst>
          </p:cNvPr>
          <p:cNvCxnSpPr>
            <a:endCxn id="52" idx="1"/>
          </p:cNvCxnSpPr>
          <p:nvPr/>
        </p:nvCxnSpPr>
        <p:spPr>
          <a:xfrm flipV="1">
            <a:off x="8593408" y="3606420"/>
            <a:ext cx="301526" cy="1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41B2FDD-07D9-0E34-7657-21C689B537B5}"/>
              </a:ext>
            </a:extLst>
          </p:cNvPr>
          <p:cNvCxnSpPr>
            <a:endCxn id="50" idx="1"/>
          </p:cNvCxnSpPr>
          <p:nvPr/>
        </p:nvCxnSpPr>
        <p:spPr>
          <a:xfrm flipV="1">
            <a:off x="9694629" y="3591671"/>
            <a:ext cx="316268" cy="2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32E31F-2D7B-9795-D110-AEEF738C0798}"/>
              </a:ext>
            </a:extLst>
          </p:cNvPr>
          <p:cNvCxnSpPr>
            <a:endCxn id="37" idx="1"/>
          </p:cNvCxnSpPr>
          <p:nvPr/>
        </p:nvCxnSpPr>
        <p:spPr>
          <a:xfrm flipV="1">
            <a:off x="8593408" y="4043958"/>
            <a:ext cx="306441" cy="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FE6C8D9-1AE0-6452-553D-3DA56B6A159B}"/>
              </a:ext>
            </a:extLst>
          </p:cNvPr>
          <p:cNvCxnSpPr>
            <a:endCxn id="48" idx="1"/>
          </p:cNvCxnSpPr>
          <p:nvPr/>
        </p:nvCxnSpPr>
        <p:spPr>
          <a:xfrm>
            <a:off x="9684792" y="4043958"/>
            <a:ext cx="331021" cy="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6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E9DAC5BA-70FE-BD11-E96B-44A94A4B8056}"/>
              </a:ext>
            </a:extLst>
          </p:cNvPr>
          <p:cNvGraphicFramePr>
            <a:graphicFrameLocks noGrp="1"/>
          </p:cNvGraphicFramePr>
          <p:nvPr>
            <p:ph idx="1"/>
            <p:extLst>
              <p:ext uri="{D42A27DB-BD31-4B8C-83A1-F6EECF244321}">
                <p14:modId xmlns:p14="http://schemas.microsoft.com/office/powerpoint/2010/main" val="1337433072"/>
              </p:ext>
            </p:extLst>
          </p:nvPr>
        </p:nvGraphicFramePr>
        <p:xfrm>
          <a:off x="6095999" y="5483234"/>
          <a:ext cx="585019"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275355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graphicFrame>
        <p:nvGraphicFramePr>
          <p:cNvPr id="3" name="Table 48">
            <a:extLst>
              <a:ext uri="{FF2B5EF4-FFF2-40B4-BE49-F238E27FC236}">
                <a16:creationId xmlns:a16="http://schemas.microsoft.com/office/drawing/2014/main" id="{E9DAC5BA-70FE-BD11-E96B-44A94A4B8056}"/>
              </a:ext>
            </a:extLst>
          </p:cNvPr>
          <p:cNvGraphicFramePr>
            <a:graphicFrameLocks noGrp="1"/>
          </p:cNvGraphicFramePr>
          <p:nvPr>
            <p:ph idx="1"/>
          </p:nvPr>
        </p:nvGraphicFramePr>
        <p:xfrm>
          <a:off x="6095999" y="5483234"/>
          <a:ext cx="585019" cy="370840"/>
        </p:xfrm>
        <a:graphic>
          <a:graphicData uri="http://schemas.openxmlformats.org/drawingml/2006/table">
            <a:tbl>
              <a:tblPr bandRow="1">
                <a:tableStyleId>{5C22544A-7EE6-4342-B048-85BDC9FD1C3A}</a:tableStyleId>
              </a:tblPr>
              <a:tblGrid>
                <a:gridCol w="585019">
                  <a:extLst>
                    <a:ext uri="{9D8B030D-6E8A-4147-A177-3AD203B41FA5}">
                      <a16:colId xmlns:a16="http://schemas.microsoft.com/office/drawing/2014/main" val="2437007784"/>
                    </a:ext>
                  </a:extLst>
                </a:gridCol>
              </a:tblGrid>
              <a:tr h="370840">
                <a:tc>
                  <a:txBody>
                    <a:bodyPr/>
                    <a:lstStyle/>
                    <a:p>
                      <a:pPr algn="ctr"/>
                      <a:r>
                        <a:rPr lang="en-IN" dirty="0">
                          <a:latin typeface="Consolas" panose="020B0609020204030204" pitchFamily="49" charset="0"/>
                        </a:rPr>
                        <a:t>z,3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65120"/>
                  </a:ext>
                </a:extLst>
              </a:tr>
            </a:tbl>
          </a:graphicData>
        </a:graphic>
      </p:graphicFrame>
    </p:spTree>
    <p:extLst>
      <p:ext uri="{BB962C8B-B14F-4D97-AF65-F5344CB8AC3E}">
        <p14:creationId xmlns:p14="http://schemas.microsoft.com/office/powerpoint/2010/main" val="1980065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3</m:t>
                      </m:r>
                    </m:oMath>
                  </m:oMathPara>
                </a14:m>
                <a:endParaRPr lang="en-IN" dirty="0">
                  <a:solidFill>
                    <a:schemeClr val="tx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15" name="Content Placeholder 14">
            <a:extLst>
              <a:ext uri="{FF2B5EF4-FFF2-40B4-BE49-F238E27FC236}">
                <a16:creationId xmlns:a16="http://schemas.microsoft.com/office/drawing/2014/main" id="{41B2F0BF-1DDF-DDE1-F114-533FAF6BDEC3}"/>
              </a:ext>
            </a:extLst>
          </p:cNvPr>
          <p:cNvSpPr>
            <a:spLocks noGrp="1"/>
          </p:cNvSpPr>
          <p:nvPr>
            <p:ph idx="1"/>
          </p:nvPr>
        </p:nvSpPr>
        <p:spPr/>
        <p:txBody>
          <a:bodyPr/>
          <a:lstStyle/>
          <a:p>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A83854-23BD-1448-A099-7254A12BDB72}"/>
                  </a:ext>
                </a:extLst>
              </p:cNvPr>
              <p:cNvSpPr txBox="1"/>
              <p:nvPr/>
            </p:nvSpPr>
            <p:spPr>
              <a:xfrm>
                <a:off x="6946498" y="5506064"/>
                <a:ext cx="5902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𝜙</m:t>
                      </m:r>
                    </m:oMath>
                  </m:oMathPara>
                </a14:m>
                <a:endParaRPr lang="en-IN" dirty="0">
                  <a:latin typeface="Consolas" panose="020B0609020204030204" pitchFamily="49" charset="0"/>
                </a:endParaRPr>
              </a:p>
            </p:txBody>
          </p:sp>
        </mc:Choice>
        <mc:Fallback xmlns="">
          <p:sp>
            <p:nvSpPr>
              <p:cNvPr id="17" name="TextBox 16">
                <a:extLst>
                  <a:ext uri="{FF2B5EF4-FFF2-40B4-BE49-F238E27FC236}">
                    <a16:creationId xmlns:a16="http://schemas.microsoft.com/office/drawing/2014/main" id="{DCA83854-23BD-1448-A099-7254A12BDB72}"/>
                  </a:ext>
                </a:extLst>
              </p:cNvPr>
              <p:cNvSpPr txBox="1">
                <a:spLocks noRot="1" noChangeAspect="1" noMove="1" noResize="1" noEditPoints="1" noAdjustHandles="1" noChangeArrowheads="1" noChangeShapeType="1" noTextEdit="1"/>
              </p:cNvSpPr>
              <p:nvPr/>
            </p:nvSpPr>
            <p:spPr>
              <a:xfrm>
                <a:off x="6946498" y="5506064"/>
                <a:ext cx="590253" cy="369332"/>
              </a:xfrm>
              <a:prstGeom prst="rect">
                <a:avLst/>
              </a:prstGeom>
              <a:blipFill>
                <a:blip r:embed="rId11"/>
                <a:stretch>
                  <a:fillRect b="-11475"/>
                </a:stretch>
              </a:blipFill>
            </p:spPr>
            <p:txBody>
              <a:bodyPr/>
              <a:lstStyle/>
              <a:p>
                <a:r>
                  <a:rPr lang="en-IN">
                    <a:noFill/>
                  </a:rPr>
                  <a:t> </a:t>
                </a:r>
              </a:p>
            </p:txBody>
          </p:sp>
        </mc:Fallback>
      </mc:AlternateContent>
    </p:spTree>
    <p:extLst>
      <p:ext uri="{BB962C8B-B14F-4D97-AF65-F5344CB8AC3E}">
        <p14:creationId xmlns:p14="http://schemas.microsoft.com/office/powerpoint/2010/main" val="1724555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93CB4A-A638-EEA6-BB91-58815A51F22C}"/>
                  </a:ext>
                </a:extLst>
              </p:cNvPr>
              <p:cNvSpPr txBox="1"/>
              <p:nvPr/>
            </p:nvSpPr>
            <p:spPr>
              <a:xfrm>
                <a:off x="6946498" y="5506064"/>
                <a:ext cx="5902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𝜙</m:t>
                      </m:r>
                    </m:oMath>
                  </m:oMathPara>
                </a14:m>
                <a:endParaRPr lang="en-IN" dirty="0">
                  <a:latin typeface="Consolas" panose="020B0609020204030204" pitchFamily="49" charset="0"/>
                </a:endParaRPr>
              </a:p>
            </p:txBody>
          </p:sp>
        </mc:Choice>
        <mc:Fallback xmlns="">
          <p:sp>
            <p:nvSpPr>
              <p:cNvPr id="3" name="TextBox 2">
                <a:extLst>
                  <a:ext uri="{FF2B5EF4-FFF2-40B4-BE49-F238E27FC236}">
                    <a16:creationId xmlns:a16="http://schemas.microsoft.com/office/drawing/2014/main" id="{8B93CB4A-A638-EEA6-BB91-58815A51F22C}"/>
                  </a:ext>
                </a:extLst>
              </p:cNvPr>
              <p:cNvSpPr txBox="1">
                <a:spLocks noRot="1" noChangeAspect="1" noMove="1" noResize="1" noEditPoints="1" noAdjustHandles="1" noChangeArrowheads="1" noChangeShapeType="1" noTextEdit="1"/>
              </p:cNvSpPr>
              <p:nvPr/>
            </p:nvSpPr>
            <p:spPr>
              <a:xfrm>
                <a:off x="6946498" y="5506064"/>
                <a:ext cx="590253" cy="369332"/>
              </a:xfrm>
              <a:prstGeom prst="rect">
                <a:avLst/>
              </a:prstGeom>
              <a:blipFill>
                <a:blip r:embed="rId11"/>
                <a:stretch>
                  <a:fillRect b="-1147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CC0C5F73-4970-3332-E330-2B409F59156E}"/>
                  </a:ext>
                </a:extLst>
              </p14:cNvPr>
              <p14:cNvContentPartPr/>
              <p14:nvPr/>
            </p14:nvContentPartPr>
            <p14:xfrm>
              <a:off x="8789400" y="394920"/>
              <a:ext cx="3024720" cy="3180960"/>
            </p14:xfrm>
          </p:contentPart>
        </mc:Choice>
        <mc:Fallback xmlns="">
          <p:pic>
            <p:nvPicPr>
              <p:cNvPr id="13" name="Ink 12">
                <a:extLst>
                  <a:ext uri="{FF2B5EF4-FFF2-40B4-BE49-F238E27FC236}">
                    <a16:creationId xmlns:a16="http://schemas.microsoft.com/office/drawing/2014/main" id="{CC0C5F73-4970-3332-E330-2B409F59156E}"/>
                  </a:ext>
                </a:extLst>
              </p:cNvPr>
              <p:cNvPicPr/>
              <p:nvPr/>
            </p:nvPicPr>
            <p:blipFill>
              <a:blip r:embed="rId13"/>
              <a:stretch>
                <a:fillRect/>
              </a:stretch>
            </p:blipFill>
            <p:spPr>
              <a:xfrm>
                <a:off x="8780040" y="385560"/>
                <a:ext cx="3043440" cy="3199680"/>
              </a:xfrm>
              <a:prstGeom prst="rect">
                <a:avLst/>
              </a:prstGeom>
            </p:spPr>
          </p:pic>
        </mc:Fallback>
      </mc:AlternateContent>
    </p:spTree>
    <p:extLst>
      <p:ext uri="{BB962C8B-B14F-4D97-AF65-F5344CB8AC3E}">
        <p14:creationId xmlns:p14="http://schemas.microsoft.com/office/powerpoint/2010/main" val="417028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BFS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481784"/>
                <a:ext cx="5270078" cy="5909310"/>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BFS(G, s)</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 – {s}</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u.d</a:t>
                </a:r>
                <a:r>
                  <a:rPr lang="en-IN" dirty="0">
                    <a:latin typeface="Consolas" panose="020B0609020204030204" pitchFamily="49" charset="0"/>
                  </a:rPr>
                  <a:t>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latin typeface="Consolas" panose="020B0609020204030204" pitchFamily="49" charset="0"/>
                  <a:ea typeface="Cambria Math" panose="02040503050406030204" pitchFamily="18" charset="0"/>
                </a:endParaRPr>
              </a:p>
              <a:p>
                <a:pPr marL="342900" indent="-342900">
                  <a:buFont typeface="+mj-lt"/>
                  <a:buAutoNum type="arabicPeriod"/>
                </a:pPr>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err="1">
                    <a:latin typeface="Consolas" panose="020B0609020204030204" pitchFamily="49" charset="0"/>
                  </a:rPr>
                  <a:t>s.color</a:t>
                </a:r>
                <a:r>
                  <a:rPr lang="en-IN" dirty="0">
                    <a:latin typeface="Consolas" panose="020B0609020204030204" pitchFamily="49" charset="0"/>
                  </a:rPr>
                  <a:t> = GRAY</a:t>
                </a:r>
              </a:p>
              <a:p>
                <a:pPr marL="342900" indent="-342900">
                  <a:buFont typeface="+mj-lt"/>
                  <a:buAutoNum type="arabicPeriod"/>
                </a:pPr>
                <a:r>
                  <a:rPr lang="en-IN" dirty="0" err="1">
                    <a:latin typeface="Consolas" panose="020B0609020204030204" pitchFamily="49" charset="0"/>
                  </a:rPr>
                  <a:t>s.d</a:t>
                </a:r>
                <a:r>
                  <a:rPr lang="en-IN" dirty="0">
                    <a:latin typeface="Consolas" panose="020B0609020204030204" pitchFamily="49" charset="0"/>
                  </a:rPr>
                  <a:t> = 0</a:t>
                </a:r>
              </a:p>
              <a:p>
                <a:pPr marL="342900" indent="-342900">
                  <a:buFont typeface="+mj-lt"/>
                  <a:buAutoNum type="arabicPeriod"/>
                </a:pPr>
                <a:r>
                  <a:rPr lang="en-IN" dirty="0">
                    <a:latin typeface="Consolas" panose="020B0609020204030204" pitchFamily="49" charset="0"/>
                  </a:rPr>
                  <a:t>s.</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r>
                  <a:rPr lang="en-IN"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ENQUEUE(Q, s)</a:t>
                </a:r>
              </a:p>
              <a:p>
                <a:pPr marL="342900" indent="-342900">
                  <a:buFont typeface="+mj-lt"/>
                  <a:buAutoNum type="arabicPeriod"/>
                </a:pPr>
                <a:r>
                  <a:rPr lang="en-IN" b="1" dirty="0">
                    <a:latin typeface="Consolas" panose="020B0609020204030204" pitchFamily="49" charset="0"/>
                  </a:rPr>
                  <a:t>while</a:t>
                </a:r>
                <a:r>
                  <a:rPr lang="en-IN" dirty="0">
                    <a:latin typeface="Consolas" panose="020B0609020204030204" pitchFamily="49" charset="0"/>
                  </a:rPr>
                  <a:t> Q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14:m>
                  <m:oMath xmlns:m="http://schemas.openxmlformats.org/officeDocument/2006/math">
                    <m:r>
                      <a:rPr lang="en-IN" b="0" i="1" dirty="0"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DEQUEUE(Q)</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for</a:t>
                </a:r>
                <a:r>
                  <a:rPr lang="en-IN" dirty="0">
                    <a:latin typeface="Consolas" panose="020B0609020204030204" pitchFamily="49" charset="0"/>
                  </a:rPr>
                  <a:t>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if</a:t>
                </a: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v.d</a:t>
                </a:r>
                <a:r>
                  <a:rPr lang="en-IN" dirty="0">
                    <a:latin typeface="Consolas" panose="020B0609020204030204" pitchFamily="49" charset="0"/>
                  </a:rPr>
                  <a:t> = </a:t>
                </a:r>
                <a:r>
                  <a:rPr lang="en-IN" dirty="0" err="1">
                    <a:latin typeface="Consolas" panose="020B0609020204030204" pitchFamily="49" charset="0"/>
                  </a:rPr>
                  <a:t>u.d</a:t>
                </a:r>
                <a:r>
                  <a:rPr lang="en-IN" dirty="0">
                    <a:latin typeface="Consolas" panose="020B0609020204030204" pitchFamily="49" charset="0"/>
                  </a:rPr>
                  <a:t> + 1</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ENQUEUE(Q, v)</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BLACK</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481784"/>
                <a:ext cx="5270078" cy="5909310"/>
              </a:xfrm>
              <a:prstGeom prst="rect">
                <a:avLst/>
              </a:prstGeom>
              <a:blipFill>
                <a:blip r:embed="rId3"/>
                <a:stretch>
                  <a:fillRect l="-926" t="-516" b="-7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4524315"/>
              </a:xfrm>
              <a:prstGeom prst="rect">
                <a:avLst/>
              </a:prstGeom>
              <a:noFill/>
            </p:spPr>
            <p:txBody>
              <a:bodyPr wrap="square" rtlCol="0">
                <a:spAutoFit/>
              </a:bodyPr>
              <a:lstStyle/>
              <a:p>
                <a:r>
                  <a:rPr lang="en-IN" dirty="0">
                    <a:latin typeface="Consolas" panose="020B0609020204030204" pitchFamily="49" charset="0"/>
                  </a:rPr>
                  <a:t>BFS(G, s)</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three fields, </a:t>
                </a:r>
                <a:r>
                  <a:rPr lang="en-IN" dirty="0" err="1">
                    <a:latin typeface="Consolas" panose="020B0609020204030204" pitchFamily="49" charset="0"/>
                  </a:rPr>
                  <a:t>color</a:t>
                </a:r>
                <a:r>
                  <a:rPr lang="en-IN" dirty="0">
                    <a:latin typeface="Consolas" panose="020B0609020204030204" pitchFamily="49" charset="0"/>
                  </a:rPr>
                  <a:t>, d,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shortest distance to every   vertex v reachable from u in </a:t>
                </a:r>
                <a:r>
                  <a:rPr lang="en-IN" dirty="0" err="1">
                    <a:latin typeface="Consolas" panose="020B0609020204030204" pitchFamily="49" charset="0"/>
                  </a:rPr>
                  <a:t>v.d</a:t>
                </a:r>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 Output: breath-first tree rooted at u, every vertex v contains the predecessor node in field </a:t>
                </a:r>
                <a14:m>
                  <m:oMath xmlns:m="http://schemas.openxmlformats.org/officeDocument/2006/math">
                    <m:r>
                      <a:rPr lang="en-IN" b="0" i="1" smtClean="0">
                        <a:latin typeface="Cambria Math" panose="02040503050406030204" pitchFamily="18" charset="0"/>
                      </a:rPr>
                      <m:t>𝜋</m:t>
                    </m:r>
                  </m:oMath>
                </a14:m>
                <a:r>
                  <a:rPr lang="en-IN" dirty="0">
                    <a:latin typeface="Consolas" panose="020B0609020204030204" pitchFamily="49" charset="0"/>
                  </a:rPr>
                  <a:t> on the shortest path from u to v  </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4524315"/>
              </a:xfrm>
              <a:prstGeom prst="rect">
                <a:avLst/>
              </a:prstGeom>
              <a:blipFill>
                <a:blip r:embed="rId4"/>
                <a:stretch>
                  <a:fillRect l="-1091" t="-673" r="-1091" b="-1077"/>
                </a:stretch>
              </a:blipFill>
            </p:spPr>
            <p:txBody>
              <a:bodyPr/>
              <a:lstStyle/>
              <a:p>
                <a:r>
                  <a:rPr lang="en-IN">
                    <a:noFill/>
                  </a:rPr>
                  <a:t> </a:t>
                </a:r>
              </a:p>
            </p:txBody>
          </p:sp>
        </mc:Fallback>
      </mc:AlternateContent>
    </p:spTree>
    <p:extLst>
      <p:ext uri="{BB962C8B-B14F-4D97-AF65-F5344CB8AC3E}">
        <p14:creationId xmlns:p14="http://schemas.microsoft.com/office/powerpoint/2010/main" val="2996456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852D-7F86-FA29-2EA0-4EA365D4C333}"/>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4C6D1C45-C8B3-91C7-EF4D-CF58D98E9C28}"/>
              </a:ext>
            </a:extLst>
          </p:cNvPr>
          <p:cNvSpPr>
            <a:spLocks noGrp="1"/>
          </p:cNvSpPr>
          <p:nvPr>
            <p:ph idx="1"/>
          </p:nvPr>
        </p:nvSpPr>
        <p:spPr/>
        <p:txBody>
          <a:bodyPr/>
          <a:lstStyle/>
          <a:p>
            <a:r>
              <a:rPr lang="en-IN" dirty="0"/>
              <a:t>Time complexity</a:t>
            </a:r>
          </a:p>
        </p:txBody>
      </p:sp>
    </p:spTree>
    <p:extLst>
      <p:ext uri="{BB962C8B-B14F-4D97-AF65-F5344CB8AC3E}">
        <p14:creationId xmlns:p14="http://schemas.microsoft.com/office/powerpoint/2010/main" val="182948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852D-7F86-FA29-2EA0-4EA365D4C333}"/>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4C6D1C45-C8B3-91C7-EF4D-CF58D98E9C28}"/>
              </a:ext>
            </a:extLst>
          </p:cNvPr>
          <p:cNvSpPr>
            <a:spLocks noGrp="1"/>
          </p:cNvSpPr>
          <p:nvPr>
            <p:ph idx="1"/>
          </p:nvPr>
        </p:nvSpPr>
        <p:spPr/>
        <p:txBody>
          <a:bodyPr/>
          <a:lstStyle/>
          <a:p>
            <a:r>
              <a:rPr lang="en-IN" dirty="0"/>
              <a:t>Time complexity</a:t>
            </a:r>
          </a:p>
          <a:p>
            <a:pPr lvl="1"/>
            <a:r>
              <a:rPr lang="en-IN" dirty="0"/>
              <a:t>After the initialization, BFS never whitens a vertex</a:t>
            </a:r>
          </a:p>
          <a:p>
            <a:pPr lvl="1"/>
            <a:r>
              <a:rPr lang="en-IN" dirty="0"/>
              <a:t>At line-18, it only enqueues a white vertex</a:t>
            </a:r>
          </a:p>
          <a:p>
            <a:pPr lvl="1"/>
            <a:r>
              <a:rPr lang="en-IN" dirty="0"/>
              <a:t>It marks a vertex as </a:t>
            </a:r>
            <a:r>
              <a:rPr lang="en-IN" dirty="0" err="1"/>
              <a:t>gray</a:t>
            </a:r>
            <a:r>
              <a:rPr lang="en-IN" dirty="0"/>
              <a:t> before enqueuing</a:t>
            </a:r>
          </a:p>
          <a:p>
            <a:pPr lvl="1"/>
            <a:r>
              <a:rPr lang="en-IN" dirty="0"/>
              <a:t>Therefore, the dequeue operation at line-12 can take place at most |V| times</a:t>
            </a:r>
          </a:p>
          <a:p>
            <a:pPr lvl="1"/>
            <a:r>
              <a:rPr lang="en-IN" dirty="0"/>
              <a:t>After dequeuing a vertex v, the for loop at line-13 traverse all outgoing edges from v, i.e., </a:t>
            </a:r>
            <a:r>
              <a:rPr lang="en-IN" dirty="0" err="1"/>
              <a:t>out_degree</a:t>
            </a:r>
            <a:r>
              <a:rPr lang="en-IN" dirty="0"/>
              <a:t>(v) times</a:t>
            </a:r>
          </a:p>
          <a:p>
            <a:pPr lvl="2"/>
            <a:r>
              <a:rPr lang="en-IN" dirty="0"/>
              <a:t>Therefore, the for loop runs at most the sum of out degrees of all vertices, which is |E| for directed graph and 2*|E| for undirected graph</a:t>
            </a:r>
          </a:p>
          <a:p>
            <a:pPr lvl="2"/>
            <a:r>
              <a:rPr lang="en-IN" dirty="0"/>
              <a:t>The algorithm is doing a constant number of operations inside the loop</a:t>
            </a:r>
          </a:p>
          <a:p>
            <a:pPr lvl="1"/>
            <a:r>
              <a:rPr lang="en-IN" dirty="0"/>
              <a:t>Thus, the time complexity is O(|V| + |E|)</a:t>
            </a:r>
          </a:p>
          <a:p>
            <a:pPr lvl="1"/>
            <a:endParaRPr lang="en-IN" dirty="0"/>
          </a:p>
          <a:p>
            <a:pPr marL="457200" lvl="1" indent="0">
              <a:buNone/>
            </a:pPr>
            <a:endParaRPr lang="en-IN" dirty="0"/>
          </a:p>
        </p:txBody>
      </p:sp>
    </p:spTree>
    <p:extLst>
      <p:ext uri="{BB962C8B-B14F-4D97-AF65-F5344CB8AC3E}">
        <p14:creationId xmlns:p14="http://schemas.microsoft.com/office/powerpoint/2010/main" val="3135485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CCFE-4A3F-3905-A402-69F179FC7D8F}"/>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CC99BD22-ADDF-3A3C-33DD-5C8063EE09C2}"/>
              </a:ext>
            </a:extLst>
          </p:cNvPr>
          <p:cNvSpPr>
            <a:spLocks noGrp="1"/>
          </p:cNvSpPr>
          <p:nvPr>
            <p:ph idx="1"/>
          </p:nvPr>
        </p:nvSpPr>
        <p:spPr/>
        <p:txBody>
          <a:bodyPr/>
          <a:lstStyle/>
          <a:p>
            <a:r>
              <a:rPr lang="en-IN" dirty="0"/>
              <a:t>Let’s BFS is performed on graph G = (V, E) for the source vertex s</a:t>
            </a:r>
          </a:p>
          <a:p>
            <a:r>
              <a:rPr lang="en-IN" dirty="0"/>
              <a:t>Why is a BFS tree also a spanning tree that contains all the vertices reachable from s?</a:t>
            </a:r>
          </a:p>
          <a:p>
            <a:pPr lvl="1"/>
            <a:r>
              <a:rPr lang="en-IN" dirty="0"/>
              <a:t>Let’s say BFS tree is graph G1 = (V1, E1), where V1 are the vertices reachable from s</a:t>
            </a:r>
          </a:p>
        </p:txBody>
      </p:sp>
    </p:spTree>
    <p:extLst>
      <p:ext uri="{BB962C8B-B14F-4D97-AF65-F5344CB8AC3E}">
        <p14:creationId xmlns:p14="http://schemas.microsoft.com/office/powerpoint/2010/main" val="656988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CCFE-4A3F-3905-A402-69F179FC7D8F}"/>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CC99BD22-ADDF-3A3C-33DD-5C8063EE09C2}"/>
              </a:ext>
            </a:extLst>
          </p:cNvPr>
          <p:cNvSpPr>
            <a:spLocks noGrp="1"/>
          </p:cNvSpPr>
          <p:nvPr>
            <p:ph idx="1"/>
          </p:nvPr>
        </p:nvSpPr>
        <p:spPr/>
        <p:txBody>
          <a:bodyPr/>
          <a:lstStyle/>
          <a:p>
            <a:r>
              <a:rPr lang="en-IN" dirty="0"/>
              <a:t>Let’s BFS is performed on graph G = (V, E) for the source vertex s</a:t>
            </a:r>
          </a:p>
          <a:p>
            <a:r>
              <a:rPr lang="en-IN" dirty="0"/>
              <a:t>Why is a BFS tree also a spanning tree that contains all the vertices reachable from s?</a:t>
            </a:r>
          </a:p>
          <a:p>
            <a:pPr lvl="1"/>
            <a:r>
              <a:rPr lang="en-IN" dirty="0"/>
              <a:t>Let’s say BFS tree is graph G1 = (V1, E1), where V1 are the vertices reachable from s</a:t>
            </a:r>
          </a:p>
          <a:p>
            <a:pPr lvl="2"/>
            <a:r>
              <a:rPr lang="en-IN" dirty="0"/>
              <a:t>Each vertex in V1 has exactly one predecessor except s</a:t>
            </a:r>
          </a:p>
          <a:p>
            <a:pPr lvl="2"/>
            <a:r>
              <a:rPr lang="en-IN" dirty="0"/>
              <a:t>Therefore, the number of edges is |V1|-1</a:t>
            </a:r>
          </a:p>
          <a:p>
            <a:pPr lvl="2"/>
            <a:r>
              <a:rPr lang="en-IN" dirty="0"/>
              <a:t>The way we are constructing G1 is that every vertex in G1 has a path to s</a:t>
            </a:r>
          </a:p>
          <a:p>
            <a:pPr lvl="2"/>
            <a:r>
              <a:rPr lang="en-IN" dirty="0"/>
              <a:t>Therefore, G1 is a connected graph</a:t>
            </a:r>
          </a:p>
          <a:p>
            <a:pPr lvl="2"/>
            <a:r>
              <a:rPr lang="en-IN" dirty="0"/>
              <a:t>G1 is a tree because it’s a connected graph with |V1| vertices and |V1|-1 edges</a:t>
            </a:r>
          </a:p>
          <a:p>
            <a:pPr lvl="2"/>
            <a:r>
              <a:rPr lang="en-IN" dirty="0"/>
              <a:t>G1 it’s also a spanning tree because it contains all vertices</a:t>
            </a:r>
          </a:p>
        </p:txBody>
      </p:sp>
    </p:spTree>
    <p:extLst>
      <p:ext uri="{BB962C8B-B14F-4D97-AF65-F5344CB8AC3E}">
        <p14:creationId xmlns:p14="http://schemas.microsoft.com/office/powerpoint/2010/main" val="11334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6EB-D8AB-0429-9FA7-E755144F274E}"/>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6498C31E-A0FF-CBBF-C0F6-9850DB2C7CCF}"/>
              </a:ext>
            </a:extLst>
          </p:cNvPr>
          <p:cNvSpPr>
            <a:spLocks noGrp="1"/>
          </p:cNvSpPr>
          <p:nvPr>
            <p:ph idx="1"/>
          </p:nvPr>
        </p:nvSpPr>
        <p:spPr/>
        <p:txBody>
          <a:bodyPr>
            <a:normAutofit/>
          </a:bodyPr>
          <a:lstStyle/>
          <a:p>
            <a:r>
              <a:rPr lang="en-US" dirty="0"/>
              <a:t>Why does BFS(G, s) always give a shortest path from s?</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62704EB-E0B9-CE28-29CB-0944ADFA0EFC}"/>
                  </a:ext>
                </a:extLst>
              </p14:cNvPr>
              <p14:cNvContentPartPr/>
              <p14:nvPr/>
            </p14:nvContentPartPr>
            <p14:xfrm>
              <a:off x="3732120" y="2444400"/>
              <a:ext cx="3421080" cy="3724200"/>
            </p14:xfrm>
          </p:contentPart>
        </mc:Choice>
        <mc:Fallback xmlns="">
          <p:pic>
            <p:nvPicPr>
              <p:cNvPr id="4" name="Ink 3">
                <a:extLst>
                  <a:ext uri="{FF2B5EF4-FFF2-40B4-BE49-F238E27FC236}">
                    <a16:creationId xmlns:a16="http://schemas.microsoft.com/office/drawing/2014/main" id="{462704EB-E0B9-CE28-29CB-0944ADFA0EFC}"/>
                  </a:ext>
                </a:extLst>
              </p:cNvPr>
              <p:cNvPicPr/>
              <p:nvPr/>
            </p:nvPicPr>
            <p:blipFill>
              <a:blip r:embed="rId3"/>
              <a:stretch>
                <a:fillRect/>
              </a:stretch>
            </p:blipFill>
            <p:spPr>
              <a:xfrm>
                <a:off x="3722760" y="2435040"/>
                <a:ext cx="3439800" cy="3742920"/>
              </a:xfrm>
              <a:prstGeom prst="rect">
                <a:avLst/>
              </a:prstGeom>
            </p:spPr>
          </p:pic>
        </mc:Fallback>
      </mc:AlternateContent>
    </p:spTree>
    <p:extLst>
      <p:ext uri="{BB962C8B-B14F-4D97-AF65-F5344CB8AC3E}">
        <p14:creationId xmlns:p14="http://schemas.microsoft.com/office/powerpoint/2010/main" val="1266128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(undirected)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Oval 7">
            <a:extLst>
              <a:ext uri="{FF2B5EF4-FFF2-40B4-BE49-F238E27FC236}">
                <a16:creationId xmlns:a16="http://schemas.microsoft.com/office/drawing/2014/main" id="{087DFD0F-DF4B-FE35-BCA6-EC82DBDB137A}"/>
              </a:ext>
            </a:extLst>
          </p:cNvPr>
          <p:cNvSpPr/>
          <p:nvPr/>
        </p:nvSpPr>
        <p:spPr>
          <a:xfrm>
            <a:off x="5525736" y="3116824"/>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0" name="Straight Connector 9">
            <a:extLst>
              <a:ext uri="{FF2B5EF4-FFF2-40B4-BE49-F238E27FC236}">
                <a16:creationId xmlns:a16="http://schemas.microsoft.com/office/drawing/2014/main" id="{C25DF424-761F-5675-86FC-1E9E5AD33FFF}"/>
              </a:ext>
            </a:extLst>
          </p:cNvPr>
          <p:cNvCxnSpPr>
            <a:stCxn id="4" idx="6"/>
            <a:endCxn id="5" idx="2"/>
          </p:cNvCxnSpPr>
          <p:nvPr/>
        </p:nvCxnSpPr>
        <p:spPr>
          <a:xfrm>
            <a:off x="2212258" y="2595716"/>
            <a:ext cx="1322442" cy="2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FF146A-D04D-6211-F7DD-32D2EFDDCB8C}"/>
              </a:ext>
            </a:extLst>
          </p:cNvPr>
          <p:cNvCxnSpPr>
            <a:stCxn id="5" idx="4"/>
            <a:endCxn id="7" idx="0"/>
          </p:cNvCxnSpPr>
          <p:nvPr/>
        </p:nvCxnSpPr>
        <p:spPr>
          <a:xfrm flipH="1">
            <a:off x="3854249" y="2915263"/>
            <a:ext cx="9832"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EFD831-73D4-0B36-D211-C71DD6D1D1BE}"/>
              </a:ext>
            </a:extLst>
          </p:cNvPr>
          <p:cNvCxnSpPr>
            <a:stCxn id="4" idx="4"/>
            <a:endCxn id="6" idx="0"/>
          </p:cNvCxnSpPr>
          <p:nvPr/>
        </p:nvCxnSpPr>
        <p:spPr>
          <a:xfrm flipH="1">
            <a:off x="1882877" y="2890684"/>
            <a:ext cx="1" cy="10225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ABC41D-3F8E-F8BA-7055-A289DFD49D9B}"/>
              </a:ext>
            </a:extLst>
          </p:cNvPr>
          <p:cNvCxnSpPr>
            <a:stCxn id="6" idx="6"/>
            <a:endCxn id="7" idx="2"/>
          </p:cNvCxnSpPr>
          <p:nvPr/>
        </p:nvCxnSpPr>
        <p:spPr>
          <a:xfrm>
            <a:off x="2212257" y="4208206"/>
            <a:ext cx="131261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B9C30B1-4BB9-6AAE-74A7-16AEA0F0FAF3}"/>
              </a:ext>
            </a:extLst>
          </p:cNvPr>
          <p:cNvCxnSpPr>
            <a:stCxn id="6" idx="7"/>
            <a:endCxn id="5" idx="3"/>
          </p:cNvCxnSpPr>
          <p:nvPr/>
        </p:nvCxnSpPr>
        <p:spPr>
          <a:xfrm flipV="1">
            <a:off x="2115784" y="2828869"/>
            <a:ext cx="1515389" cy="11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CABB8D-C353-A23F-977A-FEFBC14C730A}"/>
              </a:ext>
            </a:extLst>
          </p:cNvPr>
          <p:cNvCxnSpPr>
            <a:stCxn id="5" idx="6"/>
            <a:endCxn id="8" idx="2"/>
          </p:cNvCxnSpPr>
          <p:nvPr/>
        </p:nvCxnSpPr>
        <p:spPr>
          <a:xfrm>
            <a:off x="4193461" y="2620295"/>
            <a:ext cx="1332275" cy="7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811ACC-AE44-CFA9-1EBC-D8883EBFA59C}"/>
              </a:ext>
            </a:extLst>
          </p:cNvPr>
          <p:cNvCxnSpPr>
            <a:stCxn id="7" idx="6"/>
            <a:endCxn id="8" idx="2"/>
          </p:cNvCxnSpPr>
          <p:nvPr/>
        </p:nvCxnSpPr>
        <p:spPr>
          <a:xfrm flipV="1">
            <a:off x="4183629" y="3411792"/>
            <a:ext cx="1342107" cy="8209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F768FDCD-F5F1-ADA7-3ADC-38D9B1F19707}"/>
              </a:ext>
            </a:extLst>
          </p:cNvPr>
          <p:cNvGraphicFramePr>
            <a:graphicFrameLocks noGrp="1"/>
          </p:cNvGraphicFramePr>
          <p:nvPr>
            <p:extLst>
              <p:ext uri="{D42A27DB-BD31-4B8C-83A1-F6EECF244321}">
                <p14:modId xmlns:p14="http://schemas.microsoft.com/office/powerpoint/2010/main" val="2254669972"/>
              </p:ext>
            </p:extLst>
          </p:nvPr>
        </p:nvGraphicFramePr>
        <p:xfrm>
          <a:off x="7587244" y="2312494"/>
          <a:ext cx="3493734" cy="2225040"/>
        </p:xfrm>
        <a:graphic>
          <a:graphicData uri="http://schemas.openxmlformats.org/drawingml/2006/table">
            <a:tbl>
              <a:tblPr bandRow="1">
                <a:tableStyleId>{5C22544A-7EE6-4342-B048-85BDC9FD1C3A}</a:tableStyleId>
              </a:tblPr>
              <a:tblGrid>
                <a:gridCol w="582289">
                  <a:extLst>
                    <a:ext uri="{9D8B030D-6E8A-4147-A177-3AD203B41FA5}">
                      <a16:colId xmlns:a16="http://schemas.microsoft.com/office/drawing/2014/main" val="3536054555"/>
                    </a:ext>
                  </a:extLst>
                </a:gridCol>
                <a:gridCol w="582289">
                  <a:extLst>
                    <a:ext uri="{9D8B030D-6E8A-4147-A177-3AD203B41FA5}">
                      <a16:colId xmlns:a16="http://schemas.microsoft.com/office/drawing/2014/main" val="574647731"/>
                    </a:ext>
                  </a:extLst>
                </a:gridCol>
                <a:gridCol w="582289">
                  <a:extLst>
                    <a:ext uri="{9D8B030D-6E8A-4147-A177-3AD203B41FA5}">
                      <a16:colId xmlns:a16="http://schemas.microsoft.com/office/drawing/2014/main" val="1225635510"/>
                    </a:ext>
                  </a:extLst>
                </a:gridCol>
                <a:gridCol w="582289">
                  <a:extLst>
                    <a:ext uri="{9D8B030D-6E8A-4147-A177-3AD203B41FA5}">
                      <a16:colId xmlns:a16="http://schemas.microsoft.com/office/drawing/2014/main" val="3315333440"/>
                    </a:ext>
                  </a:extLst>
                </a:gridCol>
                <a:gridCol w="582289">
                  <a:extLst>
                    <a:ext uri="{9D8B030D-6E8A-4147-A177-3AD203B41FA5}">
                      <a16:colId xmlns:a16="http://schemas.microsoft.com/office/drawing/2014/main" val="100172963"/>
                    </a:ext>
                  </a:extLst>
                </a:gridCol>
                <a:gridCol w="582289">
                  <a:extLst>
                    <a:ext uri="{9D8B030D-6E8A-4147-A177-3AD203B41FA5}">
                      <a16:colId xmlns:a16="http://schemas.microsoft.com/office/drawing/2014/main" val="3971803282"/>
                    </a:ext>
                  </a:extLst>
                </a:gridCol>
              </a:tblGrid>
              <a:tr h="370840">
                <a:tc>
                  <a:txBody>
                    <a:bodyPr/>
                    <a:lstStyle/>
                    <a:p>
                      <a:pPr algn="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5339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91007642"/>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1422398"/>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36879013"/>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79850715"/>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24177533"/>
                  </a:ext>
                </a:extLst>
              </a:tr>
            </a:tbl>
          </a:graphicData>
        </a:graphic>
      </p:graphicFrame>
    </p:spTree>
    <p:extLst>
      <p:ext uri="{BB962C8B-B14F-4D97-AF65-F5344CB8AC3E}">
        <p14:creationId xmlns:p14="http://schemas.microsoft.com/office/powerpoint/2010/main" val="1049580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6EB-D8AB-0429-9FA7-E755144F274E}"/>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6498C31E-A0FF-CBBF-C0F6-9850DB2C7CCF}"/>
              </a:ext>
            </a:extLst>
          </p:cNvPr>
          <p:cNvSpPr>
            <a:spLocks noGrp="1"/>
          </p:cNvSpPr>
          <p:nvPr>
            <p:ph idx="1"/>
          </p:nvPr>
        </p:nvSpPr>
        <p:spPr/>
        <p:txBody>
          <a:bodyPr>
            <a:normAutofit/>
          </a:bodyPr>
          <a:lstStyle/>
          <a:p>
            <a:r>
              <a:rPr lang="en-US" dirty="0"/>
              <a:t>Why does BFS(G, s) always give a shortest path from s?</a:t>
            </a:r>
          </a:p>
          <a:p>
            <a:pPr lvl="1"/>
            <a:r>
              <a:rPr lang="en-US" dirty="0"/>
              <a:t>In the first step, we first discover all the vertices are at a distance of 1</a:t>
            </a:r>
          </a:p>
          <a:p>
            <a:pPr lvl="1"/>
            <a:r>
              <a:rPr lang="en-US" dirty="0"/>
              <a:t>In the second step, we discover all vertices that are at a distance 2</a:t>
            </a:r>
          </a:p>
          <a:p>
            <a:pPr lvl="2"/>
            <a:r>
              <a:rPr lang="en-US" dirty="0"/>
              <a:t>Is it possible that we may discover a vertex with a distance &lt; 2 during this step</a:t>
            </a:r>
          </a:p>
          <a:p>
            <a:pPr lvl="3"/>
            <a:r>
              <a:rPr lang="en-US" dirty="0"/>
              <a:t>No, because if that is the case, we may have discovered that vertex during the previous step</a:t>
            </a:r>
          </a:p>
          <a:p>
            <a:pPr lvl="1"/>
            <a:r>
              <a:rPr lang="en-US" dirty="0"/>
              <a:t>In the third step, we discover all vertices that are at a distance of 3</a:t>
            </a:r>
          </a:p>
          <a:p>
            <a:pPr lvl="2"/>
            <a:r>
              <a:rPr lang="en-US" dirty="0"/>
              <a:t>Is it possible that we may discover a vertex with a distance &lt; 3 during this step</a:t>
            </a:r>
          </a:p>
          <a:p>
            <a:pPr lvl="3"/>
            <a:r>
              <a:rPr lang="en-US" dirty="0"/>
              <a:t>No, because if that is the case, we may have discovered that vertex during the previous steps</a:t>
            </a:r>
          </a:p>
          <a:p>
            <a:pPr lvl="1"/>
            <a:r>
              <a:rPr lang="en-US" dirty="0"/>
              <a:t>Intuitively, during </a:t>
            </a:r>
            <a:r>
              <a:rPr lang="en-US" dirty="0" err="1"/>
              <a:t>i</a:t>
            </a:r>
            <a:r>
              <a:rPr lang="en-US" baseline="30000" dirty="0" err="1"/>
              <a:t>th</a:t>
            </a:r>
            <a:r>
              <a:rPr lang="en-US" dirty="0"/>
              <a:t> step, we can’t discover a vertex that is at a distance &lt;</a:t>
            </a:r>
            <a:r>
              <a:rPr lang="en-US" dirty="0" err="1"/>
              <a:t>i</a:t>
            </a:r>
            <a:r>
              <a:rPr lang="en-US" dirty="0"/>
              <a:t> from the source vertex; therefore, BFS gives a shortest path to each vertex</a:t>
            </a:r>
            <a:endParaRPr lang="en-IN" dirty="0"/>
          </a:p>
        </p:txBody>
      </p:sp>
    </p:spTree>
    <p:extLst>
      <p:ext uri="{BB962C8B-B14F-4D97-AF65-F5344CB8AC3E}">
        <p14:creationId xmlns:p14="http://schemas.microsoft.com/office/powerpoint/2010/main" val="140318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31F-85B4-D1E7-860E-43811E597185}"/>
              </a:ext>
            </a:extLst>
          </p:cNvPr>
          <p:cNvSpPr>
            <a:spLocks noGrp="1"/>
          </p:cNvSpPr>
          <p:nvPr>
            <p:ph type="title"/>
          </p:nvPr>
        </p:nvSpPr>
        <p:spPr>
          <a:xfrm>
            <a:off x="838200" y="306132"/>
            <a:ext cx="10515600" cy="1325563"/>
          </a:xfrm>
        </p:spPr>
        <p:txBody>
          <a:bodyPr/>
          <a:lstStyle/>
          <a:p>
            <a:r>
              <a:rPr lang="en-IN" dirty="0"/>
              <a:t>BFS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94A0D2C6-1E04-ACCF-7681-74D77CA387EB}"/>
                  </a:ext>
                </a:extLst>
              </p:cNvPr>
              <p:cNvSpPr/>
              <p:nvPr/>
            </p:nvSpPr>
            <p:spPr>
              <a:xfrm>
                <a:off x="3470787" y="2133600"/>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4" name="Oval 3">
                <a:extLst>
                  <a:ext uri="{FF2B5EF4-FFF2-40B4-BE49-F238E27FC236}">
                    <a16:creationId xmlns:a16="http://schemas.microsoft.com/office/drawing/2014/main" id="{94A0D2C6-1E04-ACCF-7681-74D77CA387EB}"/>
                  </a:ext>
                </a:extLst>
              </p:cNvPr>
              <p:cNvSpPr>
                <a:spLocks noRot="1" noChangeAspect="1" noMove="1" noResize="1" noEditPoints="1" noAdjustHandles="1" noChangeArrowheads="1" noChangeShapeType="1" noTextEdit="1"/>
              </p:cNvSpPr>
              <p:nvPr/>
            </p:nvSpPr>
            <p:spPr>
              <a:xfrm>
                <a:off x="3470787" y="2133600"/>
                <a:ext cx="924232" cy="521110"/>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9B1174F7-B0A2-5A10-88D8-0F89C41C0FA2}"/>
                  </a:ext>
                </a:extLst>
              </p:cNvPr>
              <p:cNvSpPr/>
              <p:nvPr/>
            </p:nvSpPr>
            <p:spPr>
              <a:xfrm>
                <a:off x="2305661" y="291526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5" name="Oval 4">
                <a:extLst>
                  <a:ext uri="{FF2B5EF4-FFF2-40B4-BE49-F238E27FC236}">
                    <a16:creationId xmlns:a16="http://schemas.microsoft.com/office/drawing/2014/main" id="{9B1174F7-B0A2-5A10-88D8-0F89C41C0FA2}"/>
                  </a:ext>
                </a:extLst>
              </p:cNvPr>
              <p:cNvSpPr>
                <a:spLocks noRot="1" noChangeAspect="1" noMove="1" noResize="1" noEditPoints="1" noAdjustHandles="1" noChangeArrowheads="1" noChangeShapeType="1" noTextEdit="1"/>
              </p:cNvSpPr>
              <p:nvPr/>
            </p:nvSpPr>
            <p:spPr>
              <a:xfrm>
                <a:off x="2305661" y="2915266"/>
                <a:ext cx="924232" cy="521110"/>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00CD8FFA-B36F-0AE2-880D-55EF759E54ED}"/>
                  </a:ext>
                </a:extLst>
              </p:cNvPr>
              <p:cNvSpPr/>
              <p:nvPr/>
            </p:nvSpPr>
            <p:spPr>
              <a:xfrm>
                <a:off x="4886632" y="290051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6" name="Oval 5">
                <a:extLst>
                  <a:ext uri="{FF2B5EF4-FFF2-40B4-BE49-F238E27FC236}">
                    <a16:creationId xmlns:a16="http://schemas.microsoft.com/office/drawing/2014/main" id="{00CD8FFA-B36F-0AE2-880D-55EF759E54ED}"/>
                  </a:ext>
                </a:extLst>
              </p:cNvPr>
              <p:cNvSpPr>
                <a:spLocks noRot="1" noChangeAspect="1" noMove="1" noResize="1" noEditPoints="1" noAdjustHandles="1" noChangeArrowheads="1" noChangeShapeType="1" noTextEdit="1"/>
              </p:cNvSpPr>
              <p:nvPr/>
            </p:nvSpPr>
            <p:spPr>
              <a:xfrm>
                <a:off x="4886632" y="2900517"/>
                <a:ext cx="924232" cy="521110"/>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21AA44A-7CBF-7400-2322-072059B0EEFB}"/>
                  </a:ext>
                </a:extLst>
              </p:cNvPr>
              <p:cNvSpPr/>
              <p:nvPr/>
            </p:nvSpPr>
            <p:spPr>
              <a:xfrm>
                <a:off x="2305661" y="448842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bg1"/>
                  </a:solidFill>
                </a:endParaRPr>
              </a:p>
            </p:txBody>
          </p:sp>
        </mc:Choice>
        <mc:Fallback xmlns="">
          <p:sp>
            <p:nvSpPr>
              <p:cNvPr id="7" name="Oval 6">
                <a:extLst>
                  <a:ext uri="{FF2B5EF4-FFF2-40B4-BE49-F238E27FC236}">
                    <a16:creationId xmlns:a16="http://schemas.microsoft.com/office/drawing/2014/main" id="{921AA44A-7CBF-7400-2322-072059B0EEFB}"/>
                  </a:ext>
                </a:extLst>
              </p:cNvPr>
              <p:cNvSpPr>
                <a:spLocks noRot="1" noChangeAspect="1" noMove="1" noResize="1" noEditPoints="1" noAdjustHandles="1" noChangeArrowheads="1" noChangeShapeType="1" noTextEdit="1"/>
              </p:cNvSpPr>
              <p:nvPr/>
            </p:nvSpPr>
            <p:spPr>
              <a:xfrm>
                <a:off x="2305661" y="4488428"/>
                <a:ext cx="924232" cy="521110"/>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8EFC841-F480-9480-D433-03D45037F1B9}"/>
                  </a:ext>
                </a:extLst>
              </p:cNvPr>
              <p:cNvSpPr/>
              <p:nvPr/>
            </p:nvSpPr>
            <p:spPr>
              <a:xfrm>
                <a:off x="3785417" y="517177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1</m:t>
                      </m:r>
                    </m:oMath>
                  </m:oMathPara>
                </a14:m>
                <a:endParaRPr lang="en-IN" dirty="0">
                  <a:solidFill>
                    <a:schemeClr val="bg1"/>
                  </a:solidFill>
                </a:endParaRPr>
              </a:p>
            </p:txBody>
          </p:sp>
        </mc:Choice>
        <mc:Fallback xmlns="">
          <p:sp>
            <p:nvSpPr>
              <p:cNvPr id="8" name="Oval 7">
                <a:extLst>
                  <a:ext uri="{FF2B5EF4-FFF2-40B4-BE49-F238E27FC236}">
                    <a16:creationId xmlns:a16="http://schemas.microsoft.com/office/drawing/2014/main" id="{A8EFC841-F480-9480-D433-03D45037F1B9}"/>
                  </a:ext>
                </a:extLst>
              </p:cNvPr>
              <p:cNvSpPr>
                <a:spLocks noRot="1" noChangeAspect="1" noMove="1" noResize="1" noEditPoints="1" noAdjustHandles="1" noChangeArrowheads="1" noChangeShapeType="1" noTextEdit="1"/>
              </p:cNvSpPr>
              <p:nvPr/>
            </p:nvSpPr>
            <p:spPr>
              <a:xfrm>
                <a:off x="3785417" y="5171772"/>
                <a:ext cx="924232" cy="521110"/>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BAE5E0-8571-8F60-0F08-E96DCA61D3A5}"/>
                  </a:ext>
                </a:extLst>
              </p:cNvPr>
              <p:cNvSpPr/>
              <p:nvPr/>
            </p:nvSpPr>
            <p:spPr>
              <a:xfrm>
                <a:off x="5029200" y="433111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2</m:t>
                      </m:r>
                    </m:oMath>
                  </m:oMathPara>
                </a14:m>
                <a:endParaRPr lang="en-IN" dirty="0">
                  <a:solidFill>
                    <a:schemeClr val="tx1"/>
                  </a:solidFill>
                </a:endParaRPr>
              </a:p>
            </p:txBody>
          </p:sp>
        </mc:Choice>
        <mc:Fallback xmlns="">
          <p:sp>
            <p:nvSpPr>
              <p:cNvPr id="9" name="Oval 8">
                <a:extLst>
                  <a:ext uri="{FF2B5EF4-FFF2-40B4-BE49-F238E27FC236}">
                    <a16:creationId xmlns:a16="http://schemas.microsoft.com/office/drawing/2014/main" id="{8EBAE5E0-8571-8F60-0F08-E96DCA61D3A5}"/>
                  </a:ext>
                </a:extLst>
              </p:cNvPr>
              <p:cNvSpPr>
                <a:spLocks noRot="1" noChangeAspect="1" noMove="1" noResize="1" noEditPoints="1" noAdjustHandles="1" noChangeArrowheads="1" noChangeShapeType="1" noTextEdit="1"/>
              </p:cNvSpPr>
              <p:nvPr/>
            </p:nvSpPr>
            <p:spPr>
              <a:xfrm>
                <a:off x="5029200" y="4331112"/>
                <a:ext cx="924232" cy="521110"/>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DA08152-800F-7725-9078-21899E4AF336}"/>
                  </a:ext>
                </a:extLst>
              </p:cNvPr>
              <p:cNvSpPr/>
              <p:nvPr/>
            </p:nvSpPr>
            <p:spPr>
              <a:xfrm>
                <a:off x="3578940" y="371659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0</m:t>
                      </m:r>
                    </m:oMath>
                  </m:oMathPara>
                </a14:m>
                <a:endParaRPr lang="en-IN" dirty="0">
                  <a:solidFill>
                    <a:schemeClr val="bg1"/>
                  </a:solidFill>
                </a:endParaRPr>
              </a:p>
            </p:txBody>
          </p:sp>
        </mc:Choice>
        <mc:Fallback xmlns="">
          <p:sp>
            <p:nvSpPr>
              <p:cNvPr id="10" name="Oval 9">
                <a:extLst>
                  <a:ext uri="{FF2B5EF4-FFF2-40B4-BE49-F238E27FC236}">
                    <a16:creationId xmlns:a16="http://schemas.microsoft.com/office/drawing/2014/main" id="{FDA08152-800F-7725-9078-21899E4AF336}"/>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813DF25E-8611-C361-3F7F-FF258C3128AF}"/>
                  </a:ext>
                </a:extLst>
              </p:cNvPr>
              <p:cNvSpPr/>
              <p:nvPr/>
            </p:nvSpPr>
            <p:spPr>
              <a:xfrm>
                <a:off x="6700688" y="209918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1" name="Oval 10">
                <a:extLst>
                  <a:ext uri="{FF2B5EF4-FFF2-40B4-BE49-F238E27FC236}">
                    <a16:creationId xmlns:a16="http://schemas.microsoft.com/office/drawing/2014/main" id="{813DF25E-8611-C361-3F7F-FF258C3128AF}"/>
                  </a:ext>
                </a:extLst>
              </p:cNvPr>
              <p:cNvSpPr>
                <a:spLocks noRot="1" noChangeAspect="1" noMove="1" noResize="1" noEditPoints="1" noAdjustHandles="1" noChangeArrowheads="1" noChangeShapeType="1" noTextEdit="1"/>
              </p:cNvSpPr>
              <p:nvPr/>
            </p:nvSpPr>
            <p:spPr>
              <a:xfrm>
                <a:off x="6700688" y="2099186"/>
                <a:ext cx="924232" cy="521110"/>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93D8FED-F524-2C03-B7AE-421109C8BDA7}"/>
                  </a:ext>
                </a:extLst>
              </p:cNvPr>
              <p:cNvSpPr/>
              <p:nvPr/>
            </p:nvSpPr>
            <p:spPr>
              <a:xfrm>
                <a:off x="7846148" y="306766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3</m:t>
                      </m:r>
                    </m:oMath>
                  </m:oMathPara>
                </a14:m>
                <a:endParaRPr lang="en-IN" dirty="0">
                  <a:solidFill>
                    <a:schemeClr val="bg1"/>
                  </a:solidFill>
                </a:endParaRPr>
              </a:p>
            </p:txBody>
          </p:sp>
        </mc:Choice>
        <mc:Fallback xmlns="">
          <p:sp>
            <p:nvSpPr>
              <p:cNvPr id="12" name="Oval 11">
                <a:extLst>
                  <a:ext uri="{FF2B5EF4-FFF2-40B4-BE49-F238E27FC236}">
                    <a16:creationId xmlns:a16="http://schemas.microsoft.com/office/drawing/2014/main" id="{F93D8FED-F524-2C03-B7AE-421109C8BDA7}"/>
                  </a:ext>
                </a:extLst>
              </p:cNvPr>
              <p:cNvSpPr>
                <a:spLocks noRot="1" noChangeAspect="1" noMove="1" noResize="1" noEditPoints="1" noAdjustHandles="1" noChangeArrowheads="1" noChangeShapeType="1" noTextEdit="1"/>
              </p:cNvSpPr>
              <p:nvPr/>
            </p:nvSpPr>
            <p:spPr>
              <a:xfrm>
                <a:off x="7846148" y="3067664"/>
                <a:ext cx="924232" cy="521110"/>
              </a:xfrm>
              <a:prstGeom prst="ellipse">
                <a:avLst/>
              </a:prstGeom>
              <a:blipFill>
                <a:blip r:embed="rId10"/>
                <a:stretch>
                  <a:fillRect/>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B25B1C7E-531F-2D2A-5661-6B2FDF0E8147}"/>
              </a:ext>
            </a:extLst>
          </p:cNvPr>
          <p:cNvCxnSpPr>
            <a:stCxn id="4" idx="6"/>
            <a:endCxn id="11" idx="2"/>
          </p:cNvCxnSpPr>
          <p:nvPr/>
        </p:nvCxnSpPr>
        <p:spPr>
          <a:xfrm flipV="1">
            <a:off x="4395019" y="2359741"/>
            <a:ext cx="2305669" cy="344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FC032D-04AF-67DA-B2C7-F8F6A91BEB01}"/>
              </a:ext>
            </a:extLst>
          </p:cNvPr>
          <p:cNvCxnSpPr>
            <a:stCxn id="11" idx="5"/>
            <a:endCxn id="12" idx="0"/>
          </p:cNvCxnSpPr>
          <p:nvPr/>
        </p:nvCxnSpPr>
        <p:spPr>
          <a:xfrm>
            <a:off x="7489569" y="2543981"/>
            <a:ext cx="818695" cy="523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93BB70-06F5-36EA-045D-37EC94A11ED0}"/>
              </a:ext>
            </a:extLst>
          </p:cNvPr>
          <p:cNvCxnSpPr>
            <a:endCxn id="12" idx="1"/>
          </p:cNvCxnSpPr>
          <p:nvPr/>
        </p:nvCxnSpPr>
        <p:spPr>
          <a:xfrm>
            <a:off x="4395019" y="2394155"/>
            <a:ext cx="3586480" cy="7498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4465B-5BF3-9FE4-F2C8-206D605A69E2}"/>
              </a:ext>
            </a:extLst>
          </p:cNvPr>
          <p:cNvCxnSpPr>
            <a:stCxn id="9" idx="7"/>
            <a:endCxn id="11" idx="3"/>
          </p:cNvCxnSpPr>
          <p:nvPr/>
        </p:nvCxnSpPr>
        <p:spPr>
          <a:xfrm flipV="1">
            <a:off x="5818081" y="2543981"/>
            <a:ext cx="1017958" cy="1863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6C6D05-9293-A89C-94FF-3D4FB1930E5F}"/>
              </a:ext>
            </a:extLst>
          </p:cNvPr>
          <p:cNvCxnSpPr>
            <a:stCxn id="9" idx="0"/>
            <a:endCxn id="6" idx="4"/>
          </p:cNvCxnSpPr>
          <p:nvPr/>
        </p:nvCxnSpPr>
        <p:spPr>
          <a:xfrm flipH="1" flipV="1">
            <a:off x="5348748" y="3421627"/>
            <a:ext cx="142568" cy="909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35512A-F1A7-B955-AAE0-88E1E52B5D4F}"/>
              </a:ext>
            </a:extLst>
          </p:cNvPr>
          <p:cNvCxnSpPr>
            <a:stCxn id="7" idx="0"/>
            <a:endCxn id="5" idx="4"/>
          </p:cNvCxnSpPr>
          <p:nvPr/>
        </p:nvCxnSpPr>
        <p:spPr>
          <a:xfrm flipV="1">
            <a:off x="2767777" y="3436376"/>
            <a:ext cx="0" cy="10520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87094E-5E31-803E-07D1-D606991FC5E9}"/>
              </a:ext>
            </a:extLst>
          </p:cNvPr>
          <p:cNvCxnSpPr>
            <a:stCxn id="5" idx="0"/>
            <a:endCxn id="4" idx="3"/>
          </p:cNvCxnSpPr>
          <p:nvPr/>
        </p:nvCxnSpPr>
        <p:spPr>
          <a:xfrm flipV="1">
            <a:off x="2767777" y="2578395"/>
            <a:ext cx="838361" cy="336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39F67F-02F2-A044-D58B-143F38376D11}"/>
              </a:ext>
            </a:extLst>
          </p:cNvPr>
          <p:cNvCxnSpPr>
            <a:stCxn id="7" idx="5"/>
            <a:endCxn id="8" idx="1"/>
          </p:cNvCxnSpPr>
          <p:nvPr/>
        </p:nvCxnSpPr>
        <p:spPr>
          <a:xfrm>
            <a:off x="3094542" y="4933223"/>
            <a:ext cx="826226" cy="31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6CCBB8-3A45-7C2B-E507-3B774438CD8D}"/>
              </a:ext>
            </a:extLst>
          </p:cNvPr>
          <p:cNvCxnSpPr>
            <a:stCxn id="8" idx="7"/>
            <a:endCxn id="9" idx="3"/>
          </p:cNvCxnSpPr>
          <p:nvPr/>
        </p:nvCxnSpPr>
        <p:spPr>
          <a:xfrm flipV="1">
            <a:off x="4574298" y="4775907"/>
            <a:ext cx="590253" cy="472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C4140D-03A6-F20C-C643-4F83462D3C9F}"/>
              </a:ext>
            </a:extLst>
          </p:cNvPr>
          <p:cNvCxnSpPr>
            <a:stCxn id="8" idx="0"/>
            <a:endCxn id="10" idx="4"/>
          </p:cNvCxnSpPr>
          <p:nvPr/>
        </p:nvCxnSpPr>
        <p:spPr>
          <a:xfrm flipH="1" flipV="1">
            <a:off x="4041056" y="4237704"/>
            <a:ext cx="206477" cy="9340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5A301C-211C-8141-39BD-624F2273FAD9}"/>
              </a:ext>
            </a:extLst>
          </p:cNvPr>
          <p:cNvCxnSpPr>
            <a:stCxn id="10" idx="1"/>
            <a:endCxn id="5" idx="5"/>
          </p:cNvCxnSpPr>
          <p:nvPr/>
        </p:nvCxnSpPr>
        <p:spPr>
          <a:xfrm flipH="1" flipV="1">
            <a:off x="3094542" y="3360061"/>
            <a:ext cx="619749" cy="4328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EEC553-A68A-2D24-0DAF-C661D7569278}"/>
              </a:ext>
            </a:extLst>
          </p:cNvPr>
          <p:cNvCxnSpPr>
            <a:stCxn id="10" idx="7"/>
            <a:endCxn id="6" idx="3"/>
          </p:cNvCxnSpPr>
          <p:nvPr/>
        </p:nvCxnSpPr>
        <p:spPr>
          <a:xfrm flipV="1">
            <a:off x="4367821" y="3345312"/>
            <a:ext cx="654162" cy="447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1137B4-58D6-E95E-83D3-F033E3F48B4A}"/>
              </a:ext>
            </a:extLst>
          </p:cNvPr>
          <p:cNvCxnSpPr>
            <a:stCxn id="6" idx="1"/>
            <a:endCxn id="4" idx="5"/>
          </p:cNvCxnSpPr>
          <p:nvPr/>
        </p:nvCxnSpPr>
        <p:spPr>
          <a:xfrm flipH="1" flipV="1">
            <a:off x="4259668" y="2578395"/>
            <a:ext cx="762315" cy="39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E6107AE-FA14-120A-D447-FC606CD79454}"/>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40" name="TextBox 39">
            <a:extLst>
              <a:ext uri="{FF2B5EF4-FFF2-40B4-BE49-F238E27FC236}">
                <a16:creationId xmlns:a16="http://schemas.microsoft.com/office/drawing/2014/main" id="{5AA1F352-4581-63F5-F0CC-BB748C4BF24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41" name="TextBox 40">
            <a:extLst>
              <a:ext uri="{FF2B5EF4-FFF2-40B4-BE49-F238E27FC236}">
                <a16:creationId xmlns:a16="http://schemas.microsoft.com/office/drawing/2014/main" id="{E0504144-F587-F876-E4D9-3EA00B288804}"/>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42" name="TextBox 41">
            <a:extLst>
              <a:ext uri="{FF2B5EF4-FFF2-40B4-BE49-F238E27FC236}">
                <a16:creationId xmlns:a16="http://schemas.microsoft.com/office/drawing/2014/main" id="{A0158B41-CBDF-9BD5-74A8-4658B37CB23C}"/>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43" name="TextBox 42">
            <a:extLst>
              <a:ext uri="{FF2B5EF4-FFF2-40B4-BE49-F238E27FC236}">
                <a16:creationId xmlns:a16="http://schemas.microsoft.com/office/drawing/2014/main" id="{AA90A80F-5EE0-F873-FDAD-48F3060376FC}"/>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44" name="TextBox 43">
            <a:extLst>
              <a:ext uri="{FF2B5EF4-FFF2-40B4-BE49-F238E27FC236}">
                <a16:creationId xmlns:a16="http://schemas.microsoft.com/office/drawing/2014/main" id="{F671E481-C022-BF55-1ADC-08601F141758}"/>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45" name="TextBox 44">
            <a:extLst>
              <a:ext uri="{FF2B5EF4-FFF2-40B4-BE49-F238E27FC236}">
                <a16:creationId xmlns:a16="http://schemas.microsoft.com/office/drawing/2014/main" id="{1CEDDDB3-5287-6A83-C403-C67ABCDF61B2}"/>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46" name="TextBox 45">
            <a:extLst>
              <a:ext uri="{FF2B5EF4-FFF2-40B4-BE49-F238E27FC236}">
                <a16:creationId xmlns:a16="http://schemas.microsoft.com/office/drawing/2014/main" id="{F7B1B006-F2E4-6955-82A1-F40B849D01C6}"/>
              </a:ext>
            </a:extLst>
          </p:cNvPr>
          <p:cNvSpPr txBox="1"/>
          <p:nvPr/>
        </p:nvSpPr>
        <p:spPr>
          <a:xfrm>
            <a:off x="7556097" y="2005773"/>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47" name="TextBox 46">
            <a:extLst>
              <a:ext uri="{FF2B5EF4-FFF2-40B4-BE49-F238E27FC236}">
                <a16:creationId xmlns:a16="http://schemas.microsoft.com/office/drawing/2014/main" id="{9C32C587-A2D3-07BD-43C1-449FE72F4511}"/>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93CB4A-A638-EEA6-BB91-58815A51F22C}"/>
                  </a:ext>
                </a:extLst>
              </p:cNvPr>
              <p:cNvSpPr txBox="1"/>
              <p:nvPr/>
            </p:nvSpPr>
            <p:spPr>
              <a:xfrm>
                <a:off x="6946498" y="5506064"/>
                <a:ext cx="5902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𝜙</m:t>
                      </m:r>
                    </m:oMath>
                  </m:oMathPara>
                </a14:m>
                <a:endParaRPr lang="en-IN" dirty="0">
                  <a:latin typeface="Consolas" panose="020B0609020204030204" pitchFamily="49" charset="0"/>
                </a:endParaRPr>
              </a:p>
            </p:txBody>
          </p:sp>
        </mc:Choice>
        <mc:Fallback xmlns="">
          <p:sp>
            <p:nvSpPr>
              <p:cNvPr id="3" name="TextBox 2">
                <a:extLst>
                  <a:ext uri="{FF2B5EF4-FFF2-40B4-BE49-F238E27FC236}">
                    <a16:creationId xmlns:a16="http://schemas.microsoft.com/office/drawing/2014/main" id="{8B93CB4A-A638-EEA6-BB91-58815A51F22C}"/>
                  </a:ext>
                </a:extLst>
              </p:cNvPr>
              <p:cNvSpPr txBox="1">
                <a:spLocks noRot="1" noChangeAspect="1" noMove="1" noResize="1" noEditPoints="1" noAdjustHandles="1" noChangeArrowheads="1" noChangeShapeType="1" noTextEdit="1"/>
              </p:cNvSpPr>
              <p:nvPr/>
            </p:nvSpPr>
            <p:spPr>
              <a:xfrm>
                <a:off x="6946498" y="5506064"/>
                <a:ext cx="590253" cy="369332"/>
              </a:xfrm>
              <a:prstGeom prst="rect">
                <a:avLst/>
              </a:prstGeom>
              <a:blipFill>
                <a:blip r:embed="rId11"/>
                <a:stretch>
                  <a:fillRect b="-11475"/>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45F7AD6F-BE79-6443-4653-69622A22F400}"/>
              </a:ext>
            </a:extLst>
          </p:cNvPr>
          <p:cNvSpPr txBox="1"/>
          <p:nvPr/>
        </p:nvSpPr>
        <p:spPr>
          <a:xfrm>
            <a:off x="7167716" y="747251"/>
            <a:ext cx="4466299" cy="646331"/>
          </a:xfrm>
          <a:prstGeom prst="rect">
            <a:avLst/>
          </a:prstGeom>
          <a:noFill/>
        </p:spPr>
        <p:txBody>
          <a:bodyPr wrap="square" rtlCol="0">
            <a:spAutoFit/>
          </a:bodyPr>
          <a:lstStyle/>
          <a:p>
            <a:r>
              <a:rPr lang="en-IN" dirty="0">
                <a:latin typeface="Consolas" panose="020B0609020204030204" pitchFamily="49" charset="0"/>
              </a:rPr>
              <a:t>Tree edges are shown in red</a:t>
            </a:r>
          </a:p>
          <a:p>
            <a:r>
              <a:rPr lang="en-IN" dirty="0">
                <a:latin typeface="Consolas" panose="020B0609020204030204" pitchFamily="49" charset="0"/>
              </a:rPr>
              <a:t>Non-tree edges are shown in black</a:t>
            </a:r>
          </a:p>
        </p:txBody>
      </p:sp>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A307B2F-1731-3FE7-A33D-3E1A87D7E001}"/>
                  </a:ext>
                </a:extLst>
              </p14:cNvPr>
              <p14:cNvContentPartPr/>
              <p14:nvPr/>
            </p14:nvContentPartPr>
            <p14:xfrm>
              <a:off x="8065080" y="2504160"/>
              <a:ext cx="268560" cy="173160"/>
            </p14:xfrm>
          </p:contentPart>
        </mc:Choice>
        <mc:Fallback xmlns="">
          <p:pic>
            <p:nvPicPr>
              <p:cNvPr id="15" name="Ink 14">
                <a:extLst>
                  <a:ext uri="{FF2B5EF4-FFF2-40B4-BE49-F238E27FC236}">
                    <a16:creationId xmlns:a16="http://schemas.microsoft.com/office/drawing/2014/main" id="{DA307B2F-1731-3FE7-A33D-3E1A87D7E001}"/>
                  </a:ext>
                </a:extLst>
              </p:cNvPr>
              <p:cNvPicPr/>
              <p:nvPr/>
            </p:nvPicPr>
            <p:blipFill>
              <a:blip r:embed="rId13"/>
              <a:stretch>
                <a:fillRect/>
              </a:stretch>
            </p:blipFill>
            <p:spPr>
              <a:xfrm>
                <a:off x="8055720" y="2494800"/>
                <a:ext cx="287280" cy="191880"/>
              </a:xfrm>
              <a:prstGeom prst="rect">
                <a:avLst/>
              </a:prstGeom>
            </p:spPr>
          </p:pic>
        </mc:Fallback>
      </mc:AlternateContent>
    </p:spTree>
    <p:extLst>
      <p:ext uri="{BB962C8B-B14F-4D97-AF65-F5344CB8AC3E}">
        <p14:creationId xmlns:p14="http://schemas.microsoft.com/office/powerpoint/2010/main" val="3471705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4354-631D-914D-B2A8-699FA253E69C}"/>
              </a:ext>
            </a:extLst>
          </p:cNvPr>
          <p:cNvSpPr>
            <a:spLocks noGrp="1"/>
          </p:cNvSpPr>
          <p:nvPr>
            <p:ph type="title"/>
          </p:nvPr>
        </p:nvSpPr>
        <p:spPr/>
        <p:txBody>
          <a:bodyPr/>
          <a:lstStyle/>
          <a:p>
            <a:r>
              <a:rPr lang="en-IN" dirty="0"/>
              <a:t>BFS</a:t>
            </a:r>
          </a:p>
        </p:txBody>
      </p:sp>
      <p:sp>
        <p:nvSpPr>
          <p:cNvPr id="3" name="Content Placeholder 2">
            <a:extLst>
              <a:ext uri="{FF2B5EF4-FFF2-40B4-BE49-F238E27FC236}">
                <a16:creationId xmlns:a16="http://schemas.microsoft.com/office/drawing/2014/main" id="{8D9F7C1B-AA70-250A-95BF-8037E6FA0396}"/>
              </a:ext>
            </a:extLst>
          </p:cNvPr>
          <p:cNvSpPr>
            <a:spLocks noGrp="1"/>
          </p:cNvSpPr>
          <p:nvPr>
            <p:ph idx="1"/>
          </p:nvPr>
        </p:nvSpPr>
        <p:spPr/>
        <p:txBody>
          <a:bodyPr/>
          <a:lstStyle/>
          <a:p>
            <a:r>
              <a:rPr lang="en-IN" dirty="0"/>
              <a:t>If (u, v) is an edge that is not in the BFS tree, then the level numbers of u and v differ by at most 1</a:t>
            </a:r>
          </a:p>
          <a:p>
            <a:pPr lvl="1"/>
            <a:r>
              <a:rPr lang="en-IN" dirty="0"/>
              <a:t>In other words, non-tree edges are between the vertices of the same level or adjacent levels</a:t>
            </a:r>
          </a:p>
        </p:txBody>
      </p:sp>
    </p:spTree>
    <p:extLst>
      <p:ext uri="{BB962C8B-B14F-4D97-AF65-F5344CB8AC3E}">
        <p14:creationId xmlns:p14="http://schemas.microsoft.com/office/powerpoint/2010/main" val="1941629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092C-3E41-FD42-99B6-DF9D95407231}"/>
              </a:ext>
            </a:extLst>
          </p:cNvPr>
          <p:cNvSpPr>
            <a:spLocks noGrp="1"/>
          </p:cNvSpPr>
          <p:nvPr>
            <p:ph type="title"/>
          </p:nvPr>
        </p:nvSpPr>
        <p:spPr/>
        <p:txBody>
          <a:bodyPr/>
          <a:lstStyle/>
          <a:p>
            <a:r>
              <a:rPr lang="en-IN" dirty="0"/>
              <a:t>Finding all connected components</a:t>
            </a:r>
          </a:p>
        </p:txBody>
      </p:sp>
      <p:sp>
        <p:nvSpPr>
          <p:cNvPr id="3" name="Text Placeholder 2">
            <a:extLst>
              <a:ext uri="{FF2B5EF4-FFF2-40B4-BE49-F238E27FC236}">
                <a16:creationId xmlns:a16="http://schemas.microsoft.com/office/drawing/2014/main" id="{9AD445C6-7638-B9B9-F1AB-82B8CF2B5BA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87359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F7C2-C3B6-1F03-8A13-2AEAC0F843AD}"/>
              </a:ext>
            </a:extLst>
          </p:cNvPr>
          <p:cNvSpPr>
            <a:spLocks noGrp="1"/>
          </p:cNvSpPr>
          <p:nvPr>
            <p:ph type="title"/>
          </p:nvPr>
        </p:nvSpPr>
        <p:spPr/>
        <p:txBody>
          <a:bodyPr/>
          <a:lstStyle/>
          <a:p>
            <a:r>
              <a:rPr lang="en-IN" dirty="0"/>
              <a:t>Finding connected components</a:t>
            </a:r>
          </a:p>
        </p:txBody>
      </p:sp>
      <p:sp>
        <p:nvSpPr>
          <p:cNvPr id="4" name="Oval 3">
            <a:extLst>
              <a:ext uri="{FF2B5EF4-FFF2-40B4-BE49-F238E27FC236}">
                <a16:creationId xmlns:a16="http://schemas.microsoft.com/office/drawing/2014/main" id="{D7D7A45D-5B61-16AD-3C95-EE6043EFC5EA}"/>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FAC1B28F-4230-D880-FE6C-328FCA0BF487}"/>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01404666-462F-1B2E-2962-362AA81BBFF5}"/>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F65D4037-935D-24BC-F1F2-F0F2CC7C61EA}"/>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993FD52C-D17A-0B38-48DE-1B524D7507C8}"/>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16DD47FC-831B-ED8F-FB4D-C5429E43320A}"/>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F9DAB49-20C7-35E4-80AA-EA7BCDA0D294}"/>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FF9DAB49-20C7-35E4-80AA-EA7BCDA0D294}"/>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2"/>
                <a:stretch>
                  <a:fillRect/>
                </a:stretch>
              </a:blipFill>
            </p:spPr>
            <p:txBody>
              <a:bodyPr/>
              <a:lstStyle/>
              <a:p>
                <a:r>
                  <a:rPr lang="en-IN">
                    <a:noFill/>
                  </a:rPr>
                  <a:t> </a:t>
                </a:r>
              </a:p>
            </p:txBody>
          </p:sp>
        </mc:Fallback>
      </mc:AlternateContent>
      <p:sp>
        <p:nvSpPr>
          <p:cNvPr id="11" name="Oval 10">
            <a:extLst>
              <a:ext uri="{FF2B5EF4-FFF2-40B4-BE49-F238E27FC236}">
                <a16:creationId xmlns:a16="http://schemas.microsoft.com/office/drawing/2014/main" id="{E625A9E0-5385-A781-AB19-67C398D3CE83}"/>
              </a:ext>
            </a:extLst>
          </p:cNvPr>
          <p:cNvSpPr/>
          <p:nvPr/>
        </p:nvSpPr>
        <p:spPr>
          <a:xfrm>
            <a:off x="6700688" y="209918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Oval 11">
            <a:extLst>
              <a:ext uri="{FF2B5EF4-FFF2-40B4-BE49-F238E27FC236}">
                <a16:creationId xmlns:a16="http://schemas.microsoft.com/office/drawing/2014/main" id="{BD5482D5-99F6-0684-8262-6C41CE77425A}"/>
              </a:ext>
            </a:extLst>
          </p:cNvPr>
          <p:cNvSpPr/>
          <p:nvPr/>
        </p:nvSpPr>
        <p:spPr>
          <a:xfrm>
            <a:off x="7846148" y="306766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 name="Straight Connector 13">
            <a:extLst>
              <a:ext uri="{FF2B5EF4-FFF2-40B4-BE49-F238E27FC236}">
                <a16:creationId xmlns:a16="http://schemas.microsoft.com/office/drawing/2014/main" id="{B92F93BF-BE0A-10CF-ABB5-FCA405FB6775}"/>
              </a:ext>
            </a:extLst>
          </p:cNvPr>
          <p:cNvCxnSpPr>
            <a:stCxn id="11" idx="5"/>
            <a:endCxn id="12" idx="0"/>
          </p:cNvCxnSpPr>
          <p:nvPr/>
        </p:nvCxnSpPr>
        <p:spPr>
          <a:xfrm>
            <a:off x="7489569" y="2543981"/>
            <a:ext cx="818695" cy="523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E11286-DAD0-10FC-61A7-1FB60162816F}"/>
              </a:ext>
            </a:extLst>
          </p:cNvPr>
          <p:cNvCxnSpPr>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6FB779-AC2A-BF21-AC48-CE61EF8B96BD}"/>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858EAE-8812-53CF-FFF4-B0F99F9FE61F}"/>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F2D196-102B-B1F2-36D3-1368709FA9B4}"/>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CCF78-398D-E3C8-A5A6-CCDD0DDB287B}"/>
              </a:ext>
            </a:extLst>
          </p:cNvPr>
          <p:cNvCxnSpPr>
            <a:stCxn id="8" idx="7"/>
            <a:endCxn id="9" idx="3"/>
          </p:cNvCxnSpPr>
          <p:nvPr/>
        </p:nvCxnSpPr>
        <p:spPr>
          <a:xfrm flipV="1">
            <a:off x="4574298" y="4775907"/>
            <a:ext cx="590253" cy="472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DB8D56-2F37-21A9-9AA8-D5B9D941D0C9}"/>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6F1625-F8F5-7DA4-70F2-385BECAF44AB}"/>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78074D-3CAC-8076-9042-D375F567D825}"/>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68243E-CA3F-8DCC-6174-A9B5A6C0CDEE}"/>
              </a:ext>
            </a:extLst>
          </p:cNvPr>
          <p:cNvCxnSpPr>
            <a:stCxn id="6" idx="1"/>
            <a:endCxn id="4" idx="5"/>
          </p:cNvCxnSpPr>
          <p:nvPr/>
        </p:nvCxnSpPr>
        <p:spPr>
          <a:xfrm flipH="1" flipV="1">
            <a:off x="4259668" y="2578395"/>
            <a:ext cx="762315" cy="3984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43927BC-09C7-49AA-9EC5-A98521F7B4C8}"/>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27" name="TextBox 26">
            <a:extLst>
              <a:ext uri="{FF2B5EF4-FFF2-40B4-BE49-F238E27FC236}">
                <a16:creationId xmlns:a16="http://schemas.microsoft.com/office/drawing/2014/main" id="{EBF13CF0-62B7-B149-0178-6F4F605C3688}"/>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28" name="TextBox 27">
            <a:extLst>
              <a:ext uri="{FF2B5EF4-FFF2-40B4-BE49-F238E27FC236}">
                <a16:creationId xmlns:a16="http://schemas.microsoft.com/office/drawing/2014/main" id="{B3217D99-7D68-879A-4169-D39D08BE007E}"/>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29" name="TextBox 28">
            <a:extLst>
              <a:ext uri="{FF2B5EF4-FFF2-40B4-BE49-F238E27FC236}">
                <a16:creationId xmlns:a16="http://schemas.microsoft.com/office/drawing/2014/main" id="{56FB0EC5-9EE9-32EB-0B84-9C4C7FDFF1DA}"/>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30" name="TextBox 29">
            <a:extLst>
              <a:ext uri="{FF2B5EF4-FFF2-40B4-BE49-F238E27FC236}">
                <a16:creationId xmlns:a16="http://schemas.microsoft.com/office/drawing/2014/main" id="{8FB888D0-BA83-E350-7F84-A694DB947167}"/>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31" name="TextBox 30">
            <a:extLst>
              <a:ext uri="{FF2B5EF4-FFF2-40B4-BE49-F238E27FC236}">
                <a16:creationId xmlns:a16="http://schemas.microsoft.com/office/drawing/2014/main" id="{DBDC24C9-41B6-39E9-E43F-DF98FD333A4A}"/>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32" name="TextBox 31">
            <a:extLst>
              <a:ext uri="{FF2B5EF4-FFF2-40B4-BE49-F238E27FC236}">
                <a16:creationId xmlns:a16="http://schemas.microsoft.com/office/drawing/2014/main" id="{9A2B7987-DD0E-35BB-B3CF-0401DA81F35B}"/>
              </a:ext>
            </a:extLst>
          </p:cNvPr>
          <p:cNvSpPr txBox="1"/>
          <p:nvPr/>
        </p:nvSpPr>
        <p:spPr>
          <a:xfrm>
            <a:off x="8318100" y="3534693"/>
            <a:ext cx="290047" cy="369332"/>
          </a:xfrm>
          <a:prstGeom prst="rect">
            <a:avLst/>
          </a:prstGeom>
          <a:noFill/>
        </p:spPr>
        <p:txBody>
          <a:bodyPr wrap="square" rtlCol="0">
            <a:spAutoFit/>
          </a:bodyPr>
          <a:lstStyle/>
          <a:p>
            <a:r>
              <a:rPr lang="en-IN" dirty="0">
                <a:latin typeface="Consolas" panose="020B0609020204030204" pitchFamily="49" charset="0"/>
              </a:rPr>
              <a:t>z</a:t>
            </a:r>
          </a:p>
        </p:txBody>
      </p:sp>
      <p:sp>
        <p:nvSpPr>
          <p:cNvPr id="33" name="TextBox 32">
            <a:extLst>
              <a:ext uri="{FF2B5EF4-FFF2-40B4-BE49-F238E27FC236}">
                <a16:creationId xmlns:a16="http://schemas.microsoft.com/office/drawing/2014/main" id="{2F9613FE-1A86-E36C-B081-4A595D0CF20A}"/>
              </a:ext>
            </a:extLst>
          </p:cNvPr>
          <p:cNvSpPr txBox="1"/>
          <p:nvPr/>
        </p:nvSpPr>
        <p:spPr>
          <a:xfrm>
            <a:off x="6445052" y="1907450"/>
            <a:ext cx="290047" cy="369332"/>
          </a:xfrm>
          <a:prstGeom prst="rect">
            <a:avLst/>
          </a:prstGeom>
          <a:noFill/>
        </p:spPr>
        <p:txBody>
          <a:bodyPr wrap="square" rtlCol="0">
            <a:spAutoFit/>
          </a:bodyPr>
          <a:lstStyle/>
          <a:p>
            <a:r>
              <a:rPr lang="en-IN" dirty="0">
                <a:latin typeface="Consolas" panose="020B0609020204030204" pitchFamily="49" charset="0"/>
              </a:rPr>
              <a:t>x</a:t>
            </a:r>
          </a:p>
        </p:txBody>
      </p:sp>
      <p:sp>
        <p:nvSpPr>
          <p:cNvPr id="34" name="TextBox 33">
            <a:extLst>
              <a:ext uri="{FF2B5EF4-FFF2-40B4-BE49-F238E27FC236}">
                <a16:creationId xmlns:a16="http://schemas.microsoft.com/office/drawing/2014/main" id="{3C14BEF5-14EE-EFB5-6AFB-5970CE36CF16}"/>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p:sp>
        <p:nvSpPr>
          <p:cNvPr id="77" name="Oval 76">
            <a:extLst>
              <a:ext uri="{FF2B5EF4-FFF2-40B4-BE49-F238E27FC236}">
                <a16:creationId xmlns:a16="http://schemas.microsoft.com/office/drawing/2014/main" id="{F033A193-A0AD-83DE-D883-12C644C1237A}"/>
              </a:ext>
            </a:extLst>
          </p:cNvPr>
          <p:cNvSpPr/>
          <p:nvPr/>
        </p:nvSpPr>
        <p:spPr>
          <a:xfrm>
            <a:off x="8903125" y="187398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82" name="Straight Connector 81">
            <a:extLst>
              <a:ext uri="{FF2B5EF4-FFF2-40B4-BE49-F238E27FC236}">
                <a16:creationId xmlns:a16="http://schemas.microsoft.com/office/drawing/2014/main" id="{07B95EA9-AACF-4292-6022-E408D3DEB976}"/>
              </a:ext>
            </a:extLst>
          </p:cNvPr>
          <p:cNvCxnSpPr>
            <a:stCxn id="12" idx="0"/>
            <a:endCxn id="77" idx="3"/>
          </p:cNvCxnSpPr>
          <p:nvPr/>
        </p:nvCxnSpPr>
        <p:spPr>
          <a:xfrm flipV="1">
            <a:off x="8308264" y="2318782"/>
            <a:ext cx="730212" cy="748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F5E0999-0576-690B-CA69-800641D10498}"/>
              </a:ext>
            </a:extLst>
          </p:cNvPr>
          <p:cNvCxnSpPr>
            <a:stCxn id="77" idx="2"/>
            <a:endCxn id="11" idx="6"/>
          </p:cNvCxnSpPr>
          <p:nvPr/>
        </p:nvCxnSpPr>
        <p:spPr>
          <a:xfrm flipH="1">
            <a:off x="7624920" y="2134542"/>
            <a:ext cx="1278205" cy="225199"/>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B444C50-A9AA-3380-03D0-88E2AEAD6456}"/>
              </a:ext>
            </a:extLst>
          </p:cNvPr>
          <p:cNvSpPr txBox="1"/>
          <p:nvPr/>
        </p:nvSpPr>
        <p:spPr>
          <a:xfrm>
            <a:off x="9301329" y="1548573"/>
            <a:ext cx="290047" cy="369332"/>
          </a:xfrm>
          <a:prstGeom prst="rect">
            <a:avLst/>
          </a:prstGeom>
          <a:noFill/>
        </p:spPr>
        <p:txBody>
          <a:bodyPr wrap="square" rtlCol="0">
            <a:spAutoFit/>
          </a:bodyPr>
          <a:lstStyle/>
          <a:p>
            <a:r>
              <a:rPr lang="en-IN" dirty="0">
                <a:latin typeface="Consolas" panose="020B0609020204030204" pitchFamily="49" charset="0"/>
              </a:rPr>
              <a:t>q</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DBC8E6C-B598-BC0B-2B68-A26D5BD5234F}"/>
                  </a:ext>
                </a:extLst>
              </p14:cNvPr>
              <p14:cNvContentPartPr/>
              <p14:nvPr/>
            </p14:nvContentPartPr>
            <p14:xfrm>
              <a:off x="1917000" y="1711080"/>
              <a:ext cx="8139240" cy="4577400"/>
            </p14:xfrm>
          </p:contentPart>
        </mc:Choice>
        <mc:Fallback xmlns="">
          <p:pic>
            <p:nvPicPr>
              <p:cNvPr id="3" name="Ink 2">
                <a:extLst>
                  <a:ext uri="{FF2B5EF4-FFF2-40B4-BE49-F238E27FC236}">
                    <a16:creationId xmlns:a16="http://schemas.microsoft.com/office/drawing/2014/main" id="{8DBC8E6C-B598-BC0B-2B68-A26D5BD5234F}"/>
                  </a:ext>
                </a:extLst>
              </p:cNvPr>
              <p:cNvPicPr/>
              <p:nvPr/>
            </p:nvPicPr>
            <p:blipFill>
              <a:blip r:embed="rId4"/>
              <a:stretch>
                <a:fillRect/>
              </a:stretch>
            </p:blipFill>
            <p:spPr>
              <a:xfrm>
                <a:off x="1907640" y="1701720"/>
                <a:ext cx="8157960" cy="4596120"/>
              </a:xfrm>
              <a:prstGeom prst="rect">
                <a:avLst/>
              </a:prstGeom>
            </p:spPr>
          </p:pic>
        </mc:Fallback>
      </mc:AlternateContent>
    </p:spTree>
    <p:extLst>
      <p:ext uri="{BB962C8B-B14F-4D97-AF65-F5344CB8AC3E}">
        <p14:creationId xmlns:p14="http://schemas.microsoft.com/office/powerpoint/2010/main" val="1999774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4318-F3E0-183A-A75D-1B6E7025AB9F}"/>
              </a:ext>
            </a:extLst>
          </p:cNvPr>
          <p:cNvSpPr>
            <a:spLocks noGrp="1"/>
          </p:cNvSpPr>
          <p:nvPr>
            <p:ph type="title"/>
          </p:nvPr>
        </p:nvSpPr>
        <p:spPr/>
        <p:txBody>
          <a:bodyPr/>
          <a:lstStyle/>
          <a:p>
            <a:r>
              <a:rPr lang="en-IN" dirty="0"/>
              <a:t>Finding connected components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D78D156-A810-EAF0-D228-E3F762D41A9B}"/>
                  </a:ext>
                </a:extLst>
              </p:cNvPr>
              <p:cNvSpPr txBox="1"/>
              <p:nvPr/>
            </p:nvSpPr>
            <p:spPr>
              <a:xfrm>
                <a:off x="6538464" y="1789476"/>
                <a:ext cx="5270078" cy="3693319"/>
              </a:xfrm>
              <a:prstGeom prst="rect">
                <a:avLst/>
              </a:prstGeom>
              <a:noFill/>
            </p:spPr>
            <p:txBody>
              <a:bodyPr wrap="square" rtlCol="0">
                <a:spAutoFit/>
              </a:bodyPr>
              <a:lstStyle/>
              <a:p>
                <a:pPr marL="342900" indent="-342900">
                  <a:buFont typeface="+mj-lt"/>
                  <a:buAutoNum type="arabicPeriod"/>
                </a:pPr>
                <a:r>
                  <a:rPr lang="en-IN" dirty="0" err="1">
                    <a:latin typeface="Consolas" panose="020B0609020204030204" pitchFamily="49" charset="0"/>
                  </a:rPr>
                  <a:t>ConnectedComponents</a:t>
                </a:r>
                <a:r>
                  <a:rPr lang="en-IN" dirty="0">
                    <a:latin typeface="Consolas" panose="020B0609020204030204" pitchFamily="49" charset="0"/>
                  </a:rPr>
                  <a:t>(G)</a:t>
                </a:r>
              </a:p>
              <a:p>
                <a:pPr marL="342900" indent="-342900">
                  <a:buFont typeface="+mj-lt"/>
                  <a:buAutoNum type="arabicPeriod"/>
                </a:pPr>
                <a:r>
                  <a:rPr lang="en-IN" dirty="0">
                    <a:latin typeface="Consolas" panose="020B0609020204030204" pitchFamily="49" charset="0"/>
                  </a:rPr>
                  <a:t>// G is a graph (V, E)</a:t>
                </a:r>
              </a:p>
              <a:p>
                <a:pPr marL="342900" indent="-342900">
                  <a:buFont typeface="+mj-lt"/>
                  <a:buAutoNum type="arabicPeriod"/>
                </a:pPr>
                <a:r>
                  <a:rPr lang="en-IN" dirty="0">
                    <a:latin typeface="Consolas" panose="020B0609020204030204" pitchFamily="49" charset="0"/>
                  </a:rPr>
                  <a:t>// Output: set the </a:t>
                </a:r>
                <a:r>
                  <a:rPr lang="en-IN" dirty="0" err="1">
                    <a:latin typeface="Consolas" panose="020B0609020204030204" pitchFamily="49" charset="0"/>
                  </a:rPr>
                  <a:t>component_id</a:t>
                </a:r>
                <a:r>
                  <a:rPr lang="en-IN" dirty="0">
                    <a:latin typeface="Consolas" panose="020B0609020204030204" pitchFamily="49" charset="0"/>
                  </a:rPr>
                  <a:t> in each vertex to its component number</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u.component_id</a:t>
                </a:r>
                <a:r>
                  <a:rPr lang="en-IN" dirty="0">
                    <a:latin typeface="Consolas" panose="020B0609020204030204" pitchFamily="49" charset="0"/>
                  </a:rPr>
                  <a:t> = 0</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err="1">
                    <a:latin typeface="Consolas" panose="020B0609020204030204" pitchFamily="49" charset="0"/>
                  </a:rPr>
                  <a:t>component_id</a:t>
                </a:r>
                <a:r>
                  <a:rPr lang="en-IN" dirty="0">
                    <a:latin typeface="Consolas" panose="020B0609020204030204" pitchFamily="49" charset="0"/>
                  </a:rPr>
                  <a:t> = 0</a:t>
                </a: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u.color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u.comp_id</a:t>
                </a:r>
                <a:r>
                  <a:rPr lang="en-IN" dirty="0">
                    <a:latin typeface="Consolas" panose="020B0609020204030204" pitchFamily="49" charset="0"/>
                  </a:rPr>
                  <a:t> = </a:t>
                </a:r>
                <a:r>
                  <a:rPr lang="en-IN" dirty="0" err="1">
                    <a:latin typeface="Consolas" panose="020B0609020204030204" pitchFamily="49" charset="0"/>
                  </a:rPr>
                  <a:t>component_id</a:t>
                </a:r>
                <a:r>
                  <a:rPr lang="en-IN" dirty="0">
                    <a:latin typeface="Consolas" panose="020B0609020204030204" pitchFamily="49" charset="0"/>
                  </a:rPr>
                  <a:t> + 1</a:t>
                </a:r>
              </a:p>
              <a:p>
                <a:pPr marL="342900" indent="-342900">
                  <a:buFont typeface="+mj-lt"/>
                  <a:buAutoNum type="arabicPeriod"/>
                </a:pPr>
                <a:r>
                  <a:rPr lang="en-IN" dirty="0">
                    <a:latin typeface="Consolas" panose="020B0609020204030204" pitchFamily="49" charset="0"/>
                  </a:rPr>
                  <a:t>     BFS(G, u)</a:t>
                </a:r>
              </a:p>
            </p:txBody>
          </p:sp>
        </mc:Choice>
        <mc:Fallback>
          <p:sp>
            <p:nvSpPr>
              <p:cNvPr id="4" name="TextBox 3">
                <a:extLst>
                  <a:ext uri="{FF2B5EF4-FFF2-40B4-BE49-F238E27FC236}">
                    <a16:creationId xmlns:a16="http://schemas.microsoft.com/office/drawing/2014/main" id="{BD78D156-A810-EAF0-D228-E3F762D41A9B}"/>
                  </a:ext>
                </a:extLst>
              </p:cNvPr>
              <p:cNvSpPr txBox="1">
                <a:spLocks noRot="1" noChangeAspect="1" noMove="1" noResize="1" noEditPoints="1" noAdjustHandles="1" noChangeArrowheads="1" noChangeShapeType="1" noTextEdit="1"/>
              </p:cNvSpPr>
              <p:nvPr/>
            </p:nvSpPr>
            <p:spPr>
              <a:xfrm>
                <a:off x="6538464" y="1789476"/>
                <a:ext cx="5270078" cy="3693319"/>
              </a:xfrm>
              <a:prstGeom prst="rect">
                <a:avLst/>
              </a:prstGeom>
              <a:blipFill>
                <a:blip r:embed="rId3"/>
                <a:stretch>
                  <a:fillRect l="-926" t="-992" b="-18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3E7AE1-A5E6-33A1-F968-C57D662093F8}"/>
                  </a:ext>
                </a:extLst>
              </p:cNvPr>
              <p:cNvSpPr txBox="1"/>
              <p:nvPr/>
            </p:nvSpPr>
            <p:spPr>
              <a:xfrm>
                <a:off x="1106124" y="1794392"/>
                <a:ext cx="4463836" cy="3970318"/>
              </a:xfrm>
              <a:prstGeom prst="rect">
                <a:avLst/>
              </a:prstGeom>
              <a:noFill/>
            </p:spPr>
            <p:txBody>
              <a:bodyPr wrap="square" rtlCol="0">
                <a:spAutoFit/>
              </a:bodyPr>
              <a:lstStyle/>
              <a:p>
                <a:r>
                  <a:rPr lang="en-IN" dirty="0" err="1">
                    <a:latin typeface="Consolas" panose="020B0609020204030204" pitchFamily="49" charset="0"/>
                  </a:rPr>
                  <a:t>ConnectedComponents</a:t>
                </a:r>
                <a:r>
                  <a:rPr lang="en-IN" dirty="0">
                    <a:latin typeface="Consolas" panose="020B0609020204030204" pitchFamily="49" charset="0"/>
                  </a:rPr>
                  <a:t>(G)</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each vertex contains four fields, </a:t>
                </a:r>
                <a:r>
                  <a:rPr lang="en-IN" dirty="0" err="1">
                    <a:latin typeface="Consolas" panose="020B0609020204030204" pitchFamily="49" charset="0"/>
                  </a:rPr>
                  <a:t>color</a:t>
                </a:r>
                <a:r>
                  <a:rPr lang="en-IN" dirty="0">
                    <a:latin typeface="Consolas" panose="020B0609020204030204" pitchFamily="49" charset="0"/>
                  </a:rPr>
                  <a:t>, d, </a:t>
                </a:r>
                <a14:m>
                  <m:oMath xmlns:m="http://schemas.openxmlformats.org/officeDocument/2006/math">
                    <m:r>
                      <a:rPr lang="en-IN" b="0" i="1" smtClean="0">
                        <a:latin typeface="Cambria Math" panose="02040503050406030204" pitchFamily="18" charset="0"/>
                      </a:rPr>
                      <m:t>𝜋</m:t>
                    </m:r>
                    <m:r>
                      <a:rPr lang="en-IN" b="0" i="1" smtClean="0">
                        <a:latin typeface="Cambria Math" panose="02040503050406030204" pitchFamily="18" charset="0"/>
                      </a:rPr>
                      <m:t>,</m:t>
                    </m:r>
                  </m:oMath>
                </a14:m>
                <a:r>
                  <a:rPr lang="en-IN" b="0" dirty="0">
                    <a:latin typeface="Consolas" panose="020B0609020204030204" pitchFamily="49" charset="0"/>
                  </a:rPr>
                  <a:t> comp_</a:t>
                </a:r>
                <a:r>
                  <a:rPr lang="en-IN" b="0" dirty="0" err="1">
                    <a:latin typeface="Consolas" panose="020B0609020204030204" pitchFamily="49" charset="0"/>
                  </a:rPr>
                  <a:t>id</a:t>
                </a:r>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connected components id</a:t>
                </a:r>
              </a:p>
              <a:p>
                <a:r>
                  <a:rPr lang="en-IN" dirty="0">
                    <a:latin typeface="Consolas" panose="020B0609020204030204" pitchFamily="49" charset="0"/>
                  </a:rPr>
                  <a:t>in </a:t>
                </a:r>
                <a:r>
                  <a:rPr lang="en-IN" dirty="0" err="1">
                    <a:latin typeface="Consolas" panose="020B0609020204030204" pitchFamily="49" charset="0"/>
                  </a:rPr>
                  <a:t>comp_id</a:t>
                </a:r>
                <a:endParaRPr lang="en-IN" dirty="0">
                  <a:latin typeface="Consolas" panose="020B0609020204030204" pitchFamily="49" charset="0"/>
                </a:endParaRPr>
              </a:p>
              <a:p>
                <a:r>
                  <a:rPr lang="en-IN" dirty="0">
                    <a:latin typeface="Consolas" panose="020B0609020204030204" pitchFamily="49" charset="0"/>
                  </a:rPr>
                  <a:t>// The connected components are numbered from 1 to count, where count is the number of connected components</a:t>
                </a:r>
              </a:p>
              <a:p>
                <a:r>
                  <a:rPr lang="en-IN" dirty="0">
                    <a:latin typeface="Consolas" panose="020B0609020204030204" pitchFamily="49" charset="0"/>
                  </a:rPr>
                  <a:t>// the component number is the component id </a:t>
                </a:r>
              </a:p>
            </p:txBody>
          </p:sp>
        </mc:Choice>
        <mc:Fallback xmlns="">
          <p:sp>
            <p:nvSpPr>
              <p:cNvPr id="5" name="TextBox 4">
                <a:extLst>
                  <a:ext uri="{FF2B5EF4-FFF2-40B4-BE49-F238E27FC236}">
                    <a16:creationId xmlns:a16="http://schemas.microsoft.com/office/drawing/2014/main" id="{543E7AE1-A5E6-33A1-F968-C57D662093F8}"/>
                  </a:ext>
                </a:extLst>
              </p:cNvPr>
              <p:cNvSpPr txBox="1">
                <a:spLocks noRot="1" noChangeAspect="1" noMove="1" noResize="1" noEditPoints="1" noAdjustHandles="1" noChangeArrowheads="1" noChangeShapeType="1" noTextEdit="1"/>
              </p:cNvSpPr>
              <p:nvPr/>
            </p:nvSpPr>
            <p:spPr>
              <a:xfrm>
                <a:off x="1106124" y="1794392"/>
                <a:ext cx="4463836" cy="3970318"/>
              </a:xfrm>
              <a:prstGeom prst="rect">
                <a:avLst/>
              </a:prstGeom>
              <a:blipFill>
                <a:blip r:embed="rId4"/>
                <a:stretch>
                  <a:fillRect l="-1091" t="-767" r="-682" b="-1380"/>
                </a:stretch>
              </a:blipFill>
            </p:spPr>
            <p:txBody>
              <a:bodyPr/>
              <a:lstStyle/>
              <a:p>
                <a:r>
                  <a:rPr lang="en-IN">
                    <a:noFill/>
                  </a:rPr>
                  <a:t> </a:t>
                </a:r>
              </a:p>
            </p:txBody>
          </p:sp>
        </mc:Fallback>
      </mc:AlternateContent>
    </p:spTree>
    <p:extLst>
      <p:ext uri="{BB962C8B-B14F-4D97-AF65-F5344CB8AC3E}">
        <p14:creationId xmlns:p14="http://schemas.microsoft.com/office/powerpoint/2010/main" val="4051288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BFS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481784"/>
                <a:ext cx="5270078" cy="6186309"/>
              </a:xfrm>
              <a:prstGeom prst="rect">
                <a:avLst/>
              </a:prstGeom>
              <a:noFill/>
            </p:spPr>
            <p:txBody>
              <a:bodyPr wrap="square" rtlCol="0">
                <a:spAutoFit/>
              </a:bodyPr>
              <a:lstStyle/>
              <a:p>
                <a:pPr marL="342900" indent="-342900">
                  <a:buFont typeface="+mj-lt"/>
                  <a:buAutoNum type="arabicPeriod"/>
                </a:pPr>
                <a:r>
                  <a:rPr lang="en-IN" dirty="0">
                    <a:latin typeface="Consolas" panose="020B0609020204030204" pitchFamily="49" charset="0"/>
                  </a:rPr>
                  <a:t>BFS(G, s)</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 – {s}</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u.d</a:t>
                </a:r>
                <a:r>
                  <a:rPr lang="en-IN" dirty="0">
                    <a:latin typeface="Consolas" panose="020B0609020204030204" pitchFamily="49" charset="0"/>
                  </a:rPr>
                  <a:t>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latin typeface="Consolas" panose="020B0609020204030204" pitchFamily="49" charset="0"/>
                  <a:ea typeface="Cambria Math" panose="02040503050406030204" pitchFamily="18" charset="0"/>
                </a:endParaRPr>
              </a:p>
              <a:p>
                <a:pPr marL="342900" indent="-342900">
                  <a:buFont typeface="+mj-lt"/>
                  <a:buAutoNum type="arabicPeriod"/>
                </a:pPr>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err="1">
                    <a:latin typeface="Consolas" panose="020B0609020204030204" pitchFamily="49" charset="0"/>
                  </a:rPr>
                  <a:t>s.color</a:t>
                </a:r>
                <a:r>
                  <a:rPr lang="en-IN" dirty="0">
                    <a:latin typeface="Consolas" panose="020B0609020204030204" pitchFamily="49" charset="0"/>
                  </a:rPr>
                  <a:t> = GRAY</a:t>
                </a:r>
              </a:p>
              <a:p>
                <a:pPr marL="342900" indent="-342900">
                  <a:buFont typeface="+mj-lt"/>
                  <a:buAutoNum type="arabicPeriod"/>
                </a:pPr>
                <a:r>
                  <a:rPr lang="en-IN" dirty="0" err="1">
                    <a:latin typeface="Consolas" panose="020B0609020204030204" pitchFamily="49" charset="0"/>
                  </a:rPr>
                  <a:t>s.d</a:t>
                </a:r>
                <a:r>
                  <a:rPr lang="en-IN" dirty="0">
                    <a:latin typeface="Consolas" panose="020B0609020204030204" pitchFamily="49" charset="0"/>
                  </a:rPr>
                  <a:t> = 0</a:t>
                </a:r>
              </a:p>
              <a:p>
                <a:pPr marL="342900" indent="-342900">
                  <a:buFont typeface="+mj-lt"/>
                  <a:buAutoNum type="arabicPeriod"/>
                </a:pPr>
                <a:r>
                  <a:rPr lang="en-IN" dirty="0">
                    <a:latin typeface="Consolas" panose="020B0609020204030204" pitchFamily="49" charset="0"/>
                  </a:rPr>
                  <a:t>s.</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r>
                  <a:rPr lang="en-IN"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ENQUEUE(Q, s)</a:t>
                </a:r>
              </a:p>
              <a:p>
                <a:pPr marL="342900" indent="-342900">
                  <a:buFont typeface="+mj-lt"/>
                  <a:buAutoNum type="arabicPeriod"/>
                </a:pPr>
                <a:r>
                  <a:rPr lang="en-IN" b="1" dirty="0">
                    <a:latin typeface="Consolas" panose="020B0609020204030204" pitchFamily="49" charset="0"/>
                  </a:rPr>
                  <a:t>while</a:t>
                </a:r>
                <a:r>
                  <a:rPr lang="en-IN" dirty="0">
                    <a:latin typeface="Consolas" panose="020B0609020204030204" pitchFamily="49" charset="0"/>
                  </a:rPr>
                  <a:t> Q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14:m>
                  <m:oMath xmlns:m="http://schemas.openxmlformats.org/officeDocument/2006/math">
                    <m:r>
                      <a:rPr lang="en-IN" b="0" i="1" dirty="0"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DEQUEUE(Q)</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for</a:t>
                </a:r>
                <a:r>
                  <a:rPr lang="en-IN" dirty="0">
                    <a:latin typeface="Consolas" panose="020B0609020204030204" pitchFamily="49" charset="0"/>
                  </a:rPr>
                  <a:t>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if</a:t>
                </a: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v.d</a:t>
                </a:r>
                <a:r>
                  <a:rPr lang="en-IN" dirty="0">
                    <a:latin typeface="Consolas" panose="020B0609020204030204" pitchFamily="49" charset="0"/>
                  </a:rPr>
                  <a:t> = </a:t>
                </a:r>
                <a:r>
                  <a:rPr lang="en-IN" dirty="0" err="1">
                    <a:latin typeface="Consolas" panose="020B0609020204030204" pitchFamily="49" charset="0"/>
                  </a:rPr>
                  <a:t>u.d</a:t>
                </a:r>
                <a:r>
                  <a:rPr lang="en-IN" dirty="0">
                    <a:latin typeface="Consolas" panose="020B0609020204030204" pitchFamily="49" charset="0"/>
                  </a:rPr>
                  <a:t> + 1</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v.comp_id</a:t>
                </a:r>
                <a:r>
                  <a:rPr lang="en-IN" dirty="0">
                    <a:latin typeface="Consolas" panose="020B0609020204030204" pitchFamily="49" charset="0"/>
                  </a:rPr>
                  <a:t> = </a:t>
                </a:r>
                <a:r>
                  <a:rPr lang="en-IN" dirty="0" err="1">
                    <a:latin typeface="Consolas" panose="020B0609020204030204" pitchFamily="49" charset="0"/>
                  </a:rPr>
                  <a:t>u.comp_id</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ENQUEUE(Q, v)</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BLACK</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481784"/>
                <a:ext cx="5270078" cy="6186309"/>
              </a:xfrm>
              <a:prstGeom prst="rect">
                <a:avLst/>
              </a:prstGeom>
              <a:blipFill>
                <a:blip r:embed="rId2"/>
                <a:stretch>
                  <a:fillRect l="-926" t="-493" b="-5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4524315"/>
              </a:xfrm>
              <a:prstGeom prst="rect">
                <a:avLst/>
              </a:prstGeom>
              <a:noFill/>
            </p:spPr>
            <p:txBody>
              <a:bodyPr wrap="square" rtlCol="0">
                <a:spAutoFit/>
              </a:bodyPr>
              <a:lstStyle/>
              <a:p>
                <a:r>
                  <a:rPr lang="en-IN" dirty="0">
                    <a:latin typeface="Consolas" panose="020B0609020204030204" pitchFamily="49" charset="0"/>
                  </a:rPr>
                  <a:t>BFS(G, s)</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three fields, </a:t>
                </a:r>
                <a:r>
                  <a:rPr lang="en-IN" dirty="0" err="1">
                    <a:latin typeface="Consolas" panose="020B0609020204030204" pitchFamily="49" charset="0"/>
                  </a:rPr>
                  <a:t>color</a:t>
                </a:r>
                <a:r>
                  <a:rPr lang="en-IN" dirty="0">
                    <a:latin typeface="Consolas" panose="020B0609020204030204" pitchFamily="49" charset="0"/>
                  </a:rPr>
                  <a:t>, d,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shortest distance to every   vertex v reachable from u in </a:t>
                </a:r>
                <a:r>
                  <a:rPr lang="en-IN" dirty="0" err="1">
                    <a:latin typeface="Consolas" panose="020B0609020204030204" pitchFamily="49" charset="0"/>
                  </a:rPr>
                  <a:t>v.d</a:t>
                </a:r>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 Output: breath-first tree rooted at u, every vertex v contains the predecessor node in field </a:t>
                </a:r>
                <a14:m>
                  <m:oMath xmlns:m="http://schemas.openxmlformats.org/officeDocument/2006/math">
                    <m:r>
                      <a:rPr lang="en-IN" b="0" i="1" smtClean="0">
                        <a:latin typeface="Cambria Math" panose="02040503050406030204" pitchFamily="18" charset="0"/>
                      </a:rPr>
                      <m:t>𝜋</m:t>
                    </m:r>
                  </m:oMath>
                </a14:m>
                <a:r>
                  <a:rPr lang="en-IN" dirty="0">
                    <a:latin typeface="Consolas" panose="020B0609020204030204" pitchFamily="49" charset="0"/>
                  </a:rPr>
                  <a:t> on the shortest path from u to v  </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4524315"/>
              </a:xfrm>
              <a:prstGeom prst="rect">
                <a:avLst/>
              </a:prstGeom>
              <a:blipFill>
                <a:blip r:embed="rId3"/>
                <a:stretch>
                  <a:fillRect l="-1091" t="-673" r="-1091" b="-107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AD37421-5ADB-8964-F408-E3433A5FB4C9}"/>
                  </a:ext>
                </a:extLst>
              </p14:cNvPr>
              <p14:cNvContentPartPr/>
              <p14:nvPr/>
            </p14:nvContentPartPr>
            <p14:xfrm>
              <a:off x="11272680" y="5930640"/>
              <a:ext cx="158040" cy="50400"/>
            </p14:xfrm>
          </p:contentPart>
        </mc:Choice>
        <mc:Fallback xmlns="">
          <p:pic>
            <p:nvPicPr>
              <p:cNvPr id="3" name="Ink 2">
                <a:extLst>
                  <a:ext uri="{FF2B5EF4-FFF2-40B4-BE49-F238E27FC236}">
                    <a16:creationId xmlns:a16="http://schemas.microsoft.com/office/drawing/2014/main" id="{BAD37421-5ADB-8964-F408-E3433A5FB4C9}"/>
                  </a:ext>
                </a:extLst>
              </p:cNvPr>
              <p:cNvPicPr/>
              <p:nvPr/>
            </p:nvPicPr>
            <p:blipFill>
              <a:blip r:embed="rId5"/>
              <a:stretch>
                <a:fillRect/>
              </a:stretch>
            </p:blipFill>
            <p:spPr>
              <a:xfrm>
                <a:off x="11263320" y="5921280"/>
                <a:ext cx="176760" cy="69120"/>
              </a:xfrm>
              <a:prstGeom prst="rect">
                <a:avLst/>
              </a:prstGeom>
            </p:spPr>
          </p:pic>
        </mc:Fallback>
      </mc:AlternateContent>
    </p:spTree>
    <p:extLst>
      <p:ext uri="{BB962C8B-B14F-4D97-AF65-F5344CB8AC3E}">
        <p14:creationId xmlns:p14="http://schemas.microsoft.com/office/powerpoint/2010/main" val="3369093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0E93-60DA-45CD-2A29-D731699A45AF}"/>
              </a:ext>
            </a:extLst>
          </p:cNvPr>
          <p:cNvSpPr>
            <a:spLocks noGrp="1"/>
          </p:cNvSpPr>
          <p:nvPr>
            <p:ph type="title"/>
          </p:nvPr>
        </p:nvSpPr>
        <p:spPr/>
        <p:txBody>
          <a:bodyPr/>
          <a:lstStyle/>
          <a:p>
            <a:r>
              <a:rPr lang="en-IN" dirty="0"/>
              <a:t>Finding cycles</a:t>
            </a:r>
          </a:p>
        </p:txBody>
      </p:sp>
      <p:sp>
        <p:nvSpPr>
          <p:cNvPr id="3" name="Text Placeholder 2">
            <a:extLst>
              <a:ext uri="{FF2B5EF4-FFF2-40B4-BE49-F238E27FC236}">
                <a16:creationId xmlns:a16="http://schemas.microsoft.com/office/drawing/2014/main" id="{61828734-F721-6D53-7DBD-4246B239C22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8376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9BB3-F104-E4DD-008C-76485FE5F4A3}"/>
              </a:ext>
            </a:extLst>
          </p:cNvPr>
          <p:cNvSpPr>
            <a:spLocks noGrp="1"/>
          </p:cNvSpPr>
          <p:nvPr>
            <p:ph type="title"/>
          </p:nvPr>
        </p:nvSpPr>
        <p:spPr/>
        <p:txBody>
          <a:bodyPr/>
          <a:lstStyle/>
          <a:p>
            <a:r>
              <a:rPr lang="en-IN" dirty="0"/>
              <a:t>Finding cycle</a:t>
            </a:r>
          </a:p>
        </p:txBody>
      </p:sp>
      <p:sp>
        <p:nvSpPr>
          <p:cNvPr id="4" name="Oval 3">
            <a:extLst>
              <a:ext uri="{FF2B5EF4-FFF2-40B4-BE49-F238E27FC236}">
                <a16:creationId xmlns:a16="http://schemas.microsoft.com/office/drawing/2014/main" id="{E86BAD8F-99B6-3274-DEE0-C0BD8A80ECF8}"/>
              </a:ext>
            </a:extLst>
          </p:cNvPr>
          <p:cNvSpPr/>
          <p:nvPr/>
        </p:nvSpPr>
        <p:spPr>
          <a:xfrm>
            <a:off x="3470787" y="213360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a:extLst>
              <a:ext uri="{FF2B5EF4-FFF2-40B4-BE49-F238E27FC236}">
                <a16:creationId xmlns:a16="http://schemas.microsoft.com/office/drawing/2014/main" id="{BA6BC509-76C5-8BDD-723B-14FC392871FB}"/>
              </a:ext>
            </a:extLst>
          </p:cNvPr>
          <p:cNvSpPr/>
          <p:nvPr/>
        </p:nvSpPr>
        <p:spPr>
          <a:xfrm>
            <a:off x="2305661" y="291526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Oval 5">
            <a:extLst>
              <a:ext uri="{FF2B5EF4-FFF2-40B4-BE49-F238E27FC236}">
                <a16:creationId xmlns:a16="http://schemas.microsoft.com/office/drawing/2014/main" id="{9E547D95-37C2-4C5C-80DF-6549E2B20E8E}"/>
              </a:ext>
            </a:extLst>
          </p:cNvPr>
          <p:cNvSpPr/>
          <p:nvPr/>
        </p:nvSpPr>
        <p:spPr>
          <a:xfrm>
            <a:off x="4886632" y="290051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Oval 6">
            <a:extLst>
              <a:ext uri="{FF2B5EF4-FFF2-40B4-BE49-F238E27FC236}">
                <a16:creationId xmlns:a16="http://schemas.microsoft.com/office/drawing/2014/main" id="{68D0AD43-C472-04C5-67F3-51BCE34DB02D}"/>
              </a:ext>
            </a:extLst>
          </p:cNvPr>
          <p:cNvSpPr/>
          <p:nvPr/>
        </p:nvSpPr>
        <p:spPr>
          <a:xfrm>
            <a:off x="2305661" y="448842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Oval 7">
            <a:extLst>
              <a:ext uri="{FF2B5EF4-FFF2-40B4-BE49-F238E27FC236}">
                <a16:creationId xmlns:a16="http://schemas.microsoft.com/office/drawing/2014/main" id="{BCD12BFA-2ED5-0AE8-7776-99412F0A93B6}"/>
              </a:ext>
            </a:extLst>
          </p:cNvPr>
          <p:cNvSpPr/>
          <p:nvPr/>
        </p:nvSpPr>
        <p:spPr>
          <a:xfrm>
            <a:off x="3785417" y="517177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Oval 8">
            <a:extLst>
              <a:ext uri="{FF2B5EF4-FFF2-40B4-BE49-F238E27FC236}">
                <a16:creationId xmlns:a16="http://schemas.microsoft.com/office/drawing/2014/main" id="{BECCDF91-DC0E-08AF-22CE-BFAB75726984}"/>
              </a:ext>
            </a:extLst>
          </p:cNvPr>
          <p:cNvSpPr/>
          <p:nvPr/>
        </p:nvSpPr>
        <p:spPr>
          <a:xfrm>
            <a:off x="5029200" y="433111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53312BC9-5D32-F5EF-679E-7F25EEB5F640}"/>
                  </a:ext>
                </a:extLst>
              </p:cNvPr>
              <p:cNvSpPr/>
              <p:nvPr/>
            </p:nvSpPr>
            <p:spPr>
              <a:xfrm>
                <a:off x="3578940" y="371659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0</m:t>
                      </m:r>
                    </m:oMath>
                  </m:oMathPara>
                </a14:m>
                <a:endParaRPr lang="en-IN" dirty="0">
                  <a:solidFill>
                    <a:schemeClr val="tx1"/>
                  </a:solidFill>
                </a:endParaRPr>
              </a:p>
            </p:txBody>
          </p:sp>
        </mc:Choice>
        <mc:Fallback xmlns="">
          <p:sp>
            <p:nvSpPr>
              <p:cNvPr id="10" name="Oval 9">
                <a:extLst>
                  <a:ext uri="{FF2B5EF4-FFF2-40B4-BE49-F238E27FC236}">
                    <a16:creationId xmlns:a16="http://schemas.microsoft.com/office/drawing/2014/main" id="{53312BC9-5D32-F5EF-679E-7F25EEB5F640}"/>
                  </a:ext>
                </a:extLst>
              </p:cNvPr>
              <p:cNvSpPr>
                <a:spLocks noRot="1" noChangeAspect="1" noMove="1" noResize="1" noEditPoints="1" noAdjustHandles="1" noChangeArrowheads="1" noChangeShapeType="1" noTextEdit="1"/>
              </p:cNvSpPr>
              <p:nvPr/>
            </p:nvSpPr>
            <p:spPr>
              <a:xfrm>
                <a:off x="3578940" y="3716594"/>
                <a:ext cx="924232" cy="521110"/>
              </a:xfrm>
              <a:prstGeom prst="ellipse">
                <a:avLst/>
              </a:prstGeom>
              <a:blipFill>
                <a:blip r:embed="rId3"/>
                <a:stretch>
                  <a:fillRect/>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id="{6ED0B3A5-A7C3-A084-9236-EEC01F7F443E}"/>
              </a:ext>
            </a:extLst>
          </p:cNvPr>
          <p:cNvCxnSpPr>
            <a:cxnSpLocks/>
            <a:stCxn id="9" idx="0"/>
            <a:endCxn id="6" idx="4"/>
          </p:cNvCxnSpPr>
          <p:nvPr/>
        </p:nvCxnSpPr>
        <p:spPr>
          <a:xfrm flipH="1" flipV="1">
            <a:off x="5348748" y="3421627"/>
            <a:ext cx="142568" cy="909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8334BE-DBB1-A546-9367-F2E453D908E1}"/>
              </a:ext>
            </a:extLst>
          </p:cNvPr>
          <p:cNvCxnSpPr>
            <a:stCxn id="7" idx="0"/>
            <a:endCxn id="5" idx="4"/>
          </p:cNvCxnSpPr>
          <p:nvPr/>
        </p:nvCxnSpPr>
        <p:spPr>
          <a:xfrm flipV="1">
            <a:off x="2767777" y="3436376"/>
            <a:ext cx="0" cy="105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6EE412-F1FF-F0F7-283B-768B27F21E3C}"/>
              </a:ext>
            </a:extLst>
          </p:cNvPr>
          <p:cNvCxnSpPr>
            <a:stCxn id="5" idx="0"/>
            <a:endCxn id="4" idx="3"/>
          </p:cNvCxnSpPr>
          <p:nvPr/>
        </p:nvCxnSpPr>
        <p:spPr>
          <a:xfrm flipV="1">
            <a:off x="2767777" y="2578395"/>
            <a:ext cx="838361" cy="336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F9816A-1A15-CC28-FB70-792CC2A74808}"/>
              </a:ext>
            </a:extLst>
          </p:cNvPr>
          <p:cNvCxnSpPr>
            <a:stCxn id="7" idx="5"/>
            <a:endCxn id="8" idx="1"/>
          </p:cNvCxnSpPr>
          <p:nvPr/>
        </p:nvCxnSpPr>
        <p:spPr>
          <a:xfrm>
            <a:off x="3094542" y="4933223"/>
            <a:ext cx="826226" cy="31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03BB39-00E3-6681-A9BD-2D513B23A99A}"/>
              </a:ext>
            </a:extLst>
          </p:cNvPr>
          <p:cNvCxnSpPr>
            <a:stCxn id="8" idx="0"/>
            <a:endCxn id="10" idx="4"/>
          </p:cNvCxnSpPr>
          <p:nvPr/>
        </p:nvCxnSpPr>
        <p:spPr>
          <a:xfrm flipH="1" flipV="1">
            <a:off x="4041056" y="4237704"/>
            <a:ext cx="206477" cy="93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169272-3229-806F-D800-940A73215341}"/>
              </a:ext>
            </a:extLst>
          </p:cNvPr>
          <p:cNvCxnSpPr>
            <a:stCxn id="10" idx="1"/>
            <a:endCxn id="5" idx="5"/>
          </p:cNvCxnSpPr>
          <p:nvPr/>
        </p:nvCxnSpPr>
        <p:spPr>
          <a:xfrm flipH="1" flipV="1">
            <a:off x="3094542" y="3360061"/>
            <a:ext cx="619749" cy="43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41DD40-892C-9159-02EF-991D77EC6353}"/>
              </a:ext>
            </a:extLst>
          </p:cNvPr>
          <p:cNvCxnSpPr>
            <a:stCxn id="10" idx="7"/>
            <a:endCxn id="6" idx="3"/>
          </p:cNvCxnSpPr>
          <p:nvPr/>
        </p:nvCxnSpPr>
        <p:spPr>
          <a:xfrm flipV="1">
            <a:off x="4367821" y="3345312"/>
            <a:ext cx="654162" cy="4475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49049A0-C59B-FC29-4994-EEDB56966A71}"/>
              </a:ext>
            </a:extLst>
          </p:cNvPr>
          <p:cNvSpPr txBox="1"/>
          <p:nvPr/>
        </p:nvSpPr>
        <p:spPr>
          <a:xfrm>
            <a:off x="3923068" y="3347879"/>
            <a:ext cx="290047" cy="369332"/>
          </a:xfrm>
          <a:prstGeom prst="rect">
            <a:avLst/>
          </a:prstGeom>
          <a:noFill/>
        </p:spPr>
        <p:txBody>
          <a:bodyPr wrap="square" rtlCol="0">
            <a:spAutoFit/>
          </a:bodyPr>
          <a:lstStyle/>
          <a:p>
            <a:r>
              <a:rPr lang="en-IN" dirty="0">
                <a:latin typeface="Consolas" panose="020B0609020204030204" pitchFamily="49" charset="0"/>
              </a:rPr>
              <a:t>s</a:t>
            </a:r>
          </a:p>
        </p:txBody>
      </p:sp>
      <p:sp>
        <p:nvSpPr>
          <p:cNvPr id="21" name="TextBox 20">
            <a:extLst>
              <a:ext uri="{FF2B5EF4-FFF2-40B4-BE49-F238E27FC236}">
                <a16:creationId xmlns:a16="http://schemas.microsoft.com/office/drawing/2014/main" id="{5C2FC528-8CEF-7A46-9F80-46F14DF543CD}"/>
              </a:ext>
            </a:extLst>
          </p:cNvPr>
          <p:cNvSpPr txBox="1"/>
          <p:nvPr/>
        </p:nvSpPr>
        <p:spPr>
          <a:xfrm>
            <a:off x="2467892" y="5009535"/>
            <a:ext cx="290047" cy="369332"/>
          </a:xfrm>
          <a:prstGeom prst="rect">
            <a:avLst/>
          </a:prstGeom>
          <a:noFill/>
        </p:spPr>
        <p:txBody>
          <a:bodyPr wrap="square" rtlCol="0">
            <a:spAutoFit/>
          </a:bodyPr>
          <a:lstStyle/>
          <a:p>
            <a:r>
              <a:rPr lang="en-IN" dirty="0">
                <a:latin typeface="Consolas" panose="020B0609020204030204" pitchFamily="49" charset="0"/>
              </a:rPr>
              <a:t>t</a:t>
            </a:r>
          </a:p>
        </p:txBody>
      </p:sp>
      <p:sp>
        <p:nvSpPr>
          <p:cNvPr id="22" name="TextBox 21">
            <a:extLst>
              <a:ext uri="{FF2B5EF4-FFF2-40B4-BE49-F238E27FC236}">
                <a16:creationId xmlns:a16="http://schemas.microsoft.com/office/drawing/2014/main" id="{B8C08492-2F88-1432-40BF-BCDDCC601794}"/>
              </a:ext>
            </a:extLst>
          </p:cNvPr>
          <p:cNvSpPr txBox="1"/>
          <p:nvPr/>
        </p:nvSpPr>
        <p:spPr>
          <a:xfrm>
            <a:off x="5451991" y="4807974"/>
            <a:ext cx="290047" cy="369332"/>
          </a:xfrm>
          <a:prstGeom prst="rect">
            <a:avLst/>
          </a:prstGeom>
          <a:noFill/>
        </p:spPr>
        <p:txBody>
          <a:bodyPr wrap="square" rtlCol="0">
            <a:spAutoFit/>
          </a:bodyPr>
          <a:lstStyle/>
          <a:p>
            <a:r>
              <a:rPr lang="en-IN" dirty="0">
                <a:latin typeface="Consolas" panose="020B0609020204030204" pitchFamily="49" charset="0"/>
              </a:rPr>
              <a:t>y</a:t>
            </a:r>
          </a:p>
        </p:txBody>
      </p:sp>
      <p:sp>
        <p:nvSpPr>
          <p:cNvPr id="23" name="TextBox 22">
            <a:extLst>
              <a:ext uri="{FF2B5EF4-FFF2-40B4-BE49-F238E27FC236}">
                <a16:creationId xmlns:a16="http://schemas.microsoft.com/office/drawing/2014/main" id="{4481C0F9-399B-3F34-EBA8-35EE1F3583F4}"/>
              </a:ext>
            </a:extLst>
          </p:cNvPr>
          <p:cNvSpPr txBox="1"/>
          <p:nvPr/>
        </p:nvSpPr>
        <p:spPr>
          <a:xfrm>
            <a:off x="2172925" y="2639956"/>
            <a:ext cx="290047" cy="369332"/>
          </a:xfrm>
          <a:prstGeom prst="rect">
            <a:avLst/>
          </a:prstGeom>
          <a:noFill/>
        </p:spPr>
        <p:txBody>
          <a:bodyPr wrap="square" rtlCol="0">
            <a:spAutoFit/>
          </a:bodyPr>
          <a:lstStyle/>
          <a:p>
            <a:r>
              <a:rPr lang="en-IN" dirty="0">
                <a:latin typeface="Consolas" panose="020B0609020204030204" pitchFamily="49" charset="0"/>
              </a:rPr>
              <a:t>r</a:t>
            </a:r>
          </a:p>
        </p:txBody>
      </p:sp>
      <p:sp>
        <p:nvSpPr>
          <p:cNvPr id="24" name="TextBox 23">
            <a:extLst>
              <a:ext uri="{FF2B5EF4-FFF2-40B4-BE49-F238E27FC236}">
                <a16:creationId xmlns:a16="http://schemas.microsoft.com/office/drawing/2014/main" id="{2B1EAA11-0C15-D6B7-5A74-C21E0A254520}"/>
              </a:ext>
            </a:extLst>
          </p:cNvPr>
          <p:cNvSpPr txBox="1"/>
          <p:nvPr/>
        </p:nvSpPr>
        <p:spPr>
          <a:xfrm>
            <a:off x="5481489" y="3303635"/>
            <a:ext cx="290047" cy="369332"/>
          </a:xfrm>
          <a:prstGeom prst="rect">
            <a:avLst/>
          </a:prstGeom>
          <a:noFill/>
        </p:spPr>
        <p:txBody>
          <a:bodyPr wrap="square" rtlCol="0">
            <a:spAutoFit/>
          </a:bodyPr>
          <a:lstStyle/>
          <a:p>
            <a:r>
              <a:rPr lang="en-IN" dirty="0">
                <a:latin typeface="Consolas" panose="020B0609020204030204" pitchFamily="49" charset="0"/>
              </a:rPr>
              <a:t>v</a:t>
            </a:r>
          </a:p>
        </p:txBody>
      </p:sp>
      <p:sp>
        <p:nvSpPr>
          <p:cNvPr id="25" name="TextBox 24">
            <a:extLst>
              <a:ext uri="{FF2B5EF4-FFF2-40B4-BE49-F238E27FC236}">
                <a16:creationId xmlns:a16="http://schemas.microsoft.com/office/drawing/2014/main" id="{7BA5B1CD-781D-ADFC-F712-8AA5EF104200}"/>
              </a:ext>
            </a:extLst>
          </p:cNvPr>
          <p:cNvSpPr txBox="1"/>
          <p:nvPr/>
        </p:nvSpPr>
        <p:spPr>
          <a:xfrm>
            <a:off x="4537587" y="5535561"/>
            <a:ext cx="290047" cy="369332"/>
          </a:xfrm>
          <a:prstGeom prst="rect">
            <a:avLst/>
          </a:prstGeom>
          <a:noFill/>
        </p:spPr>
        <p:txBody>
          <a:bodyPr wrap="square" rtlCol="0">
            <a:spAutoFit/>
          </a:bodyPr>
          <a:lstStyle/>
          <a:p>
            <a:r>
              <a:rPr lang="en-IN" dirty="0">
                <a:latin typeface="Consolas" panose="020B0609020204030204" pitchFamily="49" charset="0"/>
              </a:rPr>
              <a:t>u</a:t>
            </a:r>
          </a:p>
        </p:txBody>
      </p:sp>
      <p:sp>
        <p:nvSpPr>
          <p:cNvPr id="26" name="TextBox 25">
            <a:extLst>
              <a:ext uri="{FF2B5EF4-FFF2-40B4-BE49-F238E27FC236}">
                <a16:creationId xmlns:a16="http://schemas.microsoft.com/office/drawing/2014/main" id="{AEDBA4CF-F3B8-A740-C2C5-CEEF6D258030}"/>
              </a:ext>
            </a:extLst>
          </p:cNvPr>
          <p:cNvSpPr txBox="1"/>
          <p:nvPr/>
        </p:nvSpPr>
        <p:spPr>
          <a:xfrm>
            <a:off x="4208204" y="1892701"/>
            <a:ext cx="290047" cy="369332"/>
          </a:xfrm>
          <a:prstGeom prst="rect">
            <a:avLst/>
          </a:prstGeom>
          <a:noFill/>
        </p:spPr>
        <p:txBody>
          <a:bodyPr wrap="square" rtlCol="0">
            <a:spAutoFit/>
          </a:bodyPr>
          <a:lstStyle/>
          <a:p>
            <a:r>
              <a:rPr lang="en-IN" dirty="0">
                <a:latin typeface="Consolas" panose="020B0609020204030204" pitchFamily="49" charset="0"/>
              </a:rPr>
              <a:t>w</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8029E98-B159-7754-CD42-5E240DB136AD}"/>
                  </a:ext>
                </a:extLst>
              </p14:cNvPr>
              <p14:cNvContentPartPr/>
              <p14:nvPr/>
            </p14:nvContentPartPr>
            <p14:xfrm>
              <a:off x="2856960" y="1450080"/>
              <a:ext cx="5746680" cy="4068000"/>
            </p14:xfrm>
          </p:contentPart>
        </mc:Choice>
        <mc:Fallback xmlns="">
          <p:pic>
            <p:nvPicPr>
              <p:cNvPr id="3" name="Ink 2">
                <a:extLst>
                  <a:ext uri="{FF2B5EF4-FFF2-40B4-BE49-F238E27FC236}">
                    <a16:creationId xmlns:a16="http://schemas.microsoft.com/office/drawing/2014/main" id="{B8029E98-B159-7754-CD42-5E240DB136AD}"/>
                  </a:ext>
                </a:extLst>
              </p:cNvPr>
              <p:cNvPicPr/>
              <p:nvPr/>
            </p:nvPicPr>
            <p:blipFill>
              <a:blip r:embed="rId5"/>
              <a:stretch>
                <a:fillRect/>
              </a:stretch>
            </p:blipFill>
            <p:spPr>
              <a:xfrm>
                <a:off x="2847600" y="1440720"/>
                <a:ext cx="5765400" cy="4086720"/>
              </a:xfrm>
              <a:prstGeom prst="rect">
                <a:avLst/>
              </a:prstGeom>
            </p:spPr>
          </p:pic>
        </mc:Fallback>
      </mc:AlternateContent>
    </p:spTree>
    <p:extLst>
      <p:ext uri="{BB962C8B-B14F-4D97-AF65-F5344CB8AC3E}">
        <p14:creationId xmlns:p14="http://schemas.microsoft.com/office/powerpoint/2010/main" val="3042158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BFS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560442"/>
                <a:ext cx="5270078" cy="5909310"/>
              </a:xfrm>
              <a:prstGeom prst="rect">
                <a:avLst/>
              </a:prstGeom>
              <a:noFill/>
            </p:spPr>
            <p:txBody>
              <a:bodyPr wrap="square" rtlCol="0">
                <a:spAutoFit/>
              </a:bodyPr>
              <a:lstStyle/>
              <a:p>
                <a:pPr marL="342900" indent="-342900">
                  <a:buFont typeface="+mj-lt"/>
                  <a:buAutoNum type="arabicPeriod"/>
                </a:pPr>
                <a:r>
                  <a:rPr lang="en-IN" dirty="0" err="1">
                    <a:latin typeface="Consolas" panose="020B0609020204030204" pitchFamily="49" charset="0"/>
                  </a:rPr>
                  <a:t>BFS_cycle</a:t>
                </a:r>
                <a:r>
                  <a:rPr lang="en-IN" dirty="0">
                    <a:latin typeface="Consolas" panose="020B0609020204030204" pitchFamily="49" charset="0"/>
                  </a:rPr>
                  <a:t>(G, s)</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 – {s}</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endParaRPr lang="en-IN" dirty="0">
                  <a:latin typeface="Consolas" panose="020B0609020204030204" pitchFamily="49" charset="0"/>
                  <a:ea typeface="Cambria Math" panose="02040503050406030204" pitchFamily="18" charset="0"/>
                </a:endParaRPr>
              </a:p>
              <a:p>
                <a:pPr marL="342900" indent="-342900">
                  <a:buFont typeface="+mj-lt"/>
                  <a:buAutoNum type="arabicPeriod"/>
                </a:pPr>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endParaRPr lang="en-IN" dirty="0">
                  <a:latin typeface="Consolas" panose="020B0609020204030204" pitchFamily="49" charset="0"/>
                </a:endParaRPr>
              </a:p>
              <a:p>
                <a:pPr marL="342900" indent="-342900">
                  <a:buFont typeface="+mj-lt"/>
                  <a:buAutoNum type="arabicPeriod"/>
                </a:pPr>
                <a:r>
                  <a:rPr lang="en-IN" dirty="0" err="1">
                    <a:latin typeface="Consolas" panose="020B0609020204030204" pitchFamily="49" charset="0"/>
                  </a:rPr>
                  <a:t>s.color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s.</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pPr marL="342900" indent="-342900">
                  <a:buFont typeface="+mj-lt"/>
                  <a:buAutoNum type="arabicPeriod"/>
                </a:pPr>
                <a:r>
                  <a:rPr lang="en-IN" dirty="0">
                    <a:latin typeface="Consolas" panose="020B0609020204030204" pitchFamily="49" charset="0"/>
                  </a:rPr>
                  <a:t>Q = </a:t>
                </a:r>
                <a14:m>
                  <m:oMath xmlns:m="http://schemas.openxmlformats.org/officeDocument/2006/math">
                    <m:r>
                      <a:rPr lang="en-IN" b="0" i="1"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ENQUEUE(Q, s)</a:t>
                </a:r>
              </a:p>
              <a:p>
                <a:pPr marL="342900" indent="-342900">
                  <a:buFont typeface="+mj-lt"/>
                  <a:buAutoNum type="arabicPeriod"/>
                </a:pPr>
                <a:r>
                  <a:rPr lang="en-IN" b="1" dirty="0">
                    <a:latin typeface="Consolas" panose="020B0609020204030204" pitchFamily="49" charset="0"/>
                  </a:rPr>
                  <a:t>while</a:t>
                </a:r>
                <a:r>
                  <a:rPr lang="en-IN" dirty="0">
                    <a:latin typeface="Consolas" panose="020B0609020204030204" pitchFamily="49" charset="0"/>
                  </a:rPr>
                  <a:t> Q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14:m>
                  <m:oMath xmlns:m="http://schemas.openxmlformats.org/officeDocument/2006/math">
                    <m:r>
                      <a:rPr lang="en-IN" b="0" i="1" dirty="0" smtClean="0">
                        <a:latin typeface="Cambria Math" panose="02040503050406030204" pitchFamily="18" charset="0"/>
                      </a:rPr>
                      <m:t>𝜙</m:t>
                    </m:r>
                  </m:oMath>
                </a14:m>
                <a:endParaRPr lang="en-IN" b="0"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u = DEQUEUE(Q)</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for</a:t>
                </a:r>
                <a:r>
                  <a:rPr lang="en-IN" dirty="0">
                    <a:latin typeface="Consolas" panose="020B0609020204030204" pitchFamily="49" charset="0"/>
                  </a:rPr>
                  <a:t> each vertex v in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if</a:t>
                </a: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pPr marL="342900" indent="-342900">
                  <a:buFont typeface="+mj-lt"/>
                  <a:buAutoNum type="arabicPeriod"/>
                </a:pPr>
                <a:r>
                  <a:rPr lang="en-IN" dirty="0">
                    <a:latin typeface="Consolas" panose="020B0609020204030204" pitchFamily="49" charset="0"/>
                  </a:rPr>
                  <a:t>            ENQUEUE(Q, v)</a:t>
                </a:r>
              </a:p>
              <a:p>
                <a:pPr marL="342900" indent="-342900">
                  <a:buFont typeface="+mj-lt"/>
                  <a:buAutoNum type="arabicPeriod"/>
                </a:pPr>
                <a:r>
                  <a:rPr lang="en-IN" dirty="0">
                    <a:latin typeface="Consolas" panose="020B0609020204030204" pitchFamily="49" charset="0"/>
                  </a:rPr>
                  <a:t>        </a:t>
                </a:r>
                <a:r>
                  <a:rPr lang="en-IN" b="1" dirty="0">
                    <a:latin typeface="Consolas" panose="020B0609020204030204" pitchFamily="49" charset="0"/>
                  </a:rPr>
                  <a:t>else if </a:t>
                </a:r>
                <a:r>
                  <a:rPr lang="en-IN" dirty="0">
                    <a:latin typeface="Consolas" panose="020B0609020204030204" pitchFamily="49" charset="0"/>
                  </a:rPr>
                  <a:t>u.</a:t>
                </a:r>
                <a14:m>
                  <m:oMath xmlns:m="http://schemas.openxmlformats.org/officeDocument/2006/math">
                    <m:r>
                      <a:rPr lang="en-IN" b="0" i="1" smtClean="0">
                        <a:latin typeface="Cambria Math" panose="02040503050406030204" pitchFamily="18" charset="0"/>
                      </a:rPr>
                      <m:t>𝜋</m:t>
                    </m:r>
                  </m:oMath>
                </a14:m>
                <a:r>
                  <a:rPr lang="en-IN" dirty="0">
                    <a:latin typeface="Consolas" panose="020B0609020204030204" pitchFamily="49" charset="0"/>
                  </a:rPr>
                  <a:t> != v</a:t>
                </a:r>
              </a:p>
              <a:p>
                <a:pPr marL="342900" indent="-342900">
                  <a:buFont typeface="+mj-lt"/>
                  <a:buAutoNum type="arabicPeriod"/>
                </a:pPr>
                <a:r>
                  <a:rPr lang="en-IN" dirty="0">
                    <a:latin typeface="Consolas" panose="020B0609020204030204" pitchFamily="49" charset="0"/>
                  </a:rPr>
                  <a:t>            return 1</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BLACK</a:t>
                </a:r>
              </a:p>
              <a:p>
                <a:pPr marL="342900" indent="-342900">
                  <a:buFont typeface="+mj-lt"/>
                  <a:buAutoNum type="arabicPeriod"/>
                </a:pPr>
                <a:r>
                  <a:rPr lang="en-IN" dirty="0">
                    <a:latin typeface="Consolas" panose="020B0609020204030204" pitchFamily="49" charset="0"/>
                  </a:rPr>
                  <a:t>return 0</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560442"/>
                <a:ext cx="5270078" cy="5909310"/>
              </a:xfrm>
              <a:prstGeom prst="rect">
                <a:avLst/>
              </a:prstGeom>
              <a:blipFill>
                <a:blip r:embed="rId2"/>
                <a:stretch>
                  <a:fillRect l="-926" t="-619" b="-7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2862322"/>
              </a:xfrm>
              <a:prstGeom prst="rect">
                <a:avLst/>
              </a:prstGeom>
              <a:noFill/>
            </p:spPr>
            <p:txBody>
              <a:bodyPr wrap="square" rtlCol="0">
                <a:spAutoFit/>
              </a:bodyPr>
              <a:lstStyle/>
              <a:p>
                <a:r>
                  <a:rPr lang="en-IN" dirty="0" err="1">
                    <a:latin typeface="Consolas" panose="020B0609020204030204" pitchFamily="49" charset="0"/>
                  </a:rPr>
                  <a:t>BFS_Cycle</a:t>
                </a:r>
                <a:r>
                  <a:rPr lang="en-IN" dirty="0">
                    <a:latin typeface="Consolas" panose="020B0609020204030204" pitchFamily="49" charset="0"/>
                  </a:rPr>
                  <a:t>(G, s)</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three fields, </a:t>
                </a:r>
                <a:r>
                  <a:rPr lang="en-IN" dirty="0" err="1">
                    <a:latin typeface="Consolas" panose="020B0609020204030204" pitchFamily="49" charset="0"/>
                  </a:rPr>
                  <a:t>color</a:t>
                </a:r>
                <a:r>
                  <a:rPr lang="en-IN" dirty="0">
                    <a:latin typeface="Consolas" panose="020B0609020204030204" pitchFamily="49" charset="0"/>
                  </a:rPr>
                  <a:t>, d, </a:t>
                </a:r>
                <a14:m>
                  <m:oMath xmlns:m="http://schemas.openxmlformats.org/officeDocument/2006/math">
                    <m:r>
                      <a:rPr lang="en-IN" b="0" i="1" smtClean="0">
                        <a:latin typeface="Cambria Math" panose="02040503050406030204" pitchFamily="18" charset="0"/>
                      </a:rPr>
                      <m:t>𝜋</m:t>
                    </m:r>
                  </m:oMath>
                </a14:m>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return 1 if the part of graph reachable via s has a cycle; otherwise, return 0</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2862322"/>
              </a:xfrm>
              <a:prstGeom prst="rect">
                <a:avLst/>
              </a:prstGeom>
              <a:blipFill>
                <a:blip r:embed="rId3"/>
                <a:stretch>
                  <a:fillRect l="-1091" t="-1064" r="-3547" b="-234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2C8CED6-3296-CB82-4F93-A60D35DFC122}"/>
                  </a:ext>
                </a:extLst>
              </p14:cNvPr>
              <p14:cNvContentPartPr/>
              <p14:nvPr/>
            </p14:nvContentPartPr>
            <p14:xfrm>
              <a:off x="10452600" y="4410720"/>
              <a:ext cx="97200" cy="30240"/>
            </p14:xfrm>
          </p:contentPart>
        </mc:Choice>
        <mc:Fallback xmlns="">
          <p:pic>
            <p:nvPicPr>
              <p:cNvPr id="3" name="Ink 2">
                <a:extLst>
                  <a:ext uri="{FF2B5EF4-FFF2-40B4-BE49-F238E27FC236}">
                    <a16:creationId xmlns:a16="http://schemas.microsoft.com/office/drawing/2014/main" id="{F2C8CED6-3296-CB82-4F93-A60D35DFC122}"/>
                  </a:ext>
                </a:extLst>
              </p:cNvPr>
              <p:cNvPicPr/>
              <p:nvPr/>
            </p:nvPicPr>
            <p:blipFill>
              <a:blip r:embed="rId5"/>
              <a:stretch>
                <a:fillRect/>
              </a:stretch>
            </p:blipFill>
            <p:spPr>
              <a:xfrm>
                <a:off x="10443240" y="4401360"/>
                <a:ext cx="115920" cy="48960"/>
              </a:xfrm>
              <a:prstGeom prst="rect">
                <a:avLst/>
              </a:prstGeom>
            </p:spPr>
          </p:pic>
        </mc:Fallback>
      </mc:AlternateContent>
    </p:spTree>
    <p:extLst>
      <p:ext uri="{BB962C8B-B14F-4D97-AF65-F5344CB8AC3E}">
        <p14:creationId xmlns:p14="http://schemas.microsoft.com/office/powerpoint/2010/main" val="22965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list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9">
            <a:extLst>
              <a:ext uri="{FF2B5EF4-FFF2-40B4-BE49-F238E27FC236}">
                <a16:creationId xmlns:a16="http://schemas.microsoft.com/office/drawing/2014/main" id="{C840377E-A143-CF2E-2F3E-C4B6879CDB91}"/>
              </a:ext>
            </a:extLst>
          </p:cNvPr>
          <p:cNvGraphicFramePr>
            <a:graphicFrameLocks noGrp="1"/>
          </p:cNvGraphicFramePr>
          <p:nvPr>
            <p:extLst>
              <p:ext uri="{D42A27DB-BD31-4B8C-83A1-F6EECF244321}">
                <p14:modId xmlns:p14="http://schemas.microsoft.com/office/powerpoint/2010/main" val="933112368"/>
              </p:ext>
            </p:extLst>
          </p:nvPr>
        </p:nvGraphicFramePr>
        <p:xfrm>
          <a:off x="7990369" y="2084439"/>
          <a:ext cx="509638" cy="2585886"/>
        </p:xfrm>
        <a:graphic>
          <a:graphicData uri="http://schemas.openxmlformats.org/drawingml/2006/table">
            <a:tbl>
              <a:tblPr bandRow="1">
                <a:tableStyleId>{5C22544A-7EE6-4342-B048-85BDC9FD1C3A}</a:tableStyleId>
              </a:tblPr>
              <a:tblGrid>
                <a:gridCol w="509638">
                  <a:extLst>
                    <a:ext uri="{9D8B030D-6E8A-4147-A177-3AD203B41FA5}">
                      <a16:colId xmlns:a16="http://schemas.microsoft.com/office/drawing/2014/main" val="814377340"/>
                    </a:ext>
                  </a:extLst>
                </a:gridCol>
              </a:tblGrid>
              <a:tr h="430981">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9246406"/>
                  </a:ext>
                </a:extLst>
              </a:tr>
              <a:tr h="430981">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6362595"/>
                  </a:ext>
                </a:extLst>
              </a:tr>
              <a:tr h="430981">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30896102"/>
                  </a:ext>
                </a:extLst>
              </a:tr>
              <a:tr h="430981">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89846450"/>
                  </a:ext>
                </a:extLst>
              </a:tr>
              <a:tr h="430981">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37186595"/>
                  </a:ext>
                </a:extLst>
              </a:tr>
              <a:tr h="430981">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71403387"/>
                  </a:ext>
                </a:extLst>
              </a:tr>
            </a:tbl>
          </a:graphicData>
        </a:graphic>
      </p:graphicFrame>
      <p:graphicFrame>
        <p:nvGraphicFramePr>
          <p:cNvPr id="30" name="Table 30">
            <a:extLst>
              <a:ext uri="{FF2B5EF4-FFF2-40B4-BE49-F238E27FC236}">
                <a16:creationId xmlns:a16="http://schemas.microsoft.com/office/drawing/2014/main" id="{A726F60D-1D93-1A40-5669-DF5E282F037E}"/>
              </a:ext>
            </a:extLst>
          </p:cNvPr>
          <p:cNvGraphicFramePr>
            <a:graphicFrameLocks noGrp="1"/>
          </p:cNvGraphicFramePr>
          <p:nvPr>
            <p:extLst>
              <p:ext uri="{D42A27DB-BD31-4B8C-83A1-F6EECF244321}">
                <p14:modId xmlns:p14="http://schemas.microsoft.com/office/powerpoint/2010/main" val="748956113"/>
              </p:ext>
            </p:extLst>
          </p:nvPr>
        </p:nvGraphicFramePr>
        <p:xfrm>
          <a:off x="8816282" y="210601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3" name="Table 30">
            <a:extLst>
              <a:ext uri="{FF2B5EF4-FFF2-40B4-BE49-F238E27FC236}">
                <a16:creationId xmlns:a16="http://schemas.microsoft.com/office/drawing/2014/main" id="{3DBF1366-85AA-4C3C-B357-0CED43A41AF1}"/>
              </a:ext>
            </a:extLst>
          </p:cNvPr>
          <p:cNvGraphicFramePr>
            <a:graphicFrameLocks noGrp="1"/>
          </p:cNvGraphicFramePr>
          <p:nvPr>
            <p:extLst>
              <p:ext uri="{D42A27DB-BD31-4B8C-83A1-F6EECF244321}">
                <p14:modId xmlns:p14="http://schemas.microsoft.com/office/powerpoint/2010/main" val="2910860854"/>
              </p:ext>
            </p:extLst>
          </p:nvPr>
        </p:nvGraphicFramePr>
        <p:xfrm>
          <a:off x="8821196" y="255338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4" name="Table 30">
            <a:extLst>
              <a:ext uri="{FF2B5EF4-FFF2-40B4-BE49-F238E27FC236}">
                <a16:creationId xmlns:a16="http://schemas.microsoft.com/office/drawing/2014/main" id="{DA44BFC6-588B-4548-1BB4-001016B18210}"/>
              </a:ext>
            </a:extLst>
          </p:cNvPr>
          <p:cNvGraphicFramePr>
            <a:graphicFrameLocks noGrp="1"/>
          </p:cNvGraphicFramePr>
          <p:nvPr>
            <p:extLst>
              <p:ext uri="{D42A27DB-BD31-4B8C-83A1-F6EECF244321}">
                <p14:modId xmlns:p14="http://schemas.microsoft.com/office/powerpoint/2010/main" val="3941465085"/>
              </p:ext>
            </p:extLst>
          </p:nvPr>
        </p:nvGraphicFramePr>
        <p:xfrm>
          <a:off x="8816278" y="3000755"/>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5" name="Table 30">
            <a:extLst>
              <a:ext uri="{FF2B5EF4-FFF2-40B4-BE49-F238E27FC236}">
                <a16:creationId xmlns:a16="http://schemas.microsoft.com/office/drawing/2014/main" id="{7C4DA816-93AD-C44C-AE3D-2DB61D7C5726}"/>
              </a:ext>
            </a:extLst>
          </p:cNvPr>
          <p:cNvGraphicFramePr>
            <a:graphicFrameLocks noGrp="1"/>
          </p:cNvGraphicFramePr>
          <p:nvPr>
            <p:extLst>
              <p:ext uri="{D42A27DB-BD31-4B8C-83A1-F6EECF244321}">
                <p14:modId xmlns:p14="http://schemas.microsoft.com/office/powerpoint/2010/main" val="2417006474"/>
              </p:ext>
            </p:extLst>
          </p:nvPr>
        </p:nvGraphicFramePr>
        <p:xfrm>
          <a:off x="8821193" y="343829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6" name="Table 30">
            <a:extLst>
              <a:ext uri="{FF2B5EF4-FFF2-40B4-BE49-F238E27FC236}">
                <a16:creationId xmlns:a16="http://schemas.microsoft.com/office/drawing/2014/main" id="{6CCFE23D-A440-DEF4-B4CF-33E0F95F439A}"/>
              </a:ext>
            </a:extLst>
          </p:cNvPr>
          <p:cNvGraphicFramePr>
            <a:graphicFrameLocks noGrp="1"/>
          </p:cNvGraphicFramePr>
          <p:nvPr>
            <p:extLst>
              <p:ext uri="{D42A27DB-BD31-4B8C-83A1-F6EECF244321}">
                <p14:modId xmlns:p14="http://schemas.microsoft.com/office/powerpoint/2010/main" val="1785006908"/>
              </p:ext>
            </p:extLst>
          </p:nvPr>
        </p:nvGraphicFramePr>
        <p:xfrm>
          <a:off x="8806443" y="3875826"/>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7" name="Table 30">
            <a:extLst>
              <a:ext uri="{FF2B5EF4-FFF2-40B4-BE49-F238E27FC236}">
                <a16:creationId xmlns:a16="http://schemas.microsoft.com/office/drawing/2014/main" id="{1487CF56-F6CD-3579-718F-97AEE72B9D5F}"/>
              </a:ext>
            </a:extLst>
          </p:cNvPr>
          <p:cNvGraphicFramePr>
            <a:graphicFrameLocks noGrp="1"/>
          </p:cNvGraphicFramePr>
          <p:nvPr>
            <p:extLst>
              <p:ext uri="{D42A27DB-BD31-4B8C-83A1-F6EECF244321}">
                <p14:modId xmlns:p14="http://schemas.microsoft.com/office/powerpoint/2010/main" val="3131943624"/>
              </p:ext>
            </p:extLst>
          </p:nvPr>
        </p:nvGraphicFramePr>
        <p:xfrm>
          <a:off x="8801527" y="430353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8" name="Table 30">
            <a:extLst>
              <a:ext uri="{FF2B5EF4-FFF2-40B4-BE49-F238E27FC236}">
                <a16:creationId xmlns:a16="http://schemas.microsoft.com/office/drawing/2014/main" id="{FBC7D5DF-1841-B2EC-F43F-6CBA05C2D630}"/>
              </a:ext>
            </a:extLst>
          </p:cNvPr>
          <p:cNvGraphicFramePr>
            <a:graphicFrameLocks noGrp="1"/>
          </p:cNvGraphicFramePr>
          <p:nvPr>
            <p:extLst>
              <p:ext uri="{D42A27DB-BD31-4B8C-83A1-F6EECF244321}">
                <p14:modId xmlns:p14="http://schemas.microsoft.com/office/powerpoint/2010/main" val="821127500"/>
              </p:ext>
            </p:extLst>
          </p:nvPr>
        </p:nvGraphicFramePr>
        <p:xfrm>
          <a:off x="10109227" y="2101100"/>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graphicFrame>
        <p:nvGraphicFramePr>
          <p:cNvPr id="39" name="Table 30">
            <a:extLst>
              <a:ext uri="{FF2B5EF4-FFF2-40B4-BE49-F238E27FC236}">
                <a16:creationId xmlns:a16="http://schemas.microsoft.com/office/drawing/2014/main" id="{77001A4A-06BF-C333-CA7F-A147F42DD829}"/>
              </a:ext>
            </a:extLst>
          </p:cNvPr>
          <p:cNvGraphicFramePr>
            <a:graphicFrameLocks noGrp="1"/>
          </p:cNvGraphicFramePr>
          <p:nvPr>
            <p:extLst>
              <p:ext uri="{D42A27DB-BD31-4B8C-83A1-F6EECF244321}">
                <p14:modId xmlns:p14="http://schemas.microsoft.com/office/powerpoint/2010/main" val="592499041"/>
              </p:ext>
            </p:extLst>
          </p:nvPr>
        </p:nvGraphicFramePr>
        <p:xfrm>
          <a:off x="10114141" y="2981087"/>
          <a:ext cx="789858" cy="365760"/>
        </p:xfrm>
        <a:graphic>
          <a:graphicData uri="http://schemas.openxmlformats.org/drawingml/2006/table">
            <a:tbl>
              <a:tblPr firstRow="1" bandRow="1">
                <a:tableStyleId>{5C22544A-7EE6-4342-B048-85BDC9FD1C3A}</a:tableStyleId>
              </a:tblPr>
              <a:tblGrid>
                <a:gridCol w="394929">
                  <a:extLst>
                    <a:ext uri="{9D8B030D-6E8A-4147-A177-3AD203B41FA5}">
                      <a16:colId xmlns:a16="http://schemas.microsoft.com/office/drawing/2014/main" val="678590627"/>
                    </a:ext>
                  </a:extLst>
                </a:gridCol>
                <a:gridCol w="394929">
                  <a:extLst>
                    <a:ext uri="{9D8B030D-6E8A-4147-A177-3AD203B41FA5}">
                      <a16:colId xmlns:a16="http://schemas.microsoft.com/office/drawing/2014/main" val="3408986532"/>
                    </a:ext>
                  </a:extLst>
                </a:gridCol>
              </a:tblGrid>
              <a:tr h="283224">
                <a:tc>
                  <a:txBody>
                    <a:bodyPr/>
                    <a:lstStyle/>
                    <a:p>
                      <a:r>
                        <a:rPr lang="en-IN"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90337844"/>
                  </a:ext>
                </a:extLst>
              </a:tr>
            </a:tbl>
          </a:graphicData>
        </a:graphic>
      </p:graphicFrame>
      <p:cxnSp>
        <p:nvCxnSpPr>
          <p:cNvPr id="41" name="Straight Arrow Connector 40">
            <a:extLst>
              <a:ext uri="{FF2B5EF4-FFF2-40B4-BE49-F238E27FC236}">
                <a16:creationId xmlns:a16="http://schemas.microsoft.com/office/drawing/2014/main" id="{DC8CE2DA-1EEE-DCEC-CB49-1B342B4791B7}"/>
              </a:ext>
            </a:extLst>
          </p:cNvPr>
          <p:cNvCxnSpPr>
            <a:endCxn id="30" idx="1"/>
          </p:cNvCxnSpPr>
          <p:nvPr/>
        </p:nvCxnSpPr>
        <p:spPr>
          <a:xfrm flipV="1">
            <a:off x="8500007" y="2288896"/>
            <a:ext cx="316275" cy="3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0F899A-293C-BF5F-A7D9-44A3F4F79AF7}"/>
              </a:ext>
            </a:extLst>
          </p:cNvPr>
          <p:cNvCxnSpPr>
            <a:endCxn id="33" idx="1"/>
          </p:cNvCxnSpPr>
          <p:nvPr/>
        </p:nvCxnSpPr>
        <p:spPr>
          <a:xfrm flipV="1">
            <a:off x="8500007" y="2736265"/>
            <a:ext cx="321189" cy="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CB8DFD6-C8E6-304F-D955-1D850DFBF88E}"/>
              </a:ext>
            </a:extLst>
          </p:cNvPr>
          <p:cNvCxnSpPr>
            <a:endCxn id="34" idx="1"/>
          </p:cNvCxnSpPr>
          <p:nvPr/>
        </p:nvCxnSpPr>
        <p:spPr>
          <a:xfrm flipV="1">
            <a:off x="8500007" y="3183635"/>
            <a:ext cx="316271"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5D4936-73D0-0970-F970-8D6F71D2BC3E}"/>
              </a:ext>
            </a:extLst>
          </p:cNvPr>
          <p:cNvCxnSpPr>
            <a:endCxn id="35" idx="1"/>
          </p:cNvCxnSpPr>
          <p:nvPr/>
        </p:nvCxnSpPr>
        <p:spPr>
          <a:xfrm flipV="1">
            <a:off x="8495089" y="3621170"/>
            <a:ext cx="326104"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A5F792A-CB45-BF1A-A7C7-03F6BF03DD5B}"/>
              </a:ext>
            </a:extLst>
          </p:cNvPr>
          <p:cNvCxnSpPr>
            <a:endCxn id="36" idx="1"/>
          </p:cNvCxnSpPr>
          <p:nvPr/>
        </p:nvCxnSpPr>
        <p:spPr>
          <a:xfrm>
            <a:off x="8500004" y="4053708"/>
            <a:ext cx="306439" cy="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23B87F4-677A-6FBE-8F0D-671C5D0CCC7E}"/>
              </a:ext>
            </a:extLst>
          </p:cNvPr>
          <p:cNvCxnSpPr>
            <a:endCxn id="37" idx="1"/>
          </p:cNvCxnSpPr>
          <p:nvPr/>
        </p:nvCxnSpPr>
        <p:spPr>
          <a:xfrm flipV="1">
            <a:off x="8495089" y="4486410"/>
            <a:ext cx="306438"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1421DA-4B3F-E00E-B724-CA520C126A0F}"/>
              </a:ext>
            </a:extLst>
          </p:cNvPr>
          <p:cNvCxnSpPr>
            <a:endCxn id="38" idx="1"/>
          </p:cNvCxnSpPr>
          <p:nvPr/>
        </p:nvCxnSpPr>
        <p:spPr>
          <a:xfrm flipV="1">
            <a:off x="9591385" y="2283980"/>
            <a:ext cx="517842" cy="4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039F92-7D62-29ED-14CE-6099C2AE016D}"/>
              </a:ext>
            </a:extLst>
          </p:cNvPr>
          <p:cNvCxnSpPr>
            <a:endCxn id="39" idx="1"/>
          </p:cNvCxnSpPr>
          <p:nvPr/>
        </p:nvCxnSpPr>
        <p:spPr>
          <a:xfrm flipV="1">
            <a:off x="9606136" y="3163967"/>
            <a:ext cx="508005" cy="1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4BB6AB-CF85-B252-549F-CCC141CEDE81}"/>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56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500F-E0B3-BA57-9582-3D818518B256}"/>
              </a:ext>
            </a:extLst>
          </p:cNvPr>
          <p:cNvSpPr>
            <a:spLocks noGrp="1"/>
          </p:cNvSpPr>
          <p:nvPr>
            <p:ph type="title"/>
          </p:nvPr>
        </p:nvSpPr>
        <p:spPr/>
        <p:txBody>
          <a:bodyPr/>
          <a:lstStyle/>
          <a:p>
            <a:r>
              <a:rPr lang="en-IN" dirty="0"/>
              <a:t>Adjacency matrix (directed)</a:t>
            </a:r>
          </a:p>
        </p:txBody>
      </p:sp>
      <p:sp>
        <p:nvSpPr>
          <p:cNvPr id="4" name="Oval 3">
            <a:extLst>
              <a:ext uri="{FF2B5EF4-FFF2-40B4-BE49-F238E27FC236}">
                <a16:creationId xmlns:a16="http://schemas.microsoft.com/office/drawing/2014/main" id="{277C62F3-0C69-8478-88F5-FF29E27D3087}"/>
              </a:ext>
            </a:extLst>
          </p:cNvPr>
          <p:cNvSpPr/>
          <p:nvPr/>
        </p:nvSpPr>
        <p:spPr>
          <a:xfrm>
            <a:off x="1553497" y="230074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Oval 4">
            <a:extLst>
              <a:ext uri="{FF2B5EF4-FFF2-40B4-BE49-F238E27FC236}">
                <a16:creationId xmlns:a16="http://schemas.microsoft.com/office/drawing/2014/main" id="{92830D03-1193-E3C7-CD00-1BEBD656860D}"/>
              </a:ext>
            </a:extLst>
          </p:cNvPr>
          <p:cNvSpPr/>
          <p:nvPr/>
        </p:nvSpPr>
        <p:spPr>
          <a:xfrm>
            <a:off x="3534700" y="2325327"/>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6" name="Oval 5">
            <a:extLst>
              <a:ext uri="{FF2B5EF4-FFF2-40B4-BE49-F238E27FC236}">
                <a16:creationId xmlns:a16="http://schemas.microsoft.com/office/drawing/2014/main" id="{EE3D7A0F-3781-A892-7B32-ED768A5BA4CA}"/>
              </a:ext>
            </a:extLst>
          </p:cNvPr>
          <p:cNvSpPr/>
          <p:nvPr/>
        </p:nvSpPr>
        <p:spPr>
          <a:xfrm>
            <a:off x="1553496" y="391323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 name="Oval 6">
            <a:extLst>
              <a:ext uri="{FF2B5EF4-FFF2-40B4-BE49-F238E27FC236}">
                <a16:creationId xmlns:a16="http://schemas.microsoft.com/office/drawing/2014/main" id="{874A9460-AF7F-E154-99D4-49BB3F42439C}"/>
              </a:ext>
            </a:extLst>
          </p:cNvPr>
          <p:cNvSpPr/>
          <p:nvPr/>
        </p:nvSpPr>
        <p:spPr>
          <a:xfrm>
            <a:off x="3524868" y="3937818"/>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8" name="Oval 7">
            <a:extLst>
              <a:ext uri="{FF2B5EF4-FFF2-40B4-BE49-F238E27FC236}">
                <a16:creationId xmlns:a16="http://schemas.microsoft.com/office/drawing/2014/main" id="{087DFD0F-DF4B-FE35-BCA6-EC82DBDB137A}"/>
              </a:ext>
            </a:extLst>
          </p:cNvPr>
          <p:cNvSpPr/>
          <p:nvPr/>
        </p:nvSpPr>
        <p:spPr>
          <a:xfrm>
            <a:off x="5525736" y="2320409"/>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5C94ECC2-98B5-B3CF-8C29-5CA28DC16D2C}"/>
              </a:ext>
            </a:extLst>
          </p:cNvPr>
          <p:cNvSpPr/>
          <p:nvPr/>
        </p:nvSpPr>
        <p:spPr>
          <a:xfrm>
            <a:off x="5530652" y="3967315"/>
            <a:ext cx="658761" cy="589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cxnSp>
        <p:nvCxnSpPr>
          <p:cNvPr id="11" name="Straight Arrow Connector 10">
            <a:extLst>
              <a:ext uri="{FF2B5EF4-FFF2-40B4-BE49-F238E27FC236}">
                <a16:creationId xmlns:a16="http://schemas.microsoft.com/office/drawing/2014/main" id="{D480D8D5-355E-7B22-C3A5-49A1F0536E49}"/>
              </a:ext>
            </a:extLst>
          </p:cNvPr>
          <p:cNvCxnSpPr>
            <a:stCxn id="4" idx="6"/>
            <a:endCxn id="5" idx="2"/>
          </p:cNvCxnSpPr>
          <p:nvPr/>
        </p:nvCxnSpPr>
        <p:spPr>
          <a:xfrm>
            <a:off x="2212258" y="2595716"/>
            <a:ext cx="1322442" cy="2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A6976-667E-7CE5-E68D-B08324F71807}"/>
              </a:ext>
            </a:extLst>
          </p:cNvPr>
          <p:cNvCxnSpPr>
            <a:stCxn id="4" idx="4"/>
            <a:endCxn id="6" idx="0"/>
          </p:cNvCxnSpPr>
          <p:nvPr/>
        </p:nvCxnSpPr>
        <p:spPr>
          <a:xfrm flipH="1">
            <a:off x="1882877" y="2890684"/>
            <a:ext cx="1" cy="10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7AD01-CB4C-AB3F-22B1-C298FC027365}"/>
              </a:ext>
            </a:extLst>
          </p:cNvPr>
          <p:cNvCxnSpPr>
            <a:stCxn id="6" idx="7"/>
            <a:endCxn id="5" idx="3"/>
          </p:cNvCxnSpPr>
          <p:nvPr/>
        </p:nvCxnSpPr>
        <p:spPr>
          <a:xfrm flipV="1">
            <a:off x="2115784" y="2828869"/>
            <a:ext cx="1515389" cy="117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CE9A0-CDA4-905E-08EA-2A37BA17C496}"/>
              </a:ext>
            </a:extLst>
          </p:cNvPr>
          <p:cNvCxnSpPr>
            <a:stCxn id="7" idx="2"/>
            <a:endCxn id="6" idx="6"/>
          </p:cNvCxnSpPr>
          <p:nvPr/>
        </p:nvCxnSpPr>
        <p:spPr>
          <a:xfrm flipH="1" flipV="1">
            <a:off x="2212257" y="4208206"/>
            <a:ext cx="1312611" cy="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632625C-47B4-E0C4-F49C-623DB00BC523}"/>
              </a:ext>
            </a:extLst>
          </p:cNvPr>
          <p:cNvCxnSpPr>
            <a:stCxn id="5" idx="4"/>
            <a:endCxn id="7" idx="0"/>
          </p:cNvCxnSpPr>
          <p:nvPr/>
        </p:nvCxnSpPr>
        <p:spPr>
          <a:xfrm flipH="1">
            <a:off x="3854249" y="2915263"/>
            <a:ext cx="9832" cy="102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A57CFF-9372-13CB-4CF1-D65AE58DF1A1}"/>
              </a:ext>
            </a:extLst>
          </p:cNvPr>
          <p:cNvCxnSpPr>
            <a:stCxn id="8" idx="3"/>
            <a:endCxn id="7" idx="7"/>
          </p:cNvCxnSpPr>
          <p:nvPr/>
        </p:nvCxnSpPr>
        <p:spPr>
          <a:xfrm flipH="1">
            <a:off x="4087156" y="2823951"/>
            <a:ext cx="1535053" cy="120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BF157-7E48-89D8-3195-4F126BBA7898}"/>
              </a:ext>
            </a:extLst>
          </p:cNvPr>
          <p:cNvCxnSpPr>
            <a:stCxn id="8" idx="4"/>
            <a:endCxn id="9" idx="0"/>
          </p:cNvCxnSpPr>
          <p:nvPr/>
        </p:nvCxnSpPr>
        <p:spPr>
          <a:xfrm>
            <a:off x="5855117" y="2910345"/>
            <a:ext cx="4916" cy="1056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55E0F2A8-3887-D4B5-4F35-DF21CD4A84E6}"/>
              </a:ext>
            </a:extLst>
          </p:cNvPr>
          <p:cNvGraphicFramePr>
            <a:graphicFrameLocks noGrp="1"/>
          </p:cNvGraphicFramePr>
          <p:nvPr>
            <p:extLst>
              <p:ext uri="{D42A27DB-BD31-4B8C-83A1-F6EECF244321}">
                <p14:modId xmlns:p14="http://schemas.microsoft.com/office/powerpoint/2010/main" val="2656842555"/>
              </p:ext>
            </p:extLst>
          </p:nvPr>
        </p:nvGraphicFramePr>
        <p:xfrm>
          <a:off x="7587244" y="2312494"/>
          <a:ext cx="3493735" cy="2595880"/>
        </p:xfrm>
        <a:graphic>
          <a:graphicData uri="http://schemas.openxmlformats.org/drawingml/2006/table">
            <a:tbl>
              <a:tblPr bandRow="1">
                <a:tableStyleId>{5C22544A-7EE6-4342-B048-85BDC9FD1C3A}</a:tableStyleId>
              </a:tblPr>
              <a:tblGrid>
                <a:gridCol w="499105">
                  <a:extLst>
                    <a:ext uri="{9D8B030D-6E8A-4147-A177-3AD203B41FA5}">
                      <a16:colId xmlns:a16="http://schemas.microsoft.com/office/drawing/2014/main" val="3536054555"/>
                    </a:ext>
                  </a:extLst>
                </a:gridCol>
                <a:gridCol w="499105">
                  <a:extLst>
                    <a:ext uri="{9D8B030D-6E8A-4147-A177-3AD203B41FA5}">
                      <a16:colId xmlns:a16="http://schemas.microsoft.com/office/drawing/2014/main" val="574647731"/>
                    </a:ext>
                  </a:extLst>
                </a:gridCol>
                <a:gridCol w="499105">
                  <a:extLst>
                    <a:ext uri="{9D8B030D-6E8A-4147-A177-3AD203B41FA5}">
                      <a16:colId xmlns:a16="http://schemas.microsoft.com/office/drawing/2014/main" val="1225635510"/>
                    </a:ext>
                  </a:extLst>
                </a:gridCol>
                <a:gridCol w="499105">
                  <a:extLst>
                    <a:ext uri="{9D8B030D-6E8A-4147-A177-3AD203B41FA5}">
                      <a16:colId xmlns:a16="http://schemas.microsoft.com/office/drawing/2014/main" val="3315333440"/>
                    </a:ext>
                  </a:extLst>
                </a:gridCol>
                <a:gridCol w="499105">
                  <a:extLst>
                    <a:ext uri="{9D8B030D-6E8A-4147-A177-3AD203B41FA5}">
                      <a16:colId xmlns:a16="http://schemas.microsoft.com/office/drawing/2014/main" val="100172963"/>
                    </a:ext>
                  </a:extLst>
                </a:gridCol>
                <a:gridCol w="499105">
                  <a:extLst>
                    <a:ext uri="{9D8B030D-6E8A-4147-A177-3AD203B41FA5}">
                      <a16:colId xmlns:a16="http://schemas.microsoft.com/office/drawing/2014/main" val="3971803282"/>
                    </a:ext>
                  </a:extLst>
                </a:gridCol>
                <a:gridCol w="499105">
                  <a:extLst>
                    <a:ext uri="{9D8B030D-6E8A-4147-A177-3AD203B41FA5}">
                      <a16:colId xmlns:a16="http://schemas.microsoft.com/office/drawing/2014/main" val="1740248413"/>
                    </a:ext>
                  </a:extLst>
                </a:gridCol>
              </a:tblGrid>
              <a:tr h="370840">
                <a:tc>
                  <a:txBody>
                    <a:bodyPr/>
                    <a:lstStyle/>
                    <a:p>
                      <a:pPr algn="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533980"/>
                  </a:ext>
                </a:extLst>
              </a:tr>
              <a:tr h="370840">
                <a:tc>
                  <a:txBody>
                    <a:bodyPr/>
                    <a:lstStyle/>
                    <a:p>
                      <a:pPr algn="r"/>
                      <a:r>
                        <a:rPr lang="en-IN" dirty="0"/>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91007642"/>
                  </a:ext>
                </a:extLst>
              </a:tr>
              <a:tr h="370840">
                <a:tc>
                  <a:txBody>
                    <a:bodyPr/>
                    <a:lstStyle/>
                    <a:p>
                      <a:pPr algn="r"/>
                      <a:r>
                        <a:rPr lang="en-IN" dirty="0"/>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41422398"/>
                  </a:ext>
                </a:extLst>
              </a:tr>
              <a:tr h="370840">
                <a:tc>
                  <a:txBody>
                    <a:bodyPr/>
                    <a:lstStyle/>
                    <a:p>
                      <a:pPr algn="r"/>
                      <a:r>
                        <a:rPr lang="en-IN" dirty="0"/>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136879013"/>
                  </a:ext>
                </a:extLst>
              </a:tr>
              <a:tr h="370840">
                <a:tc>
                  <a:txBody>
                    <a:bodyPr/>
                    <a:lstStyle/>
                    <a:p>
                      <a:pPr algn="r"/>
                      <a:r>
                        <a:rPr lang="en-IN" dirty="0"/>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79850715"/>
                  </a:ext>
                </a:extLst>
              </a:tr>
              <a:tr h="370840">
                <a:tc>
                  <a:txBody>
                    <a:bodyPr/>
                    <a:lstStyle/>
                    <a:p>
                      <a:pPr algn="r"/>
                      <a:r>
                        <a:rPr lang="en-IN" dirty="0"/>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24177533"/>
                  </a:ext>
                </a:extLst>
              </a:tr>
              <a:tr h="370840">
                <a:tc>
                  <a:txBody>
                    <a:bodyPr/>
                    <a:lstStyle/>
                    <a:p>
                      <a:pPr algn="r"/>
                      <a:r>
                        <a:rPr lang="en-IN" dirty="0"/>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18403284"/>
                  </a:ext>
                </a:extLst>
              </a:tr>
            </a:tbl>
          </a:graphicData>
        </a:graphic>
      </p:graphicFrame>
      <p:cxnSp>
        <p:nvCxnSpPr>
          <p:cNvPr id="12" name="Straight Arrow Connector 11">
            <a:extLst>
              <a:ext uri="{FF2B5EF4-FFF2-40B4-BE49-F238E27FC236}">
                <a16:creationId xmlns:a16="http://schemas.microsoft.com/office/drawing/2014/main" id="{F5D53380-9A4F-283F-E0D7-3EAD4FD7D8AB}"/>
              </a:ext>
            </a:extLst>
          </p:cNvPr>
          <p:cNvCxnSpPr>
            <a:stCxn id="9" idx="2"/>
            <a:endCxn id="7" idx="6"/>
          </p:cNvCxnSpPr>
          <p:nvPr/>
        </p:nvCxnSpPr>
        <p:spPr>
          <a:xfrm flipH="1" flipV="1">
            <a:off x="4183629" y="4232786"/>
            <a:ext cx="1347023" cy="2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B475D62-C1CA-F28B-F89C-D7C0F0BCDAE7}"/>
                  </a:ext>
                </a:extLst>
              </p14:cNvPr>
              <p14:cNvContentPartPr/>
              <p14:nvPr/>
            </p14:nvContentPartPr>
            <p14:xfrm>
              <a:off x="8732160" y="2984400"/>
              <a:ext cx="174960" cy="360360"/>
            </p14:xfrm>
          </p:contentPart>
        </mc:Choice>
        <mc:Fallback xmlns="">
          <p:pic>
            <p:nvPicPr>
              <p:cNvPr id="10" name="Ink 9">
                <a:extLst>
                  <a:ext uri="{FF2B5EF4-FFF2-40B4-BE49-F238E27FC236}">
                    <a16:creationId xmlns:a16="http://schemas.microsoft.com/office/drawing/2014/main" id="{0B475D62-C1CA-F28B-F89C-D7C0F0BCDAE7}"/>
                  </a:ext>
                </a:extLst>
              </p:cNvPr>
              <p:cNvPicPr/>
              <p:nvPr/>
            </p:nvPicPr>
            <p:blipFill>
              <a:blip r:embed="rId3"/>
              <a:stretch>
                <a:fillRect/>
              </a:stretch>
            </p:blipFill>
            <p:spPr>
              <a:xfrm>
                <a:off x="8722800" y="2975040"/>
                <a:ext cx="193680" cy="379080"/>
              </a:xfrm>
              <a:prstGeom prst="rect">
                <a:avLst/>
              </a:prstGeom>
            </p:spPr>
          </p:pic>
        </mc:Fallback>
      </mc:AlternateContent>
    </p:spTree>
    <p:extLst>
      <p:ext uri="{BB962C8B-B14F-4D97-AF65-F5344CB8AC3E}">
        <p14:creationId xmlns:p14="http://schemas.microsoft.com/office/powerpoint/2010/main" val="1300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E276-4695-492F-FFF6-DF60D4630303}"/>
              </a:ext>
            </a:extLst>
          </p:cNvPr>
          <p:cNvSpPr>
            <a:spLocks noGrp="1"/>
          </p:cNvSpPr>
          <p:nvPr>
            <p:ph type="title"/>
          </p:nvPr>
        </p:nvSpPr>
        <p:spPr/>
        <p:txBody>
          <a:bodyPr/>
          <a:lstStyle/>
          <a:p>
            <a:r>
              <a:rPr lang="en-IN" dirty="0"/>
              <a:t>Adjacency matrix vs. adjacency list</a:t>
            </a:r>
          </a:p>
        </p:txBody>
      </p:sp>
      <p:sp>
        <p:nvSpPr>
          <p:cNvPr id="3" name="Content Placeholder 2">
            <a:extLst>
              <a:ext uri="{FF2B5EF4-FFF2-40B4-BE49-F238E27FC236}">
                <a16:creationId xmlns:a16="http://schemas.microsoft.com/office/drawing/2014/main" id="{AAD85F94-632F-88AB-F849-1E54DFE82488}"/>
              </a:ext>
            </a:extLst>
          </p:cNvPr>
          <p:cNvSpPr>
            <a:spLocks noGrp="1"/>
          </p:cNvSpPr>
          <p:nvPr>
            <p:ph sz="half" idx="1"/>
          </p:nvPr>
        </p:nvSpPr>
        <p:spPr/>
        <p:txBody>
          <a:bodyPr>
            <a:normAutofit fontScale="77500" lnSpcReduction="20000"/>
          </a:bodyPr>
          <a:lstStyle/>
          <a:p>
            <a:r>
              <a:rPr lang="en-IN" dirty="0"/>
              <a:t>Checking if there is an edge between two vertices can be done in O(1)</a:t>
            </a:r>
          </a:p>
          <a:p>
            <a:endParaRPr lang="en-IN" dirty="0"/>
          </a:p>
          <a:p>
            <a:endParaRPr lang="en-IN" dirty="0"/>
          </a:p>
          <a:p>
            <a:endParaRPr lang="en-IN" dirty="0"/>
          </a:p>
          <a:p>
            <a:r>
              <a:rPr lang="en-IN" dirty="0"/>
              <a:t>Adjacency-matrix is beneficial for dense graphs in which |E| is close to |V|</a:t>
            </a:r>
            <a:r>
              <a:rPr lang="en-IN" baseline="30000" dirty="0"/>
              <a:t>2</a:t>
            </a:r>
            <a:endParaRPr lang="en-IN" dirty="0"/>
          </a:p>
          <a:p>
            <a:pPr marL="0" indent="0">
              <a:buNone/>
            </a:pPr>
            <a:endParaRPr lang="en-IN" dirty="0"/>
          </a:p>
          <a:p>
            <a:r>
              <a:rPr lang="en-IN" dirty="0"/>
              <a:t>Space requirement is O(|V|</a:t>
            </a:r>
            <a:r>
              <a:rPr lang="en-IN" baseline="30000" dirty="0"/>
              <a:t>2</a:t>
            </a:r>
            <a:r>
              <a:rPr lang="en-IN" dirty="0"/>
              <a:t>)</a:t>
            </a:r>
          </a:p>
          <a:p>
            <a:endParaRPr lang="en-IN" dirty="0"/>
          </a:p>
          <a:p>
            <a:r>
              <a:rPr lang="en-IN" dirty="0"/>
              <a:t>Iterating all outgoing edges from a vertex v requires O(|V|) operations</a:t>
            </a:r>
          </a:p>
        </p:txBody>
      </p:sp>
      <p:sp>
        <p:nvSpPr>
          <p:cNvPr id="4" name="Content Placeholder 3">
            <a:extLst>
              <a:ext uri="{FF2B5EF4-FFF2-40B4-BE49-F238E27FC236}">
                <a16:creationId xmlns:a16="http://schemas.microsoft.com/office/drawing/2014/main" id="{589AA571-4C03-6CC4-706B-54D22C98A53F}"/>
              </a:ext>
            </a:extLst>
          </p:cNvPr>
          <p:cNvSpPr>
            <a:spLocks noGrp="1"/>
          </p:cNvSpPr>
          <p:nvPr>
            <p:ph sz="half" idx="2"/>
          </p:nvPr>
        </p:nvSpPr>
        <p:spPr/>
        <p:txBody>
          <a:bodyPr>
            <a:normAutofit fontScale="77500" lnSpcReduction="20000"/>
          </a:bodyPr>
          <a:lstStyle/>
          <a:p>
            <a:r>
              <a:rPr lang="en-IN" dirty="0"/>
              <a:t>Checking if there is an edge between two vertices u, v can be done in O(</a:t>
            </a:r>
            <a:r>
              <a:rPr lang="en-IN" dirty="0" err="1"/>
              <a:t>out_degree</a:t>
            </a:r>
            <a:r>
              <a:rPr lang="en-IN" dirty="0"/>
              <a:t>(u)+</a:t>
            </a:r>
            <a:r>
              <a:rPr lang="en-IN" dirty="0" err="1"/>
              <a:t>out_degree</a:t>
            </a:r>
            <a:r>
              <a:rPr lang="en-IN" dirty="0"/>
              <a:t>(v)), in a directed graph and min(degree(u), degree(v)) in an undirected graph</a:t>
            </a:r>
          </a:p>
          <a:p>
            <a:pPr marL="0" indent="0">
              <a:buNone/>
            </a:pPr>
            <a:r>
              <a:rPr lang="en-IN" dirty="0"/>
              <a:t> </a:t>
            </a:r>
          </a:p>
          <a:p>
            <a:r>
              <a:rPr lang="en-IN" dirty="0"/>
              <a:t>Adjacency-list is beneficial for sparse graphs in which the |E| is much less than |V|</a:t>
            </a:r>
            <a:r>
              <a:rPr lang="en-IN" baseline="30000" dirty="0"/>
              <a:t>2</a:t>
            </a:r>
            <a:endParaRPr lang="en-IN" dirty="0"/>
          </a:p>
          <a:p>
            <a:endParaRPr lang="en-IN" dirty="0"/>
          </a:p>
          <a:p>
            <a:r>
              <a:rPr lang="en-IN" dirty="0"/>
              <a:t>Space requirement is O(|V|+|E|)</a:t>
            </a:r>
          </a:p>
          <a:p>
            <a:endParaRPr lang="en-IN" dirty="0"/>
          </a:p>
          <a:p>
            <a:r>
              <a:rPr lang="en-IN" dirty="0"/>
              <a:t>Iterating all outgoing edges from a vertex v requires O(degree(v)) operations</a:t>
            </a:r>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86534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A7BF-C5C7-5C88-A5D3-6AEA239C8A6F}"/>
              </a:ext>
            </a:extLst>
          </p:cNvPr>
          <p:cNvSpPr>
            <a:spLocks noGrp="1"/>
          </p:cNvSpPr>
          <p:nvPr>
            <p:ph type="title"/>
          </p:nvPr>
        </p:nvSpPr>
        <p:spPr/>
        <p:txBody>
          <a:bodyPr/>
          <a:lstStyle/>
          <a:p>
            <a:r>
              <a:rPr lang="en-IN" dirty="0"/>
              <a:t>Shortest path</a:t>
            </a:r>
          </a:p>
        </p:txBody>
      </p:sp>
      <p:sp>
        <p:nvSpPr>
          <p:cNvPr id="3" name="Text Placeholder 2">
            <a:extLst>
              <a:ext uri="{FF2B5EF4-FFF2-40B4-BE49-F238E27FC236}">
                <a16:creationId xmlns:a16="http://schemas.microsoft.com/office/drawing/2014/main" id="{0995B466-966B-E22F-2343-1185030AE98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0465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4477</TotalTime>
  <Words>3711</Words>
  <Application>Microsoft Office PowerPoint</Application>
  <PresentationFormat>Widescreen</PresentationFormat>
  <Paragraphs>1044</Paragraphs>
  <Slides>59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Consolas</vt:lpstr>
      <vt:lpstr>Office Theme</vt:lpstr>
      <vt:lpstr>PowerPoint Presentation</vt:lpstr>
      <vt:lpstr>Today’s topics</vt:lpstr>
      <vt:lpstr>References</vt:lpstr>
      <vt:lpstr>Adjacency list (undirected)</vt:lpstr>
      <vt:lpstr>Adjacency matrix (undirected)</vt:lpstr>
      <vt:lpstr>Adjacency list (directed)</vt:lpstr>
      <vt:lpstr>Adjacency matrix (directed)</vt:lpstr>
      <vt:lpstr>Adjacency matrix vs. adjacency list</vt:lpstr>
      <vt:lpstr>Shortest path</vt:lpstr>
      <vt:lpstr>Distance</vt:lpstr>
      <vt:lpstr>Distance</vt:lpstr>
      <vt:lpstr>Distance</vt:lpstr>
      <vt:lpstr>Distance</vt:lpstr>
      <vt:lpstr>Breadth-first search (BFS)</vt:lpstr>
      <vt:lpstr>Breadth-first search (BFS)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BFS</vt:lpstr>
      <vt:lpstr>Finding all connected components</vt:lpstr>
      <vt:lpstr>Finding connected components</vt:lpstr>
      <vt:lpstr>Finding connected components</vt:lpstr>
      <vt:lpstr>BFS</vt:lpstr>
      <vt:lpstr>Finding cycles</vt:lpstr>
      <vt:lpstr>Finding cycle</vt:lpstr>
      <vt:lpstr>BFS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73</cp:revision>
  <dcterms:created xsi:type="dcterms:W3CDTF">2022-06-21T05:57:33Z</dcterms:created>
  <dcterms:modified xsi:type="dcterms:W3CDTF">2023-05-12T09:11:39Z</dcterms:modified>
</cp:coreProperties>
</file>