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ink/ink5.xml" ContentType="application/inkml+xml"/>
  <Override PartName="/ppt/notesSlides/notesSlide19.xml" ContentType="application/vnd.openxmlformats-officedocument.presentationml.notesSlide+xml"/>
  <Override PartName="/ppt/ink/ink6.xml" ContentType="application/inkml+xml"/>
  <Override PartName="/ppt/notesSlides/notesSlide20.xml" ContentType="application/vnd.openxmlformats-officedocument.presentationml.notesSlide+xml"/>
  <Override PartName="/ppt/ink/ink7.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8.xml" ContentType="application/inkml+xml"/>
  <Override PartName="/ppt/ink/ink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14" r:id="rId3"/>
    <p:sldId id="413" r:id="rId4"/>
    <p:sldId id="540" r:id="rId5"/>
    <p:sldId id="542" r:id="rId6"/>
    <p:sldId id="559" r:id="rId7"/>
    <p:sldId id="439" r:id="rId8"/>
    <p:sldId id="548" r:id="rId9"/>
    <p:sldId id="547" r:id="rId10"/>
    <p:sldId id="549" r:id="rId11"/>
    <p:sldId id="663" r:id="rId12"/>
    <p:sldId id="571" r:id="rId13"/>
    <p:sldId id="572" r:id="rId14"/>
    <p:sldId id="573" r:id="rId15"/>
    <p:sldId id="574" r:id="rId16"/>
    <p:sldId id="575" r:id="rId17"/>
    <p:sldId id="576" r:id="rId18"/>
    <p:sldId id="577" r:id="rId19"/>
    <p:sldId id="578" r:id="rId20"/>
    <p:sldId id="579" r:id="rId21"/>
    <p:sldId id="580" r:id="rId22"/>
    <p:sldId id="581" r:id="rId23"/>
    <p:sldId id="582" r:id="rId24"/>
    <p:sldId id="583" r:id="rId25"/>
    <p:sldId id="584" r:id="rId26"/>
    <p:sldId id="585" r:id="rId27"/>
    <p:sldId id="588" r:id="rId28"/>
    <p:sldId id="613" r:id="rId29"/>
    <p:sldId id="701" r:id="rId30"/>
    <p:sldId id="700" r:id="rId31"/>
    <p:sldId id="661" r:id="rId32"/>
    <p:sldId id="615" r:id="rId33"/>
    <p:sldId id="589" r:id="rId34"/>
    <p:sldId id="664" r:id="rId35"/>
    <p:sldId id="590" r:id="rId36"/>
    <p:sldId id="617" r:id="rId37"/>
    <p:sldId id="662" r:id="rId38"/>
    <p:sldId id="619" r:id="rId39"/>
    <p:sldId id="620" r:id="rId40"/>
    <p:sldId id="621" r:id="rId41"/>
    <p:sldId id="622" r:id="rId42"/>
    <p:sldId id="623" r:id="rId43"/>
    <p:sldId id="624" r:id="rId44"/>
    <p:sldId id="625" r:id="rId45"/>
    <p:sldId id="626" r:id="rId46"/>
    <p:sldId id="627" r:id="rId47"/>
    <p:sldId id="628" r:id="rId48"/>
    <p:sldId id="629" r:id="rId49"/>
    <p:sldId id="630" r:id="rId50"/>
    <p:sldId id="631" r:id="rId51"/>
    <p:sldId id="632" r:id="rId52"/>
    <p:sldId id="633" r:id="rId53"/>
    <p:sldId id="634" r:id="rId54"/>
    <p:sldId id="635" r:id="rId55"/>
    <p:sldId id="636" r:id="rId56"/>
    <p:sldId id="637" r:id="rId57"/>
    <p:sldId id="638" r:id="rId58"/>
    <p:sldId id="639" r:id="rId59"/>
    <p:sldId id="640" r:id="rId60"/>
    <p:sldId id="641" r:id="rId61"/>
    <p:sldId id="642" r:id="rId62"/>
    <p:sldId id="643" r:id="rId63"/>
    <p:sldId id="644" r:id="rId64"/>
    <p:sldId id="646" r:id="rId65"/>
    <p:sldId id="649" r:id="rId66"/>
    <p:sldId id="647" r:id="rId67"/>
    <p:sldId id="650" r:id="rId68"/>
    <p:sldId id="648" r:id="rId69"/>
    <p:sldId id="651" r:id="rId70"/>
    <p:sldId id="652" r:id="rId71"/>
    <p:sldId id="654" r:id="rId72"/>
    <p:sldId id="653" r:id="rId73"/>
    <p:sldId id="655" r:id="rId74"/>
    <p:sldId id="656" r:id="rId75"/>
    <p:sldId id="657" r:id="rId76"/>
    <p:sldId id="659" r:id="rId77"/>
    <p:sldId id="658" r:id="rId78"/>
    <p:sldId id="660" r:id="rId79"/>
    <p:sldId id="665" r:id="rId80"/>
    <p:sldId id="667" r:id="rId81"/>
    <p:sldId id="668" r:id="rId82"/>
    <p:sldId id="669" r:id="rId83"/>
    <p:sldId id="67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4:01:17.992"/>
    </inkml:context>
    <inkml:brush xml:id="br0">
      <inkml:brushProperty name="width" value="0.05292" units="cm"/>
      <inkml:brushProperty name="height" value="0.05292" units="cm"/>
      <inkml:brushProperty name="color" value="#FF0000"/>
    </inkml:brush>
  </inkml:definitions>
  <inkml:trace contextRef="#ctx0" brushRef="#br0">7520 8818 158 0,'0'0'34'15,"0"0"-7"-15,0 0 14 0,0 0-3 0,0 0-8 0,0 0-5 16,0 0 6-16,0 0 5 0,4-11 6 31,-4 11 1-31,0 0-7 0,0-1 0 16,0-1-6-16,-2 1-5 0,2-1-4 16,0 2-3-16,-2 0-1 0,0 0-3 15,2 0 0-15,-2 0-4 0,0 0-2 0,-2 0 0 16,2 0-2-16,0 2-3 0,0-1-1 15,-2 2-1-15,1 0-1 0,1 5-1 16,0 2 0-16,2 0 0 0,0-1 0 16,0 1 0-16,0-2 0 0,0-1 1 15,0-4-2-15,2-1 1 0,0 1 0 16,1-1 1-16,-1-1-1 0,2 1 1 16,-2-2 0-16,0 0 0 0,6 0 1 15,-2-2 0-15,-2-3 5 0,1 0 4 16,1-1 3-16,-2-4 5 0,-4 4 3 15,0-2-4-15,0 0-3 0,0 2 0 0,-8-2-3 16,-1 0-3-16,1 2-3 0,-6 2-2 16,-1 1 0-16,1 1-2 0,-1 1 1 15,7 1-2-15,0 0 0 0,8 0-2 16,0 0 2-16,0 0-1 0,0 2-1 16,0 0-4-16,0 3-6 0,6 2-5 15,2 3-9-15,7 3-22 0,3 2-26 16,-1 3-39-16,-5-1-114 0</inkml:trace>
  <inkml:trace contextRef="#ctx0" brushRef="#br0" timeOffset="1086.12">15076 8871 207 0,'0'0'37'15,"0"0"-7"-15,0 0 20 0,0 0-4 0,0 0 5 16,0 0-1-16,0 0 2 0,0 0-2 16,-3-11-11-16,1 9-11 0,2 2-7 15,0 0-1-15,0 0-6 0,-2 2-6 16,2 2-3-16,-2 4-3 16,0-1-2-16,2 2 0 0,0 0 0 0,-2 1 0 15,2-2 0 1,0 1 1-16,0-3 0 0,0 0-1 0,2 1 1 0,0 1 0 15,0-2 1-15,0-2-1 16,0-2 1-16,1-1 0 0,-1 0 3 16,0-1 0-16,4 0 2 0,-6 0 5 0,4 0 4 0,0 0 10 15,-4-2-1-15,2-1 1 0,0-1-4 16,-2-2-2-16,-2-1-4 0,0 2-3 16,-2-2-3-16,0 2-6 0,-6 1 0 15,3 0-2-15,3 3 0 0,-2 1-2 16,0 0 0-16,0 2 0 0,4 0-3 15,-1 2-1-15,1 0-3 0,2 2-3 16,0 1-1-16,2 0-4 0,3 1-2 16,3-1-4-16,-2 0-7 0,0 4-12 15,-2 0-21-15,3 1-30 0,-3 1-66 16,0-1-169 0</inkml:trace>
  <inkml:trace contextRef="#ctx0" brushRef="#br0" timeOffset="2680.66">11830 14868 233 0,'0'0'21'0,"0"0"0"16,0 0-10-16,0 0 24 0,0 0 2 16,0 0-3-16,0 0-1 0,0-6-1 15,0 6-2-15,0 0-3 0,0 0-6 0,0 0-4 16,0 0 1-16,0 0 4 0,0 0 0 16,0 0 2-16,0 0 3 15,0 0 1-15,0 0-2 0,0 0-2 0,0 0-2 16,0 0-2-16,0 0-2 15,-2 0-5-15,2 1-3 0,-2-1-1 0,2 0-2 0,0 0-2 16,0 1-3 0,0 1-2-16,0-2 0 0,0 3 0 0,0 0-1 0,2 0 0 15,0 0 1-15,2 1-1 16,0 1 1-16,1 1 0 0,3-4 0 0,-2 3-1 16,-2-2 1-16,2 0 0 0,1 0 0 15,1-2 0-15,-4 0 0 0,0-1 0 16,-4 0 1-16,4 0 0 0,0-3 1 0,-2 0 3 15,0 0 2-15,-2-1 5 0,3-1 1 16,-3-2 0 0,0 0 0-16,0 0-1 0,-3-2-2 0,1 3-1 0,-2 1-2 15,-2 3 0-15,6-1-1 0,-4 3-1 16,0 0 0-16,-2 0-1 0,-1 4-2 16,1 3-1-16,0 0-1 15,2 0 0-15,0 2-3 0,-2 3 2 0,1-1-2 16,-1 1-1-16,4-1-2 0,0-1 0 15,-2 1 2-15,4-2 0 0,0-2 0 0,0 2-1 16,0 0-3-16,0-1-7 0,4 2-10 16,6-2-11-1,5 5-31-15,-3 2-40 0,9 1-62 16,-5-2-249-16</inkml:trace>
  <inkml:trace contextRef="#ctx0" brushRef="#br0" timeOffset="19074.14">10960 6767 139 0,'0'0'143'0,"0"0"-95"16,0 0 13-16,0 0 6 0,0 0-12 15,0 0-7-15,0 0-9 0,0 0-7 16,-35-12-8-16,35 11 0 15,0 1-2-15,0-2-5 0,0 1 0 0,-2 1-2 16,2 0-3-16,0 0-2 0,-2 1 0 16,-3 0 0-16,3 2-6 0,0 0 0 15,-2-1 0-15,0 4-3 0,2-1-1 16,0 2 0 0,2 0-1-16,0 2-1 0,0 0 2 0,4 0 0 0,2-1 1 15,0-2-1-15,5 0 1 0,-1-1-1 0,3-1 1 16,-1-1 0-1,-2-3 2-15,1 0-2 0,1 0 4 0,-4-3 4 0,-2-1 6 16,1-4 10-16,1 0 1 0,-6-2-2 16,2-1 1-1,-4 0-6-15,0-2-4 0,0 0-2 0,-2 1-3 0,-2-2 0 16,-4 4-5 0,-3 2 1-16,3 2-1 0,6 3-5 0,-2 1 0 0,0 0 0 15,0 1 0-15,2 1 0 0,2 0 0 16,0-1-4-16,0 1 1 0,-3 0-2 0,3 2 1 15,0 4 1-15,0-1 0 0,0 1 2 16,0 3 1-16,-2-2 0 16,2 1-1-16,0 0-3 15,0 0-13-15,2 1-10 16,1-1-5-16,5 3-16 0,-6-2-24 16,4 1-33-16,-4 0-28 0,0-6-111 15</inkml:trace>
  <inkml:trace contextRef="#ctx0" brushRef="#br0" timeOffset="20037.66">7483 13221 399 0,'0'0'74'16,"0"0"-24"-16,0 0-6 0,0 0 8 15,0 0-19-15,0 0 4 0,0 0 3 16,-10-16-1-16,6 16-8 0,-1 0-10 16,1 4-8-16,-2 3-2 0,0 2-5 15,-2 2-2-15,-1 2-2 0,5 2 2 16,0-2-1-16,0 2-1 0,2 0-2 16,2 0 0-16,0-3 0 0,0 0-1 15,2 0 1-15,4-5-1 0,-2 1 1 0,0-4-1 16,3-1 1-16,-3-1 0 0,4-2 1 15,-2 0 1-15,-4-2 6 0,2-4 5 16,1 0 6-16,-3-3 7 0,0 1 1 16,-2 0-3-16,-2-2-6 0,-3-2-3 15,-1 0-7-15,-2 1-8 0,-2 2 0 16,1 2 0-16,3 4 0 0,0 0 0 16,0 3 0-16,0 0 0 0,-1 5 0 15,5 5 0-15,0 0 0 0,2 3 0 16,0 2 0-16,0 2 0 15,4-1 0-15,0-1 0 0,1-1 0 0,-1-1-18 16,0-1-9-16,2-2-15 0,-2-2-15 16,0-3-46-16,-2-4-64 0,-2-1-161 15</inkml:trace>
  <inkml:trace contextRef="#ctx0" brushRef="#br0" timeOffset="21479.24">12233 15393 22 0,'0'0'1'16,"0"0"-1"-1,0 0 0-15,0 0 0 0,0 0 0 0,-10-54 0 0,8 51 1 16,0 2-1 0,0 1 4-16,2 0 10 0,-4 2-1 0,-3 1-5 0,5 1-5 15,-2 0-3-15,-2 0-19 0</inkml:trace>
  <inkml:trace contextRef="#ctx0" brushRef="#br0" timeOffset="25932.6">15235 12886 31 0,'0'0'69'0,"0"0"-25"0,0 0-19 16,0 0-2-16,0 0-4 0,0 0-6 15,0 0-3-15,0 0-4 0,24-35-1 16,-24 32 1-16,0 2 7 0,0 0 3 15,0 0 3-15,0 1-2 16,0 0 2-16,0 0-1 0,-2 0 7 0,0-1 5 0,-2 0 12 16,4-2 12-16,-4 0 3 0,2-1-5 15,0 0-10-15,0 2-4 0,0-1-5 16,2 2-10-16,-2 1-5 0,2-2-2 16,0 1 0-1,-2-1-1-15,2 1-1 0,0 0 1 0,0 0-2 0,0 0-1 16,0 0-1-16,-2 1-3 0,2 0 1 15,-2 0-4-15,2 1-1 0,-5 1-2 16,5 0-1-16,-2 1-1 0,2-1-1 16,-2 3 0-16,2 2-3 0,0 1 4 15,0 3-1-15,0-1 0 16,0-1 1-16,2 0 1 0,0-2-1 0,3-1 0 0,-3-1 0 16,0-1 0-16,2-1 0 0,2-3 0 15,0 1 0-15,-2-1 0 0,0 0 2 16,1 0 1-16,-3-4 2 0,0 0 5 15,2-3 5-15,-2-3 6 0,2-2-5 16,-2-1-4-16,-2-2-5 0,0 4 0 16,0-3-1-16,-2 4-1 0,-2 3-1 15,0 0 1-15,2 4-1 0,0 1-4 16,0 2 0-16,-3 0 0 0,3 0 0 0,-2 0 0 16,-2 2 0-16,2 5 0 0,0 4 0 15,2 4 0-15,0 1-3 0,2-1 2 16,0 0 1-16,0-2 0 0,2-3 0 15,2 0 0 1,0-2 0-16,2-3-1 0,-2 1 1 0,0-4 0 16,1 0-1-16,-3 0 1 0,4-2 1 0,-2 2 0 31,4-2 0-31,-4 0 2 0,1-5-3 0,-1-2 0 0,-4-2 0 0,2-2 0 16,-2 0 0-16,0 1 0 0,0 0 0 15,0 1 0-15,-2 0 0 16,-5 1 0-16,1 3 0 0,0 2 0 0,2 2 0 15,-2 1 0 1,4 0 0-16,0 0 0 0,-3 1 0 0,5 4 0 0,-2 2 0 0,2 2-7 16,2 3-59-1,3-1-24-15,1-4-79 0,0-5-135 0</inkml:trace>
  <inkml:trace contextRef="#ctx0" brushRef="#br0" timeOffset="38153.32">19962 6529 170 0,'0'0'38'0,"0"0"-6"15,0 0 22-15,0 0 0 0,0 0-6 16,0 0-2-16,0 0 1 0,0 0-11 16,0 0-5-1,4-25-6-15,-4 25-2 0,0 0 0 0,0 0 1 0,0-1 2 0,0 0-4 16,0-1-2-16,0 2-1 15,0 0-1-15,0 0 0 0,0 0 0 16,0 0-6-16,0 0 0 0,0 0-2 16,-4 2-1-16,4 0-3 0,-2 2-2 15,-2 1-3-15,0 3 0 16,-2 2-1-16,-1 6 0 0,3 0 0 0,0 5 0 16,2-6 0-16,2-1 0 0,0 0 0 0,4-3 0 15,2-1-1-15,1-5 0 0,-1-1 1 16,0-1 0-1,0-3 1-15,0 0 4 0,5 0 7 0,-3-3 8 0,-2-2 4 16,3-4-6 0,-5-2 0-16,4 0-2 0,-4-1-4 15,-4 0 0-15,0-1 0 0,-4 0-2 0,-4-2-2 0,1 2-2 16,-1 3-2-16,0 2-4 0,-2 1 0 16,5 2 0-16,-3 3 0 15,4 1 0-15,2 1 0 0,0 1 0 0,-2 5 0 16,-4 1 0-16,5 5 0 0,-3 2-3 15,2 3 3 1,0 1-1-16,2-3 0 0,2-1 1 16,0-3 0-16,0-1-1 0,0-3 0 0,0-3 1 15,2-1 0-15,-2 0-1 16,2-2 1-16,-2 0 0 0,2-1 0 16,-2 0 1-16,0-2 2 0,4-3 1 15,-2-2-4-15,0-1 0 0,-2-1 0 16,2 1 0-16,-2-1 0 0,0 2 0 15,0 2 0-15,0 4-7 0,3 1-30 0,-3 1-23 16,0 6-49-16,0 1-102 0,-3 2-245 16</inkml:trace>
  <inkml:trace contextRef="#ctx0" brushRef="#br0" timeOffset="39230.64">23230 9489 123 0,'0'0'59'0,"0"0"-3"0,0 0-14 16,0 0 1-16,0 0-7 0,0 0 3 16,0 0 8-16,0 0 10 0,0 0 0 15,7-7-5-15,-7 7-8 0,0 0-3 16,0 0 0-16,0 0-3 0,-3 0-9 16,1 1-8-16,2-1-6 0,-2 2-4 15,2-1-1-15,0-1-3 0,0 1-2 16,0-1-2-16,0 3-1 0,0 0-1 15,0 1 0-15,0 5 0 0,2-1 0 16,3 2 0-16,-1 1 1 0,4-4 1 16,0 0 1-16,-2 0 0 15,5-3 0-15,-3 0 0 0,0-3 2 0,-2 1 2 16,-1-2 2-16,-1 0 2 0,0 0 3 16,-2 0-1-16,0-1 0 0,0-1-3 0,2-2 0 15,-2 0-3-15,0-3-1 0,-2-1-4 16,0-1-3-16,0-5 0 0,-2 2 0 15,-4 0 0-15,0 2 0 16,-2 4 0-16,-1-1 0 0,3 5 0 0,-4 2 0 16,4 0 0-16,4 0 0 0,-1 2 0 15,1 3 0 1,-2 6 0-16,2 5 0 0,-6 6 0 0,2 4 0 0,0-2 0 16,3 2 0-16,1-5 0 0,2-3 0 15,0-4 0-15,0-4 0 0,0-3 0 16,2-5 0-16,1 0 0 0,-1-2 0 0,0 0 0 15,0 0 0 1,0-1 0-16,2-6 0 0,4-2 0 0,-6-3 0 0,2-4 0 16,3-3 0-16,-7 3 0 15,0 0 0-15,0 1 0 0,-2 7 0 0,-1 0 0 16,1 5 0-16,0 3 0 0,0 0 0 16,2 6-33-16,0 7-40 15,4 5-49-15,-4-1-63 0,0-9-133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17:01.118"/>
    </inkml:context>
    <inkml:brush xml:id="br0">
      <inkml:brushProperty name="width" value="0.05292" units="cm"/>
      <inkml:brushProperty name="height" value="0.05292" units="cm"/>
      <inkml:brushProperty name="color" value="#0070C0"/>
    </inkml:brush>
  </inkml:definitions>
  <inkml:trace contextRef="#ctx0" brushRef="#br0">20737 4166 50 0,'0'0'99'0,"0"0"-65"0,0 0-14 16,0 0 15-16,0 0 1 0,0 0-8 15,0 0-4-15,0 0-5 0,-18-25-6 16,16 22-3-16,2 2 0 0,-4-1 2 16,1-1 1-16,3 3 4 15,-2-1 5-15,2-1 1 0,0 0-4 0,0 2 4 16,0 0 1-16,0 0 1 16,0 0-1-16,0 0-5 15,0 0-4-15,0 0-5 0,0 0-1 0,0 0-1 0,0 0-1 0,0 0-2 16,0 0-2-16,0 0-1 0,-2 0 0 15,2 0 2-15,0 0-1 16,2 0-2 0,0 0 2-16,3 0 2 0,-1 3 0 15,2-3 2-15,2 1 2 0,5 0-2 16,-5-1 1-16,4 2 0 0,3-2-1 16,-5 0 2-16,5 1-2 0,-1 1-3 15,3 0 0-15,-3 0 1 0,3 0-1 16,-1 0-2-16,3 0 0 0,-3 1-1 15,3-1 0-15,-3 1 0 0,7 1 0 16,-6-2 0-16,-1 0 1 0,-1 1-1 0,3 0 1 16,-1-1-2-16,3 0 1 0,-1 0 4 15,2-3 1-15,2 2 0 0,-1-1-3 16,1 0 1-16,2 0 1 0,0 0-1 16,-3 0-1-16,1 2 0 0,0-2 0 15,-3 1-1-15,1-1 0 0,2 0 0 16,0-1 0-16,1 1-1 0,5-2 0 0,2 0 1 15,2-2 0-15,1 1 0 16,-1 0 0-16,2 2 1 0,0 0-1 16,-4 0 0-16,0 0-1 0,-2-1 0 0,-2 2-1 15,-7 0 1-15,3-1 0 0,0 1-1 16,-5 0 1-16,7 0-1 16,-2 2 0-16,-4-1 0 0,5 0 1 0,3 0-1 15,-4-1 0-15,4 0 1 0,-2 0-1 16,6-1 1-16,-4 1-1 0,2 0 1 15,-7 0 0-15,3 0 0 16,2 0 1-16,-6 1 1 0,-1 0-3 0,1 0 0 16,-5-1 0-16,5 3 0 0,-4-2 0 15,-1-1-2-15,1 0 1 0,-1 0 1 16,1 0 0-16,1 1 0 0,1-1 0 16,2 0 0-16,1 0 1 0,-1 0-1 0,0-2 2 15,2-1-2-15,-3 1 0 0,-1 1 0 16,-1-3 0-16,-1 4 0 0,4 0 0 15,-9 0 0-15,5 0 0 0,-5 1 1 16,-2 0-1-16,5 1 0 0,-5-1 0 16,0 0 0-16,5-1 0 0,-7 1 0 15,5-1 0-15,1 0 0 0,-8 3 0 0,5-2 0 16,1 0 1-16,-8 0-1 16,2 0 0-16,-2 0 0 0,3-1 0 15,-1 0 0-15,2 1 0 0,-2-1 0 16,1 0 0-16,1 2 1 0,-2 0-1 0,2 0-1 15,-2-2 1-15,1 2 1 0,-1-2-1 16,4 1 0-16,1 0 0 0,-1 0 0 16,6 0 0-16,1-1 0 15,4-1 0-15,8 1 0 0,-5 0 1 0,9-4 0 16,5 1-1-16,1-3 1 0,4-1-1 16,11 3 1-16,-4-2-1 0,6-1 0 15,3-1-4-15,-5 2 3 0,2-1 0 16,0 1 1-16,-7 3 0 0,3-3 1 0,-11 3-1 15,1 1 1-15,-3-1 0 0,0 1-1 16,-3-2 0-16,-3 3 1 0,-2 1-1 16,-7-2 0-16,1 2 2 15,0 0-2-15,2 0 0 0,-11 0 0 0,3 1 0 16,-2 1 0-16,-1 0 0 0,-6-1 0 16,7 0 0-16,-7-1-1 0,-4 0 1 15,3 0-2-15,1 0 2 0,-6 0 0 0,0 0 0 16,3 0 0-16,1 0 0 15,2 0 0-15,-2 0 0 0,5 0 0 0,3 0 0 16,-5 0 0 0,11-3 0-16,-5 2 0 0,4 0 0 15,3 0 0-15,-3 0 0 0,2 1 0 0,6 0 0 0,0 0 0 16,-4 0 0-16,4 0 0 16,-1 1 0-16,3 1 0 0,0 1 0 0,0-1 0 15,0 2 0-15,3-2 0 0,-3 4 0 16,2-2 1-16,-2-1 0 0,0 1-1 15,0-1 0-15,-2-1 0 0,0 1 0 16,2-3 0-16,-3 0 0 0,3 0 1 16,-2 0-1-16,4 2 0 0,-4-4 0 0,2 2 0 15,3 0-3-15,-3 0 1 0,-3 0 2 16,1-2 0-16,-4 1-1 16,4-2 1-16,-4 0 0 0,4 3 0 0,-8-1 0 15,-1 0-1-15,7 1 1 0,-8-1 0 0,1 1 0 16,7 0 0-1,-4 0 0-15,-4-1 0 16,5 2 0-16,1 4-6 0,-4 0 1 0,2 0 0 0,8 1-1 0,-7 1 1 16,1 0-1-16,2 0-1 15,0-2 4-15,2 0 2 0,4-2 1 0,-6-1 0 16,2-1 0-16,-4-1 0 0,4 0 0 16,-3 0 0-16,5-1 0 15,3 0 0-15,1-4-1 16,2 3 0-16,2-1 0 0,7 0 0 0,-7 3 1 15,0-3 0-15,9 2 0 0,-7 1 0 0,-4 0 0 16,-2 0 0-16,3 0 0 0,-5 0 1 16,0 2-1-16,2 0 0 0,-2-2 1 15,-2 0-1-15,0 3 0 0,0-1 1 0,0 1-1 16,-2 1 0 0,-2 1 0-16,-2-1 0 0,-1 1-1 0,3 1 0 0,0 0-1 15,-4 1 1-15,0-2-1 0,4-1-1 16,-11-1 2-16,3-2 0 0,1 1 1 31,-5-1 0-31,5 1 0 0,-5-3 0 0,8 1 0 16,-9-2 0-16,9 0 0 0,0-1 1 15,-5-1-1-15,9 1 0 0,0 1 0 16,0-4 0-16,-2 5 1 0,6-1-1 0,0 1 0 0,0 1 0 16,0 0 0-16,2 0-1 0,-2 0 1 0,2 2 2 31,-4 0-2-31,2 1-1 0,-4-1 1 15,-3 1 1-15,5 0-1 0,-2 1 0 16,4 1 0-16,-2-3 0 0,0 3 1 0,0 0-1 16,0-1 0-16,-4-1-1 15,6 0 0-15,-2 0 1 0,2-3-2 16,-2 0 2-16,4 0 0 0,0 0 0 16,0 1 0-16,0-1 0 0,4 0 0 0,3 0 0 15,-1-1 0-15,2 1 0 0,-2 0 0 16,-3-2 0-16,1 1 1 0,-2-2-1 15,4 2 0-15,5-1 1 0,-5 1-1 16,-2 0 1-16,2 1-1 0,3 0 1 16,-3-1-1-16,-4 2 0 0,0 1 0 15,0 0 0-15,3-1-4 0,-3 2 4 16,4 1-1-16,-4 3 1 0,4-1 0 16,3 0 0-16,-3 0 0 0,0 2 0 0,5-2 0 15,1 1 0-15,-3-2 1 0,1 3-1 16,4-2 0-16,-3 1 0 15,1-3 1-15,7 1-1 0,-6-2 0 0,7 1 0 16,-3-2 2-16,6-2-2 0,-3 0 0 16,-1 0-1-16,2-4-1 0,-9-3 1 15,3 2 1-15,-9-2 0 0,-8-1 0 0,0-1 1 16,-8 0-1-16,-4 1 1 16,-3 1-1-16,-4 2 0 0,-1-1-2 15,1 3-6-15,-4 0-17 0,-3 0-7 0,-3 0-10 16,-2 2-13-16,0 0-36 0,-4 0-51 15,-5-3-147-15</inkml:trace>
  <inkml:trace contextRef="#ctx0" brushRef="#br0" timeOffset="1871.95">20779 4953 55 0,'0'0'20'0,"-15"0"0"16,7 0 20-16,4 0 6 0,0-1-2 16,-5-1 0-16,3 0 4 0,2-1-12 15,-2 1-3-15,4 0 4 16,0 0 7-16,2 2-4 0,0 0-9 0,0 0-5 16,0 0 0-16,0 0-7 0,0 0-5 15,0-1-2-15,0 1-5 0,0-2-3 16,0 2-1-1,0 0 0-15,0 0 0 0,0 0 0 0,0 0-1 0,0 0 2 16,0 0-2-16,0 0 1 0,0 0-2 16,0 0-1-16,4 2 0 0,4-1 0 15,2-1 0-15,5 2 2 0,1-1 0 0,1 2 2 16,6-2 0 0,-3 1 3-16,3-2 2 0,2-2-2 0,-2 2 4 0,2 0-4 15,-1-1 1-15,1 1-4 0,-2-2 0 16,-2 1-2-16,3 1 2 0,1 0-3 15,2 0 1-15,2 1 0 0,0 1 2 16,4 1-1-16,-2-3 0 0,4 1-2 16,4 0 0-16,-1-1 0 0,5 0 1 15,0-1 0-15,7 1 0 0,2 0-1 16,4-1-1-16,1 1 0 0,-1 0 0 16,2 0 0-16,2 0 1 0,0 2 0 15,-2 0 0-15,-2 2 0 0,4-1-1 0,-2 1 2 16,-3-1 0-16,1-1 0 0,2 0-1 15,4-2 3-15,-4 0-2 0,4 0 0 32,2 0-2-32,-2-3 1 0,0 0 1 0,0-2-2 0,-4 2 2 0,-6 0-1 15,-1 1 0-15,-3-1 0 0,-1 3 1 16,-5 0-1-16,-5 0-1 0,0 0 1 16,-4 0-1-16,0 0 1 0,-4 0-1 15,2 0 0-15,-2 0 0 0,0 0 0 16,2-2-2-16,-2 2 2 15,12-3-1-15,-3 2 1 0,3 0 0 0,11-1 0 16,-5-1 0-16,13-1 0 0,2 1 0 0,4 1 0 16,-2-1 1-16,3 3 0 0,-1-1-1 15,0 1 1-15,-2 0 1 16,-4 0-2-16,2 0 2 0,0 0-2 0,2-3-3 16,-2 3 1-16,0-2 1 0,-2 1 1 15,-8 1 0-15,1 1 0 0,-3 4 0 16,0-1 0-16,-3 0 0 0,3 1 0 15,-5-2 0-15,7 0 1 0,-9-2 0 16,9 1-1-16,-9 1 0 0,7-3 0 16,0 3 0-16,-1-2-4 0,1 0 3 0,6 0 0 15,-7 0 1-15,7-1 0 0,-6-1 1 16,1 1-1 0,-1 1 0-16,0-1 0 0,-1 1 1 0,1-1 0 15,-1 0-1-15,1 2 1 0,8-2-1 0,-4 0 1 16,3 0 0-16,6 0-1 0,3 0-3 15,2-2-4-15,2-3 1 0,-2 2 2 16,3-2 2-16,-3 4 2 0,-2-2 0 31,-4 3 0-31,0-1 1 0,-2 1 0 16,0 1-1-16,0 2 0 0,-4 0 1 16,4 3-1-16,2-1 0 0,4 3-5 0,0-1 4 15,0 2 0-15,4 1 1 0,1-2 0 16,3-3 0-16,3 2 1 0,-3-3 0 15,2-1 0-15,3-4 0 0,-5 1 1 16,5 0-1-16,0-3-1 0,-3 0-4 16,-2 0 3-16,3-1 1 0,-5 2 0 15,1 0 1-15,-7-1 1 0,0 3-1 16,0-3 1-16,-4 3 0 0,4-4-1 16,-2 4 1-16,5 0-1 0,1-1-1 15,2 4-7-15,3-1 7 0,7 3 0 0,-3-1 0 16,8 1 0-16,-5 2 2 0,5-1-2 15,-6 1 2-15,1 2 1 16,-11 0-1-16,-1-1-2 0,-6 1-6 0,-4 0 5 16,-8-1 1-16,-5 1-1 0,-3-2 1 15,-7 1 2-15,-6 0-2 0,-4-2 1 16,-9-3 1-16,-11-1-2 16,-1 0 1-16,-6-1-1 0,0-1 2 0,-4 2-4 15,-7-2-5-15,-7 1-22 0,-9-1-32 16,-10-3-38-16,-11-4-71 0,0-2-199 15</inkml:trace>
  <inkml:trace contextRef="#ctx0" brushRef="#br0" timeOffset="2754.52">20752 5797 343 0,'0'0'5'0,"0"0"5"15,0 0 24-15,-58-23 11 0,48 20-7 16,-3 0-16-16,3-1 9 0,2 2 12 16,1 0-11-16,1-1-8 0,0 2-3 15,2 0 4-15,-2 0-2 0,6 1 3 16,-2 0 1-16,2 0 6 0,0 0-11 15,0 0-14-15,2 0-5 16,8 1-1-16,4 3-2 0,9 1 3 0,8-2 7 16,11 1 6-16,3 0-1 0,9 0-1 15,0 0-2-15,3-2-3 0,10 0 2 16,5 0-2-16,2-2-1 0,5 0-2 16,1 0 3-16,5-2-2 0,0-1-2 0,-2 1-5 15,3 1-4-15,-7 0 4 0,-5 1 0 16,-12-1 0-16,-8 1 2 15,-15 0-1-15,-14 0 0 0,-8 0 0 0,-7 0 0 16,-4 0 0-16,-6 2-1 16,0-2-1-16,0 1 1 0,0 1 2 0,0-2-2 15,0 1 2-15,-2 0 0 0,2-1 0 0,0 0 0 16,0 0-1-16,0-1 1 16,0 0-1-16,0-1-1 0,0 2-1 15,0-3-10-15,-4 1-4 0,4 0-15 0,-2-2-21 16,-2-1-33-16,0-4-38 0,-2-1-110 15</inkml:trace>
  <inkml:trace contextRef="#ctx0" brushRef="#br0" timeOffset="-201321.56">23993 6178 413 0,'0'0'16'16,"0"0"3"-16,0 0 8 0,46-56 28 16,-34 51-6-16,-10 1-8 0,0 4-7 15,0 0-4-15,0 0-8 0,0 5-8 16,4 8-7-16,1 8-3 0,1 2 2 15,-4 9 9-15,-4 5-1 16,0 1-6-16,0 7-4 0,2 2 0 0,-4 1-2 0,0 1 0 16,-2-6 1-16,-2-4-2 15,2-8 1-15,1-8-1 0,-1-3 0 0,4-9-1 16,0-2 0-16,-2-5 0 0,2-2 0 16,0-1 0-16,0-2 3 15,0-8 1-15,0-7 1 0,0-8-3 0,0-5-2 16,0-8 0-16,0-4 0 0,0-4 0 15,0-5 0-15,-4 1 0 0,4 3 0 16,-2 6 0-16,2 10 1 0,0 7 3 16,2 8 6-16,-2 4 2 0,6 4-2 15,3 4-3-15,3 2-4 0,-2 2-3 16,11 12 0-16,-2 9 0 0,10 11-1 16,0 10 2-16,2 9-1 15,-3 6 1-15,3 4 1 0,-8 2-2 0,0-2 2 0,4-4 1 16,-2-4-3-16,-5-7 2 0,3-5-2 15,2-10 2-15,-7-6 1 0,3-9 0 16,-2-8 2-16,-3-7 8 0,5-5 2 16,-5-13 7-16,9-7 8 0,-4-12-4 15,4-9-5-15,2-9-9 0,-1-12-6 16,-5-10-6-16,-4-10 0 0,-3-4 0 16,-3 4 0-16,-9 9 0 0,-2 16 0 15,-13 13 0-15,-5 11 0 0,-1 8 0 0,4 7 0 16,-3 8 0-16,8 4 0 0,5 6 0 15,3 3 0-15,-2 12-8 0,2 9-24 16,-4 12-7-16,2 11 6 16,0 6-6-16,0 4-24 0,1 2-42 0,-1-2-44 15,2-10-162-15</inkml:trace>
  <inkml:trace contextRef="#ctx0" brushRef="#br0" timeOffset="-200976.42">24956 6433 706 0,'0'0'36'0,"19"-57"8"16,-13 42 17-16,-4 1-6 0,0 5-30 15,2 2-6-15,-4 0 0 0,0 5-1 16,-2 2-8-16,-2-1-2 16,4 1-3-16,-4 1-2 0,-2 9-3 0,-7 4-3 15,3 7 0-15,6 5 1 0,-2 5 2 16,2 1 0-16,4 1-3 0,6-1 2 15,2-3 0-15,5-4 0 0,5-5 1 16,-1-5 0-16,1-4 0 0,5-3 0 16,-2-9-3-16,4 1 3 0,3-7 0 15,-3-4 4-15,-4-2 7 0,0-3 5 16,-13-2-16-16,4-6 0 0,-6-6 0 16,-6-2 0-1,-8-7 0-15,-8 2 0 0,-11 6 0 0,-2 6 0 0,-12 10 0 0,-1 4 0 16,-10 9-13-16,7 8-29 15,-5 12-8-15,5 12-22 0,6 5-50 16,-5 4-64-16,7-7-290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20:45.377"/>
    </inkml:context>
    <inkml:brush xml:id="br0">
      <inkml:brushProperty name="width" value="0.05292" units="cm"/>
      <inkml:brushProperty name="height" value="0.05292" units="cm"/>
      <inkml:brushProperty name="color" value="#0070C0"/>
    </inkml:brush>
  </inkml:definitions>
  <inkml:trace contextRef="#ctx0" brushRef="#br0">23489 6215 398 0,'0'0'49'16,"0"0"-3"-16,41-63 1 0,-31 53 7 0,-5 2-9 16,-3 3-11-16,2 0-1 0,-2 5 7 15,-2 0-9-15,0 0-6 0,0 0-13 16,0 4-8-16,2 5-4 0,2 4-2 16,4 7 2-16,3 5 0 0,1 2 0 15,5 5 1-15,-1 2 0 0,1 3-1 16,-1-1 0-16,-1-4 1 0,3-3 1 15,-3-8-2-15,3-3 0 16,-1-8 0-16,1-3 1 0,3-5 0 0,0-2 1 16,6-8-1-16,-3-4 2 0,-1-6 1 15,2-6 3-15,-2-3 3 0,-7-3-2 0,1-5-2 16,-7-2 2-16,-2-1 2 0,5-2-3 16,-9 7 2-16,-2 5 0 0,-2 10 2 15,0 7 4-15,0 8 1 16,2 2 2-16,-2 1-2 0,0 10-12 0,-2 9-4 15,-2 13-5-15,-9 12 3 0,-1 11 2 16,6 9 0-16,-9 9 1 16,5 5-1-16,-1 4 1 0,-1 1 2 0,8-4-2 15,-3-2-1-15,-1-5-3 0,4-7 3 16,0-8 0-16,6-10 1 0,0-9-1 16,0-9 0-16,0-10 0 0,0-6-8 15,2-8-28-15,2-6-9 0,6-14-18 0,7-12 4 16,1-12-21-16,9-13-57 0,-2-3-111 15</inkml:trace>
  <inkml:trace contextRef="#ctx0" brushRef="#br0" timeOffset="655.7">24394 6313 728 0,'0'0'2'0,"0"0"13"0,0 0 14 0,0 0-1 15,0 0-15 1,0 0-5-16,0 0 10 0,0 0-1 0,-25 26-10 0,17-8-1 15,2 0 2-15,4 2-4 0,0-1-3 16,2 0-1-16,0 0 0 0,0-4 0 16,4-2 0-16,-2-1 0 0,6-5 0 15,0-4 0-15,5-3 1 0,-1 0 0 16,9-10 0-16,0-4 3 0,1-5-3 16,1-3 2-16,-4-2-2 0,-5-3 0 15,-8-2 2-15,1-2-2 0,-7 2 1 16,-7 3 1-16,1 5-1 0,-10 5 0 15,1 3 4-15,7 6 4 0,-11 6 0 16,9 2-6-16,-9 12-4 0,5 8 0 0,-9 8 0 16,11 7-1-16,-9 3 0 0,13 4 1 15,-1 0 0-15,5-3 1 0,4 0-1 16,0-5 0-16,11-4 0 0,-5-5-2 16,10-4 2-16,-1-3 0 0,-1-6-3 15,5-6 3-15,0-6 1 0,5-5 0 16,7-12 1-16,11-5 5 0,5-9 2 15,3-5 1-15,2-7-4 0,5-5-1 16,-5-7-3-16,2-3-1 16,-7-3 1-16,-3-2-1 0,-15 4 1 0,-11 6-1 0,-7 10 1 15,-9 11-1-15,-2 9 0 0,-11 8-1 16,5 7 2-16,4 6-2 0,-4 4 0 16,-4 12 0-16,-1 8-5 0,5 8 1 15,-6 4 3-15,5 0-2 0,5 2 3 16,2-2-1-16,2-1 1 15,11 1 1-15,-5-1 0 0,9 0 0 0,1 2 0 16,7 0 1-16,-2-2 0 0,0-2 1 16,1-5 2-16,-15-6 0 0,3-5 7 15,-8-4 2-15,-4 1-14 0,-6-1 0 16,-4 0 0-16,-1-2 0 0,-11 3 0 16,-3-3 0-16,-12-2 0 0,-7-1 0 15,-5-4 0 1,3-2 0-16,15 0 0 0,10-1 0 0,9 2 0 0,4-1 0 0,-7 2 0 15,5 0-19-15,2 1-20 0,6 0-24 16,-5 0-45-16,1 0-58 0,0-2-195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20:57.426"/>
    </inkml:context>
    <inkml:brush xml:id="br0">
      <inkml:brushProperty name="width" value="0.05292" units="cm"/>
      <inkml:brushProperty name="height" value="0.05292" units="cm"/>
      <inkml:brushProperty name="color" value="#0070C0"/>
    </inkml:brush>
  </inkml:definitions>
  <inkml:trace contextRef="#ctx0" brushRef="#br0">22680 4211 53 0,'0'0'11'0,"0"0"24"0,0 0 16 0,0 0-12 16,0 0 7-16,0 0 12 0,0 0-14 16,0 0 3-16,3 2-9 0,-3-4-8 15,0 2 0-15,0 0-3 16,0 0-6-16,0 0-5 0,0 0 2 0,0 0 1 16,0 0-2-16,2 0-7 0,0 0-2 15,4 3-3-15,-2 0 0 0,4 3 16 16,1-1-7-16,5 0-4 0,-4 1-1 15,5-3 6-15,1 1 6 16,7-1-6-16,-4 0-7 0,1-2-4 0,-1 0-1 0,0 1-3 16,3 0 0-16,-5-1-7 0,4-1-68 15,-11-10-74-15,-4-9-208 0</inkml:trace>
  <inkml:trace contextRef="#ctx0" brushRef="#br0" timeOffset="8728.33">23071 6297 154 0,'0'0'0'15</inkml:trace>
  <inkml:trace contextRef="#ctx0" brushRef="#br0" timeOffset="9214.74">23042 6165 41 0,'0'0'78'0,"0"0"-14"16,0 0 11-16,0 0-2 0,0 0-14 15,0 0-2-15,0 0-1 0,2-56-7 0,-2 46-2 16,0 0-8-16,0-2-7 0,0 1-1 16,2 1-4-16,-2 3 1 15,2 3-5-15,0 0-1 0,-2 2-7 0,5 2-5 16,-5 0-3-16,2 0-5 0,2 3-1 15,2 4-1-15,8 6 0 0,3 4 0 16,0 6 0-16,3-1 0 0,5 3 1 16,-2 0-1-16,4-4 1 0,-3-2-1 0,3-5-2 15,2-2 1-15,-4-3 1 16,2-4 1-16,-2-5 0 0,2 0 1 16,-3-6-1-16,-5-5 1 0,4-4 2 15,-7 0 1-15,1-3 3 0,-9-4 2 16,2-1 1-16,-1-5 2 0,-7 2-2 0,-2 0-2 15,0 7 0-15,0 3 2 0,0 4 3 16,0 6-1-16,0 3 0 0,0 1-4 16,0 2-1-16,0 0-8 15,0 5 0-15,0 12-4 0,0 8-2 0,2 12 4 16,-2 8 2-16,2 7 0 0,-2 5 0 16,0 2 0-16,0 4 0 0,0-3 1 15,-2 1 1-15,2-4-2 0,0-5 1 16,2-5-1-16,0-8-2 0,-2-6-23 15,2-8-6-15,-2-8-14 0,0-7-27 16,-2-7-46-16,-4-5-36 0,-7-7-157 0</inkml:trace>
  <inkml:trace contextRef="#ctx0" brushRef="#br0" timeOffset="9908.43">23869 6218 678 0,'0'0'9'0,"0"0"-8"16,0 0 4-16,0 0 24 0,0 0 0 16,0 0-6-16,0 0 8 0,0 0-8 15,0 0-11-15,4 6-9 0,-12 7-2 16,2 4 0-16,2 1 1 0,-1 2-1 0,-1-2-1 16,2 0 1-16,4-2-1 15,0-2 0-15,8-2 0 0,-1-2 0 0,3-1 0 16,9-6 0-16,-5-2 0 0,7-2 0 15,-3-6 1-15,5-5 0 16,0-6 0-16,-9-1 1 0,3-3 0 0,-11-1 0 16,-2-6 4-16,-4 2 7 0,0-2-5 15,0 5-2-15,-8 2-1 0,-7 4-1 32,1 4 2-32,-1 7 0 0,1 3-3 0,-1 4-2 0,5 4-1 0,2 12 0 0,0 12-2 15,-5 10-1-15,3 4 1 0,6 4 2 16,2 1-1-16,2-1 1 0,2-1 1 15,2-3-1-15,6-6 1 0,3-5-1 16,-1-5 0-16,2-6 1 0,1-6-1 16,8-8 1-1,-5-4 1-15,7-7 5 16,4-9 8-16,2-8 4 0,4-6 2 16,0-6-7-16,0-6-10 0,3-7-1 15,-3-8 2-15,-4-3 1 0,-2-5-3 16,-4 1-2-16,-13 5 0 0,-6 10 0 15,-2 11 1-15,-4 12 0 0,-2 9-1 16,-4 8 3-16,6 4-4 0,-2 3 0 0,0 3 0 16,0 12 0-16,-2 7-3 0,0 9 0 15,-3 2 3-15,7 3-1 0,4-1 0 16,7-3 0-16,3 0 1 0,5-1 0 16,4-2 0-16,-3-1 0 0,5-1 1 15,2-3 1-15,-10 0 1 0,1-6 0 16,-8 0-3-16,-1-5 0 0,-3-1 0 15,-6 1 0-15,-4 0 0 0,-4 2 0 16,-5-3 0-16,-12 3 0 0,-4-2 0 16,-10 0 0-16,-2-3 0 0,-5-3 0 0,3-2 0 15,10-2 0-15,8-2 0 0,6-1 0 16,5 0 0-16,6 0 0 0,6 0 0 16,2 0-32-16,10-2-22 0,13-2-50 15,10-5-75-15,2-1-112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4:07:00.435"/>
    </inkml:context>
    <inkml:brush xml:id="br0">
      <inkml:brushProperty name="width" value="0.05292" units="cm"/>
      <inkml:brushProperty name="height" value="0.05292" units="cm"/>
      <inkml:brushProperty name="color" value="#FF0000"/>
    </inkml:brush>
  </inkml:definitions>
  <inkml:trace contextRef="#ctx0" brushRef="#br0">27466 7524 378 0,'0'0'3'0,"0"0"4"0,4-60 25 16,0 45 40-16,0 2-14 15,5 1-18-15,-3 1-12 0,-2 3-7 0,-2 1-7 16,0 2 2-16,0 1-4 15,-2 3 0-15,0 1 3 0,0 0-1 16,0 0-2-16,0 0-8 0,0 4-4 16,4 3 0-16,2 4-3 0,3 6 3 0,-3 2 0 15,-4 6 2-15,4 3 2 0,0 4-1 16,5 2 2-16,-5 6 1 0,2 4 3 16,0 1-2-16,5 3 3 0,-3 2 1 15,3 3-1-15,3-1-1 0,-8 0 1 16,13 3-1-16,-11 2-3 0,7 3-3 15,-5 2 1-15,3 6 0 0,3 1 1 16,-5 4 1-16,5 2-1 0,-5 4 1 16,5 1 1-16,-7 3-4 0,3 7 1 0,-1 3 2 15,-9 7-2-15,4-1 0 16,0 2-1-16,-4 4 0 0,-2 2 0 0,1 4-1 16,-1-2-2-16,-2 3-3 15,2 1 3-15,-2-2 1 0,0 0 0 0,0-2 1 16,0 3 0-16,0 1 1 0,0 2 1 15,0 0-2-15,0 2 4 0,2 2-1 16,-2 2 0-16,0 0 0 0,-2 2-2 16,0 0 1-16,-5-2-4 0,-3 1-3 0,0-2 3 15,4-1 1-15,-5 1 0 16,-3 1 2-16,8 0-1 0,-7-2-2 0,1-2 0 16,3-4-1-16,3-5 1 0,-4-4 1 15,0-4-1-15,5 0 2 0,-1-5 1 16,-6-1-3-16,-1-2 0 0,3-2-4 15,-11-1 2-15,5-5 2 0,-7-1 0 16,-2-2 1-16,7-1 0 0,-5-3 1 16,-4-3 0-16,13-2-1 0,-7-2-1 15,11-7-1-15,-5-2 1 0,7-8 0 0,6-6 0 16,0-8 0-16,2-6 0 16,0-6 1-16,0-7-1 0,2-3 1 0,0-3 0 15,0-2-1-15,-2-1 1 0,4-4-1 16,-2-1 0-16,0 0 1 15,0-2-1-15,2-1 1 0,-1-2-1 0,1 1 0 16,-2 0 0-16,2-2 0 0,0 0 1 16,2 0-2-16,0 0 2 0,5 0-1 15,-5-4 0-15,-2 3 0 0,0-2 1 16,4 1 0-16,1-2 0 16,-1 1-1-16,2-2 0 0,9 1 0 0,0 0 0 15,5 3 0-15,14-1 0 0,7 2 1 0,5-1-1 16,16-2 2-16,10-4-2 15,11-1-3-15,8 1 1 0,6-3 1 0,9-2 0 16,10 2 1-16,4 0 1 0,6 1 1 16,5 0 1-16,3-1-2 0,1 1-1 15,-3 2-8-15,0 3 8 0,-3 3 0 16,-3 1 3-16,-4-1 1 0,-8 0-4 16,-9 0-3-16,-5 1 1 0,-11 1 2 15,-11 2 0-15,-3 2 1 0,-9-2 1 0,-8 1 0 16,-8 1-1-16,0-1-1 15,-3 0 0-15,-5-4-5 0,-1 1 4 0,-1-1 1 16,-7 0 0-16,-2-1-1 16,-2 1-4-16,-4 0-9 0,-6-1-6 0,2-1-9 15,-3-2-19-15,-7-3-24 16,-1-6-21-16,-9-8-28 0,-5-5-91 0</inkml:trace>
  <inkml:trace contextRef="#ctx0" brushRef="#br0" timeOffset="1086.91">31205 6939 76 0,'0'0'393'0,"0"0"-344"16,0 0-6-16,0 0 10 0,0 0-15 16,0 0-20-16,0 0-9 0,0 0-1 0,0 0-1 15,-8-17-3-15,8 26-3 0,0 3-1 31,2 8 2-31,0 7 3 0,0 8 4 0,0 6 0 0,2 4 3 0,-2 8-2 16,1 4-3-16,-1 3-1 16,4 6-1-16,0 2 3 0,-2 3 3 0,4 8 1 15,-1 2-1-15,5 5-2 0,-4 2-6 16,3 4 4-16,3 2-2 0,-4 1 1 31,3 4 0-31,3 1-1 0,-5 7 1 0,3 4-1 0,-1 3-2 0,-1 5-2 16,2-1-1-1,-3 5 2-15,-3-3-1 0,-2 1 2 0,-4 0 0 0,0 0 1 32,0-3-4-32,-10 1 0 0,0-3 0 0,-5-1 3 15,-3-2 1-15,4 0 1 0,-3-3 0 16,1-2 0-16,1 4-5 0,1-4-1 16,1 4 1-16,5 1 0 0,6 1 2 15,0-2 3-15,2 1-1 0,2-2 0 16,1 0-4-16,1-3-1 0,4-3 1 15,-2-6 1-15,3 1 1 0,-1-1-1 16,0 3 2-16,1 0-1 0,-1 0 0 0,2-4-2 16,-3-3-4-16,-1-1 3 0,6-1 1 15,-7-4 0-15,1 2 1 0,-4-3 0 16,-4-5 1-16,4 0 0 16,-8-4 0-16,0-4-2 0,-8-3-2 0,1-4 2 15,-1-2 2-15,1-6 0 0,-5-3 0 16,6-4 0-16,1-2-1 0,-1-2 2 15,2-2-3-15,-1 0 0 0,3-2 3 16,0-4-2-16,2-5 1 0,0-8-1 16,2-1-1-16,-2-4 0 0,2-2 0 15,-1 0 0-15,1-2 0 0,0 0 0 16,0-3 0-16,2 1 0 0,-2-5 0 16,-2-2 0-16,2-2 1 0,0 1-1 15,0-1 0-15,-4 2 0 0,6-3 0 16,0-2 0-16,-2-1 0 0,2-2 1 15,0-2-1-15,0 0-2 0,0 0-3 0,0 0-4 16,0-3-8-16,0-7-11 0,0-10 0 16,-7-12-28-16,-5-13-76 0,-11-4-190 15</inkml:trace>
  <inkml:trace contextRef="#ctx0" brushRef="#br0" timeOffset="2016.97">27627 7135 233 0,'0'0'25'0,"0"0"6"15,-70-36 1 1,47 32 20-16,7-1-15 0,-1 4-7 0,13-2-4 0,-2 3 3 15,4 0-4-15,2-1-4 16,0 1-11-16,0 1-10 0,6 5-5 16,-2-1 5-16,8 4 1 0,7-1 4 0,10 3 1 15,8-4 4-15,11-1 3 0,16-2 8 16,18-6-1-16,16 2-3 16,13-4-7-16,17-4-4 0,9-2-1 0,10 2 0 15,3-1-3-15,8-2 1 0,5 2 1 0,4-2-3 16,1-1 1-16,-3 0 5 15,0 1 3-15,-7 3 6 0,-14 1-2 16,-7 0-7-16,-20 3-2 0,-17 2 1 16,-24 2 5-16,-14-1 2 0,-18 1 1 15,-11 0 0-15,-11 0-3 0,-1 0-5 16,-6 0-4-16,3 0 3 0,1-2-1 16,6 0-1-16,8-1 2 0,8-2 1 0,9-3-1 15,3-1-1 1,7 0-2-16,0-3-1 0,2 3 0 0,-8 0 0 0,-4 5-1 15,-13 1 1-15,-8 0 0 0,-15 2-1 0,-8 1 0 16,-4 0 0 0,-2 0 1-16,0 0-1 0,-8 0-3 0,0 4-4 15,-9 6 1-15,-9 3 0 0,-12 6-20 16,-5-2-15-16,-5 3-17 0,3-1-12 0,-3 2-22 16,7 0-25-16,10-3-68 15</inkml:trace>
  <inkml:trace contextRef="#ctx0" brushRef="#br0" timeOffset="3230.29">30817 14175 388 0,'0'0'51'0,"0"0"-35"15,0 0 1-15,0 0 24 16,0 0-11-16,0 0-10 0,0 0-1 15,0 0-7-15,14-6-6 0,-6 6 1 16,3 0-1-16,3 3 0 0,3 0-2 16,1-1 1-16,5 0 1 0,0 1-1 0,2 0 0 15,4-1-1-15,-1 1 0 0,3-1-1 16,0-1 2-16,3 1-2 0,-1-2 0 16,-2 2 2-16,-7-2 0 0,-3 0-1 15,-8 0-1-15,-5 0-2 16,-8-3 1-16,0 1 0 0,-4-5 7 0,-3 1-4 15,-3 2-5-15,-8-1-9 0,3 3-18 16,-4-1-16-16,5 2-5 0,-5 0-9 16,7 1 1-16,4-2-10 0,1-1-23 15,1-1-53-15</inkml:trace>
  <inkml:trace contextRef="#ctx0" brushRef="#br0" timeOffset="3481.63">31433 13937 275 0,'0'0'89'0,"0"0"-41"16,0 0 2-16,0 0 21 0,0 0-5 0,0 0-22 15,0 0-8-15,0 0 1 0,0 0-8 16,4-4-8-16,-8 12-12 0,-1 2-3 15,-1 3 2-15,-2 0-5 0,4 0-1 16,0 3-1-16,0-3-1 0,-1 4-2 16,5-2-15-16,0-1-24 0,0 3-23 15,-2-3-32-15,-4 0-83 0</inkml:trace>
  <inkml:trace contextRef="#ctx0" brushRef="#br0" timeOffset="7054.03">27701 13191 255 0,'0'0'34'0,"0"0"-25"16,0 0-7-16,0 0 28 0,0 0 14 15,0 0-4-15,0 0-4 16,0 0-4-16,-2-3 0 0,-2 3-3 15,4 0-1-15,0 0-5 0,0 0-5 16,0 0-2-16,0-1-2 0,0 0-4 16,0 1-5-16,0 0-2 0,0 0-3 0,4 0 0 15,-2 0 1-15,7 0 4 0,1 0 3 16,0 1 5-16,9-1 1 0,-2 0 1 16,7-1-3-16,3-1 0 0,4 0-3 15,4-1-2-15,5-1-1 0,1 0 1 16,9-2 0-16,1-2 4 0,7 1 0 15,2-2-3-15,4-2-2 16,4 1-1-16,7-3 1 0,-3 3-2 0,11 0 0 16,-5 1 1-16,3-1-1 0,2 2-4 0,-5 1 0 15,5-2 0-15,-9 4 0 16,1-1 1 0,3 0 1-16,-3 0 0 0,-3-3 0 0,3 1 2 0,1 0 0 0,-2 2 0 15,7-1 0-15,2-1-4 16,-3 4-2-16,5-2 2 15,-6 3 3-15,-1-1 0 0,-1 2 1 0,-3-1 0 0,-4 3-1 16,5-1 0-16,-5 1 2 16,0 0-2-16,-1-1-1 0,-3 1-2 15,0 0-2-15,-4-1 2 0,0 1 0 16,-6 0 2-16,0-1-1 0,-5 1 0 0,-5 0 3 0,-3 0 1 16,-8-1-2-16,0 1 0 15,-4 0 0-15,-2 0 0 0,-6 1 0 0,-2-1 0 16,-5-1 1-16,-5 1-3 0,-1 0 4 15,-6 0-3-15,-2 0 0 0,-2 0 0 16,0 0 1-16,0 0 0 0,0 0 1 16,0 0-2-16,0 0-1 0,0 0-1 15,0 0 0-15,2 0 0 16,-2 0 0-16,0 0-1 0,2 0 1 0,2 0 1 16,3 0-1-16,-3 0-1 0,4 0 1 15,0 0 2-15,-2 0-2 0,3 0 1 0,-1 1 0 31,0-1-1-31,1 0 0 0,1 0 2 0,2 0-2 0,-3 0 1 0,3 0 2 16,0 0-1-16,-3 0-2 16,-1 0 0-16,-4 0 0 15,0 0 0-15,-2-1 1 16,-2 1-1-16,0 0 0 0,0 0 0 16,0 0 0-16,-2 1-8 0,-2-1-11 15,-2 0-6-15,-2 0-14 0,-3 2-13 0,-1 4-15 16,-1-1-4-16,1 7-2 0,-2-2-27 15,1-1-18-15,1-6-63 0</inkml:trace>
  <inkml:trace contextRef="#ctx0" brushRef="#br0" timeOffset="58322.1">27885 12008 353 0,'0'0'45'0,"0"0"-43"0,0 0-2 16,0 0 2-16,0 0 10 16,0 0 15-16,0 0-1 0,0 0-6 15,0 0-4-15,-51 10-4 0,51-10-4 0,0 0-6 16,0 0 2-16,0 1 2 0,0 1 2 15,0 0 6-15,0 0 1 16,4 3-1-16,0-2-3 0,4 0 3 0,3 0-1 16,-1-2 5-16,11 0 0 0,3-2 4 15,3-1 0-15,13-2 1 0,3-1-1 16,5-1-2-16,9-1-3 0,8-2-2 16,7 0-4-16,11 0-3 0,1-2 0 15,9 1 0-15,11-1-1 0,7-2 2 16,5 0 1-16,10 0-4 0,2-2-5 0,7 1 3 15,1-1 2-15,3 1-1 0,9 0 0 16,1 3 0-16,4 0-5 0,-2 1-1 16,0-1 1-16,-4 3 6 0,0 2-1 15,-7 0 3-15,-3 2-8 0,-11-2-4 16,-17 1 4-16,-10 3 3 0,-24 1 0 16,-17 0 0-16,-17 1-2 0,-18-3 2 15,-9 3-3-15,-8-3 1 0,-6 3 1 0,0 0 3 16,0 0 5-16,0 0-3 15,0 0-3-15,0 0 0 0,0 0-1 16,0 0 0-16,0 0-1 0,0 0-2 0,0-1-1 16,0 1 1-16,0-2-1 15,0 2 0-15,0 0-1 0,0 0-1 0,0 0 2 16,0 0 1-16,0 0-1 0,3 0 1 16,-3 0 0-16,0 0 0 0,0 0 1 15,0-1-1-15,-3 1 0 0,1 0-8 16,-8 0-10-16,-4 1 0 0,-9 1-16 15,-2 1-18-15,-10 0-33 0,-4 1-25 16,1 0-70-16,3 0-187 0</inkml:trace>
  <inkml:trace contextRef="#ctx0" brushRef="#br0" timeOffset="75690.3">27735 10901 255 0,'0'0'51'15,"0"0"-19"-15,0 0 2 0,0 0 7 0,0 0-4 16,0 0-6-16,0 0 0 0,0 0-2 15,0 0-2-15,-19 21-4 0,19-21-1 16,0 0-1 0,0 0-3-16,0 0 3 0,0 0-5 0,2 0-1 0,4 0 0 15,-2 0 1-15,9-1-1 0,7-1 0 16,3 0-3-16,2-3 3 0,14-2-5 16,5 1 3-1,3-3 0-15,13 2 0 0,6-1-3 0,9 0-1 0,9-1-2 16,5-2 1-16,11 0 1 0,5-1 0 15,5-1-3-15,5-1-1 16,3 1-2-16,6-3-3 0,2 0-9 0,4 0 9 0,3 0 2 16,3 1 1-16,1-1 0 15,5 0 1-15,7 0-4 0,-2-1-7 0,2 3 7 16,-7 1 1-16,3 1 2 16,-2 0 2-16,-7 1-5 0,-10 1-7 0,-10 2 7 15,-13 1 2-15,-18 1 1 0,-17 2-1 16,-20 0 3-16,-13 1-1 0,-16 0-3 15,-9 2 1-15,-8-2-2 0,-2 2 2 16,0-1 9-16,2 2-1 0,-2 0-10 0,4 0-2 16,0 0-1-16,0 0 2 15,1 0 0 1,-3 2 1-16,2-2 0 0,0 2 0 0,0 0-1 16,-2-2 1-16,-2 1 0 0,0-1-7 0,0 1-6 0,0 2-7 15,-4 0-8-15,-8 1-10 0,-5 2-18 16,-10 0-33-16,-8-3-37 0,-4-3-81 15</inkml:trace>
  <inkml:trace contextRef="#ctx0" brushRef="#br0" timeOffset="92921.59">27987 10003 193 0,'0'0'130'0,"0"0"-89"0,0 0-13 16,0 0 11-16,0 0 9 0,0 0-4 15,-54-11-3-15,54 11-7 0,0-2-9 16,0 1-4-16,0-1-1 0,0 2-1 16,0-1 3-16,0 1-1 0,0-1-4 15,0-1-5-15,0 2-1 0,4-1-4 16,6-1 0-16,1 0 5 0,1-1-2 16,11-1 2-16,2-3-1 0,6 1 2 15,8 1 0-15,4-4-2 0,9 0-1 16,2 0-2-16,8 1 1 0,8-2 1 0,9 3 0 15,-1-4-3-15,11-1 1 16,4 0-3-16,8-1-4 0,9 0-1 0,0 2 0 16,9 3 2-16,-5 2 1 0,4 0-1 15,-8 4 1-15,5 1 0 0,-1 1 2 16,2 0-5-16,-3 0-5 0,5 0 5 16,-6 0 5-16,0 0 1 0,-1-2 0 15,-1 1-1-15,-3-2 1 0,5 2-6 16,-5-2-2-16,1 1 2 0,-9-2 3 0,-6 0-1 15,-10-1 2 1,-11 0-1-16,-12 0 0 0,-10-2 0 0,-13 1 1 0,-12 0-4 16,-13 3 5-16,-8-2 4 15,0 4 4-15,-4 1-8 0,0 0-5 0,0 0 0 16,0 0 0-16,0 0 0 0,0 0 0 16,0 0 0-16,0 0 0 0,0 0 0 15,0 0 0-15,0 0 0 0,0 0 0 16,0 0 0-16,0-1 0 0,0 1 0 15,2 0 0-15,-2 0 0 0,0 0 0 16,2-2 0-16,-2 2 0 0,3 0 0 16,-3 0 0-16,2 0 0 0,2 0 0 0,-4 0 0 15,2 0 0-15,2 0 0 0,-4 0 0 16,2 0 0-16,-2 0 0 0,0 0 0 16,0 0 0-16,0 0 0 0,-2 0 0 15,-4 0-26-15,-11 3-14 0,-3 3-12 16,-16-1-33-16,-7-2-63 0,-3-2-62 15</inkml:trace>
  <inkml:trace contextRef="#ctx0" brushRef="#br0" timeOffset="-134205.25">23030 9174 100 0,'0'0'44'16,"0"0"5"-16,0 0 0 0,0 0-12 15,0 0-11-15,0 0-8 0,0 0-7 16,0 0-8-16,0 0 0 0,47 0 0 16,-45-1 4-16,-2 1 8 0,0 0 16 15,0 0 11-15,0 0 7 0,0 0-6 16,0 0-35-16,-2 0 43 0,-2-3 1 0,2 0-23 16,-2-3-6-16,2 1 16 15,0 0 2-15,0 0-7 0,2 3 1 0,-2-1 3 16,2 2-27-16,0 1-3 0,-2 0 1 15,2 0-4-15,-7 3-4 0,5 3-1 16,-2 2-1-16,-2 4 0 0,2 2 0 16,2 0 1-16,0-1 0 0,-2 1 0 15,4-3 0-15,0-1 0 0,0 1-1 16,0-3 0-16,0 1 1 0,2-3-1 16,2-2 0-16,0 2 0 0,4-3 1 15,-2 0 0-15,3-2 0 0,-3-1 0 16,0 0 4-16,7-2 3 0,-3-3 6 0,-2-3 3 15,0-3 0-15,3 4-1 0,-9-3-5 16,0 1 0-16,-2 0-2 0,0-2-1 16,-4 1-2-16,-7 0-2 0,1 2 0 15,4 2-3-15,-4 2 0 0,1 1 0 16,1 1-3-16,6 0 3 0,-2 2 0 16,2 0-1-16,-2 3 0 0,-1 3-1 15,1 3-2-15,2 1 2 0,0 4 0 16,0 1 0-16,2 0 1 0,0 2 1 15,2-2-2-15,2-4 2 0,0 0-1 16,3-4 1-16,-3-2 0 0,2-3-1 0,2-2 1 16,5 0 1-16,-3-4 5 0,4-6 2 15,1-2-1-15,-5-1-7 0,1-2 0 16,-3 3 0-16,-6-2 0 0,-2-1 0 16,-2-1 0-16,-6 3 0 0,-3 0 0 15,3 6-9-15,-4 3-32 0,-1 4-25 16,-7 0-43-16,-7 5-108 0</inkml:trace>
  <inkml:trace contextRef="#ctx0" brushRef="#br0" timeOffset="-133341.39">19904 6561 386 0,'0'0'83'0,"0"0"-9"0,0 0-5 16,0 0 19-16,0 0-40 0,0 0-12 15,0 0-2-15,0 0-5 16,-12-30-5-16,8 30-4 0,-9 3-6 0,3 2 1 16,0 2-4-16,-3 1-3 0,1 3-2 15,4-1-1-15,-1 2-5 0,1-1 1 16,2 1-1-16,2 2 1 0,2-2-1 15,2 3 0-15,0-3 0 0,0 0 0 16,0 1-1-16,4-2 0 0,2-1 1 16,0-2 0-16,5-2 1 0,-1-1 1 15,2-3 2-15,5 0 0 0,-1-2 6 16,5 0 3-16,0-4-1 0,-5-5 2 16,1 0-1-16,-7-2-13 0,-2 0 0 0,-1-1 0 15,-3-1 0-15,-4-3 0 16,0-2 0-16,-4-1 0 0,-9 2 0 0,1-1 0 15,-3 3 0-15,1 7 0 16,-3 1 0-16,5 3 0 0,2 4 0 0,1 0 0 16,-1 5 0-16,6 3 0 0,-4 8 0 15,-3 2 0-15,5 4 0 0,-2 0 0 16,4 0 0-16,2-2-6 0,-1-3-24 16,3 0-20-16,3-5-24 0,-1-3-45 15,0-3-66-15,-2-5-255 0</inkml:trace>
  <inkml:trace contextRef="#ctx0" brushRef="#br0" timeOffset="-128645.7">10939 6703 97 0,'0'0'174'16,"0"0"-99"-16,0 0-13 0,0 0 9 0,0 0-7 15,0 0-13-15,0 0-12 0,11-28-5 16,-11 26-4-16,0-1 0 16,0 2-4-16,0 1-4 0,0 0-1 0,0 0-5 15,0 0-1-15,0 0-3 0,0 0-2 16,0 0 0-16,0 0-1 0,-3 0-2 15,-1 0-1-15,0 1 0 0,-2 0 0 16,-2 3-2-16,-3 1-2 16,-3 3 0-16,6 1-2 0,-11 2 1 0,5 2-1 15,1 0-1-15,-1 0 1 0,8 3-1 16,-3-5 0-16,1 3 1 0,6-1-1 16,0 0 1-16,2 0-1 0,0-1 0 15,6-2 0-15,0-2 0 0,5-2 1 0,1-2 0 16,7-2 4-16,-3-2 2 0,7 0 2 15,4-5 2-15,-2-4 0 0,-3-1 5 16,1-1 0 0,-6-2 0-16,-5 2-1 0,-4-1-3 0,0-1-1 0,-1 1 1 0,-5 0-11 31,-2-4 0-31,0 2 0 0,-2 0 0 0,-7-2 0 0,1 5 0 0,-8 2 0 31,-1 2 0-31,-2 3 0 0,-1 2 0 0,-3 2 0 0,9 3 0 0,-5 6 0 16,9 4 0-16,-1 3 0 15,1 4 0-15,4 1 0 0,6 3 0 0,0 0 0 32,0-1 0-32,0-2 0 0,4-5 0 15,2-3 0-15,0-2 0 0,1-4 0 16,-3 0 0-16,0-4 0 0,0-2 0 0,4-1 0 16,0 0 0-16,3-7 0 0,1-2 0 15,5-4 0-15,-9-1 0 0,4 0 0 16,-1 1 0-16,-7 3 0 0,-4-1 0 15,2 5 0-15,-2 3 0 0,0 2 0 16,-2 1 0-16,2 4 0 0,-8 7 0 16,-5 7-31-16,-1 5-87 0,-13 4-104 15,-4-6-345-15</inkml:trace>
  <inkml:trace contextRef="#ctx0" brushRef="#br0" timeOffset="-126835.73">7526 8707 84 0,'0'0'2'0,"0"0"-2"15,0 0-10 1,60-12-22-16</inkml:trace>
  <inkml:trace contextRef="#ctx0" brushRef="#br0" timeOffset="-126000.11">7621 8770 47 0,'0'0'52'16,"0"0"-6"-16,0 0-3 0,0 0 8 15,0 0 4-15,0 0-14 0,0 0-4 16,0 0 6-16,0 0 2 0,0-14-3 0,0 12-8 16,0-1-2-16,-2 2-4 0,2-2-2 15,0 2 0-15,-2-2-3 0,2 0-1 16,-2 1 0-16,0 0-2 0,-2 1 2 15,-2 1-4-15,0-1-3 0,2 0-2 16,-5-1-2-16,1 2 0 0,4 0-3 16,-4 0-1-16,3 0-2 0,3 0-1 15,-2 2-2-15,0 3-1 0,2 2-1 16,-2 4 0-16,0 2 0 0,0 0 0 0,0 4 0 16,1-3 0-16,1 1 1 0,2-4-1 15,0-2-1-15,0 0 1 0,5-1 0 16,-1-2 0-16,0 0 0 0,0-3 0 15,4 0 0-15,3-3 0 0,1 0 1 16,0 0 1-16,1-3 1 0,3-4 2 16,1-2 6-16,-1-1 0 0,-3-3 8 0,1 1-2 15,-6 1-2-15,1-1-3 16,-5-1 0-16,-4 1 2 0,0-3-1 16,0 2-1-16,-4 2-4 0,-5 0-2 15,1 4-1-15,-4 1 0 0,-1 3-5 0,-1 3 0 16,2 0 0-16,-3 5 0 0,1 3 0 15,3 4 0-15,-1 4 0 0,-1 2 0 16,3 2 0-16,2 0 0 0,0-2 0 16,3 1 0-16,3-1 0 0,2-1-3 15,-2-1 3-15,2-4 0 0,0-1 0 16,0-3 0-16,2-1 0 0,0-3 0 16,3-2-1-16,1 0 1 15,2-2-1-15,0 0 1 0,1-4 0 0,3-4 1 0,0-2 3 16,-1-2-4-1,-1-1 0-15,2 1 0 0,-7-1 0 0,-3 0 0 0,0 3 0 16,-2-1 0-16,-2 4 0 0,-2 1 0 16,-3 5 0-16,-1 1 0 0,0 0 0 15,0 1 0-15,-1 8-17 16,-3 0-56-16,-5 1-48 0,-1-1-110 0</inkml:trace>
  <inkml:trace contextRef="#ctx0" brushRef="#br0" timeOffset="-123850.78">11789 10976 245 0,'0'0'90'0,"0"0"-13"0,0 0-9 15,0 0-1-15,0 0-4 0,0 0-17 16,0 0-5-16,0 0 0 0,-19-25-4 16,15 24-7-16,0 0-9 0,0 0-7 15,0 1-4-15,0 0-1 0,-7 3-4 16,5 4-3-16,0 2-1 0,2 2-1 16,2 0 0-16,-3 3 0 0,-1-2 0 0,6 0-1 15,-2 0 1-15,0-1 0 0,2-3 0 16,0 1-1-16,2 0 0 15,6-2 0-15,-3 2 0 0,-1-5-1 0,4 0 1 16,-2-2 0-16,7-2 1 0,-7 0 5 16,2-7 4-16,2-3 10 0,1-5 0 15,-3-3 5-15,2 1-4 0,1-2-4 16,-7 2-4-16,-4 3-2 0,0 0-1 16,0 1-1-16,-4 1-1 0,-7-2 0 15,3 4-7-15,0 0 0 0,-5 3 0 16,1 2 0-16,4 4 0 0,-1 1 0 0,-3 2 0 15,2 7 0-15,6 6 0 16,-9 5 0-16,5 4 0 0,0 2-3 0,6-2 0 16,0 1 1-16,4-5 0 15,-2-4 0-15,0-1 1 0,2-4 0 0,0-3 0 16,2-2 0-16,0-2 0 0,0-1-1 16,0-3 2-16,2 0 0 0,-1-5 4 15,-1-6 4-15,6-3-1 0,2-1-7 16,-3-3 0-16,-3 1 0 0,0 0 0 15,-2 2 0-15,-4-1 0 0,0 2 0 16,0 2 0-16,-4 0 0 0,0 5 0 0,-2 2 0 16,4 3 0-16,-2 2 0 15,-7 4 0-15,3 11 0 0,0 2 0 0,2 7-40 16,3 2-42-16,3-1-32 0,3-4-77 16,1-8-212-16</inkml:trace>
  <inkml:trace contextRef="#ctx0" brushRef="#br0" timeOffset="-121795.02">11952 15225 41 0,'0'0'10'0,"0"0"5"16,0 0 0-16,0 0 10 0,0 0 4 15,0 0-2-15,0 0-6 0,0 0-4 0,-14 6-5 16,14-6 5-16,0 0 15 0,0 0 5 15,0 0-5-15,0 0-6 0,0 0-7 16,0 1-4-16,0 0 2 0,0 0 9 16,0 0 8-16,0 0-1 0,0-1 9 15,0 0 5-15,0 0-9 16,0 0-4-16,0 0 0 0,-2 0 3 0,2 0-6 16,-3 2-2-16,1-2-8 0,0 3-5 0,0 0-3 15,-2 1-3-15,4 2-2 16,-4-3-3-16,0 3 0 0,-4 1-2 15,1 4-2-15,1 2 0 0,2 0-1 16,0 0 0-16,2-1 0 0,2 2 0 16,-2-3 0-16,2-1-1 0,0-2 0 15,4-1 0-15,-2-2-2 0,2 0 0 0,2-2-2 16,3-1 0-16,1-2 1 16,-4 0-1-16,7-4 1 0,-1-2 1 0,-4-4 0 15,3 0 1-15,1-5 1 0,-4 0 0 16,-2-2 1-16,1 4 0 0,-3 1 1 15,-4-2 0-15,0 3 2 0,-2-2-1 16,-2 1 2-16,-5 1 2 0,5-1 0 16,-8 2-1-16,1 3-1 0,5 2-2 15,0 3 1-15,-4 2 0 0,1 3-2 0,1 6-1 16,6 4-1-16,-4 5 1 0,-2 4-2 16,1 3 0-16,3 0 2 0,-2-5 0 15,6 1-1-15,0-5 0 0,0-3 0 16,4-1 0-16,2-3 0 0,1-2-1 15,1-4 1-15,-4 0 0 0,0-2 0 16,0-1 0-16,5 0 1 0,-3-6 2 16,4-6 6-16,-2-3 3 0,3-4 3 15,1 0 3-15,-6 1-3 0,1-1-5 16,-1 4 1-16,-4 0 0 0,-2 3 3 16,0-1-3-16,-6 2-3 0,-3 2-2 0,5 2 0 15,-2 1-3-15,-4 4 0 0,-3 2-2 16,9 5-6-16,-10 5-12 0,1 2-17 15,7 5-9-15,-6 1-18 0,5 1-42 16,1-1-24-16,2-8-108 16</inkml:trace>
  <inkml:trace contextRef="#ctx0" brushRef="#br0" timeOffset="-121101.27">15384 12698 487 0,'0'0'10'15,"0"0"49"-15,0 0 7 0,0 0-6 0,0 0-4 0,0 0-10 16,0 0-3-16,-54 18-8 0,43-16-9 16,-1 1-7-16,2 4-6 0,-3 1-4 15,-3 3-2-15,3 2-2 0,-5 0-2 16,7 4 0-16,-5 0 0 0,3 1-2 0,1 2 0 15,0-1 0-15,5 0-1 16,3-3 0-16,2 1-1 0,2-2 0 0,4-1-1 16,1 0 0-16,7-5 0 15,4-2 0-15,-3 0-1 16,8-7 1-16,-5 0 0 0,5-1 0 0,-1-6 2 0,-5-2 2 16,-1-5 7-16,-1 0 5 15,-7 1 0-15,0 0 3 0,-4 0-3 0,-4-1-1 16,2-2-7-16,-8-2-6 0,0-2 0 15,-7 2 0-15,1 2 0 0,-5 4 0 16,0 7 0-16,-5 5 0 0,3 1 0 16,0 6 0-16,-3 4 0 0,7 8 0 15,-2 2 0-15,5 5 0 0,4-1-32 16,3 2-16-16,7 4-15 0,0 0-42 16,0 1-50-16,0-6-120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4:17:41.396"/>
    </inkml:context>
    <inkml:brush xml:id="br0">
      <inkml:brushProperty name="width" value="0.05292" units="cm"/>
      <inkml:brushProperty name="height" value="0.05292" units="cm"/>
      <inkml:brushProperty name="color" value="#FF0000"/>
    </inkml:brush>
  </inkml:definitions>
  <inkml:trace contextRef="#ctx0" brushRef="#br0">21682 904 257 0,'0'0'56'15,"0"0"-17"-15,0 0-8 0,0 0 19 16,0 0 8-16,0 0-19 0,0 0-8 16,4-51-5-16,-4 46-3 0,0 2-2 15,0-2-2-15,0 3 2 0,-2-1 1 16,0 1-2-16,0 0 0 0,0 0-1 16,0-1-2-16,-2 0-4 0,-3 2-3 15,-3-1-2-15,2 2-3 0,-2 0-2 0,-7 0-3 16,3 6 0-16,-3 1-2 15,0 1 1-15,-3 4 1 0,1 1 0 16,-1 5-3-16,3 1 1 0,-2 0 1 16,3 3 0-16,1-3 1 0,3 0 1 0,0 0-1 15,1 0 0-15,3 1 0 0,2 0-1 16,2 0 1-16,4 1-2 0,0-1 1 16,2 1 0-16,8-1 1 0,-2 2-1 15,9-2 1-15,-1-2-1 0,5 1 1 16,16 0 0-16,3-5 0 15,3-2-18-15,7-3-13 0,-9-6 0 16,4-3-9-16,-1-3-16 0,-3-6-32 0,-4-3-42 16,-6 1-61-16</inkml:trace>
  <inkml:trace contextRef="#ctx0" brushRef="#br0" timeOffset="377.9">22077 1028 295 0,'0'0'79'0,"0"0"-38"0,0 0 27 0,0 0 5 15,-13-51-22-15,13 45-17 16,-2 2-6-16,-2 0 1 16,2 1 0-16,-2 2-4 0,0 0-3 0,0 1-4 15,0 0-9-15,-3 1-7 0,-3 3-2 16,-4 3-3-16,3 6-1 0,-7 0 3 0,5 5 0 16,-3 0 0-16,3 1 1 0,1 0 1 15,2-1 0-15,3 2-1 0,3-3-1 16,0 3 1-16,2-3-1 0,2-2-3 15,0 0-1-15,6 0 0 0,3-2 1 16,7 1 0-16,-4-4 3 0,9-2 0 16,0-2-1-16,4-6 1 0,6 0 1 15,-2-10 2-15,0-4 1 0,2-3 1 16,-9 0-1-16,-1 0 1 0,-7 0 0 16,-3 1 7-16,-5-3 1 0,-4-3 2 15,-2-2-3-15,-2 2-8 0,-4 1-1 0,-9 3-1 16,3 0-1-16,-7 4-2 0,5 2-9 15,-1 3-10-15,5 4-8 0,4 1-7 16,2 2-11-16,2 2-11 0,2 4-19 16,0 5-44-16,0 2-62 0,-2 0-71 15</inkml:trace>
  <inkml:trace contextRef="#ctx0" brushRef="#br0" timeOffset="771.38">22403 1017 313 0,'0'0'39'0,"0"0"12"15,0 0 15-15,0 0 0 0,0 0-19 16,0 0-12-16,0 0-7 0,0 0-3 16,-28-34-6-16,28 34-3 0,0 0-2 15,0 0-7-15,-3 0-7 0,3 5-7 0,0 5-1 16,0 3 8-16,0 3 0 15,0 3 0-15,3 4 0 0,-1 1 0 16,6-1 1-16,2 1-1 16,-2-2-1-16,7-3 1 0,1-2-1 0,1-2 0 0,2-3 0 15,3-3-1-15,-7-5 1 0,3-3 1 16,-5-1 0-16,3-5 3 0,1-5 1 16,6-4 5-16,-11-1 4 0,7 0 1 15,-9-3 1-15,2-3 0 0,-5-2 3 16,-1-7-6-16,-4 2-6 0,-2-2-3 15,0 5-2-15,-2 5 0 0,-9 6 0 16,3 4-1-16,2 3-6 0,0 1-14 0,2 3-23 16,-5 3-7-16,5 0-18 15,0 6-50-15,0 4-106 0</inkml:trace>
  <inkml:trace contextRef="#ctx0" brushRef="#br0" timeOffset="1290.06">22761 1085 340 0,'0'0'26'0,"0"0"4"16,0 0 21-16,0 0-5 0,0 0-19 16,0 0-7-16,-47-54 3 0,44 50-4 0,1 0-3 15,2 0 0-15,0-1-1 0,0-1 1 16,7 1-3-16,3-2-3 0,-2 3-4 15,0 0 0-15,9 1 2 0,-5 2-2 16,9 1 0-16,-6 0-2 0,7 4 2 16,-3 3-2-16,-1 1-2 0,5 6-1 15,-10 0-1-15,-1 3-1 16,0-1 0-16,-7 0 1 0,-3 0 0 0,-2-1 1 16,0-2-1-16,-2-2 0 0,-3-1 0 15,1-2-7-15,-6-1-2 0,4-3 3 16,0 2 1-16,3-4 0 0,-1 0 2 15,-4-2 3-15,2 0 2 0,0 0 2 16,-1-4-2-16,5 0 0 16,-2-3 0-16,2-3-2 0,0-2 1 0,-2-4-1 0,4-3 5 15,0-3 4-15,8-2-1 0,-2 1 7 16,3-1 0-16,7 3-6 0,-5 0 2 16,5 6-2-16,-1 2-5 0,-1 3 1 15,5 0 3-15,-3 4-5 0,3 2 1 16,6 4-1-16,-5 0-1 15,1 7-1-15,4 4 0 0,-5 1-1 0,-1 6 0 16,-4 3-1-16,-1 4 0 0,-10 8-1 16,0 2 2-16,-4 2-1 0,-2 0 1 15,-2-2-18-15,0-8-32 0,-4-4-2 0,-1-5 12 16,3-4-31-16,0-5-52 0,2-1-70 16</inkml:trace>
  <inkml:trace contextRef="#ctx0" brushRef="#br0" timeOffset="1541.85">23330 857 498 0,'0'0'22'0,"0"0"6"0,0 0 19 0,0 0-6 15,0 0-14-15,0 0-12 0,0 0-6 0,0 0-9 16,2 8-2-16,2 9 2 0,0 4 9 15,2 2-4 1,0 6-1-16,-2 0-2 0,1 2-1 0,-1 2 2 0,4-1-3 16,0-4 0-16,3-2 0 0,-1-2-40 15,0-4-22-15,1-5-36 0,-7-2-47 16,-2-6-94-16</inkml:trace>
  <inkml:trace contextRef="#ctx0" brushRef="#br0" timeOffset="1732.74">23230 1059 482 0,'0'0'40'15,"0"0"2"-15,0 0 1 0,0 0-11 0,0 0-11 16,0 0-1-16,0 0-3 0,0 0-3 16,0 0-9-16,58-47-5 0,-33 43 0 15,6-2 0-15,4 3-1 0,6 2 1 16,1-2-1-16,1 3-26 15,5 0-45-15,-7 0-72 0,-8 0-112 0</inkml:trace>
  <inkml:trace contextRef="#ctx0" brushRef="#br0" timeOffset="2532.96">23617 1019 378 0,'0'0'99'0,"0"0"-83"16,0 0 24-16,0 0 24 0,0 0-18 16,0 0-28-16,0 0-9 0,0 0-9 15,0 0-1-15,6-5-1 0,-2 10-1 0,0 2 2 16,3 0-2-16,-1 0 1 0,0 2 2 16,2 0 2-16,-2 0-1 15,7-2 1-15,-1 2-2 0,-1-2 2 0,9 0-2 16,-3-1 2-16,5-1-1 0,5-2 0 15,-6-1 0-15,0-2 1 0,1-1 0 16,-9-2-1-16,1-3 1 0,-3 0 0 16,-5-3 1-16,-2 1 2 0,-2-2-1 15,-2-2 0-15,0 0 1 0,-2 1 1 16,-4 0 4-16,0 2 1 0,-11 2-5 16,5 0-4-16,-1 1-1 0,1 3-1 15,1 3-4-15,-3 0 2 0,0 4-4 16,-1 6-1-16,-1 3 2 0,-1 4 3 0,0-2-3 15,9 1-1-15,-6 0 0 0,8 0 2 16,1 0 1-16,3 0 2 0,2 0-1 16,2 1-1-16,7 0 0 0,3 0 1 15,-2-2 0-15,9-2 1 0,0-2-1 16,5-4 0-16,-1-5 2 0,4 0 1 16,0-2 0-16,2-3 1 0,0-4 0 15,-4-2 1-15,-9-1 1 0,3-2 1 16,-11-1 0-16,2-3 1 0,3-3 1 15,-7-5 2-15,-6-1-5 0,2-2 0 16,-2 2 1-16,-4 0-2 0,-9 4-1 0,5 4-2 16,0 5-1-16,2 2-2 0,-3 1 3 15,5 5 1-15,2 0 1 0,2 2-1 16,0 1 0-16,0 0 0 0,0 0-1 16,2-1 2-16,2 1-2 0,5-2-1 15,-1 0 0-15,2 3-2 0,9 0 1 16,-3 0 0-16,7 7 0 0,4 1 1 15,2 2-1-15,-6 0 2 0,-3 2 0 16,-3 0-1-16,-3 2 0 0,-7 1-1 16,-1 1-2-16,-6 1 1 0,0 0 2 15,-8-1 1-15,-1 0 2 0,-5 2 0 16,-1-3 1-16,1 0-2 0,1-3 0 16,3 0 2-16,0-1-2 0,2 1 0 0,1-3-1 15,3 0 0-15,2-1 0 0,0-3 0 16,2-2-1-16,0-2 0 15,2 1-2-15,4-1 0 0,3 0 2 16,7-1 1-16,-1 0 2 0,5 0 0 0,1-2 1 16,4-1-3-16,0-1-11 0,6-1-29 15,0-2-33-15,2-4-68 0,-2 0-164 16</inkml:trace>
  <inkml:trace contextRef="#ctx0" brushRef="#br0" timeOffset="2847.39">24686 1002 112 0,'0'0'347'0,"0"0"-313"0,0 0 6 15,0 0 9-15,0 0-8 16,0 0-22-16,0 0-10 0,0-7 6 16,2 7-4-16,2 0-8 0,2 0-3 0,8 0-2 15,-1 0 2-15,14 0 1 16,2 4-1-16,0 0 1 0,-5 2-1 0,-1 2-43 15,2-1-35-15,-13 3-50 0,1-2-103 16</inkml:trace>
  <inkml:trace contextRef="#ctx0" brushRef="#br0" timeOffset="3020.83">24727 1167 349 0,'0'0'169'16,"0"0"-154"-16,0 0-9 0,0 0 33 15,0 0 6-15,0 0-27 0,0 0-13 16,0 0 4-16,0 0 5 0,68 10-5 16,-43-10-5-16,6 0-2 0,0 0-2 15,0-2-34-15,-2-3-47 0,2 1-75 16,-8-2-138-16</inkml:trace>
  <inkml:trace contextRef="#ctx0" brushRef="#br0" timeOffset="3523.66">25461 927 321 0,'0'0'58'15,"0"0"-8"-15,0 0 5 0,0 0 20 0,0 0-18 16,0 0-19-16,0 0-2 0,0 0 1 0,2-19-7 16,-4 19-16-16,2 3-14 15,0 2 0-15,0 2-4 16,0 6-3-16,0 2 7 0,0 0 3 0,2 3 1 15,4 1-2-15,-2 4-2 0,0-1 2 0,-2 1-1 16,0 2 0-16,3-3-1 0,-1 0-1 16,-2-2-42-16,2-3-15 0,0-2-30 15,-2-4-36 1,-2-4-58-16</inkml:trace>
  <inkml:trace contextRef="#ctx0" brushRef="#br0" timeOffset="3696.39">25504 957 515 0,'0'0'41'0,"0"0"19"0,0 0-3 0,0 0 3 15,0 0-30-15,0 0-24 0,0 0-6 0,0 0-9 16,0 0-4-16,-14-1 13 0,12 22 1 16,4 4-1-16,-6 3-1 0,-1 1-70 15,-3 2-60-15,-8-5-173 0</inkml:trace>
  <inkml:trace contextRef="#ctx0" brushRef="#br0" timeOffset="3885.27">25359 1295 352 0,'0'0'363'16,"0"0"-335"-16,0 0-18 0,0 0 38 0,0 0-13 0,0 0-27 15,0 0-8-15,71-10 2 0,-42 10-1 16,-2 4-1-16,-1 2 0 0,-3 0-20 16,-15 0-118-16,-8-2-171 0</inkml:trace>
  <inkml:trace contextRef="#ctx0" brushRef="#br0" timeOffset="6017.48">13048 2870 139 0,'0'0'67'0,"0"0"-11"16,0 0-3-16,0 0 12 0,0 0-5 16,0 0-9-16,0-20-4 0,0 19-4 15,0 1 8-15,0 0-4 0,0 0-6 16,0-3-13-16,0 3-6 0,0 0-3 16,0 0-3-16,0 0-5 0,0 0-4 15,-2 2-3-15,2-1-3 0,0 3-1 16,0 0-3-16,0 5 0 0,2 0 3 15,0 4 3-15,2-1-1 0,-2 3 1 16,0 2 4-16,2 1 0 0,2 4 0 0,-2-3-3 16,1 2-1-16,-3 2-1 15,2-2-1-15,2 0 1 16,-2-2-1-16,4 1-1 0,-3-2 0 16,-3-3 1-16,0-2-1 0,0-2 0 15,-2-3 1-15,2-1-1 0,-2-3 1 0,0-2-1 0,0 0 1 31,0-2 0-31,0 0-1 0,0 0 2 16,0 0 0-16,0 0 3 0,0 0 14 16,0 0 0-16,0 0 0 0,0-4-1 0,0-2 0 15,0-3-2-15,-2-4-7 0,-2-3-3 16,-7-7-2-16,3-2-1 0,0-6 0 16,-1-3-1-16,-3-2 0 0,4 0-2 15,2 5-2-15,-1 4 2 16,-1 5 1-16,6 7-1 0,-2 2 2 0,2 1 0 15,2 3 2-15,0 2-4 0,0 4 0 16,0-1 0-16,0 2 0 0,0-1 0 16,0 3 0-16,0 0 0 0,0 0 0 15,0 0 0-15,0 0 0 0,2 5 0 16,2 1 0-16,8 5 0 0,-5 5-3 16,3 5 2-16,0 2 1 0,1 5 1 15,-9 0 2-15,6 0-3 0,-4 1 0 16,0 0 0-16,0-2 0 0,1-1 0 0,-5-4 0 15,0 0 0-15,0-5 0 0,0-3 0 16,0-5 0-16,0-4 0 0,0-3 0 16,0-2 0-16,0 0 0 0,0 0 0 15,0 0 0-15,-3-1 0 0,1-5 0 16,-2-5 0-16,0-2 0 0,-2-4 0 16,-2-5 0-16,-1-5 0 0,-3-2 0 15,2 0 0-15,6 2 0 0,-5 4 0 16,1 7 0-16,4 2 0 0,0 6 0 0,2 3 0 15,0 4 0-15,2 1 0 0,0 0 0 16,0 0-15-16,0 4-21 16,0 2-10-16,0 5-19 0,6 1-17 0,2 1-24 15,-2-3-55-15,-2 0-140 16</inkml:trace>
  <inkml:trace contextRef="#ctx0" brushRef="#br0" timeOffset="6618.2">13356 2786 154 0,'0'0'47'0,"0"0"-2"0,0 0 15 16,0 0 0-16,0 0-18 0,0 0 2 16,0 0 4-16,-2-40-2 0,4 38 5 15,-2-1-4-15,0 1 7 0,0 1 8 16,0 1-4-16,0 0-11 0,0 0-6 16,0 0-9-16,0 0-7 0,0 0-5 15,0 0-6-15,0 0-7 0,0 0-4 0,0 3-3 16,0 1 0-16,0 7 0 15,0 2 0-15,-2 3 2 0,0 3 4 0,-5 5-1 16,7 3-2-16,-6 2-3 0,0 5 0 16,-2 1 0-16,-1 2 0 0,5 5 0 15,-8-1 0-15,2 0 0 0,-1-2 0 16,5-2 0-16,-6-3 0 16,-1-2 0-16,7-3 0 0,-2-2 0 15,-3-5 0-15,3 1 0 0,4-6 0 0,0 0 0 16,-2 1 0-16,-3-4 0 0,5-2 0 15,2-1 0-15,0-4 0 0,2-4 0 16,0-1 0-16,0-2 0 0,-2 0 0 0,2 0 0 16,0 0 0-16,0 0 0 0,0-1 0 15,0 1 0-15,0 0 0 16,0-1 0-16,0 1 0 0,0-1 0 16,0 0 0-16,0-2 0 0,0 1 0 0,0-1 0 15,0 1 0-15,0 0 0 0,0 1 0 0,-2 1 0 16,2 0 0-16,-2-2-31 0,-4 2-20 15,-5 2-29-15,-3-2-80 0,6 3-130 16</inkml:trace>
  <inkml:trace contextRef="#ctx0" brushRef="#br0" timeOffset="33282.44">7241 7396 305 0,'0'0'67'0,"0"0"-10"16,0 0-7-16,0 0-1 0,0 0-4 16,0 0-14-16,0 0-3 0,0 0-5 0,29-20 0 15,-29 20-3-15,0 1-1 16,0 1-6-16,2-2 1 0,-2 3-1 15,2-2-2-15,-2 2 0 0,0 2 0 0,0-2-3 16,0 3-4-16,0-1-2 16,2-2-1-16,-6 0 1 0,0 0 1 15,2 0 1-15,-2 0 1 0,0 0 3 0,-5-1 1 16,-3 0 2-16,0 0-4 0,-5-1-2 16,1-1-2-16,-1 0-1 0,3-4 0 15,-3-1-1-15,7-2 1 0,1-3 0 16,1 1-2-16,2 0 0 0,2 1 1 15,2 0-1-15,0-2 5 0,2 1 1 16,0-1-1-16,2 1 0 0,2 0-2 16,0-1-2-16,8 1 0 0,-3 0 0 15,7-1 0-15,1 3 0 0,3 3-1 16,3 2 0-16,0 2 2 0,2 3-1 16,-1 4 2-16,-3 4-1 0,4 3 0 0,-2 4 0 15,-5 1-2-15,-1 2 2 0,-3 3 0 16,-3 0-1-16,-3 3 0 0,-4 0 0 15,-2-4 0-15,-2 2 0 0,-2 0 1 16,-6 0-1-16,-3 0 0 0,1-3 0 16,-6-1-1-16,1-4 0 0,1 2 1 15,-1-6-1-15,1 2 1 0,-3-4-1 16,5-1 0-16,-5-1-1 0,1-4 0 16,-3-2 1-16,5 0 1 0,-3-2-1 15,1 0-1-15,1-1 1 0,5 0 0 16,4 1 0-16,-1-1 0 0,5-2 1 0,2-2-1 15,-2 1 0-15,2 0-1 0,0 0 1 16,0 0 1-16,4 1 0 0,3-2 1 16,3 3-2-16,6 0 1 0,7 1 2 15,8 0 2-15,2-1 2 0,2 1 5 16,0 0-1-16,5 2-1 0,-5 2 0 16,-4-2-4-16,-4 4-1 0,-4-1-2 15,-3 0-1-15,-5 2 0 0,-7-3-2 16,0 1 1-16,-2-2-1 0,-4 0 0 15,1 0 0-15,-3-3 0 0,0 0 0 0,0 0 0 16,0 0-17-16,0 0-9 0,0 0-2 16,0-3-3-16,0 0-13 0,-3-2-25 15,-1-4-35-15,-2-2-45 0,-2-2-157 16</inkml:trace>
  <inkml:trace contextRef="#ctx0" brushRef="#br0" timeOffset="33962.25">7729 7349 169 0,'0'0'129'0,"0"0"-72"0,0 0 7 16,0 0 8-16,0 0-9 0,0 0-9 16,0 0-6-16,-12-32-1 0,12 28-1 15,0 2-6-15,2-2-4 0,2 1-5 16,-2 2-1-16,-2-2-4 0,2 2-1 16,-2-1-1-16,0 2-4 0,0 0-1 0,0 0-5 15,0 0-5-15,0 0-9 0,0 0 0 16,0 0 0-16,0 0 0 0,0 0 0 15,0 2 0-15,2 1 0 0,-2 3 0 16,2 3 0-16,-2 3 0 0,0 0 0 16,0 1 0-16,0 3 0 0,0-1 0 15,0 3 0 1,0 1 0-16,-4 2 0 0,2 3 0 0,-6 1 0 16,-1 4 0-16,1 0 0 0,0 0 0 0,-1-1 0 15,1 0 0-15,0-3 0 0,0-1 0 16,4-1 0-16,-5-2 0 0,5-1 0 15,-4-2 0-15,2 2 0 0,4-2 0 16,-7 0 0-16,5-1 0 0,-2-3 0 16,0 0 0-16,0-1 0 0,1 0 0 0,-1 1 0 15,-2 0 0-15,4 1 0 0,-2-4 0 16,2 1 0-16,1 1 0 0,-1-4 0 0,0-2 0 16,4-2 0-16,-2-2 0 15,2-2 0-15,0-1 0 0,0 0 0 16,0 0 0-16,0 0 0 0,0 0 0 15,0 0 0-15,0 0 0 0,0 0 0 0,0 0 0 16,0 0 0-16,0 2 0 0,-2-2 0 16,2 1 0-16,0 1 0 0,0-2 0 15,0 1 0 1,0-1 0-16,0 0 0 0,0 0 0 0,0 0 0 0,0 0 0 0,0 0 0 16,4-1 0-16,2-9-46 15,-1-4-30-15,-1-5-80 0,-4 0-153 0</inkml:trace>
  <inkml:trace contextRef="#ctx0" brushRef="#br0" timeOffset="43642.51">4891 11752 145 0,'0'0'120'0,"0"0"-34"0,0 0-23 15,0 0-1-15,0 0-2 16,0 0-16-16,0 0-9 0,0 0-9 0,-6-9-2 16,6 5-2-16,4 0-1 15,-2-1 0-15,2-2 4 0,2 3 1 0,2-2-2 16,-1 0-1-16,1 2-5 0,6-3-1 16,1 0-3-16,8 0-3 0,-3 0-2 15,7 0 1-15,2 0 0 0,-2 3-2 16,-2 4 0-16,-7 0-4 0,5 1-2 15,-11 4-2-15,7 2 1 0,-9 2 1 16,3 1-1-16,-5 2 1 0,-2 2-1 16,-2 0-1-16,-2 4 2 0,-2-2-1 15,-2 3 2-15,-4-1-2 0,-2 1 1 16,-9 1-1-16,3-4 1 0,-5 1-2 0,-1 0 0 16,-1-3-2-16,-2-1-2 0,5-3-2 15,-1 0 1-15,5 0-1 0,-1-4-1 16,5 1 2-16,1-4 3 0,1 0 1 15,6-3 1-15,2 0 0 0,0 0 1 16,0-3 1-16,0 0 4 0,0-1 1 16,0-1 0-16,0 2-1 0,8 0-4 15,1 0 0-15,1 1-1 0,9-2 0 16,-1 2-1-16,9 1 1 0,0 1 1 0,-2 0 0 16,-2 5-2-16,1 2-1 15,-1 2 1-15,-8 0 0 0,3 4 1 16,-8-2-1-16,-3 3 1 0,1 0-1 0,-4 0 2 15,-4 0-1-15,0-1 0 0,0 1 0 16,-10-1 0-16,4-2 0 0,-5 0 1 16,-7 1 0-16,3-2 0 0,-8 3-1 15,3-5 0-15,-3 0 0 0,-2-1 1 16,0-1-1-16,7-3 0 0,-7-1 0 16,4 0-1-16,5-2-1 0,-3 0-2 15,7 0 2-15,6-4 0 0,-3 1 0 16,-1 1 0-16,8 0-1 15,-2-1-2-15,2-1-2 0,2 2-3 0,0 1-7 16,0 0-10-16,0 1-16 0,0 0-23 0,4 0-25 16,4 0-22-16,11-3-36 0,-5-2-85 15</inkml:trace>
  <inkml:trace contextRef="#ctx0" brushRef="#br0" timeOffset="44289.21">5621 11603 224 0,'0'0'159'0,"0"0"-65"0,0 0-16 0,0 0-8 16,0 0-10-16,0 0-14 0,0 0-6 15,-9-32-2-15,9 30-8 0,-2 1-3 16,2 0-2-16,0 1-6 0,0-1 1 15,0 0-3-15,-2 1-3 0,2 0-2 16,0 0 0-16,0 0 0 0,0 1-3 16,0 1 3-1,-2 1-7-15,0-1-5 0,0 3 0 0,0 1 0 0,2 1 0 0,-4 5 0 16,-3 0 0-16,1 6 0 16,0 2 0-16,0 5 0 0,-9 2 0 15,3 3 0-15,-7 3 0 0,5 2 0 16,-9 1 0-16,5 4 0 15,-1 0 0-15,-2 2 0 0,3 2 0 0,-5 4 0 0,6 0 0 16,-3 2 0-16,3-3 0 0,1-5 0 16,3-3 0-16,-1-5 0 0,8-4 0 15,-1-4 0-15,3-2 0 0,-2-7 0 16,6-1 0-16,-2-7 0 0,0-2 0 16,2-1 0-16,-4-3 0 0,2 0 0 15,2-3 0-15,0 0 0 0,0 0 0 16,0 0 0-16,0 0 0 0,0 0 0 15,0 0 0-15,0 0 0 0,-2 0 0 0,2 0 0 16,0 0 0-16,0 0 0 0,-2 0 0 16,0 0 0-16,2-1 0 0,-5-1 0 15,3 2 0-15,2 0 0 0,-2 0-42 16,0 0-15-16,-2 0-24 0,0-3-57 16,-4-1-85-16</inkml:trace>
  <inkml:trace contextRef="#ctx0" brushRef="#br0" timeOffset="80005.25">5720 11966 26 0,'2'-8'22'15,"4"2"11"-15,-4 3-13 0,0 0 2 16,2 0-2-16,-2 0 2 0,0 0-1 15,0 0 4-15,1-1 3 0,1 1 8 16,-4-2 1-16,4 1-3 0,-4 1-5 16,2 2 3-16,-2-1 0 0,2 2 7 15,-2 0-1-15,0-1-6 0,4 0 6 16,-4 1-1-16,0-1-2 0,0 0-2 16,0 0-3-16,0 1-2 0,0-2-1 15,0 2-3-15,0 0-5 0,0 0-1 0,0 0-1 16,0 0-1-16,0 0-3 15,0 0-2-15,0 0-1 0,0 0-3 16,-4 0 1-16,4 0-2 0,-2 5 0 0,0 1-1 16,0 5 1-16,-2 1 0 0,-1 0-1 15,-1 3 1-15,-2-1 0 0,0 3-2 16,-3 0-2-16,3 0 0 0,-4 2-1 16,1-1 0-16,-1 2 0 0,-2-1 0 15,1 1 0-15,-3 0 0 0,3-3-1 16,-1 1 1-16,1-3-1 0,3-1 0 15,0-4-1-15,-1 0 1 0,7-4 0 16,0 0 1-16,4-3-1 0,-2-1 0 16,2 0 0-16,0-1 0 0,0-1 0 15,0 1 0-15,0-1-1 0,0 1 0 16,4 0 1-16,2 1 0 0,7-1 0 0,-1 1 1 16,7-1 3-16,-1 0 0 15,7-1 2-15,0 0 0 0,-2 0 0 0,6-4 1 16,0 1-2-16,2 1 1 0,-3-2-6 15,-1 2 0-15,-4-1 0 0,2 0 0 16,-7 3 0-16,-5-1 0 0,-3 1 0 0,1 0 0 16,-5 0 0-16,-4 0 0 0,-2-2 0 15,2 2 0-15,-2 0 0 16,0-1 0-16,0 1 0 0,0 0 0 0,0 0 0 16,0 0 0-16,0 0 0 0,0 0 0 15,0 0 0-15,0 0 0 0,0 0 0 16,0 0 0-16,0 0-5 0,0-1-13 15,-2 1-7-15,-2 0-11 0,-2 0-4 16,-5 0-21-16,5-1-29 0,0-2-16 16,-5-1-38-16,1-1-67 15</inkml:trace>
  <inkml:trace contextRef="#ctx0" brushRef="#br0" timeOffset="80617.23">5819 11915 28 0,'0'0'249'0,"0"0"-163"0,0 0-12 0,0 0 7 15,0 0-9-15,0 0-16 0,0 0-5 16,-23-42 4-16,21 40-1 15,-2-1-12-15,4 3-6 0,0-2-8 16,0 1-5-16,0 1-4 0,0 0 0 0,0 0-5 16,0-3-3-16,0 3-3 0,0 0-3 15,4 0 0-15,-2 0-1 0,2 4-1 16,3 3-3-16,-3 1 0 0,0 1 0 16,2 3 0-16,2 1 0 15,-2 1 0-15,-1 3 0 0,-1-1 0 0,0 4 0 16,0 1 0-16,4 2 0 0,-4 2 0 15,1 0 0-15,-3 0 0 0,0 2 0 0,0-1 0 16,0-1 0-16,2-2 0 16,-4 1 0-16,2-1 0 0,0 0 0 15,0 1 0-15,0-4 0 0,4 2 0 16,-4-3 0-16,1-3 0 0,-1-1 0 0,0-3 0 16,0-3 0-16,-2 0 0 0,2-1 0 15,-2-1 0-15,0 0 0 0,2-2 0 16,-2 1 0-1,0-2 0-15,0 1 0 0,2 0 0 0,-2-2 0 0,0-1 0 16,2-2 0-16,-2 0 0 16,0 0 0-16,0 1 0 15,2 0 0-15,-2-1 0 0,2 0 0 0,-2 0 0 0,0 1 0 16,0-1 0-16,0 0 0 0,0 0 0 16,0 0 0-16,0 0 0 0,0 0 0 0,0 0 0 15,0 0 0-15,0 0 0 0,-4-1 0 16,0-3 0-16,-2-1-54 0,-11-1-41 15,1-6-94-15,-7-3-241 16</inkml:trace>
  <inkml:trace contextRef="#ctx0" brushRef="#br0" timeOffset="110648.82">9548 11771 190 0,'0'0'38'0,"0"0"6"0,0 0-1 16,0 0 15-16,0 0-1 0,0 0-10 16,0 0-8-16,0 0 1 0,-2-17-6 15,2 17-5-15,0 0-3 0,0 0-7 16,2-1-4-16,0 0-1 0,2 1-1 15,0 0 1-15,5 0 0 0,3 0 3 16,3 1 1-16,5 1 2 16,9-3-2-16,0 1 0 0,8-1 0 0,7-5 3 15,3-2-10-15,7-1-1 16,-2 0-2-16,-7 2-4 0,-6 0-1 0,-8 3-1 16,-10 1 0-16,-9 1-1 0,-9 2 0 15,-3 0 0-15,0 0 3 0,0 0 0 16,-3 0 2-16,-5 0-2 0,0 0-2 15,0 0-2-15,-7 0-1 0,5 0-13 0,4 0-12 16,-3 0-10-16,-3 3-15 16,2 1-34-16,-7 1-14 0,-1-2-53 0,-1-1-108 15</inkml:trace>
  <inkml:trace contextRef="#ctx0" brushRef="#br0" timeOffset="111221">9635 11753 398 0,'0'0'97'0,"0"0"-28"16,0 0-4-16,0 0-4 0,0 0-15 16,0 0-14-16,0 0-2 0,0 0-3 15,0 0-6-15,33 15-2 0,-29-4-7 16,0 0-5-16,-4 6-2 0,0-2 0 16,0 5-2-16,0 0 0 0,0 3-1 0,-2 1 0 31,-6-3-1-31,2 1 1 0,-1 2-2 0,1-3 2 15,2 2-2-15,0-5 1 0,0-2-1 0,4-3 0 16,-2-4 0-16,2-2 0 0,-2-2-1 16,2-3 1-16,0-1 0 0,0-1 0 0,0 0 0 15,0 0 1-15,0 0 0 0,0 0 1 16,0 0 1-16,0 0 0 0,0-3 0 16,0 0 0-16,0-3-1 0,2-1 0 15,0-2-1-15,2 3-1 0,0 0 2 16,4 0-2-16,7-2 0 0,-3 2 0 15,7 1 1 1,2 1-1-16,3-2 0 0,1 3 1 0,4 0 0 0,-2 1 1 16,4 1 0-16,-6 0 1 0,4 1 0 0,-4 5-1 31,-3 2 2-31,-3-2-2 0,-3 4-1 0,-1 1 2 0,-1 1-2 0,-3-1 1 16,-3 2-1-16,-6-2 0 15,0 4 0-15,-2 0 0 0,-4 3 1 16,-2 0 0-16,-9 0 0 0,1 2-1 0,-5-1 0 15,-1-3 1-15,-1 1-1 0,0-5-1 16,-4 0 1-16,3-5 0 16,-7-2-1-16,2 0-4 0,-2 0-3 0,4 0-6 31,0-4-2-31,5 0 1 0,5 0-7 16,1-3-10-16,3-1-3 0,7 0 4 0,-2-1-8 15,2 0-6-15,2-1-7 0,2 0-7 16,0 0-44-16,4-1-62 0,4 0-132 15</inkml:trace>
  <inkml:trace contextRef="#ctx0" brushRef="#br0" timeOffset="111830.48">10303 11736 205 0,'0'0'67'0,"0"0"1"16,0 0-6-16,0 0 4 15,0 0-5-15,0 0-11 0,0 0-2 0,-9-36-7 16,9 28 3-16,4 1 0 16,1 1-8-16,-5 0-5 0,6 4-6 0,-4-1-2 15,0-1-3-15,-2 3-4 0,0 0 1 16,0 1 0-16,0-1 2 16,0 0-2-16,0 1-3 0,0 0-1 0,0 0-3 15,2 0-1-15,-2 0-9 0,0 0 0 16,0 0 0-16,2 4 0 0,0 5 0 15,0 0 0-15,-2 3 0 0,0 4 0 16,0 0 0-16,-6 5 0 0,-2 3 0 16,-3 6 0-16,-3 8 0 0,-5 0 0 15,-1 6 0-15,-1 4 0 0,-4 5 0 0,-2 1 0 16,0 0 0-16,3-1 0 0,1 1 0 16,-2 0 0-16,6-4 0 15,3-3 0-15,-3-6 0 0,7-4 0 0,-3-7 0 16,5-4 0-16,2-6 0 0,2-4 0 15,4-5 0-15,-1-3 0 0,-1-2 0 16,4-2 0-16,0-1 0 0,0 0 0 0,-2-3 0 16,2 0 0-16,0 0 0 15,0 0 0-15,0 0 0 0,0 0 0 0,0-2 0 16,0 1 0-16,-2-2 0 16,2 1 0-16,0 0 0 0,-2 1-5 0,2 0-45 15,-4-2-23-15,-2-1-56 16,-5-3-69-16,-5-1-301 0</inkml:trace>
  <inkml:trace contextRef="#ctx0" brushRef="#br0" timeOffset="119882.43">21097 13353 43 0,'0'-3'14'0,"0"-1"13"0,0 2-8 16,0 1-8-16,-2 1-3 0,2 0-6 0,0 0-1 15,0 0-1-15,0 0 7 16,0 0-7-16,0 0 1 0,0 0 5 0,0 0 16 16,0 0-3-16,0-2-6 0,0 2-1 15,0 0-2-15,0 0-1 0,0 0-5 16,0 0-1-16,0 0-3 16,0 0 0-16,0 0-2 0,0 0 2 0,0 0 0 15,0-1 5-15,0 1 3 0,0 0 5 16,0 0 1-16,0 0 2 0,0 0 2 15,0 0 1-15,0 0-1 0,0 0-2 0,0 0-5 16,0 0-4-16,0 0-2 16,0 0-3-16,0 0-1 0,0 0 0 15,0 0 2-15,0 0-2 0,-2 0 0 0,0 0-1 16,2 0-4-16,0 0 2 0,-2 0 2 16,2 0 0-16,-2 0 1 0,2 0-1 15,0 0 3-15,0 0 2 0,0 0 2 16,0 0 7-16,0 0 1 0,0 0-2 15,0 0-1-15,0 0 1 0,0 0-1 16,0 0-3-16,0-1 2 0,0-1 2 16,0 2-1-16,0 0 2 0,0 0-2 0,0-1 3 15,0-1 0-15,0 2 1 16,0 0-3-16,0 0 0 0,0-2 0 0,2 0-3 16,0 1-2-16,-2 0 1 15,0 1-1-15,0 0-3 0,0 0 0 16,0 0-2-16,2 0-1 0,-2 0 0 15,0 0 2-15,0 0 0 0,0 0 1 0,0-2 1 16,0 1 4-16,0 0 0 0,0 1 4 16,0 0 2-16,0 0 2 0,0 0 0 15,0 0-3-15,0-1-2 0,-2 0-1 16,2 0-2-16,-4-1-2 0,4 2 0 16,-2 0-1-16,0 2 0 0,-1-2-3 15,-1 0 1-15,-2 1-1 0,2 2-1 16,-4 0-1-16,-1 3 1 0,3-1-2 15,-4 2 0-15,2-2 1 0,-1 1 0 0,-1 2-1 16,2 0 1-16,-3 3-1 0,3-2-1 16,0 0 0-16,0 3 1 0,-1-1-1 15,3-2 0-15,0 4 0 0,-2 0 0 16,2 2 0-16,-3-2 0 16,5 1 0-16,-2 2 0 0,0 1 0 0,4 2 0 15,-2-1 0-15,1-1 0 0,1 2 0 16,2-2 0-16,0 1 0 0,2-3 0 15,-2 1 0-15,0 0 0 0,3-2 0 0,-3 3 0 16,4-3 0-16,0 2 0 16,0 1 0-16,2 0 0 0,-2 0 0 0,5 0 1 15,3-2-1-15,-2-1-1 0,1-2 1 16,3 1 0-16,-2-1-1 0,7 0 1 16,-4-1 0-16,3-3 0 0,-3-3 0 15,3-2 0-15,-3-1-1 0,-3-1 1 16,-2-1 2-16,-1-1-2 0,-1-3 2 15,-4 0 4-15,0 0 4 0,-2-3 1 16,2-3-1 0,-4-3 2-16,0-1 0 0,0-2-4 0,-8-1-3 0,0-1 0 15,-2 0-1-15,-5 1-1 0,3 4-2 16,-1 3-1-16,-1 3 1 0,-1 3-1 16,-1 0 0-16,3 4 0 0,-3 0-1 0,-1 0-4 15,1 8-7-15,-3 1-8 16,1 3-4-16,1 2-1 0,1-3-13 15,3 4-15-15,5-4-22 0,0 0 8 0,3-1 11 16,3-5-19-16,2 1-18 16,0-3-33-16,0 0-71 0</inkml:trace>
  <inkml:trace contextRef="#ctx0" brushRef="#br0" timeOffset="120431.89">21380 13415 364 0,'0'0'77'0,"0"0"5"16,0 0-18-16,0 0-11 0,0 0-14 15,6-54-5-15,-4 50-4 0,-2 0 0 16,0 2 1-16,0 1-5 0,0-1-4 16,0 2 1-16,0 0 0 0,0-1-5 15,0 1 0-15,0 0-1 0,0 1-1 0,0 1-3 16,0-1-2-16,0 0-2 0,0 0 0 16,0 2-3-16,0 3 2 15,-2 0-8-15,0 5 0 0,2 3 0 0,-2 1 0 16,0 4 0-16,0 2 0 0,-2 4 0 15,-2 4 0-15,-2 4 0 0,-3 5 0 32,-1 3 0-32,-1 2 0 0,1 3 0 0,2 0 0 0,-7 2 0 0,7-1 0 15,-1-1 0-15,-1-1 0 0,2-3 0 16,-1 2 0-16,-1-6 0 0,4-1 0 16,-1-5 0-16,-1-5 0 0,4-2 0 0,0-5 0 15,2-3 0-15,-1-2 0 16,1-4 0-1,2-2 0-15,-2-3 0 0,2-2 0 0,0-1 0 0,2-3 0 0,0 0 0 16,-2 0 0-16,0 0 0 0,2 0 0 16,-2 0 0-16,2-3 0 0,-2 2-25 15,2-2-3-15,-2 0-9 0,2-1-3 16,-2-2-28-16,0-1-47 0,-3-2-43 16,-1-2-200-1</inkml:trace>
  <inkml:trace contextRef="#ctx0" brushRef="#br0" timeOffset="130684.39">21732 13541 154 0,'0'0'97'0,"0"0"-49"16,0 0-23-16,0 0-7 0,0 0 4 16,0 0-2-16,0 0 1 0,0 0 6 15,0 0 3-15,-29-30 3 0,29 30 2 16,0-1-3-16,-2-1 1 0,2 2-3 16,0 0-2-16,-2 1-4 0,2-1-1 15,0-2 3-15,0 2-5 0,0 0-4 16,0-2-5-16,0 2-2 0,0 0-1 15,0 0 1-15,0 0-1 0,0 0-2 16,0 2-2-16,2-1-1 0,4 3-1 16,0 0 0-16,9-1 2 0,1 1 3 0,5-1 1 15,4 0 0-15,-1 1 1 0,5-2-3 16,0 1 2-16,-2-1-3 0,-12-1-1 16,3-1 0-16,-10 0-1 0,-1 1-1 15,-3-1 0-15,-2 0 0 0,-2 0 1 16,0 0 0-16,2 0 3 0,-2 2-3 15,0-2-1-15,0 0 0 0,0 0-2 16,0 0 0-16,2 1 0 16,-2-1 0-16,0 0-1 0,0 0 1 0,0 0 0 15,0 0-1-15,0 0 1 0,0 1 0 16,0-1 1-16,0 0 3 0,0 0 4 0,0 0 1 16,0 0-1-16,0 0-2 0,0 0-2 15,0 0-2-15,0 0 0 0,0 3-1 16,0 0-2-16,0 2 1 0,2 1-1 15,-2 2 0-15,0 0 1 0,0 2-1 16,0 2 0 0,0 1 1-16,0 1-1 0,-4 2 0 0,2 2 1 0,-4 6-1 15,1 2 1-15,-1 5 0 16,2 1-1-16,-6 2 1 16,2 0-1-16,3-1 1 0,1-1 0 0,2-2-1 0,0-4 0 15,0 0 0-15,2-2 0 16,0-4-2-16,0-3 2 0,-2-3 0 0,2-4 0 15,-4-3 0-15,4-2 0 0,0-3-3 0,0-2-4 16,-2 1-3-16,2-1-3 0,0 0-5 0,-4 0-4 16,2-3-3-16,-3 0-9 15,1-3-16-15,2-1-13 0,-2-2-19 0,2-2 1 16,0 1-39 0,-6-1-28-16,4 0-131 0</inkml:trace>
  <inkml:trace contextRef="#ctx0" brushRef="#br0" timeOffset="131078.31">21694 13908 336 0,'0'0'77'16,"0"0"0"-16,0 0 4 0,0 0-11 0,0 0-14 16,0 0-2-16,0 0-6 0,0 0-12 15,-4-11-17-15,6 11-8 16,-2 0 1-16,2 1 5 0,3 2 2 15,-1-2-2-15,0 1-2 0,0 1-3 0,6-1-3 16,1 0 0-16,1 0-2 16,9 1-1-16,-3-1-2 0,11 0 0 0,2-2 0 15,2 2 0-15,2 1-2 0,-1-2-1 16,-1 2 0-16,-4-3 0 0,-7 0 0 16,-9 1 0-16,-5-1-1 0,-2 2 0 15,-6-1 2-15,0-1 0 0,0 0 1 16,0 0 2-16,0 1-5 0,0-1 0 15,0 0 0-15,0 0 0 0,0 0 0 16,0 0 0-16,0 0 0 0,0 0 0 16,0 0 0-16,-2 1 0 0,-4 1 0 15,0 2 0-15,0-1 0 0,-5 1 0 16,-3-1 0-16,1 3 0 0,-7-1 0 0,5 1-11 16,-8 2-15-16,-3-1-13 0,1 0-7 15,2 2-19-15,-6-3-47 0,0-3-43 16,4-3-166-16</inkml:trace>
  <inkml:trace contextRef="#ctx0" brushRef="#br0" timeOffset="136792.29">10613 11956 87 0,'0'0'87'0,"0"0"-24"0,0 0-16 0,0 0-9 16,0 0-5-16,2-9-5 0,-2 9 3 16,0-1 7-16,2 1-1 0,-2-2 3 15,0 1-5-15,0-1 3 0,2-2-2 16,-2 1-1-16,0-2 3 0,0 0-3 16,0 2-3-16,-4-3-4 15,0-1-9-15,-5 1-4 0,3 0-3 0,-4-3-2 16,-1 3-3-16,-1 0-4 15,2 3 1-15,-1 2-2 0,3 1-2 0,2 0 1 16,-2 4-1-16,1 5 0 0,-1 1-1 0,2 2 0 16,0 3-1-16,0-2 1 15,3 1 0-15,1-3 1 0,0-1-1 16,2 2 1-16,0-2-1 0,0 2 1 16,0-1 0-16,0 0 0 0,0-2 1 0,0 0-1 15,2 1 0-15,0-3 0 0,5-2 0 16,-3 3 1-16,2-2 1 0,0 5-1 15,2-2 1-15,3 0 2 0,1 2-1 16,1 0-1-16,3 1 2 0,-1 0-4 16,1-1 0-16,1 1 2 0,-1-3 1 15,-1 1-2-15,1 2 1 0,-1-2 0 16,1 4 0-16,-3-3-1 0,-1 0 1 16,0 3-2-1,-1-1 1-15,-1 0 0 0,-2 0 0 0,-1-4-1 16,-7 1 1-16,0-1 0 0,0 0 1 15,0 0-1-15,-3-1 1 0,-3 3 0 0,-6-1-1 16,-1 0-1-16,-5 2-1 0,3-4-6 0,-3-1 5 16,1-3-2-16,-3-1-3 15,3-1 0-15,1-2-1 0,-3 0 0 0,2 0 3 16,3-3 1-16,-1-3 3 0,3-2 0 16,4 1 1-16,-5-4 0 0,3-1 1 15,6 0 1-15,-2-6 1 0,0 4 2 16,3-1 2-16,3 0 0 15,0 1 0-15,3-1-1 0,5 2 0 0,-2-2-1 16,8 2 1-16,-1 0-3 0,1 0 3 16,5 0-1-16,-3 4-1 0,5-2 2 0,-4 3 2 15,1 0 1-15,1 1 1 0,-5 1 3 16,-1-1-3 0,-1 1 4-16,-6 0-4 0,-4-1-4 0,5-2-6 15,-5-2 0-15,-2 0 0 0,0 1 0 0,0-1 0 16,-4 1 0-1,-1-1 0-15,-3 0 0 0,0 1 0 16,-2 2 0-16,1 0 0 0,-5-1 0 0,3 2 0 16,1 3 0-16,0-1 0 0,-1 2 0 15,3 3 0-15,0 0 0 0,-2 3 0 0,-1 2-23 16,3 3-25-16,-2 3-13 0,-1 0-34 0,-1 2-65 16,0-2-136-16</inkml:trace>
  <inkml:trace contextRef="#ctx0" brushRef="#br0" timeOffset="146462.65">8078 7567 142 0,'0'0'25'0,"0"0"22"16,0 0 5-16,0 0 1 0,0 0-9 15,0 0-9-15,0 0 3 16,0 0-4-16,7-15-4 0,-7 12-1 0,0 3-2 16,0-3-1-16,0 0-4 0,0 0 1 0,0-1-5 15,0 1 0-15,0-2-3 0,-3 1-2 16,1 0 1-16,0-2 4 0,0 2-1 16,-2-2 0-16,-2 0-1 0,0 1-2 15,2 1-2-15,-5 0-2 16,-1 0 0-16,0 0-3 0,1 2-1 0,-3 1-3 15,2 1 0-15,-1 0 1 0,-1 4-2 0,-1 3-1 16,3-2 0-16,-2 0-1 16,1 2 0-16,3-1 0 15,0 3 0-15,2-3 0 0,-1 3-1 0,5 2 0 16,-2 2 0-16,2 1 1 0,-2-1-1 16,-2 1 1-16,4 0 0 15,-2 0 0-15,0 0 0 0,1-3 0 0,1 2-1 0,2 1 0 16,0-4 1-16,0 2-1 0,0-1 0 15,5-2-1-15,-1 0 0 0,2-2 2 16,4-3-2-16,-2 0 2 0,7-2-1 16,-3 0 1-16,7-2 0 0,2 0 1 15,3 0 0 1,-3-2 1-16,-2 0-2 0,-1-2 2 0,-5 0 0 0,-3 1-2 16,-4 0-2-16,-2 2-17 0,1-3-16 15,-3 2-10-15,-2-2-4 0,0-1-9 0,0 2-36 16,0-1-35-1,0 0-61-15</inkml:trace>
  <inkml:trace contextRef="#ctx0" brushRef="#br0" timeOffset="146886.51">8085 7557 305 0,'0'0'78'0,"0"0"-3"0,0 0 5 16,0 0-5-16,10-53-17 0,-10 48-3 15,0 1-3 1,0 2-10-16,0 1-11 0,0 1-4 0,0 0-7 0,0 0-7 0,0 0-3 16,0 0-4-16,0 4 1 0,0 3 1 15,0 5-4-15,0 2 1 0,0 2 1 16,0 1 0-16,0-1 0 0,2 2-1 16,4-2 1-16,-4 1-1 0,6 0 0 15,-1 1-1-15,-5 3-1 16,4 1 0-16,-4 2 1 0,4 1-2 0,-4-1 1 15,2 2-2-15,-4-2 1 0,2-1 1 16,-2 0 0-16,0-2-3 0,0-3 2 16,0 1 1-16,-2-3-3 0,-2 0 0 0,-4-3 0 15,0 0 0-15,-5-2 0 0,-3-2 0 16,-5 0 0-16,-4 1 0 0,-2-5 0 16,-2 2 0-16,3-2 0 0,1 0 0 15,4-2 0-15,0-2 0 0,9-1 0 16,-2 0 0-16,3 0 0 0,5 0 0 15,0-1-16-15,-2 1-16 0,6-2-8 16,-5 2 1-16,5 0-32 0,-2 2-67 16,2 2-86-16</inkml:trace>
  <inkml:trace contextRef="#ctx0" brushRef="#br0" timeOffset="161169.76">12915 7113 219 0,'0'0'81'0,"0"0"15"15,0 0-29-15,0 0-4 16,0 0-6-16,0 0-7 0,0 0 2 0,0 0 7 15,-2-35-10-15,2 32-10 0,0 2-8 16,0 0-3-16,0 1-12 0,0 0-2 16,0 0-4-16,0 3-4 0,0 1-3 15,0 5-1-15,2 5-2 0,-2 3 1 16,0 6 2-16,0 2 0 0,0 4-1 16,0 3 2-1,-2 0 0-15,0 2-1 0,-2 0 0 16,0-2-1-16,-2 0-1 0,2-3 0 15,2 0-1-15,-1-4 2 16,1-5-1-16,0-1-1 0,2-4 1 0,0-2-1 16,0-4-3-16,0-2-8 0,0-3-7 15,0-3-6-15,0 0-8 0,0-1-11 16,0-3-6-16,4-7-20 0,1-2-8 16,-1-7-80-16,-2-1-138 0</inkml:trace>
  <inkml:trace contextRef="#ctx0" brushRef="#br0" timeOffset="161610.34">13176 7195 343 0,'0'0'117'0,"0"0"-45"15,0 0 5-15,0 0-6 0,0 0-17 16,0 0-13-16,0 0-3 0,0 0-9 15,4-43-6-15,-4 43-8 0,0 0-4 16,-2 3-7-16,0 3-4 0,0 4-1 0,-4 4 0 16,-3 3 1-16,3 1 0 0,0 0 1 15,4 2-1-15,-2 3-1 16,0-1 1-16,1 4 0 0,-1 2 0 16,4 0 0-16,0 0 0 0,0-3 0 0,7-5 0 15,-1-3 0-15,-2-3 0 0,2-1 0 16,4-4 0-16,3-2 0 0,-9-4 0 15,6-2 0-15,5-1 2 0,-7-4 6 16,7-6 13-16,1-6 4 0,-4-2 0 16,5-5-4-16,-9-4-2 0,5-5-10 15,-5-3-9-15,-2-2 0 0,-2 0 0 16,-4 4 0-16,-4 4 0 0,-8 4 0 0,-1 6 0 16,3 2 0-16,-9 5 0 15,7 6 0-15,-9 3 0 0,9 3 0 0,-11 6 0 16,11 9-11-16,-9 3-21 15,9 8-20-15,-7 4-16 0,7 3-39 16,-11 3-47-16,8-6-144 0</inkml:trace>
  <inkml:trace contextRef="#ctx0" brushRef="#br0" timeOffset="165232.37">13742 7281 158 0,'0'0'30'15,"0"0"-7"-15,0 0 1 0,0 0-10 0,-43-54-9 16,35 47 8-1,-1 0 11-15,3 2 4 0,2-1 5 0,2 0 9 0,-2 0-7 0,2 1 7 16,-2-1 11-16,1 1-2 0,1-1-3 31,0 2-1-31,2 1 2 0,-2 1 0 16,2-1-4-16,-2 1-5 0,2 1-6 16,0 1-8-16,0 0-5 0,0 0-2 0,0 0-4 0,-2 0-6 15,0 7-6 1,0 5-1-16,-6 6 0 0,-5 7 0 15,1 4 2-15,0 2 4 0,-7 2 1 16,9 1-2-16,-7 3-1 0,9 1-3 16,-5 0-3-16,1 0 0 0,4 0 0 0,-1-1 0 15,-1 0 0-15,0-4 0 0,4-3 0 16,-5-6 0-16,3-2 0 0,2-4 0 16,0-5 0-16,6-1 0 0,-5-5 0 15,3 1 0-15,0 0 0 0,-2-3 0 16,4-1 0-16,-4 0-27 0,2-1-7 15,-2 0-8-15,-2 0-15 0,1 1-37 16,-7 0-52-16,-2-1-147 0</inkml:trace>
  <inkml:trace contextRef="#ctx0" brushRef="#br0" timeOffset="167170.84">13261 10539 55 0,'0'0'49'0,"0"0"-29"0,0 0-18 16,0 0 0-16,0 0-2 0,0 0 1 15,0 0 0-15,0 0 1 0,-25 15 3 16,23-16 7 0,-2-2 15-16,4 0 9 0,-2 0 13 0,-1 1-4 0,3-1 1 0,-4-1 7 15,4-1 4-15,-2 0 4 0,2-1-8 16,0 1-7-16,0-3-10 16,0 1 0-16,0 0 3 0,0 1-3 0,2 2-3 15,0 0-5-15,-2 1-2 0,2 2-6 16,-2-2-3-16,3 0 0 15,-1 2-1-15,-2-1-1 0,0 2-2 0,0 0-3 16,4 0-1-16,-4 0-3 0,2 6-3 16,0 2-1-16,2 3 0 0,0 3 2 15,-2 4-2-15,4 1 1 0,-1 2 0 16,-3 2 1-16,0 0-1 0,2 4 4 16,-2-2-1-16,2 1-1 0,-2-1-5 0,0-3 0 15,0-1 0-15,2-2 0 0,0-2 0 16,3-6 0-16,-1 0 0 15,-2-2 0-15,-2-4 0 0,0 1 0 16,-2-2 0-16,0 0 0 0,0-1-17 0,0 1-12 16,0-1-5-16,-4 0-10 0,0-2-16 15,-2-1-24-15,-1-1-22 0,-1-6-32 16,4-2-36 0,-2-1-85-16</inkml:trace>
  <inkml:trace contextRef="#ctx0" brushRef="#br0" timeOffset="167611.43">13564 10496 351 0,'0'0'91'0,"0"0"-21"16,0 0 9-16,0 0-14 0,0 0-9 15,0 0-3-15,0 0-2 0,-24-52-11 16,15 48-8-16,3 4-6 0,0-1-3 0,4-1-1 16,-4 2-1-16,6 0-3 0,0 0-5 15,0 0-1-15,0 0-12 0,0 0 0 16,0 0 0-16,0 2 0 0,0 2 0 16,0 2 0-16,0 6 0 0,-2 4 0 15,0 3 0-15,-3 4 0 0,1 1 0 16,0 2 0-16,0 0 0 0,0 2 0 15,0 0 0-15,2 0 0 0,0 1 0 16,2-4 0-16,0 0 0 0,0-1 0 0,0-4 0 16,2-3 0-16,0-3 0 0,0-4 0 15,-2-2 0-15,2-4 0 0,-2-2 0 16,0-2 0-16,0 1 0 0,0 0 0 16,0-1 0-16,0 0 0 0,0 0 0 15,-4 0 0-15,0-1 0 0,-9-6 0 16,1-1-18-16,4-1-35 0,-5-1-12 0,1-2-30 15,3-1-70-15,1 1-159 16</inkml:trace>
  <inkml:trace contextRef="#ctx0" brushRef="#br0" timeOffset="172013.51">14079 10469 302 0,'0'0'61'0,"0"0"-1"16,0 0 3-16,0 0-7 0,0 0-8 15,0 0-10 1,0 0 0-16,0 0 4 0,2-22 0 0,-2 21-2 0,-2-2-7 16,2 2-5-16,-2 1-3 0,2 0-5 0,-4 0-4 15,4 0-4-15,0 1-3 16,-4 5-3-16,-2 2-1 0,-7 7-4 0,-1 10 0 15,-9 7 0-15,-2 12 1 16,-6 5 1-16,2 7-1 0,-10 6 1 16,4 6-2-16,-2 4 2 0,1 3-1 15,3-3 2-15,2-3-2 0,7-7 2 16,5-7-2 0,0-6-1-16,7-6 0 0,6-5 0 15,-5-8-1-15,7-5-2 0,2-6 1 0,0-6 1 16,0-4 0-16,0-4 0 0,2-2 0 15,0-1-3-15,0-2-8 16,0 0-5-16,0-1-7 0,0-5-7 0,4-3-15 16,2-6-20-16,5-4-27 15,-3-4-22-15,2-2-74 0,3 3-115 0</inkml:trace>
  <inkml:trace contextRef="#ctx0" brushRef="#br0" timeOffset="172344.57">13951 10970 365 0,'0'0'148'0,"0"0"-67"15,0 0-30-15,0 0 2 0,0 0 0 16,0 0-11-16,0 0-10 0,0 0-6 15,19-26-3-15,-17 26-6 0,0 0-6 16,-2 3-3-16,0 3-4 0,4 3 0 16,0 5 2-16,0 1-1 0,0 4-1 15,5 3 0-15,-5 4 1 0,0 2-3 16,-2 6 0-16,0 4-1 0,0-2 0 16,0 1 0-16,-2-4 0 0,0-2 0 15,0-4-1-15,0-5 0 0,0-6-1 0,0-8-11 16,0-2-15-16,0-1-20 0,0-4-27 15,0-1-37-15,0-2-30 0,-2-4-59 16</inkml:trace>
  <inkml:trace contextRef="#ctx0" brushRef="#br0" timeOffset="172920.36">14282 10957 383 0,'0'0'82'15,"0"0"-5"-15,72-57 5 0,-51 47-18 16,-5 3-1-16,-3 3-11 0,-11 3-11 0,0 1-4 16,0 0-12-16,-2 0-4 15,0 0-7-15,0 4-2 0,2 3-3 0,-2 3-3 16,0 1 2-16,-2 3-2 0,-2 2 0 16,-2 0-1-16,-7 2-2 0,1-3-1 15,3-3 0-15,-7 2 0 0,6-5-1 16,-5-1 0-16,-3 1 0 0,-3-2-1 15,2-2 0-15,-3-3-5 0,7 0-2 0,-4-2 2 16,9 0 3-16,2-2 2 16,2-2-1-16,2-3 1 0,1 2 0 15,1-2 0-15,2-1 1 16,0-2 3-16,0 0 0 0,2 1 0 0,5-3 0 0,3 1-1 16,0-1 2-16,5 2-2 15,3-1 0-15,7 1-1 0,-6 3 3 0,6 3-5 16,4 1 0-16,-9 3 0 0,-3 0 0 15,-1 4 0-15,-3 5 0 0,-11 4 0 16,2 0 0-16,-4 7 0 0,-2 4 0 16,-6 5 0-16,-11 1 0 0,2 0 0 15,-7 0 0-15,5 0 0 0,-2-2 0 16,1-2 0-16,7-4 0 0,1-7 0 0,4-2 0 16,3-3 0-16,3-6 0 15,2 0 0-15,0-2 0 0,0-1 0 16,0 2 0-16,0-3 0 0,7 0 0 0,-1 0 0 15,8 0 0-15,1-3 0 16,7-6 0-16,3 0 0 0,4 1 0 0,-2-2 0 16,2 1 0-16,0 1 0 0,0 2 0 15,-6 0 0-15,-7 3 0 0,-3 0 0 16,-13-2-38-16,-15-9-121 0,-3-12-357 0</inkml:trace>
  <inkml:trace contextRef="#ctx0" brushRef="#br0" timeOffset="175726.33">13800 7675 87 0,'0'0'56'0,"0"0"-11"16,0 0 1-16,0 0 13 0,0 0-15 15,0 0 2-15,-4-25 0 0,0 21 0 16,4 0 3-16,-2 0-5 0,2-2-3 16,0 3-3-16,0-1 0 0,0 1 0 15,0-1-1-15,0 1-1 0,0 1-9 0,0 2-7 16,0-1-5-16,0 1-4 15,0 0-4-15,0 1-1 0,0 3-3 16,0 0-1-16,0 3 2 0,-2 4-2 16,2 4 1-16,-2 4 1 15,0 2-1-15,2 2 0 0,0 2-1 16,0 2-1-16,0-1-1 0,0-1 2 16,2-2-3-16,0-2 1 0,2-3 0 0,0-3 2 15,-2-2-2-15,0-3-1 0,0-3-2 0,-2-4-9 16,0 0-18-16,0 1-11 0,0-2-32 15,0-2-16-15,-2 0-27 0,-8-2-52 16</inkml:trace>
  <inkml:trace contextRef="#ctx0" brushRef="#br0" timeOffset="176278.41">13976 7602 285 0,'0'0'174'16,"0"0"-105"-16,0 0-12 16,0 0-2-16,0 0-22 15,0 0-11-15,0 0 0 0,0 0 2 0,0 0-5 16,-29-32-4-16,27 30-1 0,0 1-5 16,2-1 1-16,-2 2 0 0,2-3-2 0,0 1 3 15,0 0 0-15,0-2-1 0,6-1-1 16,0-1-4-16,2-1 1 0,5-1 1 15,-5 1 1-15,11 0 0 16,-7 0-4-16,5 4 0 0,-7 3-1 0,2 0-1 16,1 1-1-16,-5 6-1 0,-8 2 2 15,4 5-2-15,-4 0 1 0,0 4 1 16,-4 3 2-16,-13 2-3 0,1 1 1 16,-1-2-2-16,1 0-1 0,3-1 0 15,1-6-3-15,4 1 3 0,6-6-7 0,-2-1 5 31,1-2-1-31,1-1 2 0,0-5 1 0,2-1 1 0,0 0 0 0,0 0 2 16,0 0 0-16,0-1 0 16,2 1 1-16,0-3 1 0,3 3 2 0,-1-4-1 15,8 1-1-15,7 0 1 0,-3 0 1 16,5 2 2-16,4-1-3 0,-7 2 0 16,3 5-2-1,-4 0 2-15,-1 6-2 0,-8 0 1 16,1-1-2-16,-5 4-1 0,-2-3 0 15,-2 1 4-15,-13 3-2 0,1-2 2 16,-11 3-1-16,3 0 0 0,-5-2-1 0,-4 2-3 0,4-5-4 0,4-1-13 16,-1-4-23-1,-5-3-16-15,6 0-45 0,5-3-80 16,-7 0-243-16</inkml:trace>
  <inkml:trace contextRef="#ctx0" brushRef="#br0" timeOffset="177850.47">13544 3218 205 0,'0'0'139'0,"0"0"-51"0,0 0-8 15,0 0 2-15,0 0-25 0,0 0-14 16,0 0 0-16,0 0 4 0,0-28-1 16,0 28-9-16,0 0-8 0,0 0-10 15,0 0-6-15,0 1-4 0,0 3-4 0,0 3-4 16,4 9 0-16,-2 4 0 0,2 10 0 15,0 4 3-15,-2 3 3 0,-2 4-2 16,4-1-1-16,-1 0-1 16,-1-2 1-16,2-4-3 0,-4-4 0 0,4-4-1 15,-4-3 1-15,0-4-1 0,0-5 1 16,4-2 0-16,-4-6-1 0,0-2 0 16,2-3-14-16,-2-1-16 0,0 0-5 15,0-3-6-15,0-8-4 0,-2-5-24 16,-2-9-56-16,2 1-118 0</inkml:trace>
  <inkml:trace contextRef="#ctx0" brushRef="#br0" timeOffset="178258.93">13881 3139 110 0,'0'0'383'0,"0"0"-298"0,0 0-19 15,0 0 6-15,0 0-19 0,0 0-16 16,0 0-8-16,0 0-2 0,8-27-4 16,-12 27-7-16,0 1-6 0,-2 6-4 15,-3 1-2-15,-5 6-4 0,3 2 0 16,-1 4-1-16,-5 1 1 0,7 3 0 0,-6-1 0 16,5 3 0-16,-1-3 0 15,2-1 1-15,-1-1-1 0,9-3 0 0,-2-3 0 16,-2-1 0-1,6-4-1-15,-4-2 1 0,4-1-1 0,0-3 0 0,4 1 0 16,0-4 0-16,0-1-1 0,0 1 2 16,2 0 0-16,3 0 0 0,3-1 2 15,-2-4 3 1,13-2 7-16,-2-5 3 0,8-2 0 0,0 1-4 0,4-3-5 16,0 3 0-16,-6-3-2 0,2 5-1 15,-13 4 0 1,1 1-2-16,-9 3-1 0,2 0 1 0,-1 1-1 15,-5 1-1-15,-2 0-1 0,-2 0-21 0,0 0-16 16,0-2-6-16,0 2-20 0,-2 0-31 0,-4 0-11 16,-9 0-89-16,9 0-222 15</inkml:trace>
  <inkml:trace contextRef="#ctx0" brushRef="#br0" timeOffset="178527.39">13901 3144 371 0,'0'0'110'0,"0"0"-18"0,0 0 2 0,-4-52-4 16,4 48-20-16,2 0-22 16,0 2-9-16,-2 2-4 15,0 0-6-15,2 0-11 0,-2 1-8 0,5 2-4 0,-5 6-3 16,10 3-2-16,-4 6 2 0,7 6 1 16,-9 8-4-16,-2 4 0 0,2 5 0 15,-2 4 0-15,0 4 0 0,2-2 0 16,2-3 0-1,-2-4 0-15,3-3 0 0,-5-3 0 16,4-3 0-16,0-3 0 0,-2-4 0 16,5-2 0-16,-3-6 0 0,-4-6-36 0,0-3-30 0,0-4-35 0,0-3-70 15,-2-5-144-15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4:34:06.533"/>
    </inkml:context>
    <inkml:brush xml:id="br0">
      <inkml:brushProperty name="width" value="0.05292" units="cm"/>
      <inkml:brushProperty name="height" value="0.05292" units="cm"/>
      <inkml:brushProperty name="color" value="#FF0000"/>
    </inkml:brush>
  </inkml:definitions>
  <inkml:trace contextRef="#ctx0" brushRef="#br0">5699 5521 482 0,'0'0'54'0,"0"0"-54"0,0 0-8 16,0 0 2-16,0 0 3 0,0 0 1 15,0 0 2-15,0 0 0 0,0 0 1 16,43 22 0-16,-32-12 4 0,1 3 4 16,5 6 3-1,-1 6 0-15,-1 1 6 0,1 2-2 0,1 3 2 0,1-2 0 16,-1 1-5-16,2-4 1 15,-1-3-1-15,1-5 1 0,-3-2 1 16,5-6-2-16,0-4 1 0,-3-6 4 0,7 0 5 16,0-9-4-16,-2-7 7 0,10-10-5 0,6-10-3 15,0-6-2-15,5-8-1 16,5-4 0-16,1 1-4 0,4-2-4 0,-5 0 0 16,9 0-2-16,-2 3 0 0,0 4 1 15,-3 5-3-15,-11 6-1 16,-3 8 0-16,-12 7 0 0,-11 7-2 0,-9 5-2 15,-7 1-12-15,-7 3-18 0,-3 0-13 16,-4 4-70-16,-11 2-78 0,-2 0-220 16</inkml:trace>
  <inkml:trace contextRef="#ctx0" brushRef="#br0" timeOffset="1447.54">24101 1892 356 0,'0'0'18'0,"0"0"-3"0,0 0 0 16,0 0 17-16,0 0 7 0,0 0 1 15,0 0 0-15,0 0-10 0,53-12-5 16,-42 16-7-16,3 1 0 0,-4 4-7 16,1 0 3-16,1 1-1 0,-1 2 3 15,-5 3 0-15,6-2-1 16,-2 6-3-16,1 0 2 0,1 6 3 0,3 3 1 16,-3-3-4-16,5 3 0 15,-7-3-4-15,2-5 4 0,3 0-3 16,3-4-5-16,-1-3 1 0,8-3 2 0,-5-3-3 15,3-2 2-15,6-5 4 0,6-3-1 16,7-11 1-16,9-9 3 0,5-10-5 0,10-9-1 16,7-7-3-16,1-3-1 0,7-4-2 15,1 0-2-15,-5 6-1 0,3 2-10 16,-9 6 10-16,-9 6 2 0,-15 8-2 16,-10 9-4-16,-10 6-28 15,-6 5-18-15,-11 8-30 0,-8 1-40 0,-2 6-55 16,-6 1-219-16</inkml:trace>
  <inkml:trace contextRef="#ctx0" brushRef="#br0" timeOffset="35709.98">19861 12063 502 0,'0'0'17'0,"0"0"8"16,0 0 11-16,0 0 11 15,0 0-7-15,0 0-11 0,0 0-5 0,0 0-5 0,-19-8-1 16,19 8-3-16,0 0-4 16,4 0 1-16,1 6 7 0,1-1 3 0,0 0 1 15,6 2-3-15,1 0-3 16,-3-2-1-16,7 1-1 0,-3 1-1 0,9 0-1 16,-2 0-1-16,1 4-3 0,7 1-3 15,2 3-1-15,4 3 0 16,3-2 0-16,3 3 0 0,2 2 0 0,5 0 0 15,4 1-1-15,3 2 1 0,1 1-2 16,6 1-3-16,2 2 0 0,-2 4 0 16,4-2 0-16,1 2 0 0,3 0 0 15,-4 0 0-15,0 1 0 0,0 3 0 16,0-1 0 0,3 1 0-16,-1 0 0 0,0 0 0 15,2 1 0-15,1 2 0 0,1 1 0 16,-2-1 0-16,-2 1 0 0,1 0 0 15,-1-2 0-15,-2 4 0 0,0-4 0 0,-4 3 0 0,4-1 0 0,-6 1 0 16,2 1 0-16,0-2 0 0,-2-1 0 16,0-1 0-16,-2-1 0 0,-4 0 0 15,2-2 0-15,-1-1 0 0,-7 1 0 0,0-2 0 16,-3 1 0-16,-4 1 0 0,3-1 0 16,-1 1 0-16,-4-2 0 15,5 2 0-15,6-1 0 16,-7 0 0-16,4 2 0 0,1-2 0 0,4 2 0 0,-5 0 0 15,5-1 0-15,-2 2 0 0,3-3 0 32,-5-2 0-32,3-1 0 0,-5-1 0 0,2 2 0 0,1-4 0 0,-5-2 0 15,3 0 0-15,-6-2 0 0,3 1 0 16,1-1 0-16,-3-2 0 0,-7 3 0 16,2-5 0-16,-2 0 0 0,-4-4 0 15,-2-2 0-15,0-1 0 0,-8 1 0 16,-1-1 0-16,3-3 0 15,-6 2 0-15,3 1 0 0,1-1 0 0,0-2 0 32,6 2 0-32,1-2 0 0,1 1 0 0,-2-2 0 15,0 0 0-15,2 0 0 0,0 0 0 16,0 1 0-16,2-1 0 0,-2 1 0 16,-4 0 0-16,8 1 0 0,-2 0 0 15,4-3 0-15,2 4 0 0,2-1 0 16,-1 1 0-16,-3 1 0 0,4-1 0 15,0 1 0-15,-1-3 0 0,1-1 0 16,-4-2 0-16,-2 2 0 0,-4-3 0 16,-4 1 0-16,0-2 0 0,-1 0 0 0,1 1 0 15,-2 2 0-15,8 0 0 0,-2 2 0 16,4 0 0-16,0 0 0 0,2-1 0 16,0 2 0-16,-6-2 0 0,2-1 0 15,-2 0 0-15,-12-3 0 0,-1 0 0 16,-12-3 0-16,1-1 0 0,-1 0 0 15,-4-1 0-15,0 0 0 0,0 1 0 16,0-1 0-16,2 0 0 0,-2 0 0 16,2 0 0-16,4 0 0 0,2 0 0 0,1 5 0 15,9 0 0-15,3 1 0 16,2 0 0-16,3 2 0 0,1 1 0 16,-6 0 0-16,2 0 0 0,2 1 0 15,-11-1 0-15,7 0 0 0,-11 0 0 0,2 0 0 16,5 3 0-16,-7 0 0 0,11 0 0 15,-7 4 0-15,9-1 0 0,4 1 0 16,2 1 0-16,-4-1 0 0,8 0 0 16,0 4 0-16,0-2 0 0,-2-1 0 15,0-1 0-15,-4-3 0 0,0-2 0 16,-7-1 0-16,-5-3 0 0,3-1 0 0,-3 0 0 16,-1-2 0-16,3 3 0 15,-7-2 0-15,3 1 0 0,-5-2 0 0,-4-1 0 16,-2 0 0-16,2 0 0 15,0-2 0-15,5 2 0 0,-5-1 0 16,0 1 0-16,0 2 0 0,2 1 0 0,3 3 0 16,1-2 0-16,-2 2 0 0,5-1 0 15,1 0 0-15,-6-1 0 0,1-1 0 16,1-1 0-16,-4-2 0 0,-2 0 0 16,-2 0 0-16,0-1 0 0,0 1 0 15,1-1 0-15,-3-1 0 0,0 0 0 16,0-1 0-16,-3 0 0 0,-1-5-21 0,-12-11-46 15,-1-18-48-15,-1-7-227 16</inkml:trace>
  <inkml:trace contextRef="#ctx0" brushRef="#br0" timeOffset="172075.94">21021 13951 313 0,'0'0'61'0,"0"0"-3"16,0 0-9-16,37-58 1 0,-27 51-4 0,-4 3-8 16,-2 1-8-16,-2 0-2 0,-2 3-2 15,3 0 1-15,-3 0-8 0,0 0-3 16,2 8 0-16,0 3 1 0,-2 7-1 16,4 2 1-16,-4 8-3 0,0 5-4 15,-4 6-6-15,-3 6-1 0,-3 3-1 0,-2 1-1 16,-1 2 0-16,1-6 0 0,0-2 0 15,3-7-1-15,3-8 1 0,0-7 0 16,4-8-1-16,0-7-2 0,2-5-2 16,0-1-4-16,2-1-2 0,4-14-3 15,0-1 3-15,2-10 6 0,1-6 4 16,1-3-3-16,-4-5-11 0,0-4-4 16,3 0 8-16,-3 0 9 15,-4 0 1-15,4 6 0 0,-2 10 2 0,0 11 3 16,-4 8 5-16,0 6 8 0,0 3 4 0,0 0-5 15,0 1-10-15,3 4-5 0,-3 5-2 16,4 3 0-16,4 9-1 16,0 3 1-16,3 0 2 0,-1 6-2 15,4-1 1-15,-1 2 0 0,5 0 2 16,-1-4-2-16,8-2 1 0,0-3-2 0,1-2 1 16,1-5 0-16,2-5-1 0,-2-5 2 15,0-5-1-15,-4-5 1 0,-5-9 4 16,5-9 8-16,-6-4 3 0,-1-7-5 15,-1-6-4-15,-5-4-3 0,-2-4-4 16,-4-3 0-16,-4 2 0 0,0 4 2 16,-2 10-2-16,-2 8-1 0,-2 9 1 0,0 6 1 15,-3 4-1-15,1 5-1 16,0 2-2-16,-2 0-2 0,1 7-10 0,-1 6-6 31,-7 5-17-31,11 5-7 0,-2 5-27 0,6 3-14 0,2 0-51 0,6-4-101 16</inkml:trace>
  <inkml:trace contextRef="#ctx0" brushRef="#br0" timeOffset="172393.23">21880 14187 402 0,'0'0'165'0,"0"0"-74"16,0 0-19-16,0 0 2 0,-59-43-26 16,48 34-15-16,1 5-13 15,-3 1-7-15,3 3-4 0,4 0-4 0,0 7-4 16,-5 2 0-16,3 7-1 0,2 4-1 15,-2 2 1-15,1 3-1 0,1 2 1 16,2-1 0-16,2-4 0 0,2 2 0 16,2-8-1-16,8 0-4 0,1-4 1 15,-1-4 2-15,5-2 0 0,-1-6-1 16,-2 0 3-16,3-9 0 0,-3-5 0 16,5-2 0-1,-9-5 2-15,0-1-1 0,-1 2 1 0,-1-3-2 0,-2 1 0 16,-4-1 2-16,-4-1 0 0,2 3-1 15,-2-1-1-15,-5 6 1 0,5 4-1 0,-4 2-1 16,6 5-3-16,-4 2-9 0,4 2-10 16,0 1-18-16,2 0-18 0,2 4-30 15,2 1-45-15,2 1-70 16</inkml:trace>
  <inkml:trace contextRef="#ctx0" brushRef="#br0" timeOffset="172595.49">22275 14023 544 0,'0'0'135'0,"0"0"-39"0,0 0-16 16,0 0-18-16,0 0-22 0,0 0-16 0,0 0-8 15,0 0-5-15,0 0-5 0,-12-28-5 16,10 42-1-16,-2 3 0 0,4 9 0 16,-2 1 0-16,2 2-1 0,0 2 1 15,0-1-3-15,0 2-22 0,-2-4-17 31,-3-3-23-31,-1-2-39 0,0-9-35 0,-2-3-142 16</inkml:trace>
  <inkml:trace contextRef="#ctx0" brushRef="#br0" timeOffset="172737.47">22036 14279 585 0,'0'0'98'0,"0"0"-35"0,0 0-30 16,35-59-1-16,-8 41-5 0,10-1-6 15,12 2-12-15,5 2-5 0,6 5-2 16,4 9-1-16,0 1-1 0,-8 4-7 16,-2 4-43-16,-15 2-46 0,-10-3-82 15,-15-3-254-15</inkml:trace>
  <inkml:trace contextRef="#ctx0" brushRef="#br0" timeOffset="173317.69">21556 14935 41 0,'0'0'640'0,"0"0"-585"0,0 0-24 0,0 0 14 15,0 0-4-15,0 0-15 0,0 0-12 16,0 0-7-16,23 13-3 0,-19 6 0 16,4 7 4-16,0 11 1 15,-6 7-5-15,0 5 0 0,1 4 0 0,-3-2-3 16,-5-3 0-16,3-4-1 0,-6-9 0 16,2-6-1-16,2-10-2 0,2-7 0 15,2-6-4-15,0-5 1 0,0-1-1 16,0 0 1-16,-2-6-1 0,2-4 1 15,-2-11 4-15,-1-6 0 0,1-7 1 16,-2-6 2-16,0-5-2 0,-2-5 2 16,2-4-1-16,2-3 2 0,0-4 1 15,0 4 0-15,2 2 0 0,2 11 0 0,4 11-1 16,-2 9 1-16,0 8-2 16,2 8-1-16,-2 1 3 0,3 1-2 0,3-1 0 15,2 5-2-15,3 2 1 16,1 0-1-16,1 5 0 0,-1 2 1 0,1 6 0 15,2 0 0-15,-9 0 1 0,0 2-1 16,-6 1 0-16,-4 0 1 0,-2 5-1 16,-10 3 2-16,-7 2 0 0,-8 3-2 15,-4 3 0-15,-4 0-1 0,-2-1 0 16,8-1-2-16,2-5-3 0,7-2-2 16,7-4-10-16,7-7-17 0,0 0-9 15,6-1-15-15,0-3-5 0,6-4-1 16,6-4-20-16,9-4-24 0,4-12-66 15</inkml:trace>
  <inkml:trace contextRef="#ctx0" brushRef="#br0" timeOffset="173695.04">21998 14869 482 0,'0'0'104'16,"0"0"-14"-16,0 0-26 0,0 0 15 0,0 0-24 15,0 0-22-15,0 0-12 16,0 0-9-16,0 0-5 0,-45-34-4 0,32 34-2 15,-3 4 0-15,1 4-2 0,-3 8 1 0,1 0-1 16,-1 8 0-16,3 4-1 16,-1 4 1-16,3 1 1 0,7-2-1 15,2 0-1-15,2-3-2 0,2-2-1 16,2-6 0-16,6-3-2 0,5-4 3 0,3-4-1 16,-1-3 1-16,5-3 0 0,3-3 3 15,0-4 0-15,4-4 1 0,-1-7 0 16,1-1 2-16,-4-5-1 0,-2-3 2 15,-1-6 1-15,-9-6 1 0,-1-4-1 16,-4-1-2-16,-2 5 0 0,-8 9 0 16,4 9-2-16,-6 6 2 0,-2 7-1 15,-2 1 0-15,-3 2-1 0,-1 2-1 16,3 9-5-16,-9 4-7 0,7 3-5 16,-3 5-9-16,5 1-15 0,7 0-20 15,-2-2-8-15,6-4-29 0,10-3-54 16,7-6 4-16,8-5 12 0,4-2 12 0</inkml:trace>
  <inkml:trace contextRef="#ctx0" brushRef="#br0" timeOffset="174606.69">22331 14926 117 0,'54'-29'91'16,"-13"7"22"-16,-12 1-23 0,-4 2-4 15,-9-1-1-15,-7 1-16 0,-5 3 6 0,-4 0-4 16,-2 2-18-16,-4 3-16 16,-7 2-11-16,-3 3-11 0,-1 2-4 15,-4 3-6-15,1 2-1 0,-1 5-2 16,-2 7-2-16,3 2-1 0,3 5 0 15,1 0 0-15,5 1-2 0,5 2 1 0,2-4 1 16,4 1-1-16,2 0 0 0,4-1-1 16,7-3 1-16,1 0-1 0,5 0 2 15,-1 0 0-15,3 0 0 0,0 1 0 16,-3 0 1-16,-5-2 0 0,-5-2 0 16,-4-2 0-16,-2-3 1 0,-2 1-1 15,-4-1 0-15,-4 2 0 0,-5-2-1 16,-3-2-6-16,-1 2-1 0,-3-3-8 15,5 1-12-15,-1-2-9 0,7 0-12 16,1-2-5-16,2-2-4 0,2 0 1 16,2 0-15-16,2-4-5 15,0-3 9-15,12-6 12 0,0-3-9 0,13-5-12 0,4-8 42 16,4-5 35-16,7-3 0 0,-1-1 16 16,0 4 20-16,-2 1 25 0,-2 7 7 15,-8 5-14-15,-4 2 15 0,-11 8 16 16,-1 0-6-16,-7 5-15 0,-2 3 10 15,0 0-3-15,-2 3-15 0,0-2-19 16,0 2-9-16,-4-1-7 0,2 1-10 16,-8 1-4-16,-3 4-5 0,3 7-2 15,-9 7 0-15,5 2-1 0,-1 4 1 16,5-2-1-16,6 1 1 0,0 0-3 16,4-2 3-16,0-3-3 0,0-2 2 15,6-2 0-15,2 1-1 0,2-1 1 0,5 1 0 16,-3 0 0-16,3-1 0 15,-7-1 1-15,0-2 0 0,-1-5 0 0,-5 0 1 16,0-2-1-16,-2 1 0 16,0-3-1-16,-2 3-1 0,-3-2-2 0,-5 0-3 15,4 2-3-15,-4-2-4 0,-3-2-2 16,7 1 0-16,0-3-7 0,4 0-8 16,-5 0 5-16,5 0 3 15,0-1 3-15,2-2 5 0,0 0 8 0,0-3 2 16,0-2-3-16,2 0 5 0,7-8 1 15,-3-1 2-15,2-5-1 0,11-5 1 0,-3-1 1 16,9-3 0-16,2 1-1 0,4 4 1 16,2 4-1-16,-2 8-1 15,-4 3 0-15,2 5-3 0,-8 4-5 0,1 2-12 16,-11-1-2-16,-1 2 12 0,-2 1 0 16,-2 2 2-16,-3-2 0 0,-3-1 5 15,0 0 4-15,0 1 1 0,0-2 0 16,0 0 10-16,0 0 6 0,0 0 8 15,0 0 7-15,0 0-1 0,0 0 0 16,0 0 0-16,2 0-11 0,-2 0-2 16,0 0-3-16,0 0-2 15,2 7 0-15,-2 4-4 0,2 4 3 0,-2 5 3 0,0 6 2 16,0 2-2-16,0 5-2 0,0 0-7 16,0 0 2-16,2-2-4 15,0-4-3-15,0-1 0 0,0-5 0 16,0-6 0-16,-2-3-1 0,2-6-1 0,-2-6-10 15,0 0-18-15,0-9-7 16,-2-10-4-16,-6-8-30 0,0-11-85 16,-1-1-110-16</inkml:trace>
  <inkml:trace contextRef="#ctx0" brushRef="#br0" timeOffset="174779.3">22877 14586 653 0,'0'0'22'0,"0"0"5"15,0 0-19-15,0 0 2 0,0 0 6 16,0 0-6-16,23-4-5 0,-13 11 0 16,4-2-5-16,-5-1 1 0,1 2-1 15,4-3-35-15,-5 0-41 0,1-3-48 16,-2 0-113-16</inkml:trace>
  <inkml:trace contextRef="#ctx0" brushRef="#br0" timeOffset="175157.69">23323 14590 658 0,'0'0'81'0,"0"0"-50"0,0 0 11 16,0 0 4-16,0 0-13 0,0 0-19 16,0 0-7-16,0 0 2 0,15 78 7 15,-11-42-2-15,0 4-2 16,2 6-2-16,0 2-4 0,-1 0-4 15,7 2 0-15,2 2-2 0,-1-3-2 0,8-3 1 16,-5-7 1-16,7-6 0 0,2-7-1 16,-7-7 1-1,3-7-1-15,-2-8-5 0,-3-4-5 0,1 0 0 0,-1-11 1 0,-6-3 5 16,5-3 3-16,-7-1 2 0,-6-4 0 16,0-3 1-16,-2-1 0 15,-4 1 1-15,-2-3 0 0,-8 5 2 0,-3 0 4 16,-6 5-2-16,3 7-4 0,-3 4-1 15,-2 4 0-15,0 3-1 16,2 2 0-16,1 5-3 0,-3 3-4 0,8 2-4 16,-3 0-8-16,9 0-14 0,3 2-14 15,6-2-24-15,4-1-18 0,13-4-33 0,7-4-37 16,5-5-45-16</inkml:trace>
  <inkml:trace contextRef="#ctx0" brushRef="#br0" timeOffset="175599.41">23762 14768 472 0,'0'0'122'0,"-7"-52"-42"0,7 43-5 0,-2 1 12 0,2 3-31 0,-2 3-23 15,2 2-9-15,0 0-9 0,0 0-6 16,0 3-7-16,2 4-1 0,2 8 0 16,-2 4-1-1,7 3 3-15,-3 4 4 0,4 4-1 16,-1 3-1-16,-3 2-2 15,6 5-3-15,-2-1 0 0,-3 2 0 0,3 0 0 16,2-2 1-16,-3-2-1 16,3-3 0-16,5-3 0 0,-3-4 0 15,5-8 1-15,1-5-2 0,1-3 0 0,4-6-4 16,4-6 2-16,-4-4 1 0,6-5-2 16,2-6 3-16,-2 0 0 0,-4-3 1 15,-1-5 0-15,-3-4-2 0,-6-2 2 16,1-7 0-16,-5-1 0 0,-1 4 2 0,-2 7-2 15,-7 9 3-15,-3 6 3 0,0 6 1 16,-3 4 6-16,-1 2-4 16,-8 0-9-16,2 8 0 0,-7 8 0 0,1 7 0 15,-3 4 0-15,2 4 0 0,1-2 0 16,3-1 0-16,7-2 0 16,4-3 0-16,2-1 0 0,0-1 0 15,6-2 0-15,7-1 0 0,7-5 0 0,11 1 0 16,5-5 0-16,3-3 0 0,10-6-4 15,1-6-10-15,6-8-22 0,-13-10-28 0,-1-7-88 16,-18-1-194-16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4:39:22.429"/>
    </inkml:context>
    <inkml:brush xml:id="br0">
      <inkml:brushProperty name="width" value="0.05292" units="cm"/>
      <inkml:brushProperty name="height" value="0.05292" units="cm"/>
      <inkml:brushProperty name="color" value="#FF0000"/>
    </inkml:brush>
  </inkml:definitions>
  <inkml:trace contextRef="#ctx0" brushRef="#br0">15185 3257 194 0,'0'0'38'15,"0"0"8"-15,0 0 4 0,0 0 2 16,0 0-8-16,0 0 4 0,0-20-2 16,-4 16-10-16,4 1-5 0,0 0-1 15,0 0 0-15,0 2-3 0,0-2 2 0,0 2 1 16,0-2-2-16,4 2 0 16,-4 0-2-16,0 1-6 0,0 0-3 15,0 0-2-15,0 0-1 0,0 0-2 16,0 0-4-16,0 0-2 0,0 1-3 0,0 3-2 15,2 2-1-15,0 5 1 0,-2 5 2 16,2 3 0-16,0 2-1 0,-2 4-1 16,0 1 0-16,0 3 0 0,4 2 0 15,-4 4-1-15,0 1 2 0,0-1-2 16,0 4 1-16,-2-4 0 0,0-2 1 16,2-2-2-16,0-6 1 0,0-3 0 15,-2-7 1-15,2-4-2 0,0-2 0 16,0-6 1-16,0 0 0 0,0-3-1 15,0 0 0-15,0 0 1 0,0 0 3 16,0 0 14-16,2-3 5 0,-2-8 0 0,0-7-6 16,4-1-14-16,-4-9-3 0,3 2 0 15,-1-1 0-15,2-2 0 0,-4 1 0 16,2-4 0-16,0 5 0 0,-2-1 0 16,2 1 0-16,-2 4 0 0,0 2 0 15,0 2 0-15,0 4 0 0,0 5 0 16,0 3 0-16,0 0 0 0,0 4 0 15,0 0 0-15,0 2 0 0,0 0 0 16,0 1 0-16,0 0 0 0,0 0 0 16,0 0 0-16,0 0 0 0,0 0 0 15,0 0 0-15,0 0 0 0,-2 1 0 16,2 3 0-16,-2 3 0 0,2 3 0 0,-4 3 0 16,2 5 0-16,0-1 0 0,-1 0 0 15,-1 0 0-15,0-2 0 0,0 1 0 16,0 0 0-16,2-5 0 0,0 0 0 15,2-2 0-15,0-1 0 0,0 1 0 16,0-3-8-16,0 0-8 0,0 0-8 16,2-2-4-16,4 2-3 0,-6-1-22 15,4 0-25-15,-2 1-30 0,-2-1-38 16,0-1-113-16</inkml:trace>
  <inkml:trace contextRef="#ctx0" brushRef="#br0" timeOffset="581.31">15532 3341 269 0,'0'0'39'0,"0"0"12"0,0 0 13 0,0 0 8 15,0 0-11-15,0 0-8 0,0 0-4 16,0-51 2-16,2 44-1 0,0 1-4 16,-2 1-7-16,3 1-6 0,-1 2-5 15,-2 0-5-15,0 1-3 0,0 1-1 16,0 0-1-16,0 0-3 15,0 0-5-15,0 0-3 0,0 2-1 0,0 1-6 16,0 4 0-16,0 6 0 0,0 4 0 16,0 3 0-16,0 4 0 0,-5 1 0 15,1 5 0-15,0 1 0 0,-4 4 0 16,-2 4 0-16,-3 2 0 0,5 4 0 16,-9 0 0-16,7 0 0 0,-6-5 0 15,1-3 0-15,1-3 0 0,-3-4 0 16,9-4 0-16,-7-5 0 0,7-2 0 0,2-2-12 15,-2-2-55-15,-5 1-30 16,1-3-93-16,-1-3-248 0</inkml:trace>
  <inkml:trace contextRef="#ctx0" brushRef="#br0" timeOffset="13661.31">10336 8228 245 0,'0'0'81'0,"0"0"-11"0,0 0-11 16,0 0 9-16,0 0-19 0,0 0-15 0,0 0-6 15,0 0 1-15,0 0-1 0,39-33-5 16,-39 33-6-16,2 0-4 0,-2 0-2 16,0 0-4-16,0 0 0 0,0 0-3 15,0 1 0-15,0 1-2 0,0 2 2 16,-2 0 0-16,0 1 2 0,-2 2-1 16,-3-1 1-16,-3-1 0 0,-2 2-1 15,-1-4-1-15,-9 0 0 0,5-3-2 16,1 0-1-16,5-2-1 0,-5-3 2 0,5-1-1 15,3-1 0-15,-2-1 0 0,4-2-1 16,-1-2 1-16,1 0 0 0,4-1-1 16,-4-4 0-16,6 2 1 0,0-4 0 15,0 3 0-15,6 1 0 0,0 1 0 16,0 3 0-16,5 2-1 0,3-3 1 0,3 4-1 16,3 1 1-16,5-1 1 15,2 5 0-15,2 2 0 16,-2 1 0-16,-2 5 1 0,0 4-1 15,-9 6-2-15,1 5 2 0,-11 4-2 0,-4 5 2 0,-2 4-1 16,-8 3 2-16,-11 1 0 16,-2-1-2-16,-3-3 2 0,-3-1-3 15,0-3 0-15,0-1 0 0,0 0-2 0,0-5 0 16,-4-2-1-16,4-4 2 0,7-5 0 16,1-2-1-16,5-4 0 0,1-3-3 15,5 0-3-15,-2-3 4 0,1 0 3 16,3 0 1-16,4 0 1 0,-2 0 0 15,4-2 0-15,0-1 0 0,0-1 4 16,6 1-1-16,4-1 1 0,5-2 0 16,1 3 1-16,9-2 4 0,6 1 1 0,4 2 2 15,-2 0-4-15,7 0-4 0,-3 1-4 16,2 1-1 0,-4 0 3-16,-2-3-3 0,-8 0-19 0,-2 0-43 0,-11-5-49 15,-1 1-51-15,-7 0-211 0</inkml:trace>
  <inkml:trace contextRef="#ctx0" brushRef="#br0" timeOffset="14040.27">10805 8119 463 0,'0'0'79'0,"0"0"0"15,0 0 8-15,0 0-15 0,25-54-22 16,-23 51-9-16,-2-1-7 0,0 2-6 16,0 2-6-16,2 0-6 0,-2 0-3 15,0 1-4-15,0 1-3 0,0 0-1 16,0 3-2-16,0 3-2 0,0 6 0 16,-2 2 3-16,2 7 6 15,-6 1-10-15,1 5 0 0,-5 2 0 0,-2 3 0 0,3 2 0 16,-7 2 0-16,1-1 0 0,1 3 0 15,-1 1 0 1,-3 1 0-16,3 0 0 0,-3 1 0 0,5-2 0 0,-3 1 0 16,1-3 0-16,5-4 0 15,0-7 0-15,-1-5 0 0,7-5 0 16,-2-4 0-16,4-5 0 0,-4-3-9 0,6-3-27 16,-2-3-4-16,-2-1-7 0,-1-6-19 0,-3-3-49 31,0-6-28-31,-5-4-125 0</inkml:trace>
  <inkml:trace contextRef="#ctx0" brushRef="#br0" timeOffset="17907.5">6307 12363 91 0,'0'0'123'0,"0"0"-83"0,0 0 9 16,0 0 4-16,0 0-6 0,0 0-5 31,0 0-6-31,-15-10 2 0,15 10-7 16,0-2-2-16,0 2-6 0,0 0-5 0,2-1-3 15,0 1-1-15,3-3 2 0,-1-1 3 16,4-1 0-16,4-3 1 0,-1 0-2 16,1 0 5-16,7-4-2 15,-5 3-2-15,5 0-4 0,-5-1-1 16,7 5-2-16,-7 0-5 0,5 1-1 0,-5 1-1 16,-1 3-3-16,-3 0-2 0,1 3 0 15,3 2 0-15,-6 4 1 0,1 2-1 16,-7 3-1-16,4 5 1 0,-6 0 1 15,-6 4 0-15,-1 0 0 0,-3-1 0 16,-6-2-1-16,1 0 0 0,-4-1-1 0,-1-3-1 16,1 2 0-16,1-4 0 15,-1 1-1-15,2-3 2 0,5-1 1 0,4-4 0 16,0-3 0-16,3-1 0 0,-1-3 0 16,6 0 0-16,0 0 0 0,0 0 0 15,0 0 0-15,0 0 2 0,2 0 0 16,4 0 4-16,-3-2 2 0,3-1-4 15,0 0 0-15,4-1-1 0,7 0-1 16,-3 2 0-16,7 1-2 0,-7 1 2 16,11 0-2-16,-6 4 0 0,-1 4 1 15,3-1-1-15,-8 3 0 0,1 1 0 16,-6 0 0-16,1 2 0 0,-3 0 0 0,-4 1 1 16,-2 1-1-16,0 0 1 15,-2 2 0-15,-7-2 1 0,-3 2-1 16,-2-1 1-16,-3 0-2 0,-4-4 1 15,1-1 0-15,-1-2 0 0,-2-3 0 0,5-1 0 16,-1-1 0-16,0-2 0 0,-1-1-1 16,1-1 0-16,5 0 0 0,-3 1-1 15,7-5 0-15,4 0-3 0,-3-1 1 16,5 0-1-16,-4 1-3 0,6 1-3 16,0-1-7-16,2 3-11 0,0-3-17 15,0 0-33-15,4-1-26 0,0 0-56 16,6-2-136-16</inkml:trace>
  <inkml:trace contextRef="#ctx0" brushRef="#br0" timeOffset="18724.72">6890 12311 149 0,'0'0'82'0,"0"0"-14"16,0 0-12-1,0 0-4-15,0 0-2 0,0 0-7 0,0 0 3 0,8-27 2 16,-8 24-6-16,0 0-3 0,0 1 4 16,0-1-1-16,0 2-1 0,2-3-8 15,-2 2-6-15,0 1-2 0,0 1-7 16,0 0-3-16,0 0-1 0,0 0-2 16,0 0-2-16,0 0-1 15,0 1-1-15,0 1 0 0,0-1-1 0,0 3-3 16,-2 2-1-16,0 6-2 0,-4 6 0 15,-5 5 1-15,5 4 0 0,-4 2 1 16,-7 1 4-16,7 3-1 0,-2-1-3 16,-3 4 1-16,3-1-4 0,-7 2 0 0,3 3 0 15,-5 2 0-15,4 1 0 0,-1-5 0 16,-1 0 0-16,1-1 0 0,-3-2 0 16,6-3 0-16,-3-3 0 0,3-2 0 15,3-1 0-15,0-5 0 0,1 1 0 16,1-4 0-16,4-4 0 0,-1 1 0 15,3-7 0-15,0-1 0 0,4-2 0 16,0-3 0-16,0-1 0 0,-2-1 0 16,2 0 0-16,0 0 0 15,0 0 0-15,0 0 0 0,0 0 0 0,0 1 0 16,0-1 0-16,0 0 0 0,0 0 0 0,0 0 0 16,0 0 0-16,0 0 0 0,0 0 0 15,-2 0 0-15,2 0 0 0,0 0 0 16,0 1 0-16,-4 0-17 15,2-1-4-15,0 0-9 0,-4 2-7 0,3-1-14 16,-3-1-23-16,-2 0-35 0,0 0-28 16,-1-1-104-16</inkml:trace>
  <inkml:trace contextRef="#ctx0" brushRef="#br0" timeOffset="22204.91">4014 16186 171 0,'0'0'56'0,"0"0"26"0,0 0-19 16,0 0 3-16,0 0-12 0,0 0-3 15,52-31-6-15,-46 30-10 0,0-2-3 16,1 1 0-16,-3-3-2 0,-4 3-3 16,2 1-4-16,-2 0 4 0,2 1-6 15,-2 0-1-15,0 0-3 0,0 0 2 16,0 1 1-16,-2 2-4 0,0 4-1 15,0 0-3-15,-7 8-2 0,-7 4-4 16,-1 8-3-16,-7 10-1 0,-3 2 0 16,0 6-1-16,-2-2 0 0,6 1-1 0,-2 1 1 15,1-6 0-15,5-4-1 0,2-7 1 16,9-7-1-16,0-4 0 16,2-6 0-16,6-2-1 0,-2-6 1 0,2-1-2 15,0-2 1-15,0 0 0 0,0 0-1 16,6 0-1-16,0 0 2 0,2 0 0 15,3-3 1-15,9-3 0 0,3 1 2 16,0-2 0-16,10-1 1 0,2-2-3 16,-2-1 1-16,0 1 0 0,-2 1 0 15,-4 0 0-15,0 2 1 0,-11 1-2 0,3 2 1 16,-9-1-1-16,1 1-1 0,-7 2 1 16,-2 1 0-16,-2 1 0 0,0 0-5 15,0 0-7-15,0 0-5 0,0 0 0 16,-2-1-6-16,-2-4-15 0,-7-1-31 15,5 0-25-15,-4-1-36 16,-3 1-78-16</inkml:trace>
  <inkml:trace contextRef="#ctx0" brushRef="#br0" timeOffset="22549.82">4049 16302 380 0,'0'0'54'0,"0"0"27"0,0 0-22 0,0 0-5 16,0 0-12-16,0 0-7 0,0 0 2 16,0 0-2-16,7-40-1 0,-7 40-6 15,0 0-7-15,0 0-2 0,0 0 0 16,0 1-3-16,0 6-4 0,0 0 0 16,2 6 1-16,0 0 2 0,0 6-1 15,0 2-3-15,2 4-2 0,0 5-3 16,2 3-1-16,-4 3-2 15,3 5-1-15,-3 3 0 0,-2 3-1 0,0 3 3 16,0-1-4-16,0-4 0 0,-2-4 0 0,0-1 0 16,-1-5 0-16,1-1 0 0,2-8 0 15,0-5 0-15,0-8-9 16,0-4-13-16,0-3-13 0,0-5-8 16,-2-1-8-16,-2 0 1 0,0-3-13 0,0-8-11 15,2-6-35-15,-2-8-68 0,2-2-163 16</inkml:trace>
  <inkml:trace contextRef="#ctx0" brushRef="#br0" timeOffset="23006.88">4420 16286 227 0,'0'0'89'0,"0"0"8"16,0 0-5-16,0 0-17 0,0 0-19 0,0 0-15 15,0 0-3-15,0 0 0 0,2-14 1 16,-2 14-3-16,0 0-4 15,0 0-3-15,0 0-5 0,0 0-2 16,0 0-3-16,0 1-1 0,0 0 0 0,0-1-4 16,0 2 0-16,0 3-9 0,0 4-5 15,0 6 0-15,0 5 0 0,-2 5 0 16,-1 7 0-16,-3 6 0 0,-6 4 0 16,6 4 0-16,-3 5 0 15,-3 3 0-15,0 5 0 0,3-4 0 0,-3 0 0 16,-1 2 0-16,5 0 0 15,-2 9 0-15,-5 0 0 0,7-4 0 0,0-7 0 0,-2-6 0 16,3-6 0-16,3-6 0 16,2-6 0-16,0-7 0 15,2-7 0-15,0-6 0 0,-2-6-16 0,-4-4-42 0,-2-1-7 16,-1-7-27 0,-7-13-42-16,-1-7-75 0</inkml:trace>
  <inkml:trace contextRef="#ctx0" brushRef="#br0" timeOffset="30881.85">4583 16638 23 0,'0'0'21'0,"0"0"-16"0,0 0-3 16,0 0 7-16,0 0 3 16,0 0-4-16,20-4-6 0,-17 2 0 0,-1 0-1 15,2 1-1-15,0-1 0 0,-2 1 0 16,-2 0 1-16,0 0-1 0,2 1 8 16,-2 0 20-16,0 0 31 0,0 0 1 15,0 0-2-15,0 0-8 0,0 0 3 16,-2 0-5-16,2 0-5 0,-2 0-5 15,2 0-7-15,0 0-5 0,0 0-8 0,0 0-6 16,0 0-2-16,0 0-2 16,2 0-4-16,4 0-1 0,2 0 1 15,9 2 2-15,-3-2 6 0,9 0-1 16,4 0-2-16,0 0 2 0,2 0 1 0,-2-1-5 16,6-2-2-16,-2 2-1 0,4 1 0 15,0-3-1-15,2 0 0 0,-4 1-1 16,-6 1-1-16,-2-2 0 0,-6 0-1 15,-11 3 0-15,-6 0-3 0,-2 0 3 0,-2 3-4 16,-10 1 3-16,-7 3-8 16,-6 0-26-16,-6 3-5 0,2-2-5 15,2 1 6-15,-4-2-70 16,6-3-39-16,1-1-124 0</inkml:trace>
  <inkml:trace contextRef="#ctx0" brushRef="#br0" timeOffset="31495.6">4624 16691 327 0,'0'0'100'0,"0"0"-27"15,0 0-8-15,0 0 2 0,0 0-18 0,0 0-12 16,0 0-13-16,0 0-4 15,0-17 2-15,0 17-4 0,0 0-6 0,0 1-6 16,0 0-3-16,0 0 0 0,0 3 2 16,0 2-4-16,-2 2 1 0,2 4 1 15,-2 4-1-15,-2 4 1 0,2-4-1 16,-4 4 0-16,-5-1-1 0,7-3 0 16,2 3 0-16,-2-4-1 0,2-2 1 15,2-6-2 1,0-1 1-16,0 0 0 0,0-3-2 0,0 0 2 0,2-2-2 15,0 0 1-15,0-1 0 16,-2 0 1-16,4 0-1 0,-2-1 1 0,7-3 1 0,-7-2 0 16,4 1 1-1,-2-1-2-15,0 1 2 0,-2 2-2 0,0 1 0 16,-2 1 0-16,2 0 0 0,0-1 0 0,-2 2 0 16,2 0 0-16,5 0 0 0,-5 0-1 15,4 0 1-15,-2 0-1 0,2 0 1 16,7 0 0-16,-1 2 0 0,-4 2 0 15,9-1 1-15,-5 1 0 0,7 0 1 16,-3 0 0-16,3 3 2 0,-2-3 0 16,-1 2 0-16,-4 2 1 0,-1 2-1 15,-1 0 2-15,-4 3 0 16,-2 1 1-16,-1 2 1 16,-3-2-2-16,0 4-2 0,-3 0 0 0,-3-2 3 0,-8 2-3 0,1-1 0 31,-1-2 0-31,-5 1-1 0,-5-4-2 0,3 2 0 15,-6-3-1-15,0-2-1 0,-2 0-8 16,-2-2-7-16,2 0-5 0,-2-1-6 0,13-3-8 16,-3-3-22-16,9 0-18 15,3-5-3-15,1-10-54 0,6-5-129 0</inkml:trace>
  <inkml:trace contextRef="#ctx0" brushRef="#br0" timeOffset="57326.86">7361 12439 6 0,'0'0'209'16,"0"0"-132"-16,0 0-26 0,0 0 5 0,0 0 1 15,0 0-11-15,0 0-8 0,0 0 5 16,12-10 1-16,-12 10-7 0,2 0-3 15,-2 0-2-15,0 0-3 0,0 0 1 32,0 0-1-32,0 0-5 0,0 0-4 15,0 0-1-15,-6 0-1 0,2 0-6 16,-2 0-3-16,-4 3-3 0,-5 4-1 16,1 5 0-16,-5 0-1 0,0 4-1 15,-1 1 1-15,1 3 0 0,1 1 0 16,-3 1-1-16,2 0 0 0,-1 5-2 0,-1 0 1 15,6 1-1-15,-1 0 0 16,1 0 0-16,3 1 0 0,-2 3-1 0,5 0 1 16,-1-2-1-16,2-1 1 0,6-1-1 15,2-1 0-15,0-2 0 0,0 0 0 16,8 0-1-16,0-2 0 0,-2-1 1 16,7-3-1-16,3-4-1 0,1-1 2 15,1-2-1-15,7-4 0 0,-2 0 0 16,2-4 0-16,0-1 0 0,-9 0 1 15,3-3 0-15,-9-4 1 0,3-3 0 16,-5-2 1-16,-2-3 1 0,2-2 0 0,-4 0 2 16,3-4 4-16,-5-1-1 15,-2 2 0-15,0-4-2 0,-2 3 1 16,-5 0 0-16,3 0-4 0,-2 4-3 0,-2 0 0 16,-3 4 0-16,-3 3 0 0,-5 1 0 15,-3 6 0-15,-7 0 0 0,-2 10 0 16,-2 5-24-16,-3 4-12 0,3 2-8 15,0 4-16-15,2 2-45 0,0 0-53 16,7-4-171-16</inkml:trace>
  <inkml:trace contextRef="#ctx0" brushRef="#br0" timeOffset="66183.48">11115 8153 294 0,'0'0'78'0,"0"0"-25"0,0 0-8 0,0 0 5 15,0 0-11-15,0 0-3 0,0 0-4 16,0 0 2-16,-8-15-8 0,8 15-2 16,0 0 0-16,0 0 2 0,0 0-1 15,0 0-4-15,0-3-5 0,4 3-3 16,0 0-5-16,4-3-1 0,5 3 4 16,7-1 4-1,-3 1 0-15,6 0 0 0,1 0-2 0,1 1-3 0,-2-1 0 16,2 3-4-16,-7 0 0 0,-1-2-3 15,-3 2 1-15,-1 0 0 0,-3 1-3 16,-2 2 2-16,-2-3-1 0,3 2-2 16,-5-1 1-16,-2 0 0 0,2 0 0 0,-2 0 0 15,0 0 1 1,0 5-2-16,-2-4 2 0,0 4 0 16,0-1 0-16,0 0 1 0,0 2 3 0,-2-2-3 0,-2 3 4 15,0 1-2-15,2 1-1 0,-2 3-1 16,-7 0 0-16,5 3 2 15,-4 4-2-15,4 1-3 0,-5 2 0 0,1 2 0 16,2-2 0-16,-1 2 0 16,-3 0 0-16,2-2 0 0,4-4 0 0,-3-1 0 15,3-2 0-15,0-2 0 0,4-1 0 0,2-4-4 32,-2-3-14-32,2-1-10 0,0-4-11 15,0-1-13-15,-2-2-26 0,2 1-33 0,-2-2-45 0,-3-2-128 0</inkml:trace>
  <inkml:trace contextRef="#ctx0" brushRef="#br0" timeOffset="66403.7">11049 8520 271 0,'0'0'335'16,"0"0"-245"-16,0 0-17 0,0 0 5 31,0 0-26-31,0 0-24 0,0 0-9 0,0 0 2 0,39-21 2 31,-27 21-6-31,11 0-1 0,-2-2-16 0,6 2 0 16,6-1 0-16,2 0 0 0,2 1 0 15,7-1 0-15,-5 0 0 0,0 1 0 16,2 4 0-16,-1 2 0 0,-3-1 0 16,-8 2 0-16,-2 2-33 0,-9-1-56 15,-11-1-85-15,-7-4-172 0</inkml:trace>
  <inkml:trace contextRef="#ctx0" brushRef="#br0" timeOffset="74127.92">19162 8125 265 0,'0'0'50'0,"0"0"-17"0,0 0 3 0,0 0-7 16,-56-24-1 0,44 22 4-16,-5 0-2 0,5 3-4 0,-4-1-9 0,3 0 4 15,3 2 1-15,-5 1 2 0,3-2 0 16,-5 2-10-16,9 0 0 15,-2 2-1-15,1 1-4 0,-1 1-6 0,0 0 0 16,2 1-3-16,-3 3 0 16,5-2 1-16,-4-1-1 0,6 2 0 0,-1 1 1 15,3-2 0-15,0 1 0 0,2 1 2 16,0 2 0-16,9-2 2 16,-1 0 3-16,4-1 9 0,7-3 9 15,4 0-1-15,1-3 0 0,5 0-2 16,4 0-1-16,3-1-2 0,-3 1-2 0,-2 1-6 0,-7 1-4 15,-3 1-3-15,-4-1 0 16,-3 1-2 0,-6 0-1-16,-1 2-1 0,-1-2 0 0,-2 1 0 0,-4 0 0 0,0 0 1 15,0 3-1-15,0 0 0 0,-6 1 0 32,-5 2 0-32,-5-2-1 0,1-1-1 15,-3 0-3-15,1-3-2 0,-1 0-1 16,1 1 1-16,3-2 1 0,-3 0-1 0,1-2-4 15,1-1 1-15,-1-1 3 16,3-3 3-16,3 0 3 0,-3-1 0 0,3-6 0 16,4 1 1-16,4-3 0 15,0-1 5-15,2-2 1 0,0-3 0 0,4-1-1 16,4-3 1-16,2-2-1 0,7-2 0 16,-3-3 0-16,5 0-1 0,-4-4-2 15,1 3 2-15,-6 3 0 0,-3-1 2 16,-1 6 1-16,-4 1 0 0,-2 5-2 15,-2 2-3-15,-6 0-2 0,-5 2 1 16,3 1 0-16,-9 0-2 0,-1 4-8 0,-1 1-11 16,-6 3-7-16,2 0-3 0,-2 3-13 15,7 5-6-15,-1 2-11 0,4 3 2 16,-1 6-10-16,5 3-50 0,1-1-70 16</inkml:trace>
  <inkml:trace contextRef="#ctx0" brushRef="#br0" timeOffset="74913.34">19416 8058 168 0,'0'0'73'0,"0"0"5"0,0 0-13 16,0 0-6-16,0 0-12 0,0 0 1 16,0 0-6-16,15-50-4 15,-9 44-1-15,-2-3 2 0,0 1 4 16,3 1-3-16,-3 1 0 0,0 2-10 15,-2-2-4-15,0 0-4 0,0 4-5 16,2 0-1-16,-4 2-1 0,0 0-1 0,0 0-1 16,0 0-5-16,0 0-1 15,0 0-4-15,0 2 3 0,0 3-3 0,0 6 0 16,0 0 0-16,0 7 3 0,0 5 1 16,-6 6 0-16,0 5-7 0,0 1 0 15,-3 3 0-15,3 3 0 0,0 2 0 16,0 1 0-16,0-1 0 0,-3 0 0 15,3-1 0-15,0-2 0 0,0-1 0 16,-7-3 0-16,5-1 0 16,-2-4 0-16,1-4 0 0,-1-4 0 0,2-4 0 0,4-2 0 15,-3-2 0-15,1-4 0 0,-2 0 0 16,0-3-23 0,2 1-25-16,-3-2-13 0,-3-5-33 15,-1-2-53-15,-1-2-113 0</inkml:trace>
  <inkml:trace contextRef="#ctx0" brushRef="#br0" timeOffset="77972.39">20768 11797 235 0,'0'0'72'0,"0"0"-19"15,0 0-10-15,0 0-3 0,0 0-5 16,0 0 2-16,0 0-9 0,0 0 3 16,23-29-2-16,-23 29 2 0,0 0 4 15,0 0-1-15,0 0-18 0,0 0-4 16,0 0 0-16,0 0 4 0,0-1 2 15,0 1-1-15,0-1 0 16,0 1-1-16,-2-2-2 0,-4 0-2 0,-2 0-1 16,-5 0-9-16,-1 2 0 0,-5 0-2 15,-2 3 0-15,3 2 0 0,-1 2 1 16,3 0-1-16,3 5-1 0,-1-1 1 0,6 5-1 16,-3-1 1-16,3 0-1 0,2 4 0 15,0-1 0-15,3 1 0 0,1 1-1 16,2-1 0-16,0 2 1 0,0-3 1 15,5 2-3-15,1-3 2 0,0-3-1 16,2 0 2-16,3-2-1 0,-3-5-1 16,2 1 1-16,5-5 0 0,-1-3 0 15,3 0 1-15,3-6-1 0,-1-3 1 16,4-3 0-16,-3-1 1 0,-1-5 0 16,0-2 0-16,-7 1-1 0,-2-3 1 0,-1 2-1 15,-5-3 1-15,2 0 1 0,-4 4-2 16,0 0 0-16,0 4 2 0,-2 4-2 15,0 1 1-15,0 6 2 0,-2 0-3 16,0 1 3-16,-2 3 1 0,0 0 3 16,0 0-5-16,-3 6 0 15,-1 3-2-15,4 2 0 0,-2 2 0 0,2 2 1 16,-1-2 0-16,3 2 3 0,0-2 0 16,0 0 2-16,2 4 1 0,0-1-1 15,0 3-1-15,0 0 1 0,2-1 2 16,2 2-4-16,3 3 1 0,-1 2-1 15,2 3 1-15,0-1-1 0,1 2-1 0,-3-1 0 16,-2-1-2-16,-2 0 1 0,0-6 0 16,-2 1-1-16,-2-3 1 0,-4 2 0 15,-4-2 0-15,-3-1 0 0,1 1 0 16,-9 1-1-16,0-1 0 0,-1-1 0 16,-5 1-1-16,2-2 0 0,0-2-1 15,2-2-2-15,1-5 2 0,5-1 1 16,-1-5-2-16,3 1 0 0,-1-3-2 15,5 0-6-15,-1-3-1 16,1-1-2-16,5 0-5 0,2 1-13 0,0 1-4 0,2 0-13 16,2 1-31-16,0-1-7 0,2-2-53 15,2-1-69-15</inkml:trace>
  <inkml:trace contextRef="#ctx0" brushRef="#br0" timeOffset="78538.03">21076 11839 226 0,'0'0'90'0,"0"0"-9"0,0 0-18 16,0 0-9-16,0 0-9 0,0 0-7 15,0 0-6-15,19-41-1 0,-15 38-1 16,-2 0 4-16,2-2 2 0,-2 3 3 15,3-3-2-15,-3 2-2 0,-2-2-6 0,2 1-5 16,0 1-3-16,0-1 1 16,-2 3-3-16,0-1-4 0,0 2 1 0,0 0-10 15,0 0-6-15,0 0 0 0,0 0 0 16,0 0 0-16,0 0 0 0,0 0 0 16,0 0 0-16,0 5 0 0,0 5 0 15,2 3 0-15,-2 5 0 0,0 3 0 16,2 5 0-16,-6 4 0 0,0 3 0 15,0 0 0-15,-3 7 0 16,1 4 0-16,-2 4 0 0,-3 6 0 0,3-1 0 16,-4 4 0-16,1-3 0 0,-1-1 0 0,-2-5 0 15,3-2 0-15,-3-5 0 0,-1-6 0 16,5-6 0-16,-2-5 0 16,3-3 0-16,3-6-14 0,0 0-61 15,-2-6-43-15,1-3-117 0</inkml:trace>
  <inkml:trace contextRef="#ctx0" brushRef="#br0" timeOffset="83610.53">22889 15992 136 0,'0'0'71'0,"0"0"3"16,0 0-21-16,0 0-6 0,0 0-5 15,0 0-2-15,0 0-5 0,0 0-3 16,42-27 7-16,-40 25 1 0,0 0-10 0,0 0-5 16,-2 0 0-16,2 2 2 0,-2 0-2 15,0-1 1-15,0 1 0 0,0 0-3 16,0 0-2-16,0 0-6 16,0 0 0-16,0 0-4 0,0 0-1 0,0 1-2 15,0 0-1-15,0 0-1 0,0 3-1 16,4 2 2-16,-2 0 0 0,0 4 1 15,0 0-1-15,-2 3-1 0,6 2-1 16,-4 3 1-16,-2 3-4 0,3 3 2 16,-3 4 1-16,0 3-1 0,0 4-1 15,0 3 1-15,2 1-2 0,-2 1-1 16,0-4-1-16,0-2 1 0,0-3 0 0,0-3-1 16,2-2 1-16,0-5-1 0,-2-5-1 15,0-3 1-15,2-4 0 0,-2-4 0 16,2 0-4-16,-2-3-9 15,0-1-2-15,0-1-3 0,0 0 2 0,0 0-3 16,0 0-7-16,0-2-11 0,0-1-15 16,2-3-15-16,0 1-9 0,2-1-33 15,0 0-27-15,-2 0-67 0</inkml:trace>
  <inkml:trace contextRef="#ctx0" brushRef="#br0" timeOffset="84115.56">23296 16169 105 0,'0'0'295'16,"0"0"-202"-16,0 0-30 16,0 0-3-16,0 0-10 0,0 0-16 0,0 0-8 15,0 0-7-15,-16-50-1 0,16 50-2 16,0 0 1-16,-2 0-4 0,2 0 0 15,0 0-4-15,-2 0 1 0,0 0 0 0,-2 0 0 16,-1 1-1-16,1 5-3 0,-4 1-4 16,-6 7-1-16,3 0-1 0,-1 2 1 15,-1 2-1-15,3 2 0 16,0 1 0-16,-3-2 0 0,5 2 0 0,2 1 0 16,-4-1 0-16,5 1-1 0,1-4-1 15,4-1-1-15,2-3-4 16,5-3 2-16,3-1-7 0,-4-3 9 15,4-2 2-15,9-2-1 0,-7-3 0 0,9 0 1 16,-2-3 0-16,1-2-1 16,5-1 2-16,-10-5 1 0,5 1 8 0,-9-2 6 0,1 0-4 15,-2-2 3-15,-3-3 1 16,-3-3-2-16,-2 1 3 0,2-3-2 0,-4-1-7 16,-4-1-2-16,-2 2-1 0,-5 3-1 15,-5 3 0-15,3 4-1 0,-7 4 1 16,3 4-3-16,-8 4 0 15,-2 0-1-15,1 4-7 0,-3 7-6 0,4 2-2 16,0 5-4-16,0-2-8 0,11 3-21 16,-3-2-55-16,7-3-51 0,4-5-190 0</inkml:trace>
  <inkml:trace contextRef="#ctx0" brushRef="#br0" timeOffset="88117.32">23776 16090 279 0,'0'0'72'0,"0"0"-18"16,0 0-4-16,0 0 6 0,0 0-5 15,0 0-12-15,0-25-12 0,0 23-1 16,0 1-4-16,0 0-1 0,0 1 0 16,0 0 0-16,0 0 5 0,0 0 2 15,0 0-3-15,0 0 0 0,0 0-1 16,0 0-5-16,0 0-1 0,0 0-3 15,0 0 1-15,0 0-2 0,0 3-1 16,0 1-2-16,-2 3-1 0,0 6-3 16,-4 7-2-16,-1 9 0 0,1 9 4 0,-10 5 1 15,1 7-6-15,-3 0-4 16,3 2 0-16,-3 3 0 0,3 0 0 16,-8-2 0-16,9 0 0 0,-5-7 0 15,9-3 0-15,-9 2 0 0,5 1 0 0,-9 2 0 16,9-4 0-16,-11-4 0 0,6-7 0 15,1-6 0-15,-1-8 0 0,9-5-7 16,1-5-12-16,-1-5-9 0,4-4-14 16,4 0-11-16,-2-7-15 0,2-4-37 15,2-12-20-15,0 0-102 0</inkml:trace>
  <inkml:trace contextRef="#ctx0" brushRef="#br0" timeOffset="88665.71">23840 16430 334 0,'0'0'80'15,"0"0"-24"-15,0 0 3 0,0 0 4 16,0 0-19-16,0 0-13 0,0 0-3 0,0 0 11 15,13-49 1-15,-11 45 0 16,-2 2-6-16,0-3-4 0,0 5-5 16,0-1-3-16,0 0-4 0,0 1-1 0,0 0-3 15,0 0-3-15,0 0-2 0,0 1-5 16,0 0 1-16,0-1-4 16,0 0 0-16,0 6-1 0,0 1-2 0,0 8 0 15,4 3 2-15,-2 5 0 0,0 3 4 16,2 0 0-16,-2 0 1 0,0-1 0 15,-2 1-1-15,0-3-4 0,2-2 0 16,-2 2 0-16,2-5 0 0,-2-2 0 0,0 3 0 16,0-4 0-16,0 2 0 15,0-4-11 1,0-1-9-16,2-2-11 0,-2-2-1 0,0-1-6 0,0-1-16 0,-2 0-19 31,-2-1-19-31,0-2-18 0,-2-3-50 0,4 0-150 16</inkml:trace>
  <inkml:trace contextRef="#ctx0" brushRef="#br0" timeOffset="89155.8">24179 16355 232 0,'0'0'98'15,"0"0"-38"-15,0 0-8 0,0 0-7 0,0 0-12 16,0 0-11-16,0 0-3 16,0 0 3-16,-37-17 4 0,31 15-2 0,4 0 3 15,-3-1 3-15,1 2 4 16,2-4 3-16,0 2-4 0,0 3-2 0,2-3-7 15,-2 3 0-15,2-3-4 0,-2 2-5 16,2-1-1 0,0 2 2-16,-2 0-2 0,2 0 2 0,0 0-5 0,0 0 0 15,0 0-1-15,0 0 0 0,0 0-2 16,0 0-3-16,0 0-5 0,0 2 0 16,0-1 0-16,0 3 0 0,0 4 0 15,2 2 0-15,2 3 0 0,0 3 0 16,2 3 0-16,1 1 0 0,-1 3 0 15,2 2 0-15,-6 1 0 0,2-1 0 16,-4 3 0-16,0 1 0 0,0-1 0 16,0-3 0-16,-4 1 0 0,2-9 0 15,-2-1 0-15,-4 3 0 0,-1 0-36 0,5 2-34 16,2-3-34-16,2-3-69 0,0-7-193 31</inkml:trace>
  <inkml:trace contextRef="#ctx0" brushRef="#br0" timeOffset="93212.99">18352 15837 201 0,'0'0'54'0,"0"0"1"16,0 0-6-16,0 0-6 0,0 0-15 0,0 0-2 15,0 0 0-15,0 0 5 0,-4 0-2 16,4 0 2-16,0 0-2 0,0 1 4 16,0 1-1-16,0-2-1 0,0 1 2 15,0 2-1-15,0 1-3 0,2 2-7 16,-2 2-2-16,2 2-5 0,0 4-4 15,2 1-2-15,2 2 0 16,-2 3-1-16,-2 2-3 0,3 1-2 0,-1 2 0 16,-2 2-1-16,-2 3 3 0,0 2 0 15,0 1-1-15,-6 0-3 0,1-2 1 16,1-3 0 0,0-2-2-16,0-5 1 0,-2-3 0 15,4-5-1-15,2-3-1 0,-2-4 1 16,2-3-10-16,-2-2-4 0,2 1-10 0,0-2-9 15,-2-2-8-15,0-5-16 0,-1-1-25 0,3-6-25 16,0-2-54-16,0-2-113 0</inkml:trace>
  <inkml:trace contextRef="#ctx0" brushRef="#br0" timeOffset="93865.77">18730 15861 360 0,'0'0'106'15,"0"0"-21"-15,0 0-22 16,0 0-19-16,0 0-7 0,0 0-6 0,0 0-12 16,0 0-2-16,0-5 2 0,0 11-7 15,0 2-6 1,-2 1-2-16,0-1-2 0,0 3 0 0,-4 0 1 0,2-1-1 0,-5 0 0 15,3-1 0-15,0 0 0 0,-4-3 0 16,-1 1-1-16,3-4-1 0,-6 0-3 31,-3 1-2-31,0-2-3 0,-1-2-2 16,-3 0-8-16,7 0 5 0,-3 0 4 16,5-3 1-16,4-1 5 0,-1 1 1 15,5-1 1-15,0 1 0 0,2-4 1 16,0 0 1-16,2 0 6 0,0-4 6 15,0-1 2-15,2 0-1 0,2 1-3 16,2 1-1-16,3 0 0 0,-1 1 1 0,-2 3-6 16,4 1 2-16,5 3-2 0,-5-1 0 15,5 0 3-15,-3 1-1 0,0 2 0 16,3 0-2-16,-7 0-2 0,2 5 1 16,-1 1-1-16,-3 4-2 0,-2 0-1 15,-2 2 0-15,-2 5 0 0,0 4 1 0,-2-2 0 16,-8 2 2-16,-3 0-1 15,3-1 0-15,-7 2-1 0,5-4-1 16,4-2-3-16,-5 1 3 0,7-1-2 16,-2 0-1-16,6-4 0 0,-2-2 3 15,0-4 0-15,4 1 0 0,-2 0-2 0,2-2 2 16,0-1 0-16,0 1 0 0,2-5 2 16,0 2 1-16,4-1 0 0,0 1 1 15,6 1 4-15,7-2 1 0,4 0 5 16,2-1-1-16,6 0 1 0,0 1-3 15,0-1-3-15,-4 0-8 0,1 0 0 16,-1 0 0-16,-8-1 0 0,-3 1-10 16,-7-5-30-16,-3-6-27 0,-8-5-66 0,-6-3-108 15</inkml:trace>
  <inkml:trace contextRef="#ctx0" brushRef="#br0" timeOffset="97190.35">19284 15950 88 0,'0'0'88'0,"0"0"-23"15,0 0-1-15,0 0-4 0,0 0-4 16,0 0-1-16,0 0-9 0,0 0-4 16,17-14-3-16,-17 14-5 0,0 0-1 15,0-1-3-15,0 1 3 0,0-3 0 16,0 3-6-16,0 0-5 0,0 0-4 16,0 1-1-16,0-1-4 0,0 1-1 15,0 0-1-15,0 0 2 0,-2 0-2 16,2 3 3-16,-2 3-4 0,2 8 0 15,-2 7 0-15,-1 9 4 0,-9 7 0 0,4 5-2 16,-5 4-3-16,-1 1 0 16,-1 0-7-16,5 3 2 0,-2-1-3 0,1-1 3 15,3-2-4-15,-2-3 0 0,4-1 0 16,-1-4 0-16,1-2 0 0,0-4 0 16,-2-6 0-16,-1-3 0 0,3-2-13 0,-2-2-7 15,-4 2-7-15,1-3-8 16,3-3-2-16,-4-1-19 0,-1-1-29 15,1 0-12-15,-7-6-45 0,7-3-102 0</inkml:trace>
  <inkml:trace contextRef="#ctx0" brushRef="#br0" timeOffset="97834.6">19571 16301 51 0,'0'0'101'0,"0"0"-48"0,0 0 7 15,0 0-4-15,0 0-3 0,0 0 2 16,0 0 4-16,0 0-6 0,-43-32-5 16,41 29-12-16,-2 0-6 0,0-3-5 15,-2 3-4-15,3 0-2 0,-1 1-4 0,-2 2 0 16,4-2-3-16,0 2-1 0,0-1-2 15,2 1-1-15,0 0-2 0,-2-1-3 16,2 1 1 0,0-1 2-16,0 0 2 0,0 1 2 0,0 0 1 15,0 0 1-15,0 0 1 0,0 0 0 0,0 0-1 16,0 0-1-16,-2 0-1 0,2 0 0 16,0-3-2-16,0 3 2 0,0 0-1 0,0 0-1 15,0 0 1-15,0 0-2 16,0 3 0-16,0-3-2 0,0 0 0 15,0 1-2-15,0-1-3 0,-2 1 0 16,2 4 0-16,-2 1 1 0,2 6 0 16,-2 3 0-16,-3 3-1 0,5 3 1 15,-4 1 0-15,2 1-1 0,0 0 1 0,-2-1 0 16,4 2-1-16,-2-2 0 0,0-1 0 16,2-1 0-16,-2-2-3 0,2-2-12 15,0 0-4-15,-2-3-2 0,-2-1-4 16,0-3-16-16,-1-2-12 0,3-2-35 15,-2 0 1-15,2-1-26 0,-2-4-44 16,2 0-132-16</inkml:trace>
  <inkml:trace contextRef="#ctx0" brushRef="#br0" timeOffset="98767.25">19693 16236 237 0,'0'0'65'16,"0"0"-10"-16,0 0 1 0,0 0 1 16,0 0-17-16,0 0-13 0,0 0-3 15,-16-17 2-15,16 16-2 0,0 1-7 16,0-3-2-16,0 1 0 15,0 2 3-15,0-1-1 0,-2 1-2 0,2-3-5 0,-2 3-1 16,2-1 0-16,-2-1-2 0,0 1-1 16,-2-2-2-16,4-1-1 0,0 3 2 15,-3-2 1-15,3 2 1 0,0 0 2 16,0-1 0-16,0 2-2 0,0-3-1 16,3 2-1-16,1-1-4 0,0-3 0 15,0 1 0-15,6-3 1 0,-1 2-2 16,1 1 1-16,0 1 0 0,1 3 1 15,-3 0-1-15,0 0-1 0,0 2 2 16,-1 1-1-16,-1 1 1 0,0 1-2 16,0 1 2-16,-2 2-1 0,0 0 0 15,1 3 1-15,-3 1-1 0,-2 4-1 16,2 1 2-16,-2 1 1 16,0-1-3-16,-2 2 1 0,-7 1 0 0,-3-1-2 15,0 0 1-15,-5 1-4 0,-2 0 0 0,-1-2 2 16,1 0 0-16,-2-3 2 0,3-2 0 15,-1-3 0-15,-3 0 1 0,5-3 0 16,-4-2 1-16,13 0-2 0,-4-4-2 16,10-1 2-16,2 0 0 0,-3 0-1 15,3 0 1-15,0 0-1 0,0 0 0 16,3 0-2-16,3-3 0 0,2-5 2 16,4 1 1-16,5-3 2 0,-3 1-1 0,7 2 1 15,-2 1 1-15,-1 2-3 0,-3-1 2 16,1 1 3-16,-5 2 2 15,3 0-1-15,-1 0-2 0,-3 2 5 16,2 0-1-16,-1 0 0 16,-1 0 0-16,0 2 0 0,-1 2-1 0,-1 0 0 0,0 5 0 15,2-3-3-15,1 3 2 0,-1 1 0 16,0-1-1-16,-1 3 1 0,-5-2-4 16,2 2 1-16,-2 4 1 0,-4-1 0 15,0 2 2-15,-4-1 0 0,-4-1-1 16,-7 1 0-16,3-3-1 15,-9 0-2 1,-2 1 0-16,-3-3 0 0,-3-1-2 0,0-3-3 0,0-2-6 0,0 0-4 16,10-3-9-16,5 3-7 0,1-3-12 15,9 1-8-15,0 0-29 0,0 1-9 0,2 2-37 16,-4-2-47-16,6-1-134 0</inkml:trace>
  <inkml:trace contextRef="#ctx0" brushRef="#br0" timeOffset="103571.42">21374 12043 352 0,'0'0'91'0,"0"0"-11"0,0 0-17 16,0 0-13-16,0 0-12 0,0 0-6 16,0 0 3-16,0 0-6 0,19-26-4 15,-19 26-9-15,0 1-2 0,2 3-2 0,0 2 0 16,2 2 1-16,-4 4 3 0,2 1-1 15,-2 4-4-15,2 3-2 0,0 4-1 16,0 4-1-16,-2 2-1 0,2 2-1 16,-2 2 0-16,2 0-3 0,-2 2 1 15,4-2-1-15,1 1-2 16,-1-2 1-16,0-4-1 0,0-3 1 16,0-4-1-16,-2-3 1 0,0-4-2 15,-2-5 1-15,0-3-7 0,0-2-10 0,0-2-14 16,0 0-18-16,-4-3-18 0,0 0-15 0,-2-5-27 15,0-3-86-15</inkml:trace>
  <inkml:trace contextRef="#ctx0" brushRef="#br0" timeOffset="104044.55">21711 12133 389 0,'0'0'104'0,"0"0"-9"16,0 0-29-16,0 0-5 0,0 0-9 0,0 0-13 0,0 0-9 0,0 0-4 15,0 0-5-15,6-33-6 0,-6 33-2 16,0 0-4-16,0 1-2 0,-2-1-1 16,-2 3-2-16,-2 0-3 0,-5 1 0 15,-1 3-1-15,4 2-1 16,-7 3 1-16,1 2 0 0,1 2 0 15,-3-2 0-15,6 3-2 0,-3-2 2 0,3-2-1 16,6-1 0-16,0-2 0 0,-1-2-2 16,3-1 1-16,0-4 0 0,2 0 1 15,0-1 1-15,0 0-1 0,0 0 1 16,0-1 0-16,0 1 0 0,0-1 0 0,2 0 0 31,0 0-2-31,3 0 2 0,-1-1 0 0,0 1-2 0,6-1 2 0,0 1 1 16,5-1-1-16,6 0 3 0,-1-3 1 15,3-4 2-15,6 2-2 0,-2-1-1 16,0 0-1 0,-7 2-1-16,1 0 0 15,-4 2 0-15,-3 1 0 0,-6 1 0 0,-1 0-1 16,-1 0 0-16,-4 0-1 16,2 0-2-16,-4 0-12 0,0 0-8 15,0-1-10-15,0-3-13 0,0 0-18 16,-6-2-27-16,2 0-38 0,-3 0-78 0</inkml:trace>
  <inkml:trace contextRef="#ctx0" brushRef="#br0" timeOffset="104376.68">21773 12007 381 0,'0'0'90'16,"0"0"15"-16,0 0-26 0,0 0-13 0,0 0-7 16,0 0-12-16,0 0-6 0,0 0-7 15,-14-41-6-15,14 41-7 0,0 0-4 16,0 2-6-16,0 1-3 0,0 2-4 16,2 4 1-16,2 3 5 0,0 4-1 15,2 2-1-15,-4 2-8 0,0 2 0 16,0 5 0-16,2 0 0 0,-2 1 0 15,-2 3 0-15,0 0 0 0,3 0 0 16,-3-2 0-16,0-2 0 0,0-1 0 16,-3-3 0-16,1-4 0 0,-2-3 0 0,0-4-20 15,0-1-25-15,-4-3-8 0,-1-2-39 16,-1-2-52-16,2-4-100 16</inkml:trace>
  <inkml:trace contextRef="#ctx0" brushRef="#br0" timeOffset="110353.06">19578 8438 51 0,'0'0'101'0,"0"0"-52"0,0 0 11 0,0 0 1 0,0 0 4 16,0 0-13-16,0 0-3 15,0 0 8-15,0 0 1 0,8-12-5 0,-6 7-3 16,-2 0-4-16,2-2-2 15,0 2-14-15,-2 1-4 0,2 2-5 16,-2 2-8-16,2-1-6 16,-2 1-2-16,2 0-2 0,-2 0-1 0,5 3-2 0,1 1 0 15,0 4 0-15,0 6 0 0,0 2 0 16,3 6 3-16,-3 2-1 0,-4 3 2 16,2 1 0-16,0 1-1 0,-4 0-2 15,2-1 3-15,-2 1-4 0,0-3 1 16,2-4-1-16,-2 0 1 0,0-6-1 15,0-3 1-15,0 1-1 0,0-6-3 16,0 0-23-16,-2-2-18 0,2-1-18 16,-2-2-30-16,0-3-11 0,-4-4-73 15,6-4-85-15</inkml:trace>
  <inkml:trace contextRef="#ctx0" brushRef="#br0" timeOffset="110652.18">19791 8369 321 0,'0'0'109'16,"0"0"-57"-16,0 0 4 0,0 0-7 16,0 0-20-16,0 0-11 0,0 0-6 0,0 0-3 15,0-2 0-15,0 5 0 16,2-1 4-16,0 0 3 0,4-1 1 0,2-1 0 15,9 0 6-15,5 0 2 0,3-7 0 16,6-3-5-16,4-2-9 0,1 0-7 16,-3-1-2-16,-2 3-1 0,-11 4 0 31,-5 2-1-31,-7 4-2 0,-6-1-46 0,-2 0-28 0,-10 1 1 0,-5 0-43 16,-3 0-116-16</inkml:trace>
  <inkml:trace contextRef="#ctx0" brushRef="#br0" timeOffset="111059.84">19820 8350 306 0,'0'0'117'0,"0"0"-47"0,0 0-4 0,0 0-5 15,0 0-21-15,0 0-11 0,0 0-9 16,0 0-6-16,0 0-4 0,-3 32 8 16,8-18 10-16,-1 2-7 0,0 4-7 15,0 1-5-15,0 2-2 0,0 0-1 16,-4 0 0-16,0-3-6 0,4-1 3 15,-4-2-3-15,0-2 1 16,0-4 0 0,0-3-1-16,0-2 1 0,0 0-1 15,0-4 1-15,0 2-1 0,0-4 1 16,0 0 0-16,0 0 0 0,0-2 2 16,0-1 1-16,0-4 0 0,0 0-1 0,2-3-1 15,3-2 0-15,-1 2 2 0,-2 1 4 16,6 3 1-16,0 0-7 15,3 1 0-15,-1 0 1 0,7 2 0 0,-5 0 0 16,5 1-1-16,1 1 3 16,3 1-2-16,2 3 3 0,-1 1-4 0,1 4 3 15,-4-1 0-15,-1 2 0 0,-7 1-3 16,-1-2 1-16,-4 1-1 0,-4 0 0 16,-2 0 0-16,-4 2 1 0,-13 2 1 15,-3 0-2-15,-3 2-1 0,-6 0-1 16,-4-2-20-16,2-3-12 0,2-4-26 15,4-2-54-15,-4 1-51 0,2-3-185 0</inkml:trace>
  <inkml:trace contextRef="#ctx0" brushRef="#br0" timeOffset="121423.52">15824 3642 122 0,'0'0'215'16,"0"0"-152"-16,0 0 7 0,0 0 7 16,0 0-11-16,0 0-16 0,0 0-5 15,0 0-1-15,4-51 3 0,-4 48-7 16,0 2-6-16,0 1-7 0,0 0-6 16,0 0-2-16,0 0-5 0,0 1-3 15,0 3-6-15,0 3-1 0,-2 5-3 16,2 4-1-16,-4 7 4 0,2 2-2 15,-2 3 2-15,1 1 1 0,-1 7-1 0,2 1-1 16,-2 1 0-16,4 5-1 16,0-2-2-16,0-1 1 0,2-4 2 15,2-4-3-15,0-2-1 0,3-4 1 16,-5-4-1-16,0-5 1 0,0-6-1 0,0-3 1 16,-2-2-2-16,0-4-12 0,0-2-10 15,0 0-7-15,0 0-4 0,0-7-11 16,0-1-2-16,-2-2-50 0,-6 1-28 15,-5-1-137-15</inkml:trace>
  <inkml:trace contextRef="#ctx0" brushRef="#br0" timeOffset="123375.27">16264 3621 207 0,'0'0'47'0,"0"0"-9"0,0 0 3 16,15-53-2-16,-13 46-3 0,-2 2-6 15,0 0 2-15,2 0 4 0,-2 0-7 16,0 1-5-16,0 0 5 0,0 0 1 16,-2-2 1-16,2 1-5 0,-4 1 2 15,4-1 2-15,0-2-2 0,-5 1 4 16,5 2-10-16,0 1-4 0,-2 1-3 15,2-2-2-15,-2 1-3 0,2 1 1 16,0 1 1-16,0 1-3 0,0-1 3 16,-2 1-2-16,2 0 1 0,-2 0-1 15,0 0 1-15,0 0-4 0,-2 4-1 16,-6 3-4-16,-5 2-1 0,3 6-2 0,-5 4 1 16,5 2 0-16,-1 2-1 0,-1 1 1 15,6 3 0-15,-3 1-1 0,1 3 1 16,2 1 0-16,6-2 0 0,-3 2 0 15,3-1 0-15,2-2 0 0,0-1 0 16,0-5 0-16,7-1-2 0,-1-3 2 16,4-3-1-16,2-1 1 0,-1-2-1 15,-1-2 0-15,7-2 0 0,-1-3 1 16,3-1 0-16,6-4 0 0,-9-1 0 16,7-3 2-16,-9-4-1 0,1-2 2 15,-5 0 4-15,-4 1 6 0,3-1-1 0,-7 0 1 16,-2-4-5-16,0-1-8 0,-9 0 0 15,-3-2 0-15,-9 2 0 0,-1 0 0 16,-9 6 0-16,0 4 0 0,-5 4 0 16,3 7 0-16,7 5 0 0,-1 5-24 15,14 3-44-15,1 1-18 0,6 4-73 16,2-2-86-16</inkml:trace>
  <inkml:trace contextRef="#ctx0" brushRef="#br0" timeOffset="133829.75">3125 7416 174 0,'0'0'55'0,"0"0"-2"0,0 0 10 0,0 0-3 16,0 0 18-16,0 0 15 15,0 0-68-15,0 0 14 0,-8-48 5 0,8 43-5 16,0-1 2-16,0 2-3 0,0 2-6 16,0 1-7-16,0 0-7 0,0 1-4 15,0 0-6-15,0 0-4 0,-4 0-2 16,4 2-1-16,0 4-1 0,6 5 0 15,-2 4 0-15,1 9 2 0,-1 2 0 16,-2 5 1-16,4 0 0 0,-4 1 1 16,2 0 0-16,2 0-4 0,-2-1 2 15,1 0-1-15,-3-5 0 0,2-1-1 16,-4 0 0-16,4-4-1 0,-2-4 1 16,0-3 0-16,-2-4 0 0,2-3 0 0,-2-3-3 15,0-2-14-15,0-2-8 0,0 0-13 16,0 0-7-16,0-4-6 0,0-3-3 15,-2-5-37-15,-2-5-78 0,0 0-140 16</inkml:trace>
  <inkml:trace contextRef="#ctx0" brushRef="#br0" timeOffset="134349.71">3266 7351 148 0,'0'0'92'0,"0"0"-47"16,0 0 16-16,0 0-5 0,0 0 0 15,0 0-9-15,0 0-1 0,0 0 0 16,0 0-6-16,-6 3-4 0,6-3-6 16,0 0-2-16,0 0-3 0,0 0-1 0,0-1-4 15,0-2-4-15,2 2-2 16,0-3-3-16,4 1-4 0,7-1-2 15,-1-3 1-15,5 3-2 0,3-4 1 16,7 1 0-16,0-1-1 0,-2 3 1 0,0 0-1 16,1 0 1-16,-5 0-2 0,-6 4-1 15,-3 0 0-15,-2 1 2 0,-8 0-3 16,-2 0 2-16,2 0-1 0,-2 0 0 16,0 0-1-16,0 0 2 0,0 0-1 15,0 0 0-15,0 1 0 0,0 1-1 16,0 5 0-16,0 1 2 0,0 2-1 15,0 4 0-15,0 2 2 16,0 4-2-16,0 2 0 0,0 4-1 16,0 5 1-16,-2 2 0 0,2 4-1 15,0 0 0-15,0 4-1 0,0-1 1 0,0-4 0 16,2-2 0-16,-2-8-1 0,3-2 0 16,-3-4-2-16,0-4 2 0,2-4 0 0,-2-4 0 15,0-3-1-15,0 2-4 0,0-5-13 16,0 1-11-16,0-3-10 0,0 0-7 15,0 0-9-15,0-5-4 0,0-5-44 16,0-4 31-16,-2-2-57 0,-5 1-172 16</inkml:trace>
  <inkml:trace contextRef="#ctx0" brushRef="#br0" timeOffset="134538.7">3371 7614 295 0,'0'0'234'0,"0"0"-154"15,0 0-19-15,0 0 7 0,0 0-14 0,0 0-28 16,0 0-7-16,0 0-3 0,7-12-2 16,1 12-3-16,0 0 0 0,5-3 11 15,7 0-6-15,3-2-9 0,0-1-2 0,8-1-1 16,4 0-3-16,-2 4-1 16,8-1 1-16,1 4-1 0,-7-1-23 0,0 0-93 15,-10-5-122-15</inkml:trace>
  <inkml:trace contextRef="#ctx0" brushRef="#br0" timeOffset="141186.93">4124 6972 324 0,'0'0'20'0,"0"0"4"15,0 0-17-15,60-3-7 0,-50 19-61 16,5 0-123-16</inkml:trace>
  <inkml:trace contextRef="#ctx0" brushRef="#br0" timeOffset="141816.19">4122 7356 376 0,'0'0'83'0,"0"0"-1"0,0 0-10 15,12-56 0-15,-12 46-12 0,2-1-3 16,0 3-13-16,-2 1-8 0,0 2-8 16,0 3-6-16,0 2-2 0,0-1-1 15,-2 1-5-15,0 0-6 0,2 5-4 16,-6 6-4-16,0 9-2 0,-13 7 1 15,5 8 1-15,-9 6 1 0,6 3 1 16,-3 2-1-16,3 4 3 0,-3 6-1 16,1 2-2-16,2 3 0 0,-3 1 0 0,3-1-1 15,-5 2-3-15,3-4 3 16,0-5 0-16,5-7 1 0,1-5 0 0,5-7-1 16,2-7 0-16,2-6-7 0,-2-5-29 15,6-4-8-15,-2-8-14 0,2-3-40 16,0-2-31-16,-2-3-44 0,2-4-48 15</inkml:trace>
  <inkml:trace contextRef="#ctx0" brushRef="#br0" timeOffset="142162">4186 7763 255 0,'0'0'195'16,"0"0"-67"-16,0 0-49 0,0 0 16 16,0 0-16-16,0 0-27 0,0 0-14 15,0 0-9-15,0 0-4 0,2-20-4 16,-2 20-8-16,0 0-6 0,0 0 0 15,0 0-7-15,0 4 0 0,0 6 0 16,0 8-5-16,-2 5 1 0,0 9 4 16,0 0 0-16,-2 2 0 0,2-1 0 15,-3 0 2-15,3-3-1 0,0-3-1 0,2-2-1 16,0-5-13 0,0-1-14-16,4-5-15 0,3-5-12 0,-3-4-21 0,-2-3-43 15,0-2-23-15,-2 0-92 0</inkml:trace>
  <inkml:trace contextRef="#ctx0" brushRef="#br0" timeOffset="142744.81">4366 7654 410 0,'0'0'93'15,"0"0"3"-15,0 0-21 0,0 0 4 16,14-54-26-16,-14 53-17 0,0-1-6 15,0 2-6-15,0 0-9 0,-4 2-2 16,4 1-8-16,-4 3-5 0,-4 2 0 16,4 4-1-16,-3 1 0 0,3 0 1 15,0 1 0-15,2 0-1 0,0 2 0 16,0-4 1-16,2 3 0 0,0-2 0 16,4-1-1-1,4 1 1-15,1-3 0 0,7 0 0 0,-4-1 2 0,7 1 1 16,0 2 1-16,3-1 0 15,-7 0 0-15,6 4 2 0,-5 1-2 16,3-1 3-16,-5 2 1 0,5-1-2 16,-7 1-4-16,3 0 0 0,-7 0 0 0,-4-2-1 0,0 1 0 15,-2-2 1-15,-2-3-2 0,-2 2 0 16,-2-2 1-16,-4-3 0 16,-5 1-1-16,-1-2 0 0,-3-3-7 0,-1-2-2 15,1 0-1-15,-1-1 0 0,-3-1-1 16,9-1 4-16,1-3 7 0,-1-1 0 15,8-1 0-15,-5-3 1 0,1 0 0 16,-2-3 0-16,4-1 0 0,-1-1 1 0,5 0 5 16,0-3 4-16,0 1 0 0,2-4 0 15,4-4-1-15,5-1 0 0,7-4 0 16,1-2-2 0,5-1 1-16,-7 0-9 0,6 2 0 0,-11 2 0 0,0 1 0 15,-4 0 0-15,-1 4 0 0,-5 4 0 16,0 6 0-16,-5 2 0 0,-1 3 0 15,-2 0 0-15,0 1 0 0,-5 3 0 16,-3 3 0-16,-3 3 0 0,-6 10-9 16,-4 7-48-16,-2 6-28 0,0 3-85 15,0-1-169-15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00:20.585"/>
    </inkml:context>
    <inkml:brush xml:id="br0">
      <inkml:brushProperty name="width" value="0.05292" units="cm"/>
      <inkml:brushProperty name="height" value="0.05292" units="cm"/>
      <inkml:brushProperty name="color" value="#FF0000"/>
    </inkml:brush>
  </inkml:definitions>
  <inkml:trace contextRef="#ctx0" brushRef="#br0">25252 7252 128 0,'0'0'55'16,"0"0"-10"-16,0 0 0 0,0 0-4 0,0 0-3 0,0 0-14 0,0 0 2 0,0 0-5 15,-6-28-1-15,6 28 0 0,0-3-1 16,0 2 6-16,0-1 6 0,0 1-2 16,0 1-1-16,0 0 5 15,0-2 4-15,0 1-1 0,0-1 0 32,-2 2-7-32,2-1 2 0,0 0-7 0,0 0-4 15,0 1-7-15,0 0-7 0,0 0-3 16,0 0-2-16,0 2-1 0,2 4-1 15,2 2 0-15,0 5 1 0,4 1 2 16,1 2 1-16,-1 5-1 0,-6-1 1 16,4 2-1-16,2 5 0 0,3 3 0 15,-3 0 0-15,0 2 1 0,3-1 3 0,3 1-2 16,-4-2-1-16,7-1 0 16,-5-2-2-16,5-4 0 0,-7-1-1 0,1-5 1 15,-1 0 0-15,-4-4-1 0,0-4 0 16,-6-2 1-16,2-4-1 0,-2-2 1 15,2-1-1-15,0 0 1 0,-2 0 1 16,3-1 0-16,1-5 3 0,4-3 6 16,-2-7 4-16,0-1-3 0,3-8-3 15,3-4-2-15,-2-4-1 0,-6-2 1 16,3 0-1-16,1 0-2 0,-2 4-1 0,0-1-2 16,-2 3 3-16,-4 4 0 0,5 3-2 15,-1 4 2-15,0 2-1 0,0 2-2 16,4 2-1-16,-2-1 1 0,-3 0 0 15,3 1-1-15,2 0 0 0,0 3 0 16,-4 3 0-16,1 0 0 0,-3 5-1 16,-2-2 1-16,0 3 0 0,0 0 0 15,0 0 0-15,0 0-1 0,0 0 0 16,0 0-3-16,0 3-15 0,0-2-16 16,0 5 6-16,0 3-13 0,-2 4-17 15,2 3-29-15,-3-3 11 0,3 2-37 0,-2-3-73 16</inkml:trace>
  <inkml:trace contextRef="#ctx0" brushRef="#br0" timeOffset="549.5">25841 7464 458 0,'0'0'114'0,"0"0"-57"15,0 0-3-15,0 0 17 0,0 0-14 16,0 0-19-16,0 0-10 15,0-17-6-15,-2 17-7 0,2 0-3 0,0 1-4 16,-2 3-2-16,2-2-4 0,0 0 0 16,-2 0-2-16,2 3 0 0,0 2 0 15,0-2 1-15,0 3 0 0,0-2 1 16,0 2-1-16,0 2 1 0,2-4-2 16,0 1 0-16,0-3 0 0,0-2 2 15,-2-1 0-15,0-1 2 0,4 0 3 0,-2 0 1 16,0-1 5-16,3-1-1 15,-3-1 1-15,0 0-2 0,4 0-11 0,-6-2 0 16,2-2 0-16,-2-4 0 0,0 2 0 16,-2-3 0-16,0-1 0 0,-6 3 0 15,3 1 0-15,3 3 0 16,-2 1 0-16,2 1 0 0,2 2 0 0,-2 1 0 16,0-1 0-16,-2 1 0 0,2 0 0 15,-4 1 0-15,4 0 0 0,-3 0 0 16,1 0 0-16,0 4 0 15,2 4 0-15,-6 2-29 0,-3 3-35 0,3-1-25 16,2 0-58-16,-2-2-78 0</inkml:trace>
  <inkml:trace contextRef="#ctx0" brushRef="#br0" timeOffset="1892.89">26410 7138 200 0,'0'0'74'0,"0"0"-12"16,0 0 1-16,0 0 4 15,0 0-11-15,0 0-6 0,0 0-1 0,2-35-3 16,-2 32-2-16,2 2-3 0,-2 0-3 16,0 0-7-16,2 1-9 0,-2 0-5 15,0 0-4-15,0 0-3 0,0 0-1 16,2 0-3-16,0 2-3 0,0 5-2 0,4 1 1 16,-2 6 1-16,2 3 1 0,-3 3 1 15,-1 2 1-15,0 1-2 0,4 1 0 16,-4 2-1-1,4 0-1-15,-4 6 0 16,2 2-1-16,-2 0 0 0,3 2 1 0,-3-2-1 16,0-4 0-16,4-1 1 0,-2-2-2 0,2-4 0 0,-2-5 0 15,0-1-1-15,-1-4 1 0,-1-4 0 16,-2-3 1-16,2-2-1 0,-2-1 1 0,0-1 0 16,0-2-1-16,0 0 2 0,0 0 0 15,0 0 0-15,0-1 4 0,0-6 3 16,2-1 4-1,-2-4-4-15,2-2-4 0,-2-3-2 0,0 1-1 0,-2 0-1 16,0 1 1-16,0 2 0 16,2 2-1-16,-5 1 1 0,-1 1-2 0,-2 1 1 15,0-2 0 1,2 1 0-16,-7 1 0 0,-1 1 0 0,3 0-1 0,-9 0 0 16,9-1 0-16,-5 1 1 0,3 0-2 15,5 2 2-15,-4-1-1 0,1 2 1 0,7 2-1 16,-2-1 0-16,0 3 0 0,0 0-1 15,-3 0 0-15,5 0-1 0,0 2 0 16,-4 3-1-16,-5 3 1 0,3 0 1 31,2 1-1-31,-7 0 2 0,5 0-1 0,4 1 1 0,-5 1 0 0,1-1 0 16,4 2-1 0,4-2 0-16,-4 0 1 15,2 1 0-15,-1-1-1 0,1-2 0 0,6 2 1 16,-2 0-1-16,0-2 1 15,0 3-2-15,2-3 1 0,5 3 0 0,-1-1 0 16,-2-1 1-16,0 0-2 0,4-2 1 16,5 1 0-16,-5-2 1 0,0-1 0 15,7 0 0-15,-5-1 0 0,5 0 0 16,1 0 0-16,-6-3 0 0,9 1 1 16,-7-2 2-16,7 0-2 0,-4 0 2 15,3-3-1-15,-8 0 1 0,5 2 0 16,-3 0-1-16,-8 1-2 0,3 0 1 15,1 0 0-15,-2 0 1 0,-2-2-1 16,0 1 0-16,-2 1 1 0,1-3 0 16,-3 3-1-16,0-3 0 0,0 1 1 15,2 1-1-15,-2-2 0 0,0 3 2 0,0-2-3 16,2 0 0-16,-2 2 0 0,0-2-13 16,0 1-7-16,0 0-15 0,0-1-6 15,-2 2-23-15,0-3-45 0,-3 3-52 16,-1 0-193-16</inkml:trace>
  <inkml:trace contextRef="#ctx0" brushRef="#br0" timeOffset="7206.41">27629 7133 275 0,'0'0'60'0,"0"0"-7"16,0 0 11-16,0 0 12 0,0 0-21 15,0 0-5-15,0 0-1 0,0 0 2 16,25-32-9-16,-23 31-9 0,0 0-8 0,-2 0-3 15,0 1-1-15,0 0-5 16,0 0-3-16,0 0-4 0,0 1-4 0,0-1 1 16,0 1-5-16,-2 0 0 0,-2 5-1 15,-4 2 0-15,-3 7 2 0,3 0-1 16,-9 7-1-16,3 1 0 0,-9 4 1 16,5 1 0-16,-5-2 1 0,-2 0 0 15,7 0-2-15,-5-3 1 0,2 0 0 16,7-3-1-16,-5-2 1 0,7-3 0 15,3-4-1-15,-1-4 1 0,2 1 0 16,6-4-1-16,2-2 1 0,-2-2 0 0,0 0 0 16,2 0 1-16,0 0 3 0,0 1 3 15,0-1-3-15,0 0-2 0,0 1 0 16,0 0-1-16,4 0-1 0,2 1 1 16,6 1-1-16,3 1 2 0,1-1 1 15,1 3 3-15,3 1-1 0,-1 0 1 16,8 5-2-16,-2-1 1 0,-5 1-3 15,3 0 2-15,4 0-5 16,-6 1 0-16,-3-1 0 0,7 0 0 0,-6 1 0 0,1 1 0 16,1 0 0-16,-9-2 0 0,7-1 0 15,-9 0 0-15,1-1 0 0,-1-3 0 16,-2-1 0-16,-3 0 0 0,-5-1 0 16,4-3 0-16,-4-1 0 15,0 0 0-15,0 0 0 0,0-1 0 0,0 0 0 16,0 0 0-16,-4 0 0 0,-1-3 0 15,-3-1 0-15,-4-3 0 0,3 2 0 16,-3 1-10-16,-2 0-43 0,5 3-21 16,-5 0-67-16,1 0-74 0,5-2-266 15</inkml:trace>
  <inkml:trace contextRef="#ctx0" brushRef="#br0" timeOffset="8917.02">28609 7190 345 0,'0'0'54'0,"0"0"-12"0,0 0 8 0,0 0 23 16,0 0 45-16,0 0-99 0,0 0-5 0,0 0 10 15,4-39-4-15,-4 38-6 16,0 0-2-16,0 1 1 0,0 0 1 15,0 0-1-15,0 0 2 0,0 0-2 16,0 0-4-16,0 1-3 0,0 2-2 16,-2 2-2-1,0 2 0-15,-2 2-1 0,2 4 1 0,0-1 1 0,0 1 1 0,-3 3-1 16,5 2-1-16,0 0-1 0,-2 3 1 16,0-2-1-16,2 2 2 0,0-3-2 15,0 0 1-15,2 2-1 0,0-3 0 16,5 4 0-16,1-1 0 0,0-1-1 15,-2 3 0-15,3-4 1 16,3-1-1-16,-2 0 0 0,-3-3 0 0,7 0 0 16,-2-3 0-16,-1-1 0 0,3-1 0 15,-5-2 0-15,-1-2 0 0,4-4 2 16,-1 0 3-16,-3-1 2 0,0-1 6 16,7-5 5-16,-3-4 0 0,2-3-4 15,-1-1-1-15,1-3-4 0,3-1 0 0,-7-3 0 16,7 0-9-16,-5-1 0 0,5 3 0 15,-7-1 0-15,2 3 0 0,1 0 0 16,-5 1 0-16,-4 0 0 0,0-2 0 16,-4 2 0-16,2 0 0 0,-2-1 0 15,-2 0 0-15,2-1 0 0,0 0 0 16,0 0 0-16,-2 2 0 0,-2 1 0 16,2 2 0-1,2-1 0-15,-4 0 0 0,2 3 0 0,0 4 0 0,-2 1 0 16,4 4 0-16,-4 0 0 0,1 1 0 15,1 1 0-15,-2 0 0 0,2 5 0 16,-4 3 0-16,0 4 0 0,0 3 0 0,-5 0 0 16,7 3 0-16,-2-1 0 0,0 0 0 15,0 3 0-15,-1-3 0 16,3 1 0-16,2 0 0 0,2-1 0 16,0 1 0-16,0-1 0 0,0-1 0 0,6 2 0 15,3-1 0-15,1 1 0 0,-2-1 0 16,5-4 0-16,-1 2 0 0,2-4 0 15,5 0 0-15,-7-1 0 0,9-4 0 16,-8 0 0-16,3-2 0 0,-3 0 0 16,-5-1 0-1,2 0 0-15,-4-3 0 0,-2 0 0 0,1 0 0 0,-5 0 0 0,0 0 0 16,2 0 0-16,-2-4 0 16,0-2 0-16,-2-1 0 0,-3 1-33 0,1 0-6 15,-2 0 0-15,0 0-12 16,0 2-10-16,0-1-22 0,6 2-5 0,-5 2-54 15,1-2-110 1</inkml:trace>
  <inkml:trace contextRef="#ctx0" brushRef="#br0" timeOffset="9561.71">29438 7403 330 0,'0'0'85'16,"0"0"-16"-16,0 0-1 0,0 0-5 0,0 0-15 15,0 0-1-15,0 0 4 0,-2-15 4 16,2 15-15-16,-4 0-5 16,2 0-7-16,2 0-6 0,-2 1-5 0,2 0-4 15,-3 2-3-15,1-1-1 0,2 0-4 16,-2 3-1-16,0 0-2 0,0 1 0 15,0 0-2-15,2 2 1 0,0 1-1 16,0-1 0-16,0 2 1 0,0-3 0 16,0-1 0-16,4-2 1 0,0-1 0 15,-2 0 1-15,1-2 0 0,1 0 3 0,0 0-6 16,0-1 0-16,-2 0 0 16,0 0 0-16,2-1 0 0,-4-2 0 15,4-2 0-15,-4-2 0 0,2 0 0 0,-4-5 0 16,2 0 0-16,0 0 0 0,-4 1 0 15,2 2 0-15,-2 3 0 0,0 2 0 16,-2 2 0-16,4 2 0 0,0 0 0 16,2 0 0-16,0 0 0 0,-3 0 0 15,3 3 0-15,-2 2 0 0,2 2 0 16,-2-1 0-16,0 1 0 0,0 0 0 16,0-1 0-16,2-3 0 0,0 2 0 0,0-4 0 15,0 2 0-15,0-3 0 16,0 0 0-16,0 0 0 0,0 0 0 0,0 0 0 15,0 0 0-15,0 0 0 16,0 0-49-16,0 2-23 0,0 0-49 0,-2 0-66 16,-4-2-275-16</inkml:trace>
  <inkml:trace contextRef="#ctx0" brushRef="#br0" timeOffset="10819.53">29955 7075 133 0,'0'0'54'0,"0"0"-1"0,0 0 5 15,0 0 0-15,0 0-10 0,0 0-1 16,0-35 3-16,0 30-1 0,0-1-3 16,0 1-3-16,0 0-3 0,0 2 4 15,0 0 0-15,0 3-3 0,0 0-13 16,0 0-6-16,0-2-4 0,0 1 0 15,0 0-3-15,0-1-2 0,0 2 0 16,0 0-1-16,0 0-6 0,0 0 0 16,0 0-4-16,0 3 0 15,0 3-2-15,0 4 0 0,0 6 0 0,0 3 0 16,0 5 3-16,-2 1-2 0,2 4 1 16,0 0 0-16,0 2-1 0,2 0 0 0,0 0 0 15,6 1-1-15,-2-2 1 0,-2-1 0 16,3-5-1-16,-3-3 1 0,-2-2-1 15,6-3 1-15,-2-4-1 0,-2-2 0 16,-2-3 0-16,-2 0 1 0,2-3-1 16,1-1 1-16,-3 0-1 0,2-2 1 15,-2-1-1-15,0 0 1 0,0 0 1 16,2-1 0-16,0-4 3 0,-2 2 3 16,0-6 4-16,0-2 0 0,0-3-12 15,-6-4 0-15,-1-2 0 0,-1-3 0 0,-4 2 0 16,1 2 0-1,-5 0 0-15,3 6 0 0,-1 1 0 0,-3 2 0 0,5 6 0 16,-3-1 0-16,3 2 0 0,-4 3 0 16,1 0 0-16,3 0 0 0,-3 0 0 15,5 2 0-15,-5 2 0 0,7-1 0 16,2 3 0-16,0-1 0 0,-3 0 0 16,1 3 0-16,6-2 0 0,-4 2 0 15,4 2 0-15,-2-1 0 0,0 2 0 16,4-1 0-16,-2 4 0 0,-1 1 0 15,1 1 0-15,2 3 0 0,0-3 0 0,5 0 0 16,-1 2 0-16,2-3 0 0,0-2 0 16,6 0 0-16,-1-2 0 0,-1 0 0 15,5-2 0-15,-1-1 0 16,3 0 0-16,-1-1 0 0,5-2 0 0,-1-3 0 16,3 0 0-16,0-2 0 0,-2-3 0 15,-3-3 0-15,-3 0 0 0,-5 1 0 0,-4 1 0 16,-2 1 0-16,-2 2 0 15,1-2 0-15,-1 2 0 0,-2-1 0 16,0 1 0-16,0-1-7 0,0 0-44 16,0 0-16-16,-5 1-54 15,3-2-92-15</inkml:trace>
  <inkml:trace contextRef="#ctx0" brushRef="#br0" timeOffset="28613.66">30691 7090 299 0,'0'0'36'0,"0"0"46"15,0 0-48-15,0 0-19 0,45-52 14 16,-45 48 1-16,0 2 1 0,0-1 3 15,0 3-7-15,0 0-8 0,0 0-5 16,0 0 3-16,0 0-5 0,0 2-6 0,0 2-3 16,2-1 2-16,0 1 2 15,0-1 2-15,-2 0 1 0,2 2 1 16,-2 0-1-16,0 1-1 0,0 3 2 16,-4 2 0-16,-4 4 0 0,-7 0 1 15,-1 4-4-15,-9 2-1 0,0-1-2 0,3-1-1 16,-3-3 0-16,2-1 0 0,4 0 0 15,1-4-3-15,7 3 1 0,-3-6 0 16,8-1 1-16,2 0 1 0,-1-2 0 16,5 0 0-16,-4-2 0 0,4 1 0 15,-2 1-3-15,2 1 0 0,0 2 0 16,0-1-1-16,2 2 1 16,2 2 2-16,1-3-2 0,3 1 1 0,0 0 1 0,5 1 2 15,-1 0 2-15,7 2 1 16,-3 1 2-16,7 3 0 0,4 0-1 0,0 2-3 15,-3 1-1-15,1 2-4 0,0-2-1 16,-4 1 0-16,-5-4 0 0,-3-2 0 16,1-1 1-16,-8-1-1 0,-2-3-4 15,-2-1-14-15,-2-4-14 16,0 0-22-16,-4-2-14 0,-2-2-8 0,2 0-31 16,-2-7-80-16,0-3-131 0</inkml:trace>
  <inkml:trace contextRef="#ctx0" brushRef="#br0" timeOffset="29210.47">31114 7211 399 0,'0'0'94'15,"0"0"-45"-15,0 0-6 0,0 0-1 16,0 0-11-16,0 0 1 0,0 0-3 0,0 0-10 16,2-47-4-16,-4 46 3 15,2 1 5-15,0 0 4 0,0 0-5 16,0 0-10-16,0 0-5 0,0-1-1 16,0 0-1-16,0 1-1 0,0 0-1 15,0 0-1-15,0 3-1 0,0 1-1 0,0 3 0 16,0 3 1-16,0 2-1 0,0 5 1 15,0 2-1-15,2 1 0 0,5 2 0 16,-3-2 0-16,2 0 0 0,-2 2 0 16,4 1 1-16,1-2-1 15,1-1 0-15,0-1 1 0,3-1-1 0,-1-1 0 16,-2-2 0-16,3-3 1 16,-3-2 0-16,-2 0-2 0,-1-5 0 0,3 1 1 15,-2-4 1-15,-2-2 0 16,3 0 1-16,1-2 6 0,-2-6 11 0,3-2-1 0,1-5-2 15,-2-2 0 1,5-4-3-16,-1-3 0 0,-3-3 0 0,-1-3-5 0,-2 0 0 16,-4-4-8-16,-2-2 0 0,0-1 0 15,-2 3 0-15,0 4 0 0,0 4 0 16,-6 6 0-16,0 1 0 0,0 2 0 16,0 4 0-16,2 4 0 0,1 4 0 15,1 3 0-15,2 1 0 0,0 1 0 16,-2 0 0-16,2 0 0 0,-2 7 0 15,-2 1 0-15,2 4 0 0,0 3-10 16,2 0-9-16,0 0-10 16,0 3-6-16,0 0-6 0,0 0-35 0,0-2-57 0,-4 0-58 15,0-4-212-15</inkml:trace>
  <inkml:trace contextRef="#ctx0" brushRef="#br0" timeOffset="29608.07">31641 7308 272 0,'0'0'100'0,"0"0"17"0,0 0-26 16,0 0-23-16,0 0-20 0,0 0-4 15,0 0-7-15,0 0-7 0,13-29-12 16,-13 29-8-16,0 0-3 15,0 0-1-15,0 0-1 0,0 2 1 0,0 2 0 16,0 0 0-16,0 1-2 0,0 1 1 16,0-3-1-16,0 4 1 0,0 1 0 15,0 1 0-15,0 1-2 0,0 1 1 16,2-2-2-16,0 0 1 16,0-3-1-16,0 1 1 0,0-3 1 0,0-2 1 15,0 1 1-15,0-3 0 0,-2 0 2 0,2 0 4 16,0 0 0-16,-2-2-1 0,0 1-1 15,0-2-1-15,0 0-2 0,0-3-4 16,0-4-1-16,-2-4 0 0,0-2-2 16,0 2-1-16,0 1-3 0,2 4-11 15,-2 7-12-15,0 1-14 0,0 1-34 16,0 3-72-16,0 2-115 0</inkml:trace>
  <inkml:trace contextRef="#ctx0" brushRef="#br0" timeOffset="30217.57">31840 7202 242 0,'0'0'214'0,"0"0"-126"0,0 0-8 16,0 0-14-16,0 0-8 0,0 0-21 16,0 0-6-16,0 0-6 0,47-22-6 0,-40 28-7 15,-1 1-3-15,0 3-2 0,-2 1 2 16,2 2-2-16,-2 1-2 0,3 0-1 16,-5 3 0-16,2 0-2 0,-2 1 0 15,2 4-1-15,-2-2-1 16,0 4 2-16,2-2-2 0,0 1 1 0,1 1 0 15,-1-5-1-15,0 0 0 0,-2-2 0 16,0-4 0-16,0-2-1 0,0-8 1 16,-2-1 0-16,2 0 0 0,-2-2 1 15,2 0 0-15,-2 0 2 0,0-1 6 16,0-2 16-16,0-3-3 0,0-2-10 16,0-2-3-16,0-4 0 0,-2-1-2 0,-2-8-7 15,0-2 0-15,-2-4 0 0,0-4 0 16,-1 1 0-16,-1-2 0 0,-2 3 0 15,4 0 0-15,-3 1 0 16,-1 1 0-16,2 0 0 0,1 1 0 0,1-1 0 16,0 0 0-16,4-3 0 0,2 0 0 15,-2 0 0-15,2 3 0 0,4 1 0 16,0 5 0-16,2 4 0 0,1 1 0 16,3 3 0-16,2-1 0 0,3 0 0 15,1 5 0-15,-1 2 0 0,-1 4 0 16,1 1 0-16,-1 1 0 0,1 3 0 15,-5 0 0-15,-2 1 0 0,1 4 0 0,-1 1 0 16,-4 1 0-16,0 2 0 0,-2-1 0 16,0 3-29-16,0 0-13 15,-2 4-6-15,0 0-23 0,-6 1-41 0,2-1-20 16,-4-1-112-16</inkml:trace>
  <inkml:trace contextRef="#ctx0" brushRef="#br0" timeOffset="30484.97">31765 7178 298 0,'0'0'215'16,"0"0"-115"-16,0 0-35 15,0 0 9-15,0 0-10 0,0 0-32 16,0 0-10-16,0 0 1 0,46-18-2 0,-27 18 0 15,3 0-1-15,1 0-2 0,2-1-3 16,4 0-3-16,2 1-1 0,2 0-2 16,-4 0-6-16,-2 0-3 0,-5 0 0 15,-5 0 0-15,-9 0 0 0,-4 0 0 16,-4 1-25-16,0 1-38 0,-8-2-42 16,-8 0-82-16,-1 0-237 0</inkml:trace>
  <inkml:trace contextRef="#ctx0" brushRef="#br0" timeOffset="31915.88">31005 7158 116 0,'0'0'33'0,"0"0"-30"16,0 0 1-16,0 0-3 0,0 0-1 15,0 0-13-15,0 0-13 0,10-13-1 16,-10 13 24-16,2-2 3 0,4 1 7 16,-4-2 47-16,3 1 0 0,-3 0 17 15,0-1-23-15,-2 0-7 16,2 2 7-16,-2 0-27 0,0 0 4 15,2 1 5-15,-2 0 3 0,0 0-3 16,0 0-4-16,0-1-1 0,2 0-1 16,-2 0-1-16,2-2-1 0,-2 1 2 0,2 1 4 15,-2 1 3-15,2-2 0 0,-2 1-3 16,0 0-3-16,0-1-3 0,2 2-2 16,-2 0-4-16,0 0-4 0,0 0-3 15,0 0-1-15,0 0-5 0,0 0 1 16,0 0-1-16,0 0 1 0,0 0-1 15,0 0-1-15,0 0-1 0,0 0-1 16,0 3-1-16,0 3 1 0,0-3 0 16,0 3 0-16,0 1 0 0,0 0 0 15,2 2 1-15,2-1-1 0,-2 3 0 16,-2-3 0-16,2 2 0 0,1-2 1 16,-1 2-1-16,0-2 0 0,-2 2 0 0,0-2 0 15,0 0 1 1,2 1-1-16,-2-2 0 0,0 1 0 0,0-1 0 0,0 2 0 15,0-4 0-15,0 2 0 0,0 0 0 16,0-3 0-16,0 2 0 0,2 2 0 16,0 0 0-16,2-1 0 0,2 1 0 15,-6 1 0-15,6-2 0 0,-1 0 0 16,-3-1 0-16,2-1 0 0,-2-1 0 16,0-1 0-16,0 0 0 0,2 0 0 15,-2-1 0-15,0 2 0 0,0-1 0 0,-2-1 0 16,2 1 0-16,2-2 0 0,-4 2 0 15,3-2 0-15,-1 2 0 0,0 0 0 16,2-1 0-16,-4 2 0 0,2 0 0 16,0 0 0-16,0 2 0 0,2-3 0 15,-2 1 0 1,0-1-2-16,0 0 2 0,-2-1 0 0,2-1 0 0,3-1 0 16,-3 1 0-16,0-1 0 0,0 1 0 15,0 2 0-15,2-3 0 0,-4 2 0 16,4-2 0-16,-2 0 0 0,2 0 0 15,0 0 0-15,-1 0 0 0,3 0 0 16,-2 0 1-16,2 0-1 16,0 0 1-16,3 0 0 0,1 0 1 0,-2 0 1 15,0-1 3-15,-1-2 1 0,3 2-1 16,-4 0-1-16,-2-2-2 0,0 3-1 0,1-1 0 16,-1 1-1-16,-2 0 0 0,4-2-1 15,-2 0 1-15,0 0 0 0,-2 1-1 16,0-2 1-16,2 0-1 15,-1 3 2-15,-1-1-2 0,0-1 1 0,0 2-1 0,-2 0 0 16,2 0 0-16,-2 0 0 16,0 0 0-16,0 0 0 0,0-2 0 15,0 2 1-15,0-1-1 0,4-1 0 16,-4 2 1-16,0-1 1 0,0 1-1 0,0 0 0 16,0 0 0-16,0 0 1 0,0-1-1 15,-4 0-1 1,4 0-1-16,-4-3-5 0,0 2-17 0,-1 0-13 0,1-1-15 15,-4 3-28-15,-2 0-73 0,-1 1-184 16</inkml:trace>
  <inkml:trace contextRef="#ctx0" brushRef="#br0" timeOffset="32750.27">32460 6986 282 0,'0'0'121'0,"0"0"-52"0,0 0 0 16,0 0 0-16,0 0-23 0,0-19-17 15,0 19-3-15,0 0-2 0,0 0-8 16,0 1-8-16,0 3-7 0,-4 0 0 16,2 2 2-16,-2 3 3 0,-3 0 8 15,1 2-5-15,-2 3-5 0,2-1 1 16,-2 4 0-16,-5-1 1 0,3 1 1 16,-1-1-2-16,-1 1-3 0,0-1 0 15,1-3 0-15,-1 2 0 0,2-1-2 0,1-1-1 16,3-1 1-16,2-2 0 0,0-3-1 15,0-1 1-15,4-3 0 0,-2-1 1 16,2-1-1-16,0-1 1 0,0 0 0 16,0 0 1-16,0 0 9 0,0-1 10 15,2 1-1-15,0 0-1 0,2 0-2 16,0 0 1-16,0 0-3 0,2 1-5 16,-2 1-3-16,-1 0-3 0,3 1-3 15,0 2 0-15,0 2 0 0,2 1-1 16,1 2 1-16,-1 1 0 0,0 3-1 15,5 2 1-15,-5 1-2 0,4 0-1 0,-1 1 1 16,-3 0 1-16,2-3 0 0,-4 2 1 16,3 2-1-16,-5-3 0 0,0 3 0 15,0-3 0-15,0-1 0 0,0 1-5 16,-2-3-12-16,1-2-5 0,-3-3-5 16,0-2-8-16,0-2-35 0,-7-3-63 15,-1 0-115-15</inkml:trace>
  <inkml:trace contextRef="#ctx0" brushRef="#br0" timeOffset="33426.04">32677 7066 168 0,'0'0'190'0,"0"0"-111"15,0 0 4-15,0 0 0 0,0 0-17 16,0 0-14-16,0 0-1 0,6-38-2 16,-4 35-15-16,-2 0-9 0,2 0-2 15,-2 2-4-15,0-1-1 16,2 2-4-16,-2-2-2 0,0 2-4 0,5 0-4 16,-1 4-4-16,0 6 0 0,2 2 0 15,2 3 0-15,-1 3 0 0,-1 4 0 16,2 0 1-16,0 0-1 0,1 4 0 0,-3 2 1 15,0-1-1-15,2 3 0 16,-2-2 0-16,1 0 1 0,-3-2-1 16,2-2 1-16,-4-6-1 0,2-3 0 15,0-1 0-15,0-6 0 0,-2-4 0 0,-2-3 0 16,3 0 0-16,-3-1 0 0,2 0 1 16,0 0 1-16,0-4 3 0,2-2 2 15,2-6 8-15,0-1-4 0,0-6-11 16,3-3 0-16,-3-1 0 0,2-5 0 15,0 0 0-15,-1 1 0 0,-3-2 0 0,0 4 0 16,0-1 0 0,-4 3 0-16,2 2 0 0,0 2 0 0,-2 0 0 0,0 4 0 15,0 3 0-15,0 2 0 16,2 1 0-16,-2 2 0 0,2 2 0 16,-2 3 0-16,0 2 0 0,0-2 0 0,0 2 0 15,0 0 0-15,0 0 0 16,0 0 0-16,0 0-7 0,0 3-29 0,0 6-17 15,-2 6-12-15,-2 0-37 0,-2 0-31 16,0 1-131-16</inkml:trace>
  <inkml:trace contextRef="#ctx0" brushRef="#br0" timeOffset="33852.41">33095 7250 190 0,'0'0'282'0,"0"0"-192"0,0 0-19 0,0 0 5 0,0 0-6 16,0 0-31-16,0 0-13 15,0 0-1-15,-2-19-5 0,2 19-5 0,-3 0-3 16,3 0-2-16,-2 0 0 15,0 0-1-15,2 0-4 0,0 2 0 0,-2 0-1 16,2-2-1-16,0 1-1 16,-2 1 0-16,2-1 1 0,0 2 0 0,0 1 1 15,-2 0-2-15,2 1 0 0,0 0 0 16,0 0-1-16,0-1 1 0,0-1 1 16,2 0-1-16,0 0 2 0,0-2 0 15,0 1 3-15,0 0-2 0,3 0 0 16,-3-1-2-16,-2 0 2 0,2 0-5 15,-2-1 0-15,2 0 0 0,-2 0 0 0,2-1 0 16,-2-2 0-16,0-3 0 0,0-4 0 16,0 1 0-16,-2 0 0 0,-2 1 0 15,-3 0-24-15,3 4-32 0,0 1-13 16,-4 1-54-16,0 2-47 0,-1 2-217 16</inkml:trace>
  <inkml:trace contextRef="#ctx0" brushRef="#br0" timeOffset="34595.25">33417 7077 118 0,'0'0'238'0,"0"0"-202"0,0 0 9 0,0 0 4 0,0 0-10 16,0 0-27-1,0 0-5-15,0 0 6 0,-2-11 1 0,0 13 0 0,2-1 3 16,0-1 5-1,0 1 4-15,0-1 1 0,0 0 1 0,0 0 3 0,0 0-1 16,0 0-1-16,0 2-7 16,0 2-5-16,0 1-3 0,0 3-2 0,0-1-1 15,0 1-5-15,2 2-1 0,0 4-2 16,-2 3-1-16,2 3 0 0,0 4 0 0,0 4-2 16,0 2 1-16,0 0-1 15,0-1 1-15,3-3 0 0,-5-1-1 0,2-4 0 16,0-3 0-16,0-1 1 15,-2-5-1 1,0-4 0-16,0-1 0 0,2-1 1 16,-2-2-1-16,0-1 0 0,0-2 1 15,0 0 1-15,0-1 2 0,0 0 0 16,0 0 0-16,0-4 3 0,0 0 14 16,-2-4-5-16,0 0-10 0,0-1-3 15,-2-3 0-15,-1 0 2 0,1-4 2 16,0 0 4-16,2-4-3 0,0-5-1 0,-2-2 2 15,0-4 0-15,0-1-9 0,-1 1 0 16,3-2 0-16,-2 2 0 0,4 1 0 16,-2-2 0-16,2 3 0 0,0 2 0 15,2 1 0-15,0 0 0 0,2 0 0 16,1-2 0-16,1 3 0 0,-2 3 0 16,0 6 0-16,0 0 0 0,0 4 0 15,-2 3 0-15,3 0 0 0,1 1 0 16,-2 2 0-16,2 0 0 0,-2 1 0 15,4 0 0-15,3 2 0 0,1 0 0 16,3 3 0-16,-3 0 0 0,-4 0 0 0,3 6 0 16,-1 1 0-16,-4 0 0 15,0 1-9-15,-3 1-19 0,-1 1-10 0,-2 1-11 16,-2-1-25-16,-7 1-39 0,-5-3-36 16,-3 0-150-16</inkml:trace>
  <inkml:trace contextRef="#ctx0" brushRef="#br0" timeOffset="35002.67">33250 7092 195 0,'0'0'318'15,"0"0"-242"-15,0 0-33 0,0 0 12 16,0 0-9-16,0 0-29 0,0 0-13 16,-11-6-3-16,7 9 0 0,-2 1-1 15,2 1 0-15,0-2 0 0,2 0 1 16,0-1 1-16,2 2 5 0,0-3 11 16,0 1 5-16,0-1 4 0,0-1 5 0,4 0 3 15,2 0 1-15,2 0 0 0,7 0-4 16,-1-1-14-16,7 1-18 0,4-2 0 15,1 2 0-15,8 0 0 0,-3 0 0 16,-3 0 0-16,-3-1 0 0,-4-1 0 16,-2 1 0-16,-5-4 0 0,-6 3 0 15,-2 2 0-15,-3 0 0 0,-3 0 0 16,0 0 0-16,-3 0 0 0,-1 1 0 16,-2 0 0-16,-2 2-20 0,-7-2-47 15,-3-1-61-15,-3 1-111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01:59.894"/>
    </inkml:context>
    <inkml:brush xml:id="br0">
      <inkml:brushProperty name="width" value="0.05292" units="cm"/>
      <inkml:brushProperty name="height" value="0.05292" units="cm"/>
      <inkml:brushProperty name="color" value="#FF0000"/>
    </inkml:brush>
  </inkml:definitions>
  <inkml:trace contextRef="#ctx0" brushRef="#br0">16460 2373 119 0,'0'0'95'15,"0"0"-3"-15,0 0-24 0,0 0 10 16,0 0-2-16,0 0-17 0,0 0-11 16,0 0-4-16,0 0-6 0,0 0-10 15,0 1-5-15,0-1-8 0,0 2-2 0,0 0-5 16,0-1-1-16,0 4-2 16,0 0 0-16,0 4-1 0,3 2 1 15,1 3 6-15,0 0-2 16,0 4-3-16,2 0-3 0,-2-4-1 0,0-2 0 0,1-1-1 15,1-3 0-15,2-3-1 16,-4-2 1-16,0-1 0 0,-4 0 1 0,4-2 0 16,-4 0 0-16,0 0 2 0,0 0 2 15,2 0 5-15,-2 0 4 0,0-2 0 16,0 0 0-16,3-1-1 0,-3 1 0 16,0-3 2-16,0 2-2 0,0 3-6 15,0 0-4-15,0 0 0 0,0 0-2 0,-3 0 0 16,3 0 0-16,0 0-2 15,0 0 1-15,0 0-1 0,0 0-1 16,0 0 1-16,0 0 0 0,0 0-1 16,0 0 0-16,0 0 1 0,0 0 0 0,0 0-1 15,0 0 1-15,0 0 0 0,0 0 0 16,0 0 0-16,0 0 0 0,0 0 0 16,0-1 0-16,0 1 0 0,0 0 1 15,0 0-1-15,0 0 0 0,0-2 0 16,0 2 0-16,0-1 1 0,0-1-1 15,0 1 0-15,0 0 0 0,0-2 0 16,0 2 0-16,0-1-1 16,0 1 1-16,0 1 0 0,0-2 0 0,0 0 1 15,-2 1-1-15,2 0 0 0,0 1-1 0,-4-1 1 16,4 1 0-16,-2 0 0 0,0 0 0 16,-2 0 0-16,4 0 0 0,-6-1 0 15,4 1 0-15,0-1 0 0,2 0 0 16,0 0-1-16,0 0 1 0,0 0 0 15,0-2 0-15,0 3-1 0,0-1 0 16,0 0 1-16,0 1-1 0,0-2 1 16,0 1-1-16,0 0 0 0,0 1 1 0,0 0-1 15,0-2 1-15,0 2 0 16,0 0 0-16,0 0-1 0,0 0 0 16,0 2-1-16,2 0 0 0,0 3-1 15,6 2 1 1,0-1-1-16,-1 3 3 0,-1-1 0 0,4-2 0 0,-4-2-1 0,1 0 1 15,-5-1 0-15,2-2 0 0,-2 2 0 16,2-2 0-16,-4-1 0 0,2 0 0 16,-2 0 2-16,0 0 2 0,0 0 5 15,0 0 4-15,0-2-13 0,-2-1 0 16,0 0 0-16,-2-1 0 0,0 1 0 16,2 1 0-16,-3-1 0 0,1 1 0 0,0 2 0 15,4 0 0-15,0 0 0 16,0 0-9-16,8 3-45 0,3 1-32 0,7-3-51 15,-1-1-36-15,1-5-175 16</inkml:trace>
  <inkml:trace contextRef="#ctx0" brushRef="#br0" timeOffset="1588.55">25459 16797 142 0,'0'0'58'0,"0"0"-7"0,0 0-1 16,0 0-3-16,0 0 1 0,0 0-2 0,0 0 3 15,0 0 1-15,-9 27-6 0,9-24-8 16,0-3-5-16,0 0 1 16,0 0 6-16,0 0-4 0,-2 0 0 15,2 0-7-15,0 0-5 0,0 0-6 16,0 2-1-16,0-1 0 0,-2-1-2 0,2 3-2 16,0-2-3-16,-2 3-1 0,-2 2-3 15,-2 1-2-15,-2 1-1 0,1 3-1 16,1-1 0-16,4 3 0 0,-2-1 0 15,2 0 0-15,0 1 0 16,2-3-1-16,0 1 1 0,0-3-1 0,2-1 0 0,2-1-1 16,0-2 1-16,-4 0 0 15,4-1-2-15,3-2 1 0,-3 0 1 0,4-1 0 16,0-1 0-16,-6-3 1 0,4 0 0 16,1-2 4-16,1-1 0 0,-4-1 1 15,-2 0 2-15,-2 1 4 16,2 0-1-16,-2-1 1 0,0 1-4 0,0 3 0 15,0 1-3-15,-2 1 0 0,2 2 0 16,-2-1-1-16,0 1 0 0,2 0-2 16,-2 1 0-16,2 2-1 0,-4 0-2 15,4 3-2-15,0 2-1 0,0 0-1 0,0 1 1 16,0 0 4-16,0 1-1 16,0-4 1-16,6 0 1 0,-4-1-1 0,-2-2 1 15,2 0-2-15,2-1 1 0,-2-2-2 16,-2 0 2-16,2 0-1 0,3-3 2 15,1-3 1-15,2-2 2 16,0 0 3-16,-4-2 1 0,1 0 1 16,-3 3 0-16,0 0-1 0,-2 2-1 0,0 2 0 15,0-1-1-15,-2 1-5 16,-3 0 0-16,3 2 0 0,-2 0 0 0,-2 1 0 0,0 0 0 16,2 1-22-16,0 3-22 0,2 2-11 15,2 1-37-15,6 0-55 16,4-6-37-16,-4-1-207 0</inkml:trace>
  <inkml:trace contextRef="#ctx0" brushRef="#br0" timeOffset="6456.78">16504 2314 53 0,'0'0'148'0,"0"0"-75"31,0 0-9-31,0 0 4 0,0 0-12 0,0 0-15 0,0 0 2 0,0 0 0 32,-15-35-10-32,15 32-4 0,0 1-1 15,-2-1-3-15,2 0 2 0,0 0-1 16,-4 1 2-16,4-1 1 0,-2 2-8 15,0 1-4-15,-2 0-3 0,4 0-2 16,0 0-3-16,0 0-5 0,0 3-4 16,-4 0-2-16,4 5-3 0,-4 4 1 15,2 2 1-15,0 3 3 0,-1 2 1 0,3 0-1 16,-2 0 1-16,2 0-1 0,2 1 0 16,-2-2 0-16,0 0-1 0,3 2 1 15,1-3-1-15,4 1 1 0,-2-2 0 16,0-1 0-16,5-2-1 0,-1-2 1 15,2 2 0-15,-1-4 0 0,3-2 0 16,-3 0 0-16,1-4 2 0,2-1 3 16,-5-2 3-16,1-3 2 0,5-4 7 15,-5-4 1-15,4 0 5 0,-1-3-3 16,1-4-5-16,5 3 0 0,-9-3-4 16,7-1-8-16,-9 2-3 0,-2-3 0 15,0 0 0-15,1 1 0 0,-7-2 0 0,0-1 0 16,0-1 0-16,-7 2 0 0,3 4 0 15,0 2 0-15,-2 5 0 0,2-1 0 16,0 3 0-16,-1 4 0 0,1 0 0 16,2 1 0-16,2 0 0 0,0 3 0 15,0 0 0-15,0-1 0 0,0 1 0 16,0 0 0-16,0 0 0 0,0 5 0 16,0 2 0-16,0 6 0 0,6 5 0 15,1 2-16-15,-1 5-53 0,0 3-29 0,-2 1-82 16,0-6-173-16</inkml:trace>
  <inkml:trace contextRef="#ctx0" brushRef="#br0" timeOffset="7998.92">25517 16861 91 0,'0'0'96'0,"0"0"-48"15,0 0 2-15,0 0-16 0,0 0-16 16,0 0-6-16,0 0 3 0,0 0 7 16,-44 32-6-16,40-28-1 0,-2-1 4 15,2-1 2-15,2 0 1 0,2-1 2 16,0-1 2-16,0 0 0 0,0 0-7 16,0 0-5-1,0 0 6-15,0 0 5 0,0-2 2 0,0-2 2 0,-2 0-2 16,-1 1 2-16,3-1 3 0,0 2 0 15,0 0-8-15,0 1-1 0,-2-1-2 16,2 1-4-16,-2 1-1 0,2 0-2 16,0 0-4-16,0 0-3 0,0 0-7 0,0 0 1 15,0 0-1-15,2 3-2 0,3 1 2 16,3 3 0-16,0 0 3 0,0 3 1 16,-1 1 0-16,3 5 2 0,0 4-2 15,-4 5 1-15,5 7-2 0,1 3 1 16,-2 6-1-16,-5 0 0 0,5 1 1 15,-2 0 0-15,0-3-1 0,-5-1-1 16,3-6 1-16,2-6-3 0,2-5 0 0,-1-7 0 31,-9-5 0-31,4-2-1 0,-2-4 0 0,2-2 1 16,-2-1 0-16,0-5 1 0,4-4 4 0,-2-3 6 0,1-6 2 16,-1-8-13-16,-4-8 0 0,6-7 0 15,2-5 0-15,3 2 0 0,-3 2 0 16,-2 3 0-1,11 5 0-15,-7 3 0 0,6 2 0 0,1 1 0 16,4 1 0-16,-7 4 0 0,1 4 0 16,-3 3 0-16,-8 7 0 0,-4 5 0 0,2 3 0 0,-2 1 0 15,0 0 0-15,0 0 0 0,-2 0 0 16,2 0 0-16,0 3 0 0,-4 2 0 16,0 4 0-16,0 4 0 15,-3 3 0-15,3 3 0 0,0 0 0 0,2 0 0 16,0-1 0-16,0-5 0 0,2-3 0 15,0-4 0 1,0-1-18-16,0-3-30 16,0-2-10-16,2 0-38 0,-2-2-47 0,0-7-83 0</inkml:trace>
  <inkml:trace contextRef="#ctx0" brushRef="#br0" timeOffset="11820.57">24260 3920 165 0,'0'0'50'0,"0"0"-6"15,0 0 12-15,0 0 2 0,0 0-1 0,0 0-14 16,0 0 2-16,2-52 0 0,-2 48-2 15,0-1-7-15,0 1-3 0,0-1 1 16,0 1 0-16,0 3-5 16,0-1 0-16,0 2-8 0,0 0-7 0,-2 0-5 15,2 2-3-15,0-2-3 0,0 0-3 16,0 3-1-16,0 1-1 0,0 5-1 16,0 4 3-16,2 2 0 0,-2 4 0 15,0 3 0-15,4 3 1 0,-2 4-1 0,2 1 0 16,2 2-1-16,1 1 1 0,-3-2 0 15,2 0 0-15,4-4 0 16,3 0 0-16,-7-4 1 0,4-2-1 0,5-3 0 16,-7-2 0-16,4-4 0 0,3-4 0 15,-3 1-1-15,5-5 2 0,-3-1-1 16,7-3 0-16,-5 0 0 0,7-6 3 16,-4-4-1-16,1-6 2 0,5-1 1 15,-4-4 6-15,-3-1 0 16,3-4-2-16,-8-3 0 0,1-3-1 0,-2-1 0 15,-7-1-1-15,-1 1 0 0,-2-1-1 16,-4 3-1-16,2 4-1 0,-7 4 5 16,5 3-5-16,-10 5-2 0,6 2-2 0,0 5 2 15,-1 0 0-15,5 5-1 16,0 0-1-16,0 1 1 0,0 2-1 16,-4 0 0-16,4 5-3 0,-2 6 0 0,2 3-2 15,-2 4 4-15,4 1-1 0,0 1 2 16,0 3-1-16,0-2 1 0,0 3 0 15,0-2-2-15,4 1 2 0,0 1 0 16,0-4 0-16,4 3-1 16,-4-4 1-16,0-3 0 0,3-1 0 0,1-7-1 15,0-1 0-15,-2-4 1 0,1-3 0 0,3 0 0 16,2-3 0-16,-5-5 0 16,3 3-10-16,-2-3-15 0,0 0-24 0,-3 0-36 15,-3-3-39-15,-2 2-83 16</inkml:trace>
  <inkml:trace contextRef="#ctx0" brushRef="#br0" timeOffset="12263.61">24969 4085 371 0,'0'0'107'16,"0"0"-30"-16,0 0-1 0,0 0-13 15,0 0-7-15,0 0-12 0,0 0-13 16,-9-19-10-16,9 21-8 0,0 1-4 16,0 1-5-16,0 3-2 0,3-2 1 15,-3 3 2-15,2 1 4 16,-2-1 0-16,4 2-1 0,-4-2-2 0,6-1-2 0,-4 0 2 15,0-1-3-15,0-2-2 16,0 0 2-16,-2-2-1 0,2-2 0 0,0 0 2 16,0 0 2-16,3-3 2 15,-3-1 7-15,2-1 4 0,2-2-1 16,-4-2-7-16,0-1-4 0,-2-3-7 16,0-3 0-16,-2-2 0 0,-4-2 0 0,0 2 0 15,-1 2 0-15,1 3 0 0,4 5 0 16,-2 4 0-16,0 3 0 0,-2 1-14 15,4 0-20-15,0 10-16 0,-3 3-29 16,3 4-39-16,0 1-9 0,-2 2-82 16</inkml:trace>
  <inkml:trace contextRef="#ctx0" brushRef="#br0" timeOffset="13158.47">25510 3780 310 0,'0'0'88'0,"0"0"-9"0,0 0-1 16,0 0-14-16,0 0-19 0,0 0-5 16,2-54 5-16,-2 48-7 0,2 3-5 15,-2 1-5 1,3 0-8-16,-3 2-2 0,0 0-6 0,0 0-3 0,0 0-2 15,0 1-2-15,2 4-3 0,-2 2-1 16,4 5-1-16,-2 3 0 0,0 4 3 0,4 4 1 16,-2 1-1-16,0 3 1 15,-2 3-1-15,0-1-1 0,1 1-1 0,1 0 1 16,0-1-2-16,0-2 0 16,-2 0 0-16,2 0 0 0,-2-3 1 0,-2-3-1 15,2 0 1-15,0-5-1 0,0-3 0 16,-2-3 1-16,2-5 0 0,-2-2-1 15,0-3 1-15,0 0 0 0,0 0 0 16,0 0 2-16,0 0 1 0,0 0 1 0,0-4 5 16,0-1-1-16,0 0-4 15,0-2-2-15,-2 0-1 0,0-1 0 16,0-2-1-16,-2-1 0 0,-2 0 2 16,-2-2-2-1,1 0 0-15,-1 1 0 0,-6-2 0 0,3 2 0 0,-1-1 0 0,-9 1-1 16,9 1 0-16,-7-1 0 0,7 2 0 15,-9 1 0-15,5 1 0 0,-1 4 0 16,5-2 0 0,-5 4-1-16,11 1 0 15,-4 1 1-15,-1 0-2 0,5 0 1 16,0 3-1-16,4 6-1 0,-4-2 0 16,-3 4 1-16,5 1 2 0,0 2-3 15,2 2 0-15,0 0 3 0,0-1 0 16,0 1-2-16,4-1 2 0,-2-1 0 0,0-3-1 15,0 4 0-15,2-2 1 0,4-1-2 16,0 0 0-16,5-2 2 0,-5 1 0 16,-2-2 0-16,6-1 0 0,1 0-1 15,-3-2 1-15,2-2 0 0,5-1 1 16,-5-3 1-16,5 0 4 0,1-3 0 16,5-1 3-16,-3-2 2 0,5-2-1 15,-8 2-7-15,3-2-3 0,-9 4 0 0,-1 0 0 16,0-2 0-16,-4 4 0 15,0-1 0-15,-4 2 0 0,0 1 0 16,0 0 0-16,0 0 0 0,0 0 0 16,0 0 0-16,0-1-13 0,0 0-19 0,-4 1-13 15,0 0-13-15,-6 0-48 0,-1 1-49 16,5-1-142-16</inkml:trace>
  <inkml:trace contextRef="#ctx0" brushRef="#br0" timeOffset="16797.43">27013 3782 139 0,'0'0'72'0,"0"0"-17"16,0 0-8-16,0 0 0 0,0 0 6 0,0 0-15 15,13-22-2-15,-13 22-5 16,2-1 1-16,0-1 1 0,0 2 1 0,0 0-4 16,-2 0-4-16,0 0-1 0,0 0 1 15,0 0 0-15,0 0 3 0,0 0-2 16,0 0-4-16,0 0-5 0,0 0-4 0,0 0 1 15,0 0 1-15,0 0-3 16,0 3-1-16,-6 3-1 0,-7 3-1 16,-1 4-4-16,-9 5-1 0,0 3 0 0,-8 0-1 15,-2 5-2-15,-2-1 0 16,2 1 0-16,2 1 0 0,4-5-1 0,0-1 0 16,9-2-1-16,3-3 0 0,7-3-2 15,-5-1 2 1,5-2-2-16,4-1 2 0,2-2-1 0,2 1 0 0,-2-2 1 0,0 2 0 31,0-2-1-31,-2-1 1 0,2 1 0 16,-3-2 1-16,1 1-1 0,2 0 0 0,-2-1 0 0,0 3 1 0,2 0-1 15,-4 1 1-15,0 0-1 0,-3-1 0 16,3-1 1-16,2-1-1 0,2-2 0 16,0 0 1-16,0 0-1 0,0-3 1 15,0 3-1-15,2-3 0 16,0 3 0-16,-2-1 0 0,2-2 0 0,-3 3 0 15,3-2 0-15,-4 1 0 0,4-2 0 16,0 0 0-16,0 0-1 0,0 0 2 0,0 0-1 16,0 0 1-16,0 0 2 0,0 0 0 15,4 0-1-15,1 1 0 16,-1 2-2 0,0 1 1-16,0-1 1 15,4 1 0-15,7 2 1 0,-3 1 1 0,9 1 0 16,-3 6-1-16,5 1 0 0,8-1 0 15,-2 3 1-15,2 1-4 0,0-1 0 16,0 1 0-16,2 2 1 0,-6-1-1 16,0-1 0-16,-2-1 1 0,0 1-1 15,-9-2 0-15,7-1-3 0,-11-1-44 16,7 0-30-16,-11 1-92 0,2-4-162 16</inkml:trace>
  <inkml:trace contextRef="#ctx0" brushRef="#br0" timeOffset="17741.77">28301 3960 99 0,'0'0'181'0,"0"0"-109"16,0 0-3-16,0 0 5 0,0 0-1 16,0 0-18-16,0 0-14 15,0 0-7-15,4-28-5 0,-4 28-2 0,0-1-5 16,0 1-6-16,0 0-7 0,0 0-5 16,2 4-3-16,4 3-1 0,-4 3 0 0,5 1 3 15,-5 3 5-15,4 0 5 16,-2 3-1-16,2 3-2 0,2 0 0 0,1 5-2 15,-3 2-3-15,2 4-1 16,7 1 2-16,-7 3-5 0,2-2 0 0,5-1 3 16,-5-3-4-16,0-3 0 0,5-5 2 15,-9-4-2-15,2-4 0 0,1-2 1 16,-5-5-1-16,0-4 0 0,-2-1 0 16,0-1 2-16,-2 0 2 0,2-1 4 15,2-3 8-15,-2-5 7 0,2-4 4 16,5-4-6-16,-5-7-5 0,4-4-4 15,-2-6-12-15,3-1 0 0,5-4 0 16,-4 1 0-16,-1 4 0 0,3 6 0 16,-6 2 0-16,0 2 0 0,1 4 0 15,-3 2 0-15,0 3 0 0,-2 4 0 0,0 0 0 16,0 3 0-16,-2 4 0 0,0-1 0 16,0 5 0-16,0-1 0 0,0 1 0 15,0 0 0-15,0 0 0 0,0 0 0 16,0 0 0-16,0 1 0 0,0 8-9 15,0 1-31-15,2 2-5 0,-2 4-9 0,0 0-42 16,0 2-28-16,-8-2-74 16,-2-3-210-16</inkml:trace>
  <inkml:trace contextRef="#ctx0" brushRef="#br0" timeOffset="18181.59">28876 4163 462 0,'0'0'91'0,"0"0"-20"16,0 0 0-16,0 0 8 16,0 0-28-16,0 0-21 0,0 0-5 15,0 0-8-15,0-29-7 0,0 30-7 16,-2 2-3-16,-3 4-1 0,1 4-2 15,0 0 3-15,2 5 1 0,0-3 1 0,-2 1-1 16,4-4 0-16,0-3-1 0,0 0 3 16,0 0-2-16,0-3 3 0,4 1-3 15,-2-3 3-15,0 0-3 16,0-2 7-16,0 0 2 0,0 0 6 0,5-2 7 16,-3-2-3-16,0-2-3 0,0-3-13 15,-2 0-4-15,0-2 0 0,-2-2 0 0,0-3 0 16,0-2 0-16,-4 1 0 15,4 3 0-15,-4 5 0 0,2 4 0 16,0 1 0-16,2 4 0 0,-2 0 0 16,2 0 0-16,-2 1 0 0,-3 2 0 15,3 5-25-15,-2 0-20 0,0 2-2 0,-2 3-18 16,2 0-27-16,-5 3-18 0,-1-2-79 16,0-3-222-16</inkml:trace>
  <inkml:trace contextRef="#ctx0" brushRef="#br0" timeOffset="19151.45">29539 3823 301 0,'0'0'104'16,"0"0"-52"-16,0 0 1 0,0 0 5 0,0 0-15 16,0 0-9-16,0 0-3 0,0 0 3 15,-4-25 0-15,4 25-2 0,0-1 1 16,0 1-4-16,0 0-4 0,0 0-3 15,-4 0-6-15,4 0-6 16,0 0-4-16,0 0-5 0,0 5-1 0,-2 3-1 16,2 6 0-16,-2 3 1 0,0 3 1 15,0 5 2-15,2-1-1 0,0 5 1 16,0 0-2 0,0 2-1-16,0 0-1 0,0-1 1 0,-2-3 0 0,2 3 1 15,2-6-1-15,-2-2 0 16,0-4 1-16,0-4-1 15,0-4 0-15,0-4 0 0,2 3 0 0,0-6 0 16,-2-2 0-16,0 1 0 0,2-2 1 0,-2 1-1 0,0-1 1 16,0 0 1-16,2 0 0 0,-2 0 1 15,0-1 1-15,0-1 1 0,0-1 2 16,0 2 2-16,0-5-1 0,-2 2-4 16,-2-1-2-16,2-2 0 15,-5 0 0-15,5-1-2 0,-4-1 2 0,0-2 0 16,-2 1-2-16,1-1 2 0,1 1-1 15,-4 0 0-15,0 1-1 0,1 2 1 32,3-1-1-32,-2 0 0 0,-5 0 0 0,7 0 0 0,0-1 2 0,-2 3-2 0,-5-3 0 31,7 6-2-31,0 1 0 0,0 0-2 16,-5 2 3-16,5 0-1 0,-2 0 2 15,-2 0-2-15,-3 2 2 0,3 1-3 16,2-1 3-16,-7 3 0 0,5-1-2 15,-1-1 2-15,-3 2 0 0,6 0 0 16,4 0-1-16,-3 0 1 0,-3 0-2 16,6 4 2-16,-4-3-1 0,6-1 1 15,-3 4-1-15,1-1 1 0,2 3-1 0,-2 2 0 16,2 0-1-16,2-1 0 0,0 2 1 16,0-3 0-16,6 2 1 0,-4-3 0 15,5-1-1-15,-3 0 1 0,2-2-1 16,-2 0 1-16,6-1 0 0,-1 0 0 15,-1 2 0-15,0-4 2 0,5 0 2 16,-5 0 1-16,2-2 2 0,5 0 3 16,-7-2-2-16,2 0 0 0,3 0-1 0,-3 0 0 15,-4-1-2-15,5 1-2 16,-3 0-3-16,0 0 0 0,-4 0 0 16,0 0 0-16,0 0 0 0,1 0 0 15,-1 0 0-15,0-3 0 0,-2 0 0 0,2 2 0 16,-2-1 0-16,-2 2 0 15,0-2 0-15,0 0 0 0,0 1 0 0,0 0 0 16,0-1 0-16,0-1 0 0,0 2 0 16,0 0-20-16,0-1-20 0,0 1-12 15,0 0-48-15,-6 1-84 0,0 0-243 16</inkml:trace>
  <inkml:trace contextRef="#ctx0" brushRef="#br0" timeOffset="23280.57">30397 3749 20 0,'0'0'232'16,"0"0"-163"-16,0 0-15 0,0 0 5 15,0 0 7-15,4-14-12 0,-2 11-8 16,-2 2-9-16,0 0-9 0,0-1-4 16,0 2 2-16,2 0-3 0,-2 0 0 15,0 0-4-15,0 0-4 0,0 0-3 16,0 0-3-16,0 1 1 0,0 4-4 16,-4 0 0-16,0 5-1 0,-4 4 7 15,2 2-4-15,-3 2 1 0,1 2-1 16,-6 4-1-16,1-1-1 15,1 5-1-15,-7-2 0 16,1 2-2-16,1-3-1 0,-4 4-2 0,5-5-1 16,-5 0 1-16,5-4 0 0,-1-1 1 0,3-3 0 0,1-3-1 15,5-5 0-15,2-2 2 0,6-4-2 16,-2 0 2-16,2-2-2 0,0 0 5 16,0 0 4-16,0 0 5 0,0 0-6 15,0 0-2-15,0 0-1 0,0 0-4 16,0 0-1-1,2 1 0-15,4-1 0 0,2 2 0 0,9 2 0 0,-3-1 1 16,5 5 0-16,-5 0 0 0,9 1 0 0,-4 4-1 16,3 1 1-16,1 3-1 15,4 2 1-15,-4 0 0 0,6 1-1 0,-3 2-1 16,1 0-3-16,-4-2 4 0,-4-2 0 16,-3-1 0-16,-5-3 0 0,-3-1 0 31,-2-3 1-31,2-1-1 0,-1-1 1 0,-5-4-1 0,0-1 0 0,-2-3 1 31,2 0-1-31,-2 0-9 0,0 0-20 0,0-1-4 0,0-6-11 0,0-3-28 0,2-3-35 16,-2-3-59-16,2 0-193 0</inkml:trace>
  <inkml:trace contextRef="#ctx0" brushRef="#br0" timeOffset="23830.84">30726 3955 255 0,'0'0'100'0,"0"0"-35"0,0 0 8 15,0 0-2-15,0 0-14 0,0 0-9 16,0 0 0-16,0 0 0 0,4-39-10 0,-4 39-10 16,2 0-6-16,-2 0-7 0,0 0-5 15,2 0-3-15,-2 1-6 0,2 3-1 16,2 2 1-16,4 5-1 0,3 1 9 16,-3 3 1-16,0 5-4 0,3 1 2 15,3 4-3-15,-4 3 0 0,5-2-1 16,-5 2-2-16,5-3-1 0,-5-1 0 15,0 0 0-15,1-4-1 0,-1 0 1 0,0-4-1 16,-1-1 1-16,-3-4-1 16,2-5 1-16,0-2 0 0,-6-4-1 0,3 0 2 15,-3 0 1-15,2-2 0 16,0-1 11-16,-2-4 4 0,6-4 3 0,-4-3-5 16,1-4-13-16,-3-5-3 0,2-5 0 15,4-3 0-15,-2-3 0 0,2 2 0 16,-1 5 0-16,-3 6 0 0,0 4 0 15,0 6 0-15,-4 2 0 0,0 2 0 16,0 4 0-16,0 0 0 0,0 3 0 16,0-2 0-16,0 1 0 0,0-2 0 0,0 3 0 15,0 0 0-15,0 0 0 16,0 0 0-16,0 0-7 0,0 0-27 16,0 3-7-16,-2 0-9 0,2 2-26 0,-4 1-48 15,0 0-39-15,0-2-157 0</inkml:trace>
  <inkml:trace contextRef="#ctx0" brushRef="#br0" timeOffset="24239.47">31214 4057 488 0,'0'0'98'0,"0"0"-30"0,0 0 18 0,0 0-3 16,0 0-36-16,0 0-14 0,0 0-4 16,0 0-4-16,8-26-8 0,-8 26-5 15,0 0-7-15,0 1-5 0,0 4 0 16,0 4-5-16,0 2-1 0,0 2 6 16,0 2 1-16,0-4 0 0,0 0-1 15,2-1 2-15,0-1-2 0,0-3 1 16,0 1-1-16,-2-2 2 0,2-1-2 15,0-2 1-15,0 0 2 0,2-1 2 16,-2-1 0-16,1 0 2 0,-1 0 2 16,0-2-3-16,4 0-6 0,-4-1 0 0,2-4 0 15,-2 0 0-15,0 0 0 0,-2-5 0 16,2 0 0-16,-4 0 0 0,2-1 0 16,0 4 0-16,0 1 0 0,0 2 0 15,-2 3 0-15,-2 0 0 0,0 1 0 16,-2 0 0-16,4 0-3 0,-5 1-48 15,3 1-13-15,0 0-30 16,-2 3-51-16,2 1-83 0</inkml:trace>
  <inkml:trace contextRef="#ctx0" brushRef="#br0" timeOffset="24776.64">31662 3848 309 0,'0'0'120'15,"0"0"-46"-15,0 0 0 16,0 0-5-16,0 0-26 0,0 0-19 0,0 0-10 16,0 0-2-16,0 0-9 0,2-11-1 15,2 23 11-15,-2 5 8 0,2 2-1 16,1 4 5-16,1 1-1 0,-2 6-12 0,2 0-3 15,-2 2-1-15,0-3-2 0,3 0-4 16,-5-4-1-16,2 0 0 0,0-4 0 16,-2-4 1-16,0-2-2 15,0-2 2-15,0-6-2 0,-2-1 0 0,2-4 0 16,-2-2 1-16,0 0 0 0,0 0 3 16,2 0 18-16,-2-3 5 0,0-1 2 0,0-2-7 15,-2-5-4-15,2 1-13 16,-2-3-2-16,2-3-3 0,-2-2 0 15,-4-5 0-15,2-1 0 0,-2-5 0 16,-3 1 0-16,3-1 0 0,-2-1 0 0,0-1 0 16,1 2 0-16,-1-1 0 0,4 3 0 15,-2 1 0-15,4 0 0 0,0 4 0 16,2-2 0-16,2 2 0 0,2 2 0 16,2-1 0-16,0 5 0 0,3 0 0 15,-1 1 0-15,0 3 0 16,0 3 0-16,3 2 0 0,-1 1 0 0,-4 2 0 15,7 3 0-15,-3 1 0 0,0 0 0 16,1 6 0 0,-5 2-8-16,2 3-21 0,-2-1-8 0,-4 3-2 0,-2 1-22 0,-4 3-42 15,-4 0-12 1,-6-2-76-16,1-1-183 0</inkml:trace>
  <inkml:trace contextRef="#ctx0" brushRef="#br0" timeOffset="25044.35">31550 3974 458 0,'0'0'114'0,"0"0"-42"0,0 0-4 0,0 0 13 0,0 0-32 0,0 0-19 16,0 0-5-16,0 0-1 0,25-25-7 15,-16 22-5-15,1 0-3 0,0 3 0 16,5 0 1-16,-1 0-4 0,5 0 0 15,-1-1-3 1,3 2-2-16,0-1 0 0,-5 0 1 0,1 0-2 16,-1 0 0-16,-3 0 0 0,-5 0-26 0,0-2-15 15,-4-1-35-15,-2-1-49 0,-2 2-72 16,0-2-334-16</inkml:trace>
  <inkml:trace contextRef="#ctx0" brushRef="#br0" timeOffset="25879.37">32299 3870 143 0,'0'0'83'0,"0"0"-25"0,0 0-11 16,0 0 12-16,0 0 1 0,0 0-3 0,0 0-11 16,12-53-7-16,-12 47-3 0,0 1 0 15,-2 1 2-15,2 1 4 0,0-2 1 16,-2 2-3-16,2 0-7 0,0 0-1 16,0 0-10-16,0 1-3 0,0 0-4 15,0 0-1-15,0 0-3 0,0 0-2 16,-2 2-1-16,2 0-2 0,0 0-1 15,-2 0 1-15,2-1-3 0,-2 0 1 16,2 0-1-16,-2 1-1 0,0 0 2 0,2-1-4 16,-2 1 0-16,0 0 0 15,-1 1 0-15,1 3 0 0,-2 0-4 16,-2 1 3-16,0 1-1 0,-2-1 2 0,1 3-1 16,-3-1 1-16,0 2 0 0,-1 3 0 15,3 2-1-15,-2 2 0 0,-3 2 1 16,3 0 0-16,-2 4-1 0,-1-4 0 15,3 3 1-15,0-3 0 0,-1-2 0 16,3 0 0-16,0-1 0 0,-1-2 0 16,1 1 0-16,4-2 0 0,-4-1 1 15,0-2-1-15,5-2 1 0,-1-2-1 16,2 0 0-16,0-2 0 0,2-2 0 16,0-1 2-16,0 0-2 0,0 0 1 15,0 1 0-15,0-1-1 0,0 1 1 0,0-1 0 16,0 0 0-16,0 1-1 0,0-1 0 15,2 0 0-15,0 0 0 0,2 0 0 16,3 3 0-16,1 2 3 0,-2-1-3 16,7 1 0-16,-3 1 0 0,0 2 0 15,5 1 0-15,-1 1 0 0,-1 2 0 16,1 2 0-16,0 1 0 0,1 1 0 0,-3 1 0 16,1 1 0-16,-1 0 0 15,1-3 0-15,-3 1 0 0,0-3 0 0,-2-3 0 16,-3 0 0-16,1-4 0 15,-4-2 0-15,-2-2-21 0,0-2-22 0,0 0-9 16,-6-1-24-16,-5-3-33 0,-5-4-89 16,1-1-325-16</inkml:trace>
  <inkml:trace contextRef="#ctx0" brushRef="#br0" timeOffset="26984.68">32731 3850 315 0,'0'0'44'0,"0"0"34"16,0 0 5-16,0 0-6 0,0 0-24 15,0 0-10-15,0 0 4 0,2-43-7 16,-2 41-4-16,0 2-9 0,0 0-7 16,0 0 0-16,0 0-4 0,0 0-5 0,-2 0-3 15,2 0-5-15,-2 0-2 16,0 1-1-16,-2 5-2 0,1 1 2 15,-1 4 2-15,0-2 0 0,2 1-2 16,0 0 0-16,0 4 1 16,0-3 0-16,2 3 0 0,-2 2-1 0,2 0 0 15,-2 3 0-15,4-1 0 16,-2 1 1-16,0 1-1 0,0-1 1 0,0 2-1 16,2 0 0-16,-2-1 0 0,4 0 1 0,-2-2-1 15,2-2 0-15,0-1 0 0,-2-4 0 16,3 0 2-16,1-1-2 0,0-3 1 15,2-2 0-15,1 0 2 16,-1-1-2-16,2-3 2 0,3 0 0 0,-5-1 0 16,4 0 0-16,1-3 7 0,-5-6 1 0,2-1 1 15,1 0 3-15,-5-6-2 0,4-2-1 16,0-2-12-16,-1 0 0 0,-3-3 0 16,0 0 0-1,2 1 0-15,-4 2 0 0,3 1 0 0,-3-2 0 0,-2-1 0 16,2-1 0-16,0 3 0 0,0-1 0 15,-2 0 0 1,0 1 0-16,-2 0 0 0,0-1 0 0,0 0 0 16,0 3 0-16,0 3 0 15,-2 5 0-15,0 6 0 0,-2 0 0 16,4 2 0-16,0 2 0 0,-2 0 0 0,2 0 0 0,-2 0 0 0,0 0 0 16,0 8 0-16,0 5 0 0,0 2 0 15,-2 2 0-15,2-1 0 0,2 3 0 16,0-3 0-16,0 3 0 15,2 0 0-15,2 2 0 0,0 2 0 0,-2 2 0 0,2-1 0 16,0 0 0-16,0 0 0 16,1-3 0-16,-1-3 0 15,0 1 0-15,-2-5 0 16,2-1 0-16,-4-4 0 0,2-4 0 0,0 1 0 0,-2-3 0 16,2-2 0-1,-2-1 0-15,0 2 0 0,0-2 0 16,0 0-4-16,2-2-29 0,-2-3-7 15,0-3-14-15,0 1-38 0,0 2-55 16,2 0-102-16</inkml:trace>
  <inkml:trace contextRef="#ctx0" brushRef="#br0" timeOffset="27418.86">33171 4059 328 0,'0'0'101'16,"0"0"-19"-16,0 0-3 0,0 0-4 0,0 0-11 16,0 0-10-16,0 0-11 0,4-11-8 15,-4 11-8-15,0 0-7 0,0 0-7 16,0 0-2-16,0 0-3 0,0 0-2 15,0 0-3-15,0 2 1 0,-2 3 0 16,0 2 0-16,0-1 3 0,-2 3 3 16,0 1-2-16,0-2-1 0,2 0-2 15,-3-1 0-15,5-1-2 0,-2-1-2 16,0-2-1-16,2 0 1 0,0 0 0 16,0-1 0-16,0 0 1 0,2-1-1 15,0-1 0-15,-2 0 1 0,7 0 2 16,-1 0-1-16,-2-4-3 0,0 0 0 15,-2-3 0-15,2-3 0 0,-2 2 0 16,0-4 0-16,0 1 0 0,-4 2 0 0,2 1 0 16,0 1 0-16,-6 0-18 0,0 2-21 15,0 2-10-15,-5-2-34 0,5 4-29 16,-4 1-35-16,0 0-219 0</inkml:trace>
  <inkml:trace contextRef="#ctx0" brushRef="#br0" timeOffset="28010.91">33384 3934 343 0,'0'0'140'0,"0"0"-60"0,0 0-18 15,0 0-10-15,0 0-20 0,0 0-21 16,0 0-2-16,0 0 3 0,4-4-4 0,-4 8 4 16,0-1 8-16,0 3 3 0,0 3-2 15,0 1-3-15,0 5-1 0,0 0-4 16,0 3-3-16,0 3-2 16,0 1-5-16,-2 0-1 0,4-2-1 0,-2 3 0 15,-2-2 0-15,2 1-1 0,0 0 1 16,-2-5 0-16,2-3-1 0,2 1 0 15,-2-6 0-15,0-5 1 0,0 0 0 16,0-2 0-16,0-2-1 16,2 0 4-16,0 0-2 0,0-2 1 0,2-2-1 0,1 1 12 15,-3-5 5 1,2-3 2-16,0-2-3 0,-2-2-4 0,0-2-5 16,0-6-1-16,0-2-3 15,-2-3-5-15,0-3 0 0,0-2 0 0,0 0 0 16,0-2 0-16,0 3 0 0,-4-1 0 0,4 4 0 15,-2-1 0-15,2 1 0 0,0 0 0 16,0-1 0-16,2-1 0 0,2 1 0 16,4-1 0-16,1 7 0 0,-3 0 0 15,0 5 0-15,2 5 0 0,3 2 0 16,-3 1 0-16,0 3 0 0,0 2 0 0,3 2 0 16,-1 0 0-16,-2 1 0 0,5 1 0 15,1 2 0-15,-5 0 0 0,1 3 0 16,0 3 0-1,-6 3 0-15,-2 1 0 0,1 1-26 0,-3-2-14 0,2 3 0 16,-7 1-19 0,-1 2-23-16,-8 0-33 0,-3-2-49 0,-1-4-154 15</inkml:trace>
  <inkml:trace contextRef="#ctx0" brushRef="#br0" timeOffset="28326.1">33231 3818 107 0,'0'0'438'0,"0"0"-351"0,0 0-24 16,0 0 21-16,0 0-18 0,0 0-32 0,0 0-9 16,0 0-4-16,0-15-6 15,-2 15-5-15,2 2-3 0,0 0-1 16,0-1 1-16,0 0 4 0,0-1 1 0,0 0-1 15,2 0 0-15,0 0-3 0,4 0-8 16,5 1 0-16,3 3 0 0,5-1 0 16,12-2 0-1,2 0 0-15,6-1 0 0,4 0 0 0,1 0 0 0,-5 0 0 16,-6 0 0 0,-10 0 0-16,-11 2 0 15,-5 0 0-15,-7 0-28 0,-13 5-49 0,-14-2-54 0,-2 0-109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03:03.269"/>
    </inkml:context>
    <inkml:brush xml:id="br0">
      <inkml:brushProperty name="width" value="0.05292" units="cm"/>
      <inkml:brushProperty name="height" value="0.05292" units="cm"/>
      <inkml:brushProperty name="color" value="#FF0000"/>
    </inkml:brush>
  </inkml:definitions>
  <inkml:trace contextRef="#ctx0" brushRef="#br0">19433 12700 324 0,'0'0'60'0,"0"0"-3"15,0 0 7-15,0 0-8 0,0 0-5 0,0 0-11 0,0 0-6 16,0 0-1-16,8-36 0 0,-8 34-3 15,2 1-3-15,-2 0-3 0,0 1-2 16,0-1-2-16,0 1-3 0,0 0-1 16,0 0-3-16,0 1-2 0,0 0-1 15,0 0-4-15,0 0 0 0,0 1-2 16,0 2-3-16,0 1-1 0,0 5 0 16,2 3 0-16,-2 2 0 0,9 2 0 15,-3 1 0-15,-2 0 1 0,4-1-1 0,3-2 0 16,-1 1 0-16,-4-2 1 0,4-2-1 15,-1 1 0 1,-1-3 1-16,2 3-1 0,-1 1-1 0,3-4 1 16,-4 0-1-16,5-2 0 0,-1-1 1 0,-4-3 0 15,3-2 0-15,-1 0 0 0,-2-2 0 16,3 0 0-16,-1-5 0 0,0-2 1 16,1 1 0-16,-3-7 0 0,6 1 2 15,-5-4 2-15,1 0 1 0,2-3 2 16,-3 0-1-16,1-2-3 0,0 2 3 15,-1 1-3-15,-1 2 2 0,-2 0-2 16,-4-1 3-16,-2-1-7 0,4-2 0 16,-4 1 0-16,0-1 0 15,0 3 0-15,0 2 0 0,0 3 0 0,0 4 0 16,0 1 0-16,-4 0 0 0,4 5 0 0,0 1 0 31,0 1 0-31,-2 0 0 0,2 0 0 0,0 0 0 0,-2 1 0 0,0 4 0 16,0 3 0-16,2 1 0 0,-4 3 0 15,2 2 0 1,0-3 0-16,2 3 0 0,-2-2 0 16,2 1 0-16,0 0 0 0,0-1 0 0,0 1 0 0,0-2 0 15,2 0 0 1,2 2 0-16,4 0 0 16,0 0 0-16,3-2 0 0,-1-1 0 0,2 1 0 15,1-4 0-15,3-2 0 0,1-2 0 16,-1-1 0-16,3 0 0 0,0-2 0 15,-5 0 0-15,-2-2-9 0,-1-1-41 16,-3 1-13-16,-4 1-36 0,-4-2-54 16,-6 0-117-16</inkml:trace>
  <inkml:trace contextRef="#ctx0" brushRef="#br0" timeOffset="1211.64">7045 13825 298 0,'0'0'105'0,"0"0"-24"0,0 0-7 15,0 0-3-15,0 0-15 0,0 0-4 16,0 0-4-16,0 0-7 0,0 0-8 16,-19-3-9-16,19 3-7 0,-2 0-2 15,2 0-4-15,-2 0-3 0,2 1-1 16,0-1-1-16,0 3-2 0,6 2-1 15,-4 3 0-15,7 4-2 16,-3 1 2-16,4 2 0 0,-2 4-1 0,1 3 0 0,-3 2 0 16,6-1-2-16,-4 1 2 15,5 1-1-15,-3-1 0 0,1 2-1 0,1-2 1 16,-2-3-1-16,1-3-1 16,-1-3 1-16,-2-2-1 0,1-2 1 0,-5-4 0 15,2-1 0-15,-4-2 0 0,2-2 0 16,-2-1 0-16,-2-1 1 0,0 1-1 15,0-1 2-15,0 0 3 0,0-5 10 16,0-4-5-16,8-8 7 0,-1-8-17 16,-1-6 0-16,4 0 0 15,-2 0 0-15,3 5 0 0,-5 3 0 0,2 4 0 16,0 5 0-16,-3 1 0 0,1 1 0 0,-4 4 0 16,0 0 0-16,2 0 0 0,-2 0 0 15,0 1 0-15,0 0 0 16,2-1 0-16,-4 2 0 0,7-2 0 0,-5 0 0 15,2-1 0-15,0 4 0 0,-4 0 0 16,2 2 0-16,-2 0 0 0,0 3 0 16,0-2 0-16,0 2 0 15,0 0 0-15,0 0 0 0,0 1 0 0,0 0 0 16,0 1 0-16,0 0 0 0,-2 0 0 16,0 3 0-16,-4 0 0 0,-3 4 0 0,5 2 0 15,-4 3-26-15,2 2-58 0,-11 1-48 16,7-2-103-16</inkml:trace>
  <inkml:trace contextRef="#ctx0" brushRef="#br0" timeOffset="110693.26">23790 3856 326 0,'0'0'44'0,"0"0"-9"0,0 0 22 0,0 0 12 15,0 0-9-15,0 0-7 0,0 0-8 16,0-51-12-16,0 49-5 0,0 0-3 16,0 2-4-16,0 0-8 0,0 0-5 15,0 3-3-15,-2 1-2 0,2 4-3 16,0 3 0-16,0 7 1 0,0 1 0 16,2 4 0-16,-2 2 1 0,3 3-1 15,1 2 0-15,2 5 1 0,0-3-2 16,4 1 0-16,-3 0 0 0,-1-2 0 0,6-2 0 15,-1-3 0-15,-3-1 0 16,4-5 1-16,-1-5-1 0,-5-1 0 0,-2-6 0 16,0-2 0-16,0-2 0 0,0-4 2 15,-2 0 1-15,5-2 7 0,-3-6 13 16,-2-3 4-16,4-7-3 0,2-4-4 16,3-5-7-16,-5-3-4 0,-2-2-1 15,2-7 0-15,4-3-3 0,-3-2-1 16,1-4-3-16,-2 3 2 0,2 3-3 15,-1 6 0-15,1 9-1 0,-6 4 1 16,-2 9-1-16,0 5 1 0,2 2 0 16,-2 6 0-16,0 1 0 0,0 0 0 0,0 0 0 15,0 0-3-15,0 1-12 0,0 4-6 16,0 4-18-16,0 6-15 16,2 4-2-16,-2 8-31 0,0-3-23 0,2 2-68 15,-2-5-117-15</inkml:trace>
  <inkml:trace contextRef="#ctx0" brushRef="#br0" timeOffset="111071.16">24169 4050 478 0,'0'0'81'0,"0"0"-13"0,0 0-1 15,0 0 14-15,0 0-28 0,0 0-22 16,0 0-2-16,0 0-11 0,6-47-8 16,-6 47-4-16,0 0-2 0,0 3-3 15,0 0-1-15,0 3-2 0,0 3-1 16,0 2 3-16,0 2 2 0,0-1-2 16,0 3 0-16,0-3 0 15,4-3 0-15,-2-1 0 0,0-3 0 0,0-2 0 0,-2-2 0 16,2-1 0-16,0 0 0 15,-2 0 0-15,5 0 2 0,-3 0 6 0,2-3 3 16,-2-2 1-16,0-1-2 0,0 1-3 16,0-2-3-16,-2 0-2 0,0-2 0 15,0-3 1-15,0 3-2 0,-2 0 0 16,-2 3-1-16,2 2-3 0,-2 0-11 16,4 1-8-16,0 2-16 0,-2 1-22 15,2 0-31-15,0 0-34 0,0 0-89 0</inkml:trace>
  <inkml:trace contextRef="#ctx0" brushRef="#br0" timeOffset="112423.48">24692 3664 319 0,'0'0'63'0,"0"0"-5"0,0 0 9 15,0 0 4-15,0 0-21 0,0 0-13 16,0 0-9-16,0-31-7 0,0 34-12 15,2 3-8-15,2 5-1 0,0 5 3 16,4 6 6 0,-4 3 0-16,1 2 2 0,-3 6-1 0,0 4-3 0,0 3-2 15,2 2-1-15,0-2-3 0,-2 0 2 16,0-4-2-16,7 0-1 0,-7-2-2 0,2-5 2 16,-2-2 1-16,2-4-1 0,2-5 0 15,0-1 0-15,1-9 0 0,-3-1 0 16,-2-3 1-16,-2-4-1 15,0 0 2-15,0 0 1 0,2 0 0 0,-2 0 21 32,0-6 1-32,2-3-3 0,0-4-8 15,-4-4 12-15,2-1-15 0,0-7-4 16,0 2-3-16,-2-2 1 0,0 0-1 16,-7 6 0-16,-3-2-2 0,0 4 0 15,-3 1-1-15,-1 1 2 0,-1 2-2 16,-2 2-1-16,-1 2 0 0,1 4-1 0,-6 2-2 15,5 3 2-15,3 0 0 0,-3 6-2 16,9 1 2-16,-5 2 0 0,5 0 0 16,3 2-2-16,-4 1 3 0,1 1-1 15,5-1 1-15,4 2-2 0,0 1 0 16,0-1 1-16,2 2 1 0,0 0-1 16,0-2 1-16,0 1-1 0,4-1 1 15,-2 2 0-15,0-3 0 0,2 0 0 16,0 0 0-16,5 0-1 0,3-2 0 15,-8 0 2-15,7-2-1 0,3 2 0 16,-6-3 0-16,3 1 0 0,3-4 0 0,-6 0 0 16,5-2 1-16,3-4 1 0,-7 1-1 15,9 0 3-15,-7-3 1 0,1 1 0 16,4-2 1-16,-7-1-2 0,1 1 0 16,2 0 0-16,-7-1 0 15,1 0-1-15,0 1-2 0,-4 0 2 0,2 1-2 16,0 0 0-16,-4 0 0 0,2 2 0 15,-2 1-1-15,3-1 0 0,-3 1 0 16,0 0 0-16,0-1-2 0,0 1-3 16,0-1-6-16,2 0-6 0,-2 0-1 15,2-1-9-15,-2 2-20 0,0 0-24 16,0 0-19-16,0 2-32 0,0 0-94 16</inkml:trace>
  <inkml:trace contextRef="#ctx0" brushRef="#br0" timeOffset="114423.93">25579 3721 124 0,'0'0'62'0,"0"0"-14"0,0 0 5 16,0 0 1-16,0 0 3 16,0 0-12-16,0 0 3 0,8-40-3 15,-6 36-5-15,0-3-2 0,0 1-3 16,0 1-4-16,2 1 12 0,-4 1-7 0,0 1-15 15,0 1-1-15,0 0 0 0,0 1-6 16,0 0-1-16,0 0-5 0,0 0-2 16,0 0-1-16,0 0 0 0,0 2 0 15,-4 0-4-15,0 2-1 0,-2 3 0 16,0 3-1-16,-5 5 1 16,-7 4 0-16,5 4 0 0,-10 2 2 0,5 0-2 15,-1 0 0-15,-3-1 0 0,5-2 0 16,-4-3 0-16,11-2 1 0,-4-5 1 0,5-1-2 15,5-3 0-15,0-2 0 16,2-2 1-16,0 0-1 0,2-2 0 16,0-1 1-16,0-1-1 0,0 0 0 15,0 0 1-15,-2 0-1 0,2 0 1 16,0 0-1-16,0 0-1 0,0 0 1 0,0 4-1 16,0-3 1-16,0 1-1 0,0 1 0 15,0 0 0-15,2 1 1 0,2-1-1 16,0 3 1-16,-2 3 0 0,6-1 0 15,7 8 0-15,-5-3 0 0,9 2 0 16,-3 1 1-16,7 1 0 0,-4 0-1 16,3 0 1-16,3-1-1 0,-8 0 1 15,6 0 0-15,-11 2 0 0,4-1-1 16,-7 0-6-16,-1 2-48 0,4-4-38 16,-7-1-29-16,-3-5-105 0</inkml:trace>
  <inkml:trace contextRef="#ctx0" brushRef="#br0" timeOffset="114942.31">26151 3780 416 0,'0'0'64'0,"0"0"-6"15,0 0-9-15,6-53 19 0,-6 48-11 16,0 3-13-16,0-1 1 0,4 3-11 16,-4 0-14-16,0 0-11 0,3 0-9 15,1 5-1-15,2 5-4 0,2 4 5 16,5 3 1-16,-3 4 1 0,-4 1 0 15,2 4 0-15,3 4-1 0,-1 1 0 16,-6 1 1-16,2-2-1 0,7-3 0 16,-7-3-1-16,-2-2 0 0,2-4 0 15,1-5 0-15,1-2 0 0,-2-2 1 16,-2-6-1-16,-2 0 1 0,0-3 0 0,2-3 1 16,5-3 0-16,1-4 2 0,-4 0 5 15,-2-6 6-15,3-3 3 0,-1-2-6 16,2-8 3-16,-2-3-1 0,-2-6-3 15,-2-1-4-15,3 1-2 16,-1 5-3-16,-4 8-1 0,0 6 1 0,0 6-1 16,0 6 1-16,0 2-1 15,0 3 0-15,0 2-1 0,0 0 0 0,0 0-1 16,0 0-6-16,0 3-25 0,0 4-8 16,0 2-16-16,0 7-26 0,0 4-17 15,0-1-40-15,0 1-145 0</inkml:trace>
  <inkml:trace contextRef="#ctx0" brushRef="#br0" timeOffset="115273.05">26591 3924 601 0,'0'0'41'0,"0"0"-5"16,0 0 19-16,0 0 25 0,17-51-29 0,-17 49-24 15,2 2-7-15,-2-1-2 16,0 1-10-16,0 0-3 0,-2 4-5 0,2 4 0 16,-2 2-4-16,2 3 2 15,0 3 2-15,-2 1 1 0,2-2 1 0,0-1-1 16,0 0-1-16,0-3 0 0,0 0 0 16,2-3 0-16,0-1 0 0,2-2 0 15,0-3 0-15,5 0 0 0,-5-2 0 16,0 0 0-16,0-2 1 0,-4-3 1 15,2-2 2-15,-2 0 0 0,0-3-1 0,0 0-3 16,-2-1-4-16,0 3-9 16,-2 0-6-16,0 2-16 0,-5 2-23 0,5 0-48 15,0 1-3-15,0 0-85 16</inkml:trace>
  <inkml:trace contextRef="#ctx0" brushRef="#br0" timeOffset="115773.19">27001 3843 481 0,'0'0'33'0,"33"-68"7"0,-27 53 22 16,0 4 1-16,-2 5-9 0,-4 5-5 15,0 1-3-15,0 0-11 16,0 0-15-16,0 0-8 0,0 8-4 0,7 4-4 15,-5 8 3-15,2 3 3 16,-2 2-1-16,0 4-1 0,0 2 1 0,0 4-2 16,0 1-4-16,2 3 0 0,2 2-1 15,5-1-2-15,-5-5-1 0,2-3 1 16,0-7-1-16,3-5 3 0,-5-4-3 16,-2-5 1-16,-2-6 0 0,2-2 2 15,-2-3-2-15,-2 0 0 0,2-4 2 16,-2-2 3-16,0-3 3 0,0-7 3 0,0-5 1 15,-2-5-3 1,-2-7 1-16,0-7-10 0,-4-8 0 0,0-7 0 0,-7-6 0 16,9 0 0-1,-4 1 0-15,-3 10 0 0,7 9 0 16,2 7 0-16,0 9 0 0,-2 3 0 0,3 5 0 16,-1 6 0-16,2 3 0 0,2 2 0 0,0 0 0 15,0 4 0-15,2-1 0 16,5-3 0-16,1 2 0 0,0 0 0 0,13 1 0 15,-5 2 0-15,7-1-4 0,2 2-2 16,-7 3-17-16,3 2-12 0,-13 8-13 16,-1 1-16-16,-5 7-43 0,-2 2-20 0,-11 1-60 15,-1 1-181 1</inkml:trace>
  <inkml:trace contextRef="#ctx0" brushRef="#br0" timeOffset="115968.74">26990 3873 265 0,'0'0'309'16,"0"0"-248"-16,0 0-7 16,0 0 37-16,0 0-27 0,0 0-30 0,0 0-13 0,0 0-2 15,17-40-8-15,-9 39-4 0,3 0-5 16,1 0-1-16,7 1-1 0,1 0 0 16,7 0 1-16,2 0 0 0,4 0-1 15,-4 1-1 1,0 3-35-16,-6 0-37 0,-1-2-69 0,-3-2-75 0</inkml:trace>
  <inkml:trace contextRef="#ctx0" brushRef="#br0" timeOffset="116533.9">28183 3567 359 0,'0'0'46'15,"0"0"12"-15,31-50 7 0,-25 41 8 16,-2 3-19-16,-1-1-1 0,-1 4 5 16,0 0-10-16,-2 3-14 0,0 0-9 15,0 0-5-15,0 2-7 0,0-1-5 16,0 3-5-16,0 4-3 0,0 5 0 16,2 2 1-16,0 2 1 0,-6 2 0 15,-7 4 0-15,-5-1 1 0,1 3-1 16,-9-1 0-16,1-1 0 0,-2-1 0 15,-2-2 0-15,-4-1-2 0,4-3 1 16,2-2-1-16,9-2 0 0,-3-2 0 0,7-1-3 16,8-2 2-16,-2-3-1 15,3-1 1-15,3-3 1 0,0 0-1 0,0 0 0 16,0 0 1-16,0 0-2 0,3 0 0 16,3 0 2-16,2 3-1 0,4 1 1 15,5 2 3-15,-1 1 0 0,7 0 1 16,0 4-1-16,-2 1-1 0,6 4 0 15,1 2 0-15,-1 2 0 0,2 1-1 16,-8 2-1-16,2-1 0 0,-3 1 0 0,-7-3 0 16,5-1-5-16,-7 1-17 0,-5-6-24 15,2 0-34-15,0-5-32 0,-6-3-41 16,-2-5-150-16</inkml:trace>
  <inkml:trace contextRef="#ctx0" brushRef="#br0" timeOffset="117039.14">28776 3627 493 0,'0'0'47'15,"0"0"-9"-15,0 0 12 0,0 0 8 16,0 0-5-16,0 0-6 0,0 0-7 16,0 0-15-16,-14-47-10 0,14 47-8 15,0 3-7-15,0 6 0 0,4 4-1 0,-2 4 1 16,-2 2 3-16,2 4 1 0,2 5-2 16,-4 1 3-16,0-1 0 15,4 0-3-15,1-4-1 0,-1-1 0 0,2 1 0 16,-2-4-1-16,6 0 0 0,-1-4 1 15,1-3 0-15,0-3-1 16,3-3 0-16,-3-4 0 0,0-2 0 0,7-2 3 16,-3-6 3-16,5-5 8 0,4-4 2 15,-5 2-3-15,5-4-3 16,-10-3-2-16,3 2 5 0,-4-6-2 0,-5-4 1 0,3-4 0 16,-4-3-5-16,-4 3-7 0,-2-2 0 15,-2 6 0-15,0 4 0 16,-4 4 0-16,0 6 0 0,0 4 0 0,-1 3 0 15,5 4 0-15,-2 2 0 16,0 1 0-16,2 1 0 0,0 0 0 0,-2 0 0 16,0 6-9-16,-1 4-29 0,-3 5-8 15,2 5-10-15,-6 6-26 0,3-1-41 0,1-1-70 16,0-6-248-16</inkml:trace>
  <inkml:trace contextRef="#ctx0" brushRef="#br0" timeOffset="117402.09">29345 3732 425 0,'0'0'70'0,"0"0"-14"0,0 0 13 16,0 0-6-16,0 0-7 0,0 0 1 0,0 0-11 15,0 0-10-15,-29-44-9 0,29 44-8 16,0 0-7-16,0 0-6 0,0 4-3 16,0 5-3-16,0 3 0 0,0 1 1 15,2 2 1-15,0 0-1 16,0-2 0-16,0 0 1 0,-2-4-2 0,4 0 1 16,5-4-1-16,-5 0 1 0,0-1-1 15,0-4 0-15,-4 3 1 0,0-3-1 16,4 0 2-16,-2-1 0 15,0-3 2-15,-2-1 0 0,2-4-1 0,-4-1-3 16,2-3-2-16,0-2-15 0,0 0-10 16,0-2-9-16,2-1-11 0,2 7 5 15,7 1-77-15,-3 5-81 16,-2-1-261-16</inkml:trace>
  <inkml:trace contextRef="#ctx0" brushRef="#br0" timeOffset="117986.74">30054 3388 370 0,'0'0'224'0,"4"-56"-166"0,-4 46 2 16,0 4 28-16,0 2-26 15,0 4-28-15,0 0-6 0,0 0-8 16,0 0-9-16,0 3-11 0,0 6-3 0,-2 8-4 15,0 8 4-15,2 7 3 0,-6 5 1 16,2 6 1-16,-1 2-2 0,1-3 0 16,2 1 1-16,2-1 0 0,0-5 0 0,2-2 0 31,2-7 0-31,-2-5 0 0,3-4-1 0,-1-6 1 0,-2-4-1 16,0-5 0-1,-2-3 0-15,0-1 0 0,0 0 0 0,0 0 2 16,2 0 1-16,-2-1-2 0,2-4 4 15,2-5-1-15,-2-2 0 0,-2-2-2 16,-2 0 2-16,-2-3 2 16,0-3 1-16,-6 0-1 0,-3-1-3 15,-5 2-3-15,-5 1 0 0,0 0 0 16,-2-1 0-16,-6 6 0 0,4 0-1 16,0 8 0-16,9 2-1 0,-5 3-1 15,7 3 1-15,-5 5-2 0,9 3 1 0,-5 4 0 16,7 2 2-16,-3 1-1 0,3-1 1 15,2 1 0-15,1-1 1 16,-1 0-1-16,6 0 1 0,2-2-1 0,0-1 0 16,2 2 0-16,6-3-1 0,3 1 2 15,-3-4-1-15,9 0 1 0,-1 0 0 16,9-4 0-16,8 0 1 0,0-3 0 16,0-3 0-16,4 0 7 0,-4-7-4 15,-6 1 0-15,-2-1-1 0,-10 0-3 16,-5 1 0-16,0-3-2 0,-6 1-22 0,-2 0-16 15,-2 2-25-15,-4 2-41 16,-8-1-50-16,2 1-217 0</inkml:trace>
  <inkml:trace contextRef="#ctx0" brushRef="#br0" timeOffset="118526.02">30899 3396 450 0,'0'0'81'0,"0"0"-18"0,0 0 3 0,0 0 19 16,0 0-26-16,0 0-18 0,0 0-4 0,0 0-10 15,4-47-8-15,-4 47-1 16,0 0-7-16,0 0-5 0,0 0-2 16,0 2-4-16,0 1 0 0,-2 5-5 0,0 5 1 15,-4 1 4-15,-4 4 1 16,-1 3 0-16,-5-1 0 0,-5 3 0 0,-2 1 0 16,-5 1 2-16,5-2-2 0,-2-3-1 15,6-5 2-15,5-5-1 0,2 1-1 16,1-1 1-16,1 0-1 0,0-2 0 15,1 1 0-15,1-3 0 16,4 0 0-16,0-1 0 0,2-2-1 16,0 1-2-16,2 0 1 0,0 1-2 15,2 0 3-15,-2 1-1 0,2 1-1 0,2-1 2 16,2 2 0-16,2 0 1 0,7 1-1 16,-1 1 0-16,5 1 1 0,-1 1 1 0,9 0-1 15,2 4 1-15,-2-3 0 16,6 4-1-16,-4 2 3 0,-2-2-3 0,-2 1 1 15,-2-2 0-15,-5 0-1 0,-3-1 0 16,-5-4 0-16,0-2-4 0,-6-2-30 16,-4-3-14-16,0 1-25 0,0-2-28 15,-6-3-36-15,-4 1-125 0</inkml:trace>
  <inkml:trace contextRef="#ctx0" brushRef="#br0" timeOffset="119204.17">31406 3529 297 0,'0'0'61'0,"0"0"-22"16,0 0-2-16,2-53 22 0,0 45-6 15,-2 4-14-15,2 1-9 0,-2 0-1 16,0 1-4-16,0 1 2 0,2 0 3 16,-2-1 3-16,0 2-5 0,0 0-3 15,0 0-7-15,0 0-1 0,0 0 2 0,0 0-2 16,0 0-3-16,0 0-2 0,0 0-5 15,0 0 1-15,0 0-6 0,0 0 1 16,0 0-1-16,0 2-2 16,0 4-1-16,0 2-1 0,-2 6 1 0,2 2 2 15,0 3-1-15,0 1 1 16,0 3-1-16,2 1 0 0,2 1 0 0,2 2 0 16,1 1 0-1,1-3 0-15,4 0 0 0,1-2 1 0,-3-6-1 16,2-3 0-16,3-3 0 0,1-2 0 15,-1-4 0-15,6-1 0 0,-3-2 0 16,3-2 2-16,-1-1-1 0,5-5 0 0,-2-2 2 16,-4-3 5-16,-1-2 4 0,-3-1 0 0,1-4 0 15,-3-4 4-15,-3 0-2 16,-2-9-2-16,-2 3-12 0,-1-6 0 16,-3-2 0-16,-2-1 0 0,0 2 0 0,-2 2 0 15,-5 4 0-15,3 7 0 0,-2 5 0 31,2 4 0-31,-2 3 0 0,0 8 0 16,1-1 0-16,1 2 0 0,2 1 0 0,-4 0 0 16,-2 0 0-16,-1 6 0 0,1 3 0 15,0 2 0-15,0 1 0 0,1 2-6 16,3-2-21-16,0 1-5 0,2-2-4 16,2 1-13-16,0 1-24 0,0 0-22 15,2-3-12-15,6 1-67 0,-1-3-131 16</inkml:trace>
  <inkml:trace contextRef="#ctx0" brushRef="#br0" timeOffset="119613.72">32040 3580 451 0,'0'0'86'0,"0"0"-27"0,0 0 2 0,0 0 19 16,0 0-18-16,0 0-25 0,0 0-11 16,0-26-6-16,0 26-8 0,0 2-4 15,0-1-6-15,0 3-1 0,0 3 1 16,0 0 2-16,0 3 2 15,0-2 1-15,2 1-2 0,-2 1-2 0,5-2 2 16,-1-1-1-16,0 0 0 0,0-1 0 16,-2-1 0-16,2-3-3 0,0-1 3 15,0 0 4-15,-1-1-2 0,1 0 3 0,-2 0 1 16,0-2 0-16,0-1-4 16,0-3 1-16,0 0-4 0,-2-3 0 15,0-3 0-15,0 0-3 0,-4-2 0 0,2 0-11 16,-2-1-15-16,0 4-10 0,-1 4 5 15,-1 2-15-15,0 2-56 16,0 3-47-16,-5 0-122 0</inkml:trace>
  <inkml:trace contextRef="#ctx0" brushRef="#br0" timeOffset="120109.57">32423 3491 538 0,'0'0'23'0,"0"0"1"16,0 0 27-16,0 0 10 0,0 0-23 15,0 0-24-15,0 0-4 0,0 0 1 16,-2 14 5-16,0 4 3 0,2 1-4 16,2 2 0-16,-2 1 1 0,0 1-4 15,2 2-1-15,2 2 0 0,0 0-5 16,4-2-1-16,-1-3-3 0,1-4 0 0,-4-3 1 15,0-2-1 1,0-5 0-16,0-2 0 0,0-1-1 0,-1-3 0 0,-1 0 0 16,-2-2 1-1,0 0 2-15,2 0 4 0,-2 0-1 0,0 0 9 0,2 0 6 16,-2-4-3-16,2-4 2 0,0-5-9 16,0-5-12-16,-4 0 0 15,2-5 0-15,0-4 0 0,-6-5 0 0,-1-5 0 16,-3-6 0-16,2-4 0 0,-2-5 0 15,-1-2 0-15,1 0 0 0,4 4 0 16,2 5 0-16,-1 5 0 0,5 8 0 16,0 6 0-16,0 5 0 0,7 1 0 0,-3 4 0 15,-2 4 0-15,6 0 0 0,0 2 0 16,1 3 0-16,-1 1 0 0,2 5 0 16,5 1 0-16,-3 1 0 0,7 7 0 15,-1 5 0-15,1 6 0 0,-7 4-36 16,-1 3-29-16,-11 3-19 0,2-2-42 15,-15 1-34-15,1-4-145 0</inkml:trace>
  <inkml:trace contextRef="#ctx0" brushRef="#br0" timeOffset="120323.4">32228 3516 522 0,'0'0'112'0,"0"0"-29"15,0 0 1-15,0 0-2 0,0 0-25 16,0 0-19-16,0 0-14 0,0 0-3 16,0 0-21-16,34-37 0 0,-20 36 0 0,3 1 0 15,5 0 0-15,5 0 0 16,6 2 0-16,9 3 0 0,-3 1 0 0,2 1 0 16,-4 3 0-16,-4-1 0 0,-10 0-18 15,-8 0-89-15,-9-4-133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06:32.880"/>
    </inkml:context>
    <inkml:brush xml:id="br0">
      <inkml:brushProperty name="width" value="0.05292" units="cm"/>
      <inkml:brushProperty name="height" value="0.05292" units="cm"/>
      <inkml:brushProperty name="color" value="#FF0000"/>
    </inkml:brush>
  </inkml:definitions>
  <inkml:trace contextRef="#ctx0" brushRef="#br0">3560 7693 352 0,'0'0'67'0,"0"0"-19"15,0 0 7-15,0 0 0 0,0 0-15 16,0 0-10-16,0 0 0 0,4-24 1 16,-4 23-4-16,0 1-1 15,0 0-2-15,0 0-2 0,0 0-6 0,0 0-6 16,0 5-6-16,0 3-1 15,4 8-1-15,-2 4 1 0,0 5 5 0,0 3-1 16,-2 4 2-16,0 2-4 0,0 0-2 16,-2 1 0-16,2 0 0 0,-2-1-2 15,0 0 2-15,-2-1-2 0,4-3 2 16,-2-2-3-16,2-6 2 0,0 1-2 16,0-3-1-16,-2-4 1 0,2-4 1 0,0-2-1 15,0-2-1-15,0-3 1 0,0 0-13 16,0-1-10-16,0-2-13 0,0 0-17 15,-2-1-11-15,-7-1-10 16,-1 0-69-16,2-1-175 0</inkml:trace>
  <inkml:trace contextRef="#ctx0" brushRef="#br0" timeOffset="958.61">3394 7510 142 0,'0'0'83'0,"0"0"-11"16,0 0-9-16,0 0 6 0,0 0-1 16,0 0-12-16,0 0-12 0,-12-22-5 15,12 20-8-15,-4-1-2 0,0 2-2 16,1-2-3-16,-1 0 1 0,2 1 23 16,-2 0-28-16,2 2-10 0,-6 2-6 15,-7 6 1-15,5 5-5 0,-13 6 1 16,3 6-1-16,-5 4 0 0,-2 2 1 15,0 5-1-15,8 4-1 0,-3 2 0 16,1 4 1-16,4 1-1 0,-3 1-1 16,9-3 1-16,1-1 1 0,0 1-1 0,6 0 1 15,2 3-1-15,2-2 1 0,0 1 0 16,2-1 0-16,4 0 1 0,6-2-1 16,1-4 1-16,5 0-1 0,1-3 1 15,6-4 1-15,6-1-2 0,-2-5 0 16,4-4 0-16,2-1 2 0,0-1-1 15,2-4-1-15,-2-5-1 0,7-4-4 16,1-4 5-16,-2-4 0 0,-1-4 1 0,3-7 2 16,7-5 0-16,-7-5 5 15,9-5-2-15,-7-3 2 0,7-1 1 16,-7-2-3-16,-5 3-2 0,-3-6 0 16,2-1 2-16,-4-5 0 0,0-4 2 0,-1-4 0 15,-5-4-4-15,-9-4 1 0,-1-3-3 16,-13-3 2-16,-4-1 1 0,-6-1 2 15,-17 5-3-15,-6 3 1 0,-10 6-3 16,-2 7-1-16,-7 4 3 0,-7 7-2 16,3 4-2-16,-4 7-3 0,3 5 3 15,5 5-3-15,-1 3-3 0,1 7-7 16,7 2-4-16,2 1-3 0,4 9-6 16,4 5-8-16,4 2-15 0,8 7-40 15,-8 3-15-15,5 4-83 0,3-3-185 16</inkml:trace>
  <inkml:trace contextRef="#ctx0" brushRef="#br0" timeOffset="1918.66">6576 7746 215 0,'0'0'10'0,"0"0"18"0,0 0-6 15,0 0 19-15,0 0 8 0,0 0 0 16,0 0 6-16,6-50 4 0,-8 46-10 15,2-1-1-15,-2 0-8 0,0 1 0 16,2 3 6-16,0-2-1 0,0 3-11 16,0 0-9-16,-3 0-6 0,3 0-5 15,0 0-8-15,-2 4-4 0,0 5-2 16,0 6-1-16,-2 8 1 0,-4 5 0 16,-2 5 0-16,-1 5 0 0,-1 5 1 15,-3 1-1-15,1-2 0 0,-3-1 1 0,7-6-1 16,0-4 1-1,1-6 0-15,1-6-1 0,4-3 0 0,2-4 1 0,0-5-1 16,0-1 0-16,2-4 0 0,0 0 0 16,0-1 0-16,0-1 0 0,0 0 0 15,0 0 2-15,0-7-1 0,0-4 0 16,4-8 3-16,0-4-2 0,2-6-2 16,0-3 0-16,3-3 0 0,-1-4 1 15,-2 1-1-15,2 2 1 0,-3 5-1 16,3 6 0-16,0 1 0 0,-2 5 1 15,0 3 0-15,-1 4 4 0,1 5-4 16,-2 2 1-16,0 3 0 0,-2 2 0 16,0 0-1-16,4 0-1 0,1 0 0 0,3 5 0 15,2 6 1-15,-1 1-1 0,5 8 0 32,-1 6 0-32,-3 7 0 0,1 4 1 0,-3 1 0 0,-4 2 0 0,-2-5-1 15,2-1 1-15,-4-6-1 0,-2-4 2 16,5-1-2-16,-1-4 0 0,0-4 1 15,-2-1-1-15,0-3 0 0,2-1 0 16,-4-3 0-16,0-3-10 0,0-4-7 16,0 0-12-16,-6 0-15 15,-9-4-17-15,-1-4-71 0,-1-2-30 0,-3 0-87 16</inkml:trace>
  <inkml:trace contextRef="#ctx0" brushRef="#br0" timeOffset="2091.48">6332 8099 488 0,'0'0'70'16,"0"0"-20"-16,0 0-33 0,0 0 21 0,0 0-8 16,49-43-5-16,-20 30 5 0,2-2 3 15,4-2-7 1,5 2-13-16,1-1-3 0,-6 3-8 0,0 0 1 0,-8 4-3 16,-6-2-1-1,-5 1-31-15,-7-2-42 16,-5-3-37-16,-4-2-86 0</inkml:trace>
  <inkml:trace contextRef="#ctx0" brushRef="#br0" timeOffset="2626.41">6325 7397 463 0,'0'0'19'0,"11"-58"32"0,-7 46 24 16,-2 2-14-16,0 1-14 0,-2 5 5 15,0 0 1-15,0 3-14 0,0 1-8 16,-4 0-12-16,-2 1-7 0,-11 5-4 0,3 5-6 16,-11 3-2-16,-4 4 0 0,4 5 2 15,-2 2-2-15,0 6 1 0,5 4-1 16,-1 3 0-16,0 7 0 0,-4 3 1 16,2 3-1-16,1 0 0 0,-3 1 0 15,6 0-2-15,5 0 0 0,1 2-4 16,3 2 5-16,-1 0 1 0,9 2 0 15,4-4 1-15,2-1-1 0,9 2 1 16,1-5-1-16,7 0 1 0,3-4 0 16,7-2 0-16,8-4 0 0,7-6 1 15,1-4-2-15,9-6-1 0,-2-6-1 16,6-5 0-16,0-10 1 0,-7-3 1 0,3-8 0 16,-7-9 0-16,5-5 3 0,-4-8 0 15,-1-5 1-15,1-7 3 0,-1-3 3 16,1-3 0-16,-5-5 0 0,1 0-3 15,-5-1 0-15,-4-3 3 0,-2 0-2 16,0 0 0-16,-4 1 1 0,-10 4-9 16,-1 2 0-16,-16 1 0 0,-2 1 0 15,-8 1 0-15,-10 2 0 0,-11-2 0 16,-9 1 0-16,-11 3 0 0,-9 0 0 16,-16 7 0-16,-5 4 0 0,-6 8 0 15,-6 9 0-15,4 7-3 0,7 8-27 16,3 2-10-16,11 11 4 0,10 8-12 15,11 5-37-15,2 5-44 0,3 4-73 0,5-2-211 16</inkml:trace>
  <inkml:trace contextRef="#ctx0" brushRef="#br0" timeOffset="11434.6">10065 7439 320 0,'0'0'35'0,"0"0"2"0,0 0 5 15,14-54 17-15,-14 47-5 0,2 0-10 16,-2 1-3-16,0 1-6 16,0 2-5-16,0 0 3 0,-4 0-4 0,-2-1-6 15,0 0 0-15,-7 2-7 16,-1 1-5-16,-9 1-5 0,-2 2-2 0,-1 6-3 16,-8 5-1-16,-5 3 1 0,-2 4 1 15,-3 4-1-15,1 2 3 0,4 2-1 16,4 0 1-16,2 2-4 0,4 3 0 15,0 1 1-15,0 4-1 0,2 1-1 16,0 5-3-16,6 0 2 0,5 0 1 16,3 0 0-16,3 0 0 0,8 0 0 15,2 0 0-15,8 0 1 0,5 3 0 0,3-1 1 16,5 0 0-16,4-1 0 16,4 0 0-16,0-3 0 0,8-1-1 15,4-6 2-15,7-2-2 0,5-8 0 0,7-5-1 16,4-6 0-16,-4-8 1 0,6-6 0 15,-1-5 0 1,-1-12 0-16,0-6 4 0,0-8 6 16,2-4 4-16,0-4 0 0,2-3 2 0,3-2-2 0,-7-4 3 15,-6-2 0-15,-5-4-10 16,-13-3-5-16,-14-2 5 0,-7-6 0 16,-9 0-3-16,-14-3 1 0,-12-2-2 15,-13-1 4-15,-13 1-3 0,-11 4-2 0,-13 8 0 16,-13 8-2-16,-10 12-9 0,-2 11 2 15,0 9-4-15,0 12-6 0,9 6 4 16,7 3 1-16,9 10 2 0,10 2 0 16,9 7-1-16,7 4-6 0,3 8-15 0,2 8-15 15,4 5-25-15,6 5-4 0,5-3-27 16,5-2-90-16</inkml:trace>
  <inkml:trace contextRef="#ctx0" brushRef="#br0" timeOffset="11827.59">10054 7806 533 0,'0'0'46'0,"-8"-56"-6"15,0 35 17-15,2 5 13 0,-7 2-13 31,-1-3-17-31,6 4-10 0,-11 1-10 16,5 4-1-16,-7 0 0 0,6 2-17 16,-5 3 0-16,3 3 0 0,-1 0-1 0,-1 9 0 15,2 6-1-15,-1 6-2 16,-1 6 1-16,-1 4-2 0,-1 3 3 0,4 1 0 16,5-1-1-16,0 0 1 15,3-1-1-15,9 1 0 0,0-1 0 16,0-1-1-16,9-1 2 0,3-1-2 15,0-1 2-15,5-4-1 0,-1-2 1 0,7-1 0 16,4-5 0-16,4-5-2 0,4-5 2 16,7-7-1-16,1-3 1 0,4-6 1 15,1-7-1-15,-3-2 0 0,1-4-5 16,-9 0-21-16,-6 0-31 0,-6 1-54 16,-11 0-57-16,-7 1-213 0</inkml:trace>
  <inkml:trace contextRef="#ctx0" brushRef="#br0" timeOffset="12551.88">13631 7250 459 0,'0'0'16'0,"0"0"13"16,29-58 3-16,-13 43 17 0,-8 3-15 15,7 1-5-15,-7 2 5 0,-6 1 1 16,-2 3-3-16,0 2-3 0,0 0-3 16,0 2 1-16,-4 0-3 0,-8-1-10 0,-5 2-4 15,-2 0-6-15,-3 3-3 0,-7 7 0 16,-2 4 0-16,-2 4-1 0,-2 5 0 15,1 5 1-15,1 6-2 0,0 0 1 16,0 7 0-16,0 3 0 0,-4 5 1 16,4 2 0-16,2-1-1 15,2-3 1-15,6-2-1 0,7 2-1 0,1 0-3 16,9-1 1-16,2 4 2 0,4 0 0 16,6 2 1-16,9 3 0 0,-3-3 0 15,13 0 1-15,-2 2 0 0,5-4-1 16,6 0 2-16,5-3-1 0,10-6-1 15,1-3-2-15,8-10 2 0,6-7-1 16,2-10 1-16,4-7 0 0,7-6 0 16,-1-14 1-16,1-9 1 0,8-8 2 0,-11-4 0 15,3-4 0-15,-3-5-1 0,-8-1 1 16,-6-7 0-16,-2-2-2 0,-2-2 11 16,-3-7-2-16,-3-2 0 15,-15-5-8-15,-4-3 2 0,-20 1 1 0,-11-1-2 16,-11-1 5-16,-18 5-3 0,-10-1-6 15,-21 5 0-15,-8 6-1 16,-13 7 1-16,-14 7-1 0,-8 11-1 0,-11 9-9 16,2 11-5-16,-3 13-6 0,9 7-5 15,15 13 6-15,19 9 0 0,20 9 1 0,7 8-28 16,12 9-49-16,0 5-50 16,4-4-118-16</inkml:trace>
  <inkml:trace contextRef="#ctx0" brushRef="#br0" timeOffset="12960.74">13649 7542 642 0,'0'0'18'0,"0"0"20"16,15-56 25-16,-13 51 2 0,-2 5-27 15,2 0-22-15,0 0-1 16,0 0-3-16,-2 7-5 0,4 5-5 0,-2 3-1 16,6 9-1-16,-1 1 2 0,-3 5 0 15,-2 5-1-15,-4 3 1 0,-9 2-2 16,1 1 0-16,4-6 0 0,-4-1-3 16,3-4-1-16,3-4 0 0,2-3 3 15,2-2-1-15,4-5 1 0,2-3 1 16,7 1 0-16,-3-2-1 0,7-6 0 0,-5-1 1 15,13-3 0-15,-4-2 0 0,3-3 0 16,5-7 6-16,4-2 3 16,-4 1-1-16,4-4-1 0,-2 3-2 0,-4-2-3 15,-6 2 0-15,0 0-2 0,-13 3-3 16,0 1-20-16,-6 3-29 0,-2-3-36 16,-8 0-39-1,2 1-75-15</inkml:trace>
  <inkml:trace contextRef="#ctx0" brushRef="#br0" timeOffset="13164.5">13651 7788 580 0,'0'0'40'0,"0"0"-16"0,0 0 19 16,0 0 9-16,0 0-23 0,0 0-13 15,0 0 6-15,0 0-1 0,0 0 1 16,42-3-1-16,-16-3-3 0,5-3-6 15,5-4-1-15,1-1-6 0,-2-2-4 16,-2-1 2-16,-6 1-3 0,-4 0-11 16,-13-1-26-1,0 0-31-15,-3-7-55 0,-7 1-112 0</inkml:trace>
  <inkml:trace contextRef="#ctx0" brushRef="#br0" timeOffset="13340.02">13554 7475 726 0,'0'0'38'0,"0"0"-27"0,0 0-5 0,0 0 24 16,56-14-1-16,-27 1-13 0,8-3 1 15,13-3-1-15,-1 1-10 0,-3 2-2 16,3 0-4-16,-11 5 0 0,3 0-1 16,-8 4-28-16,-2 6-32 0,-4 1-44 15,2 4-48-15,-13-2-175 0</inkml:trace>
  <inkml:trace contextRef="#ctx0" brushRef="#br0" timeOffset="13998.7">16597 7142 424 0,'0'0'6'0,"25"-56"-4"0,-15 41 21 15,-2 2 24-15,-8 2 4 0,0 2-6 16,0 0 10-16,0-1 0 15,-8 0-6-15,2 1-13 0,2 2-2 0,2 3-7 16,-5 3-3-16,1-1-8 0,0 1-8 16,2 1-3-1,0 2-3-15,-7 9-2 0,-7 4 0 0,3 8 0 0,-9 8 0 0,-3 3-1 16,0 5 1-16,2 4 0 16,-6 1 0-16,0 6 0 0,2 0 1 15,-2 2-1-15,6 0 0 0,7 0 1 0,-1 0-1 16,13-1 1-16,0 5-1 0,2 2 0 15,6 5-3-15,2 2 2 16,8-3 1-16,13 2-1 0,8 0 1 0,2-3 0 31,9-1 0-31,7-6 1 0,7-4-1 0,8-4 0 0,9-6 2 0,5-8-1 16,9-9 1-16,8-11 0 0,3-9-1 16,1-8 0-16,6-11-1 0,7-9 0 0,-7-6 2 15,1-7 4-15,-7-10 1 16,-2-7 0-1,-5-7 4-15,-10-9-5 0,-9-7-6 0,-15-10-1 0,-17-5 1 16,-14-5 1-16,-21-2 3 0,-14 1 0 16,-27 3-1-1,-23 3-3-15,-18 8 0 0,-17 4 0 16,-8 10 0-16,-9 14 3 0,-1 10-1 16,-7 16-2-16,8 6-6 0,-1 7 3 15,1 7 3-15,7 6-1 0,6 7-9 16,4 3 0-16,0 13-3 0,8 7 2 15,5 9-18-15,7 7-34 0,1 6-31 0,8 2-17 16,8 3-63-16,17-10-117 16</inkml:trace>
  <inkml:trace contextRef="#ctx0" brushRef="#br0" timeOffset="14313.84">16816 7589 650 0,'0'0'40'0,"0"0"10"16,10-54 31-16,-10 49-33 16,2 3-19-16,0 0-15 0,-2 0 8 0,3 2-4 15,-3 0-7-15,0 0-5 0,0 4-4 16,2 8-2-16,4 5 1 0,-4 9 1 15,0 4 0-15,-2 7-1 0,2 3-1 16,-4 2 0-16,-4 1 1 0,2-4-1 16,8-5-10-16,-4-6-4 0,4-2-13 15,0-7-2-15,0-3-15 0,-2-7-30 0,2-3-22 16,-4-6-44-16,0 0-58 16,-2-3-129-16</inkml:trace>
  <inkml:trace contextRef="#ctx0" brushRef="#br0" timeOffset="14644.25">16785 7757 517 0,'0'0'92'0,"0"0"-36"0,0 0 5 16,0 0-24-16,0 0-19 0,54-50 3 15,-31 47 8-15,10-1-1 0,2-1-7 16,-2-2-6-16,2 1-8 0,-4-1-6 16,0-2-1-16,0 0-1 0,-6-2 1 15,-5 0-11-15,-5 1-13 0,-5 2-2 16,-1 1-7-16,-5-3-15 0,-2 2-3 15,-2-2 10-15,0-4 11 0,0-5 2 16,0 0 7-16,0-1 21 0,0 2 2 16,0 2 13-16,-2 4 25 0,2 1 16 15,-2 4 17-15,0 3-8 0,2 0-12 0,-3 2-12 16,3 1 0-16,0 1-12 0,0 0-10 16,0 1-19-16,0 8 0 0,5 7 0 15,1 8 0-15,0 4 0 0,0 2 0 16,0 2 0-16,1 3 0 0,-3 1 0 15,-4 2 0-15,0 1 0 0,0-1 0 16,-6 2-13-16,-3 1-44 0,-1-1-28 16,-5-1-80-16,-3-8-130 0</inkml:trace>
  <inkml:trace contextRef="#ctx0" brushRef="#br0" timeOffset="24893.95">20851 7170 265 0,'0'0'85'0,"0"0"-85"0,56-22-12 0,-42 16 11 16,5 2 1-16,-9 2 0 0,-6 1 0 16,3-2 1-16,-7 0 2 0,0 0 11 15,0 0 30-15,-2 0 13 0,-7 0-11 16,5 0-20-16,-2 0-8 0,-2 1 5 16,-3-1 2-16,1 0-4 0,-2 2-3 15,-1 0-3-15,5 1 1 0,0 0-1 16,1 0-4-16,1 0-2 0,0 5-3 0,-2 0-5 15,-5 9 1-15,-3 3-1 16,-7 6-1-16,0 2 1 0,-1 3 0 0,-3 1-1 16,-4-1 1-16,2 3 0 0,2 2 0 15,2 1-1-15,0 1 0 0,0 3 1 16,7-1-1-16,1 2 2 0,5 3-1 16,2 3-1-16,1 3 0 0,7 2 0 15,2 0 0-15,9 3 1 0,7-1-1 16,5 0 3-16,6-3 1 0,4-1-1 15,8-3 1-15,4 0 0 0,3 0 0 16,5-3-2-16,5-6 1 0,4-4 0 0,4-7-2 16,0-7 5-16,5-9 4 0,5-7 9 15,7-8-1-15,1-10 2 16,11-8 1-16,9-9 0 0,5-3-4 0,9-4-7 16,-5-5-7-16,5-2 5 0,-8-3 0 15,-9-1 1-15,-14 2 0 0,-11-5-1 16,-18 3-2-16,-11-4-5 0,-16-3 1 15,-10-1 9-15,-15-6-4 0,-6-4 0 16,-15-5 1-16,-11-2-1 0,-10 1-7 16,-13 0-1-16,-13 1 1 0,-15 6 2 15,-14 2-1-15,-12 11-1 0,-11 12-2 16,-6 11-8-16,-4 11 7 0,0 7 2 16,10 9-1-16,6 6-2 0,13 9 0 0,8 10-1 15,9 8-15-15,7 8 0 0,9 6-6 16,6 4-7-16,11 2-4 15,10-1-11-15,10 2-20 0,10-4-12 0,11-6-38 16,0-5-33-16,6-8-146 0</inkml:trace>
  <inkml:trace contextRef="#ctx0" brushRef="#br0" timeOffset="25508">21533 7413 600 0,'0'0'3'0,"0"0"-2"0,0-56 12 16,-10 42 35-16,0 3-13 0,1 3-9 16,-3-1-2-16,-1 3-3 0,1 3-7 15,-4 1-6-15,1 2-5 0,-4 4-2 16,3 6-1-16,-7 4 0 0,2 3 0 15,1 4 0-15,-3 3 0 0,0 5 0 16,3 4-1-16,-3 0 0 0,4 4 1 0,3 0 0 16,-1-1 0-16,7 1-1 15,4-2-1-15,4-3 0 0,0-3 2 16,2-5 0-16,4-2-1 0,0-4-2 0,4-3 3 16,2 0 0-16,-3-5 0 0,1-1 0 15,2-4 0-15,3-4-1 16,-1-1 1-16,5 0 0 0,-3-6 4 15,5-3 4-15,-3-2 2 0,3-1 1 0,-3-4-2 16,5 2-5-16,-2-5 2 0,-1-1-2 16,-1 0-2-16,-1-1 1 15,-3 0-1-15,-1 4-1 0,-4 2 0 0,-1 3 0 0,1 1 0 16,0 2 1-16,0 0 5 16,-1 2-3-16,3 2-1 0,4 1 0 0,-3 2-3 15,5 2 1-15,-3 0 0 0,3 0 0 16,-1 5-1-16,3 1 1 0,-3 2 0 15,1 1-1-15,-3 1 2 0,-3 5-2 16,-2 1 1-16,-6 5 2 0,-2 1-2 16,-2 1 2-16,-6 3 0 0,0-3 2 15,-5 0-3-15,-1-4 1 0,4-3-1 16,1-3 0-16,3-3 0 0,4-2-2 16,0-2 0-16,0-3 0 0,2 1 0 15,0-2 0-15,2-1-1 0,2 0 0 16,0-1 2-16,2 0-1 0,-1-1 0 0,1-3-8 15,0 0-33-15,-2-3-58 0,-4 0-72 16,-4-5-289-16</inkml:trace>
  <inkml:trace contextRef="#ctx0" brushRef="#br0" timeOffset="30668.16">25188 6959 307 0,'0'0'49'15,"0"0"-11"-15,0 0 0 0,0 0 18 0,0 0 3 16,0 0-7 0,0 0-7-16,0 0-4 0,-21-50-8 0,13 50-8 0,-2 0-6 15,-9 11-4-15,-2 8-11 0,-10 9-1 16,-4 8-3-16,0 5 1 15,0 5 3-15,-2 6 0 0,2 3-3 0,1 7-1 16,1 0-1-16,0 5 1 16,2-2 0-16,7 3 1 0,-5 3 0 15,4-2 0-15,10 2-1 0,1 2-3 0,8-5 3 16,6-2 0-16,10-5 0 0,9-5 1 0,12-4 0 16,4-2-1-16,8-3 1 15,13-6 0-15,6-10 1 0,4-6 0 16,2-9 1-16,5-12-1 0,3-6-2 0,7-16 1 15,-7-10 13-15,9-11 5 0,-6-6-4 16,5-4 0-16,-9-4-3 0,-1-2-2 16,-6-7 1-16,-8-4-1 0,0-4 1 15,-18-2 1-15,-9-4-7 0,-8-4 1 16,-21-3 1-16,-6 1 5 0,-21 1-5 16,-14 4-5-16,-11 6-1 0,-22 3 0 15,-13 6 0-15,-8 6-1 16,-8 10-2-16,-6 9-11 0,-1 8 7 15,-3 8-2-15,3 7 2 0,15 9 0 16,4 5-1-16,15 7-3 0,8 10-10 0,4 5-15 16,6 6-21-16,3 8-24 0,1 6-24 15,2 2-44-15,11-2-58 0</inkml:trace>
  <inkml:trace contextRef="#ctx0" brushRef="#br0" timeOffset="31410.1">25016 7374 536 0,'0'0'16'0,"0"0"26"0,-2-52 2 16,2 47 22-16,0 2-15 0,0 2-12 0,0 1-6 15,0 0-7-15,2 0-8 16,2 8-14-16,7 8-3 0,1 7 0 16,-6 7-1-16,5 4 1 0,-3 5 1 15,0 2-1-15,-4 1 0 0,-4-3-1 0,0-6 0 16,0-5-4-16,2-4 0 0,1-6 1 16,-1-3-10-16,0-5-15 0,2-4-15 15,-2-3-18-15,0-3-11 0,-2-5-8 16,0-8 10-16,-4-4-2 0,-4-4 7 15,-1-6-20-15,-5-1-45 0,1-2 45 16,5-2 85-16,-4-2 113 0,5-5-19 16,3-1-4-16,2 2-3 0,0 3-18 15,-2 5-9-15,4 7 0 0,0 4-6 16,0 3-8-16,4 2-7 0,0 0-12 16,9-2-12-16,3 2-1 0,3 0-2 0,2 0 3 15,5 2-3-15,1 6-2 0,-2 0 1 16,2 6-2-16,2 0-2 0,-2 5-3 15,-2 7 1-15,-11 2-3 0,-2 7 0 16,-1 1-1-16,-11 4 1 0,-2 5-1 16,-15 0-1-16,3 2 0 0,-13-4-3 0,4-3-6 15,2-1-3-15,-3-4 1 16,1-3-1-16,8-2 1 0,-1-4 3 16,4-1-2-16,7-6 3 0,-5-1 3 15,4-2 3-15,4-2 1 0,-2 0 0 0,4 0 1 16,0-5-1-16,0 1 3 0,4-3 11 15,4-1-3-15,7-2-4 0,9 1-3 16,-1 2 3-16,10 2 1 16,2 3 1-16,5 2 0 0,-3 1-4 0,-2 8 2 15,-4 2-2-15,-2 5 0 0,-11 1-4 16,1 4 4-16,-13 3-4 0,-6-2 0 16,-6 2 1-16,-10-3-2 0,-3 1 2 0,-8-1 0 15,-4-6-1-15,-4 0-1 16,-2-2-2-16,-5-2-3 0,-3-2-2 15,6-2-4-15,-9-1-10 0,3-2-12 16,3-2-23-16,3-2-18 0,8 0 8 0,8-3-1 16,17 0-43-16,4-4-75 0</inkml:trace>
  <inkml:trace contextRef="#ctx0" brushRef="#br0" timeOffset="32071.85">28307 6959 399 0,'0'0'15'0,"0"0"12"0,-23-53 16 0,13 44 14 15,0 3-22-15,4 1-10 16,1 0 1-16,-1 1 2 0,-2 1-7 16,0 1-1-16,6 1-1 0,-5-2 1 15,1 3-2-15,-6 0 3 0,4 0-2 0,-5 6-7 16,-5 4-8-16,1 6-1 0,-6 4-3 15,-6 5 1-15,-4 6-1 0,-4 4 0 16,2 5 0-16,-4 4 1 0,1-1-1 16,1 4 1-16,10 1 0 15,0 3 1-15,-1 1-2 0,5 2 1 16,6 1-1-16,-3 1 1 0,7 2 0 16,1 3 3-16,3-3-4 0,7 4 0 0,4 0 0 15,9-2 0-15,5-1 0 0,11-5 0 16,4-4 0-16,4-4 0 0,9-9 0 15,7-7 1-15,1-10 0 0,12-8 0 0,7-9 4 16,5-6 3-16,3-9 3 0,7-8 0 16,-1-5-3-16,4-2 1 0,-2-2 5 15,-5-4-2-15,-1-4-1 0,-2-4-4 16,-7-5-7-16,-6-2 9 0,-4-1 0 16,-14-3-1-16,-9-2-1 0,-12-1-2 15,-9-7 3-15,-13-3 5 16,-10-7 1-16,-15-4-7 0,-11-1-7 0,-8-3-2 15,-17 1 2-15,-8 1 0 0,-11 4-1 16,-5 12 1-16,-7 12 0 16,-4 10 0-16,6 14-1 0,2 9-2 0,11 11 2 0,6 6-8 15,8 10-6-15,2 10-3 0,-2 6-6 16,0 9-9-16,7 5-20 0,-3 4-25 16,9 5-16-16,-1-1-38 15,9-6-73-15</inkml:trace>
  <inkml:trace contextRef="#ctx0" brushRef="#br0" timeOffset="32412.51">28074 7300 314 0,'0'0'273'16,"0"0"-207"-16,0 0-8 0,18-53 24 0,-12 50-23 16,-1 2-33-16,5 1-13 15,0 2 0-15,-2 6-2 0,7 4-4 0,-3 7-1 32,-5 3-2-32,1 6-1 0,-2 3 0 0,-6 4 0 15,2 3-2-15,-2 1 2 0,-2 1-1 0,-2-3-2 0,4-2-1 16,0-3-4-16,0-4-3 0,8-5-1 15,-2-4-5-15,-4-6-10 0,5-5-14 16,-7-4-14-16,6-4-25 0,-2-8-18 16,0-6-32-16,-4-6-32 15,0-2-168-15</inkml:trace>
  <inkml:trace contextRef="#ctx0" brushRef="#br0" timeOffset="32734.05">28229 7341 384 0,'0'0'63'0,"0"0"-4"32,0 0 2-32,0 0 14 0,0 0-21 0,0 0-5 0,0 0 1 0,0-52-5 15,2 46-9 1,-2 0-7-16,4 1-7 0,2-2-6 0,4 1-2 0,-3 0-2 16,9-2-2-16,5 2-5 0,6 0 1 15,4 3-2-15,4 3-1 0,2 0-1 0,2 10 0 16,3 3-1-1,-1 4 1-15,-4 4-1 16,-10 2-1-16,-8 5 0 0,-3 2 0 16,-10 4-3-16,-6 2 3 0,-14 0 1 15,-3 1-1-15,-10-3-1 0,-6 2-2 16,-2-4-2-16,-2-4 4 0,4-4-8 16,-4-4 0-16,-3-2-3 0,-1-6-1 15,0-4-5-15,2-3-1 0,-1-4-3 0,-7-1-14 16,5-2-27-16,1-8-27 15,2-1-23-15,6 1-92 0</inkml:trace>
  <inkml:trace contextRef="#ctx0" brushRef="#br0" timeOffset="33631.08">31385 6952 436 0,'0'0'54'0,"0"0"-15"15,0 0 17-15,0-52 1 16,0 43-15-16,-4 2-3 0,-2 0 0 0,-3 1-7 15,1 1-10-15,-4 1-7 0,1 0-6 16,3 4-2-16,-4 0-1 0,1 6-5 16,-3 8-1-16,-5 3 0 0,-5 6-3 15,-3 4 3-15,-6 6 0 0,-7 2 0 16,-1 3-1-16,-2 3 1 0,-5 3 0 16,1 0 1-16,1 3-1 0,-1 0 1 15,3 2 0-15,7 2 1 0,4 1-1 16,8 1 1-16,4 5-1 0,9 1-1 0,10 1 0 15,2 0-3-15,2 4 3 16,12-2 0-16,7 3 0 0,8 0 2 16,4-2-2-16,4-4 0 0,7-4 2 15,5-6-1-15,3-7 1 0,6-8 4 0,4-9 3 16,4-6 4-16,6-9-3 0,7-8-1 16,8-3 2-16,6-8-4 0,6-7-5 15,6-6-2-15,-3-5 0 0,-5-8 2 16,-2-6 0-16,-6-7 4 0,-9-9 1 15,-1-3 3-15,-7-7-2 0,-8-1 1 16,-10-3-3-16,-12-8 0 16,-16-3-2-16,-13-5-3 0,-17-8 3 0,-21-2 0 15,-25-2-2-15,-22 1-2 0,-21 5-3 16,-21 2 1-16,-16 11 1 0,-13 11-10 16,-5 13 6-16,7 17 2 0,19 11 1 15,21 14 2-15,14 12-2 0,6 6-7 0,5 13-14 16,-5 10-13-16,7 8 0 0,1 8-7 15,5 7-20-15,14 6-9 0,17 0-29 16,21-1-74-16,9-9-172 0</inkml:trace>
  <inkml:trace contextRef="#ctx0" brushRef="#br0" timeOffset="33960.17">31441 7266 609 0,'0'0'58'0,"0"0"-10"0,0 0 19 0,0 0 2 0,0 0-29 15,0 0-13-15,0 0-6 16,0 0-9-16,25-42-6 0,-21 49-6 0,2 7 0 15,2 4 0-15,-1 3 0 16,-1 3 1-16,-6 4 0 0,0 4 0 0,0 1 0 16,2-1 2-16,-2 5-3 0,0-2 2 15,0 0-2-15,0 2-2 0,0-6-2 16,0-6-1-16,0-4-1 0,0-6-8 16,0-3-9-16,0-8-15 0,0-1-28 15,0-3-36-15,-2 0-18 0,2-5-70 16</inkml:trace>
  <inkml:trace contextRef="#ctx0" brushRef="#br0" timeOffset="34211.99">31536 7325 412 0,'0'0'5'0,"0"0"12"15,0 0 29-15,-52-33 20 0,42 31-20 16,4 2-5-16,2-1 4 0,4 1-10 15,0-1-6-15,0 0 3 0,0 1-2 0,2-2-3 16,8 0-2-16,9-2 2 16,8-1 0-16,10-2-3 0,6 0-13 0,9 1-4 15,-1 2-4-15,1 0-1 16,-2 3-2-16,-5 0 0 0,-10 0 0 16,-8 1-22-16,-12 4-22 0,-9 2-35 15,-8-1-57-15,-15 0-73 16,-7-2-151-16</inkml:trace>
  <inkml:trace contextRef="#ctx0" brushRef="#br0" timeOffset="34381.51">31457 7511 665 0,'0'0'85'0,"0"0"-46"16,0 0 12-16,0 0 0 0,50 7-25 0,-27-12-7 15,6 2-4-15,0-1-6 0,4 0-5 16,4 2-4-16,2-1 0 0,7 2-10 15,5 0-41-15,-1-5-70 0,-7-1-106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DFS algorithm, when a vertex is visited for the first time, it is marked as gray. A vertex is marked as black when we backtrack from the vertex. DFS also maintains a global counter that is incremented every time a vertex is marked as gray or black. A vertex contains two fields: discovery time and finish time. When a node is marked as gray, the discovery time is set to the current counter value. When a node is marked as black, the finish time is set to the current counter value. Initially, the counter value is one. In this example, we start from vertex A. Initially, vertex A is marked as gray, and the discovery time is set to the counter value, i.e., 1. The counter value is updated to 2. The DFS algorithm now picks one neighbor and explores it completely before moving on to the next neighbor.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13</a:t>
            </a:fld>
            <a:endParaRPr lang="en-IN"/>
          </a:p>
        </p:txBody>
      </p:sp>
    </p:spTree>
    <p:extLst>
      <p:ext uri="{BB962C8B-B14F-4D97-AF65-F5344CB8AC3E}">
        <p14:creationId xmlns:p14="http://schemas.microsoft.com/office/powerpoint/2010/main" val="340185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backtrack from B as well because we have explored all undiscovered neighbors. After backtracking, we reach vertex A.</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22</a:t>
            </a:fld>
            <a:endParaRPr lang="en-IN"/>
          </a:p>
        </p:txBody>
      </p:sp>
    </p:spTree>
    <p:extLst>
      <p:ext uri="{BB962C8B-B14F-4D97-AF65-F5344CB8AC3E}">
        <p14:creationId xmlns:p14="http://schemas.microsoft.com/office/powerpoint/2010/main" val="15419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Neighbour</a:t>
            </a:r>
            <a:r>
              <a:rPr lang="en-US" dirty="0"/>
              <a:t> C of A has not been explored yet. The DFS algorithm marks C as gray.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23</a:t>
            </a:fld>
            <a:endParaRPr lang="en-IN"/>
          </a:p>
        </p:txBody>
      </p:sp>
    </p:spTree>
    <p:extLst>
      <p:ext uri="{BB962C8B-B14F-4D97-AF65-F5344CB8AC3E}">
        <p14:creationId xmlns:p14="http://schemas.microsoft.com/office/powerpoint/2010/main" val="362205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Neighbour</a:t>
            </a:r>
            <a:r>
              <a:rPr lang="en-US" dirty="0"/>
              <a:t> G of C hasn’t been explored yet. The DFS algorithm marks G as gray.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24</a:t>
            </a:fld>
            <a:endParaRPr lang="en-IN"/>
          </a:p>
        </p:txBody>
      </p:sp>
    </p:spTree>
    <p:extLst>
      <p:ext uri="{BB962C8B-B14F-4D97-AF65-F5344CB8AC3E}">
        <p14:creationId xmlns:p14="http://schemas.microsoft.com/office/powerpoint/2010/main" val="138462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Backtracking from G to C because there is no other vertex to explore.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25</a:t>
            </a:fld>
            <a:endParaRPr lang="en-IN"/>
          </a:p>
        </p:txBody>
      </p:sp>
    </p:spTree>
    <p:extLst>
      <p:ext uri="{BB962C8B-B14F-4D97-AF65-F5344CB8AC3E}">
        <p14:creationId xmlns:p14="http://schemas.microsoft.com/office/powerpoint/2010/main" val="871216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Backtracking from C to A.</a:t>
            </a:r>
          </a:p>
        </p:txBody>
      </p:sp>
      <p:sp>
        <p:nvSpPr>
          <p:cNvPr id="4" name="Slide Number Placeholder 3"/>
          <p:cNvSpPr>
            <a:spLocks noGrp="1"/>
          </p:cNvSpPr>
          <p:nvPr>
            <p:ph type="sldNum" sz="quarter" idx="5"/>
          </p:nvPr>
        </p:nvSpPr>
        <p:spPr/>
        <p:txBody>
          <a:bodyPr/>
          <a:lstStyle/>
          <a:p>
            <a:fld id="{96D023D1-262B-4DDF-8F56-9181C2DC0BB3}" type="slidenum">
              <a:rPr lang="en-IN" smtClean="0"/>
              <a:t>26</a:t>
            </a:fld>
            <a:endParaRPr lang="en-IN"/>
          </a:p>
        </p:txBody>
      </p:sp>
    </p:spTree>
    <p:extLst>
      <p:ext uri="{BB962C8B-B14F-4D97-AF65-F5344CB8AC3E}">
        <p14:creationId xmlns:p14="http://schemas.microsoft.com/office/powerpoint/2010/main" val="2437535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is nothing to backtrack at A. The algorithm stops at this point after marking A as black and updating its finish time.</a:t>
            </a:r>
          </a:p>
        </p:txBody>
      </p:sp>
      <p:sp>
        <p:nvSpPr>
          <p:cNvPr id="4" name="Slide Number Placeholder 3"/>
          <p:cNvSpPr>
            <a:spLocks noGrp="1"/>
          </p:cNvSpPr>
          <p:nvPr>
            <p:ph type="sldNum" sz="quarter" idx="5"/>
          </p:nvPr>
        </p:nvSpPr>
        <p:spPr/>
        <p:txBody>
          <a:bodyPr/>
          <a:lstStyle/>
          <a:p>
            <a:fld id="{96D023D1-262B-4DDF-8F56-9181C2DC0BB3}" type="slidenum">
              <a:rPr lang="en-IN" smtClean="0"/>
              <a:t>27</a:t>
            </a:fld>
            <a:endParaRPr lang="en-IN"/>
          </a:p>
        </p:txBody>
      </p:sp>
    </p:spTree>
    <p:extLst>
      <p:ext uri="{BB962C8B-B14F-4D97-AF65-F5344CB8AC3E}">
        <p14:creationId xmlns:p14="http://schemas.microsoft.com/office/powerpoint/2010/main" val="243367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justification is given on the next slide.</a:t>
            </a:r>
          </a:p>
        </p:txBody>
      </p:sp>
      <p:sp>
        <p:nvSpPr>
          <p:cNvPr id="4" name="Slide Number Placeholder 3"/>
          <p:cNvSpPr>
            <a:spLocks noGrp="1"/>
          </p:cNvSpPr>
          <p:nvPr>
            <p:ph type="sldNum" sz="quarter" idx="5"/>
          </p:nvPr>
        </p:nvSpPr>
        <p:spPr/>
        <p:txBody>
          <a:bodyPr/>
          <a:lstStyle/>
          <a:p>
            <a:fld id="{96D023D1-262B-4DDF-8F56-9181C2DC0BB3}" type="slidenum">
              <a:rPr lang="en-IN" smtClean="0"/>
              <a:t>29</a:t>
            </a:fld>
            <a:endParaRPr lang="en-IN"/>
          </a:p>
        </p:txBody>
      </p:sp>
    </p:spTree>
    <p:extLst>
      <p:ext uri="{BB962C8B-B14F-4D97-AF65-F5344CB8AC3E}">
        <p14:creationId xmlns:p14="http://schemas.microsoft.com/office/powerpoint/2010/main" val="282345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32</a:t>
            </a:fld>
            <a:endParaRPr lang="en-IN"/>
          </a:p>
        </p:txBody>
      </p:sp>
    </p:spTree>
    <p:extLst>
      <p:ext uri="{BB962C8B-B14F-4D97-AF65-F5344CB8AC3E}">
        <p14:creationId xmlns:p14="http://schemas.microsoft.com/office/powerpoint/2010/main" val="218756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can't be a non-tree edge between nodes that don't have an ancestor/descendent relationship. Suppose there is an edge between D and F (D and F don't have an ancestor/descendent relationship). When we arrive at D, only the ancestors of D can be gray. Therefore, E is either black or white. If E is white, the DFS algorithm will explore vertex E right now; thus, edge (D, E) will become a tree edge. Let's say E is black. In this case, when the DFS algorithm reaches E, D must have been white because D has not been blackened yet, and only an ancestor can be gray. Therefore, the DFS algorithm must have traversed edge (E, D) then, making it a tree edge. Therefore, non-tree edges are not possible for edges whose endpoints don't have an ancestor-descendent relationship.</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35</a:t>
            </a:fld>
            <a:endParaRPr lang="en-IN"/>
          </a:p>
        </p:txBody>
      </p:sp>
    </p:spTree>
    <p:extLst>
      <p:ext uri="{BB962C8B-B14F-4D97-AF65-F5344CB8AC3E}">
        <p14:creationId xmlns:p14="http://schemas.microsoft.com/office/powerpoint/2010/main" val="353046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condition for a back edge.</a:t>
            </a:r>
          </a:p>
        </p:txBody>
      </p:sp>
      <p:sp>
        <p:nvSpPr>
          <p:cNvPr id="4" name="Slide Number Placeholder 3"/>
          <p:cNvSpPr>
            <a:spLocks noGrp="1"/>
          </p:cNvSpPr>
          <p:nvPr>
            <p:ph type="sldNum" sz="quarter" idx="5"/>
          </p:nvPr>
        </p:nvSpPr>
        <p:spPr/>
        <p:txBody>
          <a:bodyPr/>
          <a:lstStyle/>
          <a:p>
            <a:fld id="{96D023D1-262B-4DDF-8F56-9181C2DC0BB3}" type="slidenum">
              <a:rPr lang="en-IN" smtClean="0"/>
              <a:t>64</a:t>
            </a:fld>
            <a:endParaRPr lang="en-IN"/>
          </a:p>
        </p:txBody>
      </p:sp>
    </p:spTree>
    <p:extLst>
      <p:ext uri="{BB962C8B-B14F-4D97-AF65-F5344CB8AC3E}">
        <p14:creationId xmlns:p14="http://schemas.microsoft.com/office/powerpoint/2010/main" val="164337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picked neighbor B. The discovery time of B is set to the current counter value, i.e., 2. Afterward, the counter is set to 3. When a vertex is discovered for the first time, the corresponding edge is called a tree edge or a discovery edge. Tree edges are shown in red. The DFS will now explore one of the neighbors of B that hasn’t been discovered yet.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14</a:t>
            </a:fld>
            <a:endParaRPr lang="en-IN"/>
          </a:p>
        </p:txBody>
      </p:sp>
    </p:spTree>
    <p:extLst>
      <p:ext uri="{BB962C8B-B14F-4D97-AF65-F5344CB8AC3E}">
        <p14:creationId xmlns:p14="http://schemas.microsoft.com/office/powerpoint/2010/main" val="3788672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is the condition for a forward edge.</a:t>
            </a:r>
          </a:p>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66</a:t>
            </a:fld>
            <a:endParaRPr lang="en-IN"/>
          </a:p>
        </p:txBody>
      </p:sp>
    </p:spTree>
    <p:extLst>
      <p:ext uri="{BB962C8B-B14F-4D97-AF65-F5344CB8AC3E}">
        <p14:creationId xmlns:p14="http://schemas.microsoft.com/office/powerpoint/2010/main" val="4261104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67</a:t>
            </a:fld>
            <a:endParaRPr lang="en-IN"/>
          </a:p>
        </p:txBody>
      </p:sp>
    </p:spTree>
    <p:extLst>
      <p:ext uri="{BB962C8B-B14F-4D97-AF65-F5344CB8AC3E}">
        <p14:creationId xmlns:p14="http://schemas.microsoft.com/office/powerpoint/2010/main" val="1341916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is the condition for a cross edge.</a:t>
            </a:r>
          </a:p>
        </p:txBody>
      </p:sp>
      <p:sp>
        <p:nvSpPr>
          <p:cNvPr id="4" name="Slide Number Placeholder 3"/>
          <p:cNvSpPr>
            <a:spLocks noGrp="1"/>
          </p:cNvSpPr>
          <p:nvPr>
            <p:ph type="sldNum" sz="quarter" idx="5"/>
          </p:nvPr>
        </p:nvSpPr>
        <p:spPr/>
        <p:txBody>
          <a:bodyPr/>
          <a:lstStyle/>
          <a:p>
            <a:fld id="{96D023D1-262B-4DDF-8F56-9181C2DC0BB3}" type="slidenum">
              <a:rPr lang="en-IN" smtClean="0"/>
              <a:t>68</a:t>
            </a:fld>
            <a:endParaRPr lang="en-IN"/>
          </a:p>
        </p:txBody>
      </p:sp>
    </p:spTree>
    <p:extLst>
      <p:ext uri="{BB962C8B-B14F-4D97-AF65-F5344CB8AC3E}">
        <p14:creationId xmlns:p14="http://schemas.microsoft.com/office/powerpoint/2010/main" val="29430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explanation is given on the following slides.</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72</a:t>
            </a:fld>
            <a:endParaRPr lang="en-IN"/>
          </a:p>
        </p:txBody>
      </p:sp>
    </p:spTree>
    <p:extLst>
      <p:ext uri="{BB962C8B-B14F-4D97-AF65-F5344CB8AC3E}">
        <p14:creationId xmlns:p14="http://schemas.microsoft.com/office/powerpoint/2010/main" val="1815120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 edge in a directed graph indicated the presence of a cycle. A back edge is between a descendent and an ancestor in the DFS tree. The ancestor is marked black only when all its descendants have been marked black. When we encounter a back edge (u, v), where u is the descendent of v, it means u hasn’t been blackened yet, and so it v. Thus, to check if an edge is a back edge, we just need to check the color of the destination vertex. If the color of the destination vertex is gray, it means it’s a back edge.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77</a:t>
            </a:fld>
            <a:endParaRPr lang="en-IN"/>
          </a:p>
        </p:txBody>
      </p:sp>
    </p:spTree>
    <p:extLst>
      <p:ext uri="{BB962C8B-B14F-4D97-AF65-F5344CB8AC3E}">
        <p14:creationId xmlns:p14="http://schemas.microsoft.com/office/powerpoint/2010/main" val="1949486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edge represents dependency. In this example, </a:t>
            </a:r>
            <a:r>
              <a:rPr lang="en-US" dirty="0" err="1"/>
              <a:t>Build_Heap</a:t>
            </a:r>
            <a:r>
              <a:rPr lang="en-US" dirty="0"/>
              <a:t> implementation depends on </a:t>
            </a:r>
            <a:r>
              <a:rPr lang="en-US" dirty="0" err="1"/>
              <a:t>Heapify</a:t>
            </a:r>
            <a:r>
              <a:rPr lang="en-US" dirty="0"/>
              <a:t>. Similarly, Heapsort implementation depends on </a:t>
            </a:r>
            <a:r>
              <a:rPr lang="en-US" dirty="0" err="1"/>
              <a:t>Extract_Max</a:t>
            </a:r>
            <a:r>
              <a:rPr lang="en-US" dirty="0"/>
              <a:t>, and so on. If we can order vertices so that if a vertex v comes before another vertex u in the ordering means v must doesn't depend on u, then it's a topologically sorted order.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81</a:t>
            </a:fld>
            <a:endParaRPr lang="en-IN"/>
          </a:p>
        </p:txBody>
      </p:sp>
    </p:spTree>
    <p:extLst>
      <p:ext uri="{BB962C8B-B14F-4D97-AF65-F5344CB8AC3E}">
        <p14:creationId xmlns:p14="http://schemas.microsoft.com/office/powerpoint/2010/main" val="241267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picked 3. The discovery time is set to 3. Now DFS will explore neighbors of F.</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15</a:t>
            </a:fld>
            <a:endParaRPr lang="en-IN"/>
          </a:p>
        </p:txBody>
      </p:sp>
    </p:spTree>
    <p:extLst>
      <p:ext uri="{BB962C8B-B14F-4D97-AF65-F5344CB8AC3E}">
        <p14:creationId xmlns:p14="http://schemas.microsoft.com/office/powerpoint/2010/main" val="213782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has now picked E. The discovery time is set to 4. Now, the algorithm will explore the neighbors of 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16</a:t>
            </a:fld>
            <a:endParaRPr lang="en-IN"/>
          </a:p>
        </p:txBody>
      </p:sp>
    </p:spTree>
    <p:extLst>
      <p:ext uri="{BB962C8B-B14F-4D97-AF65-F5344CB8AC3E}">
        <p14:creationId xmlns:p14="http://schemas.microsoft.com/office/powerpoint/2010/main" val="16006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of E (A and F) have already been visited. Edge (E, A) is not a tree edge because A has already been discovered. We have shown non-tree edges in black. The edges that are yet to be explored are blue. Now, we have reached a dead end, as there are no more vertices to explore. In that case, we can backtrack from E to a node from which we have reached E, i.e., F. We can maintain a stack or use the predecessor field in the vertex (similar to the one we maintained in BFS) for backtracking. However, a simpler approach would be to use recursion because it implicitly maintains a stack that can be used for backtracking. After backtracking from E, the DFS algorithm will track other undiscovered vertices of F. We mark a node as black just before the backtracking.</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197911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marking a vertex as black, we also need to update the finish time of the vertex, which is set to the current counter value. The counter is incremented before backtracking to the predecessor.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7390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other vertices to explore at F, so we updated the finish time and marked the vertex black. The DFS algorithm will now backtrack to B.</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19</a:t>
            </a:fld>
            <a:endParaRPr lang="en-IN"/>
          </a:p>
        </p:txBody>
      </p:sp>
    </p:spTree>
    <p:extLst>
      <p:ext uri="{BB962C8B-B14F-4D97-AF65-F5344CB8AC3E}">
        <p14:creationId xmlns:p14="http://schemas.microsoft.com/office/powerpoint/2010/main" val="59964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backtracking, we reach vertex B. The vertex D is an unexplored neighbor of B. D is marked as gray.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20</a:t>
            </a:fld>
            <a:endParaRPr lang="en-IN"/>
          </a:p>
        </p:txBody>
      </p:sp>
    </p:spTree>
    <p:extLst>
      <p:ext uri="{BB962C8B-B14F-4D97-AF65-F5344CB8AC3E}">
        <p14:creationId xmlns:p14="http://schemas.microsoft.com/office/powerpoint/2010/main" val="35411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other vertex to explore at D. We mark D as black and backtrack to B.</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21</a:t>
            </a:fld>
            <a:endParaRPr lang="en-IN"/>
          </a:p>
        </p:txBody>
      </p:sp>
    </p:spTree>
    <p:extLst>
      <p:ext uri="{BB962C8B-B14F-4D97-AF65-F5344CB8AC3E}">
        <p14:creationId xmlns:p14="http://schemas.microsoft.com/office/powerpoint/2010/main" val="118173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17-05-2023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17-05-2023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1" Type="http://schemas.openxmlformats.org/officeDocument/2006/relationships/slideLayout" Target="../slideLayouts/slideLayout2.xml"/><Relationship Id="rId10" Type="http://schemas.openxmlformats.org/officeDocument/2006/relationships/image" Target="../media/image1.png"/><Relationship Id="rId9" Type="http://schemas.openxmlformats.org/officeDocument/2006/relationships/customXml" Target="../ink/ink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1" Type="http://schemas.openxmlformats.org/officeDocument/2006/relationships/slideLayout" Target="../slideLayouts/slideLayout2.xml"/><Relationship Id="rId10" Type="http://schemas.openxmlformats.org/officeDocument/2006/relationships/image" Target="../media/image2.png"/><Relationship Id="rId9" Type="http://schemas.openxmlformats.org/officeDocument/2006/relationships/customXml" Target="../ink/ink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1DE-0D2B-DED9-7319-5C7A6FF01065}"/>
              </a:ext>
            </a:extLst>
          </p:cNvPr>
          <p:cNvSpPr>
            <a:spLocks noGrp="1"/>
          </p:cNvSpPr>
          <p:nvPr>
            <p:ph type="title"/>
          </p:nvPr>
        </p:nvSpPr>
        <p:spPr/>
        <p:txBody>
          <a:bodyPr/>
          <a:lstStyle/>
          <a:p>
            <a:r>
              <a:rPr lang="en-IN" dirty="0"/>
              <a:t>Depth-first search (DFS)</a:t>
            </a:r>
          </a:p>
        </p:txBody>
      </p:sp>
      <p:sp>
        <p:nvSpPr>
          <p:cNvPr id="3" name="Content Placeholder 2">
            <a:extLst>
              <a:ext uri="{FF2B5EF4-FFF2-40B4-BE49-F238E27FC236}">
                <a16:creationId xmlns:a16="http://schemas.microsoft.com/office/drawing/2014/main" id="{07761FE9-F114-AB57-E512-EB0FA6BFE1D8}"/>
              </a:ext>
            </a:extLst>
          </p:cNvPr>
          <p:cNvSpPr>
            <a:spLocks noGrp="1"/>
          </p:cNvSpPr>
          <p:nvPr>
            <p:ph idx="1"/>
          </p:nvPr>
        </p:nvSpPr>
        <p:spPr/>
        <p:txBody>
          <a:bodyPr>
            <a:normAutofit/>
          </a:bodyPr>
          <a:lstStyle/>
          <a:p>
            <a:r>
              <a:rPr lang="en-IN" dirty="0"/>
              <a:t>DFS also timestamps each vertex to record the order in which the vertices are visited</a:t>
            </a:r>
          </a:p>
          <a:p>
            <a:endParaRPr lang="en-IN" dirty="0"/>
          </a:p>
          <a:p>
            <a:r>
              <a:rPr lang="en-IN" dirty="0"/>
              <a:t>Each vertex v contains two timestamps</a:t>
            </a:r>
          </a:p>
          <a:p>
            <a:pPr lvl="1"/>
            <a:r>
              <a:rPr lang="en-IN" dirty="0"/>
              <a:t>The first timestamp, discovery time (</a:t>
            </a:r>
            <a:r>
              <a:rPr lang="en-IN" dirty="0" err="1">
                <a:solidFill>
                  <a:schemeClr val="accent1"/>
                </a:solidFill>
              </a:rPr>
              <a:t>v.d</a:t>
            </a:r>
            <a:r>
              <a:rPr lang="en-IN" dirty="0"/>
              <a:t>),  corresponds to the time when the vertex </a:t>
            </a:r>
            <a:r>
              <a:rPr lang="en-IN" dirty="0">
                <a:solidFill>
                  <a:schemeClr val="accent1"/>
                </a:solidFill>
              </a:rPr>
              <a:t>v</a:t>
            </a:r>
            <a:r>
              <a:rPr lang="en-IN" dirty="0"/>
              <a:t> is first discovered (or </a:t>
            </a:r>
            <a:r>
              <a:rPr lang="en-IN" dirty="0" err="1"/>
              <a:t>grayed</a:t>
            </a:r>
            <a:r>
              <a:rPr lang="en-IN" dirty="0"/>
              <a:t>)</a:t>
            </a:r>
          </a:p>
          <a:p>
            <a:pPr lvl="1"/>
            <a:r>
              <a:rPr lang="en-IN" dirty="0"/>
              <a:t>The second timestamp, finish time (</a:t>
            </a:r>
            <a:r>
              <a:rPr lang="en-IN" dirty="0" err="1">
                <a:solidFill>
                  <a:schemeClr val="accent1"/>
                </a:solidFill>
              </a:rPr>
              <a:t>v.f</a:t>
            </a:r>
            <a:r>
              <a:rPr lang="en-IN" dirty="0"/>
              <a:t>), corresponds to the time when the algorithm leaves the vertex </a:t>
            </a:r>
            <a:r>
              <a:rPr lang="en-IN" dirty="0">
                <a:solidFill>
                  <a:schemeClr val="accent1"/>
                </a:solidFill>
              </a:rPr>
              <a:t>v</a:t>
            </a:r>
            <a:r>
              <a:rPr lang="en-IN" dirty="0"/>
              <a:t> (or blackens </a:t>
            </a:r>
            <a:r>
              <a:rPr lang="en-IN" dirty="0">
                <a:solidFill>
                  <a:schemeClr val="accent1"/>
                </a:solidFill>
              </a:rPr>
              <a:t>v</a:t>
            </a:r>
            <a:r>
              <a:rPr lang="en-IN" dirty="0"/>
              <a:t>)</a:t>
            </a:r>
          </a:p>
        </p:txBody>
      </p:sp>
    </p:spTree>
    <p:extLst>
      <p:ext uri="{BB962C8B-B14F-4D97-AF65-F5344CB8AC3E}">
        <p14:creationId xmlns:p14="http://schemas.microsoft.com/office/powerpoint/2010/main" val="405599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8784-D59F-B1C1-3558-C801BEBCBC55}"/>
              </a:ext>
            </a:extLst>
          </p:cNvPr>
          <p:cNvSpPr>
            <a:spLocks noGrp="1"/>
          </p:cNvSpPr>
          <p:nvPr>
            <p:ph type="title"/>
          </p:nvPr>
        </p:nvSpPr>
        <p:spPr/>
        <p:txBody>
          <a:bodyPr/>
          <a:lstStyle/>
          <a:p>
            <a:r>
              <a:rPr lang="en-IN" dirty="0"/>
              <a:t>Depth-first search (DFS)</a:t>
            </a:r>
          </a:p>
        </p:txBody>
      </p:sp>
      <p:sp>
        <p:nvSpPr>
          <p:cNvPr id="3" name="Content Placeholder 2">
            <a:extLst>
              <a:ext uri="{FF2B5EF4-FFF2-40B4-BE49-F238E27FC236}">
                <a16:creationId xmlns:a16="http://schemas.microsoft.com/office/drawing/2014/main" id="{9BC2621C-C2BB-C505-4A00-4A777B96B126}"/>
              </a:ext>
            </a:extLst>
          </p:cNvPr>
          <p:cNvSpPr>
            <a:spLocks noGrp="1"/>
          </p:cNvSpPr>
          <p:nvPr>
            <p:ph idx="1"/>
          </p:nvPr>
        </p:nvSpPr>
        <p:spPr/>
        <p:txBody>
          <a:bodyPr/>
          <a:lstStyle/>
          <a:p>
            <a:r>
              <a:rPr lang="en-IN" dirty="0"/>
              <a:t>Discovery edge</a:t>
            </a:r>
          </a:p>
          <a:p>
            <a:pPr lvl="1"/>
            <a:r>
              <a:rPr lang="en-IN" dirty="0"/>
              <a:t>Whenever a vertex is marked </a:t>
            </a:r>
            <a:r>
              <a:rPr lang="en-IN" dirty="0" err="1"/>
              <a:t>gray</a:t>
            </a:r>
            <a:r>
              <a:rPr lang="en-IN" dirty="0"/>
              <a:t>, the corresponding edge is called a </a:t>
            </a:r>
            <a:r>
              <a:rPr lang="en-IN" dirty="0">
                <a:solidFill>
                  <a:schemeClr val="accent1"/>
                </a:solidFill>
              </a:rPr>
              <a:t>discovery edge</a:t>
            </a:r>
            <a:r>
              <a:rPr lang="en-IN" dirty="0"/>
              <a:t> or </a:t>
            </a:r>
            <a:r>
              <a:rPr lang="en-IN" dirty="0">
                <a:solidFill>
                  <a:schemeClr val="accent1"/>
                </a:solidFill>
              </a:rPr>
              <a:t>tree edge</a:t>
            </a:r>
          </a:p>
          <a:p>
            <a:pPr lvl="1"/>
            <a:endParaRPr lang="en-IN" dirty="0"/>
          </a:p>
          <a:p>
            <a:r>
              <a:rPr lang="en-IN" dirty="0"/>
              <a:t>DFS at a given vertex </a:t>
            </a:r>
            <a:r>
              <a:rPr lang="en-IN" dirty="0">
                <a:solidFill>
                  <a:schemeClr val="accent1"/>
                </a:solidFill>
              </a:rPr>
              <a:t>v</a:t>
            </a:r>
            <a:r>
              <a:rPr lang="en-IN" dirty="0"/>
              <a:t> finds all vertices that are reachable via </a:t>
            </a:r>
            <a:r>
              <a:rPr lang="en-IN" dirty="0">
                <a:solidFill>
                  <a:schemeClr val="accent1"/>
                </a:solidFill>
              </a:rPr>
              <a:t>v</a:t>
            </a:r>
          </a:p>
          <a:p>
            <a:pPr lvl="1"/>
            <a:r>
              <a:rPr lang="en-IN" dirty="0"/>
              <a:t>The </a:t>
            </a:r>
            <a:r>
              <a:rPr lang="en-IN" dirty="0">
                <a:solidFill>
                  <a:schemeClr val="accent1"/>
                </a:solidFill>
              </a:rPr>
              <a:t>discovery edges </a:t>
            </a:r>
            <a:r>
              <a:rPr lang="en-IN" dirty="0"/>
              <a:t>in the connected component of </a:t>
            </a:r>
            <a:r>
              <a:rPr lang="en-IN" dirty="0">
                <a:solidFill>
                  <a:schemeClr val="accent1"/>
                </a:solidFill>
              </a:rPr>
              <a:t>v</a:t>
            </a:r>
            <a:r>
              <a:rPr lang="en-IN" dirty="0"/>
              <a:t> form a </a:t>
            </a:r>
            <a:r>
              <a:rPr lang="en-IN" dirty="0">
                <a:solidFill>
                  <a:schemeClr val="accent1"/>
                </a:solidFill>
              </a:rPr>
              <a:t>spanning tree</a:t>
            </a:r>
          </a:p>
        </p:txBody>
      </p:sp>
    </p:spTree>
    <p:extLst>
      <p:ext uri="{BB962C8B-B14F-4D97-AF65-F5344CB8AC3E}">
        <p14:creationId xmlns:p14="http://schemas.microsoft.com/office/powerpoint/2010/main" val="57864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A3C2BCF-1C48-57F8-EC3F-0F5DFC6B1125}"/>
                  </a:ext>
                </a:extLst>
              </p14:cNvPr>
              <p14:cNvContentPartPr/>
              <p14:nvPr/>
            </p14:nvContentPartPr>
            <p14:xfrm>
              <a:off x="1758600" y="295200"/>
              <a:ext cx="7437240" cy="4840560"/>
            </p14:xfrm>
          </p:contentPart>
        </mc:Choice>
        <mc:Fallback xmlns="">
          <p:pic>
            <p:nvPicPr>
              <p:cNvPr id="3" name="Ink 2">
                <a:extLst>
                  <a:ext uri="{FF2B5EF4-FFF2-40B4-BE49-F238E27FC236}">
                    <a16:creationId xmlns:a16="http://schemas.microsoft.com/office/drawing/2014/main" id="{DA3C2BCF-1C48-57F8-EC3F-0F5DFC6B1125}"/>
                  </a:ext>
                </a:extLst>
              </p:cNvPr>
              <p:cNvPicPr/>
              <p:nvPr/>
            </p:nvPicPr>
            <p:blipFill>
              <a:blip r:embed="rId3"/>
              <a:stretch>
                <a:fillRect/>
              </a:stretch>
            </p:blipFill>
            <p:spPr>
              <a:xfrm>
                <a:off x="1749240" y="285840"/>
                <a:ext cx="7455960" cy="4859280"/>
              </a:xfrm>
              <a:prstGeom prst="rect">
                <a:avLst/>
              </a:prstGeom>
            </p:spPr>
          </p:pic>
        </mc:Fallback>
      </mc:AlternateContent>
    </p:spTree>
    <p:extLst>
      <p:ext uri="{BB962C8B-B14F-4D97-AF65-F5344CB8AC3E}">
        <p14:creationId xmlns:p14="http://schemas.microsoft.com/office/powerpoint/2010/main" val="149246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49389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340193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88655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89101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53149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05251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33740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DFS</a:t>
            </a:r>
          </a:p>
          <a:p>
            <a:r>
              <a:rPr lang="en-IN" dirty="0"/>
              <a:t>Topological sort</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16001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63435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41380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28736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565385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24265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262461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4463844" y="237940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7344708" y="461133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4591665" y="359861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4827638" y="1504335"/>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4827638" y="3067667"/>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3919756" y="4564618"/>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4847304" y="1504335"/>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4345857" y="2163099"/>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4955460" y="3283978"/>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7644589" y="4311448"/>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175264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DFS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481784"/>
                <a:ext cx="4463836" cy="5632311"/>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DFS(G)</a:t>
                </a: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endParaRPr lang="en-IN" dirty="0">
                  <a:latin typeface="Consolas" panose="020B0609020204030204" pitchFamily="49" charset="0"/>
                  <a:ea typeface="Cambria Math" panose="02040503050406030204" pitchFamily="18" charset="0"/>
                </a:endParaRPr>
              </a:p>
              <a:p>
                <a:pPr marL="342900" indent="-342900">
                  <a:buFont typeface="+mj-lt"/>
                  <a:buAutoNum type="arabicPeriod"/>
                </a:pPr>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r>
                  <a:rPr lang="en-IN" dirty="0">
                    <a:latin typeface="Consolas" panose="020B0609020204030204" pitchFamily="49" charset="0"/>
                  </a:rPr>
                  <a:t>time = 0</a:t>
                </a:r>
              </a:p>
              <a:p>
                <a:pPr marL="342900" indent="-342900">
                  <a:buFont typeface="+mj-lt"/>
                  <a:buAutoNum type="arabicPeriod"/>
                </a:pPr>
                <a:r>
                  <a:rPr lang="en-IN" dirty="0">
                    <a:latin typeface="Consolas" panose="020B0609020204030204" pitchFamily="49" charset="0"/>
                  </a:rPr>
                  <a:t>for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u.color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DFS-VISIT(G, u)</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DFS-VISIT(G, u)</a:t>
                </a:r>
              </a:p>
              <a:p>
                <a:pPr marL="342900" indent="-342900">
                  <a:buFont typeface="+mj-lt"/>
                  <a:buAutoNum type="arabicPeriod"/>
                </a:pPr>
                <a:r>
                  <a:rPr lang="en-IN" dirty="0">
                    <a:latin typeface="Consolas" panose="020B0609020204030204" pitchFamily="49" charset="0"/>
                  </a:rPr>
                  <a:t>time = time + 1</a:t>
                </a:r>
              </a:p>
              <a:p>
                <a:pPr marL="342900" indent="-342900">
                  <a:buFont typeface="+mj-lt"/>
                  <a:buAutoNum type="arabicPeriod"/>
                </a:pPr>
                <a:r>
                  <a:rPr lang="en-IN" dirty="0" err="1">
                    <a:latin typeface="Consolas" panose="020B0609020204030204" pitchFamily="49" charset="0"/>
                  </a:rPr>
                  <a:t>u.d</a:t>
                </a:r>
                <a:r>
                  <a:rPr lang="en-IN" dirty="0">
                    <a:latin typeface="Consolas" panose="020B0609020204030204" pitchFamily="49" charset="0"/>
                  </a:rPr>
                  <a:t> = time</a:t>
                </a:r>
              </a:p>
              <a:p>
                <a:pPr marL="342900" indent="-342900">
                  <a:buFont typeface="+mj-lt"/>
                  <a:buAutoNum type="arabicPeriod"/>
                </a:pPr>
                <a:r>
                  <a:rPr lang="en-IN" dirty="0" err="1">
                    <a:latin typeface="Consolas" panose="020B0609020204030204" pitchFamily="49" charset="0"/>
                  </a:rPr>
                  <a:t>u.color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DFS-VISIT(G, v)</a:t>
                </a:r>
              </a:p>
              <a:p>
                <a:pPr marL="342900" indent="-342900">
                  <a:buFont typeface="+mj-lt"/>
                  <a:buAutoNum type="arabicPeriod"/>
                </a:pPr>
                <a:r>
                  <a:rPr lang="en-IN" dirty="0">
                    <a:latin typeface="Consolas" panose="020B0609020204030204" pitchFamily="49" charset="0"/>
                  </a:rPr>
                  <a:t>time = time + 1</a:t>
                </a:r>
              </a:p>
              <a:p>
                <a:pPr marL="342900" indent="-342900">
                  <a:buFont typeface="+mj-lt"/>
                  <a:buAutoNum type="arabicPeriod"/>
                </a:pPr>
                <a:r>
                  <a:rPr lang="en-IN" dirty="0" err="1">
                    <a:latin typeface="Consolas" panose="020B0609020204030204" pitchFamily="49" charset="0"/>
                  </a:rPr>
                  <a:t>u.f</a:t>
                </a:r>
                <a:r>
                  <a:rPr lang="en-IN" dirty="0">
                    <a:latin typeface="Consolas" panose="020B0609020204030204" pitchFamily="49" charset="0"/>
                  </a:rPr>
                  <a:t> = time</a:t>
                </a:r>
              </a:p>
              <a:p>
                <a:pPr marL="342900" indent="-342900">
                  <a:buFont typeface="+mj-lt"/>
                  <a:buAutoNum type="arabicPeriod"/>
                </a:pPr>
                <a:r>
                  <a:rPr lang="en-IN" dirty="0" err="1">
                    <a:latin typeface="Consolas" panose="020B0609020204030204" pitchFamily="49" charset="0"/>
                  </a:rPr>
                  <a:t>u.color</a:t>
                </a:r>
                <a:r>
                  <a:rPr lang="en-IN" dirty="0">
                    <a:latin typeface="Consolas" panose="020B0609020204030204" pitchFamily="49" charset="0"/>
                  </a:rPr>
                  <a:t> = BLACK</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481784"/>
                <a:ext cx="4463836" cy="5632311"/>
              </a:xfrm>
              <a:prstGeom prst="rect">
                <a:avLst/>
              </a:prstGeom>
              <a:blipFill>
                <a:blip r:embed="rId2"/>
                <a:stretch>
                  <a:fillRect l="-1093" t="-541" b="-7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3970318"/>
              </a:xfrm>
              <a:prstGeom prst="rect">
                <a:avLst/>
              </a:prstGeom>
              <a:noFill/>
            </p:spPr>
            <p:txBody>
              <a:bodyPr wrap="square" rtlCol="0">
                <a:spAutoFit/>
              </a:bodyPr>
              <a:lstStyle/>
              <a:p>
                <a:r>
                  <a:rPr lang="en-IN" dirty="0">
                    <a:latin typeface="Consolas" panose="020B0609020204030204" pitchFamily="49" charset="0"/>
                  </a:rPr>
                  <a:t>DFS(G)</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four fields: </a:t>
                </a:r>
                <a:r>
                  <a:rPr lang="en-IN" dirty="0" err="1">
                    <a:latin typeface="Consolas" panose="020B0609020204030204" pitchFamily="49" charset="0"/>
                  </a:rPr>
                  <a:t>color</a:t>
                </a:r>
                <a:r>
                  <a:rPr lang="en-IN" dirty="0">
                    <a:latin typeface="Consolas" panose="020B0609020204030204" pitchFamily="49" charset="0"/>
                  </a:rPr>
                  <a:t>, d, f,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r>
                  <a:rPr lang="en-IN" dirty="0">
                    <a:latin typeface="Consolas" panose="020B0609020204030204" pitchFamily="49" charset="0"/>
                  </a:rPr>
                  <a:t>// d is discovery time</a:t>
                </a:r>
              </a:p>
              <a:p>
                <a:r>
                  <a:rPr lang="en-IN" b="0" dirty="0">
                    <a:latin typeface="Consolas" panose="020B0609020204030204" pitchFamily="49" charset="0"/>
                  </a:rPr>
                  <a:t>// f is finish time</a:t>
                </a:r>
                <a:endParaRPr lang="en-IN" dirty="0">
                  <a:latin typeface="Consolas" panose="020B0609020204030204" pitchFamily="49" charset="0"/>
                </a:endParaRPr>
              </a:p>
              <a:p>
                <a:r>
                  <a:rPr lang="en-IN" b="0"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is predecessor in the DFS forest</a:t>
                </a:r>
              </a:p>
              <a:p>
                <a:endParaRPr lang="en-IN" b="0" dirty="0">
                  <a:latin typeface="Consolas" panose="020B0609020204030204" pitchFamily="49" charset="0"/>
                </a:endParaRPr>
              </a:p>
              <a:p>
                <a:r>
                  <a:rPr lang="en-IN" dirty="0">
                    <a:latin typeface="Consolas" panose="020B0609020204030204" pitchFamily="49" charset="0"/>
                  </a:rPr>
                  <a:t>// Output: compute the discovery time, finish time, and predecessor in the DFS forest for each vertex</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3970318"/>
              </a:xfrm>
              <a:prstGeom prst="rect">
                <a:avLst/>
              </a:prstGeom>
              <a:blipFill>
                <a:blip r:embed="rId3"/>
                <a:stretch>
                  <a:fillRect l="-1091" t="-767" r="-3547" b="-1380"/>
                </a:stretch>
              </a:blipFill>
            </p:spPr>
            <p:txBody>
              <a:bodyPr/>
              <a:lstStyle/>
              <a:p>
                <a:r>
                  <a:rPr lang="en-IN">
                    <a:noFill/>
                  </a:rPr>
                  <a:t> </a:t>
                </a:r>
              </a:p>
            </p:txBody>
          </p:sp>
        </mc:Fallback>
      </mc:AlternateContent>
    </p:spTree>
    <p:extLst>
      <p:ext uri="{BB962C8B-B14F-4D97-AF65-F5344CB8AC3E}">
        <p14:creationId xmlns:p14="http://schemas.microsoft.com/office/powerpoint/2010/main" val="1042208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6B51-07C0-FD61-A423-FEDCD3B3E597}"/>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823D1F22-8FF4-4FA6-EA6F-D499F02B9DB3}"/>
              </a:ext>
            </a:extLst>
          </p:cNvPr>
          <p:cNvSpPr>
            <a:spLocks noGrp="1"/>
          </p:cNvSpPr>
          <p:nvPr>
            <p:ph idx="1"/>
          </p:nvPr>
        </p:nvSpPr>
        <p:spPr/>
        <p:txBody>
          <a:bodyPr/>
          <a:lstStyle/>
          <a:p>
            <a:pPr marL="0" indent="0">
              <a:buNone/>
            </a:pPr>
            <a:r>
              <a:rPr lang="en-IN" dirty="0"/>
              <a:t>O(|V| + |E|)</a:t>
            </a:r>
          </a:p>
        </p:txBody>
      </p:sp>
    </p:spTree>
    <p:extLst>
      <p:ext uri="{BB962C8B-B14F-4D97-AF65-F5344CB8AC3E}">
        <p14:creationId xmlns:p14="http://schemas.microsoft.com/office/powerpoint/2010/main" val="19743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238-BC8C-B186-61AC-3397D0E2A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7D3CC-29E7-FCCE-8B1E-33381CD4950E}"/>
              </a:ext>
            </a:extLst>
          </p:cNvPr>
          <p:cNvSpPr>
            <a:spLocks noGrp="1"/>
          </p:cNvSpPr>
          <p:nvPr>
            <p:ph idx="1"/>
          </p:nvPr>
        </p:nvSpPr>
        <p:spPr/>
        <p:txBody>
          <a:bodyPr/>
          <a:lstStyle/>
          <a:p>
            <a:r>
              <a:rPr lang="en-IN" dirty="0"/>
              <a:t>Read chapter-20 of the CLRS book</a:t>
            </a:r>
          </a:p>
          <a:p>
            <a:r>
              <a:rPr lang="en-IN" dirty="0"/>
              <a:t>Read chapter-6 from Goodrich and </a:t>
            </a:r>
            <a:r>
              <a:rPr lang="en-IN" dirty="0" err="1"/>
              <a:t>Tamassia</a:t>
            </a:r>
            <a:r>
              <a:rPr lang="en-IN" dirty="0"/>
              <a:t> book</a:t>
            </a:r>
          </a:p>
          <a:p>
            <a:r>
              <a:rPr lang="en-IN" dirty="0"/>
              <a:t>https://en.wikipedia.org/wiki/Depth-first_search</a:t>
            </a:r>
          </a:p>
          <a:p>
            <a:endParaRPr lang="en-IN" dirty="0"/>
          </a:p>
        </p:txBody>
      </p:sp>
    </p:spTree>
    <p:extLst>
      <p:ext uri="{BB962C8B-B14F-4D97-AF65-F5344CB8AC3E}">
        <p14:creationId xmlns:p14="http://schemas.microsoft.com/office/powerpoint/2010/main" val="117225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6B51-07C0-FD61-A423-FEDCD3B3E597}"/>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823D1F22-8FF4-4FA6-EA6F-D499F02B9DB3}"/>
              </a:ext>
            </a:extLst>
          </p:cNvPr>
          <p:cNvSpPr>
            <a:spLocks noGrp="1"/>
          </p:cNvSpPr>
          <p:nvPr>
            <p:ph idx="1"/>
          </p:nvPr>
        </p:nvSpPr>
        <p:spPr/>
        <p:txBody>
          <a:bodyPr/>
          <a:lstStyle/>
          <a:p>
            <a:r>
              <a:rPr lang="en-US" dirty="0"/>
              <a:t>DFS-visit is called at line-8,16 for every white vertex</a:t>
            </a:r>
          </a:p>
          <a:p>
            <a:r>
              <a:rPr lang="en-US" dirty="0"/>
              <a:t>The vertex is marked gray at the start of DFS-visit at line-12</a:t>
            </a:r>
          </a:p>
          <a:p>
            <a:r>
              <a:rPr lang="en-US" dirty="0"/>
              <a:t>A vertex never gets whitened after it changes its color</a:t>
            </a:r>
          </a:p>
          <a:p>
            <a:r>
              <a:rPr lang="en-US" dirty="0"/>
              <a:t>Therefore DFS-visit is called |V| times, one for each vertex</a:t>
            </a:r>
          </a:p>
          <a:p>
            <a:r>
              <a:rPr lang="en-US" dirty="0"/>
              <a:t>At line-13, the adjacency list of a vertex is traversed</a:t>
            </a:r>
          </a:p>
          <a:p>
            <a:pPr lvl="1"/>
            <a:r>
              <a:rPr lang="en-US" dirty="0"/>
              <a:t>Therefore, line-13 executes the sum of the degree of all vertices time, which is O(|E|)</a:t>
            </a:r>
          </a:p>
          <a:p>
            <a:pPr lvl="1"/>
            <a:r>
              <a:rPr lang="en-US" dirty="0"/>
              <a:t>The for loop body at lines 14-16 does a constant number of operations</a:t>
            </a:r>
          </a:p>
          <a:p>
            <a:r>
              <a:rPr lang="en-US" dirty="0"/>
              <a:t>Therefore, the time complexity is O(|V|+|E|)</a:t>
            </a:r>
            <a:endParaRPr lang="en-IN" dirty="0"/>
          </a:p>
        </p:txBody>
      </p:sp>
    </p:spTree>
    <p:extLst>
      <p:ext uri="{BB962C8B-B14F-4D97-AF65-F5344CB8AC3E}">
        <p14:creationId xmlns:p14="http://schemas.microsoft.com/office/powerpoint/2010/main" val="205299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DFS-tree</a:t>
            </a:r>
          </a:p>
        </p:txBody>
      </p:sp>
      <p:sp>
        <p:nvSpPr>
          <p:cNvPr id="4" name="Oval 3">
            <a:extLst>
              <a:ext uri="{FF2B5EF4-FFF2-40B4-BE49-F238E27FC236}">
                <a16:creationId xmlns:a16="http://schemas.microsoft.com/office/drawing/2014/main" id="{C53F3ABF-5BD9-FACC-4B53-07FF26AB767A}"/>
              </a:ext>
            </a:extLst>
          </p:cNvPr>
          <p:cNvSpPr/>
          <p:nvPr/>
        </p:nvSpPr>
        <p:spPr>
          <a:xfrm>
            <a:off x="2939844" y="18681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840654" y="343638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2920178" y="343146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5801042" y="566338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83566" y="500954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1755056" y="502920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3047999" y="465066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3283972" y="2556389"/>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1461688" y="2556389"/>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447360" y="4124638"/>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1204448" y="4124638"/>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3283972" y="4119721"/>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2376090" y="5616672"/>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3303638" y="2556389"/>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2635042" y="1779641"/>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958639" y="3082417"/>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2802191" y="3215153"/>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42557" y="4675243"/>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2000860" y="4694910"/>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3411794" y="4336032"/>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6100923" y="5363502"/>
            <a:ext cx="717755" cy="369332"/>
          </a:xfrm>
          <a:prstGeom prst="rect">
            <a:avLst/>
          </a:prstGeom>
          <a:noFill/>
        </p:spPr>
        <p:txBody>
          <a:bodyPr wrap="square" rtlCol="0">
            <a:spAutoFit/>
          </a:bodyPr>
          <a:lstStyle/>
          <a:p>
            <a:r>
              <a:rPr lang="en-IN" b="1" dirty="0">
                <a:solidFill>
                  <a:schemeClr val="accent1"/>
                </a:solidFill>
              </a:rPr>
              <a:t>E</a:t>
            </a:r>
          </a:p>
        </p:txBody>
      </p:sp>
    </p:spTree>
    <p:extLst>
      <p:ext uri="{BB962C8B-B14F-4D97-AF65-F5344CB8AC3E}">
        <p14:creationId xmlns:p14="http://schemas.microsoft.com/office/powerpoint/2010/main" val="1280466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DFS-tree</a:t>
            </a:r>
          </a:p>
        </p:txBody>
      </p:sp>
      <p:sp>
        <p:nvSpPr>
          <p:cNvPr id="4" name="Oval 3">
            <a:extLst>
              <a:ext uri="{FF2B5EF4-FFF2-40B4-BE49-F238E27FC236}">
                <a16:creationId xmlns:a16="http://schemas.microsoft.com/office/drawing/2014/main" id="{C53F3ABF-5BD9-FACC-4B53-07FF26AB767A}"/>
              </a:ext>
            </a:extLst>
          </p:cNvPr>
          <p:cNvSpPr/>
          <p:nvPr/>
        </p:nvSpPr>
        <p:spPr>
          <a:xfrm>
            <a:off x="2939844" y="18681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840654" y="343638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2920178" y="343146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5801042" y="566338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83566" y="500954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1755056" y="502920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3047999" y="4650665"/>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flipH="1">
            <a:off x="3283972" y="2556389"/>
            <a:ext cx="19666"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1461688" y="2556389"/>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447360" y="4124638"/>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1204448" y="4124638"/>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3283972" y="4119721"/>
            <a:ext cx="127821" cy="5309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51B4CD-CC34-B920-9EA6-EE2A28ED62F6}"/>
              </a:ext>
            </a:extLst>
          </p:cNvPr>
          <p:cNvCxnSpPr>
            <a:stCxn id="10" idx="5"/>
            <a:endCxn id="8" idx="2"/>
          </p:cNvCxnSpPr>
          <p:nvPr/>
        </p:nvCxnSpPr>
        <p:spPr>
          <a:xfrm>
            <a:off x="2376090" y="5616672"/>
            <a:ext cx="3424952" cy="390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16CAA-A7BF-AD35-E416-1B695D1ADCBA}"/>
              </a:ext>
            </a:extLst>
          </p:cNvPr>
          <p:cNvCxnSpPr>
            <a:stCxn id="4" idx="4"/>
            <a:endCxn id="8" idx="0"/>
          </p:cNvCxnSpPr>
          <p:nvPr/>
        </p:nvCxnSpPr>
        <p:spPr>
          <a:xfrm>
            <a:off x="3303638" y="2556389"/>
            <a:ext cx="2861198" cy="310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2635042" y="1779641"/>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958639" y="3082417"/>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2802191" y="3215153"/>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42557" y="4675243"/>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2000860" y="4694910"/>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3411794" y="4336032"/>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6100923" y="5363502"/>
            <a:ext cx="717755" cy="369332"/>
          </a:xfrm>
          <a:prstGeom prst="rect">
            <a:avLst/>
          </a:prstGeom>
          <a:noFill/>
        </p:spPr>
        <p:txBody>
          <a:bodyPr wrap="square" rtlCol="0">
            <a:spAutoFit/>
          </a:bodyPr>
          <a:lstStyle/>
          <a:p>
            <a:r>
              <a:rPr lang="en-IN" b="1" dirty="0">
                <a:solidFill>
                  <a:schemeClr val="accent1"/>
                </a:solidFill>
              </a:rPr>
              <a:t>E</a:t>
            </a:r>
          </a:p>
        </p:txBody>
      </p:sp>
      <p:sp>
        <p:nvSpPr>
          <p:cNvPr id="3" name="Oval 2">
            <a:extLst>
              <a:ext uri="{FF2B5EF4-FFF2-40B4-BE49-F238E27FC236}">
                <a16:creationId xmlns:a16="http://schemas.microsoft.com/office/drawing/2014/main" id="{84121F46-2EE1-C407-EE87-0C7A995459F0}"/>
              </a:ext>
            </a:extLst>
          </p:cNvPr>
          <p:cNvSpPr/>
          <p:nvPr/>
        </p:nvSpPr>
        <p:spPr>
          <a:xfrm>
            <a:off x="9404576" y="6243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5" name="Oval 4">
            <a:extLst>
              <a:ext uri="{FF2B5EF4-FFF2-40B4-BE49-F238E27FC236}">
                <a16:creationId xmlns:a16="http://schemas.microsoft.com/office/drawing/2014/main" id="{B81007C9-3EBC-E22A-93BA-EA0016E6AF81}"/>
              </a:ext>
            </a:extLst>
          </p:cNvPr>
          <p:cNvSpPr/>
          <p:nvPr/>
        </p:nvSpPr>
        <p:spPr>
          <a:xfrm>
            <a:off x="7305386" y="219259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12" name="Oval 11">
            <a:extLst>
              <a:ext uri="{FF2B5EF4-FFF2-40B4-BE49-F238E27FC236}">
                <a16:creationId xmlns:a16="http://schemas.microsoft.com/office/drawing/2014/main" id="{FC51D96E-93C8-00E2-F207-1CD678043A00}"/>
              </a:ext>
            </a:extLst>
          </p:cNvPr>
          <p:cNvSpPr/>
          <p:nvPr/>
        </p:nvSpPr>
        <p:spPr>
          <a:xfrm>
            <a:off x="6548298" y="376575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cxnSp>
        <p:nvCxnSpPr>
          <p:cNvPr id="16" name="Straight Connector 15">
            <a:extLst>
              <a:ext uri="{FF2B5EF4-FFF2-40B4-BE49-F238E27FC236}">
                <a16:creationId xmlns:a16="http://schemas.microsoft.com/office/drawing/2014/main" id="{83776E99-42E1-8BD2-605A-30BE17A3413E}"/>
              </a:ext>
            </a:extLst>
          </p:cNvPr>
          <p:cNvCxnSpPr>
            <a:stCxn id="3" idx="4"/>
            <a:endCxn id="5" idx="7"/>
          </p:cNvCxnSpPr>
          <p:nvPr/>
        </p:nvCxnSpPr>
        <p:spPr>
          <a:xfrm flipH="1">
            <a:off x="7926420" y="131260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331811-B275-0DB9-093A-4227EF79E1B5}"/>
              </a:ext>
            </a:extLst>
          </p:cNvPr>
          <p:cNvCxnSpPr>
            <a:stCxn id="5" idx="4"/>
            <a:endCxn id="12" idx="0"/>
          </p:cNvCxnSpPr>
          <p:nvPr/>
        </p:nvCxnSpPr>
        <p:spPr>
          <a:xfrm flipH="1">
            <a:off x="6912092" y="288085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1CC52D-DE6B-BE21-4270-B9F7604E54B1}"/>
              </a:ext>
            </a:extLst>
          </p:cNvPr>
          <p:cNvCxnSpPr>
            <a:stCxn id="5" idx="4"/>
          </p:cNvCxnSpPr>
          <p:nvPr/>
        </p:nvCxnSpPr>
        <p:spPr>
          <a:xfrm>
            <a:off x="7669180" y="288085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8997F5-3A38-E119-3EED-8B2EE0ADA47F}"/>
              </a:ext>
            </a:extLst>
          </p:cNvPr>
          <p:cNvSpPr txBox="1"/>
          <p:nvPr/>
        </p:nvSpPr>
        <p:spPr>
          <a:xfrm>
            <a:off x="6607289" y="3431459"/>
            <a:ext cx="717755" cy="369332"/>
          </a:xfrm>
          <a:prstGeom prst="rect">
            <a:avLst/>
          </a:prstGeom>
          <a:noFill/>
        </p:spPr>
        <p:txBody>
          <a:bodyPr wrap="square" rtlCol="0">
            <a:spAutoFit/>
          </a:bodyPr>
          <a:lstStyle/>
          <a:p>
            <a:r>
              <a:rPr lang="en-IN" b="1" dirty="0">
                <a:solidFill>
                  <a:schemeClr val="accent1"/>
                </a:solidFill>
              </a:rPr>
              <a:t>D</a:t>
            </a:r>
          </a:p>
        </p:txBody>
      </p:sp>
      <p:sp>
        <p:nvSpPr>
          <p:cNvPr id="26" name="Oval 25">
            <a:extLst>
              <a:ext uri="{FF2B5EF4-FFF2-40B4-BE49-F238E27FC236}">
                <a16:creationId xmlns:a16="http://schemas.microsoft.com/office/drawing/2014/main" id="{D8287C96-7F28-BC09-46A4-2A3796B116C9}"/>
              </a:ext>
            </a:extLst>
          </p:cNvPr>
          <p:cNvSpPr/>
          <p:nvPr/>
        </p:nvSpPr>
        <p:spPr>
          <a:xfrm>
            <a:off x="10397633" y="213851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27" name="Oval 26">
            <a:extLst>
              <a:ext uri="{FF2B5EF4-FFF2-40B4-BE49-F238E27FC236}">
                <a16:creationId xmlns:a16="http://schemas.microsoft.com/office/drawing/2014/main" id="{9D160906-8B8A-426B-E948-4222A95361F6}"/>
              </a:ext>
            </a:extLst>
          </p:cNvPr>
          <p:cNvSpPr/>
          <p:nvPr/>
        </p:nvSpPr>
        <p:spPr>
          <a:xfrm>
            <a:off x="11282539" y="364285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sp>
        <p:nvSpPr>
          <p:cNvPr id="28" name="Oval 27">
            <a:extLst>
              <a:ext uri="{FF2B5EF4-FFF2-40B4-BE49-F238E27FC236}">
                <a16:creationId xmlns:a16="http://schemas.microsoft.com/office/drawing/2014/main" id="{620A4324-9268-1FBA-0657-4D37B573E1E3}"/>
              </a:ext>
            </a:extLst>
          </p:cNvPr>
          <p:cNvSpPr/>
          <p:nvPr/>
        </p:nvSpPr>
        <p:spPr>
          <a:xfrm>
            <a:off x="8249284" y="377559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37" name="TextBox 36">
            <a:extLst>
              <a:ext uri="{FF2B5EF4-FFF2-40B4-BE49-F238E27FC236}">
                <a16:creationId xmlns:a16="http://schemas.microsoft.com/office/drawing/2014/main" id="{A43DC085-8AA2-EFBD-4EB8-F97ED6A78E67}"/>
              </a:ext>
            </a:extLst>
          </p:cNvPr>
          <p:cNvSpPr txBox="1"/>
          <p:nvPr/>
        </p:nvSpPr>
        <p:spPr>
          <a:xfrm>
            <a:off x="9129269" y="742335"/>
            <a:ext cx="717755" cy="369332"/>
          </a:xfrm>
          <a:prstGeom prst="rect">
            <a:avLst/>
          </a:prstGeom>
          <a:noFill/>
        </p:spPr>
        <p:txBody>
          <a:bodyPr wrap="square" rtlCol="0">
            <a:spAutoFit/>
          </a:bodyPr>
          <a:lstStyle/>
          <a:p>
            <a:r>
              <a:rPr lang="en-IN" b="1" dirty="0">
                <a:solidFill>
                  <a:schemeClr val="accent1"/>
                </a:solidFill>
              </a:rPr>
              <a:t>A</a:t>
            </a:r>
          </a:p>
        </p:txBody>
      </p:sp>
      <p:sp>
        <p:nvSpPr>
          <p:cNvPr id="38" name="TextBox 37">
            <a:extLst>
              <a:ext uri="{FF2B5EF4-FFF2-40B4-BE49-F238E27FC236}">
                <a16:creationId xmlns:a16="http://schemas.microsoft.com/office/drawing/2014/main" id="{23FC0EA7-1323-56F4-9EB8-1743CC45F71D}"/>
              </a:ext>
            </a:extLst>
          </p:cNvPr>
          <p:cNvSpPr txBox="1"/>
          <p:nvPr/>
        </p:nvSpPr>
        <p:spPr>
          <a:xfrm>
            <a:off x="7108734" y="2045111"/>
            <a:ext cx="717755" cy="369332"/>
          </a:xfrm>
          <a:prstGeom prst="rect">
            <a:avLst/>
          </a:prstGeom>
          <a:noFill/>
        </p:spPr>
        <p:txBody>
          <a:bodyPr wrap="square" rtlCol="0">
            <a:spAutoFit/>
          </a:bodyPr>
          <a:lstStyle/>
          <a:p>
            <a:r>
              <a:rPr lang="en-IN" b="1" dirty="0">
                <a:solidFill>
                  <a:schemeClr val="accent1"/>
                </a:solidFill>
              </a:rPr>
              <a:t>B</a:t>
            </a:r>
          </a:p>
        </p:txBody>
      </p:sp>
      <p:sp>
        <p:nvSpPr>
          <p:cNvPr id="39" name="TextBox 38">
            <a:extLst>
              <a:ext uri="{FF2B5EF4-FFF2-40B4-BE49-F238E27FC236}">
                <a16:creationId xmlns:a16="http://schemas.microsoft.com/office/drawing/2014/main" id="{A60739C6-9349-9CC6-B502-D538B9DFFB7A}"/>
              </a:ext>
            </a:extLst>
          </p:cNvPr>
          <p:cNvSpPr txBox="1"/>
          <p:nvPr/>
        </p:nvSpPr>
        <p:spPr>
          <a:xfrm>
            <a:off x="10122329" y="2177847"/>
            <a:ext cx="717755" cy="369332"/>
          </a:xfrm>
          <a:prstGeom prst="rect">
            <a:avLst/>
          </a:prstGeom>
          <a:noFill/>
        </p:spPr>
        <p:txBody>
          <a:bodyPr wrap="square" rtlCol="0">
            <a:spAutoFit/>
          </a:bodyPr>
          <a:lstStyle/>
          <a:p>
            <a:r>
              <a:rPr lang="en-IN" b="1" dirty="0">
                <a:solidFill>
                  <a:schemeClr val="accent1"/>
                </a:solidFill>
              </a:rPr>
              <a:t>C</a:t>
            </a:r>
          </a:p>
        </p:txBody>
      </p:sp>
      <p:sp>
        <p:nvSpPr>
          <p:cNvPr id="40" name="TextBox 39">
            <a:extLst>
              <a:ext uri="{FF2B5EF4-FFF2-40B4-BE49-F238E27FC236}">
                <a16:creationId xmlns:a16="http://schemas.microsoft.com/office/drawing/2014/main" id="{E028652F-DB47-4869-6C8D-7DE30AF302A7}"/>
              </a:ext>
            </a:extLst>
          </p:cNvPr>
          <p:cNvSpPr txBox="1"/>
          <p:nvPr/>
        </p:nvSpPr>
        <p:spPr>
          <a:xfrm>
            <a:off x="8101795" y="3657604"/>
            <a:ext cx="717755" cy="369332"/>
          </a:xfrm>
          <a:prstGeom prst="rect">
            <a:avLst/>
          </a:prstGeom>
          <a:noFill/>
        </p:spPr>
        <p:txBody>
          <a:bodyPr wrap="square" rtlCol="0">
            <a:spAutoFit/>
          </a:bodyPr>
          <a:lstStyle/>
          <a:p>
            <a:r>
              <a:rPr lang="en-IN" b="1" dirty="0">
                <a:solidFill>
                  <a:schemeClr val="accent1"/>
                </a:solidFill>
              </a:rPr>
              <a:t>F</a:t>
            </a:r>
          </a:p>
        </p:txBody>
      </p:sp>
      <p:sp>
        <p:nvSpPr>
          <p:cNvPr id="41" name="TextBox 40">
            <a:extLst>
              <a:ext uri="{FF2B5EF4-FFF2-40B4-BE49-F238E27FC236}">
                <a16:creationId xmlns:a16="http://schemas.microsoft.com/office/drawing/2014/main" id="{74992946-62D8-E071-3985-3DAB65D58810}"/>
              </a:ext>
            </a:extLst>
          </p:cNvPr>
          <p:cNvSpPr txBox="1"/>
          <p:nvPr/>
        </p:nvSpPr>
        <p:spPr>
          <a:xfrm>
            <a:off x="11076063" y="3603527"/>
            <a:ext cx="717755" cy="369332"/>
          </a:xfrm>
          <a:prstGeom prst="rect">
            <a:avLst/>
          </a:prstGeom>
          <a:noFill/>
        </p:spPr>
        <p:txBody>
          <a:bodyPr wrap="square" rtlCol="0">
            <a:spAutoFit/>
          </a:bodyPr>
          <a:lstStyle/>
          <a:p>
            <a:r>
              <a:rPr lang="en-IN" b="1" dirty="0">
                <a:solidFill>
                  <a:schemeClr val="accent1"/>
                </a:solidFill>
              </a:rPr>
              <a:t>G</a:t>
            </a:r>
          </a:p>
        </p:txBody>
      </p:sp>
      <p:sp>
        <p:nvSpPr>
          <p:cNvPr id="42" name="TextBox 41">
            <a:extLst>
              <a:ext uri="{FF2B5EF4-FFF2-40B4-BE49-F238E27FC236}">
                <a16:creationId xmlns:a16="http://schemas.microsoft.com/office/drawing/2014/main" id="{ACC38A70-FE20-1FD8-0053-59245FF3DB00}"/>
              </a:ext>
            </a:extLst>
          </p:cNvPr>
          <p:cNvSpPr txBox="1"/>
          <p:nvPr/>
        </p:nvSpPr>
        <p:spPr>
          <a:xfrm>
            <a:off x="9635634" y="5132443"/>
            <a:ext cx="717755" cy="369332"/>
          </a:xfrm>
          <a:prstGeom prst="rect">
            <a:avLst/>
          </a:prstGeom>
          <a:noFill/>
        </p:spPr>
        <p:txBody>
          <a:bodyPr wrap="square" rtlCol="0">
            <a:spAutoFit/>
          </a:bodyPr>
          <a:lstStyle/>
          <a:p>
            <a:r>
              <a:rPr lang="en-IN" b="1" dirty="0">
                <a:solidFill>
                  <a:schemeClr val="accent1"/>
                </a:solidFill>
              </a:rPr>
              <a:t>E</a:t>
            </a:r>
          </a:p>
        </p:txBody>
      </p:sp>
      <p:sp>
        <p:nvSpPr>
          <p:cNvPr id="43" name="Oval 42">
            <a:extLst>
              <a:ext uri="{FF2B5EF4-FFF2-40B4-BE49-F238E27FC236}">
                <a16:creationId xmlns:a16="http://schemas.microsoft.com/office/drawing/2014/main" id="{2B438457-DBA5-1CBE-02D1-3105B02394F1}"/>
              </a:ext>
            </a:extLst>
          </p:cNvPr>
          <p:cNvSpPr/>
          <p:nvPr/>
        </p:nvSpPr>
        <p:spPr>
          <a:xfrm>
            <a:off x="9345578" y="546182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cxnSp>
        <p:nvCxnSpPr>
          <p:cNvPr id="45" name="Straight Connector 44">
            <a:extLst>
              <a:ext uri="{FF2B5EF4-FFF2-40B4-BE49-F238E27FC236}">
                <a16:creationId xmlns:a16="http://schemas.microsoft.com/office/drawing/2014/main" id="{90C78BC0-E467-474C-B5AB-26002F814C73}"/>
              </a:ext>
            </a:extLst>
          </p:cNvPr>
          <p:cNvCxnSpPr>
            <a:stCxn id="28" idx="5"/>
            <a:endCxn id="43" idx="0"/>
          </p:cNvCxnSpPr>
          <p:nvPr/>
        </p:nvCxnSpPr>
        <p:spPr>
          <a:xfrm>
            <a:off x="8870318" y="4363056"/>
            <a:ext cx="839054" cy="10987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15B541-DE25-6A97-21C3-1D7EC2C00025}"/>
              </a:ext>
            </a:extLst>
          </p:cNvPr>
          <p:cNvCxnSpPr>
            <a:stCxn id="3" idx="4"/>
            <a:endCxn id="26" idx="0"/>
          </p:cNvCxnSpPr>
          <p:nvPr/>
        </p:nvCxnSpPr>
        <p:spPr>
          <a:xfrm>
            <a:off x="9768370" y="1312605"/>
            <a:ext cx="993057" cy="825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929070-4AC8-BBB9-C898-DE60042FCAA3}"/>
              </a:ext>
            </a:extLst>
          </p:cNvPr>
          <p:cNvCxnSpPr>
            <a:stCxn id="26" idx="5"/>
            <a:endCxn id="27" idx="0"/>
          </p:cNvCxnSpPr>
          <p:nvPr/>
        </p:nvCxnSpPr>
        <p:spPr>
          <a:xfrm>
            <a:off x="11018667" y="2725984"/>
            <a:ext cx="627666" cy="9168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BDCE47DB-B2C2-4BC9-D33D-847F5D303522}"/>
                  </a:ext>
                </a:extLst>
              </p14:cNvPr>
              <p14:cNvContentPartPr/>
              <p14:nvPr/>
            </p14:nvContentPartPr>
            <p14:xfrm>
              <a:off x="2051640" y="592200"/>
              <a:ext cx="7445160" cy="4979520"/>
            </p14:xfrm>
          </p:contentPart>
        </mc:Choice>
        <mc:Fallback xmlns="">
          <p:pic>
            <p:nvPicPr>
              <p:cNvPr id="14" name="Ink 13">
                <a:extLst>
                  <a:ext uri="{FF2B5EF4-FFF2-40B4-BE49-F238E27FC236}">
                    <a16:creationId xmlns:a16="http://schemas.microsoft.com/office/drawing/2014/main" id="{BDCE47DB-B2C2-4BC9-D33D-847F5D303522}"/>
                  </a:ext>
                </a:extLst>
              </p:cNvPr>
              <p:cNvPicPr/>
              <p:nvPr/>
            </p:nvPicPr>
            <p:blipFill>
              <a:blip r:embed="rId4"/>
              <a:stretch>
                <a:fillRect/>
              </a:stretch>
            </p:blipFill>
            <p:spPr>
              <a:xfrm>
                <a:off x="2042280" y="582840"/>
                <a:ext cx="7463880" cy="4998240"/>
              </a:xfrm>
              <a:prstGeom prst="rect">
                <a:avLst/>
              </a:prstGeom>
            </p:spPr>
          </p:pic>
        </mc:Fallback>
      </mc:AlternateContent>
    </p:spTree>
    <p:extLst>
      <p:ext uri="{BB962C8B-B14F-4D97-AF65-F5344CB8AC3E}">
        <p14:creationId xmlns:p14="http://schemas.microsoft.com/office/powerpoint/2010/main" val="307172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DFS-tree</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6292647" y="237940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4306532" y="546674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6931746" y="3952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a:off x="4847304" y="1504335"/>
            <a:ext cx="1809137"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6656441" y="3067667"/>
            <a:ext cx="639099" cy="8849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6764598" y="2143435"/>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7364369" y="3706767"/>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4547419" y="5147191"/>
            <a:ext cx="717755" cy="369332"/>
          </a:xfrm>
          <a:prstGeom prst="rect">
            <a:avLst/>
          </a:prstGeom>
          <a:noFill/>
        </p:spPr>
        <p:txBody>
          <a:bodyPr wrap="square" rtlCol="0">
            <a:spAutoFit/>
          </a:bodyPr>
          <a:lstStyle/>
          <a:p>
            <a:r>
              <a:rPr lang="en-IN" b="1" dirty="0">
                <a:solidFill>
                  <a:schemeClr val="accent1"/>
                </a:solidFill>
              </a:rPr>
              <a:t>E</a:t>
            </a:r>
          </a:p>
        </p:txBody>
      </p:sp>
      <p:cxnSp>
        <p:nvCxnSpPr>
          <p:cNvPr id="5" name="Straight Connector 4">
            <a:extLst>
              <a:ext uri="{FF2B5EF4-FFF2-40B4-BE49-F238E27FC236}">
                <a16:creationId xmlns:a16="http://schemas.microsoft.com/office/drawing/2014/main" id="{B82D9C03-7915-7A37-A4EB-5E62D9356934}"/>
              </a:ext>
            </a:extLst>
          </p:cNvPr>
          <p:cNvCxnSpPr>
            <a:stCxn id="10" idx="4"/>
            <a:endCxn id="8" idx="1"/>
          </p:cNvCxnSpPr>
          <p:nvPr/>
        </p:nvCxnSpPr>
        <p:spPr>
          <a:xfrm>
            <a:off x="3662516" y="4665411"/>
            <a:ext cx="750569" cy="9021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65903A-5B17-C353-9553-23A223CB8F03}"/>
              </a:ext>
            </a:extLst>
          </p:cNvPr>
          <p:cNvSpPr txBox="1"/>
          <p:nvPr/>
        </p:nvSpPr>
        <p:spPr>
          <a:xfrm>
            <a:off x="8187812" y="521109"/>
            <a:ext cx="3394588" cy="646331"/>
          </a:xfrm>
          <a:prstGeom prst="rect">
            <a:avLst/>
          </a:prstGeom>
          <a:noFill/>
        </p:spPr>
        <p:txBody>
          <a:bodyPr wrap="square" rtlCol="0">
            <a:spAutoFit/>
          </a:bodyPr>
          <a:lstStyle/>
          <a:p>
            <a:r>
              <a:rPr lang="en-IN" dirty="0">
                <a:solidFill>
                  <a:srgbClr val="FF0000"/>
                </a:solidFill>
                <a:latin typeface="Consolas" panose="020B0609020204030204" pitchFamily="49" charset="0"/>
              </a:rPr>
              <a:t>Why do discovery edges form a tree?</a:t>
            </a:r>
          </a:p>
        </p:txBody>
      </p:sp>
    </p:spTree>
    <p:extLst>
      <p:ext uri="{BB962C8B-B14F-4D97-AF65-F5344CB8AC3E}">
        <p14:creationId xmlns:p14="http://schemas.microsoft.com/office/powerpoint/2010/main" val="3682859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DFS-tree</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6292647" y="237940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4306532" y="546674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6931746" y="3952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a:off x="4847304" y="1504335"/>
            <a:ext cx="1809137"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6656441" y="3067667"/>
            <a:ext cx="639099" cy="8849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6764598" y="2143435"/>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7364369" y="3706767"/>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4547419" y="5147191"/>
            <a:ext cx="717755" cy="369332"/>
          </a:xfrm>
          <a:prstGeom prst="rect">
            <a:avLst/>
          </a:prstGeom>
          <a:noFill/>
        </p:spPr>
        <p:txBody>
          <a:bodyPr wrap="square" rtlCol="0">
            <a:spAutoFit/>
          </a:bodyPr>
          <a:lstStyle/>
          <a:p>
            <a:r>
              <a:rPr lang="en-IN" b="1" dirty="0">
                <a:solidFill>
                  <a:schemeClr val="accent1"/>
                </a:solidFill>
              </a:rPr>
              <a:t>E</a:t>
            </a:r>
          </a:p>
        </p:txBody>
      </p:sp>
      <p:cxnSp>
        <p:nvCxnSpPr>
          <p:cNvPr id="5" name="Straight Connector 4">
            <a:extLst>
              <a:ext uri="{FF2B5EF4-FFF2-40B4-BE49-F238E27FC236}">
                <a16:creationId xmlns:a16="http://schemas.microsoft.com/office/drawing/2014/main" id="{B82D9C03-7915-7A37-A4EB-5E62D9356934}"/>
              </a:ext>
            </a:extLst>
          </p:cNvPr>
          <p:cNvCxnSpPr>
            <a:stCxn id="10" idx="4"/>
            <a:endCxn id="8" idx="1"/>
          </p:cNvCxnSpPr>
          <p:nvPr/>
        </p:nvCxnSpPr>
        <p:spPr>
          <a:xfrm>
            <a:off x="3662516" y="4665411"/>
            <a:ext cx="750569" cy="9021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DFF04B-5C37-8FE6-9173-E5EABD5FF408}"/>
              </a:ext>
            </a:extLst>
          </p:cNvPr>
          <p:cNvSpPr txBox="1"/>
          <p:nvPr/>
        </p:nvSpPr>
        <p:spPr>
          <a:xfrm>
            <a:off x="8187812" y="521109"/>
            <a:ext cx="3394588" cy="5078313"/>
          </a:xfrm>
          <a:prstGeom prst="rect">
            <a:avLst/>
          </a:prstGeom>
          <a:noFill/>
        </p:spPr>
        <p:txBody>
          <a:bodyPr wrap="square" rtlCol="0">
            <a:spAutoFit/>
          </a:bodyPr>
          <a:lstStyle/>
          <a:p>
            <a:r>
              <a:rPr lang="en-US" dirty="0">
                <a:solidFill>
                  <a:srgbClr val="FF0000"/>
                </a:solidFill>
                <a:latin typeface="Consolas" panose="020B0609020204030204" pitchFamily="49" charset="0"/>
              </a:rPr>
              <a:t>Why do discovery edges form a tree?</a:t>
            </a:r>
          </a:p>
          <a:p>
            <a:endParaRPr lang="en-US" dirty="0">
              <a:solidFill>
                <a:srgbClr val="FF0000"/>
              </a:solidFill>
              <a:latin typeface="Consolas" panose="020B0609020204030204" pitchFamily="49" charset="0"/>
            </a:endParaRPr>
          </a:p>
          <a:p>
            <a:r>
              <a:rPr lang="en-US" dirty="0">
                <a:solidFill>
                  <a:schemeClr val="accent1"/>
                </a:solidFill>
                <a:latin typeface="Consolas" panose="020B0609020204030204" pitchFamily="49" charset="0"/>
              </a:rPr>
              <a:t>A vertex is discovered only once; therefore, each vertex has a single predecessor except the source vertex, which doesn’t have any predecessor. Thus the number of edges is n-1.</a:t>
            </a:r>
          </a:p>
          <a:p>
            <a:endParaRPr lang="en-US" dirty="0">
              <a:solidFill>
                <a:schemeClr val="accent1"/>
              </a:solidFill>
              <a:latin typeface="Consolas" panose="020B0609020204030204" pitchFamily="49" charset="0"/>
            </a:endParaRPr>
          </a:p>
          <a:p>
            <a:r>
              <a:rPr lang="en-US" dirty="0">
                <a:solidFill>
                  <a:schemeClr val="accent1"/>
                </a:solidFill>
                <a:latin typeface="Consolas" panose="020B0609020204030204" pitchFamily="49" charset="0"/>
              </a:rPr>
              <a:t>There is a path from each vertex to the source vertex. Therefore, all vertices are connected.</a:t>
            </a:r>
          </a:p>
          <a:p>
            <a:endParaRPr lang="en-US" dirty="0">
              <a:solidFill>
                <a:schemeClr val="accent1"/>
              </a:solidFill>
              <a:latin typeface="Consolas" panose="020B0609020204030204" pitchFamily="49" charset="0"/>
            </a:endParaRPr>
          </a:p>
          <a:p>
            <a:r>
              <a:rPr lang="en-US" dirty="0">
                <a:solidFill>
                  <a:schemeClr val="accent1"/>
                </a:solidFill>
                <a:latin typeface="Consolas" panose="020B0609020204030204" pitchFamily="49" charset="0"/>
              </a:rPr>
              <a:t>Hence, it is a tree.</a:t>
            </a:r>
            <a:endParaRPr lang="en-IN"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67936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AC3-0EDC-CA05-4AA2-0C09842357DC}"/>
              </a:ext>
            </a:extLst>
          </p:cNvPr>
          <p:cNvSpPr>
            <a:spLocks noGrp="1"/>
          </p:cNvSpPr>
          <p:nvPr>
            <p:ph type="title"/>
          </p:nvPr>
        </p:nvSpPr>
        <p:spPr/>
        <p:txBody>
          <a:bodyPr/>
          <a:lstStyle/>
          <a:p>
            <a:r>
              <a:rPr lang="en-IN" dirty="0"/>
              <a:t>Back-edges</a:t>
            </a:r>
          </a:p>
        </p:txBody>
      </p:sp>
      <p:sp>
        <p:nvSpPr>
          <p:cNvPr id="4" name="Oval 3">
            <a:extLst>
              <a:ext uri="{FF2B5EF4-FFF2-40B4-BE49-F238E27FC236}">
                <a16:creationId xmlns:a16="http://schemas.microsoft.com/office/drawing/2014/main" id="{C53F3ABF-5BD9-FACC-4B53-07FF26AB767A}"/>
              </a:ext>
            </a:extLst>
          </p:cNvPr>
          <p:cNvSpPr/>
          <p:nvPr/>
        </p:nvSpPr>
        <p:spPr>
          <a:xfrm>
            <a:off x="4483510" y="81607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14</a:t>
            </a:r>
          </a:p>
        </p:txBody>
      </p:sp>
      <p:sp>
        <p:nvSpPr>
          <p:cNvPr id="6" name="Oval 5">
            <a:extLst>
              <a:ext uri="{FF2B5EF4-FFF2-40B4-BE49-F238E27FC236}">
                <a16:creationId xmlns:a16="http://schemas.microsoft.com/office/drawing/2014/main" id="{88B71AF0-4FFD-C49E-24AC-065DBDB78260}"/>
              </a:ext>
            </a:extLst>
          </p:cNvPr>
          <p:cNvSpPr/>
          <p:nvPr/>
        </p:nvSpPr>
        <p:spPr>
          <a:xfrm>
            <a:off x="2384320" y="238432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2/9</a:t>
            </a:r>
          </a:p>
        </p:txBody>
      </p:sp>
      <p:sp>
        <p:nvSpPr>
          <p:cNvPr id="7" name="Oval 6">
            <a:extLst>
              <a:ext uri="{FF2B5EF4-FFF2-40B4-BE49-F238E27FC236}">
                <a16:creationId xmlns:a16="http://schemas.microsoft.com/office/drawing/2014/main" id="{02EBCCE0-CD5A-4C95-4DF4-D366D359E69E}"/>
              </a:ext>
            </a:extLst>
          </p:cNvPr>
          <p:cNvSpPr/>
          <p:nvPr/>
        </p:nvSpPr>
        <p:spPr>
          <a:xfrm>
            <a:off x="6292647" y="237940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10/13</a:t>
            </a:r>
          </a:p>
        </p:txBody>
      </p:sp>
      <p:sp>
        <p:nvSpPr>
          <p:cNvPr id="8" name="Oval 7">
            <a:extLst>
              <a:ext uri="{FF2B5EF4-FFF2-40B4-BE49-F238E27FC236}">
                <a16:creationId xmlns:a16="http://schemas.microsoft.com/office/drawing/2014/main" id="{185D653F-097F-B5EA-5EBA-9BF6F0DCDDBB}"/>
              </a:ext>
            </a:extLst>
          </p:cNvPr>
          <p:cNvSpPr/>
          <p:nvPr/>
        </p:nvSpPr>
        <p:spPr>
          <a:xfrm>
            <a:off x="4306532" y="546674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9" name="Oval 8">
            <a:extLst>
              <a:ext uri="{FF2B5EF4-FFF2-40B4-BE49-F238E27FC236}">
                <a16:creationId xmlns:a16="http://schemas.microsoft.com/office/drawing/2014/main" id="{D8922BDE-8458-067F-9A05-3F1E441BE608}"/>
              </a:ext>
            </a:extLst>
          </p:cNvPr>
          <p:cNvSpPr/>
          <p:nvPr/>
        </p:nvSpPr>
        <p:spPr>
          <a:xfrm>
            <a:off x="1627232" y="395748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7/8</a:t>
            </a:r>
          </a:p>
        </p:txBody>
      </p:sp>
      <p:sp>
        <p:nvSpPr>
          <p:cNvPr id="10" name="Oval 9">
            <a:extLst>
              <a:ext uri="{FF2B5EF4-FFF2-40B4-BE49-F238E27FC236}">
                <a16:creationId xmlns:a16="http://schemas.microsoft.com/office/drawing/2014/main" id="{2BB072D9-C6AC-53CF-8A3E-CBD8BA4E7237}"/>
              </a:ext>
            </a:extLst>
          </p:cNvPr>
          <p:cNvSpPr/>
          <p:nvPr/>
        </p:nvSpPr>
        <p:spPr>
          <a:xfrm>
            <a:off x="3298722" y="397715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11" name="Oval 10">
            <a:extLst>
              <a:ext uri="{FF2B5EF4-FFF2-40B4-BE49-F238E27FC236}">
                <a16:creationId xmlns:a16="http://schemas.microsoft.com/office/drawing/2014/main" id="{9F11A9C7-C802-BEAB-3F52-96DBD00AA042}"/>
              </a:ext>
            </a:extLst>
          </p:cNvPr>
          <p:cNvSpPr/>
          <p:nvPr/>
        </p:nvSpPr>
        <p:spPr>
          <a:xfrm>
            <a:off x="6931746" y="3952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11/12</a:t>
            </a:r>
          </a:p>
        </p:txBody>
      </p:sp>
      <p:cxnSp>
        <p:nvCxnSpPr>
          <p:cNvPr id="13" name="Straight Connector 12">
            <a:extLst>
              <a:ext uri="{FF2B5EF4-FFF2-40B4-BE49-F238E27FC236}">
                <a16:creationId xmlns:a16="http://schemas.microsoft.com/office/drawing/2014/main" id="{1B58BFB7-6FE1-3D08-2FCF-8DFBA6A3CF39}"/>
              </a:ext>
            </a:extLst>
          </p:cNvPr>
          <p:cNvCxnSpPr>
            <a:stCxn id="4" idx="4"/>
            <a:endCxn id="7" idx="0"/>
          </p:cNvCxnSpPr>
          <p:nvPr/>
        </p:nvCxnSpPr>
        <p:spPr>
          <a:xfrm>
            <a:off x="4847304" y="1504335"/>
            <a:ext cx="1809137" cy="8750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597429-0520-3E18-C9C7-2D772882993C}"/>
              </a:ext>
            </a:extLst>
          </p:cNvPr>
          <p:cNvCxnSpPr>
            <a:stCxn id="4" idx="4"/>
            <a:endCxn id="6" idx="7"/>
          </p:cNvCxnSpPr>
          <p:nvPr/>
        </p:nvCxnSpPr>
        <p:spPr>
          <a:xfrm flipH="1">
            <a:off x="3005354" y="1504335"/>
            <a:ext cx="1841950" cy="9807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DBC38-756F-7545-DA17-7AF7DB0447EF}"/>
              </a:ext>
            </a:extLst>
          </p:cNvPr>
          <p:cNvCxnSpPr>
            <a:stCxn id="6" idx="4"/>
            <a:endCxn id="9" idx="0"/>
          </p:cNvCxnSpPr>
          <p:nvPr/>
        </p:nvCxnSpPr>
        <p:spPr>
          <a:xfrm flipH="1">
            <a:off x="1991026" y="3072584"/>
            <a:ext cx="757088" cy="88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F3505E-F0DC-4F4F-FD7E-92F872FAFBEE}"/>
              </a:ext>
            </a:extLst>
          </p:cNvPr>
          <p:cNvCxnSpPr>
            <a:stCxn id="6" idx="4"/>
            <a:endCxn id="10" idx="0"/>
          </p:cNvCxnSpPr>
          <p:nvPr/>
        </p:nvCxnSpPr>
        <p:spPr>
          <a:xfrm>
            <a:off x="2748114" y="3072584"/>
            <a:ext cx="914402" cy="904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D0F7B5-936F-4A00-2AF6-A06DCB2C84C5}"/>
              </a:ext>
            </a:extLst>
          </p:cNvPr>
          <p:cNvCxnSpPr>
            <a:stCxn id="7" idx="4"/>
            <a:endCxn id="11" idx="0"/>
          </p:cNvCxnSpPr>
          <p:nvPr/>
        </p:nvCxnSpPr>
        <p:spPr>
          <a:xfrm>
            <a:off x="6656441" y="3067667"/>
            <a:ext cx="639099" cy="8849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91277D-A912-80B1-EB26-165ECB058D20}"/>
              </a:ext>
            </a:extLst>
          </p:cNvPr>
          <p:cNvSpPr txBox="1"/>
          <p:nvPr/>
        </p:nvSpPr>
        <p:spPr>
          <a:xfrm>
            <a:off x="4178708" y="727587"/>
            <a:ext cx="717755" cy="369332"/>
          </a:xfrm>
          <a:prstGeom prst="rect">
            <a:avLst/>
          </a:prstGeom>
          <a:noFill/>
        </p:spPr>
        <p:txBody>
          <a:bodyPr wrap="square" rtlCol="0">
            <a:spAutoFit/>
          </a:bodyPr>
          <a:lstStyle/>
          <a:p>
            <a:r>
              <a:rPr lang="en-IN" b="1" dirty="0">
                <a:solidFill>
                  <a:schemeClr val="accent1"/>
                </a:solidFill>
              </a:rPr>
              <a:t>A</a:t>
            </a:r>
          </a:p>
        </p:txBody>
      </p:sp>
      <p:sp>
        <p:nvSpPr>
          <p:cNvPr id="31" name="TextBox 30">
            <a:extLst>
              <a:ext uri="{FF2B5EF4-FFF2-40B4-BE49-F238E27FC236}">
                <a16:creationId xmlns:a16="http://schemas.microsoft.com/office/drawing/2014/main" id="{E6D91C96-B948-38E2-9618-BAB529757179}"/>
              </a:ext>
            </a:extLst>
          </p:cNvPr>
          <p:cNvSpPr txBox="1"/>
          <p:nvPr/>
        </p:nvSpPr>
        <p:spPr>
          <a:xfrm>
            <a:off x="2502305" y="2030363"/>
            <a:ext cx="717755" cy="369332"/>
          </a:xfrm>
          <a:prstGeom prst="rect">
            <a:avLst/>
          </a:prstGeom>
          <a:noFill/>
        </p:spPr>
        <p:txBody>
          <a:bodyPr wrap="square" rtlCol="0">
            <a:spAutoFit/>
          </a:bodyPr>
          <a:lstStyle/>
          <a:p>
            <a:r>
              <a:rPr lang="en-IN" b="1" dirty="0">
                <a:solidFill>
                  <a:schemeClr val="accent1"/>
                </a:solidFill>
              </a:rPr>
              <a:t>B</a:t>
            </a:r>
          </a:p>
        </p:txBody>
      </p:sp>
      <p:sp>
        <p:nvSpPr>
          <p:cNvPr id="32" name="TextBox 31">
            <a:extLst>
              <a:ext uri="{FF2B5EF4-FFF2-40B4-BE49-F238E27FC236}">
                <a16:creationId xmlns:a16="http://schemas.microsoft.com/office/drawing/2014/main" id="{8290E858-A0A3-BBD8-95B7-985937F80368}"/>
              </a:ext>
            </a:extLst>
          </p:cNvPr>
          <p:cNvSpPr txBox="1"/>
          <p:nvPr/>
        </p:nvSpPr>
        <p:spPr>
          <a:xfrm>
            <a:off x="6764598" y="2143435"/>
            <a:ext cx="717755" cy="369332"/>
          </a:xfrm>
          <a:prstGeom prst="rect">
            <a:avLst/>
          </a:prstGeom>
          <a:noFill/>
        </p:spPr>
        <p:txBody>
          <a:bodyPr wrap="square" rtlCol="0">
            <a:spAutoFit/>
          </a:bodyPr>
          <a:lstStyle/>
          <a:p>
            <a:r>
              <a:rPr lang="en-IN" b="1" dirty="0">
                <a:solidFill>
                  <a:schemeClr val="accent1"/>
                </a:solidFill>
              </a:rPr>
              <a:t>C</a:t>
            </a:r>
          </a:p>
        </p:txBody>
      </p:sp>
      <p:sp>
        <p:nvSpPr>
          <p:cNvPr id="33" name="TextBox 32">
            <a:extLst>
              <a:ext uri="{FF2B5EF4-FFF2-40B4-BE49-F238E27FC236}">
                <a16:creationId xmlns:a16="http://schemas.microsoft.com/office/drawing/2014/main" id="{7AF11CA2-313F-794B-50D5-721EC1F92255}"/>
              </a:ext>
            </a:extLst>
          </p:cNvPr>
          <p:cNvSpPr txBox="1"/>
          <p:nvPr/>
        </p:nvSpPr>
        <p:spPr>
          <a:xfrm>
            <a:off x="1686223" y="3623189"/>
            <a:ext cx="717755" cy="369332"/>
          </a:xfrm>
          <a:prstGeom prst="rect">
            <a:avLst/>
          </a:prstGeom>
          <a:noFill/>
        </p:spPr>
        <p:txBody>
          <a:bodyPr wrap="square" rtlCol="0">
            <a:spAutoFit/>
          </a:bodyPr>
          <a:lstStyle/>
          <a:p>
            <a:r>
              <a:rPr lang="en-IN" b="1" dirty="0">
                <a:solidFill>
                  <a:schemeClr val="accent1"/>
                </a:solidFill>
              </a:rPr>
              <a:t>D</a:t>
            </a:r>
          </a:p>
        </p:txBody>
      </p:sp>
      <p:sp>
        <p:nvSpPr>
          <p:cNvPr id="34" name="TextBox 33">
            <a:extLst>
              <a:ext uri="{FF2B5EF4-FFF2-40B4-BE49-F238E27FC236}">
                <a16:creationId xmlns:a16="http://schemas.microsoft.com/office/drawing/2014/main" id="{6B718473-679A-FB93-88BA-E8DF3CC2C58E}"/>
              </a:ext>
            </a:extLst>
          </p:cNvPr>
          <p:cNvSpPr txBox="1"/>
          <p:nvPr/>
        </p:nvSpPr>
        <p:spPr>
          <a:xfrm>
            <a:off x="3544526" y="3642856"/>
            <a:ext cx="717755" cy="369332"/>
          </a:xfrm>
          <a:prstGeom prst="rect">
            <a:avLst/>
          </a:prstGeom>
          <a:noFill/>
        </p:spPr>
        <p:txBody>
          <a:bodyPr wrap="square" rtlCol="0">
            <a:spAutoFit/>
          </a:bodyPr>
          <a:lstStyle/>
          <a:p>
            <a:r>
              <a:rPr lang="en-IN" b="1" dirty="0">
                <a:solidFill>
                  <a:schemeClr val="accent1"/>
                </a:solidFill>
              </a:rPr>
              <a:t>F</a:t>
            </a:r>
          </a:p>
        </p:txBody>
      </p:sp>
      <p:sp>
        <p:nvSpPr>
          <p:cNvPr id="35" name="TextBox 34">
            <a:extLst>
              <a:ext uri="{FF2B5EF4-FFF2-40B4-BE49-F238E27FC236}">
                <a16:creationId xmlns:a16="http://schemas.microsoft.com/office/drawing/2014/main" id="{45C5969D-50F9-3621-D664-EF4A153CB71A}"/>
              </a:ext>
            </a:extLst>
          </p:cNvPr>
          <p:cNvSpPr txBox="1"/>
          <p:nvPr/>
        </p:nvSpPr>
        <p:spPr>
          <a:xfrm>
            <a:off x="7364369" y="3706767"/>
            <a:ext cx="717755" cy="369332"/>
          </a:xfrm>
          <a:prstGeom prst="rect">
            <a:avLst/>
          </a:prstGeom>
          <a:noFill/>
        </p:spPr>
        <p:txBody>
          <a:bodyPr wrap="square" rtlCol="0">
            <a:spAutoFit/>
          </a:bodyPr>
          <a:lstStyle/>
          <a:p>
            <a:r>
              <a:rPr lang="en-IN" b="1" dirty="0">
                <a:solidFill>
                  <a:schemeClr val="accent1"/>
                </a:solidFill>
              </a:rPr>
              <a:t>G</a:t>
            </a:r>
          </a:p>
        </p:txBody>
      </p:sp>
      <p:sp>
        <p:nvSpPr>
          <p:cNvPr id="36" name="TextBox 35">
            <a:extLst>
              <a:ext uri="{FF2B5EF4-FFF2-40B4-BE49-F238E27FC236}">
                <a16:creationId xmlns:a16="http://schemas.microsoft.com/office/drawing/2014/main" id="{5FCB49C8-2D74-33FD-FC07-77DE1448CE67}"/>
              </a:ext>
            </a:extLst>
          </p:cNvPr>
          <p:cNvSpPr txBox="1"/>
          <p:nvPr/>
        </p:nvSpPr>
        <p:spPr>
          <a:xfrm>
            <a:off x="4734233" y="5147191"/>
            <a:ext cx="717755" cy="369332"/>
          </a:xfrm>
          <a:prstGeom prst="rect">
            <a:avLst/>
          </a:prstGeom>
          <a:noFill/>
        </p:spPr>
        <p:txBody>
          <a:bodyPr wrap="square" rtlCol="0">
            <a:spAutoFit/>
          </a:bodyPr>
          <a:lstStyle/>
          <a:p>
            <a:r>
              <a:rPr lang="en-IN" b="1" dirty="0">
                <a:solidFill>
                  <a:schemeClr val="accent1"/>
                </a:solidFill>
              </a:rPr>
              <a:t>E</a:t>
            </a:r>
          </a:p>
        </p:txBody>
      </p:sp>
      <p:cxnSp>
        <p:nvCxnSpPr>
          <p:cNvPr id="5" name="Straight Connector 4">
            <a:extLst>
              <a:ext uri="{FF2B5EF4-FFF2-40B4-BE49-F238E27FC236}">
                <a16:creationId xmlns:a16="http://schemas.microsoft.com/office/drawing/2014/main" id="{B82D9C03-7915-7A37-A4EB-5E62D9356934}"/>
              </a:ext>
            </a:extLst>
          </p:cNvPr>
          <p:cNvCxnSpPr>
            <a:stCxn id="10" idx="4"/>
            <a:endCxn id="8" idx="1"/>
          </p:cNvCxnSpPr>
          <p:nvPr/>
        </p:nvCxnSpPr>
        <p:spPr>
          <a:xfrm>
            <a:off x="3662516" y="4665411"/>
            <a:ext cx="750569" cy="9021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E0276F1-FC98-85EF-B871-9709E592B569}"/>
              </a:ext>
            </a:extLst>
          </p:cNvPr>
          <p:cNvSpPr txBox="1"/>
          <p:nvPr/>
        </p:nvSpPr>
        <p:spPr>
          <a:xfrm>
            <a:off x="8101796" y="631405"/>
            <a:ext cx="3451123" cy="2031325"/>
          </a:xfrm>
          <a:prstGeom prst="rect">
            <a:avLst/>
          </a:prstGeom>
          <a:noFill/>
        </p:spPr>
        <p:txBody>
          <a:bodyPr wrap="square">
            <a:spAutoFit/>
          </a:bodyPr>
          <a:lstStyle/>
          <a:p>
            <a:r>
              <a:rPr lang="en-US" dirty="0">
                <a:solidFill>
                  <a:srgbClr val="FF0000"/>
                </a:solidFill>
                <a:latin typeface="Consolas" panose="020B0609020204030204" pitchFamily="49" charset="0"/>
              </a:rPr>
              <a:t>Why is a non-tree edge always a back-edge/forward-edge, i.e., an edge between nodes with a descendent ancestor relationship in the BFS tree?</a:t>
            </a:r>
            <a:endParaRPr lang="en-IN" dirty="0">
              <a:solidFill>
                <a:srgbClr val="FF0000"/>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F0192567-D29B-A410-DF55-5A99707F2E7E}"/>
              </a:ext>
            </a:extLst>
          </p:cNvPr>
          <p:cNvCxnSpPr>
            <a:stCxn id="8" idx="0"/>
            <a:endCxn id="4" idx="4"/>
          </p:cNvCxnSpPr>
          <p:nvPr/>
        </p:nvCxnSpPr>
        <p:spPr>
          <a:xfrm flipV="1">
            <a:off x="4670326" y="1504335"/>
            <a:ext cx="176978" cy="396240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C3BF8B2-902C-B7A3-9839-A480B6B80527}"/>
              </a:ext>
            </a:extLst>
          </p:cNvPr>
          <p:cNvCxnSpPr>
            <a:stCxn id="9" idx="5"/>
            <a:endCxn id="8" idx="2"/>
          </p:cNvCxnSpPr>
          <p:nvPr/>
        </p:nvCxnSpPr>
        <p:spPr>
          <a:xfrm>
            <a:off x="2248266" y="4544953"/>
            <a:ext cx="2058266" cy="1265918"/>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3DDF25-50D7-934C-82E1-30B7AAD83D7F}"/>
              </a:ext>
            </a:extLst>
          </p:cNvPr>
          <p:cNvSpPr txBox="1"/>
          <p:nvPr/>
        </p:nvSpPr>
        <p:spPr>
          <a:xfrm>
            <a:off x="1757680" y="5353665"/>
            <a:ext cx="1462380" cy="646331"/>
          </a:xfrm>
          <a:prstGeom prst="rect">
            <a:avLst/>
          </a:prstGeom>
          <a:noFill/>
        </p:spPr>
        <p:txBody>
          <a:bodyPr wrap="square" rtlCol="0">
            <a:spAutoFit/>
          </a:bodyPr>
          <a:lstStyle/>
          <a:p>
            <a:r>
              <a:rPr lang="en-IN" b="1" dirty="0">
                <a:solidFill>
                  <a:srgbClr val="FF0000"/>
                </a:solidFill>
              </a:rPr>
              <a:t>Edge (D, E) is not possible</a:t>
            </a:r>
            <a:r>
              <a:rPr lang="en-IN" dirty="0"/>
              <a:t>.</a:t>
            </a:r>
          </a:p>
        </p:txBody>
      </p:sp>
    </p:spTree>
    <p:extLst>
      <p:ext uri="{BB962C8B-B14F-4D97-AF65-F5344CB8AC3E}">
        <p14:creationId xmlns:p14="http://schemas.microsoft.com/office/powerpoint/2010/main" val="3776415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0605-DC77-EA1F-E760-93AD221D1B2D}"/>
              </a:ext>
            </a:extLst>
          </p:cNvPr>
          <p:cNvSpPr>
            <a:spLocks noGrp="1"/>
          </p:cNvSpPr>
          <p:nvPr>
            <p:ph type="title"/>
          </p:nvPr>
        </p:nvSpPr>
        <p:spPr/>
        <p:txBody>
          <a:bodyPr/>
          <a:lstStyle/>
          <a:p>
            <a:r>
              <a:rPr lang="en-IN" dirty="0"/>
              <a:t>DFS on directed graph</a:t>
            </a:r>
          </a:p>
        </p:txBody>
      </p:sp>
      <p:sp>
        <p:nvSpPr>
          <p:cNvPr id="3" name="Text Placeholder 2">
            <a:extLst>
              <a:ext uri="{FF2B5EF4-FFF2-40B4-BE49-F238E27FC236}">
                <a16:creationId xmlns:a16="http://schemas.microsoft.com/office/drawing/2014/main" id="{D2ECC1A7-2F49-343D-2397-D4906B115BF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30724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24B2-CCB2-8C4C-5569-603181978DA9}"/>
              </a:ext>
            </a:extLst>
          </p:cNvPr>
          <p:cNvSpPr>
            <a:spLocks noGrp="1"/>
          </p:cNvSpPr>
          <p:nvPr>
            <p:ph type="title"/>
          </p:nvPr>
        </p:nvSpPr>
        <p:spPr/>
        <p:txBody>
          <a:bodyPr/>
          <a:lstStyle/>
          <a:p>
            <a:r>
              <a:rPr lang="en-IN" dirty="0"/>
              <a:t>DFS on a directed graph</a:t>
            </a:r>
          </a:p>
        </p:txBody>
      </p:sp>
      <p:sp>
        <p:nvSpPr>
          <p:cNvPr id="3" name="Content Placeholder 2">
            <a:extLst>
              <a:ext uri="{FF2B5EF4-FFF2-40B4-BE49-F238E27FC236}">
                <a16:creationId xmlns:a16="http://schemas.microsoft.com/office/drawing/2014/main" id="{0A331D8B-6548-F0F5-B78B-BC31AE0965C5}"/>
              </a:ext>
            </a:extLst>
          </p:cNvPr>
          <p:cNvSpPr>
            <a:spLocks noGrp="1"/>
          </p:cNvSpPr>
          <p:nvPr>
            <p:ph idx="1"/>
          </p:nvPr>
        </p:nvSpPr>
        <p:spPr/>
        <p:txBody>
          <a:bodyPr/>
          <a:lstStyle/>
          <a:p>
            <a:r>
              <a:rPr lang="en-IN" dirty="0"/>
              <a:t>The algorithm for a directed graph is the same as an undirected graph</a:t>
            </a:r>
          </a:p>
          <a:p>
            <a:endParaRPr lang="en-IN" dirty="0"/>
          </a:p>
          <a:p>
            <a:r>
              <a:rPr lang="en-IN" dirty="0"/>
              <a:t>The tree generated during DFS on a directed graph for a given vertex </a:t>
            </a:r>
            <a:r>
              <a:rPr lang="en-IN" dirty="0">
                <a:solidFill>
                  <a:schemeClr val="accent1"/>
                </a:solidFill>
              </a:rPr>
              <a:t>v</a:t>
            </a:r>
            <a:r>
              <a:rPr lang="en-IN" dirty="0"/>
              <a:t> generates a directed DFS tree</a:t>
            </a:r>
          </a:p>
          <a:p>
            <a:pPr lvl="1"/>
            <a:r>
              <a:rPr lang="en-IN" dirty="0"/>
              <a:t>In a directed DFS tree, there is a path from </a:t>
            </a:r>
            <a:r>
              <a:rPr lang="en-IN" dirty="0">
                <a:solidFill>
                  <a:schemeClr val="accent1"/>
                </a:solidFill>
              </a:rPr>
              <a:t>v</a:t>
            </a:r>
            <a:r>
              <a:rPr lang="en-IN" dirty="0"/>
              <a:t> to all other vertices that are reachable via</a:t>
            </a:r>
            <a:r>
              <a:rPr lang="en-IN" dirty="0">
                <a:solidFill>
                  <a:schemeClr val="accent1"/>
                </a:solidFill>
              </a:rPr>
              <a:t> v</a:t>
            </a:r>
            <a:r>
              <a:rPr lang="en-IN" dirty="0"/>
              <a:t>; however, the opposite is not true</a:t>
            </a:r>
          </a:p>
        </p:txBody>
      </p:sp>
    </p:spTree>
    <p:extLst>
      <p:ext uri="{BB962C8B-B14F-4D97-AF65-F5344CB8AC3E}">
        <p14:creationId xmlns:p14="http://schemas.microsoft.com/office/powerpoint/2010/main" val="185898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7FB2BD8-B8BC-0C19-2E05-EFDD6F5D297F}"/>
                  </a:ext>
                </a:extLst>
              </p14:cNvPr>
              <p14:cNvContentPartPr/>
              <p14:nvPr/>
            </p14:nvContentPartPr>
            <p14:xfrm>
              <a:off x="1120680" y="1157040"/>
              <a:ext cx="7584120" cy="5094000"/>
            </p14:xfrm>
          </p:contentPart>
        </mc:Choice>
        <mc:Fallback xmlns="">
          <p:pic>
            <p:nvPicPr>
              <p:cNvPr id="3" name="Ink 2">
                <a:extLst>
                  <a:ext uri="{FF2B5EF4-FFF2-40B4-BE49-F238E27FC236}">
                    <a16:creationId xmlns:a16="http://schemas.microsoft.com/office/drawing/2014/main" id="{D7FB2BD8-B8BC-0C19-2E05-EFDD6F5D297F}"/>
                  </a:ext>
                </a:extLst>
              </p:cNvPr>
              <p:cNvPicPr/>
              <p:nvPr/>
            </p:nvPicPr>
            <p:blipFill>
              <a:blip r:embed="rId3"/>
              <a:stretch>
                <a:fillRect/>
              </a:stretch>
            </p:blipFill>
            <p:spPr>
              <a:xfrm>
                <a:off x="1111320" y="1147680"/>
                <a:ext cx="7602840" cy="5112720"/>
              </a:xfrm>
              <a:prstGeom prst="rect">
                <a:avLst/>
              </a:prstGeom>
            </p:spPr>
          </p:pic>
        </mc:Fallback>
      </mc:AlternateContent>
    </p:spTree>
    <p:extLst>
      <p:ext uri="{BB962C8B-B14F-4D97-AF65-F5344CB8AC3E}">
        <p14:creationId xmlns:p14="http://schemas.microsoft.com/office/powerpoint/2010/main" val="2513347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3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D99C-E1B5-BEF4-95B3-3214EA2B47C5}"/>
              </a:ext>
            </a:extLst>
          </p:cNvPr>
          <p:cNvSpPr>
            <a:spLocks noGrp="1"/>
          </p:cNvSpPr>
          <p:nvPr>
            <p:ph type="title"/>
          </p:nvPr>
        </p:nvSpPr>
        <p:spPr/>
        <p:txBody>
          <a:bodyPr/>
          <a:lstStyle/>
          <a:p>
            <a:r>
              <a:rPr lang="en-IN" dirty="0"/>
              <a:t>Path finding</a:t>
            </a:r>
          </a:p>
        </p:txBody>
      </p:sp>
      <p:sp>
        <p:nvSpPr>
          <p:cNvPr id="3" name="Text Placeholder 2">
            <a:extLst>
              <a:ext uri="{FF2B5EF4-FFF2-40B4-BE49-F238E27FC236}">
                <a16:creationId xmlns:a16="http://schemas.microsoft.com/office/drawing/2014/main" id="{82D0AD1D-695C-B2E0-BC8B-088CEAE7F6A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97579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658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0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84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245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40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969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202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0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608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9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Path finding</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416414" y="733599"/>
            <a:ext cx="2989002" cy="1200329"/>
          </a:xfrm>
          <a:prstGeom prst="rect">
            <a:avLst/>
          </a:prstGeom>
          <a:noFill/>
        </p:spPr>
        <p:txBody>
          <a:bodyPr wrap="square" rtlCol="0">
            <a:spAutoFit/>
          </a:bodyPr>
          <a:lstStyle/>
          <a:p>
            <a:r>
              <a:rPr lang="en-IN" dirty="0">
                <a:solidFill>
                  <a:srgbClr val="FF0000"/>
                </a:solidFill>
                <a:latin typeface="Consolas" panose="020B0609020204030204" pitchFamily="49" charset="0"/>
              </a:rPr>
              <a:t>Is there a path from vertex s to vertex z?</a:t>
            </a:r>
          </a:p>
          <a:p>
            <a:endParaRPr lang="en-IN" dirty="0">
              <a:solidFill>
                <a:srgbClr val="FF0000"/>
              </a:solidFill>
              <a:latin typeface="Consolas" panose="020B0609020204030204" pitchFamily="49" charset="0"/>
            </a:endParaRPr>
          </a:p>
          <a:p>
            <a:r>
              <a:rPr lang="en-IN" dirty="0">
                <a:solidFill>
                  <a:schemeClr val="accent1"/>
                </a:solidFill>
                <a:latin typeface="Consolas" panose="020B0609020204030204" pitchFamily="49" charset="0"/>
              </a:rPr>
              <a:t>We can use BFS</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18D768A-816C-E3EC-7681-CCA6760C9F8E}"/>
                  </a:ext>
                </a:extLst>
              </p14:cNvPr>
              <p14:cNvContentPartPr/>
              <p14:nvPr/>
            </p14:nvContentPartPr>
            <p14:xfrm>
              <a:off x="2663280" y="2340000"/>
              <a:ext cx="5733360" cy="3201840"/>
            </p14:xfrm>
          </p:contentPart>
        </mc:Choice>
        <mc:Fallback xmlns="">
          <p:pic>
            <p:nvPicPr>
              <p:cNvPr id="13" name="Ink 12">
                <a:extLst>
                  <a:ext uri="{FF2B5EF4-FFF2-40B4-BE49-F238E27FC236}">
                    <a16:creationId xmlns:a16="http://schemas.microsoft.com/office/drawing/2014/main" id="{718D768A-816C-E3EC-7681-CCA6760C9F8E}"/>
                  </a:ext>
                </a:extLst>
              </p:cNvPr>
              <p:cNvPicPr/>
              <p:nvPr/>
            </p:nvPicPr>
            <p:blipFill>
              <a:blip r:embed="rId10"/>
              <a:stretch>
                <a:fillRect/>
              </a:stretch>
            </p:blipFill>
            <p:spPr>
              <a:xfrm>
                <a:off x="2653920" y="2330640"/>
                <a:ext cx="5752080" cy="3220560"/>
              </a:xfrm>
              <a:prstGeom prst="rect">
                <a:avLst/>
              </a:prstGeom>
            </p:spPr>
          </p:pic>
        </mc:Fallback>
      </mc:AlternateContent>
    </p:spTree>
    <p:extLst>
      <p:ext uri="{BB962C8B-B14F-4D97-AF65-F5344CB8AC3E}">
        <p14:creationId xmlns:p14="http://schemas.microsoft.com/office/powerpoint/2010/main" val="732672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215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9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30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238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25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831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865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24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787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17/</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50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Path finding</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416414" y="733599"/>
            <a:ext cx="2989002" cy="1477328"/>
          </a:xfrm>
          <a:prstGeom prst="rect">
            <a:avLst/>
          </a:prstGeom>
          <a:noFill/>
        </p:spPr>
        <p:txBody>
          <a:bodyPr wrap="square" rtlCol="0">
            <a:spAutoFit/>
          </a:bodyPr>
          <a:lstStyle/>
          <a:p>
            <a:r>
              <a:rPr lang="en-IN" dirty="0">
                <a:solidFill>
                  <a:srgbClr val="FF0000"/>
                </a:solidFill>
                <a:latin typeface="Consolas" panose="020B0609020204030204" pitchFamily="49" charset="0"/>
              </a:rPr>
              <a:t>Is there a path from vertex s to vertex z?</a:t>
            </a:r>
          </a:p>
          <a:p>
            <a:endParaRPr lang="en-IN" dirty="0">
              <a:solidFill>
                <a:srgbClr val="FF0000"/>
              </a:solidFill>
              <a:latin typeface="Consolas" panose="020B0609020204030204" pitchFamily="49" charset="0"/>
            </a:endParaRPr>
          </a:p>
          <a:p>
            <a:r>
              <a:rPr lang="en-IN" dirty="0">
                <a:solidFill>
                  <a:schemeClr val="accent1"/>
                </a:solidFill>
                <a:latin typeface="Consolas" panose="020B0609020204030204" pitchFamily="49" charset="0"/>
              </a:rPr>
              <a:t>Is there any other alternative?</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4EE9DD92-E8D0-8D41-8524-E0D598880187}"/>
                  </a:ext>
                </a:extLst>
              </p14:cNvPr>
              <p14:cNvContentPartPr/>
              <p14:nvPr/>
            </p14:nvContentPartPr>
            <p14:xfrm>
              <a:off x="2708640" y="2351160"/>
              <a:ext cx="8633520" cy="3199680"/>
            </p14:xfrm>
          </p:contentPart>
        </mc:Choice>
        <mc:Fallback xmlns="">
          <p:pic>
            <p:nvPicPr>
              <p:cNvPr id="13" name="Ink 12">
                <a:extLst>
                  <a:ext uri="{FF2B5EF4-FFF2-40B4-BE49-F238E27FC236}">
                    <a16:creationId xmlns:a16="http://schemas.microsoft.com/office/drawing/2014/main" id="{4EE9DD92-E8D0-8D41-8524-E0D598880187}"/>
                  </a:ext>
                </a:extLst>
              </p:cNvPr>
              <p:cNvPicPr/>
              <p:nvPr/>
            </p:nvPicPr>
            <p:blipFill>
              <a:blip r:embed="rId10"/>
              <a:stretch>
                <a:fillRect/>
              </a:stretch>
            </p:blipFill>
            <p:spPr>
              <a:xfrm>
                <a:off x="2699280" y="2341800"/>
                <a:ext cx="8652240" cy="3218400"/>
              </a:xfrm>
              <a:prstGeom prst="rect">
                <a:avLst/>
              </a:prstGeom>
            </p:spPr>
          </p:pic>
        </mc:Fallback>
      </mc:AlternateContent>
    </p:spTree>
    <p:extLst>
      <p:ext uri="{BB962C8B-B14F-4D97-AF65-F5344CB8AC3E}">
        <p14:creationId xmlns:p14="http://schemas.microsoft.com/office/powerpoint/2010/main" val="3907421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17/</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842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17/</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042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DFS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732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128394" y="216307"/>
            <a:ext cx="4972662"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Edge classification</a:t>
            </a:r>
          </a:p>
          <a:p>
            <a:pPr marL="742950" lvl="1" indent="-285750">
              <a:buFont typeface="Arial" panose="020B0604020202020204" pitchFamily="34" charset="0"/>
              <a:buChar char="•"/>
            </a:pPr>
            <a:r>
              <a:rPr lang="en-IN" sz="1600" dirty="0">
                <a:highlight>
                  <a:srgbClr val="FF0000"/>
                </a:highlight>
                <a:latin typeface="Arial" panose="020B0604020202020204" pitchFamily="34" charset="0"/>
                <a:cs typeface="Arial" panose="020B0604020202020204" pitchFamily="34" charset="0"/>
              </a:rPr>
              <a:t>Red ones </a:t>
            </a:r>
            <a:r>
              <a:rPr lang="en-IN" sz="1600" dirty="0">
                <a:latin typeface="Arial" panose="020B0604020202020204" pitchFamily="34" charset="0"/>
                <a:cs typeface="Arial" panose="020B0604020202020204" pitchFamily="34" charset="0"/>
              </a:rPr>
              <a:t>are </a:t>
            </a:r>
            <a:r>
              <a:rPr lang="en-IN" sz="1600" b="1" dirty="0">
                <a:latin typeface="Arial" panose="020B0604020202020204" pitchFamily="34" charset="0"/>
                <a:cs typeface="Arial" panose="020B0604020202020204" pitchFamily="34" charset="0"/>
              </a:rPr>
              <a:t>tree edges</a:t>
            </a:r>
          </a:p>
          <a:p>
            <a:pPr marL="742950" lvl="1" indent="-285750">
              <a:buFont typeface="Arial" panose="020B0604020202020204" pitchFamily="34" charset="0"/>
              <a:buChar char="•"/>
            </a:pPr>
            <a:r>
              <a:rPr lang="en-IN" sz="1600" dirty="0">
                <a:highlight>
                  <a:srgbClr val="00FF00"/>
                </a:highlight>
                <a:latin typeface="Arial" panose="020B0604020202020204" pitchFamily="34" charset="0"/>
                <a:cs typeface="Arial" panose="020B0604020202020204" pitchFamily="34" charset="0"/>
              </a:rPr>
              <a:t>Green ones </a:t>
            </a:r>
            <a:r>
              <a:rPr lang="en-IN" sz="1600" dirty="0">
                <a:latin typeface="Arial" panose="020B0604020202020204" pitchFamily="34" charset="0"/>
                <a:cs typeface="Arial" panose="020B0604020202020204" pitchFamily="34" charset="0"/>
              </a:rPr>
              <a:t>are forward edges</a:t>
            </a:r>
          </a:p>
          <a:p>
            <a:pPr marL="1200150" lvl="2"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edge to a descendent node in the tree</a:t>
            </a:r>
          </a:p>
          <a:p>
            <a:pPr marL="742950" lvl="1"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Black ones are </a:t>
            </a:r>
            <a:r>
              <a:rPr lang="en-IN" sz="1600" b="1" dirty="0">
                <a:latin typeface="Arial" panose="020B0604020202020204" pitchFamily="34" charset="0"/>
                <a:cs typeface="Arial" panose="020B0604020202020204" pitchFamily="34" charset="0"/>
              </a:rPr>
              <a:t>back edges</a:t>
            </a:r>
          </a:p>
          <a:p>
            <a:pPr marL="1200150" lvl="2"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edge to an ancestor node in the tree</a:t>
            </a:r>
          </a:p>
          <a:p>
            <a:pPr marL="742950" lvl="1" indent="-285750">
              <a:buFont typeface="Arial" panose="020B0604020202020204" pitchFamily="34" charset="0"/>
              <a:buChar char="•"/>
            </a:pPr>
            <a:r>
              <a:rPr lang="en-IN" sz="1600" dirty="0">
                <a:highlight>
                  <a:srgbClr val="0000FF"/>
                </a:highlight>
                <a:latin typeface="Arial" panose="020B0604020202020204" pitchFamily="34" charset="0"/>
                <a:cs typeface="Arial" panose="020B0604020202020204" pitchFamily="34" charset="0"/>
              </a:rPr>
              <a:t>Blue ones </a:t>
            </a:r>
            <a:r>
              <a:rPr lang="en-IN" sz="1600" dirty="0">
                <a:latin typeface="Arial" panose="020B0604020202020204" pitchFamily="34" charset="0"/>
                <a:cs typeface="Arial" panose="020B0604020202020204" pitchFamily="34" charset="0"/>
              </a:rPr>
              <a:t>are </a:t>
            </a:r>
            <a:r>
              <a:rPr lang="en-IN" sz="1600" b="1" dirty="0">
                <a:latin typeface="Arial" panose="020B0604020202020204" pitchFamily="34" charset="0"/>
                <a:cs typeface="Arial" panose="020B0604020202020204" pitchFamily="34" charset="0"/>
              </a:rPr>
              <a:t>cross edges</a:t>
            </a:r>
          </a:p>
          <a:p>
            <a:pPr marL="1200150" lvl="2"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endpoints don’t have ancestor/descendent relationship</a:t>
            </a:r>
          </a:p>
        </p:txBody>
      </p:sp>
    </p:spTree>
    <p:extLst>
      <p:ext uri="{BB962C8B-B14F-4D97-AF65-F5344CB8AC3E}">
        <p14:creationId xmlns:p14="http://schemas.microsoft.com/office/powerpoint/2010/main" val="3384336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back edge </a:t>
            </a:r>
            <a:r>
              <a:rPr lang="en-IN" sz="1600" dirty="0">
                <a:latin typeface="Consolas" panose="020B0609020204030204" pitchFamily="49" charset="0"/>
                <a:cs typeface="Arial" panose="020B0604020202020204" pitchFamily="34" charset="0"/>
              </a:rPr>
              <a:t>if</a:t>
            </a:r>
          </a:p>
          <a:p>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C727F81-CB4B-B8F9-8508-D2A66444B0B2}"/>
                  </a:ext>
                </a:extLst>
              </p14:cNvPr>
              <p14:cNvContentPartPr/>
              <p14:nvPr/>
            </p14:nvContentPartPr>
            <p14:xfrm>
              <a:off x="9087840" y="2436120"/>
              <a:ext cx="2992680" cy="340200"/>
            </p14:xfrm>
          </p:contentPart>
        </mc:Choice>
        <mc:Fallback xmlns="">
          <p:pic>
            <p:nvPicPr>
              <p:cNvPr id="10" name="Ink 9">
                <a:extLst>
                  <a:ext uri="{FF2B5EF4-FFF2-40B4-BE49-F238E27FC236}">
                    <a16:creationId xmlns:a16="http://schemas.microsoft.com/office/drawing/2014/main" id="{7C727F81-CB4B-B8F9-8508-D2A66444B0B2}"/>
                  </a:ext>
                </a:extLst>
              </p:cNvPr>
              <p:cNvPicPr/>
              <p:nvPr/>
            </p:nvPicPr>
            <p:blipFill>
              <a:blip r:embed="rId4"/>
              <a:stretch>
                <a:fillRect/>
              </a:stretch>
            </p:blipFill>
            <p:spPr>
              <a:xfrm>
                <a:off x="9078480" y="2426760"/>
                <a:ext cx="3011400" cy="358920"/>
              </a:xfrm>
              <a:prstGeom prst="rect">
                <a:avLst/>
              </a:prstGeom>
            </p:spPr>
          </p:pic>
        </mc:Fallback>
      </mc:AlternateContent>
    </p:spTree>
    <p:extLst>
      <p:ext uri="{BB962C8B-B14F-4D97-AF65-F5344CB8AC3E}">
        <p14:creationId xmlns:p14="http://schemas.microsoft.com/office/powerpoint/2010/main" val="324192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back edge </a:t>
            </a:r>
            <a:r>
              <a:rPr lang="en-IN" sz="1600" dirty="0">
                <a:latin typeface="Consolas" panose="020B0609020204030204" pitchFamily="49" charset="0"/>
                <a:cs typeface="Arial" panose="020B0604020202020204" pitchFamily="34" charset="0"/>
              </a:rPr>
              <a:t>if</a:t>
            </a:r>
          </a:p>
          <a:p>
            <a:r>
              <a:rPr lang="en-IN" sz="1600" b="1" dirty="0" err="1">
                <a:latin typeface="Consolas" panose="020B0609020204030204" pitchFamily="49" charset="0"/>
                <a:cs typeface="Arial" panose="020B0604020202020204" pitchFamily="34" charset="0"/>
              </a:rPr>
              <a:t>v.d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u.d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u.f</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v.f</a:t>
            </a:r>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68708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forward edge </a:t>
            </a:r>
            <a:r>
              <a:rPr lang="en-IN" sz="1600" dirty="0">
                <a:latin typeface="Consolas" panose="020B0609020204030204" pitchFamily="49" charset="0"/>
                <a:cs typeface="Arial" panose="020B0604020202020204" pitchFamily="34" charset="0"/>
              </a:rPr>
              <a:t>if</a:t>
            </a:r>
          </a:p>
          <a:p>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69F7050-2EED-F639-6296-B4703560FBFF}"/>
                  </a:ext>
                </a:extLst>
              </p14:cNvPr>
              <p14:cNvContentPartPr/>
              <p14:nvPr/>
            </p14:nvContentPartPr>
            <p14:xfrm>
              <a:off x="5924880" y="807840"/>
              <a:ext cx="6166800" cy="5458680"/>
            </p14:xfrm>
          </p:contentPart>
        </mc:Choice>
        <mc:Fallback xmlns="">
          <p:pic>
            <p:nvPicPr>
              <p:cNvPr id="10" name="Ink 9">
                <a:extLst>
                  <a:ext uri="{FF2B5EF4-FFF2-40B4-BE49-F238E27FC236}">
                    <a16:creationId xmlns:a16="http://schemas.microsoft.com/office/drawing/2014/main" id="{869F7050-2EED-F639-6296-B4703560FBFF}"/>
                  </a:ext>
                </a:extLst>
              </p:cNvPr>
              <p:cNvPicPr/>
              <p:nvPr/>
            </p:nvPicPr>
            <p:blipFill>
              <a:blip r:embed="rId4"/>
              <a:stretch>
                <a:fillRect/>
              </a:stretch>
            </p:blipFill>
            <p:spPr>
              <a:xfrm>
                <a:off x="5915520" y="798480"/>
                <a:ext cx="6185520" cy="5477400"/>
              </a:xfrm>
              <a:prstGeom prst="rect">
                <a:avLst/>
              </a:prstGeom>
            </p:spPr>
          </p:pic>
        </mc:Fallback>
      </mc:AlternateContent>
    </p:spTree>
    <p:extLst>
      <p:ext uri="{BB962C8B-B14F-4D97-AF65-F5344CB8AC3E}">
        <p14:creationId xmlns:p14="http://schemas.microsoft.com/office/powerpoint/2010/main" val="962164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forward edge </a:t>
            </a:r>
            <a:r>
              <a:rPr lang="en-IN" sz="1600" dirty="0">
                <a:latin typeface="Consolas" panose="020B0609020204030204" pitchFamily="49" charset="0"/>
                <a:cs typeface="Arial" panose="020B0604020202020204" pitchFamily="34" charset="0"/>
              </a:rPr>
              <a:t>if</a:t>
            </a:r>
          </a:p>
          <a:p>
            <a:r>
              <a:rPr lang="en-IN" sz="1600" b="1" dirty="0" err="1">
                <a:latin typeface="Consolas" panose="020B0609020204030204" pitchFamily="49" charset="0"/>
                <a:cs typeface="Arial" panose="020B0604020202020204" pitchFamily="34" charset="0"/>
              </a:rPr>
              <a:t>u.d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v.d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v.f</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u.f</a:t>
            </a:r>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56011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cross edge </a:t>
            </a:r>
            <a:r>
              <a:rPr lang="en-IN" sz="1600" dirty="0">
                <a:latin typeface="Consolas" panose="020B0609020204030204" pitchFamily="49" charset="0"/>
                <a:cs typeface="Arial" panose="020B0604020202020204" pitchFamily="34" charset="0"/>
              </a:rPr>
              <a:t>if</a:t>
            </a:r>
          </a:p>
          <a:p>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9972D8DD-6AB9-0CD5-A1B0-2413AB5C4D23}"/>
                  </a:ext>
                </a:extLst>
              </p14:cNvPr>
              <p14:cNvContentPartPr/>
              <p14:nvPr/>
            </p14:nvContentPartPr>
            <p14:xfrm>
              <a:off x="2527920" y="1107000"/>
              <a:ext cx="9212400" cy="4001400"/>
            </p14:xfrm>
          </p:contentPart>
        </mc:Choice>
        <mc:Fallback xmlns="">
          <p:pic>
            <p:nvPicPr>
              <p:cNvPr id="10" name="Ink 9">
                <a:extLst>
                  <a:ext uri="{FF2B5EF4-FFF2-40B4-BE49-F238E27FC236}">
                    <a16:creationId xmlns:a16="http://schemas.microsoft.com/office/drawing/2014/main" id="{9972D8DD-6AB9-0CD5-A1B0-2413AB5C4D23}"/>
                  </a:ext>
                </a:extLst>
              </p:cNvPr>
              <p:cNvPicPr/>
              <p:nvPr/>
            </p:nvPicPr>
            <p:blipFill>
              <a:blip r:embed="rId4"/>
              <a:stretch>
                <a:fillRect/>
              </a:stretch>
            </p:blipFill>
            <p:spPr>
              <a:xfrm>
                <a:off x="2518560" y="1097640"/>
                <a:ext cx="9231120" cy="4020120"/>
              </a:xfrm>
              <a:prstGeom prst="rect">
                <a:avLst/>
              </a:prstGeom>
            </p:spPr>
          </p:pic>
        </mc:Fallback>
      </mc:AlternateContent>
    </p:spTree>
    <p:extLst>
      <p:ext uri="{BB962C8B-B14F-4D97-AF65-F5344CB8AC3E}">
        <p14:creationId xmlns:p14="http://schemas.microsoft.com/office/powerpoint/2010/main" val="539487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1012-DF32-8983-7637-A809EF7983B8}"/>
              </a:ext>
            </a:extLst>
          </p:cNvPr>
          <p:cNvSpPr>
            <a:spLocks noGrp="1"/>
          </p:cNvSpPr>
          <p:nvPr>
            <p:ph type="title"/>
          </p:nvPr>
        </p:nvSpPr>
        <p:spPr/>
        <p:txBody>
          <a:bodyPr/>
          <a:lstStyle/>
          <a:p>
            <a:r>
              <a:rPr lang="en-IN" dirty="0"/>
              <a:t>Edges</a:t>
            </a:r>
          </a:p>
        </p:txBody>
      </p:sp>
      <p:sp>
        <p:nvSpPr>
          <p:cNvPr id="4" name="Oval 3">
            <a:extLst>
              <a:ext uri="{FF2B5EF4-FFF2-40B4-BE49-F238E27FC236}">
                <a16:creationId xmlns:a16="http://schemas.microsoft.com/office/drawing/2014/main" id="{E0DEBC3C-C046-3E86-5D3B-4D557F337F9C}"/>
              </a:ext>
            </a:extLst>
          </p:cNvPr>
          <p:cNvSpPr/>
          <p:nvPr/>
        </p:nvSpPr>
        <p:spPr>
          <a:xfrm>
            <a:off x="5260262" y="94390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6B30D09F-1EE7-E742-0F00-0E4BB5F54BCB}"/>
              </a:ext>
            </a:extLst>
          </p:cNvPr>
          <p:cNvSpPr/>
          <p:nvPr/>
        </p:nvSpPr>
        <p:spPr>
          <a:xfrm>
            <a:off x="3505202" y="266946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2/7</a:t>
            </a:r>
          </a:p>
        </p:txBody>
      </p:sp>
      <p:sp>
        <p:nvSpPr>
          <p:cNvPr id="6" name="Oval 5">
            <a:extLst>
              <a:ext uri="{FF2B5EF4-FFF2-40B4-BE49-F238E27FC236}">
                <a16:creationId xmlns:a16="http://schemas.microsoft.com/office/drawing/2014/main" id="{BBCD156C-F76F-C0D5-A12F-A4A1BA389315}"/>
              </a:ext>
            </a:extLst>
          </p:cNvPr>
          <p:cNvSpPr/>
          <p:nvPr/>
        </p:nvSpPr>
        <p:spPr>
          <a:xfrm>
            <a:off x="6607284" y="267438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2BABBEE5-4D80-82EA-A969-8F8015109960}"/>
              </a:ext>
            </a:extLst>
          </p:cNvPr>
          <p:cNvSpPr/>
          <p:nvPr/>
        </p:nvSpPr>
        <p:spPr>
          <a:xfrm>
            <a:off x="8042802" y="553557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12/13</a:t>
            </a:r>
          </a:p>
        </p:txBody>
      </p:sp>
      <p:sp>
        <p:nvSpPr>
          <p:cNvPr id="8" name="Oval 7">
            <a:extLst>
              <a:ext uri="{FF2B5EF4-FFF2-40B4-BE49-F238E27FC236}">
                <a16:creationId xmlns:a16="http://schemas.microsoft.com/office/drawing/2014/main" id="{1BE6DC9B-98D5-0661-354E-9C9869A982A0}"/>
              </a:ext>
            </a:extLst>
          </p:cNvPr>
          <p:cNvSpPr/>
          <p:nvPr/>
        </p:nvSpPr>
        <p:spPr>
          <a:xfrm>
            <a:off x="6494215" y="552082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10/11</a:t>
            </a:r>
          </a:p>
        </p:txBody>
      </p:sp>
      <p:sp>
        <p:nvSpPr>
          <p:cNvPr id="9" name="Oval 8">
            <a:extLst>
              <a:ext uri="{FF2B5EF4-FFF2-40B4-BE49-F238E27FC236}">
                <a16:creationId xmlns:a16="http://schemas.microsoft.com/office/drawing/2014/main" id="{2F7DD8D5-399E-1D13-5169-EE539878D528}"/>
              </a:ext>
            </a:extLst>
          </p:cNvPr>
          <p:cNvSpPr/>
          <p:nvPr/>
        </p:nvSpPr>
        <p:spPr>
          <a:xfrm>
            <a:off x="7226715" y="39919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a:p>
            <a:pPr algn="ctr"/>
            <a:r>
              <a:rPr lang="en-IN" dirty="0">
                <a:solidFill>
                  <a:schemeClr val="bg1"/>
                </a:solidFill>
              </a:rPr>
              <a:t>14</a:t>
            </a:r>
          </a:p>
        </p:txBody>
      </p:sp>
      <p:sp>
        <p:nvSpPr>
          <p:cNvPr id="17" name="TextBox 16">
            <a:extLst>
              <a:ext uri="{FF2B5EF4-FFF2-40B4-BE49-F238E27FC236}">
                <a16:creationId xmlns:a16="http://schemas.microsoft.com/office/drawing/2014/main" id="{A15E759B-60FE-F953-A2FB-3B96F674C5C8}"/>
              </a:ext>
            </a:extLst>
          </p:cNvPr>
          <p:cNvSpPr txBox="1"/>
          <p:nvPr/>
        </p:nvSpPr>
        <p:spPr>
          <a:xfrm>
            <a:off x="4955460" y="855410"/>
            <a:ext cx="717755" cy="369332"/>
          </a:xfrm>
          <a:prstGeom prst="rect">
            <a:avLst/>
          </a:prstGeom>
          <a:noFill/>
        </p:spPr>
        <p:txBody>
          <a:bodyPr wrap="square" rtlCol="0">
            <a:spAutoFit/>
          </a:bodyPr>
          <a:lstStyle/>
          <a:p>
            <a:r>
              <a:rPr lang="en-IN" b="1" dirty="0">
                <a:solidFill>
                  <a:schemeClr val="accent1"/>
                </a:solidFill>
              </a:rPr>
              <a:t>A</a:t>
            </a:r>
          </a:p>
        </p:txBody>
      </p:sp>
      <p:sp>
        <p:nvSpPr>
          <p:cNvPr id="18" name="TextBox 17">
            <a:extLst>
              <a:ext uri="{FF2B5EF4-FFF2-40B4-BE49-F238E27FC236}">
                <a16:creationId xmlns:a16="http://schemas.microsoft.com/office/drawing/2014/main" id="{3A867685-ECAF-7849-8AF9-00B93502C23C}"/>
              </a:ext>
            </a:extLst>
          </p:cNvPr>
          <p:cNvSpPr txBox="1"/>
          <p:nvPr/>
        </p:nvSpPr>
        <p:spPr>
          <a:xfrm>
            <a:off x="3377380" y="2423658"/>
            <a:ext cx="717755" cy="369332"/>
          </a:xfrm>
          <a:prstGeom prst="rect">
            <a:avLst/>
          </a:prstGeom>
          <a:noFill/>
        </p:spPr>
        <p:txBody>
          <a:bodyPr wrap="square" rtlCol="0">
            <a:spAutoFit/>
          </a:bodyPr>
          <a:lstStyle/>
          <a:p>
            <a:r>
              <a:rPr lang="en-IN" b="1" dirty="0">
                <a:solidFill>
                  <a:schemeClr val="accent1"/>
                </a:solidFill>
              </a:rPr>
              <a:t>B</a:t>
            </a:r>
          </a:p>
        </p:txBody>
      </p:sp>
      <p:sp>
        <p:nvSpPr>
          <p:cNvPr id="19" name="TextBox 18">
            <a:extLst>
              <a:ext uri="{FF2B5EF4-FFF2-40B4-BE49-F238E27FC236}">
                <a16:creationId xmlns:a16="http://schemas.microsoft.com/office/drawing/2014/main" id="{23367A2B-B05F-DD27-199C-7BBB7AE7D98D}"/>
              </a:ext>
            </a:extLst>
          </p:cNvPr>
          <p:cNvSpPr txBox="1"/>
          <p:nvPr/>
        </p:nvSpPr>
        <p:spPr>
          <a:xfrm>
            <a:off x="7049735" y="2300754"/>
            <a:ext cx="717755" cy="369332"/>
          </a:xfrm>
          <a:prstGeom prst="rect">
            <a:avLst/>
          </a:prstGeom>
          <a:noFill/>
        </p:spPr>
        <p:txBody>
          <a:bodyPr wrap="square" rtlCol="0">
            <a:spAutoFit/>
          </a:bodyPr>
          <a:lstStyle/>
          <a:p>
            <a:r>
              <a:rPr lang="en-IN" b="1" dirty="0">
                <a:solidFill>
                  <a:schemeClr val="accent1"/>
                </a:solidFill>
              </a:rPr>
              <a:t>C</a:t>
            </a:r>
          </a:p>
        </p:txBody>
      </p:sp>
      <p:sp>
        <p:nvSpPr>
          <p:cNvPr id="20" name="TextBox 19">
            <a:extLst>
              <a:ext uri="{FF2B5EF4-FFF2-40B4-BE49-F238E27FC236}">
                <a16:creationId xmlns:a16="http://schemas.microsoft.com/office/drawing/2014/main" id="{F7F61346-8B7C-B74D-2B25-FEDE5D36BA94}"/>
              </a:ext>
            </a:extLst>
          </p:cNvPr>
          <p:cNvSpPr txBox="1"/>
          <p:nvPr/>
        </p:nvSpPr>
        <p:spPr>
          <a:xfrm>
            <a:off x="2109013" y="3878832"/>
            <a:ext cx="717755" cy="369332"/>
          </a:xfrm>
          <a:prstGeom prst="rect">
            <a:avLst/>
          </a:prstGeom>
          <a:noFill/>
        </p:spPr>
        <p:txBody>
          <a:bodyPr wrap="square" rtlCol="0">
            <a:spAutoFit/>
          </a:bodyPr>
          <a:lstStyle/>
          <a:p>
            <a:r>
              <a:rPr lang="en-IN" b="1" dirty="0">
                <a:solidFill>
                  <a:schemeClr val="accent1"/>
                </a:solidFill>
              </a:rPr>
              <a:t>D</a:t>
            </a:r>
          </a:p>
        </p:txBody>
      </p:sp>
      <p:sp>
        <p:nvSpPr>
          <p:cNvPr id="21" name="TextBox 20">
            <a:extLst>
              <a:ext uri="{FF2B5EF4-FFF2-40B4-BE49-F238E27FC236}">
                <a16:creationId xmlns:a16="http://schemas.microsoft.com/office/drawing/2014/main" id="{5B891468-9C6B-8532-BB77-FA2130C58480}"/>
              </a:ext>
            </a:extLst>
          </p:cNvPr>
          <p:cNvSpPr txBox="1"/>
          <p:nvPr/>
        </p:nvSpPr>
        <p:spPr>
          <a:xfrm>
            <a:off x="1047128" y="5501159"/>
            <a:ext cx="717755" cy="369332"/>
          </a:xfrm>
          <a:prstGeom prst="rect">
            <a:avLst/>
          </a:prstGeom>
          <a:noFill/>
        </p:spPr>
        <p:txBody>
          <a:bodyPr wrap="square" rtlCol="0">
            <a:spAutoFit/>
          </a:bodyPr>
          <a:lstStyle/>
          <a:p>
            <a:r>
              <a:rPr lang="en-IN" b="1" dirty="0">
                <a:solidFill>
                  <a:schemeClr val="accent1"/>
                </a:solidFill>
              </a:rPr>
              <a:t>F</a:t>
            </a:r>
          </a:p>
        </p:txBody>
      </p:sp>
      <p:sp>
        <p:nvSpPr>
          <p:cNvPr id="22" name="TextBox 21">
            <a:extLst>
              <a:ext uri="{FF2B5EF4-FFF2-40B4-BE49-F238E27FC236}">
                <a16:creationId xmlns:a16="http://schemas.microsoft.com/office/drawing/2014/main" id="{85415C50-7062-1059-3EE1-5EEEBB66ADAE}"/>
              </a:ext>
            </a:extLst>
          </p:cNvPr>
          <p:cNvSpPr txBox="1"/>
          <p:nvPr/>
        </p:nvSpPr>
        <p:spPr>
          <a:xfrm>
            <a:off x="6086174" y="5732219"/>
            <a:ext cx="717755" cy="369332"/>
          </a:xfrm>
          <a:prstGeom prst="rect">
            <a:avLst/>
          </a:prstGeom>
          <a:noFill/>
        </p:spPr>
        <p:txBody>
          <a:bodyPr wrap="square" rtlCol="0">
            <a:spAutoFit/>
          </a:bodyPr>
          <a:lstStyle/>
          <a:p>
            <a:r>
              <a:rPr lang="en-IN" b="1" dirty="0">
                <a:solidFill>
                  <a:schemeClr val="accent1"/>
                </a:solidFill>
              </a:rPr>
              <a:t>G</a:t>
            </a:r>
          </a:p>
        </p:txBody>
      </p:sp>
      <p:sp>
        <p:nvSpPr>
          <p:cNvPr id="23" name="TextBox 22">
            <a:extLst>
              <a:ext uri="{FF2B5EF4-FFF2-40B4-BE49-F238E27FC236}">
                <a16:creationId xmlns:a16="http://schemas.microsoft.com/office/drawing/2014/main" id="{C7ECA7B5-D354-B394-89EF-5081CEA0BE2F}"/>
              </a:ext>
            </a:extLst>
          </p:cNvPr>
          <p:cNvSpPr txBox="1"/>
          <p:nvPr/>
        </p:nvSpPr>
        <p:spPr>
          <a:xfrm>
            <a:off x="7988722" y="4173798"/>
            <a:ext cx="717755" cy="369332"/>
          </a:xfrm>
          <a:prstGeom prst="rect">
            <a:avLst/>
          </a:prstGeom>
          <a:noFill/>
        </p:spPr>
        <p:txBody>
          <a:bodyPr wrap="square" rtlCol="0">
            <a:spAutoFit/>
          </a:bodyPr>
          <a:lstStyle/>
          <a:p>
            <a:r>
              <a:rPr lang="en-IN" b="1" dirty="0">
                <a:solidFill>
                  <a:schemeClr val="accent1"/>
                </a:solidFill>
              </a:rPr>
              <a:t>E</a:t>
            </a:r>
          </a:p>
        </p:txBody>
      </p:sp>
      <p:sp>
        <p:nvSpPr>
          <p:cNvPr id="24" name="Oval 23">
            <a:extLst>
              <a:ext uri="{FF2B5EF4-FFF2-40B4-BE49-F238E27FC236}">
                <a16:creationId xmlns:a16="http://schemas.microsoft.com/office/drawing/2014/main" id="{C7CCC614-897A-0037-BA5C-79C8C7573D9D}"/>
              </a:ext>
            </a:extLst>
          </p:cNvPr>
          <p:cNvSpPr/>
          <p:nvPr/>
        </p:nvSpPr>
        <p:spPr>
          <a:xfrm>
            <a:off x="2104100" y="422788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3/6</a:t>
            </a:r>
          </a:p>
        </p:txBody>
      </p:sp>
      <p:sp>
        <p:nvSpPr>
          <p:cNvPr id="25" name="Oval 24">
            <a:extLst>
              <a:ext uri="{FF2B5EF4-FFF2-40B4-BE49-F238E27FC236}">
                <a16:creationId xmlns:a16="http://schemas.microsoft.com/office/drawing/2014/main" id="{6C716BF7-6F60-87F0-C3F8-3B18905C80ED}"/>
              </a:ext>
            </a:extLst>
          </p:cNvPr>
          <p:cNvSpPr/>
          <p:nvPr/>
        </p:nvSpPr>
        <p:spPr>
          <a:xfrm>
            <a:off x="1253609" y="557982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4/5</a:t>
            </a:r>
          </a:p>
        </p:txBody>
      </p:sp>
      <p:sp>
        <p:nvSpPr>
          <p:cNvPr id="26" name="Oval 25">
            <a:extLst>
              <a:ext uri="{FF2B5EF4-FFF2-40B4-BE49-F238E27FC236}">
                <a16:creationId xmlns:a16="http://schemas.microsoft.com/office/drawing/2014/main" id="{3E139367-1503-6E52-99FC-370C50B370BE}"/>
              </a:ext>
            </a:extLst>
          </p:cNvPr>
          <p:cNvSpPr/>
          <p:nvPr/>
        </p:nvSpPr>
        <p:spPr>
          <a:xfrm>
            <a:off x="1022538" y="23990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17/</a:t>
            </a:r>
          </a:p>
          <a:p>
            <a:pPr algn="ctr"/>
            <a:r>
              <a:rPr lang="en-IN" dirty="0">
                <a:solidFill>
                  <a:schemeClr val="bg1"/>
                </a:solidFill>
              </a:rPr>
              <a:t>18</a:t>
            </a:r>
          </a:p>
        </p:txBody>
      </p:sp>
      <p:sp>
        <p:nvSpPr>
          <p:cNvPr id="27" name="TextBox 26">
            <a:extLst>
              <a:ext uri="{FF2B5EF4-FFF2-40B4-BE49-F238E27FC236}">
                <a16:creationId xmlns:a16="http://schemas.microsoft.com/office/drawing/2014/main" id="{21196311-B86F-5621-A2CF-ED4B4672491C}"/>
              </a:ext>
            </a:extLst>
          </p:cNvPr>
          <p:cNvSpPr txBox="1"/>
          <p:nvPr/>
        </p:nvSpPr>
        <p:spPr>
          <a:xfrm>
            <a:off x="8785134" y="5697805"/>
            <a:ext cx="717755" cy="369332"/>
          </a:xfrm>
          <a:prstGeom prst="rect">
            <a:avLst/>
          </a:prstGeom>
          <a:noFill/>
        </p:spPr>
        <p:txBody>
          <a:bodyPr wrap="square" rtlCol="0">
            <a:spAutoFit/>
          </a:bodyPr>
          <a:lstStyle/>
          <a:p>
            <a:r>
              <a:rPr lang="en-IN" b="1" dirty="0">
                <a:solidFill>
                  <a:schemeClr val="accent1"/>
                </a:solidFill>
              </a:rPr>
              <a:t>H</a:t>
            </a:r>
          </a:p>
        </p:txBody>
      </p:sp>
      <p:sp>
        <p:nvSpPr>
          <p:cNvPr id="28" name="TextBox 27">
            <a:extLst>
              <a:ext uri="{FF2B5EF4-FFF2-40B4-BE49-F238E27FC236}">
                <a16:creationId xmlns:a16="http://schemas.microsoft.com/office/drawing/2014/main" id="{392A01B3-F264-32BB-3B94-E0402914F123}"/>
              </a:ext>
            </a:extLst>
          </p:cNvPr>
          <p:cNvSpPr txBox="1"/>
          <p:nvPr/>
        </p:nvSpPr>
        <p:spPr>
          <a:xfrm>
            <a:off x="1081527" y="2084439"/>
            <a:ext cx="717755" cy="369332"/>
          </a:xfrm>
          <a:prstGeom prst="rect">
            <a:avLst/>
          </a:prstGeom>
          <a:noFill/>
        </p:spPr>
        <p:txBody>
          <a:bodyPr wrap="square" rtlCol="0">
            <a:spAutoFit/>
          </a:bodyPr>
          <a:lstStyle/>
          <a:p>
            <a:r>
              <a:rPr lang="en-IN" b="1" dirty="0">
                <a:solidFill>
                  <a:schemeClr val="accent1"/>
                </a:solidFill>
              </a:rPr>
              <a:t>I</a:t>
            </a:r>
          </a:p>
        </p:txBody>
      </p:sp>
      <p:cxnSp>
        <p:nvCxnSpPr>
          <p:cNvPr id="30" name="Straight Arrow Connector 29">
            <a:extLst>
              <a:ext uri="{FF2B5EF4-FFF2-40B4-BE49-F238E27FC236}">
                <a16:creationId xmlns:a16="http://schemas.microsoft.com/office/drawing/2014/main" id="{9D43E424-76D7-4A78-9205-8226E5C88096}"/>
              </a:ext>
            </a:extLst>
          </p:cNvPr>
          <p:cNvCxnSpPr>
            <a:stCxn id="4" idx="3"/>
            <a:endCxn id="5" idx="7"/>
          </p:cNvCxnSpPr>
          <p:nvPr/>
        </p:nvCxnSpPr>
        <p:spPr>
          <a:xfrm flipH="1">
            <a:off x="4126236" y="153136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48D380-DAB8-F347-D31E-7304104EF915}"/>
              </a:ext>
            </a:extLst>
          </p:cNvPr>
          <p:cNvCxnSpPr>
            <a:stCxn id="5" idx="3"/>
            <a:endCxn id="24" idx="7"/>
          </p:cNvCxnSpPr>
          <p:nvPr/>
        </p:nvCxnSpPr>
        <p:spPr>
          <a:xfrm flipH="1">
            <a:off x="2725134" y="325693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CA5836-711B-039E-FC21-70100C26CA98}"/>
              </a:ext>
            </a:extLst>
          </p:cNvPr>
          <p:cNvCxnSpPr>
            <a:stCxn id="24" idx="3"/>
            <a:endCxn id="25" idx="0"/>
          </p:cNvCxnSpPr>
          <p:nvPr/>
        </p:nvCxnSpPr>
        <p:spPr>
          <a:xfrm flipH="1">
            <a:off x="1617403" y="481534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4D69B6-4FA8-9FFD-93F4-77C92347343B}"/>
              </a:ext>
            </a:extLst>
          </p:cNvPr>
          <p:cNvCxnSpPr>
            <a:stCxn id="9" idx="4"/>
            <a:endCxn id="8" idx="0"/>
          </p:cNvCxnSpPr>
          <p:nvPr/>
        </p:nvCxnSpPr>
        <p:spPr>
          <a:xfrm flipH="1">
            <a:off x="6858009" y="468016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99F84A2-7FB9-8B0E-9267-374CB5BB258F}"/>
              </a:ext>
            </a:extLst>
          </p:cNvPr>
          <p:cNvCxnSpPr>
            <a:stCxn id="9" idx="4"/>
            <a:endCxn id="7" idx="0"/>
          </p:cNvCxnSpPr>
          <p:nvPr/>
        </p:nvCxnSpPr>
        <p:spPr>
          <a:xfrm>
            <a:off x="7590509" y="468016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07839C-5938-8E44-D408-0FBA69B97D49}"/>
              </a:ext>
            </a:extLst>
          </p:cNvPr>
          <p:cNvCxnSpPr>
            <a:stCxn id="4" idx="5"/>
            <a:endCxn id="6" idx="1"/>
          </p:cNvCxnSpPr>
          <p:nvPr/>
        </p:nvCxnSpPr>
        <p:spPr>
          <a:xfrm>
            <a:off x="5881296" y="153136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3123E8F-70CF-8E73-354F-B79D4B2093D5}"/>
              </a:ext>
            </a:extLst>
          </p:cNvPr>
          <p:cNvCxnSpPr>
            <a:stCxn id="6" idx="4"/>
            <a:endCxn id="9" idx="1"/>
          </p:cNvCxnSpPr>
          <p:nvPr/>
        </p:nvCxnSpPr>
        <p:spPr>
          <a:xfrm>
            <a:off x="6971078" y="336263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932AE4D-4097-B490-64F4-FCFEBACE545D}"/>
              </a:ext>
            </a:extLst>
          </p:cNvPr>
          <p:cNvCxnSpPr>
            <a:stCxn id="9" idx="2"/>
            <a:endCxn id="24" idx="6"/>
          </p:cNvCxnSpPr>
          <p:nvPr/>
        </p:nvCxnSpPr>
        <p:spPr>
          <a:xfrm flipH="1">
            <a:off x="2831687" y="433603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38421DA-4C84-3BEE-8D04-C393A0CEAC1C}"/>
              </a:ext>
            </a:extLst>
          </p:cNvPr>
          <p:cNvCxnSpPr>
            <a:stCxn id="26" idx="6"/>
            <a:endCxn id="5" idx="2"/>
          </p:cNvCxnSpPr>
          <p:nvPr/>
        </p:nvCxnSpPr>
        <p:spPr>
          <a:xfrm>
            <a:off x="1750125" y="274319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661535-047A-7AD6-A565-487AFFC29E9D}"/>
              </a:ext>
            </a:extLst>
          </p:cNvPr>
          <p:cNvCxnSpPr>
            <a:stCxn id="26" idx="6"/>
            <a:endCxn id="4" idx="2"/>
          </p:cNvCxnSpPr>
          <p:nvPr/>
        </p:nvCxnSpPr>
        <p:spPr>
          <a:xfrm flipV="1">
            <a:off x="1750125" y="128802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CCA6837-4406-BE87-D55B-B15267370872}"/>
              </a:ext>
            </a:extLst>
          </p:cNvPr>
          <p:cNvCxnSpPr>
            <a:stCxn id="25" idx="1"/>
            <a:endCxn id="5" idx="3"/>
          </p:cNvCxnSpPr>
          <p:nvPr/>
        </p:nvCxnSpPr>
        <p:spPr>
          <a:xfrm rot="5400000" flipH="1" flipV="1">
            <a:off x="1274117" y="334297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EBA96637-1E3A-DB70-2C99-2EED79D924A1}"/>
              </a:ext>
            </a:extLst>
          </p:cNvPr>
          <p:cNvCxnSpPr>
            <a:cxnSpLocks/>
            <a:stCxn id="4" idx="6"/>
            <a:endCxn id="7" idx="7"/>
          </p:cNvCxnSpPr>
          <p:nvPr/>
        </p:nvCxnSpPr>
        <p:spPr>
          <a:xfrm>
            <a:off x="5987849" y="128802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B15C6E-D1B6-AD0B-1D28-B6B1AC49DF64}"/>
              </a:ext>
            </a:extLst>
          </p:cNvPr>
          <p:cNvSpPr txBox="1"/>
          <p:nvPr/>
        </p:nvSpPr>
        <p:spPr>
          <a:xfrm>
            <a:off x="7482355" y="216307"/>
            <a:ext cx="4530208" cy="1323439"/>
          </a:xfrm>
          <a:prstGeom prst="rect">
            <a:avLst/>
          </a:prstGeom>
          <a:noFill/>
        </p:spPr>
        <p:txBody>
          <a:bodyPr wrap="square" rtlCol="0">
            <a:spAutoFit/>
          </a:bodyPr>
          <a:lstStyle/>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v.d</a:t>
            </a:r>
            <a:r>
              <a:rPr lang="en-IN" sz="1600" dirty="0">
                <a:latin typeface="Consolas" panose="020B0609020204030204" pitchFamily="49" charset="0"/>
                <a:cs typeface="Arial" panose="020B0604020202020204" pitchFamily="34" charset="0"/>
              </a:rPr>
              <a:t> is the discovery time</a:t>
            </a:r>
          </a:p>
          <a:p>
            <a:r>
              <a:rPr lang="en-IN" sz="1600" dirty="0">
                <a:latin typeface="Consolas" panose="020B0609020204030204" pitchFamily="49" charset="0"/>
                <a:cs typeface="Arial" panose="020B0604020202020204" pitchFamily="34" charset="0"/>
              </a:rPr>
              <a:t>for vertex v, </a:t>
            </a:r>
            <a:r>
              <a:rPr lang="en-IN" sz="1600" dirty="0" err="1">
                <a:latin typeface="Consolas" panose="020B0609020204030204" pitchFamily="49" charset="0"/>
                <a:cs typeface="Arial" panose="020B0604020202020204" pitchFamily="34" charset="0"/>
              </a:rPr>
              <a:t>v.f</a:t>
            </a:r>
            <a:r>
              <a:rPr lang="en-IN" sz="1600" dirty="0">
                <a:latin typeface="Consolas" panose="020B0609020204030204" pitchFamily="49" charset="0"/>
                <a:cs typeface="Arial" panose="020B0604020202020204" pitchFamily="34" charset="0"/>
              </a:rPr>
              <a:t> is the finish time</a:t>
            </a:r>
          </a:p>
          <a:p>
            <a:r>
              <a:rPr lang="en-IN" sz="1600" dirty="0">
                <a:latin typeface="Consolas" panose="020B0609020204030204" pitchFamily="49" charset="0"/>
                <a:cs typeface="Arial" panose="020B0604020202020204" pitchFamily="34" charset="0"/>
              </a:rPr>
              <a:t>edge (u, v) is a </a:t>
            </a:r>
            <a:r>
              <a:rPr lang="en-IN" sz="1600" b="1" dirty="0">
                <a:latin typeface="Consolas" panose="020B0609020204030204" pitchFamily="49" charset="0"/>
                <a:cs typeface="Arial" panose="020B0604020202020204" pitchFamily="34" charset="0"/>
              </a:rPr>
              <a:t>cross edge </a:t>
            </a:r>
            <a:r>
              <a:rPr lang="en-IN" sz="1600" dirty="0">
                <a:latin typeface="Consolas" panose="020B0609020204030204" pitchFamily="49" charset="0"/>
                <a:cs typeface="Arial" panose="020B0604020202020204" pitchFamily="34" charset="0"/>
              </a:rPr>
              <a:t>if</a:t>
            </a:r>
          </a:p>
          <a:p>
            <a:r>
              <a:rPr lang="en-IN" sz="1600" b="1" dirty="0" err="1">
                <a:latin typeface="Consolas" panose="020B0609020204030204" pitchFamily="49" charset="0"/>
                <a:cs typeface="Arial" panose="020B0604020202020204" pitchFamily="34" charset="0"/>
              </a:rPr>
              <a:t>v.d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v.f</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u.d</a:t>
            </a:r>
            <a:r>
              <a:rPr lang="en-IN" sz="1600" b="1" dirty="0">
                <a:latin typeface="Consolas" panose="020B0609020204030204" pitchFamily="49" charset="0"/>
                <a:cs typeface="Arial" panose="020B0604020202020204" pitchFamily="34" charset="0"/>
              </a:rPr>
              <a:t> &lt; </a:t>
            </a:r>
            <a:r>
              <a:rPr lang="en-IN" sz="1600" b="1" dirty="0" err="1">
                <a:latin typeface="Consolas" panose="020B0609020204030204" pitchFamily="49" charset="0"/>
                <a:cs typeface="Arial" panose="020B0604020202020204" pitchFamily="34" charset="0"/>
              </a:rPr>
              <a:t>u.f</a:t>
            </a:r>
            <a:endParaRPr lang="en-IN" sz="1600" b="1" dirty="0">
              <a:latin typeface="Consolas" panose="020B0609020204030204" pitchFamily="49" charset="0"/>
              <a:cs typeface="Arial" panose="020B0604020202020204" pitchFamily="34" charset="0"/>
            </a:endParaRPr>
          </a:p>
          <a:p>
            <a:endParaRPr lang="en-IN" sz="1600"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5318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954F-BE99-5F09-28FE-236AC0CDF31E}"/>
              </a:ext>
            </a:extLst>
          </p:cNvPr>
          <p:cNvSpPr>
            <a:spLocks noGrp="1"/>
          </p:cNvSpPr>
          <p:nvPr>
            <p:ph type="title"/>
          </p:nvPr>
        </p:nvSpPr>
        <p:spPr/>
        <p:txBody>
          <a:bodyPr/>
          <a:lstStyle/>
          <a:p>
            <a:r>
              <a:rPr lang="en-IN" dirty="0"/>
              <a:t>Depth-first search (DFS)</a:t>
            </a:r>
          </a:p>
        </p:txBody>
      </p:sp>
      <p:sp>
        <p:nvSpPr>
          <p:cNvPr id="3" name="Text Placeholder 2">
            <a:extLst>
              <a:ext uri="{FF2B5EF4-FFF2-40B4-BE49-F238E27FC236}">
                <a16:creationId xmlns:a16="http://schemas.microsoft.com/office/drawing/2014/main" id="{E585C629-D387-2F7F-AAF6-2952FD02D28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04747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2008-D058-D6C9-CE90-EF7906914B36}"/>
              </a:ext>
            </a:extLst>
          </p:cNvPr>
          <p:cNvSpPr>
            <a:spLocks noGrp="1"/>
          </p:cNvSpPr>
          <p:nvPr>
            <p:ph type="title"/>
          </p:nvPr>
        </p:nvSpPr>
        <p:spPr/>
        <p:txBody>
          <a:bodyPr/>
          <a:lstStyle/>
          <a:p>
            <a:r>
              <a:rPr lang="en-IN" dirty="0"/>
              <a:t>Ordering</a:t>
            </a:r>
          </a:p>
        </p:txBody>
      </p:sp>
      <p:sp>
        <p:nvSpPr>
          <p:cNvPr id="4" name="Oval 3">
            <a:extLst>
              <a:ext uri="{FF2B5EF4-FFF2-40B4-BE49-F238E27FC236}">
                <a16:creationId xmlns:a16="http://schemas.microsoft.com/office/drawing/2014/main" id="{0D0C2130-0C99-47E0-C428-7F046D56C8A2}"/>
              </a:ext>
            </a:extLst>
          </p:cNvPr>
          <p:cNvSpPr/>
          <p:nvPr/>
        </p:nvSpPr>
        <p:spPr>
          <a:xfrm>
            <a:off x="5260262" y="58994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39F23FA6-C3F1-8D4D-D40A-6CCF5ED2C52C}"/>
              </a:ext>
            </a:extLst>
          </p:cNvPr>
          <p:cNvSpPr/>
          <p:nvPr/>
        </p:nvSpPr>
        <p:spPr>
          <a:xfrm>
            <a:off x="3505202" y="23155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2/7</a:t>
            </a:r>
          </a:p>
        </p:txBody>
      </p:sp>
      <p:sp>
        <p:nvSpPr>
          <p:cNvPr id="6" name="Oval 5">
            <a:extLst>
              <a:ext uri="{FF2B5EF4-FFF2-40B4-BE49-F238E27FC236}">
                <a16:creationId xmlns:a16="http://schemas.microsoft.com/office/drawing/2014/main" id="{46A1C182-F44E-A560-AD4B-45D8E9D6C967}"/>
              </a:ext>
            </a:extLst>
          </p:cNvPr>
          <p:cNvSpPr/>
          <p:nvPr/>
        </p:nvSpPr>
        <p:spPr>
          <a:xfrm>
            <a:off x="6607284" y="232042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C8BD778F-0DE6-4152-8E5C-F1B1E0A67375}"/>
              </a:ext>
            </a:extLst>
          </p:cNvPr>
          <p:cNvSpPr/>
          <p:nvPr/>
        </p:nvSpPr>
        <p:spPr>
          <a:xfrm>
            <a:off x="8042802" y="518161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12/13</a:t>
            </a:r>
          </a:p>
        </p:txBody>
      </p:sp>
      <p:sp>
        <p:nvSpPr>
          <p:cNvPr id="8" name="Oval 7">
            <a:extLst>
              <a:ext uri="{FF2B5EF4-FFF2-40B4-BE49-F238E27FC236}">
                <a16:creationId xmlns:a16="http://schemas.microsoft.com/office/drawing/2014/main" id="{9CAFDCAF-00EC-7D1F-4645-FE925F0047E7}"/>
              </a:ext>
            </a:extLst>
          </p:cNvPr>
          <p:cNvSpPr/>
          <p:nvPr/>
        </p:nvSpPr>
        <p:spPr>
          <a:xfrm>
            <a:off x="6494215" y="516686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10/11</a:t>
            </a:r>
          </a:p>
        </p:txBody>
      </p:sp>
      <p:sp>
        <p:nvSpPr>
          <p:cNvPr id="9" name="Oval 8">
            <a:extLst>
              <a:ext uri="{FF2B5EF4-FFF2-40B4-BE49-F238E27FC236}">
                <a16:creationId xmlns:a16="http://schemas.microsoft.com/office/drawing/2014/main" id="{E2085E9A-36B7-AB36-7271-7D3210E19624}"/>
              </a:ext>
            </a:extLst>
          </p:cNvPr>
          <p:cNvSpPr/>
          <p:nvPr/>
        </p:nvSpPr>
        <p:spPr>
          <a:xfrm>
            <a:off x="7226715" y="363794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9/</a:t>
            </a:r>
          </a:p>
          <a:p>
            <a:pPr algn="ctr"/>
            <a:r>
              <a:rPr lang="en-IN" dirty="0">
                <a:solidFill>
                  <a:schemeClr val="bg1"/>
                </a:solidFill>
              </a:rPr>
              <a:t>14</a:t>
            </a:r>
          </a:p>
        </p:txBody>
      </p:sp>
      <p:sp>
        <p:nvSpPr>
          <p:cNvPr id="10" name="TextBox 9">
            <a:extLst>
              <a:ext uri="{FF2B5EF4-FFF2-40B4-BE49-F238E27FC236}">
                <a16:creationId xmlns:a16="http://schemas.microsoft.com/office/drawing/2014/main" id="{D9846B75-A2EE-D6AD-383C-A11AC4C92D4C}"/>
              </a:ext>
            </a:extLst>
          </p:cNvPr>
          <p:cNvSpPr txBox="1"/>
          <p:nvPr/>
        </p:nvSpPr>
        <p:spPr>
          <a:xfrm>
            <a:off x="4955460" y="501450"/>
            <a:ext cx="717755" cy="369332"/>
          </a:xfrm>
          <a:prstGeom prst="rect">
            <a:avLst/>
          </a:prstGeom>
          <a:noFill/>
        </p:spPr>
        <p:txBody>
          <a:bodyPr wrap="square" rtlCol="0" anchor="t">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86B214E9-A529-40BF-9CB0-B056E1E4C4E4}"/>
              </a:ext>
            </a:extLst>
          </p:cNvPr>
          <p:cNvSpPr txBox="1"/>
          <p:nvPr/>
        </p:nvSpPr>
        <p:spPr>
          <a:xfrm>
            <a:off x="3377380" y="2069698"/>
            <a:ext cx="717755" cy="369332"/>
          </a:xfrm>
          <a:prstGeom prst="rect">
            <a:avLst/>
          </a:prstGeom>
          <a:noFill/>
        </p:spPr>
        <p:txBody>
          <a:bodyPr wrap="square" rtlCol="0" anchor="t">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2F215BC7-9E6E-4D20-7B9D-8866AB63D22A}"/>
              </a:ext>
            </a:extLst>
          </p:cNvPr>
          <p:cNvSpPr txBox="1"/>
          <p:nvPr/>
        </p:nvSpPr>
        <p:spPr>
          <a:xfrm>
            <a:off x="7049735" y="1946794"/>
            <a:ext cx="717755" cy="369332"/>
          </a:xfrm>
          <a:prstGeom prst="rect">
            <a:avLst/>
          </a:prstGeom>
          <a:noFill/>
        </p:spPr>
        <p:txBody>
          <a:bodyPr wrap="square" rtlCol="0" anchor="t">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69E77941-A547-2BBC-35D7-EC1882EAC27C}"/>
              </a:ext>
            </a:extLst>
          </p:cNvPr>
          <p:cNvSpPr txBox="1"/>
          <p:nvPr/>
        </p:nvSpPr>
        <p:spPr>
          <a:xfrm>
            <a:off x="2109013" y="3524872"/>
            <a:ext cx="717755" cy="369332"/>
          </a:xfrm>
          <a:prstGeom prst="rect">
            <a:avLst/>
          </a:prstGeom>
          <a:noFill/>
        </p:spPr>
        <p:txBody>
          <a:bodyPr wrap="square" rtlCol="0" anchor="t">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CFEBA162-8F63-F345-B535-4B0C077866DF}"/>
              </a:ext>
            </a:extLst>
          </p:cNvPr>
          <p:cNvSpPr txBox="1"/>
          <p:nvPr/>
        </p:nvSpPr>
        <p:spPr>
          <a:xfrm>
            <a:off x="1047128" y="5147199"/>
            <a:ext cx="717755" cy="369332"/>
          </a:xfrm>
          <a:prstGeom prst="rect">
            <a:avLst/>
          </a:prstGeom>
          <a:noFill/>
        </p:spPr>
        <p:txBody>
          <a:bodyPr wrap="square" rtlCol="0" anchor="t">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2EC9374B-DED9-B4D8-A0B6-408C073A769B}"/>
              </a:ext>
            </a:extLst>
          </p:cNvPr>
          <p:cNvSpPr txBox="1"/>
          <p:nvPr/>
        </p:nvSpPr>
        <p:spPr>
          <a:xfrm>
            <a:off x="6086174" y="5378259"/>
            <a:ext cx="717755" cy="369332"/>
          </a:xfrm>
          <a:prstGeom prst="rect">
            <a:avLst/>
          </a:prstGeom>
          <a:noFill/>
        </p:spPr>
        <p:txBody>
          <a:bodyPr wrap="square" rtlCol="0" anchor="t">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F3C71921-6D3F-2353-A3A7-0BF5A43D3783}"/>
              </a:ext>
            </a:extLst>
          </p:cNvPr>
          <p:cNvSpPr txBox="1"/>
          <p:nvPr/>
        </p:nvSpPr>
        <p:spPr>
          <a:xfrm>
            <a:off x="7988722" y="3819838"/>
            <a:ext cx="717755" cy="369332"/>
          </a:xfrm>
          <a:prstGeom prst="rect">
            <a:avLst/>
          </a:prstGeom>
          <a:noFill/>
        </p:spPr>
        <p:txBody>
          <a:bodyPr wrap="square" rtlCol="0" anchor="t">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08876CDB-143E-77AC-6D87-4DF964CAFFE3}"/>
              </a:ext>
            </a:extLst>
          </p:cNvPr>
          <p:cNvSpPr/>
          <p:nvPr/>
        </p:nvSpPr>
        <p:spPr>
          <a:xfrm>
            <a:off x="2104100" y="38739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3/6</a:t>
            </a:r>
          </a:p>
        </p:txBody>
      </p:sp>
      <p:sp>
        <p:nvSpPr>
          <p:cNvPr id="18" name="Oval 17">
            <a:extLst>
              <a:ext uri="{FF2B5EF4-FFF2-40B4-BE49-F238E27FC236}">
                <a16:creationId xmlns:a16="http://schemas.microsoft.com/office/drawing/2014/main" id="{686DB08E-F147-AF5E-56C8-BED14F2D01BD}"/>
              </a:ext>
            </a:extLst>
          </p:cNvPr>
          <p:cNvSpPr/>
          <p:nvPr/>
        </p:nvSpPr>
        <p:spPr>
          <a:xfrm>
            <a:off x="1253609" y="522586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4/5</a:t>
            </a:r>
          </a:p>
        </p:txBody>
      </p:sp>
      <p:sp>
        <p:nvSpPr>
          <p:cNvPr id="19" name="Oval 18">
            <a:extLst>
              <a:ext uri="{FF2B5EF4-FFF2-40B4-BE49-F238E27FC236}">
                <a16:creationId xmlns:a16="http://schemas.microsoft.com/office/drawing/2014/main" id="{59AD0C00-503D-304C-315A-304A79B4BEE0}"/>
              </a:ext>
            </a:extLst>
          </p:cNvPr>
          <p:cNvSpPr/>
          <p:nvPr/>
        </p:nvSpPr>
        <p:spPr>
          <a:xfrm>
            <a:off x="1022538" y="20451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17/</a:t>
            </a:r>
          </a:p>
          <a:p>
            <a:pPr algn="ctr"/>
            <a:r>
              <a:rPr lang="en-IN" dirty="0">
                <a:solidFill>
                  <a:schemeClr val="bg1"/>
                </a:solidFill>
              </a:rPr>
              <a:t>18</a:t>
            </a:r>
          </a:p>
        </p:txBody>
      </p:sp>
      <p:sp>
        <p:nvSpPr>
          <p:cNvPr id="20" name="TextBox 19">
            <a:extLst>
              <a:ext uri="{FF2B5EF4-FFF2-40B4-BE49-F238E27FC236}">
                <a16:creationId xmlns:a16="http://schemas.microsoft.com/office/drawing/2014/main" id="{512F2420-E863-4383-98CD-30523056CE27}"/>
              </a:ext>
            </a:extLst>
          </p:cNvPr>
          <p:cNvSpPr txBox="1"/>
          <p:nvPr/>
        </p:nvSpPr>
        <p:spPr>
          <a:xfrm>
            <a:off x="8785134" y="5343845"/>
            <a:ext cx="717755" cy="369332"/>
          </a:xfrm>
          <a:prstGeom prst="rect">
            <a:avLst/>
          </a:prstGeom>
          <a:noFill/>
        </p:spPr>
        <p:txBody>
          <a:bodyPr wrap="square" rtlCol="0" anchor="t">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6E6524B2-46CC-0AB0-56C5-53EBB0242F8C}"/>
              </a:ext>
            </a:extLst>
          </p:cNvPr>
          <p:cNvSpPr txBox="1"/>
          <p:nvPr/>
        </p:nvSpPr>
        <p:spPr>
          <a:xfrm>
            <a:off x="1081527" y="1730479"/>
            <a:ext cx="717755" cy="369332"/>
          </a:xfrm>
          <a:prstGeom prst="rect">
            <a:avLst/>
          </a:prstGeom>
          <a:noFill/>
        </p:spPr>
        <p:txBody>
          <a:bodyPr wrap="square" rtlCol="0" anchor="t">
            <a:spAutoFit/>
          </a:bodyPr>
          <a:lstStyle/>
          <a:p>
            <a:r>
              <a:rPr lang="en-IN" b="1" dirty="0">
                <a:solidFill>
                  <a:schemeClr val="accent1"/>
                </a:solidFill>
              </a:rPr>
              <a:t>I</a:t>
            </a:r>
          </a:p>
        </p:txBody>
      </p:sp>
      <p:cxnSp>
        <p:nvCxnSpPr>
          <p:cNvPr id="22" name="Straight Arrow Connector 21">
            <a:extLst>
              <a:ext uri="{FF2B5EF4-FFF2-40B4-BE49-F238E27FC236}">
                <a16:creationId xmlns:a16="http://schemas.microsoft.com/office/drawing/2014/main" id="{A02ECB0B-27BC-D91F-4A4A-887351FB5480}"/>
              </a:ext>
            </a:extLst>
          </p:cNvPr>
          <p:cNvCxnSpPr>
            <a:stCxn id="4" idx="3"/>
            <a:endCxn id="5" idx="7"/>
          </p:cNvCxnSpPr>
          <p:nvPr/>
        </p:nvCxnSpPr>
        <p:spPr>
          <a:xfrm flipH="1">
            <a:off x="4126236" y="117740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FB154B-CD0C-D77C-33BD-912BB2860BA2}"/>
              </a:ext>
            </a:extLst>
          </p:cNvPr>
          <p:cNvCxnSpPr>
            <a:stCxn id="5" idx="3"/>
            <a:endCxn id="17" idx="7"/>
          </p:cNvCxnSpPr>
          <p:nvPr/>
        </p:nvCxnSpPr>
        <p:spPr>
          <a:xfrm flipH="1">
            <a:off x="2725134" y="290297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B83F95-85B5-B3E1-31AD-3BC0601EADE2}"/>
              </a:ext>
            </a:extLst>
          </p:cNvPr>
          <p:cNvCxnSpPr>
            <a:stCxn id="17" idx="3"/>
            <a:endCxn id="18" idx="0"/>
          </p:cNvCxnSpPr>
          <p:nvPr/>
        </p:nvCxnSpPr>
        <p:spPr>
          <a:xfrm flipH="1">
            <a:off x="1617403" y="446138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716E8F-78A1-242C-6D2A-CAFA5CFF1803}"/>
              </a:ext>
            </a:extLst>
          </p:cNvPr>
          <p:cNvCxnSpPr>
            <a:stCxn id="9" idx="4"/>
            <a:endCxn id="8" idx="0"/>
          </p:cNvCxnSpPr>
          <p:nvPr/>
        </p:nvCxnSpPr>
        <p:spPr>
          <a:xfrm flipH="1">
            <a:off x="6858009" y="432620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0DA306-1782-0D6F-4484-1989D2EC1748}"/>
              </a:ext>
            </a:extLst>
          </p:cNvPr>
          <p:cNvCxnSpPr>
            <a:stCxn id="9" idx="4"/>
            <a:endCxn id="7" idx="0"/>
          </p:cNvCxnSpPr>
          <p:nvPr/>
        </p:nvCxnSpPr>
        <p:spPr>
          <a:xfrm>
            <a:off x="7590509" y="432620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CD4D9B-60F3-A782-33DC-AC7DCC5D088D}"/>
              </a:ext>
            </a:extLst>
          </p:cNvPr>
          <p:cNvCxnSpPr>
            <a:stCxn id="4" idx="5"/>
            <a:endCxn id="6" idx="1"/>
          </p:cNvCxnSpPr>
          <p:nvPr/>
        </p:nvCxnSpPr>
        <p:spPr>
          <a:xfrm>
            <a:off x="5881296" y="117740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52E9623-F6B5-25F5-48C8-A7ADF4B75F8B}"/>
              </a:ext>
            </a:extLst>
          </p:cNvPr>
          <p:cNvCxnSpPr>
            <a:stCxn id="6" idx="4"/>
            <a:endCxn id="9" idx="1"/>
          </p:cNvCxnSpPr>
          <p:nvPr/>
        </p:nvCxnSpPr>
        <p:spPr>
          <a:xfrm>
            <a:off x="6971078" y="300867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9B403B9-CDE7-52BA-2370-CBF27D496888}"/>
              </a:ext>
            </a:extLst>
          </p:cNvPr>
          <p:cNvCxnSpPr>
            <a:stCxn id="9" idx="2"/>
            <a:endCxn id="17" idx="6"/>
          </p:cNvCxnSpPr>
          <p:nvPr/>
        </p:nvCxnSpPr>
        <p:spPr>
          <a:xfrm flipH="1">
            <a:off x="2831687" y="398207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31180D8-9F50-D3C3-11C2-35C175EA1AD6}"/>
              </a:ext>
            </a:extLst>
          </p:cNvPr>
          <p:cNvCxnSpPr>
            <a:stCxn id="19" idx="6"/>
            <a:endCxn id="5" idx="2"/>
          </p:cNvCxnSpPr>
          <p:nvPr/>
        </p:nvCxnSpPr>
        <p:spPr>
          <a:xfrm>
            <a:off x="1750125" y="2389239"/>
            <a:ext cx="1755077" cy="27039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672211A-68DE-8112-A2AE-85DB3104E1E8}"/>
              </a:ext>
            </a:extLst>
          </p:cNvPr>
          <p:cNvCxnSpPr>
            <a:stCxn id="19" idx="6"/>
            <a:endCxn id="4" idx="2"/>
          </p:cNvCxnSpPr>
          <p:nvPr/>
        </p:nvCxnSpPr>
        <p:spPr>
          <a:xfrm flipV="1">
            <a:off x="1750125" y="934069"/>
            <a:ext cx="3510137" cy="14551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E3931A7C-142E-0EAD-199B-B3CE1330F4A4}"/>
              </a:ext>
            </a:extLst>
          </p:cNvPr>
          <p:cNvCxnSpPr>
            <a:stCxn id="18" idx="1"/>
            <a:endCxn id="5" idx="3"/>
          </p:cNvCxnSpPr>
          <p:nvPr/>
        </p:nvCxnSpPr>
        <p:spPr>
          <a:xfrm rot="5400000" flipH="1" flipV="1">
            <a:off x="1274117" y="298901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E7FF2D59-F60A-2D0E-489B-F0F2D0904EC3}"/>
              </a:ext>
            </a:extLst>
          </p:cNvPr>
          <p:cNvCxnSpPr>
            <a:cxnSpLocks/>
            <a:stCxn id="4" idx="6"/>
            <a:endCxn id="7" idx="7"/>
          </p:cNvCxnSpPr>
          <p:nvPr/>
        </p:nvCxnSpPr>
        <p:spPr>
          <a:xfrm>
            <a:off x="5987849" y="93406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03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3C1B-90E7-F48C-F676-6C9D25E06888}"/>
              </a:ext>
            </a:extLst>
          </p:cNvPr>
          <p:cNvSpPr>
            <a:spLocks noGrp="1"/>
          </p:cNvSpPr>
          <p:nvPr>
            <p:ph type="title"/>
          </p:nvPr>
        </p:nvSpPr>
        <p:spPr/>
        <p:txBody>
          <a:bodyPr/>
          <a:lstStyle/>
          <a:p>
            <a:r>
              <a:rPr lang="en-IN" dirty="0"/>
              <a:t>Ordering</a:t>
            </a:r>
          </a:p>
        </p:txBody>
      </p:sp>
      <p:sp>
        <p:nvSpPr>
          <p:cNvPr id="3" name="Content Placeholder 2">
            <a:extLst>
              <a:ext uri="{FF2B5EF4-FFF2-40B4-BE49-F238E27FC236}">
                <a16:creationId xmlns:a16="http://schemas.microsoft.com/office/drawing/2014/main" id="{9C48BB78-C8FE-6985-FEDC-4A09F60663A6}"/>
              </a:ext>
            </a:extLst>
          </p:cNvPr>
          <p:cNvSpPr>
            <a:spLocks noGrp="1"/>
          </p:cNvSpPr>
          <p:nvPr>
            <p:ph idx="1"/>
          </p:nvPr>
        </p:nvSpPr>
        <p:spPr/>
        <p:txBody>
          <a:bodyPr/>
          <a:lstStyle/>
          <a:p>
            <a:r>
              <a:rPr lang="en-IN" dirty="0"/>
              <a:t>Arrange vertices in the reverse order in which they are blackened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19F767-3902-DBC1-B761-007A54E37C89}"/>
                  </a:ext>
                </a:extLst>
              </p14:cNvPr>
              <p14:cNvContentPartPr/>
              <p14:nvPr/>
            </p14:nvContentPartPr>
            <p14:xfrm>
              <a:off x="1104480" y="2411640"/>
              <a:ext cx="10601640" cy="695520"/>
            </p14:xfrm>
          </p:contentPart>
        </mc:Choice>
        <mc:Fallback xmlns="">
          <p:pic>
            <p:nvPicPr>
              <p:cNvPr id="4" name="Ink 3">
                <a:extLst>
                  <a:ext uri="{FF2B5EF4-FFF2-40B4-BE49-F238E27FC236}">
                    <a16:creationId xmlns:a16="http://schemas.microsoft.com/office/drawing/2014/main" id="{8F19F767-3902-DBC1-B761-007A54E37C89}"/>
                  </a:ext>
                </a:extLst>
              </p:cNvPr>
              <p:cNvPicPr/>
              <p:nvPr/>
            </p:nvPicPr>
            <p:blipFill>
              <a:blip r:embed="rId3"/>
              <a:stretch>
                <a:fillRect/>
              </a:stretch>
            </p:blipFill>
            <p:spPr>
              <a:xfrm>
                <a:off x="1095120" y="2402280"/>
                <a:ext cx="10620360" cy="714240"/>
              </a:xfrm>
              <a:prstGeom prst="rect">
                <a:avLst/>
              </a:prstGeom>
            </p:spPr>
          </p:pic>
        </mc:Fallback>
      </mc:AlternateContent>
    </p:spTree>
    <p:extLst>
      <p:ext uri="{BB962C8B-B14F-4D97-AF65-F5344CB8AC3E}">
        <p14:creationId xmlns:p14="http://schemas.microsoft.com/office/powerpoint/2010/main" val="520991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3C1B-90E7-F48C-F676-6C9D25E06888}"/>
              </a:ext>
            </a:extLst>
          </p:cNvPr>
          <p:cNvSpPr>
            <a:spLocks noGrp="1"/>
          </p:cNvSpPr>
          <p:nvPr>
            <p:ph type="title"/>
          </p:nvPr>
        </p:nvSpPr>
        <p:spPr/>
        <p:txBody>
          <a:bodyPr/>
          <a:lstStyle/>
          <a:p>
            <a:r>
              <a:rPr lang="en-IN" dirty="0"/>
              <a:t>Ordering</a:t>
            </a:r>
          </a:p>
        </p:txBody>
      </p:sp>
      <p:sp>
        <p:nvSpPr>
          <p:cNvPr id="3" name="Content Placeholder 2">
            <a:extLst>
              <a:ext uri="{FF2B5EF4-FFF2-40B4-BE49-F238E27FC236}">
                <a16:creationId xmlns:a16="http://schemas.microsoft.com/office/drawing/2014/main" id="{9C48BB78-C8FE-6985-FEDC-4A09F60663A6}"/>
              </a:ext>
            </a:extLst>
          </p:cNvPr>
          <p:cNvSpPr>
            <a:spLocks noGrp="1"/>
          </p:cNvSpPr>
          <p:nvPr>
            <p:ph idx="1"/>
          </p:nvPr>
        </p:nvSpPr>
        <p:spPr/>
        <p:txBody>
          <a:bodyPr/>
          <a:lstStyle/>
          <a:p>
            <a:r>
              <a:rPr lang="en-IN" dirty="0"/>
              <a:t>Arrange vertices in the reverse order in which they are blackened</a:t>
            </a:r>
          </a:p>
        </p:txBody>
      </p:sp>
      <p:sp>
        <p:nvSpPr>
          <p:cNvPr id="4" name="Oval 3">
            <a:extLst>
              <a:ext uri="{FF2B5EF4-FFF2-40B4-BE49-F238E27FC236}">
                <a16:creationId xmlns:a16="http://schemas.microsoft.com/office/drawing/2014/main" id="{4463C2F3-2740-B317-73F1-6A36EB1255F2}"/>
              </a:ext>
            </a:extLst>
          </p:cNvPr>
          <p:cNvSpPr/>
          <p:nvPr/>
        </p:nvSpPr>
        <p:spPr>
          <a:xfrm>
            <a:off x="453578" y="365039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I</a:t>
            </a:r>
          </a:p>
        </p:txBody>
      </p:sp>
      <p:sp>
        <p:nvSpPr>
          <p:cNvPr id="5" name="Oval 4">
            <a:extLst>
              <a:ext uri="{FF2B5EF4-FFF2-40B4-BE49-F238E27FC236}">
                <a16:creationId xmlns:a16="http://schemas.microsoft.com/office/drawing/2014/main" id="{48F3F230-3F86-F832-DA45-2C9DB0A22037}"/>
              </a:ext>
            </a:extLst>
          </p:cNvPr>
          <p:cNvSpPr/>
          <p:nvPr/>
        </p:nvSpPr>
        <p:spPr>
          <a:xfrm>
            <a:off x="1815018" y="365039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A</a:t>
            </a:r>
          </a:p>
        </p:txBody>
      </p:sp>
      <p:sp>
        <p:nvSpPr>
          <p:cNvPr id="6" name="Oval 5">
            <a:extLst>
              <a:ext uri="{FF2B5EF4-FFF2-40B4-BE49-F238E27FC236}">
                <a16:creationId xmlns:a16="http://schemas.microsoft.com/office/drawing/2014/main" id="{E906940F-409C-D37A-E24C-59AC857B0F7B}"/>
              </a:ext>
            </a:extLst>
          </p:cNvPr>
          <p:cNvSpPr/>
          <p:nvPr/>
        </p:nvSpPr>
        <p:spPr>
          <a:xfrm>
            <a:off x="3034218" y="36707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C</a:t>
            </a:r>
          </a:p>
        </p:txBody>
      </p:sp>
      <p:sp>
        <p:nvSpPr>
          <p:cNvPr id="7" name="Oval 6">
            <a:extLst>
              <a:ext uri="{FF2B5EF4-FFF2-40B4-BE49-F238E27FC236}">
                <a16:creationId xmlns:a16="http://schemas.microsoft.com/office/drawing/2014/main" id="{0199ACA2-864B-DF28-8C19-2133BBC716BB}"/>
              </a:ext>
            </a:extLst>
          </p:cNvPr>
          <p:cNvSpPr/>
          <p:nvPr/>
        </p:nvSpPr>
        <p:spPr>
          <a:xfrm>
            <a:off x="4334698" y="36707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E</a:t>
            </a:r>
          </a:p>
        </p:txBody>
      </p:sp>
      <p:sp>
        <p:nvSpPr>
          <p:cNvPr id="8" name="Oval 7">
            <a:extLst>
              <a:ext uri="{FF2B5EF4-FFF2-40B4-BE49-F238E27FC236}">
                <a16:creationId xmlns:a16="http://schemas.microsoft.com/office/drawing/2014/main" id="{E89F0092-30FA-F1E9-D3BF-E87CA9CD1A97}"/>
              </a:ext>
            </a:extLst>
          </p:cNvPr>
          <p:cNvSpPr/>
          <p:nvPr/>
        </p:nvSpPr>
        <p:spPr>
          <a:xfrm>
            <a:off x="5726618" y="368087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H</a:t>
            </a:r>
          </a:p>
        </p:txBody>
      </p:sp>
      <p:sp>
        <p:nvSpPr>
          <p:cNvPr id="9" name="Oval 8">
            <a:extLst>
              <a:ext uri="{FF2B5EF4-FFF2-40B4-BE49-F238E27FC236}">
                <a16:creationId xmlns:a16="http://schemas.microsoft.com/office/drawing/2014/main" id="{4ABE412A-01ED-F7E3-AF3C-A490AA59C861}"/>
              </a:ext>
            </a:extLst>
          </p:cNvPr>
          <p:cNvSpPr/>
          <p:nvPr/>
        </p:nvSpPr>
        <p:spPr>
          <a:xfrm>
            <a:off x="7016938" y="369103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G</a:t>
            </a:r>
          </a:p>
        </p:txBody>
      </p:sp>
      <p:sp>
        <p:nvSpPr>
          <p:cNvPr id="10" name="Oval 9">
            <a:extLst>
              <a:ext uri="{FF2B5EF4-FFF2-40B4-BE49-F238E27FC236}">
                <a16:creationId xmlns:a16="http://schemas.microsoft.com/office/drawing/2014/main" id="{A42C6709-31B2-8322-410E-6938B86E2D7F}"/>
              </a:ext>
            </a:extLst>
          </p:cNvPr>
          <p:cNvSpPr/>
          <p:nvPr/>
        </p:nvSpPr>
        <p:spPr>
          <a:xfrm>
            <a:off x="8429178" y="371135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B</a:t>
            </a:r>
          </a:p>
        </p:txBody>
      </p:sp>
      <p:sp>
        <p:nvSpPr>
          <p:cNvPr id="11" name="Oval 10">
            <a:extLst>
              <a:ext uri="{FF2B5EF4-FFF2-40B4-BE49-F238E27FC236}">
                <a16:creationId xmlns:a16="http://schemas.microsoft.com/office/drawing/2014/main" id="{74B8C075-ED8A-392B-499F-160208DDC889}"/>
              </a:ext>
            </a:extLst>
          </p:cNvPr>
          <p:cNvSpPr/>
          <p:nvPr/>
        </p:nvSpPr>
        <p:spPr>
          <a:xfrm>
            <a:off x="9770298" y="369103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D</a:t>
            </a:r>
          </a:p>
        </p:txBody>
      </p:sp>
      <p:sp>
        <p:nvSpPr>
          <p:cNvPr id="12" name="Oval 11">
            <a:extLst>
              <a:ext uri="{FF2B5EF4-FFF2-40B4-BE49-F238E27FC236}">
                <a16:creationId xmlns:a16="http://schemas.microsoft.com/office/drawing/2014/main" id="{1FFAD13D-F22C-05D7-C624-6BE16DBDFD92}"/>
              </a:ext>
            </a:extLst>
          </p:cNvPr>
          <p:cNvSpPr/>
          <p:nvPr/>
        </p:nvSpPr>
        <p:spPr>
          <a:xfrm>
            <a:off x="11009818" y="371135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F</a:t>
            </a:r>
          </a:p>
        </p:txBody>
      </p:sp>
      <p:cxnSp>
        <p:nvCxnSpPr>
          <p:cNvPr id="14" name="Straight Arrow Connector 13">
            <a:extLst>
              <a:ext uri="{FF2B5EF4-FFF2-40B4-BE49-F238E27FC236}">
                <a16:creationId xmlns:a16="http://schemas.microsoft.com/office/drawing/2014/main" id="{D361B87F-20D0-6B46-79F6-66CB4318CE78}"/>
              </a:ext>
            </a:extLst>
          </p:cNvPr>
          <p:cNvCxnSpPr>
            <a:stCxn id="4" idx="6"/>
            <a:endCxn id="5" idx="2"/>
          </p:cNvCxnSpPr>
          <p:nvPr/>
        </p:nvCxnSpPr>
        <p:spPr>
          <a:xfrm>
            <a:off x="1181165" y="3994519"/>
            <a:ext cx="633853"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556AE9-E1FA-32AD-290F-FCE41FED4FEC}"/>
              </a:ext>
            </a:extLst>
          </p:cNvPr>
          <p:cNvCxnSpPr>
            <a:stCxn id="5" idx="6"/>
            <a:endCxn id="6" idx="2"/>
          </p:cNvCxnSpPr>
          <p:nvPr/>
        </p:nvCxnSpPr>
        <p:spPr>
          <a:xfrm>
            <a:off x="2542605" y="3994519"/>
            <a:ext cx="491613" cy="203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2B7F25-1F22-5C4E-6906-C6E90775569A}"/>
              </a:ext>
            </a:extLst>
          </p:cNvPr>
          <p:cNvCxnSpPr>
            <a:stCxn id="6" idx="6"/>
            <a:endCxn id="7" idx="2"/>
          </p:cNvCxnSpPr>
          <p:nvPr/>
        </p:nvCxnSpPr>
        <p:spPr>
          <a:xfrm>
            <a:off x="3761805" y="4014839"/>
            <a:ext cx="57289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A02783-5A60-CB4A-B4B7-408C05B25816}"/>
              </a:ext>
            </a:extLst>
          </p:cNvPr>
          <p:cNvCxnSpPr>
            <a:stCxn id="7" idx="6"/>
            <a:endCxn id="8" idx="2"/>
          </p:cNvCxnSpPr>
          <p:nvPr/>
        </p:nvCxnSpPr>
        <p:spPr>
          <a:xfrm>
            <a:off x="5062285" y="4014839"/>
            <a:ext cx="664333" cy="10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F87764B-C84D-CBE6-CDF2-7BC7ABFEAE08}"/>
              </a:ext>
            </a:extLst>
          </p:cNvPr>
          <p:cNvCxnSpPr>
            <a:stCxn id="10" idx="6"/>
            <a:endCxn id="11" idx="2"/>
          </p:cNvCxnSpPr>
          <p:nvPr/>
        </p:nvCxnSpPr>
        <p:spPr>
          <a:xfrm flipV="1">
            <a:off x="9156765" y="4035159"/>
            <a:ext cx="613533" cy="203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802BABF-6353-F74C-95AA-F1C39126AEFD}"/>
              </a:ext>
            </a:extLst>
          </p:cNvPr>
          <p:cNvCxnSpPr>
            <a:stCxn id="11" idx="6"/>
            <a:endCxn id="12" idx="2"/>
          </p:cNvCxnSpPr>
          <p:nvPr/>
        </p:nvCxnSpPr>
        <p:spPr>
          <a:xfrm>
            <a:off x="10497885" y="4035159"/>
            <a:ext cx="511933" cy="203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699A7B32-98F8-082E-B413-B8A348BF1629}"/>
              </a:ext>
            </a:extLst>
          </p:cNvPr>
          <p:cNvCxnSpPr>
            <a:stCxn id="7" idx="4"/>
            <a:endCxn id="9" idx="4"/>
          </p:cNvCxnSpPr>
          <p:nvPr/>
        </p:nvCxnSpPr>
        <p:spPr>
          <a:xfrm rot="16200000" flipH="1">
            <a:off x="6029452" y="3028008"/>
            <a:ext cx="20320" cy="2682240"/>
          </a:xfrm>
          <a:prstGeom prst="curvedConnector3">
            <a:avLst>
              <a:gd name="adj1" fmla="val 2375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9B8A1E2B-9ECB-6C3D-3925-7E5B407B79F3}"/>
              </a:ext>
            </a:extLst>
          </p:cNvPr>
          <p:cNvCxnSpPr>
            <a:stCxn id="7" idx="4"/>
            <a:endCxn id="11" idx="4"/>
          </p:cNvCxnSpPr>
          <p:nvPr/>
        </p:nvCxnSpPr>
        <p:spPr>
          <a:xfrm rot="16200000" flipH="1">
            <a:off x="7406132" y="1651328"/>
            <a:ext cx="20320" cy="5435600"/>
          </a:xfrm>
          <a:prstGeom prst="curvedConnector3">
            <a:avLst>
              <a:gd name="adj1" fmla="val 5625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2B03E352-99D2-BA77-2EC2-D4E134831F30}"/>
              </a:ext>
            </a:extLst>
          </p:cNvPr>
          <p:cNvCxnSpPr>
            <a:stCxn id="5" idx="0"/>
            <a:endCxn id="8" idx="0"/>
          </p:cNvCxnSpPr>
          <p:nvPr/>
        </p:nvCxnSpPr>
        <p:spPr>
          <a:xfrm rot="16200000" flipH="1">
            <a:off x="4119372" y="1709830"/>
            <a:ext cx="30480" cy="3911600"/>
          </a:xfrm>
          <a:prstGeom prst="curvedConnector3">
            <a:avLst>
              <a:gd name="adj1" fmla="val -118333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DEA3504-46C9-FA59-ED75-CF75A473EEF1}"/>
              </a:ext>
            </a:extLst>
          </p:cNvPr>
          <p:cNvCxnSpPr>
            <a:stCxn id="5" idx="0"/>
            <a:endCxn id="10" idx="0"/>
          </p:cNvCxnSpPr>
          <p:nvPr/>
        </p:nvCxnSpPr>
        <p:spPr>
          <a:xfrm rot="16200000" flipH="1">
            <a:off x="5455412" y="373790"/>
            <a:ext cx="60960" cy="6614160"/>
          </a:xfrm>
          <a:prstGeom prst="curvedConnector3">
            <a:avLst>
              <a:gd name="adj1" fmla="val -1075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1CDB0CE8-C1DB-A8DC-0F6D-A87910597CB2}"/>
              </a:ext>
            </a:extLst>
          </p:cNvPr>
          <p:cNvCxnSpPr>
            <a:stCxn id="4" idx="0"/>
            <a:endCxn id="10" idx="0"/>
          </p:cNvCxnSpPr>
          <p:nvPr/>
        </p:nvCxnSpPr>
        <p:spPr>
          <a:xfrm rot="16200000" flipH="1">
            <a:off x="4774692" y="-306930"/>
            <a:ext cx="60960" cy="7975600"/>
          </a:xfrm>
          <a:prstGeom prst="curvedConnector3">
            <a:avLst>
              <a:gd name="adj1" fmla="val -1841667"/>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ED65E25E-D585-8B16-9EB2-E9BBD6AF304F}"/>
              </a:ext>
            </a:extLst>
          </p:cNvPr>
          <p:cNvCxnSpPr>
            <a:stCxn id="12" idx="0"/>
            <a:endCxn id="10" idx="0"/>
          </p:cNvCxnSpPr>
          <p:nvPr/>
        </p:nvCxnSpPr>
        <p:spPr>
          <a:xfrm rot="16200000" flipV="1">
            <a:off x="10083292" y="2421030"/>
            <a:ext cx="12700" cy="2580640"/>
          </a:xfrm>
          <a:prstGeom prst="curvedConnector3">
            <a:avLst>
              <a:gd name="adj1" fmla="val 484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3037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6BF-18AC-811C-3793-36E2B135978A}"/>
              </a:ext>
            </a:extLst>
          </p:cNvPr>
          <p:cNvSpPr>
            <a:spLocks noGrp="1"/>
          </p:cNvSpPr>
          <p:nvPr>
            <p:ph type="title"/>
          </p:nvPr>
        </p:nvSpPr>
        <p:spPr/>
        <p:txBody>
          <a:bodyPr/>
          <a:lstStyle/>
          <a:p>
            <a:r>
              <a:rPr lang="en-IN" dirty="0"/>
              <a:t>Ordering</a:t>
            </a:r>
          </a:p>
        </p:txBody>
      </p:sp>
      <p:sp>
        <p:nvSpPr>
          <p:cNvPr id="3" name="Content Placeholder 2">
            <a:extLst>
              <a:ext uri="{FF2B5EF4-FFF2-40B4-BE49-F238E27FC236}">
                <a16:creationId xmlns:a16="http://schemas.microsoft.com/office/drawing/2014/main" id="{BDBEF258-A2AB-EFB9-FBB9-A0E5E25E1D31}"/>
              </a:ext>
            </a:extLst>
          </p:cNvPr>
          <p:cNvSpPr>
            <a:spLocks noGrp="1"/>
          </p:cNvSpPr>
          <p:nvPr>
            <p:ph idx="1"/>
          </p:nvPr>
        </p:nvSpPr>
        <p:spPr/>
        <p:txBody>
          <a:bodyPr/>
          <a:lstStyle/>
          <a:p>
            <a:r>
              <a:rPr lang="en-IN" dirty="0"/>
              <a:t>Let’s arrange vertices in the </a:t>
            </a:r>
            <a:r>
              <a:rPr lang="en-IN" dirty="0">
                <a:solidFill>
                  <a:schemeClr val="accent1"/>
                </a:solidFill>
              </a:rPr>
              <a:t>reverse order </a:t>
            </a:r>
            <a:r>
              <a:rPr lang="en-IN" dirty="0"/>
              <a:t>in which they are </a:t>
            </a:r>
            <a:r>
              <a:rPr lang="en-IN" dirty="0">
                <a:solidFill>
                  <a:schemeClr val="accent1"/>
                </a:solidFill>
              </a:rPr>
              <a:t>blackened</a:t>
            </a:r>
          </a:p>
          <a:p>
            <a:endParaRPr lang="en-IN" dirty="0">
              <a:solidFill>
                <a:schemeClr val="accent1"/>
              </a:solidFill>
            </a:endParaRPr>
          </a:p>
          <a:p>
            <a:r>
              <a:rPr lang="en-IN" dirty="0"/>
              <a:t>In the DFS tree, a descendent node always finishes (gets blackened) before its ancestor node, therefore</a:t>
            </a:r>
          </a:p>
          <a:p>
            <a:pPr lvl="1"/>
            <a:r>
              <a:rPr lang="en-IN" dirty="0"/>
              <a:t>A </a:t>
            </a:r>
            <a:r>
              <a:rPr lang="en-IN" dirty="0">
                <a:solidFill>
                  <a:schemeClr val="accent1"/>
                </a:solidFill>
              </a:rPr>
              <a:t>tree edge </a:t>
            </a:r>
            <a:r>
              <a:rPr lang="en-IN" dirty="0"/>
              <a:t>(ancestor to descendent) will always be from </a:t>
            </a:r>
            <a:r>
              <a:rPr lang="en-IN" dirty="0">
                <a:solidFill>
                  <a:schemeClr val="accent1"/>
                </a:solidFill>
              </a:rPr>
              <a:t>left to right</a:t>
            </a:r>
          </a:p>
          <a:p>
            <a:pPr lvl="1"/>
            <a:r>
              <a:rPr lang="en-IN" dirty="0"/>
              <a:t>A </a:t>
            </a:r>
            <a:r>
              <a:rPr lang="en-IN" dirty="0">
                <a:solidFill>
                  <a:schemeClr val="accent1"/>
                </a:solidFill>
              </a:rPr>
              <a:t>forward edge </a:t>
            </a:r>
            <a:r>
              <a:rPr lang="en-IN" dirty="0"/>
              <a:t>(ancestor to descendent) will always be from </a:t>
            </a:r>
            <a:r>
              <a:rPr lang="en-IN" dirty="0">
                <a:solidFill>
                  <a:schemeClr val="accent1"/>
                </a:solidFill>
              </a:rPr>
              <a:t>left to right</a:t>
            </a:r>
          </a:p>
          <a:p>
            <a:pPr lvl="1"/>
            <a:endParaRPr lang="en-IN" dirty="0"/>
          </a:p>
        </p:txBody>
      </p:sp>
    </p:spTree>
    <p:extLst>
      <p:ext uri="{BB962C8B-B14F-4D97-AF65-F5344CB8AC3E}">
        <p14:creationId xmlns:p14="http://schemas.microsoft.com/office/powerpoint/2010/main" val="2047554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16EE-2A14-FCCD-97C8-7E132392FB74}"/>
              </a:ext>
            </a:extLst>
          </p:cNvPr>
          <p:cNvSpPr>
            <a:spLocks noGrp="1"/>
          </p:cNvSpPr>
          <p:nvPr>
            <p:ph type="title"/>
          </p:nvPr>
        </p:nvSpPr>
        <p:spPr/>
        <p:txBody>
          <a:bodyPr/>
          <a:lstStyle/>
          <a:p>
            <a:r>
              <a:rPr lang="en-IN" dirty="0"/>
              <a:t>Ordering</a:t>
            </a:r>
          </a:p>
        </p:txBody>
      </p:sp>
      <p:sp>
        <p:nvSpPr>
          <p:cNvPr id="3" name="Content Placeholder 2">
            <a:extLst>
              <a:ext uri="{FF2B5EF4-FFF2-40B4-BE49-F238E27FC236}">
                <a16:creationId xmlns:a16="http://schemas.microsoft.com/office/drawing/2014/main" id="{870B2ED9-B826-E7B2-71D4-B8CED8F169E7}"/>
              </a:ext>
            </a:extLst>
          </p:cNvPr>
          <p:cNvSpPr>
            <a:spLocks noGrp="1"/>
          </p:cNvSpPr>
          <p:nvPr>
            <p:ph idx="1"/>
          </p:nvPr>
        </p:nvSpPr>
        <p:spPr/>
        <p:txBody>
          <a:bodyPr>
            <a:normAutofit fontScale="92500" lnSpcReduction="10000"/>
          </a:bodyPr>
          <a:lstStyle/>
          <a:p>
            <a:r>
              <a:rPr lang="en-IN" dirty="0"/>
              <a:t>For a cross edge </a:t>
            </a:r>
            <a:r>
              <a:rPr lang="en-IN" b="1" dirty="0">
                <a:solidFill>
                  <a:schemeClr val="accent1"/>
                </a:solidFill>
              </a:rPr>
              <a:t>(u, v), </a:t>
            </a:r>
            <a:r>
              <a:rPr lang="en-IN" dirty="0"/>
              <a:t>there is no ancestor/descendent relationship between the </a:t>
            </a:r>
            <a:r>
              <a:rPr lang="en-IN" b="1" dirty="0">
                <a:solidFill>
                  <a:schemeClr val="accent1"/>
                </a:solidFill>
              </a:rPr>
              <a:t>u</a:t>
            </a:r>
            <a:r>
              <a:rPr lang="en-IN" dirty="0"/>
              <a:t> and </a:t>
            </a:r>
            <a:r>
              <a:rPr lang="en-IN" b="1" dirty="0">
                <a:solidFill>
                  <a:schemeClr val="accent1"/>
                </a:solidFill>
              </a:rPr>
              <a:t>v</a:t>
            </a:r>
            <a:r>
              <a:rPr lang="en-IN" dirty="0"/>
              <a:t>, therefore</a:t>
            </a:r>
          </a:p>
          <a:p>
            <a:pPr lvl="1"/>
            <a:r>
              <a:rPr lang="en-IN" b="1" dirty="0">
                <a:solidFill>
                  <a:schemeClr val="accent1"/>
                </a:solidFill>
              </a:rPr>
              <a:t>v</a:t>
            </a:r>
            <a:r>
              <a:rPr lang="en-IN" dirty="0"/>
              <a:t> must be black</a:t>
            </a:r>
          </a:p>
          <a:p>
            <a:pPr lvl="2"/>
            <a:r>
              <a:rPr lang="en-IN" dirty="0"/>
              <a:t>If </a:t>
            </a:r>
            <a:r>
              <a:rPr lang="en-IN" b="1" dirty="0">
                <a:solidFill>
                  <a:schemeClr val="accent1"/>
                </a:solidFill>
              </a:rPr>
              <a:t>v</a:t>
            </a:r>
            <a:r>
              <a:rPr lang="en-IN" dirty="0"/>
              <a:t> is </a:t>
            </a:r>
            <a:r>
              <a:rPr lang="en-IN" dirty="0" err="1"/>
              <a:t>gray</a:t>
            </a:r>
            <a:r>
              <a:rPr lang="en-IN" dirty="0"/>
              <a:t>, then it is one of the ancestors</a:t>
            </a:r>
          </a:p>
          <a:p>
            <a:pPr lvl="2"/>
            <a:r>
              <a:rPr lang="en-IN" dirty="0"/>
              <a:t>If </a:t>
            </a:r>
            <a:r>
              <a:rPr lang="en-IN" b="1" dirty="0">
                <a:solidFill>
                  <a:schemeClr val="accent1"/>
                </a:solidFill>
              </a:rPr>
              <a:t>v</a:t>
            </a:r>
            <a:r>
              <a:rPr lang="en-IN" dirty="0"/>
              <a:t> is white, then </a:t>
            </a:r>
            <a:r>
              <a:rPr lang="en-IN" b="1" dirty="0">
                <a:solidFill>
                  <a:schemeClr val="accent1"/>
                </a:solidFill>
              </a:rPr>
              <a:t>v</a:t>
            </a:r>
            <a:r>
              <a:rPr lang="en-IN" dirty="0"/>
              <a:t> is discovered for the first time; thus, it is a tree edge </a:t>
            </a:r>
          </a:p>
          <a:p>
            <a:pPr lvl="1"/>
            <a:r>
              <a:rPr lang="en-IN" dirty="0"/>
              <a:t>Consequently, </a:t>
            </a:r>
            <a:r>
              <a:rPr lang="en-IN" b="1" dirty="0">
                <a:solidFill>
                  <a:schemeClr val="accent1"/>
                </a:solidFill>
              </a:rPr>
              <a:t>v</a:t>
            </a:r>
            <a:r>
              <a:rPr lang="en-IN" dirty="0"/>
              <a:t> is blackened before </a:t>
            </a:r>
            <a:r>
              <a:rPr lang="en-IN" b="1" dirty="0">
                <a:solidFill>
                  <a:schemeClr val="accent1"/>
                </a:solidFill>
              </a:rPr>
              <a:t>u</a:t>
            </a:r>
          </a:p>
          <a:p>
            <a:pPr lvl="1"/>
            <a:r>
              <a:rPr lang="en-IN" dirty="0"/>
              <a:t>It means that the cross edge will also be from </a:t>
            </a:r>
            <a:r>
              <a:rPr lang="en-IN" dirty="0">
                <a:solidFill>
                  <a:schemeClr val="accent1"/>
                </a:solidFill>
              </a:rPr>
              <a:t>left to right</a:t>
            </a:r>
          </a:p>
          <a:p>
            <a:pPr lvl="1"/>
            <a:endParaRPr lang="en-IN" dirty="0"/>
          </a:p>
          <a:p>
            <a:r>
              <a:rPr lang="en-IN" dirty="0"/>
              <a:t>For a back edge </a:t>
            </a:r>
            <a:r>
              <a:rPr lang="en-IN" b="1" dirty="0">
                <a:solidFill>
                  <a:schemeClr val="accent1"/>
                </a:solidFill>
              </a:rPr>
              <a:t>(u, v)</a:t>
            </a:r>
            <a:r>
              <a:rPr lang="en-IN" dirty="0"/>
              <a:t>, the destination vertex is an ancestor in the tree; therefore, the back edge will be from </a:t>
            </a:r>
            <a:r>
              <a:rPr lang="en-IN" dirty="0">
                <a:solidFill>
                  <a:schemeClr val="accent1"/>
                </a:solidFill>
              </a:rPr>
              <a:t>right to left</a:t>
            </a:r>
          </a:p>
          <a:p>
            <a:pPr lvl="1"/>
            <a:r>
              <a:rPr lang="en-IN" dirty="0"/>
              <a:t>Because </a:t>
            </a:r>
            <a:r>
              <a:rPr lang="en-IN" b="1" dirty="0">
                <a:solidFill>
                  <a:schemeClr val="accent1"/>
                </a:solidFill>
              </a:rPr>
              <a:t>u</a:t>
            </a:r>
            <a:r>
              <a:rPr lang="en-IN" dirty="0"/>
              <a:t> is reachable from all ancestor vertices, including </a:t>
            </a:r>
            <a:r>
              <a:rPr lang="en-IN" b="1" dirty="0">
                <a:solidFill>
                  <a:schemeClr val="accent1"/>
                </a:solidFill>
              </a:rPr>
              <a:t>v</a:t>
            </a:r>
            <a:r>
              <a:rPr lang="en-IN" dirty="0"/>
              <a:t>, and </a:t>
            </a:r>
            <a:r>
              <a:rPr lang="en-IN" b="1" dirty="0">
                <a:solidFill>
                  <a:schemeClr val="accent1"/>
                </a:solidFill>
              </a:rPr>
              <a:t>v</a:t>
            </a:r>
            <a:r>
              <a:rPr lang="en-IN" dirty="0"/>
              <a:t> is reachable via </a:t>
            </a:r>
            <a:r>
              <a:rPr lang="en-IN" b="1" dirty="0">
                <a:solidFill>
                  <a:schemeClr val="accent1"/>
                </a:solidFill>
              </a:rPr>
              <a:t>u</a:t>
            </a:r>
            <a:r>
              <a:rPr lang="en-IN" dirty="0"/>
              <a:t> using the back edge, therefore a </a:t>
            </a:r>
            <a:r>
              <a:rPr lang="en-IN" dirty="0">
                <a:solidFill>
                  <a:schemeClr val="accent1"/>
                </a:solidFill>
              </a:rPr>
              <a:t>back edge must create a cycle</a:t>
            </a:r>
          </a:p>
        </p:txBody>
      </p:sp>
    </p:spTree>
    <p:extLst>
      <p:ext uri="{BB962C8B-B14F-4D97-AF65-F5344CB8AC3E}">
        <p14:creationId xmlns:p14="http://schemas.microsoft.com/office/powerpoint/2010/main" val="3419254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24DB-8B04-59B2-D566-DFFE18B6AABC}"/>
              </a:ext>
            </a:extLst>
          </p:cNvPr>
          <p:cNvSpPr>
            <a:spLocks noGrp="1"/>
          </p:cNvSpPr>
          <p:nvPr>
            <p:ph type="title"/>
          </p:nvPr>
        </p:nvSpPr>
        <p:spPr/>
        <p:txBody>
          <a:bodyPr/>
          <a:lstStyle/>
          <a:p>
            <a:r>
              <a:rPr lang="en-IN" dirty="0"/>
              <a:t>Ordering</a:t>
            </a:r>
          </a:p>
        </p:txBody>
      </p:sp>
      <p:sp>
        <p:nvSpPr>
          <p:cNvPr id="3" name="Content Placeholder 2">
            <a:extLst>
              <a:ext uri="{FF2B5EF4-FFF2-40B4-BE49-F238E27FC236}">
                <a16:creationId xmlns:a16="http://schemas.microsoft.com/office/drawing/2014/main" id="{995B43A1-E59C-17BD-211F-4EEADDC53880}"/>
              </a:ext>
            </a:extLst>
          </p:cNvPr>
          <p:cNvSpPr>
            <a:spLocks noGrp="1"/>
          </p:cNvSpPr>
          <p:nvPr>
            <p:ph idx="1"/>
          </p:nvPr>
        </p:nvSpPr>
        <p:spPr/>
        <p:txBody>
          <a:bodyPr/>
          <a:lstStyle/>
          <a:p>
            <a:r>
              <a:rPr lang="en-US" dirty="0"/>
              <a:t>If we redraw the graph, which has only </a:t>
            </a:r>
            <a:r>
              <a:rPr lang="en-US" dirty="0">
                <a:solidFill>
                  <a:schemeClr val="accent1"/>
                </a:solidFill>
              </a:rPr>
              <a:t>tree edges</a:t>
            </a:r>
            <a:r>
              <a:rPr lang="en-US" dirty="0"/>
              <a:t>, </a:t>
            </a:r>
            <a:r>
              <a:rPr lang="en-US" dirty="0">
                <a:solidFill>
                  <a:schemeClr val="accent1"/>
                </a:solidFill>
              </a:rPr>
              <a:t>forward edges</a:t>
            </a:r>
            <a:r>
              <a:rPr lang="en-US" dirty="0"/>
              <a:t>, and </a:t>
            </a:r>
            <a:r>
              <a:rPr lang="en-US" dirty="0">
                <a:solidFill>
                  <a:schemeClr val="accent1"/>
                </a:solidFill>
              </a:rPr>
              <a:t>cross edges </a:t>
            </a:r>
            <a:r>
              <a:rPr lang="en-US" dirty="0"/>
              <a:t>in the reverse order in which they are blackened, then all the edges will be from left to right, and therefore there will be no cycle </a:t>
            </a:r>
            <a:endParaRPr lang="en-IN" dirty="0"/>
          </a:p>
        </p:txBody>
      </p:sp>
    </p:spTree>
    <p:extLst>
      <p:ext uri="{BB962C8B-B14F-4D97-AF65-F5344CB8AC3E}">
        <p14:creationId xmlns:p14="http://schemas.microsoft.com/office/powerpoint/2010/main" val="2790292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FFD9-8426-7487-AEA2-295A1FB8C4F3}"/>
              </a:ext>
            </a:extLst>
          </p:cNvPr>
          <p:cNvSpPr>
            <a:spLocks noGrp="1"/>
          </p:cNvSpPr>
          <p:nvPr>
            <p:ph type="title"/>
          </p:nvPr>
        </p:nvSpPr>
        <p:spPr/>
        <p:txBody>
          <a:bodyPr/>
          <a:lstStyle/>
          <a:p>
            <a:r>
              <a:rPr lang="en-IN" dirty="0"/>
              <a:t>Detecting cycle in directed graph</a:t>
            </a:r>
          </a:p>
        </p:txBody>
      </p:sp>
      <p:sp>
        <p:nvSpPr>
          <p:cNvPr id="3" name="Text Placeholder 2">
            <a:extLst>
              <a:ext uri="{FF2B5EF4-FFF2-40B4-BE49-F238E27FC236}">
                <a16:creationId xmlns:a16="http://schemas.microsoft.com/office/drawing/2014/main" id="{D54DFD04-FBC0-7B39-9DED-ED6D52CDBE9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374283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AC65-9D07-BA9C-A587-FAB8875C0972}"/>
              </a:ext>
            </a:extLst>
          </p:cNvPr>
          <p:cNvSpPr>
            <a:spLocks noGrp="1"/>
          </p:cNvSpPr>
          <p:nvPr>
            <p:ph type="title"/>
          </p:nvPr>
        </p:nvSpPr>
        <p:spPr/>
        <p:txBody>
          <a:bodyPr/>
          <a:lstStyle/>
          <a:p>
            <a:r>
              <a:rPr lang="en-IN" dirty="0"/>
              <a:t>Detecting cycle</a:t>
            </a:r>
          </a:p>
        </p:txBody>
      </p:sp>
      <p:sp>
        <p:nvSpPr>
          <p:cNvPr id="4" name="Oval 3">
            <a:extLst>
              <a:ext uri="{FF2B5EF4-FFF2-40B4-BE49-F238E27FC236}">
                <a16:creationId xmlns:a16="http://schemas.microsoft.com/office/drawing/2014/main" id="{C517F172-F50C-71B1-0051-F10F81CECA99}"/>
              </a:ext>
            </a:extLst>
          </p:cNvPr>
          <p:cNvSpPr/>
          <p:nvPr/>
        </p:nvSpPr>
        <p:spPr>
          <a:xfrm>
            <a:off x="5260262" y="58994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a:t>
            </a:r>
          </a:p>
          <a:p>
            <a:pPr algn="ctr"/>
            <a:r>
              <a:rPr lang="en-IN" dirty="0">
                <a:solidFill>
                  <a:schemeClr val="bg1"/>
                </a:solidFill>
              </a:rPr>
              <a:t>16</a:t>
            </a:r>
          </a:p>
        </p:txBody>
      </p:sp>
      <p:sp>
        <p:nvSpPr>
          <p:cNvPr id="5" name="Oval 4">
            <a:extLst>
              <a:ext uri="{FF2B5EF4-FFF2-40B4-BE49-F238E27FC236}">
                <a16:creationId xmlns:a16="http://schemas.microsoft.com/office/drawing/2014/main" id="{2BF145F7-B4D3-D647-F039-FD4C380C6B23}"/>
              </a:ext>
            </a:extLst>
          </p:cNvPr>
          <p:cNvSpPr/>
          <p:nvPr/>
        </p:nvSpPr>
        <p:spPr>
          <a:xfrm>
            <a:off x="3505202" y="231550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2/7</a:t>
            </a:r>
          </a:p>
        </p:txBody>
      </p:sp>
      <p:sp>
        <p:nvSpPr>
          <p:cNvPr id="6" name="Oval 5">
            <a:extLst>
              <a:ext uri="{FF2B5EF4-FFF2-40B4-BE49-F238E27FC236}">
                <a16:creationId xmlns:a16="http://schemas.microsoft.com/office/drawing/2014/main" id="{DCD5AEB5-BBFB-4E33-5477-39F82186C758}"/>
              </a:ext>
            </a:extLst>
          </p:cNvPr>
          <p:cNvSpPr/>
          <p:nvPr/>
        </p:nvSpPr>
        <p:spPr>
          <a:xfrm>
            <a:off x="6607284" y="232042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8/</a:t>
            </a:r>
          </a:p>
          <a:p>
            <a:pPr algn="ctr"/>
            <a:r>
              <a:rPr lang="en-IN" dirty="0">
                <a:solidFill>
                  <a:schemeClr val="bg1"/>
                </a:solidFill>
              </a:rPr>
              <a:t>15</a:t>
            </a:r>
          </a:p>
        </p:txBody>
      </p:sp>
      <p:sp>
        <p:nvSpPr>
          <p:cNvPr id="7" name="Oval 6">
            <a:extLst>
              <a:ext uri="{FF2B5EF4-FFF2-40B4-BE49-F238E27FC236}">
                <a16:creationId xmlns:a16="http://schemas.microsoft.com/office/drawing/2014/main" id="{F2F8679B-4352-E153-1125-085A9ECB92DB}"/>
              </a:ext>
            </a:extLst>
          </p:cNvPr>
          <p:cNvSpPr/>
          <p:nvPr/>
        </p:nvSpPr>
        <p:spPr>
          <a:xfrm>
            <a:off x="8042802" y="518161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12/13</a:t>
            </a:r>
          </a:p>
        </p:txBody>
      </p:sp>
      <p:sp>
        <p:nvSpPr>
          <p:cNvPr id="8" name="Oval 7">
            <a:extLst>
              <a:ext uri="{FF2B5EF4-FFF2-40B4-BE49-F238E27FC236}">
                <a16:creationId xmlns:a16="http://schemas.microsoft.com/office/drawing/2014/main" id="{A52496AF-C668-A656-71D4-87414B396C4F}"/>
              </a:ext>
            </a:extLst>
          </p:cNvPr>
          <p:cNvSpPr/>
          <p:nvPr/>
        </p:nvSpPr>
        <p:spPr>
          <a:xfrm>
            <a:off x="6494215" y="5166863"/>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10/11</a:t>
            </a:r>
          </a:p>
        </p:txBody>
      </p:sp>
      <p:sp>
        <p:nvSpPr>
          <p:cNvPr id="9" name="Oval 8">
            <a:extLst>
              <a:ext uri="{FF2B5EF4-FFF2-40B4-BE49-F238E27FC236}">
                <a16:creationId xmlns:a16="http://schemas.microsoft.com/office/drawing/2014/main" id="{0E1D1AC6-62BC-3E1C-9AB4-F09D8DF853EB}"/>
              </a:ext>
            </a:extLst>
          </p:cNvPr>
          <p:cNvSpPr/>
          <p:nvPr/>
        </p:nvSpPr>
        <p:spPr>
          <a:xfrm>
            <a:off x="7226715" y="3637946"/>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9/</a:t>
            </a:r>
          </a:p>
          <a:p>
            <a:pPr algn="ctr"/>
            <a:r>
              <a:rPr lang="en-IN" dirty="0">
                <a:solidFill>
                  <a:schemeClr val="bg1"/>
                </a:solidFill>
              </a:rPr>
              <a:t>14</a:t>
            </a:r>
          </a:p>
        </p:txBody>
      </p:sp>
      <p:sp>
        <p:nvSpPr>
          <p:cNvPr id="10" name="TextBox 9">
            <a:extLst>
              <a:ext uri="{FF2B5EF4-FFF2-40B4-BE49-F238E27FC236}">
                <a16:creationId xmlns:a16="http://schemas.microsoft.com/office/drawing/2014/main" id="{79EBAA54-EFB0-C272-A0C6-0A483F0419CB}"/>
              </a:ext>
            </a:extLst>
          </p:cNvPr>
          <p:cNvSpPr txBox="1"/>
          <p:nvPr/>
        </p:nvSpPr>
        <p:spPr>
          <a:xfrm>
            <a:off x="4955460" y="501450"/>
            <a:ext cx="717755" cy="369332"/>
          </a:xfrm>
          <a:prstGeom prst="rect">
            <a:avLst/>
          </a:prstGeom>
          <a:noFill/>
        </p:spPr>
        <p:txBody>
          <a:bodyPr wrap="square" rtlCol="0" anchor="t">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2EE5929B-9C5D-3DC7-8A09-34A35E32EBCF}"/>
              </a:ext>
            </a:extLst>
          </p:cNvPr>
          <p:cNvSpPr txBox="1"/>
          <p:nvPr/>
        </p:nvSpPr>
        <p:spPr>
          <a:xfrm>
            <a:off x="3377380" y="2069698"/>
            <a:ext cx="717755" cy="369332"/>
          </a:xfrm>
          <a:prstGeom prst="rect">
            <a:avLst/>
          </a:prstGeom>
          <a:noFill/>
        </p:spPr>
        <p:txBody>
          <a:bodyPr wrap="square" rtlCol="0" anchor="t">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205296ED-D778-3AF7-7982-AF529562E8DC}"/>
              </a:ext>
            </a:extLst>
          </p:cNvPr>
          <p:cNvSpPr txBox="1"/>
          <p:nvPr/>
        </p:nvSpPr>
        <p:spPr>
          <a:xfrm>
            <a:off x="7049735" y="1946794"/>
            <a:ext cx="717755" cy="369332"/>
          </a:xfrm>
          <a:prstGeom prst="rect">
            <a:avLst/>
          </a:prstGeom>
          <a:noFill/>
        </p:spPr>
        <p:txBody>
          <a:bodyPr wrap="square" rtlCol="0" anchor="t">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521E2655-BBF9-4969-77BD-B87EE204B6CB}"/>
              </a:ext>
            </a:extLst>
          </p:cNvPr>
          <p:cNvSpPr txBox="1"/>
          <p:nvPr/>
        </p:nvSpPr>
        <p:spPr>
          <a:xfrm>
            <a:off x="2109013" y="3524872"/>
            <a:ext cx="717755" cy="369332"/>
          </a:xfrm>
          <a:prstGeom prst="rect">
            <a:avLst/>
          </a:prstGeom>
          <a:noFill/>
        </p:spPr>
        <p:txBody>
          <a:bodyPr wrap="square" rtlCol="0" anchor="t">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813136BB-B69D-E20B-3C66-6600BE29A3EC}"/>
              </a:ext>
            </a:extLst>
          </p:cNvPr>
          <p:cNvSpPr txBox="1"/>
          <p:nvPr/>
        </p:nvSpPr>
        <p:spPr>
          <a:xfrm>
            <a:off x="1047128" y="5147199"/>
            <a:ext cx="717755" cy="369332"/>
          </a:xfrm>
          <a:prstGeom prst="rect">
            <a:avLst/>
          </a:prstGeom>
          <a:noFill/>
        </p:spPr>
        <p:txBody>
          <a:bodyPr wrap="square" rtlCol="0" anchor="t">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67B493F2-F550-5F62-9692-2C378C127123}"/>
              </a:ext>
            </a:extLst>
          </p:cNvPr>
          <p:cNvSpPr txBox="1"/>
          <p:nvPr/>
        </p:nvSpPr>
        <p:spPr>
          <a:xfrm>
            <a:off x="6086174" y="5378259"/>
            <a:ext cx="717755" cy="369332"/>
          </a:xfrm>
          <a:prstGeom prst="rect">
            <a:avLst/>
          </a:prstGeom>
          <a:noFill/>
        </p:spPr>
        <p:txBody>
          <a:bodyPr wrap="square" rtlCol="0" anchor="t">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9A2E66C5-4D72-6890-78CD-5C6C0DAD22C8}"/>
              </a:ext>
            </a:extLst>
          </p:cNvPr>
          <p:cNvSpPr txBox="1"/>
          <p:nvPr/>
        </p:nvSpPr>
        <p:spPr>
          <a:xfrm>
            <a:off x="7988722" y="3819838"/>
            <a:ext cx="717755" cy="369332"/>
          </a:xfrm>
          <a:prstGeom prst="rect">
            <a:avLst/>
          </a:prstGeom>
          <a:noFill/>
        </p:spPr>
        <p:txBody>
          <a:bodyPr wrap="square" rtlCol="0" anchor="t">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7133C238-8B73-4DFC-3042-99FB11CCC4B1}"/>
              </a:ext>
            </a:extLst>
          </p:cNvPr>
          <p:cNvSpPr/>
          <p:nvPr/>
        </p:nvSpPr>
        <p:spPr>
          <a:xfrm>
            <a:off x="2104100" y="38739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3/6</a:t>
            </a:r>
          </a:p>
        </p:txBody>
      </p:sp>
      <p:sp>
        <p:nvSpPr>
          <p:cNvPr id="18" name="Oval 17">
            <a:extLst>
              <a:ext uri="{FF2B5EF4-FFF2-40B4-BE49-F238E27FC236}">
                <a16:creationId xmlns:a16="http://schemas.microsoft.com/office/drawing/2014/main" id="{1764A77F-DD45-BD5D-646B-D73D008F8FAC}"/>
              </a:ext>
            </a:extLst>
          </p:cNvPr>
          <p:cNvSpPr/>
          <p:nvPr/>
        </p:nvSpPr>
        <p:spPr>
          <a:xfrm>
            <a:off x="1253609" y="5225860"/>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4/5</a:t>
            </a:r>
          </a:p>
        </p:txBody>
      </p:sp>
      <p:sp>
        <p:nvSpPr>
          <p:cNvPr id="19" name="Oval 18">
            <a:extLst>
              <a:ext uri="{FF2B5EF4-FFF2-40B4-BE49-F238E27FC236}">
                <a16:creationId xmlns:a16="http://schemas.microsoft.com/office/drawing/2014/main" id="{718B0148-3030-377C-7033-F5614B80B046}"/>
              </a:ext>
            </a:extLst>
          </p:cNvPr>
          <p:cNvSpPr/>
          <p:nvPr/>
        </p:nvSpPr>
        <p:spPr>
          <a:xfrm>
            <a:off x="1022538" y="20451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17/</a:t>
            </a:r>
          </a:p>
          <a:p>
            <a:pPr algn="ctr"/>
            <a:r>
              <a:rPr lang="en-IN" dirty="0">
                <a:solidFill>
                  <a:schemeClr val="bg1"/>
                </a:solidFill>
              </a:rPr>
              <a:t>18</a:t>
            </a:r>
          </a:p>
        </p:txBody>
      </p:sp>
      <p:sp>
        <p:nvSpPr>
          <p:cNvPr id="20" name="TextBox 19">
            <a:extLst>
              <a:ext uri="{FF2B5EF4-FFF2-40B4-BE49-F238E27FC236}">
                <a16:creationId xmlns:a16="http://schemas.microsoft.com/office/drawing/2014/main" id="{C49588D4-BF74-CD71-9254-5875B4284D90}"/>
              </a:ext>
            </a:extLst>
          </p:cNvPr>
          <p:cNvSpPr txBox="1"/>
          <p:nvPr/>
        </p:nvSpPr>
        <p:spPr>
          <a:xfrm>
            <a:off x="8785134" y="5343845"/>
            <a:ext cx="717755" cy="369332"/>
          </a:xfrm>
          <a:prstGeom prst="rect">
            <a:avLst/>
          </a:prstGeom>
          <a:noFill/>
        </p:spPr>
        <p:txBody>
          <a:bodyPr wrap="square" rtlCol="0" anchor="t">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8E4CD5EB-565D-D2CC-8CB7-237D94253B1D}"/>
              </a:ext>
            </a:extLst>
          </p:cNvPr>
          <p:cNvSpPr txBox="1"/>
          <p:nvPr/>
        </p:nvSpPr>
        <p:spPr>
          <a:xfrm>
            <a:off x="1081527" y="1730479"/>
            <a:ext cx="717755" cy="369332"/>
          </a:xfrm>
          <a:prstGeom prst="rect">
            <a:avLst/>
          </a:prstGeom>
          <a:noFill/>
        </p:spPr>
        <p:txBody>
          <a:bodyPr wrap="square" rtlCol="0" anchor="t">
            <a:spAutoFit/>
          </a:bodyPr>
          <a:lstStyle/>
          <a:p>
            <a:r>
              <a:rPr lang="en-IN" b="1" dirty="0">
                <a:solidFill>
                  <a:schemeClr val="accent1"/>
                </a:solidFill>
              </a:rPr>
              <a:t>I</a:t>
            </a:r>
          </a:p>
        </p:txBody>
      </p:sp>
      <p:cxnSp>
        <p:nvCxnSpPr>
          <p:cNvPr id="22" name="Straight Arrow Connector 21">
            <a:extLst>
              <a:ext uri="{FF2B5EF4-FFF2-40B4-BE49-F238E27FC236}">
                <a16:creationId xmlns:a16="http://schemas.microsoft.com/office/drawing/2014/main" id="{F8BF3AE2-D347-B5C2-BC78-BEC7636F4C7A}"/>
              </a:ext>
            </a:extLst>
          </p:cNvPr>
          <p:cNvCxnSpPr>
            <a:stCxn id="4" idx="3"/>
            <a:endCxn id="5" idx="7"/>
          </p:cNvCxnSpPr>
          <p:nvPr/>
        </p:nvCxnSpPr>
        <p:spPr>
          <a:xfrm flipH="1">
            <a:off x="4126236" y="1177405"/>
            <a:ext cx="1240579" cy="123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E95CC1-609B-BD09-1937-96EFFF670870}"/>
              </a:ext>
            </a:extLst>
          </p:cNvPr>
          <p:cNvCxnSpPr>
            <a:stCxn id="5" idx="3"/>
            <a:endCxn id="17" idx="7"/>
          </p:cNvCxnSpPr>
          <p:nvPr/>
        </p:nvCxnSpPr>
        <p:spPr>
          <a:xfrm flipH="1">
            <a:off x="2725134" y="2902971"/>
            <a:ext cx="886621" cy="10717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4292CF-C060-B173-838F-D89E0187ED4E}"/>
              </a:ext>
            </a:extLst>
          </p:cNvPr>
          <p:cNvCxnSpPr>
            <a:stCxn id="17" idx="3"/>
            <a:endCxn id="18" idx="0"/>
          </p:cNvCxnSpPr>
          <p:nvPr/>
        </p:nvCxnSpPr>
        <p:spPr>
          <a:xfrm flipH="1">
            <a:off x="1617403" y="4461387"/>
            <a:ext cx="593250" cy="764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2585C2-C0F0-3DB2-E42D-6DDED8B7A750}"/>
              </a:ext>
            </a:extLst>
          </p:cNvPr>
          <p:cNvCxnSpPr>
            <a:stCxn id="9" idx="4"/>
            <a:endCxn id="8" idx="0"/>
          </p:cNvCxnSpPr>
          <p:nvPr/>
        </p:nvCxnSpPr>
        <p:spPr>
          <a:xfrm flipH="1">
            <a:off x="6858009" y="4326204"/>
            <a:ext cx="732500" cy="8406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3D0822-CE70-DFF7-178E-E95108D4C881}"/>
              </a:ext>
            </a:extLst>
          </p:cNvPr>
          <p:cNvCxnSpPr>
            <a:stCxn id="9" idx="4"/>
            <a:endCxn id="7" idx="0"/>
          </p:cNvCxnSpPr>
          <p:nvPr/>
        </p:nvCxnSpPr>
        <p:spPr>
          <a:xfrm>
            <a:off x="7590509" y="4326204"/>
            <a:ext cx="816087" cy="8554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9BE100-2E30-FA52-26C6-48868BE044CB}"/>
              </a:ext>
            </a:extLst>
          </p:cNvPr>
          <p:cNvCxnSpPr>
            <a:stCxn id="4" idx="5"/>
            <a:endCxn id="6" idx="1"/>
          </p:cNvCxnSpPr>
          <p:nvPr/>
        </p:nvCxnSpPr>
        <p:spPr>
          <a:xfrm>
            <a:off x="5881296" y="1177405"/>
            <a:ext cx="832541" cy="12438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AFFAD87-457C-3608-2ED8-59E0489562F6}"/>
              </a:ext>
            </a:extLst>
          </p:cNvPr>
          <p:cNvCxnSpPr>
            <a:stCxn id="6" idx="4"/>
            <a:endCxn id="9" idx="1"/>
          </p:cNvCxnSpPr>
          <p:nvPr/>
        </p:nvCxnSpPr>
        <p:spPr>
          <a:xfrm>
            <a:off x="6971078" y="3008679"/>
            <a:ext cx="362190" cy="73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EAAD7B3-DBE5-E0A4-821F-9F69B9B9FF26}"/>
              </a:ext>
            </a:extLst>
          </p:cNvPr>
          <p:cNvCxnSpPr>
            <a:stCxn id="9" idx="2"/>
            <a:endCxn id="17" idx="6"/>
          </p:cNvCxnSpPr>
          <p:nvPr/>
        </p:nvCxnSpPr>
        <p:spPr>
          <a:xfrm flipH="1">
            <a:off x="2831687" y="3982075"/>
            <a:ext cx="4395028" cy="2359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739679-053B-AB12-35F7-16CA7C091F84}"/>
              </a:ext>
            </a:extLst>
          </p:cNvPr>
          <p:cNvCxnSpPr>
            <a:stCxn id="19" idx="6"/>
            <a:endCxn id="5" idx="2"/>
          </p:cNvCxnSpPr>
          <p:nvPr/>
        </p:nvCxnSpPr>
        <p:spPr>
          <a:xfrm>
            <a:off x="1750125" y="2389239"/>
            <a:ext cx="1755077" cy="27039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4D838A-8236-03D9-2E26-D8AFDAC51C54}"/>
              </a:ext>
            </a:extLst>
          </p:cNvPr>
          <p:cNvCxnSpPr>
            <a:stCxn id="19" idx="6"/>
            <a:endCxn id="4" idx="2"/>
          </p:cNvCxnSpPr>
          <p:nvPr/>
        </p:nvCxnSpPr>
        <p:spPr>
          <a:xfrm flipV="1">
            <a:off x="1750125" y="934069"/>
            <a:ext cx="3510137" cy="145517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A076CE7B-8CAA-C1E0-623B-BE1F0BF2CA48}"/>
              </a:ext>
            </a:extLst>
          </p:cNvPr>
          <p:cNvCxnSpPr>
            <a:stCxn id="18" idx="1"/>
            <a:endCxn id="5" idx="3"/>
          </p:cNvCxnSpPr>
          <p:nvPr/>
        </p:nvCxnSpPr>
        <p:spPr>
          <a:xfrm rot="5400000" flipH="1" flipV="1">
            <a:off x="1274117" y="2989016"/>
            <a:ext cx="2423682" cy="2251593"/>
          </a:xfrm>
          <a:prstGeom prst="curvedConnector3">
            <a:avLst>
              <a:gd name="adj1" fmla="val 998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2C9E2E04-93F4-3145-A7DE-4982BBC1CB4D}"/>
              </a:ext>
            </a:extLst>
          </p:cNvPr>
          <p:cNvCxnSpPr>
            <a:cxnSpLocks/>
            <a:stCxn id="4" idx="6"/>
            <a:endCxn id="7" idx="7"/>
          </p:cNvCxnSpPr>
          <p:nvPr/>
        </p:nvCxnSpPr>
        <p:spPr>
          <a:xfrm>
            <a:off x="5987849" y="934069"/>
            <a:ext cx="2675987" cy="434833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383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C4A6-BBF9-8D2E-6514-02B6927DCF88}"/>
              </a:ext>
            </a:extLst>
          </p:cNvPr>
          <p:cNvSpPr>
            <a:spLocks noGrp="1"/>
          </p:cNvSpPr>
          <p:nvPr>
            <p:ph type="title"/>
          </p:nvPr>
        </p:nvSpPr>
        <p:spPr/>
        <p:txBody>
          <a:bodyPr/>
          <a:lstStyle/>
          <a:p>
            <a:r>
              <a:rPr lang="en-IN" dirty="0"/>
              <a:t>Detecting cycle</a:t>
            </a:r>
          </a:p>
        </p:txBody>
      </p:sp>
      <p:sp>
        <p:nvSpPr>
          <p:cNvPr id="3" name="Content Placeholder 2">
            <a:extLst>
              <a:ext uri="{FF2B5EF4-FFF2-40B4-BE49-F238E27FC236}">
                <a16:creationId xmlns:a16="http://schemas.microsoft.com/office/drawing/2014/main" id="{534F8DFA-0053-AD38-7CE3-06B27FC1B626}"/>
              </a:ext>
            </a:extLst>
          </p:cNvPr>
          <p:cNvSpPr>
            <a:spLocks noGrp="1"/>
          </p:cNvSpPr>
          <p:nvPr>
            <p:ph idx="1"/>
          </p:nvPr>
        </p:nvSpPr>
        <p:spPr/>
        <p:txBody>
          <a:bodyPr/>
          <a:lstStyle/>
          <a:p>
            <a:r>
              <a:rPr lang="en-IN" dirty="0"/>
              <a:t>During DFS, if we encounter a destination vertex that is </a:t>
            </a:r>
            <a:r>
              <a:rPr lang="en-IN" dirty="0">
                <a:solidFill>
                  <a:schemeClr val="accent1"/>
                </a:solidFill>
              </a:rPr>
              <a:t>neither white </a:t>
            </a:r>
            <a:r>
              <a:rPr lang="en-IN" dirty="0"/>
              <a:t>(tree edge) </a:t>
            </a:r>
            <a:r>
              <a:rPr lang="en-IN" dirty="0">
                <a:solidFill>
                  <a:schemeClr val="accent1"/>
                </a:solidFill>
              </a:rPr>
              <a:t>nor black </a:t>
            </a:r>
            <a:r>
              <a:rPr lang="en-IN" dirty="0"/>
              <a:t>(cross or forward edge), then the graph has a cycle </a:t>
            </a:r>
          </a:p>
        </p:txBody>
      </p:sp>
    </p:spTree>
    <p:extLst>
      <p:ext uri="{BB962C8B-B14F-4D97-AF65-F5344CB8AC3E}">
        <p14:creationId xmlns:p14="http://schemas.microsoft.com/office/powerpoint/2010/main" val="3949356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36B7-5428-57E9-D1D8-4F99CD469A37}"/>
              </a:ext>
            </a:extLst>
          </p:cNvPr>
          <p:cNvSpPr>
            <a:spLocks noGrp="1"/>
          </p:cNvSpPr>
          <p:nvPr>
            <p:ph type="title"/>
          </p:nvPr>
        </p:nvSpPr>
        <p:spPr/>
        <p:txBody>
          <a:bodyPr/>
          <a:lstStyle/>
          <a:p>
            <a:r>
              <a:rPr lang="en-IN" dirty="0"/>
              <a:t>Topological sort</a:t>
            </a:r>
          </a:p>
        </p:txBody>
      </p:sp>
      <p:sp>
        <p:nvSpPr>
          <p:cNvPr id="3" name="Text Placeholder 2">
            <a:extLst>
              <a:ext uri="{FF2B5EF4-FFF2-40B4-BE49-F238E27FC236}">
                <a16:creationId xmlns:a16="http://schemas.microsoft.com/office/drawing/2014/main" id="{33709968-7DFD-E80F-9CBB-59DD8EC9FE2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4481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1DE-0D2B-DED9-7319-5C7A6FF01065}"/>
              </a:ext>
            </a:extLst>
          </p:cNvPr>
          <p:cNvSpPr>
            <a:spLocks noGrp="1"/>
          </p:cNvSpPr>
          <p:nvPr>
            <p:ph type="title"/>
          </p:nvPr>
        </p:nvSpPr>
        <p:spPr/>
        <p:txBody>
          <a:bodyPr/>
          <a:lstStyle/>
          <a:p>
            <a:r>
              <a:rPr lang="en-IN" dirty="0"/>
              <a:t>Depth-first search (DFS)</a:t>
            </a:r>
          </a:p>
        </p:txBody>
      </p:sp>
      <p:sp>
        <p:nvSpPr>
          <p:cNvPr id="3" name="Content Placeholder 2">
            <a:extLst>
              <a:ext uri="{FF2B5EF4-FFF2-40B4-BE49-F238E27FC236}">
                <a16:creationId xmlns:a16="http://schemas.microsoft.com/office/drawing/2014/main" id="{07761FE9-F114-AB57-E512-EB0FA6BFE1D8}"/>
              </a:ext>
            </a:extLst>
          </p:cNvPr>
          <p:cNvSpPr>
            <a:spLocks noGrp="1"/>
          </p:cNvSpPr>
          <p:nvPr>
            <p:ph idx="1"/>
          </p:nvPr>
        </p:nvSpPr>
        <p:spPr/>
        <p:txBody>
          <a:bodyPr>
            <a:normAutofit/>
          </a:bodyPr>
          <a:lstStyle/>
          <a:p>
            <a:r>
              <a:rPr lang="en-IN" dirty="0"/>
              <a:t>Given a graph G = (V, E), DFS is a graph search algorithm that searches </a:t>
            </a:r>
            <a:r>
              <a:rPr lang="en-IN" dirty="0">
                <a:solidFill>
                  <a:schemeClr val="accent1"/>
                </a:solidFill>
              </a:rPr>
              <a:t>deeper</a:t>
            </a:r>
            <a:r>
              <a:rPr lang="en-IN" dirty="0"/>
              <a:t> into the graph whenever possible</a:t>
            </a:r>
          </a:p>
          <a:p>
            <a:endParaRPr lang="en-IN" dirty="0"/>
          </a:p>
          <a:p>
            <a:r>
              <a:rPr lang="en-IN" dirty="0"/>
              <a:t>DFS visits all the vertices in the graph </a:t>
            </a:r>
            <a:r>
              <a:rPr lang="en-IN" dirty="0">
                <a:solidFill>
                  <a:schemeClr val="accent1"/>
                </a:solidFill>
              </a:rPr>
              <a:t>exactly once</a:t>
            </a:r>
          </a:p>
          <a:p>
            <a:pPr marL="0" indent="0">
              <a:buNone/>
            </a:pPr>
            <a:endParaRPr lang="en-IN" dirty="0"/>
          </a:p>
          <a:p>
            <a:r>
              <a:rPr lang="en-IN" dirty="0"/>
              <a:t>DFS at a given vertex </a:t>
            </a:r>
            <a:r>
              <a:rPr lang="en-IN" dirty="0">
                <a:solidFill>
                  <a:schemeClr val="accent1"/>
                </a:solidFill>
              </a:rPr>
              <a:t>s</a:t>
            </a:r>
            <a:r>
              <a:rPr lang="en-IN" dirty="0"/>
              <a:t> recursively explores all outgoing edges of </a:t>
            </a:r>
            <a:r>
              <a:rPr lang="en-IN" dirty="0">
                <a:solidFill>
                  <a:schemeClr val="accent1"/>
                </a:solidFill>
              </a:rPr>
              <a:t>s</a:t>
            </a:r>
            <a:r>
              <a:rPr lang="en-IN" dirty="0"/>
              <a:t> one-by-one using </a:t>
            </a:r>
            <a:r>
              <a:rPr lang="en-IN" dirty="0">
                <a:solidFill>
                  <a:schemeClr val="accent1"/>
                </a:solidFill>
              </a:rPr>
              <a:t>DFS</a:t>
            </a:r>
          </a:p>
          <a:p>
            <a:endParaRPr lang="en-IN" dirty="0"/>
          </a:p>
        </p:txBody>
      </p:sp>
    </p:spTree>
    <p:extLst>
      <p:ext uri="{BB962C8B-B14F-4D97-AF65-F5344CB8AC3E}">
        <p14:creationId xmlns:p14="http://schemas.microsoft.com/office/powerpoint/2010/main" val="3916437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815F-5766-C914-C896-02F05F52E22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FD16226-180B-D522-E512-25325C72FEBA}"/>
              </a:ext>
            </a:extLst>
          </p:cNvPr>
          <p:cNvSpPr>
            <a:spLocks noGrp="1"/>
          </p:cNvSpPr>
          <p:nvPr>
            <p:ph idx="1"/>
          </p:nvPr>
        </p:nvSpPr>
        <p:spPr/>
        <p:txBody>
          <a:bodyPr/>
          <a:lstStyle/>
          <a:p>
            <a:r>
              <a:rPr lang="en-IN" dirty="0" err="1"/>
              <a:t>Build_Max_Heap</a:t>
            </a:r>
            <a:endParaRPr lang="en-IN" dirty="0"/>
          </a:p>
          <a:p>
            <a:r>
              <a:rPr lang="en-IN" dirty="0" err="1"/>
              <a:t>Max_Heap_Extract_Max</a:t>
            </a:r>
            <a:endParaRPr lang="en-IN" dirty="0"/>
          </a:p>
          <a:p>
            <a:r>
              <a:rPr lang="en-IN" dirty="0" err="1"/>
              <a:t>Max_Heap_Insert</a:t>
            </a:r>
            <a:endParaRPr lang="en-IN" dirty="0"/>
          </a:p>
          <a:p>
            <a:r>
              <a:rPr lang="en-IN" dirty="0" err="1"/>
              <a:t>Max_Heap_Maximum</a:t>
            </a:r>
            <a:endParaRPr lang="en-IN" dirty="0"/>
          </a:p>
          <a:p>
            <a:r>
              <a:rPr lang="en-IN" dirty="0" err="1"/>
              <a:t>Max_Heapify</a:t>
            </a:r>
            <a:endParaRPr lang="en-IN" dirty="0"/>
          </a:p>
          <a:p>
            <a:r>
              <a:rPr lang="en-IN" dirty="0"/>
              <a:t>Heapsort</a:t>
            </a:r>
          </a:p>
          <a:p>
            <a:r>
              <a:rPr lang="en-IN" dirty="0" err="1"/>
              <a:t>Max_Heap_Increase_Key</a:t>
            </a:r>
            <a:endParaRPr lang="en-IN" dirty="0"/>
          </a:p>
        </p:txBody>
      </p:sp>
    </p:spTree>
    <p:extLst>
      <p:ext uri="{BB962C8B-B14F-4D97-AF65-F5344CB8AC3E}">
        <p14:creationId xmlns:p14="http://schemas.microsoft.com/office/powerpoint/2010/main" val="32754236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Maximum,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DCFFC13-FEFA-FB52-3C4D-501328CD8659}"/>
                  </a:ext>
                </a:extLst>
              </p14:cNvPr>
              <p14:cNvContentPartPr/>
              <p14:nvPr/>
            </p14:nvContentPartPr>
            <p14:xfrm>
              <a:off x="7423920" y="1473480"/>
              <a:ext cx="3405600" cy="1001520"/>
            </p14:xfrm>
          </p:contentPart>
        </mc:Choice>
        <mc:Fallback xmlns="">
          <p:pic>
            <p:nvPicPr>
              <p:cNvPr id="3" name="Ink 2">
                <a:extLst>
                  <a:ext uri="{FF2B5EF4-FFF2-40B4-BE49-F238E27FC236}">
                    <a16:creationId xmlns:a16="http://schemas.microsoft.com/office/drawing/2014/main" id="{FDCFFC13-FEFA-FB52-3C4D-501328CD8659}"/>
                  </a:ext>
                </a:extLst>
              </p:cNvPr>
              <p:cNvPicPr/>
              <p:nvPr/>
            </p:nvPicPr>
            <p:blipFill>
              <a:blip r:embed="rId4"/>
              <a:stretch>
                <a:fillRect/>
              </a:stretch>
            </p:blipFill>
            <p:spPr>
              <a:xfrm>
                <a:off x="7414560" y="1464120"/>
                <a:ext cx="3424320" cy="1020240"/>
              </a:xfrm>
              <a:prstGeom prst="rect">
                <a:avLst/>
              </a:prstGeom>
            </p:spPr>
          </p:pic>
        </mc:Fallback>
      </mc:AlternateContent>
    </p:spTree>
    <p:extLst>
      <p:ext uri="{BB962C8B-B14F-4D97-AF65-F5344CB8AC3E}">
        <p14:creationId xmlns:p14="http://schemas.microsoft.com/office/powerpoint/2010/main" val="3019969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Heapify</a:t>
            </a:r>
            <a:r>
              <a:rPr lang="en-IN" dirty="0">
                <a:solidFill>
                  <a:srgbClr val="FF0000"/>
                </a:solidFill>
              </a:rPr>
              <a:t>, Maximum,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E874543-EFC9-EA46-7BA8-E4E9340D5B53}"/>
                  </a:ext>
                </a:extLst>
              </p14:cNvPr>
              <p14:cNvContentPartPr/>
              <p14:nvPr/>
            </p14:nvContentPartPr>
            <p14:xfrm>
              <a:off x="8456040" y="2166120"/>
              <a:ext cx="582120" cy="411120"/>
            </p14:xfrm>
          </p:contentPart>
        </mc:Choice>
        <mc:Fallback xmlns="">
          <p:pic>
            <p:nvPicPr>
              <p:cNvPr id="3" name="Ink 2">
                <a:extLst>
                  <a:ext uri="{FF2B5EF4-FFF2-40B4-BE49-F238E27FC236}">
                    <a16:creationId xmlns:a16="http://schemas.microsoft.com/office/drawing/2014/main" id="{FE874543-EFC9-EA46-7BA8-E4E9340D5B53}"/>
                  </a:ext>
                </a:extLst>
              </p:cNvPr>
              <p:cNvPicPr/>
              <p:nvPr/>
            </p:nvPicPr>
            <p:blipFill>
              <a:blip r:embed="rId3"/>
              <a:stretch>
                <a:fillRect/>
              </a:stretch>
            </p:blipFill>
            <p:spPr>
              <a:xfrm>
                <a:off x="8446680" y="2156760"/>
                <a:ext cx="600840" cy="429840"/>
              </a:xfrm>
              <a:prstGeom prst="rect">
                <a:avLst/>
              </a:prstGeom>
            </p:spPr>
          </p:pic>
        </mc:Fallback>
      </mc:AlternateContent>
    </p:spTree>
    <p:extLst>
      <p:ext uri="{BB962C8B-B14F-4D97-AF65-F5344CB8AC3E}">
        <p14:creationId xmlns:p14="http://schemas.microsoft.com/office/powerpoint/2010/main" val="32633298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a:solidFill>
                  <a:srgbClr val="FF0000"/>
                </a:solidFill>
              </a:rPr>
              <a:t>Maximum, </a:t>
            </a:r>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E7C8CB5-39C6-6888-78D2-703DA0F1B81B}"/>
                  </a:ext>
                </a:extLst>
              </p14:cNvPr>
              <p14:cNvContentPartPr/>
              <p14:nvPr/>
            </p14:nvContentPartPr>
            <p14:xfrm>
              <a:off x="8164800" y="1515960"/>
              <a:ext cx="671040" cy="921600"/>
            </p14:xfrm>
          </p:contentPart>
        </mc:Choice>
        <mc:Fallback xmlns="">
          <p:pic>
            <p:nvPicPr>
              <p:cNvPr id="3" name="Ink 2">
                <a:extLst>
                  <a:ext uri="{FF2B5EF4-FFF2-40B4-BE49-F238E27FC236}">
                    <a16:creationId xmlns:a16="http://schemas.microsoft.com/office/drawing/2014/main" id="{1E7C8CB5-39C6-6888-78D2-703DA0F1B81B}"/>
                  </a:ext>
                </a:extLst>
              </p:cNvPr>
              <p:cNvPicPr/>
              <p:nvPr/>
            </p:nvPicPr>
            <p:blipFill>
              <a:blip r:embed="rId3"/>
              <a:stretch>
                <a:fillRect/>
              </a:stretch>
            </p:blipFill>
            <p:spPr>
              <a:xfrm>
                <a:off x="8155440" y="1506600"/>
                <a:ext cx="689760" cy="940320"/>
              </a:xfrm>
              <a:prstGeom prst="rect">
                <a:avLst/>
              </a:prstGeom>
            </p:spPr>
          </p:pic>
        </mc:Fallback>
      </mc:AlternateContent>
    </p:spTree>
    <p:extLst>
      <p:ext uri="{BB962C8B-B14F-4D97-AF65-F5344CB8AC3E}">
        <p14:creationId xmlns:p14="http://schemas.microsoft.com/office/powerpoint/2010/main" val="18116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1DE-0D2B-DED9-7319-5C7A6FF01065}"/>
              </a:ext>
            </a:extLst>
          </p:cNvPr>
          <p:cNvSpPr>
            <a:spLocks noGrp="1"/>
          </p:cNvSpPr>
          <p:nvPr>
            <p:ph type="title"/>
          </p:nvPr>
        </p:nvSpPr>
        <p:spPr/>
        <p:txBody>
          <a:bodyPr/>
          <a:lstStyle/>
          <a:p>
            <a:r>
              <a:rPr lang="en-IN" dirty="0"/>
              <a:t>Depth-first search (DFS)</a:t>
            </a:r>
          </a:p>
        </p:txBody>
      </p:sp>
      <p:sp>
        <p:nvSpPr>
          <p:cNvPr id="3" name="Content Placeholder 2">
            <a:extLst>
              <a:ext uri="{FF2B5EF4-FFF2-40B4-BE49-F238E27FC236}">
                <a16:creationId xmlns:a16="http://schemas.microsoft.com/office/drawing/2014/main" id="{07761FE9-F114-AB57-E512-EB0FA6BFE1D8}"/>
              </a:ext>
            </a:extLst>
          </p:cNvPr>
          <p:cNvSpPr>
            <a:spLocks noGrp="1"/>
          </p:cNvSpPr>
          <p:nvPr>
            <p:ph idx="1"/>
          </p:nvPr>
        </p:nvSpPr>
        <p:spPr/>
        <p:txBody>
          <a:bodyPr>
            <a:normAutofit fontScale="92500" lnSpcReduction="10000"/>
          </a:bodyPr>
          <a:lstStyle/>
          <a:p>
            <a:r>
              <a:rPr lang="en-IN" dirty="0"/>
              <a:t>Similar to BFS, in DFS algorithm marks the vertices as </a:t>
            </a:r>
            <a:r>
              <a:rPr lang="en-IN" dirty="0">
                <a:solidFill>
                  <a:schemeClr val="accent1"/>
                </a:solidFill>
              </a:rPr>
              <a:t>white</a:t>
            </a:r>
            <a:r>
              <a:rPr lang="en-IN" dirty="0"/>
              <a:t>, </a:t>
            </a:r>
            <a:r>
              <a:rPr lang="en-IN" dirty="0" err="1">
                <a:solidFill>
                  <a:schemeClr val="accent1"/>
                </a:solidFill>
              </a:rPr>
              <a:t>gray</a:t>
            </a:r>
            <a:r>
              <a:rPr lang="en-IN" dirty="0"/>
              <a:t>, and </a:t>
            </a:r>
            <a:r>
              <a:rPr lang="en-IN" dirty="0">
                <a:solidFill>
                  <a:schemeClr val="accent1"/>
                </a:solidFill>
              </a:rPr>
              <a:t>black</a:t>
            </a:r>
          </a:p>
          <a:p>
            <a:endParaRPr lang="en-IN" dirty="0"/>
          </a:p>
          <a:p>
            <a:r>
              <a:rPr lang="en-IN" dirty="0"/>
              <a:t>Initially, all the vertices are marked as </a:t>
            </a:r>
            <a:r>
              <a:rPr lang="en-IN" dirty="0">
                <a:solidFill>
                  <a:schemeClr val="accent1"/>
                </a:solidFill>
              </a:rPr>
              <a:t>white</a:t>
            </a:r>
          </a:p>
          <a:p>
            <a:endParaRPr lang="en-IN" dirty="0"/>
          </a:p>
          <a:p>
            <a:r>
              <a:rPr lang="en-IN" dirty="0"/>
              <a:t>When a white vertex </a:t>
            </a:r>
            <a:r>
              <a:rPr lang="en-IN" dirty="0">
                <a:solidFill>
                  <a:schemeClr val="accent1"/>
                </a:solidFill>
              </a:rPr>
              <a:t>v</a:t>
            </a:r>
            <a:r>
              <a:rPr lang="en-IN" dirty="0"/>
              <a:t> is visited for the </a:t>
            </a:r>
            <a:r>
              <a:rPr lang="en-IN" dirty="0">
                <a:solidFill>
                  <a:schemeClr val="accent1"/>
                </a:solidFill>
              </a:rPr>
              <a:t>first time</a:t>
            </a:r>
            <a:r>
              <a:rPr lang="en-IN" dirty="0">
                <a:solidFill>
                  <a:schemeClr val="tx2"/>
                </a:solidFill>
              </a:rPr>
              <a:t>,</a:t>
            </a:r>
            <a:r>
              <a:rPr lang="en-IN" dirty="0">
                <a:solidFill>
                  <a:schemeClr val="accent1"/>
                </a:solidFill>
              </a:rPr>
              <a:t> </a:t>
            </a:r>
            <a:r>
              <a:rPr lang="en-IN" dirty="0"/>
              <a:t>it is marked as </a:t>
            </a:r>
            <a:r>
              <a:rPr lang="en-IN" dirty="0" err="1">
                <a:solidFill>
                  <a:schemeClr val="accent1"/>
                </a:solidFill>
              </a:rPr>
              <a:t>gray</a:t>
            </a:r>
            <a:endParaRPr lang="en-IN" dirty="0">
              <a:solidFill>
                <a:schemeClr val="accent1"/>
              </a:solidFill>
            </a:endParaRPr>
          </a:p>
          <a:p>
            <a:pPr lvl="1"/>
            <a:endParaRPr lang="en-IN" dirty="0"/>
          </a:p>
          <a:p>
            <a:r>
              <a:rPr lang="en-IN" dirty="0"/>
              <a:t>DFS algorithm backtracks if it encounters a non-white vertex</a:t>
            </a:r>
          </a:p>
          <a:p>
            <a:endParaRPr lang="en-IN" dirty="0"/>
          </a:p>
          <a:p>
            <a:r>
              <a:rPr lang="en-IN" dirty="0"/>
              <a:t>After visiting all the vertices that are reachable via </a:t>
            </a:r>
            <a:r>
              <a:rPr lang="en-IN" dirty="0">
                <a:solidFill>
                  <a:schemeClr val="accent1"/>
                </a:solidFill>
              </a:rPr>
              <a:t>v </a:t>
            </a:r>
            <a:r>
              <a:rPr lang="en-IN" dirty="0"/>
              <a:t>using DFS, the DFS algorithm finally marks </a:t>
            </a:r>
            <a:r>
              <a:rPr lang="en-IN" dirty="0">
                <a:solidFill>
                  <a:schemeClr val="accent1"/>
                </a:solidFill>
              </a:rPr>
              <a:t>v</a:t>
            </a:r>
            <a:r>
              <a:rPr lang="en-IN" dirty="0"/>
              <a:t> as </a:t>
            </a:r>
            <a:r>
              <a:rPr lang="en-IN" dirty="0">
                <a:solidFill>
                  <a:schemeClr val="accent1"/>
                </a:solidFill>
              </a:rPr>
              <a:t>black</a:t>
            </a:r>
            <a:r>
              <a:rPr lang="en-IN" dirty="0"/>
              <a:t> before leaving </a:t>
            </a:r>
            <a:r>
              <a:rPr lang="en-IN" dirty="0">
                <a:solidFill>
                  <a:schemeClr val="accent1"/>
                </a:solidFill>
              </a:rPr>
              <a:t>v</a:t>
            </a:r>
          </a:p>
        </p:txBody>
      </p:sp>
    </p:spTree>
    <p:extLst>
      <p:ext uri="{BB962C8B-B14F-4D97-AF65-F5344CB8AC3E}">
        <p14:creationId xmlns:p14="http://schemas.microsoft.com/office/powerpoint/2010/main" val="1380375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5185</TotalTime>
  <Words>3787</Words>
  <Application>Microsoft Office PowerPoint</Application>
  <PresentationFormat>Widescreen</PresentationFormat>
  <Paragraphs>1191</Paragraphs>
  <Slides>83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Cambria Math</vt:lpstr>
      <vt:lpstr>Consolas</vt:lpstr>
      <vt:lpstr>Office Theme</vt:lpstr>
      <vt:lpstr>PowerPoint Presentation</vt:lpstr>
      <vt:lpstr>Today’s topics</vt:lpstr>
      <vt:lpstr>References</vt:lpstr>
      <vt:lpstr>Path finding</vt:lpstr>
      <vt:lpstr>Path finding</vt:lpstr>
      <vt:lpstr>Path finding</vt:lpstr>
      <vt:lpstr>Depth-first search (DFS)</vt:lpstr>
      <vt:lpstr>Depth-first search (DFS)</vt:lpstr>
      <vt:lpstr>Depth-first search (DFS)</vt:lpstr>
      <vt:lpstr>Depth-first search (DFS)</vt:lpstr>
      <vt:lpstr>Depth-first search (DFS)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Time complexity</vt:lpstr>
      <vt:lpstr>Time complexity</vt:lpstr>
      <vt:lpstr>DFS-tree</vt:lpstr>
      <vt:lpstr>DFS-tree</vt:lpstr>
      <vt:lpstr>DFS-tree</vt:lpstr>
      <vt:lpstr>DFS-tree</vt:lpstr>
      <vt:lpstr>Back-edges</vt:lpstr>
      <vt:lpstr>DFS on directed graph</vt:lpstr>
      <vt:lpstr>DFS on a directed graph</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DFS</vt:lpstr>
      <vt:lpstr>Edges</vt:lpstr>
      <vt:lpstr>Edges</vt:lpstr>
      <vt:lpstr>Edges</vt:lpstr>
      <vt:lpstr>Edges</vt:lpstr>
      <vt:lpstr>Edges</vt:lpstr>
      <vt:lpstr>Edges</vt:lpstr>
      <vt:lpstr>Edges</vt:lpstr>
      <vt:lpstr>Ordering</vt:lpstr>
      <vt:lpstr>Ordering</vt:lpstr>
      <vt:lpstr>Ordering</vt:lpstr>
      <vt:lpstr>Ordering</vt:lpstr>
      <vt:lpstr>Ordering</vt:lpstr>
      <vt:lpstr>Ordering</vt:lpstr>
      <vt:lpstr>Detecting cycle in directed graph</vt:lpstr>
      <vt:lpstr>Detecting cycle</vt:lpstr>
      <vt:lpstr>Detecting cycle</vt:lpstr>
      <vt:lpstr>Topological sort</vt:lpstr>
      <vt:lpstr>Example</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84</cp:revision>
  <dcterms:created xsi:type="dcterms:W3CDTF">2022-06-21T05:57:33Z</dcterms:created>
  <dcterms:modified xsi:type="dcterms:W3CDTF">2023-05-17T10:50:56Z</dcterms:modified>
</cp:coreProperties>
</file>