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notesSlides/notesSlide4.xml" ContentType="application/vnd.openxmlformats-officedocument.presentationml.notesSlide+xml"/>
  <Override PartName="/ppt/ink/ink8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9.xml" ContentType="application/inkml+xml"/>
  <Override PartName="/ppt/notesSlides/notesSlide1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15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0" r:id="rId1"/>
  </p:sldMasterIdLst>
  <p:notesMasterIdLst>
    <p:notesMasterId r:id="rId133"/>
  </p:notesMasterIdLst>
  <p:sldIdLst>
    <p:sldId id="256" r:id="rId2"/>
    <p:sldId id="519" r:id="rId3"/>
    <p:sldId id="343" r:id="rId4"/>
    <p:sldId id="280" r:id="rId5"/>
    <p:sldId id="278" r:id="rId6"/>
    <p:sldId id="360" r:id="rId7"/>
    <p:sldId id="506" r:id="rId8"/>
    <p:sldId id="369" r:id="rId9"/>
    <p:sldId id="370" r:id="rId10"/>
    <p:sldId id="371" r:id="rId11"/>
    <p:sldId id="283" r:id="rId12"/>
    <p:sldId id="361" r:id="rId13"/>
    <p:sldId id="285" r:id="rId14"/>
    <p:sldId id="367" r:id="rId15"/>
    <p:sldId id="362" r:id="rId16"/>
    <p:sldId id="363" r:id="rId17"/>
    <p:sldId id="366" r:id="rId18"/>
    <p:sldId id="284" r:id="rId19"/>
    <p:sldId id="306" r:id="rId20"/>
    <p:sldId id="312" r:id="rId21"/>
    <p:sldId id="301" r:id="rId22"/>
    <p:sldId id="302" r:id="rId23"/>
    <p:sldId id="307" r:id="rId24"/>
    <p:sldId id="308" r:id="rId25"/>
    <p:sldId id="309" r:id="rId26"/>
    <p:sldId id="338" r:id="rId27"/>
    <p:sldId id="311" r:id="rId28"/>
    <p:sldId id="289" r:id="rId29"/>
    <p:sldId id="364" r:id="rId30"/>
    <p:sldId id="288" r:id="rId31"/>
    <p:sldId id="290" r:id="rId32"/>
    <p:sldId id="365" r:id="rId33"/>
    <p:sldId id="368" r:id="rId34"/>
    <p:sldId id="291" r:id="rId35"/>
    <p:sldId id="298" r:id="rId36"/>
    <p:sldId id="297" r:id="rId37"/>
    <p:sldId id="296" r:id="rId38"/>
    <p:sldId id="314" r:id="rId39"/>
    <p:sldId id="315" r:id="rId40"/>
    <p:sldId id="299" r:id="rId41"/>
    <p:sldId id="292" r:id="rId42"/>
    <p:sldId id="293" r:id="rId43"/>
    <p:sldId id="294" r:id="rId44"/>
    <p:sldId id="295" r:id="rId45"/>
    <p:sldId id="316" r:id="rId46"/>
    <p:sldId id="317" r:id="rId47"/>
    <p:sldId id="318" r:id="rId48"/>
    <p:sldId id="319" r:id="rId49"/>
    <p:sldId id="320" r:id="rId50"/>
    <p:sldId id="321" r:id="rId51"/>
    <p:sldId id="339" r:id="rId52"/>
    <p:sldId id="372" r:id="rId53"/>
    <p:sldId id="501" r:id="rId54"/>
    <p:sldId id="326" r:id="rId55"/>
    <p:sldId id="327" r:id="rId56"/>
    <p:sldId id="328" r:id="rId57"/>
    <p:sldId id="419" r:id="rId58"/>
    <p:sldId id="502" r:id="rId59"/>
    <p:sldId id="430" r:id="rId60"/>
    <p:sldId id="429" r:id="rId61"/>
    <p:sldId id="428" r:id="rId62"/>
    <p:sldId id="427" r:id="rId63"/>
    <p:sldId id="426" r:id="rId64"/>
    <p:sldId id="425" r:id="rId65"/>
    <p:sldId id="424" r:id="rId66"/>
    <p:sldId id="423" r:id="rId67"/>
    <p:sldId id="422" r:id="rId68"/>
    <p:sldId id="421" r:id="rId69"/>
    <p:sldId id="420" r:id="rId70"/>
    <p:sldId id="477" r:id="rId71"/>
    <p:sldId id="331" r:id="rId72"/>
    <p:sldId id="431" r:id="rId73"/>
    <p:sldId id="503" r:id="rId74"/>
    <p:sldId id="443" r:id="rId75"/>
    <p:sldId id="442" r:id="rId76"/>
    <p:sldId id="441" r:id="rId77"/>
    <p:sldId id="440" r:id="rId78"/>
    <p:sldId id="439" r:id="rId79"/>
    <p:sldId id="438" r:id="rId80"/>
    <p:sldId id="437" r:id="rId81"/>
    <p:sldId id="436" r:id="rId82"/>
    <p:sldId id="434" r:id="rId83"/>
    <p:sldId id="444" r:id="rId84"/>
    <p:sldId id="433" r:id="rId85"/>
    <p:sldId id="504" r:id="rId86"/>
    <p:sldId id="333" r:id="rId87"/>
    <p:sldId id="334" r:id="rId88"/>
    <p:sldId id="335" r:id="rId89"/>
    <p:sldId id="336" r:id="rId90"/>
    <p:sldId id="478" r:id="rId91"/>
    <p:sldId id="446" r:id="rId92"/>
    <p:sldId id="456" r:id="rId93"/>
    <p:sldId id="455" r:id="rId94"/>
    <p:sldId id="454" r:id="rId95"/>
    <p:sldId id="453" r:id="rId96"/>
    <p:sldId id="452" r:id="rId97"/>
    <p:sldId id="451" r:id="rId98"/>
    <p:sldId id="450" r:id="rId99"/>
    <p:sldId id="449" r:id="rId100"/>
    <p:sldId id="448" r:id="rId101"/>
    <p:sldId id="479" r:id="rId102"/>
    <p:sldId id="447" r:id="rId103"/>
    <p:sldId id="505" r:id="rId104"/>
    <p:sldId id="373" r:id="rId105"/>
    <p:sldId id="340" r:id="rId106"/>
    <p:sldId id="341" r:id="rId107"/>
    <p:sldId id="342" r:id="rId108"/>
    <p:sldId id="374" r:id="rId109"/>
    <p:sldId id="345" r:id="rId110"/>
    <p:sldId id="396" r:id="rId111"/>
    <p:sldId id="347" r:id="rId112"/>
    <p:sldId id="348" r:id="rId113"/>
    <p:sldId id="457" r:id="rId114"/>
    <p:sldId id="480" r:id="rId115"/>
    <p:sldId id="474" r:id="rId116"/>
    <p:sldId id="473" r:id="rId117"/>
    <p:sldId id="470" r:id="rId118"/>
    <p:sldId id="469" r:id="rId119"/>
    <p:sldId id="468" r:id="rId120"/>
    <p:sldId id="507" r:id="rId121"/>
    <p:sldId id="508" r:id="rId122"/>
    <p:sldId id="509" r:id="rId123"/>
    <p:sldId id="510" r:id="rId124"/>
    <p:sldId id="511" r:id="rId125"/>
    <p:sldId id="512" r:id="rId126"/>
    <p:sldId id="513" r:id="rId127"/>
    <p:sldId id="514" r:id="rId128"/>
    <p:sldId id="515" r:id="rId129"/>
    <p:sldId id="516" r:id="rId130"/>
    <p:sldId id="517" r:id="rId131"/>
    <p:sldId id="518" r:id="rId1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BCFD0-BF7E-4665-96B8-4090A528F3AB}" v="311" dt="2023-03-09T11:13:10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microsoft.com/office/2016/11/relationships/changesInfo" Target="changesInfos/changesInfo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139" Type="http://schemas.microsoft.com/office/2015/10/relationships/revisionInfo" Target="revisionInfo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us Kedia" userId="02ae6dfbcf425881" providerId="LiveId" clId="{5ADBCFD0-BF7E-4665-96B8-4090A528F3AB}"/>
    <pc:docChg chg="undo custSel addSld delSld modSld">
      <pc:chgData name="Piyus Kedia" userId="02ae6dfbcf425881" providerId="LiveId" clId="{5ADBCFD0-BF7E-4665-96B8-4090A528F3AB}" dt="2023-03-10T01:28:09.834" v="11731" actId="20577"/>
      <pc:docMkLst>
        <pc:docMk/>
      </pc:docMkLst>
      <pc:sldChg chg="del">
        <pc:chgData name="Piyus Kedia" userId="02ae6dfbcf425881" providerId="LiveId" clId="{5ADBCFD0-BF7E-4665-96B8-4090A528F3AB}" dt="2023-03-01T09:29:53.042" v="2" actId="47"/>
        <pc:sldMkLst>
          <pc:docMk/>
          <pc:sldMk cId="2111307184" sldId="257"/>
        </pc:sldMkLst>
      </pc:sldChg>
      <pc:sldChg chg="del">
        <pc:chgData name="Piyus Kedia" userId="02ae6dfbcf425881" providerId="LiveId" clId="{5ADBCFD0-BF7E-4665-96B8-4090A528F3AB}" dt="2023-03-01T09:29:53.330" v="3" actId="47"/>
        <pc:sldMkLst>
          <pc:docMk/>
          <pc:sldMk cId="2662162684" sldId="258"/>
        </pc:sldMkLst>
      </pc:sldChg>
      <pc:sldChg chg="del">
        <pc:chgData name="Piyus Kedia" userId="02ae6dfbcf425881" providerId="LiveId" clId="{5ADBCFD0-BF7E-4665-96B8-4090A528F3AB}" dt="2023-03-01T09:31:00.996" v="43" actId="47"/>
        <pc:sldMkLst>
          <pc:docMk/>
          <pc:sldMk cId="3618942012" sldId="259"/>
        </pc:sldMkLst>
      </pc:sldChg>
      <pc:sldChg chg="del">
        <pc:chgData name="Piyus Kedia" userId="02ae6dfbcf425881" providerId="LiveId" clId="{5ADBCFD0-BF7E-4665-96B8-4090A528F3AB}" dt="2023-03-01T09:30:23.920" v="17" actId="47"/>
        <pc:sldMkLst>
          <pc:docMk/>
          <pc:sldMk cId="2693900780" sldId="260"/>
        </pc:sldMkLst>
      </pc:sldChg>
      <pc:sldChg chg="del">
        <pc:chgData name="Piyus Kedia" userId="02ae6dfbcf425881" providerId="LiveId" clId="{5ADBCFD0-BF7E-4665-96B8-4090A528F3AB}" dt="2023-03-01T09:30:26.144" v="20" actId="47"/>
        <pc:sldMkLst>
          <pc:docMk/>
          <pc:sldMk cId="4289505919" sldId="261"/>
        </pc:sldMkLst>
      </pc:sldChg>
      <pc:sldChg chg="del">
        <pc:chgData name="Piyus Kedia" userId="02ae6dfbcf425881" providerId="LiveId" clId="{5ADBCFD0-BF7E-4665-96B8-4090A528F3AB}" dt="2023-03-01T09:29:53.757" v="4" actId="47"/>
        <pc:sldMkLst>
          <pc:docMk/>
          <pc:sldMk cId="2428471804" sldId="262"/>
        </pc:sldMkLst>
      </pc:sldChg>
      <pc:sldChg chg="del">
        <pc:chgData name="Piyus Kedia" userId="02ae6dfbcf425881" providerId="LiveId" clId="{5ADBCFD0-BF7E-4665-96B8-4090A528F3AB}" dt="2023-03-01T09:30:18.939" v="9" actId="47"/>
        <pc:sldMkLst>
          <pc:docMk/>
          <pc:sldMk cId="4267329765" sldId="263"/>
        </pc:sldMkLst>
      </pc:sldChg>
      <pc:sldChg chg="del">
        <pc:chgData name="Piyus Kedia" userId="02ae6dfbcf425881" providerId="LiveId" clId="{5ADBCFD0-BF7E-4665-96B8-4090A528F3AB}" dt="2023-03-01T09:30:20.089" v="10" actId="47"/>
        <pc:sldMkLst>
          <pc:docMk/>
          <pc:sldMk cId="1664755163" sldId="264"/>
        </pc:sldMkLst>
      </pc:sldChg>
      <pc:sldChg chg="del">
        <pc:chgData name="Piyus Kedia" userId="02ae6dfbcf425881" providerId="LiveId" clId="{5ADBCFD0-BF7E-4665-96B8-4090A528F3AB}" dt="2023-03-01T09:30:24.515" v="18" actId="47"/>
        <pc:sldMkLst>
          <pc:docMk/>
          <pc:sldMk cId="1659894264" sldId="265"/>
        </pc:sldMkLst>
      </pc:sldChg>
      <pc:sldChg chg="del">
        <pc:chgData name="Piyus Kedia" userId="02ae6dfbcf425881" providerId="LiveId" clId="{5ADBCFD0-BF7E-4665-96B8-4090A528F3AB}" dt="2023-03-01T09:30:25.341" v="19" actId="47"/>
        <pc:sldMkLst>
          <pc:docMk/>
          <pc:sldMk cId="3208406935" sldId="266"/>
        </pc:sldMkLst>
      </pc:sldChg>
      <pc:sldChg chg="del">
        <pc:chgData name="Piyus Kedia" userId="02ae6dfbcf425881" providerId="LiveId" clId="{5ADBCFD0-BF7E-4665-96B8-4090A528F3AB}" dt="2023-03-01T09:30:27.170" v="21" actId="47"/>
        <pc:sldMkLst>
          <pc:docMk/>
          <pc:sldMk cId="1466218714" sldId="267"/>
        </pc:sldMkLst>
      </pc:sldChg>
      <pc:sldChg chg="del">
        <pc:chgData name="Piyus Kedia" userId="02ae6dfbcf425881" providerId="LiveId" clId="{5ADBCFD0-BF7E-4665-96B8-4090A528F3AB}" dt="2023-03-01T09:30:27.990" v="22" actId="47"/>
        <pc:sldMkLst>
          <pc:docMk/>
          <pc:sldMk cId="3324719094" sldId="268"/>
        </pc:sldMkLst>
      </pc:sldChg>
      <pc:sldChg chg="del">
        <pc:chgData name="Piyus Kedia" userId="02ae6dfbcf425881" providerId="LiveId" clId="{5ADBCFD0-BF7E-4665-96B8-4090A528F3AB}" dt="2023-03-01T09:30:28.522" v="23" actId="47"/>
        <pc:sldMkLst>
          <pc:docMk/>
          <pc:sldMk cId="1306948893" sldId="269"/>
        </pc:sldMkLst>
      </pc:sldChg>
      <pc:sldChg chg="del">
        <pc:chgData name="Piyus Kedia" userId="02ae6dfbcf425881" providerId="LiveId" clId="{5ADBCFD0-BF7E-4665-96B8-4090A528F3AB}" dt="2023-03-01T09:30:29.489" v="25" actId="47"/>
        <pc:sldMkLst>
          <pc:docMk/>
          <pc:sldMk cId="351245761" sldId="270"/>
        </pc:sldMkLst>
      </pc:sldChg>
      <pc:sldChg chg="del">
        <pc:chgData name="Piyus Kedia" userId="02ae6dfbcf425881" providerId="LiveId" clId="{5ADBCFD0-BF7E-4665-96B8-4090A528F3AB}" dt="2023-03-01T09:30:30.317" v="26" actId="47"/>
        <pc:sldMkLst>
          <pc:docMk/>
          <pc:sldMk cId="1152657553" sldId="271"/>
        </pc:sldMkLst>
      </pc:sldChg>
      <pc:sldChg chg="del">
        <pc:chgData name="Piyus Kedia" userId="02ae6dfbcf425881" providerId="LiveId" clId="{5ADBCFD0-BF7E-4665-96B8-4090A528F3AB}" dt="2023-03-01T09:30:34.818" v="31" actId="47"/>
        <pc:sldMkLst>
          <pc:docMk/>
          <pc:sldMk cId="200163073" sldId="272"/>
        </pc:sldMkLst>
      </pc:sldChg>
      <pc:sldChg chg="del">
        <pc:chgData name="Piyus Kedia" userId="02ae6dfbcf425881" providerId="LiveId" clId="{5ADBCFD0-BF7E-4665-96B8-4090A528F3AB}" dt="2023-03-01T09:30:35.365" v="32" actId="47"/>
        <pc:sldMkLst>
          <pc:docMk/>
          <pc:sldMk cId="2722629748" sldId="273"/>
        </pc:sldMkLst>
      </pc:sldChg>
      <pc:sldChg chg="del">
        <pc:chgData name="Piyus Kedia" userId="02ae6dfbcf425881" providerId="LiveId" clId="{5ADBCFD0-BF7E-4665-96B8-4090A528F3AB}" dt="2023-03-01T09:30:28.996" v="24" actId="47"/>
        <pc:sldMkLst>
          <pc:docMk/>
          <pc:sldMk cId="569800828" sldId="274"/>
        </pc:sldMkLst>
      </pc:sldChg>
      <pc:sldChg chg="del">
        <pc:chgData name="Piyus Kedia" userId="02ae6dfbcf425881" providerId="LiveId" clId="{5ADBCFD0-BF7E-4665-96B8-4090A528F3AB}" dt="2023-03-01T09:30:37.215" v="34" actId="47"/>
        <pc:sldMkLst>
          <pc:docMk/>
          <pc:sldMk cId="1076475959" sldId="275"/>
        </pc:sldMkLst>
      </pc:sldChg>
      <pc:sldChg chg="del">
        <pc:chgData name="Piyus Kedia" userId="02ae6dfbcf425881" providerId="LiveId" clId="{5ADBCFD0-BF7E-4665-96B8-4090A528F3AB}" dt="2023-03-01T09:30:36.218" v="33" actId="47"/>
        <pc:sldMkLst>
          <pc:docMk/>
          <pc:sldMk cId="683878283" sldId="276"/>
        </pc:sldMkLst>
      </pc:sldChg>
      <pc:sldChg chg="del">
        <pc:chgData name="Piyus Kedia" userId="02ae6dfbcf425881" providerId="LiveId" clId="{5ADBCFD0-BF7E-4665-96B8-4090A528F3AB}" dt="2023-03-01T09:30:38.318" v="35" actId="47"/>
        <pc:sldMkLst>
          <pc:docMk/>
          <pc:sldMk cId="3469706001" sldId="277"/>
        </pc:sldMkLst>
      </pc:sldChg>
      <pc:sldChg chg="addSp">
        <pc:chgData name="Piyus Kedia" userId="02ae6dfbcf425881" providerId="LiveId" clId="{5ADBCFD0-BF7E-4665-96B8-4090A528F3AB}" dt="2023-03-03T05:22:43.013" v="8589"/>
        <pc:sldMkLst>
          <pc:docMk/>
          <pc:sldMk cId="1279907110" sldId="278"/>
        </pc:sldMkLst>
        <pc:inkChg chg="add">
          <ac:chgData name="Piyus Kedia" userId="02ae6dfbcf425881" providerId="LiveId" clId="{5ADBCFD0-BF7E-4665-96B8-4090A528F3AB}" dt="2023-03-03T05:22:43.013" v="8589"/>
          <ac:inkMkLst>
            <pc:docMk/>
            <pc:sldMk cId="1279907110" sldId="278"/>
            <ac:inkMk id="6" creationId="{0DD07841-E55E-C69E-8E17-7798B44E1FD4}"/>
          </ac:inkMkLst>
        </pc:inkChg>
      </pc:sldChg>
      <pc:sldChg chg="del">
        <pc:chgData name="Piyus Kedia" userId="02ae6dfbcf425881" providerId="LiveId" clId="{5ADBCFD0-BF7E-4665-96B8-4090A528F3AB}" dt="2023-03-01T09:30:33.795" v="30" actId="47"/>
        <pc:sldMkLst>
          <pc:docMk/>
          <pc:sldMk cId="2026510111" sldId="279"/>
        </pc:sldMkLst>
      </pc:sldChg>
      <pc:sldChg chg="del">
        <pc:chgData name="Piyus Kedia" userId="02ae6dfbcf425881" providerId="LiveId" clId="{5ADBCFD0-BF7E-4665-96B8-4090A528F3AB}" dt="2023-03-01T09:30:54.095" v="41" actId="2696"/>
        <pc:sldMkLst>
          <pc:docMk/>
          <pc:sldMk cId="185855707" sldId="280"/>
        </pc:sldMkLst>
      </pc:sldChg>
      <pc:sldChg chg="addSp add">
        <pc:chgData name="Piyus Kedia" userId="02ae6dfbcf425881" providerId="LiveId" clId="{5ADBCFD0-BF7E-4665-96B8-4090A528F3AB}" dt="2023-03-03T05:22:43.013" v="8589"/>
        <pc:sldMkLst>
          <pc:docMk/>
          <pc:sldMk cId="2535909679" sldId="280"/>
        </pc:sldMkLst>
        <pc:inkChg chg="add">
          <ac:chgData name="Piyus Kedia" userId="02ae6dfbcf425881" providerId="LiveId" clId="{5ADBCFD0-BF7E-4665-96B8-4090A528F3AB}" dt="2023-03-03T05:22:43.013" v="8589"/>
          <ac:inkMkLst>
            <pc:docMk/>
            <pc:sldMk cId="2535909679" sldId="280"/>
            <ac:inkMk id="5" creationId="{BCC8503A-C90B-8ECC-A302-C872EDD0030F}"/>
          </ac:inkMkLst>
        </pc:inkChg>
      </pc:sldChg>
      <pc:sldChg chg="del">
        <pc:chgData name="Piyus Kedia" userId="02ae6dfbcf425881" providerId="LiveId" clId="{5ADBCFD0-BF7E-4665-96B8-4090A528F3AB}" dt="2023-03-01T09:30:48.576" v="39" actId="47"/>
        <pc:sldMkLst>
          <pc:docMk/>
          <pc:sldMk cId="4138670449" sldId="281"/>
        </pc:sldMkLst>
      </pc:sldChg>
      <pc:sldChg chg="del">
        <pc:chgData name="Piyus Kedia" userId="02ae6dfbcf425881" providerId="LiveId" clId="{5ADBCFD0-BF7E-4665-96B8-4090A528F3AB}" dt="2023-03-01T09:30:49.068" v="40" actId="47"/>
        <pc:sldMkLst>
          <pc:docMk/>
          <pc:sldMk cId="3586452957" sldId="282"/>
        </pc:sldMkLst>
      </pc:sldChg>
      <pc:sldChg chg="modSp mod">
        <pc:chgData name="Piyus Kedia" userId="02ae6dfbcf425881" providerId="LiveId" clId="{5ADBCFD0-BF7E-4665-96B8-4090A528F3AB}" dt="2023-03-03T00:41:19.009" v="8587" actId="20577"/>
        <pc:sldMkLst>
          <pc:docMk/>
          <pc:sldMk cId="1071046338" sldId="284"/>
        </pc:sldMkLst>
        <pc:spChg chg="mod">
          <ac:chgData name="Piyus Kedia" userId="02ae6dfbcf425881" providerId="LiveId" clId="{5ADBCFD0-BF7E-4665-96B8-4090A528F3AB}" dt="2023-03-03T00:41:19.009" v="8587" actId="20577"/>
          <ac:spMkLst>
            <pc:docMk/>
            <pc:sldMk cId="1071046338" sldId="284"/>
            <ac:spMk id="3" creationId="{9BE782FC-FD45-4866-A6A3-EA8413C2B879}"/>
          </ac:spMkLst>
        </pc:spChg>
      </pc:sldChg>
      <pc:sldChg chg="del">
        <pc:chgData name="Piyus Kedia" userId="02ae6dfbcf425881" providerId="LiveId" clId="{5ADBCFD0-BF7E-4665-96B8-4090A528F3AB}" dt="2023-03-01T09:29:54.040" v="5" actId="47"/>
        <pc:sldMkLst>
          <pc:docMk/>
          <pc:sldMk cId="2247752569" sldId="286"/>
        </pc:sldMkLst>
      </pc:sldChg>
      <pc:sldChg chg="addSp modNotesTx">
        <pc:chgData name="Piyus Kedia" userId="02ae6dfbcf425881" providerId="LiveId" clId="{5ADBCFD0-BF7E-4665-96B8-4090A528F3AB}" dt="2023-03-03T07:18:50.440" v="11396" actId="20577"/>
        <pc:sldMkLst>
          <pc:docMk/>
          <pc:sldMk cId="4227597763" sldId="288"/>
        </pc:sldMkLst>
        <pc:inkChg chg="add">
          <ac:chgData name="Piyus Kedia" userId="02ae6dfbcf425881" providerId="LiveId" clId="{5ADBCFD0-BF7E-4665-96B8-4090A528F3AB}" dt="2023-03-03T05:22:43.013" v="8589"/>
          <ac:inkMkLst>
            <pc:docMk/>
            <pc:sldMk cId="4227597763" sldId="288"/>
            <ac:inkMk id="8" creationId="{087B45E9-7ACA-13B3-2F3F-4C2BE08B3B3A}"/>
          </ac:inkMkLst>
        </pc:inkChg>
      </pc:sldChg>
      <pc:sldChg chg="addSp">
        <pc:chgData name="Piyus Kedia" userId="02ae6dfbcf425881" providerId="LiveId" clId="{5ADBCFD0-BF7E-4665-96B8-4090A528F3AB}" dt="2023-03-03T05:22:43.013" v="8589"/>
        <pc:sldMkLst>
          <pc:docMk/>
          <pc:sldMk cId="1948062276" sldId="291"/>
        </pc:sldMkLst>
        <pc:inkChg chg="add">
          <ac:chgData name="Piyus Kedia" userId="02ae6dfbcf425881" providerId="LiveId" clId="{5ADBCFD0-BF7E-4665-96B8-4090A528F3AB}" dt="2023-03-03T05:22:43.013" v="8589"/>
          <ac:inkMkLst>
            <pc:docMk/>
            <pc:sldMk cId="1948062276" sldId="291"/>
            <ac:inkMk id="8" creationId="{13A93E76-6CC8-3A54-2EB8-4D153682A71A}"/>
          </ac:inkMkLst>
        </pc:inkChg>
      </pc:sldChg>
      <pc:sldChg chg="modNotesTx">
        <pc:chgData name="Piyus Kedia" userId="02ae6dfbcf425881" providerId="LiveId" clId="{5ADBCFD0-BF7E-4665-96B8-4090A528F3AB}" dt="2023-03-03T07:31:00.833" v="11460" actId="20577"/>
        <pc:sldMkLst>
          <pc:docMk/>
          <pc:sldMk cId="1585588506" sldId="299"/>
        </pc:sldMkLst>
      </pc:sldChg>
      <pc:sldChg chg="modNotesTx">
        <pc:chgData name="Piyus Kedia" userId="02ae6dfbcf425881" providerId="LiveId" clId="{5ADBCFD0-BF7E-4665-96B8-4090A528F3AB}" dt="2023-03-03T07:42:22.873" v="11515"/>
        <pc:sldMkLst>
          <pc:docMk/>
          <pc:sldMk cId="4067326253" sldId="301"/>
        </pc:sldMkLst>
      </pc:sldChg>
      <pc:sldChg chg="modNotesTx">
        <pc:chgData name="Piyus Kedia" userId="02ae6dfbcf425881" providerId="LiveId" clId="{5ADBCFD0-BF7E-4665-96B8-4090A528F3AB}" dt="2023-03-03T07:42:46.680" v="11516"/>
        <pc:sldMkLst>
          <pc:docMk/>
          <pc:sldMk cId="4293678757" sldId="302"/>
        </pc:sldMkLst>
      </pc:sldChg>
      <pc:sldChg chg="modNotesTx">
        <pc:chgData name="Piyus Kedia" userId="02ae6dfbcf425881" providerId="LiveId" clId="{5ADBCFD0-BF7E-4665-96B8-4090A528F3AB}" dt="2023-03-03T07:09:22.766" v="10220" actId="20577"/>
        <pc:sldMkLst>
          <pc:docMk/>
          <pc:sldMk cId="1713365624" sldId="307"/>
        </pc:sldMkLst>
      </pc:sldChg>
      <pc:sldChg chg="modNotesTx">
        <pc:chgData name="Piyus Kedia" userId="02ae6dfbcf425881" providerId="LiveId" clId="{5ADBCFD0-BF7E-4665-96B8-4090A528F3AB}" dt="2023-03-03T07:44:37.141" v="11529"/>
        <pc:sldMkLst>
          <pc:docMk/>
          <pc:sldMk cId="84855292" sldId="308"/>
        </pc:sldMkLst>
      </pc:sldChg>
      <pc:sldChg chg="modNotesTx">
        <pc:chgData name="Piyus Kedia" userId="02ae6dfbcf425881" providerId="LiveId" clId="{5ADBCFD0-BF7E-4665-96B8-4090A528F3AB}" dt="2023-03-03T08:00:41.205" v="11579"/>
        <pc:sldMkLst>
          <pc:docMk/>
          <pc:sldMk cId="2502508079" sldId="309"/>
        </pc:sldMkLst>
      </pc:sldChg>
      <pc:sldChg chg="modNotesTx">
        <pc:chgData name="Piyus Kedia" userId="02ae6dfbcf425881" providerId="LiveId" clId="{5ADBCFD0-BF7E-4665-96B8-4090A528F3AB}" dt="2023-03-03T07:06:43.084" v="9728" actId="20577"/>
        <pc:sldMkLst>
          <pc:docMk/>
          <pc:sldMk cId="196594195" sldId="312"/>
        </pc:sldMkLst>
      </pc:sldChg>
      <pc:sldChg chg="del">
        <pc:chgData name="Piyus Kedia" userId="02ae6dfbcf425881" providerId="LiveId" clId="{5ADBCFD0-BF7E-4665-96B8-4090A528F3AB}" dt="2023-03-01T09:29:52.701" v="1" actId="47"/>
        <pc:sldMkLst>
          <pc:docMk/>
          <pc:sldMk cId="3063042316" sldId="313"/>
        </pc:sldMkLst>
      </pc:sldChg>
      <pc:sldChg chg="addSp">
        <pc:chgData name="Piyus Kedia" userId="02ae6dfbcf425881" providerId="LiveId" clId="{5ADBCFD0-BF7E-4665-96B8-4090A528F3AB}" dt="2023-03-03T05:22:43.013" v="8589"/>
        <pc:sldMkLst>
          <pc:docMk/>
          <pc:sldMk cId="1975123013" sldId="317"/>
        </pc:sldMkLst>
        <pc:inkChg chg="add">
          <ac:chgData name="Piyus Kedia" userId="02ae6dfbcf425881" providerId="LiveId" clId="{5ADBCFD0-BF7E-4665-96B8-4090A528F3AB}" dt="2023-03-03T05:22:43.013" v="8589"/>
          <ac:inkMkLst>
            <pc:docMk/>
            <pc:sldMk cId="1975123013" sldId="317"/>
            <ac:inkMk id="2" creationId="{4309C07B-4AE1-9EB9-2CFE-A1B5C81ED3FA}"/>
          </ac:inkMkLst>
        </pc:inkChg>
      </pc:sldChg>
      <pc:sldChg chg="addSp delSp add mod">
        <pc:chgData name="Piyus Kedia" userId="02ae6dfbcf425881" providerId="LiveId" clId="{5ADBCFD0-BF7E-4665-96B8-4090A528F3AB}" dt="2023-03-03T05:22:43.013" v="8589"/>
        <pc:sldMkLst>
          <pc:docMk/>
          <pc:sldMk cId="3679186133" sldId="326"/>
        </pc:sldMkLst>
        <pc:inkChg chg="add">
          <ac:chgData name="Piyus Kedia" userId="02ae6dfbcf425881" providerId="LiveId" clId="{5ADBCFD0-BF7E-4665-96B8-4090A528F3AB}" dt="2023-03-03T05:22:43.013" v="8589"/>
          <ac:inkMkLst>
            <pc:docMk/>
            <pc:sldMk cId="3679186133" sldId="326"/>
            <ac:inkMk id="4" creationId="{4D6BDB92-DE2C-EA85-5F80-FAE00CC31DB3}"/>
          </ac:inkMkLst>
        </pc:inkChg>
        <pc:inkChg chg="del">
          <ac:chgData name="Piyus Kedia" userId="02ae6dfbcf425881" providerId="LiveId" clId="{5ADBCFD0-BF7E-4665-96B8-4090A528F3AB}" dt="2023-03-02T06:31:23.907" v="638" actId="478"/>
          <ac:inkMkLst>
            <pc:docMk/>
            <pc:sldMk cId="3679186133" sldId="326"/>
            <ac:inkMk id="4" creationId="{E28A0F7E-90FA-4DB2-A94E-B2C63215FC85}"/>
          </ac:inkMkLst>
        </pc:inkChg>
      </pc:sldChg>
      <pc:sldChg chg="addSp add">
        <pc:chgData name="Piyus Kedia" userId="02ae6dfbcf425881" providerId="LiveId" clId="{5ADBCFD0-BF7E-4665-96B8-4090A528F3AB}" dt="2023-03-03T05:22:43.013" v="8589"/>
        <pc:sldMkLst>
          <pc:docMk/>
          <pc:sldMk cId="2444437802" sldId="327"/>
        </pc:sldMkLst>
        <pc:inkChg chg="add">
          <ac:chgData name="Piyus Kedia" userId="02ae6dfbcf425881" providerId="LiveId" clId="{5ADBCFD0-BF7E-4665-96B8-4090A528F3AB}" dt="2023-03-03T05:22:43.013" v="8589"/>
          <ac:inkMkLst>
            <pc:docMk/>
            <pc:sldMk cId="2444437802" sldId="327"/>
            <ac:inkMk id="5" creationId="{AC7041DC-53F9-2ECE-446A-F04865FBD177}"/>
          </ac:inkMkLst>
        </pc:inkChg>
      </pc:sldChg>
      <pc:sldChg chg="add">
        <pc:chgData name="Piyus Kedia" userId="02ae6dfbcf425881" providerId="LiveId" clId="{5ADBCFD0-BF7E-4665-96B8-4090A528F3AB}" dt="2023-03-02T06:30:56.107" v="637"/>
        <pc:sldMkLst>
          <pc:docMk/>
          <pc:sldMk cId="89563297" sldId="328"/>
        </pc:sldMkLst>
      </pc:sldChg>
      <pc:sldChg chg="delSp add del mod">
        <pc:chgData name="Piyus Kedia" userId="02ae6dfbcf425881" providerId="LiveId" clId="{5ADBCFD0-BF7E-4665-96B8-4090A528F3AB}" dt="2023-03-02T13:35:01.601" v="8392" actId="47"/>
        <pc:sldMkLst>
          <pc:docMk/>
          <pc:sldMk cId="4182839187" sldId="329"/>
        </pc:sldMkLst>
        <pc:graphicFrameChg chg="del">
          <ac:chgData name="Piyus Kedia" userId="02ae6dfbcf425881" providerId="LiveId" clId="{5ADBCFD0-BF7E-4665-96B8-4090A528F3AB}" dt="2023-03-02T09:49:00.056" v="2491" actId="478"/>
          <ac:graphicFrameMkLst>
            <pc:docMk/>
            <pc:sldMk cId="4182839187" sldId="329"/>
            <ac:graphicFrameMk id="6" creationId="{72E5A901-F26D-4A71-885F-2D76F82328B1}"/>
          </ac:graphicFrameMkLst>
        </pc:graphicFrameChg>
      </pc:sldChg>
      <pc:sldChg chg="add del">
        <pc:chgData name="Piyus Kedia" userId="02ae6dfbcf425881" providerId="LiveId" clId="{5ADBCFD0-BF7E-4665-96B8-4090A528F3AB}" dt="2023-03-02T09:49:02.823" v="2492" actId="47"/>
        <pc:sldMkLst>
          <pc:docMk/>
          <pc:sldMk cId="2494976419" sldId="330"/>
        </pc:sldMkLst>
      </pc:sldChg>
      <pc:sldChg chg="addSp delSp add mod">
        <pc:chgData name="Piyus Kedia" userId="02ae6dfbcf425881" providerId="LiveId" clId="{5ADBCFD0-BF7E-4665-96B8-4090A528F3AB}" dt="2023-03-03T05:22:43.013" v="8589"/>
        <pc:sldMkLst>
          <pc:docMk/>
          <pc:sldMk cId="51805207" sldId="331"/>
        </pc:sldMkLst>
        <pc:inkChg chg="add">
          <ac:chgData name="Piyus Kedia" userId="02ae6dfbcf425881" providerId="LiveId" clId="{5ADBCFD0-BF7E-4665-96B8-4090A528F3AB}" dt="2023-03-03T05:22:43.013" v="8589"/>
          <ac:inkMkLst>
            <pc:docMk/>
            <pc:sldMk cId="51805207" sldId="331"/>
            <ac:inkMk id="5" creationId="{B90B5C7A-1D56-4148-A486-E59E1789AA67}"/>
          </ac:inkMkLst>
        </pc:inkChg>
        <pc:inkChg chg="del">
          <ac:chgData name="Piyus Kedia" userId="02ae6dfbcf425881" providerId="LiveId" clId="{5ADBCFD0-BF7E-4665-96B8-4090A528F3AB}" dt="2023-03-02T09:54:49.451" v="2709" actId="478"/>
          <ac:inkMkLst>
            <pc:docMk/>
            <pc:sldMk cId="51805207" sldId="331"/>
            <ac:inkMk id="5" creationId="{FFAE354A-2D8A-4CE6-8FB0-7809EE4B6B80}"/>
          </ac:inkMkLst>
        </pc:inkChg>
      </pc:sldChg>
      <pc:sldChg chg="modSp add del mod">
        <pc:chgData name="Piyus Kedia" userId="02ae6dfbcf425881" providerId="LiveId" clId="{5ADBCFD0-BF7E-4665-96B8-4090A528F3AB}" dt="2023-03-02T09:54:25.083" v="2706" actId="47"/>
        <pc:sldMkLst>
          <pc:docMk/>
          <pc:sldMk cId="317924538" sldId="332"/>
        </pc:sldMkLst>
        <pc:spChg chg="mod">
          <ac:chgData name="Piyus Kedia" userId="02ae6dfbcf425881" providerId="LiveId" clId="{5ADBCFD0-BF7E-4665-96B8-4090A528F3AB}" dt="2023-03-02T09:54:21.689" v="2705"/>
          <ac:spMkLst>
            <pc:docMk/>
            <pc:sldMk cId="317924538" sldId="332"/>
            <ac:spMk id="2" creationId="{D9DF8736-3FF7-4904-863B-E48D1E308F1D}"/>
          </ac:spMkLst>
        </pc:spChg>
      </pc:sldChg>
      <pc:sldChg chg="modSp add mod">
        <pc:chgData name="Piyus Kedia" userId="02ae6dfbcf425881" providerId="LiveId" clId="{5ADBCFD0-BF7E-4665-96B8-4090A528F3AB}" dt="2023-03-02T13:38:55.363" v="8447" actId="20577"/>
        <pc:sldMkLst>
          <pc:docMk/>
          <pc:sldMk cId="3216362225" sldId="333"/>
        </pc:sldMkLst>
        <pc:spChg chg="mod">
          <ac:chgData name="Piyus Kedia" userId="02ae6dfbcf425881" providerId="LiveId" clId="{5ADBCFD0-BF7E-4665-96B8-4090A528F3AB}" dt="2023-03-02T13:38:55.363" v="8447" actId="20577"/>
          <ac:spMkLst>
            <pc:docMk/>
            <pc:sldMk cId="3216362225" sldId="333"/>
            <ac:spMk id="2" creationId="{EF161292-608F-43B0-902B-54C0A07C3508}"/>
          </ac:spMkLst>
        </pc:spChg>
      </pc:sldChg>
      <pc:sldChg chg="delSp modSp add mod">
        <pc:chgData name="Piyus Kedia" userId="02ae6dfbcf425881" providerId="LiveId" clId="{5ADBCFD0-BF7E-4665-96B8-4090A528F3AB}" dt="2023-03-02T13:39:01.766" v="8448"/>
        <pc:sldMkLst>
          <pc:docMk/>
          <pc:sldMk cId="1847446312" sldId="334"/>
        </pc:sldMkLst>
        <pc:spChg chg="mod">
          <ac:chgData name="Piyus Kedia" userId="02ae6dfbcf425881" providerId="LiveId" clId="{5ADBCFD0-BF7E-4665-96B8-4090A528F3AB}" dt="2023-03-02T13:39:01.766" v="8448"/>
          <ac:spMkLst>
            <pc:docMk/>
            <pc:sldMk cId="1847446312" sldId="334"/>
            <ac:spMk id="2" creationId="{81A39049-56E0-46A4-8B55-1738F78A5C73}"/>
          </ac:spMkLst>
        </pc:spChg>
        <pc:inkChg chg="del">
          <ac:chgData name="Piyus Kedia" userId="02ae6dfbcf425881" providerId="LiveId" clId="{5ADBCFD0-BF7E-4665-96B8-4090A528F3AB}" dt="2023-03-02T12:22:48.360" v="6089" actId="478"/>
          <ac:inkMkLst>
            <pc:docMk/>
            <pc:sldMk cId="1847446312" sldId="334"/>
            <ac:inkMk id="4" creationId="{D7416069-5424-4725-8BF4-A4595E0028F1}"/>
          </ac:inkMkLst>
        </pc:inkChg>
      </pc:sldChg>
      <pc:sldChg chg="delSp modSp add mod">
        <pc:chgData name="Piyus Kedia" userId="02ae6dfbcf425881" providerId="LiveId" clId="{5ADBCFD0-BF7E-4665-96B8-4090A528F3AB}" dt="2023-03-02T13:39:05.099" v="8449"/>
        <pc:sldMkLst>
          <pc:docMk/>
          <pc:sldMk cId="2875418131" sldId="335"/>
        </pc:sldMkLst>
        <pc:spChg chg="mod">
          <ac:chgData name="Piyus Kedia" userId="02ae6dfbcf425881" providerId="LiveId" clId="{5ADBCFD0-BF7E-4665-96B8-4090A528F3AB}" dt="2023-03-02T13:39:05.099" v="8449"/>
          <ac:spMkLst>
            <pc:docMk/>
            <pc:sldMk cId="2875418131" sldId="335"/>
            <ac:spMk id="2" creationId="{9E052521-B9D5-4A8B-A231-C3BCADF6E9B6}"/>
          </ac:spMkLst>
        </pc:spChg>
        <pc:inkChg chg="del">
          <ac:chgData name="Piyus Kedia" userId="02ae6dfbcf425881" providerId="LiveId" clId="{5ADBCFD0-BF7E-4665-96B8-4090A528F3AB}" dt="2023-03-02T12:22:54.037" v="6090" actId="478"/>
          <ac:inkMkLst>
            <pc:docMk/>
            <pc:sldMk cId="2875418131" sldId="335"/>
            <ac:inkMk id="3" creationId="{29F56BAE-49A7-45E8-A4C7-26A65FAB57A0}"/>
          </ac:inkMkLst>
        </pc:inkChg>
      </pc:sldChg>
      <pc:sldChg chg="addSp delSp modSp add mod">
        <pc:chgData name="Piyus Kedia" userId="02ae6dfbcf425881" providerId="LiveId" clId="{5ADBCFD0-BF7E-4665-96B8-4090A528F3AB}" dt="2023-03-03T05:22:43.013" v="8589"/>
        <pc:sldMkLst>
          <pc:docMk/>
          <pc:sldMk cId="2313702843" sldId="336"/>
        </pc:sldMkLst>
        <pc:spChg chg="mod">
          <ac:chgData name="Piyus Kedia" userId="02ae6dfbcf425881" providerId="LiveId" clId="{5ADBCFD0-BF7E-4665-96B8-4090A528F3AB}" dt="2023-03-02T13:39:09.135" v="8450"/>
          <ac:spMkLst>
            <pc:docMk/>
            <pc:sldMk cId="2313702843" sldId="336"/>
            <ac:spMk id="2" creationId="{828AE181-A671-460D-B953-1353FDF52111}"/>
          </ac:spMkLst>
        </pc:spChg>
        <pc:spChg chg="add del mod">
          <ac:chgData name="Piyus Kedia" userId="02ae6dfbcf425881" providerId="LiveId" clId="{5ADBCFD0-BF7E-4665-96B8-4090A528F3AB}" dt="2023-03-02T10:08:44.483" v="2859" actId="478"/>
          <ac:spMkLst>
            <pc:docMk/>
            <pc:sldMk cId="2313702843" sldId="336"/>
            <ac:spMk id="4" creationId="{7C07DC6D-C9E7-826B-2A0D-E103794A4C22}"/>
          </ac:spMkLst>
        </pc:spChg>
        <pc:spChg chg="mod">
          <ac:chgData name="Piyus Kedia" userId="02ae6dfbcf425881" providerId="LiveId" clId="{5ADBCFD0-BF7E-4665-96B8-4090A528F3AB}" dt="2023-03-02T13:36:43.442" v="8398" actId="20577"/>
          <ac:spMkLst>
            <pc:docMk/>
            <pc:sldMk cId="2313702843" sldId="336"/>
            <ac:spMk id="5" creationId="{21899850-4DFF-48B3-A0F1-EDB7B867902E}"/>
          </ac:spMkLst>
        </pc:spChg>
        <pc:spChg chg="add del mod">
          <ac:chgData name="Piyus Kedia" userId="02ae6dfbcf425881" providerId="LiveId" clId="{5ADBCFD0-BF7E-4665-96B8-4090A528F3AB}" dt="2023-03-02T10:08:44.483" v="2859" actId="478"/>
          <ac:spMkLst>
            <pc:docMk/>
            <pc:sldMk cId="2313702843" sldId="336"/>
            <ac:spMk id="7" creationId="{BD1D9C4F-4356-1D67-47AE-89974BC49619}"/>
          </ac:spMkLst>
        </pc:spChg>
        <pc:spChg chg="add del mod">
          <ac:chgData name="Piyus Kedia" userId="02ae6dfbcf425881" providerId="LiveId" clId="{5ADBCFD0-BF7E-4665-96B8-4090A528F3AB}" dt="2023-03-02T10:08:44.483" v="2859" actId="478"/>
          <ac:spMkLst>
            <pc:docMk/>
            <pc:sldMk cId="2313702843" sldId="336"/>
            <ac:spMk id="8" creationId="{C54B5919-63D0-67D0-533D-DD79952C3844}"/>
          </ac:spMkLst>
        </pc:spChg>
        <pc:spChg chg="add del mod">
          <ac:chgData name="Piyus Kedia" userId="02ae6dfbcf425881" providerId="LiveId" clId="{5ADBCFD0-BF7E-4665-96B8-4090A528F3AB}" dt="2023-03-02T10:08:44.483" v="2859" actId="478"/>
          <ac:spMkLst>
            <pc:docMk/>
            <pc:sldMk cId="2313702843" sldId="336"/>
            <ac:spMk id="9" creationId="{CDA1980B-3AC7-CCD2-3DE0-24C2C3939000}"/>
          </ac:spMkLst>
        </pc:spChg>
        <pc:spChg chg="add del mod">
          <ac:chgData name="Piyus Kedia" userId="02ae6dfbcf425881" providerId="LiveId" clId="{5ADBCFD0-BF7E-4665-96B8-4090A528F3AB}" dt="2023-03-02T10:08:44.483" v="2859" actId="478"/>
          <ac:spMkLst>
            <pc:docMk/>
            <pc:sldMk cId="2313702843" sldId="336"/>
            <ac:spMk id="16" creationId="{B0B3E24D-8E08-33FA-80CB-069A31013884}"/>
          </ac:spMkLst>
        </pc:spChg>
        <pc:spChg chg="add del mod">
          <ac:chgData name="Piyus Kedia" userId="02ae6dfbcf425881" providerId="LiveId" clId="{5ADBCFD0-BF7E-4665-96B8-4090A528F3AB}" dt="2023-03-02T10:08:44.483" v="2859" actId="478"/>
          <ac:spMkLst>
            <pc:docMk/>
            <pc:sldMk cId="2313702843" sldId="336"/>
            <ac:spMk id="17" creationId="{62058317-6DF9-35B2-FC88-06462D585D75}"/>
          </ac:spMkLst>
        </pc:spChg>
        <pc:spChg chg="add del mod">
          <ac:chgData name="Piyus Kedia" userId="02ae6dfbcf425881" providerId="LiveId" clId="{5ADBCFD0-BF7E-4665-96B8-4090A528F3AB}" dt="2023-03-02T10:08:44.483" v="2859" actId="478"/>
          <ac:spMkLst>
            <pc:docMk/>
            <pc:sldMk cId="2313702843" sldId="336"/>
            <ac:spMk id="18" creationId="{669E62EA-AF48-335A-78C9-83FACE15D1A6}"/>
          </ac:spMkLst>
        </pc:spChg>
        <pc:spChg chg="add del mod">
          <ac:chgData name="Piyus Kedia" userId="02ae6dfbcf425881" providerId="LiveId" clId="{5ADBCFD0-BF7E-4665-96B8-4090A528F3AB}" dt="2023-03-02T10:08:44.483" v="2859" actId="478"/>
          <ac:spMkLst>
            <pc:docMk/>
            <pc:sldMk cId="2313702843" sldId="336"/>
            <ac:spMk id="19" creationId="{A3789F4B-6576-704D-3CC9-6D3B5F36E95F}"/>
          </ac:spMkLst>
        </pc:spChg>
        <pc:spChg chg="add del mod">
          <ac:chgData name="Piyus Kedia" userId="02ae6dfbcf425881" providerId="LiveId" clId="{5ADBCFD0-BF7E-4665-96B8-4090A528F3AB}" dt="2023-03-02T10:08:44.483" v="2859" actId="478"/>
          <ac:spMkLst>
            <pc:docMk/>
            <pc:sldMk cId="2313702843" sldId="336"/>
            <ac:spMk id="20" creationId="{21F7979C-2B37-7979-77D4-A9CF9A9429FF}"/>
          </ac:spMkLst>
        </pc:spChg>
        <pc:spChg chg="add del mod">
          <ac:chgData name="Piyus Kedia" userId="02ae6dfbcf425881" providerId="LiveId" clId="{5ADBCFD0-BF7E-4665-96B8-4090A528F3AB}" dt="2023-03-02T10:08:44.483" v="2859" actId="478"/>
          <ac:spMkLst>
            <pc:docMk/>
            <pc:sldMk cId="2313702843" sldId="336"/>
            <ac:spMk id="21" creationId="{2EE4D471-4496-0D57-C9E7-799BEA9D4C33}"/>
          </ac:spMkLst>
        </pc:spChg>
        <pc:spChg chg="add del mod">
          <ac:chgData name="Piyus Kedia" userId="02ae6dfbcf425881" providerId="LiveId" clId="{5ADBCFD0-BF7E-4665-96B8-4090A528F3AB}" dt="2023-03-02T10:08:44.483" v="2859" actId="478"/>
          <ac:spMkLst>
            <pc:docMk/>
            <pc:sldMk cId="2313702843" sldId="336"/>
            <ac:spMk id="22" creationId="{9950D046-0E26-208E-54B3-5B2FE7E00899}"/>
          </ac:spMkLst>
        </pc:spChg>
        <pc:graphicFrameChg chg="del modGraphic">
          <ac:chgData name="Piyus Kedia" userId="02ae6dfbcf425881" providerId="LiveId" clId="{5ADBCFD0-BF7E-4665-96B8-4090A528F3AB}" dt="2023-03-02T10:06:53.747" v="2745" actId="478"/>
          <ac:graphicFrameMkLst>
            <pc:docMk/>
            <pc:sldMk cId="2313702843" sldId="336"/>
            <ac:graphicFrameMk id="6" creationId="{90AE7A6D-5690-4111-B21F-AE80EAE5886C}"/>
          </ac:graphicFrameMkLst>
        </pc:graphicFrameChg>
        <pc:inkChg chg="del">
          <ac:chgData name="Piyus Kedia" userId="02ae6dfbcf425881" providerId="LiveId" clId="{5ADBCFD0-BF7E-4665-96B8-4090A528F3AB}" dt="2023-03-02T10:06:56.350" v="2746" actId="478"/>
          <ac:inkMkLst>
            <pc:docMk/>
            <pc:sldMk cId="2313702843" sldId="336"/>
            <ac:inkMk id="3" creationId="{9647A55C-C5D2-43AC-8E3F-D5AF1313248C}"/>
          </ac:inkMkLst>
        </pc:inkChg>
        <pc:inkChg chg="add">
          <ac:chgData name="Piyus Kedia" userId="02ae6dfbcf425881" providerId="LiveId" clId="{5ADBCFD0-BF7E-4665-96B8-4090A528F3AB}" dt="2023-03-03T05:22:43.013" v="8589"/>
          <ac:inkMkLst>
            <pc:docMk/>
            <pc:sldMk cId="2313702843" sldId="336"/>
            <ac:inkMk id="3" creationId="{CBEFC133-94F2-4F3C-82EA-1AAC20FC00AB}"/>
          </ac:inkMkLst>
        </pc:inkChg>
        <pc:cxnChg chg="add del mod">
          <ac:chgData name="Piyus Kedia" userId="02ae6dfbcf425881" providerId="LiveId" clId="{5ADBCFD0-BF7E-4665-96B8-4090A528F3AB}" dt="2023-03-02T10:08:44.483" v="2859" actId="478"/>
          <ac:cxnSpMkLst>
            <pc:docMk/>
            <pc:sldMk cId="2313702843" sldId="336"/>
            <ac:cxnSpMk id="10" creationId="{7B783C79-4A4E-DD60-40DE-F8E92EE53F0C}"/>
          </ac:cxnSpMkLst>
        </pc:cxnChg>
        <pc:cxnChg chg="add del mod">
          <ac:chgData name="Piyus Kedia" userId="02ae6dfbcf425881" providerId="LiveId" clId="{5ADBCFD0-BF7E-4665-96B8-4090A528F3AB}" dt="2023-03-02T10:08:44.483" v="2859" actId="478"/>
          <ac:cxnSpMkLst>
            <pc:docMk/>
            <pc:sldMk cId="2313702843" sldId="336"/>
            <ac:cxnSpMk id="11" creationId="{421B36D7-9357-F5CB-ADF7-9CB3C0336606}"/>
          </ac:cxnSpMkLst>
        </pc:cxnChg>
        <pc:cxnChg chg="add del mod">
          <ac:chgData name="Piyus Kedia" userId="02ae6dfbcf425881" providerId="LiveId" clId="{5ADBCFD0-BF7E-4665-96B8-4090A528F3AB}" dt="2023-03-02T10:08:44.483" v="2859" actId="478"/>
          <ac:cxnSpMkLst>
            <pc:docMk/>
            <pc:sldMk cId="2313702843" sldId="336"/>
            <ac:cxnSpMk id="12" creationId="{D250D80E-9562-02B3-2B01-4D4E2C069533}"/>
          </ac:cxnSpMkLst>
        </pc:cxnChg>
        <pc:cxnChg chg="add del mod">
          <ac:chgData name="Piyus Kedia" userId="02ae6dfbcf425881" providerId="LiveId" clId="{5ADBCFD0-BF7E-4665-96B8-4090A528F3AB}" dt="2023-03-02T10:08:44.483" v="2859" actId="478"/>
          <ac:cxnSpMkLst>
            <pc:docMk/>
            <pc:sldMk cId="2313702843" sldId="336"/>
            <ac:cxnSpMk id="13" creationId="{7B51E506-78DD-9B12-6E25-339C52F1E751}"/>
          </ac:cxnSpMkLst>
        </pc:cxnChg>
        <pc:cxnChg chg="add del mod">
          <ac:chgData name="Piyus Kedia" userId="02ae6dfbcf425881" providerId="LiveId" clId="{5ADBCFD0-BF7E-4665-96B8-4090A528F3AB}" dt="2023-03-02T10:08:44.483" v="2859" actId="478"/>
          <ac:cxnSpMkLst>
            <pc:docMk/>
            <pc:sldMk cId="2313702843" sldId="336"/>
            <ac:cxnSpMk id="14" creationId="{05327E0B-9CDA-E8EA-199D-759C8384A0AC}"/>
          </ac:cxnSpMkLst>
        </pc:cxnChg>
        <pc:cxnChg chg="add del mod">
          <ac:chgData name="Piyus Kedia" userId="02ae6dfbcf425881" providerId="LiveId" clId="{5ADBCFD0-BF7E-4665-96B8-4090A528F3AB}" dt="2023-03-02T10:08:44.483" v="2859" actId="478"/>
          <ac:cxnSpMkLst>
            <pc:docMk/>
            <pc:sldMk cId="2313702843" sldId="336"/>
            <ac:cxnSpMk id="15" creationId="{0BDB3F44-5358-30AE-3FC1-BFE2E4E953D0}"/>
          </ac:cxnSpMkLst>
        </pc:cxnChg>
        <pc:cxnChg chg="add del mod">
          <ac:chgData name="Piyus Kedia" userId="02ae6dfbcf425881" providerId="LiveId" clId="{5ADBCFD0-BF7E-4665-96B8-4090A528F3AB}" dt="2023-03-02T10:08:44.483" v="2859" actId="478"/>
          <ac:cxnSpMkLst>
            <pc:docMk/>
            <pc:sldMk cId="2313702843" sldId="336"/>
            <ac:cxnSpMk id="23" creationId="{C6E49826-4E18-D8F5-3334-9BC6E68DC102}"/>
          </ac:cxnSpMkLst>
        </pc:cxnChg>
      </pc:sldChg>
      <pc:sldChg chg="add del">
        <pc:chgData name="Piyus Kedia" userId="02ae6dfbcf425881" providerId="LiveId" clId="{5ADBCFD0-BF7E-4665-96B8-4090A528F3AB}" dt="2023-03-02T11:24:15.297" v="3274" actId="47"/>
        <pc:sldMkLst>
          <pc:docMk/>
          <pc:sldMk cId="3654485342" sldId="337"/>
        </pc:sldMkLst>
      </pc:sldChg>
      <pc:sldChg chg="modNotesTx">
        <pc:chgData name="Piyus Kedia" userId="02ae6dfbcf425881" providerId="LiveId" clId="{5ADBCFD0-BF7E-4665-96B8-4090A528F3AB}" dt="2023-03-03T08:01:27.479" v="11580"/>
        <pc:sldMkLst>
          <pc:docMk/>
          <pc:sldMk cId="4065480638" sldId="338"/>
        </pc:sldMkLst>
      </pc:sldChg>
      <pc:sldChg chg="add">
        <pc:chgData name="Piyus Kedia" userId="02ae6dfbcf425881" providerId="LiveId" clId="{5ADBCFD0-BF7E-4665-96B8-4090A528F3AB}" dt="2023-03-02T06:30:56.107" v="637"/>
        <pc:sldMkLst>
          <pc:docMk/>
          <pc:sldMk cId="1442306528" sldId="340"/>
        </pc:sldMkLst>
      </pc:sldChg>
      <pc:sldChg chg="del">
        <pc:chgData name="Piyus Kedia" userId="02ae6dfbcf425881" providerId="LiveId" clId="{5ADBCFD0-BF7E-4665-96B8-4090A528F3AB}" dt="2023-03-02T06:27:58.636" v="614" actId="47"/>
        <pc:sldMkLst>
          <pc:docMk/>
          <pc:sldMk cId="3801784565" sldId="340"/>
        </pc:sldMkLst>
      </pc:sldChg>
      <pc:sldChg chg="delSp add mod">
        <pc:chgData name="Piyus Kedia" userId="02ae6dfbcf425881" providerId="LiveId" clId="{5ADBCFD0-BF7E-4665-96B8-4090A528F3AB}" dt="2023-03-02T12:28:36.937" v="6261" actId="478"/>
        <pc:sldMkLst>
          <pc:docMk/>
          <pc:sldMk cId="171449168" sldId="341"/>
        </pc:sldMkLst>
        <pc:inkChg chg="del">
          <ac:chgData name="Piyus Kedia" userId="02ae6dfbcf425881" providerId="LiveId" clId="{5ADBCFD0-BF7E-4665-96B8-4090A528F3AB}" dt="2023-03-02T12:28:36.937" v="6261" actId="478"/>
          <ac:inkMkLst>
            <pc:docMk/>
            <pc:sldMk cId="171449168" sldId="341"/>
            <ac:inkMk id="3" creationId="{C0BB83FD-FD82-4166-AAA2-7C19B3564377}"/>
          </ac:inkMkLst>
        </pc:inkChg>
      </pc:sldChg>
      <pc:sldChg chg="del">
        <pc:chgData name="Piyus Kedia" userId="02ae6dfbcf425881" providerId="LiveId" clId="{5ADBCFD0-BF7E-4665-96B8-4090A528F3AB}" dt="2023-03-01T09:29:54.356" v="6" actId="47"/>
        <pc:sldMkLst>
          <pc:docMk/>
          <pc:sldMk cId="2440554655" sldId="341"/>
        </pc:sldMkLst>
      </pc:sldChg>
      <pc:sldChg chg="add">
        <pc:chgData name="Piyus Kedia" userId="02ae6dfbcf425881" providerId="LiveId" clId="{5ADBCFD0-BF7E-4665-96B8-4090A528F3AB}" dt="2023-03-02T06:30:56.107" v="637"/>
        <pc:sldMkLst>
          <pc:docMk/>
          <pc:sldMk cId="3009849336" sldId="342"/>
        </pc:sldMkLst>
      </pc:sldChg>
      <pc:sldChg chg="del">
        <pc:chgData name="Piyus Kedia" userId="02ae6dfbcf425881" providerId="LiveId" clId="{5ADBCFD0-BF7E-4665-96B8-4090A528F3AB}" dt="2023-03-01T09:29:52.199" v="0" actId="47"/>
        <pc:sldMkLst>
          <pc:docMk/>
          <pc:sldMk cId="3226794903" sldId="342"/>
        </pc:sldMkLst>
      </pc:sldChg>
      <pc:sldChg chg="addSp add del">
        <pc:chgData name="Piyus Kedia" userId="02ae6dfbcf425881" providerId="LiveId" clId="{5ADBCFD0-BF7E-4665-96B8-4090A528F3AB}" dt="2023-03-03T05:22:43.013" v="8589"/>
        <pc:sldMkLst>
          <pc:docMk/>
          <pc:sldMk cId="984939629" sldId="343"/>
        </pc:sldMkLst>
        <pc:inkChg chg="add">
          <ac:chgData name="Piyus Kedia" userId="02ae6dfbcf425881" providerId="LiveId" clId="{5ADBCFD0-BF7E-4665-96B8-4090A528F3AB}" dt="2023-03-03T03:58:58.358" v="8588"/>
          <ac:inkMkLst>
            <pc:docMk/>
            <pc:sldMk cId="984939629" sldId="343"/>
            <ac:inkMk id="4" creationId="{F6E7F389-145B-AD71-37D0-203F8F134117}"/>
          </ac:inkMkLst>
        </pc:inkChg>
        <pc:inkChg chg="add">
          <ac:chgData name="Piyus Kedia" userId="02ae6dfbcf425881" providerId="LiveId" clId="{5ADBCFD0-BF7E-4665-96B8-4090A528F3AB}" dt="2023-03-03T05:22:43.013" v="8589"/>
          <ac:inkMkLst>
            <pc:docMk/>
            <pc:sldMk cId="984939629" sldId="343"/>
            <ac:inkMk id="5" creationId="{36775482-BDD5-13D2-3ACC-0F56CBF37A1A}"/>
          </ac:inkMkLst>
        </pc:inkChg>
      </pc:sldChg>
      <pc:sldChg chg="del">
        <pc:chgData name="Piyus Kedia" userId="02ae6dfbcf425881" providerId="LiveId" clId="{5ADBCFD0-BF7E-4665-96B8-4090A528F3AB}" dt="2023-03-01T09:30:20.687" v="11" actId="47"/>
        <pc:sldMkLst>
          <pc:docMk/>
          <pc:sldMk cId="4137499958" sldId="344"/>
        </pc:sldMkLst>
      </pc:sldChg>
      <pc:sldChg chg="del">
        <pc:chgData name="Piyus Kedia" userId="02ae6dfbcf425881" providerId="LiveId" clId="{5ADBCFD0-BF7E-4665-96B8-4090A528F3AB}" dt="2023-03-01T09:30:22.291" v="14" actId="47"/>
        <pc:sldMkLst>
          <pc:docMk/>
          <pc:sldMk cId="3702178697" sldId="345"/>
        </pc:sldMkLst>
      </pc:sldChg>
      <pc:sldChg chg="add">
        <pc:chgData name="Piyus Kedia" userId="02ae6dfbcf425881" providerId="LiveId" clId="{5ADBCFD0-BF7E-4665-96B8-4090A528F3AB}" dt="2023-03-02T06:30:56.107" v="637"/>
        <pc:sldMkLst>
          <pc:docMk/>
          <pc:sldMk cId="4062176051" sldId="345"/>
        </pc:sldMkLst>
      </pc:sldChg>
      <pc:sldChg chg="del">
        <pc:chgData name="Piyus Kedia" userId="02ae6dfbcf425881" providerId="LiveId" clId="{5ADBCFD0-BF7E-4665-96B8-4090A528F3AB}" dt="2023-03-01T09:30:21.658" v="13" actId="47"/>
        <pc:sldMkLst>
          <pc:docMk/>
          <pc:sldMk cId="1103089406" sldId="347"/>
        </pc:sldMkLst>
      </pc:sldChg>
      <pc:sldChg chg="addSp delSp add mod">
        <pc:chgData name="Piyus Kedia" userId="02ae6dfbcf425881" providerId="LiveId" clId="{5ADBCFD0-BF7E-4665-96B8-4090A528F3AB}" dt="2023-03-03T05:22:43.013" v="8589"/>
        <pc:sldMkLst>
          <pc:docMk/>
          <pc:sldMk cId="1172101554" sldId="347"/>
        </pc:sldMkLst>
        <pc:inkChg chg="del">
          <ac:chgData name="Piyus Kedia" userId="02ae6dfbcf425881" providerId="LiveId" clId="{5ADBCFD0-BF7E-4665-96B8-4090A528F3AB}" dt="2023-03-02T12:28:56.735" v="6263" actId="478"/>
          <ac:inkMkLst>
            <pc:docMk/>
            <pc:sldMk cId="1172101554" sldId="347"/>
            <ac:inkMk id="4" creationId="{C83A6A45-921F-4B33-8625-A4F31D325E66}"/>
          </ac:inkMkLst>
        </pc:inkChg>
        <pc:inkChg chg="add">
          <ac:chgData name="Piyus Kedia" userId="02ae6dfbcf425881" providerId="LiveId" clId="{5ADBCFD0-BF7E-4665-96B8-4090A528F3AB}" dt="2023-03-03T05:22:43.013" v="8589"/>
          <ac:inkMkLst>
            <pc:docMk/>
            <pc:sldMk cId="1172101554" sldId="347"/>
            <ac:inkMk id="4" creationId="{E8306A3C-3185-6D99-5DE0-CD6A2AE6353C}"/>
          </ac:inkMkLst>
        </pc:inkChg>
      </pc:sldChg>
      <pc:sldChg chg="addSp delSp add mod">
        <pc:chgData name="Piyus Kedia" userId="02ae6dfbcf425881" providerId="LiveId" clId="{5ADBCFD0-BF7E-4665-96B8-4090A528F3AB}" dt="2023-03-03T05:22:43.013" v="8589"/>
        <pc:sldMkLst>
          <pc:docMk/>
          <pc:sldMk cId="2375449676" sldId="348"/>
        </pc:sldMkLst>
        <pc:inkChg chg="add">
          <ac:chgData name="Piyus Kedia" userId="02ae6dfbcf425881" providerId="LiveId" clId="{5ADBCFD0-BF7E-4665-96B8-4090A528F3AB}" dt="2023-03-03T05:22:43.013" v="8589"/>
          <ac:inkMkLst>
            <pc:docMk/>
            <pc:sldMk cId="2375449676" sldId="348"/>
            <ac:inkMk id="5" creationId="{362848F8-FAE5-AF22-5B8B-AF31D3EFA961}"/>
          </ac:inkMkLst>
        </pc:inkChg>
        <pc:inkChg chg="del">
          <ac:chgData name="Piyus Kedia" userId="02ae6dfbcf425881" providerId="LiveId" clId="{5ADBCFD0-BF7E-4665-96B8-4090A528F3AB}" dt="2023-03-02T12:29:09.366" v="6264" actId="478"/>
          <ac:inkMkLst>
            <pc:docMk/>
            <pc:sldMk cId="2375449676" sldId="348"/>
            <ac:inkMk id="5" creationId="{DC007A6E-A6E4-4323-B9BD-E10FEF954019}"/>
          </ac:inkMkLst>
        </pc:inkChg>
      </pc:sldChg>
      <pc:sldChg chg="del">
        <pc:chgData name="Piyus Kedia" userId="02ae6dfbcf425881" providerId="LiveId" clId="{5ADBCFD0-BF7E-4665-96B8-4090A528F3AB}" dt="2023-03-01T09:30:21.191" v="12" actId="47"/>
        <pc:sldMkLst>
          <pc:docMk/>
          <pc:sldMk cId="3028946215" sldId="348"/>
        </pc:sldMkLst>
      </pc:sldChg>
      <pc:sldChg chg="del">
        <pc:chgData name="Piyus Kedia" userId="02ae6dfbcf425881" providerId="LiveId" clId="{5ADBCFD0-BF7E-4665-96B8-4090A528F3AB}" dt="2023-03-01T09:30:22.847" v="15" actId="47"/>
        <pc:sldMkLst>
          <pc:docMk/>
          <pc:sldMk cId="859416290" sldId="349"/>
        </pc:sldMkLst>
      </pc:sldChg>
      <pc:sldChg chg="delSp add del mod">
        <pc:chgData name="Piyus Kedia" userId="02ae6dfbcf425881" providerId="LiveId" clId="{5ADBCFD0-BF7E-4665-96B8-4090A528F3AB}" dt="2023-03-02T12:29:19.807" v="6265" actId="47"/>
        <pc:sldMkLst>
          <pc:docMk/>
          <pc:sldMk cId="1557679777" sldId="349"/>
        </pc:sldMkLst>
        <pc:spChg chg="del">
          <ac:chgData name="Piyus Kedia" userId="02ae6dfbcf425881" providerId="LiveId" clId="{5ADBCFD0-BF7E-4665-96B8-4090A528F3AB}" dt="2023-03-02T11:24:33.523" v="3275" actId="478"/>
          <ac:spMkLst>
            <pc:docMk/>
            <pc:sldMk cId="1557679777" sldId="349"/>
            <ac:spMk id="3" creationId="{7105EAD3-0012-43EF-81EE-DD2EE5D1338E}"/>
          </ac:spMkLst>
        </pc:spChg>
        <pc:graphicFrameChg chg="del">
          <ac:chgData name="Piyus Kedia" userId="02ae6dfbcf425881" providerId="LiveId" clId="{5ADBCFD0-BF7E-4665-96B8-4090A528F3AB}" dt="2023-03-02T11:24:39.320" v="3276" actId="478"/>
          <ac:graphicFrameMkLst>
            <pc:docMk/>
            <pc:sldMk cId="1557679777" sldId="349"/>
            <ac:graphicFrameMk id="6" creationId="{901F0FA0-BB57-460B-A40E-4F35C3F3BB35}"/>
          </ac:graphicFrameMkLst>
        </pc:graphicFrameChg>
      </pc:sldChg>
      <pc:sldChg chg="add del">
        <pc:chgData name="Piyus Kedia" userId="02ae6dfbcf425881" providerId="LiveId" clId="{5ADBCFD0-BF7E-4665-96B8-4090A528F3AB}" dt="2023-03-02T12:09:55.409" v="6056" actId="47"/>
        <pc:sldMkLst>
          <pc:docMk/>
          <pc:sldMk cId="3709454248" sldId="350"/>
        </pc:sldMkLst>
      </pc:sldChg>
      <pc:sldChg chg="del">
        <pc:chgData name="Piyus Kedia" userId="02ae6dfbcf425881" providerId="LiveId" clId="{5ADBCFD0-BF7E-4665-96B8-4090A528F3AB}" dt="2023-03-01T09:30:23.339" v="16" actId="47"/>
        <pc:sldMkLst>
          <pc:docMk/>
          <pc:sldMk cId="3867657353" sldId="350"/>
        </pc:sldMkLst>
      </pc:sldChg>
      <pc:sldChg chg="del">
        <pc:chgData name="Piyus Kedia" userId="02ae6dfbcf425881" providerId="LiveId" clId="{5ADBCFD0-BF7E-4665-96B8-4090A528F3AB}" dt="2023-03-01T09:30:30.889" v="27" actId="47"/>
        <pc:sldMkLst>
          <pc:docMk/>
          <pc:sldMk cId="1216238323" sldId="351"/>
        </pc:sldMkLst>
      </pc:sldChg>
      <pc:sldChg chg="delSp modSp add del mod">
        <pc:chgData name="Piyus Kedia" userId="02ae6dfbcf425881" providerId="LiveId" clId="{5ADBCFD0-BF7E-4665-96B8-4090A528F3AB}" dt="2023-03-03T07:39:37.385" v="11478" actId="47"/>
        <pc:sldMkLst>
          <pc:docMk/>
          <pc:sldMk cId="1969459790" sldId="351"/>
        </pc:sldMkLst>
        <pc:spChg chg="mod">
          <ac:chgData name="Piyus Kedia" userId="02ae6dfbcf425881" providerId="LiveId" clId="{5ADBCFD0-BF7E-4665-96B8-4090A528F3AB}" dt="2023-03-02T13:09:57.648" v="8248" actId="20577"/>
          <ac:spMkLst>
            <pc:docMk/>
            <pc:sldMk cId="1969459790" sldId="351"/>
            <ac:spMk id="5" creationId="{37851296-4797-4CB8-B3AF-BAB7DF45C175}"/>
          </ac:spMkLst>
        </pc:spChg>
        <pc:graphicFrameChg chg="del">
          <ac:chgData name="Piyus Kedia" userId="02ae6dfbcf425881" providerId="LiveId" clId="{5ADBCFD0-BF7E-4665-96B8-4090A528F3AB}" dt="2023-03-02T13:09:19.203" v="8199" actId="478"/>
          <ac:graphicFrameMkLst>
            <pc:docMk/>
            <pc:sldMk cId="1969459790" sldId="351"/>
            <ac:graphicFrameMk id="8" creationId="{36D9AA89-C185-4A79-8A42-5913952531F8}"/>
          </ac:graphicFrameMkLst>
        </pc:graphicFrameChg>
        <pc:inkChg chg="del mod">
          <ac:chgData name="Piyus Kedia" userId="02ae6dfbcf425881" providerId="LiveId" clId="{5ADBCFD0-BF7E-4665-96B8-4090A528F3AB}" dt="2023-03-02T13:09:22.459" v="8201" actId="478"/>
          <ac:inkMkLst>
            <pc:docMk/>
            <pc:sldMk cId="1969459790" sldId="351"/>
            <ac:inkMk id="3" creationId="{665CF261-461C-4B44-9077-1D5D6867BB4E}"/>
          </ac:inkMkLst>
        </pc:inkChg>
      </pc:sldChg>
      <pc:sldChg chg="del">
        <pc:chgData name="Piyus Kedia" userId="02ae6dfbcf425881" providerId="LiveId" clId="{5ADBCFD0-BF7E-4665-96B8-4090A528F3AB}" dt="2023-03-01T09:30:31.402" v="28" actId="47"/>
        <pc:sldMkLst>
          <pc:docMk/>
          <pc:sldMk cId="3111048573" sldId="352"/>
        </pc:sldMkLst>
      </pc:sldChg>
      <pc:sldChg chg="delSp add del mod">
        <pc:chgData name="Piyus Kedia" userId="02ae6dfbcf425881" providerId="LiveId" clId="{5ADBCFD0-BF7E-4665-96B8-4090A528F3AB}" dt="2023-03-03T07:39:33.229" v="11461" actId="47"/>
        <pc:sldMkLst>
          <pc:docMk/>
          <pc:sldMk cId="3278454439" sldId="352"/>
        </pc:sldMkLst>
        <pc:inkChg chg="del">
          <ac:chgData name="Piyus Kedia" userId="02ae6dfbcf425881" providerId="LiveId" clId="{5ADBCFD0-BF7E-4665-96B8-4090A528F3AB}" dt="2023-03-02T12:29:44.241" v="6267" actId="478"/>
          <ac:inkMkLst>
            <pc:docMk/>
            <pc:sldMk cId="3278454439" sldId="352"/>
            <ac:inkMk id="2" creationId="{0E24DC77-A7E1-4E0C-9F55-857DEE5C01B3}"/>
          </ac:inkMkLst>
        </pc:inkChg>
      </pc:sldChg>
      <pc:sldChg chg="add del">
        <pc:chgData name="Piyus Kedia" userId="02ae6dfbcf425881" providerId="LiveId" clId="{5ADBCFD0-BF7E-4665-96B8-4090A528F3AB}" dt="2023-03-02T13:10:43.743" v="8249" actId="47"/>
        <pc:sldMkLst>
          <pc:docMk/>
          <pc:sldMk cId="1222082483" sldId="353"/>
        </pc:sldMkLst>
      </pc:sldChg>
      <pc:sldChg chg="del">
        <pc:chgData name="Piyus Kedia" userId="02ae6dfbcf425881" providerId="LiveId" clId="{5ADBCFD0-BF7E-4665-96B8-4090A528F3AB}" dt="2023-03-01T09:30:31.895" v="29" actId="47"/>
        <pc:sldMkLst>
          <pc:docMk/>
          <pc:sldMk cId="2241022162" sldId="353"/>
        </pc:sldMkLst>
      </pc:sldChg>
      <pc:sldChg chg="add del">
        <pc:chgData name="Piyus Kedia" userId="02ae6dfbcf425881" providerId="LiveId" clId="{5ADBCFD0-BF7E-4665-96B8-4090A528F3AB}" dt="2023-03-03T07:39:40.224" v="11482" actId="47"/>
        <pc:sldMkLst>
          <pc:docMk/>
          <pc:sldMk cId="209675432" sldId="354"/>
        </pc:sldMkLst>
      </pc:sldChg>
      <pc:sldChg chg="del">
        <pc:chgData name="Piyus Kedia" userId="02ae6dfbcf425881" providerId="LiveId" clId="{5ADBCFD0-BF7E-4665-96B8-4090A528F3AB}" dt="2023-03-01T09:30:39.434" v="36" actId="47"/>
        <pc:sldMkLst>
          <pc:docMk/>
          <pc:sldMk cId="89566794" sldId="356"/>
        </pc:sldMkLst>
      </pc:sldChg>
      <pc:sldChg chg="add del">
        <pc:chgData name="Piyus Kedia" userId="02ae6dfbcf425881" providerId="LiveId" clId="{5ADBCFD0-BF7E-4665-96B8-4090A528F3AB}" dt="2023-03-03T07:39:40.461" v="11483" actId="47"/>
        <pc:sldMkLst>
          <pc:docMk/>
          <pc:sldMk cId="3283098815" sldId="356"/>
        </pc:sldMkLst>
      </pc:sldChg>
      <pc:sldChg chg="add del">
        <pc:chgData name="Piyus Kedia" userId="02ae6dfbcf425881" providerId="LiveId" clId="{5ADBCFD0-BF7E-4665-96B8-4090A528F3AB}" dt="2023-03-03T07:39:40.667" v="11484" actId="47"/>
        <pc:sldMkLst>
          <pc:docMk/>
          <pc:sldMk cId="1721245908" sldId="357"/>
        </pc:sldMkLst>
      </pc:sldChg>
      <pc:sldChg chg="del">
        <pc:chgData name="Piyus Kedia" userId="02ae6dfbcf425881" providerId="LiveId" clId="{5ADBCFD0-BF7E-4665-96B8-4090A528F3AB}" dt="2023-03-01T09:30:43.759" v="38" actId="47"/>
        <pc:sldMkLst>
          <pc:docMk/>
          <pc:sldMk cId="2624342747" sldId="358"/>
        </pc:sldMkLst>
      </pc:sldChg>
      <pc:sldChg chg="add del">
        <pc:chgData name="Piyus Kedia" userId="02ae6dfbcf425881" providerId="LiveId" clId="{5ADBCFD0-BF7E-4665-96B8-4090A528F3AB}" dt="2023-03-03T07:39:40.858" v="11485" actId="47"/>
        <pc:sldMkLst>
          <pc:docMk/>
          <pc:sldMk cId="4057304057" sldId="358"/>
        </pc:sldMkLst>
      </pc:sldChg>
      <pc:sldChg chg="del">
        <pc:chgData name="Piyus Kedia" userId="02ae6dfbcf425881" providerId="LiveId" clId="{5ADBCFD0-BF7E-4665-96B8-4090A528F3AB}" dt="2023-03-01T09:30:40.408" v="37" actId="47"/>
        <pc:sldMkLst>
          <pc:docMk/>
          <pc:sldMk cId="300912751" sldId="359"/>
        </pc:sldMkLst>
      </pc:sldChg>
      <pc:sldChg chg="modSp mod">
        <pc:chgData name="Piyus Kedia" userId="02ae6dfbcf425881" providerId="LiveId" clId="{5ADBCFD0-BF7E-4665-96B8-4090A528F3AB}" dt="2023-03-03T00:37:29.961" v="8517" actId="207"/>
        <pc:sldMkLst>
          <pc:docMk/>
          <pc:sldMk cId="1655592339" sldId="363"/>
        </pc:sldMkLst>
        <pc:spChg chg="mod">
          <ac:chgData name="Piyus Kedia" userId="02ae6dfbcf425881" providerId="LiveId" clId="{5ADBCFD0-BF7E-4665-96B8-4090A528F3AB}" dt="2023-03-03T00:37:29.961" v="8517" actId="207"/>
          <ac:spMkLst>
            <pc:docMk/>
            <pc:sldMk cId="1655592339" sldId="363"/>
            <ac:spMk id="3" creationId="{F78DB42E-D1C3-42CC-0AA7-95AE01495E95}"/>
          </ac:spMkLst>
        </pc:spChg>
      </pc:sldChg>
      <pc:sldChg chg="addSp modSp mod modNotesTx">
        <pc:chgData name="Piyus Kedia" userId="02ae6dfbcf425881" providerId="LiveId" clId="{5ADBCFD0-BF7E-4665-96B8-4090A528F3AB}" dt="2023-03-03T08:04:15.630" v="11581"/>
        <pc:sldMkLst>
          <pc:docMk/>
          <pc:sldMk cId="1112012068" sldId="364"/>
        </pc:sldMkLst>
        <pc:spChg chg="add mod">
          <ac:chgData name="Piyus Kedia" userId="02ae6dfbcf425881" providerId="LiveId" clId="{5ADBCFD0-BF7E-4665-96B8-4090A528F3AB}" dt="2023-03-02T06:25:03.652" v="612"/>
          <ac:spMkLst>
            <pc:docMk/>
            <pc:sldMk cId="1112012068" sldId="364"/>
            <ac:spMk id="3" creationId="{D689FB4F-09BF-4B41-09F7-89C47F643303}"/>
          </ac:spMkLst>
        </pc:spChg>
      </pc:sldChg>
      <pc:sldChg chg="addSp modSp">
        <pc:chgData name="Piyus Kedia" userId="02ae6dfbcf425881" providerId="LiveId" clId="{5ADBCFD0-BF7E-4665-96B8-4090A528F3AB}" dt="2023-03-02T06:25:20.032" v="613"/>
        <pc:sldMkLst>
          <pc:docMk/>
          <pc:sldMk cId="3705516935" sldId="365"/>
        </pc:sldMkLst>
        <pc:spChg chg="add mod">
          <ac:chgData name="Piyus Kedia" userId="02ae6dfbcf425881" providerId="LiveId" clId="{5ADBCFD0-BF7E-4665-96B8-4090A528F3AB}" dt="2023-03-02T06:25:20.032" v="613"/>
          <ac:spMkLst>
            <pc:docMk/>
            <pc:sldMk cId="3705516935" sldId="365"/>
            <ac:spMk id="3" creationId="{4159F7D6-FCD1-FAC8-EE74-69A0D704A54F}"/>
          </ac:spMkLst>
        </pc:spChg>
      </pc:sldChg>
      <pc:sldChg chg="modSp mod">
        <pc:chgData name="Piyus Kedia" userId="02ae6dfbcf425881" providerId="LiveId" clId="{5ADBCFD0-BF7E-4665-96B8-4090A528F3AB}" dt="2023-03-03T00:39:08.161" v="8535" actId="20577"/>
        <pc:sldMkLst>
          <pc:docMk/>
          <pc:sldMk cId="1417386037" sldId="366"/>
        </pc:sldMkLst>
        <pc:spChg chg="mod">
          <ac:chgData name="Piyus Kedia" userId="02ae6dfbcf425881" providerId="LiveId" clId="{5ADBCFD0-BF7E-4665-96B8-4090A528F3AB}" dt="2023-03-03T00:39:08.161" v="8535" actId="20577"/>
          <ac:spMkLst>
            <pc:docMk/>
            <pc:sldMk cId="1417386037" sldId="366"/>
            <ac:spMk id="3" creationId="{7FD1BA08-CFED-83E0-26F0-B00ABE347F59}"/>
          </ac:spMkLst>
        </pc:spChg>
      </pc:sldChg>
      <pc:sldChg chg="modSp mod">
        <pc:chgData name="Piyus Kedia" userId="02ae6dfbcf425881" providerId="LiveId" clId="{5ADBCFD0-BF7E-4665-96B8-4090A528F3AB}" dt="2023-03-03T00:35:38.234" v="8512" actId="20577"/>
        <pc:sldMkLst>
          <pc:docMk/>
          <pc:sldMk cId="1279904525" sldId="367"/>
        </pc:sldMkLst>
        <pc:spChg chg="mod">
          <ac:chgData name="Piyus Kedia" userId="02ae6dfbcf425881" providerId="LiveId" clId="{5ADBCFD0-BF7E-4665-96B8-4090A528F3AB}" dt="2023-03-03T00:35:38.234" v="8512" actId="20577"/>
          <ac:spMkLst>
            <pc:docMk/>
            <pc:sldMk cId="1279904525" sldId="367"/>
            <ac:spMk id="3" creationId="{09794BC3-F340-1525-2698-14402BE6C5F7}"/>
          </ac:spMkLst>
        </pc:spChg>
      </pc:sldChg>
      <pc:sldChg chg="addSp">
        <pc:chgData name="Piyus Kedia" userId="02ae6dfbcf425881" providerId="LiveId" clId="{5ADBCFD0-BF7E-4665-96B8-4090A528F3AB}" dt="2023-03-03T05:22:43.013" v="8589"/>
        <pc:sldMkLst>
          <pc:docMk/>
          <pc:sldMk cId="1198013977" sldId="368"/>
        </pc:sldMkLst>
        <pc:inkChg chg="add">
          <ac:chgData name="Piyus Kedia" userId="02ae6dfbcf425881" providerId="LiveId" clId="{5ADBCFD0-BF7E-4665-96B8-4090A528F3AB}" dt="2023-03-03T05:22:43.013" v="8589"/>
          <ac:inkMkLst>
            <pc:docMk/>
            <pc:sldMk cId="1198013977" sldId="368"/>
            <ac:inkMk id="4" creationId="{E1DDD919-993E-08EE-3428-7B6CFE9F4AFA}"/>
          </ac:inkMkLst>
        </pc:inkChg>
      </pc:sldChg>
      <pc:sldChg chg="addSp delSp modSp new mod modNotesTx">
        <pc:chgData name="Piyus Kedia" userId="02ae6dfbcf425881" providerId="LiveId" clId="{5ADBCFD0-BF7E-4665-96B8-4090A528F3AB}" dt="2023-03-03T07:40:34.400" v="11513" actId="20577"/>
        <pc:sldMkLst>
          <pc:docMk/>
          <pc:sldMk cId="1247624818" sldId="369"/>
        </pc:sldMkLst>
        <pc:spChg chg="mod">
          <ac:chgData name="Piyus Kedia" userId="02ae6dfbcf425881" providerId="LiveId" clId="{5ADBCFD0-BF7E-4665-96B8-4090A528F3AB}" dt="2023-03-02T05:59:14.797" v="53" actId="20577"/>
          <ac:spMkLst>
            <pc:docMk/>
            <pc:sldMk cId="1247624818" sldId="369"/>
            <ac:spMk id="2" creationId="{656584C7-43A3-6166-6B2B-50D4BDBA70BE}"/>
          </ac:spMkLst>
        </pc:spChg>
        <pc:spChg chg="del mod">
          <ac:chgData name="Piyus Kedia" userId="02ae6dfbcf425881" providerId="LiveId" clId="{5ADBCFD0-BF7E-4665-96B8-4090A528F3AB}" dt="2023-03-02T05:59:06.908" v="46" actId="478"/>
          <ac:spMkLst>
            <pc:docMk/>
            <pc:sldMk cId="1247624818" sldId="369"/>
            <ac:spMk id="3" creationId="{EDB0469D-5594-8D26-6609-6461CA9329C7}"/>
          </ac:spMkLst>
        </pc:spChg>
        <pc:spChg chg="add mod">
          <ac:chgData name="Piyus Kedia" userId="02ae6dfbcf425881" providerId="LiveId" clId="{5ADBCFD0-BF7E-4665-96B8-4090A528F3AB}" dt="2023-03-02T05:59:51.369" v="105" actId="20577"/>
          <ac:spMkLst>
            <pc:docMk/>
            <pc:sldMk cId="1247624818" sldId="369"/>
            <ac:spMk id="4" creationId="{05685DDF-8110-1F4A-F2B6-DA614F970D88}"/>
          </ac:spMkLst>
        </pc:spChg>
        <pc:spChg chg="add mod">
          <ac:chgData name="Piyus Kedia" userId="02ae6dfbcf425881" providerId="LiveId" clId="{5ADBCFD0-BF7E-4665-96B8-4090A528F3AB}" dt="2023-03-02T06:00:52.518" v="175" actId="207"/>
          <ac:spMkLst>
            <pc:docMk/>
            <pc:sldMk cId="1247624818" sldId="369"/>
            <ac:spMk id="5" creationId="{9CF78491-6335-FDF6-D350-E0BCC76B19CC}"/>
          </ac:spMkLst>
        </pc:spChg>
        <pc:inkChg chg="add">
          <ac:chgData name="Piyus Kedia" userId="02ae6dfbcf425881" providerId="LiveId" clId="{5ADBCFD0-BF7E-4665-96B8-4090A528F3AB}" dt="2023-03-03T05:22:43.013" v="8589"/>
          <ac:inkMkLst>
            <pc:docMk/>
            <pc:sldMk cId="1247624818" sldId="369"/>
            <ac:inkMk id="3" creationId="{71109259-ED8E-6C9D-86FE-1FFF9BC89EB7}"/>
          </ac:inkMkLst>
        </pc:inkChg>
      </pc:sldChg>
      <pc:sldChg chg="addSp modSp add mod modNotesTx">
        <pc:chgData name="Piyus Kedia" userId="02ae6dfbcf425881" providerId="LiveId" clId="{5ADBCFD0-BF7E-4665-96B8-4090A528F3AB}" dt="2023-03-03T07:03:21.203" v="9184" actId="20577"/>
        <pc:sldMkLst>
          <pc:docMk/>
          <pc:sldMk cId="1309172097" sldId="370"/>
        </pc:sldMkLst>
        <pc:spChg chg="mod">
          <ac:chgData name="Piyus Kedia" userId="02ae6dfbcf425881" providerId="LiveId" clId="{5ADBCFD0-BF7E-4665-96B8-4090A528F3AB}" dt="2023-03-02T06:01:12.499" v="202" actId="20577"/>
          <ac:spMkLst>
            <pc:docMk/>
            <pc:sldMk cId="1309172097" sldId="370"/>
            <ac:spMk id="4" creationId="{05685DDF-8110-1F4A-F2B6-DA614F970D88}"/>
          </ac:spMkLst>
        </pc:spChg>
        <pc:spChg chg="mod">
          <ac:chgData name="Piyus Kedia" userId="02ae6dfbcf425881" providerId="LiveId" clId="{5ADBCFD0-BF7E-4665-96B8-4090A528F3AB}" dt="2023-03-02T06:01:09.768" v="201" actId="20577"/>
          <ac:spMkLst>
            <pc:docMk/>
            <pc:sldMk cId="1309172097" sldId="370"/>
            <ac:spMk id="5" creationId="{9CF78491-6335-FDF6-D350-E0BCC76B19CC}"/>
          </ac:spMkLst>
        </pc:spChg>
        <pc:inkChg chg="add">
          <ac:chgData name="Piyus Kedia" userId="02ae6dfbcf425881" providerId="LiveId" clId="{5ADBCFD0-BF7E-4665-96B8-4090A528F3AB}" dt="2023-03-03T05:22:43.013" v="8589"/>
          <ac:inkMkLst>
            <pc:docMk/>
            <pc:sldMk cId="1309172097" sldId="370"/>
            <ac:inkMk id="3" creationId="{EB885DF0-A78F-684B-4671-334CC75BFECB}"/>
          </ac:inkMkLst>
        </pc:inkChg>
      </pc:sldChg>
      <pc:sldChg chg="addSp modSp add mod modNotesTx">
        <pc:chgData name="Piyus Kedia" userId="02ae6dfbcf425881" providerId="LiveId" clId="{5ADBCFD0-BF7E-4665-96B8-4090A528F3AB}" dt="2023-03-03T07:41:28.444" v="11514"/>
        <pc:sldMkLst>
          <pc:docMk/>
          <pc:sldMk cId="3749685057" sldId="371"/>
        </pc:sldMkLst>
        <pc:spChg chg="mod">
          <ac:chgData name="Piyus Kedia" userId="02ae6dfbcf425881" providerId="LiveId" clId="{5ADBCFD0-BF7E-4665-96B8-4090A528F3AB}" dt="2023-03-02T06:02:09.555" v="312" actId="20577"/>
          <ac:spMkLst>
            <pc:docMk/>
            <pc:sldMk cId="3749685057" sldId="371"/>
            <ac:spMk id="4" creationId="{05685DDF-8110-1F4A-F2B6-DA614F970D88}"/>
          </ac:spMkLst>
        </pc:spChg>
        <pc:spChg chg="mod">
          <ac:chgData name="Piyus Kedia" userId="02ae6dfbcf425881" providerId="LiveId" clId="{5ADBCFD0-BF7E-4665-96B8-4090A528F3AB}" dt="2023-03-02T06:02:05.898" v="310" actId="20577"/>
          <ac:spMkLst>
            <pc:docMk/>
            <pc:sldMk cId="3749685057" sldId="371"/>
            <ac:spMk id="5" creationId="{9CF78491-6335-FDF6-D350-E0BCC76B19CC}"/>
          </ac:spMkLst>
        </pc:spChg>
        <pc:inkChg chg="add">
          <ac:chgData name="Piyus Kedia" userId="02ae6dfbcf425881" providerId="LiveId" clId="{5ADBCFD0-BF7E-4665-96B8-4090A528F3AB}" dt="2023-03-03T05:22:43.013" v="8589"/>
          <ac:inkMkLst>
            <pc:docMk/>
            <pc:sldMk cId="3749685057" sldId="371"/>
            <ac:inkMk id="3" creationId="{3B403F54-7285-0E8A-B9C0-52E6149DE357}"/>
          </ac:inkMkLst>
        </pc:inkChg>
      </pc:sldChg>
      <pc:sldChg chg="modSp new mod">
        <pc:chgData name="Piyus Kedia" userId="02ae6dfbcf425881" providerId="LiveId" clId="{5ADBCFD0-BF7E-4665-96B8-4090A528F3AB}" dt="2023-03-02T06:29:01.226" v="636" actId="20577"/>
        <pc:sldMkLst>
          <pc:docMk/>
          <pc:sldMk cId="3188210397" sldId="372"/>
        </pc:sldMkLst>
        <pc:spChg chg="mod">
          <ac:chgData name="Piyus Kedia" userId="02ae6dfbcf425881" providerId="LiveId" clId="{5ADBCFD0-BF7E-4665-96B8-4090A528F3AB}" dt="2023-03-02T06:29:01.226" v="636" actId="20577"/>
          <ac:spMkLst>
            <pc:docMk/>
            <pc:sldMk cId="3188210397" sldId="372"/>
            <ac:spMk id="2" creationId="{44C13EA3-1EF6-ACA5-BA8F-5FAB1ABE9BAE}"/>
          </ac:spMkLst>
        </pc:spChg>
      </pc:sldChg>
      <pc:sldChg chg="delSp add mod">
        <pc:chgData name="Piyus Kedia" userId="02ae6dfbcf425881" providerId="LiveId" clId="{5ADBCFD0-BF7E-4665-96B8-4090A528F3AB}" dt="2023-03-02T12:28:07.836" v="6260" actId="478"/>
        <pc:sldMkLst>
          <pc:docMk/>
          <pc:sldMk cId="226341412" sldId="373"/>
        </pc:sldMkLst>
        <pc:inkChg chg="del">
          <ac:chgData name="Piyus Kedia" userId="02ae6dfbcf425881" providerId="LiveId" clId="{5ADBCFD0-BF7E-4665-96B8-4090A528F3AB}" dt="2023-03-02T12:28:07.836" v="6260" actId="478"/>
          <ac:inkMkLst>
            <pc:docMk/>
            <pc:sldMk cId="226341412" sldId="373"/>
            <ac:inkMk id="4" creationId="{CD33635D-9CDE-4E42-A05F-01CDB389E06C}"/>
          </ac:inkMkLst>
        </pc:inkChg>
      </pc:sldChg>
      <pc:sldChg chg="delSp add mod">
        <pc:chgData name="Piyus Kedia" userId="02ae6dfbcf425881" providerId="LiveId" clId="{5ADBCFD0-BF7E-4665-96B8-4090A528F3AB}" dt="2023-03-02T12:28:45.761" v="6262" actId="478"/>
        <pc:sldMkLst>
          <pc:docMk/>
          <pc:sldMk cId="2992844287" sldId="374"/>
        </pc:sldMkLst>
        <pc:inkChg chg="del">
          <ac:chgData name="Piyus Kedia" userId="02ae6dfbcf425881" providerId="LiveId" clId="{5ADBCFD0-BF7E-4665-96B8-4090A528F3AB}" dt="2023-03-02T12:28:45.761" v="6262" actId="478"/>
          <ac:inkMkLst>
            <pc:docMk/>
            <pc:sldMk cId="2992844287" sldId="374"/>
            <ac:inkMk id="3" creationId="{13F3C8C4-1B0C-49C5-BD38-15769762A92D}"/>
          </ac:inkMkLst>
        </pc:inkChg>
      </pc:sldChg>
      <pc:sldChg chg="add del">
        <pc:chgData name="Piyus Kedia" userId="02ae6dfbcf425881" providerId="LiveId" clId="{5ADBCFD0-BF7E-4665-96B8-4090A528F3AB}" dt="2023-03-03T07:39:43.919" v="11499" actId="47"/>
        <pc:sldMkLst>
          <pc:docMk/>
          <pc:sldMk cId="1477081348" sldId="375"/>
        </pc:sldMkLst>
      </pc:sldChg>
      <pc:sldChg chg="add del">
        <pc:chgData name="Piyus Kedia" userId="02ae6dfbcf425881" providerId="LiveId" clId="{5ADBCFD0-BF7E-4665-96B8-4090A528F3AB}" dt="2023-03-03T07:39:44.329" v="11500" actId="47"/>
        <pc:sldMkLst>
          <pc:docMk/>
          <pc:sldMk cId="1692440379" sldId="376"/>
        </pc:sldMkLst>
      </pc:sldChg>
      <pc:sldChg chg="add del">
        <pc:chgData name="Piyus Kedia" userId="02ae6dfbcf425881" providerId="LiveId" clId="{5ADBCFD0-BF7E-4665-96B8-4090A528F3AB}" dt="2023-03-03T07:39:44.551" v="11501" actId="47"/>
        <pc:sldMkLst>
          <pc:docMk/>
          <pc:sldMk cId="1285061214" sldId="377"/>
        </pc:sldMkLst>
      </pc:sldChg>
      <pc:sldChg chg="add del">
        <pc:chgData name="Piyus Kedia" userId="02ae6dfbcf425881" providerId="LiveId" clId="{5ADBCFD0-BF7E-4665-96B8-4090A528F3AB}" dt="2023-03-03T07:39:44.780" v="11502" actId="47"/>
        <pc:sldMkLst>
          <pc:docMk/>
          <pc:sldMk cId="748581406" sldId="378"/>
        </pc:sldMkLst>
      </pc:sldChg>
      <pc:sldChg chg="add del">
        <pc:chgData name="Piyus Kedia" userId="02ae6dfbcf425881" providerId="LiveId" clId="{5ADBCFD0-BF7E-4665-96B8-4090A528F3AB}" dt="2023-03-03T07:39:45.043" v="11503" actId="47"/>
        <pc:sldMkLst>
          <pc:docMk/>
          <pc:sldMk cId="2993393686" sldId="379"/>
        </pc:sldMkLst>
      </pc:sldChg>
      <pc:sldChg chg="add del">
        <pc:chgData name="Piyus Kedia" userId="02ae6dfbcf425881" providerId="LiveId" clId="{5ADBCFD0-BF7E-4665-96B8-4090A528F3AB}" dt="2023-03-03T07:39:45.286" v="11504" actId="47"/>
        <pc:sldMkLst>
          <pc:docMk/>
          <pc:sldMk cId="3072145584" sldId="380"/>
        </pc:sldMkLst>
      </pc:sldChg>
      <pc:sldChg chg="add del">
        <pc:chgData name="Piyus Kedia" userId="02ae6dfbcf425881" providerId="LiveId" clId="{5ADBCFD0-BF7E-4665-96B8-4090A528F3AB}" dt="2023-03-03T07:39:45.528" v="11505" actId="47"/>
        <pc:sldMkLst>
          <pc:docMk/>
          <pc:sldMk cId="909266651" sldId="381"/>
        </pc:sldMkLst>
      </pc:sldChg>
      <pc:sldChg chg="add del">
        <pc:chgData name="Piyus Kedia" userId="02ae6dfbcf425881" providerId="LiveId" clId="{5ADBCFD0-BF7E-4665-96B8-4090A528F3AB}" dt="2023-03-03T07:39:45.753" v="11506" actId="47"/>
        <pc:sldMkLst>
          <pc:docMk/>
          <pc:sldMk cId="2854739694" sldId="382"/>
        </pc:sldMkLst>
      </pc:sldChg>
      <pc:sldChg chg="add del">
        <pc:chgData name="Piyus Kedia" userId="02ae6dfbcf425881" providerId="LiveId" clId="{5ADBCFD0-BF7E-4665-96B8-4090A528F3AB}" dt="2023-03-03T07:39:46.654" v="11508" actId="47"/>
        <pc:sldMkLst>
          <pc:docMk/>
          <pc:sldMk cId="3807774734" sldId="385"/>
        </pc:sldMkLst>
      </pc:sldChg>
      <pc:sldChg chg="add del">
        <pc:chgData name="Piyus Kedia" userId="02ae6dfbcf425881" providerId="LiveId" clId="{5ADBCFD0-BF7E-4665-96B8-4090A528F3AB}" dt="2023-03-03T07:39:46.876" v="11509" actId="47"/>
        <pc:sldMkLst>
          <pc:docMk/>
          <pc:sldMk cId="3761448737" sldId="386"/>
        </pc:sldMkLst>
      </pc:sldChg>
      <pc:sldChg chg="add del">
        <pc:chgData name="Piyus Kedia" userId="02ae6dfbcf425881" providerId="LiveId" clId="{5ADBCFD0-BF7E-4665-96B8-4090A528F3AB}" dt="2023-03-03T07:39:47.368" v="11510" actId="47"/>
        <pc:sldMkLst>
          <pc:docMk/>
          <pc:sldMk cId="1222196467" sldId="387"/>
        </pc:sldMkLst>
      </pc:sldChg>
      <pc:sldChg chg="add del">
        <pc:chgData name="Piyus Kedia" userId="02ae6dfbcf425881" providerId="LiveId" clId="{5ADBCFD0-BF7E-4665-96B8-4090A528F3AB}" dt="2023-03-03T07:39:45.979" v="11507" actId="47"/>
        <pc:sldMkLst>
          <pc:docMk/>
          <pc:sldMk cId="2974707355" sldId="388"/>
        </pc:sldMkLst>
      </pc:sldChg>
      <pc:sldChg chg="add del">
        <pc:chgData name="Piyus Kedia" userId="02ae6dfbcf425881" providerId="LiveId" clId="{5ADBCFD0-BF7E-4665-96B8-4090A528F3AB}" dt="2023-03-03T07:39:47.985" v="11511" actId="47"/>
        <pc:sldMkLst>
          <pc:docMk/>
          <pc:sldMk cId="1021787150" sldId="389"/>
        </pc:sldMkLst>
      </pc:sldChg>
      <pc:sldChg chg="add del">
        <pc:chgData name="Piyus Kedia" userId="02ae6dfbcf425881" providerId="LiveId" clId="{5ADBCFD0-BF7E-4665-96B8-4090A528F3AB}" dt="2023-03-03T07:39:41.947" v="11490" actId="47"/>
        <pc:sldMkLst>
          <pc:docMk/>
          <pc:sldMk cId="692507840" sldId="394"/>
        </pc:sldMkLst>
      </pc:sldChg>
      <pc:sldChg chg="add">
        <pc:chgData name="Piyus Kedia" userId="02ae6dfbcf425881" providerId="LiveId" clId="{5ADBCFD0-BF7E-4665-96B8-4090A528F3AB}" dt="2023-03-02T06:30:56.107" v="637"/>
        <pc:sldMkLst>
          <pc:docMk/>
          <pc:sldMk cId="3302701679" sldId="396"/>
        </pc:sldMkLst>
      </pc:sldChg>
      <pc:sldChg chg="delSp modSp add del mod">
        <pc:chgData name="Piyus Kedia" userId="02ae6dfbcf425881" providerId="LiveId" clId="{5ADBCFD0-BF7E-4665-96B8-4090A528F3AB}" dt="2023-03-03T07:39:36.773" v="11477" actId="47"/>
        <pc:sldMkLst>
          <pc:docMk/>
          <pc:sldMk cId="2287027436" sldId="397"/>
        </pc:sldMkLst>
        <pc:inkChg chg="del mod">
          <ac:chgData name="Piyus Kedia" userId="02ae6dfbcf425881" providerId="LiveId" clId="{5ADBCFD0-BF7E-4665-96B8-4090A528F3AB}" dt="2023-03-02T12:35:53.382" v="6610" actId="478"/>
          <ac:inkMkLst>
            <pc:docMk/>
            <pc:sldMk cId="2287027436" sldId="397"/>
            <ac:inkMk id="4" creationId="{BBAB09B0-EE3E-4CCB-8176-B36C7B3409DB}"/>
          </ac:inkMkLst>
        </pc:inkChg>
      </pc:sldChg>
      <pc:sldChg chg="add del">
        <pc:chgData name="Piyus Kedia" userId="02ae6dfbcf425881" providerId="LiveId" clId="{5ADBCFD0-BF7E-4665-96B8-4090A528F3AB}" dt="2023-03-03T07:39:40.004" v="11481" actId="47"/>
        <pc:sldMkLst>
          <pc:docMk/>
          <pc:sldMk cId="4107455203" sldId="398"/>
        </pc:sldMkLst>
      </pc:sldChg>
      <pc:sldChg chg="add del">
        <pc:chgData name="Piyus Kedia" userId="02ae6dfbcf425881" providerId="LiveId" clId="{5ADBCFD0-BF7E-4665-96B8-4090A528F3AB}" dt="2023-03-03T07:39:41.109" v="11486" actId="47"/>
        <pc:sldMkLst>
          <pc:docMk/>
          <pc:sldMk cId="2147037043" sldId="399"/>
        </pc:sldMkLst>
      </pc:sldChg>
      <pc:sldChg chg="add del">
        <pc:chgData name="Piyus Kedia" userId="02ae6dfbcf425881" providerId="LiveId" clId="{5ADBCFD0-BF7E-4665-96B8-4090A528F3AB}" dt="2023-03-03T07:39:41.331" v="11487" actId="47"/>
        <pc:sldMkLst>
          <pc:docMk/>
          <pc:sldMk cId="392305717" sldId="400"/>
        </pc:sldMkLst>
      </pc:sldChg>
      <pc:sldChg chg="add del">
        <pc:chgData name="Piyus Kedia" userId="02ae6dfbcf425881" providerId="LiveId" clId="{5ADBCFD0-BF7E-4665-96B8-4090A528F3AB}" dt="2023-03-03T07:39:41.513" v="11488" actId="47"/>
        <pc:sldMkLst>
          <pc:docMk/>
          <pc:sldMk cId="1116900896" sldId="401"/>
        </pc:sldMkLst>
      </pc:sldChg>
      <pc:sldChg chg="add del">
        <pc:chgData name="Piyus Kedia" userId="02ae6dfbcf425881" providerId="LiveId" clId="{5ADBCFD0-BF7E-4665-96B8-4090A528F3AB}" dt="2023-03-03T07:39:41.757" v="11489" actId="47"/>
        <pc:sldMkLst>
          <pc:docMk/>
          <pc:sldMk cId="695297839" sldId="402"/>
        </pc:sldMkLst>
      </pc:sldChg>
      <pc:sldChg chg="add del">
        <pc:chgData name="Piyus Kedia" userId="02ae6dfbcf425881" providerId="LiveId" clId="{5ADBCFD0-BF7E-4665-96B8-4090A528F3AB}" dt="2023-03-03T07:39:42.142" v="11491" actId="47"/>
        <pc:sldMkLst>
          <pc:docMk/>
          <pc:sldMk cId="1215808942" sldId="403"/>
        </pc:sldMkLst>
      </pc:sldChg>
      <pc:sldChg chg="add del">
        <pc:chgData name="Piyus Kedia" userId="02ae6dfbcf425881" providerId="LiveId" clId="{5ADBCFD0-BF7E-4665-96B8-4090A528F3AB}" dt="2023-03-03T07:39:42.359" v="11492" actId="47"/>
        <pc:sldMkLst>
          <pc:docMk/>
          <pc:sldMk cId="2745964604" sldId="404"/>
        </pc:sldMkLst>
      </pc:sldChg>
      <pc:sldChg chg="add del">
        <pc:chgData name="Piyus Kedia" userId="02ae6dfbcf425881" providerId="LiveId" clId="{5ADBCFD0-BF7E-4665-96B8-4090A528F3AB}" dt="2023-03-03T07:39:42.584" v="11493" actId="47"/>
        <pc:sldMkLst>
          <pc:docMk/>
          <pc:sldMk cId="1866538262" sldId="405"/>
        </pc:sldMkLst>
      </pc:sldChg>
      <pc:sldChg chg="add del">
        <pc:chgData name="Piyus Kedia" userId="02ae6dfbcf425881" providerId="LiveId" clId="{5ADBCFD0-BF7E-4665-96B8-4090A528F3AB}" dt="2023-03-03T07:39:42.814" v="11494" actId="47"/>
        <pc:sldMkLst>
          <pc:docMk/>
          <pc:sldMk cId="3329759771" sldId="406"/>
        </pc:sldMkLst>
      </pc:sldChg>
      <pc:sldChg chg="add del">
        <pc:chgData name="Piyus Kedia" userId="02ae6dfbcf425881" providerId="LiveId" clId="{5ADBCFD0-BF7E-4665-96B8-4090A528F3AB}" dt="2023-03-03T07:39:43.034" v="11495" actId="47"/>
        <pc:sldMkLst>
          <pc:docMk/>
          <pc:sldMk cId="500162625" sldId="407"/>
        </pc:sldMkLst>
      </pc:sldChg>
      <pc:sldChg chg="add del">
        <pc:chgData name="Piyus Kedia" userId="02ae6dfbcf425881" providerId="LiveId" clId="{5ADBCFD0-BF7E-4665-96B8-4090A528F3AB}" dt="2023-03-03T07:39:43.272" v="11496" actId="47"/>
        <pc:sldMkLst>
          <pc:docMk/>
          <pc:sldMk cId="635018916" sldId="408"/>
        </pc:sldMkLst>
      </pc:sldChg>
      <pc:sldChg chg="add del">
        <pc:chgData name="Piyus Kedia" userId="02ae6dfbcf425881" providerId="LiveId" clId="{5ADBCFD0-BF7E-4665-96B8-4090A528F3AB}" dt="2023-03-03T07:39:43.478" v="11497" actId="47"/>
        <pc:sldMkLst>
          <pc:docMk/>
          <pc:sldMk cId="3318266844" sldId="409"/>
        </pc:sldMkLst>
      </pc:sldChg>
      <pc:sldChg chg="add del">
        <pc:chgData name="Piyus Kedia" userId="02ae6dfbcf425881" providerId="LiveId" clId="{5ADBCFD0-BF7E-4665-96B8-4090A528F3AB}" dt="2023-03-03T07:39:43.706" v="11498" actId="47"/>
        <pc:sldMkLst>
          <pc:docMk/>
          <pc:sldMk cId="216412539" sldId="410"/>
        </pc:sldMkLst>
      </pc:sldChg>
      <pc:sldChg chg="add del">
        <pc:chgData name="Piyus Kedia" userId="02ae6dfbcf425881" providerId="LiveId" clId="{5ADBCFD0-BF7E-4665-96B8-4090A528F3AB}" dt="2023-03-03T07:39:48.705" v="11512" actId="47"/>
        <pc:sldMkLst>
          <pc:docMk/>
          <pc:sldMk cId="1689841585" sldId="411"/>
        </pc:sldMkLst>
      </pc:sldChg>
      <pc:sldChg chg="addSp delSp modSp add del mod modAnim">
        <pc:chgData name="Piyus Kedia" userId="02ae6dfbcf425881" providerId="LiveId" clId="{5ADBCFD0-BF7E-4665-96B8-4090A528F3AB}" dt="2023-03-02T09:46:22.524" v="2450" actId="47"/>
        <pc:sldMkLst>
          <pc:docMk/>
          <pc:sldMk cId="3013421648" sldId="412"/>
        </pc:sldMkLst>
        <pc:spChg chg="add del mod">
          <ac:chgData name="Piyus Kedia" userId="02ae6dfbcf425881" providerId="LiveId" clId="{5ADBCFD0-BF7E-4665-96B8-4090A528F3AB}" dt="2023-03-02T09:27:25.345" v="738" actId="478"/>
          <ac:spMkLst>
            <pc:docMk/>
            <pc:sldMk cId="3013421648" sldId="412"/>
            <ac:spMk id="5" creationId="{5A598D1C-2FA2-D254-C3E1-E80EDCE25C27}"/>
          </ac:spMkLst>
        </pc:spChg>
        <pc:spChg chg="add mod">
          <ac:chgData name="Piyus Kedia" userId="02ae6dfbcf425881" providerId="LiveId" clId="{5ADBCFD0-BF7E-4665-96B8-4090A528F3AB}" dt="2023-03-02T09:34:24.407" v="1240" actId="1037"/>
          <ac:spMkLst>
            <pc:docMk/>
            <pc:sldMk cId="3013421648" sldId="412"/>
            <ac:spMk id="10" creationId="{4A712C02-1287-DCDF-A3BD-C4BAFFC55F81}"/>
          </ac:spMkLst>
        </pc:spChg>
        <pc:spChg chg="add mod">
          <ac:chgData name="Piyus Kedia" userId="02ae6dfbcf425881" providerId="LiveId" clId="{5ADBCFD0-BF7E-4665-96B8-4090A528F3AB}" dt="2023-03-02T09:35:28.253" v="1571" actId="20577"/>
          <ac:spMkLst>
            <pc:docMk/>
            <pc:sldMk cId="3013421648" sldId="412"/>
            <ac:spMk id="11" creationId="{BB3A89AD-7C56-1F04-C882-2850ED3CE077}"/>
          </ac:spMkLst>
        </pc:spChg>
        <pc:spChg chg="add mod">
          <ac:chgData name="Piyus Kedia" userId="02ae6dfbcf425881" providerId="LiveId" clId="{5ADBCFD0-BF7E-4665-96B8-4090A528F3AB}" dt="2023-03-02T09:35:31.426" v="1573" actId="20577"/>
          <ac:spMkLst>
            <pc:docMk/>
            <pc:sldMk cId="3013421648" sldId="412"/>
            <ac:spMk id="12" creationId="{3F11EBDF-E827-EE33-53EC-867BDD8E72B9}"/>
          </ac:spMkLst>
        </pc:spChg>
        <pc:spChg chg="add mod">
          <ac:chgData name="Piyus Kedia" userId="02ae6dfbcf425881" providerId="LiveId" clId="{5ADBCFD0-BF7E-4665-96B8-4090A528F3AB}" dt="2023-03-02T09:35:35.247" v="1575" actId="20577"/>
          <ac:spMkLst>
            <pc:docMk/>
            <pc:sldMk cId="3013421648" sldId="412"/>
            <ac:spMk id="13" creationId="{5099C7B4-95DA-95B0-D094-9A393C641064}"/>
          </ac:spMkLst>
        </pc:spChg>
        <pc:spChg chg="add mod">
          <ac:chgData name="Piyus Kedia" userId="02ae6dfbcf425881" providerId="LiveId" clId="{5ADBCFD0-BF7E-4665-96B8-4090A528F3AB}" dt="2023-03-02T09:35:38.506" v="1577" actId="20577"/>
          <ac:spMkLst>
            <pc:docMk/>
            <pc:sldMk cId="3013421648" sldId="412"/>
            <ac:spMk id="14" creationId="{458658B3-7146-A3A2-2578-B37FD8799D54}"/>
          </ac:spMkLst>
        </pc:spChg>
        <pc:spChg chg="add mod">
          <ac:chgData name="Piyus Kedia" userId="02ae6dfbcf425881" providerId="LiveId" clId="{5ADBCFD0-BF7E-4665-96B8-4090A528F3AB}" dt="2023-03-02T09:35:41.885" v="1579" actId="20577"/>
          <ac:spMkLst>
            <pc:docMk/>
            <pc:sldMk cId="3013421648" sldId="412"/>
            <ac:spMk id="15" creationId="{F3736BFA-1F63-C27D-E7D4-9E212F091BD1}"/>
          </ac:spMkLst>
        </pc:spChg>
        <pc:spChg chg="add mod">
          <ac:chgData name="Piyus Kedia" userId="02ae6dfbcf425881" providerId="LiveId" clId="{5ADBCFD0-BF7E-4665-96B8-4090A528F3AB}" dt="2023-03-02T09:37:39.493" v="1661" actId="1037"/>
          <ac:spMkLst>
            <pc:docMk/>
            <pc:sldMk cId="3013421648" sldId="412"/>
            <ac:spMk id="38" creationId="{681D76F6-88FE-22AA-ECBF-5EC8D1C6DBE8}"/>
          </ac:spMkLst>
        </pc:spChg>
        <pc:spChg chg="add mod">
          <ac:chgData name="Piyus Kedia" userId="02ae6dfbcf425881" providerId="LiveId" clId="{5ADBCFD0-BF7E-4665-96B8-4090A528F3AB}" dt="2023-03-02T09:37:45.950" v="1714" actId="1035"/>
          <ac:spMkLst>
            <pc:docMk/>
            <pc:sldMk cId="3013421648" sldId="412"/>
            <ac:spMk id="39" creationId="{B9FBD465-A46B-1885-379F-95468141B921}"/>
          </ac:spMkLst>
        </pc:spChg>
        <pc:spChg chg="add mod">
          <ac:chgData name="Piyus Kedia" userId="02ae6dfbcf425881" providerId="LiveId" clId="{5ADBCFD0-BF7E-4665-96B8-4090A528F3AB}" dt="2023-03-02T09:37:53.574" v="1773" actId="1035"/>
          <ac:spMkLst>
            <pc:docMk/>
            <pc:sldMk cId="3013421648" sldId="412"/>
            <ac:spMk id="40" creationId="{D3AE8FEB-2A45-3D4E-5C17-08EC24947673}"/>
          </ac:spMkLst>
        </pc:spChg>
        <pc:spChg chg="add mod">
          <ac:chgData name="Piyus Kedia" userId="02ae6dfbcf425881" providerId="LiveId" clId="{5ADBCFD0-BF7E-4665-96B8-4090A528F3AB}" dt="2023-03-02T09:38:00.440" v="1838" actId="1037"/>
          <ac:spMkLst>
            <pc:docMk/>
            <pc:sldMk cId="3013421648" sldId="412"/>
            <ac:spMk id="41" creationId="{2C71F52E-67BE-8565-4014-D40BA8D24DA4}"/>
          </ac:spMkLst>
        </pc:spChg>
        <pc:spChg chg="add mod">
          <ac:chgData name="Piyus Kedia" userId="02ae6dfbcf425881" providerId="LiveId" clId="{5ADBCFD0-BF7E-4665-96B8-4090A528F3AB}" dt="2023-03-02T09:38:07.497" v="1893" actId="1035"/>
          <ac:spMkLst>
            <pc:docMk/>
            <pc:sldMk cId="3013421648" sldId="412"/>
            <ac:spMk id="42" creationId="{EDBD956F-CEAA-A332-C509-407357EA7576}"/>
          </ac:spMkLst>
        </pc:spChg>
        <pc:spChg chg="add mod">
          <ac:chgData name="Piyus Kedia" userId="02ae6dfbcf425881" providerId="LiveId" clId="{5ADBCFD0-BF7E-4665-96B8-4090A528F3AB}" dt="2023-03-02T09:38:19.057" v="1965" actId="20577"/>
          <ac:spMkLst>
            <pc:docMk/>
            <pc:sldMk cId="3013421648" sldId="412"/>
            <ac:spMk id="43" creationId="{6ECA4BF5-BC68-2AA8-CAE2-9A33023F0FB1}"/>
          </ac:spMkLst>
        </pc:spChg>
        <pc:spChg chg="add mod">
          <ac:chgData name="Piyus Kedia" userId="02ae6dfbcf425881" providerId="LiveId" clId="{5ADBCFD0-BF7E-4665-96B8-4090A528F3AB}" dt="2023-03-02T09:38:45.966" v="2058" actId="1035"/>
          <ac:spMkLst>
            <pc:docMk/>
            <pc:sldMk cId="3013421648" sldId="412"/>
            <ac:spMk id="44" creationId="{7A68F2D6-E5A4-B1A4-BDFA-6D9FEADC1CB7}"/>
          </ac:spMkLst>
        </pc:spChg>
        <pc:spChg chg="add mod">
          <ac:chgData name="Piyus Kedia" userId="02ae6dfbcf425881" providerId="LiveId" clId="{5ADBCFD0-BF7E-4665-96B8-4090A528F3AB}" dt="2023-03-02T09:39:00.296" v="2133" actId="1037"/>
          <ac:spMkLst>
            <pc:docMk/>
            <pc:sldMk cId="3013421648" sldId="412"/>
            <ac:spMk id="45" creationId="{78D1162C-76E8-3CAD-D521-5AAC1D5309BB}"/>
          </ac:spMkLst>
        </pc:spChg>
        <pc:spChg chg="add mod">
          <ac:chgData name="Piyus Kedia" userId="02ae6dfbcf425881" providerId="LiveId" clId="{5ADBCFD0-BF7E-4665-96B8-4090A528F3AB}" dt="2023-03-02T09:39:27.291" v="2220" actId="20577"/>
          <ac:spMkLst>
            <pc:docMk/>
            <pc:sldMk cId="3013421648" sldId="412"/>
            <ac:spMk id="46" creationId="{8336E7C5-A3AC-7A33-F57C-90EF8DCBB529}"/>
          </ac:spMkLst>
        </pc:spChg>
        <pc:spChg chg="add mod">
          <ac:chgData name="Piyus Kedia" userId="02ae6dfbcf425881" providerId="LiveId" clId="{5ADBCFD0-BF7E-4665-96B8-4090A528F3AB}" dt="2023-03-02T09:39:45.890" v="2293" actId="20577"/>
          <ac:spMkLst>
            <pc:docMk/>
            <pc:sldMk cId="3013421648" sldId="412"/>
            <ac:spMk id="47" creationId="{E1E75C3F-13B8-38D4-9739-EE3683786264}"/>
          </ac:spMkLst>
        </pc:spChg>
        <pc:spChg chg="add mod">
          <ac:chgData name="Piyus Kedia" userId="02ae6dfbcf425881" providerId="LiveId" clId="{5ADBCFD0-BF7E-4665-96B8-4090A528F3AB}" dt="2023-03-02T09:40:10.380" v="2417" actId="20577"/>
          <ac:spMkLst>
            <pc:docMk/>
            <pc:sldMk cId="3013421648" sldId="412"/>
            <ac:spMk id="48" creationId="{25D7FA7A-B57E-1486-6DAA-1BE93C0F4CAD}"/>
          </ac:spMkLst>
        </pc:spChg>
        <pc:spChg chg="add mod">
          <ac:chgData name="Piyus Kedia" userId="02ae6dfbcf425881" providerId="LiveId" clId="{5ADBCFD0-BF7E-4665-96B8-4090A528F3AB}" dt="2023-03-02T09:41:52.275" v="2422" actId="571"/>
          <ac:spMkLst>
            <pc:docMk/>
            <pc:sldMk cId="3013421648" sldId="412"/>
            <ac:spMk id="54" creationId="{4627174B-723F-99EA-710C-5098D40EF2CD}"/>
          </ac:spMkLst>
        </pc:spChg>
        <pc:graphicFrameChg chg="del modGraphic">
          <ac:chgData name="Piyus Kedia" userId="02ae6dfbcf425881" providerId="LiveId" clId="{5ADBCFD0-BF7E-4665-96B8-4090A528F3AB}" dt="2023-03-02T09:26:34.933" v="641" actId="478"/>
          <ac:graphicFrameMkLst>
            <pc:docMk/>
            <pc:sldMk cId="3013421648" sldId="412"/>
            <ac:graphicFrameMk id="6" creationId="{72E5A901-F26D-4A71-885F-2D76F82328B1}"/>
          </ac:graphicFrameMkLst>
        </pc:graphicFrameChg>
        <pc:graphicFrameChg chg="add del">
          <ac:chgData name="Piyus Kedia" userId="02ae6dfbcf425881" providerId="LiveId" clId="{5ADBCFD0-BF7E-4665-96B8-4090A528F3AB}" dt="2023-03-02T09:28:01.199" v="740" actId="478"/>
          <ac:graphicFrameMkLst>
            <pc:docMk/>
            <pc:sldMk cId="3013421648" sldId="412"/>
            <ac:graphicFrameMk id="7" creationId="{D006ECDB-8525-5C92-A8A0-AD7F7B01BB6E}"/>
          </ac:graphicFrameMkLst>
        </pc:graphicFrameChg>
        <pc:graphicFrameChg chg="add del modGraphic">
          <ac:chgData name="Piyus Kedia" userId="02ae6dfbcf425881" providerId="LiveId" clId="{5ADBCFD0-BF7E-4665-96B8-4090A528F3AB}" dt="2023-03-02T09:29:44.305" v="743" actId="478"/>
          <ac:graphicFrameMkLst>
            <pc:docMk/>
            <pc:sldMk cId="3013421648" sldId="412"/>
            <ac:graphicFrameMk id="8" creationId="{9E761663-9A10-68B6-4F7E-722F33500F61}"/>
          </ac:graphicFrameMkLst>
        </pc:graphicFrameChg>
        <pc:graphicFrameChg chg="add del mod modGraphic">
          <ac:chgData name="Piyus Kedia" userId="02ae6dfbcf425881" providerId="LiveId" clId="{5ADBCFD0-BF7E-4665-96B8-4090A528F3AB}" dt="2023-03-02T09:33:45.135" v="1077" actId="478"/>
          <ac:graphicFrameMkLst>
            <pc:docMk/>
            <pc:sldMk cId="3013421648" sldId="412"/>
            <ac:graphicFrameMk id="9" creationId="{4852759C-AF1E-3D1D-68FB-045B4C193133}"/>
          </ac:graphicFrameMkLst>
        </pc:graphicFrameChg>
        <pc:cxnChg chg="add">
          <ac:chgData name="Piyus Kedia" userId="02ae6dfbcf425881" providerId="LiveId" clId="{5ADBCFD0-BF7E-4665-96B8-4090A528F3AB}" dt="2023-03-02T09:35:49.257" v="1580" actId="11529"/>
          <ac:cxnSpMkLst>
            <pc:docMk/>
            <pc:sldMk cId="3013421648" sldId="412"/>
            <ac:cxnSpMk id="17" creationId="{EF676904-D022-6657-7FB7-D9F063EE63E1}"/>
          </ac:cxnSpMkLst>
        </pc:cxnChg>
        <pc:cxnChg chg="add del mod">
          <ac:chgData name="Piyus Kedia" userId="02ae6dfbcf425881" providerId="LiveId" clId="{5ADBCFD0-BF7E-4665-96B8-4090A528F3AB}" dt="2023-03-02T09:35:57.659" v="1582" actId="478"/>
          <ac:cxnSpMkLst>
            <pc:docMk/>
            <pc:sldMk cId="3013421648" sldId="412"/>
            <ac:cxnSpMk id="19" creationId="{F548AAE0-91F6-9DD7-2CA7-231321034810}"/>
          </ac:cxnSpMkLst>
        </pc:cxnChg>
        <pc:cxnChg chg="add">
          <ac:chgData name="Piyus Kedia" userId="02ae6dfbcf425881" providerId="LiveId" clId="{5ADBCFD0-BF7E-4665-96B8-4090A528F3AB}" dt="2023-03-02T09:36:28.413" v="1583" actId="11529"/>
          <ac:cxnSpMkLst>
            <pc:docMk/>
            <pc:sldMk cId="3013421648" sldId="412"/>
            <ac:cxnSpMk id="21" creationId="{EE4EA452-6D96-A57E-81C3-46E5FCF2B061}"/>
          </ac:cxnSpMkLst>
        </pc:cxnChg>
        <pc:cxnChg chg="add">
          <ac:chgData name="Piyus Kedia" userId="02ae6dfbcf425881" providerId="LiveId" clId="{5ADBCFD0-BF7E-4665-96B8-4090A528F3AB}" dt="2023-03-02T09:36:34.424" v="1584" actId="11529"/>
          <ac:cxnSpMkLst>
            <pc:docMk/>
            <pc:sldMk cId="3013421648" sldId="412"/>
            <ac:cxnSpMk id="23" creationId="{BA14808F-F0A8-5A0E-DC93-35D365EE8084}"/>
          </ac:cxnSpMkLst>
        </pc:cxnChg>
        <pc:cxnChg chg="add">
          <ac:chgData name="Piyus Kedia" userId="02ae6dfbcf425881" providerId="LiveId" clId="{5ADBCFD0-BF7E-4665-96B8-4090A528F3AB}" dt="2023-03-02T09:36:40.762" v="1585" actId="11529"/>
          <ac:cxnSpMkLst>
            <pc:docMk/>
            <pc:sldMk cId="3013421648" sldId="412"/>
            <ac:cxnSpMk id="25" creationId="{7DB07699-34BD-20DE-3130-D2DF6C879885}"/>
          </ac:cxnSpMkLst>
        </pc:cxnChg>
        <pc:cxnChg chg="add">
          <ac:chgData name="Piyus Kedia" userId="02ae6dfbcf425881" providerId="LiveId" clId="{5ADBCFD0-BF7E-4665-96B8-4090A528F3AB}" dt="2023-03-02T09:36:47.809" v="1586" actId="11529"/>
          <ac:cxnSpMkLst>
            <pc:docMk/>
            <pc:sldMk cId="3013421648" sldId="412"/>
            <ac:cxnSpMk id="27" creationId="{8009B233-179E-7930-66BB-FD5BA69D9ED0}"/>
          </ac:cxnSpMkLst>
        </pc:cxnChg>
        <pc:cxnChg chg="add">
          <ac:chgData name="Piyus Kedia" userId="02ae6dfbcf425881" providerId="LiveId" clId="{5ADBCFD0-BF7E-4665-96B8-4090A528F3AB}" dt="2023-03-02T09:36:56.305" v="1587" actId="11529"/>
          <ac:cxnSpMkLst>
            <pc:docMk/>
            <pc:sldMk cId="3013421648" sldId="412"/>
            <ac:cxnSpMk id="29" creationId="{DFAE9FBC-D593-F08E-761F-AB30D6E109DE}"/>
          </ac:cxnSpMkLst>
        </pc:cxnChg>
        <pc:cxnChg chg="add">
          <ac:chgData name="Piyus Kedia" userId="02ae6dfbcf425881" providerId="LiveId" clId="{5ADBCFD0-BF7E-4665-96B8-4090A528F3AB}" dt="2023-03-02T09:37:01.686" v="1588" actId="11529"/>
          <ac:cxnSpMkLst>
            <pc:docMk/>
            <pc:sldMk cId="3013421648" sldId="412"/>
            <ac:cxnSpMk id="31" creationId="{C39F38F8-260C-3386-133F-BFED0CDCF444}"/>
          </ac:cxnSpMkLst>
        </pc:cxnChg>
        <pc:cxnChg chg="add mod">
          <ac:chgData name="Piyus Kedia" userId="02ae6dfbcf425881" providerId="LiveId" clId="{5ADBCFD0-BF7E-4665-96B8-4090A528F3AB}" dt="2023-03-02T09:43:08.868" v="2430" actId="1076"/>
          <ac:cxnSpMkLst>
            <pc:docMk/>
            <pc:sldMk cId="3013421648" sldId="412"/>
            <ac:cxnSpMk id="33" creationId="{6B45399D-6041-65B5-9440-C17EBA0404F3}"/>
          </ac:cxnSpMkLst>
        </pc:cxnChg>
        <pc:cxnChg chg="add">
          <ac:chgData name="Piyus Kedia" userId="02ae6dfbcf425881" providerId="LiveId" clId="{5ADBCFD0-BF7E-4665-96B8-4090A528F3AB}" dt="2023-03-02T09:37:16.100" v="1590" actId="11529"/>
          <ac:cxnSpMkLst>
            <pc:docMk/>
            <pc:sldMk cId="3013421648" sldId="412"/>
            <ac:cxnSpMk id="35" creationId="{F4D619E8-CBA3-9AA5-3F03-249040E8A95E}"/>
          </ac:cxnSpMkLst>
        </pc:cxnChg>
        <pc:cxnChg chg="add">
          <ac:chgData name="Piyus Kedia" userId="02ae6dfbcf425881" providerId="LiveId" clId="{5ADBCFD0-BF7E-4665-96B8-4090A528F3AB}" dt="2023-03-02T09:37:22.121" v="1591" actId="11529"/>
          <ac:cxnSpMkLst>
            <pc:docMk/>
            <pc:sldMk cId="3013421648" sldId="412"/>
            <ac:cxnSpMk id="37" creationId="{C27B6F6A-9996-187F-108C-AC618BBEEF07}"/>
          </ac:cxnSpMkLst>
        </pc:cxnChg>
        <pc:cxnChg chg="add mod">
          <ac:chgData name="Piyus Kedia" userId="02ae6dfbcf425881" providerId="LiveId" clId="{5ADBCFD0-BF7E-4665-96B8-4090A528F3AB}" dt="2023-03-02T09:40:57.429" v="2420" actId="14100"/>
          <ac:cxnSpMkLst>
            <pc:docMk/>
            <pc:sldMk cId="3013421648" sldId="412"/>
            <ac:cxnSpMk id="50" creationId="{44E3F977-FE2D-F599-E6BD-09E3BD0776E2}"/>
          </ac:cxnSpMkLst>
        </pc:cxnChg>
        <pc:cxnChg chg="add mod">
          <ac:chgData name="Piyus Kedia" userId="02ae6dfbcf425881" providerId="LiveId" clId="{5ADBCFD0-BF7E-4665-96B8-4090A528F3AB}" dt="2023-03-02T09:41:52.275" v="2422" actId="571"/>
          <ac:cxnSpMkLst>
            <pc:docMk/>
            <pc:sldMk cId="3013421648" sldId="412"/>
            <ac:cxnSpMk id="53" creationId="{87E9163B-C0FC-71C6-31B3-86E07B4A2E8A}"/>
          </ac:cxnSpMkLst>
        </pc:cxnChg>
      </pc:sldChg>
      <pc:sldChg chg="add del">
        <pc:chgData name="Piyus Kedia" userId="02ae6dfbcf425881" providerId="LiveId" clId="{5ADBCFD0-BF7E-4665-96B8-4090A528F3AB}" dt="2023-03-02T09:46:22.730" v="2451" actId="47"/>
        <pc:sldMkLst>
          <pc:docMk/>
          <pc:sldMk cId="1736225074" sldId="413"/>
        </pc:sldMkLst>
      </pc:sldChg>
      <pc:sldChg chg="add del">
        <pc:chgData name="Piyus Kedia" userId="02ae6dfbcf425881" providerId="LiveId" clId="{5ADBCFD0-BF7E-4665-96B8-4090A528F3AB}" dt="2023-03-02T09:46:23.021" v="2452" actId="47"/>
        <pc:sldMkLst>
          <pc:docMk/>
          <pc:sldMk cId="664241368" sldId="414"/>
        </pc:sldMkLst>
      </pc:sldChg>
      <pc:sldChg chg="add del">
        <pc:chgData name="Piyus Kedia" userId="02ae6dfbcf425881" providerId="LiveId" clId="{5ADBCFD0-BF7E-4665-96B8-4090A528F3AB}" dt="2023-03-02T09:46:23.696" v="2453" actId="47"/>
        <pc:sldMkLst>
          <pc:docMk/>
          <pc:sldMk cId="2883168201" sldId="415"/>
        </pc:sldMkLst>
      </pc:sldChg>
      <pc:sldChg chg="add del">
        <pc:chgData name="Piyus Kedia" userId="02ae6dfbcf425881" providerId="LiveId" clId="{5ADBCFD0-BF7E-4665-96B8-4090A528F3AB}" dt="2023-03-02T09:46:23.996" v="2454" actId="47"/>
        <pc:sldMkLst>
          <pc:docMk/>
          <pc:sldMk cId="2459675466" sldId="416"/>
        </pc:sldMkLst>
      </pc:sldChg>
      <pc:sldChg chg="add del">
        <pc:chgData name="Piyus Kedia" userId="02ae6dfbcf425881" providerId="LiveId" clId="{5ADBCFD0-BF7E-4665-96B8-4090A528F3AB}" dt="2023-03-02T09:46:24.880" v="2455" actId="47"/>
        <pc:sldMkLst>
          <pc:docMk/>
          <pc:sldMk cId="578014810" sldId="417"/>
        </pc:sldMkLst>
      </pc:sldChg>
      <pc:sldChg chg="add del">
        <pc:chgData name="Piyus Kedia" userId="02ae6dfbcf425881" providerId="LiveId" clId="{5ADBCFD0-BF7E-4665-96B8-4090A528F3AB}" dt="2023-03-02T09:46:25.521" v="2456" actId="47"/>
        <pc:sldMkLst>
          <pc:docMk/>
          <pc:sldMk cId="980341626" sldId="418"/>
        </pc:sldMkLst>
      </pc:sldChg>
      <pc:sldChg chg="addSp delSp modSp add mod">
        <pc:chgData name="Piyus Kedia" userId="02ae6dfbcf425881" providerId="LiveId" clId="{5ADBCFD0-BF7E-4665-96B8-4090A528F3AB}" dt="2023-03-03T05:22:43.013" v="8589"/>
        <pc:sldMkLst>
          <pc:docMk/>
          <pc:sldMk cId="3807958281" sldId="419"/>
        </pc:sldMkLst>
        <pc:spChg chg="add del mod">
          <ac:chgData name="Piyus Kedia" userId="02ae6dfbcf425881" providerId="LiveId" clId="{5ADBCFD0-BF7E-4665-96B8-4090A528F3AB}" dt="2023-03-02T09:47:44.221" v="2475" actId="478"/>
          <ac:spMkLst>
            <pc:docMk/>
            <pc:sldMk cId="3807958281" sldId="419"/>
            <ac:spMk id="7" creationId="{CB5D7D5C-B20D-6CCD-AB37-3B1AC7211D9D}"/>
          </ac:spMkLst>
        </pc:spChg>
        <pc:spChg chg="del mod">
          <ac:chgData name="Piyus Kedia" userId="02ae6dfbcf425881" providerId="LiveId" clId="{5ADBCFD0-BF7E-4665-96B8-4090A528F3AB}" dt="2023-03-02T09:48:26.574" v="2486" actId="478"/>
          <ac:spMkLst>
            <pc:docMk/>
            <pc:sldMk cId="3807958281" sldId="419"/>
            <ac:spMk id="11" creationId="{BB3A89AD-7C56-1F04-C882-2850ED3CE077}"/>
          </ac:spMkLst>
        </pc:spChg>
        <pc:spChg chg="del">
          <ac:chgData name="Piyus Kedia" userId="02ae6dfbcf425881" providerId="LiveId" clId="{5ADBCFD0-BF7E-4665-96B8-4090A528F3AB}" dt="2023-03-02T09:48:16.619" v="2483" actId="478"/>
          <ac:spMkLst>
            <pc:docMk/>
            <pc:sldMk cId="3807958281" sldId="419"/>
            <ac:spMk id="12" creationId="{3F11EBDF-E827-EE33-53EC-867BDD8E72B9}"/>
          </ac:spMkLst>
        </pc:spChg>
        <pc:spChg chg="del">
          <ac:chgData name="Piyus Kedia" userId="02ae6dfbcf425881" providerId="LiveId" clId="{5ADBCFD0-BF7E-4665-96B8-4090A528F3AB}" dt="2023-03-02T09:48:04.837" v="2480" actId="478"/>
          <ac:spMkLst>
            <pc:docMk/>
            <pc:sldMk cId="3807958281" sldId="419"/>
            <ac:spMk id="13" creationId="{5099C7B4-95DA-95B0-D094-9A393C641064}"/>
          </ac:spMkLst>
        </pc:spChg>
        <pc:spChg chg="del mod">
          <ac:chgData name="Piyus Kedia" userId="02ae6dfbcf425881" providerId="LiveId" clId="{5ADBCFD0-BF7E-4665-96B8-4090A528F3AB}" dt="2023-03-02T09:47:47.424" v="2477" actId="478"/>
          <ac:spMkLst>
            <pc:docMk/>
            <pc:sldMk cId="3807958281" sldId="419"/>
            <ac:spMk id="14" creationId="{458658B3-7146-A3A2-2578-B37FD8799D54}"/>
          </ac:spMkLst>
        </pc:spChg>
        <pc:spChg chg="del">
          <ac:chgData name="Piyus Kedia" userId="02ae6dfbcf425881" providerId="LiveId" clId="{5ADBCFD0-BF7E-4665-96B8-4090A528F3AB}" dt="2023-03-02T09:47:32.972" v="2472" actId="478"/>
          <ac:spMkLst>
            <pc:docMk/>
            <pc:sldMk cId="3807958281" sldId="419"/>
            <ac:spMk id="15" creationId="{F3736BFA-1F63-C27D-E7D4-9E212F091BD1}"/>
          </ac:spMkLst>
        </pc:spChg>
        <pc:spChg chg="del">
          <ac:chgData name="Piyus Kedia" userId="02ae6dfbcf425881" providerId="LiveId" clId="{5ADBCFD0-BF7E-4665-96B8-4090A528F3AB}" dt="2023-03-02T09:48:33.343" v="2489" actId="478"/>
          <ac:spMkLst>
            <pc:docMk/>
            <pc:sldMk cId="3807958281" sldId="419"/>
            <ac:spMk id="38" creationId="{681D76F6-88FE-22AA-ECBF-5EC8D1C6DBE8}"/>
          </ac:spMkLst>
        </pc:spChg>
        <pc:spChg chg="del">
          <ac:chgData name="Piyus Kedia" userId="02ae6dfbcf425881" providerId="LiveId" clId="{5ADBCFD0-BF7E-4665-96B8-4090A528F3AB}" dt="2023-03-02T09:48:16.619" v="2483" actId="478"/>
          <ac:spMkLst>
            <pc:docMk/>
            <pc:sldMk cId="3807958281" sldId="419"/>
            <ac:spMk id="39" creationId="{B9FBD465-A46B-1885-379F-95468141B921}"/>
          </ac:spMkLst>
        </pc:spChg>
        <pc:spChg chg="del">
          <ac:chgData name="Piyus Kedia" userId="02ae6dfbcf425881" providerId="LiveId" clId="{5ADBCFD0-BF7E-4665-96B8-4090A528F3AB}" dt="2023-03-02T09:48:04.837" v="2480" actId="478"/>
          <ac:spMkLst>
            <pc:docMk/>
            <pc:sldMk cId="3807958281" sldId="419"/>
            <ac:spMk id="40" creationId="{D3AE8FEB-2A45-3D4E-5C17-08EC24947673}"/>
          </ac:spMkLst>
        </pc:spChg>
        <pc:spChg chg="del">
          <ac:chgData name="Piyus Kedia" userId="02ae6dfbcf425881" providerId="LiveId" clId="{5ADBCFD0-BF7E-4665-96B8-4090A528F3AB}" dt="2023-03-02T09:47:52.907" v="2478" actId="478"/>
          <ac:spMkLst>
            <pc:docMk/>
            <pc:sldMk cId="3807958281" sldId="419"/>
            <ac:spMk id="41" creationId="{2C71F52E-67BE-8565-4014-D40BA8D24DA4}"/>
          </ac:spMkLst>
        </pc:spChg>
        <pc:spChg chg="del">
          <ac:chgData name="Piyus Kedia" userId="02ae6dfbcf425881" providerId="LiveId" clId="{5ADBCFD0-BF7E-4665-96B8-4090A528F3AB}" dt="2023-03-02T09:47:32.972" v="2472" actId="478"/>
          <ac:spMkLst>
            <pc:docMk/>
            <pc:sldMk cId="3807958281" sldId="419"/>
            <ac:spMk id="42" creationId="{EDBD956F-CEAA-A332-C509-407357EA7576}"/>
          </ac:spMkLst>
        </pc:spChg>
        <pc:spChg chg="del">
          <ac:chgData name="Piyus Kedia" userId="02ae6dfbcf425881" providerId="LiveId" clId="{5ADBCFD0-BF7E-4665-96B8-4090A528F3AB}" dt="2023-03-02T09:47:22.349" v="2470" actId="478"/>
          <ac:spMkLst>
            <pc:docMk/>
            <pc:sldMk cId="3807958281" sldId="419"/>
            <ac:spMk id="43" creationId="{6ECA4BF5-BC68-2AA8-CAE2-9A33023F0FB1}"/>
          </ac:spMkLst>
        </pc:spChg>
        <pc:spChg chg="del">
          <ac:chgData name="Piyus Kedia" userId="02ae6dfbcf425881" providerId="LiveId" clId="{5ADBCFD0-BF7E-4665-96B8-4090A528F3AB}" dt="2023-03-02T09:47:13.957" v="2468" actId="478"/>
          <ac:spMkLst>
            <pc:docMk/>
            <pc:sldMk cId="3807958281" sldId="419"/>
            <ac:spMk id="44" creationId="{7A68F2D6-E5A4-B1A4-BDFA-6D9FEADC1CB7}"/>
          </ac:spMkLst>
        </pc:spChg>
        <pc:spChg chg="del">
          <ac:chgData name="Piyus Kedia" userId="02ae6dfbcf425881" providerId="LiveId" clId="{5ADBCFD0-BF7E-4665-96B8-4090A528F3AB}" dt="2023-03-02T09:47:05.703" v="2466" actId="478"/>
          <ac:spMkLst>
            <pc:docMk/>
            <pc:sldMk cId="3807958281" sldId="419"/>
            <ac:spMk id="45" creationId="{78D1162C-76E8-3CAD-D521-5AAC1D5309BB}"/>
          </ac:spMkLst>
        </pc:spChg>
        <pc:spChg chg="del">
          <ac:chgData name="Piyus Kedia" userId="02ae6dfbcf425881" providerId="LiveId" clId="{5ADBCFD0-BF7E-4665-96B8-4090A528F3AB}" dt="2023-03-02T09:46:56.400" v="2464" actId="478"/>
          <ac:spMkLst>
            <pc:docMk/>
            <pc:sldMk cId="3807958281" sldId="419"/>
            <ac:spMk id="46" creationId="{8336E7C5-A3AC-7A33-F57C-90EF8DCBB529}"/>
          </ac:spMkLst>
        </pc:spChg>
        <pc:spChg chg="del">
          <ac:chgData name="Piyus Kedia" userId="02ae6dfbcf425881" providerId="LiveId" clId="{5ADBCFD0-BF7E-4665-96B8-4090A528F3AB}" dt="2023-03-02T09:46:47.369" v="2462" actId="478"/>
          <ac:spMkLst>
            <pc:docMk/>
            <pc:sldMk cId="3807958281" sldId="419"/>
            <ac:spMk id="47" creationId="{E1E75C3F-13B8-38D4-9739-EE3683786264}"/>
          </ac:spMkLst>
        </pc:spChg>
        <pc:spChg chg="del mod">
          <ac:chgData name="Piyus Kedia" userId="02ae6dfbcf425881" providerId="LiveId" clId="{5ADBCFD0-BF7E-4665-96B8-4090A528F3AB}" dt="2023-03-02T09:46:38.187" v="2460" actId="478"/>
          <ac:spMkLst>
            <pc:docMk/>
            <pc:sldMk cId="3807958281" sldId="419"/>
            <ac:spMk id="48" creationId="{25D7FA7A-B57E-1486-6DAA-1BE93C0F4CAD}"/>
          </ac:spMkLst>
        </pc:spChg>
        <pc:spChg chg="del">
          <ac:chgData name="Piyus Kedia" userId="02ae6dfbcf425881" providerId="LiveId" clId="{5ADBCFD0-BF7E-4665-96B8-4090A528F3AB}" dt="2023-03-02T09:48:28.927" v="2487" actId="478"/>
          <ac:spMkLst>
            <pc:docMk/>
            <pc:sldMk cId="3807958281" sldId="419"/>
            <ac:spMk id="54" creationId="{4627174B-723F-99EA-710C-5098D40EF2CD}"/>
          </ac:spMkLst>
        </pc:spChg>
        <pc:inkChg chg="add">
          <ac:chgData name="Piyus Kedia" userId="02ae6dfbcf425881" providerId="LiveId" clId="{5ADBCFD0-BF7E-4665-96B8-4090A528F3AB}" dt="2023-03-03T05:22:43.013" v="8589"/>
          <ac:inkMkLst>
            <pc:docMk/>
            <pc:sldMk cId="3807958281" sldId="419"/>
            <ac:inkMk id="5" creationId="{A075B02A-0D8C-DBF7-7A8E-723664E349CA}"/>
          </ac:inkMkLst>
        </pc:inkChg>
        <pc:cxnChg chg="add del mod">
          <ac:chgData name="Piyus Kedia" userId="02ae6dfbcf425881" providerId="LiveId" clId="{5ADBCFD0-BF7E-4665-96B8-4090A528F3AB}" dt="2023-03-02T09:47:44.221" v="2475" actId="478"/>
          <ac:cxnSpMkLst>
            <pc:docMk/>
            <pc:sldMk cId="3807958281" sldId="419"/>
            <ac:cxnSpMk id="6" creationId="{043D4D9C-84C1-883D-8685-EDDAD6480E41}"/>
          </ac:cxnSpMkLst>
        </pc:cxnChg>
        <pc:cxnChg chg="del mod">
          <ac:chgData name="Piyus Kedia" userId="02ae6dfbcf425881" providerId="LiveId" clId="{5ADBCFD0-BF7E-4665-96B8-4090A528F3AB}" dt="2023-03-02T09:48:35.503" v="2490" actId="478"/>
          <ac:cxnSpMkLst>
            <pc:docMk/>
            <pc:sldMk cId="3807958281" sldId="419"/>
            <ac:cxnSpMk id="17" creationId="{EF676904-D022-6657-7FB7-D9F063EE63E1}"/>
          </ac:cxnSpMkLst>
        </pc:cxnChg>
        <pc:cxnChg chg="del mod">
          <ac:chgData name="Piyus Kedia" userId="02ae6dfbcf425881" providerId="LiveId" clId="{5ADBCFD0-BF7E-4665-96B8-4090A528F3AB}" dt="2023-03-02T09:48:16.619" v="2483" actId="478"/>
          <ac:cxnSpMkLst>
            <pc:docMk/>
            <pc:sldMk cId="3807958281" sldId="419"/>
            <ac:cxnSpMk id="21" creationId="{EE4EA452-6D96-A57E-81C3-46E5FCF2B061}"/>
          </ac:cxnSpMkLst>
        </pc:cxnChg>
        <pc:cxnChg chg="del mod">
          <ac:chgData name="Piyus Kedia" userId="02ae6dfbcf425881" providerId="LiveId" clId="{5ADBCFD0-BF7E-4665-96B8-4090A528F3AB}" dt="2023-03-02T09:48:07.427" v="2481" actId="478"/>
          <ac:cxnSpMkLst>
            <pc:docMk/>
            <pc:sldMk cId="3807958281" sldId="419"/>
            <ac:cxnSpMk id="23" creationId="{BA14808F-F0A8-5A0E-DC93-35D365EE8084}"/>
          </ac:cxnSpMkLst>
        </pc:cxnChg>
        <pc:cxnChg chg="del mod">
          <ac:chgData name="Piyus Kedia" userId="02ae6dfbcf425881" providerId="LiveId" clId="{5ADBCFD0-BF7E-4665-96B8-4090A528F3AB}" dt="2023-03-02T09:47:52.907" v="2478" actId="478"/>
          <ac:cxnSpMkLst>
            <pc:docMk/>
            <pc:sldMk cId="3807958281" sldId="419"/>
            <ac:cxnSpMk id="25" creationId="{7DB07699-34BD-20DE-3130-D2DF6C879885}"/>
          </ac:cxnSpMkLst>
        </pc:cxnChg>
        <pc:cxnChg chg="del mod">
          <ac:chgData name="Piyus Kedia" userId="02ae6dfbcf425881" providerId="LiveId" clId="{5ADBCFD0-BF7E-4665-96B8-4090A528F3AB}" dt="2023-03-02T09:47:32.972" v="2472" actId="478"/>
          <ac:cxnSpMkLst>
            <pc:docMk/>
            <pc:sldMk cId="3807958281" sldId="419"/>
            <ac:cxnSpMk id="27" creationId="{8009B233-179E-7930-66BB-FD5BA69D9ED0}"/>
          </ac:cxnSpMkLst>
        </pc:cxnChg>
        <pc:cxnChg chg="del mod">
          <ac:chgData name="Piyus Kedia" userId="02ae6dfbcf425881" providerId="LiveId" clId="{5ADBCFD0-BF7E-4665-96B8-4090A528F3AB}" dt="2023-03-02T09:46:47.369" v="2462" actId="478"/>
          <ac:cxnSpMkLst>
            <pc:docMk/>
            <pc:sldMk cId="3807958281" sldId="419"/>
            <ac:cxnSpMk id="29" creationId="{DFAE9FBC-D593-F08E-761F-AB30D6E109DE}"/>
          </ac:cxnSpMkLst>
        </pc:cxnChg>
        <pc:cxnChg chg="del mod">
          <ac:chgData name="Piyus Kedia" userId="02ae6dfbcf425881" providerId="LiveId" clId="{5ADBCFD0-BF7E-4665-96B8-4090A528F3AB}" dt="2023-03-02T09:46:56.400" v="2464" actId="478"/>
          <ac:cxnSpMkLst>
            <pc:docMk/>
            <pc:sldMk cId="3807958281" sldId="419"/>
            <ac:cxnSpMk id="31" creationId="{C39F38F8-260C-3386-133F-BFED0CDCF444}"/>
          </ac:cxnSpMkLst>
        </pc:cxnChg>
        <pc:cxnChg chg="del">
          <ac:chgData name="Piyus Kedia" userId="02ae6dfbcf425881" providerId="LiveId" clId="{5ADBCFD0-BF7E-4665-96B8-4090A528F3AB}" dt="2023-03-02T09:47:05.703" v="2466" actId="478"/>
          <ac:cxnSpMkLst>
            <pc:docMk/>
            <pc:sldMk cId="3807958281" sldId="419"/>
            <ac:cxnSpMk id="33" creationId="{6B45399D-6041-65B5-9440-C17EBA0404F3}"/>
          </ac:cxnSpMkLst>
        </pc:cxnChg>
        <pc:cxnChg chg="del mod">
          <ac:chgData name="Piyus Kedia" userId="02ae6dfbcf425881" providerId="LiveId" clId="{5ADBCFD0-BF7E-4665-96B8-4090A528F3AB}" dt="2023-03-02T09:47:13.957" v="2468" actId="478"/>
          <ac:cxnSpMkLst>
            <pc:docMk/>
            <pc:sldMk cId="3807958281" sldId="419"/>
            <ac:cxnSpMk id="35" creationId="{F4D619E8-CBA3-9AA5-3F03-249040E8A95E}"/>
          </ac:cxnSpMkLst>
        </pc:cxnChg>
        <pc:cxnChg chg="del mod">
          <ac:chgData name="Piyus Kedia" userId="02ae6dfbcf425881" providerId="LiveId" clId="{5ADBCFD0-BF7E-4665-96B8-4090A528F3AB}" dt="2023-03-02T09:47:22.349" v="2470" actId="478"/>
          <ac:cxnSpMkLst>
            <pc:docMk/>
            <pc:sldMk cId="3807958281" sldId="419"/>
            <ac:cxnSpMk id="37" creationId="{C27B6F6A-9996-187F-108C-AC618BBEEF07}"/>
          </ac:cxnSpMkLst>
        </pc:cxnChg>
        <pc:cxnChg chg="del mod">
          <ac:chgData name="Piyus Kedia" userId="02ae6dfbcf425881" providerId="LiveId" clId="{5ADBCFD0-BF7E-4665-96B8-4090A528F3AB}" dt="2023-03-02T09:46:34.521" v="2458" actId="478"/>
          <ac:cxnSpMkLst>
            <pc:docMk/>
            <pc:sldMk cId="3807958281" sldId="419"/>
            <ac:cxnSpMk id="50" creationId="{44E3F977-FE2D-F599-E6BD-09E3BD0776E2}"/>
          </ac:cxnSpMkLst>
        </pc:cxnChg>
        <pc:cxnChg chg="del">
          <ac:chgData name="Piyus Kedia" userId="02ae6dfbcf425881" providerId="LiveId" clId="{5ADBCFD0-BF7E-4665-96B8-4090A528F3AB}" dt="2023-03-02T09:48:31.360" v="2488" actId="478"/>
          <ac:cxnSpMkLst>
            <pc:docMk/>
            <pc:sldMk cId="3807958281" sldId="419"/>
            <ac:cxnSpMk id="53" creationId="{87E9163B-C0FC-71C6-31B3-86E07B4A2E8A}"/>
          </ac:cxnSpMkLst>
        </pc:cxnChg>
      </pc:sldChg>
      <pc:sldChg chg="delSp add mod">
        <pc:chgData name="Piyus Kedia" userId="02ae6dfbcf425881" providerId="LiveId" clId="{5ADBCFD0-BF7E-4665-96B8-4090A528F3AB}" dt="2023-03-02T13:15:11.357" v="8293" actId="478"/>
        <pc:sldMkLst>
          <pc:docMk/>
          <pc:sldMk cId="3686398909" sldId="420"/>
        </pc:sldMkLst>
        <pc:spChg chg="del">
          <ac:chgData name="Piyus Kedia" userId="02ae6dfbcf425881" providerId="LiveId" clId="{5ADBCFD0-BF7E-4665-96B8-4090A528F3AB}" dt="2023-03-02T13:15:11.357" v="8293" actId="478"/>
          <ac:spMkLst>
            <pc:docMk/>
            <pc:sldMk cId="3686398909" sldId="420"/>
            <ac:spMk id="54" creationId="{4627174B-723F-99EA-710C-5098D40EF2CD}"/>
          </ac:spMkLst>
        </pc:spChg>
        <pc:cxnChg chg="del">
          <ac:chgData name="Piyus Kedia" userId="02ae6dfbcf425881" providerId="LiveId" clId="{5ADBCFD0-BF7E-4665-96B8-4090A528F3AB}" dt="2023-03-02T13:15:11.357" v="8293" actId="478"/>
          <ac:cxnSpMkLst>
            <pc:docMk/>
            <pc:sldMk cId="3686398909" sldId="420"/>
            <ac:cxnSpMk id="53" creationId="{87E9163B-C0FC-71C6-31B3-86E07B4A2E8A}"/>
          </ac:cxnSpMkLst>
        </pc:cxnChg>
      </pc:sldChg>
      <pc:sldChg chg="delSp add mod">
        <pc:chgData name="Piyus Kedia" userId="02ae6dfbcf425881" providerId="LiveId" clId="{5ADBCFD0-BF7E-4665-96B8-4090A528F3AB}" dt="2023-03-02T13:15:05.460" v="8292" actId="478"/>
        <pc:sldMkLst>
          <pc:docMk/>
          <pc:sldMk cId="1170345516" sldId="421"/>
        </pc:sldMkLst>
        <pc:spChg chg="del">
          <ac:chgData name="Piyus Kedia" userId="02ae6dfbcf425881" providerId="LiveId" clId="{5ADBCFD0-BF7E-4665-96B8-4090A528F3AB}" dt="2023-03-02T13:15:05.460" v="8292" actId="478"/>
          <ac:spMkLst>
            <pc:docMk/>
            <pc:sldMk cId="1170345516" sldId="421"/>
            <ac:spMk id="54" creationId="{4627174B-723F-99EA-710C-5098D40EF2CD}"/>
          </ac:spMkLst>
        </pc:spChg>
        <pc:cxnChg chg="del">
          <ac:chgData name="Piyus Kedia" userId="02ae6dfbcf425881" providerId="LiveId" clId="{5ADBCFD0-BF7E-4665-96B8-4090A528F3AB}" dt="2023-03-02T13:15:05.460" v="8292" actId="478"/>
          <ac:cxnSpMkLst>
            <pc:docMk/>
            <pc:sldMk cId="1170345516" sldId="421"/>
            <ac:cxnSpMk id="53" creationId="{87E9163B-C0FC-71C6-31B3-86E07B4A2E8A}"/>
          </ac:cxnSpMkLst>
        </pc:cxnChg>
      </pc:sldChg>
      <pc:sldChg chg="delSp add mod">
        <pc:chgData name="Piyus Kedia" userId="02ae6dfbcf425881" providerId="LiveId" clId="{5ADBCFD0-BF7E-4665-96B8-4090A528F3AB}" dt="2023-03-02T13:15:00.334" v="8291" actId="478"/>
        <pc:sldMkLst>
          <pc:docMk/>
          <pc:sldMk cId="3553628911" sldId="422"/>
        </pc:sldMkLst>
        <pc:spChg chg="del">
          <ac:chgData name="Piyus Kedia" userId="02ae6dfbcf425881" providerId="LiveId" clId="{5ADBCFD0-BF7E-4665-96B8-4090A528F3AB}" dt="2023-03-02T13:15:00.334" v="8291" actId="478"/>
          <ac:spMkLst>
            <pc:docMk/>
            <pc:sldMk cId="3553628911" sldId="422"/>
            <ac:spMk id="54" creationId="{4627174B-723F-99EA-710C-5098D40EF2CD}"/>
          </ac:spMkLst>
        </pc:spChg>
        <pc:cxnChg chg="del">
          <ac:chgData name="Piyus Kedia" userId="02ae6dfbcf425881" providerId="LiveId" clId="{5ADBCFD0-BF7E-4665-96B8-4090A528F3AB}" dt="2023-03-02T13:15:00.334" v="8291" actId="478"/>
          <ac:cxnSpMkLst>
            <pc:docMk/>
            <pc:sldMk cId="3553628911" sldId="422"/>
            <ac:cxnSpMk id="53" creationId="{87E9163B-C0FC-71C6-31B3-86E07B4A2E8A}"/>
          </ac:cxnSpMkLst>
        </pc:cxnChg>
      </pc:sldChg>
      <pc:sldChg chg="delSp add mod">
        <pc:chgData name="Piyus Kedia" userId="02ae6dfbcf425881" providerId="LiveId" clId="{5ADBCFD0-BF7E-4665-96B8-4090A528F3AB}" dt="2023-03-02T13:14:53.761" v="8290" actId="478"/>
        <pc:sldMkLst>
          <pc:docMk/>
          <pc:sldMk cId="3639046048" sldId="423"/>
        </pc:sldMkLst>
        <pc:spChg chg="del">
          <ac:chgData name="Piyus Kedia" userId="02ae6dfbcf425881" providerId="LiveId" clId="{5ADBCFD0-BF7E-4665-96B8-4090A528F3AB}" dt="2023-03-02T13:14:53.761" v="8290" actId="478"/>
          <ac:spMkLst>
            <pc:docMk/>
            <pc:sldMk cId="3639046048" sldId="423"/>
            <ac:spMk id="54" creationId="{4627174B-723F-99EA-710C-5098D40EF2CD}"/>
          </ac:spMkLst>
        </pc:spChg>
        <pc:cxnChg chg="del">
          <ac:chgData name="Piyus Kedia" userId="02ae6dfbcf425881" providerId="LiveId" clId="{5ADBCFD0-BF7E-4665-96B8-4090A528F3AB}" dt="2023-03-02T13:14:53.761" v="8290" actId="478"/>
          <ac:cxnSpMkLst>
            <pc:docMk/>
            <pc:sldMk cId="3639046048" sldId="423"/>
            <ac:cxnSpMk id="53" creationId="{87E9163B-C0FC-71C6-31B3-86E07B4A2E8A}"/>
          </ac:cxnSpMkLst>
        </pc:cxnChg>
      </pc:sldChg>
      <pc:sldChg chg="delSp add mod">
        <pc:chgData name="Piyus Kedia" userId="02ae6dfbcf425881" providerId="LiveId" clId="{5ADBCFD0-BF7E-4665-96B8-4090A528F3AB}" dt="2023-03-02T13:14:49.151" v="8289" actId="478"/>
        <pc:sldMkLst>
          <pc:docMk/>
          <pc:sldMk cId="2903861132" sldId="424"/>
        </pc:sldMkLst>
        <pc:spChg chg="del">
          <ac:chgData name="Piyus Kedia" userId="02ae6dfbcf425881" providerId="LiveId" clId="{5ADBCFD0-BF7E-4665-96B8-4090A528F3AB}" dt="2023-03-02T13:14:49.151" v="8289" actId="478"/>
          <ac:spMkLst>
            <pc:docMk/>
            <pc:sldMk cId="2903861132" sldId="424"/>
            <ac:spMk id="54" creationId="{4627174B-723F-99EA-710C-5098D40EF2CD}"/>
          </ac:spMkLst>
        </pc:spChg>
        <pc:cxnChg chg="del">
          <ac:chgData name="Piyus Kedia" userId="02ae6dfbcf425881" providerId="LiveId" clId="{5ADBCFD0-BF7E-4665-96B8-4090A528F3AB}" dt="2023-03-02T13:14:49.151" v="8289" actId="478"/>
          <ac:cxnSpMkLst>
            <pc:docMk/>
            <pc:sldMk cId="2903861132" sldId="424"/>
            <ac:cxnSpMk id="53" creationId="{87E9163B-C0FC-71C6-31B3-86E07B4A2E8A}"/>
          </ac:cxnSpMkLst>
        </pc:cxnChg>
      </pc:sldChg>
      <pc:sldChg chg="delSp add mod">
        <pc:chgData name="Piyus Kedia" userId="02ae6dfbcf425881" providerId="LiveId" clId="{5ADBCFD0-BF7E-4665-96B8-4090A528F3AB}" dt="2023-03-02T13:14:42.028" v="8288" actId="478"/>
        <pc:sldMkLst>
          <pc:docMk/>
          <pc:sldMk cId="2738212815" sldId="425"/>
        </pc:sldMkLst>
        <pc:spChg chg="del">
          <ac:chgData name="Piyus Kedia" userId="02ae6dfbcf425881" providerId="LiveId" clId="{5ADBCFD0-BF7E-4665-96B8-4090A528F3AB}" dt="2023-03-02T13:14:42.028" v="8288" actId="478"/>
          <ac:spMkLst>
            <pc:docMk/>
            <pc:sldMk cId="2738212815" sldId="425"/>
            <ac:spMk id="54" creationId="{4627174B-723F-99EA-710C-5098D40EF2CD}"/>
          </ac:spMkLst>
        </pc:spChg>
        <pc:cxnChg chg="del">
          <ac:chgData name="Piyus Kedia" userId="02ae6dfbcf425881" providerId="LiveId" clId="{5ADBCFD0-BF7E-4665-96B8-4090A528F3AB}" dt="2023-03-02T13:14:42.028" v="8288" actId="478"/>
          <ac:cxnSpMkLst>
            <pc:docMk/>
            <pc:sldMk cId="2738212815" sldId="425"/>
            <ac:cxnSpMk id="53" creationId="{87E9163B-C0FC-71C6-31B3-86E07B4A2E8A}"/>
          </ac:cxnSpMkLst>
        </pc:cxnChg>
      </pc:sldChg>
      <pc:sldChg chg="delSp add mod">
        <pc:chgData name="Piyus Kedia" userId="02ae6dfbcf425881" providerId="LiveId" clId="{5ADBCFD0-BF7E-4665-96B8-4090A528F3AB}" dt="2023-03-02T13:14:36.444" v="8287" actId="478"/>
        <pc:sldMkLst>
          <pc:docMk/>
          <pc:sldMk cId="407936769" sldId="426"/>
        </pc:sldMkLst>
        <pc:spChg chg="del">
          <ac:chgData name="Piyus Kedia" userId="02ae6dfbcf425881" providerId="LiveId" clId="{5ADBCFD0-BF7E-4665-96B8-4090A528F3AB}" dt="2023-03-02T13:14:36.444" v="8287" actId="478"/>
          <ac:spMkLst>
            <pc:docMk/>
            <pc:sldMk cId="407936769" sldId="426"/>
            <ac:spMk id="54" creationId="{4627174B-723F-99EA-710C-5098D40EF2CD}"/>
          </ac:spMkLst>
        </pc:spChg>
        <pc:cxnChg chg="del">
          <ac:chgData name="Piyus Kedia" userId="02ae6dfbcf425881" providerId="LiveId" clId="{5ADBCFD0-BF7E-4665-96B8-4090A528F3AB}" dt="2023-03-02T13:14:36.444" v="8287" actId="478"/>
          <ac:cxnSpMkLst>
            <pc:docMk/>
            <pc:sldMk cId="407936769" sldId="426"/>
            <ac:cxnSpMk id="53" creationId="{87E9163B-C0FC-71C6-31B3-86E07B4A2E8A}"/>
          </ac:cxnSpMkLst>
        </pc:cxnChg>
      </pc:sldChg>
      <pc:sldChg chg="delSp add mod">
        <pc:chgData name="Piyus Kedia" userId="02ae6dfbcf425881" providerId="LiveId" clId="{5ADBCFD0-BF7E-4665-96B8-4090A528F3AB}" dt="2023-03-02T13:14:31.261" v="8286" actId="478"/>
        <pc:sldMkLst>
          <pc:docMk/>
          <pc:sldMk cId="3570297097" sldId="427"/>
        </pc:sldMkLst>
        <pc:spChg chg="del">
          <ac:chgData name="Piyus Kedia" userId="02ae6dfbcf425881" providerId="LiveId" clId="{5ADBCFD0-BF7E-4665-96B8-4090A528F3AB}" dt="2023-03-02T13:14:31.261" v="8286" actId="478"/>
          <ac:spMkLst>
            <pc:docMk/>
            <pc:sldMk cId="3570297097" sldId="427"/>
            <ac:spMk id="54" creationId="{4627174B-723F-99EA-710C-5098D40EF2CD}"/>
          </ac:spMkLst>
        </pc:spChg>
        <pc:cxnChg chg="del">
          <ac:chgData name="Piyus Kedia" userId="02ae6dfbcf425881" providerId="LiveId" clId="{5ADBCFD0-BF7E-4665-96B8-4090A528F3AB}" dt="2023-03-02T13:14:31.261" v="8286" actId="478"/>
          <ac:cxnSpMkLst>
            <pc:docMk/>
            <pc:sldMk cId="3570297097" sldId="427"/>
            <ac:cxnSpMk id="53" creationId="{87E9163B-C0FC-71C6-31B3-86E07B4A2E8A}"/>
          </ac:cxnSpMkLst>
        </pc:cxnChg>
      </pc:sldChg>
      <pc:sldChg chg="delSp add mod">
        <pc:chgData name="Piyus Kedia" userId="02ae6dfbcf425881" providerId="LiveId" clId="{5ADBCFD0-BF7E-4665-96B8-4090A528F3AB}" dt="2023-03-02T13:14:26.164" v="8285" actId="478"/>
        <pc:sldMkLst>
          <pc:docMk/>
          <pc:sldMk cId="2388066627" sldId="428"/>
        </pc:sldMkLst>
        <pc:spChg chg="del">
          <ac:chgData name="Piyus Kedia" userId="02ae6dfbcf425881" providerId="LiveId" clId="{5ADBCFD0-BF7E-4665-96B8-4090A528F3AB}" dt="2023-03-02T13:14:26.164" v="8285" actId="478"/>
          <ac:spMkLst>
            <pc:docMk/>
            <pc:sldMk cId="2388066627" sldId="428"/>
            <ac:spMk id="54" creationId="{4627174B-723F-99EA-710C-5098D40EF2CD}"/>
          </ac:spMkLst>
        </pc:spChg>
        <pc:cxnChg chg="del">
          <ac:chgData name="Piyus Kedia" userId="02ae6dfbcf425881" providerId="LiveId" clId="{5ADBCFD0-BF7E-4665-96B8-4090A528F3AB}" dt="2023-03-02T13:14:26.164" v="8285" actId="478"/>
          <ac:cxnSpMkLst>
            <pc:docMk/>
            <pc:sldMk cId="2388066627" sldId="428"/>
            <ac:cxnSpMk id="53" creationId="{87E9163B-C0FC-71C6-31B3-86E07B4A2E8A}"/>
          </ac:cxnSpMkLst>
        </pc:cxnChg>
      </pc:sldChg>
      <pc:sldChg chg="delSp add mod">
        <pc:chgData name="Piyus Kedia" userId="02ae6dfbcf425881" providerId="LiveId" clId="{5ADBCFD0-BF7E-4665-96B8-4090A528F3AB}" dt="2023-03-02T13:14:20.414" v="8284" actId="478"/>
        <pc:sldMkLst>
          <pc:docMk/>
          <pc:sldMk cId="2884042168" sldId="429"/>
        </pc:sldMkLst>
        <pc:spChg chg="del">
          <ac:chgData name="Piyus Kedia" userId="02ae6dfbcf425881" providerId="LiveId" clId="{5ADBCFD0-BF7E-4665-96B8-4090A528F3AB}" dt="2023-03-02T13:14:20.414" v="8284" actId="478"/>
          <ac:spMkLst>
            <pc:docMk/>
            <pc:sldMk cId="2884042168" sldId="429"/>
            <ac:spMk id="54" creationId="{4627174B-723F-99EA-710C-5098D40EF2CD}"/>
          </ac:spMkLst>
        </pc:spChg>
        <pc:cxnChg chg="del">
          <ac:chgData name="Piyus Kedia" userId="02ae6dfbcf425881" providerId="LiveId" clId="{5ADBCFD0-BF7E-4665-96B8-4090A528F3AB}" dt="2023-03-02T13:14:20.414" v="8284" actId="478"/>
          <ac:cxnSpMkLst>
            <pc:docMk/>
            <pc:sldMk cId="2884042168" sldId="429"/>
            <ac:cxnSpMk id="53" creationId="{87E9163B-C0FC-71C6-31B3-86E07B4A2E8A}"/>
          </ac:cxnSpMkLst>
        </pc:cxnChg>
      </pc:sldChg>
      <pc:sldChg chg="delSp add mod">
        <pc:chgData name="Piyus Kedia" userId="02ae6dfbcf425881" providerId="LiveId" clId="{5ADBCFD0-BF7E-4665-96B8-4090A528F3AB}" dt="2023-03-02T13:14:15.345" v="8283" actId="478"/>
        <pc:sldMkLst>
          <pc:docMk/>
          <pc:sldMk cId="3588628270" sldId="430"/>
        </pc:sldMkLst>
        <pc:spChg chg="del">
          <ac:chgData name="Piyus Kedia" userId="02ae6dfbcf425881" providerId="LiveId" clId="{5ADBCFD0-BF7E-4665-96B8-4090A528F3AB}" dt="2023-03-02T13:14:12.714" v="8282" actId="478"/>
          <ac:spMkLst>
            <pc:docMk/>
            <pc:sldMk cId="3588628270" sldId="430"/>
            <ac:spMk id="54" creationId="{4627174B-723F-99EA-710C-5098D40EF2CD}"/>
          </ac:spMkLst>
        </pc:spChg>
        <pc:cxnChg chg="del">
          <ac:chgData name="Piyus Kedia" userId="02ae6dfbcf425881" providerId="LiveId" clId="{5ADBCFD0-BF7E-4665-96B8-4090A528F3AB}" dt="2023-03-02T13:14:15.345" v="8283" actId="478"/>
          <ac:cxnSpMkLst>
            <pc:docMk/>
            <pc:sldMk cId="3588628270" sldId="430"/>
            <ac:cxnSpMk id="53" creationId="{87E9163B-C0FC-71C6-31B3-86E07B4A2E8A}"/>
          </ac:cxnSpMkLst>
        </pc:cxnChg>
      </pc:sldChg>
      <pc:sldChg chg="addSp delSp modSp add mod">
        <pc:chgData name="Piyus Kedia" userId="02ae6dfbcf425881" providerId="LiveId" clId="{5ADBCFD0-BF7E-4665-96B8-4090A528F3AB}" dt="2023-03-03T05:22:43.013" v="8589"/>
        <pc:sldMkLst>
          <pc:docMk/>
          <pc:sldMk cId="409563893" sldId="431"/>
        </pc:sldMkLst>
        <pc:spChg chg="mod">
          <ac:chgData name="Piyus Kedia" userId="02ae6dfbcf425881" providerId="LiveId" clId="{5ADBCFD0-BF7E-4665-96B8-4090A528F3AB}" dt="2023-03-02T09:54:12.508" v="2704" actId="20577"/>
          <ac:spMkLst>
            <pc:docMk/>
            <pc:sldMk cId="409563893" sldId="431"/>
            <ac:spMk id="2" creationId="{AF356069-88DF-4660-8AB4-F1957463DF3B}"/>
          </ac:spMkLst>
        </pc:spChg>
        <pc:spChg chg="del">
          <ac:chgData name="Piyus Kedia" userId="02ae6dfbcf425881" providerId="LiveId" clId="{5ADBCFD0-BF7E-4665-96B8-4090A528F3AB}" dt="2023-03-02T09:50:07.022" v="2513" actId="478"/>
          <ac:spMkLst>
            <pc:docMk/>
            <pc:sldMk cId="409563893" sldId="431"/>
            <ac:spMk id="4" creationId="{A6FC9D81-718A-4A18-B5A3-80C69491FFAF}"/>
          </ac:spMkLst>
        </pc:spChg>
        <pc:spChg chg="add mod">
          <ac:chgData name="Piyus Kedia" userId="02ae6dfbcf425881" providerId="LiveId" clId="{5ADBCFD0-BF7E-4665-96B8-4090A528F3AB}" dt="2023-03-02T09:54:04.255" v="2702" actId="1035"/>
          <ac:spMkLst>
            <pc:docMk/>
            <pc:sldMk cId="409563893" sldId="431"/>
            <ac:spMk id="5" creationId="{8A792645-5A32-1E94-E199-C03F50D5C4F8}"/>
          </ac:spMkLst>
        </pc:spChg>
        <pc:spChg chg="mod">
          <ac:chgData name="Piyus Kedia" userId="02ae6dfbcf425881" providerId="LiveId" clId="{5ADBCFD0-BF7E-4665-96B8-4090A528F3AB}" dt="2023-03-02T09:49:53.699" v="2512" actId="20577"/>
          <ac:spMkLst>
            <pc:docMk/>
            <pc:sldMk cId="409563893" sldId="431"/>
            <ac:spMk id="10" creationId="{4A712C02-1287-DCDF-A3BD-C4BAFFC55F81}"/>
          </ac:spMkLst>
        </pc:spChg>
        <pc:spChg chg="del mod">
          <ac:chgData name="Piyus Kedia" userId="02ae6dfbcf425881" providerId="LiveId" clId="{5ADBCFD0-BF7E-4665-96B8-4090A528F3AB}" dt="2023-03-02T10:04:50.014" v="2740" actId="478"/>
          <ac:spMkLst>
            <pc:docMk/>
            <pc:sldMk cId="409563893" sldId="431"/>
            <ac:spMk id="11" creationId="{BB3A89AD-7C56-1F04-C882-2850ED3CE077}"/>
          </ac:spMkLst>
        </pc:spChg>
        <pc:spChg chg="del mod">
          <ac:chgData name="Piyus Kedia" userId="02ae6dfbcf425881" providerId="LiveId" clId="{5ADBCFD0-BF7E-4665-96B8-4090A528F3AB}" dt="2023-03-02T10:04:41.122" v="2738" actId="478"/>
          <ac:spMkLst>
            <pc:docMk/>
            <pc:sldMk cId="409563893" sldId="431"/>
            <ac:spMk id="12" creationId="{3F11EBDF-E827-EE33-53EC-867BDD8E72B9}"/>
          </ac:spMkLst>
        </pc:spChg>
        <pc:spChg chg="del mod">
          <ac:chgData name="Piyus Kedia" userId="02ae6dfbcf425881" providerId="LiveId" clId="{5ADBCFD0-BF7E-4665-96B8-4090A528F3AB}" dt="2023-03-02T10:04:33.069" v="2736" actId="478"/>
          <ac:spMkLst>
            <pc:docMk/>
            <pc:sldMk cId="409563893" sldId="431"/>
            <ac:spMk id="13" creationId="{5099C7B4-95DA-95B0-D094-9A393C641064}"/>
          </ac:spMkLst>
        </pc:spChg>
        <pc:spChg chg="del mod">
          <ac:chgData name="Piyus Kedia" userId="02ae6dfbcf425881" providerId="LiveId" clId="{5ADBCFD0-BF7E-4665-96B8-4090A528F3AB}" dt="2023-03-02T10:04:25.643" v="2734" actId="478"/>
          <ac:spMkLst>
            <pc:docMk/>
            <pc:sldMk cId="409563893" sldId="431"/>
            <ac:spMk id="14" creationId="{458658B3-7146-A3A2-2578-B37FD8799D54}"/>
          </ac:spMkLst>
        </pc:spChg>
        <pc:spChg chg="del mod">
          <ac:chgData name="Piyus Kedia" userId="02ae6dfbcf425881" providerId="LiveId" clId="{5ADBCFD0-BF7E-4665-96B8-4090A528F3AB}" dt="2023-03-02T10:04:17.660" v="2732" actId="478"/>
          <ac:spMkLst>
            <pc:docMk/>
            <pc:sldMk cId="409563893" sldId="431"/>
            <ac:spMk id="15" creationId="{F3736BFA-1F63-C27D-E7D4-9E212F091BD1}"/>
          </ac:spMkLst>
        </pc:spChg>
        <pc:spChg chg="del">
          <ac:chgData name="Piyus Kedia" userId="02ae6dfbcf425881" providerId="LiveId" clId="{5ADBCFD0-BF7E-4665-96B8-4090A528F3AB}" dt="2023-03-02T10:04:50.014" v="2740" actId="478"/>
          <ac:spMkLst>
            <pc:docMk/>
            <pc:sldMk cId="409563893" sldId="431"/>
            <ac:spMk id="38" creationId="{681D76F6-88FE-22AA-ECBF-5EC8D1C6DBE8}"/>
          </ac:spMkLst>
        </pc:spChg>
        <pc:spChg chg="del">
          <ac:chgData name="Piyus Kedia" userId="02ae6dfbcf425881" providerId="LiveId" clId="{5ADBCFD0-BF7E-4665-96B8-4090A528F3AB}" dt="2023-03-02T10:04:41.122" v="2738" actId="478"/>
          <ac:spMkLst>
            <pc:docMk/>
            <pc:sldMk cId="409563893" sldId="431"/>
            <ac:spMk id="39" creationId="{B9FBD465-A46B-1885-379F-95468141B921}"/>
          </ac:spMkLst>
        </pc:spChg>
        <pc:spChg chg="del">
          <ac:chgData name="Piyus Kedia" userId="02ae6dfbcf425881" providerId="LiveId" clId="{5ADBCFD0-BF7E-4665-96B8-4090A528F3AB}" dt="2023-03-02T10:04:33.069" v="2736" actId="478"/>
          <ac:spMkLst>
            <pc:docMk/>
            <pc:sldMk cId="409563893" sldId="431"/>
            <ac:spMk id="40" creationId="{D3AE8FEB-2A45-3D4E-5C17-08EC24947673}"/>
          </ac:spMkLst>
        </pc:spChg>
        <pc:spChg chg="del">
          <ac:chgData name="Piyus Kedia" userId="02ae6dfbcf425881" providerId="LiveId" clId="{5ADBCFD0-BF7E-4665-96B8-4090A528F3AB}" dt="2023-03-02T10:04:25.643" v="2734" actId="478"/>
          <ac:spMkLst>
            <pc:docMk/>
            <pc:sldMk cId="409563893" sldId="431"/>
            <ac:spMk id="41" creationId="{2C71F52E-67BE-8565-4014-D40BA8D24DA4}"/>
          </ac:spMkLst>
        </pc:spChg>
        <pc:spChg chg="del">
          <ac:chgData name="Piyus Kedia" userId="02ae6dfbcf425881" providerId="LiveId" clId="{5ADBCFD0-BF7E-4665-96B8-4090A528F3AB}" dt="2023-03-02T10:04:17.660" v="2732" actId="478"/>
          <ac:spMkLst>
            <pc:docMk/>
            <pc:sldMk cId="409563893" sldId="431"/>
            <ac:spMk id="42" creationId="{EDBD956F-CEAA-A332-C509-407357EA7576}"/>
          </ac:spMkLst>
        </pc:spChg>
        <pc:spChg chg="del">
          <ac:chgData name="Piyus Kedia" userId="02ae6dfbcf425881" providerId="LiveId" clId="{5ADBCFD0-BF7E-4665-96B8-4090A528F3AB}" dt="2023-03-02T10:04:07.332" v="2730" actId="478"/>
          <ac:spMkLst>
            <pc:docMk/>
            <pc:sldMk cId="409563893" sldId="431"/>
            <ac:spMk id="43" creationId="{6ECA4BF5-BC68-2AA8-CAE2-9A33023F0FB1}"/>
          </ac:spMkLst>
        </pc:spChg>
        <pc:spChg chg="del mod">
          <ac:chgData name="Piyus Kedia" userId="02ae6dfbcf425881" providerId="LiveId" clId="{5ADBCFD0-BF7E-4665-96B8-4090A528F3AB}" dt="2023-03-02T10:03:56.299" v="2726" actId="478"/>
          <ac:spMkLst>
            <pc:docMk/>
            <pc:sldMk cId="409563893" sldId="431"/>
            <ac:spMk id="44" creationId="{7A68F2D6-E5A4-B1A4-BDFA-6D9FEADC1CB7}"/>
          </ac:spMkLst>
        </pc:spChg>
        <pc:spChg chg="del mod">
          <ac:chgData name="Piyus Kedia" userId="02ae6dfbcf425881" providerId="LiveId" clId="{5ADBCFD0-BF7E-4665-96B8-4090A528F3AB}" dt="2023-03-02T10:03:47.133" v="2724" actId="478"/>
          <ac:spMkLst>
            <pc:docMk/>
            <pc:sldMk cId="409563893" sldId="431"/>
            <ac:spMk id="45" creationId="{78D1162C-76E8-3CAD-D521-5AAC1D5309BB}"/>
          </ac:spMkLst>
        </pc:spChg>
        <pc:spChg chg="del mod">
          <ac:chgData name="Piyus Kedia" userId="02ae6dfbcf425881" providerId="LiveId" clId="{5ADBCFD0-BF7E-4665-96B8-4090A528F3AB}" dt="2023-03-02T10:03:38.218" v="2722" actId="478"/>
          <ac:spMkLst>
            <pc:docMk/>
            <pc:sldMk cId="409563893" sldId="431"/>
            <ac:spMk id="46" creationId="{8336E7C5-A3AC-7A33-F57C-90EF8DCBB529}"/>
          </ac:spMkLst>
        </pc:spChg>
        <pc:spChg chg="del mod">
          <ac:chgData name="Piyus Kedia" userId="02ae6dfbcf425881" providerId="LiveId" clId="{5ADBCFD0-BF7E-4665-96B8-4090A528F3AB}" dt="2023-03-02T09:55:31.966" v="2714" actId="478"/>
          <ac:spMkLst>
            <pc:docMk/>
            <pc:sldMk cId="409563893" sldId="431"/>
            <ac:spMk id="47" creationId="{E1E75C3F-13B8-38D4-9739-EE3683786264}"/>
          </ac:spMkLst>
        </pc:spChg>
        <pc:spChg chg="del mod">
          <ac:chgData name="Piyus Kedia" userId="02ae6dfbcf425881" providerId="LiveId" clId="{5ADBCFD0-BF7E-4665-96B8-4090A528F3AB}" dt="2023-03-02T09:55:23.463" v="2712" actId="478"/>
          <ac:spMkLst>
            <pc:docMk/>
            <pc:sldMk cId="409563893" sldId="431"/>
            <ac:spMk id="48" creationId="{25D7FA7A-B57E-1486-6DAA-1BE93C0F4CAD}"/>
          </ac:spMkLst>
        </pc:spChg>
        <pc:spChg chg="del">
          <ac:chgData name="Piyus Kedia" userId="02ae6dfbcf425881" providerId="LiveId" clId="{5ADBCFD0-BF7E-4665-96B8-4090A528F3AB}" dt="2023-03-02T09:50:11.898" v="2515" actId="478"/>
          <ac:spMkLst>
            <pc:docMk/>
            <pc:sldMk cId="409563893" sldId="431"/>
            <ac:spMk id="54" creationId="{4627174B-723F-99EA-710C-5098D40EF2CD}"/>
          </ac:spMkLst>
        </pc:spChg>
        <pc:inkChg chg="add">
          <ac:chgData name="Piyus Kedia" userId="02ae6dfbcf425881" providerId="LiveId" clId="{5ADBCFD0-BF7E-4665-96B8-4090A528F3AB}" dt="2023-03-03T05:22:43.013" v="8589"/>
          <ac:inkMkLst>
            <pc:docMk/>
            <pc:sldMk cId="409563893" sldId="431"/>
            <ac:inkMk id="4" creationId="{6137CC20-CE5B-0F6C-F660-4E4EB07C43D3}"/>
          </ac:inkMkLst>
        </pc:inkChg>
        <pc:cxnChg chg="del mod">
          <ac:chgData name="Piyus Kedia" userId="02ae6dfbcf425881" providerId="LiveId" clId="{5ADBCFD0-BF7E-4665-96B8-4090A528F3AB}" dt="2023-03-02T10:04:50.014" v="2740" actId="478"/>
          <ac:cxnSpMkLst>
            <pc:docMk/>
            <pc:sldMk cId="409563893" sldId="431"/>
            <ac:cxnSpMk id="17" creationId="{EF676904-D022-6657-7FB7-D9F063EE63E1}"/>
          </ac:cxnSpMkLst>
        </pc:cxnChg>
        <pc:cxnChg chg="del mod">
          <ac:chgData name="Piyus Kedia" userId="02ae6dfbcf425881" providerId="LiveId" clId="{5ADBCFD0-BF7E-4665-96B8-4090A528F3AB}" dt="2023-03-02T10:04:41.122" v="2738" actId="478"/>
          <ac:cxnSpMkLst>
            <pc:docMk/>
            <pc:sldMk cId="409563893" sldId="431"/>
            <ac:cxnSpMk id="21" creationId="{EE4EA452-6D96-A57E-81C3-46E5FCF2B061}"/>
          </ac:cxnSpMkLst>
        </pc:cxnChg>
        <pc:cxnChg chg="del mod">
          <ac:chgData name="Piyus Kedia" userId="02ae6dfbcf425881" providerId="LiveId" clId="{5ADBCFD0-BF7E-4665-96B8-4090A528F3AB}" dt="2023-03-02T10:04:33.069" v="2736" actId="478"/>
          <ac:cxnSpMkLst>
            <pc:docMk/>
            <pc:sldMk cId="409563893" sldId="431"/>
            <ac:cxnSpMk id="23" creationId="{BA14808F-F0A8-5A0E-DC93-35D365EE8084}"/>
          </ac:cxnSpMkLst>
        </pc:cxnChg>
        <pc:cxnChg chg="del mod">
          <ac:chgData name="Piyus Kedia" userId="02ae6dfbcf425881" providerId="LiveId" clId="{5ADBCFD0-BF7E-4665-96B8-4090A528F3AB}" dt="2023-03-02T10:04:25.643" v="2734" actId="478"/>
          <ac:cxnSpMkLst>
            <pc:docMk/>
            <pc:sldMk cId="409563893" sldId="431"/>
            <ac:cxnSpMk id="25" creationId="{7DB07699-34BD-20DE-3130-D2DF6C879885}"/>
          </ac:cxnSpMkLst>
        </pc:cxnChg>
        <pc:cxnChg chg="del mod">
          <ac:chgData name="Piyus Kedia" userId="02ae6dfbcf425881" providerId="LiveId" clId="{5ADBCFD0-BF7E-4665-96B8-4090A528F3AB}" dt="2023-03-02T10:04:17.660" v="2732" actId="478"/>
          <ac:cxnSpMkLst>
            <pc:docMk/>
            <pc:sldMk cId="409563893" sldId="431"/>
            <ac:cxnSpMk id="27" creationId="{8009B233-179E-7930-66BB-FD5BA69D9ED0}"/>
          </ac:cxnSpMkLst>
        </pc:cxnChg>
        <pc:cxnChg chg="del mod">
          <ac:chgData name="Piyus Kedia" userId="02ae6dfbcf425881" providerId="LiveId" clId="{5ADBCFD0-BF7E-4665-96B8-4090A528F3AB}" dt="2023-03-02T09:55:31.966" v="2714" actId="478"/>
          <ac:cxnSpMkLst>
            <pc:docMk/>
            <pc:sldMk cId="409563893" sldId="431"/>
            <ac:cxnSpMk id="29" creationId="{DFAE9FBC-D593-F08E-761F-AB30D6E109DE}"/>
          </ac:cxnSpMkLst>
        </pc:cxnChg>
        <pc:cxnChg chg="del mod">
          <ac:chgData name="Piyus Kedia" userId="02ae6dfbcf425881" providerId="LiveId" clId="{5ADBCFD0-BF7E-4665-96B8-4090A528F3AB}" dt="2023-03-02T10:03:38.218" v="2722" actId="478"/>
          <ac:cxnSpMkLst>
            <pc:docMk/>
            <pc:sldMk cId="409563893" sldId="431"/>
            <ac:cxnSpMk id="31" creationId="{C39F38F8-260C-3386-133F-BFED0CDCF444}"/>
          </ac:cxnSpMkLst>
        </pc:cxnChg>
        <pc:cxnChg chg="del">
          <ac:chgData name="Piyus Kedia" userId="02ae6dfbcf425881" providerId="LiveId" clId="{5ADBCFD0-BF7E-4665-96B8-4090A528F3AB}" dt="2023-03-02T10:03:47.133" v="2724" actId="478"/>
          <ac:cxnSpMkLst>
            <pc:docMk/>
            <pc:sldMk cId="409563893" sldId="431"/>
            <ac:cxnSpMk id="33" creationId="{6B45399D-6041-65B5-9440-C17EBA0404F3}"/>
          </ac:cxnSpMkLst>
        </pc:cxnChg>
        <pc:cxnChg chg="del mod">
          <ac:chgData name="Piyus Kedia" userId="02ae6dfbcf425881" providerId="LiveId" clId="{5ADBCFD0-BF7E-4665-96B8-4090A528F3AB}" dt="2023-03-02T10:03:56.299" v="2726" actId="478"/>
          <ac:cxnSpMkLst>
            <pc:docMk/>
            <pc:sldMk cId="409563893" sldId="431"/>
            <ac:cxnSpMk id="35" creationId="{F4D619E8-CBA3-9AA5-3F03-249040E8A95E}"/>
          </ac:cxnSpMkLst>
        </pc:cxnChg>
        <pc:cxnChg chg="del mod">
          <ac:chgData name="Piyus Kedia" userId="02ae6dfbcf425881" providerId="LiveId" clId="{5ADBCFD0-BF7E-4665-96B8-4090A528F3AB}" dt="2023-03-02T10:04:07.332" v="2730" actId="478"/>
          <ac:cxnSpMkLst>
            <pc:docMk/>
            <pc:sldMk cId="409563893" sldId="431"/>
            <ac:cxnSpMk id="37" creationId="{C27B6F6A-9996-187F-108C-AC618BBEEF07}"/>
          </ac:cxnSpMkLst>
        </pc:cxnChg>
        <pc:cxnChg chg="del mod">
          <ac:chgData name="Piyus Kedia" userId="02ae6dfbcf425881" providerId="LiveId" clId="{5ADBCFD0-BF7E-4665-96B8-4090A528F3AB}" dt="2023-03-02T09:55:20.402" v="2711" actId="478"/>
          <ac:cxnSpMkLst>
            <pc:docMk/>
            <pc:sldMk cId="409563893" sldId="431"/>
            <ac:cxnSpMk id="50" creationId="{44E3F977-FE2D-F599-E6BD-09E3BD0776E2}"/>
          </ac:cxnSpMkLst>
        </pc:cxnChg>
        <pc:cxnChg chg="del">
          <ac:chgData name="Piyus Kedia" userId="02ae6dfbcf425881" providerId="LiveId" clId="{5ADBCFD0-BF7E-4665-96B8-4090A528F3AB}" dt="2023-03-02T09:50:14.575" v="2516" actId="478"/>
          <ac:cxnSpMkLst>
            <pc:docMk/>
            <pc:sldMk cId="409563893" sldId="431"/>
            <ac:cxnSpMk id="53" creationId="{87E9163B-C0FC-71C6-31B3-86E07B4A2E8A}"/>
          </ac:cxnSpMkLst>
        </pc:cxnChg>
      </pc:sldChg>
      <pc:sldChg chg="delSp modSp add del mod">
        <pc:chgData name="Piyus Kedia" userId="02ae6dfbcf425881" providerId="LiveId" clId="{5ADBCFD0-BF7E-4665-96B8-4090A528F3AB}" dt="2023-03-02T13:35:53.180" v="8393" actId="47"/>
        <pc:sldMkLst>
          <pc:docMk/>
          <pc:sldMk cId="3512472124" sldId="432"/>
        </pc:sldMkLst>
        <pc:spChg chg="del">
          <ac:chgData name="Piyus Kedia" userId="02ae6dfbcf425881" providerId="LiveId" clId="{5ADBCFD0-BF7E-4665-96B8-4090A528F3AB}" dt="2023-03-02T09:54:39.653" v="2708" actId="478"/>
          <ac:spMkLst>
            <pc:docMk/>
            <pc:sldMk cId="3512472124" sldId="432"/>
            <ac:spMk id="10" creationId="{4A712C02-1287-DCDF-A3BD-C4BAFFC55F81}"/>
          </ac:spMkLst>
        </pc:spChg>
        <pc:spChg chg="del">
          <ac:chgData name="Piyus Kedia" userId="02ae6dfbcf425881" providerId="LiveId" clId="{5ADBCFD0-BF7E-4665-96B8-4090A528F3AB}" dt="2023-03-02T09:54:39.653" v="2708" actId="478"/>
          <ac:spMkLst>
            <pc:docMk/>
            <pc:sldMk cId="3512472124" sldId="432"/>
            <ac:spMk id="11" creationId="{BB3A89AD-7C56-1F04-C882-2850ED3CE077}"/>
          </ac:spMkLst>
        </pc:spChg>
        <pc:spChg chg="del">
          <ac:chgData name="Piyus Kedia" userId="02ae6dfbcf425881" providerId="LiveId" clId="{5ADBCFD0-BF7E-4665-96B8-4090A528F3AB}" dt="2023-03-02T09:54:39.653" v="2708" actId="478"/>
          <ac:spMkLst>
            <pc:docMk/>
            <pc:sldMk cId="3512472124" sldId="432"/>
            <ac:spMk id="12" creationId="{3F11EBDF-E827-EE33-53EC-867BDD8E72B9}"/>
          </ac:spMkLst>
        </pc:spChg>
        <pc:spChg chg="del">
          <ac:chgData name="Piyus Kedia" userId="02ae6dfbcf425881" providerId="LiveId" clId="{5ADBCFD0-BF7E-4665-96B8-4090A528F3AB}" dt="2023-03-02T09:54:39.653" v="2708" actId="478"/>
          <ac:spMkLst>
            <pc:docMk/>
            <pc:sldMk cId="3512472124" sldId="432"/>
            <ac:spMk id="13" creationId="{5099C7B4-95DA-95B0-D094-9A393C641064}"/>
          </ac:spMkLst>
        </pc:spChg>
        <pc:spChg chg="del">
          <ac:chgData name="Piyus Kedia" userId="02ae6dfbcf425881" providerId="LiveId" clId="{5ADBCFD0-BF7E-4665-96B8-4090A528F3AB}" dt="2023-03-02T09:54:39.653" v="2708" actId="478"/>
          <ac:spMkLst>
            <pc:docMk/>
            <pc:sldMk cId="3512472124" sldId="432"/>
            <ac:spMk id="14" creationId="{458658B3-7146-A3A2-2578-B37FD8799D54}"/>
          </ac:spMkLst>
        </pc:spChg>
        <pc:spChg chg="del">
          <ac:chgData name="Piyus Kedia" userId="02ae6dfbcf425881" providerId="LiveId" clId="{5ADBCFD0-BF7E-4665-96B8-4090A528F3AB}" dt="2023-03-02T09:54:39.653" v="2708" actId="478"/>
          <ac:spMkLst>
            <pc:docMk/>
            <pc:sldMk cId="3512472124" sldId="432"/>
            <ac:spMk id="15" creationId="{F3736BFA-1F63-C27D-E7D4-9E212F091BD1}"/>
          </ac:spMkLst>
        </pc:spChg>
        <pc:spChg chg="del">
          <ac:chgData name="Piyus Kedia" userId="02ae6dfbcf425881" providerId="LiveId" clId="{5ADBCFD0-BF7E-4665-96B8-4090A528F3AB}" dt="2023-03-02T09:54:39.653" v="2708" actId="478"/>
          <ac:spMkLst>
            <pc:docMk/>
            <pc:sldMk cId="3512472124" sldId="432"/>
            <ac:spMk id="38" creationId="{681D76F6-88FE-22AA-ECBF-5EC8D1C6DBE8}"/>
          </ac:spMkLst>
        </pc:spChg>
        <pc:spChg chg="del">
          <ac:chgData name="Piyus Kedia" userId="02ae6dfbcf425881" providerId="LiveId" clId="{5ADBCFD0-BF7E-4665-96B8-4090A528F3AB}" dt="2023-03-02T09:54:39.653" v="2708" actId="478"/>
          <ac:spMkLst>
            <pc:docMk/>
            <pc:sldMk cId="3512472124" sldId="432"/>
            <ac:spMk id="39" creationId="{B9FBD465-A46B-1885-379F-95468141B921}"/>
          </ac:spMkLst>
        </pc:spChg>
        <pc:spChg chg="del">
          <ac:chgData name="Piyus Kedia" userId="02ae6dfbcf425881" providerId="LiveId" clId="{5ADBCFD0-BF7E-4665-96B8-4090A528F3AB}" dt="2023-03-02T09:54:39.653" v="2708" actId="478"/>
          <ac:spMkLst>
            <pc:docMk/>
            <pc:sldMk cId="3512472124" sldId="432"/>
            <ac:spMk id="40" creationId="{D3AE8FEB-2A45-3D4E-5C17-08EC24947673}"/>
          </ac:spMkLst>
        </pc:spChg>
        <pc:spChg chg="del">
          <ac:chgData name="Piyus Kedia" userId="02ae6dfbcf425881" providerId="LiveId" clId="{5ADBCFD0-BF7E-4665-96B8-4090A528F3AB}" dt="2023-03-02T09:54:39.653" v="2708" actId="478"/>
          <ac:spMkLst>
            <pc:docMk/>
            <pc:sldMk cId="3512472124" sldId="432"/>
            <ac:spMk id="41" creationId="{2C71F52E-67BE-8565-4014-D40BA8D24DA4}"/>
          </ac:spMkLst>
        </pc:spChg>
        <pc:spChg chg="del">
          <ac:chgData name="Piyus Kedia" userId="02ae6dfbcf425881" providerId="LiveId" clId="{5ADBCFD0-BF7E-4665-96B8-4090A528F3AB}" dt="2023-03-02T09:54:39.653" v="2708" actId="478"/>
          <ac:spMkLst>
            <pc:docMk/>
            <pc:sldMk cId="3512472124" sldId="432"/>
            <ac:spMk id="42" creationId="{EDBD956F-CEAA-A332-C509-407357EA7576}"/>
          </ac:spMkLst>
        </pc:spChg>
        <pc:spChg chg="del">
          <ac:chgData name="Piyus Kedia" userId="02ae6dfbcf425881" providerId="LiveId" clId="{5ADBCFD0-BF7E-4665-96B8-4090A528F3AB}" dt="2023-03-02T09:54:39.653" v="2708" actId="478"/>
          <ac:spMkLst>
            <pc:docMk/>
            <pc:sldMk cId="3512472124" sldId="432"/>
            <ac:spMk id="43" creationId="{6ECA4BF5-BC68-2AA8-CAE2-9A33023F0FB1}"/>
          </ac:spMkLst>
        </pc:spChg>
        <pc:spChg chg="del">
          <ac:chgData name="Piyus Kedia" userId="02ae6dfbcf425881" providerId="LiveId" clId="{5ADBCFD0-BF7E-4665-96B8-4090A528F3AB}" dt="2023-03-02T09:54:39.653" v="2708" actId="478"/>
          <ac:spMkLst>
            <pc:docMk/>
            <pc:sldMk cId="3512472124" sldId="432"/>
            <ac:spMk id="44" creationId="{7A68F2D6-E5A4-B1A4-BDFA-6D9FEADC1CB7}"/>
          </ac:spMkLst>
        </pc:spChg>
        <pc:spChg chg="del">
          <ac:chgData name="Piyus Kedia" userId="02ae6dfbcf425881" providerId="LiveId" clId="{5ADBCFD0-BF7E-4665-96B8-4090A528F3AB}" dt="2023-03-02T09:54:39.653" v="2708" actId="478"/>
          <ac:spMkLst>
            <pc:docMk/>
            <pc:sldMk cId="3512472124" sldId="432"/>
            <ac:spMk id="45" creationId="{78D1162C-76E8-3CAD-D521-5AAC1D5309BB}"/>
          </ac:spMkLst>
        </pc:spChg>
        <pc:spChg chg="del">
          <ac:chgData name="Piyus Kedia" userId="02ae6dfbcf425881" providerId="LiveId" clId="{5ADBCFD0-BF7E-4665-96B8-4090A528F3AB}" dt="2023-03-02T09:54:39.653" v="2708" actId="478"/>
          <ac:spMkLst>
            <pc:docMk/>
            <pc:sldMk cId="3512472124" sldId="432"/>
            <ac:spMk id="46" creationId="{8336E7C5-A3AC-7A33-F57C-90EF8DCBB529}"/>
          </ac:spMkLst>
        </pc:spChg>
        <pc:spChg chg="del">
          <ac:chgData name="Piyus Kedia" userId="02ae6dfbcf425881" providerId="LiveId" clId="{5ADBCFD0-BF7E-4665-96B8-4090A528F3AB}" dt="2023-03-02T09:54:39.653" v="2708" actId="478"/>
          <ac:spMkLst>
            <pc:docMk/>
            <pc:sldMk cId="3512472124" sldId="432"/>
            <ac:spMk id="47" creationId="{E1E75C3F-13B8-38D4-9739-EE3683786264}"/>
          </ac:spMkLst>
        </pc:spChg>
        <pc:spChg chg="del">
          <ac:chgData name="Piyus Kedia" userId="02ae6dfbcf425881" providerId="LiveId" clId="{5ADBCFD0-BF7E-4665-96B8-4090A528F3AB}" dt="2023-03-02T09:54:39.653" v="2708" actId="478"/>
          <ac:spMkLst>
            <pc:docMk/>
            <pc:sldMk cId="3512472124" sldId="432"/>
            <ac:spMk id="48" creationId="{25D7FA7A-B57E-1486-6DAA-1BE93C0F4CAD}"/>
          </ac:spMkLst>
        </pc:spChg>
        <pc:cxnChg chg="del mod">
          <ac:chgData name="Piyus Kedia" userId="02ae6dfbcf425881" providerId="LiveId" clId="{5ADBCFD0-BF7E-4665-96B8-4090A528F3AB}" dt="2023-03-02T09:54:39.653" v="2708" actId="478"/>
          <ac:cxnSpMkLst>
            <pc:docMk/>
            <pc:sldMk cId="3512472124" sldId="432"/>
            <ac:cxnSpMk id="17" creationId="{EF676904-D022-6657-7FB7-D9F063EE63E1}"/>
          </ac:cxnSpMkLst>
        </pc:cxnChg>
        <pc:cxnChg chg="del mod">
          <ac:chgData name="Piyus Kedia" userId="02ae6dfbcf425881" providerId="LiveId" clId="{5ADBCFD0-BF7E-4665-96B8-4090A528F3AB}" dt="2023-03-02T09:54:39.653" v="2708" actId="478"/>
          <ac:cxnSpMkLst>
            <pc:docMk/>
            <pc:sldMk cId="3512472124" sldId="432"/>
            <ac:cxnSpMk id="21" creationId="{EE4EA452-6D96-A57E-81C3-46E5FCF2B061}"/>
          </ac:cxnSpMkLst>
        </pc:cxnChg>
        <pc:cxnChg chg="del mod">
          <ac:chgData name="Piyus Kedia" userId="02ae6dfbcf425881" providerId="LiveId" clId="{5ADBCFD0-BF7E-4665-96B8-4090A528F3AB}" dt="2023-03-02T09:54:39.653" v="2708" actId="478"/>
          <ac:cxnSpMkLst>
            <pc:docMk/>
            <pc:sldMk cId="3512472124" sldId="432"/>
            <ac:cxnSpMk id="23" creationId="{BA14808F-F0A8-5A0E-DC93-35D365EE8084}"/>
          </ac:cxnSpMkLst>
        </pc:cxnChg>
        <pc:cxnChg chg="del mod">
          <ac:chgData name="Piyus Kedia" userId="02ae6dfbcf425881" providerId="LiveId" clId="{5ADBCFD0-BF7E-4665-96B8-4090A528F3AB}" dt="2023-03-02T09:54:39.653" v="2708" actId="478"/>
          <ac:cxnSpMkLst>
            <pc:docMk/>
            <pc:sldMk cId="3512472124" sldId="432"/>
            <ac:cxnSpMk id="25" creationId="{7DB07699-34BD-20DE-3130-D2DF6C879885}"/>
          </ac:cxnSpMkLst>
        </pc:cxnChg>
        <pc:cxnChg chg="del mod">
          <ac:chgData name="Piyus Kedia" userId="02ae6dfbcf425881" providerId="LiveId" clId="{5ADBCFD0-BF7E-4665-96B8-4090A528F3AB}" dt="2023-03-02T09:54:39.653" v="2708" actId="478"/>
          <ac:cxnSpMkLst>
            <pc:docMk/>
            <pc:sldMk cId="3512472124" sldId="432"/>
            <ac:cxnSpMk id="27" creationId="{8009B233-179E-7930-66BB-FD5BA69D9ED0}"/>
          </ac:cxnSpMkLst>
        </pc:cxnChg>
        <pc:cxnChg chg="del mod">
          <ac:chgData name="Piyus Kedia" userId="02ae6dfbcf425881" providerId="LiveId" clId="{5ADBCFD0-BF7E-4665-96B8-4090A528F3AB}" dt="2023-03-02T09:54:39.653" v="2708" actId="478"/>
          <ac:cxnSpMkLst>
            <pc:docMk/>
            <pc:sldMk cId="3512472124" sldId="432"/>
            <ac:cxnSpMk id="29" creationId="{DFAE9FBC-D593-F08E-761F-AB30D6E109DE}"/>
          </ac:cxnSpMkLst>
        </pc:cxnChg>
        <pc:cxnChg chg="del mod">
          <ac:chgData name="Piyus Kedia" userId="02ae6dfbcf425881" providerId="LiveId" clId="{5ADBCFD0-BF7E-4665-96B8-4090A528F3AB}" dt="2023-03-02T09:54:39.653" v="2708" actId="478"/>
          <ac:cxnSpMkLst>
            <pc:docMk/>
            <pc:sldMk cId="3512472124" sldId="432"/>
            <ac:cxnSpMk id="31" creationId="{C39F38F8-260C-3386-133F-BFED0CDCF444}"/>
          </ac:cxnSpMkLst>
        </pc:cxnChg>
        <pc:cxnChg chg="del">
          <ac:chgData name="Piyus Kedia" userId="02ae6dfbcf425881" providerId="LiveId" clId="{5ADBCFD0-BF7E-4665-96B8-4090A528F3AB}" dt="2023-03-02T09:54:39.653" v="2708" actId="478"/>
          <ac:cxnSpMkLst>
            <pc:docMk/>
            <pc:sldMk cId="3512472124" sldId="432"/>
            <ac:cxnSpMk id="33" creationId="{6B45399D-6041-65B5-9440-C17EBA0404F3}"/>
          </ac:cxnSpMkLst>
        </pc:cxnChg>
        <pc:cxnChg chg="del mod">
          <ac:chgData name="Piyus Kedia" userId="02ae6dfbcf425881" providerId="LiveId" clId="{5ADBCFD0-BF7E-4665-96B8-4090A528F3AB}" dt="2023-03-02T09:54:39.653" v="2708" actId="478"/>
          <ac:cxnSpMkLst>
            <pc:docMk/>
            <pc:sldMk cId="3512472124" sldId="432"/>
            <ac:cxnSpMk id="35" creationId="{F4D619E8-CBA3-9AA5-3F03-249040E8A95E}"/>
          </ac:cxnSpMkLst>
        </pc:cxnChg>
        <pc:cxnChg chg="del mod">
          <ac:chgData name="Piyus Kedia" userId="02ae6dfbcf425881" providerId="LiveId" clId="{5ADBCFD0-BF7E-4665-96B8-4090A528F3AB}" dt="2023-03-02T09:54:39.653" v="2708" actId="478"/>
          <ac:cxnSpMkLst>
            <pc:docMk/>
            <pc:sldMk cId="3512472124" sldId="432"/>
            <ac:cxnSpMk id="37" creationId="{C27B6F6A-9996-187F-108C-AC618BBEEF07}"/>
          </ac:cxnSpMkLst>
        </pc:cxnChg>
        <pc:cxnChg chg="del mod">
          <ac:chgData name="Piyus Kedia" userId="02ae6dfbcf425881" providerId="LiveId" clId="{5ADBCFD0-BF7E-4665-96B8-4090A528F3AB}" dt="2023-03-02T09:54:39.653" v="2708" actId="478"/>
          <ac:cxnSpMkLst>
            <pc:docMk/>
            <pc:sldMk cId="3512472124" sldId="432"/>
            <ac:cxnSpMk id="50" creationId="{44E3F977-FE2D-F599-E6BD-09E3BD0776E2}"/>
          </ac:cxnSpMkLst>
        </pc:cxnChg>
      </pc:sldChg>
      <pc:sldChg chg="add">
        <pc:chgData name="Piyus Kedia" userId="02ae6dfbcf425881" providerId="LiveId" clId="{5ADBCFD0-BF7E-4665-96B8-4090A528F3AB}" dt="2023-03-02T09:55:07.850" v="2710"/>
        <pc:sldMkLst>
          <pc:docMk/>
          <pc:sldMk cId="3691624729" sldId="433"/>
        </pc:sldMkLst>
      </pc:sldChg>
      <pc:sldChg chg="delSp modSp add mod">
        <pc:chgData name="Piyus Kedia" userId="02ae6dfbcf425881" providerId="LiveId" clId="{5ADBCFD0-BF7E-4665-96B8-4090A528F3AB}" dt="2023-03-02T10:05:28.899" v="2742" actId="478"/>
        <pc:sldMkLst>
          <pc:docMk/>
          <pc:sldMk cId="515045729" sldId="434"/>
        </pc:sldMkLst>
        <pc:spChg chg="del">
          <ac:chgData name="Piyus Kedia" userId="02ae6dfbcf425881" providerId="LiveId" clId="{5ADBCFD0-BF7E-4665-96B8-4090A528F3AB}" dt="2023-03-02T10:05:28.899" v="2742" actId="478"/>
          <ac:spMkLst>
            <pc:docMk/>
            <pc:sldMk cId="515045729" sldId="434"/>
            <ac:spMk id="47" creationId="{E1E75C3F-13B8-38D4-9739-EE3683786264}"/>
          </ac:spMkLst>
        </pc:spChg>
        <pc:cxnChg chg="del mod">
          <ac:chgData name="Piyus Kedia" userId="02ae6dfbcf425881" providerId="LiveId" clId="{5ADBCFD0-BF7E-4665-96B8-4090A528F3AB}" dt="2023-03-02T10:05:28.899" v="2742" actId="478"/>
          <ac:cxnSpMkLst>
            <pc:docMk/>
            <pc:sldMk cId="515045729" sldId="434"/>
            <ac:cxnSpMk id="29" creationId="{DFAE9FBC-D593-F08E-761F-AB30D6E109DE}"/>
          </ac:cxnSpMkLst>
        </pc:cxnChg>
      </pc:sldChg>
      <pc:sldChg chg="add del">
        <pc:chgData name="Piyus Kedia" userId="02ae6dfbcf425881" providerId="LiveId" clId="{5ADBCFD0-BF7E-4665-96B8-4090A528F3AB}" dt="2023-03-02T10:05:31.944" v="2743" actId="47"/>
        <pc:sldMkLst>
          <pc:docMk/>
          <pc:sldMk cId="318014120" sldId="435"/>
        </pc:sldMkLst>
      </pc:sldChg>
      <pc:sldChg chg="add del">
        <pc:chgData name="Piyus Kedia" userId="02ae6dfbcf425881" providerId="LiveId" clId="{5ADBCFD0-BF7E-4665-96B8-4090A528F3AB}" dt="2023-03-02T10:03:04.910" v="2718"/>
        <pc:sldMkLst>
          <pc:docMk/>
          <pc:sldMk cId="1048492256" sldId="435"/>
        </pc:sldMkLst>
      </pc:sldChg>
      <pc:sldChg chg="add del">
        <pc:chgData name="Piyus Kedia" userId="02ae6dfbcf425881" providerId="LiveId" clId="{5ADBCFD0-BF7E-4665-96B8-4090A528F3AB}" dt="2023-03-02T10:03:16.211" v="2720"/>
        <pc:sldMkLst>
          <pc:docMk/>
          <pc:sldMk cId="2339917115" sldId="435"/>
        </pc:sldMkLst>
      </pc:sldChg>
      <pc:sldChg chg="add del">
        <pc:chgData name="Piyus Kedia" userId="02ae6dfbcf425881" providerId="LiveId" clId="{5ADBCFD0-BF7E-4665-96B8-4090A528F3AB}" dt="2023-03-02T10:02:53.017" v="2716"/>
        <pc:sldMkLst>
          <pc:docMk/>
          <pc:sldMk cId="2704865873" sldId="435"/>
        </pc:sldMkLst>
      </pc:sldChg>
      <pc:sldChg chg="add">
        <pc:chgData name="Piyus Kedia" userId="02ae6dfbcf425881" providerId="LiveId" clId="{5ADBCFD0-BF7E-4665-96B8-4090A528F3AB}" dt="2023-03-02T10:03:41.180" v="2723"/>
        <pc:sldMkLst>
          <pc:docMk/>
          <pc:sldMk cId="1070810222" sldId="436"/>
        </pc:sldMkLst>
      </pc:sldChg>
      <pc:sldChg chg="add">
        <pc:chgData name="Piyus Kedia" userId="02ae6dfbcf425881" providerId="LiveId" clId="{5ADBCFD0-BF7E-4665-96B8-4090A528F3AB}" dt="2023-03-02T10:03:50.378" v="2725"/>
        <pc:sldMkLst>
          <pc:docMk/>
          <pc:sldMk cId="2820575498" sldId="437"/>
        </pc:sldMkLst>
      </pc:sldChg>
      <pc:sldChg chg="add del">
        <pc:chgData name="Piyus Kedia" userId="02ae6dfbcf425881" providerId="LiveId" clId="{5ADBCFD0-BF7E-4665-96B8-4090A528F3AB}" dt="2023-03-02T10:04:00.760" v="2728"/>
        <pc:sldMkLst>
          <pc:docMk/>
          <pc:sldMk cId="9108001" sldId="438"/>
        </pc:sldMkLst>
      </pc:sldChg>
      <pc:sldChg chg="add">
        <pc:chgData name="Piyus Kedia" userId="02ae6dfbcf425881" providerId="LiveId" clId="{5ADBCFD0-BF7E-4665-96B8-4090A528F3AB}" dt="2023-03-02T10:04:02.404" v="2729"/>
        <pc:sldMkLst>
          <pc:docMk/>
          <pc:sldMk cId="1232531714" sldId="438"/>
        </pc:sldMkLst>
      </pc:sldChg>
      <pc:sldChg chg="add">
        <pc:chgData name="Piyus Kedia" userId="02ae6dfbcf425881" providerId="LiveId" clId="{5ADBCFD0-BF7E-4665-96B8-4090A528F3AB}" dt="2023-03-02T10:04:10.552" v="2731"/>
        <pc:sldMkLst>
          <pc:docMk/>
          <pc:sldMk cId="817401595" sldId="439"/>
        </pc:sldMkLst>
      </pc:sldChg>
      <pc:sldChg chg="add">
        <pc:chgData name="Piyus Kedia" userId="02ae6dfbcf425881" providerId="LiveId" clId="{5ADBCFD0-BF7E-4665-96B8-4090A528F3AB}" dt="2023-03-02T10:04:20.966" v="2733"/>
        <pc:sldMkLst>
          <pc:docMk/>
          <pc:sldMk cId="961442635" sldId="440"/>
        </pc:sldMkLst>
      </pc:sldChg>
      <pc:sldChg chg="add">
        <pc:chgData name="Piyus Kedia" userId="02ae6dfbcf425881" providerId="LiveId" clId="{5ADBCFD0-BF7E-4665-96B8-4090A528F3AB}" dt="2023-03-02T10:04:28.450" v="2735"/>
        <pc:sldMkLst>
          <pc:docMk/>
          <pc:sldMk cId="1957105261" sldId="441"/>
        </pc:sldMkLst>
      </pc:sldChg>
      <pc:sldChg chg="add">
        <pc:chgData name="Piyus Kedia" userId="02ae6dfbcf425881" providerId="LiveId" clId="{5ADBCFD0-BF7E-4665-96B8-4090A528F3AB}" dt="2023-03-02T10:04:35.638" v="2737"/>
        <pc:sldMkLst>
          <pc:docMk/>
          <pc:sldMk cId="2372397201" sldId="442"/>
        </pc:sldMkLst>
      </pc:sldChg>
      <pc:sldChg chg="add">
        <pc:chgData name="Piyus Kedia" userId="02ae6dfbcf425881" providerId="LiveId" clId="{5ADBCFD0-BF7E-4665-96B8-4090A528F3AB}" dt="2023-03-02T10:04:44.328" v="2739"/>
        <pc:sldMkLst>
          <pc:docMk/>
          <pc:sldMk cId="3653473890" sldId="443"/>
        </pc:sldMkLst>
      </pc:sldChg>
      <pc:sldChg chg="add">
        <pc:chgData name="Piyus Kedia" userId="02ae6dfbcf425881" providerId="LiveId" clId="{5ADBCFD0-BF7E-4665-96B8-4090A528F3AB}" dt="2023-03-02T10:05:23.259" v="2741"/>
        <pc:sldMkLst>
          <pc:docMk/>
          <pc:sldMk cId="3520033154" sldId="444"/>
        </pc:sldMkLst>
      </pc:sldChg>
      <pc:sldChg chg="addSp delSp modSp add del mod">
        <pc:chgData name="Piyus Kedia" userId="02ae6dfbcf425881" providerId="LiveId" clId="{5ADBCFD0-BF7E-4665-96B8-4090A528F3AB}" dt="2023-03-02T12:26:16.701" v="6178" actId="47"/>
        <pc:sldMkLst>
          <pc:docMk/>
          <pc:sldMk cId="2997283" sldId="445"/>
        </pc:sldMkLst>
        <pc:spChg chg="add mod">
          <ac:chgData name="Piyus Kedia" userId="02ae6dfbcf425881" providerId="LiveId" clId="{5ADBCFD0-BF7E-4665-96B8-4090A528F3AB}" dt="2023-03-02T10:11:44.723" v="3046" actId="255"/>
          <ac:spMkLst>
            <pc:docMk/>
            <pc:sldMk cId="2997283" sldId="445"/>
            <ac:spMk id="3" creationId="{99BC6068-4005-2CF8-06E9-5B35A296C92A}"/>
          </ac:spMkLst>
        </pc:spChg>
        <pc:spChg chg="add mod">
          <ac:chgData name="Piyus Kedia" userId="02ae6dfbcf425881" providerId="LiveId" clId="{5ADBCFD0-BF7E-4665-96B8-4090A528F3AB}" dt="2023-03-02T10:11:51.038" v="3047" actId="255"/>
          <ac:spMkLst>
            <pc:docMk/>
            <pc:sldMk cId="2997283" sldId="445"/>
            <ac:spMk id="4" creationId="{FBFCFFD4-890C-1F21-BC7F-D67AA8C2BF33}"/>
          </ac:spMkLst>
        </pc:spChg>
        <pc:spChg chg="del mod">
          <ac:chgData name="Piyus Kedia" userId="02ae6dfbcf425881" providerId="LiveId" clId="{5ADBCFD0-BF7E-4665-96B8-4090A528F3AB}" dt="2023-03-02T12:26:00.090" v="6176" actId="478"/>
          <ac:spMkLst>
            <pc:docMk/>
            <pc:sldMk cId="2997283" sldId="445"/>
            <ac:spMk id="5" creationId="{21899850-4DFF-48B3-A0F1-EDB7B867902E}"/>
          </ac:spMkLst>
        </pc:spChg>
        <pc:spChg chg="add mod">
          <ac:chgData name="Piyus Kedia" userId="02ae6dfbcf425881" providerId="LiveId" clId="{5ADBCFD0-BF7E-4665-96B8-4090A528F3AB}" dt="2023-03-02T10:11:18.146" v="3039" actId="20577"/>
          <ac:spMkLst>
            <pc:docMk/>
            <pc:sldMk cId="2997283" sldId="445"/>
            <ac:spMk id="6" creationId="{99E184BD-C7A9-40C7-BDF8-B401CB79D9A4}"/>
          </ac:spMkLst>
        </pc:spChg>
        <pc:spChg chg="add mod">
          <ac:chgData name="Piyus Kedia" userId="02ae6dfbcf425881" providerId="LiveId" clId="{5ADBCFD0-BF7E-4665-96B8-4090A528F3AB}" dt="2023-03-02T10:11:22.759" v="3041" actId="20577"/>
          <ac:spMkLst>
            <pc:docMk/>
            <pc:sldMk cId="2997283" sldId="445"/>
            <ac:spMk id="7" creationId="{CCB439F0-5FD1-97CA-0855-379437D3C0C0}"/>
          </ac:spMkLst>
        </pc:spChg>
        <pc:spChg chg="add mod">
          <ac:chgData name="Piyus Kedia" userId="02ae6dfbcf425881" providerId="LiveId" clId="{5ADBCFD0-BF7E-4665-96B8-4090A528F3AB}" dt="2023-03-02T10:11:25.919" v="3043" actId="20577"/>
          <ac:spMkLst>
            <pc:docMk/>
            <pc:sldMk cId="2997283" sldId="445"/>
            <ac:spMk id="8" creationId="{CCAE9EA3-724E-A58F-568C-937464BE52B9}"/>
          </ac:spMkLst>
        </pc:spChg>
        <pc:spChg chg="add mod">
          <ac:chgData name="Piyus Kedia" userId="02ae6dfbcf425881" providerId="LiveId" clId="{5ADBCFD0-BF7E-4665-96B8-4090A528F3AB}" dt="2023-03-02T10:11:34.231" v="3045" actId="20577"/>
          <ac:spMkLst>
            <pc:docMk/>
            <pc:sldMk cId="2997283" sldId="445"/>
            <ac:spMk id="9" creationId="{50A2F2CC-6477-E3CE-9653-5D68C5BCB979}"/>
          </ac:spMkLst>
        </pc:spChg>
        <pc:spChg chg="add mod">
          <ac:chgData name="Piyus Kedia" userId="02ae6dfbcf425881" providerId="LiveId" clId="{5ADBCFD0-BF7E-4665-96B8-4090A528F3AB}" dt="2023-03-02T10:09:00.571" v="2860"/>
          <ac:spMkLst>
            <pc:docMk/>
            <pc:sldMk cId="2997283" sldId="445"/>
            <ac:spMk id="20" creationId="{B9C59453-D3E0-CF82-2550-78B318DF7444}"/>
          </ac:spMkLst>
        </pc:spChg>
        <pc:spChg chg="add mod">
          <ac:chgData name="Piyus Kedia" userId="02ae6dfbcf425881" providerId="LiveId" clId="{5ADBCFD0-BF7E-4665-96B8-4090A528F3AB}" dt="2023-03-02T10:09:00.571" v="2860"/>
          <ac:spMkLst>
            <pc:docMk/>
            <pc:sldMk cId="2997283" sldId="445"/>
            <ac:spMk id="21" creationId="{06E2C60E-94D0-2A1B-9133-D32E1D5E19B1}"/>
          </ac:spMkLst>
        </pc:spChg>
        <pc:spChg chg="add mod">
          <ac:chgData name="Piyus Kedia" userId="02ae6dfbcf425881" providerId="LiveId" clId="{5ADBCFD0-BF7E-4665-96B8-4090A528F3AB}" dt="2023-03-02T10:09:00.571" v="2860"/>
          <ac:spMkLst>
            <pc:docMk/>
            <pc:sldMk cId="2997283" sldId="445"/>
            <ac:spMk id="22" creationId="{D603EE1F-49C5-3F15-F734-4CC4A489C21F}"/>
          </ac:spMkLst>
        </pc:spChg>
        <pc:spChg chg="add mod">
          <ac:chgData name="Piyus Kedia" userId="02ae6dfbcf425881" providerId="LiveId" clId="{5ADBCFD0-BF7E-4665-96B8-4090A528F3AB}" dt="2023-03-02T10:09:00.571" v="2860"/>
          <ac:spMkLst>
            <pc:docMk/>
            <pc:sldMk cId="2997283" sldId="445"/>
            <ac:spMk id="23" creationId="{84F198D0-9542-6DC6-3E54-6242127BC943}"/>
          </ac:spMkLst>
        </pc:spChg>
        <pc:spChg chg="add mod">
          <ac:chgData name="Piyus Kedia" userId="02ae6dfbcf425881" providerId="LiveId" clId="{5ADBCFD0-BF7E-4665-96B8-4090A528F3AB}" dt="2023-03-02T10:09:00.571" v="2860"/>
          <ac:spMkLst>
            <pc:docMk/>
            <pc:sldMk cId="2997283" sldId="445"/>
            <ac:spMk id="24" creationId="{86F5A1F9-184D-2F7E-839B-DFA108137B58}"/>
          </ac:spMkLst>
        </pc:spChg>
        <pc:spChg chg="add mod">
          <ac:chgData name="Piyus Kedia" userId="02ae6dfbcf425881" providerId="LiveId" clId="{5ADBCFD0-BF7E-4665-96B8-4090A528F3AB}" dt="2023-03-02T10:09:00.571" v="2860"/>
          <ac:spMkLst>
            <pc:docMk/>
            <pc:sldMk cId="2997283" sldId="445"/>
            <ac:spMk id="25" creationId="{87A4BE40-7727-5F2E-9CA3-361145C59024}"/>
          </ac:spMkLst>
        </pc:spChg>
        <pc:spChg chg="add mod">
          <ac:chgData name="Piyus Kedia" userId="02ae6dfbcf425881" providerId="LiveId" clId="{5ADBCFD0-BF7E-4665-96B8-4090A528F3AB}" dt="2023-03-02T10:41:42.574" v="3080" actId="1037"/>
          <ac:spMkLst>
            <pc:docMk/>
            <pc:sldMk cId="2997283" sldId="445"/>
            <ac:spMk id="26" creationId="{9DB53E88-572C-22C3-5C09-6F0E4EEDB286}"/>
          </ac:spMkLst>
        </pc:spChg>
        <pc:spChg chg="add mod">
          <ac:chgData name="Piyus Kedia" userId="02ae6dfbcf425881" providerId="LiveId" clId="{5ADBCFD0-BF7E-4665-96B8-4090A528F3AB}" dt="2023-03-02T10:42:11.714" v="3105" actId="20577"/>
          <ac:spMkLst>
            <pc:docMk/>
            <pc:sldMk cId="2997283" sldId="445"/>
            <ac:spMk id="27" creationId="{17F0C3BB-D4C5-E56E-03CC-DB49C3577260}"/>
          </ac:spMkLst>
        </pc:spChg>
        <pc:spChg chg="add mod">
          <ac:chgData name="Piyus Kedia" userId="02ae6dfbcf425881" providerId="LiveId" clId="{5ADBCFD0-BF7E-4665-96B8-4090A528F3AB}" dt="2023-03-02T10:42:41.502" v="3140" actId="14100"/>
          <ac:spMkLst>
            <pc:docMk/>
            <pc:sldMk cId="2997283" sldId="445"/>
            <ac:spMk id="28" creationId="{460591F0-8189-6005-769F-32576B617EA6}"/>
          </ac:spMkLst>
        </pc:spChg>
        <pc:spChg chg="add mod">
          <ac:chgData name="Piyus Kedia" userId="02ae6dfbcf425881" providerId="LiveId" clId="{5ADBCFD0-BF7E-4665-96B8-4090A528F3AB}" dt="2023-03-02T10:43:30.526" v="3203" actId="20577"/>
          <ac:spMkLst>
            <pc:docMk/>
            <pc:sldMk cId="2997283" sldId="445"/>
            <ac:spMk id="29" creationId="{F11DD531-531E-77C8-B66E-54AFB14E4A9A}"/>
          </ac:spMkLst>
        </pc:spChg>
        <pc:spChg chg="add mod">
          <ac:chgData name="Piyus Kedia" userId="02ae6dfbcf425881" providerId="LiveId" clId="{5ADBCFD0-BF7E-4665-96B8-4090A528F3AB}" dt="2023-03-02T10:44:53.453" v="3246" actId="20577"/>
          <ac:spMkLst>
            <pc:docMk/>
            <pc:sldMk cId="2997283" sldId="445"/>
            <ac:spMk id="30" creationId="{B97A296A-81F0-106E-4F47-3679EAC305D7}"/>
          </ac:spMkLst>
        </pc:spChg>
        <pc:spChg chg="add mod">
          <ac:chgData name="Piyus Kedia" userId="02ae6dfbcf425881" providerId="LiveId" clId="{5ADBCFD0-BF7E-4665-96B8-4090A528F3AB}" dt="2023-03-02T12:26:08.171" v="6177"/>
          <ac:spMkLst>
            <pc:docMk/>
            <pc:sldMk cId="2997283" sldId="445"/>
            <ac:spMk id="39" creationId="{59340281-2B8E-5BE3-39CA-841C968F3EAB}"/>
          </ac:spMkLst>
        </pc:spChg>
        <pc:cxnChg chg="add mod">
          <ac:chgData name="Piyus Kedia" userId="02ae6dfbcf425881" providerId="LiveId" clId="{5ADBCFD0-BF7E-4665-96B8-4090A528F3AB}" dt="2023-03-02T10:09:00.571" v="2860"/>
          <ac:cxnSpMkLst>
            <pc:docMk/>
            <pc:sldMk cId="2997283" sldId="445"/>
            <ac:cxnSpMk id="10" creationId="{76DA4C14-4B0D-5AF5-1D3E-B134D2DEFE51}"/>
          </ac:cxnSpMkLst>
        </pc:cxnChg>
        <pc:cxnChg chg="add mod">
          <ac:chgData name="Piyus Kedia" userId="02ae6dfbcf425881" providerId="LiveId" clId="{5ADBCFD0-BF7E-4665-96B8-4090A528F3AB}" dt="2023-03-02T10:09:00.571" v="2860"/>
          <ac:cxnSpMkLst>
            <pc:docMk/>
            <pc:sldMk cId="2997283" sldId="445"/>
            <ac:cxnSpMk id="11" creationId="{2028A47E-5897-4EA7-41B6-8A60AFADD73F}"/>
          </ac:cxnSpMkLst>
        </pc:cxnChg>
        <pc:cxnChg chg="add mod">
          <ac:chgData name="Piyus Kedia" userId="02ae6dfbcf425881" providerId="LiveId" clId="{5ADBCFD0-BF7E-4665-96B8-4090A528F3AB}" dt="2023-03-02T10:09:00.571" v="2860"/>
          <ac:cxnSpMkLst>
            <pc:docMk/>
            <pc:sldMk cId="2997283" sldId="445"/>
            <ac:cxnSpMk id="12" creationId="{BE816522-C1F5-50EA-589B-EAD934A4BBB4}"/>
          </ac:cxnSpMkLst>
        </pc:cxnChg>
        <pc:cxnChg chg="add mod">
          <ac:chgData name="Piyus Kedia" userId="02ae6dfbcf425881" providerId="LiveId" clId="{5ADBCFD0-BF7E-4665-96B8-4090A528F3AB}" dt="2023-03-02T10:09:00.571" v="2860"/>
          <ac:cxnSpMkLst>
            <pc:docMk/>
            <pc:sldMk cId="2997283" sldId="445"/>
            <ac:cxnSpMk id="13" creationId="{1AA84DFE-22B9-0994-A1F1-2B6C504EB966}"/>
          </ac:cxnSpMkLst>
        </pc:cxnChg>
        <pc:cxnChg chg="add mod">
          <ac:chgData name="Piyus Kedia" userId="02ae6dfbcf425881" providerId="LiveId" clId="{5ADBCFD0-BF7E-4665-96B8-4090A528F3AB}" dt="2023-03-02T10:09:00.571" v="2860"/>
          <ac:cxnSpMkLst>
            <pc:docMk/>
            <pc:sldMk cId="2997283" sldId="445"/>
            <ac:cxnSpMk id="14" creationId="{50259CE6-CE4E-5C6F-3D60-C87A3812920F}"/>
          </ac:cxnSpMkLst>
        </pc:cxnChg>
        <pc:cxnChg chg="add mod">
          <ac:chgData name="Piyus Kedia" userId="02ae6dfbcf425881" providerId="LiveId" clId="{5ADBCFD0-BF7E-4665-96B8-4090A528F3AB}" dt="2023-03-02T10:09:00.571" v="2860"/>
          <ac:cxnSpMkLst>
            <pc:docMk/>
            <pc:sldMk cId="2997283" sldId="445"/>
            <ac:cxnSpMk id="15" creationId="{5FCDD41D-A2A2-D8CA-C23F-E15D465474F2}"/>
          </ac:cxnSpMkLst>
        </pc:cxnChg>
        <pc:cxnChg chg="add mod">
          <ac:chgData name="Piyus Kedia" userId="02ae6dfbcf425881" providerId="LiveId" clId="{5ADBCFD0-BF7E-4665-96B8-4090A528F3AB}" dt="2023-03-02T10:09:00.571" v="2860"/>
          <ac:cxnSpMkLst>
            <pc:docMk/>
            <pc:sldMk cId="2997283" sldId="445"/>
            <ac:cxnSpMk id="16" creationId="{F8BFF633-F61A-9B2B-AF21-5138E1A0B1D9}"/>
          </ac:cxnSpMkLst>
        </pc:cxnChg>
        <pc:cxnChg chg="add mod">
          <ac:chgData name="Piyus Kedia" userId="02ae6dfbcf425881" providerId="LiveId" clId="{5ADBCFD0-BF7E-4665-96B8-4090A528F3AB}" dt="2023-03-02T10:09:00.571" v="2860"/>
          <ac:cxnSpMkLst>
            <pc:docMk/>
            <pc:sldMk cId="2997283" sldId="445"/>
            <ac:cxnSpMk id="17" creationId="{6E788F3D-1B73-1F18-3792-BA701E28B8F6}"/>
          </ac:cxnSpMkLst>
        </pc:cxnChg>
        <pc:cxnChg chg="add mod">
          <ac:chgData name="Piyus Kedia" userId="02ae6dfbcf425881" providerId="LiveId" clId="{5ADBCFD0-BF7E-4665-96B8-4090A528F3AB}" dt="2023-03-02T10:09:00.571" v="2860"/>
          <ac:cxnSpMkLst>
            <pc:docMk/>
            <pc:sldMk cId="2997283" sldId="445"/>
            <ac:cxnSpMk id="18" creationId="{DA9E8F3B-1BEA-62D5-69D2-7A5D4928362C}"/>
          </ac:cxnSpMkLst>
        </pc:cxnChg>
        <pc:cxnChg chg="add mod">
          <ac:chgData name="Piyus Kedia" userId="02ae6dfbcf425881" providerId="LiveId" clId="{5ADBCFD0-BF7E-4665-96B8-4090A528F3AB}" dt="2023-03-02T10:09:00.571" v="2860"/>
          <ac:cxnSpMkLst>
            <pc:docMk/>
            <pc:sldMk cId="2997283" sldId="445"/>
            <ac:cxnSpMk id="19" creationId="{C8A39BE5-85BD-4511-80BB-E9FC1CC78511}"/>
          </ac:cxnSpMkLst>
        </pc:cxnChg>
        <pc:cxnChg chg="add mod">
          <ac:chgData name="Piyus Kedia" userId="02ae6dfbcf425881" providerId="LiveId" clId="{5ADBCFD0-BF7E-4665-96B8-4090A528F3AB}" dt="2023-03-02T11:22:05.347" v="3248" actId="14100"/>
          <ac:cxnSpMkLst>
            <pc:docMk/>
            <pc:sldMk cId="2997283" sldId="445"/>
            <ac:cxnSpMk id="31" creationId="{C8446558-33F3-DE16-2A4F-9AE2BDB7757A}"/>
          </ac:cxnSpMkLst>
        </pc:cxnChg>
      </pc:sldChg>
      <pc:sldChg chg="addSp delSp modSp add mod">
        <pc:chgData name="Piyus Kedia" userId="02ae6dfbcf425881" providerId="LiveId" clId="{5ADBCFD0-BF7E-4665-96B8-4090A528F3AB}" dt="2023-03-02T13:39:17.273" v="8452"/>
        <pc:sldMkLst>
          <pc:docMk/>
          <pc:sldMk cId="1184635333" sldId="446"/>
        </pc:sldMkLst>
        <pc:spChg chg="mod">
          <ac:chgData name="Piyus Kedia" userId="02ae6dfbcf425881" providerId="LiveId" clId="{5ADBCFD0-BF7E-4665-96B8-4090A528F3AB}" dt="2023-03-02T13:39:17.273" v="8452"/>
          <ac:spMkLst>
            <pc:docMk/>
            <pc:sldMk cId="1184635333" sldId="446"/>
            <ac:spMk id="2" creationId="{828AE181-A671-460D-B953-1353FDF52111}"/>
          </ac:spMkLst>
        </pc:spChg>
        <pc:spChg chg="del">
          <ac:chgData name="Piyus Kedia" userId="02ae6dfbcf425881" providerId="LiveId" clId="{5ADBCFD0-BF7E-4665-96B8-4090A528F3AB}" dt="2023-03-02T11:23:59.741" v="3273" actId="478"/>
          <ac:spMkLst>
            <pc:docMk/>
            <pc:sldMk cId="1184635333" sldId="446"/>
            <ac:spMk id="4" creationId="{FBFCFFD4-890C-1F21-BC7F-D67AA8C2BF33}"/>
          </ac:spMkLst>
        </pc:spChg>
        <pc:spChg chg="del">
          <ac:chgData name="Piyus Kedia" userId="02ae6dfbcf425881" providerId="LiveId" clId="{5ADBCFD0-BF7E-4665-96B8-4090A528F3AB}" dt="2023-03-02T12:24:52.821" v="6154" actId="478"/>
          <ac:spMkLst>
            <pc:docMk/>
            <pc:sldMk cId="1184635333" sldId="446"/>
            <ac:spMk id="5" creationId="{21899850-4DFF-48B3-A0F1-EDB7B867902E}"/>
          </ac:spMkLst>
        </pc:spChg>
        <pc:spChg chg="del">
          <ac:chgData name="Piyus Kedia" userId="02ae6dfbcf425881" providerId="LiveId" clId="{5ADBCFD0-BF7E-4665-96B8-4090A528F3AB}" dt="2023-03-02T11:23:51.349" v="3271" actId="478"/>
          <ac:spMkLst>
            <pc:docMk/>
            <pc:sldMk cId="1184635333" sldId="446"/>
            <ac:spMk id="6" creationId="{99E184BD-C7A9-40C7-BDF8-B401CB79D9A4}"/>
          </ac:spMkLst>
        </pc:spChg>
        <pc:spChg chg="del mod">
          <ac:chgData name="Piyus Kedia" userId="02ae6dfbcf425881" providerId="LiveId" clId="{5ADBCFD0-BF7E-4665-96B8-4090A528F3AB}" dt="2023-03-02T11:23:43.571" v="3269" actId="478"/>
          <ac:spMkLst>
            <pc:docMk/>
            <pc:sldMk cId="1184635333" sldId="446"/>
            <ac:spMk id="7" creationId="{CCB439F0-5FD1-97CA-0855-379437D3C0C0}"/>
          </ac:spMkLst>
        </pc:spChg>
        <pc:spChg chg="del">
          <ac:chgData name="Piyus Kedia" userId="02ae6dfbcf425881" providerId="LiveId" clId="{5ADBCFD0-BF7E-4665-96B8-4090A528F3AB}" dt="2023-03-02T11:23:31.420" v="3265" actId="478"/>
          <ac:spMkLst>
            <pc:docMk/>
            <pc:sldMk cId="1184635333" sldId="446"/>
            <ac:spMk id="8" creationId="{CCAE9EA3-724E-A58F-568C-937464BE52B9}"/>
          </ac:spMkLst>
        </pc:spChg>
        <pc:spChg chg="del">
          <ac:chgData name="Piyus Kedia" userId="02ae6dfbcf425881" providerId="LiveId" clId="{5ADBCFD0-BF7E-4665-96B8-4090A528F3AB}" dt="2023-03-02T11:23:19.705" v="3262" actId="478"/>
          <ac:spMkLst>
            <pc:docMk/>
            <pc:sldMk cId="1184635333" sldId="446"/>
            <ac:spMk id="9" creationId="{50A2F2CC-6477-E3CE-9653-5D68C5BCB979}"/>
          </ac:spMkLst>
        </pc:spChg>
        <pc:spChg chg="del">
          <ac:chgData name="Piyus Kedia" userId="02ae6dfbcf425881" providerId="LiveId" clId="{5ADBCFD0-BF7E-4665-96B8-4090A528F3AB}" dt="2023-03-02T11:23:59.741" v="3273" actId="478"/>
          <ac:spMkLst>
            <pc:docMk/>
            <pc:sldMk cId="1184635333" sldId="446"/>
            <ac:spMk id="20" creationId="{B9C59453-D3E0-CF82-2550-78B318DF7444}"/>
          </ac:spMkLst>
        </pc:spChg>
        <pc:spChg chg="del">
          <ac:chgData name="Piyus Kedia" userId="02ae6dfbcf425881" providerId="LiveId" clId="{5ADBCFD0-BF7E-4665-96B8-4090A528F3AB}" dt="2023-03-02T11:23:51.349" v="3271" actId="478"/>
          <ac:spMkLst>
            <pc:docMk/>
            <pc:sldMk cId="1184635333" sldId="446"/>
            <ac:spMk id="21" creationId="{06E2C60E-94D0-2A1B-9133-D32E1D5E19B1}"/>
          </ac:spMkLst>
        </pc:spChg>
        <pc:spChg chg="del">
          <ac:chgData name="Piyus Kedia" userId="02ae6dfbcf425881" providerId="LiveId" clId="{5ADBCFD0-BF7E-4665-96B8-4090A528F3AB}" dt="2023-03-02T11:23:40.434" v="3267" actId="478"/>
          <ac:spMkLst>
            <pc:docMk/>
            <pc:sldMk cId="1184635333" sldId="446"/>
            <ac:spMk id="22" creationId="{D603EE1F-49C5-3F15-F734-4CC4A489C21F}"/>
          </ac:spMkLst>
        </pc:spChg>
        <pc:spChg chg="del">
          <ac:chgData name="Piyus Kedia" userId="02ae6dfbcf425881" providerId="LiveId" clId="{5ADBCFD0-BF7E-4665-96B8-4090A528F3AB}" dt="2023-03-02T11:23:28.346" v="3264" actId="478"/>
          <ac:spMkLst>
            <pc:docMk/>
            <pc:sldMk cId="1184635333" sldId="446"/>
            <ac:spMk id="23" creationId="{84F198D0-9542-6DC6-3E54-6242127BC943}"/>
          </ac:spMkLst>
        </pc:spChg>
        <pc:spChg chg="del">
          <ac:chgData name="Piyus Kedia" userId="02ae6dfbcf425881" providerId="LiveId" clId="{5ADBCFD0-BF7E-4665-96B8-4090A528F3AB}" dt="2023-03-02T11:23:19.705" v="3262" actId="478"/>
          <ac:spMkLst>
            <pc:docMk/>
            <pc:sldMk cId="1184635333" sldId="446"/>
            <ac:spMk id="24" creationId="{86F5A1F9-184D-2F7E-839B-DFA108137B58}"/>
          </ac:spMkLst>
        </pc:spChg>
        <pc:spChg chg="del">
          <ac:chgData name="Piyus Kedia" userId="02ae6dfbcf425881" providerId="LiveId" clId="{5ADBCFD0-BF7E-4665-96B8-4090A528F3AB}" dt="2023-03-02T11:23:10.517" v="3260" actId="478"/>
          <ac:spMkLst>
            <pc:docMk/>
            <pc:sldMk cId="1184635333" sldId="446"/>
            <ac:spMk id="25" creationId="{87A4BE40-7727-5F2E-9CA3-361145C59024}"/>
          </ac:spMkLst>
        </pc:spChg>
        <pc:spChg chg="del">
          <ac:chgData name="Piyus Kedia" userId="02ae6dfbcf425881" providerId="LiveId" clId="{5ADBCFD0-BF7E-4665-96B8-4090A528F3AB}" dt="2023-03-02T11:23:01.962" v="3258" actId="478"/>
          <ac:spMkLst>
            <pc:docMk/>
            <pc:sldMk cId="1184635333" sldId="446"/>
            <ac:spMk id="26" creationId="{9DB53E88-572C-22C3-5C09-6F0E4EEDB286}"/>
          </ac:spMkLst>
        </pc:spChg>
        <pc:spChg chg="del">
          <ac:chgData name="Piyus Kedia" userId="02ae6dfbcf425881" providerId="LiveId" clId="{5ADBCFD0-BF7E-4665-96B8-4090A528F3AB}" dt="2023-03-02T11:22:51.891" v="3256" actId="478"/>
          <ac:spMkLst>
            <pc:docMk/>
            <pc:sldMk cId="1184635333" sldId="446"/>
            <ac:spMk id="27" creationId="{17F0C3BB-D4C5-E56E-03CC-DB49C3577260}"/>
          </ac:spMkLst>
        </pc:spChg>
        <pc:spChg chg="del">
          <ac:chgData name="Piyus Kedia" userId="02ae6dfbcf425881" providerId="LiveId" clId="{5ADBCFD0-BF7E-4665-96B8-4090A528F3AB}" dt="2023-03-02T11:22:43.960" v="3254" actId="478"/>
          <ac:spMkLst>
            <pc:docMk/>
            <pc:sldMk cId="1184635333" sldId="446"/>
            <ac:spMk id="28" creationId="{460591F0-8189-6005-769F-32576B617EA6}"/>
          </ac:spMkLst>
        </pc:spChg>
        <pc:spChg chg="del">
          <ac:chgData name="Piyus Kedia" userId="02ae6dfbcf425881" providerId="LiveId" clId="{5ADBCFD0-BF7E-4665-96B8-4090A528F3AB}" dt="2023-03-02T11:22:34.534" v="3252" actId="478"/>
          <ac:spMkLst>
            <pc:docMk/>
            <pc:sldMk cId="1184635333" sldId="446"/>
            <ac:spMk id="29" creationId="{F11DD531-531E-77C8-B66E-54AFB14E4A9A}"/>
          </ac:spMkLst>
        </pc:spChg>
        <pc:spChg chg="del">
          <ac:chgData name="Piyus Kedia" userId="02ae6dfbcf425881" providerId="LiveId" clId="{5ADBCFD0-BF7E-4665-96B8-4090A528F3AB}" dt="2023-03-02T11:22:26.792" v="3250" actId="478"/>
          <ac:spMkLst>
            <pc:docMk/>
            <pc:sldMk cId="1184635333" sldId="446"/>
            <ac:spMk id="30" creationId="{B97A296A-81F0-106E-4F47-3679EAC305D7}"/>
          </ac:spMkLst>
        </pc:spChg>
        <pc:spChg chg="add mod">
          <ac:chgData name="Piyus Kedia" userId="02ae6dfbcf425881" providerId="LiveId" clId="{5ADBCFD0-BF7E-4665-96B8-4090A528F3AB}" dt="2023-03-02T12:24:53.886" v="6155"/>
          <ac:spMkLst>
            <pc:docMk/>
            <pc:sldMk cId="1184635333" sldId="446"/>
            <ac:spMk id="32" creationId="{E1A183A0-6BF3-E6E1-9760-EF106488C9C7}"/>
          </ac:spMkLst>
        </pc:spChg>
        <pc:cxnChg chg="del mod">
          <ac:chgData name="Piyus Kedia" userId="02ae6dfbcf425881" providerId="LiveId" clId="{5ADBCFD0-BF7E-4665-96B8-4090A528F3AB}" dt="2023-03-02T11:23:59.741" v="3273" actId="478"/>
          <ac:cxnSpMkLst>
            <pc:docMk/>
            <pc:sldMk cId="1184635333" sldId="446"/>
            <ac:cxnSpMk id="10" creationId="{76DA4C14-4B0D-5AF5-1D3E-B134D2DEFE51}"/>
          </ac:cxnSpMkLst>
        </pc:cxnChg>
        <pc:cxnChg chg="del mod">
          <ac:chgData name="Piyus Kedia" userId="02ae6dfbcf425881" providerId="LiveId" clId="{5ADBCFD0-BF7E-4665-96B8-4090A528F3AB}" dt="2023-03-02T11:23:51.349" v="3271" actId="478"/>
          <ac:cxnSpMkLst>
            <pc:docMk/>
            <pc:sldMk cId="1184635333" sldId="446"/>
            <ac:cxnSpMk id="11" creationId="{2028A47E-5897-4EA7-41B6-8A60AFADD73F}"/>
          </ac:cxnSpMkLst>
        </pc:cxnChg>
        <pc:cxnChg chg="del mod">
          <ac:chgData name="Piyus Kedia" userId="02ae6dfbcf425881" providerId="LiveId" clId="{5ADBCFD0-BF7E-4665-96B8-4090A528F3AB}" dt="2023-03-02T11:23:40.434" v="3267" actId="478"/>
          <ac:cxnSpMkLst>
            <pc:docMk/>
            <pc:sldMk cId="1184635333" sldId="446"/>
            <ac:cxnSpMk id="12" creationId="{BE816522-C1F5-50EA-589B-EAD934A4BBB4}"/>
          </ac:cxnSpMkLst>
        </pc:cxnChg>
        <pc:cxnChg chg="del mod">
          <ac:chgData name="Piyus Kedia" userId="02ae6dfbcf425881" providerId="LiveId" clId="{5ADBCFD0-BF7E-4665-96B8-4090A528F3AB}" dt="2023-03-02T11:23:28.346" v="3264" actId="478"/>
          <ac:cxnSpMkLst>
            <pc:docMk/>
            <pc:sldMk cId="1184635333" sldId="446"/>
            <ac:cxnSpMk id="13" creationId="{1AA84DFE-22B9-0994-A1F1-2B6C504EB966}"/>
          </ac:cxnSpMkLst>
        </pc:cxnChg>
        <pc:cxnChg chg="del mod">
          <ac:chgData name="Piyus Kedia" userId="02ae6dfbcf425881" providerId="LiveId" clId="{5ADBCFD0-BF7E-4665-96B8-4090A528F3AB}" dt="2023-03-02T11:23:19.705" v="3262" actId="478"/>
          <ac:cxnSpMkLst>
            <pc:docMk/>
            <pc:sldMk cId="1184635333" sldId="446"/>
            <ac:cxnSpMk id="14" creationId="{50259CE6-CE4E-5C6F-3D60-C87A3812920F}"/>
          </ac:cxnSpMkLst>
        </pc:cxnChg>
        <pc:cxnChg chg="del mod">
          <ac:chgData name="Piyus Kedia" userId="02ae6dfbcf425881" providerId="LiveId" clId="{5ADBCFD0-BF7E-4665-96B8-4090A528F3AB}" dt="2023-03-02T11:22:34.534" v="3252" actId="478"/>
          <ac:cxnSpMkLst>
            <pc:docMk/>
            <pc:sldMk cId="1184635333" sldId="446"/>
            <ac:cxnSpMk id="15" creationId="{5FCDD41D-A2A2-D8CA-C23F-E15D465474F2}"/>
          </ac:cxnSpMkLst>
        </pc:cxnChg>
        <pc:cxnChg chg="del mod">
          <ac:chgData name="Piyus Kedia" userId="02ae6dfbcf425881" providerId="LiveId" clId="{5ADBCFD0-BF7E-4665-96B8-4090A528F3AB}" dt="2023-03-02T11:22:43.960" v="3254" actId="478"/>
          <ac:cxnSpMkLst>
            <pc:docMk/>
            <pc:sldMk cId="1184635333" sldId="446"/>
            <ac:cxnSpMk id="16" creationId="{F8BFF633-F61A-9B2B-AF21-5138E1A0B1D9}"/>
          </ac:cxnSpMkLst>
        </pc:cxnChg>
        <pc:cxnChg chg="del">
          <ac:chgData name="Piyus Kedia" userId="02ae6dfbcf425881" providerId="LiveId" clId="{5ADBCFD0-BF7E-4665-96B8-4090A528F3AB}" dt="2023-03-02T11:22:51.891" v="3256" actId="478"/>
          <ac:cxnSpMkLst>
            <pc:docMk/>
            <pc:sldMk cId="1184635333" sldId="446"/>
            <ac:cxnSpMk id="17" creationId="{6E788F3D-1B73-1F18-3792-BA701E28B8F6}"/>
          </ac:cxnSpMkLst>
        </pc:cxnChg>
        <pc:cxnChg chg="del mod">
          <ac:chgData name="Piyus Kedia" userId="02ae6dfbcf425881" providerId="LiveId" clId="{5ADBCFD0-BF7E-4665-96B8-4090A528F3AB}" dt="2023-03-02T11:23:01.962" v="3258" actId="478"/>
          <ac:cxnSpMkLst>
            <pc:docMk/>
            <pc:sldMk cId="1184635333" sldId="446"/>
            <ac:cxnSpMk id="18" creationId="{DA9E8F3B-1BEA-62D5-69D2-7A5D4928362C}"/>
          </ac:cxnSpMkLst>
        </pc:cxnChg>
        <pc:cxnChg chg="del mod">
          <ac:chgData name="Piyus Kedia" userId="02ae6dfbcf425881" providerId="LiveId" clId="{5ADBCFD0-BF7E-4665-96B8-4090A528F3AB}" dt="2023-03-02T11:23:10.517" v="3260" actId="478"/>
          <ac:cxnSpMkLst>
            <pc:docMk/>
            <pc:sldMk cId="1184635333" sldId="446"/>
            <ac:cxnSpMk id="19" creationId="{C8A39BE5-85BD-4511-80BB-E9FC1CC78511}"/>
          </ac:cxnSpMkLst>
        </pc:cxnChg>
        <pc:cxnChg chg="del mod">
          <ac:chgData name="Piyus Kedia" userId="02ae6dfbcf425881" providerId="LiveId" clId="{5ADBCFD0-BF7E-4665-96B8-4090A528F3AB}" dt="2023-03-02T11:22:26.792" v="3250" actId="478"/>
          <ac:cxnSpMkLst>
            <pc:docMk/>
            <pc:sldMk cId="1184635333" sldId="446"/>
            <ac:cxnSpMk id="31" creationId="{C8446558-33F3-DE16-2A4F-9AE2BDB7757A}"/>
          </ac:cxnSpMkLst>
        </pc:cxnChg>
      </pc:sldChg>
      <pc:sldChg chg="addSp delSp modSp add mod">
        <pc:chgData name="Piyus Kedia" userId="02ae6dfbcf425881" providerId="LiveId" clId="{5ADBCFD0-BF7E-4665-96B8-4090A528F3AB}" dt="2023-03-02T13:40:05.680" v="8463"/>
        <pc:sldMkLst>
          <pc:docMk/>
          <pc:sldMk cId="3265549112" sldId="447"/>
        </pc:sldMkLst>
        <pc:spChg chg="mod">
          <ac:chgData name="Piyus Kedia" userId="02ae6dfbcf425881" providerId="LiveId" clId="{5ADBCFD0-BF7E-4665-96B8-4090A528F3AB}" dt="2023-03-02T13:40:05.680" v="8463"/>
          <ac:spMkLst>
            <pc:docMk/>
            <pc:sldMk cId="3265549112" sldId="447"/>
            <ac:spMk id="2" creationId="{828AE181-A671-460D-B953-1353FDF52111}"/>
          </ac:spMkLst>
        </pc:spChg>
        <pc:spChg chg="del">
          <ac:chgData name="Piyus Kedia" userId="02ae6dfbcf425881" providerId="LiveId" clId="{5ADBCFD0-BF7E-4665-96B8-4090A528F3AB}" dt="2023-03-02T12:25:54.771" v="6174" actId="478"/>
          <ac:spMkLst>
            <pc:docMk/>
            <pc:sldMk cId="3265549112" sldId="447"/>
            <ac:spMk id="5" creationId="{21899850-4DFF-48B3-A0F1-EDB7B867902E}"/>
          </ac:spMkLst>
        </pc:spChg>
        <pc:spChg chg="mod">
          <ac:chgData name="Piyus Kedia" userId="02ae6dfbcf425881" providerId="LiveId" clId="{5ADBCFD0-BF7E-4665-96B8-4090A528F3AB}" dt="2023-03-02T12:26:28.923" v="6246" actId="1035"/>
          <ac:spMkLst>
            <pc:docMk/>
            <pc:sldMk cId="3265549112" sldId="447"/>
            <ac:spMk id="30" creationId="{B97A296A-81F0-106E-4F47-3679EAC305D7}"/>
          </ac:spMkLst>
        </pc:spChg>
        <pc:spChg chg="add mod">
          <ac:chgData name="Piyus Kedia" userId="02ae6dfbcf425881" providerId="LiveId" clId="{5ADBCFD0-BF7E-4665-96B8-4090A528F3AB}" dt="2023-03-02T12:25:55.773" v="6175"/>
          <ac:spMkLst>
            <pc:docMk/>
            <pc:sldMk cId="3265549112" sldId="447"/>
            <ac:spMk id="32" creationId="{86B7AE15-2A93-75EC-71E5-D5D456CF90E2}"/>
          </ac:spMkLst>
        </pc:spChg>
        <pc:cxnChg chg="mod">
          <ac:chgData name="Piyus Kedia" userId="02ae6dfbcf425881" providerId="LiveId" clId="{5ADBCFD0-BF7E-4665-96B8-4090A528F3AB}" dt="2023-03-02T12:26:28.923" v="6246" actId="1035"/>
          <ac:cxnSpMkLst>
            <pc:docMk/>
            <pc:sldMk cId="3265549112" sldId="447"/>
            <ac:cxnSpMk id="31" creationId="{C8446558-33F3-DE16-2A4F-9AE2BDB7757A}"/>
          </ac:cxnSpMkLst>
        </pc:cxnChg>
      </pc:sldChg>
      <pc:sldChg chg="addSp delSp modSp add mod">
        <pc:chgData name="Piyus Kedia" userId="02ae6dfbcf425881" providerId="LiveId" clId="{5ADBCFD0-BF7E-4665-96B8-4090A528F3AB}" dt="2023-03-02T13:39:55.449" v="8461"/>
        <pc:sldMkLst>
          <pc:docMk/>
          <pc:sldMk cId="1755103275" sldId="448"/>
        </pc:sldMkLst>
        <pc:spChg chg="mod">
          <ac:chgData name="Piyus Kedia" userId="02ae6dfbcf425881" providerId="LiveId" clId="{5ADBCFD0-BF7E-4665-96B8-4090A528F3AB}" dt="2023-03-02T13:39:55.449" v="8461"/>
          <ac:spMkLst>
            <pc:docMk/>
            <pc:sldMk cId="1755103275" sldId="448"/>
            <ac:spMk id="2" creationId="{828AE181-A671-460D-B953-1353FDF52111}"/>
          </ac:spMkLst>
        </pc:spChg>
        <pc:spChg chg="del">
          <ac:chgData name="Piyus Kedia" userId="02ae6dfbcf425881" providerId="LiveId" clId="{5ADBCFD0-BF7E-4665-96B8-4090A528F3AB}" dt="2023-03-02T12:25:50.158" v="6172" actId="478"/>
          <ac:spMkLst>
            <pc:docMk/>
            <pc:sldMk cId="1755103275" sldId="448"/>
            <ac:spMk id="5" creationId="{21899850-4DFF-48B3-A0F1-EDB7B867902E}"/>
          </ac:spMkLst>
        </pc:spChg>
        <pc:spChg chg="add mod">
          <ac:chgData name="Piyus Kedia" userId="02ae6dfbcf425881" providerId="LiveId" clId="{5ADBCFD0-BF7E-4665-96B8-4090A528F3AB}" dt="2023-03-02T12:25:51.134" v="6173"/>
          <ac:spMkLst>
            <pc:docMk/>
            <pc:sldMk cId="1755103275" sldId="448"/>
            <ac:spMk id="15" creationId="{EB150479-0966-0CF9-1E63-44CB2BDACC12}"/>
          </ac:spMkLst>
        </pc:spChg>
      </pc:sldChg>
      <pc:sldChg chg="addSp delSp modSp add mod">
        <pc:chgData name="Piyus Kedia" userId="02ae6dfbcf425881" providerId="LiveId" clId="{5ADBCFD0-BF7E-4665-96B8-4090A528F3AB}" dt="2023-03-02T13:39:50.505" v="8460"/>
        <pc:sldMkLst>
          <pc:docMk/>
          <pc:sldMk cId="883874138" sldId="449"/>
        </pc:sldMkLst>
        <pc:spChg chg="mod">
          <ac:chgData name="Piyus Kedia" userId="02ae6dfbcf425881" providerId="LiveId" clId="{5ADBCFD0-BF7E-4665-96B8-4090A528F3AB}" dt="2023-03-02T13:39:50.505" v="8460"/>
          <ac:spMkLst>
            <pc:docMk/>
            <pc:sldMk cId="883874138" sldId="449"/>
            <ac:spMk id="2" creationId="{828AE181-A671-460D-B953-1353FDF52111}"/>
          </ac:spMkLst>
        </pc:spChg>
        <pc:spChg chg="del">
          <ac:chgData name="Piyus Kedia" userId="02ae6dfbcf425881" providerId="LiveId" clId="{5ADBCFD0-BF7E-4665-96B8-4090A528F3AB}" dt="2023-03-02T12:25:43.546" v="6170" actId="478"/>
          <ac:spMkLst>
            <pc:docMk/>
            <pc:sldMk cId="883874138" sldId="449"/>
            <ac:spMk id="5" creationId="{21899850-4DFF-48B3-A0F1-EDB7B867902E}"/>
          </ac:spMkLst>
        </pc:spChg>
        <pc:spChg chg="add mod">
          <ac:chgData name="Piyus Kedia" userId="02ae6dfbcf425881" providerId="LiveId" clId="{5ADBCFD0-BF7E-4665-96B8-4090A528F3AB}" dt="2023-03-02T12:25:44.284" v="6171"/>
          <ac:spMkLst>
            <pc:docMk/>
            <pc:sldMk cId="883874138" sldId="449"/>
            <ac:spMk id="15" creationId="{33BA3CD4-1211-99AE-6748-3E58375D02BA}"/>
          </ac:spMkLst>
        </pc:spChg>
      </pc:sldChg>
      <pc:sldChg chg="addSp delSp modSp add mod">
        <pc:chgData name="Piyus Kedia" userId="02ae6dfbcf425881" providerId="LiveId" clId="{5ADBCFD0-BF7E-4665-96B8-4090A528F3AB}" dt="2023-03-02T13:39:45.615" v="8459"/>
        <pc:sldMkLst>
          <pc:docMk/>
          <pc:sldMk cId="1095229292" sldId="450"/>
        </pc:sldMkLst>
        <pc:spChg chg="mod">
          <ac:chgData name="Piyus Kedia" userId="02ae6dfbcf425881" providerId="LiveId" clId="{5ADBCFD0-BF7E-4665-96B8-4090A528F3AB}" dt="2023-03-02T13:39:45.615" v="8459"/>
          <ac:spMkLst>
            <pc:docMk/>
            <pc:sldMk cId="1095229292" sldId="450"/>
            <ac:spMk id="2" creationId="{828AE181-A671-460D-B953-1353FDF52111}"/>
          </ac:spMkLst>
        </pc:spChg>
        <pc:spChg chg="del">
          <ac:chgData name="Piyus Kedia" userId="02ae6dfbcf425881" providerId="LiveId" clId="{5ADBCFD0-BF7E-4665-96B8-4090A528F3AB}" dt="2023-03-02T12:25:38.793" v="6168" actId="478"/>
          <ac:spMkLst>
            <pc:docMk/>
            <pc:sldMk cId="1095229292" sldId="450"/>
            <ac:spMk id="5" creationId="{21899850-4DFF-48B3-A0F1-EDB7B867902E}"/>
          </ac:spMkLst>
        </pc:spChg>
        <pc:spChg chg="add mod">
          <ac:chgData name="Piyus Kedia" userId="02ae6dfbcf425881" providerId="LiveId" clId="{5ADBCFD0-BF7E-4665-96B8-4090A528F3AB}" dt="2023-03-02T12:25:39.407" v="6169"/>
          <ac:spMkLst>
            <pc:docMk/>
            <pc:sldMk cId="1095229292" sldId="450"/>
            <ac:spMk id="15" creationId="{17EA3D74-866D-FAB2-93EF-A72B2165B5B5}"/>
          </ac:spMkLst>
        </pc:spChg>
      </pc:sldChg>
      <pc:sldChg chg="addSp delSp modSp add mod">
        <pc:chgData name="Piyus Kedia" userId="02ae6dfbcf425881" providerId="LiveId" clId="{5ADBCFD0-BF7E-4665-96B8-4090A528F3AB}" dt="2023-03-02T13:39:41.178" v="8458"/>
        <pc:sldMkLst>
          <pc:docMk/>
          <pc:sldMk cId="3083603950" sldId="451"/>
        </pc:sldMkLst>
        <pc:spChg chg="mod">
          <ac:chgData name="Piyus Kedia" userId="02ae6dfbcf425881" providerId="LiveId" clId="{5ADBCFD0-BF7E-4665-96B8-4090A528F3AB}" dt="2023-03-02T13:39:41.178" v="8458"/>
          <ac:spMkLst>
            <pc:docMk/>
            <pc:sldMk cId="3083603950" sldId="451"/>
            <ac:spMk id="2" creationId="{828AE181-A671-460D-B953-1353FDF52111}"/>
          </ac:spMkLst>
        </pc:spChg>
        <pc:spChg chg="del">
          <ac:chgData name="Piyus Kedia" userId="02ae6dfbcf425881" providerId="LiveId" clId="{5ADBCFD0-BF7E-4665-96B8-4090A528F3AB}" dt="2023-03-02T12:25:34.191" v="6166" actId="478"/>
          <ac:spMkLst>
            <pc:docMk/>
            <pc:sldMk cId="3083603950" sldId="451"/>
            <ac:spMk id="5" creationId="{21899850-4DFF-48B3-A0F1-EDB7B867902E}"/>
          </ac:spMkLst>
        </pc:spChg>
        <pc:spChg chg="add mod">
          <ac:chgData name="Piyus Kedia" userId="02ae6dfbcf425881" providerId="LiveId" clId="{5ADBCFD0-BF7E-4665-96B8-4090A528F3AB}" dt="2023-03-02T12:25:34.868" v="6167"/>
          <ac:spMkLst>
            <pc:docMk/>
            <pc:sldMk cId="3083603950" sldId="451"/>
            <ac:spMk id="15" creationId="{2EB015D9-F258-ED00-A920-10FDC02F3C47}"/>
          </ac:spMkLst>
        </pc:spChg>
      </pc:sldChg>
      <pc:sldChg chg="addSp delSp modSp add mod">
        <pc:chgData name="Piyus Kedia" userId="02ae6dfbcf425881" providerId="LiveId" clId="{5ADBCFD0-BF7E-4665-96B8-4090A528F3AB}" dt="2023-03-02T13:39:36.752" v="8457"/>
        <pc:sldMkLst>
          <pc:docMk/>
          <pc:sldMk cId="4284526808" sldId="452"/>
        </pc:sldMkLst>
        <pc:spChg chg="mod">
          <ac:chgData name="Piyus Kedia" userId="02ae6dfbcf425881" providerId="LiveId" clId="{5ADBCFD0-BF7E-4665-96B8-4090A528F3AB}" dt="2023-03-02T13:39:36.752" v="8457"/>
          <ac:spMkLst>
            <pc:docMk/>
            <pc:sldMk cId="4284526808" sldId="452"/>
            <ac:spMk id="2" creationId="{828AE181-A671-460D-B953-1353FDF52111}"/>
          </ac:spMkLst>
        </pc:spChg>
        <pc:spChg chg="del">
          <ac:chgData name="Piyus Kedia" userId="02ae6dfbcf425881" providerId="LiveId" clId="{5ADBCFD0-BF7E-4665-96B8-4090A528F3AB}" dt="2023-03-02T12:25:28.781" v="6164" actId="478"/>
          <ac:spMkLst>
            <pc:docMk/>
            <pc:sldMk cId="4284526808" sldId="452"/>
            <ac:spMk id="5" creationId="{21899850-4DFF-48B3-A0F1-EDB7B867902E}"/>
          </ac:spMkLst>
        </pc:spChg>
        <pc:spChg chg="add mod">
          <ac:chgData name="Piyus Kedia" userId="02ae6dfbcf425881" providerId="LiveId" clId="{5ADBCFD0-BF7E-4665-96B8-4090A528F3AB}" dt="2023-03-02T12:25:29.658" v="6165"/>
          <ac:spMkLst>
            <pc:docMk/>
            <pc:sldMk cId="4284526808" sldId="452"/>
            <ac:spMk id="15" creationId="{2804B512-A6F7-42E4-B1D3-FBEDFC220D0C}"/>
          </ac:spMkLst>
        </pc:spChg>
      </pc:sldChg>
      <pc:sldChg chg="addSp delSp modSp add mod">
        <pc:chgData name="Piyus Kedia" userId="02ae6dfbcf425881" providerId="LiveId" clId="{5ADBCFD0-BF7E-4665-96B8-4090A528F3AB}" dt="2023-03-02T13:39:33.106" v="8456"/>
        <pc:sldMkLst>
          <pc:docMk/>
          <pc:sldMk cId="195051676" sldId="453"/>
        </pc:sldMkLst>
        <pc:spChg chg="mod">
          <ac:chgData name="Piyus Kedia" userId="02ae6dfbcf425881" providerId="LiveId" clId="{5ADBCFD0-BF7E-4665-96B8-4090A528F3AB}" dt="2023-03-02T13:39:33.106" v="8456"/>
          <ac:spMkLst>
            <pc:docMk/>
            <pc:sldMk cId="195051676" sldId="453"/>
            <ac:spMk id="2" creationId="{828AE181-A671-460D-B953-1353FDF52111}"/>
          </ac:spMkLst>
        </pc:spChg>
        <pc:spChg chg="del">
          <ac:chgData name="Piyus Kedia" userId="02ae6dfbcf425881" providerId="LiveId" clId="{5ADBCFD0-BF7E-4665-96B8-4090A528F3AB}" dt="2023-03-02T12:25:23.510" v="6162" actId="478"/>
          <ac:spMkLst>
            <pc:docMk/>
            <pc:sldMk cId="195051676" sldId="453"/>
            <ac:spMk id="5" creationId="{21899850-4DFF-48B3-A0F1-EDB7B867902E}"/>
          </ac:spMkLst>
        </pc:spChg>
        <pc:spChg chg="add mod">
          <ac:chgData name="Piyus Kedia" userId="02ae6dfbcf425881" providerId="LiveId" clId="{5ADBCFD0-BF7E-4665-96B8-4090A528F3AB}" dt="2023-03-02T12:25:24.455" v="6163"/>
          <ac:spMkLst>
            <pc:docMk/>
            <pc:sldMk cId="195051676" sldId="453"/>
            <ac:spMk id="9" creationId="{1F1D2997-2399-0131-5820-2065CE8FF8E8}"/>
          </ac:spMkLst>
        </pc:spChg>
      </pc:sldChg>
      <pc:sldChg chg="addSp delSp modSp add mod">
        <pc:chgData name="Piyus Kedia" userId="02ae6dfbcf425881" providerId="LiveId" clId="{5ADBCFD0-BF7E-4665-96B8-4090A528F3AB}" dt="2023-03-02T13:39:28.893" v="8455"/>
        <pc:sldMkLst>
          <pc:docMk/>
          <pc:sldMk cId="2740415837" sldId="454"/>
        </pc:sldMkLst>
        <pc:spChg chg="mod">
          <ac:chgData name="Piyus Kedia" userId="02ae6dfbcf425881" providerId="LiveId" clId="{5ADBCFD0-BF7E-4665-96B8-4090A528F3AB}" dt="2023-03-02T13:39:28.893" v="8455"/>
          <ac:spMkLst>
            <pc:docMk/>
            <pc:sldMk cId="2740415837" sldId="454"/>
            <ac:spMk id="2" creationId="{828AE181-A671-460D-B953-1353FDF52111}"/>
          </ac:spMkLst>
        </pc:spChg>
        <pc:spChg chg="del">
          <ac:chgData name="Piyus Kedia" userId="02ae6dfbcf425881" providerId="LiveId" clId="{5ADBCFD0-BF7E-4665-96B8-4090A528F3AB}" dt="2023-03-02T12:25:11.081" v="6160" actId="478"/>
          <ac:spMkLst>
            <pc:docMk/>
            <pc:sldMk cId="2740415837" sldId="454"/>
            <ac:spMk id="5" creationId="{21899850-4DFF-48B3-A0F1-EDB7B867902E}"/>
          </ac:spMkLst>
        </pc:spChg>
        <pc:spChg chg="add mod">
          <ac:chgData name="Piyus Kedia" userId="02ae6dfbcf425881" providerId="LiveId" clId="{5ADBCFD0-BF7E-4665-96B8-4090A528F3AB}" dt="2023-03-02T12:25:19.235" v="6161"/>
          <ac:spMkLst>
            <pc:docMk/>
            <pc:sldMk cId="2740415837" sldId="454"/>
            <ac:spMk id="8" creationId="{6AFEB26E-0698-D30B-FE09-69499D8C5560}"/>
          </ac:spMkLst>
        </pc:spChg>
      </pc:sldChg>
      <pc:sldChg chg="addSp delSp modSp add mod">
        <pc:chgData name="Piyus Kedia" userId="02ae6dfbcf425881" providerId="LiveId" clId="{5ADBCFD0-BF7E-4665-96B8-4090A528F3AB}" dt="2023-03-02T13:39:25.397" v="8454"/>
        <pc:sldMkLst>
          <pc:docMk/>
          <pc:sldMk cId="2321876231" sldId="455"/>
        </pc:sldMkLst>
        <pc:spChg chg="mod">
          <ac:chgData name="Piyus Kedia" userId="02ae6dfbcf425881" providerId="LiveId" clId="{5ADBCFD0-BF7E-4665-96B8-4090A528F3AB}" dt="2023-03-02T13:39:25.397" v="8454"/>
          <ac:spMkLst>
            <pc:docMk/>
            <pc:sldMk cId="2321876231" sldId="455"/>
            <ac:spMk id="2" creationId="{828AE181-A671-460D-B953-1353FDF52111}"/>
          </ac:spMkLst>
        </pc:spChg>
        <pc:spChg chg="del">
          <ac:chgData name="Piyus Kedia" userId="02ae6dfbcf425881" providerId="LiveId" clId="{5ADBCFD0-BF7E-4665-96B8-4090A528F3AB}" dt="2023-03-02T12:25:05.966" v="6158" actId="478"/>
          <ac:spMkLst>
            <pc:docMk/>
            <pc:sldMk cId="2321876231" sldId="455"/>
            <ac:spMk id="5" creationId="{21899850-4DFF-48B3-A0F1-EDB7B867902E}"/>
          </ac:spMkLst>
        </pc:spChg>
        <pc:spChg chg="add mod">
          <ac:chgData name="Piyus Kedia" userId="02ae6dfbcf425881" providerId="LiveId" clId="{5ADBCFD0-BF7E-4665-96B8-4090A528F3AB}" dt="2023-03-02T12:25:06.866" v="6159"/>
          <ac:spMkLst>
            <pc:docMk/>
            <pc:sldMk cId="2321876231" sldId="455"/>
            <ac:spMk id="7" creationId="{104527FC-1AF1-4DBB-46E0-BD16340A9D0F}"/>
          </ac:spMkLst>
        </pc:spChg>
      </pc:sldChg>
      <pc:sldChg chg="addSp delSp modSp add mod">
        <pc:chgData name="Piyus Kedia" userId="02ae6dfbcf425881" providerId="LiveId" clId="{5ADBCFD0-BF7E-4665-96B8-4090A528F3AB}" dt="2023-03-02T13:39:20.898" v="8453"/>
        <pc:sldMkLst>
          <pc:docMk/>
          <pc:sldMk cId="2902909547" sldId="456"/>
        </pc:sldMkLst>
        <pc:spChg chg="mod">
          <ac:chgData name="Piyus Kedia" userId="02ae6dfbcf425881" providerId="LiveId" clId="{5ADBCFD0-BF7E-4665-96B8-4090A528F3AB}" dt="2023-03-02T13:39:20.898" v="8453"/>
          <ac:spMkLst>
            <pc:docMk/>
            <pc:sldMk cId="2902909547" sldId="456"/>
            <ac:spMk id="2" creationId="{828AE181-A671-460D-B953-1353FDF52111}"/>
          </ac:spMkLst>
        </pc:spChg>
        <pc:spChg chg="del">
          <ac:chgData name="Piyus Kedia" userId="02ae6dfbcf425881" providerId="LiveId" clId="{5ADBCFD0-BF7E-4665-96B8-4090A528F3AB}" dt="2023-03-02T12:25:01.704" v="6156" actId="478"/>
          <ac:spMkLst>
            <pc:docMk/>
            <pc:sldMk cId="2902909547" sldId="456"/>
            <ac:spMk id="5" creationId="{21899850-4DFF-48B3-A0F1-EDB7B867902E}"/>
          </ac:spMkLst>
        </pc:spChg>
        <pc:spChg chg="add mod">
          <ac:chgData name="Piyus Kedia" userId="02ae6dfbcf425881" providerId="LiveId" clId="{5ADBCFD0-BF7E-4665-96B8-4090A528F3AB}" dt="2023-03-02T12:25:02.398" v="6157"/>
          <ac:spMkLst>
            <pc:docMk/>
            <pc:sldMk cId="2902909547" sldId="456"/>
            <ac:spMk id="6" creationId="{69B537EC-0843-DD92-70E3-BBD992264846}"/>
          </ac:spMkLst>
        </pc:spChg>
      </pc:sldChg>
      <pc:sldChg chg="addSp delSp modSp add mod">
        <pc:chgData name="Piyus Kedia" userId="02ae6dfbcf425881" providerId="LiveId" clId="{5ADBCFD0-BF7E-4665-96B8-4090A528F3AB}" dt="2023-03-03T05:22:43.013" v="8589"/>
        <pc:sldMkLst>
          <pc:docMk/>
          <pc:sldMk cId="425870106" sldId="457"/>
        </pc:sldMkLst>
        <pc:spChg chg="add mod">
          <ac:chgData name="Piyus Kedia" userId="02ae6dfbcf425881" providerId="LiveId" clId="{5ADBCFD0-BF7E-4665-96B8-4090A528F3AB}" dt="2023-03-02T11:48:59.429" v="4671" actId="1035"/>
          <ac:spMkLst>
            <pc:docMk/>
            <pc:sldMk cId="425870106" sldId="457"/>
            <ac:spMk id="3" creationId="{354B5D26-EE6D-CB31-E7D3-DC3E65AC02D4}"/>
          </ac:spMkLst>
        </pc:spChg>
        <pc:spChg chg="add del mod">
          <ac:chgData name="Piyus Kedia" userId="02ae6dfbcf425881" providerId="LiveId" clId="{5ADBCFD0-BF7E-4665-96B8-4090A528F3AB}" dt="2023-03-02T12:05:06.060" v="6040" actId="478"/>
          <ac:spMkLst>
            <pc:docMk/>
            <pc:sldMk cId="425870106" sldId="457"/>
            <ac:spMk id="4" creationId="{433FA5A5-62BA-B936-335F-3B8C6B18CB4D}"/>
          </ac:spMkLst>
        </pc:spChg>
        <pc:spChg chg="mod">
          <ac:chgData name="Piyus Kedia" userId="02ae6dfbcf425881" providerId="LiveId" clId="{5ADBCFD0-BF7E-4665-96B8-4090A528F3AB}" dt="2023-03-02T11:38:16.776" v="4192" actId="1035"/>
          <ac:spMkLst>
            <pc:docMk/>
            <pc:sldMk cId="425870106" sldId="457"/>
            <ac:spMk id="5" creationId="{10DE13D4-4EC2-4AAF-910C-65254301F1F0}"/>
          </ac:spMkLst>
        </pc:spChg>
        <pc:spChg chg="add del mod">
          <ac:chgData name="Piyus Kedia" userId="02ae6dfbcf425881" providerId="LiveId" clId="{5ADBCFD0-BF7E-4665-96B8-4090A528F3AB}" dt="2023-03-02T12:04:55.010" v="6038" actId="478"/>
          <ac:spMkLst>
            <pc:docMk/>
            <pc:sldMk cId="425870106" sldId="457"/>
            <ac:spMk id="6" creationId="{0D16D53B-FDD2-2195-0F77-0C7CCD0FD7BC}"/>
          </ac:spMkLst>
        </pc:spChg>
        <pc:spChg chg="add del mod">
          <ac:chgData name="Piyus Kedia" userId="02ae6dfbcf425881" providerId="LiveId" clId="{5ADBCFD0-BF7E-4665-96B8-4090A528F3AB}" dt="2023-03-02T11:44:06.417" v="4512" actId="478"/>
          <ac:spMkLst>
            <pc:docMk/>
            <pc:sldMk cId="425870106" sldId="457"/>
            <ac:spMk id="7" creationId="{44460C05-8B23-9A52-BA9E-FB162E2842EA}"/>
          </ac:spMkLst>
        </pc:spChg>
        <pc:spChg chg="add del mod">
          <ac:chgData name="Piyus Kedia" userId="02ae6dfbcf425881" providerId="LiveId" clId="{5ADBCFD0-BF7E-4665-96B8-4090A528F3AB}" dt="2023-03-02T12:01:52.024" v="6013" actId="478"/>
          <ac:spMkLst>
            <pc:docMk/>
            <pc:sldMk cId="425870106" sldId="457"/>
            <ac:spMk id="8" creationId="{36D4D65C-C63F-8569-AF92-85C9CC6AFDF7}"/>
          </ac:spMkLst>
        </pc:spChg>
        <pc:spChg chg="add del mod">
          <ac:chgData name="Piyus Kedia" userId="02ae6dfbcf425881" providerId="LiveId" clId="{5ADBCFD0-BF7E-4665-96B8-4090A528F3AB}" dt="2023-03-02T12:01:33.860" v="6009" actId="478"/>
          <ac:spMkLst>
            <pc:docMk/>
            <pc:sldMk cId="425870106" sldId="457"/>
            <ac:spMk id="9" creationId="{2D227BCB-D214-433C-0461-395D8F911532}"/>
          </ac:spMkLst>
        </pc:spChg>
        <pc:spChg chg="add del mod">
          <ac:chgData name="Piyus Kedia" userId="02ae6dfbcf425881" providerId="LiveId" clId="{5ADBCFD0-BF7E-4665-96B8-4090A528F3AB}" dt="2023-03-02T12:02:01.616" v="6015" actId="478"/>
          <ac:spMkLst>
            <pc:docMk/>
            <pc:sldMk cId="425870106" sldId="457"/>
            <ac:spMk id="20" creationId="{712ADDE6-EF0C-0315-8E0C-22E7535A0607}"/>
          </ac:spMkLst>
        </pc:spChg>
        <pc:spChg chg="add del mod">
          <ac:chgData name="Piyus Kedia" userId="02ae6dfbcf425881" providerId="LiveId" clId="{5ADBCFD0-BF7E-4665-96B8-4090A528F3AB}" dt="2023-03-02T11:34:13.090" v="3298" actId="478"/>
          <ac:spMkLst>
            <pc:docMk/>
            <pc:sldMk cId="425870106" sldId="457"/>
            <ac:spMk id="21" creationId="{B589FB40-6A7B-DF15-0C49-15E86C572A12}"/>
          </ac:spMkLst>
        </pc:spChg>
        <pc:spChg chg="add del mod">
          <ac:chgData name="Piyus Kedia" userId="02ae6dfbcf425881" providerId="LiveId" clId="{5ADBCFD0-BF7E-4665-96B8-4090A528F3AB}" dt="2023-03-02T11:34:20.192" v="3299" actId="478"/>
          <ac:spMkLst>
            <pc:docMk/>
            <pc:sldMk cId="425870106" sldId="457"/>
            <ac:spMk id="22" creationId="{AE51AD79-B52C-DF54-9EA9-324D6D6A3796}"/>
          </ac:spMkLst>
        </pc:spChg>
        <pc:spChg chg="add del mod">
          <ac:chgData name="Piyus Kedia" userId="02ae6dfbcf425881" providerId="LiveId" clId="{5ADBCFD0-BF7E-4665-96B8-4090A528F3AB}" dt="2023-03-02T11:35:32.932" v="3459" actId="478"/>
          <ac:spMkLst>
            <pc:docMk/>
            <pc:sldMk cId="425870106" sldId="457"/>
            <ac:spMk id="23" creationId="{3A8AE593-19D7-DA93-0607-9204D2BC8E88}"/>
          </ac:spMkLst>
        </pc:spChg>
        <pc:spChg chg="add del mod">
          <ac:chgData name="Piyus Kedia" userId="02ae6dfbcf425881" providerId="LiveId" clId="{5ADBCFD0-BF7E-4665-96B8-4090A528F3AB}" dt="2023-03-02T11:35:40.958" v="3461" actId="478"/>
          <ac:spMkLst>
            <pc:docMk/>
            <pc:sldMk cId="425870106" sldId="457"/>
            <ac:spMk id="24" creationId="{A0B60CDF-02D3-C20A-3B66-005CDD253AEA}"/>
          </ac:spMkLst>
        </pc:spChg>
        <pc:spChg chg="add del mod">
          <ac:chgData name="Piyus Kedia" userId="02ae6dfbcf425881" providerId="LiveId" clId="{5ADBCFD0-BF7E-4665-96B8-4090A528F3AB}" dt="2023-03-02T11:25:59.102" v="3294" actId="478"/>
          <ac:spMkLst>
            <pc:docMk/>
            <pc:sldMk cId="425870106" sldId="457"/>
            <ac:spMk id="25" creationId="{9C2F5B09-0291-4B25-8CA0-8C49D3A7EBF7}"/>
          </ac:spMkLst>
        </pc:spChg>
        <pc:spChg chg="add del mod">
          <ac:chgData name="Piyus Kedia" userId="02ae6dfbcf425881" providerId="LiveId" clId="{5ADBCFD0-BF7E-4665-96B8-4090A528F3AB}" dt="2023-03-02T11:25:59.102" v="3294" actId="478"/>
          <ac:spMkLst>
            <pc:docMk/>
            <pc:sldMk cId="425870106" sldId="457"/>
            <ac:spMk id="26" creationId="{9ED590E2-183C-CE58-CA41-E07F1C841B11}"/>
          </ac:spMkLst>
        </pc:spChg>
        <pc:spChg chg="add del mod">
          <ac:chgData name="Piyus Kedia" userId="02ae6dfbcf425881" providerId="LiveId" clId="{5ADBCFD0-BF7E-4665-96B8-4090A528F3AB}" dt="2023-03-02T11:25:59.102" v="3294" actId="478"/>
          <ac:spMkLst>
            <pc:docMk/>
            <pc:sldMk cId="425870106" sldId="457"/>
            <ac:spMk id="27" creationId="{4C4D638C-6ED6-00F8-1C82-BBE1E0EF97EB}"/>
          </ac:spMkLst>
        </pc:spChg>
        <pc:spChg chg="add del mod">
          <ac:chgData name="Piyus Kedia" userId="02ae6dfbcf425881" providerId="LiveId" clId="{5ADBCFD0-BF7E-4665-96B8-4090A528F3AB}" dt="2023-03-02T11:25:59.102" v="3294" actId="478"/>
          <ac:spMkLst>
            <pc:docMk/>
            <pc:sldMk cId="425870106" sldId="457"/>
            <ac:spMk id="28" creationId="{5FCC475C-60C2-EF17-9A0A-E7875C2252EF}"/>
          </ac:spMkLst>
        </pc:spChg>
        <pc:spChg chg="add del mod">
          <ac:chgData name="Piyus Kedia" userId="02ae6dfbcf425881" providerId="LiveId" clId="{5ADBCFD0-BF7E-4665-96B8-4090A528F3AB}" dt="2023-03-02T11:25:48.904" v="3293" actId="478"/>
          <ac:spMkLst>
            <pc:docMk/>
            <pc:sldMk cId="425870106" sldId="457"/>
            <ac:spMk id="29" creationId="{EFE9CF28-2E59-6213-B416-B555E3252649}"/>
          </ac:spMkLst>
        </pc:spChg>
        <pc:spChg chg="add del mod">
          <ac:chgData name="Piyus Kedia" userId="02ae6dfbcf425881" providerId="LiveId" clId="{5ADBCFD0-BF7E-4665-96B8-4090A528F3AB}" dt="2023-03-02T11:25:59.102" v="3294" actId="478"/>
          <ac:spMkLst>
            <pc:docMk/>
            <pc:sldMk cId="425870106" sldId="457"/>
            <ac:spMk id="30" creationId="{0FF9DB7F-2197-55FB-FC14-6A3C3436131F}"/>
          </ac:spMkLst>
        </pc:spChg>
        <pc:spChg chg="add del mod">
          <ac:chgData name="Piyus Kedia" userId="02ae6dfbcf425881" providerId="LiveId" clId="{5ADBCFD0-BF7E-4665-96B8-4090A528F3AB}" dt="2023-03-02T12:02:01.616" v="6015" actId="478"/>
          <ac:spMkLst>
            <pc:docMk/>
            <pc:sldMk cId="425870106" sldId="457"/>
            <ac:spMk id="32" creationId="{9C751193-1F96-6E15-FA8C-89D2EA9C4827}"/>
          </ac:spMkLst>
        </pc:spChg>
        <pc:spChg chg="add del mod">
          <ac:chgData name="Piyus Kedia" userId="02ae6dfbcf425881" providerId="LiveId" clId="{5ADBCFD0-BF7E-4665-96B8-4090A528F3AB}" dt="2023-03-02T12:03:42.647" v="6031" actId="478"/>
          <ac:spMkLst>
            <pc:docMk/>
            <pc:sldMk cId="425870106" sldId="457"/>
            <ac:spMk id="33" creationId="{24C88CC1-B6C4-95DA-C4E8-F482F921F7BC}"/>
          </ac:spMkLst>
        </pc:spChg>
        <pc:spChg chg="add del mod">
          <ac:chgData name="Piyus Kedia" userId="02ae6dfbcf425881" providerId="LiveId" clId="{5ADBCFD0-BF7E-4665-96B8-4090A528F3AB}" dt="2023-03-02T12:03:16.183" v="6025" actId="478"/>
          <ac:spMkLst>
            <pc:docMk/>
            <pc:sldMk cId="425870106" sldId="457"/>
            <ac:spMk id="34" creationId="{A57D7D76-D228-9A16-F1FF-39D983326000}"/>
          </ac:spMkLst>
        </pc:spChg>
        <pc:spChg chg="add del mod">
          <ac:chgData name="Piyus Kedia" userId="02ae6dfbcf425881" providerId="LiveId" clId="{5ADBCFD0-BF7E-4665-96B8-4090A528F3AB}" dt="2023-03-02T12:02:41.483" v="6020" actId="478"/>
          <ac:spMkLst>
            <pc:docMk/>
            <pc:sldMk cId="425870106" sldId="457"/>
            <ac:spMk id="85" creationId="{384E0C42-9D6A-1864-5213-89900FC5EFA0}"/>
          </ac:spMkLst>
        </pc:spChg>
        <pc:spChg chg="add del mod">
          <ac:chgData name="Piyus Kedia" userId="02ae6dfbcf425881" providerId="LiveId" clId="{5ADBCFD0-BF7E-4665-96B8-4090A528F3AB}" dt="2023-03-02T12:05:06.060" v="6040" actId="478"/>
          <ac:spMkLst>
            <pc:docMk/>
            <pc:sldMk cId="425870106" sldId="457"/>
            <ac:spMk id="114" creationId="{816349A1-2DB9-7248-4639-140E7A3A99F3}"/>
          </ac:spMkLst>
        </pc:spChg>
        <pc:spChg chg="add del mod">
          <ac:chgData name="Piyus Kedia" userId="02ae6dfbcf425881" providerId="LiveId" clId="{5ADBCFD0-BF7E-4665-96B8-4090A528F3AB}" dt="2023-03-02T12:02:41.483" v="6020" actId="478"/>
          <ac:spMkLst>
            <pc:docMk/>
            <pc:sldMk cId="425870106" sldId="457"/>
            <ac:spMk id="115" creationId="{1DB76DC1-3D8C-D82D-C66F-4DABFBD7F6C1}"/>
          </ac:spMkLst>
        </pc:spChg>
        <pc:spChg chg="add del mod">
          <ac:chgData name="Piyus Kedia" userId="02ae6dfbcf425881" providerId="LiveId" clId="{5ADBCFD0-BF7E-4665-96B8-4090A528F3AB}" dt="2023-03-02T12:04:55.010" v="6038" actId="478"/>
          <ac:spMkLst>
            <pc:docMk/>
            <pc:sldMk cId="425870106" sldId="457"/>
            <ac:spMk id="116" creationId="{5DC28896-2B64-16ED-5B56-33C100676FCB}"/>
          </ac:spMkLst>
        </pc:spChg>
        <pc:spChg chg="add del mod">
          <ac:chgData name="Piyus Kedia" userId="02ae6dfbcf425881" providerId="LiveId" clId="{5ADBCFD0-BF7E-4665-96B8-4090A528F3AB}" dt="2023-03-02T12:01:52.024" v="6013" actId="478"/>
          <ac:spMkLst>
            <pc:docMk/>
            <pc:sldMk cId="425870106" sldId="457"/>
            <ac:spMk id="117" creationId="{0B778B3C-04EC-5796-5742-EC8A03E3AEF5}"/>
          </ac:spMkLst>
        </pc:spChg>
        <pc:spChg chg="add del mod">
          <ac:chgData name="Piyus Kedia" userId="02ae6dfbcf425881" providerId="LiveId" clId="{5ADBCFD0-BF7E-4665-96B8-4090A528F3AB}" dt="2023-03-02T12:01:33.860" v="6009" actId="478"/>
          <ac:spMkLst>
            <pc:docMk/>
            <pc:sldMk cId="425870106" sldId="457"/>
            <ac:spMk id="118" creationId="{06FCEA71-530C-CE4F-3D85-7E4A6D33C4D8}"/>
          </ac:spMkLst>
        </pc:spChg>
        <pc:spChg chg="add del mod">
          <ac:chgData name="Piyus Kedia" userId="02ae6dfbcf425881" providerId="LiveId" clId="{5ADBCFD0-BF7E-4665-96B8-4090A528F3AB}" dt="2023-03-02T12:01:20.418" v="6006" actId="478"/>
          <ac:spMkLst>
            <pc:docMk/>
            <pc:sldMk cId="425870106" sldId="457"/>
            <ac:spMk id="119" creationId="{BE7350B3-CD1D-B5B5-2D78-85B66E272E58}"/>
          </ac:spMkLst>
        </pc:spChg>
        <pc:spChg chg="add del mod">
          <ac:chgData name="Piyus Kedia" userId="02ae6dfbcf425881" providerId="LiveId" clId="{5ADBCFD0-BF7E-4665-96B8-4090A528F3AB}" dt="2023-03-02T12:01:43.759" v="6011" actId="478"/>
          <ac:spMkLst>
            <pc:docMk/>
            <pc:sldMk cId="425870106" sldId="457"/>
            <ac:spMk id="120" creationId="{2EAB7276-7143-3839-CC0A-EBC2940A66D3}"/>
          </ac:spMkLst>
        </pc:spChg>
        <pc:spChg chg="add del mod">
          <ac:chgData name="Piyus Kedia" userId="02ae6dfbcf425881" providerId="LiveId" clId="{5ADBCFD0-BF7E-4665-96B8-4090A528F3AB}" dt="2023-03-02T12:02:58.974" v="6022" actId="478"/>
          <ac:spMkLst>
            <pc:docMk/>
            <pc:sldMk cId="425870106" sldId="457"/>
            <ac:spMk id="121" creationId="{F76EF090-2762-5EE7-15C2-5D730D9485B5}"/>
          </ac:spMkLst>
        </pc:spChg>
        <pc:spChg chg="add del mod">
          <ac:chgData name="Piyus Kedia" userId="02ae6dfbcf425881" providerId="LiveId" clId="{5ADBCFD0-BF7E-4665-96B8-4090A528F3AB}" dt="2023-03-02T12:03:34.501" v="6029" actId="478"/>
          <ac:spMkLst>
            <pc:docMk/>
            <pc:sldMk cId="425870106" sldId="457"/>
            <ac:spMk id="122" creationId="{A74022C8-894D-20A1-2A51-835899F02893}"/>
          </ac:spMkLst>
        </pc:spChg>
        <pc:spChg chg="add del mod">
          <ac:chgData name="Piyus Kedia" userId="02ae6dfbcf425881" providerId="LiveId" clId="{5ADBCFD0-BF7E-4665-96B8-4090A528F3AB}" dt="2023-03-02T12:02:27.722" v="6017" actId="478"/>
          <ac:spMkLst>
            <pc:docMk/>
            <pc:sldMk cId="425870106" sldId="457"/>
            <ac:spMk id="123" creationId="{F8F362EC-D8C3-FF61-404A-7A98715B71CB}"/>
          </ac:spMkLst>
        </pc:spChg>
        <pc:spChg chg="add del mod">
          <ac:chgData name="Piyus Kedia" userId="02ae6dfbcf425881" providerId="LiveId" clId="{5ADBCFD0-BF7E-4665-96B8-4090A528F3AB}" dt="2023-03-02T12:04:21.566" v="6034" actId="478"/>
          <ac:spMkLst>
            <pc:docMk/>
            <pc:sldMk cId="425870106" sldId="457"/>
            <ac:spMk id="124" creationId="{DCD315D6-C979-B564-ECD8-977CF0EF4C5F}"/>
          </ac:spMkLst>
        </pc:spChg>
        <pc:spChg chg="add del mod">
          <ac:chgData name="Piyus Kedia" userId="02ae6dfbcf425881" providerId="LiveId" clId="{5ADBCFD0-BF7E-4665-96B8-4090A528F3AB}" dt="2023-03-02T12:01:03.508" v="6003" actId="478"/>
          <ac:spMkLst>
            <pc:docMk/>
            <pc:sldMk cId="425870106" sldId="457"/>
            <ac:spMk id="125" creationId="{E17437B1-0CE7-C522-0407-FA5BDBDDA59D}"/>
          </ac:spMkLst>
        </pc:spChg>
        <pc:spChg chg="add del mod">
          <ac:chgData name="Piyus Kedia" userId="02ae6dfbcf425881" providerId="LiveId" clId="{5ADBCFD0-BF7E-4665-96B8-4090A528F3AB}" dt="2023-03-02T12:04:40.507" v="6036" actId="478"/>
          <ac:spMkLst>
            <pc:docMk/>
            <pc:sldMk cId="425870106" sldId="457"/>
            <ac:spMk id="126" creationId="{F9AEA338-A518-042E-B5E0-D7CBC0218A40}"/>
          </ac:spMkLst>
        </pc:spChg>
        <pc:spChg chg="add del mod">
          <ac:chgData name="Piyus Kedia" userId="02ae6dfbcf425881" providerId="LiveId" clId="{5ADBCFD0-BF7E-4665-96B8-4090A528F3AB}" dt="2023-03-02T12:00:41.343" v="6001" actId="478"/>
          <ac:spMkLst>
            <pc:docMk/>
            <pc:sldMk cId="425870106" sldId="457"/>
            <ac:spMk id="127" creationId="{3F43BCF5-3A66-54EA-B133-2E5430EC8AD4}"/>
          </ac:spMkLst>
        </pc:spChg>
        <pc:spChg chg="add del mod">
          <ac:chgData name="Piyus Kedia" userId="02ae6dfbcf425881" providerId="LiveId" clId="{5ADBCFD0-BF7E-4665-96B8-4090A528F3AB}" dt="2023-03-02T12:03:16.183" v="6025" actId="478"/>
          <ac:spMkLst>
            <pc:docMk/>
            <pc:sldMk cId="425870106" sldId="457"/>
            <ac:spMk id="162" creationId="{2922FDD6-D1E9-E4A3-09C4-630453788AE2}"/>
          </ac:spMkLst>
        </pc:spChg>
        <pc:spChg chg="add del mod">
          <ac:chgData name="Piyus Kedia" userId="02ae6dfbcf425881" providerId="LiveId" clId="{5ADBCFD0-BF7E-4665-96B8-4090A528F3AB}" dt="2023-03-02T12:03:42.647" v="6031" actId="478"/>
          <ac:spMkLst>
            <pc:docMk/>
            <pc:sldMk cId="425870106" sldId="457"/>
            <ac:spMk id="163" creationId="{75C94AF7-D7E8-4972-792A-6B3A6CE82EB0}"/>
          </ac:spMkLst>
        </pc:spChg>
        <pc:inkChg chg="add">
          <ac:chgData name="Piyus Kedia" userId="02ae6dfbcf425881" providerId="LiveId" clId="{5ADBCFD0-BF7E-4665-96B8-4090A528F3AB}" dt="2023-03-03T05:22:43.013" v="8589"/>
          <ac:inkMkLst>
            <pc:docMk/>
            <pc:sldMk cId="425870106" sldId="457"/>
            <ac:inkMk id="4" creationId="{4BAD6427-2AB7-9EE8-2A72-2EA11EF5EC4B}"/>
          </ac:inkMkLst>
        </pc:inkChg>
        <pc:cxnChg chg="add del mod">
          <ac:chgData name="Piyus Kedia" userId="02ae6dfbcf425881" providerId="LiveId" clId="{5ADBCFD0-BF7E-4665-96B8-4090A528F3AB}" dt="2023-03-02T11:39:17.759" v="4294" actId="478"/>
          <ac:cxnSpMkLst>
            <pc:docMk/>
            <pc:sldMk cId="425870106" sldId="457"/>
            <ac:cxnSpMk id="10" creationId="{61DDB7A6-1DA7-DA6B-EB6B-894EBA41267D}"/>
          </ac:cxnSpMkLst>
        </pc:cxnChg>
        <pc:cxnChg chg="add del mod">
          <ac:chgData name="Piyus Kedia" userId="02ae6dfbcf425881" providerId="LiveId" clId="{5ADBCFD0-BF7E-4665-96B8-4090A528F3AB}" dt="2023-03-02T11:34:07.783" v="3296" actId="478"/>
          <ac:cxnSpMkLst>
            <pc:docMk/>
            <pc:sldMk cId="425870106" sldId="457"/>
            <ac:cxnSpMk id="11" creationId="{0C98C2F3-DBC0-5D7F-72C6-DDD1B56D8411}"/>
          </ac:cxnSpMkLst>
        </pc:cxnChg>
        <pc:cxnChg chg="add del mod">
          <ac:chgData name="Piyus Kedia" userId="02ae6dfbcf425881" providerId="LiveId" clId="{5ADBCFD0-BF7E-4665-96B8-4090A528F3AB}" dt="2023-03-02T11:34:20.192" v="3299" actId="478"/>
          <ac:cxnSpMkLst>
            <pc:docMk/>
            <pc:sldMk cId="425870106" sldId="457"/>
            <ac:cxnSpMk id="12" creationId="{DC66E3FD-571D-0091-ADFB-A07F25866BEE}"/>
          </ac:cxnSpMkLst>
        </pc:cxnChg>
        <pc:cxnChg chg="add del mod">
          <ac:chgData name="Piyus Kedia" userId="02ae6dfbcf425881" providerId="LiveId" clId="{5ADBCFD0-BF7E-4665-96B8-4090A528F3AB}" dt="2023-03-02T11:35:35.820" v="3460" actId="478"/>
          <ac:cxnSpMkLst>
            <pc:docMk/>
            <pc:sldMk cId="425870106" sldId="457"/>
            <ac:cxnSpMk id="13" creationId="{8E0EF8F6-29C0-B810-E848-D1C476101DD2}"/>
          </ac:cxnSpMkLst>
        </pc:cxnChg>
        <pc:cxnChg chg="add del mod">
          <ac:chgData name="Piyus Kedia" userId="02ae6dfbcf425881" providerId="LiveId" clId="{5ADBCFD0-BF7E-4665-96B8-4090A528F3AB}" dt="2023-03-02T11:35:43.431" v="3462" actId="478"/>
          <ac:cxnSpMkLst>
            <pc:docMk/>
            <pc:sldMk cId="425870106" sldId="457"/>
            <ac:cxnSpMk id="14" creationId="{E18B187C-C41C-F3CD-B952-03D41EDEA350}"/>
          </ac:cxnSpMkLst>
        </pc:cxnChg>
        <pc:cxnChg chg="add del mod">
          <ac:chgData name="Piyus Kedia" userId="02ae6dfbcf425881" providerId="LiveId" clId="{5ADBCFD0-BF7E-4665-96B8-4090A528F3AB}" dt="2023-03-02T11:25:59.102" v="3294" actId="478"/>
          <ac:cxnSpMkLst>
            <pc:docMk/>
            <pc:sldMk cId="425870106" sldId="457"/>
            <ac:cxnSpMk id="15" creationId="{D6A8892C-D92B-4A08-3B64-814AD2B06177}"/>
          </ac:cxnSpMkLst>
        </pc:cxnChg>
        <pc:cxnChg chg="add del mod">
          <ac:chgData name="Piyus Kedia" userId="02ae6dfbcf425881" providerId="LiveId" clId="{5ADBCFD0-BF7E-4665-96B8-4090A528F3AB}" dt="2023-03-02T11:34:01.511" v="3295" actId="478"/>
          <ac:cxnSpMkLst>
            <pc:docMk/>
            <pc:sldMk cId="425870106" sldId="457"/>
            <ac:cxnSpMk id="16" creationId="{263D751F-1B94-EF57-9B46-D5DED7976B4F}"/>
          </ac:cxnSpMkLst>
        </pc:cxnChg>
        <pc:cxnChg chg="add del mod">
          <ac:chgData name="Piyus Kedia" userId="02ae6dfbcf425881" providerId="LiveId" clId="{5ADBCFD0-BF7E-4665-96B8-4090A528F3AB}" dt="2023-03-02T11:34:20.192" v="3299" actId="478"/>
          <ac:cxnSpMkLst>
            <pc:docMk/>
            <pc:sldMk cId="425870106" sldId="457"/>
            <ac:cxnSpMk id="17" creationId="{7C596133-2301-8C8F-F5BF-58D6BA14057F}"/>
          </ac:cxnSpMkLst>
        </pc:cxnChg>
        <pc:cxnChg chg="add del mod">
          <ac:chgData name="Piyus Kedia" userId="02ae6dfbcf425881" providerId="LiveId" clId="{5ADBCFD0-BF7E-4665-96B8-4090A528F3AB}" dt="2023-03-02T11:35:32.932" v="3459" actId="478"/>
          <ac:cxnSpMkLst>
            <pc:docMk/>
            <pc:sldMk cId="425870106" sldId="457"/>
            <ac:cxnSpMk id="18" creationId="{E081FBED-512F-FE36-34DF-308850BC9F2D}"/>
          </ac:cxnSpMkLst>
        </pc:cxnChg>
        <pc:cxnChg chg="add del mod">
          <ac:chgData name="Piyus Kedia" userId="02ae6dfbcf425881" providerId="LiveId" clId="{5ADBCFD0-BF7E-4665-96B8-4090A528F3AB}" dt="2023-03-02T11:35:40.958" v="3461" actId="478"/>
          <ac:cxnSpMkLst>
            <pc:docMk/>
            <pc:sldMk cId="425870106" sldId="457"/>
            <ac:cxnSpMk id="19" creationId="{6D004D41-6599-BA1A-B1F2-9C1230CBDA17}"/>
          </ac:cxnSpMkLst>
        </pc:cxnChg>
        <pc:cxnChg chg="add del mod">
          <ac:chgData name="Piyus Kedia" userId="02ae6dfbcf425881" providerId="LiveId" clId="{5ADBCFD0-BF7E-4665-96B8-4090A528F3AB}" dt="2023-03-02T11:36:06.560" v="3585" actId="478"/>
          <ac:cxnSpMkLst>
            <pc:docMk/>
            <pc:sldMk cId="425870106" sldId="457"/>
            <ac:cxnSpMk id="31" creationId="{CBF30FE1-9400-FE1D-98B4-0F16AE59016F}"/>
          </ac:cxnSpMkLst>
        </pc:cxnChg>
        <pc:cxnChg chg="add del mod">
          <ac:chgData name="Piyus Kedia" userId="02ae6dfbcf425881" providerId="LiveId" clId="{5ADBCFD0-BF7E-4665-96B8-4090A528F3AB}" dt="2023-03-02T11:39:02.388" v="4268" actId="478"/>
          <ac:cxnSpMkLst>
            <pc:docMk/>
            <pc:sldMk cId="425870106" sldId="457"/>
            <ac:cxnSpMk id="36" creationId="{0E9AF8EA-2BB4-36AF-A96E-0A793CFFF7B1}"/>
          </ac:cxnSpMkLst>
        </pc:cxnChg>
        <pc:cxnChg chg="add del mod">
          <ac:chgData name="Piyus Kedia" userId="02ae6dfbcf425881" providerId="LiveId" clId="{5ADBCFD0-BF7E-4665-96B8-4090A528F3AB}" dt="2023-03-02T11:43:18.405" v="4358" actId="478"/>
          <ac:cxnSpMkLst>
            <pc:docMk/>
            <pc:sldMk cId="425870106" sldId="457"/>
            <ac:cxnSpMk id="38" creationId="{0A86B0CA-EC4D-5C6E-7EE0-2257D6C74D80}"/>
          </ac:cxnSpMkLst>
        </pc:cxnChg>
        <pc:cxnChg chg="add del mod">
          <ac:chgData name="Piyus Kedia" userId="02ae6dfbcf425881" providerId="LiveId" clId="{5ADBCFD0-BF7E-4665-96B8-4090A528F3AB}" dt="2023-03-02T11:39:48.860" v="4297" actId="478"/>
          <ac:cxnSpMkLst>
            <pc:docMk/>
            <pc:sldMk cId="425870106" sldId="457"/>
            <ac:cxnSpMk id="40" creationId="{D0FE8C05-96B9-50CD-6DC1-6924CB7BBAD0}"/>
          </ac:cxnSpMkLst>
        </pc:cxnChg>
        <pc:cxnChg chg="add del mod">
          <ac:chgData name="Piyus Kedia" userId="02ae6dfbcf425881" providerId="LiveId" clId="{5ADBCFD0-BF7E-4665-96B8-4090A528F3AB}" dt="2023-03-02T11:43:03.823" v="4354" actId="478"/>
          <ac:cxnSpMkLst>
            <pc:docMk/>
            <pc:sldMk cId="425870106" sldId="457"/>
            <ac:cxnSpMk id="42" creationId="{B82E2F38-D922-AE65-0D5D-68ECF3C6DF7F}"/>
          </ac:cxnSpMkLst>
        </pc:cxnChg>
        <pc:cxnChg chg="add del mod">
          <ac:chgData name="Piyus Kedia" userId="02ae6dfbcf425881" providerId="LiveId" clId="{5ADBCFD0-BF7E-4665-96B8-4090A528F3AB}" dt="2023-03-02T11:40:23.253" v="4300" actId="11529"/>
          <ac:cxnSpMkLst>
            <pc:docMk/>
            <pc:sldMk cId="425870106" sldId="457"/>
            <ac:cxnSpMk id="44" creationId="{FF72B355-292C-C8AF-BC55-4B6D2D06D6DC}"/>
          </ac:cxnSpMkLst>
        </pc:cxnChg>
        <pc:cxnChg chg="add del mod">
          <ac:chgData name="Piyus Kedia" userId="02ae6dfbcf425881" providerId="LiveId" clId="{5ADBCFD0-BF7E-4665-96B8-4090A528F3AB}" dt="2023-03-02T11:43:15.648" v="4357" actId="478"/>
          <ac:cxnSpMkLst>
            <pc:docMk/>
            <pc:sldMk cId="425870106" sldId="457"/>
            <ac:cxnSpMk id="46" creationId="{BC1FBC43-DE93-6A07-FC21-CDAE46055CB8}"/>
          </ac:cxnSpMkLst>
        </pc:cxnChg>
        <pc:cxnChg chg="add del mod">
          <ac:chgData name="Piyus Kedia" userId="02ae6dfbcf425881" providerId="LiveId" clId="{5ADBCFD0-BF7E-4665-96B8-4090A528F3AB}" dt="2023-03-02T11:40:52.727" v="4306" actId="11529"/>
          <ac:cxnSpMkLst>
            <pc:docMk/>
            <pc:sldMk cId="425870106" sldId="457"/>
            <ac:cxnSpMk id="49" creationId="{9F34EB3D-E9C4-ED53-C4B7-F781029C754D}"/>
          </ac:cxnSpMkLst>
        </pc:cxnChg>
        <pc:cxnChg chg="add del">
          <ac:chgData name="Piyus Kedia" userId="02ae6dfbcf425881" providerId="LiveId" clId="{5ADBCFD0-BF7E-4665-96B8-4090A528F3AB}" dt="2023-03-02T11:41:00.813" v="4308" actId="11529"/>
          <ac:cxnSpMkLst>
            <pc:docMk/>
            <pc:sldMk cId="425870106" sldId="457"/>
            <ac:cxnSpMk id="52" creationId="{52FD8C21-9EB6-2F64-9A40-91424C9CB5A3}"/>
          </ac:cxnSpMkLst>
        </pc:cxnChg>
        <pc:cxnChg chg="add del mod">
          <ac:chgData name="Piyus Kedia" userId="02ae6dfbcf425881" providerId="LiveId" clId="{5ADBCFD0-BF7E-4665-96B8-4090A528F3AB}" dt="2023-03-02T11:43:06.626" v="4355" actId="478"/>
          <ac:cxnSpMkLst>
            <pc:docMk/>
            <pc:sldMk cId="425870106" sldId="457"/>
            <ac:cxnSpMk id="54" creationId="{A13A6CE0-D417-E628-60E6-F0BB86682A18}"/>
          </ac:cxnSpMkLst>
        </pc:cxnChg>
        <pc:cxnChg chg="add del mod">
          <ac:chgData name="Piyus Kedia" userId="02ae6dfbcf425881" providerId="LiveId" clId="{5ADBCFD0-BF7E-4665-96B8-4090A528F3AB}" dt="2023-03-02T11:43:10.363" v="4356" actId="478"/>
          <ac:cxnSpMkLst>
            <pc:docMk/>
            <pc:sldMk cId="425870106" sldId="457"/>
            <ac:cxnSpMk id="56" creationId="{90DFA19A-FA88-1E15-DE6B-1E974001E727}"/>
          </ac:cxnSpMkLst>
        </pc:cxnChg>
        <pc:cxnChg chg="add del mod">
          <ac:chgData name="Piyus Kedia" userId="02ae6dfbcf425881" providerId="LiveId" clId="{5ADBCFD0-BF7E-4665-96B8-4090A528F3AB}" dt="2023-03-02T11:41:38.280" v="4313" actId="478"/>
          <ac:cxnSpMkLst>
            <pc:docMk/>
            <pc:sldMk cId="425870106" sldId="457"/>
            <ac:cxnSpMk id="59" creationId="{F315D465-E9CF-6E53-9AAC-9DCEEF99BFD0}"/>
          </ac:cxnSpMkLst>
        </pc:cxnChg>
        <pc:cxnChg chg="add del mod">
          <ac:chgData name="Piyus Kedia" userId="02ae6dfbcf425881" providerId="LiveId" clId="{5ADBCFD0-BF7E-4665-96B8-4090A528F3AB}" dt="2023-03-02T11:42:38.868" v="4353" actId="478"/>
          <ac:cxnSpMkLst>
            <pc:docMk/>
            <pc:sldMk cId="425870106" sldId="457"/>
            <ac:cxnSpMk id="61" creationId="{021C2AB9-28F4-CBDD-21A2-4BF8CC664512}"/>
          </ac:cxnSpMkLst>
        </pc:cxnChg>
        <pc:cxnChg chg="add del mod">
          <ac:chgData name="Piyus Kedia" userId="02ae6dfbcf425881" providerId="LiveId" clId="{5ADBCFD0-BF7E-4665-96B8-4090A528F3AB}" dt="2023-03-02T11:44:41.206" v="4554" actId="478"/>
          <ac:cxnSpMkLst>
            <pc:docMk/>
            <pc:sldMk cId="425870106" sldId="457"/>
            <ac:cxnSpMk id="64" creationId="{377E034F-7F50-BBCE-74F2-2BDBFB3E19A3}"/>
          </ac:cxnSpMkLst>
        </pc:cxnChg>
        <pc:cxnChg chg="add del mod">
          <ac:chgData name="Piyus Kedia" userId="02ae6dfbcf425881" providerId="LiveId" clId="{5ADBCFD0-BF7E-4665-96B8-4090A528F3AB}" dt="2023-03-02T11:44:58.886" v="4556" actId="478"/>
          <ac:cxnSpMkLst>
            <pc:docMk/>
            <pc:sldMk cId="425870106" sldId="457"/>
            <ac:cxnSpMk id="66" creationId="{DFDE65DB-0C84-E635-23D8-ABF731FD01B1}"/>
          </ac:cxnSpMkLst>
        </pc:cxnChg>
        <pc:cxnChg chg="add del mod">
          <ac:chgData name="Piyus Kedia" userId="02ae6dfbcf425881" providerId="LiveId" clId="{5ADBCFD0-BF7E-4665-96B8-4090A528F3AB}" dt="2023-03-02T12:01:43.759" v="6011" actId="478"/>
          <ac:cxnSpMkLst>
            <pc:docMk/>
            <pc:sldMk cId="425870106" sldId="457"/>
            <ac:cxnSpMk id="68" creationId="{CED55D9B-0DED-0C2A-8947-E879FE1ADD98}"/>
          </ac:cxnSpMkLst>
        </pc:cxnChg>
        <pc:cxnChg chg="add del mod">
          <ac:chgData name="Piyus Kedia" userId="02ae6dfbcf425881" providerId="LiveId" clId="{5ADBCFD0-BF7E-4665-96B8-4090A528F3AB}" dt="2023-03-02T12:01:23.572" v="6007" actId="478"/>
          <ac:cxnSpMkLst>
            <pc:docMk/>
            <pc:sldMk cId="425870106" sldId="457"/>
            <ac:cxnSpMk id="70" creationId="{4E21FA5D-8DA2-8760-32E0-F4215A64C3C0}"/>
          </ac:cxnSpMkLst>
        </pc:cxnChg>
        <pc:cxnChg chg="add del mod">
          <ac:chgData name="Piyus Kedia" userId="02ae6dfbcf425881" providerId="LiveId" clId="{5ADBCFD0-BF7E-4665-96B8-4090A528F3AB}" dt="2023-03-02T12:01:20.418" v="6006" actId="478"/>
          <ac:cxnSpMkLst>
            <pc:docMk/>
            <pc:sldMk cId="425870106" sldId="457"/>
            <ac:cxnSpMk id="72" creationId="{6A2EA4FB-A4D5-02B9-2997-0999B5E18415}"/>
          </ac:cxnSpMkLst>
        </pc:cxnChg>
        <pc:cxnChg chg="add del mod">
          <ac:chgData name="Piyus Kedia" userId="02ae6dfbcf425881" providerId="LiveId" clId="{5ADBCFD0-BF7E-4665-96B8-4090A528F3AB}" dt="2023-03-02T12:03:34.501" v="6029" actId="478"/>
          <ac:cxnSpMkLst>
            <pc:docMk/>
            <pc:sldMk cId="425870106" sldId="457"/>
            <ac:cxnSpMk id="75" creationId="{3D83C6F5-5DE4-35E5-A8C2-495A39E6B956}"/>
          </ac:cxnSpMkLst>
        </pc:cxnChg>
        <pc:cxnChg chg="add del mod">
          <ac:chgData name="Piyus Kedia" userId="02ae6dfbcf425881" providerId="LiveId" clId="{5ADBCFD0-BF7E-4665-96B8-4090A528F3AB}" dt="2023-03-02T12:02:58.974" v="6022" actId="478"/>
          <ac:cxnSpMkLst>
            <pc:docMk/>
            <pc:sldMk cId="425870106" sldId="457"/>
            <ac:cxnSpMk id="77" creationId="{3D84DA9C-B34C-8AFA-7FA6-CFEF40C7143B}"/>
          </ac:cxnSpMkLst>
        </pc:cxnChg>
        <pc:cxnChg chg="add del mod">
          <ac:chgData name="Piyus Kedia" userId="02ae6dfbcf425881" providerId="LiveId" clId="{5ADBCFD0-BF7E-4665-96B8-4090A528F3AB}" dt="2023-03-02T12:03:02.165" v="6023" actId="478"/>
          <ac:cxnSpMkLst>
            <pc:docMk/>
            <pc:sldMk cId="425870106" sldId="457"/>
            <ac:cxnSpMk id="79" creationId="{F54C5FD6-16A5-4B82-E836-EDBECBC87EE9}"/>
          </ac:cxnSpMkLst>
        </pc:cxnChg>
        <pc:cxnChg chg="add del mod">
          <ac:chgData name="Piyus Kedia" userId="02ae6dfbcf425881" providerId="LiveId" clId="{5ADBCFD0-BF7E-4665-96B8-4090A528F3AB}" dt="2023-03-02T12:01:33.860" v="6009" actId="478"/>
          <ac:cxnSpMkLst>
            <pc:docMk/>
            <pc:sldMk cId="425870106" sldId="457"/>
            <ac:cxnSpMk id="82" creationId="{A224A046-7608-8EC6-754B-39956C6582BF}"/>
          </ac:cxnSpMkLst>
        </pc:cxnChg>
        <pc:cxnChg chg="add del mod">
          <ac:chgData name="Piyus Kedia" userId="02ae6dfbcf425881" providerId="LiveId" clId="{5ADBCFD0-BF7E-4665-96B8-4090A528F3AB}" dt="2023-03-02T12:01:52.024" v="6013" actId="478"/>
          <ac:cxnSpMkLst>
            <pc:docMk/>
            <pc:sldMk cId="425870106" sldId="457"/>
            <ac:cxnSpMk id="84" creationId="{5930DDF8-A813-E5BD-89D7-B14A14B4F559}"/>
          </ac:cxnSpMkLst>
        </pc:cxnChg>
        <pc:cxnChg chg="add del mod">
          <ac:chgData name="Piyus Kedia" userId="02ae6dfbcf425881" providerId="LiveId" clId="{5ADBCFD0-BF7E-4665-96B8-4090A528F3AB}" dt="2023-03-02T12:02:31.688" v="6018" actId="478"/>
          <ac:cxnSpMkLst>
            <pc:docMk/>
            <pc:sldMk cId="425870106" sldId="457"/>
            <ac:cxnSpMk id="87" creationId="{967D77EC-46AF-8CC3-1403-C99204215637}"/>
          </ac:cxnSpMkLst>
        </pc:cxnChg>
        <pc:cxnChg chg="add del mod">
          <ac:chgData name="Piyus Kedia" userId="02ae6dfbcf425881" providerId="LiveId" clId="{5ADBCFD0-BF7E-4665-96B8-4090A528F3AB}" dt="2023-03-02T11:48:05.903" v="4651" actId="478"/>
          <ac:cxnSpMkLst>
            <pc:docMk/>
            <pc:sldMk cId="425870106" sldId="457"/>
            <ac:cxnSpMk id="89" creationId="{6BFF5FE0-9599-B7DE-C634-302F8A834BA6}"/>
          </ac:cxnSpMkLst>
        </pc:cxnChg>
        <pc:cxnChg chg="add del mod">
          <ac:chgData name="Piyus Kedia" userId="02ae6dfbcf425881" providerId="LiveId" clId="{5ADBCFD0-BF7E-4665-96B8-4090A528F3AB}" dt="2023-03-02T12:02:27.722" v="6017" actId="478"/>
          <ac:cxnSpMkLst>
            <pc:docMk/>
            <pc:sldMk cId="425870106" sldId="457"/>
            <ac:cxnSpMk id="91" creationId="{D05FEB85-46C7-7D98-288C-14C87EEF6F34}"/>
          </ac:cxnSpMkLst>
        </pc:cxnChg>
        <pc:cxnChg chg="add del mod">
          <ac:chgData name="Piyus Kedia" userId="02ae6dfbcf425881" providerId="LiveId" clId="{5ADBCFD0-BF7E-4665-96B8-4090A528F3AB}" dt="2023-03-02T12:04:21.566" v="6034" actId="478"/>
          <ac:cxnSpMkLst>
            <pc:docMk/>
            <pc:sldMk cId="425870106" sldId="457"/>
            <ac:cxnSpMk id="93" creationId="{E668F405-B290-E405-9E23-3E430399ECA1}"/>
          </ac:cxnSpMkLst>
        </pc:cxnChg>
        <pc:cxnChg chg="add del mod">
          <ac:chgData name="Piyus Kedia" userId="02ae6dfbcf425881" providerId="LiveId" clId="{5ADBCFD0-BF7E-4665-96B8-4090A528F3AB}" dt="2023-03-02T12:02:41.483" v="6020" actId="478"/>
          <ac:cxnSpMkLst>
            <pc:docMk/>
            <pc:sldMk cId="425870106" sldId="457"/>
            <ac:cxnSpMk id="96" creationId="{F2EA6291-4254-79AE-5B18-A242C79E6A95}"/>
          </ac:cxnSpMkLst>
        </pc:cxnChg>
        <pc:cxnChg chg="add del mod">
          <ac:chgData name="Piyus Kedia" userId="02ae6dfbcf425881" providerId="LiveId" clId="{5ADBCFD0-BF7E-4665-96B8-4090A528F3AB}" dt="2023-03-02T12:04:55.010" v="6038" actId="478"/>
          <ac:cxnSpMkLst>
            <pc:docMk/>
            <pc:sldMk cId="425870106" sldId="457"/>
            <ac:cxnSpMk id="98" creationId="{0708FAA3-A662-6BA2-B07F-587C65859367}"/>
          </ac:cxnSpMkLst>
        </pc:cxnChg>
        <pc:cxnChg chg="add del mod">
          <ac:chgData name="Piyus Kedia" userId="02ae6dfbcf425881" providerId="LiveId" clId="{5ADBCFD0-BF7E-4665-96B8-4090A528F3AB}" dt="2023-03-02T12:01:06.840" v="6004" actId="478"/>
          <ac:cxnSpMkLst>
            <pc:docMk/>
            <pc:sldMk cId="425870106" sldId="457"/>
            <ac:cxnSpMk id="100" creationId="{56448C4F-7199-F387-EC8D-F141A009E359}"/>
          </ac:cxnSpMkLst>
        </pc:cxnChg>
        <pc:cxnChg chg="add del mod">
          <ac:chgData name="Piyus Kedia" userId="02ae6dfbcf425881" providerId="LiveId" clId="{5ADBCFD0-BF7E-4665-96B8-4090A528F3AB}" dt="2023-03-02T12:01:03.508" v="6003" actId="478"/>
          <ac:cxnSpMkLst>
            <pc:docMk/>
            <pc:sldMk cId="425870106" sldId="457"/>
            <ac:cxnSpMk id="102" creationId="{C0662EF5-E877-2820-BF76-3FFF58553C14}"/>
          </ac:cxnSpMkLst>
        </pc:cxnChg>
        <pc:cxnChg chg="add del mod">
          <ac:chgData name="Piyus Kedia" userId="02ae6dfbcf425881" providerId="LiveId" clId="{5ADBCFD0-BF7E-4665-96B8-4090A528F3AB}" dt="2023-03-02T12:04:40.507" v="6036" actId="478"/>
          <ac:cxnSpMkLst>
            <pc:docMk/>
            <pc:sldMk cId="425870106" sldId="457"/>
            <ac:cxnSpMk id="104" creationId="{97BC7E13-A7B2-E90A-D141-25734AC73528}"/>
          </ac:cxnSpMkLst>
        </pc:cxnChg>
        <pc:cxnChg chg="add del mod">
          <ac:chgData name="Piyus Kedia" userId="02ae6dfbcf425881" providerId="LiveId" clId="{5ADBCFD0-BF7E-4665-96B8-4090A528F3AB}" dt="2023-03-02T11:49:56.683" v="4677" actId="11529"/>
          <ac:cxnSpMkLst>
            <pc:docMk/>
            <pc:sldMk cId="425870106" sldId="457"/>
            <ac:cxnSpMk id="107" creationId="{E265D322-6BEB-80F5-70A2-0A6BD344EC67}"/>
          </ac:cxnSpMkLst>
        </pc:cxnChg>
        <pc:cxnChg chg="add del mod">
          <ac:chgData name="Piyus Kedia" userId="02ae6dfbcf425881" providerId="LiveId" clId="{5ADBCFD0-BF7E-4665-96B8-4090A528F3AB}" dt="2023-03-02T11:50:03.741" v="4679" actId="11529"/>
          <ac:cxnSpMkLst>
            <pc:docMk/>
            <pc:sldMk cId="425870106" sldId="457"/>
            <ac:cxnSpMk id="109" creationId="{F9019BC5-5A02-6605-25FD-E470A81837B6}"/>
          </ac:cxnSpMkLst>
        </pc:cxnChg>
        <pc:cxnChg chg="add del mod">
          <ac:chgData name="Piyus Kedia" userId="02ae6dfbcf425881" providerId="LiveId" clId="{5ADBCFD0-BF7E-4665-96B8-4090A528F3AB}" dt="2023-03-02T12:05:06.060" v="6040" actId="478"/>
          <ac:cxnSpMkLst>
            <pc:docMk/>
            <pc:sldMk cId="425870106" sldId="457"/>
            <ac:cxnSpMk id="111" creationId="{28E9B732-5861-0873-F36C-6D04815C0FA4}"/>
          </ac:cxnSpMkLst>
        </pc:cxnChg>
        <pc:cxnChg chg="add del mod">
          <ac:chgData name="Piyus Kedia" userId="02ae6dfbcf425881" providerId="LiveId" clId="{5ADBCFD0-BF7E-4665-96B8-4090A528F3AB}" dt="2023-03-02T12:02:01.616" v="6015" actId="478"/>
          <ac:cxnSpMkLst>
            <pc:docMk/>
            <pc:sldMk cId="425870106" sldId="457"/>
            <ac:cxnSpMk id="113" creationId="{48BC6512-1957-4E5D-13C3-9A12DFEB9755}"/>
          </ac:cxnSpMkLst>
        </pc:cxnChg>
        <pc:cxnChg chg="add del mod">
          <ac:chgData name="Piyus Kedia" userId="02ae6dfbcf425881" providerId="LiveId" clId="{5ADBCFD0-BF7E-4665-96B8-4090A528F3AB}" dt="2023-03-02T12:00:41.343" v="6001" actId="478"/>
          <ac:cxnSpMkLst>
            <pc:docMk/>
            <pc:sldMk cId="425870106" sldId="457"/>
            <ac:cxnSpMk id="129" creationId="{5FAA3165-6EC2-117C-A09D-258FF8D529C5}"/>
          </ac:cxnSpMkLst>
        </pc:cxnChg>
        <pc:cxnChg chg="add del">
          <ac:chgData name="Piyus Kedia" userId="02ae6dfbcf425881" providerId="LiveId" clId="{5ADBCFD0-BF7E-4665-96B8-4090A528F3AB}" dt="2023-03-02T11:55:46.673" v="5782" actId="478"/>
          <ac:cxnSpMkLst>
            <pc:docMk/>
            <pc:sldMk cId="425870106" sldId="457"/>
            <ac:cxnSpMk id="131" creationId="{EBA3E65F-A61B-6E32-FE68-D1EB75A33D43}"/>
          </ac:cxnSpMkLst>
        </pc:cxnChg>
        <pc:cxnChg chg="add del">
          <ac:chgData name="Piyus Kedia" userId="02ae6dfbcf425881" providerId="LiveId" clId="{5ADBCFD0-BF7E-4665-96B8-4090A528F3AB}" dt="2023-03-02T11:55:58.671" v="5784" actId="478"/>
          <ac:cxnSpMkLst>
            <pc:docMk/>
            <pc:sldMk cId="425870106" sldId="457"/>
            <ac:cxnSpMk id="133" creationId="{975AFA52-1168-DEA3-D645-00FC1E918439}"/>
          </ac:cxnSpMkLst>
        </pc:cxnChg>
        <pc:cxnChg chg="add del mod">
          <ac:chgData name="Piyus Kedia" userId="02ae6dfbcf425881" providerId="LiveId" clId="{5ADBCFD0-BF7E-4665-96B8-4090A528F3AB}" dt="2023-03-02T11:56:48.896" v="5789" actId="478"/>
          <ac:cxnSpMkLst>
            <pc:docMk/>
            <pc:sldMk cId="425870106" sldId="457"/>
            <ac:cxnSpMk id="135" creationId="{FF4071AD-AB33-BED4-189A-207C7CD613C6}"/>
          </ac:cxnSpMkLst>
        </pc:cxnChg>
        <pc:cxnChg chg="add del mod">
          <ac:chgData name="Piyus Kedia" userId="02ae6dfbcf425881" providerId="LiveId" clId="{5ADBCFD0-BF7E-4665-96B8-4090A528F3AB}" dt="2023-03-02T11:56:40.218" v="5787" actId="478"/>
          <ac:cxnSpMkLst>
            <pc:docMk/>
            <pc:sldMk cId="425870106" sldId="457"/>
            <ac:cxnSpMk id="137" creationId="{57ED171E-9D83-6762-9A43-93BB2E28C31D}"/>
          </ac:cxnSpMkLst>
        </pc:cxnChg>
        <pc:cxnChg chg="add del">
          <ac:chgData name="Piyus Kedia" userId="02ae6dfbcf425881" providerId="LiveId" clId="{5ADBCFD0-BF7E-4665-96B8-4090A528F3AB}" dt="2023-03-02T11:57:09.782" v="5791" actId="11529"/>
          <ac:cxnSpMkLst>
            <pc:docMk/>
            <pc:sldMk cId="425870106" sldId="457"/>
            <ac:cxnSpMk id="140" creationId="{616D8060-8EE3-3218-601D-2DFAADA15755}"/>
          </ac:cxnSpMkLst>
        </pc:cxnChg>
        <pc:cxnChg chg="add del">
          <ac:chgData name="Piyus Kedia" userId="02ae6dfbcf425881" providerId="LiveId" clId="{5ADBCFD0-BF7E-4665-96B8-4090A528F3AB}" dt="2023-03-02T12:03:21.501" v="6026" actId="478"/>
          <ac:cxnSpMkLst>
            <pc:docMk/>
            <pc:sldMk cId="425870106" sldId="457"/>
            <ac:cxnSpMk id="142" creationId="{73E73A85-223B-5102-AA98-9DFC6F9D8F0B}"/>
          </ac:cxnSpMkLst>
        </pc:cxnChg>
        <pc:cxnChg chg="add del">
          <ac:chgData name="Piyus Kedia" userId="02ae6dfbcf425881" providerId="LiveId" clId="{5ADBCFD0-BF7E-4665-96B8-4090A528F3AB}" dt="2023-03-02T12:03:24.205" v="6027" actId="478"/>
          <ac:cxnSpMkLst>
            <pc:docMk/>
            <pc:sldMk cId="425870106" sldId="457"/>
            <ac:cxnSpMk id="144" creationId="{5D835389-8066-E2ED-0813-E6BE896C72A1}"/>
          </ac:cxnSpMkLst>
        </pc:cxnChg>
        <pc:cxnChg chg="add del mod">
          <ac:chgData name="Piyus Kedia" userId="02ae6dfbcf425881" providerId="LiveId" clId="{5ADBCFD0-BF7E-4665-96B8-4090A528F3AB}" dt="2023-03-02T12:03:16.183" v="6025" actId="478"/>
          <ac:cxnSpMkLst>
            <pc:docMk/>
            <pc:sldMk cId="425870106" sldId="457"/>
            <ac:cxnSpMk id="146" creationId="{652BC70F-7015-A1AA-52F7-D06ADE5736BD}"/>
          </ac:cxnSpMkLst>
        </pc:cxnChg>
        <pc:cxnChg chg="add del mod">
          <ac:chgData name="Piyus Kedia" userId="02ae6dfbcf425881" providerId="LiveId" clId="{5ADBCFD0-BF7E-4665-96B8-4090A528F3AB}" dt="2023-03-02T11:58:03.817" v="5797" actId="478"/>
          <ac:cxnSpMkLst>
            <pc:docMk/>
            <pc:sldMk cId="425870106" sldId="457"/>
            <ac:cxnSpMk id="149" creationId="{12FD6119-F58A-5DD4-7770-1C19E03B6533}"/>
          </ac:cxnSpMkLst>
        </pc:cxnChg>
        <pc:cxnChg chg="add del mod">
          <ac:chgData name="Piyus Kedia" userId="02ae6dfbcf425881" providerId="LiveId" clId="{5ADBCFD0-BF7E-4665-96B8-4090A528F3AB}" dt="2023-03-02T11:58:35.034" v="5801" actId="11529"/>
          <ac:cxnSpMkLst>
            <pc:docMk/>
            <pc:sldMk cId="425870106" sldId="457"/>
            <ac:cxnSpMk id="151" creationId="{E54C837E-9A4A-843D-97DF-90CCE53F62B6}"/>
          </ac:cxnSpMkLst>
        </pc:cxnChg>
        <pc:cxnChg chg="add del mod">
          <ac:chgData name="Piyus Kedia" userId="02ae6dfbcf425881" providerId="LiveId" clId="{5ADBCFD0-BF7E-4665-96B8-4090A528F3AB}" dt="2023-03-02T12:03:42.647" v="6031" actId="478"/>
          <ac:cxnSpMkLst>
            <pc:docMk/>
            <pc:sldMk cId="425870106" sldId="457"/>
            <ac:cxnSpMk id="154" creationId="{40B1E9BC-DCBB-DDC3-A38C-940F9548FD9F}"/>
          </ac:cxnSpMkLst>
        </pc:cxnChg>
        <pc:cxnChg chg="add del mod">
          <ac:chgData name="Piyus Kedia" userId="02ae6dfbcf425881" providerId="LiveId" clId="{5ADBCFD0-BF7E-4665-96B8-4090A528F3AB}" dt="2023-03-02T11:59:22.991" v="5805" actId="478"/>
          <ac:cxnSpMkLst>
            <pc:docMk/>
            <pc:sldMk cId="425870106" sldId="457"/>
            <ac:cxnSpMk id="157" creationId="{7CFC7085-101F-F598-F094-791650ACB668}"/>
          </ac:cxnSpMkLst>
        </pc:cxnChg>
        <pc:cxnChg chg="add del mod">
          <ac:chgData name="Piyus Kedia" userId="02ae6dfbcf425881" providerId="LiveId" clId="{5ADBCFD0-BF7E-4665-96B8-4090A528F3AB}" dt="2023-03-02T11:59:39.430" v="5807" actId="11529"/>
          <ac:cxnSpMkLst>
            <pc:docMk/>
            <pc:sldMk cId="425870106" sldId="457"/>
            <ac:cxnSpMk id="159" creationId="{ED5E46EA-DA2A-16AB-77B2-E98E8F8F8302}"/>
          </ac:cxnSpMkLst>
        </pc:cxnChg>
        <pc:cxnChg chg="add del mod">
          <ac:chgData name="Piyus Kedia" userId="02ae6dfbcf425881" providerId="LiveId" clId="{5ADBCFD0-BF7E-4665-96B8-4090A528F3AB}" dt="2023-03-02T12:03:45.405" v="6032" actId="478"/>
          <ac:cxnSpMkLst>
            <pc:docMk/>
            <pc:sldMk cId="425870106" sldId="457"/>
            <ac:cxnSpMk id="161" creationId="{1C022126-76EF-5016-D6BE-B6BAD2DD4690}"/>
          </ac:cxnSpMkLst>
        </pc:cxnChg>
      </pc:sldChg>
      <pc:sldChg chg="add del">
        <pc:chgData name="Piyus Kedia" userId="02ae6dfbcf425881" providerId="LiveId" clId="{5ADBCFD0-BF7E-4665-96B8-4090A528F3AB}" dt="2023-03-09T11:13:34.254" v="11594" actId="47"/>
        <pc:sldMkLst>
          <pc:docMk/>
          <pc:sldMk cId="1373203725" sldId="458"/>
        </pc:sldMkLst>
      </pc:sldChg>
      <pc:sldChg chg="add del">
        <pc:chgData name="Piyus Kedia" userId="02ae6dfbcf425881" providerId="LiveId" clId="{5ADBCFD0-BF7E-4665-96B8-4090A528F3AB}" dt="2023-03-09T11:13:32.727" v="11593" actId="47"/>
        <pc:sldMkLst>
          <pc:docMk/>
          <pc:sldMk cId="1821255702" sldId="459"/>
        </pc:sldMkLst>
      </pc:sldChg>
      <pc:sldChg chg="add del">
        <pc:chgData name="Piyus Kedia" userId="02ae6dfbcf425881" providerId="LiveId" clId="{5ADBCFD0-BF7E-4665-96B8-4090A528F3AB}" dt="2023-03-09T11:13:32.130" v="11592" actId="47"/>
        <pc:sldMkLst>
          <pc:docMk/>
          <pc:sldMk cId="3287402403" sldId="460"/>
        </pc:sldMkLst>
      </pc:sldChg>
      <pc:sldChg chg="add del">
        <pc:chgData name="Piyus Kedia" userId="02ae6dfbcf425881" providerId="LiveId" clId="{5ADBCFD0-BF7E-4665-96B8-4090A528F3AB}" dt="2023-03-09T11:13:31.372" v="11591" actId="47"/>
        <pc:sldMkLst>
          <pc:docMk/>
          <pc:sldMk cId="3001446939" sldId="461"/>
        </pc:sldMkLst>
      </pc:sldChg>
      <pc:sldChg chg="add del">
        <pc:chgData name="Piyus Kedia" userId="02ae6dfbcf425881" providerId="LiveId" clId="{5ADBCFD0-BF7E-4665-96B8-4090A528F3AB}" dt="2023-03-09T11:13:30.648" v="11590" actId="47"/>
        <pc:sldMkLst>
          <pc:docMk/>
          <pc:sldMk cId="679946393" sldId="462"/>
        </pc:sldMkLst>
      </pc:sldChg>
      <pc:sldChg chg="add del">
        <pc:chgData name="Piyus Kedia" userId="02ae6dfbcf425881" providerId="LiveId" clId="{5ADBCFD0-BF7E-4665-96B8-4090A528F3AB}" dt="2023-03-09T11:13:29.861" v="11589" actId="47"/>
        <pc:sldMkLst>
          <pc:docMk/>
          <pc:sldMk cId="2705256849" sldId="463"/>
        </pc:sldMkLst>
      </pc:sldChg>
      <pc:sldChg chg="delSp modSp add del mod">
        <pc:chgData name="Piyus Kedia" userId="02ae6dfbcf425881" providerId="LiveId" clId="{5ADBCFD0-BF7E-4665-96B8-4090A528F3AB}" dt="2023-03-09T11:13:26.560" v="11587" actId="47"/>
        <pc:sldMkLst>
          <pc:docMk/>
          <pc:sldMk cId="3617198133" sldId="464"/>
        </pc:sldMkLst>
        <pc:spChg chg="del">
          <ac:chgData name="Piyus Kedia" userId="02ae6dfbcf425881" providerId="LiveId" clId="{5ADBCFD0-BF7E-4665-96B8-4090A528F3AB}" dt="2023-03-02T12:08:18.023" v="6054" actId="478"/>
          <ac:spMkLst>
            <pc:docMk/>
            <pc:sldMk cId="3617198133" sldId="464"/>
            <ac:spMk id="20" creationId="{712ADDE6-EF0C-0315-8E0C-22E7535A0607}"/>
          </ac:spMkLst>
        </pc:spChg>
        <pc:spChg chg="del">
          <ac:chgData name="Piyus Kedia" userId="02ae6dfbcf425881" providerId="LiveId" clId="{5ADBCFD0-BF7E-4665-96B8-4090A528F3AB}" dt="2023-03-02T12:08:18.023" v="6054" actId="478"/>
          <ac:spMkLst>
            <pc:docMk/>
            <pc:sldMk cId="3617198133" sldId="464"/>
            <ac:spMk id="32" creationId="{9C751193-1F96-6E15-FA8C-89D2EA9C4827}"/>
          </ac:spMkLst>
        </pc:spChg>
        <pc:cxnChg chg="del mod">
          <ac:chgData name="Piyus Kedia" userId="02ae6dfbcf425881" providerId="LiveId" clId="{5ADBCFD0-BF7E-4665-96B8-4090A528F3AB}" dt="2023-03-02T12:08:18.023" v="6054" actId="478"/>
          <ac:cxnSpMkLst>
            <pc:docMk/>
            <pc:sldMk cId="3617198133" sldId="464"/>
            <ac:cxnSpMk id="113" creationId="{48BC6512-1957-4E5D-13C3-9A12DFEB9755}"/>
          </ac:cxnSpMkLst>
        </pc:cxnChg>
      </pc:sldChg>
      <pc:sldChg chg="delSp modSp add del mod">
        <pc:chgData name="Piyus Kedia" userId="02ae6dfbcf425881" providerId="LiveId" clId="{5ADBCFD0-BF7E-4665-96B8-4090A528F3AB}" dt="2023-03-09T11:13:25.947" v="11586" actId="47"/>
        <pc:sldMkLst>
          <pc:docMk/>
          <pc:sldMk cId="1110025865" sldId="465"/>
        </pc:sldMkLst>
        <pc:spChg chg="del">
          <ac:chgData name="Piyus Kedia" userId="02ae6dfbcf425881" providerId="LiveId" clId="{5ADBCFD0-BF7E-4665-96B8-4090A528F3AB}" dt="2023-03-02T12:06:44.988" v="6048" actId="478"/>
          <ac:spMkLst>
            <pc:docMk/>
            <pc:sldMk cId="1110025865" sldId="465"/>
            <ac:spMk id="126" creationId="{F9AEA338-A518-042E-B5E0-D7CBC0218A40}"/>
          </ac:spMkLst>
        </pc:spChg>
        <pc:cxnChg chg="del mod">
          <ac:chgData name="Piyus Kedia" userId="02ae6dfbcf425881" providerId="LiveId" clId="{5ADBCFD0-BF7E-4665-96B8-4090A528F3AB}" dt="2023-03-02T12:06:44.988" v="6048" actId="478"/>
          <ac:cxnSpMkLst>
            <pc:docMk/>
            <pc:sldMk cId="1110025865" sldId="465"/>
            <ac:cxnSpMk id="104" creationId="{97BC7E13-A7B2-E90A-D141-25734AC73528}"/>
          </ac:cxnSpMkLst>
        </pc:cxnChg>
      </pc:sldChg>
      <pc:sldChg chg="addSp delSp modSp add del mod">
        <pc:chgData name="Piyus Kedia" userId="02ae6dfbcf425881" providerId="LiveId" clId="{5ADBCFD0-BF7E-4665-96B8-4090A528F3AB}" dt="2023-03-09T11:13:25.224" v="11585" actId="47"/>
        <pc:sldMkLst>
          <pc:docMk/>
          <pc:sldMk cId="1223703982" sldId="466"/>
        </pc:sldMkLst>
        <pc:spChg chg="add mod">
          <ac:chgData name="Piyus Kedia" userId="02ae6dfbcf425881" providerId="LiveId" clId="{5ADBCFD0-BF7E-4665-96B8-4090A528F3AB}" dt="2023-03-02T12:07:37.320" v="6052"/>
          <ac:spMkLst>
            <pc:docMk/>
            <pc:sldMk cId="1223703982" sldId="466"/>
            <ac:spMk id="8" creationId="{F04C3BF5-E461-8F90-F65C-710F2E94FF14}"/>
          </ac:spMkLst>
        </pc:spChg>
        <pc:spChg chg="del">
          <ac:chgData name="Piyus Kedia" userId="02ae6dfbcf425881" providerId="LiveId" clId="{5ADBCFD0-BF7E-4665-96B8-4090A528F3AB}" dt="2023-03-02T12:06:28.983" v="6047" actId="478"/>
          <ac:spMkLst>
            <pc:docMk/>
            <pc:sldMk cId="1223703982" sldId="466"/>
            <ac:spMk id="124" creationId="{DCD315D6-C979-B564-ECD8-977CF0EF4C5F}"/>
          </ac:spMkLst>
        </pc:spChg>
        <pc:spChg chg="del">
          <ac:chgData name="Piyus Kedia" userId="02ae6dfbcf425881" providerId="LiveId" clId="{5ADBCFD0-BF7E-4665-96B8-4090A528F3AB}" dt="2023-03-02T12:06:28.983" v="6047" actId="478"/>
          <ac:spMkLst>
            <pc:docMk/>
            <pc:sldMk cId="1223703982" sldId="466"/>
            <ac:spMk id="126" creationId="{F9AEA338-A518-042E-B5E0-D7CBC0218A40}"/>
          </ac:spMkLst>
        </pc:spChg>
        <pc:cxnChg chg="add mod">
          <ac:chgData name="Piyus Kedia" userId="02ae6dfbcf425881" providerId="LiveId" clId="{5ADBCFD0-BF7E-4665-96B8-4090A528F3AB}" dt="2023-03-02T12:07:37.320" v="6052"/>
          <ac:cxnSpMkLst>
            <pc:docMk/>
            <pc:sldMk cId="1223703982" sldId="466"/>
            <ac:cxnSpMk id="7" creationId="{28D8C3E5-0FF7-8A41-1EDE-625A35320028}"/>
          </ac:cxnSpMkLst>
        </pc:cxnChg>
        <pc:cxnChg chg="del mod">
          <ac:chgData name="Piyus Kedia" userId="02ae6dfbcf425881" providerId="LiveId" clId="{5ADBCFD0-BF7E-4665-96B8-4090A528F3AB}" dt="2023-03-02T12:06:28.983" v="6047" actId="478"/>
          <ac:cxnSpMkLst>
            <pc:docMk/>
            <pc:sldMk cId="1223703982" sldId="466"/>
            <ac:cxnSpMk id="93" creationId="{E668F405-B290-E405-9E23-3E430399ECA1}"/>
          </ac:cxnSpMkLst>
        </pc:cxnChg>
        <pc:cxnChg chg="del mod">
          <ac:chgData name="Piyus Kedia" userId="02ae6dfbcf425881" providerId="LiveId" clId="{5ADBCFD0-BF7E-4665-96B8-4090A528F3AB}" dt="2023-03-02T12:06:28.983" v="6047" actId="478"/>
          <ac:cxnSpMkLst>
            <pc:docMk/>
            <pc:sldMk cId="1223703982" sldId="466"/>
            <ac:cxnSpMk id="104" creationId="{97BC7E13-A7B2-E90A-D141-25734AC73528}"/>
          </ac:cxnSpMkLst>
        </pc:cxnChg>
      </pc:sldChg>
      <pc:sldChg chg="delSp modSp add del mod">
        <pc:chgData name="Piyus Kedia" userId="02ae6dfbcf425881" providerId="LiveId" clId="{5ADBCFD0-BF7E-4665-96B8-4090A528F3AB}" dt="2023-03-09T11:13:23.720" v="11583" actId="47"/>
        <pc:sldMkLst>
          <pc:docMk/>
          <pc:sldMk cId="3899109691" sldId="467"/>
        </pc:sldMkLst>
        <pc:spChg chg="del">
          <ac:chgData name="Piyus Kedia" userId="02ae6dfbcf425881" providerId="LiveId" clId="{5ADBCFD0-BF7E-4665-96B8-4090A528F3AB}" dt="2023-03-02T12:06:21.464" v="6046" actId="478"/>
          <ac:spMkLst>
            <pc:docMk/>
            <pc:sldMk cId="3899109691" sldId="467"/>
            <ac:spMk id="124" creationId="{DCD315D6-C979-B564-ECD8-977CF0EF4C5F}"/>
          </ac:spMkLst>
        </pc:spChg>
        <pc:spChg chg="del">
          <ac:chgData name="Piyus Kedia" userId="02ae6dfbcf425881" providerId="LiveId" clId="{5ADBCFD0-BF7E-4665-96B8-4090A528F3AB}" dt="2023-03-02T12:06:21.464" v="6046" actId="478"/>
          <ac:spMkLst>
            <pc:docMk/>
            <pc:sldMk cId="3899109691" sldId="467"/>
            <ac:spMk id="126" creationId="{F9AEA338-A518-042E-B5E0-D7CBC0218A40}"/>
          </ac:spMkLst>
        </pc:spChg>
        <pc:cxnChg chg="del mod">
          <ac:chgData name="Piyus Kedia" userId="02ae6dfbcf425881" providerId="LiveId" clId="{5ADBCFD0-BF7E-4665-96B8-4090A528F3AB}" dt="2023-03-02T12:06:21.464" v="6046" actId="478"/>
          <ac:cxnSpMkLst>
            <pc:docMk/>
            <pc:sldMk cId="3899109691" sldId="467"/>
            <ac:cxnSpMk id="93" creationId="{E668F405-B290-E405-9E23-3E430399ECA1}"/>
          </ac:cxnSpMkLst>
        </pc:cxnChg>
        <pc:cxnChg chg="del mod">
          <ac:chgData name="Piyus Kedia" userId="02ae6dfbcf425881" providerId="LiveId" clId="{5ADBCFD0-BF7E-4665-96B8-4090A528F3AB}" dt="2023-03-02T12:06:21.464" v="6046" actId="478"/>
          <ac:cxnSpMkLst>
            <pc:docMk/>
            <pc:sldMk cId="3899109691" sldId="467"/>
            <ac:cxnSpMk id="104" creationId="{97BC7E13-A7B2-E90A-D141-25734AC73528}"/>
          </ac:cxnSpMkLst>
        </pc:cxnChg>
      </pc:sldChg>
      <pc:sldChg chg="delSp modSp add mod">
        <pc:chgData name="Piyus Kedia" userId="02ae6dfbcf425881" providerId="LiveId" clId="{5ADBCFD0-BF7E-4665-96B8-4090A528F3AB}" dt="2023-03-02T12:06:10.854" v="6045" actId="478"/>
        <pc:sldMkLst>
          <pc:docMk/>
          <pc:sldMk cId="1380052400" sldId="468"/>
        </pc:sldMkLst>
        <pc:spChg chg="del">
          <ac:chgData name="Piyus Kedia" userId="02ae6dfbcf425881" providerId="LiveId" clId="{5ADBCFD0-BF7E-4665-96B8-4090A528F3AB}" dt="2023-03-02T12:06:10.854" v="6045" actId="478"/>
          <ac:spMkLst>
            <pc:docMk/>
            <pc:sldMk cId="1380052400" sldId="468"/>
            <ac:spMk id="124" creationId="{DCD315D6-C979-B564-ECD8-977CF0EF4C5F}"/>
          </ac:spMkLst>
        </pc:spChg>
        <pc:spChg chg="del">
          <ac:chgData name="Piyus Kedia" userId="02ae6dfbcf425881" providerId="LiveId" clId="{5ADBCFD0-BF7E-4665-96B8-4090A528F3AB}" dt="2023-03-02T12:06:10.854" v="6045" actId="478"/>
          <ac:spMkLst>
            <pc:docMk/>
            <pc:sldMk cId="1380052400" sldId="468"/>
            <ac:spMk id="126" creationId="{F9AEA338-A518-042E-B5E0-D7CBC0218A40}"/>
          </ac:spMkLst>
        </pc:spChg>
        <pc:cxnChg chg="del mod">
          <ac:chgData name="Piyus Kedia" userId="02ae6dfbcf425881" providerId="LiveId" clId="{5ADBCFD0-BF7E-4665-96B8-4090A528F3AB}" dt="2023-03-02T12:06:10.854" v="6045" actId="478"/>
          <ac:cxnSpMkLst>
            <pc:docMk/>
            <pc:sldMk cId="1380052400" sldId="468"/>
            <ac:cxnSpMk id="93" creationId="{E668F405-B290-E405-9E23-3E430399ECA1}"/>
          </ac:cxnSpMkLst>
        </pc:cxnChg>
        <pc:cxnChg chg="del mod">
          <ac:chgData name="Piyus Kedia" userId="02ae6dfbcf425881" providerId="LiveId" clId="{5ADBCFD0-BF7E-4665-96B8-4090A528F3AB}" dt="2023-03-02T12:06:10.854" v="6045" actId="478"/>
          <ac:cxnSpMkLst>
            <pc:docMk/>
            <pc:sldMk cId="1380052400" sldId="468"/>
            <ac:cxnSpMk id="104" creationId="{97BC7E13-A7B2-E90A-D141-25734AC73528}"/>
          </ac:cxnSpMkLst>
        </pc:cxnChg>
      </pc:sldChg>
      <pc:sldChg chg="delSp modSp add mod">
        <pc:chgData name="Piyus Kedia" userId="02ae6dfbcf425881" providerId="LiveId" clId="{5ADBCFD0-BF7E-4665-96B8-4090A528F3AB}" dt="2023-03-02T12:05:56.130" v="6044" actId="478"/>
        <pc:sldMkLst>
          <pc:docMk/>
          <pc:sldMk cId="790890669" sldId="469"/>
        </pc:sldMkLst>
        <pc:spChg chg="del">
          <ac:chgData name="Piyus Kedia" userId="02ae6dfbcf425881" providerId="LiveId" clId="{5ADBCFD0-BF7E-4665-96B8-4090A528F3AB}" dt="2023-03-02T12:05:56.130" v="6044" actId="478"/>
          <ac:spMkLst>
            <pc:docMk/>
            <pc:sldMk cId="790890669" sldId="469"/>
            <ac:spMk id="124" creationId="{DCD315D6-C979-B564-ECD8-977CF0EF4C5F}"/>
          </ac:spMkLst>
        </pc:spChg>
        <pc:spChg chg="del">
          <ac:chgData name="Piyus Kedia" userId="02ae6dfbcf425881" providerId="LiveId" clId="{5ADBCFD0-BF7E-4665-96B8-4090A528F3AB}" dt="2023-03-02T12:05:56.130" v="6044" actId="478"/>
          <ac:spMkLst>
            <pc:docMk/>
            <pc:sldMk cId="790890669" sldId="469"/>
            <ac:spMk id="126" creationId="{F9AEA338-A518-042E-B5E0-D7CBC0218A40}"/>
          </ac:spMkLst>
        </pc:spChg>
        <pc:cxnChg chg="del mod">
          <ac:chgData name="Piyus Kedia" userId="02ae6dfbcf425881" providerId="LiveId" clId="{5ADBCFD0-BF7E-4665-96B8-4090A528F3AB}" dt="2023-03-02T12:05:56.130" v="6044" actId="478"/>
          <ac:cxnSpMkLst>
            <pc:docMk/>
            <pc:sldMk cId="790890669" sldId="469"/>
            <ac:cxnSpMk id="93" creationId="{E668F405-B290-E405-9E23-3E430399ECA1}"/>
          </ac:cxnSpMkLst>
        </pc:cxnChg>
        <pc:cxnChg chg="del mod">
          <ac:chgData name="Piyus Kedia" userId="02ae6dfbcf425881" providerId="LiveId" clId="{5ADBCFD0-BF7E-4665-96B8-4090A528F3AB}" dt="2023-03-02T12:05:56.130" v="6044" actId="478"/>
          <ac:cxnSpMkLst>
            <pc:docMk/>
            <pc:sldMk cId="790890669" sldId="469"/>
            <ac:cxnSpMk id="104" creationId="{97BC7E13-A7B2-E90A-D141-25734AC73528}"/>
          </ac:cxnSpMkLst>
        </pc:cxnChg>
      </pc:sldChg>
      <pc:sldChg chg="delSp modSp add mod">
        <pc:chgData name="Piyus Kedia" userId="02ae6dfbcf425881" providerId="LiveId" clId="{5ADBCFD0-BF7E-4665-96B8-4090A528F3AB}" dt="2023-03-02T12:05:47.320" v="6043" actId="478"/>
        <pc:sldMkLst>
          <pc:docMk/>
          <pc:sldMk cId="457663858" sldId="470"/>
        </pc:sldMkLst>
        <pc:spChg chg="del">
          <ac:chgData name="Piyus Kedia" userId="02ae6dfbcf425881" providerId="LiveId" clId="{5ADBCFD0-BF7E-4665-96B8-4090A528F3AB}" dt="2023-03-02T12:05:47.320" v="6043" actId="478"/>
          <ac:spMkLst>
            <pc:docMk/>
            <pc:sldMk cId="457663858" sldId="470"/>
            <ac:spMk id="124" creationId="{DCD315D6-C979-B564-ECD8-977CF0EF4C5F}"/>
          </ac:spMkLst>
        </pc:spChg>
        <pc:spChg chg="del">
          <ac:chgData name="Piyus Kedia" userId="02ae6dfbcf425881" providerId="LiveId" clId="{5ADBCFD0-BF7E-4665-96B8-4090A528F3AB}" dt="2023-03-02T12:05:47.320" v="6043" actId="478"/>
          <ac:spMkLst>
            <pc:docMk/>
            <pc:sldMk cId="457663858" sldId="470"/>
            <ac:spMk id="126" creationId="{F9AEA338-A518-042E-B5E0-D7CBC0218A40}"/>
          </ac:spMkLst>
        </pc:spChg>
        <pc:cxnChg chg="del mod">
          <ac:chgData name="Piyus Kedia" userId="02ae6dfbcf425881" providerId="LiveId" clId="{5ADBCFD0-BF7E-4665-96B8-4090A528F3AB}" dt="2023-03-02T12:05:47.320" v="6043" actId="478"/>
          <ac:cxnSpMkLst>
            <pc:docMk/>
            <pc:sldMk cId="457663858" sldId="470"/>
            <ac:cxnSpMk id="93" creationId="{E668F405-B290-E405-9E23-3E430399ECA1}"/>
          </ac:cxnSpMkLst>
        </pc:cxnChg>
        <pc:cxnChg chg="del mod">
          <ac:chgData name="Piyus Kedia" userId="02ae6dfbcf425881" providerId="LiveId" clId="{5ADBCFD0-BF7E-4665-96B8-4090A528F3AB}" dt="2023-03-02T12:05:47.320" v="6043" actId="478"/>
          <ac:cxnSpMkLst>
            <pc:docMk/>
            <pc:sldMk cId="457663858" sldId="470"/>
            <ac:cxnSpMk id="104" creationId="{97BC7E13-A7B2-E90A-D141-25734AC73528}"/>
          </ac:cxnSpMkLst>
        </pc:cxnChg>
      </pc:sldChg>
      <pc:sldChg chg="add del">
        <pc:chgData name="Piyus Kedia" userId="02ae6dfbcf425881" providerId="LiveId" clId="{5ADBCFD0-BF7E-4665-96B8-4090A528F3AB}" dt="2023-03-02T12:05:39.843" v="6042" actId="47"/>
        <pc:sldMkLst>
          <pc:docMk/>
          <pc:sldMk cId="1523408176" sldId="471"/>
        </pc:sldMkLst>
      </pc:sldChg>
      <pc:sldChg chg="delSp modSp add del mod">
        <pc:chgData name="Piyus Kedia" userId="02ae6dfbcf425881" providerId="LiveId" clId="{5ADBCFD0-BF7E-4665-96B8-4090A528F3AB}" dt="2023-03-02T12:09:01.684" v="6055" actId="47"/>
        <pc:sldMkLst>
          <pc:docMk/>
          <pc:sldMk cId="1700807077" sldId="472"/>
        </pc:sldMkLst>
        <pc:spChg chg="del">
          <ac:chgData name="Piyus Kedia" userId="02ae6dfbcf425881" providerId="LiveId" clId="{5ADBCFD0-BF7E-4665-96B8-4090A528F3AB}" dt="2023-03-02T12:05:19.854" v="6041" actId="478"/>
          <ac:spMkLst>
            <pc:docMk/>
            <pc:sldMk cId="1700807077" sldId="472"/>
            <ac:spMk id="126" creationId="{F9AEA338-A518-042E-B5E0-D7CBC0218A40}"/>
          </ac:spMkLst>
        </pc:spChg>
        <pc:cxnChg chg="del mod">
          <ac:chgData name="Piyus Kedia" userId="02ae6dfbcf425881" providerId="LiveId" clId="{5ADBCFD0-BF7E-4665-96B8-4090A528F3AB}" dt="2023-03-02T12:05:19.854" v="6041" actId="478"/>
          <ac:cxnSpMkLst>
            <pc:docMk/>
            <pc:sldMk cId="1700807077" sldId="472"/>
            <ac:cxnSpMk id="104" creationId="{97BC7E13-A7B2-E90A-D141-25734AC73528}"/>
          </ac:cxnSpMkLst>
        </pc:cxnChg>
      </pc:sldChg>
      <pc:sldChg chg="add">
        <pc:chgData name="Piyus Kedia" userId="02ae6dfbcf425881" providerId="LiveId" clId="{5ADBCFD0-BF7E-4665-96B8-4090A528F3AB}" dt="2023-03-02T12:04:48.731" v="6037"/>
        <pc:sldMkLst>
          <pc:docMk/>
          <pc:sldMk cId="3587933399" sldId="473"/>
        </pc:sldMkLst>
      </pc:sldChg>
      <pc:sldChg chg="add">
        <pc:chgData name="Piyus Kedia" userId="02ae6dfbcf425881" providerId="LiveId" clId="{5ADBCFD0-BF7E-4665-96B8-4090A528F3AB}" dt="2023-03-02T12:04:58.067" v="6039"/>
        <pc:sldMkLst>
          <pc:docMk/>
          <pc:sldMk cId="3479611053" sldId="474"/>
        </pc:sldMkLst>
      </pc:sldChg>
      <pc:sldChg chg="delSp modSp add del mod">
        <pc:chgData name="Piyus Kedia" userId="02ae6dfbcf425881" providerId="LiveId" clId="{5ADBCFD0-BF7E-4665-96B8-4090A528F3AB}" dt="2023-03-09T11:13:24.407" v="11584" actId="47"/>
        <pc:sldMkLst>
          <pc:docMk/>
          <pc:sldMk cId="353530482" sldId="475"/>
        </pc:sldMkLst>
        <pc:spChg chg="del">
          <ac:chgData name="Piyus Kedia" userId="02ae6dfbcf425881" providerId="LiveId" clId="{5ADBCFD0-BF7E-4665-96B8-4090A528F3AB}" dt="2023-03-02T12:07:20.057" v="6050" actId="478"/>
          <ac:spMkLst>
            <pc:docMk/>
            <pc:sldMk cId="353530482" sldId="475"/>
            <ac:spMk id="85" creationId="{384E0C42-9D6A-1864-5213-89900FC5EFA0}"/>
          </ac:spMkLst>
        </pc:spChg>
        <pc:spChg chg="del">
          <ac:chgData name="Piyus Kedia" userId="02ae6dfbcf425881" providerId="LiveId" clId="{5ADBCFD0-BF7E-4665-96B8-4090A528F3AB}" dt="2023-03-02T12:07:20.057" v="6050" actId="478"/>
          <ac:spMkLst>
            <pc:docMk/>
            <pc:sldMk cId="353530482" sldId="475"/>
            <ac:spMk id="115" creationId="{1DB76DC1-3D8C-D82D-C66F-4DABFBD7F6C1}"/>
          </ac:spMkLst>
        </pc:spChg>
        <pc:spChg chg="del">
          <ac:chgData name="Piyus Kedia" userId="02ae6dfbcf425881" providerId="LiveId" clId="{5ADBCFD0-BF7E-4665-96B8-4090A528F3AB}" dt="2023-03-02T12:07:20.057" v="6050" actId="478"/>
          <ac:spMkLst>
            <pc:docMk/>
            <pc:sldMk cId="353530482" sldId="475"/>
            <ac:spMk id="123" creationId="{F8F362EC-D8C3-FF61-404A-7A98715B71CB}"/>
          </ac:spMkLst>
        </pc:spChg>
        <pc:cxnChg chg="del mod">
          <ac:chgData name="Piyus Kedia" userId="02ae6dfbcf425881" providerId="LiveId" clId="{5ADBCFD0-BF7E-4665-96B8-4090A528F3AB}" dt="2023-03-02T12:07:20.057" v="6050" actId="478"/>
          <ac:cxnSpMkLst>
            <pc:docMk/>
            <pc:sldMk cId="353530482" sldId="475"/>
            <ac:cxnSpMk id="87" creationId="{967D77EC-46AF-8CC3-1403-C99204215637}"/>
          </ac:cxnSpMkLst>
        </pc:cxnChg>
        <pc:cxnChg chg="del mod">
          <ac:chgData name="Piyus Kedia" userId="02ae6dfbcf425881" providerId="LiveId" clId="{5ADBCFD0-BF7E-4665-96B8-4090A528F3AB}" dt="2023-03-02T12:07:24.365" v="6051" actId="478"/>
          <ac:cxnSpMkLst>
            <pc:docMk/>
            <pc:sldMk cId="353530482" sldId="475"/>
            <ac:cxnSpMk id="91" creationId="{D05FEB85-46C7-7D98-288C-14C87EEF6F34}"/>
          </ac:cxnSpMkLst>
        </pc:cxnChg>
        <pc:cxnChg chg="del mod">
          <ac:chgData name="Piyus Kedia" userId="02ae6dfbcf425881" providerId="LiveId" clId="{5ADBCFD0-BF7E-4665-96B8-4090A528F3AB}" dt="2023-03-02T12:07:24.365" v="6051" actId="478"/>
          <ac:cxnSpMkLst>
            <pc:docMk/>
            <pc:sldMk cId="353530482" sldId="475"/>
            <ac:cxnSpMk id="96" creationId="{F2EA6291-4254-79AE-5B18-A242C79E6A95}"/>
          </ac:cxnSpMkLst>
        </pc:cxnChg>
      </pc:sldChg>
      <pc:sldChg chg="add del">
        <pc:chgData name="Piyus Kedia" userId="02ae6dfbcf425881" providerId="LiveId" clId="{5ADBCFD0-BF7E-4665-96B8-4090A528F3AB}" dt="2023-03-09T11:13:27.379" v="11588" actId="47"/>
        <pc:sldMkLst>
          <pc:docMk/>
          <pc:sldMk cId="1327034315" sldId="476"/>
        </pc:sldMkLst>
      </pc:sldChg>
      <pc:sldChg chg="modSp new mod">
        <pc:chgData name="Piyus Kedia" userId="02ae6dfbcf425881" providerId="LiveId" clId="{5ADBCFD0-BF7E-4665-96B8-4090A528F3AB}" dt="2023-03-02T12:22:12.565" v="6071" actId="20577"/>
        <pc:sldMkLst>
          <pc:docMk/>
          <pc:sldMk cId="2595624589" sldId="477"/>
        </pc:sldMkLst>
        <pc:spChg chg="mod">
          <ac:chgData name="Piyus Kedia" userId="02ae6dfbcf425881" providerId="LiveId" clId="{5ADBCFD0-BF7E-4665-96B8-4090A528F3AB}" dt="2023-03-02T12:22:12.565" v="6071" actId="20577"/>
          <ac:spMkLst>
            <pc:docMk/>
            <pc:sldMk cId="2595624589" sldId="477"/>
            <ac:spMk id="2" creationId="{E99233E5-A2DE-290A-3447-0D1BE5B522F1}"/>
          </ac:spMkLst>
        </pc:spChg>
      </pc:sldChg>
      <pc:sldChg chg="addSp modSp add mod">
        <pc:chgData name="Piyus Kedia" userId="02ae6dfbcf425881" providerId="LiveId" clId="{5ADBCFD0-BF7E-4665-96B8-4090A528F3AB}" dt="2023-03-03T05:22:43.013" v="8589"/>
        <pc:sldMkLst>
          <pc:docMk/>
          <pc:sldMk cId="3119261631" sldId="478"/>
        </pc:sldMkLst>
        <pc:spChg chg="mod">
          <ac:chgData name="Piyus Kedia" userId="02ae6dfbcf425881" providerId="LiveId" clId="{5ADBCFD0-BF7E-4665-96B8-4090A528F3AB}" dt="2023-03-02T13:39:13.274" v="8451"/>
          <ac:spMkLst>
            <pc:docMk/>
            <pc:sldMk cId="3119261631" sldId="478"/>
            <ac:spMk id="2" creationId="{828AE181-A671-460D-B953-1353FDF52111}"/>
          </ac:spMkLst>
        </pc:spChg>
        <pc:spChg chg="mod">
          <ac:chgData name="Piyus Kedia" userId="02ae6dfbcf425881" providerId="LiveId" clId="{5ADBCFD0-BF7E-4665-96B8-4090A528F3AB}" dt="2023-03-02T12:24:41.013" v="6153" actId="20577"/>
          <ac:spMkLst>
            <pc:docMk/>
            <pc:sldMk cId="3119261631" sldId="478"/>
            <ac:spMk id="5" creationId="{21899850-4DFF-48B3-A0F1-EDB7B867902E}"/>
          </ac:spMkLst>
        </pc:spChg>
        <pc:inkChg chg="add">
          <ac:chgData name="Piyus Kedia" userId="02ae6dfbcf425881" providerId="LiveId" clId="{5ADBCFD0-BF7E-4665-96B8-4090A528F3AB}" dt="2023-03-03T05:22:43.013" v="8589"/>
          <ac:inkMkLst>
            <pc:docMk/>
            <pc:sldMk cId="3119261631" sldId="478"/>
            <ac:inkMk id="4" creationId="{4E46D3A4-970A-CBB1-4B18-23246E533EF0}"/>
          </ac:inkMkLst>
        </pc:inkChg>
      </pc:sldChg>
      <pc:sldChg chg="delSp modSp add mod">
        <pc:chgData name="Piyus Kedia" userId="02ae6dfbcf425881" providerId="LiveId" clId="{5ADBCFD0-BF7E-4665-96B8-4090A528F3AB}" dt="2023-03-02T13:40:00.950" v="8462"/>
        <pc:sldMkLst>
          <pc:docMk/>
          <pc:sldMk cId="1981600702" sldId="479"/>
        </pc:sldMkLst>
        <pc:spChg chg="mod">
          <ac:chgData name="Piyus Kedia" userId="02ae6dfbcf425881" providerId="LiveId" clId="{5ADBCFD0-BF7E-4665-96B8-4090A528F3AB}" dt="2023-03-02T13:40:00.950" v="8462"/>
          <ac:spMkLst>
            <pc:docMk/>
            <pc:sldMk cId="1981600702" sldId="479"/>
            <ac:spMk id="2" creationId="{828AE181-A671-460D-B953-1353FDF52111}"/>
          </ac:spMkLst>
        </pc:spChg>
        <pc:spChg chg="del">
          <ac:chgData name="Piyus Kedia" userId="02ae6dfbcf425881" providerId="LiveId" clId="{5ADBCFD0-BF7E-4665-96B8-4090A528F3AB}" dt="2023-03-02T12:27:54.663" v="6259" actId="478"/>
          <ac:spMkLst>
            <pc:docMk/>
            <pc:sldMk cId="1981600702" sldId="479"/>
            <ac:spMk id="30" creationId="{B97A296A-81F0-106E-4F47-3679EAC305D7}"/>
          </ac:spMkLst>
        </pc:spChg>
        <pc:cxnChg chg="del mod">
          <ac:chgData name="Piyus Kedia" userId="02ae6dfbcf425881" providerId="LiveId" clId="{5ADBCFD0-BF7E-4665-96B8-4090A528F3AB}" dt="2023-03-02T12:27:54.663" v="6259" actId="478"/>
          <ac:cxnSpMkLst>
            <pc:docMk/>
            <pc:sldMk cId="1981600702" sldId="479"/>
            <ac:cxnSpMk id="31" creationId="{C8446558-33F3-DE16-2A4F-9AE2BDB7757A}"/>
          </ac:cxnSpMkLst>
        </pc:cxnChg>
      </pc:sldChg>
      <pc:sldChg chg="add">
        <pc:chgData name="Piyus Kedia" userId="02ae6dfbcf425881" providerId="LiveId" clId="{5ADBCFD0-BF7E-4665-96B8-4090A528F3AB}" dt="2023-03-02T12:29:24.542" v="6266"/>
        <pc:sldMkLst>
          <pc:docMk/>
          <pc:sldMk cId="2170938063" sldId="480"/>
        </pc:sldMkLst>
      </pc:sldChg>
      <pc:sldChg chg="modSp new del mod">
        <pc:chgData name="Piyus Kedia" userId="02ae6dfbcf425881" providerId="LiveId" clId="{5ADBCFD0-BF7E-4665-96B8-4090A528F3AB}" dt="2023-03-03T07:39:33.564" v="11462" actId="47"/>
        <pc:sldMkLst>
          <pc:docMk/>
          <pc:sldMk cId="1206762824" sldId="481"/>
        </pc:sldMkLst>
        <pc:spChg chg="mod">
          <ac:chgData name="Piyus Kedia" userId="02ae6dfbcf425881" providerId="LiveId" clId="{5ADBCFD0-BF7E-4665-96B8-4090A528F3AB}" dt="2023-03-02T12:30:36.053" v="6295" actId="20577"/>
          <ac:spMkLst>
            <pc:docMk/>
            <pc:sldMk cId="1206762824" sldId="481"/>
            <ac:spMk id="2" creationId="{7F0B0046-DAD1-3961-EE2A-A296D2DCA157}"/>
          </ac:spMkLst>
        </pc:spChg>
      </pc:sldChg>
      <pc:sldChg chg="delSp modSp add del mod">
        <pc:chgData name="Piyus Kedia" userId="02ae6dfbcf425881" providerId="LiveId" clId="{5ADBCFD0-BF7E-4665-96B8-4090A528F3AB}" dt="2023-03-03T07:39:33.825" v="11463" actId="47"/>
        <pc:sldMkLst>
          <pc:docMk/>
          <pc:sldMk cId="2068346223" sldId="482"/>
        </pc:sldMkLst>
        <pc:spChg chg="mod">
          <ac:chgData name="Piyus Kedia" userId="02ae6dfbcf425881" providerId="LiveId" clId="{5ADBCFD0-BF7E-4665-96B8-4090A528F3AB}" dt="2023-03-02T12:38:45.519" v="6989" actId="20577"/>
          <ac:spMkLst>
            <pc:docMk/>
            <pc:sldMk cId="2068346223" sldId="482"/>
            <ac:spMk id="3" creationId="{45130C9E-53A2-4ACD-B9A5-3B94FFE5746E}"/>
          </ac:spMkLst>
        </pc:spChg>
        <pc:inkChg chg="del">
          <ac:chgData name="Piyus Kedia" userId="02ae6dfbcf425881" providerId="LiveId" clId="{5ADBCFD0-BF7E-4665-96B8-4090A528F3AB}" dt="2023-03-02T12:31:01.948" v="6299" actId="478"/>
          <ac:inkMkLst>
            <pc:docMk/>
            <pc:sldMk cId="2068346223" sldId="482"/>
            <ac:inkMk id="4" creationId="{BBAB09B0-EE3E-4CCB-8176-B36C7B3409DB}"/>
          </ac:inkMkLst>
        </pc:inkChg>
      </pc:sldChg>
      <pc:sldChg chg="new del">
        <pc:chgData name="Piyus Kedia" userId="02ae6dfbcf425881" providerId="LiveId" clId="{5ADBCFD0-BF7E-4665-96B8-4090A528F3AB}" dt="2023-03-02T12:30:53.776" v="6297" actId="47"/>
        <pc:sldMkLst>
          <pc:docMk/>
          <pc:sldMk cId="4193972692" sldId="482"/>
        </pc:sldMkLst>
      </pc:sldChg>
      <pc:sldChg chg="modSp new del mod">
        <pc:chgData name="Piyus Kedia" userId="02ae6dfbcf425881" providerId="LiveId" clId="{5ADBCFD0-BF7E-4665-96B8-4090A528F3AB}" dt="2023-03-02T12:45:38.253" v="8147" actId="47"/>
        <pc:sldMkLst>
          <pc:docMk/>
          <pc:sldMk cId="801897136" sldId="483"/>
        </pc:sldMkLst>
        <pc:spChg chg="mod">
          <ac:chgData name="Piyus Kedia" userId="02ae6dfbcf425881" providerId="LiveId" clId="{5ADBCFD0-BF7E-4665-96B8-4090A528F3AB}" dt="2023-03-02T12:36:23.152" v="6617" actId="20577"/>
          <ac:spMkLst>
            <pc:docMk/>
            <pc:sldMk cId="801897136" sldId="483"/>
            <ac:spMk id="2" creationId="{CC2EE39C-CD82-3EBA-4567-3DFB0517E733}"/>
          </ac:spMkLst>
        </pc:spChg>
      </pc:sldChg>
      <pc:sldChg chg="addSp delSp modSp new del mod">
        <pc:chgData name="Piyus Kedia" userId="02ae6dfbcf425881" providerId="LiveId" clId="{5ADBCFD0-BF7E-4665-96B8-4090A528F3AB}" dt="2023-03-03T07:39:36.570" v="11476" actId="47"/>
        <pc:sldMkLst>
          <pc:docMk/>
          <pc:sldMk cId="650657737" sldId="484"/>
        </pc:sldMkLst>
        <pc:spChg chg="mod">
          <ac:chgData name="Piyus Kedia" userId="02ae6dfbcf425881" providerId="LiveId" clId="{5ADBCFD0-BF7E-4665-96B8-4090A528F3AB}" dt="2023-03-02T12:36:40.420" v="6644" actId="20577"/>
          <ac:spMkLst>
            <pc:docMk/>
            <pc:sldMk cId="650657737" sldId="484"/>
            <ac:spMk id="2" creationId="{38032BC1-1C71-E3EC-5D72-E5750FE98C60}"/>
          </ac:spMkLst>
        </pc:spChg>
        <pc:spChg chg="del">
          <ac:chgData name="Piyus Kedia" userId="02ae6dfbcf425881" providerId="LiveId" clId="{5ADBCFD0-BF7E-4665-96B8-4090A528F3AB}" dt="2023-03-02T12:36:45.871" v="6646" actId="478"/>
          <ac:spMkLst>
            <pc:docMk/>
            <pc:sldMk cId="650657737" sldId="484"/>
            <ac:spMk id="3" creationId="{3B5FBB0C-2E02-CBE0-57BB-C621278B0483}"/>
          </ac:spMkLst>
        </pc:spChg>
        <pc:spChg chg="add mod">
          <ac:chgData name="Piyus Kedia" userId="02ae6dfbcf425881" providerId="LiveId" clId="{5ADBCFD0-BF7E-4665-96B8-4090A528F3AB}" dt="2023-03-02T12:39:24.360" v="7132" actId="1038"/>
          <ac:spMkLst>
            <pc:docMk/>
            <pc:sldMk cId="650657737" sldId="484"/>
            <ac:spMk id="4" creationId="{F7AD1821-FFC5-9E5D-D87C-5A776E2505DD}"/>
          </ac:spMkLst>
        </pc:spChg>
        <pc:spChg chg="add mod">
          <ac:chgData name="Piyus Kedia" userId="02ae6dfbcf425881" providerId="LiveId" clId="{5ADBCFD0-BF7E-4665-96B8-4090A528F3AB}" dt="2023-03-02T12:39:16.499" v="7125" actId="1036"/>
          <ac:spMkLst>
            <pc:docMk/>
            <pc:sldMk cId="650657737" sldId="484"/>
            <ac:spMk id="5" creationId="{207694F6-8268-F9FB-BD9A-3732F09F344F}"/>
          </ac:spMkLst>
        </pc:spChg>
        <pc:spChg chg="add mod">
          <ac:chgData name="Piyus Kedia" userId="02ae6dfbcf425881" providerId="LiveId" clId="{5ADBCFD0-BF7E-4665-96B8-4090A528F3AB}" dt="2023-03-02T12:39:30.775" v="7170" actId="1038"/>
          <ac:spMkLst>
            <pc:docMk/>
            <pc:sldMk cId="650657737" sldId="484"/>
            <ac:spMk id="6" creationId="{E38E31B3-CBA9-995E-0073-617DD299D37C}"/>
          </ac:spMkLst>
        </pc:spChg>
        <pc:spChg chg="add mod">
          <ac:chgData name="Piyus Kedia" userId="02ae6dfbcf425881" providerId="LiveId" clId="{5ADBCFD0-BF7E-4665-96B8-4090A528F3AB}" dt="2023-03-02T12:39:49.466" v="7209" actId="20577"/>
          <ac:spMkLst>
            <pc:docMk/>
            <pc:sldMk cId="650657737" sldId="484"/>
            <ac:spMk id="7" creationId="{7F245EB3-8855-BACF-C64F-35C7FEE61362}"/>
          </ac:spMkLst>
        </pc:spChg>
        <pc:spChg chg="add mod">
          <ac:chgData name="Piyus Kedia" userId="02ae6dfbcf425881" providerId="LiveId" clId="{5ADBCFD0-BF7E-4665-96B8-4090A528F3AB}" dt="2023-03-02T12:39:55.353" v="7213" actId="20577"/>
          <ac:spMkLst>
            <pc:docMk/>
            <pc:sldMk cId="650657737" sldId="484"/>
            <ac:spMk id="8" creationId="{0BBC5025-8B68-ABA0-E770-52C5D6A4E89F}"/>
          </ac:spMkLst>
        </pc:spChg>
        <pc:spChg chg="add mod">
          <ac:chgData name="Piyus Kedia" userId="02ae6dfbcf425881" providerId="LiveId" clId="{5ADBCFD0-BF7E-4665-96B8-4090A528F3AB}" dt="2023-03-02T12:41:48.654" v="7304" actId="20577"/>
          <ac:spMkLst>
            <pc:docMk/>
            <pc:sldMk cId="650657737" sldId="484"/>
            <ac:spMk id="9" creationId="{2B01D46B-DEE6-9A3A-23C2-178DE0B407A3}"/>
          </ac:spMkLst>
        </pc:spChg>
        <pc:spChg chg="add mod">
          <ac:chgData name="Piyus Kedia" userId="02ae6dfbcf425881" providerId="LiveId" clId="{5ADBCFD0-BF7E-4665-96B8-4090A528F3AB}" dt="2023-03-02T12:41:43.894" v="7302" actId="1035"/>
          <ac:spMkLst>
            <pc:docMk/>
            <pc:sldMk cId="650657737" sldId="484"/>
            <ac:spMk id="34" creationId="{9CA9EB28-98C6-D6DA-D61F-7C4F5A0E6F9A}"/>
          </ac:spMkLst>
        </pc:spChg>
        <pc:spChg chg="add mod">
          <ac:chgData name="Piyus Kedia" userId="02ae6dfbcf425881" providerId="LiveId" clId="{5ADBCFD0-BF7E-4665-96B8-4090A528F3AB}" dt="2023-03-02T12:41:59.030" v="7363" actId="1035"/>
          <ac:spMkLst>
            <pc:docMk/>
            <pc:sldMk cId="650657737" sldId="484"/>
            <ac:spMk id="35" creationId="{BACFAE7E-AA1B-E20D-EF5F-2DE702D9501D}"/>
          </ac:spMkLst>
        </pc:spChg>
        <pc:spChg chg="add mod">
          <ac:chgData name="Piyus Kedia" userId="02ae6dfbcf425881" providerId="LiveId" clId="{5ADBCFD0-BF7E-4665-96B8-4090A528F3AB}" dt="2023-03-02T12:42:06.564" v="7437" actId="1036"/>
          <ac:spMkLst>
            <pc:docMk/>
            <pc:sldMk cId="650657737" sldId="484"/>
            <ac:spMk id="36" creationId="{17BBC7F4-86F4-5F73-2F7B-A42521C2F08B}"/>
          </ac:spMkLst>
        </pc:spChg>
        <pc:spChg chg="add mod">
          <ac:chgData name="Piyus Kedia" userId="02ae6dfbcf425881" providerId="LiveId" clId="{5ADBCFD0-BF7E-4665-96B8-4090A528F3AB}" dt="2023-03-02T12:42:12.065" v="7497" actId="1036"/>
          <ac:spMkLst>
            <pc:docMk/>
            <pc:sldMk cId="650657737" sldId="484"/>
            <ac:spMk id="37" creationId="{2B034976-452D-C217-D4C1-0C17F56E22D4}"/>
          </ac:spMkLst>
        </pc:spChg>
        <pc:spChg chg="add mod">
          <ac:chgData name="Piyus Kedia" userId="02ae6dfbcf425881" providerId="LiveId" clId="{5ADBCFD0-BF7E-4665-96B8-4090A528F3AB}" dt="2023-03-02T12:42:19.749" v="7563" actId="1035"/>
          <ac:spMkLst>
            <pc:docMk/>
            <pc:sldMk cId="650657737" sldId="484"/>
            <ac:spMk id="38" creationId="{6EB0E0BC-516A-DB26-465C-0F42A59C6EBF}"/>
          </ac:spMkLst>
        </pc:spChg>
        <pc:spChg chg="add mod">
          <ac:chgData name="Piyus Kedia" userId="02ae6dfbcf425881" providerId="LiveId" clId="{5ADBCFD0-BF7E-4665-96B8-4090A528F3AB}" dt="2023-03-02T12:42:40.655" v="7652" actId="1037"/>
          <ac:spMkLst>
            <pc:docMk/>
            <pc:sldMk cId="650657737" sldId="484"/>
            <ac:spMk id="39" creationId="{E96B3F96-728A-CF43-76B5-00D075D0B998}"/>
          </ac:spMkLst>
        </pc:spChg>
        <pc:spChg chg="add mod">
          <ac:chgData name="Piyus Kedia" userId="02ae6dfbcf425881" providerId="LiveId" clId="{5ADBCFD0-BF7E-4665-96B8-4090A528F3AB}" dt="2023-03-02T12:43:09.439" v="7775" actId="20577"/>
          <ac:spMkLst>
            <pc:docMk/>
            <pc:sldMk cId="650657737" sldId="484"/>
            <ac:spMk id="40" creationId="{0BF94225-33C6-CB2D-5B6E-ED09D4B75EB3}"/>
          </ac:spMkLst>
        </pc:spChg>
        <pc:spChg chg="add mod">
          <ac:chgData name="Piyus Kedia" userId="02ae6dfbcf425881" providerId="LiveId" clId="{5ADBCFD0-BF7E-4665-96B8-4090A528F3AB}" dt="2023-03-02T12:43:24.677" v="7858" actId="20577"/>
          <ac:spMkLst>
            <pc:docMk/>
            <pc:sldMk cId="650657737" sldId="484"/>
            <ac:spMk id="41" creationId="{52C835F0-3BD1-644D-9033-174566B486D5}"/>
          </ac:spMkLst>
        </pc:spChg>
        <pc:spChg chg="add mod">
          <ac:chgData name="Piyus Kedia" userId="02ae6dfbcf425881" providerId="LiveId" clId="{5ADBCFD0-BF7E-4665-96B8-4090A528F3AB}" dt="2023-03-02T12:43:44.406" v="7941" actId="20577"/>
          <ac:spMkLst>
            <pc:docMk/>
            <pc:sldMk cId="650657737" sldId="484"/>
            <ac:spMk id="42" creationId="{C605DEBB-63E5-57D7-4726-0A6ED2317685}"/>
          </ac:spMkLst>
        </pc:spChg>
        <pc:spChg chg="add mod">
          <ac:chgData name="Piyus Kedia" userId="02ae6dfbcf425881" providerId="LiveId" clId="{5ADBCFD0-BF7E-4665-96B8-4090A528F3AB}" dt="2023-03-02T12:44:13.550" v="8063" actId="20577"/>
          <ac:spMkLst>
            <pc:docMk/>
            <pc:sldMk cId="650657737" sldId="484"/>
            <ac:spMk id="43" creationId="{434B2A1C-54C6-9EC3-BB09-B2BD580F5679}"/>
          </ac:spMkLst>
        </pc:spChg>
        <pc:spChg chg="add mod">
          <ac:chgData name="Piyus Kedia" userId="02ae6dfbcf425881" providerId="LiveId" clId="{5ADBCFD0-BF7E-4665-96B8-4090A528F3AB}" dt="2023-03-02T12:44:56.570" v="8146" actId="20577"/>
          <ac:spMkLst>
            <pc:docMk/>
            <pc:sldMk cId="650657737" sldId="484"/>
            <ac:spMk id="46" creationId="{8825D64E-11DD-F66A-D7C5-68F18652760B}"/>
          </ac:spMkLst>
        </pc:spChg>
        <pc:cxnChg chg="add">
          <ac:chgData name="Piyus Kedia" userId="02ae6dfbcf425881" providerId="LiveId" clId="{5ADBCFD0-BF7E-4665-96B8-4090A528F3AB}" dt="2023-03-02T12:40:11.318" v="7214" actId="11529"/>
          <ac:cxnSpMkLst>
            <pc:docMk/>
            <pc:sldMk cId="650657737" sldId="484"/>
            <ac:cxnSpMk id="11" creationId="{4FF02D9F-B665-63F3-A71A-3478D31C3DA7}"/>
          </ac:cxnSpMkLst>
        </pc:cxnChg>
        <pc:cxnChg chg="add">
          <ac:chgData name="Piyus Kedia" userId="02ae6dfbcf425881" providerId="LiveId" clId="{5ADBCFD0-BF7E-4665-96B8-4090A528F3AB}" dt="2023-03-02T12:40:16.608" v="7215" actId="11529"/>
          <ac:cxnSpMkLst>
            <pc:docMk/>
            <pc:sldMk cId="650657737" sldId="484"/>
            <ac:cxnSpMk id="13" creationId="{D9BC8DEE-2E5B-E84C-D85C-A43AAD837FB2}"/>
          </ac:cxnSpMkLst>
        </pc:cxnChg>
        <pc:cxnChg chg="add">
          <ac:chgData name="Piyus Kedia" userId="02ae6dfbcf425881" providerId="LiveId" clId="{5ADBCFD0-BF7E-4665-96B8-4090A528F3AB}" dt="2023-03-02T12:40:21.801" v="7216" actId="11529"/>
          <ac:cxnSpMkLst>
            <pc:docMk/>
            <pc:sldMk cId="650657737" sldId="484"/>
            <ac:cxnSpMk id="15" creationId="{2BF67CCE-96D8-7511-C2BD-8DA5482ED4B3}"/>
          </ac:cxnSpMkLst>
        </pc:cxnChg>
        <pc:cxnChg chg="add">
          <ac:chgData name="Piyus Kedia" userId="02ae6dfbcf425881" providerId="LiveId" clId="{5ADBCFD0-BF7E-4665-96B8-4090A528F3AB}" dt="2023-03-02T12:40:26.217" v="7217" actId="11529"/>
          <ac:cxnSpMkLst>
            <pc:docMk/>
            <pc:sldMk cId="650657737" sldId="484"/>
            <ac:cxnSpMk id="17" creationId="{09B2B8AB-DC7B-6B10-EBB9-E74BA4B9DEB1}"/>
          </ac:cxnSpMkLst>
        </pc:cxnChg>
        <pc:cxnChg chg="add">
          <ac:chgData name="Piyus Kedia" userId="02ae6dfbcf425881" providerId="LiveId" clId="{5ADBCFD0-BF7E-4665-96B8-4090A528F3AB}" dt="2023-03-02T12:40:30.733" v="7218" actId="11529"/>
          <ac:cxnSpMkLst>
            <pc:docMk/>
            <pc:sldMk cId="650657737" sldId="484"/>
            <ac:cxnSpMk id="19" creationId="{397F61DB-59F2-64A7-116A-34B7BFC0EE53}"/>
          </ac:cxnSpMkLst>
        </pc:cxnChg>
        <pc:cxnChg chg="add">
          <ac:chgData name="Piyus Kedia" userId="02ae6dfbcf425881" providerId="LiveId" clId="{5ADBCFD0-BF7E-4665-96B8-4090A528F3AB}" dt="2023-03-02T12:40:36.110" v="7219" actId="11529"/>
          <ac:cxnSpMkLst>
            <pc:docMk/>
            <pc:sldMk cId="650657737" sldId="484"/>
            <ac:cxnSpMk id="21" creationId="{07D1A780-8964-623F-2CBF-07092D68F3CD}"/>
          </ac:cxnSpMkLst>
        </pc:cxnChg>
        <pc:cxnChg chg="add">
          <ac:chgData name="Piyus Kedia" userId="02ae6dfbcf425881" providerId="LiveId" clId="{5ADBCFD0-BF7E-4665-96B8-4090A528F3AB}" dt="2023-03-02T12:40:41.505" v="7220" actId="11529"/>
          <ac:cxnSpMkLst>
            <pc:docMk/>
            <pc:sldMk cId="650657737" sldId="484"/>
            <ac:cxnSpMk id="23" creationId="{58BB9C32-B5B0-651B-E612-A18FBB82A38B}"/>
          </ac:cxnSpMkLst>
        </pc:cxnChg>
        <pc:cxnChg chg="add">
          <ac:chgData name="Piyus Kedia" userId="02ae6dfbcf425881" providerId="LiveId" clId="{5ADBCFD0-BF7E-4665-96B8-4090A528F3AB}" dt="2023-03-02T12:40:46.248" v="7221" actId="11529"/>
          <ac:cxnSpMkLst>
            <pc:docMk/>
            <pc:sldMk cId="650657737" sldId="484"/>
            <ac:cxnSpMk id="25" creationId="{84691C88-ADD2-8D52-B788-7CE0FCF8109E}"/>
          </ac:cxnSpMkLst>
        </pc:cxnChg>
        <pc:cxnChg chg="add">
          <ac:chgData name="Piyus Kedia" userId="02ae6dfbcf425881" providerId="LiveId" clId="{5ADBCFD0-BF7E-4665-96B8-4090A528F3AB}" dt="2023-03-02T12:40:50.808" v="7222" actId="11529"/>
          <ac:cxnSpMkLst>
            <pc:docMk/>
            <pc:sldMk cId="650657737" sldId="484"/>
            <ac:cxnSpMk id="27" creationId="{67DC5B4F-DCAD-92EE-ACFF-6AD4161DED68}"/>
          </ac:cxnSpMkLst>
        </pc:cxnChg>
        <pc:cxnChg chg="add">
          <ac:chgData name="Piyus Kedia" userId="02ae6dfbcf425881" providerId="LiveId" clId="{5ADBCFD0-BF7E-4665-96B8-4090A528F3AB}" dt="2023-03-02T12:40:54.894" v="7223" actId="11529"/>
          <ac:cxnSpMkLst>
            <pc:docMk/>
            <pc:sldMk cId="650657737" sldId="484"/>
            <ac:cxnSpMk id="29" creationId="{E45C3850-A9CB-CB4D-ACBD-674F2889E3E1}"/>
          </ac:cxnSpMkLst>
        </pc:cxnChg>
        <pc:cxnChg chg="add del mod">
          <ac:chgData name="Piyus Kedia" userId="02ae6dfbcf425881" providerId="LiveId" clId="{5ADBCFD0-BF7E-4665-96B8-4090A528F3AB}" dt="2023-03-02T12:41:11.726" v="7225" actId="478"/>
          <ac:cxnSpMkLst>
            <pc:docMk/>
            <pc:sldMk cId="650657737" sldId="484"/>
            <ac:cxnSpMk id="31" creationId="{1432D3B3-2AD8-EEF7-B363-7A757EB8C22F}"/>
          </ac:cxnSpMkLst>
        </pc:cxnChg>
        <pc:cxnChg chg="add del">
          <ac:chgData name="Piyus Kedia" userId="02ae6dfbcf425881" providerId="LiveId" clId="{5ADBCFD0-BF7E-4665-96B8-4090A528F3AB}" dt="2023-03-02T12:44:16.565" v="8064" actId="478"/>
          <ac:cxnSpMkLst>
            <pc:docMk/>
            <pc:sldMk cId="650657737" sldId="484"/>
            <ac:cxnSpMk id="33" creationId="{A5FA535C-1604-BC00-0ABF-02B321E98CE5}"/>
          </ac:cxnSpMkLst>
        </pc:cxnChg>
        <pc:cxnChg chg="add">
          <ac:chgData name="Piyus Kedia" userId="02ae6dfbcf425881" providerId="LiveId" clId="{5ADBCFD0-BF7E-4665-96B8-4090A528F3AB}" dt="2023-03-02T12:44:30.353" v="8065" actId="11529"/>
          <ac:cxnSpMkLst>
            <pc:docMk/>
            <pc:sldMk cId="650657737" sldId="484"/>
            <ac:cxnSpMk id="45" creationId="{65D2CF45-6F54-4F84-5D99-3162C6B659B2}"/>
          </ac:cxnSpMkLst>
        </pc:cxnChg>
      </pc:sldChg>
      <pc:sldChg chg="modSp new del mod">
        <pc:chgData name="Piyus Kedia" userId="02ae6dfbcf425881" providerId="LiveId" clId="{5ADBCFD0-BF7E-4665-96B8-4090A528F3AB}" dt="2023-03-03T07:39:37.590" v="11479" actId="47"/>
        <pc:sldMkLst>
          <pc:docMk/>
          <pc:sldMk cId="770899867" sldId="485"/>
        </pc:sldMkLst>
        <pc:spChg chg="mod">
          <ac:chgData name="Piyus Kedia" userId="02ae6dfbcf425881" providerId="LiveId" clId="{5ADBCFD0-BF7E-4665-96B8-4090A528F3AB}" dt="2023-03-02T13:13:16.776" v="8281" actId="20577"/>
          <ac:spMkLst>
            <pc:docMk/>
            <pc:sldMk cId="770899867" sldId="485"/>
            <ac:spMk id="2" creationId="{F223665B-58D1-9C2E-FC99-3791D2CBCF49}"/>
          </ac:spMkLst>
        </pc:spChg>
      </pc:sldChg>
      <pc:sldChg chg="new del">
        <pc:chgData name="Piyus Kedia" userId="02ae6dfbcf425881" providerId="LiveId" clId="{5ADBCFD0-BF7E-4665-96B8-4090A528F3AB}" dt="2023-03-03T07:39:39.592" v="11480" actId="47"/>
        <pc:sldMkLst>
          <pc:docMk/>
          <pc:sldMk cId="1903315900" sldId="486"/>
        </pc:sldMkLst>
      </pc:sldChg>
      <pc:sldChg chg="delSp modSp add del mod">
        <pc:chgData name="Piyus Kedia" userId="02ae6dfbcf425881" providerId="LiveId" clId="{5ADBCFD0-BF7E-4665-96B8-4090A528F3AB}" dt="2023-03-03T07:39:36.352" v="11475" actId="47"/>
        <pc:sldMkLst>
          <pc:docMk/>
          <pc:sldMk cId="2139350031" sldId="487"/>
        </pc:sldMkLst>
        <pc:spChg chg="del">
          <ac:chgData name="Piyus Kedia" userId="02ae6dfbcf425881" providerId="LiveId" clId="{5ADBCFD0-BF7E-4665-96B8-4090A528F3AB}" dt="2023-03-02T13:11:15.502" v="8251" actId="478"/>
          <ac:spMkLst>
            <pc:docMk/>
            <pc:sldMk cId="2139350031" sldId="487"/>
            <ac:spMk id="46" creationId="{8825D64E-11DD-F66A-D7C5-68F18652760B}"/>
          </ac:spMkLst>
        </pc:spChg>
        <pc:cxnChg chg="del mod">
          <ac:chgData name="Piyus Kedia" userId="02ae6dfbcf425881" providerId="LiveId" clId="{5ADBCFD0-BF7E-4665-96B8-4090A528F3AB}" dt="2023-03-02T13:11:15.502" v="8251" actId="478"/>
          <ac:cxnSpMkLst>
            <pc:docMk/>
            <pc:sldMk cId="2139350031" sldId="487"/>
            <ac:cxnSpMk id="45" creationId="{65D2CF45-6F54-4F84-5D99-3162C6B659B2}"/>
          </ac:cxnSpMkLst>
        </pc:cxnChg>
      </pc:sldChg>
      <pc:sldChg chg="delSp modSp add del mod">
        <pc:chgData name="Piyus Kedia" userId="02ae6dfbcf425881" providerId="LiveId" clId="{5ADBCFD0-BF7E-4665-96B8-4090A528F3AB}" dt="2023-03-03T07:39:35.296" v="11470" actId="47"/>
        <pc:sldMkLst>
          <pc:docMk/>
          <pc:sldMk cId="2613152628" sldId="488"/>
        </pc:sldMkLst>
        <pc:spChg chg="del">
          <ac:chgData name="Piyus Kedia" userId="02ae6dfbcf425881" providerId="LiveId" clId="{5ADBCFD0-BF7E-4665-96B8-4090A528F3AB}" dt="2023-03-02T13:12:03.029" v="8261" actId="478"/>
          <ac:spMkLst>
            <pc:docMk/>
            <pc:sldMk cId="2613152628" sldId="488"/>
            <ac:spMk id="39" creationId="{E96B3F96-728A-CF43-76B5-00D075D0B998}"/>
          </ac:spMkLst>
        </pc:spChg>
        <pc:spChg chg="del">
          <ac:chgData name="Piyus Kedia" userId="02ae6dfbcf425881" providerId="LiveId" clId="{5ADBCFD0-BF7E-4665-96B8-4090A528F3AB}" dt="2023-03-02T13:11:55.287" v="8259" actId="478"/>
          <ac:spMkLst>
            <pc:docMk/>
            <pc:sldMk cId="2613152628" sldId="488"/>
            <ac:spMk id="40" creationId="{0BF94225-33C6-CB2D-5B6E-ED09D4B75EB3}"/>
          </ac:spMkLst>
        </pc:spChg>
        <pc:spChg chg="del">
          <ac:chgData name="Piyus Kedia" userId="02ae6dfbcf425881" providerId="LiveId" clId="{5ADBCFD0-BF7E-4665-96B8-4090A528F3AB}" dt="2023-03-02T13:11:46.517" v="8257" actId="478"/>
          <ac:spMkLst>
            <pc:docMk/>
            <pc:sldMk cId="2613152628" sldId="488"/>
            <ac:spMk id="41" creationId="{52C835F0-3BD1-644D-9033-174566B486D5}"/>
          </ac:spMkLst>
        </pc:spChg>
        <pc:spChg chg="del">
          <ac:chgData name="Piyus Kedia" userId="02ae6dfbcf425881" providerId="LiveId" clId="{5ADBCFD0-BF7E-4665-96B8-4090A528F3AB}" dt="2023-03-02T13:11:39.178" v="8255" actId="478"/>
          <ac:spMkLst>
            <pc:docMk/>
            <pc:sldMk cId="2613152628" sldId="488"/>
            <ac:spMk id="42" creationId="{C605DEBB-63E5-57D7-4726-0A6ED2317685}"/>
          </ac:spMkLst>
        </pc:spChg>
        <pc:spChg chg="del">
          <ac:chgData name="Piyus Kedia" userId="02ae6dfbcf425881" providerId="LiveId" clId="{5ADBCFD0-BF7E-4665-96B8-4090A528F3AB}" dt="2023-03-02T13:11:30.507" v="8253" actId="478"/>
          <ac:spMkLst>
            <pc:docMk/>
            <pc:sldMk cId="2613152628" sldId="488"/>
            <ac:spMk id="43" creationId="{434B2A1C-54C6-9EC3-BB09-B2BD580F5679}"/>
          </ac:spMkLst>
        </pc:spChg>
        <pc:cxnChg chg="del mod">
          <ac:chgData name="Piyus Kedia" userId="02ae6dfbcf425881" providerId="LiveId" clId="{5ADBCFD0-BF7E-4665-96B8-4090A528F3AB}" dt="2023-03-02T13:12:03.029" v="8261" actId="478"/>
          <ac:cxnSpMkLst>
            <pc:docMk/>
            <pc:sldMk cId="2613152628" sldId="488"/>
            <ac:cxnSpMk id="21" creationId="{07D1A780-8964-623F-2CBF-07092D68F3CD}"/>
          </ac:cxnSpMkLst>
        </pc:cxnChg>
        <pc:cxnChg chg="del mod">
          <ac:chgData name="Piyus Kedia" userId="02ae6dfbcf425881" providerId="LiveId" clId="{5ADBCFD0-BF7E-4665-96B8-4090A528F3AB}" dt="2023-03-02T13:11:55.287" v="8259" actId="478"/>
          <ac:cxnSpMkLst>
            <pc:docMk/>
            <pc:sldMk cId="2613152628" sldId="488"/>
            <ac:cxnSpMk id="23" creationId="{58BB9C32-B5B0-651B-E612-A18FBB82A38B}"/>
          </ac:cxnSpMkLst>
        </pc:cxnChg>
        <pc:cxnChg chg="del mod">
          <ac:chgData name="Piyus Kedia" userId="02ae6dfbcf425881" providerId="LiveId" clId="{5ADBCFD0-BF7E-4665-96B8-4090A528F3AB}" dt="2023-03-02T13:11:46.517" v="8257" actId="478"/>
          <ac:cxnSpMkLst>
            <pc:docMk/>
            <pc:sldMk cId="2613152628" sldId="488"/>
            <ac:cxnSpMk id="25" creationId="{84691C88-ADD2-8D52-B788-7CE0FCF8109E}"/>
          </ac:cxnSpMkLst>
        </pc:cxnChg>
        <pc:cxnChg chg="del mod">
          <ac:chgData name="Piyus Kedia" userId="02ae6dfbcf425881" providerId="LiveId" clId="{5ADBCFD0-BF7E-4665-96B8-4090A528F3AB}" dt="2023-03-02T13:11:39.178" v="8255" actId="478"/>
          <ac:cxnSpMkLst>
            <pc:docMk/>
            <pc:sldMk cId="2613152628" sldId="488"/>
            <ac:cxnSpMk id="27" creationId="{67DC5B4F-DCAD-92EE-ACFF-6AD4161DED68}"/>
          </ac:cxnSpMkLst>
        </pc:cxnChg>
        <pc:cxnChg chg="del mod">
          <ac:chgData name="Piyus Kedia" userId="02ae6dfbcf425881" providerId="LiveId" clId="{5ADBCFD0-BF7E-4665-96B8-4090A528F3AB}" dt="2023-03-02T13:11:30.507" v="8253" actId="478"/>
          <ac:cxnSpMkLst>
            <pc:docMk/>
            <pc:sldMk cId="2613152628" sldId="488"/>
            <ac:cxnSpMk id="29" creationId="{E45C3850-A9CB-CB4D-ACBD-674F2889E3E1}"/>
          </ac:cxnSpMkLst>
        </pc:cxnChg>
      </pc:sldChg>
      <pc:sldChg chg="add del">
        <pc:chgData name="Piyus Kedia" userId="02ae6dfbcf425881" providerId="LiveId" clId="{5ADBCFD0-BF7E-4665-96B8-4090A528F3AB}" dt="2023-03-03T07:39:36.146" v="11474" actId="47"/>
        <pc:sldMkLst>
          <pc:docMk/>
          <pc:sldMk cId="1776165025" sldId="489"/>
        </pc:sldMkLst>
      </pc:sldChg>
      <pc:sldChg chg="add del">
        <pc:chgData name="Piyus Kedia" userId="02ae6dfbcf425881" providerId="LiveId" clId="{5ADBCFD0-BF7E-4665-96B8-4090A528F3AB}" dt="2023-03-03T07:39:35.925" v="11473" actId="47"/>
        <pc:sldMkLst>
          <pc:docMk/>
          <pc:sldMk cId="335676563" sldId="490"/>
        </pc:sldMkLst>
      </pc:sldChg>
      <pc:sldChg chg="add del">
        <pc:chgData name="Piyus Kedia" userId="02ae6dfbcf425881" providerId="LiveId" clId="{5ADBCFD0-BF7E-4665-96B8-4090A528F3AB}" dt="2023-03-03T07:39:35.705" v="11472" actId="47"/>
        <pc:sldMkLst>
          <pc:docMk/>
          <pc:sldMk cId="683175117" sldId="491"/>
        </pc:sldMkLst>
      </pc:sldChg>
      <pc:sldChg chg="add del">
        <pc:chgData name="Piyus Kedia" userId="02ae6dfbcf425881" providerId="LiveId" clId="{5ADBCFD0-BF7E-4665-96B8-4090A528F3AB}" dt="2023-03-03T07:39:35.484" v="11471" actId="47"/>
        <pc:sldMkLst>
          <pc:docMk/>
          <pc:sldMk cId="1535631566" sldId="492"/>
        </pc:sldMkLst>
      </pc:sldChg>
      <pc:sldChg chg="delSp modSp add del mod">
        <pc:chgData name="Piyus Kedia" userId="02ae6dfbcf425881" providerId="LiveId" clId="{5ADBCFD0-BF7E-4665-96B8-4090A528F3AB}" dt="2023-03-03T07:39:35.076" v="11469" actId="47"/>
        <pc:sldMkLst>
          <pc:docMk/>
          <pc:sldMk cId="14771224" sldId="493"/>
        </pc:sldMkLst>
        <pc:spChg chg="del">
          <ac:chgData name="Piyus Kedia" userId="02ae6dfbcf425881" providerId="LiveId" clId="{5ADBCFD0-BF7E-4665-96B8-4090A528F3AB}" dt="2023-03-02T13:12:14.501" v="8263" actId="478"/>
          <ac:spMkLst>
            <pc:docMk/>
            <pc:sldMk cId="14771224" sldId="493"/>
            <ac:spMk id="8" creationId="{0BBC5025-8B68-ABA0-E770-52C5D6A4E89F}"/>
          </ac:spMkLst>
        </pc:spChg>
        <pc:spChg chg="del">
          <ac:chgData name="Piyus Kedia" userId="02ae6dfbcf425881" providerId="LiveId" clId="{5ADBCFD0-BF7E-4665-96B8-4090A528F3AB}" dt="2023-03-02T13:12:14.501" v="8263" actId="478"/>
          <ac:spMkLst>
            <pc:docMk/>
            <pc:sldMk cId="14771224" sldId="493"/>
            <ac:spMk id="38" creationId="{6EB0E0BC-516A-DB26-465C-0F42A59C6EBF}"/>
          </ac:spMkLst>
        </pc:spChg>
        <pc:cxnChg chg="del mod">
          <ac:chgData name="Piyus Kedia" userId="02ae6dfbcf425881" providerId="LiveId" clId="{5ADBCFD0-BF7E-4665-96B8-4090A528F3AB}" dt="2023-03-02T13:12:14.501" v="8263" actId="478"/>
          <ac:cxnSpMkLst>
            <pc:docMk/>
            <pc:sldMk cId="14771224" sldId="493"/>
            <ac:cxnSpMk id="19" creationId="{397F61DB-59F2-64A7-116A-34B7BFC0EE53}"/>
          </ac:cxnSpMkLst>
        </pc:cxnChg>
      </pc:sldChg>
      <pc:sldChg chg="delSp modSp add del mod">
        <pc:chgData name="Piyus Kedia" userId="02ae6dfbcf425881" providerId="LiveId" clId="{5ADBCFD0-BF7E-4665-96B8-4090A528F3AB}" dt="2023-03-03T07:39:34.024" v="11464" actId="47"/>
        <pc:sldMkLst>
          <pc:docMk/>
          <pc:sldMk cId="3837621557" sldId="494"/>
        </pc:sldMkLst>
        <pc:spChg chg="del">
          <ac:chgData name="Piyus Kedia" userId="02ae6dfbcf425881" providerId="LiveId" clId="{5ADBCFD0-BF7E-4665-96B8-4090A528F3AB}" dt="2023-03-02T13:12:47.820" v="8271" actId="478"/>
          <ac:spMkLst>
            <pc:docMk/>
            <pc:sldMk cId="3837621557" sldId="494"/>
            <ac:spMk id="4" creationId="{F7AD1821-FFC5-9E5D-D87C-5A776E2505DD}"/>
          </ac:spMkLst>
        </pc:spChg>
        <pc:spChg chg="del">
          <ac:chgData name="Piyus Kedia" userId="02ae6dfbcf425881" providerId="LiveId" clId="{5ADBCFD0-BF7E-4665-96B8-4090A528F3AB}" dt="2023-03-02T13:12:39.754" v="8269" actId="478"/>
          <ac:spMkLst>
            <pc:docMk/>
            <pc:sldMk cId="3837621557" sldId="494"/>
            <ac:spMk id="5" creationId="{207694F6-8268-F9FB-BD9A-3732F09F344F}"/>
          </ac:spMkLst>
        </pc:spChg>
        <pc:spChg chg="del">
          <ac:chgData name="Piyus Kedia" userId="02ae6dfbcf425881" providerId="LiveId" clId="{5ADBCFD0-BF7E-4665-96B8-4090A528F3AB}" dt="2023-03-02T13:12:32.159" v="8267" actId="478"/>
          <ac:spMkLst>
            <pc:docMk/>
            <pc:sldMk cId="3837621557" sldId="494"/>
            <ac:spMk id="6" creationId="{E38E31B3-CBA9-995E-0073-617DD299D37C}"/>
          </ac:spMkLst>
        </pc:spChg>
        <pc:spChg chg="del">
          <ac:chgData name="Piyus Kedia" userId="02ae6dfbcf425881" providerId="LiveId" clId="{5ADBCFD0-BF7E-4665-96B8-4090A528F3AB}" dt="2023-03-02T13:12:24.445" v="8265" actId="478"/>
          <ac:spMkLst>
            <pc:docMk/>
            <pc:sldMk cId="3837621557" sldId="494"/>
            <ac:spMk id="7" creationId="{7F245EB3-8855-BACF-C64F-35C7FEE61362}"/>
          </ac:spMkLst>
        </pc:spChg>
        <pc:spChg chg="del">
          <ac:chgData name="Piyus Kedia" userId="02ae6dfbcf425881" providerId="LiveId" clId="{5ADBCFD0-BF7E-4665-96B8-4090A528F3AB}" dt="2023-03-02T13:12:47.820" v="8271" actId="478"/>
          <ac:spMkLst>
            <pc:docMk/>
            <pc:sldMk cId="3837621557" sldId="494"/>
            <ac:spMk id="34" creationId="{9CA9EB28-98C6-D6DA-D61F-7C4F5A0E6F9A}"/>
          </ac:spMkLst>
        </pc:spChg>
        <pc:spChg chg="del">
          <ac:chgData name="Piyus Kedia" userId="02ae6dfbcf425881" providerId="LiveId" clId="{5ADBCFD0-BF7E-4665-96B8-4090A528F3AB}" dt="2023-03-02T13:12:39.754" v="8269" actId="478"/>
          <ac:spMkLst>
            <pc:docMk/>
            <pc:sldMk cId="3837621557" sldId="494"/>
            <ac:spMk id="35" creationId="{BACFAE7E-AA1B-E20D-EF5F-2DE702D9501D}"/>
          </ac:spMkLst>
        </pc:spChg>
        <pc:spChg chg="del">
          <ac:chgData name="Piyus Kedia" userId="02ae6dfbcf425881" providerId="LiveId" clId="{5ADBCFD0-BF7E-4665-96B8-4090A528F3AB}" dt="2023-03-02T13:12:32.159" v="8267" actId="478"/>
          <ac:spMkLst>
            <pc:docMk/>
            <pc:sldMk cId="3837621557" sldId="494"/>
            <ac:spMk id="36" creationId="{17BBC7F4-86F4-5F73-2F7B-A42521C2F08B}"/>
          </ac:spMkLst>
        </pc:spChg>
        <pc:spChg chg="del">
          <ac:chgData name="Piyus Kedia" userId="02ae6dfbcf425881" providerId="LiveId" clId="{5ADBCFD0-BF7E-4665-96B8-4090A528F3AB}" dt="2023-03-02T13:12:24.445" v="8265" actId="478"/>
          <ac:spMkLst>
            <pc:docMk/>
            <pc:sldMk cId="3837621557" sldId="494"/>
            <ac:spMk id="37" creationId="{2B034976-452D-C217-D4C1-0C17F56E22D4}"/>
          </ac:spMkLst>
        </pc:spChg>
        <pc:cxnChg chg="del mod">
          <ac:chgData name="Piyus Kedia" userId="02ae6dfbcf425881" providerId="LiveId" clId="{5ADBCFD0-BF7E-4665-96B8-4090A528F3AB}" dt="2023-03-02T13:12:47.820" v="8271" actId="478"/>
          <ac:cxnSpMkLst>
            <pc:docMk/>
            <pc:sldMk cId="3837621557" sldId="494"/>
            <ac:cxnSpMk id="11" creationId="{4FF02D9F-B665-63F3-A71A-3478D31C3DA7}"/>
          </ac:cxnSpMkLst>
        </pc:cxnChg>
        <pc:cxnChg chg="del mod">
          <ac:chgData name="Piyus Kedia" userId="02ae6dfbcf425881" providerId="LiveId" clId="{5ADBCFD0-BF7E-4665-96B8-4090A528F3AB}" dt="2023-03-02T13:12:39.754" v="8269" actId="478"/>
          <ac:cxnSpMkLst>
            <pc:docMk/>
            <pc:sldMk cId="3837621557" sldId="494"/>
            <ac:cxnSpMk id="13" creationId="{D9BC8DEE-2E5B-E84C-D85C-A43AAD837FB2}"/>
          </ac:cxnSpMkLst>
        </pc:cxnChg>
        <pc:cxnChg chg="del mod">
          <ac:chgData name="Piyus Kedia" userId="02ae6dfbcf425881" providerId="LiveId" clId="{5ADBCFD0-BF7E-4665-96B8-4090A528F3AB}" dt="2023-03-02T13:12:32.159" v="8267" actId="478"/>
          <ac:cxnSpMkLst>
            <pc:docMk/>
            <pc:sldMk cId="3837621557" sldId="494"/>
            <ac:cxnSpMk id="15" creationId="{2BF67CCE-96D8-7511-C2BD-8DA5482ED4B3}"/>
          </ac:cxnSpMkLst>
        </pc:cxnChg>
        <pc:cxnChg chg="del mod">
          <ac:chgData name="Piyus Kedia" userId="02ae6dfbcf425881" providerId="LiveId" clId="{5ADBCFD0-BF7E-4665-96B8-4090A528F3AB}" dt="2023-03-02T13:12:24.445" v="8265" actId="478"/>
          <ac:cxnSpMkLst>
            <pc:docMk/>
            <pc:sldMk cId="3837621557" sldId="494"/>
            <ac:cxnSpMk id="17" creationId="{09B2B8AB-DC7B-6B10-EBB9-E74BA4B9DEB1}"/>
          </ac:cxnSpMkLst>
        </pc:cxnChg>
      </pc:sldChg>
      <pc:sldChg chg="add del">
        <pc:chgData name="Piyus Kedia" userId="02ae6dfbcf425881" providerId="LiveId" clId="{5ADBCFD0-BF7E-4665-96B8-4090A528F3AB}" dt="2023-03-03T07:39:34.873" v="11468" actId="47"/>
        <pc:sldMkLst>
          <pc:docMk/>
          <pc:sldMk cId="2185734289" sldId="495"/>
        </pc:sldMkLst>
      </pc:sldChg>
      <pc:sldChg chg="add del">
        <pc:chgData name="Piyus Kedia" userId="02ae6dfbcf425881" providerId="LiveId" clId="{5ADBCFD0-BF7E-4665-96B8-4090A528F3AB}" dt="2023-03-03T07:39:34.653" v="11467" actId="47"/>
        <pc:sldMkLst>
          <pc:docMk/>
          <pc:sldMk cId="479640532" sldId="496"/>
        </pc:sldMkLst>
      </pc:sldChg>
      <pc:sldChg chg="add del">
        <pc:chgData name="Piyus Kedia" userId="02ae6dfbcf425881" providerId="LiveId" clId="{5ADBCFD0-BF7E-4665-96B8-4090A528F3AB}" dt="2023-03-03T07:39:34.450" v="11466" actId="47"/>
        <pc:sldMkLst>
          <pc:docMk/>
          <pc:sldMk cId="38962347" sldId="497"/>
        </pc:sldMkLst>
      </pc:sldChg>
      <pc:sldChg chg="add del">
        <pc:chgData name="Piyus Kedia" userId="02ae6dfbcf425881" providerId="LiveId" clId="{5ADBCFD0-BF7E-4665-96B8-4090A528F3AB}" dt="2023-03-03T07:39:34.230" v="11465" actId="47"/>
        <pc:sldMkLst>
          <pc:docMk/>
          <pc:sldMk cId="517474442" sldId="498"/>
        </pc:sldMkLst>
      </pc:sldChg>
      <pc:sldChg chg="new del">
        <pc:chgData name="Piyus Kedia" userId="02ae6dfbcf425881" providerId="LiveId" clId="{5ADBCFD0-BF7E-4665-96B8-4090A528F3AB}" dt="2023-03-02T13:16:33.125" v="8298" actId="47"/>
        <pc:sldMkLst>
          <pc:docMk/>
          <pc:sldMk cId="885179988" sldId="499"/>
        </pc:sldMkLst>
      </pc:sldChg>
      <pc:sldChg chg="new del">
        <pc:chgData name="Piyus Kedia" userId="02ae6dfbcf425881" providerId="LiveId" clId="{5ADBCFD0-BF7E-4665-96B8-4090A528F3AB}" dt="2023-03-02T13:16:31.504" v="8297" actId="47"/>
        <pc:sldMkLst>
          <pc:docMk/>
          <pc:sldMk cId="1837793401" sldId="500"/>
        </pc:sldMkLst>
      </pc:sldChg>
      <pc:sldChg chg="modSp new mod">
        <pc:chgData name="Piyus Kedia" userId="02ae6dfbcf425881" providerId="LiveId" clId="{5ADBCFD0-BF7E-4665-96B8-4090A528F3AB}" dt="2023-03-02T13:26:50.460" v="8390" actId="20577"/>
        <pc:sldMkLst>
          <pc:docMk/>
          <pc:sldMk cId="2137174153" sldId="501"/>
        </pc:sldMkLst>
        <pc:spChg chg="mod">
          <ac:chgData name="Piyus Kedia" userId="02ae6dfbcf425881" providerId="LiveId" clId="{5ADBCFD0-BF7E-4665-96B8-4090A528F3AB}" dt="2023-03-02T13:16:41.471" v="8316" actId="20577"/>
          <ac:spMkLst>
            <pc:docMk/>
            <pc:sldMk cId="2137174153" sldId="501"/>
            <ac:spMk id="2" creationId="{59258E48-3BE4-EC67-31B5-10648E115F6F}"/>
          </ac:spMkLst>
        </pc:spChg>
        <pc:spChg chg="mod">
          <ac:chgData name="Piyus Kedia" userId="02ae6dfbcf425881" providerId="LiveId" clId="{5ADBCFD0-BF7E-4665-96B8-4090A528F3AB}" dt="2023-03-02T13:26:50.460" v="8390" actId="20577"/>
          <ac:spMkLst>
            <pc:docMk/>
            <pc:sldMk cId="2137174153" sldId="501"/>
            <ac:spMk id="3" creationId="{D73E9DE8-76FF-2157-D3F6-C8B13580E26F}"/>
          </ac:spMkLst>
        </pc:spChg>
      </pc:sldChg>
      <pc:sldChg chg="add">
        <pc:chgData name="Piyus Kedia" userId="02ae6dfbcf425881" providerId="LiveId" clId="{5ADBCFD0-BF7E-4665-96B8-4090A528F3AB}" dt="2023-03-02T13:34:52.653" v="8391"/>
        <pc:sldMkLst>
          <pc:docMk/>
          <pc:sldMk cId="4165923678" sldId="502"/>
        </pc:sldMkLst>
      </pc:sldChg>
      <pc:sldChg chg="add">
        <pc:chgData name="Piyus Kedia" userId="02ae6dfbcf425881" providerId="LiveId" clId="{5ADBCFD0-BF7E-4665-96B8-4090A528F3AB}" dt="2023-03-02T13:35:58.062" v="8394"/>
        <pc:sldMkLst>
          <pc:docMk/>
          <pc:sldMk cId="2842975143" sldId="503"/>
        </pc:sldMkLst>
      </pc:sldChg>
      <pc:sldChg chg="modSp new mod">
        <pc:chgData name="Piyus Kedia" userId="02ae6dfbcf425881" providerId="LiveId" clId="{5ADBCFD0-BF7E-4665-96B8-4090A528F3AB}" dt="2023-03-02T13:38:42.981" v="8433" actId="20577"/>
        <pc:sldMkLst>
          <pc:docMk/>
          <pc:sldMk cId="1612945269" sldId="504"/>
        </pc:sldMkLst>
        <pc:spChg chg="mod">
          <ac:chgData name="Piyus Kedia" userId="02ae6dfbcf425881" providerId="LiveId" clId="{5ADBCFD0-BF7E-4665-96B8-4090A528F3AB}" dt="2023-03-02T13:38:42.981" v="8433" actId="20577"/>
          <ac:spMkLst>
            <pc:docMk/>
            <pc:sldMk cId="1612945269" sldId="504"/>
            <ac:spMk id="2" creationId="{ADA2598D-1BB4-B1C6-359B-2BA22C1A491F}"/>
          </ac:spMkLst>
        </pc:spChg>
      </pc:sldChg>
      <pc:sldChg chg="modSp new mod">
        <pc:chgData name="Piyus Kedia" userId="02ae6dfbcf425881" providerId="LiveId" clId="{5ADBCFD0-BF7E-4665-96B8-4090A528F3AB}" dt="2023-03-02T13:40:23.059" v="8481" actId="20577"/>
        <pc:sldMkLst>
          <pc:docMk/>
          <pc:sldMk cId="3581004195" sldId="505"/>
        </pc:sldMkLst>
        <pc:spChg chg="mod">
          <ac:chgData name="Piyus Kedia" userId="02ae6dfbcf425881" providerId="LiveId" clId="{5ADBCFD0-BF7E-4665-96B8-4090A528F3AB}" dt="2023-03-02T13:40:23.059" v="8481" actId="20577"/>
          <ac:spMkLst>
            <pc:docMk/>
            <pc:sldMk cId="3581004195" sldId="505"/>
            <ac:spMk id="2" creationId="{EC606B20-4675-3FE8-1C4E-EF9580E70AC7}"/>
          </ac:spMkLst>
        </pc:spChg>
      </pc:sldChg>
      <pc:sldChg chg="addSp modSp add mod modNotesTx">
        <pc:chgData name="Piyus Kedia" userId="02ae6dfbcf425881" providerId="LiveId" clId="{5ADBCFD0-BF7E-4665-96B8-4090A528F3AB}" dt="2023-03-03T07:00:55.394" v="8806"/>
        <pc:sldMkLst>
          <pc:docMk/>
          <pc:sldMk cId="1620942276" sldId="506"/>
        </pc:sldMkLst>
        <pc:spChg chg="mod">
          <ac:chgData name="Piyus Kedia" userId="02ae6dfbcf425881" providerId="LiveId" clId="{5ADBCFD0-BF7E-4665-96B8-4090A528F3AB}" dt="2023-03-03T00:33:43.776" v="8509" actId="20577"/>
          <ac:spMkLst>
            <pc:docMk/>
            <pc:sldMk cId="1620942276" sldId="506"/>
            <ac:spMk id="5" creationId="{9CF78491-6335-FDF6-D350-E0BCC76B19CC}"/>
          </ac:spMkLst>
        </pc:spChg>
        <pc:inkChg chg="add">
          <ac:chgData name="Piyus Kedia" userId="02ae6dfbcf425881" providerId="LiveId" clId="{5ADBCFD0-BF7E-4665-96B8-4090A528F3AB}" dt="2023-03-03T05:22:43.013" v="8589"/>
          <ac:inkMkLst>
            <pc:docMk/>
            <pc:sldMk cId="1620942276" sldId="506"/>
            <ac:inkMk id="3" creationId="{738910F9-E2CB-027A-CFEF-47306F584CA2}"/>
          </ac:inkMkLst>
        </pc:inkChg>
      </pc:sldChg>
      <pc:sldChg chg="add">
        <pc:chgData name="Piyus Kedia" userId="02ae6dfbcf425881" providerId="LiveId" clId="{5ADBCFD0-BF7E-4665-96B8-4090A528F3AB}" dt="2023-03-09T11:13:10.690" v="11582"/>
        <pc:sldMkLst>
          <pc:docMk/>
          <pc:sldMk cId="1142266710" sldId="507"/>
        </pc:sldMkLst>
      </pc:sldChg>
      <pc:sldChg chg="add">
        <pc:chgData name="Piyus Kedia" userId="02ae6dfbcf425881" providerId="LiveId" clId="{5ADBCFD0-BF7E-4665-96B8-4090A528F3AB}" dt="2023-03-09T11:13:10.690" v="11582"/>
        <pc:sldMkLst>
          <pc:docMk/>
          <pc:sldMk cId="938289905" sldId="508"/>
        </pc:sldMkLst>
      </pc:sldChg>
      <pc:sldChg chg="add">
        <pc:chgData name="Piyus Kedia" userId="02ae6dfbcf425881" providerId="LiveId" clId="{5ADBCFD0-BF7E-4665-96B8-4090A528F3AB}" dt="2023-03-09T11:13:10.690" v="11582"/>
        <pc:sldMkLst>
          <pc:docMk/>
          <pc:sldMk cId="1506105379" sldId="509"/>
        </pc:sldMkLst>
      </pc:sldChg>
      <pc:sldChg chg="add">
        <pc:chgData name="Piyus Kedia" userId="02ae6dfbcf425881" providerId="LiveId" clId="{5ADBCFD0-BF7E-4665-96B8-4090A528F3AB}" dt="2023-03-09T11:13:10.690" v="11582"/>
        <pc:sldMkLst>
          <pc:docMk/>
          <pc:sldMk cId="761457114" sldId="510"/>
        </pc:sldMkLst>
      </pc:sldChg>
      <pc:sldChg chg="add">
        <pc:chgData name="Piyus Kedia" userId="02ae6dfbcf425881" providerId="LiveId" clId="{5ADBCFD0-BF7E-4665-96B8-4090A528F3AB}" dt="2023-03-09T11:13:10.690" v="11582"/>
        <pc:sldMkLst>
          <pc:docMk/>
          <pc:sldMk cId="3916275840" sldId="511"/>
        </pc:sldMkLst>
      </pc:sldChg>
      <pc:sldChg chg="add">
        <pc:chgData name="Piyus Kedia" userId="02ae6dfbcf425881" providerId="LiveId" clId="{5ADBCFD0-BF7E-4665-96B8-4090A528F3AB}" dt="2023-03-09T11:13:10.690" v="11582"/>
        <pc:sldMkLst>
          <pc:docMk/>
          <pc:sldMk cId="3219939820" sldId="512"/>
        </pc:sldMkLst>
      </pc:sldChg>
      <pc:sldChg chg="add">
        <pc:chgData name="Piyus Kedia" userId="02ae6dfbcf425881" providerId="LiveId" clId="{5ADBCFD0-BF7E-4665-96B8-4090A528F3AB}" dt="2023-03-09T11:13:10.690" v="11582"/>
        <pc:sldMkLst>
          <pc:docMk/>
          <pc:sldMk cId="2082511466" sldId="513"/>
        </pc:sldMkLst>
      </pc:sldChg>
      <pc:sldChg chg="add">
        <pc:chgData name="Piyus Kedia" userId="02ae6dfbcf425881" providerId="LiveId" clId="{5ADBCFD0-BF7E-4665-96B8-4090A528F3AB}" dt="2023-03-09T11:13:10.690" v="11582"/>
        <pc:sldMkLst>
          <pc:docMk/>
          <pc:sldMk cId="3843875959" sldId="514"/>
        </pc:sldMkLst>
      </pc:sldChg>
      <pc:sldChg chg="add">
        <pc:chgData name="Piyus Kedia" userId="02ae6dfbcf425881" providerId="LiveId" clId="{5ADBCFD0-BF7E-4665-96B8-4090A528F3AB}" dt="2023-03-09T11:13:10.690" v="11582"/>
        <pc:sldMkLst>
          <pc:docMk/>
          <pc:sldMk cId="3679524874" sldId="515"/>
        </pc:sldMkLst>
      </pc:sldChg>
      <pc:sldChg chg="add">
        <pc:chgData name="Piyus Kedia" userId="02ae6dfbcf425881" providerId="LiveId" clId="{5ADBCFD0-BF7E-4665-96B8-4090A528F3AB}" dt="2023-03-09T11:13:10.690" v="11582"/>
        <pc:sldMkLst>
          <pc:docMk/>
          <pc:sldMk cId="511541582" sldId="516"/>
        </pc:sldMkLst>
      </pc:sldChg>
      <pc:sldChg chg="add">
        <pc:chgData name="Piyus Kedia" userId="02ae6dfbcf425881" providerId="LiveId" clId="{5ADBCFD0-BF7E-4665-96B8-4090A528F3AB}" dt="2023-03-09T11:13:10.690" v="11582"/>
        <pc:sldMkLst>
          <pc:docMk/>
          <pc:sldMk cId="373968465" sldId="517"/>
        </pc:sldMkLst>
      </pc:sldChg>
      <pc:sldChg chg="add">
        <pc:chgData name="Piyus Kedia" userId="02ae6dfbcf425881" providerId="LiveId" clId="{5ADBCFD0-BF7E-4665-96B8-4090A528F3AB}" dt="2023-03-09T11:13:10.690" v="11582"/>
        <pc:sldMkLst>
          <pc:docMk/>
          <pc:sldMk cId="3048022542" sldId="518"/>
        </pc:sldMkLst>
      </pc:sldChg>
      <pc:sldChg chg="modSp new mod">
        <pc:chgData name="Piyus Kedia" userId="02ae6dfbcf425881" providerId="LiveId" clId="{5ADBCFD0-BF7E-4665-96B8-4090A528F3AB}" dt="2023-03-10T01:28:09.834" v="11731" actId="20577"/>
        <pc:sldMkLst>
          <pc:docMk/>
          <pc:sldMk cId="2658956890" sldId="519"/>
        </pc:sldMkLst>
        <pc:spChg chg="mod">
          <ac:chgData name="Piyus Kedia" userId="02ae6dfbcf425881" providerId="LiveId" clId="{5ADBCFD0-BF7E-4665-96B8-4090A528F3AB}" dt="2023-03-10T01:27:11.298" v="11611" actId="20577"/>
          <ac:spMkLst>
            <pc:docMk/>
            <pc:sldMk cId="2658956890" sldId="519"/>
            <ac:spMk id="2" creationId="{F8685E6C-E4D0-4201-2F7A-59045FB9B157}"/>
          </ac:spMkLst>
        </pc:spChg>
        <pc:spChg chg="mod">
          <ac:chgData name="Piyus Kedia" userId="02ae6dfbcf425881" providerId="LiveId" clId="{5ADBCFD0-BF7E-4665-96B8-4090A528F3AB}" dt="2023-03-10T01:28:09.834" v="11731" actId="20577"/>
          <ac:spMkLst>
            <pc:docMk/>
            <pc:sldMk cId="2658956890" sldId="519"/>
            <ac:spMk id="3" creationId="{30C0EDE9-E13B-36E1-D054-837219541E5B}"/>
          </ac:spMkLst>
        </pc:spChg>
      </pc:sldChg>
    </pc:docChg>
  </pc:docChgLst>
  <pc:docChgLst>
    <pc:chgData name="Piyus Kedia" userId="02ae6dfbcf425881" providerId="LiveId" clId="{F858D1C5-B44E-4EC5-AFDE-3FAD98650185}"/>
    <pc:docChg chg="undo custSel addSld delSld modSld">
      <pc:chgData name="Piyus Kedia" userId="02ae6dfbcf425881" providerId="LiveId" clId="{F858D1C5-B44E-4EC5-AFDE-3FAD98650185}" dt="2023-03-01T05:24:27.015" v="8795"/>
      <pc:docMkLst>
        <pc:docMk/>
      </pc:docMkLst>
      <pc:sldChg chg="addSp delSp modSp mod">
        <pc:chgData name="Piyus Kedia" userId="02ae6dfbcf425881" providerId="LiveId" clId="{F858D1C5-B44E-4EC5-AFDE-3FAD98650185}" dt="2023-03-01T02:51:57.970" v="8708" actId="20577"/>
        <pc:sldMkLst>
          <pc:docMk/>
          <pc:sldMk cId="2662162684" sldId="258"/>
        </pc:sldMkLst>
        <pc:spChg chg="add del mod">
          <ac:chgData name="Piyus Kedia" userId="02ae6dfbcf425881" providerId="LiveId" clId="{F858D1C5-B44E-4EC5-AFDE-3FAD98650185}" dt="2023-03-01T02:51:54.633" v="8706" actId="478"/>
          <ac:spMkLst>
            <pc:docMk/>
            <pc:sldMk cId="2662162684" sldId="258"/>
            <ac:spMk id="5" creationId="{02332FF9-AD54-2095-B2AB-A5AB7FDD484F}"/>
          </ac:spMkLst>
        </pc:spChg>
        <pc:graphicFrameChg chg="add del mod modGraphic">
          <ac:chgData name="Piyus Kedia" userId="02ae6dfbcf425881" providerId="LiveId" clId="{F858D1C5-B44E-4EC5-AFDE-3FAD98650185}" dt="2023-03-01T02:51:57.970" v="8708" actId="20577"/>
          <ac:graphicFrameMkLst>
            <pc:docMk/>
            <pc:sldMk cId="2662162684" sldId="258"/>
            <ac:graphicFrameMk id="4" creationId="{3A297EB6-6256-427C-B528-8D817BC5934E}"/>
          </ac:graphicFrameMkLst>
        </pc:graphicFrameChg>
      </pc:sldChg>
      <pc:sldChg chg="delSp mod">
        <pc:chgData name="Piyus Kedia" userId="02ae6dfbcf425881" providerId="LiveId" clId="{F858D1C5-B44E-4EC5-AFDE-3FAD98650185}" dt="2023-02-28T07:01:44.802" v="1115" actId="478"/>
        <pc:sldMkLst>
          <pc:docMk/>
          <pc:sldMk cId="3618942012" sldId="259"/>
        </pc:sldMkLst>
        <pc:inkChg chg="del">
          <ac:chgData name="Piyus Kedia" userId="02ae6dfbcf425881" providerId="LiveId" clId="{F858D1C5-B44E-4EC5-AFDE-3FAD98650185}" dt="2023-02-28T07:01:44.802" v="1115" actId="478"/>
          <ac:inkMkLst>
            <pc:docMk/>
            <pc:sldMk cId="3618942012" sldId="259"/>
            <ac:inkMk id="4" creationId="{5A4ACB96-8440-4004-81BF-08C86FD846EA}"/>
          </ac:inkMkLst>
        </pc:inkChg>
      </pc:sldChg>
      <pc:sldChg chg="addSp delSp mod">
        <pc:chgData name="Piyus Kedia" userId="02ae6dfbcf425881" providerId="LiveId" clId="{F858D1C5-B44E-4EC5-AFDE-3FAD98650185}" dt="2023-03-01T05:24:27.015" v="8795"/>
        <pc:sldMkLst>
          <pc:docMk/>
          <pc:sldMk cId="2693900780" sldId="260"/>
        </pc:sldMkLst>
        <pc:inkChg chg="del">
          <ac:chgData name="Piyus Kedia" userId="02ae6dfbcf425881" providerId="LiveId" clId="{F858D1C5-B44E-4EC5-AFDE-3FAD98650185}" dt="2023-02-28T07:02:40.809" v="1129" actId="478"/>
          <ac:inkMkLst>
            <pc:docMk/>
            <pc:sldMk cId="2693900780" sldId="260"/>
            <ac:inkMk id="4" creationId="{0BC8BED0-8659-4E96-83E9-846C01E89E77}"/>
          </ac:inkMkLst>
        </pc:inkChg>
        <pc:inkChg chg="add">
          <ac:chgData name="Piyus Kedia" userId="02ae6dfbcf425881" providerId="LiveId" clId="{F858D1C5-B44E-4EC5-AFDE-3FAD98650185}" dt="2023-03-01T05:24:27.015" v="8795"/>
          <ac:inkMkLst>
            <pc:docMk/>
            <pc:sldMk cId="2693900780" sldId="260"/>
            <ac:inkMk id="4" creationId="{798A14CE-CDF5-355E-FAE1-F54949DF92D0}"/>
          </ac:inkMkLst>
        </pc:inkChg>
      </pc:sldChg>
      <pc:sldChg chg="modSp mod">
        <pc:chgData name="Piyus Kedia" userId="02ae6dfbcf425881" providerId="LiveId" clId="{F858D1C5-B44E-4EC5-AFDE-3FAD98650185}" dt="2023-02-28T06:28:26.388" v="465" actId="20577"/>
        <pc:sldMkLst>
          <pc:docMk/>
          <pc:sldMk cId="2428471804" sldId="262"/>
        </pc:sldMkLst>
        <pc:spChg chg="mod">
          <ac:chgData name="Piyus Kedia" userId="02ae6dfbcf425881" providerId="LiveId" clId="{F858D1C5-B44E-4EC5-AFDE-3FAD98650185}" dt="2023-02-28T06:28:26.388" v="465" actId="20577"/>
          <ac:spMkLst>
            <pc:docMk/>
            <pc:sldMk cId="2428471804" sldId="262"/>
            <ac:spMk id="3" creationId="{139B77E2-8DFD-4BFE-AB5D-376780CDC891}"/>
          </ac:spMkLst>
        </pc:spChg>
      </pc:sldChg>
      <pc:sldChg chg="addSp delSp mod">
        <pc:chgData name="Piyus Kedia" userId="02ae6dfbcf425881" providerId="LiveId" clId="{F858D1C5-B44E-4EC5-AFDE-3FAD98650185}" dt="2023-03-01T05:24:27.015" v="8795"/>
        <pc:sldMkLst>
          <pc:docMk/>
          <pc:sldMk cId="4267329765" sldId="263"/>
        </pc:sldMkLst>
        <pc:inkChg chg="del">
          <ac:chgData name="Piyus Kedia" userId="02ae6dfbcf425881" providerId="LiveId" clId="{F858D1C5-B44E-4EC5-AFDE-3FAD98650185}" dt="2023-02-28T07:02:17.331" v="1127" actId="478"/>
          <ac:inkMkLst>
            <pc:docMk/>
            <pc:sldMk cId="4267329765" sldId="263"/>
            <ac:inkMk id="3" creationId="{28F84C32-B201-489D-AD13-BDC2444D677E}"/>
          </ac:inkMkLst>
        </pc:inkChg>
        <pc:inkChg chg="add">
          <ac:chgData name="Piyus Kedia" userId="02ae6dfbcf425881" providerId="LiveId" clId="{F858D1C5-B44E-4EC5-AFDE-3FAD98650185}" dt="2023-03-01T05:24:27.015" v="8795"/>
          <ac:inkMkLst>
            <pc:docMk/>
            <pc:sldMk cId="4267329765" sldId="263"/>
            <ac:inkMk id="3" creationId="{7D77D19D-AA3E-435F-ABB3-5BDDB60E7CB3}"/>
          </ac:inkMkLst>
        </pc:inkChg>
      </pc:sldChg>
      <pc:sldChg chg="addSp delSp modSp mod">
        <pc:chgData name="Piyus Kedia" userId="02ae6dfbcf425881" providerId="LiveId" clId="{F858D1C5-B44E-4EC5-AFDE-3FAD98650185}" dt="2023-03-01T05:24:27.015" v="8795"/>
        <pc:sldMkLst>
          <pc:docMk/>
          <pc:sldMk cId="1664755163" sldId="264"/>
        </pc:sldMkLst>
        <pc:spChg chg="add del mod">
          <ac:chgData name="Piyus Kedia" userId="02ae6dfbcf425881" providerId="LiveId" clId="{F858D1C5-B44E-4EC5-AFDE-3FAD98650185}" dt="2023-02-28T07:04:29.220" v="1215" actId="478"/>
          <ac:spMkLst>
            <pc:docMk/>
            <pc:sldMk cId="1664755163" sldId="264"/>
            <ac:spMk id="5" creationId="{F17D11FE-609A-909F-14CF-EA14FCE06A87}"/>
          </ac:spMkLst>
        </pc:spChg>
        <pc:inkChg chg="del">
          <ac:chgData name="Piyus Kedia" userId="02ae6dfbcf425881" providerId="LiveId" clId="{F858D1C5-B44E-4EC5-AFDE-3FAD98650185}" dt="2023-02-28T07:02:30.586" v="1128" actId="478"/>
          <ac:inkMkLst>
            <pc:docMk/>
            <pc:sldMk cId="1664755163" sldId="264"/>
            <ac:inkMk id="4" creationId="{42A920D9-2B6A-4D56-9CF2-5D964BA3A434}"/>
          </ac:inkMkLst>
        </pc:inkChg>
        <pc:inkChg chg="add">
          <ac:chgData name="Piyus Kedia" userId="02ae6dfbcf425881" providerId="LiveId" clId="{F858D1C5-B44E-4EC5-AFDE-3FAD98650185}" dt="2023-03-01T05:24:27.015" v="8795"/>
          <ac:inkMkLst>
            <pc:docMk/>
            <pc:sldMk cId="1664755163" sldId="264"/>
            <ac:inkMk id="4" creationId="{AACC8487-0025-06BE-9327-DC4799BD8C0F}"/>
          </ac:inkMkLst>
        </pc:inkChg>
      </pc:sldChg>
      <pc:sldChg chg="addSp delSp modSp mod">
        <pc:chgData name="Piyus Kedia" userId="02ae6dfbcf425881" providerId="LiveId" clId="{F858D1C5-B44E-4EC5-AFDE-3FAD98650185}" dt="2023-03-01T05:24:27.015" v="8795"/>
        <pc:sldMkLst>
          <pc:docMk/>
          <pc:sldMk cId="1659894264" sldId="265"/>
        </pc:sldMkLst>
        <pc:spChg chg="add mod">
          <ac:chgData name="Piyus Kedia" userId="02ae6dfbcf425881" providerId="LiveId" clId="{F858D1C5-B44E-4EC5-AFDE-3FAD98650185}" dt="2023-03-01T03:17:18.022" v="8792" actId="20577"/>
          <ac:spMkLst>
            <pc:docMk/>
            <pc:sldMk cId="1659894264" sldId="265"/>
            <ac:spMk id="5" creationId="{7EB356F3-F338-1BB8-6B96-C80E04E7D980}"/>
          </ac:spMkLst>
        </pc:spChg>
        <pc:inkChg chg="add">
          <ac:chgData name="Piyus Kedia" userId="02ae6dfbcf425881" providerId="LiveId" clId="{F858D1C5-B44E-4EC5-AFDE-3FAD98650185}" dt="2023-03-01T05:24:27.015" v="8795"/>
          <ac:inkMkLst>
            <pc:docMk/>
            <pc:sldMk cId="1659894264" sldId="265"/>
            <ac:inkMk id="4" creationId="{04090F65-41B0-5046-2A2A-9C714CC5E926}"/>
          </ac:inkMkLst>
        </pc:inkChg>
        <pc:inkChg chg="del">
          <ac:chgData name="Piyus Kedia" userId="02ae6dfbcf425881" providerId="LiveId" clId="{F858D1C5-B44E-4EC5-AFDE-3FAD98650185}" dt="2023-02-28T07:02:54.371" v="1130" actId="478"/>
          <ac:inkMkLst>
            <pc:docMk/>
            <pc:sldMk cId="1659894264" sldId="265"/>
            <ac:inkMk id="4" creationId="{912FB7F9-E421-4FEF-8938-8BBD274A02BC}"/>
          </ac:inkMkLst>
        </pc:inkChg>
      </pc:sldChg>
      <pc:sldChg chg="addSp delSp modSp mod modNotesTx">
        <pc:chgData name="Piyus Kedia" userId="02ae6dfbcf425881" providerId="LiveId" clId="{F858D1C5-B44E-4EC5-AFDE-3FAD98650185}" dt="2023-03-01T05:24:27.015" v="8795"/>
        <pc:sldMkLst>
          <pc:docMk/>
          <pc:sldMk cId="3208406935" sldId="266"/>
        </pc:sldMkLst>
        <pc:spChg chg="add mod">
          <ac:chgData name="Piyus Kedia" userId="02ae6dfbcf425881" providerId="LiveId" clId="{F858D1C5-B44E-4EC5-AFDE-3FAD98650185}" dt="2023-03-01T03:17:24.322" v="8794" actId="20577"/>
          <ac:spMkLst>
            <pc:docMk/>
            <pc:sldMk cId="3208406935" sldId="266"/>
            <ac:spMk id="6" creationId="{39F226A3-66F3-3D13-B36B-1A80B7CBA84F}"/>
          </ac:spMkLst>
        </pc:spChg>
        <pc:inkChg chg="add">
          <ac:chgData name="Piyus Kedia" userId="02ae6dfbcf425881" providerId="LiveId" clId="{F858D1C5-B44E-4EC5-AFDE-3FAD98650185}" dt="2023-03-01T05:24:27.015" v="8795"/>
          <ac:inkMkLst>
            <pc:docMk/>
            <pc:sldMk cId="3208406935" sldId="266"/>
            <ac:inkMk id="4" creationId="{38BCB187-8034-FDAA-D15C-3A927C63C9EB}"/>
          </ac:inkMkLst>
        </pc:inkChg>
        <pc:inkChg chg="del">
          <ac:chgData name="Piyus Kedia" userId="02ae6dfbcf425881" providerId="LiveId" clId="{F858D1C5-B44E-4EC5-AFDE-3FAD98650185}" dt="2023-02-28T09:21:40.230" v="3685" actId="478"/>
          <ac:inkMkLst>
            <pc:docMk/>
            <pc:sldMk cId="3208406935" sldId="266"/>
            <ac:inkMk id="4" creationId="{7A95F06D-357C-4F5E-B1D4-597E37F2A74D}"/>
          </ac:inkMkLst>
        </pc:inkChg>
      </pc:sldChg>
      <pc:sldChg chg="addSp delSp mod modNotesTx">
        <pc:chgData name="Piyus Kedia" userId="02ae6dfbcf425881" providerId="LiveId" clId="{F858D1C5-B44E-4EC5-AFDE-3FAD98650185}" dt="2023-03-01T05:24:27.015" v="8795"/>
        <pc:sldMkLst>
          <pc:docMk/>
          <pc:sldMk cId="3324719094" sldId="268"/>
        </pc:sldMkLst>
        <pc:inkChg chg="del">
          <ac:chgData name="Piyus Kedia" userId="02ae6dfbcf425881" providerId="LiveId" clId="{F858D1C5-B44E-4EC5-AFDE-3FAD98650185}" dt="2023-02-28T09:22:11.780" v="3728" actId="478"/>
          <ac:inkMkLst>
            <pc:docMk/>
            <pc:sldMk cId="3324719094" sldId="268"/>
            <ac:inkMk id="4" creationId="{466A6198-26BB-4166-A016-B2F2F67D9E4C}"/>
          </ac:inkMkLst>
        </pc:inkChg>
        <pc:inkChg chg="add">
          <ac:chgData name="Piyus Kedia" userId="02ae6dfbcf425881" providerId="LiveId" clId="{F858D1C5-B44E-4EC5-AFDE-3FAD98650185}" dt="2023-03-01T05:24:27.015" v="8795"/>
          <ac:inkMkLst>
            <pc:docMk/>
            <pc:sldMk cId="3324719094" sldId="268"/>
            <ac:inkMk id="4" creationId="{6CC5956D-BF68-BFB1-CCAC-B8A754AC0A71}"/>
          </ac:inkMkLst>
        </pc:inkChg>
      </pc:sldChg>
      <pc:sldChg chg="addSp delSp mod">
        <pc:chgData name="Piyus Kedia" userId="02ae6dfbcf425881" providerId="LiveId" clId="{F858D1C5-B44E-4EC5-AFDE-3FAD98650185}" dt="2023-03-01T05:24:27.015" v="8795"/>
        <pc:sldMkLst>
          <pc:docMk/>
          <pc:sldMk cId="1306948893" sldId="269"/>
        </pc:sldMkLst>
        <pc:inkChg chg="del">
          <ac:chgData name="Piyus Kedia" userId="02ae6dfbcf425881" providerId="LiveId" clId="{F858D1C5-B44E-4EC5-AFDE-3FAD98650185}" dt="2023-02-28T09:22:33.382" v="3729" actId="478"/>
          <ac:inkMkLst>
            <pc:docMk/>
            <pc:sldMk cId="1306948893" sldId="269"/>
            <ac:inkMk id="4" creationId="{38F32E82-60B5-4FAC-A155-8D30F05B7A95}"/>
          </ac:inkMkLst>
        </pc:inkChg>
        <pc:inkChg chg="add">
          <ac:chgData name="Piyus Kedia" userId="02ae6dfbcf425881" providerId="LiveId" clId="{F858D1C5-B44E-4EC5-AFDE-3FAD98650185}" dt="2023-03-01T05:24:27.015" v="8795"/>
          <ac:inkMkLst>
            <pc:docMk/>
            <pc:sldMk cId="1306948893" sldId="269"/>
            <ac:inkMk id="4" creationId="{B96EBF4E-8DC2-678A-0DD8-B94A28FEBA8C}"/>
          </ac:inkMkLst>
        </pc:inkChg>
      </pc:sldChg>
      <pc:sldChg chg="addSp delSp mod modNotesTx">
        <pc:chgData name="Piyus Kedia" userId="02ae6dfbcf425881" providerId="LiveId" clId="{F858D1C5-B44E-4EC5-AFDE-3FAD98650185}" dt="2023-03-01T05:24:27.015" v="8795"/>
        <pc:sldMkLst>
          <pc:docMk/>
          <pc:sldMk cId="1152657553" sldId="271"/>
        </pc:sldMkLst>
        <pc:inkChg chg="del">
          <ac:chgData name="Piyus Kedia" userId="02ae6dfbcf425881" providerId="LiveId" clId="{F858D1C5-B44E-4EC5-AFDE-3FAD98650185}" dt="2023-02-28T09:25:59.742" v="4086" actId="478"/>
          <ac:inkMkLst>
            <pc:docMk/>
            <pc:sldMk cId="1152657553" sldId="271"/>
            <ac:inkMk id="4" creationId="{828531C4-CA77-4D9D-9656-165D7EF7CA09}"/>
          </ac:inkMkLst>
        </pc:inkChg>
        <pc:inkChg chg="add">
          <ac:chgData name="Piyus Kedia" userId="02ae6dfbcf425881" providerId="LiveId" clId="{F858D1C5-B44E-4EC5-AFDE-3FAD98650185}" dt="2023-03-01T05:24:27.015" v="8795"/>
          <ac:inkMkLst>
            <pc:docMk/>
            <pc:sldMk cId="1152657553" sldId="271"/>
            <ac:inkMk id="4" creationId="{DB8A17F1-111E-492F-1BB0-409AA6E8C07B}"/>
          </ac:inkMkLst>
        </pc:inkChg>
      </pc:sldChg>
      <pc:sldChg chg="addSp delSp mod">
        <pc:chgData name="Piyus Kedia" userId="02ae6dfbcf425881" providerId="LiveId" clId="{F858D1C5-B44E-4EC5-AFDE-3FAD98650185}" dt="2023-03-01T05:24:27.015" v="8795"/>
        <pc:sldMkLst>
          <pc:docMk/>
          <pc:sldMk cId="200163073" sldId="272"/>
        </pc:sldMkLst>
        <pc:inkChg chg="add">
          <ac:chgData name="Piyus Kedia" userId="02ae6dfbcf425881" providerId="LiveId" clId="{F858D1C5-B44E-4EC5-AFDE-3FAD98650185}" dt="2023-03-01T05:24:27.015" v="8795"/>
          <ac:inkMkLst>
            <pc:docMk/>
            <pc:sldMk cId="200163073" sldId="272"/>
            <ac:inkMk id="4" creationId="{A2137664-B599-4641-431C-058EFF593ECA}"/>
          </ac:inkMkLst>
        </pc:inkChg>
        <pc:inkChg chg="del">
          <ac:chgData name="Piyus Kedia" userId="02ae6dfbcf425881" providerId="LiveId" clId="{F858D1C5-B44E-4EC5-AFDE-3FAD98650185}" dt="2023-02-28T09:33:24.134" v="4545" actId="478"/>
          <ac:inkMkLst>
            <pc:docMk/>
            <pc:sldMk cId="200163073" sldId="272"/>
            <ac:inkMk id="4" creationId="{CC504AAF-FAFC-41EB-870C-1FDB54F543FC}"/>
          </ac:inkMkLst>
        </pc:inkChg>
      </pc:sldChg>
      <pc:sldChg chg="addSp delSp mod">
        <pc:chgData name="Piyus Kedia" userId="02ae6dfbcf425881" providerId="LiveId" clId="{F858D1C5-B44E-4EC5-AFDE-3FAD98650185}" dt="2023-03-01T05:24:27.015" v="8795"/>
        <pc:sldMkLst>
          <pc:docMk/>
          <pc:sldMk cId="2722629748" sldId="273"/>
        </pc:sldMkLst>
        <pc:inkChg chg="del">
          <ac:chgData name="Piyus Kedia" userId="02ae6dfbcf425881" providerId="LiveId" clId="{F858D1C5-B44E-4EC5-AFDE-3FAD98650185}" dt="2023-02-28T09:33:58.888" v="4546" actId="478"/>
          <ac:inkMkLst>
            <pc:docMk/>
            <pc:sldMk cId="2722629748" sldId="273"/>
            <ac:inkMk id="4" creationId="{298F3D7F-D0CE-4443-BF9D-2C8384A9BC08}"/>
          </ac:inkMkLst>
        </pc:inkChg>
        <pc:inkChg chg="add">
          <ac:chgData name="Piyus Kedia" userId="02ae6dfbcf425881" providerId="LiveId" clId="{F858D1C5-B44E-4EC5-AFDE-3FAD98650185}" dt="2023-03-01T05:24:27.015" v="8795"/>
          <ac:inkMkLst>
            <pc:docMk/>
            <pc:sldMk cId="2722629748" sldId="273"/>
            <ac:inkMk id="4" creationId="{2CECB3D5-35A7-68A6-6823-1CF7FCDC6F1B}"/>
          </ac:inkMkLst>
        </pc:inkChg>
      </pc:sldChg>
      <pc:sldChg chg="addSp delSp mod">
        <pc:chgData name="Piyus Kedia" userId="02ae6dfbcf425881" providerId="LiveId" clId="{F858D1C5-B44E-4EC5-AFDE-3FAD98650185}" dt="2023-03-01T05:24:27.015" v="8795"/>
        <pc:sldMkLst>
          <pc:docMk/>
          <pc:sldMk cId="1076475959" sldId="275"/>
        </pc:sldMkLst>
        <pc:inkChg chg="del">
          <ac:chgData name="Piyus Kedia" userId="02ae6dfbcf425881" providerId="LiveId" clId="{F858D1C5-B44E-4EC5-AFDE-3FAD98650185}" dt="2023-02-28T09:34:16.166" v="4548" actId="478"/>
          <ac:inkMkLst>
            <pc:docMk/>
            <pc:sldMk cId="1076475959" sldId="275"/>
            <ac:inkMk id="4" creationId="{8A389766-2F48-4B0E-8887-14C6E35056E0}"/>
          </ac:inkMkLst>
        </pc:inkChg>
        <pc:inkChg chg="add">
          <ac:chgData name="Piyus Kedia" userId="02ae6dfbcf425881" providerId="LiveId" clId="{F858D1C5-B44E-4EC5-AFDE-3FAD98650185}" dt="2023-03-01T05:24:27.015" v="8795"/>
          <ac:inkMkLst>
            <pc:docMk/>
            <pc:sldMk cId="1076475959" sldId="275"/>
            <ac:inkMk id="4" creationId="{C0025B4E-387B-CF01-0AB5-0423D0FC313D}"/>
          </ac:inkMkLst>
        </pc:inkChg>
      </pc:sldChg>
      <pc:sldChg chg="delSp mod">
        <pc:chgData name="Piyus Kedia" userId="02ae6dfbcf425881" providerId="LiveId" clId="{F858D1C5-B44E-4EC5-AFDE-3FAD98650185}" dt="2023-02-28T09:34:06.308" v="4547" actId="478"/>
        <pc:sldMkLst>
          <pc:docMk/>
          <pc:sldMk cId="683878283" sldId="276"/>
        </pc:sldMkLst>
        <pc:inkChg chg="del">
          <ac:chgData name="Piyus Kedia" userId="02ae6dfbcf425881" providerId="LiveId" clId="{F858D1C5-B44E-4EC5-AFDE-3FAD98650185}" dt="2023-02-28T09:34:06.308" v="4547" actId="478"/>
          <ac:inkMkLst>
            <pc:docMk/>
            <pc:sldMk cId="683878283" sldId="276"/>
            <ac:inkMk id="4" creationId="{B6FDD117-1A37-4169-8FA3-82B4F3D669EB}"/>
          </ac:inkMkLst>
        </pc:inkChg>
      </pc:sldChg>
      <pc:sldChg chg="delSp modSp mod">
        <pc:chgData name="Piyus Kedia" userId="02ae6dfbcf425881" providerId="LiveId" clId="{F858D1C5-B44E-4EC5-AFDE-3FAD98650185}" dt="2023-02-28T09:34:33.327" v="4550" actId="478"/>
        <pc:sldMkLst>
          <pc:docMk/>
          <pc:sldMk cId="3469706001" sldId="277"/>
        </pc:sldMkLst>
        <pc:inkChg chg="del mod">
          <ac:chgData name="Piyus Kedia" userId="02ae6dfbcf425881" providerId="LiveId" clId="{F858D1C5-B44E-4EC5-AFDE-3FAD98650185}" dt="2023-02-28T09:34:33.327" v="4550" actId="478"/>
          <ac:inkMkLst>
            <pc:docMk/>
            <pc:sldMk cId="3469706001" sldId="277"/>
            <ac:inkMk id="5" creationId="{6F1425DA-4E49-472A-8FDD-73C6A5F69397}"/>
          </ac:inkMkLst>
        </pc:inkChg>
      </pc:sldChg>
      <pc:sldChg chg="addSp delSp modSp mod">
        <pc:chgData name="Piyus Kedia" userId="02ae6dfbcf425881" providerId="LiveId" clId="{F858D1C5-B44E-4EC5-AFDE-3FAD98650185}" dt="2023-02-28T10:39:58.693" v="5954" actId="20577"/>
        <pc:sldMkLst>
          <pc:docMk/>
          <pc:sldMk cId="1279907110" sldId="278"/>
        </pc:sldMkLst>
        <pc:spChg chg="mod">
          <ac:chgData name="Piyus Kedia" userId="02ae6dfbcf425881" providerId="LiveId" clId="{F858D1C5-B44E-4EC5-AFDE-3FAD98650185}" dt="2023-02-28T10:02:09.608" v="5371" actId="20577"/>
          <ac:spMkLst>
            <pc:docMk/>
            <pc:sldMk cId="1279907110" sldId="278"/>
            <ac:spMk id="3" creationId="{C3518BED-D5FA-4FAC-9393-AA4138B0AF0C}"/>
          </ac:spMkLst>
        </pc:spChg>
        <pc:spChg chg="add mod">
          <ac:chgData name="Piyus Kedia" userId="02ae6dfbcf425881" providerId="LiveId" clId="{F858D1C5-B44E-4EC5-AFDE-3FAD98650185}" dt="2023-02-28T10:37:42.329" v="5900" actId="20577"/>
          <ac:spMkLst>
            <pc:docMk/>
            <pc:sldMk cId="1279907110" sldId="278"/>
            <ac:spMk id="4" creationId="{34F86784-2FED-3353-547E-3814F3731B38}"/>
          </ac:spMkLst>
        </pc:spChg>
        <pc:spChg chg="add mod">
          <ac:chgData name="Piyus Kedia" userId="02ae6dfbcf425881" providerId="LiveId" clId="{F858D1C5-B44E-4EC5-AFDE-3FAD98650185}" dt="2023-02-28T10:39:58.693" v="5954" actId="20577"/>
          <ac:spMkLst>
            <pc:docMk/>
            <pc:sldMk cId="1279907110" sldId="278"/>
            <ac:spMk id="5" creationId="{0B599DD1-E285-9B76-0B2C-46E586CFFBE6}"/>
          </ac:spMkLst>
        </pc:spChg>
        <pc:inkChg chg="del mod">
          <ac:chgData name="Piyus Kedia" userId="02ae6dfbcf425881" providerId="LiveId" clId="{F858D1C5-B44E-4EC5-AFDE-3FAD98650185}" dt="2023-02-28T10:01:06.768" v="5331" actId="478"/>
          <ac:inkMkLst>
            <pc:docMk/>
            <pc:sldMk cId="1279907110" sldId="278"/>
            <ac:inkMk id="4" creationId="{77EF3D9A-7D8F-4EDA-9592-0CDF16FF6B33}"/>
          </ac:inkMkLst>
        </pc:inkChg>
      </pc:sldChg>
      <pc:sldChg chg="addSp add">
        <pc:chgData name="Piyus Kedia" userId="02ae6dfbcf425881" providerId="LiveId" clId="{F858D1C5-B44E-4EC5-AFDE-3FAD98650185}" dt="2023-03-01T05:24:27.015" v="8795"/>
        <pc:sldMkLst>
          <pc:docMk/>
          <pc:sldMk cId="2026510111" sldId="279"/>
        </pc:sldMkLst>
        <pc:inkChg chg="add">
          <ac:chgData name="Piyus Kedia" userId="02ae6dfbcf425881" providerId="LiveId" clId="{F858D1C5-B44E-4EC5-AFDE-3FAD98650185}" dt="2023-03-01T05:24:27.015" v="8795"/>
          <ac:inkMkLst>
            <pc:docMk/>
            <pc:sldMk cId="2026510111" sldId="279"/>
            <ac:inkMk id="4" creationId="{FF9978B5-CD18-354F-589D-4FB720AF5919}"/>
          </ac:inkMkLst>
        </pc:inkChg>
      </pc:sldChg>
      <pc:sldChg chg="delSp del mod">
        <pc:chgData name="Piyus Kedia" userId="02ae6dfbcf425881" providerId="LiveId" clId="{F858D1C5-B44E-4EC5-AFDE-3FAD98650185}" dt="2023-02-28T09:53:42.461" v="4899" actId="2696"/>
        <pc:sldMkLst>
          <pc:docMk/>
          <pc:sldMk cId="3727606621" sldId="279"/>
        </pc:sldMkLst>
        <pc:inkChg chg="del">
          <ac:chgData name="Piyus Kedia" userId="02ae6dfbcf425881" providerId="LiveId" clId="{F858D1C5-B44E-4EC5-AFDE-3FAD98650185}" dt="2023-02-28T09:51:15.300" v="4896" actId="478"/>
          <ac:inkMkLst>
            <pc:docMk/>
            <pc:sldMk cId="3727606621" sldId="279"/>
            <ac:inkMk id="4" creationId="{CF843679-3121-4658-98DD-95C810635DF6}"/>
          </ac:inkMkLst>
        </pc:inkChg>
      </pc:sldChg>
      <pc:sldChg chg="delSp mod">
        <pc:chgData name="Piyus Kedia" userId="02ae6dfbcf425881" providerId="LiveId" clId="{F858D1C5-B44E-4EC5-AFDE-3FAD98650185}" dt="2023-02-28T10:02:55.651" v="5372" actId="478"/>
        <pc:sldMkLst>
          <pc:docMk/>
          <pc:sldMk cId="185855707" sldId="280"/>
        </pc:sldMkLst>
        <pc:inkChg chg="del">
          <ac:chgData name="Piyus Kedia" userId="02ae6dfbcf425881" providerId="LiveId" clId="{F858D1C5-B44E-4EC5-AFDE-3FAD98650185}" dt="2023-02-28T10:02:55.651" v="5372" actId="478"/>
          <ac:inkMkLst>
            <pc:docMk/>
            <pc:sldMk cId="185855707" sldId="280"/>
            <ac:inkMk id="5" creationId="{AAFC754E-BE4D-4820-B013-DCCB702C4976}"/>
          </ac:inkMkLst>
        </pc:inkChg>
      </pc:sldChg>
      <pc:sldChg chg="addSp delSp modSp mod">
        <pc:chgData name="Piyus Kedia" userId="02ae6dfbcf425881" providerId="LiveId" clId="{F858D1C5-B44E-4EC5-AFDE-3FAD98650185}" dt="2023-03-01T05:24:27.015" v="8795"/>
        <pc:sldMkLst>
          <pc:docMk/>
          <pc:sldMk cId="4138670449" sldId="281"/>
        </pc:sldMkLst>
        <pc:inkChg chg="del mod">
          <ac:chgData name="Piyus Kedia" userId="02ae6dfbcf425881" providerId="LiveId" clId="{F858D1C5-B44E-4EC5-AFDE-3FAD98650185}" dt="2023-02-28T09:51:37.314" v="4898" actId="478"/>
          <ac:inkMkLst>
            <pc:docMk/>
            <pc:sldMk cId="4138670449" sldId="281"/>
            <ac:inkMk id="8" creationId="{C9F531C1-1C89-4635-9FFD-A59969B553A9}"/>
          </ac:inkMkLst>
        </pc:inkChg>
        <pc:inkChg chg="add">
          <ac:chgData name="Piyus Kedia" userId="02ae6dfbcf425881" providerId="LiveId" clId="{F858D1C5-B44E-4EC5-AFDE-3FAD98650185}" dt="2023-03-01T05:24:27.015" v="8795"/>
          <ac:inkMkLst>
            <pc:docMk/>
            <pc:sldMk cId="4138670449" sldId="281"/>
            <ac:inkMk id="8" creationId="{F0AA1587-DFED-5E74-E3DB-F4AADE5F159F}"/>
          </ac:inkMkLst>
        </pc:inkChg>
      </pc:sldChg>
      <pc:sldChg chg="delSp mod">
        <pc:chgData name="Piyus Kedia" userId="02ae6dfbcf425881" providerId="LiveId" clId="{F858D1C5-B44E-4EC5-AFDE-3FAD98650185}" dt="2023-02-28T10:34:45.886" v="5621" actId="478"/>
        <pc:sldMkLst>
          <pc:docMk/>
          <pc:sldMk cId="3586452957" sldId="282"/>
        </pc:sldMkLst>
        <pc:inkChg chg="del">
          <ac:chgData name="Piyus Kedia" userId="02ae6dfbcf425881" providerId="LiveId" clId="{F858D1C5-B44E-4EC5-AFDE-3FAD98650185}" dt="2023-02-28T10:34:45.886" v="5621" actId="478"/>
          <ac:inkMkLst>
            <pc:docMk/>
            <pc:sldMk cId="3586452957" sldId="282"/>
            <ac:inkMk id="4" creationId="{FE6B0063-EE94-4661-80EE-2C2751B9CC00}"/>
          </ac:inkMkLst>
        </pc:inkChg>
      </pc:sldChg>
      <pc:sldChg chg="delSp mod">
        <pc:chgData name="Piyus Kedia" userId="02ae6dfbcf425881" providerId="LiveId" clId="{F858D1C5-B44E-4EC5-AFDE-3FAD98650185}" dt="2023-02-28T10:45:43.517" v="5982" actId="478"/>
        <pc:sldMkLst>
          <pc:docMk/>
          <pc:sldMk cId="3923709070" sldId="285"/>
        </pc:sldMkLst>
        <pc:inkChg chg="del">
          <ac:chgData name="Piyus Kedia" userId="02ae6dfbcf425881" providerId="LiveId" clId="{F858D1C5-B44E-4EC5-AFDE-3FAD98650185}" dt="2023-02-28T10:45:43.517" v="5982" actId="478"/>
          <ac:inkMkLst>
            <pc:docMk/>
            <pc:sldMk cId="3923709070" sldId="285"/>
            <ac:inkMk id="5" creationId="{A1965B4D-AD14-4057-840D-388B8D5F4CE8}"/>
          </ac:inkMkLst>
        </pc:inkChg>
      </pc:sldChg>
      <pc:sldChg chg="delSp modSp mod">
        <pc:chgData name="Piyus Kedia" userId="02ae6dfbcf425881" providerId="LiveId" clId="{F858D1C5-B44E-4EC5-AFDE-3FAD98650185}" dt="2023-02-28T11:41:13.238" v="8309" actId="20577"/>
        <pc:sldMkLst>
          <pc:docMk/>
          <pc:sldMk cId="4227597763" sldId="288"/>
        </pc:sldMkLst>
        <pc:spChg chg="mod">
          <ac:chgData name="Piyus Kedia" userId="02ae6dfbcf425881" providerId="LiveId" clId="{F858D1C5-B44E-4EC5-AFDE-3FAD98650185}" dt="2023-02-28T11:41:13.238" v="8309" actId="20577"/>
          <ac:spMkLst>
            <pc:docMk/>
            <pc:sldMk cId="4227597763" sldId="288"/>
            <ac:spMk id="5" creationId="{6D76F35B-E171-4ED9-8BB4-97E746113AAC}"/>
          </ac:spMkLst>
        </pc:spChg>
        <pc:inkChg chg="del mod">
          <ac:chgData name="Piyus Kedia" userId="02ae6dfbcf425881" providerId="LiveId" clId="{F858D1C5-B44E-4EC5-AFDE-3FAD98650185}" dt="2023-02-28T10:47:16.445" v="5984" actId="478"/>
          <ac:inkMkLst>
            <pc:docMk/>
            <pc:sldMk cId="4227597763" sldId="288"/>
            <ac:inkMk id="8" creationId="{C8F27158-015A-48D5-95F6-9F5E3A40ED23}"/>
          </ac:inkMkLst>
        </pc:inkChg>
      </pc:sldChg>
      <pc:sldChg chg="addSp modSp mod">
        <pc:chgData name="Piyus Kedia" userId="02ae6dfbcf425881" providerId="LiveId" clId="{F858D1C5-B44E-4EC5-AFDE-3FAD98650185}" dt="2023-02-28T10:53:21.905" v="6205" actId="20577"/>
        <pc:sldMkLst>
          <pc:docMk/>
          <pc:sldMk cId="4044850962" sldId="290"/>
        </pc:sldMkLst>
        <pc:spChg chg="add mod">
          <ac:chgData name="Piyus Kedia" userId="02ae6dfbcf425881" providerId="LiveId" clId="{F858D1C5-B44E-4EC5-AFDE-3FAD98650185}" dt="2023-02-28T10:53:21.905" v="6205" actId="20577"/>
          <ac:spMkLst>
            <pc:docMk/>
            <pc:sldMk cId="4044850962" sldId="290"/>
            <ac:spMk id="5" creationId="{77C4D9BB-A7DF-F692-5953-6F06A2F2C01C}"/>
          </ac:spMkLst>
        </pc:spChg>
      </pc:sldChg>
      <pc:sldChg chg="addSp delSp modSp mod">
        <pc:chgData name="Piyus Kedia" userId="02ae6dfbcf425881" providerId="LiveId" clId="{F858D1C5-B44E-4EC5-AFDE-3FAD98650185}" dt="2023-02-28T11:41:20.659" v="8312" actId="20577"/>
        <pc:sldMkLst>
          <pc:docMk/>
          <pc:sldMk cId="1948062276" sldId="291"/>
        </pc:sldMkLst>
        <pc:spChg chg="mod">
          <ac:chgData name="Piyus Kedia" userId="02ae6dfbcf425881" providerId="LiveId" clId="{F858D1C5-B44E-4EC5-AFDE-3FAD98650185}" dt="2023-02-28T11:41:20.659" v="8312" actId="20577"/>
          <ac:spMkLst>
            <pc:docMk/>
            <pc:sldMk cId="1948062276" sldId="291"/>
            <ac:spMk id="5" creationId="{6D76F35B-E171-4ED9-8BB4-97E746113AAC}"/>
          </ac:spMkLst>
        </pc:spChg>
        <pc:spChg chg="add mod">
          <ac:chgData name="Piyus Kedia" userId="02ae6dfbcf425881" providerId="LiveId" clId="{F858D1C5-B44E-4EC5-AFDE-3FAD98650185}" dt="2023-02-28T10:55:17.959" v="6380" actId="20577"/>
          <ac:spMkLst>
            <pc:docMk/>
            <pc:sldMk cId="1948062276" sldId="291"/>
            <ac:spMk id="11" creationId="{2C228273-79FD-7058-E332-74CCBB8B1DFF}"/>
          </ac:spMkLst>
        </pc:spChg>
        <pc:spChg chg="add mod">
          <ac:chgData name="Piyus Kedia" userId="02ae6dfbcf425881" providerId="LiveId" clId="{F858D1C5-B44E-4EC5-AFDE-3FAD98650185}" dt="2023-02-28T10:56:02.109" v="6408" actId="207"/>
          <ac:spMkLst>
            <pc:docMk/>
            <pc:sldMk cId="1948062276" sldId="291"/>
            <ac:spMk id="12" creationId="{05F4CD78-C730-3708-30D7-0082A03775F9}"/>
          </ac:spMkLst>
        </pc:spChg>
        <pc:inkChg chg="del mod">
          <ac:chgData name="Piyus Kedia" userId="02ae6dfbcf425881" providerId="LiveId" clId="{F858D1C5-B44E-4EC5-AFDE-3FAD98650185}" dt="2023-02-28T10:48:50.399" v="5986" actId="478"/>
          <ac:inkMkLst>
            <pc:docMk/>
            <pc:sldMk cId="1948062276" sldId="291"/>
            <ac:inkMk id="8" creationId="{F3898813-336A-45A7-960B-8DA985DB71AD}"/>
          </ac:inkMkLst>
        </pc:inkChg>
      </pc:sldChg>
      <pc:sldChg chg="modSp mod">
        <pc:chgData name="Piyus Kedia" userId="02ae6dfbcf425881" providerId="LiveId" clId="{F858D1C5-B44E-4EC5-AFDE-3FAD98650185}" dt="2023-02-28T06:38:32.669" v="1040" actId="20577"/>
        <pc:sldMkLst>
          <pc:docMk/>
          <pc:sldMk cId="3063042316" sldId="313"/>
        </pc:sldMkLst>
        <pc:spChg chg="mod">
          <ac:chgData name="Piyus Kedia" userId="02ae6dfbcf425881" providerId="LiveId" clId="{F858D1C5-B44E-4EC5-AFDE-3FAD98650185}" dt="2023-02-28T06:38:32.669" v="1040" actId="20577"/>
          <ac:spMkLst>
            <pc:docMk/>
            <pc:sldMk cId="3063042316" sldId="313"/>
            <ac:spMk id="3" creationId="{1B442923-2345-4772-B528-C81D44289F3E}"/>
          </ac:spMkLst>
        </pc:spChg>
      </pc:sldChg>
      <pc:sldChg chg="delSp mod">
        <pc:chgData name="Piyus Kedia" userId="02ae6dfbcf425881" providerId="LiveId" clId="{F858D1C5-B44E-4EC5-AFDE-3FAD98650185}" dt="2023-02-28T10:56:45.873" v="6409" actId="478"/>
        <pc:sldMkLst>
          <pc:docMk/>
          <pc:sldMk cId="1975123013" sldId="317"/>
        </pc:sldMkLst>
        <pc:inkChg chg="del">
          <ac:chgData name="Piyus Kedia" userId="02ae6dfbcf425881" providerId="LiveId" clId="{F858D1C5-B44E-4EC5-AFDE-3FAD98650185}" dt="2023-02-28T10:56:45.873" v="6409" actId="478"/>
          <ac:inkMkLst>
            <pc:docMk/>
            <pc:sldMk cId="1975123013" sldId="317"/>
            <ac:inkMk id="2" creationId="{EB6B6D67-1678-4C13-9DC0-B50EB433DE67}"/>
          </ac:inkMkLst>
        </pc:inkChg>
      </pc:sldChg>
      <pc:sldChg chg="modSp new mod">
        <pc:chgData name="Piyus Kedia" userId="02ae6dfbcf425881" providerId="LiveId" clId="{F858D1C5-B44E-4EC5-AFDE-3FAD98650185}" dt="2023-02-28T06:35:27.523" v="849" actId="20577"/>
        <pc:sldMkLst>
          <pc:docMk/>
          <pc:sldMk cId="2440554655" sldId="341"/>
        </pc:sldMkLst>
        <pc:spChg chg="mod">
          <ac:chgData name="Piyus Kedia" userId="02ae6dfbcf425881" providerId="LiveId" clId="{F858D1C5-B44E-4EC5-AFDE-3FAD98650185}" dt="2023-02-28T06:35:27.523" v="849" actId="20577"/>
          <ac:spMkLst>
            <pc:docMk/>
            <pc:sldMk cId="2440554655" sldId="341"/>
            <ac:spMk id="2" creationId="{0C82F3AE-EFA9-96D0-FB18-2CC0CFA9F93D}"/>
          </ac:spMkLst>
        </pc:spChg>
        <pc:spChg chg="mod">
          <ac:chgData name="Piyus Kedia" userId="02ae6dfbcf425881" providerId="LiveId" clId="{F858D1C5-B44E-4EC5-AFDE-3FAD98650185}" dt="2023-02-28T06:35:04.546" v="821" actId="20577"/>
          <ac:spMkLst>
            <pc:docMk/>
            <pc:sldMk cId="2440554655" sldId="341"/>
            <ac:spMk id="3" creationId="{109D5BB3-5D17-E5EA-0BCB-482DE568A9EE}"/>
          </ac:spMkLst>
        </pc:spChg>
      </pc:sldChg>
      <pc:sldChg chg="add">
        <pc:chgData name="Piyus Kedia" userId="02ae6dfbcf425881" providerId="LiveId" clId="{F858D1C5-B44E-4EC5-AFDE-3FAD98650185}" dt="2023-02-28T06:41:37.308" v="1114"/>
        <pc:sldMkLst>
          <pc:docMk/>
          <pc:sldMk cId="3226794903" sldId="342"/>
        </pc:sldMkLst>
      </pc:sldChg>
      <pc:sldChg chg="modSp new del mod">
        <pc:chgData name="Piyus Kedia" userId="02ae6dfbcf425881" providerId="LiveId" clId="{F858D1C5-B44E-4EC5-AFDE-3FAD98650185}" dt="2023-02-28T06:41:34.263" v="1113" actId="2696"/>
        <pc:sldMkLst>
          <pc:docMk/>
          <pc:sldMk cId="4196977160" sldId="342"/>
        </pc:sldMkLst>
        <pc:spChg chg="mod">
          <ac:chgData name="Piyus Kedia" userId="02ae6dfbcf425881" providerId="LiveId" clId="{F858D1C5-B44E-4EC5-AFDE-3FAD98650185}" dt="2023-02-28T06:41:03.849" v="1065" actId="20577"/>
          <ac:spMkLst>
            <pc:docMk/>
            <pc:sldMk cId="4196977160" sldId="342"/>
            <ac:spMk id="2" creationId="{6978AC63-3250-FF61-50B1-54BB744E03CC}"/>
          </ac:spMkLst>
        </pc:spChg>
        <pc:spChg chg="mod">
          <ac:chgData name="Piyus Kedia" userId="02ae6dfbcf425881" providerId="LiveId" clId="{F858D1C5-B44E-4EC5-AFDE-3FAD98650185}" dt="2023-02-28T06:41:26.578" v="1112"/>
          <ac:spMkLst>
            <pc:docMk/>
            <pc:sldMk cId="4196977160" sldId="342"/>
            <ac:spMk id="3" creationId="{7C643A29-64FC-48A8-54C6-8494D05A83B4}"/>
          </ac:spMkLst>
        </pc:spChg>
      </pc:sldChg>
      <pc:sldChg chg="modSp new mod">
        <pc:chgData name="Piyus Kedia" userId="02ae6dfbcf425881" providerId="LiveId" clId="{F858D1C5-B44E-4EC5-AFDE-3FAD98650185}" dt="2023-02-28T07:02:00.022" v="1126" actId="20577"/>
        <pc:sldMkLst>
          <pc:docMk/>
          <pc:sldMk cId="984939629" sldId="343"/>
        </pc:sldMkLst>
        <pc:spChg chg="mod">
          <ac:chgData name="Piyus Kedia" userId="02ae6dfbcf425881" providerId="LiveId" clId="{F858D1C5-B44E-4EC5-AFDE-3FAD98650185}" dt="2023-02-28T07:02:00.022" v="1126" actId="20577"/>
          <ac:spMkLst>
            <pc:docMk/>
            <pc:sldMk cId="984939629" sldId="343"/>
            <ac:spMk id="2" creationId="{ECDEC4E2-7CE9-13B8-EDD3-BDD71307981F}"/>
          </ac:spMkLst>
        </pc:spChg>
      </pc:sldChg>
      <pc:sldChg chg="addSp modSp new mod modNotesTx">
        <pc:chgData name="Piyus Kedia" userId="02ae6dfbcf425881" providerId="LiveId" clId="{F858D1C5-B44E-4EC5-AFDE-3FAD98650185}" dt="2023-03-01T05:24:27.015" v="8795"/>
        <pc:sldMkLst>
          <pc:docMk/>
          <pc:sldMk cId="4137499958" sldId="344"/>
        </pc:sldMkLst>
        <pc:spChg chg="mod">
          <ac:chgData name="Piyus Kedia" userId="02ae6dfbcf425881" providerId="LiveId" clId="{F858D1C5-B44E-4EC5-AFDE-3FAD98650185}" dt="2023-02-28T07:04:42.136" v="1237" actId="20577"/>
          <ac:spMkLst>
            <pc:docMk/>
            <pc:sldMk cId="4137499958" sldId="344"/>
            <ac:spMk id="2" creationId="{666C6204-3820-00A9-F572-F3931002558D}"/>
          </ac:spMkLst>
        </pc:spChg>
        <pc:spChg chg="mod">
          <ac:chgData name="Piyus Kedia" userId="02ae6dfbcf425881" providerId="LiveId" clId="{F858D1C5-B44E-4EC5-AFDE-3FAD98650185}" dt="2023-02-28T07:23:04.996" v="2769" actId="20577"/>
          <ac:spMkLst>
            <pc:docMk/>
            <pc:sldMk cId="4137499958" sldId="344"/>
            <ac:spMk id="3" creationId="{D3EBC174-B2B4-EF71-054E-196DCA4F7E9A}"/>
          </ac:spMkLst>
        </pc:spChg>
        <pc:inkChg chg="add">
          <ac:chgData name="Piyus Kedia" userId="02ae6dfbcf425881" providerId="LiveId" clId="{F858D1C5-B44E-4EC5-AFDE-3FAD98650185}" dt="2023-03-01T05:24:27.015" v="8795"/>
          <ac:inkMkLst>
            <pc:docMk/>
            <pc:sldMk cId="4137499958" sldId="344"/>
            <ac:inkMk id="4" creationId="{6024ED89-2E2A-A3B6-BE67-FA7F1C009C28}"/>
          </ac:inkMkLst>
        </pc:inkChg>
      </pc:sldChg>
      <pc:sldChg chg="addSp modSp new mod">
        <pc:chgData name="Piyus Kedia" userId="02ae6dfbcf425881" providerId="LiveId" clId="{F858D1C5-B44E-4EC5-AFDE-3FAD98650185}" dt="2023-03-01T05:24:27.015" v="8795"/>
        <pc:sldMkLst>
          <pc:docMk/>
          <pc:sldMk cId="3702178697" sldId="345"/>
        </pc:sldMkLst>
        <pc:spChg chg="mod">
          <ac:chgData name="Piyus Kedia" userId="02ae6dfbcf425881" providerId="LiveId" clId="{F858D1C5-B44E-4EC5-AFDE-3FAD98650185}" dt="2023-02-28T07:16:40.638" v="2309" actId="313"/>
          <ac:spMkLst>
            <pc:docMk/>
            <pc:sldMk cId="3702178697" sldId="345"/>
            <ac:spMk id="2" creationId="{96D12830-FF37-C16E-9FBA-6231702A04C1}"/>
          </ac:spMkLst>
        </pc:spChg>
        <pc:spChg chg="mod">
          <ac:chgData name="Piyus Kedia" userId="02ae6dfbcf425881" providerId="LiveId" clId="{F858D1C5-B44E-4EC5-AFDE-3FAD98650185}" dt="2023-02-28T07:21:36.067" v="2740" actId="20577"/>
          <ac:spMkLst>
            <pc:docMk/>
            <pc:sldMk cId="3702178697" sldId="345"/>
            <ac:spMk id="3" creationId="{02A299F0-6A20-A2B0-4A65-28C6C429DD75}"/>
          </ac:spMkLst>
        </pc:spChg>
        <pc:inkChg chg="add">
          <ac:chgData name="Piyus Kedia" userId="02ae6dfbcf425881" providerId="LiveId" clId="{F858D1C5-B44E-4EC5-AFDE-3FAD98650185}" dt="2023-03-01T05:24:27.015" v="8795"/>
          <ac:inkMkLst>
            <pc:docMk/>
            <pc:sldMk cId="3702178697" sldId="345"/>
            <ac:inkMk id="4" creationId="{46AD5042-9C52-59BD-F1E2-1D15EEE14AF9}"/>
          </ac:inkMkLst>
        </pc:inkChg>
      </pc:sldChg>
      <pc:sldChg chg="modSp new del mod">
        <pc:chgData name="Piyus Kedia" userId="02ae6dfbcf425881" providerId="LiveId" clId="{F858D1C5-B44E-4EC5-AFDE-3FAD98650185}" dt="2023-02-28T09:15:11.352" v="3144" actId="47"/>
        <pc:sldMkLst>
          <pc:docMk/>
          <pc:sldMk cId="3348970718" sldId="346"/>
        </pc:sldMkLst>
        <pc:spChg chg="mod">
          <ac:chgData name="Piyus Kedia" userId="02ae6dfbcf425881" providerId="LiveId" clId="{F858D1C5-B44E-4EC5-AFDE-3FAD98650185}" dt="2023-02-28T07:22:00.773" v="2747" actId="20577"/>
          <ac:spMkLst>
            <pc:docMk/>
            <pc:sldMk cId="3348970718" sldId="346"/>
            <ac:spMk id="2" creationId="{F01D60AB-A69E-64F6-063A-43750048BE2F}"/>
          </ac:spMkLst>
        </pc:spChg>
      </pc:sldChg>
      <pc:sldChg chg="addSp modSp add mod modNotesTx">
        <pc:chgData name="Piyus Kedia" userId="02ae6dfbcf425881" providerId="LiveId" clId="{F858D1C5-B44E-4EC5-AFDE-3FAD98650185}" dt="2023-03-01T03:15:10.111" v="8772" actId="20577"/>
        <pc:sldMkLst>
          <pc:docMk/>
          <pc:sldMk cId="1103089406" sldId="347"/>
        </pc:sldMkLst>
        <pc:spChg chg="add mod">
          <ac:chgData name="Piyus Kedia" userId="02ae6dfbcf425881" providerId="LiveId" clId="{F858D1C5-B44E-4EC5-AFDE-3FAD98650185}" dt="2023-03-01T03:15:10.111" v="8772" actId="20577"/>
          <ac:spMkLst>
            <pc:docMk/>
            <pc:sldMk cId="1103089406" sldId="347"/>
            <ac:spMk id="4" creationId="{CA6E1605-6ABB-7210-5762-E698DB7C52AF}"/>
          </ac:spMkLst>
        </pc:spChg>
      </pc:sldChg>
      <pc:sldChg chg="addSp modSp add mod modNotesTx">
        <pc:chgData name="Piyus Kedia" userId="02ae6dfbcf425881" providerId="LiveId" clId="{F858D1C5-B44E-4EC5-AFDE-3FAD98650185}" dt="2023-03-01T05:24:27.015" v="8795"/>
        <pc:sldMkLst>
          <pc:docMk/>
          <pc:sldMk cId="3028946215" sldId="348"/>
        </pc:sldMkLst>
        <pc:spChg chg="mod">
          <ac:chgData name="Piyus Kedia" userId="02ae6dfbcf425881" providerId="LiveId" clId="{F858D1C5-B44E-4EC5-AFDE-3FAD98650185}" dt="2023-03-01T03:13:42.142" v="8726" actId="20577"/>
          <ac:spMkLst>
            <pc:docMk/>
            <pc:sldMk cId="3028946215" sldId="348"/>
            <ac:spMk id="4" creationId="{CA6E1605-6ABB-7210-5762-E698DB7C52AF}"/>
          </ac:spMkLst>
        </pc:spChg>
        <pc:inkChg chg="add">
          <ac:chgData name="Piyus Kedia" userId="02ae6dfbcf425881" providerId="LiveId" clId="{F858D1C5-B44E-4EC5-AFDE-3FAD98650185}" dt="2023-03-01T05:24:27.015" v="8795"/>
          <ac:inkMkLst>
            <pc:docMk/>
            <pc:sldMk cId="3028946215" sldId="348"/>
            <ac:inkMk id="5" creationId="{C25610A4-D3EE-C595-AEF9-11E7E1DEC637}"/>
          </ac:inkMkLst>
        </pc:inkChg>
      </pc:sldChg>
      <pc:sldChg chg="modSp new mod">
        <pc:chgData name="Piyus Kedia" userId="02ae6dfbcf425881" providerId="LiveId" clId="{F858D1C5-B44E-4EC5-AFDE-3FAD98650185}" dt="2023-02-28T09:14:33.875" v="3142" actId="20577"/>
        <pc:sldMkLst>
          <pc:docMk/>
          <pc:sldMk cId="859416290" sldId="349"/>
        </pc:sldMkLst>
        <pc:spChg chg="mod">
          <ac:chgData name="Piyus Kedia" userId="02ae6dfbcf425881" providerId="LiveId" clId="{F858D1C5-B44E-4EC5-AFDE-3FAD98650185}" dt="2023-02-28T09:13:55.925" v="3089" actId="20577"/>
          <ac:spMkLst>
            <pc:docMk/>
            <pc:sldMk cId="859416290" sldId="349"/>
            <ac:spMk id="2" creationId="{9E4CBA34-F868-513A-4B08-1CC6822E453E}"/>
          </ac:spMkLst>
        </pc:spChg>
        <pc:spChg chg="mod">
          <ac:chgData name="Piyus Kedia" userId="02ae6dfbcf425881" providerId="LiveId" clId="{F858D1C5-B44E-4EC5-AFDE-3FAD98650185}" dt="2023-02-28T09:14:33.875" v="3142" actId="20577"/>
          <ac:spMkLst>
            <pc:docMk/>
            <pc:sldMk cId="859416290" sldId="349"/>
            <ac:spMk id="3" creationId="{4DF64EFD-E8ED-FED0-7631-3235BB3FD1EA}"/>
          </ac:spMkLst>
        </pc:spChg>
      </pc:sldChg>
      <pc:sldChg chg="modSp add mod">
        <pc:chgData name="Piyus Kedia" userId="02ae6dfbcf425881" providerId="LiveId" clId="{F858D1C5-B44E-4EC5-AFDE-3FAD98650185}" dt="2023-03-01T03:16:42.240" v="8790" actId="20577"/>
        <pc:sldMkLst>
          <pc:docMk/>
          <pc:sldMk cId="3867657353" sldId="350"/>
        </pc:sldMkLst>
        <pc:spChg chg="mod">
          <ac:chgData name="Piyus Kedia" userId="02ae6dfbcf425881" providerId="LiveId" clId="{F858D1C5-B44E-4EC5-AFDE-3FAD98650185}" dt="2023-03-01T03:16:42.240" v="8790" actId="20577"/>
          <ac:spMkLst>
            <pc:docMk/>
            <pc:sldMk cId="3867657353" sldId="350"/>
            <ac:spMk id="3" creationId="{4DF64EFD-E8ED-FED0-7631-3235BB3FD1EA}"/>
          </ac:spMkLst>
        </pc:spChg>
      </pc:sldChg>
      <pc:sldChg chg="modSp add mod modNotesTx">
        <pc:chgData name="Piyus Kedia" userId="02ae6dfbcf425881" providerId="LiveId" clId="{F858D1C5-B44E-4EC5-AFDE-3FAD98650185}" dt="2023-02-28T09:27:31.593" v="4158" actId="113"/>
        <pc:sldMkLst>
          <pc:docMk/>
          <pc:sldMk cId="1216238323" sldId="351"/>
        </pc:sldMkLst>
        <pc:spChg chg="mod">
          <ac:chgData name="Piyus Kedia" userId="02ae6dfbcf425881" providerId="LiveId" clId="{F858D1C5-B44E-4EC5-AFDE-3FAD98650185}" dt="2023-02-28T09:27:31.593" v="4158" actId="113"/>
          <ac:spMkLst>
            <pc:docMk/>
            <pc:sldMk cId="1216238323" sldId="351"/>
            <ac:spMk id="3" creationId="{3D2DBBB3-F8CC-4990-B50D-BB8CF029187C}"/>
          </ac:spMkLst>
        </pc:spChg>
      </pc:sldChg>
      <pc:sldChg chg="addSp modSp new mod">
        <pc:chgData name="Piyus Kedia" userId="02ae6dfbcf425881" providerId="LiveId" clId="{F858D1C5-B44E-4EC5-AFDE-3FAD98650185}" dt="2023-03-01T05:24:27.015" v="8795"/>
        <pc:sldMkLst>
          <pc:docMk/>
          <pc:sldMk cId="3111048573" sldId="352"/>
        </pc:sldMkLst>
        <pc:spChg chg="mod">
          <ac:chgData name="Piyus Kedia" userId="02ae6dfbcf425881" providerId="LiveId" clId="{F858D1C5-B44E-4EC5-AFDE-3FAD98650185}" dt="2023-02-28T09:28:28.020" v="4181" actId="20577"/>
          <ac:spMkLst>
            <pc:docMk/>
            <pc:sldMk cId="3111048573" sldId="352"/>
            <ac:spMk id="2" creationId="{357C8F2E-5E07-8DC1-BB37-6A855DB05C29}"/>
          </ac:spMkLst>
        </pc:spChg>
        <pc:spChg chg="mod">
          <ac:chgData name="Piyus Kedia" userId="02ae6dfbcf425881" providerId="LiveId" clId="{F858D1C5-B44E-4EC5-AFDE-3FAD98650185}" dt="2023-02-28T09:29:20.500" v="4280" actId="20577"/>
          <ac:spMkLst>
            <pc:docMk/>
            <pc:sldMk cId="3111048573" sldId="352"/>
            <ac:spMk id="3" creationId="{7FAB7696-CA53-8C01-76AA-C53CEECE0A5E}"/>
          </ac:spMkLst>
        </pc:spChg>
        <pc:inkChg chg="add">
          <ac:chgData name="Piyus Kedia" userId="02ae6dfbcf425881" providerId="LiveId" clId="{F858D1C5-B44E-4EC5-AFDE-3FAD98650185}" dt="2023-03-01T05:24:27.015" v="8795"/>
          <ac:inkMkLst>
            <pc:docMk/>
            <pc:sldMk cId="3111048573" sldId="352"/>
            <ac:inkMk id="4" creationId="{72BB7268-4442-A612-1227-0E454344074B}"/>
          </ac:inkMkLst>
        </pc:inkChg>
      </pc:sldChg>
      <pc:sldChg chg="addSp modSp add mod">
        <pc:chgData name="Piyus Kedia" userId="02ae6dfbcf425881" providerId="LiveId" clId="{F858D1C5-B44E-4EC5-AFDE-3FAD98650185}" dt="2023-02-28T09:31:31.242" v="4544" actId="1036"/>
        <pc:sldMkLst>
          <pc:docMk/>
          <pc:sldMk cId="2241022162" sldId="353"/>
        </pc:sldMkLst>
        <pc:spChg chg="mod">
          <ac:chgData name="Piyus Kedia" userId="02ae6dfbcf425881" providerId="LiveId" clId="{F858D1C5-B44E-4EC5-AFDE-3FAD98650185}" dt="2023-02-28T09:29:53.124" v="4282" actId="14100"/>
          <ac:spMkLst>
            <pc:docMk/>
            <pc:sldMk cId="2241022162" sldId="353"/>
            <ac:spMk id="3" creationId="{7FAB7696-CA53-8C01-76AA-C53CEECE0A5E}"/>
          </ac:spMkLst>
        </pc:spChg>
        <pc:spChg chg="add mod">
          <ac:chgData name="Piyus Kedia" userId="02ae6dfbcf425881" providerId="LiveId" clId="{F858D1C5-B44E-4EC5-AFDE-3FAD98650185}" dt="2023-02-28T09:30:52.670" v="4517" actId="1036"/>
          <ac:spMkLst>
            <pc:docMk/>
            <pc:sldMk cId="2241022162" sldId="353"/>
            <ac:spMk id="4" creationId="{EB6CAAC3-B241-47BB-5E08-55CF1AE2BFD1}"/>
          </ac:spMkLst>
        </pc:spChg>
        <pc:spChg chg="add">
          <ac:chgData name="Piyus Kedia" userId="02ae6dfbcf425881" providerId="LiveId" clId="{F858D1C5-B44E-4EC5-AFDE-3FAD98650185}" dt="2023-02-28T09:30:33.545" v="4441" actId="11529"/>
          <ac:spMkLst>
            <pc:docMk/>
            <pc:sldMk cId="2241022162" sldId="353"/>
            <ac:spMk id="5" creationId="{112B7063-F6E7-7289-A531-148669D645E7}"/>
          </ac:spMkLst>
        </pc:spChg>
        <pc:spChg chg="add mod">
          <ac:chgData name="Piyus Kedia" userId="02ae6dfbcf425881" providerId="LiveId" clId="{F858D1C5-B44E-4EC5-AFDE-3FAD98650185}" dt="2023-02-28T09:31:31.242" v="4544" actId="1036"/>
          <ac:spMkLst>
            <pc:docMk/>
            <pc:sldMk cId="2241022162" sldId="353"/>
            <ac:spMk id="6" creationId="{B8816375-A136-CBDA-9911-895FD4E28F37}"/>
          </ac:spMkLst>
        </pc:spChg>
      </pc:sldChg>
      <pc:sldChg chg="addSp modSp new del mod">
        <pc:chgData name="Piyus Kedia" userId="02ae6dfbcf425881" providerId="LiveId" clId="{F858D1C5-B44E-4EC5-AFDE-3FAD98650185}" dt="2023-02-28T10:00:28.447" v="5328" actId="47"/>
        <pc:sldMkLst>
          <pc:docMk/>
          <pc:sldMk cId="3196166378" sldId="354"/>
        </pc:sldMkLst>
        <pc:spChg chg="mod">
          <ac:chgData name="Piyus Kedia" userId="02ae6dfbcf425881" providerId="LiveId" clId="{F858D1C5-B44E-4EC5-AFDE-3FAD98650185}" dt="2023-02-28T09:34:52.646" v="4564" actId="20577"/>
          <ac:spMkLst>
            <pc:docMk/>
            <pc:sldMk cId="3196166378" sldId="354"/>
            <ac:spMk id="2" creationId="{501248AC-704D-1DEA-B595-3F57712043F8}"/>
          </ac:spMkLst>
        </pc:spChg>
        <pc:spChg chg="mod">
          <ac:chgData name="Piyus Kedia" userId="02ae6dfbcf425881" providerId="LiveId" clId="{F858D1C5-B44E-4EC5-AFDE-3FAD98650185}" dt="2023-02-28T09:40:21.492" v="4789" actId="20577"/>
          <ac:spMkLst>
            <pc:docMk/>
            <pc:sldMk cId="3196166378" sldId="354"/>
            <ac:spMk id="3" creationId="{4D6C77CD-7C07-CBF8-F76E-FAEB1D6C4356}"/>
          </ac:spMkLst>
        </pc:spChg>
        <pc:spChg chg="add mod">
          <ac:chgData name="Piyus Kedia" userId="02ae6dfbcf425881" providerId="LiveId" clId="{F858D1C5-B44E-4EC5-AFDE-3FAD98650185}" dt="2023-02-28T09:50:23.859" v="4886"/>
          <ac:spMkLst>
            <pc:docMk/>
            <pc:sldMk cId="3196166378" sldId="354"/>
            <ac:spMk id="4" creationId="{A9D7584B-3B5D-3DC4-EC03-0723AA2AEEFD}"/>
          </ac:spMkLst>
        </pc:spChg>
      </pc:sldChg>
      <pc:sldChg chg="addSp modSp add del mod">
        <pc:chgData name="Piyus Kedia" userId="02ae6dfbcf425881" providerId="LiveId" clId="{F858D1C5-B44E-4EC5-AFDE-3FAD98650185}" dt="2023-02-28T10:00:30.669" v="5329" actId="47"/>
        <pc:sldMkLst>
          <pc:docMk/>
          <pc:sldMk cId="1332217994" sldId="355"/>
        </pc:sldMkLst>
        <pc:spChg chg="mod">
          <ac:chgData name="Piyus Kedia" userId="02ae6dfbcf425881" providerId="LiveId" clId="{F858D1C5-B44E-4EC5-AFDE-3FAD98650185}" dt="2023-02-28T09:57:43.063" v="5127" actId="27636"/>
          <ac:spMkLst>
            <pc:docMk/>
            <pc:sldMk cId="1332217994" sldId="355"/>
            <ac:spMk id="3" creationId="{4D6C77CD-7C07-CBF8-F76E-FAEB1D6C4356}"/>
          </ac:spMkLst>
        </pc:spChg>
        <pc:spChg chg="add mod">
          <ac:chgData name="Piyus Kedia" userId="02ae6dfbcf425881" providerId="LiveId" clId="{F858D1C5-B44E-4EC5-AFDE-3FAD98650185}" dt="2023-02-28T09:50:59.339" v="4895" actId="20577"/>
          <ac:spMkLst>
            <pc:docMk/>
            <pc:sldMk cId="1332217994" sldId="355"/>
            <ac:spMk id="4" creationId="{115BB8D0-609E-4F68-89C0-15DB14D52513}"/>
          </ac:spMkLst>
        </pc:spChg>
      </pc:sldChg>
      <pc:sldChg chg="addSp modSp add mod">
        <pc:chgData name="Piyus Kedia" userId="02ae6dfbcf425881" providerId="LiveId" clId="{F858D1C5-B44E-4EC5-AFDE-3FAD98650185}" dt="2023-03-01T05:24:27.015" v="8795"/>
        <pc:sldMkLst>
          <pc:docMk/>
          <pc:sldMk cId="89566794" sldId="356"/>
        </pc:sldMkLst>
        <pc:spChg chg="mod">
          <ac:chgData name="Piyus Kedia" userId="02ae6dfbcf425881" providerId="LiveId" clId="{F858D1C5-B44E-4EC5-AFDE-3FAD98650185}" dt="2023-02-28T09:55:38.213" v="5110" actId="20577"/>
          <ac:spMkLst>
            <pc:docMk/>
            <pc:sldMk cId="89566794" sldId="356"/>
            <ac:spMk id="3" creationId="{4D6C77CD-7C07-CBF8-F76E-FAEB1D6C4356}"/>
          </ac:spMkLst>
        </pc:spChg>
        <pc:spChg chg="add mod">
          <ac:chgData name="Piyus Kedia" userId="02ae6dfbcf425881" providerId="LiveId" clId="{F858D1C5-B44E-4EC5-AFDE-3FAD98650185}" dt="2023-02-28T09:57:10.466" v="5123" actId="14100"/>
          <ac:spMkLst>
            <pc:docMk/>
            <pc:sldMk cId="89566794" sldId="356"/>
            <ac:spMk id="4" creationId="{1903AE1E-0D26-C8D6-651F-C0BD187EAFBF}"/>
          </ac:spMkLst>
        </pc:spChg>
        <pc:inkChg chg="add">
          <ac:chgData name="Piyus Kedia" userId="02ae6dfbcf425881" providerId="LiveId" clId="{F858D1C5-B44E-4EC5-AFDE-3FAD98650185}" dt="2023-03-01T05:24:27.015" v="8795"/>
          <ac:inkMkLst>
            <pc:docMk/>
            <pc:sldMk cId="89566794" sldId="356"/>
            <ac:inkMk id="5" creationId="{641D1516-D532-C916-935E-1FCC7DFEE876}"/>
          </ac:inkMkLst>
        </pc:inkChg>
      </pc:sldChg>
      <pc:sldChg chg="add del">
        <pc:chgData name="Piyus Kedia" userId="02ae6dfbcf425881" providerId="LiveId" clId="{F858D1C5-B44E-4EC5-AFDE-3FAD98650185}" dt="2023-02-28T09:59:40.886" v="5242" actId="47"/>
        <pc:sldMkLst>
          <pc:docMk/>
          <pc:sldMk cId="1592912058" sldId="357"/>
        </pc:sldMkLst>
      </pc:sldChg>
      <pc:sldChg chg="addSp modSp add mod">
        <pc:chgData name="Piyus Kedia" userId="02ae6dfbcf425881" providerId="LiveId" clId="{F858D1C5-B44E-4EC5-AFDE-3FAD98650185}" dt="2023-03-01T05:24:27.015" v="8795"/>
        <pc:sldMkLst>
          <pc:docMk/>
          <pc:sldMk cId="2624342747" sldId="358"/>
        </pc:sldMkLst>
        <pc:spChg chg="mod">
          <ac:chgData name="Piyus Kedia" userId="02ae6dfbcf425881" providerId="LiveId" clId="{F858D1C5-B44E-4EC5-AFDE-3FAD98650185}" dt="2023-02-28T10:00:18.591" v="5327" actId="20577"/>
          <ac:spMkLst>
            <pc:docMk/>
            <pc:sldMk cId="2624342747" sldId="358"/>
            <ac:spMk id="3" creationId="{4D6C77CD-7C07-CBF8-F76E-FAEB1D6C4356}"/>
          </ac:spMkLst>
        </pc:spChg>
        <pc:spChg chg="mod">
          <ac:chgData name="Piyus Kedia" userId="02ae6dfbcf425881" providerId="LiveId" clId="{F858D1C5-B44E-4EC5-AFDE-3FAD98650185}" dt="2023-02-28T09:59:05.491" v="5230" actId="20577"/>
          <ac:spMkLst>
            <pc:docMk/>
            <pc:sldMk cId="2624342747" sldId="358"/>
            <ac:spMk id="4" creationId="{1903AE1E-0D26-C8D6-651F-C0BD187EAFBF}"/>
          </ac:spMkLst>
        </pc:spChg>
        <pc:inkChg chg="add">
          <ac:chgData name="Piyus Kedia" userId="02ae6dfbcf425881" providerId="LiveId" clId="{F858D1C5-B44E-4EC5-AFDE-3FAD98650185}" dt="2023-03-01T05:24:27.015" v="8795"/>
          <ac:inkMkLst>
            <pc:docMk/>
            <pc:sldMk cId="2624342747" sldId="358"/>
            <ac:inkMk id="5" creationId="{B10C0139-3304-37A6-326B-6E642C31B825}"/>
          </ac:inkMkLst>
        </pc:inkChg>
      </pc:sldChg>
      <pc:sldChg chg="addSp modSp add mod">
        <pc:chgData name="Piyus Kedia" userId="02ae6dfbcf425881" providerId="LiveId" clId="{F858D1C5-B44E-4EC5-AFDE-3FAD98650185}" dt="2023-03-01T05:24:27.015" v="8795"/>
        <pc:sldMkLst>
          <pc:docMk/>
          <pc:sldMk cId="300912751" sldId="359"/>
        </pc:sldMkLst>
        <pc:spChg chg="mod">
          <ac:chgData name="Piyus Kedia" userId="02ae6dfbcf425881" providerId="LiveId" clId="{F858D1C5-B44E-4EC5-AFDE-3FAD98650185}" dt="2023-02-28T10:00:02.853" v="5318" actId="20577"/>
          <ac:spMkLst>
            <pc:docMk/>
            <pc:sldMk cId="300912751" sldId="359"/>
            <ac:spMk id="3" creationId="{4D6C77CD-7C07-CBF8-F76E-FAEB1D6C4356}"/>
          </ac:spMkLst>
        </pc:spChg>
        <pc:spChg chg="mod">
          <ac:chgData name="Piyus Kedia" userId="02ae6dfbcf425881" providerId="LiveId" clId="{F858D1C5-B44E-4EC5-AFDE-3FAD98650185}" dt="2023-02-28T10:00:08.135" v="5326" actId="20577"/>
          <ac:spMkLst>
            <pc:docMk/>
            <pc:sldMk cId="300912751" sldId="359"/>
            <ac:spMk id="4" creationId="{1903AE1E-0D26-C8D6-651F-C0BD187EAFBF}"/>
          </ac:spMkLst>
        </pc:spChg>
        <pc:inkChg chg="add">
          <ac:chgData name="Piyus Kedia" userId="02ae6dfbcf425881" providerId="LiveId" clId="{F858D1C5-B44E-4EC5-AFDE-3FAD98650185}" dt="2023-03-01T05:24:27.015" v="8795"/>
          <ac:inkMkLst>
            <pc:docMk/>
            <pc:sldMk cId="300912751" sldId="359"/>
            <ac:inkMk id="5" creationId="{4FD55C25-E6B4-0058-FEAB-9334995BDAAB}"/>
          </ac:inkMkLst>
        </pc:inkChg>
      </pc:sldChg>
      <pc:sldChg chg="modSp add mod">
        <pc:chgData name="Piyus Kedia" userId="02ae6dfbcf425881" providerId="LiveId" clId="{F858D1C5-B44E-4EC5-AFDE-3FAD98650185}" dt="2023-02-28T10:45:22.065" v="5981" actId="20577"/>
        <pc:sldMkLst>
          <pc:docMk/>
          <pc:sldMk cId="3857938336" sldId="360"/>
        </pc:sldMkLst>
        <pc:spChg chg="mod">
          <ac:chgData name="Piyus Kedia" userId="02ae6dfbcf425881" providerId="LiveId" clId="{F858D1C5-B44E-4EC5-AFDE-3FAD98650185}" dt="2023-02-28T10:45:22.065" v="5981" actId="20577"/>
          <ac:spMkLst>
            <pc:docMk/>
            <pc:sldMk cId="3857938336" sldId="360"/>
            <ac:spMk id="5" creationId="{0B599DD1-E285-9B76-0B2C-46E586CFFBE6}"/>
          </ac:spMkLst>
        </pc:spChg>
      </pc:sldChg>
      <pc:sldChg chg="modSp new mod">
        <pc:chgData name="Piyus Kedia" userId="02ae6dfbcf425881" providerId="LiveId" clId="{F858D1C5-B44E-4EC5-AFDE-3FAD98650185}" dt="2023-02-28T10:58:04.978" v="6440" actId="20577"/>
        <pc:sldMkLst>
          <pc:docMk/>
          <pc:sldMk cId="2472045255" sldId="361"/>
        </pc:sldMkLst>
        <pc:spChg chg="mod">
          <ac:chgData name="Piyus Kedia" userId="02ae6dfbcf425881" providerId="LiveId" clId="{F858D1C5-B44E-4EC5-AFDE-3FAD98650185}" dt="2023-02-28T10:58:04.978" v="6440" actId="20577"/>
          <ac:spMkLst>
            <pc:docMk/>
            <pc:sldMk cId="2472045255" sldId="361"/>
            <ac:spMk id="2" creationId="{599F00C8-8147-47C2-4222-B3DF986D1A80}"/>
          </ac:spMkLst>
        </pc:spChg>
      </pc:sldChg>
      <pc:sldChg chg="modSp new mod">
        <pc:chgData name="Piyus Kedia" userId="02ae6dfbcf425881" providerId="LiveId" clId="{F858D1C5-B44E-4EC5-AFDE-3FAD98650185}" dt="2023-02-28T11:29:08.915" v="7989" actId="20577"/>
        <pc:sldMkLst>
          <pc:docMk/>
          <pc:sldMk cId="70820194" sldId="362"/>
        </pc:sldMkLst>
        <pc:spChg chg="mod">
          <ac:chgData name="Piyus Kedia" userId="02ae6dfbcf425881" providerId="LiveId" clId="{F858D1C5-B44E-4EC5-AFDE-3FAD98650185}" dt="2023-02-28T10:58:54.237" v="6489" actId="20577"/>
          <ac:spMkLst>
            <pc:docMk/>
            <pc:sldMk cId="70820194" sldId="362"/>
            <ac:spMk id="2" creationId="{C3B968B1-FD7D-217D-38D4-AF02822AB8D0}"/>
          </ac:spMkLst>
        </pc:spChg>
        <pc:spChg chg="mod">
          <ac:chgData name="Piyus Kedia" userId="02ae6dfbcf425881" providerId="LiveId" clId="{F858D1C5-B44E-4EC5-AFDE-3FAD98650185}" dt="2023-02-28T11:29:08.915" v="7989" actId="20577"/>
          <ac:spMkLst>
            <pc:docMk/>
            <pc:sldMk cId="70820194" sldId="362"/>
            <ac:spMk id="3" creationId="{BA6D6161-D155-38FC-5695-6577D5F7FE94}"/>
          </ac:spMkLst>
        </pc:spChg>
      </pc:sldChg>
      <pc:sldChg chg="new del">
        <pc:chgData name="Piyus Kedia" userId="02ae6dfbcf425881" providerId="LiveId" clId="{F858D1C5-B44E-4EC5-AFDE-3FAD98650185}" dt="2023-02-28T10:58:09.999" v="6442" actId="47"/>
        <pc:sldMkLst>
          <pc:docMk/>
          <pc:sldMk cId="1775259228" sldId="362"/>
        </pc:sldMkLst>
      </pc:sldChg>
      <pc:sldChg chg="modSp new mod">
        <pc:chgData name="Piyus Kedia" userId="02ae6dfbcf425881" providerId="LiveId" clId="{F858D1C5-B44E-4EC5-AFDE-3FAD98650185}" dt="2023-02-28T11:35:28.696" v="8273"/>
        <pc:sldMkLst>
          <pc:docMk/>
          <pc:sldMk cId="1655592339" sldId="363"/>
        </pc:sldMkLst>
        <pc:spChg chg="mod">
          <ac:chgData name="Piyus Kedia" userId="02ae6dfbcf425881" providerId="LiveId" clId="{F858D1C5-B44E-4EC5-AFDE-3FAD98650185}" dt="2023-02-28T11:06:55.063" v="6992"/>
          <ac:spMkLst>
            <pc:docMk/>
            <pc:sldMk cId="1655592339" sldId="363"/>
            <ac:spMk id="2" creationId="{E1A1894E-8DCE-1BF6-07A4-F1AC414B0C1A}"/>
          </ac:spMkLst>
        </pc:spChg>
        <pc:spChg chg="mod">
          <ac:chgData name="Piyus Kedia" userId="02ae6dfbcf425881" providerId="LiveId" clId="{F858D1C5-B44E-4EC5-AFDE-3FAD98650185}" dt="2023-02-28T11:35:28.696" v="8273"/>
          <ac:spMkLst>
            <pc:docMk/>
            <pc:sldMk cId="1655592339" sldId="363"/>
            <ac:spMk id="3" creationId="{F78DB42E-D1C3-42CC-0AA7-95AE01495E95}"/>
          </ac:spMkLst>
        </pc:spChg>
      </pc:sldChg>
      <pc:sldChg chg="addSp delSp modSp new mod">
        <pc:chgData name="Piyus Kedia" userId="02ae6dfbcf425881" providerId="LiveId" clId="{F858D1C5-B44E-4EC5-AFDE-3FAD98650185}" dt="2023-02-28T11:52:04.764" v="8474" actId="14100"/>
        <pc:sldMkLst>
          <pc:docMk/>
          <pc:sldMk cId="1112012068" sldId="364"/>
        </pc:sldMkLst>
        <pc:spChg chg="mod">
          <ac:chgData name="Piyus Kedia" userId="02ae6dfbcf425881" providerId="LiveId" clId="{F858D1C5-B44E-4EC5-AFDE-3FAD98650185}" dt="2023-02-28T11:40:03.037" v="8297" actId="20577"/>
          <ac:spMkLst>
            <pc:docMk/>
            <pc:sldMk cId="1112012068" sldId="364"/>
            <ac:spMk id="2" creationId="{4E052DD4-2787-26C9-5D76-7633FC6FB3C0}"/>
          </ac:spMkLst>
        </pc:spChg>
        <pc:spChg chg="del mod">
          <ac:chgData name="Piyus Kedia" userId="02ae6dfbcf425881" providerId="LiveId" clId="{F858D1C5-B44E-4EC5-AFDE-3FAD98650185}" dt="2023-02-28T11:40:39.496" v="8299" actId="3680"/>
          <ac:spMkLst>
            <pc:docMk/>
            <pc:sldMk cId="1112012068" sldId="364"/>
            <ac:spMk id="3" creationId="{3CDB7EFA-5B3C-EA35-3E5A-A5165796EE1C}"/>
          </ac:spMkLst>
        </pc:spChg>
        <pc:spChg chg="add del mod">
          <ac:chgData name="Piyus Kedia" userId="02ae6dfbcf425881" providerId="LiveId" clId="{F858D1C5-B44E-4EC5-AFDE-3FAD98650185}" dt="2023-02-28T11:41:41.248" v="8313" actId="3680"/>
          <ac:spMkLst>
            <pc:docMk/>
            <pc:sldMk cId="1112012068" sldId="364"/>
            <ac:spMk id="6" creationId="{58FB7E23-209E-C186-0412-B0BBF3724FC3}"/>
          </ac:spMkLst>
        </pc:spChg>
        <pc:spChg chg="add mod">
          <ac:chgData name="Piyus Kedia" userId="02ae6dfbcf425881" providerId="LiveId" clId="{F858D1C5-B44E-4EC5-AFDE-3FAD98650185}" dt="2023-02-28T11:52:04.764" v="8474" actId="14100"/>
          <ac:spMkLst>
            <pc:docMk/>
            <pc:sldMk cId="1112012068" sldId="364"/>
            <ac:spMk id="8" creationId="{76CA577B-F382-95D0-3CCA-B63BC2D15235}"/>
          </ac:spMkLst>
        </pc:spChg>
        <pc:graphicFrameChg chg="add del mod ord modGraphic">
          <ac:chgData name="Piyus Kedia" userId="02ae6dfbcf425881" providerId="LiveId" clId="{F858D1C5-B44E-4EC5-AFDE-3FAD98650185}" dt="2023-02-28T11:41:07.191" v="8306" actId="478"/>
          <ac:graphicFrameMkLst>
            <pc:docMk/>
            <pc:sldMk cId="1112012068" sldId="364"/>
            <ac:graphicFrameMk id="4" creationId="{20460187-7E16-A199-C967-65665D80A17A}"/>
          </ac:graphicFrameMkLst>
        </pc:graphicFrameChg>
        <pc:graphicFrameChg chg="add mod ord modGraphic">
          <ac:chgData name="Piyus Kedia" userId="02ae6dfbcf425881" providerId="LiveId" clId="{F858D1C5-B44E-4EC5-AFDE-3FAD98650185}" dt="2023-02-28T11:50:59.820" v="8452" actId="20577"/>
          <ac:graphicFrameMkLst>
            <pc:docMk/>
            <pc:sldMk cId="1112012068" sldId="364"/>
            <ac:graphicFrameMk id="7" creationId="{3C7D8A87-5037-0716-C4ED-38339784FDCC}"/>
          </ac:graphicFrameMkLst>
        </pc:graphicFrameChg>
      </pc:sldChg>
      <pc:sldChg chg="modSp new del mod">
        <pc:chgData name="Piyus Kedia" userId="02ae6dfbcf425881" providerId="LiveId" clId="{F858D1C5-B44E-4EC5-AFDE-3FAD98650185}" dt="2023-02-28T11:13:03.582" v="7711" actId="47"/>
        <pc:sldMkLst>
          <pc:docMk/>
          <pc:sldMk cId="3043443098" sldId="364"/>
        </pc:sldMkLst>
        <pc:spChg chg="mod">
          <ac:chgData name="Piyus Kedia" userId="02ae6dfbcf425881" providerId="LiveId" clId="{F858D1C5-B44E-4EC5-AFDE-3FAD98650185}" dt="2023-02-28T11:11:29.223" v="7527"/>
          <ac:spMkLst>
            <pc:docMk/>
            <pc:sldMk cId="3043443098" sldId="364"/>
            <ac:spMk id="2" creationId="{C21172FD-BA16-1EEE-878B-691E3A4BC7BE}"/>
          </ac:spMkLst>
        </pc:spChg>
        <pc:spChg chg="mod">
          <ac:chgData name="Piyus Kedia" userId="02ae6dfbcf425881" providerId="LiveId" clId="{F858D1C5-B44E-4EC5-AFDE-3FAD98650185}" dt="2023-02-28T11:12:52.301" v="7710" actId="20577"/>
          <ac:spMkLst>
            <pc:docMk/>
            <pc:sldMk cId="3043443098" sldId="364"/>
            <ac:spMk id="3" creationId="{75CDD0A8-3D0A-F43B-64A2-2556ABCFF6B1}"/>
          </ac:spMkLst>
        </pc:spChg>
      </pc:sldChg>
      <pc:sldChg chg="addSp modSp add mod">
        <pc:chgData name="Piyus Kedia" userId="02ae6dfbcf425881" providerId="LiveId" clId="{F858D1C5-B44E-4EC5-AFDE-3FAD98650185}" dt="2023-02-28T11:57:54.815" v="8704" actId="20577"/>
        <pc:sldMkLst>
          <pc:docMk/>
          <pc:sldMk cId="3705516935" sldId="365"/>
        </pc:sldMkLst>
        <pc:spChg chg="mod">
          <ac:chgData name="Piyus Kedia" userId="02ae6dfbcf425881" providerId="LiveId" clId="{F858D1C5-B44E-4EC5-AFDE-3FAD98650185}" dt="2023-02-28T11:57:54.815" v="8704" actId="20577"/>
          <ac:spMkLst>
            <pc:docMk/>
            <pc:sldMk cId="3705516935" sldId="365"/>
            <ac:spMk id="2" creationId="{4E052DD4-2787-26C9-5D76-7633FC6FB3C0}"/>
          </ac:spMkLst>
        </pc:spChg>
        <pc:spChg chg="add mod">
          <ac:chgData name="Piyus Kedia" userId="02ae6dfbcf425881" providerId="LiveId" clId="{F858D1C5-B44E-4EC5-AFDE-3FAD98650185}" dt="2023-02-28T11:57:42.560" v="8697" actId="1035"/>
          <ac:spMkLst>
            <pc:docMk/>
            <pc:sldMk cId="3705516935" sldId="365"/>
            <ac:spMk id="3" creationId="{881FFD6F-72D6-4648-5C2B-21B7FF2F1324}"/>
          </ac:spMkLst>
        </pc:spChg>
        <pc:graphicFrameChg chg="modGraphic">
          <ac:chgData name="Piyus Kedia" userId="02ae6dfbcf425881" providerId="LiveId" clId="{F858D1C5-B44E-4EC5-AFDE-3FAD98650185}" dt="2023-02-28T11:55:36.514" v="8573" actId="20577"/>
          <ac:graphicFrameMkLst>
            <pc:docMk/>
            <pc:sldMk cId="3705516935" sldId="365"/>
            <ac:graphicFrameMk id="7" creationId="{3C7D8A87-5037-0716-C4ED-38339784FDCC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3-03T03:58:05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14276 4 0,'15'-28'59'0,"-17"27"-9"0,-1-1-22 0,1 2 4 0,-2 0-4 15,-2 0-3-15,2 0 1 0,-2 0-4 16,4 2 1-16,0-2 2 0,2 0 6 15,0 1 3-15,-2-1-2 16,2 0-4-16,-3 0-8 0,1 0-8 0,0 0-5 16,2 0-3-16,0 0-3 0,0 0-1 15,0 0-1-15,0 0 0 0,-2 0-2 16,2 3-12-16,0 0-20 0,0 1-14 16,-2 0-29-16,2-4-39 0,-4 0-24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3-03T04:37:21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14282 5579 181 0,'0'0'14'0,"0"0"11"0,0 0 41 0,0 0-22 31,0 0-15-31,0 0-4 0,0 0 5 15,0 0 4-15,0 0-5 0,-23-13-2 16,23 13 1-16,0 0 1 0,0 0-5 0,0 0-3 16,0 0-6-16,0 0 0 15,0 0-6-15,0 0 0 0,0 0-3 16,0 0 2-16,0 0 3 0,0 0 0 0,0 0 2 16,4 0-1-16,4 0-3 0,1 0 2 15,7 0 13-15,3 0-1 0,6 0-6 16,1-3-6-16,1 1-4 0,-2 0-3 15,2 0-3-15,-2 1 0 0,-4 1 1 16,-9 0-2-16,-2 0 0 0,-4-2 1 16,-1 2-1-16,-3 0 0 0,-2 0 0 15,0 0-17-15,0 2-21 0,0 1-11 16,-9 1-23-16,-3 1-48 0,-2-1-38 16</inkml:trace>
  <inkml:trace contextRef="#ctx0" brushRef="#br0" timeOffset="1543.22">5085 13047 208 0,'0'0'37'0,"0"0"3"0,0 0-2 16,0 0 5-16,0 0-13 15,0 0-9-15,0 0-2 0,0 0 5 16,-8-9-1-16,8 9 1 0,-2-2 0 16,2 0 1-1,0 2-2-15,0 0-1 0,0 0-7 16,0 0-7-16,0 0-1 0,2 0-5 0,2 0 0 0,2 0-1 0,0 0 0 15,7 0 3-15,-3 0 2 0,7-2 1 16,-3 1-1-16,7 1 2 16,-1 0-3-16,5 0 2 0,4-1 0 0,-2-1 0 15,6 0 1-15,-4-1 1 16,-2-2-3-16,2 2 3 0,-4-2-3 16,-7 3 0-16,-5 0-1 0,-5 1 0 0,-6 1-1 15,-2 0-2-15,0 0 0 0,0 0 4 16,0 0 4-16,0 0-2 0,0 0-3 0,-4 3 2 15,-4-1-4-15,-3 2-1 16,1 0-1-16,0 0 0 0,1 0 0 0,1 0-1 16,2-1 0-16,6-2 0 0,-2 0 0 15,2 0 0-15,0-1-3 0,0 0-14 16,2 1-10-16,-2-1-2 0,4 0-5 16,-4 0-5-16,6 0-21 0,-6 0-42 15,-4 0-43-15,-2-2-160 0</inkml:trace>
  <inkml:trace contextRef="#ctx0" brushRef="#br0" timeOffset="12469.53">6375 13614 16 0,'0'0'129'16,"0"0"-117"-16,0 0 2 16,0 0 2-16,0 0 5 0,0 0 2 0,0 0-6 15,0 0-4-15,0 0 5 0,-19 25-2 16,15-25-4-16,2 3-2 0,2-2 11 16,-2 1 5-16,2 1-7 15,-4 0 3-15,4 0-2 0,-4 0 3 0,2-1-1 16,0 1 3-16,2-3-1 0,-2 0-1 15,2 0-6-15,0 2-2 0,0-1 3 16,0-1-8-16,0 0-1 0,0 0-3 16,0 0 0-16,2 1-2 0,0-1 1 0,4 1 0 15,0 1 0-15,5-2-1 0,1 1 2 16,4 0 2-16,-1-1 0 16,-1 2-5-16,5-1 1 0,-7-1-2 0,-1 2 0 15,-3-1-2-15,-2-1 1 0,-4 0 1 16,-2 0-1-16,2 0 0 0,-2 0 1 15,0 1-2-15,0-1 0 0,0 1 0 16,0 0-12-16,0 1-14 0,-2-2-15 16,2 0-10-16,0 0-56 0,0 0-88 15</inkml:trace>
  <inkml:trace contextRef="#ctx0" brushRef="#br0" timeOffset="14278.46">14379 5377 227 0,'0'0'73'0,"0"0"-17"0,0 0-13 15,0 0 3-15,0 0-4 0,0 0-3 16,0 0-6-16,6-41-3 0,-6 39-4 16,0-1-1-16,0 0-1 0,0-1 0 15,0 0 0-15,0 1-2 16,-4 0-1-16,2 2-5 0,2 1-4 0,-2 0-3 15,0 0-7-15,0 0-2 0,0 4 0 16,-7 4-1-16,-3 2-2 0,2 3 3 0,-1 2-1 16,-1 1 1-16,2 3 0 15,-1 1 0-15,1 2 0 0,2-1 0 16,1-1 0-16,3 1-2 0,0-2 2 0,0 2-1 31,0-3 1-31,4 1 0 0,0 0 0 0,0-3 0 0,0 4-1 0,4-3 1 16,2 0-2-16,0 3 1 0,3-4 1 15,3 1-2-15,0-3 1 0,-3-3-1 16,7-1 2-16,-5-5 0 0,7 0 0 16,-3-3 1-16,3-2-1 0,3 0 2 15,4-2 1 1,-9-5 6-16,3-3 12 0,-5-1-3 16,3 0-1-16,-13-3 2 0,2 0 2 0,0-1-3 0,1-5-3 15,-3-2-5-15,-4-2-3 0,0-2 0 0,0-2-6 31,0-1 1-31,0 0-1 0,-4 1 1 16,-3 6-2-16,-1 2 0 0,0 4 0 16,2 2 0-16,-9 4 0 0,5 1 0 15,-5 3-4-15,-3 3-3 0,-5 4-11 16,4 1-9-16,-5 8-13 0,-1 3-19 16,6 7-37-16,-6 6-10 0,1-1-57 15,3 0-121-15</inkml:trace>
  <inkml:trace contextRef="#ctx0" brushRef="#br0" timeOffset="14878.22">14379 6386 292 0,'0'0'79'0,"0"0"-13"15,0 0 10-15,0 0-12 0,0 0-7 16,0 0-8-16,0 0-1 0,6-4-5 0,-4 3-7 16,2 0-6-16,-4 0-7 0,0 1-7 15,4 0-4-15,-4 0-3 0,5 0-6 16,-1 5-3-16,-2 3 0 0,4 4 1 15,0 5-1-15,0 5 1 0,-4 3 0 16,3 3 0-16,-5 1-1 0,4 0 1 16,-2 2 0-16,-2 2 0 0,2-1-1 15,4-3-28-15,0 2-28 0,5-3-42 16,-11 1-48-16,0-6-137 0</inkml:trace>
  <inkml:trace contextRef="#ctx0" brushRef="#br0" timeOffset="15727.13">14439 7453 207 0,'0'0'165'0,"0"0"-98"0,0 0-9 15,0 0-3-15,0 0-20 16,0 0-10-16,0 0-8 0,0 0 0 0,2-5-6 16,-2 5-1-16,0 0-4 0,0 2-3 15,-2 1-2-15,0 5-1 0,-6 1 2 0,-3 0 1 16,1 0-1-1,6-2-1-15,-5-2 1 0,-3-1-1 0,4-2 0 0,4 0 0 16,-1-2 0-16,1 1 1 0,-4-1-2 16,4 0 1-16,2-2 0 0,0-3 1 15,0-2-1-15,0-3 1 0,0-2 3 16,2 0 7-16,2-5 2 0,2 3 4 16,2 0 4-16,4 0-4 0,-1 3-6 15,1 1-6-15,6 1-3 0,-5 3 0 16,5 1-1-16,-1 4-1 0,-5 1 1 15,5 1 1-15,-7 8-3 0,-4 3 0 0,2 5 0 16,-4 2 0-16,-2 5 0 0,-4 4 0 16,-4 2 1-16,-4 2 0 0,-7 0-1 15,2-2 0-15,-1-6-11 0,3-5 5 16,1-4 5-16,8-6 1 0,4 0 0 16,-1-4 0-16,3-2 0 0,-2 0 0 15,2-1-1-15,0 1 0 0,0 1 1 16,2-2-2-16,3 1 0 0,3 0 2 15,8-1 1-15,-3 0-1 0,12-1 2 16,-5-1-2-16,5 1 1 0,2 1 1 16,4-1-2-16,-8 2-48 15,-3 1-77-15,-1 0-110 0</inkml:trace>
  <inkml:trace contextRef="#ctx0" brushRef="#br0" timeOffset="16575.57">14106 8609 315 0,'0'0'65'15,"0"0"2"-15,0 0-1 16,0 0-22-16,0 0-10 0,0 0-4 0,0 0-3 16,0-20 4-1,6 14-4-15,3-2 1 0,5 0 1 0,-4 1-6 0,9 0-2 16,-3 0-5-16,9 0-3 0,-2 4-2 16,0 3-4-16,4 0-3 0,2 2 0 0,-3 3-3 15,-5 5 0-15,-2 1-1 16,-1 0 1-16,-5 3 0 0,-9-2-1 15,0 2 1-15,-4 1 0 0,0 1 0 16,-4 2-1-16,-4 0-2 0,-7 1 0 0,1 1-12 31,-7-1-7-31,4 0 0 0,-3 1 4 0,5-4-1 16,-1-1 3-16,7-6 3 0,3-2 4 0,0-1 4 0,4-5 3 16,2 2 1-16,0-3 0 0,0 0 1 15,0 0 0-15,0 0 4 0,0 0 3 0,4-3 10 31,4 1 4-31,-1-3 2 0,11 0 0 0,-3-1-6 0,12 1-4 16,-3-1-1-16,1 5-2 0,0 1-2 0,0 0-5 16,-11 7 0-16,1 0-4 0,-9 2 1 15,-2 3-1-15,-2 1 0 0,-2 1 2 16,-2 2-1-16,-4 0 0 0,-2 1-1 16,-11 1 0-16,5 0-5 15,-7-3-8 1,8-2-6-16,-5 1-8 0,5-5-13 15,-5 0-19-15,10-1-14 0,-11-4-21 16,4 0-58-16,-3 0-184 0</inkml:trace>
  <inkml:trace contextRef="#ctx0" brushRef="#br0" timeOffset="17374.84">14286 9508 193 0,'0'0'91'0,"0"0"-15"0,0 0-12 0,0 0 5 16,0 0-10-16,0 0-12 15,0 0-3-15,0-1-3 0,0 1-2 0,0 0 0 16,0 0-7-16,0 0-8 16,0 0-4-16,0 0-6 0,0 0-5 0,0 1-4 15,-2 1-1-15,-2 1-2 0,-3 5-1 16,-1 3-1-16,-12 7 1 0,5 3 1 15,-8 1-2-15,1 3 1 0,1 0-1 16,-4 2 0-16,4-1 0 0,9-3 1 0,-5-2-1 16,7 1-2-16,4-4 2 0,2 1 0 15,2-4-1-15,0 2 0 0,2-5 0 16,0-1 1-16,0-1-1 0,0-2 1 16,4-4-2-16,0 2 2 0,0-6-1 15,6 3 0-15,5-3 1 0,-1 0 0 16,9-2 0-16,12-6 1 0,-2-3 0 15,5-3-1-15,-3-1-2 0,0-1 1 16,-6 1 1-16,-2 2 0 0,-13 2 0 0,1 2-24 16,-11-1-13-16,-4 2-18 0,0 1-21 15,-9-2-21-15,-7 3-73 0,3 0-185 16</inkml:trace>
  <inkml:trace contextRef="#ctx0" brushRef="#br0" timeOffset="17569.48">14325 9631 422 0,'0'0'82'0,"0"0"-3"0,0 0-1 16,0 0-7-16,0 0-11 0,0 0-6 16,0 0-13-16,0 0-11 0,8-46-10 15,-6 49-10-15,-2 8-9 0,3 2 0 0,-3 8-1 16,0 6 1-16,0 0-1 0,0 4 0 16,0-3 1-16,0 3-1 0,0 0 0 15,0-1-2-15,0 0-23 0,0 1-28 16,0 1-47-16,-7-1-94 0,-3-4-129 15</inkml:trace>
  <inkml:trace contextRef="#ctx0" brushRef="#br0" timeOffset="18072.64">14160 10556 372 0,'0'0'62'0,"0"0"4"0,0 0-20 16,0 0-13-16,0 0-9 0,0 0-6 0,0 0 3 31,0 0 4-31,45-23-1 0,-24 15 2 0,4 2-3 0,4 0-4 0,2-1-5 16,4 2-6-16,0 3-6 16,0 0 0-16,-2-1-1 0,-8 1-1 0,-4 2 0 15,-11 0-36-15,-8 0-26 0,-2 2-30 16,-2 1-66-16,-8-1-71 0</inkml:trace>
  <inkml:trace contextRef="#ctx0" brushRef="#br0" timeOffset="18489.7">14209 10547 466 0,'0'0'57'0,"0"0"6"0,0 0-13 15,0 0-2 1,0 0-6-16,0 0-11 0,0 0-5 15,0 0-3-15,0 0-9 0,-4 2-3 0,4 0-7 16,0 4-3-16,-2 2-1 0,-2 5 0 0,0 2 0 16,-4 5 2-16,-1 2-1 15,3 3 1 1,-6 1-2-16,1 0 1 0,5-1-1 16,2-3 1-16,4-2-1 0,0-5 0 15,0-1 0-15,0-4 0 0,0-2 0 16,0-4 0-16,0-2 0 0,0 0 1 0,0-2-1 15,0 0 0-15,0 0 2 0,0 0 0 16,0-3 0-16,4-4 1 16,-2 1 3-16,5-2 0 0,1 0 0 0,4 2-2 15,-6-1-3-15,11-1-1 0,-3 3 1 16,7 1-1-16,-2 1 1 0,3 3 0 16,3-1 0-16,-8 2 0 0,3 4-1 15,-7 3 0-15,3 2 1 0,-7 2-1 16,-3 5 0-16,0-1 0 0,-4 1 0 15,-2 3 1-15,0-4 0 0,-4 0-1 16,-2-3-8-16,2-3-8 0,-5 2-7 16,-3-4-19-16,0 0-19 0,-1 0-17 0,-5-2-28 15,3-1-81-15</inkml:trace>
  <inkml:trace contextRef="#ctx0" brushRef="#br0" timeOffset="19159.16">14329 11403 309 0,'0'0'90'0,"0"0"-18"16,0 0 0-16,0 0-4 0,0 0-15 0,0 0-9 15,0 0-6-15,-4-17-8 0,0 17-8 16,-2 0-8-16,0 2-6 0,-1 5-3 16,-3 3-5-16,-6 1 0 0,5 5 0 15,-5 0 1-15,3 3-1 0,-1 1 0 16,-1 2 0-16,5 0 0 0,-2-2 0 0,1 5 0 15,7-1 0-15,-2 2 0 0,2 1 0 16,0-1 0-16,4 2 0 16,0 0-1-16,0 2 1 0,0-1 0 0,4-2 0 15,4-3 0-15,0-4 0 0,3-2-3 16,3-4 2-16,-4-3 0 0,9-4 0 16,-9-3 1-16,5-4 0 0,1 0 0 15,-7-5 0-15,3-4 2 0,0-6 0 16,-7-1 2-16,1-3 13 0,-2-2-2 15,-4-2-6-15,-2 1-1 0,-4-3 2 16,-1 3-5-16,-3 3-3 0,-6 4 0 16,5 7-2-16,-3 1 1 0,1 4 0 15,3 3-1-15,-6 0-1 0,5 7-1 0,-3 3-1 16,5 0-9-16,3 2-9 16,0 2-14-16,-2 1-25 0,-5 1-22 0,5-1-53 15,-8 0-108-15</inkml:trace>
  <inkml:trace contextRef="#ctx0" brushRef="#br0" timeOffset="19994.43">14342 12659 259 0,'0'0'42'0,"0"0"24"0,0 0-12 0,0 0-6 15,0 0-7-15,0 0-12 0,0 0 0 16,-15-8 3-16,15 6-5 0,-2 1 0 15,2 1-3-15,0-1-2 0,0 1-6 16,0-1-6-16,4 1-4 0,0-3-1 0,3 0 1 16,3 0 3-16,6 0 4 0,-1-2 0 15,6-2 1-15,-3 0-4 16,3 1-2-16,0 3-3 0,-9 1-3 0,5 1 0 16,-9 0-2-16,-4 1 2 0,-2 0-2 15,0 0 1-15,0 0 0 0,0 1-1 16,0-1 0-16,0 2 2 0,-2-1-2 15,2 0 0-15,0 4 0 0,3 1 1 16,-1 3-1 0,0 1 1-16,-2 2-1 0,0 1 1 0,0-1 0 0,0 3 0 15,0-4 0-15,-2 3 1 0,2 0-1 0,-2 1 2 16,0 1 3-16,0 0 0 16,0 2 1-16,-2 2-4 0,-2 3 1 0,2 2-2 15,-4 0 0-15,0 0 0 0,-1-2-2 16,3-3 1-16,2 0-1 15,2-1 0-15,0-6 0 0,0-1-2 0,0-4-6 16,4-3-12-16,-2-2-18 0,0-2-5 31,3-1 0-31,-5 0-9 0,0-5-17 0,0-2-51 0,-9-1 48 0,-1 0-141 16</inkml:trace>
  <inkml:trace contextRef="#ctx0" brushRef="#br0" timeOffset="20167.95">14304 12945 448 0,'0'0'102'16,"0"0"-17"-16,0 0-32 0,0 0-8 0,0 0-10 16,0 0-3-16,0 0 2 0,0 0-3 15,65-43-7-15,-41 30-11 0,3-1-5 16,6-2-6 0,5-1-1-16,-1 2 1 0,-2 2-2 0,-8 4 0 0,-2 2-17 15,-5 4-38-15,-5 3-51 0,-5 2-43 16,-8 4-117-16</inkml:trace>
  <inkml:trace contextRef="#ctx0" brushRef="#br0" timeOffset="21028.6">14575 13574 363 0,'0'0'23'0,"0"0"27"16,0 0-5-16,0 0 2 0,0 0-17 15,0 0-2-15,-60 8-5 0,50-6-3 16,0 3 4-16,-5 1-4 0,5 1-6 0,2 2-4 16,-5-1-3-16,3 3 6 0,4-1-4 15,-1 1-3-15,5 2-2 16,-4-1 0-16,8 2-2 0,-2 0 1 0,4 1-3 15,5 5 0-15,-3 1 2 16,8 0-2-16,5 4 1 0,0-2 5 0,-1 3 1 16,9-1 2-16,-6-3-1 0,-3 2-1 15,5-3-3-15,-11-1-1 0,1-1-2 16,-3-4 0-16,-6-1 0 0,-4 1 0 16,0-2 0-16,0 2 0 0,-4 0-1 15,-2-1-4-15,-4-1-13 0,1-3 0 16,3-4 3-16,0 0 0 0,0-3 1 15,2-3 4-15,-1 0 3 0,3 0 5 16,-2-6 1-16,0-2 0 16,2 1 0-16,-2-4 0 0,-2-1 3 0,-3-5 5 0,3-8 2 15,4-7 2-15,2-9-3 0,0-6-3 16,4-2-2-16,7 2 0 0,1 10-2 16,-8 9 3-16,2 9-2 0,-1 8 0 15,-5 4 2-15,0 0 11 0,0 0 0 16,0 1-7-16,-5-1 0 0,1 0-1 15,0 2-1-15,-2-2-4 0,-6 2-2 16,-1 3 2-16,3-2-3 0,-9 1 0 0,5 1 0 16,-9 2-1-16,6 0-2 15,-3 0-13-15,-7 5-16 0,8 3-18 0,1 6 3 16,3 2-12-16,-1 3-18 16,5 6-50-16,-5 1-108 0</inkml:trace>
  <inkml:trace contextRef="#ctx0" brushRef="#br0" timeOffset="21949.35">14596 14753 262 0,'0'0'117'16,"0"0"-47"-16,0 0-10 0,0 0-12 0,0 0-10 16,0 0-12-16,-6-57-12 0,2 47-6 15,-1 1-1-15,-1-1-1 0,2 2 8 16,-2 1 1-16,0-2-3 0,-3-1-3 16,1 3-2-16,2 1-2 0,-6 1-1 15,-1 1 1 1,5 1-2-16,-4 2-2 0,-1 1-1 0,1 2 1 0,-5 4 0 15,5 4 0-15,-1 0-1 0,-3 5 0 16,5-2 1-16,-3 6 0 0,4-1-1 16,6 2 0-16,-3 0 0 0,3-3 0 0,4 1 0 31,0-3-1-31,2 0 0 0,7-2 0 0,-3-4-1 0,10 0 2 16,-1-4-1-16,-1-5 1 0,5 0 0 0,2-5 0 15,-3-6 0-15,7-6 2 0,2-5-1 16,-4-5-1-16,3-3 1 0,-1-1-1 15,0 2 1-15,-11 3-1 0,1 4 0 16,-5 5 0-16,-8 0 0 0,0 5 2 16,0 2 3-16,-2 4 5 0,0 3 14 15,-2 2 6-15,0-1-8 0,2 1-7 0,0 1-4 16,-2 4-4-16,-2 3 0 0,2 6-4 16,-4 9-2-16,2 6 0 0,-2 7-1 15,1 0 1-15,3 3 2 0,0-1-2 16,2 1 3-16,0 0 1 0,0-3-3 15,0-2 0-15,0 0-1 0,0-4-1 16,0-1 0 0,-2-3 0-16,-2-1 0 0,-4-5 1 0,-3-4-1 0,3-1 1 15,-2-7 2 1,-7 2-3-16,3-4 0 0,-5-2 0 0,5-1 0 0,-5-2-5 0,7 0-4 16,-5-1-4-16,5-4-7 0,2 1-9 15,-3-2-11-15,5 1-5 0,6 2-5 16,-2 1-11-16,2 2-39 15,-3 5-73-15</inkml:trace>
  <inkml:trace contextRef="#ctx0" brushRef="#br0" timeOffset="22674.09">14292 15783 203 0,'0'0'71'0,"0"0"-11"0,0 0-16 16,0-64-11-16,0 50 3 0,-4 2 10 15,2 1-11-15,-2 2-9 0,0 2 10 16,-1 2 10-16,3 2-22 0,0 0 7 16,0 2-3-16,2-1-2 0,0 2-4 0,-2 0-10 15,2 0-4-15,0 2-3 0,0 7-2 16,2 4 2-16,-2 6-2 15,2 6 1-15,0 1 3 0,-2 1 4 16,2 2-4-16,-2 0-2 0,0 2-2 0,0 4-2 16,0 1 1-16,0 3-2 0,0 0 0 15,0-2 0-15,3-4 0 0,1-3 0 16,2-5-1-16,0-3 1 0,2-9-5 16,-4 0-25-16,1-6-12 0,1-3-10 15,-2-2-19-15,2-2-40 0,0-5-28 0,-4-4-51 16</inkml:trace>
  <inkml:trace contextRef="#ctx0" brushRef="#br0" timeOffset="23042.89">14482 15876 471 0,'0'0'64'0,"0"0"-8"0,0 0-11 16,0 0 0-16,0 0-10 15,0 0-7-15,0 0-4 0,0 0-5 16,0 0-4-16,-10-2-8 0,8 9-6 0,2 5 0 16,-2 3-1-16,0 3-1 0,2 3 1 0,0 4 0 15,0 1-1-15,0 2 1 16,0-3 0-16,4 1-1 0,-2-2 1 0,2-3 0 16,4-4-2-16,5-1 0 0,-5-5 0 15,6-4-2-15,3-4 0 0,-5-3 2 16,5 0 0-16,-11-6 1 0,2-6 1 15,3-3 0-15,-7-5 0 0,0-7 3 16,0-2-2-16,-4-2 1 0,0 0-1 16,-2 1 0-16,-2-4 1 0,-6-1 0 15,1 0-1-15,3 5 2 0,0 9-3 0,-6 5 1 16,1 8-1-16,5 7 0 0,-2 1 0 16,-5 13-25-16,3 6-38 0,-2 6-31 15,-5 4-48-15,7-2-74 16</inkml:trace>
  <inkml:trace contextRef="#ctx0" brushRef="#br0" timeOffset="24377.38">14354 16673 110 0,'0'0'101'0,"0"0"-74"16,0 0-16-16,0 0 14 15,0 0 4-15,0 0-12 0,0 0-4 0,0 0-6 16,-10-12-1-16,10 12 1 0,0 0 0 16,0 0 19-16,0 0-12 0,0 0 5 15,0 0 7-15,-2 0 2 0,2 0 10 16,0 0 7-16,0 0-4 0,0 0-7 15,0 0-8-15,-2 0 1 0,2 0-3 16,0 0-4-16,0 0-5 0,0 2-1 16,2 4-6-16,-2 5 0 0,0 0 11 15,2 2 1-15,-2 5-1 0,0-1-3 16,0 5 1-16,0 5-3 0,-4 4-1 0,2 4-4 16,-3-1-2-16,1 3-6 0,0-1-1 15,-2-3 1-15,2-1-1 0,4-2 0 16,-2-3 0-16,2-4 0 0,0-3 0 15,2-2 0-15,0-5-8 0,0-1-10 16,0-4-3-16,2-3-3 16,0-1-12-16,-2-3-18 0,0-1-17 0,0-3-28 15,1-8-16-15,-1-13-14 16,-2-3-186-16</inkml:trace>
  <inkml:trace contextRef="#ctx0" brushRef="#br0" timeOffset="24693.82">14532 16799 475 0,'0'0'44'16,"0"0"-19"-16,0 0-8 15,0 0 16-15,0 0-7 0,0 0-5 16,0 0-1-16,0 0 3 0,0 7-1 0,0-7 0 0,0 0 0 15,0 0 2-15,0 0-2 16,0 2-1-16,0-1-1 0,0 2-2 16,0 1-3-16,0 2-2 0,0 3-3 0,0 6-3 15,0 6-3-15,-2 2-1 0,-2 7-1 16,-3 4 0-16,3 2-1 0,0 0 0 0,0 1 0 16,2-2-1-16,2-2 0 15,0-2-1-15,0-4 0 0,2-3-15 16,0-1-29-16,2-3-30 0,-4 1-35 15,-2-6-91-15</inkml:trace>
  <inkml:trace contextRef="#ctx0" brushRef="#br0" timeOffset="37183.44">13943 5836 55 0,'0'0'116'0,"0"0"-26"0,0 0-24 15,0 0-4-15,0 0-9 0,0 0-6 31,0 0-5-31,0 0-5 0,-23 10-4 0,21-9 3 0,0-1-3 0,2 0-10 16,0 0-4 0,0 0-5-16,0 0-9 0,0 0 2 0,0 0 1 0,0 0 2 15,4 2-4-15,4-1-2 0,1 2 0 16,-5-2-1-16,6 1 0 0,4-2-1 16,-5 0-1-16,5 3 1 0,5-3-1 15,-7 1 0-15,7 1-1 0,-5-1-3 0,5 0-90 16,-11-2-48-16,-2-5-160 15</inkml:trace>
  <inkml:trace contextRef="#ctx0" brushRef="#br0" timeOffset="86186.21">6836 4861 28 0,'0'0'141'0,"0"0"-139"0,0 0 7 16,0 0 32-16,0 0 18 15,0 0-5-15,0 0-17 0,0 0-5 16,0 0 1-16,6-38 1 0,-6 36 3 0,0 1-9 0,0-1-6 16,0 1 1-16,0 0 1 0,0 1-3 31,0 0-1-31,0 0-2 0,0 0-2 16,0 0 0-16,0 0 0 0,0 1-5 0,0 0-7 0,0 2-1 0,2 4-2 15,0 1 4-15,5 5 5 16,-3 2 4-1,0 5-4-15,0 4-4 0,-2 1-2 16,2 6-1-16,0 1 0 0,0 3-3 16,3 3 2-16,-3-3 1 0,2 0-1 15,-2-4-2-15,2-2 1 0,0-2-1 0,3-5 0 16,-3-1 1-16,-2-4-1 0,0-5 0 16,-2-3 1-16,0-5-1 0,0 1 0 15,0-3 0-15,-2 0-19 0,0-1-25 16,0-1 1-16,0-1-6 0,0-5-18 15,0-4-40-15,0-2-16 0,0-2-75 16</inkml:trace>
  <inkml:trace contextRef="#ctx0" brushRef="#br0" timeOffset="86540.39">6865 4880 326 0,'0'0'70'0,"0"0"-7"0,0 0 8 15,0 0-14-15,0 0-20 0,0 0-7 0,0 0-4 16,-8-51-3-16,8 50 0 16,0 0-8-16,0 1-2 0,0-1-4 0,6 1-3 15,-4 0-4-15,6 0 0 16,0 0-2-16,9 0 1 0,-3 0 1 0,5 4 1 16,6-2 0-16,-2 4 0 0,3 1-3 15,3 3 0-15,-2 2 0 0,-2 3 0 16,-6 3 1-16,1 3-1 0,-7 4 0 15,-1 6 0-15,-4 3-1 0,-5 5 1 16,-3 5 0-16,-3 0 0 0,-5 0 2 16,-4-4 0-16,1-6 1 0,-3-4-3 15,2-2 2-15,-1-6-2 0,-1-3-2 16,-1-3-6-16,1-1-9 0,-1-5-9 16,5-2-7-16,-2-2-19 0,3-1 7 15,3-3-5-15,2-2-45 0,-6-2-6 16,10-3-56-16</inkml:trace>
  <inkml:trace contextRef="#ctx0" brushRef="#br0" timeOffset="86991.27">7431 4850 460 0,'0'0'78'15,"0"0"-33"-15,0 0-1 0,0 0 16 16,0 0-23-16,0 0-18 0,0 0 5 0,0 0 5 16,-2-47-10-16,2 47-8 0,-2 0-3 15,0 1-2-15,0 1-3 0,-2 3-3 16,-4 7-4-16,-1 3 1 0,1 4 2 16,-2 5 1-16,4 0 1 0,1 3 0 15,1 2 0-15,4 1-1 16,-2 0 0-16,2-2-1 0,2-3-1 15,7-3-10-15,-1-2-2 0,0 0 6 16,7 0 4-16,1-3 2 0,-1-2 1 16,5-4 0-16,-3-4 1 0,8-6 0 15,-3-1 0-15,-3-6 1 0,6-7 0 0,-3-4 2 16,1-3 0-16,-2 0 1 0,-5-5-2 0,-3 1 1 16,-7 0 2-16,-4-6 9 0,-2-2-2 15,-4-1-6-15,-6-3-2 0,-9 3-1 16,-4 3-1-16,1 7-2 0,-7 7-1 15,6 4-3-15,0 8 1 16,2 2-8-16,7 2-17 0,0 5-11 0,5 6-12 16,1 4-5-16,0 2-4 0,4 3-17 0,-1 2-37 15,3-2-53-15</inkml:trace>
  <inkml:trace contextRef="#ctx0" brushRef="#br0" timeOffset="87481.45">7969 4620 483 0,'0'0'93'16,"0"0"-31"-16,4-50-9 0,-4 44 10 16,0 2-23-1,-2 1-19-15,-2 1 1 0,-3 2-7 0,3 0-7 0,-4 1-8 16,-8 7-2-16,1 8-4 15,-4 7 3-15,3 4 3 0,1 2-1 0,7 2 1 0,2 2-2 16,2-1-32-16,0-3-1 16,0-3 4-16,4-5 7 0,0-4 14 0,4-2 1 15,0-1 4-15,0-5 4 16,0 0 1-16,4-1 0 0,1-1 0 16,-1-3-1-1,0 0 1-15,5-2 1 0,-3-2 2 0,2 0 1 0,3-3 18 0,1-3 2 16,-3 0-1-16,3-2 0 0,-1-3-3 31,3-4-3-31,1-1 0 0,2-3-3 0,1 2-1 0,3-2-8 0,0 4 0 16,0 4-3-1,-5 1 0-15,-5 6-2 0,-1 3 1 0,-1-1 0 0,-5 2-1 0,2 2 0 16,-1 2-1-16,-3 3 1 16,-2 3-1-1,0 2 1-15,0 1-2 16,-2 5 2-16,-2 3 0 0,-2 6 0 0,-6 5 0 15,-2 0 0-15,-5 0-1 0,3-3 1 16,-5-1 0-16,3-2 0 0,-3-5-7 16,3-3-14-16,-3-3 1 0,1-3-33 15,-5 0-18-15,0-1-41 0,-3-2-39 16,3-1-191-16</inkml:trace>
  <inkml:trace contextRef="#ctx0" brushRef="#br0" timeOffset="87985.82">6824 5693 503 0,'0'0'88'15,"0"0"-51"-15,0 0-7 0,0 0 22 0,0 0-12 16,0 0-14-16,0 0-6 0,4-1-1 16,0 0-6-16,4 1 5 0,5-4 0 15,-1 0-1-15,2-1-2 0,5 0-2 16,-5 0 0-16,3-2-7 0,-3 1-6 15,1 0 0-15,-3 0 1 0,-3 4-1 16,3 0 1-16,-4 1-1 0,-2 1-4 16,1 0-44-16,5 1-21 0,-4 2-46 15,-1 1-44-15,-1-1-134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3-03T04:39:53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21951 8807 107 0,'0'0'23'0,"0"0"-2"16,0 0 3-16,0 0 0 0,-2-10 4 15,0 9 4-15,2 0-2 0,0 1-4 16,0-1-5-16,0 1 2 0,0-1-3 15,0 0-2-15,0 0 0 0,0-1 6 0,0 2-3 16,0 0 2-16,0-2-4 16,0 2-6-16,0 0-3 0,0 0-3 0,0 0 1 15,0 0 0-15,2 0 1 16,0 0-3-16,2 0 4 0,0 0-3 16,4 0 1-16,-2 1 1 0,5-1 6 0,3 0 0 15,-1 0-3-15,5 0 0 0,-5 0 4 16,7-2-4-16,-3-1-4 0,4-1-1 15,-3 0 1-15,3 0 2 0,-5 2 0 16,1-1-3-16,-3 3-3 0,1 0 0 16,-7 0-2-16,0 0-1 0,-1 0 0 15,-1 1 0-15,-4-1-1 0,0 0 1 0,0 0 0 16,0 0 0-16,-2 0-1 16,0 0 0-16,2 0 0 0,-2 2 0 15,0-1 0-15,0 1-1 0,0 0-16 16,0 0-15-16,-2 1 1 0,0 0-22 0,-6 2-23 15,-5 1-52-15,3-1-79 0</inkml:trace>
  <inkml:trace contextRef="#ctx0" brushRef="#br0" timeOffset="1337.38">26500 8710 43 0,'0'0'210'0,"0"0"-169"0,0 0-13 16,0 0-2-16,0 0 12 15,0 0 5-15,0 0-5 0,0-6-3 0,0 6-9 31,0-1-7-31,3 1-3 0,-3-3-4 0,2 3-1 0,-2-3-2 0,2 3 0 16,0-2 3-16,0-1-3 0,4 2 4 16,-2 0-3-16,4 1 0 0,-3 0 0 15,-1-1 1-15,2 1 0 0,2 0-2 16,5 0-2-16,-5 0 0 16,4 0-1-16,3 0-2 0,-5 1-1 15,0 4-1-15,5-3-1 0,-9 1-1 16,2 0 0-16,3 0 0 15,-5-1 1-15,-2 0-1 16,-2-1 0-16,2 0 0 0,2 1 1 16,-4-2-1-16,1 0 0 0,1 0 0 15,-2 1 0-15,-2 2 1 0,0-2-1 0,0-1 0 16,0 0-1-16,0 0 1 0,0 1-14 16,0-1-13-16,0 0-7 0,0 2-3 15,-6 1-14-15,-1 0-22 0,-1-2-33 16,2-1-120-16</inkml:trace>
  <inkml:trace contextRef="#ctx0" brushRef="#br0" timeOffset="3007.58">24919 9551 35 0,'0'0'18'16,"0"0"-11"-16,0 0 7 0,0 0 9 15,0 0 2-15,0 0-9 0,0 0-6 16,0 0-2-16,0 0-3 0,-2-27-4 15,2 27 0-15,-2-1-1 0,0 1-1 0,0 0-6 16,-6 0-13-16,1 3-20 0,1 0-7 16,2 3 0-16,2-2 47 15,0 4 8-15,0-4 38 16,2 1 5-16,-2-3-8 0,2 0-4 0,-2-2 11 0,2 1 0 16,0-1 4-16,-2 1-15 0,2-1-6 15,0 0-1-15,0 0-3 0,0 0-1 16,0 0 0-16,0 1-2 0,-4-1 3 15,4 0-3-15,0 0-3 0,0 0-4 16,0 0-4-16,0 0-8 0,0 0-1 16,0 0-2-16,0 0 0 0,4 0 1 15,-2 0-1-15,0 0 1 0,2 0 5 0,-2 1 5 16,4 0-1 0,5-1-4-16,1 0 1 0,-6-1 1 0,7-3-1 15,3 1 0-15,-8 0-2 0,11 0 0 0,-9 2-2 16,7-2-2-16,-3 1-2 0,1-1-1 15,1 2-1-15,-7 1-1 0,3-1 1 16,0 1-1-16,1-1 1 0,5 3-1 16,-7 2 0-16,5-1 0 0,-7 0 0 15,-3 3 0-15,-4-3 1 16,2-1-1-16,-2 0 0 0,0 0 1 0,0 0 0 16,-2-2-1-16,2 3 1 15,2 0 0-15,-4 0-2 0,0 1 1 0,0-3 0 16,2 0-22-16,-2-1-23 0,0 0-15 0,0-4-18 15,-8-12-55-15,2-6-72 16</inkml:trace>
  <inkml:trace contextRef="#ctx0" brushRef="#br0" timeOffset="12796.22">22889 10797 73 0,'0'-4'76'0,"0"3"-35"15,0-1-7-15,0 1 8 0,0-1-3 0,-4-1-9 16,4 2-2-16,-2-1-1 0,2 0-9 0,-2 0 4 16,2-2-3-16,-2 3-1 0,2 0-1 15,-2 0 3-15,2 0-4 0,0 1-3 16,0 0 1-16,0 0 3 0,-2 0-2 16,0 0 0-16,2 0-2 15,0 0-2-15,0-1-2 0,0 0-1 0,0 1-1 0,0 0 0 31,2 0 0-31,-2 0 0 0,0 0 0 0,2 0 0 0,2-2 1 16,4 1 1-16,-4-2 9 0,3 0-4 0,-1 3-4 16,4-2-2-16,0 2-2 0,-3-2 0 15,3 1 0-15,4 0 1 0,-5 0-1 16,3 0 1-16,1 1-3 0,-3-1 2 16,2 1-5-16,3-2 2 15,-5 1-1-15,9 1 2 0,-7 0-3 0,9 1 0 16,-7 1 1-1,11-2 0-15,0 1 1 0,-2 0-1 0,3-1 1 0,5-1 0 0,3 1-1 16,1 0-1 0,6 0 2-16,4 0-2 15,-5-2 1-15,3 2 0 0,3-1-1 16,-9 0 1-16,2-1-1 0,0 1-1 16,1 0 2-16,-1 1-1 0,0-3 0 15,-2 0 2-15,1 3-1 0,-1 0-2 16,2 0 2-16,2-3 0 0,1 3 0 15,-3-3-1-15,-2 1 1 0,3-1 0 16,1-1 2-16,2 2-1 0,-3-3-3 16,3 2 0-16,0 0 1 0,-3 0-1 15,-3 2 1-15,0 1-1 0,-4-1 1 0,0 1-1 16,-2-1 0-16,-2 1 0 0,0-1 1 16,-6 1 0-16,-2 0-1 0,3 0 1 15,-9 0 0-15,5 0-1 0,-7 0 1 16,3 1-1-16,-5 0 0 0,1-1 3 15,3 0-3-15,-7 0 2 16,0-1 2-16,5 2-1 0,-7-1-3 0,0 0 2 16,2 0-1-16,5 0 2 0,-7 0-2 15,0 0 0-15,4 0 1 0,1 0-2 16,-5 0 1-16,-2 0-1 0,2 0 0 0,0 1 0 16,3-1 0-16,-5 1 0 0,0-1 0 15,-2 2 0-15,4 1 0 16,0-2 1-16,5 0-1 0,-5 1 0 0,-4-2 1 15,4 1-1-15,0 1 1 0,5-2 0 16,-5 0-1-16,-2 0 2 0,4 1-1 16,1 1-1-16,3-1 0 0,-2 1 1 0,7-1-1 15,-3 1 0-15,7-1 0 16,-2 1 0-16,3-1-1 0,7-1-1 16,-2 0 2-16,-2 2 0 0,4-1 2 15,0-1-2-15,2 3 0 0,-2-3 1 0,4 0-1 16,0 0 1-16,-2 0-1 0,0 0 1 15,0 0 0-15,0 0 0 0,-6 0 0 16,2 1-1-16,0 1 0 0,-1 1 1 16,-1-1-1-16,-4 0 1 0,2 0-1 15,2 2 0-15,-5-2 1 0,1 2-1 16,4-1 1-16,-7-2-1 16,5 2 0-16,-9 0 0 0,5 1 1 0,-11 0 0 15,5-2-1-15,-3 0 4 0,-8-2 6 16,4 1-5-16,-4 0-3 0,3-1-1 15,-3 0 1-15,0 0 0 0,4 1-2 16,-4 0 1-16,2 0-1 0,0 0 0 0,-4 0 0 16,6 1 0-16,-1-1 0 0,1 1 0 15,0-1 0-15,-2-1 1 16,0 0-1-16,-2 3-1 0,-2-2 1 0,0 1 0 16,2-2 0-16,-2 1 0 0,2-1 0 15,-2 0 1-15,0 0-1 0,0 0 0 16,0 0 0-16,0 0 0 0,0 0 0 15,0 0 0-15,2 0 0 0,-2 0 0 16,0 0 1-16,0 0-1 0,0 0 0 16,0 0 1-16,0 0-1 0,0 0 0 0,0 0 0 15,0 0-1-15,0 0 1 16,0 0 0-16,0 0 1 0,0 1-1 16,0-1 0-16,0 0 1 0,0 0-1 0,0 0 0 15,0 0 1-15,0 0-1 0,0-1 0 16,0 1 1-16,0-1-1 15,0 1 0-15,0 0 0 0,0 0 0 0,0 0-1 16,0 0-6-16,0 0-4 0,0-2-6 16,7-5-11-16,3-6-19 0,0-9-66 15,-3-5-98-15</inkml:trace>
  <inkml:trace contextRef="#ctx0" brushRef="#br0" timeOffset="52838.51">20818 12660 142 0,'0'0'45'0,"0"0"19"16,0 0-22-16,0 0-5 0,0 0-16 0,0 0-4 16,-4-2-2-16,4 2 7 15,0 0-2-15,0-1-3 0,0 1 3 0,0-1-4 16,0 0 3-16,0 1-6 0,2 0-5 16,0 0 2-16,0 0 2 15,0 0 0-15,2 0-1 16,2 0 1-16,-1 0 0 15,3 0-3-15,0 0-3 0,2 1-2 16,5 1-3-16,-3-1 1 0,7 0-2 16,2 1 1-16,3-1 1 0,5-1-1 15,4-1 3-15,0 1 0 0,3-2 2 16,3 0-2-16,0-2 1 0,3 1 1 16,1 0 3-16,-2 1 1 0,1-1-1 0,-5 0 2 15,0 3-3-15,-4-1-3 0,-2-1-2 16,0 2-2-16,2 0-1 0,0 0 0 15,-4 0 0-15,4 0 1 0,-2 3 1 16,2 0 0-16,-2 1 5 16,0 2 1-16,-4-2-2 0,-2 1-1 0,-4-1-3 15,-3-1 2-15,1 0 1 0,-9-2 1 16,-4 0 3-16,3 0-2 0,-5-1-1 16,2 1-2-16,-2-1 2 0,0 0-3 15,0 1 1-15,3-1 0 0,-1 0-1 16,2 0-1-16,0 0-1 0,-1 0 0 0,3 0-1 15,-2 0 0-15,0 0 0 0,-1 0 0 16,-3 0 0-16,0 0 0 0,-2 0 0 16,-2 0 0-16,0 0 0 0,0 0 0 15,0 0 0-15,0 0 0 0,0 0-2 16,0 0-18-16,0 0-14 0,0 0-9 16,0 2-15-16,-4-2-19 0,-2 0-45 15,-1 0-158-15</inkml:trace>
  <inkml:trace contextRef="#ctx0" brushRef="#br0" timeOffset="54064.68">25825 12644 126 0,'0'0'113'0,"0"0"-49"0,0 0-4 16,0 0-19-16,0 0-2 16,0 0-4-16,0 0-2 0,0-3-5 0,0 3-2 15,0 0 0-15,0-1-4 0,0-2-3 16,8 1-2-16,-2-1 3 0,0-1-4 16,7 1-5-16,3-3-3 0,-3 2-2 15,9 1-2-15,3 0-1 0,6 2-1 0,6-3-1 16,3 1 1-16,7 0-2 15,7-1 1-15,6 3-1 0,0-1 1 0,-2 0 1 16,0 2-2-16,1 0 1 16,-9-2 0-16,0 2 0 0,-11 0 2 0,2 2 4 15,-6-4 4-15,-8 2-4 0,-4 3-3 16,-17-3 0-16,3 3-2 0,-7-2 0 16,2 1-2-16,-4-2 2 0,0 1-2 15,0 0 1 1,0-1 1-16,0 1 2 0,-4-1-1 0,4 0 0 0,-5 2 2 15,-1 0-2-15,2 0-3 0,2 2 0 16,0-1 0-16,-2 0 0 0,0 3-2 0,-2-2 1 16,3 2-24-16,-1 0-12 15,0 1-19-15,2 1-16 0,0 0-46 16,0-2-63-16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3-03T04:48:19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15807 1333 47 0,'0'0'45'16,"0"0"-29"-16,0 0 8 0,0 0 5 15,0 0-10-15,0 0-4 0,0 0-2 16,25-22-1-16,-25 21-5 0,0 1-6 0,0-1 0 16,2 1-1-16,-2 0 0 0,0 0 0 15,0 0-2-15,0 0-7 0,0 0-4 16,0 0-5-16,0 1-1 0,0 0 14 16,-2 2 5-16,2-3 7 0,-2 3-1 15,2-3 11-15,-2 0 6 0,0 2 13 16,2-2 4-16,0 1-8 0,-2-1 2 15,0 0 2-15,2 0-5 0,0 0 3 16,0 0-4-16,-2 0-2 0,2 0-4 0,0-1-2 16,0-1-2-16,0 2-6 0,0 0-2 15,0 0-2-15,0 0-4 0,0 0 0 16,0 0-3-16,0 0 0 0,0 0-3 16,0 0 0-16,0 0 0 15,0 0-1-15,0 0 1 0,-2 0-5 0,2 3-15 16,0-2-14-16,0 4-18 0,-2 0-24 15,-1 1-28-15,-1 1-54 0</inkml:trace>
  <inkml:trace contextRef="#ctx0" brushRef="#br0" timeOffset="324.2">15997 1525 91 0,'0'0'99'0,"0"0"-22"0,0 0-30 16,0 0-17-1,0 0-1-15,0 0-4 0,0 0-6 0,0 0-11 16,0-5-8-16,0 5-4 0,-2 0-42 16,-2 0-41-16,2 0-127 0</inkml:trace>
  <inkml:trace contextRef="#ctx0" brushRef="#br0" timeOffset="28745.23">17134 1525 149 0,'0'0'182'0,"0"0"-170"0,0 0-9 16,-18-17 7-16,14 12 8 0,-1 2 8 15,-1-1 5-15,-2 0 0 0,6-3-2 16,-4 3 37-16,4 0-50 0,-2-2 3 16,-1 1 5-16,3-1 13 0,0-1-18 0,2 2-5 15,0-1 9-15,0 1-8 0,0 1-2 16,0-1 1-16,2 4-3 16,0-3-1-16,-2 1-2 0,5 2-2 0,-3-1-2 15,2 1-1-15,2 0-1 0,-2 1-2 16,8 0 0-16,-3 3 0 0,3 3 0 15,5 3 1-15,-3 2-1 0,5 3 0 16,-3 0 1-16,5 4-1 0,-7 1 0 16,3 3 0-16,-7 1 0 0,3 1 0 0,-3 1 1 15,-6-1-1-15,0-1 1 16,-2 0 0-16,-2-5 0 0,0-1-1 16,0-4 1-16,0-3-1 0,0-1 0 15,-2-4 1-15,-2-2 0 0,2 1-1 0,-4-3 1 16,0 1-1-16,-3-1 2 0,5-1 0 15,-4 0 0-15,4-4-1 0,-4-5 1 16,-1-1 0-16,5-6-1 16,-2-3 1-16,4-6 2 0,2-3 3 0,0-1-2 15,0 4 0-15,6 1-2 0,2 1 1 16,7 2-2-16,-3 1-1 0,5 1 1 16,-1 3-2-16,5 0 0 0,2 2-1 15,0 6 1-15,1-2-1 0,3 4 1 0,-6 2-10 16,4 2-47-16,-3 2-21 15,-7 0-16-15,1 2-54 0,-9 3-62 0</inkml:trace>
  <inkml:trace contextRef="#ctx0" brushRef="#br0" timeOffset="29217.92">17597 1500 405 0,'0'0'65'0,"0"0"-22"16,0 0 12-16,0 0-7 0,0 0-17 16,0 0 0-16,0 0 6 0,0 0-7 15,23-45-9-15,-23 45-7 0,-2 0-1 16,0 0-3-16,-2 0-5 16,0 4-2-16,-2 0-3 0,-5 5 0 0,3 0-1 15,0 1 1-15,-3 2 0 0,1 2 0 16,2 2 0-16,-1-1-1 0,3 1 1 15,0 2 0 1,2-4 0-16,4 0-1 0,0 2 1 0,0-1-2 0,0-3 1 16,6-1-1-16,4-2 0 0,-1 1 0 15,3-1 1-15,5-3 1 0,-3-2-1 0,5-3 1 16,-5-1 0 0,9-1 0-16,-2-7 1 0,1-2 1 0,1-3-1 0,-4 0 1 15,-3-1 1-15,-5 2 6 0,1-1 1 16,-8-2-1-1,0-1 2-15,-4-2 0 0,-4-2-4 0,-4 1-4 0,-7 0-1 16,3 4-1 0,-5 2-1-16,3 1 1 0,-5 4-1 0,5 2-4 0,-1 1-6 0,3 3-5 15,4 2-4-15,-5 0-2 16,9 0-18-16,-4 7-3 0,6 3-10 16,-6 5-21-16,1 1-40 0,-1-1-36 0</inkml:trace>
  <inkml:trace contextRef="#ctx0" brushRef="#br0" timeOffset="29663.62">17879 1516 215 0,'0'0'137'0,"0"0"-85"0,0 0 9 15,0 0 12-15,4-50-16 0,-4 44-18 16,0 1-6-16,-4 0-2 0,1 1-3 15,-1 1-3-15,2 1-8 0,-4 1-6 16,0-1-4-16,2 2-1 0,2 0-3 16,-5 0-1-16,5 4-2 0,-2 0 0 15,0 2-1-15,-2 6 0 0,-2 1 0 16,4 3 1 0,-3 0 0-16,3 1 0 0,0-1 1 0,0 0-1 0,4 0-1 15,0-2 0-15,2 1 0 0,6-2 1 0,1 0-2 16,3 2 1-16,2-2-1 15,-1 0 1-15,7-3 0 0,-7-3 1 16,8-3 0-16,-9-3 0 0,7-1 0 0,-7-6 0 16,7-3 2-16,-5-2 5 15,3 1 9-15,-9-2 4 0,-2 2-3 0,-4-3-4 16,0-2 0 0,-2-3-1-16,0-2-6 0,-2-3-1 0,-6 4-3 0,-3-1-1 31,-3 2 0-31,0 2 0 0,-5 6-1 0,4 3 0 0,-3 3-4 0,1 4-8 31,1 0-12-31,1 1-11 0,1 5-14 16,6 4-17-16,-3 2-9 0,3-1-48 15,-2 1-54-15,-1-2-141 0</inkml:trace>
  <inkml:trace contextRef="#ctx0" brushRef="#br0" timeOffset="29973.69">18054 1345 382 0,'0'0'71'16,"0"0"-15"-16,0 0 3 0,8-53 1 16,-8 47-15-16,5 0-5 0,-5 0 3 0,0 5-3 15,0-1-9-15,0 1-7 0,0 1-7 16,0 0-7-16,2 3-8 0,0 4-1 15,2 4-2-15,2 4 2 0,-2 3-1 16,5 6 2-16,-3 1 0 0,-2 4 0 16,-2 2 0-16,2 2 0 0,-2 3-2 15,2 0 0-15,-2-2 0 0,0 2 0 16,7-5 0-16,-3-3-3 0,-2-3-8 16,0-5-15-16,2-5-8 0,-4-3-15 15,0-3-15-15,-2-4-17 0,0-3-42 16,0 0-44-16,-2-2-137 0</inkml:trace>
  <inkml:trace contextRef="#ctx0" brushRef="#br0" timeOffset="30178.3">18023 1565 430 0,'0'0'76'0,"0"0"6"16,0 0-12-16,0 0-9 0,0 0-9 0,0 0-9 15,0 0-9-15,0 0-9 16,0 0-7-16,-12-48-8 0,18 45-1 15,-2 1-3-15,11 0-2 0,-3 0-3 16,9-3-1-16,-1 3 3 0,7 0-3 16,-2 2 0-16,0 0 0 0,-2 0 0 0,-1 0-37 15,-1 0-48-15,-15 0-90 0,-6-3-371 16</inkml:trace>
  <inkml:trace contextRef="#ctx0" brushRef="#br0" timeOffset="38285.55">1840 5249 151 0,'0'0'20'0,"0"0"-5"15,0 0 10-15,0 0 4 16,0 0-1-16,0 0-10 0,0 0-2 0,0-31 3 15,0 29 2-15,-2 2 5 0,2-3 2 0,-2 1-1 16,-3 1 7-16,3-2-2 16,-4 0 1-16,4-1-4 0,-2 1-2 0,-2-2-1 15,2 1-3-15,2 0-5 16,-7 1 0-16,1 0-4 0,2 2-1 0,-2 0-2 16,1-1-3-16,-3 0-2 0,4 2-2 15,-2 0-1-15,3 0-1 0,1 0 0 16,-6 4-1-16,4 2-1 0,-2 5-1 15,1 3 1-15,-5 7 0 0,0 2-2 16,5 4 2-16,-1 0-1 0,0 2 2 16,2 1-2-16,1 1 1 0,5-3 0 15,0-1-1-15,0 0 1 0,7-2-2 16,-1-1 1-16,4-5 0 0,-4 0 0 16,7-4-1-16,3 0 0 0,-5 0 1 15,7-6 1-15,-1 0-1 0,6-4 1 16,-1-2 0-16,-1-3 0 0,4 0 0 0,2-3 3 15,-5-5-3-15,-1-3 0 16,2-1-13-16,-7-4-8 0,3-1-13 0,-9 0-20 16,7-3-24-16,-7-1-17 0,-4 1-37 15,1 1-108-15</inkml:trace>
  <inkml:trace contextRef="#ctx0" brushRef="#br0" timeOffset="38963.98">2028 5043 351 0,'0'0'60'0,"0"0"-1"0,0 0 6 15,0 0-1-15,0 0-21 0,0 0-17 16,0 0-7-16,0 0-4 0,-6-41-8 16,6 47-7-16,6 6 0 0,-2 3-3 15,2 8 3-15,-4 7 2 0,7 4 0 16,-5 6-1-16,2 0-1 15,-2 0 2-15,0-3-1 0,0-3 1 0,-2-5-2 16,2-6 0-16,1-2 0 0,-1-4 1 16,-2-2-1-16,2-5 0 0,-2-2 1 15,-2-3-1-15,2-1 0 0,-2-2 1 0,2-1-1 16,-2-1 1-16,0 0-1 0,0 0 1 16,0-1 1-16,0-1 1 0,0-2 1 15,0-3 1-15,0-3 0 0,0-5-2 16,0-1-1-16,0-2-2 0,0 0 2 15,4 2-1-15,-2 0-1 0,5 2 0 0,-1 5 0 16,4-1 1-16,-2 3-1 16,1 1 1-16,1 4-1 0,2 1 0 15,-5 1 0-15,3 1-1 0,0 3 1 16,-2 3 0-16,1 3 0 0,1-1 0 0,0 2 0 16,-3 1 0-16,-3-1 0 0,4-1 0 15,0 0 0-15,1-3 1 16,-5 0-1-16,0-1 0 0,4-2 0 15,2-1 1-15,-3-2-1 0,-3 0 0 0,-2-1 1 16,2 0 0-16,0-1 0 0,0-5 1 16,2 0 1-16,-3-3-1 0,1-2 22 15,-2-1 3-15,0-5-11 0,-2-3-1 16,0-2-3-16,2-1-2 0,-2 1-3 16,2 3-2-16,-2 4-1 0,0 3 0 15,2 5 2-15,-2 1 0 0,0 3-2 0,0 2 0 16,0 0-2-16,0 1-1 0,2 0-1 15,0 1-1-15,2 6-2 0,7 3 0 16,-5 4 1-16,-2 2 2 0,-2 0 0 16,-2 2 0-16,4-6 0 0,-2 2 0 15,0-1 0-15,-2-4-7 0,0 1-17 16,0-4-11-16,0-2-19 0,0 0-9 16,0-4-10-16,0 0-24 15,0-8 9-15,2-5-14 0,-2-5-85 16</inkml:trace>
  <inkml:trace contextRef="#ctx0" brushRef="#br0" timeOffset="39089.61">2332 5092 328 0,'0'0'55'0,"-13"-55"15"16,13 39 0-16,0 5-16 0,0 1-22 15,0 3-13-15,0 1-7 0,0 3-5 16,0 2-5-16,0 1-1 0,4 0-1 16,3 3-2-16,-1 4-36 0,0 0-36 15,0 4-62-15,-2 1-32 0,-4-2-52 16</inkml:trace>
  <inkml:trace contextRef="#ctx0" brushRef="#br0" timeOffset="39346.17">2439 4960 314 0,'0'0'102'16,"0"0"-37"-16,4-65 17 0,-4 53-2 0,0-1-23 15,2 6-16-15,0-1-4 0,-2 3-7 16,3 4-13-16,-3 0-7 0,2 1-6 15,4 2-3-15,0 4-1 0,0 5-2 16,0 7 1-16,7 5 1 0,-5 7 2 0,-2 5-2 16,-2 3 1-16,3 1 0 15,1 2 0-15,-2-1 0 16,0-1-1-16,-4-2 0 0,5-3-1 0,-1-6-10 16,4-4-28-16,-2-4-14 0,-1-3-4 15,1-4-26-15,0-5-64 0,-2-2-105 0</inkml:trace>
  <inkml:trace contextRef="#ctx0" brushRef="#br0" timeOffset="39877.81">2735 4968 239 0,'0'0'236'0,"0"0"-192"0,0-51 4 0,0 44 21 16,0 0-18-16,-2 2-18 0,2 2-2 0,0 1 1 15,0 1-12-15,0 1-6 0,0 0-5 16,0 0-3-16,0 0-2 0,0 0-2 16,0 0-1-1,0 4-1-15,0 5-2 0,2 3 0 0,0 4 1 0,4 2 1 16,-4 5 1-16,2 2-1 0,2 3 0 16,-3-3 0-16,1 1 0 15,0-1-1-15,-2-3 1 0,0-3 0 0,2-1 0 16,0-3 1-16,-2-4-1 0,4-1-1 15,-3-4 1 1,-1-1 0-16,0-3-1 0,0-2 1 0,-2 2 0 0,2-2-1 16,-2 0 1-16,0 0 1 15,0 0-1-15,0-2 0 0,0-3 2 0,0-3-1 0,0-4 0 16,0 1 1-16,-2-2 0 0,-4 1-2 16,-1-4 0-16,1 3 0 0,-2 2 2 15,4 0-2-15,-7 4 0 0,-3 1 0 16,6 1 0-16,-7 4 0 0,5 1-1 15,4 0-2-15,-1 2 1 16,-3 7-9-16,4 3 0 0,0 1-1 0,2 5 2 16,2-3 0-16,-1 0 6 0,1 2 0 15,2-2 1-15,-2-1 1 0,2 1 0 16,2-2 2-16,3-2-2 16,-3-1 1-16,2-2-3 15,2-1-4-15,6 1-3 0,1-1-3 16,-1-4-3-16,7 0-7 0,-5-2-26 15,7-1 7-15,-3-3-35 0,-3-5-49 16,-5-2-82-16</inkml:trace>
  <inkml:trace contextRef="#ctx0" brushRef="#br0" timeOffset="41675.75">2939 5072 86 0,'0'0'52'15,"0"0"-17"-15,0 0 7 0,0 0 18 16,0 0-9-1,0 0-3-15,0 0-6 16,0 0 0-16,-41-26-11 0,41 22-2 16,0 1-5-16,0-1 1 0,0 2-5 15,0 1-6-15,0-3-2 0,0 0-3 16,0 1 1-16,0-2-2 0,2 1-1 16,4 0-2-16,-1 2 0 0,5 0-2 0,-2 0 1 15,-2 1-1-15,7 1-2 0,1 6 0 16,-8 3-1-16,7 2 0 0,-1 1 0 15,-4 2 0-15,1 5 0 0,-1-2 0 16,-6 3 0-16,2-4 0 0,-4 2 2 16,0-2-2-16,0-2 2 0,-4-2 0 15,2-1 0-15,-6-3-2 0,4-1 1 16,-1-1 2-16,3-2-3 0,0-1 2 16,0-2-1-16,-2-1 0 0,0 0 1 15,-4-2 0-15,4-4 9 0,-3-1 20 16,3-4-3-16,0-3-13 0,-2-6-4 15,0 0-3-15,6-3-3 0,0-1-3 16,0 1-1-16,8 0 1 0,0 1-2 0,1 3 0 16,9 1 0-16,1 3 0 0,6 1-3 15,3 1-30-15,6-2-36 0,3 0-6 16,-4-1-46-16,0 3-156 0</inkml:trace>
  <inkml:trace contextRef="#ctx0" brushRef="#br0" timeOffset="42170.41">3285 4948 360 0,'0'0'38'0,"0"0"9"16,0 0 15-16,0 0-19 0,0 0-26 15,0 0-12-15,0 0-2 0,0 0-3 16,-11 12-1-16,11-8 1 0,2 0-1 15,5 3 1-15,-5-3 0 0,4 2 1 16,-2-1-1-16,0 0 0 0,4 0 0 16,3-2 0-16,-1-1 0 0,-2-2 1 15,7 0 0-15,-5-3 0 0,0-3 0 16,3-1 4-16,-3-1 2 0,-6-2-1 16,3 2 1-16,-5-1 11 0,2 0 5 0,-4 0 0 15,0 0-4-15,-4-1-2 16,-3-2-1-16,3 2-9 0,-2 1-2 0,-6 1-1 15,-1 1-1-15,7 2-1 0,-8 2 0 16,1 0 1-16,3 3-2 0,-5 0 0 16,5 0 0-16,2 4-1 0,-7 4 0 15,7 2-2-15,0 5 1 0,-7 1 0 16,5 2 1-16,6 1-1 0,0-1 0 16,0 3 0-16,2-2 0 0,2-2-1 15,0 0 0-15,0-3 0 0,6-1 1 0,0-2-1 16,0-2-1-16,9-1-1 0,-5-2-1 15,2-3 1-15,7-3-1 16,-3 0-4-16,5-2 1 0,0 1-16 0,-7-2-11 16,9-1-48-16,-9-3 21 0,5-3-53 0,-9 3-98 15</inkml:trace>
  <inkml:trace contextRef="#ctx0" brushRef="#br0" timeOffset="42542.82">3564 4908 67 0,'0'0'34'16,"0"0"-25"-16,0 0 7 0,0 0 6 15,0 0-9-15,0 0-5 0,0 0-3 16,0 0-2-16,-35-17-1 0,30 14 6 16,1 3 10-16,0-2-10 0,-2 1 8 15,2 1 8-15,2-1-6 0,2 1-8 16,-2 0 0-16,0 0-2 0,0 0-7 15,2 0 0-15,0 0-1 0,0 0 0 16,0 0 0-16,0 0-3 16,0 0-9-16,0 0-20 0,0 0-11 0,0 1-12 15,0 2 12-15,0 0-32 0</inkml:trace>
  <inkml:trace contextRef="#ctx0" brushRef="#br0" timeOffset="43679.75">3063 5017 67 0,'0'0'194'15,"0"0"-136"-15,0 0-9 16,0 0 2-16,0 0 2 16,0 0-9-16,0 0-16 0,-55-16-7 0,48 16-1 15,5 0-6-15,-2 0-2 0,-2 2-5 0,4 0-1 16,-4 1-3-16,2 3-2 0,2 1-1 15,0 2 0-15,-3 2-1 16,5 2 1-16,0 1 0 0,0-3 0 0,0 1-2 16,0 0 1-16,0-4 0 15,5 1 0-15,-1-2 1 0,0 0 0 0,2 0 0 0,2-1 0 16,-2 0 0 0,5-5 0-16,5 1 1 0,-5-2-1 0,7-5 0 0,-3-2 2 31,5-1 1-31,-7-1 0 0,5-2 1 0,-7 1 2 0,-3 3-1 0,-6 1-4 15,-2 2 9-15,0 0 7 0,-2-4-7 32,-4 1 8-32,-2-1-1 0,-11 3-10 15,4 1-4-15,-5 1-1 0,3 3-1 16,-5 0-1-16,11 0 0 0,-3 3 1 16,5 2 0-16,7-1-1 0,0 3-1 0,2 1-1 15,-2 2 2-15,2 2-2 0,0-1 0 16,0 0 1-16,2-4 1 0,0 3-2 15,-2 0 1-15,5-1 1 0,1 1 0 16,-2-3 0-16,4 0-1 0,-2-3 1 16,3-1-1-16,7-3 1 0,-1 0 1 15,9-6 0-15,1-5 0 0,4-7 1 16,2-1 1-16,4-6 1 0,-2 2-1 16,-4 1 1-16,-4 0 1 0,-4 3 0 0,-11 1 0 15,-4 4 2-15,-2-1 8 0,-1-1-6 16,-3 2 2-16,0 2-2 0,-5 1-3 15,-1 6-3-15,-6 1-2 0,-9 4 0 16,5 0-1-16,-9 6 0 0,-6 7-1 16,0 2-1-16,2 3 1 0,6-2-1 15,11 1 0-15,8 1 0 0,-1 2-1 16,3 2-1-16,2 1 1 0,0-5 2 16,7-3 0-16,-1-2 0 0,0-3 1 0,6-3-1 15,-1-4 1-15,-3-2 0 0,11-1 0 16,-5-9 0-16,11-6 3 15,2-4 2-15,2-5 5 0,2-2 4 0,-7 2-6 16,1 3-5-16,0 3-2 0,-17 4-1 16,5 5 2-16,-5 1-2 0,-4 5 0 15,-2 3-47-15,-2 0-65 0,-8 5-52 16,-9-2-211-16</inkml:trace>
  <inkml:trace contextRef="#ctx0" brushRef="#br0" timeOffset="45963.84">9875 4818 186 0,'0'0'75'0,"0"0"-6"0,0 0-13 15,0 0 5-15,0 0-3 0,0 0-16 16,0 0-1-16,0 0-2 0,-44-37-11 15,38 30-4-15,2-3-3 0,0 1-1 16,-2-1-4-16,1 2-2 0,-1 2 1 16,2 0-2-16,-4 3 1 0,0 0-5 0,-5 3-1 15,1 0-1-15,-3 3-4 16,-3 6-3-16,-3 7-1 0,-4 1 1 16,5 6 0-16,1 3 0 0,2 2 0 0,7 1-1 31,2 0 1-31,4 0-3 0,0 2 1 15,4-2 0-15,0-1 2 0,6-3-1 0,4-3 1 16,0-2-1-16,5-3 1 0,1-3 0 16,3-3 0-16,2-4-1 0,1 1 0 0,3-4 1 0,0-1 0 0,4-3 0 31,-4-2 0-31,4-6 0 0,-2-4 0 0,-3-3 0 16,-3 1 1-1,0-2 0-15,-7 1 0 0,-1-2 0 0,-5 2-1 16,-2 0 1-16,-2 0 0 0,-2 2 1 15,0-2-1-15,0 1 0 0,-2 1 1 16,0 3-1-16,0 2 1 0,0 1-1 16,0 0 0-16,0 2 1 0,5-1-2 15,-5 3 0-15,0 1 0 0,0 1 0 16,0 1 1-16,0-1-1 0,0-1 0 16,0 1 0-16,0-1 0 0,0 0 1 0,0-1-1 15,0 0 0-15,0 0 0 16,0-2 0-16,2-1 0 0,0-1 0 0,2-1 0 15,-2-1 0-15,2-3 0 16,0-1 0-16,0-2 0 0,-2-1 1 16,2-3 3-16,-4-1 7 0,7-1-3 0,-7 1 0 15,2 3-2-15,-2 3-1 0,0 2-2 16,0 3 0-16,0 2 1 0,0-2-1 16,0 4 0-16,0 0 0 0,0 0-1 15,0 1 0-15,0 0-1 0,0 1 1 16,0 0 0-16,-2 1 0 0,2 1 1 15,-2 0-2-15,-3 1 1 0,5 0 0 16,0 0 0-16,0 0-2 0,-2 2 0 16,2 7-1-16,-4 7-3 0,0 6 1 0,0 2 3 15,0 0 0-15,4 0 0 0,0-2 0 16,-2-1 0-16,-2-1 0 0,4-1 0 16,-2 0 1-16,2 1-1 0,0 0 0 15,-7 5 0-15,5 1 0 0,0 0 0 16,2 3 0-16,0-4-1 0,0 0 1 15,0-3 0-15,4-2 0 0,3-3 0 16,-5-4 0-16,2-2 0 0,-2-3 0 16,-2-3 0-16,0-2 0 0,4-2 0 0,-4-1 0 15,0 0 0-15,0 0 1 16,0 0 0-16,2 0 1 0,0-4-1 0,2-3 0 16,0-4 0-16,3 0 0 0,-3-3-1 15,2 0 0-15,-2-4 2 0,4-3-1 16,3-2-1-16,-5 2 1 0,-2 1-1 15,4 4 1-15,-2 0-1 0,3 4 0 16,-3 1 0-16,0 2 0 0,0 2 0 16,3 3 0-16,-1 3 0 0,-2 1-1 15,-2 0-1-15,4 4 0 0,1 3 1 0,-1 4-1 16,-2 2 1-16,-2 0 0 0,1 5 0 16,-1 1 1-16,-4 0 0 15,2 0-1-15,0-3 1 0,0-3 0 0,4-1 0 16,-4-2 0-16,2-1 0 0,0-3 0 15,5-3 0-15,-3 0 0 16,0-3 0-16,-2 0 0 0,2 0 1 0,-4-3-1 16,5-2 1-16,1-4 1 0,0-3-2 15,-2-1 1-15,1-3 1 0,1-2-2 16,-2-3 1-16,2-2-1 0,-1 1 2 0,-1-2-1 16,-2 6-1-16,0 3 1 15,0 4 0-15,-4 6-1 0,4 1 0 0,-2 3 1 16,-2-1 0-16,0 2 0 0,0 0-1 15,0 0 0-15,2 6-3 0,3 4 2 16,-3 4-1-16,4 6 1 0,-2-3 1 16,-2 3 0-16,0-4 0 0,0 0 0 15,0 0 0-15,-2-3 0 0,6-1 0 16,-6-3-1 0,0 0-10-16,0-2-17 0,0-3-15 0,-2-2-23 0,-4-2-25 0,2-2-28 15,-2-6-66 1</inkml:trace>
  <inkml:trace contextRef="#ctx0" brushRef="#br0" timeOffset="46116.18">10336 4717 431 0,'0'0'66'15,"0"0"-1"-15,-7-51-9 0,7 46-18 16,0 5-19-16,0 0-11 0,0 0-2 16,0 2-2-16,2 3-4 15,1 7-3-15,-1 1 2 0,2 5-9 0,0 2-41 16,0-1-53-16,-4 1-57 0,0-6-186 15</inkml:trace>
  <inkml:trace contextRef="#ctx0" brushRef="#br0" timeOffset="46358.23">10466 4705 525 0,'0'0'55'0,"0"0"-19"16,14-55 23-16,-10 47 3 0,-1 4-24 0,-3 3-12 15,0 1-2-15,0 0-9 0,0 2-9 16,4 5-6 0,-2 5 0-16,0 7-1 0,-2 7 1 0,4 5 0 0,-4 3 1 15,0 1 1 1,0 0-1-16,0 0 0 0,2-1-1 0,-2-2 0 0,4-3 0 16,2-2-14-16,-2-4-11 0,1-4-16 15,1-3-14-15,-4 0-18 16,-2-7-56-16,0-2-65 0</inkml:trace>
  <inkml:trace contextRef="#ctx0" brushRef="#br0" timeOffset="46781.71">10677 4688 532 0,'0'0'63'15,"0"0"-9"1,0 0 19-16,0 0-16 0,0 0-30 0,0 0-12 0,0 0 1 15,0 0-5-15,0 0-7 0,2-24-4 16,0 41-1-16,0 2 1 0,0 6 2 16,-2 0-2-16,0 3 1 0,0 3-1 15,0-2 4-15,0 0-4 0,6-3 0 16,-4-3 0-16,2-7-2 16,-2-6 1-16,5-2-2 0,-1-4-1 0,-4-2 2 0,0-1 0 15,0-1 1-15,-2 0 1 0,0-2 1 16,0-5 1-16,0-3 1 0,0-3-1 15,-4-3 0-15,-2-1 0 16,-3-2-1-16,1 2 1 0,-4 2 1 0,-1 5-3 16,5 3 1-16,-4 2 4 0,3 3 1 15,5 2 2 1,-4 0-3-16,2 7-5 0,-2 4 0 0,-1 4-2 0,3 2 0 16,2 2 1-16,-4 2 1 0,1-3-1 15,3 0 1-15,2-1-1 0,0-4 0 16,2 0 1-16,0-3-1 0,6-1 1 15,3-1-1-15,1-3-1 0,0-2-8 16,5 0-9-16,-1-2-14 16,3 1-29-16,-1-2-30 15,-5 0-88-15,3-7-291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3-03T04:52:34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24483 2781 502 0,'0'0'24'0,"0"0"-21"15,0 0 7-15,0 0 28 0,0 0 7 16,0 0-18-16,-33-55-2 0,27 51-2 0,-3 1-10 16,1 0-6-16,0 3-3 0,2 0-1 15,-7 0 0-15,1 4-1 0,2 2-1 16,-7 3 0-16,5 1-1 0,-9 6 1 16,6 1-1-16,-5 1 1 0,5 4-1 15,-3 1 0-15,5 2 0 0,-3 0 0 16,8 2 1-16,1-1-1 0,3 0 0 15,6 0 0-15,-2 0 0 0,6-2-1 16,5 5 1-16,5-2-2 0,-1-1 1 16,8 1 1-16,-1-6 1 0,3-3-1 15,0-5 0-15,4-6-1 0,2-6 1 16,-4-2 1-16,2-8 1 0,-2-6 3 0,-1-4 12 16,-1 2 3-16,-6-4 2 15,-3 2 0-15,-9-3 1 0,-1-3-3 0,-6-1-5 16,-2-5-6-16,-9-4-2 0,1 2-3 15,-13 0-4-15,-2 5 0 0,-1 4-1 16,1 6 0-16,-2 4 0 0,-2 7-6 16,6 4-7-16,7 3-8 0,-5 3-7 15,11 4-13-15,-1 5-12 0,3 1-20 16,2 5-30-16,0-3-45 0,4-1-101 16</inkml:trace>
  <inkml:trace contextRef="#ctx0" brushRef="#br0" timeOffset="268.45">24764 2730 451 0,'0'0'80'0,"0"0"-19"16,0 0-7-16,0 0 8 0,0 0-18 15,0 0-16-15,0 0-8 0,0 0-6 16,-2-20-10-16,2 27-4 0,0 5 1 16,0 5-1-16,4 4 2 15,-2 4 2-15,-2 1-1 0,2 2 0 0,-2 3-2 16,4 3 2-16,-1 2-3 0,1 4 0 16,-2 0 0-16,0 3 0 0,0 1-52 15,-2 0-56-15,0-6-114 0</inkml:trace>
  <inkml:trace contextRef="#ctx0" brushRef="#br0" timeOffset="488.61">24795 3523 588 0,'0'0'95'0,"0"0"-39"16,0 0 4-16,0 0 3 0,0 0-27 0,0 0-19 15,0 0-4-15,0 0-4 16,0 0-5-16,-2-11-2 0,0 11-2 16,2 0 0-16,0 0 0 0,0 2-7 15,0-2-21-15,0 0-18 0,-2 0-34 0,-2 0-45 16,2 0-95-16</inkml:trace>
  <inkml:trace contextRef="#ctx0" brushRef="#br0" timeOffset="819.48">25488 2884 417 0,'0'0'103'0,"0"0"-78"15,0 0 5-15,0 0 19 0,0 0-18 0,0 0-18 32,0 0-1-32,0 0 10 0,0 0-3 0,-2-2-5 0,2 1 3 15,8-3 8-15,6 1-5 0,-1-3-12 16,11 0-6-16,10 1-1 0,-3 1 0 15,4 0-1 1,-4 4 0-16,-4 0-28 0,-5 3-36 16,-3 0-31-16,-13 2-78 0,-2 2-182 15</inkml:trace>
  <inkml:trace contextRef="#ctx0" brushRef="#br0" timeOffset="1008.08">25560 3099 546 0,'0'0'49'0,"0"0"-29"0,0 0 12 0,0 0 25 16,0 0-19-16,0 0-13 0,0 0 0 15,0 0-3-15,60 14-11 0,-31-14-7 16,4 0-1-16,4-1-1 0,4-2-2 16,5 1-33-16,-3-3-33 0,5-5-42 15,-5-2-127-15</inkml:trace>
  <inkml:trace contextRef="#ctx0" brushRef="#br0" timeOffset="1259.93">26606 2708 574 0,'0'0'51'0,"0"0"6"0,0 0 6 16,10-54 17-16,-10 48-32 0,0 2-19 15,0 2-1-15,0 2-1 0,0 0-8 16,0 0-5-16,0 0-8 0,0 6-6 16,0 6 0-16,-2 7-3 0,2 9 1 15,-2 4 2-15,0 4 1 0,2 3 1 16,0 3-2-16,2 2 0 0,-2-1-11 16,2 2-37-16,-2 2-37 0,2-3-54 15,-2-4-114-15</inkml:trace>
  <inkml:trace contextRef="#ctx0" brushRef="#br0" timeOffset="2077.64">24307 4371 324 0,'0'0'107'0,"0"0"-28"16,0 0 0-16,0 0-4 0,13-50-16 0,-11 44-8 16,-2 4-12-16,2 2-11 15,0 0-8-15,-2 0-5 0,0 0-4 0,0 0-4 16,2 4-3-16,-2 3-2 0,4 4-2 16,0 6 1-16,-2 2 1 15,0 1 0-15,-2 4 1 0,4 2 0 0,-1 1 0 16,-3 1-2-16,0-2 1 0,4 2-2 15,-4-2 1-15,2 0 0 0,0-4-1 16,4 0 0-16,-2-1-15 0,2-5-25 16,1 0-30-16,-7-7-40 0,0-1-79 0,-7-3-268 15</inkml:trace>
  <inkml:trace contextRef="#ctx0" brushRef="#br0" timeOffset="2361.63">24652 4299 519 0,'0'0'61'0,"0"0"1"0,0 0 13 0,7-57-6 15,-7 54-25-15,0 1-10 16,0 1-4-16,0 1-9 0,0 0-8 0,0 0-8 15,0 6-5-15,0 6-1 16,0 8-1-16,4 2 2 0,-2 5 1 0,0 3-1 16,2 2 0-16,2 1 1 0,-2 1-2 15,1-1-4-15,-5 3-32 0,2-2-35 16,-2 3-66 0,-5-3-119-16</inkml:trace>
  <inkml:trace contextRef="#ctx0" brushRef="#br0" timeOffset="2570.89">24764 5068 619 0,'0'0'65'16,"0"0"-41"-16,0 0 0 15,0 0 36-15,0 0-36 0,0 0-19 0,0 0-4 16,0 0 2-16,0 0-3 0,-23-44 0 15,17 43-11-15,2 1-41 0,-2 1-29 16,0-5-72-16,4 0-186 0</inkml:trace>
  <inkml:trace contextRef="#ctx0" brushRef="#br0" timeOffset="2833.34">25810 4374 400 0,'0'0'97'16,"0"0"-42"-16,0 0 1 0,0 0 5 0,0 0-18 15,0 0-18-15,0 0-8 16,0 0-2-16,0 0-8 0,2-16-5 0,11 16-2 15,5 0 1-15,3 0-1 16,2 0 2-16,-1 2-2 0,7 0 0 0,-8 2-15 16,0 1-50-1,-5-1-42-15,-8-1-109 0</inkml:trace>
  <inkml:trace contextRef="#ctx0" brushRef="#br0" timeOffset="3022.22">25701 4652 571 0,'0'0'56'16,"0"0"-50"-16,0 0 5 15,0 0 58-15,0 0-27 0,57 26-30 0,-32-23-5 16,4-1-2-16,4 1-3 0,4-1 0 16,5 0-2-1,3 0-19-15,-5-1-39 0,1-1-38 0,-6-2-125 0</inkml:trace>
  <inkml:trace contextRef="#ctx0" brushRef="#br0" timeOffset="3385.08">26691 4141 515 0,'0'0'88'15,"0"0"-21"-15,0 0 5 0,4-50 3 16,-2 46-23-16,-2 4-16 0,0 0-6 0,0 0-5 15,0 0-8-15,0 0-7 0,0 2-6 16,0 5-3-16,2 7-1 0,2 7 0 16,-2 6 1-16,0 8-1 0,0 5 1 15,2 1 0-15,1 3 1 0,1-1-2 0,-4 1 0 16,0-3-1-16,-2-2-43 0,-4 3-42 16,-11-5-112-16,7-3-290 0</inkml:trace>
  <inkml:trace contextRef="#ctx0" brushRef="#br0" timeOffset="4363.82">24262 5867 431 0,'0'0'67'0,"0"0"-28"0,0 0 1 0,0 0 10 16,0 0-12-16,0 0-20 0,0 0-4 16,0 0 2-16,45-10-7 15,-41 16-4-15,-4 2-2 0,0 3 2 0,0 6 2 16,-10 1 3-16,-2 3 2 0,-3 2-2 15,-3 1-4-15,-5-4-2 16,4 0-1-16,-6-3 2 0,-1-3-4 0,5-2 0 16,0-3 2-16,-4-1-2 15,11-2-1-15,-5-4-3 0,9-2 0 0,-2 0 0 16,5-4 1-16,1-4-1 0,4-1 2 16,0-2 0-16,2-3 1 0,0 0 2 0,2-2 4 15,2-1 4-15,5 1 6 16,3 1 0-16,-4 2-2 0,7-2 1 0,1 3-2 15,7 1-3-15,-2 3-2 0,1 2-5 16,7 1 0-16,-10 5-1 0,2 3-1 16,-1 5 0-16,-9 6-1 15,-5 3 1-15,2 5-1 0,-6 7 0 0,-4 5 1 16,-10 6 0-16,-1 4 0 16,-9-2 1-16,3 0-1 15,0-5-1-15,-3-4 0 0,7-2-3 16,-1-1 3-16,7-4-3 0,5-5 2 0,0-2 1 0,4-7-1 0,0-1 0 15,0-5 0 1,2-2 0-16,2-1 1 0,2-3-1 16,7-1 0-16,3-5 1 0,11-7 2 0,-4-3-1 0,2-4-1 15,0-1-1-15,4-1-27 16,-11-6-30-16,1 0-45 0,-5-1-65 0,-6 2-266 16</inkml:trace>
  <inkml:trace contextRef="#ctx0" brushRef="#br0" timeOffset="4573.57">24421 5970 594 0,'0'0'77'15,"0"0"5"1,0 0 3-16,0 0-31 0,0 0-25 16,0 0-11-16,0 0-4 0,0 0-5 0,31-21-6 15,-31 35-3-15,4 8 1 0,2 4 0 0,1 8-1 16,1 2 0-16,-2 1 1 0,-4 2-1 15,-2 4-1-15,0-1-23 0,0 4-28 0,0-2-57 16,-6-5-126-16</inkml:trace>
  <inkml:trace contextRef="#ctx0" brushRef="#br0" timeOffset="4764.45">24506 6644 588 0,'0'0'109'0,"0"0"-44"0,0 0-14 0,0 0 7 0,0 0-31 15,0 0-21-15,0 0-4 16,0 0 0-16,0 0-2 0,0-26-1 16,0 26-13-16,-2 0-24 0,0 2-34 15,-5 1-44-15,1-1-99 0</inkml:trace>
  <inkml:trace contextRef="#ctx0" brushRef="#br0" timeOffset="5026.1">25308 6158 483 0,'0'0'90'0,"0"0"-36"0,0 0-6 16,0 0 18-16,0 0-22 0,0 0-19 15,0 0-6-15,0 0-3 0,0 0-6 0,0-22-7 16,6 21-3-16,10-1 0 16,5 2 0-16,4 0 0 0,-4 0 0 15,-3 0-2-15,3 4-19 0,-9 0-55 0,-1 1-39 16,-9 1-123-16</inkml:trace>
  <inkml:trace contextRef="#ctx0" brushRef="#br0" timeOffset="5200.56">25283 6328 642 0,'0'0'52'15,"0"0"-33"-15,0 0 13 0,0 0 27 0,0 0-30 16,54 8-19-16,-38-8-5 0,9-1-1 15,-4 1-3-15,4 0-1 0,-3 0-3 16,7 1-42-16,-8 1-29 0,-3-4-32 16,5 2-108-16</inkml:trace>
  <inkml:trace contextRef="#ctx0" brushRef="#br0" timeOffset="5572.38">26279 5782 411 0,'0'0'70'15,"0"0"1"-15,0 0 2 0,0 0-16 16,0 0-6-16,0 0-3 0,0 0-4 15,0 0-14-15,0 0-7 0,-4-43-7 16,4 43-5-16,0 1-3 0,4 2-2 16,5 6-1-16,-1 0 3 0,0 4 1 15,-4-1 0-15,0 4 0 0,5 3-3 16,-1 3 0-16,-2 4-1 0,-2 1-1 0,0 3-1 16,3 1-2-16,-1 4 1 0,0 0-1 15,-2-2 0-15,2 0 1 0,-4-2-2 16,3-2 0-16,1-4-23 15,-2-4-19-15,4-6-9 0,-4-4-44 16,-4-4-47-16,0-5-121 0</inkml:trace>
  <inkml:trace contextRef="#ctx0" brushRef="#br0" timeOffset="5877.86">26813 5789 381 0,'0'0'90'0,"0"0"-16"16,0 0-2-16,0 0-10 0,0 0-5 15,0 0-9-15,0 0-10 0,0 0-7 0,0 0-8 16,2-6-8-16,6 6-5 0,-2 5-1 15,2 1 3-15,3 3-5 0,3 3-1 16,-1 4-2-16,5 3-1 0,-3 2 0 16,3 2-2-16,-5-1 1 0,5 0-2 15,-7 0 1-15,-1-1-1 0,2-5 0 16,-5 0-20-16,-3-4-22 0,-4-2-31 16,0-3-45-16,-2-4-61 0,-7-3-172 15</inkml:trace>
  <inkml:trace contextRef="#ctx0" brushRef="#br0" timeOffset="6082.26">26947 5849 336 0,'0'0'208'15,"0"0"-113"-15,-6-52-19 0,4 48 10 16,2 3-26-16,0 1-20 0,-2 0-15 16,2 5-10-16,-4 5-13 0,-7 5-2 15,-3 6-2-15,3 3 2 0,-5 3 1 16,3 1-1-16,1-1 0 0,-2 1 0 15,7 0-2-15,3 0-27 0,0-1-17 16,0-3-27-16,-2-4-35 0,-3-3-40 16,5-7-175-16</inkml:trace>
  <inkml:trace contextRef="#ctx0" brushRef="#br0" timeOffset="6803.61">27598 5706 363 0,'0'0'76'16,"0"0"0"-16,0 0-1 15,0 0-12-15,0 0-11 0,0 0-5 0,0 0-1 16,0 0-14-16,-4-28-7 15,4 28-4-15,0 0-6 0,-2 0-6 0,2 1-3 0,-2 1-2 16,0 1-4-16,-6 4 0 0,-1 0-1 16,1 4 1-16,-9 1 1 0,1-1-1 15,-7 2 0-15,7-6-1 0,-7 1-4 16,6-3-1-16,-3-2 1 0,7-3-1 16,-3 0 1-16,7 0-1 15,-3-2 1 1,2-3 4-16,4-1 1 0,3 0 0 15,-1-3 0-15,2-1 1 0,2-2-1 16,0-2 0-16,0-1 2 0,6-4 5 16,1 1 0-16,1 0 1 0,6 0-2 15,-3 4 0-15,1 3 0 0,5-1-1 16,-3 7 1-16,5 2 0 0,6 3-2 16,-3 0-1-16,5 8-1 0,2 4 1 0,0 3-1 15,-12 2-1-15,-1 3 1 0,-12 4-1 16,-2 1 0-16,-2 4-1 0,-8 6 1 15,-11 1 0-15,-1 3-1 0,-9-3-3 16,-2 3-12-16,0-3-5 0,-2-4 4 16,6-6 13-16,12-8 3 0,1-7 0 15,8-2 1-15,6-5-1 0,0-1 1 16,0-3 0-16,0 0-1 0,0 0 1 16,8 0 6-16,13-6 5 0,3 3-4 0,8-4-3 15,5 2-2-15,2 1-2 0,-6 1 1 16,0 3-2-16,-6 0-4 0,-10 3-48 15,-3 1-88-15,-10 0-145 0</inkml:trace>
  <inkml:trace contextRef="#ctx0" brushRef="#br0" timeOffset="7642.3">24086 7316 219 0,'0'0'193'0,"0"0"-150"0,0 0 20 15,0 0 6-15,0 0-14 0,0 0-15 16,0 0 0-16,-23-42-9 16,23 33-3-16,2 0-7 0,5-1-4 0,3 0-5 15,-2-2-1-15,5 0 0 16,3 2-2-16,3-2 0 0,1 5-2 16,7 1-2-16,2 3-1 0,-4 3-2 0,0 3 0 0,-2 5-2 15,-9 2 0-15,-2 2 0 0,-7 3 0 16,-5 5 0-16,-2 1 0 0,-11 2 0 15,-1-1-9-15,-1 1-2 0,-3-3-1 16,1-1-2-16,1-4 1 0,-3 0 3 16,4-2 5-16,5-4 4 0,-4 2 1 15,7-4-1-15,5-1 1 0,0 0-1 16,0-1 0-16,2-2 0 0,0 1-1 16,2-1 1-16,5 1-1 0,-1-1 2 15,8 3 0-15,-3-1 0 0,9-1 9 16,-3 2 4-16,8 1-7 15,-1 0 19-15,-3 2-13 0,2 0-7 0,-9 2 1 0,1-2-1 16,-11 1 0-16,0 1-4 16,-4-2 0-16,0 3 0 0,-4 1 2 0,0 1 0 15,-13-1 0-15,5-2-1 0,-7-1-2 16,5-2-1-16,-7-2-9 16,4-2-5-16,-5-3-16 0,9 0-18 0,-3-1-30 15,5-1-10-15,3-2-37 16,-4-1-47-16</inkml:trace>
  <inkml:trace contextRef="#ctx0" brushRef="#br0" timeOffset="7864.45">24454 7114 547 0,'0'0'84'0,"0"0"-12"15,0 0 8 1,0 0-18-16,0 0-28 0,0 0-8 0,56-5-7 15,-46 27-3-15,1 7 2 0,3 4-2 0,-8 3-5 32,-4 3-3-32,4-1-5 0,-1 0 0 0,1-1-1 0,2-2 0 0,-2 2-2 15,-4 0-21-15,0 4-22 16,0 0-36-16,-4 2-107 0,-2-8-157 0</inkml:trace>
  <inkml:trace contextRef="#ctx0" brushRef="#br0" timeOffset="8068">24448 7962 675 0,'0'0'106'0,"0"0"-66"16,0 0-16-16,0 0 17 0,0 0-23 16,0 0-12-16,0 0-4 0,0 0 0 15,0 0-1-15,4 3-1 0,-4-2-6 16,0-1-23-16,0 0-20 0,0 1-33 15,0-1-26-15,0-1-86 0,0-3-248 16</inkml:trace>
  <inkml:trace contextRef="#ctx0" brushRef="#br0" timeOffset="8305.42">25242 7425 638 0,'0'0'73'0,"0"0"-24"0,0 0-11 15,0 0-10-15,0 0-17 0,0 0-6 0,0 0-1 32,0 0 3-32,57-24-2 0,-34 23-4 15,2 1-1-15,-6 0 1 0,-1 0-1 0,1 7 0 16,-9-3-16-16,1 4-46 0,-5 0-33 15,-2-2-62-15,-2 1-194 0</inkml:trace>
  <inkml:trace contextRef="#ctx0" brushRef="#br0" timeOffset="8461.2">25213 7665 609 0,'0'0'48'0,"0"0"-11"0,0 0-25 16,0 0 12-16,0 0 8 0,0 0-11 0,49 17-1 15,-18-17-3-15,9-3-8 16,5 2-6-16,3-2-2 0,3 0 0 16,-3 2-1-16,6-3-14 0,-9-2-60 0,5-2-40 15,-13-6-122-15</inkml:trace>
  <inkml:trace contextRef="#ctx0" brushRef="#br0" timeOffset="8729.82">26281 7135 561 0,'0'0'56'0,"0"0"20"0,21-56-9 0,-19 46 10 16,0 4-27-16,0 1-19 0,-2 2-3 16,0 2-2-16,2 1-6 0,0 0-9 15,3 0-4-15,-1 5-4 0,4 4-2 16,-2 9-1-16,-2 3 1 0,0 9 0 15,1 1-1-15,-3 7 2 0,0 3-1 16,-2 0-1-16,2 2 1 0,0-1 2 16,4-1-3-16,0 3-6 0,0 1-19 15,5 2-19-15,1-1-16 0,-4-7-45 0,-1-7-70 16,-3-14-199-16</inkml:trace>
  <inkml:trace contextRef="#ctx0" brushRef="#br0" timeOffset="8998.1">26643 7231 458 0,'0'0'58'0,"0"0"3"15,0 0-10-15,0 0 18 0,0 0-11 0,0 0-16 16,0 0-9-16,0 0-2 0,2-46-7 15,6 44-8-15,7 2-4 0,-1 0-1 16,7 5-6-16,10 3 0 0,0 2 0 16,0 5-2-16,0 2-1 0,-8 3-2 15,0 0-3-15,-3 2 2 0,-9-2 0 16,-7-3-24-16,2-1-27 0,-6-6-38 16,-2-4-37-16,-4-4-99 0</inkml:trace>
  <inkml:trace contextRef="#ctx0" brushRef="#br0" timeOffset="9156.18">26868 7197 490 0,'0'0'102'0,"-20"-55"-33"16,14 43 15-16,-1 4-2 0,5 4-32 15,-2 3-14-15,0 1-8 0,-2 6-10 16,0 6-14-16,-5 8-3 0,1 8-2 16,-7 2 2-16,7 4 0 0,-4 1-1 15,1 3 0-15,7 0-8 0,0-1-32 0,0-1-18 16,4-3-45-16,-1-8-41 0,3-4-130 15</inkml:trace>
  <inkml:trace contextRef="#ctx0" brushRef="#br0" timeOffset="9655.07">27269 7035 443 0,'0'0'234'0,"0"0"-148"0,0 0-51 16,0 0 5-16,0 0-12 0,0 0-18 16,0 0-6-16,0 0 0 0,0 0-1 15,7 1 1-15,-16 11-3 0,-1 0 2 16,-9-4-1-16,3 1 0 16,-7 0-1-16,-4-2-1 0,2 1-5 0,5-5-6 0,-3 0-6 15,9-2 2-15,-3-1-1 0,9-1-5 16,-3-4-5-16,3-2 4 0,2-2 9 15,6-3 10-15,0-1 2 0,6-2 1 16,7-2 4-16,-5-1 4 0,6 0 6 16,5 3 4-16,-7 2-2 0,9 2-1 15,-4 4-3-15,3 2 2 0,9 3-2 16,-2 2-2-16,2 9-1 0,-4 4-2 0,-2 3-3 16,-3 1 0-16,-9 4 2 15,-7 1-3-15,-2 4-1 16,-4 3-2-16,-5 5 3 15,-13 2-1-15,1 1 0 0,-8 1-1 0,0-2-1 16,11-4-10-16,-3-2 5 0,9-6 5 0,0-3-1 0,6-4 1 16,1-1-1-16,3-2 1 0,0-4 0 15,7-4-1-15,7 0 0 0,-4-3-2 16,15 0 3-16,4-3 2 16,4 0-2-16,4-3 0 0,3-6-2 15,3-3-25-15,5-4-29 0,-7-5-49 0,7-7-82 0,-13 0-289 16</inkml:trace>
  <inkml:trace contextRef="#ctx0" brushRef="#br0" timeOffset="9879.9">27724 7049 679 0,'0'0'43'0,"0"0"-17"15,0 0-9-15,0 0 30 0,0 0-12 0,0 0-19 16,0 0-3-16,62-5 3 15,-41 16-6-15,6 2-2 0,4 2-3 16,2 1-3-16,0 2-1 16,0 2-1-16,-2 0 2 0,-2 0-2 0,-6-4 0 15,-7 2 0-15,1-5 0 16,-7 0-29-16,-8-3-31 0,-2-4-33 0,-2-4-30 0,-8-2-70 16,-1-5-126-16</inkml:trace>
  <inkml:trace contextRef="#ctx0" brushRef="#br0" timeOffset="10041.25">27987 7156 12 0,'0'0'476'0,"0"0"-374"0,0 0-20 16,0 0 5-16,-37-53-17 0,34 52-30 16,-1 0-13-16,0 1-9 15,-2 7-6-15,0 5-10 0,-7 7-2 0,-1 2 1 16,4 3-1-16,-7 0 0 0,7 4 0 16,1 0 2-16,-1-1-2 0,6 1-3 0,0-1-21 31,2-4-18-31,2-2-17 0,4-4-35 15,0-6-24-15,2-5-87 0</inkml:trace>
  <inkml:trace contextRef="#ctx0" brushRef="#br0" timeOffset="10525.9">28274 6931 561 0,'0'0'64'0,"0"0"-26"0,0 0 3 16,0 0 16-16,0 0-23 0,-2-56-16 16,2 51 0-16,0-2-1 0,0 1-2 15,0 2-3-15,0 0-2 0,6 1-2 16,0 0-4-16,1-2-2 0,7 0-1 16,5 0 0-16,-3 1-1 0,7 4 1 15,4 0-1-15,-2 0 1 0,-3 6-1 0,1 4 1 16,-4 3-2-16,-9 0 2 15,-8 0-2-15,-2 2 1 0,-4 1-1 16,-15 3 1-16,3 1-10 0,-9-1-16 0,0 0-4 16,2-2 5-16,1 1 0 15,3-2 9-15,5-3 3 0,5-3 7 16,-1 0 3-16,4-3 3 0,4-3 0 0,2-2 0 16,0-2 0-16,0 0 1 0,0 0 5 15,0 0 13-15,8 0 4 0,4 1-4 16,1-1 6-16,3 0-1 0,1 1-4 15,6 1-2-15,-3 2-4 0,5 2 1 16,4 4-2-16,0 3-1 0,2 2-3 16,-4 4 2-16,-8 3-2 0,-1 0-2 0,-8 1-4 15,-7 2-1-15,-3-1-2 16,-3-3 0-16,-7-1 2 0,-13 0 0 16,5-2-2-16,-7 0-7 0,-4-1-19 15,-4 1-14-15,-4-2-25 0,-5-2-60 16,-1-5-111-16</inkml:trace>
  <inkml:trace contextRef="#ctx0" brushRef="#br0" timeOffset="11123.29">24156 8762 433 0,'0'0'77'15,"0"0"17"-15,0 0-20 0,19-56-2 16,-15 47-10-16,0 4-23 0,-4 1-6 15,0 1-9-15,0 3-7 0,0-1-4 16,0 1-2-16,0 0-1 0,0 1-6 16,-2 2-2-16,-6 5 0 0,0 1-2 15,-3 10-1-15,-5 4 1 0,-3 5 0 16,-4 4 1-16,9-1-1 0,-7 0 0 0,9-2-7 16,-3-2 0-16,5-3 0 0,4-5 0 15,2-2-2-15,0-3 3 16,2-2 3-16,2-5 0 0,0-3 0 15,0-1 1-15,2-1 1 0,6-2 0 16,-2 0 0-16,6 0 1 0,9-2 1 0,8-2-1 0,4-5 2 16,4-1-2-16,3 1-1 15,5-2 0-15,-6 1 0 0,-8-2-3 16,-10 0-34-16,-4-1-30 0,-15-2-46 16,-2-1-57-16,-15 0-173 0</inkml:trace>
  <inkml:trace contextRef="#ctx0" brushRef="#br0" timeOffset="11312.19">24105 8664 553 0,'0'0'78'0,"0"0"-21"0,0 0 21 15,0 0-12-15,0 0-32 16,0 0-12-16,0 0-5 0,0 0-3 0,51 4 0 16,-38 23-1-16,1 7-2 0,-8 7-4 15,1 4-3-15,-3 3-1 0,0 2 0 16,-4-4-2-16,2-3 1 0,0-1-2 15,4-4-2-15,-2-1-21 0,1-2-15 0,1-6-30 16,4-2-8-16,-2-9-56 16,-6-7-186-16</inkml:trace>
  <inkml:trace contextRef="#ctx0" brushRef="#br0" timeOffset="11580.15">24433 8637 515 0,'0'0'50'0,"0"0"18"0,0 0-13 0,0 0 11 15,0 0-12-15,0 0-16 0,0 0-9 16,0 0-6-16,0 0-6 0,29-29-6 16,-20 39-2-16,-1 4-3 0,-2 7-1 15,-4 4-1-15,4 6-2 16,1 4 0-16,-3 2 1 0,2 2-3 0,0-1 0 15,-2 1 0-15,-2 0-10 0,2-4-21 16,-4 4-27 0,0 0-52-16,-6-2-80 0,-2-3-293 0</inkml:trace>
  <inkml:trace contextRef="#ctx0" brushRef="#br0" timeOffset="11772.95">24520 9431 594 0,'0'0'103'0,"0"0"-54"16,0 0-14-16,0 0 4 15,0 0-20-15,0 0-15 16,0 0-2-16,0 0 0 0,0 0-1 0,-2-29-1 0,2 26 0 16,0 1-18-16,-4 1-22 0,2-3-31 15,0 0-35-15,-4-4-101 0</inkml:trace>
  <inkml:trace contextRef="#ctx0" brushRef="#br0" timeOffset="12023.34">25122 8813 615 0,'0'0'39'0,"0"0"10"0,0 0-24 16,0 0 17-16,0 0-3 16,0 0-21-16,0 0-5 0,0 0 0 15,0 0-5-15,60-45-3 0,-31 41-3 0,-3 1 0 16,-1 0-2-16,0 3 0 16,2 0 0-16,-4 2-12 0,-7 2-41 0,3 2-40 15,-11-1-48-15,-2-1-125 16</inkml:trace>
  <inkml:trace contextRef="#ctx0" brushRef="#br0" timeOffset="12212.29">25196 9013 556 0,'0'0'82'0,"0"0"-31"15,0 0-34-15,0 0 24 0,0 0 5 16,0 0-25-16,0 0-3 0,0 0-5 0,68 23-5 15,-45-23-5-15,4 0-1 16,6-2-1-16,0-1-1 0,0-2-10 16,0-4-40-16,0-2-43 0,-4-5-70 0,-2-2-258 15</inkml:trace>
  <inkml:trace contextRef="#ctx0" brushRef="#br0" timeOffset="12448.15">25978 8454 412 0,'0'0'215'16,"0"0"-138"-16,0 0-30 15,0 0 19-15,0 0-12 0,0 0-24 16,0 0-9-16,0 0-7 0,0 0-4 16,28-31-6-16,-25 44-1 0,1 5-3 0,2 7 2 15,-4 9 0-15,0 5-1 0,0 2 0 16,-2 2-1-16,0 0 2 0,0 2-2 15,4-3 0-15,-4 0 0 0,4-2-20 16,-2-3-17-16,3-4-28 0,-3-4-43 16,-2-5-44-16,2-7-115 0</inkml:trace>
  <inkml:trace contextRef="#ctx0" brushRef="#br0" timeOffset="12683.7">26312 8502 552 0,'0'0'98'0,"0"0"-40"15,0 0-33-15,0 0 25 0,0 0-2 16,0 0-20-16,60-20-2 0,-43 23-8 0,1 2-5 16,7 1-4-16,-2 4-1 15,4 0-2-15,0 2-1 0,2 5-4 0,-5-4 0 16,-7 1 1-16,4 2-2 15,-11-4-2-15,0 1-25 0,-3-5-27 16,-7-2-45-16,-2-1-39 0,-7-3-99 16</inkml:trace>
  <inkml:trace contextRef="#ctx0" brushRef="#br0" timeOffset="12872.64">26517 8485 538 0,'0'0'90'15,"0"0"-8"-15,-10-52 2 0,8 47-17 16,2 2-24-16,0 3-12 0,0 0-5 15,0 7-11-15,-5 9-15 16,-1 9-1-16,-6 8 1 0,4 6 0 0,-1 2 0 16,-3 0 0-16,2 0 0 0,5-1 0 0,-3-3 0 15,0-3-5-15,4-5-28 16,2-4-6-16,-2-9-24 0,-3-7-53 0,5-6-61 16,-6-3-217-16</inkml:trace>
  <inkml:trace contextRef="#ctx0" brushRef="#br0" timeOffset="13345.39">26997 8334 363 0,'0'0'290'0,"0"0"-223"16,0 0-28-16,47-29 16 0,-41 29-11 15,1 0-23-15,-3 3-6 0,-4 3-4 0,2 1-6 16,-2 1-2-16,0 3-1 0,-4-2 1 15,-5 0 0-15,-1 2-2 0,2-1 1 16,-11 1 0-16,5-4 0 16,-11-4-2-16,0-2-8 0,0 1-7 0,0-5-8 15,-4-3-6-15,9-2 7 0,5-2 7 16,5 0 9-16,0 0 3 0,3-1 2 16,5-1 1-16,2-2 0 0,0-1 0 15,7-2 5-15,5-2 4 0,-2 0 2 16,1 1 1-16,7 1-1 0,-7 5 0 15,9 3-4-15,-3 5 1 0,6 4-2 16,1 0-1-16,-1 9-4 0,2 6 0 0,2 5 2 16,-7 6-1-16,-7 1-2 0,-7 4 1 15,-6 2 0-15,-6-1 1 16,-7 7-1-16,-7 0-1 0,-9 3 0 16,4 2-16-16,0-3-3 15,3-3 6-15,-1-5 11 0,12-5 2 0,3-5 0 16,2-8 1-16,4-4-1 15,2-2 2-15,2 0 1 0,6-2 3 0,1-3 0 16,5-1 0-16,5-3-2 0,7 0-1 16,5-2-1-16,5-5 0 0,3-2-1 0,4-4-1 0,7-2-19 15,-5-3-42-15,7-1-67 0,-11 2-116 16</inkml:trace>
  <inkml:trace contextRef="#ctx0" brushRef="#br0" timeOffset="13582.57">27480 8443 205 0,'0'0'463'0,"0"0"-396"15,0 0-10-15,0 0-2 0,0 0-16 0,0 0-22 16,0 0-8 0,0 0 0-16,-6-28-4 0,16 32-2 0,3 3-1 0,-1 3 0 15,13 3 2-15,2 1 0 16,4 2-1-16,4 2-1 0,0 2 0 0,2-1-1 15,-1-1 1-15,-3-2-2 0,-2-3-2 16,-4-4-26-16,-13-5-29 16,-2-4-46-16,-7-11-70 0,-5-6-236 0</inkml:trace>
  <inkml:trace contextRef="#ctx0" brushRef="#br0" timeOffset="13756.07">27633 8265 617 0,'0'0'66'0,"0"0"-2"0,0 0 4 0,0 0-17 15,0 0-26-15,0 0-18 16,0 0-4-16,0 0 2 0,-39 82-2 16,31-48 0-16,-3 4-2 0,3 1 1 0,2 2-2 15,0 0-2 1,2 0 1-16,4-4-2 0,0-4-19 0,0-5-23 0,2-7-25 16,0-5-30-16,0-10-61 0,-2-6-181 0</inkml:trace>
  <inkml:trace contextRef="#ctx0" brushRef="#br0" timeOffset="14277.26">28090 8265 493 0,'0'0'42'0,"0"0"8"15,0 0-8-15,0 0-2 0,0 0-14 0,0 0-8 16,0 0 6-16,0 0 7 0,0 0-7 16,-31-39-6-16,31 33-3 0,0 0-1 15,6-1-3-15,5-3-4 0,5-1-2 16,-1 2-2-16,7 2 0 0,5 1-1 16,4 2 1-16,0 4 0 0,6 0 1 15,-3 4-1-15,-1 8-1 0,-7 1-1 16,-9 2 1-16,0-2-1 0,-13 0-1 15,-4 0 0-15,-4 1 1 0,-9 0-2 16,1 0-7-16,-9 0-10 0,7-2-6 0,-9-1-4 16,8 0 5-16,-5-1 10 0,7 0 9 15,-3-2 2-15,5-2 2 0,1-1 0 16,0-2 0-16,4-3 0 0,6 1 1 16,0-1-1-16,0 0 3 0,0 2 2 15,0-2 9-15,0 3-5 0,6 1-4 16,4 2 0-16,0 3 5 0,7 1 8 15,6 5-1-15,4 2 0 0,6 4-1 0,-2 4-1 16,4 0 7-16,-6 2-8 16,-9 0-5-16,-3-2-2 0,-11-2-6 0,-6 0 1 15,0-4-1-15,-6-1 2 16,-11-2-2-16,1-4 1 0,-5 0-2 0,3-3-10 16,-3-2-12-16,-2-3-10 0,7-1-19 15,-5-3-35-15,9-1-24 0,1-5-45 16,1-3-71-16</inkml:trace>
  <inkml:trace contextRef="#ctx0" brushRef="#br0" timeOffset="14480.74">28634 8319 553 0,'0'0'70'0,"0"0"-17"15,0 0 3-15,0 0 25 0,0 0-22 16,0 0-27-16,0 0-18 0,0 0-2 15,60 0 3-15,-33 12-3 0,2 6-2 16,6 1-2-16,2 5-2 0,4 2-3 16,3 0-2-16,-7 3-1 0,-2-4 0 15,-8-1 0-15,-11-4-4 0,-5-4-28 16,-11-1-26-16,-2-8-63 0,-11-7-76 0,-7-7-258 16</inkml:trace>
  <inkml:trace contextRef="#ctx0" brushRef="#br0" timeOffset="14654.04">28723 8295 607 0,'0'0'53'16,"0"0"7"-16,0 0 7 0,0 0-6 0,0 0-33 15,0 0-24-15,0 0-4 0,0 0 1 16,0 0 3-16,-15 55-3 0,5-29 1 16,6-1-1-16,-3 3 1 15,5-3-2-15,-2-3-5 0,2-1-23 0,0-7-19 16,0-2-33-16,2-7-24 0,-4-4-103 15</inkml:trace>
  <inkml:trace contextRef="#ctx0" brushRef="#br0" timeOffset="15017.05">29314 8002 511 0,'0'0'146'0,"0"0"-59"0,0 0-28 15,0 0 8-15,0 0-22 0,0 0-24 16,0 0-14-16,0 0-7 0,0 0 1 0,10 1 2 16,-20 18 3-16,-7 7 0 15,3-1-4-15,-5 3 1 0,3-1-2 16,-7-2 0-16,6 0-1 0,-3-2 0 0,5-2 0 16,1-1 0-16,6-4-2 15,-3-2-4-15,3-1-2 0,6-3 0 0,0-3 3 16,2-1 2-16,0 0 0 0,4-1 1 15,4-2 0-15,3-1 2 16,-1-2 1-16,8 0 0 0,1 0 0 0,6-2 1 16,2 0-2-16,4 0 1 0,0 1 0 15,-2-3 0-15,-4 1-1 0,-3 0 0 16,-3-2 0-16,-11-1-16 0,0-5-18 16,-6-2-15-16,-2-4-38 0,-4-7-47 15,-6 1-159-15</inkml:trace>
  <inkml:trace contextRef="#ctx0" brushRef="#br0" timeOffset="15220.57">29258 7986 586 0,'0'0'65'0,"0"0"0"0,0 0 22 16,0 0-17-16,0 0-33 0,0 0-11 16,0 0-8-16,0 0-9 15,2 57 7-15,0-21 5 0,2 5-7 0,2 2-5 16,-3 2-9-16,1 5 0 0,0 0 0 15,2 1 0-15,4-1 0 0,3 1 0 16,-3-3 0-16,-2 1-4 0,1-3-44 16,-9-4-39-16,-7-6-115 0,-1-11-418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3-03T04:53:08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20444 8493 251 0,'0'0'41'0,"0"0"-38"16,0 0 28-16,0 0 6 0,0 0-4 16,0 0-4-16,0 0-2 0,-6-8-2 15,6 8-11-15,0 0-3 0,0 0-3 0,0 0 1 16,0-2 5-16,0 2 3 15,0 0-2-15,0 0 3 0,0 0 2 16,0 0 0-16,0 0-4 0,0 0-2 0,0 0-2 16,0 0-3-16,6-2-2 0,0-3 3 15,0 3 2-15,5-1-1 16,-1 0-4-16,0-1 0 0,7 0 1 0,-3 1 0 16,3-1 0-1,1 1-1-15,3-2-3 0,4 1 0 0,4 0 1 0,4 0-2 16,8 2 2-16,3-1 0 15,3 0-1-15,3 2-1 0,4 0 0 16,-1-1-1-16,5 1 1 0,2-1-1 0,-2 1 5 0,2-2 1 16,2 0 0-16,2 2-3 0,-4-1 3 15,4 2-2-15,0 0 0 0,-6-1-6 16,6 3 2-16,0 1-2 0,-2 1 4 16,0-1 1-16,-2 1 0 0,-4-1-1 15,-2 0-1-15,2 0 1 0,-5-2 1 16,1 1-1-16,4-2 3 0,-11 1-2 15,9-1-2-15,-11-1 0 16,3 1-3-16,-1 0 1 0,-3-3-2 0,-3-1 1 0,-8 2 0 16,-2 0 0-16,-15 2 1 0,-3 0 0 15,-7 0-1-15,-4 0 1 0,0 0 1 16,0 0 0-16,0 0 0 0,0 0-2 16,0 0 1-1,0 0-1-15,0 0 0 0,0 0 0 16,0 0 0-16,0 1 0 0,0 0-1 0,0 4 0 0,0-1 1 15,0-2 1 1,0 1-1-16,0 0 0 0,-2-1 0 0,2 2 0 0,-2-2 0 16,0 1 0-16,-3 0 0 0,1-2-1 15,-4 2-1-15,2-1-9 0,-2 1-3 16,-3-2-8-16,-1-1-10 0,1 0-16 0,-7 0-9 16,5-1-16-16,-7-2-32 0,5-3-52 15,-7 0-191-15</inkml:trace>
  <inkml:trace contextRef="#ctx0" brushRef="#br0" timeOffset="1107.72">16787 8536 95 0,'0'0'4'0,"0"0"-4"0,0 0 2 0,0 0 1 16,0 0-2-16,0 0 1 0,-23 10 7 15,21-7 7-15,0-2-1 16,-4 0-1-16,4 2-2 0,2-3 5 0,-2 0 14 16,2 0 3-16,0 0-2 0,0 0 0 15,-2 0-7-15,2 0-9 0,0 0-1 16,0 0 6-16,0 0 7 0,0 0 7 15,0 0 9-15,-2 0-3 0,0 0 3 16,0 0-9-16,0-2-6 0,-3 0 0 0,3 0-1 16,0 0-2-16,2 1-5 0,0 1-2 15,0 0-5-15,0 0-7 16,0 0-4-16,0 0-2 0,0 0 0 0,2 0 0 16,0 0-1-16,9 0 0 0,-3 0 2 15,6 0 0-15,5 0 3 0,4 0 2 16,-3-2 2-16,9 2 0 0,-2-1 2 15,0-1-3-15,2 1-4 0,-8-2 0 16,2 0 0-16,-3 3-4 0,-7-1 2 16,-3 1-1-16,2 0-1 0,-5 0 0 15,-5 0 1-15,2 0-1 0,-2 1 0 0,0 1 1 16,-2-1 0-16,2-1-1 0,0 0-2 16,0 0-11-16,-2 2-20 0,4-1-18 15,-4 2-24-15,-4-3-42 0,-2 0-82 16</inkml:trace>
  <inkml:trace contextRef="#ctx0" brushRef="#br0" timeOffset="31374.64">1765 12119 262 0,'0'0'51'0,"0"0"10"0,0 0-12 0,0 0-5 16,54-12-8-16,-33 8-9 0,-1 0-2 15,1-1-1-15,4 0-5 0,2 1-5 16,-5-1-4-16,3 3-1 0,0-3-3 16,-2 4 1-16,-2 0-2 15,-1 1-1-15,-5 0-2 0,1 0 1 0,-10 0-1 16,3 0-2-16,-3 0 1 0,-2 0 1 16,-4 0-2-16,0 0 2 0,0 0-2 15,0 0 0-15,0 0-4 0,-4 0-48 0,-6-1-25 16,1 0-81-16,-9-1-215 15</inkml:trace>
  <inkml:trace contextRef="#ctx0" brushRef="#br0" timeOffset="32005.72">1695 12176 195 0,'0'0'267'16,"0"0"-186"-16,0 0-30 15,0 0-3-15,0 0 56 0,0 0-87 0,0 0-3 0,0 0 3 16,0 0-1-16,0 7 0 0,2 1-16 16,4 5 0-16,-2 4 0 15,3 8 1-15,-1 2 2 0,-2 5 2 0,2 4 0 16,-2 3 5-16,0 4-1 0,-4 2-5 16,3 5-1-16,-3 5-1 0,-3 5 0 15,3 5 0-15,-2 4-1 0,-6 4 1 16,-4 6 0-16,1 6-1 0,-5 3 1 15,1 2 0-15,-3 2 0 16,3-1-1-16,5 1-1 0,-7-2-1 0,11-4 1 16,0-5 1-16,-4-2 0 15,3 0 0-15,3-2-1 0,0 0 1 0,0 0 2 0,0-1-3 16,-2-1 0-16,-5 1-4 0,5-4 4 16,2-4 0-1,-2-2 0-15,2-4 1 0,-2-5-1 0,1-1 0 16,3-3 0-16,0-2 1 0,2-3-1 0,-2 0 0 15,0-4 2-15,0 0-2 0,0-3 1 16,0-1-1-16,0-4 0 0,-4-5 0 16,4-4 6-16,-7-2-4 15,5-5-1-15,0-3 0 0,2-5 0 0,0 1-1 0,2-1 0 16,0 1 0-16,-2-2 1 0,2-3-1 16,-2-3 0-16,2 3 0 0,0-1 1 15,0 1-1-15,-2 2 0 16,2-3 2-16,0-3 6 0,0-1-5 0,0 1-2 15,0 2 0-15,0 0-1 16,4 0 0-16,-2-2 0 16,4 1 0-16,2 0-1 0,7 1 0 0,-3 0 0 0,9-3 1 15,-5 0 0-15,9 0-1 16,4-2 2-16,2 0-1 16,0 0 0-16,4-1 0 0,1-1 0 0,3-3 0 0,2-1-1 0,5-4-15 15,-7 0-20-15,-2-6-18 0,0-11-63 16,-10 0-105-1</inkml:trace>
  <inkml:trace contextRef="#ctx0" brushRef="#br0" timeOffset="33866.21">8047 12867 179 0,'0'0'32'0,"0"0"9"0,0 0-6 15,0 0-6-15,0 0-7 0,0 0-7 16,0 0 0-16,0 0 1 0,-16-9 7 16,16 6 8-16,0 3 0 0,0 0 2 15,0 0-2-15,0 0-3 0,-2 0 5 0,2 0-2 16,0 0-12-16,0 0-3 0,0 0-6 15,0 0-8-15,0 0-1 16,0 0 0-16,0 0 0 0,2 0-1 16,2 0-2-16,4 0 2 0,0 2 0 15,1-1 3-15,3-1 0 0,5 0 0 0,-1 0 1 16,5 0 1-16,0 0 0 16,1-1 0-16,1-1 2 0,2 2-2 0,-2 0-1 15,-1 0 0-15,-1 0 1 0,-5 0 5 16,-3 0 10-16,-3 0-12 0,-6 0-4 0,-2 0 0 15,0 0 1-15,-2 0 1 0,0 0 8 16,0 0 2-16,0 0-8 0,0 0-1 16,0 0-3-16,0 0-2 0,0 0-1 15,0 0 0-15,0 0 0 0,-2 0-1 16,2 0 0-16,0 2 1 0,0-1 0 0,0 0-1 16,0 1 1-16,0 1 0 15,0-2-1-15,0 1 0 0,2 1 1 16,1-1-1-16,-1 1 0 0,0 2 0 15,2-2 0-15,-2 3 0 16,0 1 0-16,2 1 0 0,-2 0 0 0,0 1 0 0,0 2 0 16,2 0 1-16,1 2 0 0,-1 2 8 15,-2-2-3-15,4 4-3 0,0 0 0 16,-2 0-1-16,0 1 0 16,1 1 0-16,-1 1-1 0,0 0-1 0,0 1 1 15,0-1 0-15,0 0-1 0,0-1 0 16,-2 2 1-1,1-2-1-15,-1 3 0 0,0-1 1 0,2-1-1 0,-2 3 1 16,0-2-1-16,2-1 0 0,0 1 0 0,-2-1 0 16,0 1 0-16,2-4 1 0,-4-2-1 15,3-2 0-15,-1-1 1 16,-2 2-1-16,2-2 0 0,-2-1 1 0,0-1-1 16,0-2 0-16,0 1 0 0,0-2 1 15,0-2 0-15,0 0-1 0,0-1-1 16,2 3 1-16,-2-2 1 0,0 0-1 15,0-1 0-15,0 1 0 16,0-2 1-16,0 0-1 0,2 0 0 0,-2 0 0 16,2 0 0-16,-2-2 0 15,0 2 0-15,0-2 0 16,0 2 0-16,0 0 1 0,0 0-1 16,0 0 0-16,0 0-1 0,0-1 2 0,0-2-1 0,0 0 1 15,0 1-1-15,0-1 0 0,0 3 2 16,0-3-2-16,-2 2 1 0,0-1 0 0,-2 2 1 15,-1-3 1-15,-5 0 0 0,-4 0-1 16,-3 0-1-16,-4 0 1 0,-1-3-2 16,-1 0 0-16,4 2 0 15,5 0 0-15,1-2 0 0,7 0 0 0,4 1-1 16,0 0-2-16,0 0-19 0,2-3-12 16,4-4-40-16,9-4-55 0,1-2-95 0</inkml:trace>
  <inkml:trace contextRef="#ctx0" brushRef="#br0" timeOffset="39187.46">9164 14869 176 0,'0'0'48'0,"0"0"-32"0,0 0-11 0,0 0 31 16,0 0 13-16,0 0-14 0,0 0-10 0,6-4-4 16,-4 4 1-16,-2 0 3 15,4 0-2-15,0 1 6 0,-2-1-8 16,4 0-5-16,1 2-2 0,1-2-1 16,2 1-4-16,3 0 2 0,-1-1-3 15,4 0 0-15,5 0-3 0,4-1-1 0,0-3 0 16,6 0 0-16,4 0-2 0,2-3 3 15,2 2 0-15,3 0 2 16,-1-2 3-16,3 1 1 0,-1-1-3 0,0-1-3 16,3 3-3-16,-3-1 0 0,-4-1 7 15,-3 2 9-15,-7 0-9 0,-11 3-5 16,-3 0 0-16,-9 2-1 0,-4 0 0 16,-2 0 0-16,0 0 9 0,0 0 28 15,0 0-25-15,0 1-9 16,0 0-4-16,-2 1-1 0,0 0 0 0,0 1 0 0,2 1-1 15,-2-3 0-15,2 2-1 16,0-2 1-16,0 1-5 0,0-1-24 16,0 0-5-16,0-1-8 0,0 0 3 0,0 0-9 15,0-3-31-15,0-6-40 0,0-3-86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3-03T04:55:50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6979 11427 113 0,'0'0'60'0,"0"0"-21"0,0 0-2 16,0 0-2-16,0 0-14 0,0 0-16 16,0 0-5-16,0 0 0 0,0 0-3 15,-33-17-18-15,30 17-40 0,-3 0-4 16,2 0-13-16</inkml:trace>
  <inkml:trace contextRef="#ctx0" brushRef="#br0" timeOffset="976.15">6890 11428 101 0,'0'0'83'0,"0"0"-16"16,0 0-27-16,0 0-3 0,0 0 9 16,0 0-10-16,0 0-3 0,0 0-1 15,0 0-1-15,4 0-5 0,-4 0-5 16,0 0-5-16,0 0-5 0,0 0 6 0,0 0-2 15,0 0 0-15,0 0-2 16,0 0-1-16,0 0-4 0,0 0-5 0,0 0-2 16,0 0-1-16,0 0 0 0,4 0-3 15,0 0 2-15,4 0-1 0,5-1 2 16,3 0 0-16,5 0 3 0,-2 0 2 16,1-3-1-16,7 1-1 0,-2 0 0 15,2 0 0-15,4 0 0 0,2-2 1 16,2 2 1-16,4 0-2 0,1-1-2 15,-1 4 0-15,4-1-1 0,3 1 1 0,1-1-1 16,3-1 2-16,0 1 1 0,1-2 9 16,-1 0 2-16,-1 0-6 0,-5-4-3 15,1 4-1-15,-3-2-1 16,-5 1 1-16,0 1 1 0,-2-3-1 0,-2 2-3 16,-4-2-1-16,-6 2 2 0,-7 2-1 15,-7-1 0-15,-5 1 0 0,-2 1 1 16,-2 1-1-16,0 0 6 15,0 0 16-15,2 0-19 0,-2 0-4 0,4 0 0 16,-2 0 0-16,0 0 0 0,5 0 0 16,-3 0 1-16,0-1-1 0,-2 1 0 15,4 0 0-15,-4 0 0 0,2 0 1 16,-2 0-1-16,0 0 0 0,0 0 1 0,1 0-1 16,-1 0 0-16,0 0 0 0,-2 0 0 15,2 0 0-15,2 0-1 0,-2 0 1 16,0 0 1-16,0 0-1 0,0 1 0 15,-2-1 0-15,2 0 0 0,-2 0 0 16,0 0 0-16,0 0 0 0,0 0 1 16,4 0-1-16,0 0 0 0,1 0-1 15,-1 0 1-15,4 1 0 0,0 1 1 16,1-1-1-16,1 1-1 0,-2-2 1 16,2 0 0-16,-1 0 1 0,-3 0-1 15,0 0 0-15,-2 0 0 0,0 1 0 16,1-1-1-16,-1 2 2 0,2-2-1 15,0 0 1-15,4 0-1 0,7 0 0 0,-1 0-1 16,7-3 1-16,4 3 0 16,-4-3 0-16,0 1 1 0,-1 1-1 0,1 0 0 15,-4-1 0-15,1 2 0 16,-3 0 0-16,-1 0 0 0,-3 0 0 0,-1 0 0 16,-8 0 0-16,0-1 0 0,-4 1 0 15,0 0 0-15,0 0 1 0,0 0 0 16,0 0 0-16,0 0 0 0,0 0-1 15,0 0 1-15,0 0-2 0,0 0 1 16,0 0-1-16,3 0 0 0,-1 0 0 16,-2 0 1-16,2 0 0 0,-2 0 0 15,2 0 0-15,-2 0 1 0,0 1-1 16,0-1 2-16,0 0-1 0,0 0 1 16,0 0 0-16,0 0 0 0,-2 0-2 15,0-1 2-15,2 1-1 0,-2 0-1 0,-3-2 0 16,1 2 0-16,-2-2-4 15,-2-1-17-15,4-1-2 0,0 0-7 0,-3 0-10 16,3-2-1-16,-2 2-19 0,4 0-29 16,0 1-47-16,2 3-53 0</inkml:trace>
  <inkml:trace contextRef="#ctx0" brushRef="#br0" timeOffset="1524.66">8510 11298 141 0,'0'0'71'0,"0"0"15"0,0 0-27 16,0 0-17-16,0 0-5 0,0 0-4 16,0 0 8-16,17-18-3 0,-17 18-5 15,0 0-2-15,0 0-3 0,0-2-2 16,0 0-3-16,0 2-3 0,0 0-1 16,0 0-1-16,0 0-5 0,0 5-5 15,0 2-2-15,4 0-4 0,-2 2 12 16,0 3 1-16,0-2-1 0,0 3-5 15,2 2-2-15,-4 1 0 0,2 5-4 16,1 2 0-16,-3 6 2 0,0 1-2 16,0 0-2-16,0 1 2 0,0-1-2 15,0 0 2-15,0 1-3 0,0-1 1 16,0 4 1-16,0-1-1 0,4 3 1 0,-4-2-1 16,4 0 0-16,-2 1 1 0,2-2 0 15,2 2 0-15,-2-3-1 0,0 1 0 16,-1-2 1-16,1 2 0 0,-2 2 0 15,2-2 0-15,0-1 2 0,-2 0 1 16,2-3-2-16,-2 0 1 0,2-1-1 0,-2 1-2 16,1-1 0-16,-3-2-1 15,0 0 0-15,0-1 1 0,0 0 0 16,0-2 0-16,0-1 0 0,-3-2-1 16,3-4 1-16,0-3-1 0,0-1 1 0,0-4-2 15,3 0 2-15,-3-1 0 0,4-1-1 16,-2 1-2-1,-2-3 2-15,2 0 2 0,-2-2-2 0,2 1 0 0,-2-2 0 16,0 1 1-16,0-1-1 0,0-1 1 16,0 0-1-16,0 0-1 0,0 0-10 15,-4 0-2-15,-7-1-3 0,-1-2-11 16,4 0-23-16,-5 0-31 0,1 0-5 16,4-1-26-16,1 1-32 0,1 0-84 15</inkml:trace>
  <inkml:trace contextRef="#ctx0" brushRef="#br0" timeOffset="1924.59">8444 12548 264 0,'0'0'116'0,"0"0"-40"0,0 0-10 0,0 0-8 16,0 0-11-16,0 0-9 15,0 0-6-15,0 0-5 0,-14-18-6 0,14 18-6 16,0 0-8-16,2 5-2 0,2 0-5 16,4 2 4-16,-2 3 5 0,1 1 7 15,-3 4-6-15,4 0-8 0,-2-1 2 16,0 0-3-16,-1-1 0 0,-1-1 0 15,2-2-1-15,0-2 0 0,2 2 1 16,1 1-1-16,-1-3 1 0,0 0-1 16,0-4 0-16,3-1 0 0,3-3-1 0,1 0 2 15,-1-6-1-15,7-4 1 0,-5-5 1 16,1-3-1-16,-3-5 1 0,1 0-2 16,-7-4 0-16,-4-3-24 0,-4-3-43 15,-4-9-42-15,-8-2-90 0</inkml:trace>
  <inkml:trace contextRef="#ctx0" brushRef="#br0" timeOffset="2626.01">8072 10863 215 0,'0'0'73'0,"0"0"-19"0,0 0-13 16,0 0 8-16,0 0 3 0,0 0-8 16,0 0-7-16,0 0-8 0,-14-12-4 0,7 12-1 15,-5 0-7-15,2 0-9 16,-5 4-3-16,-1 2-1 0,-1 1 0 15,-1 0 1-15,1-3-1 0,-2 2 3 16,5 2-1-16,-1-1-1 0,-1 1-2 0,-1 0-2 16,7 1 0-16,-4-2 0 0,1 4-1 15,5-3 0-15,-4 2-1 0,5 2 0 16,1 1-1-16,0 0 2 0,0 4-4 16,-3 2 4-16,7 1 0 0,-4 4 0 15,2-3 0-15,4-1 0 0,0 0-1 16,6-2 0-16,5-2 1 0,-1 0-1 15,4-3 1-15,5-2-1 0,0-3 1 0,10-3 0 16,2-5-1-16,6-2-4 16,2-4-13-16,2-7-26 0,-3 1-35 15,-3-1-44-15,-4-1-57 0</inkml:trace>
  <inkml:trace contextRef="#ctx0" brushRef="#br0" timeOffset="3556.97">8244 11025 259 0,'0'0'147'0,"0"0"-80"0,0 0-7 16,0 0-2-16,0 0-10 0,0 0-16 16,0 0-7-16,0 0-2 0,0 0-5 15,-31-40-2-15,22 40-4 0,1 0-2 16,0 4-5-16,-5 3-5 0,3 4 0 16,0-3 0-16,2 4-1 0,-1 0 1 15,1 1 0-15,0 2 1 0,-1-3-1 0,5 1-1 16,-2 3 1-16,2-6 0 0,2 2-4 15,2-2-20-15,0-3 3 0,0 2 3 16,2-3 4-16,2 0 6 0,4-3 1 16,-1 0 4-16,-1-2 3 0,6-1-1 15,1-2 1-15,1-3 0 0,7-4 1 16,-3-3 0-16,5-1-1 0,2-4 0 16,-4 1 0-16,-1-3 0 0,-1 1 1 15,-5-2 0-15,-3 2-1 0,-3 2 3 16,-6 2 1-16,2 5 10 0,-4 4-2 15,0 2-2-15,0 3 0 0,0 0 3 0,0 0-8 16,0 0 0-16,0 0-5 0,0 4-5 16,0 3-3-16,-2 4 3 0,0 2 4 15,2 0 1-15,0 0 3 0,0 0-3 16,2-1 0-16,4 1 0 0,0-2 0 16,3-2 0-16,1 0 0 0,5-2-1 15,1-2 1-15,1-3 1 0,5-1 0 16,-3-2-1-16,0 1 1 0,-3-4 1 15,-1-2-1-15,-5-2 0 0,2-5 2 16,-1 1-1-16,-5-4 0 0,2 1 1 16,-4-3-2-16,2-1 1 0,-4-2 4 0,3-2 3 15,-1 0 0-15,-4-3-2 0,2-1-4 16,0 2 0-16,0 2-3 16,-2 2 0-16,0 7 1 0,0 3 0 0,0 2 1 15,-2 3 0-15,0 3-1 0,0 1 5 16,2 2 1-16,-2 0-3 0,0 0-4 15,-3 6-4-15,1 5-4 0,0 3 3 16,0 3 5-16,0 2 0 0,2 2 0 16,0-1 0-16,0 4 2 0,2 0-2 15,0 1 0-15,0 3 0 0,4-3 0 16,2-2 0-16,0-2-1 0,5-4 1 16,-1-1 0-16,2-1 0 0,3-2 0 0,3 1 0 15,1-6 0-15,0-1 0 0,-3-3 0 16,3-1 1-16,-5-3 0 15,-1 0 0-15,-1-3-1 0,-2-5 0 16,-1 0 0-16,-3-2 0 0,0-1 1 0,-2-4 1 16,0-1 0-16,0-3 0 0,3-5 0 15,-3-1-1-15,2-2 0 0,-2-4 0 16,0 1 2-16,0 0-3 0,1 1 2 16,-3 4 0-16,0 3 0 0,-2 3 5 15,0 4 5-15,0 6-7 0,0 3 0 16,-4 4 2-16,4 2 2 0,-3 0-4 15,1 0 0-15,0 0-5 0,0 2 0 0,0 6-4 16,-6 7-3-16,2 4 7 0,-3 1 0 16,5 2 1-16,0 1-1 0,2 1 0 15,-2-2 0-15,6 2 0 16,-2-2-1-16,0-4 1 0,4 1-1 0,0-2 1 16,5-3 0-16,-1 1-1 15,2-4 0-15,-2 0-13 0,1 1-18 16,-3-3-28-16,-4-1-37 0,-2-3-77 0,-2-1-165 15</inkml:trace>
  <inkml:trace contextRef="#ctx0" brushRef="#br0" timeOffset="4359.18">8184 12896 260 0,'0'0'71'0,"0"0"-26"15,0 0-7-15,0 0 10 0,0 0 0 16,-4-7-19-16,4 4-7 0,0 1-8 0,4 1-9 16,0 0-2-16,6-1 2 0,5 0-3 15,1 1 2-15,7 0 0 0,2-2 5 32,2 2 0-32,10 0-2 0,2 0-1 0,7 0 1 0,7-1 0 0,11-1 1 15,9 0-1-15,7-3 2 16,11-2-1-1,6-4 1-15,7 0-4 0,5-3-4 0,5 2 3 0,4 0 0 0,8-3 9 16,4 3 12-16,5-2-9 0,1 0-1 16,5 1-15-16,-5 1 0 0,0-1 0 15,-5 1 0-15,-5 1 4 0,-4 1-1 16,-7-1 2-16,-7 1-5 0,-11 3-2 16,-8-1 2-1,-21 3 1-15,-14 3-1 0,-15 3 2 16,-18-1 0-16,-13 1-1 0,-8 0 0 0,-2 0 0 0,-10 1 9 0,-7-1-10 15,-6 0-2-15,-4 3-44 0,-8 0 0 32,0 0-18-32,-6 0-30 0,-3 0-57 0,7 3-112 0</inkml:trace>
  <inkml:trace contextRef="#ctx0" brushRef="#br0" timeOffset="5257.82">8312 13036 359 0,'0'0'77'0,"0"0"-29"16,0 0-4-16,0 0 5 0,0 0-12 15,0 0-6-15,0 0-6 16,0 0-1-16,2-43-1 0,-2 43-4 0,0 0-4 16,0 0-7-16,0 3-2 15,0 0 0-15,0 3-2 0,0 3-2 0,0 2 1 16,0 4 1-16,0 0 4 0,0-1 0 15,0 7-2-15,-2 0-4 0,0 7 0 16,-4 4-1-16,4 1 1 0,-3-1 4 16,1 2 4-16,2 0-6 0,2 1-2 15,-2-2-1-15,0-2 0 0,2-2 0 0,0-4-1 16,0-2 1-16,-2-2-1 0,0 1 1 16,-2 0-1-16,0-2 1 0,0 1 0 15,-5-6-1-15,7-4 1 16,-2-2 0-16,4-3-1 0,0 0 0 15,0-3-2-15,0-2 2 0,0 2 0 0,4-2-1 16,-2-1 0-16,4 0 1 0,3 0 0 16,1 0 1-16,-2-1 1 0,9-2-2 15,-3 3 1-15,7-1-1 0,2 1 0 16,0 0 0-16,3 0 0 0,3 0 0 16,4 0 1-16,0 3 0 0,5 0-1 15,1 0 0-15,8 1 1 0,3 0-1 0,10 0 1 16,6-3 0-16,9 0-1 0,9 4-4 15,7-4 2-15,6 5 2 16,9 0 0-16,6 1 0 0,-1-1 3 0,7-3 1 16,-2 0 4-16,2 1-1 0,-5-1-5 15,-1 1-1-15,-9-4-1 0,-4 0 2 16,-6-1 2-16,-8 1-1 0,-2-4 3 16,-7-2-2-16,-1-1 0 0,-1-3-4 15,-6-2-5-15,-8 2 4 0,-6-1 1 16,-8 2 1-16,-5 2-1 0,-8 0 0 15,-10 3 1-15,-13 2-1 0,-4 2 0 0,-6 0-5 16,0-3-5-16,-2 0 8 16,-2-1 1-16,-4-1-18 0,-5 2-9 0,5-4-7 15,-4-1-11-15,-1-1-18 0,3-6-15 16,0 0-53-16,-3-1-106 0</inkml:trace>
  <inkml:trace contextRef="#ctx0" brushRef="#br0" timeOffset="5635.31">11129 12633 405 0,'0'0'77'0,"0"0"8"16,0 0-24-16,0 0-9 0,0 0-21 15,0 0-16-15,0 0-11 0,-20 7 0 16,24 4 6-16,-2 1 7 0,6 2-2 0,-4 5 1 16,0 1 2-16,1 6 1 0,1 5-1 15,-4 4-4-15,2 5-5 16,0 3-2-16,-2 3-1 0,0 4-2 0,-2 2-2 15,0-1 0-15,0-3-1 16,0-3-1-16,0-1-1 0,0-7 1 0,4-4-3 16,-2-7-25-16,-2-3-20 0,0-4-30 15,0-7-38-15,-16-7-69 0,-1-5-237 16</inkml:trace>
  <inkml:trace contextRef="#ctx0" brushRef="#br0" timeOffset="6333.52">8436 13190 224 0,'0'0'187'0,"0"0"-103"0,0 0-40 16,0 0-16-16,0 0 3 0,0 0-2 0,0 0-9 16,0 0-2-16,16-8-3 15,-7 8-2 1,-3 0 0-16,0 2 1 0,-2 2-3 0,-2 0-2 0,0 5 2 0,0 0-3 15,1 6 0-15,-3 4-2 0,0 4 1 16,-3 7 0-16,-1 1-2 0,2 2-3 16,2-4 5-16,0-4-1 0,0-1-2 15,0-2-4-15,0-5 1 16,4-1 0-16,-2-5-1 0,1 0 1 16,-3-4-1-16,0-4 1 0,0 0 0 0,0-3 0 15,0 0 0-15,0 0 1 0,0-3 3 0,0-2 0 16,-5-4 0-16,-3-3-4 15,0-2 1-15,-2-6-1 0,3-3-1 0,1-4 0 16,0-5 0-16,4-4 0 16,2-6 2-16,0-7-2 0,2-3-1 0,4-3 1 15,2 3 2-15,1 9-2 0,1 9 0 16,-2 6 0-16,1 6-1 0,-1 7 0 16,0 0 1-16,0 7-2 15,-1 2 2-15,-1 1 0 0,4 2-2 0,2 2 1 16,-1 1-2-1,1 7-1-15,1 5-18 0,-3 2-45 0,-4 4-20 16,-4 0-36-16,-2 2-113 16</inkml:trace>
  <inkml:trace contextRef="#ctx0" brushRef="#br0" timeOffset="6547.75">8295 13297 348 0,'0'0'51'0,"0"0"-21"0,0 0 6 16,0 0 22-16,0 0-12 0,0 0-14 15,73-39-1-15,-48 30-8 0,1 0-1 0,5 1-5 16,-4 1-6-16,4 1-6 16,-2-1-3-16,2 0-2 0,-2 0 0 0,0-1-2 15,-2 1-57-15,-4 2-39 16,2-1-44-16,-9 2-109 0</inkml:trace>
  <inkml:trace contextRef="#ctx0" brushRef="#br0" timeOffset="7303.38">8907 13135 434 0,'0'0'80'16,"0"0"-19"-16,0 0-2 0,0 0-17 0,-56-25-12 15,46 22-7-15,2 1-7 16,0 1 0-16,1 1-4 0,1 0-3 15,-2 6-5-15,0-1-3 0,-1 1 1 0,1 2-2 16,-4 4-2-16,1 1 2 0,1 5-1 16,-2 2-1-16,-1 0 2 0,1 4-1 15,1-2 1-15,1-3 0 0,2 1 0 16,2-2 0-16,-1-4 0 0,3-3-1 16,0-1 1-16,6-3-1 0,-2-2 0 15,4 1 0-15,-2-2-2 0,7 0 3 16,-3 0-1-16,2-2 0 0,3-3 0 15,-1 1 0-15,2-2-1 0,1-4 2 0,-1-5-1 16,-2-2 1-16,1 0 1 16,1-2 0-16,-6 3 0 0,1-3 1 15,-1 2-1-15,-2-2 1 0,0 1 3 16,2 1-2-16,-4 2 4 0,0 4-5 16,0 4 0-16,-2 1 0 0,0 2-1 0,0 0 0 15,0 0 0-15,2 3-1 0,-2 2-3 16,0 4 1-16,0 6 2 0,0 1 2 15,0 1-2-15,0-1 1 0,0 2-1 16,0 1 0-16,0 1 0 0,0 0 0 16,5-5 0-16,-1-3-1 0,2 0-10 15,-2-3-14-15,4-5-4 0,-4-1 1 16,7-3 6-16,-1-2 3 0,0-4-6 16,5-4-5-16,-1-3 1 0,1-3-11 15,6-1-2-15,-7-2 16 0,3-1 12 0,-7 1 11 16,4-2 3-16,-3-1 2 0,-3-2 16 15,0 1 16-15,1 2 4 0,-1 1-3 16,-6 8-5-16,2 2-3 0,-4 2-1 16,0 3 0-16,0 0 3 0,0 1-1 15,0 1-6-15,0 2-5 0,0-1 0 0,0-1-7 16,0 2 1-16,-4 1-7 16,2 0 0-16,-2 0-4 0,-3 0 2 0,1 3-2 15,-2 4 1-15,-2 3-2 16,-3 2 1-16,1 2-1 0,4 1 1 15,-3 3 0-15,3-1 0 0,2 2 0 16,0-1-1-16,3 2 1 0,-3 0-1 0,6-1 0 16,-2-2 0-16,2-4 1 0,2-2-1 15,0-1-1-15,5-3-9 16,-3-1-15-16,6-2 0 0,0-2-5 0,1-2-6 16,3 0-9-16,1-8-13 0,1-3-17 15,3-1-8-15,1-4-19 0,-1-5-22 16,-2 3-18-16</inkml:trace>
  <inkml:trace contextRef="#ctx0" brushRef="#br0" timeOffset="7966.48">9188 13088 169 0,'0'0'98'0,"-4"-66"-19"0,4 46 13 15,0 7-38-15,0 5-11 0,-2 3-8 16,0 4-3-16,2 0-2 0,0 0-4 16,0 1 1-16,0 0-2 0,-2 0 4 15,2 0-8-15,0 2-7 0,0 4-10 16,0 3-3-16,0 4 1 0,0 5 4 0,0 2 8 15,2 5-1-15,0 0-6 16,0 4-3-16,0 1-2 0,0-1-1 16,-2 0-1-16,0-1 0 0,0-3 0 15,0 1 1-15,0-4-1 0,0-2 0 0,0-6-2 16,-2-4-33-16,2-4 27 0,0-3-32 16,-2-1-5-16,0-2 4 0,0 0 7 15,-2-2-12-15,-2-5-25 16,0-2 6-16,-5-1 33 0,5-2-4 0,-4 2-15 15,1-3 30-15,3-2 21 0,-2-1 13 16,4-1 27-16,0 0 1 0,2 1-3 16,0 3 1-16,2 2 2 0,0 1-8 15,0 3-5-15,0 1-6 0,0 3-6 16,4-1-4-16,2 0-5 0,-2 0-3 0,6 0-1 16,1 3 0-16,-1-1 1 0,2-1 0 15,1 3 3-15,3 0 1 0,1 0 0 16,-1 0-1-16,1 3 0 0,-1 0-1 15,-3 0-3-15,-1 2 1 0,-1 1-2 16,-1-1 1-16,-2 4 0 0,-4-2 1 0,-2 1-1 16,1 2 0-16,-1 0 0 15,-2 3 2-15,0 2-1 16,0-2-2-16,0 2 0 0,0-2-1 0,4 1-1 16,-2-2 0-16,2-3 0 0,4-2 0 15,-4 1 1-15,3-4-1 0,-1 2 0 0,-2-6 1 16,4 2-1-16,-4-2 0 0,0 0 0 15,1 0 2-15,-3-2 0 0,2-7 0 16,4 1 4-16,-2-6 11 16,-2 1-1-16,3-3-2 0,-3-1-1 0,2-1-2 15,-2-6 0-15,0 0-3 0,0-1-3 16,-4 4-2-16,0 4-2 0,0 3 1 16,-8 6-1-16,0-1 0 0,-1 1 0 15,1 3-1-15,-2 0-1 0,0 4 0 16,1 1-4-16,1 0-16 0,0 3-15 0,-1 2-11 15,7 5-14-15,-6 2-22 0,6-3-35 16,-2 3-26 0,4-5-126-16</inkml:trace>
  <inkml:trace contextRef="#ctx0" brushRef="#br0" timeOffset="8422.73">9581 13075 309 0,'0'0'105'0,"0"0"-51"0,0 0 2 0,0 0-6 32,0 0-17-32,0 0-11 0,0 0-1 0,-4-6 2 0,4 6-5 0,0 0 2 15,0 0-3-15,0 0 1 0,0 0 0 16,0 0-3-16,0 0-2 16,0 0-4-16,0 0-2 0,0 0-1 0,2 0-4 15,0 2 0-15,4 2-1 0,-2 2 1 16,5 2-2-16,-1 3 2 0,2-2 0 15,-1 7-2-15,3 1 1 0,-6 2 0 0,0 4-1 16,-4 1 1-16,-2 0-1 16,0 1 1-16,-6-5 2 0,2-2-2 15,-4-4 0 1,0-4-1-16,1-2 2 0,-1-4-1 0,4-1-1 16,-2 0-2-16,2 0-1 0,0-3-4 15,-1 0-2-15,1 0 4 0,0-3 2 0,2-1 1 0,0-1 2 31,2-2 0-31,0 0 1 0,0-4-1 0,0-3 2 0,0 1-1 0,6-5 1 32,2-1 0-32,3 0-1 0,1-1 0 15,1 2 0-15,3 5-1 0,-8 4-1 0,1 2 0 16,-1 0 0-16,0 2-1 16,3-1-3-16,1 0-47 0,-2 5-16 0,3-4-10 15,-1 2-45-15,0 1-20 16,1-1-33-16</inkml:trace>
  <inkml:trace contextRef="#ctx0" brushRef="#br0" timeOffset="8636.84">9864 13088 142 0,'0'0'217'15,"0"0"-137"-15,0 0 1 0,0 0-3 0,0 0-8 16,0 0-11-16,0 0-5 0,0 0-13 16,2-20-14-16,-2 20-11 0,0 1-7 15,0 5-5-15,7 2-4 16,-5 3 0-16,-2 6 2 0,0 4 1 15,0-3 0-15,-4 4-1 0,-1 1-2 0,1 0 3 16,-2 1-2-16,2-2-1 0,2-7-1 16,2-2 1-16,-2-4-4 0,0-2-42 15,-2-4-21-15,1-3-24 0,-1 0-17 16,-2-7-56-16,0-2-110 0</inkml:trace>
  <inkml:trace contextRef="#ctx0" brushRef="#br0" timeOffset="8783.94">9835 13016 415 0,'0'0'77'0,"0"0"-15"16,0 0-24-16,0 0 1 0,0 0-23 15,0 0-12-15,0 0-3 0,0 0-1 16,0 0-1-16,4-26-1 0,-1 34 0 16,-1-1-5-16,0 0-55 0,0-1-29 15,0-1-46-15,-2 1-97 0</inkml:trace>
  <inkml:trace contextRef="#ctx0" brushRef="#br0" timeOffset="9494.01">10116 13059 364 0,'0'0'102'0,"0"0"-3"0,0 0-46 0,0 0-11 15,0 0-9-15,0 0-6 0,0 0-11 16,0 0-8-16,0 0-3 15,-45-24-5-15,39 24 2 0,2 0-1 16,-7 2-1-16,1 4-1 0,2-1 0 0,-3 4 0 16,1 2 0-16,0 0 0 0,-1 4 1 15,-1 2-2-15,2 1 1 0,-1 3 0 0,5-3 0 16,0 0 1-16,2 0-2 16,4-4 2-16,0 0 0 0,0-5-1 15,0-2 0-15,0-1 1 0,0-2 0 16,0-1-1-16,4 0 0 0,0-1 1 15,0 0-3-15,7-1 3 0,-7-1-1 0,4 0 1 16,2-5 1-16,1-1-1 0,1-5 2 16,2 0-1-16,-3-2 1 0,-1 1-1 15,0 1 0-15,-1-3 2 0,-3 4 1 16,-4 2 5-16,4 1-1 0,-6 5-4 16,0 1-3-16,0 1 1 0,0 0-1 15,2 0-1-15,-2 6-2 0,0 3 0 16,0 4 1-16,0 3 1 0,2-3 0 15,0 0 0-15,0 0 0 0,1-2 0 0,-1-2 0 16,4 1 1-16,-4-4-1 0,4 1-1 16,-2-4 0-16,2 0 1 15,3-3 0-15,-1 0-1 0,2-6 1 16,3-3 2-16,-3-4-2 0,5-5 2 0,-1-1-1 16,-4-3 0-16,-1-3 0 15,-1 0 0-15,0-3 0 0,-2 0-1 0,-4 0 2 16,0-1 0-16,1 0 2 0,-3-1 10 15,0 0 0-15,-3 2-1 0,1 2-4 0,-2 5 0 16,2 9 10-16,0 3-15 16,-4 8 0-16,6-1 1 0,-2 2 2 0,0 1-3 15,-2 10-4-15,0 3-2 0,-3 8 0 16,1 4 2-16,2 3 1 0,-2 0-1 16,0 5 0-16,1 1 0 15,3 1 0-15,-2 3 0 0,4-4 0 0,0 0 0 16,0-1-1-16,0-2 1 15,0-2-1-15,4-3 1 0,3-2 0 16,-1 0-1-16,2-2-4 0,-2-5-31 0,0-5-5 16,3-4-1-16,3-6-23 0,-4-3 9 0,7-6 13 15,3-9-31-15,1-7-23 0,0 1-75 16</inkml:trace>
  <inkml:trace contextRef="#ctx0" brushRef="#br0" timeOffset="9857.5">10571 12886 212 0,'0'0'97'0,"0"0"-38"16,0 0-10-16,0 0 6 0,0 0-7 0,0 0-15 15,0 0-5-15,0 0-1 0,-29-29-4 16,27 27-2-1,2 2-2-15,-2-1-4 0,2 0 3 0,0 1-1 0,0 0-4 16,0 0-2-16,0 0-4 0,-2 2-3 16,0 4-1-16,2-1-1 0,-8 3 1 15,2 1 1-15,-3 2-1 16,-1 3-2-16,4 1 1 16,-5 3-2-16,1 3 0 0,2 1 0 0,0 2 0 0,-1-3 0 15,3 0 0-15,2 1-1 0,0 0 1 0,4 2 0 16,0-2 0-16,0 2-1 15,0-3 1-15,4 1-1 0,0-4 1 0,2-4 0 16,3-3-2-16,-3-3-35 0,-2-2-19 16,6-2-9-16,-4-3-22 0,3-1-34 15,-3 0-145-15</inkml:trace>
  <inkml:trace contextRef="#ctx0" brushRef="#br0" timeOffset="10268.34">10642 12975 355 0,'0'0'31'0,"0"0"29"15,0 0-1-15,0 0-10 0,0 0-12 0,0 0-1 16,0 0-5-16,0 0-5 0,16-27 1 16,-16 28 4-16,0 2-7 0,-2-1-13 15,-2 2-2-15,0 2-2 16,0 3-2-1,-3 2-2-15,1 1-1 0,0 1 0 0,0 2-2 16,0 4 0-16,-1-1 0 0,1-1 0 16,4 1 0-16,-4-2 0 15,-2 1-1-15,-1-2 1 0,1 0 1 16,6-3-1-16,-2-3 0 0,2 2 0 0,-4-5 0 16,6-2-2-16,0-2 1 0,0-2-2 0,0 1 1 0,6-1-1 0,-4 0-1 15,4 0 3-15,9-2-1 0,-1-1 2 16,3-4 0-16,1 1 2 0,1-1-2 15,-3 1 0-15,7-2 0 0,-8 0 1 16,3 2-1 0,-8-2 0-16,3-1-4 15,-3 3-25-15,-6-2-19 0,-4 1-6 16,0 2-13-16,0-2-23 0,0 2-33 0,-4 1-78 16</inkml:trace>
  <inkml:trace contextRef="#ctx0" brushRef="#br0" timeOffset="10535.28">10656 12996 337 0,'0'0'119'16,"0"0"-45"-16,0 0-17 0,0 0-11 15,0 0-14-15,0 0-1 0,0 0 6 16,0 0-6-16,0 0-10 0,4 3-7 15,0 7 5-15,-2 0 0 0,-2 6-7 16,0 2-2-16,0 4-1 0,0 3-1 16,0 1-3-16,-4 3-3 0,0 6 0 15,-4 1-1-15,2 2 0 0,1 1-1 16,3-5 0-16,2-6 0 0,2-6-2 16,1-3-45-16,1-6-41 0,-2-6-35 15,-2-2-74-15,0-5-169 0</inkml:trace>
  <inkml:trace contextRef="#ctx0" brushRef="#br0" timeOffset="10882.05">10850 12879 160 0,'0'0'138'0,"0"0"-72"0,0 0-9 15,0 0 4-15,0 0-8 0,0 0-16 16,0 0 1-16,0 0-9 16,0 0-2-16,-6-40-5 0,6 40 1 15,0 0 2-15,0 0-4 0,0 0-6 0,0 0-6 16,0 0-1-16,0 1-2 0,2 3-4 16,0 2 3-16,4 1 13 0,-1 2-4 15,1 3-5-15,-2-1-1 0,4 5 2 16,5 0-1-16,-9 3-2 0,0 3-1 15,2 3-2-15,-4 4 2 0,-2-1-3 16,2 3-1-16,-6 0 2 0,-4 2-3 0,-5 0-1 16,-5-2 0-16,1-4-1 15,-1-2-32-15,-5-5-37 0,6-4-53 0,-7-5-67 16,5-4-214-16</inkml:trace>
  <inkml:trace contextRef="#ctx0" brushRef="#br0" timeOffset="17517.45">11187 13173 79 0,'0'0'73'0,"0"0"-41"0,0 0-5 0,0 0 3 0,0 0-2 0,-14-4-3 16,12 3-5-16,2 0-4 0,-2 0-4 15,0-1-2-15,2 2-2 0,-2-1-1 0,2 1 2 16,-3 0 1-16,3 0-2 16,0 0-2-16,0 0 0 0,0 0 0 0,-2 0-2 15,2 0 1-15,0 0-2 16,0 0 0-16,0 0-1 0,0 0 1 16,0 0-1-1,0 1 3-15,0 0 2 0,0-1 2 0,0 0 2 0,0 1 2 0,0-1 0 16,0 0 0-16,2 0 0 0,-2 1-1 31,7-1 2-31,-1 0 1 0,0 0-2 16,6 0-3-16,-1-1-2 0,5 1-4 15,-3 0 0-15,9 0 0 0,-3 0 0 16,6 0 1-16,4-3 0 0,4-2 2 16,4 4-1-16,4-3 3 0,5-1-6 15,-5 1 0-15,11 0-2 0,4-1 0 16,2 0-1-16,6-2 2 0,4 3 1 15,-2-4 1-15,6 3-1 0,1-1 0 0,-1 3 0 16,0-1-2-16,-1 4 0 0,-1-1 0 16,-4 1 1-16,0 0-1 0,0-1-1 15,-1 2-1-15,-3 0 1 0,-7-2 5 16,1 1 7-16,2-2-5 0,-6-2-2 16,-1 2-1-16,5-3 0 0,-6 2 0 15,2-1-1-15,-7 0-1 0,-2 0-1 16,-3 0 0-16,-5 0 1 0,-6 1-1 15,-9 0 0-15,3 1-1 0,-10 1 0 16,1 0-2-16,-6 1 2 0,-6 0 0 16,0 0 0-16,1 0 0 0,-3 0 1 15,2 0-1-15,-2 0 1 0,0 0 0 16,0 0-1-16,0 0 1 0,0 0 0 16,0 0 1-16,0 0-1 0,0 1 2 0,0-1-1 15,0 0 1-15,0 0-2 0,0 0-1 16,0 0-2-16,0 0 1 0,0 0-1 15,0 0 2-15,0 3 1 0,0 0 1 16,0-3-2-16,0 0 0 0,0 0 0 16,0 0 0-16,0 0-2 0,0 0-3 15,0 0-22-15,0 0-6 0,2-5-20 16,2 1-19-16,2 0-20 0,0-3-8 0,0 1-64 16</inkml:trace>
  <inkml:trace contextRef="#ctx0" brushRef="#br0" timeOffset="18116.54">13345 13061 155 0,'0'0'133'0,"0"0"-72"0,0 0-28 16,0 0 14-16,0 0 2 0,0 0-4 15,0 0-11-15,0-14-4 0,0 14-2 0,0-1-2 16,0 1-2-16,0 0-4 0,0-2 3 16,0 2-1-16,0 0-5 0,0 0-5 15,0 3-6-15,2 5-2 0,0 3 4 16,1 2 10-16,-1 4-5 0,2-2-1 16,-2 3-3-16,4 1-2 0,-4 2-1 15,0 2-1-15,0 4 0 0,0 2 1 16,-2 2 1-16,0 4-1 0,0-2 0 15,0 4-3-15,0 1-1 0,-2-2-2 16,2-1 2-16,0-3-1 0,0-2 0 16,0 1-1-16,0-3 0 0,0 2 1 15,0-3 0-15,-2-1-1 0,0-2 0 16,0 2 1-16,2 2-1 0,-4 0 2 0,0 1-2 16,2-1 0-16,0-5 0 0,2-1 0 15,0-3 0-15,0-2 0 0,0-1 0 16,2-6-2-16,2-1 1 0,2-5-1 15,-6-1-4-15,2 0-16 16,0-3 4-16,-2 0-12 0,0 0-4 0,0-6-2 16,-2 0-13-16,0-2-8 0,-4-1-20 15,2 3-39-15,-3-1-27 0,3 4-63 16</inkml:trace>
  <inkml:trace contextRef="#ctx0" brushRef="#br0" timeOffset="18619.72">13211 13938 287 0,'0'0'56'0,"0"0"-15"0,0 0 2 16,0 0 13-16,0 0-6 0,0 0-18 15,-8-55-3-15,6 51-2 0,2-2 0 16,0 2-3-16,0 2-6 0,0 0 1 16,0 2-1-16,0-3 1 0,0 3-5 15,0 0-4-15,0 0-4 0,4 1-3 16,-2 2-2-16,0 2-1 0,2 3-2 15,0 2 2-15,2 3 1 0,1 1 1 16,1 0 1-16,-4 3-2 0,0-3 0 16,0-1-1-16,2-3 0 0,1-2 0 0,-1-1 0 15,-2-4 0 1,0-1 0-16,-2 0 0 0,6-1 0 0,5 0 1 16,-3-1-1-16,3-2 2 0,5-5 2 0,1-5 0 15,4-1 2-15,1-3-1 16,-3 0-2-16,-4 1-2 0,7 3-1 0,-15 1 1 15,5 2-1-15,-2 1 0 16,-7 3 2-16,-3-1-2 0,-2 3-2 0,0 3-7 16,-2 0-45-16,-5 0-28 0,-3 0-58 15,0 3-89-15</inkml:trace>
  <inkml:trace contextRef="#ctx0" brushRef="#br0" timeOffset="19312.58">12537 14361 240 0,'0'0'68'0,"0"0"-13"0,0 0-22 15,0 0 4-15,0 0-11 0,0 0-10 0,0 0-5 16,0 0-2-16,23-27 1 15,-15 26-3-15,2 1-2 16,-3 0 1-16,7 0 1 0,3-1 1 0,-1 1-2 16,3 0 3-16,12 0 2 0,0-2 1 0,4 2-1 15,8 0-2-15,11 0-1 0,6 0 1 16,6 0-3-16,7-4 2 0,5 1 5 16,9 1 5-16,0 0-4 15,8-1-2-15,6-2-3 0,9 1-6 16,-5-4 6-16,0 0-2 0,7 0-2 0,0 1 0 15,-5 0-1-15,3-1-1 0,-3 1 2 16,-3 1-5-16,-7 3-2 0,-8 3 2 16,-5 0 2-16,-11 2-2 0,-7 1 2 15,-8-1-1-15,-17 3 0 0,-6-3 0 16,-10 1 0-16,-15 1-1 0,1-2 0 16,-9 1 1-1,-2-1-1-15,-10-2 2 0,-5 0-2 0,-14-3-27 0,-6-4-47 0,-17-2-36 16,5 0-67-16</inkml:trace>
  <inkml:trace contextRef="#ctx0" brushRef="#br0" timeOffset="20244.16">12649 14439 222 0,'0'0'81'0,"0"0"-10"0,0 0-18 15,0 0 13-15,0 0-8 0,0 0-11 16,0 0-8-16,2-25-5 0,-4 23-3 16,2 1-2-16,0-1-9 0,-2 2 1 15,2 0-3-15,0-1-6 0,0 1-4 0,0 0-4 16,0 0-3-16,0 1-1 0,0 5-2 16,0 3 0-16,0 3 1 0,0 2 2 15,-2 5 0-15,0 1 1 16,-5 2-1-16,1 5 0 0,0 2 2 0,0-1 3 15,2 0 0-15,-1 3-2 0,-1 2-3 16,0 5 1-16,-2 2-1 0,4 2-1 16,-1-2 0-16,-5 0 1 0,4 0 0 15,-2-4-1-15,4-2 0 0,1-5-1 16,-1-5 1-16,4-4 0 0,0-3 0 0,0-1-1 16,0 0 1-16,0-1-1 0,0 0 2 15,2-5-1-15,-2 0 0 16,2-2 0-16,-2-3 0 0,3 1 0 15,-3-3-2-15,4 0 2 0,0 0-1 16,0-1 1-16,2-1-1 0,2 0 1 0,-1-1 0 16,5 0 1-16,3 0-1 15,-3 0 0-15,11 1 0 0,-7 0 0 0,5 0 1 16,8 0-1-16,2-1 0 0,4 1 0 16,4-1 0-16,13 0 1 0,0-1-1 15,10 3 0-15,4 0 1 16,6 0-1-16,7 3 1 0,1 1 1 0,11-1-2 0,2 1 0 15,0-1-2-15,4-2 1 0,5-1-1 16,-1-4 2-16,6 2 1 0,-1-4 1 16,-3 2 0-16,5 2 1 0,-5-1-3 15,-2 1 0-15,-8 2-6 0,-8-1 5 16,-12 0 2-16,-9-1-1 0,-17-3 2 16,-3-4-1-16,-13-1 1 0,-11 3-2 15,-1 0 1-15,-13 4 0 0,-4-2-1 16,0 2 1-16,-2 1 0 0,0 0 0 15,0-1 0-15,2-2-1 0,-2-3 0 0,2 1-10 16,0-2-12-16,0-3-14 16,-2-2-11-16,2-2-7 15,3-2-26-15,-10-3-71 0,5-2-144 0</inkml:trace>
  <inkml:trace contextRef="#ctx0" brushRef="#br0" timeOffset="20638.82">15133 14355 211 0,'0'0'139'0,"0"0"-97"0,0 0 8 16,0 0-3-16,0 0-3 15,0 0-8-15,0 0 1 0,-10-28-6 16,10 28-5-16,0 0-4 0,0 0 1 0,-2 0-1 0,2 0-1 16,0 5-9-16,0 5-8 0,-2 5-1 15,2 3 9-15,-4 5 3 0,4 2-5 16,-2 6-2-16,-2 2-1 0,-1 5 2 15,1 3-3-15,-2 2-3 0,-2 3 0 16,-2 3-2-16,-1-2 0 0,-1 0 1 0,-1-7-2 16,5-5 0-16,2 0-45 0,-4-4-31 15,-1-3-9-15,5-6-47 16,0-7-108-16</inkml:trace>
  <inkml:trace contextRef="#ctx0" brushRef="#br0" timeOffset="21555.36">12717 14808 278 0,'0'0'50'0,"0"0"5"0,0 0-21 16,0 0 2-16,0 0-5 0,0 0-3 15,0 0-14-15,0 0-8 16,21-21-1-16,-21 21-3 0,0 0-2 0,0 0 1 16,0 0-1-16,4 0-1 0,-2 2-1 15,0-1-11-15,-2 2-14 0,2-1-2 16,-2 0-3-16,2 0-5 0,-2-1 11 16,0 0 20-16,0-1 6 0,0 0 6 15,0 0 0-15,0-2 29 0,0 0 6 16,0 0-4-16,0-2-1 15,0 3-7-15,0 1 0 0,0 0-5 0,0 0-2 0,0 0-4 16,0 0-4-16,0 0-4 16,0 0-2-16,0 0-2 0,0 0-3 0,0 0 1 15,4 3-1-15,-2 3 3 16,2 3 1-16,-2 1 3 0,0 4-2 16,5 4 0-16,-7 2-3 0,2 7-2 15,0-2 1-15,-2 3 0 0,0-2 2 0,0 0-2 16,0-2-2-16,-2-6-1 0,0-1 0 15,2-2 0-15,-4-5-1 0,1-5 0 16,3-3 2-16,0-1-1 0,-2 0 0 16,2-1 0-16,-2-1 3 0,-2-2-2 15,0-4 1-15,0 0 2 0,2-6 2 16,-2-1-6-16,-5-6 0 0,7-3 0 16,0-4-1-16,2-2 0 0,0-7 0 0,2-2 0 15,5-4 0-15,1-2 0 0,-2 1 0 16,4 3-2-16,3 3 2 0,-7 2 0 15,0 7-1-15,2 3 3 0,1 6-3 16,-5 6 1-16,-2 4 0 0,0 3 0 16,2 1 0-16,-4-1 0 0,6 3 0 15,-2 0-1-15,7 2-1 0,-3-1 0 16,2 2-1-16,5 0 2 0,-3 0-1 16,9 0-3-16,-9 3-11 0,5-2-28 0,-1 4-7 15,-7 1-9-15,-3 3-28 16,-6 1-36-16,-6-2-105 0</inkml:trace>
  <inkml:trace contextRef="#ctx0" brushRef="#br0" timeOffset="21774.22">12669 14835 173 0,'0'0'289'0,"0"0"-239"0,0 0-20 0,0 0 8 16,0 0 0-16,0 0-16 0,0 0-9 16,29-38-8-16,-16 34-2 0,-5 2 0 15,11-2 1-15,-7 1-4 0,9-2 1 0,-5 2-1 16,7 0 0-16,-7-2 0 0,7 2-49 16,2-3-55-16,-8-1-74 0</inkml:trace>
  <inkml:trace contextRef="#ctx0" brushRef="#br0" timeOffset="22293.12">13120 14752 438 0,'0'0'64'0,"0"0"-11"0,0 0-20 16,0 0-4-16,0 0-6 0,0 0-10 0,0 0-8 15,0 0 2-15,-52-33-2 0,44 30-1 16,0-1-2-16,4 3 0 0,-3 1 1 15,-3 0-1-15,2 0 0 0,0 1-1 16,6 5-1-16,-7 2 1 0,-1 0-1 16,2 4-1-16,1 1-1 0,-1 1-4 15,-2 0 0-15,0 1 1 0,3 1-1 16,-1-1 2-16,0-1 1 16,4 2 1-16,0-4 2 0,-1-2-1 0,5-1-1 15,0-2 1-15,0-1-3 0,5-3-1 16,-1-2 0-16,2 0 2 0,4-1-1 15,-4 0 1-15,-4-2 3 0,9-3 1 0,-1 0-1 16,0-2 2-16,-1-2-2 0,-1 0 0 16,4-3 0-16,-5 1 1 0,-3-3 0 15,2 1 6-15,-2 2 8 0,2-2-1 16,-6 6-1-16,2 3 0 16,0 3-3-16,-2 1 0 0,0 0-4 0,0 0-2 0,2 0-4 15,-2 0 0-15,0 1 0 16,3 2-1-16,-1 4 0 15,-2 4 1-15,0 2 0 0,0 4 2 0,0 1-1 16,0 0 0 0,0 3-1-16,0-2 0 0,2-2 0 0,-2-1-6 0,0-3-21 0,0 0 3 15,6-2 2-15,2-2-4 0,0-3-17 16,1-1-9-16,1-5-8 16,7 0 10-16,-7-3 1 0,4-6-71 0,1-4 62 15,-3 0-93-15</inkml:trace>
  <inkml:trace contextRef="#ctx0" brushRef="#br0" timeOffset="22574.42">13252 14841 112 0,'0'0'96'0,"0"0"-5"0,4-50-10 16,-4 40-8-16,0 3 3 0,0-2-17 0,-4 2-12 15,0 0-10-15,2 0-6 0,0 3-1 16,0-2-10-16,0 1-5 0,-2 1-4 16,-2 1 2-16,1-1-1 0,3 0-2 15,-2 4-3-15,0-2-3 0,2 2-2 16,0 0-2-16,-4 2 0 0,-3 5-2 15,1 4 0-15,0 3-1 16,4 2 1-16,-9 3 2 0,5 2 0 0,0 2 0 16,2-1 1-16,-1 0 0 15,1 0 1-15,2 1-2 0,2-1 0 0,0-3-2 0,2-1-2 16,0-4-16-16,2-1-6 0,2-4-2 16,4-3-3-16,1-2 3 0,-5-1 0 15,4-3-8-15,7 0-9 0,-5-6-1 16,11-3-58-16,-3-6 28 0,5-4-17 15,-6 3-68-15</inkml:trace>
  <inkml:trace contextRef="#ctx0" brushRef="#br0" timeOffset="23315.22">13604 14605 162 0,'0'0'22'0,"0"0"34"31,0 0 13-31,0 0 12 0,0 0-5 16,0 0-7-16,0 0-25 0,0 0-11 0,0 0-4 0,-29-35-3 0,27 35-2 16,-2 3-4-1,-1 0-4-15,1 3-6 16,4 6-6-16,-2 1-2 0,2 3-2 16,0 4 2-16,0 3-1 0,0 3 0 0,0 0 0 15,0 1 1-15,-2 3 0 0,0 0-1 16,-2 3 0-16,0-5 0 15,2 0 0-15,2-2-2 0,-4-7 1 16,2-4-2-16,-3-7-38 0,3 0-9 0,-2-2 9 16,2-3-8-16,-2 0 0 0,2-3-3 15,-2 0 4-15,0 0 17 0,4-5 21 16,-4-2 7-16,-1-3 2 0,-5 1 1 16,2-2 6-16,2-3 8 0,-3 2 5 15,-1-1 10-15,-2-1 1 0,5 2-2 16,-1-2-5-16,-2 0-2 0,2 4 0 15,5-1-1-15,1 0-5 0,0 3-1 16,2 0-5-16,0 3-2 0,0 0-3 16,0 2-2-16,4-1-2 0,1 1-1 15,5 1 0-15,2-2-1 0,-1 0 0 0,9 0 1 16,-1-3 0-16,4 1 1 0,2-2 0 16,-5 1-1-16,1 4 0 0,2 1 0 15,-9 2 1-15,3 0 0 0,-5 1 1 16,-6 3 0-16,2 3-2 0,-1 2 0 15,1 3 2-15,-6 2 0 0,0 1 0 16,-2 2 1-16,0-1 1 0,0 2-1 16,-4 1-1-16,2-1 0 0,-4 0 0 0,2-3-2 15,1-2 1-15,1 1-1 16,0-2 1-16,2-2-2 0,0 1 1 16,0-2 0-16,2 0 0 0,0 0-1 15,7-4 1-15,-3 0-2 0,-2-2 2 0,2-2-1 16,0-1 0-16,3 0 1 0,-3-2 1 15,-4-2 0-15,2-2 0 0,-4-2 5 16,2-2 21-16,0 0-9 0,0-2-4 16,-2-2 1-16,0-4 1 0,0 0-6 15,0-2-5-15,0 3-3 0,0 1-1 16,-2 5-1-16,-2-1 0 0,4 1 0 16,0 2 0-16,0 2-3 0,0 2-8 15,-4 3-9-15,4 0-5 0,-4 2-8 16,0 0-6-16,0 0-8 0,-3 3-39 15,-3-1-54-15,6 0-125 0</inkml:trace>
  <inkml:trace contextRef="#ctx0" brushRef="#br0" timeOffset="23787.17">13771 14775 389 0,'0'0'40'0,"0"0"-6"15,0 0 0-15,0 0 23 0,0 0-21 16,0 0-13-16,0 0-9 0,4-17-1 16,-4 15 3-16,6 0-1 0,-1 0-1 15,1 0-1-15,0 1 1 0,0-2 0 16,-2 3-4-16,-2 0-2 0,5 0-3 0,-1 4-2 16,4 0-1-16,-2 3-1 0,3-2 0 15,3 6-1-15,-5-1 1 0,5-1-1 16,0 3 2-16,-3 1-2 0,-1 0 0 15,0 0 1-15,-3-1-1 0,-1-1 1 16,-2 0 0-16,0-1 0 0,-2-3-1 16,-2-2 1-16,0-1 0 0,0 0 0 15,-2-3 1-15,-2 2-1 0,0 1 0 16,2-3-1-16,-2 2 0 0,4-3 0 16,0 0 1-16,-2 0-1 0,0 0 2 15,2 0-1-15,0-4 0 0,-3-1 0 0,3-2 1 16,-2-2-1-16,2 2 2 0,0-6-1 15,0 0 0-15,2-2-1 0,5-4 1 16,-1 2-1-16,2 0-1 0,0 7 0 16,-1 3 0-16,-3 1 0 0,-2 4-1 15,4 0-1-15,0 2-3 0,5 0-13 16,-5 5-13-16,-2 2-12 0,4 1-3 16,-2 1-20-16,-2 2-31 0,1-5-21 15,-3-1-132-15</inkml:trace>
  <inkml:trace contextRef="#ctx0" brushRef="#br0" timeOffset="24054.54">14139 14748 436 0,'0'0'48'0,"0"0"1"0,0 0 3 15,0 0-4-15,0 0-21 0,0 0-13 16,0 0 0-16,0 0 7 0,-18 3 0 15,18-3-2-15,2 0-4 0,2 4-1 16,-2-1 3-16,2 0-3 0,-2 4-4 0,2-1-3 16,-4 3-4-16,0 5-1 0,0 1 2 15,-6 4-1-15,0 3-1 0,-5-2-1 16,3 1 1-16,6-1-2 16,2-4-11-16,0 2-29 0,0-7-9 0,2 0-6 15,4-4-10-15,3-2-35 0,1-5-47 16,-4-6-79-16</inkml:trace>
  <inkml:trace contextRef="#ctx0" brushRef="#br0" timeOffset="24223.05">14205 14588 406 0,'0'0'8'15,"0"0"-3"-15,0 0 3 0,0 0 6 16,0 0-6-1,0 0-6-15,0 0 0 0,0 0-2 0,0 0-7 0,21 4-14 16,-27 9-40-16,2 4-72 0,-1-6-75 16</inkml:trace>
  <inkml:trace contextRef="#ctx0" brushRef="#br0" timeOffset="24968.41">14437 14742 550 0,'0'0'44'0,"0"0"-22"0,0 0-3 16,0 0 20-16,0 0 1 0,0 0-11 15,0 0-12-15,-21-50-9 0,15 42-2 16,0 4-2-16,-3 1-3 16,-3 3 2-16,4 0-1 0,-1 2-2 0,-5 2 0 15,2 5-3-15,1 3 2 0,-5-1 1 0,3 3-2 16,-1 0-1-16,1 2-6 0,5-4-6 15,-2 3 3-15,2-2 2 0,3 0 2 16,3 1 3-16,2-3 3 16,0-1 1-16,0 1-1 0,0-3 0 15,7-2-1-15,-1-1 1 16,0-1-1-16,2-1 1 0,-2-3 1 0,1 1 1 0,-1-1 0 16,2 0 0-16,-2-1 0 0,-2-4 1 15,-1 1 0-15,1-1 0 0,-2 0 4 16,2-1 9-16,0-3 0 0,0 0-1 0,2 3-1 15,-2-2-4-15,1 1 0 16,-5 2-3 0,2 5-3-16,-2 0-1 0,0 0-1 0,0 0 2 0,0 0-2 0,0 4-1 15,0 7-1-15,0 0 1 0,0 5 1 16,2 2 2-16,-2-2-2 0,0 1 0 16,0-3 1-16,4-2-1 0,2-3-2 15,4-1 0-15,-1-2 0 0,1-4 1 16,2-1 0-16,-3-1 1 15,1 0-1-15,2-3 1 0,-1-6 0 0,-5-2 0 16,8-3 0-16,-5-4 2 0,-1 1 0 16,0-3 1-16,1-1 0 0,-3-1 4 15,0-3 2 1,-4 1 1-16,2 0-1 0,0-2 5 0,0 2-3 0,-2-5 0 16,5-1 0-16,-5 2-2 0,0 3-1 0,-2 5 0 15,2 2-3-15,-2 7-3 0,0 4 1 16,0 3-2-16,0 4-1 0,0 0 1 15,0 0 0-15,0 0-1 0,0 8-3 16,-2 4 0-16,-2 6 0 16,-5 5 3-16,3 5 1 0,0 0 0 0,2 1 0 15,0-1 0-15,-2 1-1 0,1 0 1 16,3-1-1-16,0-2 0 16,0 3 1-16,0 1-1 0,0-3-2 0,0-2-13 0,2-1-10 15,0 0 15-15,0-4-26 0,4-2 2 16,4-6 4-16,5-5-18 0,-7-6-4 15,8-2-24 1,3-11-49-16,-3-4-50 0</inkml:trace>
  <inkml:trace contextRef="#ctx0" brushRef="#br0" timeOffset="25285.21">14861 14565 458 0,'0'0'21'0,"0"0"14"16,0 0 13-16,0 0 4 0,0 0-14 15,0 0-5-15,0 0-5 0,-21-28-5 16,19 27 2-16,0 0-7 0,2 1-5 16,-2 0-3-16,2 0-1 0,-4 2-5 15,1 3-3-15,-3 3 0 0,-2 4-1 16,2 5 0-16,0 4 0 0,-3 1 0 15,-1 1 0-15,0 2 0 0,6 2 1 16,-9 1-1-16,3-1 0 0,2-1 0 0,5-2 0 16,-1-2 0-16,2-2-1 0,2-5-15 15,0-2-15-15,2-1-1 16,2-3-8-16,-1-2-11 0,3-6-9 0,6-2-16 16,3-2-25-16,-3-6-45 0,5-3-50 15</inkml:trace>
  <inkml:trace contextRef="#ctx0" brushRef="#br0" timeOffset="25851.89">14869 14714 285 0,'0'0'46'0,"0"0"22"0,0 0-8 16,0 0-1-16,0 0-16 0,0 0-4 16,0 0-4-16,0 0-7 0,0 0-8 15,-25-38-5-15,23 37 0 0,2-1-2 16,0 1-3-16,-2 0 2 0,2-1-1 15,0 1-6-15,0 0-2 0,0 0 1 16,0 0-1-16,0-2-2 0,0 1-1 16,6 1 0-16,2 0-1 0,1 0-2 15,-3-1 3-15,2 1 0 0,2 1-1 16,-5 0 1-16,-1 0 0 0,-4 0-1 16,0 1-1-16,0 3 1 0,0 1-1 15,-2 3 2-15,-3 0 0 0,3 1 3 0,-4 1-1 16,2-2-2-16,2-1 2 0,2-1 0 15,-2 0-2-15,2-1 0 0,0-3-1 16,0-1 1-16,0 1-1 16,0 1 1-16,0-2 0 0,0-1 1 0,0 0-1 15,0 0 0-15,0 0 0 0,0 0 1 16,0 0-1-16,0 0-1 0,0 0 0 16,4 0 1-16,-2 1-1 0,2 1 1 15,0 1 0-15,1 1 0 0,-3 0 0 0,0 1 1 16,2 0-1-16,-2 3 0 0,-2 1 1 15,4 0 0-15,-2 2 0 0,0 0 0 16,-2 3 0-16,2 1-1 16,0-4 0-16,-2 1 1 0,0-1 0 0,-2-3 0 15,-4 0 0-15,0-1 1 16,-7 1 0-16,-5 1 0 0,-1 2-1 0,3 0-1 16,-7 0 0-16,8-4 0 0,-3 1 0 0,8-1 0 15,-3-4 0-15,1-1-7 16,6-2-11-16,3 0 3 0,1-2-5 15,0-1-3-15,0-2-1 0,2-3-11 0,0-1-13 16,4-7-14-16,5-6-36 16,5-1-90-16</inkml:trace>
  <inkml:trace contextRef="#ctx0" brushRef="#br0" timeOffset="26088.86">14908 14639 481 0,'0'0'60'0,"0"0"-36"0,0 0 23 0,0 0 1 16,0 0-5-16,0 0-9 0,0 0-5 16,0 0 2-1,8 2-6-15,-4 4-7 0,1 1-3 0,-3 6-3 16,-2 3-1-16,2 2-2 0,-2 4-4 0,0-1-1 16,0 3-2-16,-2 1-1 0,-5 2 0 15,1 3 0-15,2-1-1 0,-4 2 0 16,6 0 0-16,-6-4-10 0,-5-2-42 15,1-8-40-15,-9-8-86 0,5-8-275 0</inkml:trace>
  <inkml:trace contextRef="#ctx0" brushRef="#br0" timeOffset="28025.92">14836 14676 47 0,'0'0'64'15,"0"0"-32"-15,0 0-8 0,0 0 10 0,0 0 11 16,0 0-4-16,0-1-6 16,0 1-5-16,0 0-9 0,0 0-5 0,0-2-1 15,0 2 2-15,2-1-6 0,0 1-1 16,2-1 0-16,2 0 11 0,2-1 1 16,-3 0-7-16,1-2-8 0,0 2 2 15,0 0 0-15,0-1-5 0,-1 0 1 16,-1-1-2-16,0 3 5 0,-2 0 2 15,2 1 1-15,2 0-2 0,2 0-5 16,1 0-2-16,-3 0-1 0,2 0 1 16,3-1-2-16,-3 1 1 0,-2 2 0 15,-2 3 0-15,2 0-1 0,-2-1 2 16,1 1-1-16,-1 0 0 0,-4 1 2 0,2 0 1 16,-2 0-2-16,0 0 0 0,0 0 1 15,-2 0-2-15,-2-2 1 0,-1 2-1 16,-3 0 0-16,2 1 1 0,0-1-1 15,-7 0-1-15,1 2 0 0,4-3 0 16,-7 1 0-16,3 1 0 16,4-4 0-16,-3 0 0 0,5-1 0 0,4-2 0 15,-2 0 0-15,2 1 0 0,2 0 0 16,0 0 0-16,0 0 0 0,0-1 0 16,0 0-1-16,0 0 1 0,0 0-1 0,0 0-2 15,0 0 2-15,0 1 0 16,2 1 1-16,0-1 0 0,0 1 0 15,0-1 0-15,0-1 1 0,0 0 0 0,4 0-1 16,-1 0 3-16,-1 2-1 0,2-1-1 16,0-1 0-16,2 0 1 0,3 3 0 15,-5-1 0-15,-2 1 0 0,2 0 0 16,0-1 2-16,3-1 0 0,-5 2 1 16,-2 1 0-16,0-3-2 0,0 2 1 15,-2 0-1-15,2 0 0 16,-2 3-1-16,2 1 0 0,0 0-1 0,-2 2 1 15,4-2-1-15,-2 1-1 0,5-1 0 16,-5-1 0-16,0 2 0 0,2-3 0 16,-2 2 0-16,0-2 0 0,-2 0 0 15,0 2 1-15,0-4 0 0,-2 2 1 16,-4-2 1-16,-5 0 4 0,1 3 10 16,0-1-2-16,-7 0-11 0,5 1-4 0,-7 1 0 15,3 2 0-15,-1-4 2 0,7-1-2 16,2-3 1-16,-3-1 0 15,3 0-1-15,4 0 1 0,0-2 0 0,2 0-1 16,-3-1 0-16,3 2 0 0,-2 0 1 0,4 0-1 16,-4 1-1-16,4 0-2 15,0 0-18-15,-2 0-10 0,2-2-4 16,0 1-11-16,0-2-20 16,6-1-26-16,0-1-41 0,1-2-20 0</inkml:trace>
  <inkml:trace contextRef="#ctx0" brushRef="#br0" timeOffset="28545.58">15036 14592 287 0,'0'0'71'0,"0"0"-13"15,0 0-8-15,0 0 1 0,0 0-21 16,0 0-3-16,-16-4-7 0,16 4-2 16,0 0-2-16,0 0 2 0,0 0-3 15,0 0 3-15,0 0-2 0,0 0 0 0,0 0-3 16,0 0-2-16,0 0-4 16,0 1-2-16,0 1-4 0,6 2 3 0,-4 1 0 15,2-1 1-15,0 2 1 0,2 0 1 16,-1 1-1-16,5 5-2 0,-4 1-1 15,-2 2 0 1,2 2-1-16,1-1-1 0,-1 3 0 0,0 3 0 0,-4 0 0 16,-2 2 0-1,0 1 1-15,0-1 0 0,-2-3 1 16,-4 1-2-16,-2-3 1 0,1 0-1 0,1-2-1 0,0-6-2 0,-4-4-42 16,1 2-19-16,1-5-30 0,-4 0-34 15,-3-2-87-15</inkml:trace>
  <inkml:trace contextRef="#ctx0" brushRef="#br0" timeOffset="29570.03">15400 14560 189 0,'0'0'121'0,"0"0"-53"15,0 0-19-15,0 0 1 0,0 0-4 16,0 0-21-16,0 0-5 0,0 0-9 15,-33 5-2-15,33-5 0 0,0 0-2 16,0 0-2-16,0 0-4 0,0 0 0 16,4 0 0-16,2 1 0 0,3 0 1 15,1 1-1-15,2-1 3 0,5 1 1 16,-1-4 3-16,5 2-3 0,0 0-1 0,-1 0-2 16,7 0 0-16,2 0-1 0,2 0-1 15,2 0 2-15,5 0 1 0,-3 0-1 16,6 0 4-16,9-1 2 15,-3 1 3-15,11 0-5 0,4 0-1 0,4-1 0 16,7-1 3-16,1-7-3 0,9 0-3 16,-5 1-2-16,-1 0 3 0,-3 1-1 15,-6 0 0-15,-6 0-1 0,-6 0 0 16,-2 1 0-16,-11 1 2 0,-3 1 0 16,-7 0-1-16,-4 1 2 0,-3 0 0 0,-3-2 0 15,-4 3-1-15,1 1-3 16,3 0 2-16,-4 0-2 0,4-2 0 0,5 2 1 15,1 0 0-15,2-1-1 0,0-3 0 16,5 3 0-16,-5 0 0 0,2 1 1 16,-6 1 0-16,-3-1-1 0,-3 1 0 15,-13 0 1-15,-2 0 0 0,-3 0-1 16,-3 0 2-16,0 0 5 0,0 0 11 16,0-2 1-16,0 2-8 15,0 0 3-15,0 0-4 0,0 0-7 0,0 0-2 16,0 0-1-16,0 0 1 0,2 0-1 0,-2 0 0 15,0 0 1-15,0 0-1 0,0 0 1 16,0 0 0-16,0 0-1 0,0 0 0 16,0 0-1-16,0 0 1 0,0 0-1 15,0 0 0 1,0 0 1-16,0 0 0 0,0 0 0 0,0-2 0 0,0 2-1 16,0 0 0-16,0 0-2 0,0 2-12 15,-2-1-31-15,-1 2 1 0,3-2-14 16,-2 2-2-16,-2 1-28 15,2-1-57-15,2-1-99 0</inkml:trace>
  <inkml:trace contextRef="#ctx0" brushRef="#br0" timeOffset="30037.8">17345 14412 317 0,'0'0'70'0,"0"0"5"0,0 0-6 15,0 0-12-15,0 0-11 0,0 0-12 0,0 0-3 16,-10-8-4-16,10 8-6 16,0 0-1-16,0 0-2 0,0 3-1 0,-2 1-5 15,-2 3-4-15,0 5-2 16,1 1 1-16,-1 5 3 0,0-1-1 0,-2 7 0 15,-2 3-3-15,-3 4-1 0,5 4-2 16,0 0 0-16,-2 2 0 0,-1-2 0 16,5-1 0-1,2-1-3-15,-2-3 2 0,4 2-2 0,0-1 1 0,-2 0-1 16,2 2 0-16,-4-2 0 0,0 0 0 16,-7 0-1-16,5-3 1 15,0-3 0-15,2-6 2 0,0-1-2 0,-2-2 0 16,-1-3 1-16,3 2-1 15,2-3 0-15,0-1-1 0,-2 0 2 16,2-2-1-16,2-2 0 0,-4-2 0 16,2-1-1-16,2-3-1 0,0-1-11 0,0 0-11 15,0 0-2-15,0 0 3 16,0 0-5-16,0 0-9 0,0 0-10 0,0-2-9 16,-6-4-23-16,-1-2-48 0,1-2-75 0</inkml:trace>
  <inkml:trace contextRef="#ctx0" brushRef="#br0" timeOffset="30502.08">16959 15195 271 0,'0'0'148'0,"0"0"-83"0,0 0-4 16,0 0 11-16,0 0-11 0,0 0-22 15,0 0-3-15,0 0-5 0,12-36-6 16,-6 34-7 0,-4 1-5-16,0 1-3 0,0 0-2 0,1 0-5 15,3 3 1-15,-2 3-2 16,4 5 2-16,0 4-3 0,-3 1 0 0,3 4 2 15,-4 0 0-15,4 3-2 0,-2 0 1 0,1 0-1 16,-5 2 0-16,4-1 1 0,-2-3-2 16,2-3 0-16,2-5 1 0,-3 0-1 15,-1-5 1 1,0-1-1-16,-2-3 0 0,-2-2 0 16,2-1 1-16,0-1-1 0,0 0 2 15,2 0-2-15,-2-3 2 0,7-2-1 16,-3-6 5-16,10-3-2 0,1-5 0 15,10-6-3-15,0-3 0 0,4-4-1 16,0 0 0-16,2 4 0 0,-4 2 0 0,2 5-1 16,-2 1-17-16,-3 2-13 15,1 1-12-15,-8 0-24 0,4-3-32 16,-3-3-57-16,-9 0-168 0</inkml:trace>
  <inkml:trace contextRef="#ctx0" brushRef="#br0" timeOffset="34700.51">16688 15540 288 0,'0'0'13'16,"0"0"-7"-16,0 0 21 0,0 0 13 15,0 0-9-15,0 0-4 0,0 0 0 0,-25-8 1 16,25 8-1-16,-2 0-6 15,2 0-4-15,0 0-10 0,0 0-4 0,0 0 0 16,0 0 0-16,0 0-1 16,4 0-2-1,0 0 0-15,5 3 0 0,-1 0 1 16,4 2 2-16,9-3 3 0,-5 0 1 16,9-1 2-16,8 0-2 0,2 0 4 15,9 0-4-15,3 0 0 0,11 1 0 16,6-2-6-16,9 0 0 0,5 2-1 15,11-1 0-15,6 4 1 0,4-4-1 16,9 2 0-16,8 0 2 0,6 3-1 16,6-4 1-16,4-1 0 0,5 2-2 0,-5-1-5 15,4-1 5-15,-3 3 1 0,-3-4 1 16,-6 0 1-16,-6 0-2 0,-13 2-1 16,-10-2-6-16,-18 1 3 0,-13 2-29 15,-19-2 9-15,-12 1-6 0,-14 1-1 16,-13-3-8-16,-6 1-5 0,-6-1-11 15,-11 0-51-15,-3-3-113 0</inkml:trace>
  <inkml:trace contextRef="#ctx0" brushRef="#br0" timeOffset="35701.28">16682 15494 408 0,'0'0'45'15,"0"0"-20"-15,-27-61 28 0,23 50 2 16,-3 1-18-16,3 2-7 0,0 3 1 15,2 2 5-15,0 1 0 0,2 2-9 16,0 0-9-16,0 0-12 0,0 2-1 16,0 7-3-16,0 5-2 0,2 4 6 0,-4 6 3 15,0 1 2-15,0 1-1 16,0 2-2-16,-2 2-2 0,0 2 0 0,-3 5-3 16,-3 3-1-16,2 6 1 0,-3 1-2 15,-3 4 0-15,2 3 1 0,-3-1-2 16,1 4-2-16,5-2 2 15,-1-1 0-15,2 1 1 0,4-2-1 0,2 0 0 0,2-3 1 16,0-5-1-16,6-2 1 16,-2-4-1-16,4-4 1 0,-4-5-1 0,0-3 1 15,-2-4-1-15,3 0 1 0,-5-5 0 16,2 0-1-16,-2-5 1 16,2-2-1-16,0-2 0 15,0-2 0-15,0 1 0 0,-2-3 0 0,0 0 0 0,4-1 0 0,-4-2 0 31,4 2 0-31,-2 0-1 0,2-1 1 0,1 2-1 0,-1 0 1 16,2-4-1-16,6 3 1 0,-3-1 0 16,1-1 1-16,9 1-1 15,-1-1 0-15,3 1 1 0,4 1-1 0,6-1 1 0,4-2-1 16,8 0 1 0,17-1 1-16,8-1-2 0,7-1 0 0,12-3 0 15,-7 0-2-15,11-1 1 0,2-2 0 0,2 1-1 16,4-3 2-16,-3 0 1 0,3 2 1 15,0-5-1-15,0-1 1 0,0 1-2 16,-6-1 0-16,3-2-12 0,-6 0 7 16,1 2-3-16,-4 1 0 0,-2 4-4 15,-6 3-2-15,-5 2-2 0,-6 4 0 0,-6 0 0 16,-6-1-2-16,-4 3-11 16,-9 1-8-16,-4 0 3 0,-3 2-7 0,-5-2 1 15,-3 2 5-15,-1-3-3 0,2 0-9 16,-2 1-6-1,-4-2-13-15,-2-1-7 0,-7 0-10 16,1-5-91-16</inkml:trace>
  <inkml:trace contextRef="#ctx0" brushRef="#br0" timeOffset="36203.99">19528 15710 95 0,'0'0'292'0,"0"0"-234"15,0 0-12-15,0 0 22 0,-37-51-8 32,24 44-19-32,5 0-8 0,0 1 10 0,4 1-1 0,0 2-7 0,0 1-9 15,-1 1-6-15,5 1-1 0,0 0-6 16,0 0-7-16,0 1-4 0,0 3-2 15,-4 4-1-15,0 4 0 16,-4 3 1-16,4 6 2 0,-9 3-1 0,5 6 2 16,-4 4 0-16,-3 3-1 15,3 4-2-15,-1 2 1 0,3 0-1 0,0 2 0 16,6-2 0 0,2 1 1-16,2-2-2 0,0-2 1 15,4 0 0-15,0-4-2 0,2-2-18 16,0-8-12-16,0-4-22 0,-6-6-37 15,-6-7-32-15,-8-8-131 0</inkml:trace>
  <inkml:trace contextRef="#ctx0" brushRef="#br0" timeOffset="36954.21">16909 15891 350 0,'0'0'105'0,"0"0"-81"0,0 0-19 16,0 0 27-16,0 0 11 0,0 0-15 15,0 0-6-15,0 0 3 0,17-1-1 16,-17-1-1-16,0 2-9 16,2 0-1-16,0 2-1 0,-2 3 1 0,2 1-1 15,0 3-2-15,2 4-1 0,-4 2 5 16,4 7 0-16,-2 1-5 0,0 5-1 15,2 2-2-15,-4 5-1 0,2 0 0 16,1-1-3-16,-1 1 1 0,0-4-1 16,-2-2 0-16,2-3-1 0,-2-4 0 15,0-5-1-15,0-4 1 0,-2-6 0 0,2 0 1 16,0-4-1-16,0 1 1 0,0-2-2 16,0-2 3-16,0 0 0 0,0-1 0 15,-4-3 1-15,-1-3 2 0,1-6 0 16,-4-2-2-16,-4-6-1 0,3-7-1 15,-3-1 0-15,-3-7-2 0,3-2 1 16,-2 0-1-16,3-2 0 0,7-2-2 16,2-1-1-16,2 1 2 15,2 2 0-15,2 1 1 0,5 5 0 0,3 8 1 16,-2 4-1-16,1 2 1 0,5 3-1 0,-3 2 0 16,1 1-2-16,0 4 0 0,3 1 0 15,-3 2-1-15,-1 2 0 0,8 2-12 16,-3-1-22-16,3 2-12 0,2 2-22 15,-5 0-11-15,1 3-44 0,-9-1-65 16</inkml:trace>
  <inkml:trace contextRef="#ctx0" brushRef="#br0" timeOffset="37196.65">16719 16079 497 0,'0'0'72'0,"0"0"-64"16,0 0 9-16,0 0 29 0,0 0-10 0,0 0-13 15,0 0-4-15,49-40-1 0,-30 30-3 16,8 1-6-16,2-1-5 0,4 2-3 16,4 1 1-16,2 2-2 0,5 1 0 15,5 0-2-15,-3 4-1 0,6-1-22 16,-7 2-42-16,1 3-29 0,-9-2-99 0,-8-1-174 15</inkml:trace>
  <inkml:trace contextRef="#ctx0" brushRef="#br0" timeOffset="37905.18">17341 16000 611 0,'0'0'28'15,"0"0"-21"-15,0 0 3 16,0 0 40-16,0 0-11 0,-52-57-23 0,46 50-7 15,2 2 3-15,-2 2 1 0,0 1-7 16,-3 2-5-16,5 0-1 0,-4 2-2 16,-2 6-2-16,-3 4 0 0,5 6-2 0,-4 0 0 15,-1 0 2-15,5-1 4 0,0-2 1 16,1-1-1-16,-1 0 0 0,6-3 0 16,2 2 0-16,0-2-2 0,0-3 2 15,0 2-2-15,4-3 0 0,2-2-1 16,1-1 2-16,1-1 0 0,-2-1-1 15,0-2-1-15,3 0 2 0,-1 0 0 16,-2-3 1-16,2 0 0 0,3 0 0 16,-3-1 0-16,-2 0 0 0,0 0 1 15,-2 0 1-15,5-1 0 0,-5 0 3 16,0-1 1-16,-2-2 2 16,0 3 1-16,0 2-2 0,-2 0-2 0,0 3-3 0,0 0 1 15,0 0-3-15,0 0 0 16,0 3 0-16,0 2-2 0,0 2-1 0,0 4 2 15,0 2 1-15,0-1 0 0,2 3 1 16,-2-3-1-16,2 0 1 0,0 2-1 16,0-4 0-16,3 0-1 0,1 1-2 15,0-4-5-15,0-2-7 0,2-2 2 16,3-3-6-16,-3 0-6 0,2-1 1 16,7-4 10-16,-3-4-5 0,9-2-10 15,-4-2 1 1,6 0 9-16,-3-2 2 0,-5 1 17 0,1-2-1 0,-5 0 2 0,-1 1 5 15,-6-2 13-15,-1 3 8 0,-1-1 6 16,-4 4 6 0,0 0 2-16,0 1-11 0,0 4-4 0,0 0-3 0,-4 1-5 15,2-1-2-15,-1 1-3 0,-1 2-5 16,2 0-3-16,-2 3-2 0,2 0-2 16,2 0 0-16,-2 0-1 0,0 2-1 15,0 5-2-15,-4 3-1 0,-3 4-1 16,-1 2 3-16,4 1 2 15,0 2 0-15,4 0 0 0,-3-1 1 0,5 1-1 16,0-1 0-16,0-2-1 0,5 0 1 0,3-2-3 16,4 0-7-16,3-4-6 0,3-1 2 15,1-3-10-15,6-5-7 0,2-1-7 16,-1-4-4-16,3-7-5 0,0-4-34 31,2-5-59-31,-6 0-58 0</inkml:trace>
  <inkml:trace contextRef="#ctx0" brushRef="#br0" timeOffset="38174.86">17771 15856 398 0,'0'0'157'0,"0"0"-145"0,0 0 2 0,0 0 43 16,0 0-2 0,0 0-29-16,0 0-9 0,-8-40 7 15,8 40 6-15,0 0-6 0,0 0-11 0,0 0-5 0,0 0-2 31,0 1-6-31,0 7 0 0,2 1-2 16,4 7 1-16,-2 2 2 0,0 4-1 16,0 3 1-16,1-2 0 0,-3 2-1 15,4 2 1-15,-2-2-1 0,0-1 1 16,-2 1-1-16,2-1 0 0,-2 1 0 0,3-5-17 16,-1-1-16-16,0-3-6 0,2-3-4 15,0-5-5-15,-4-4-11 0,-2-3-22 16,0-1-44-16,-6-1-73 0</inkml:trace>
  <inkml:trace contextRef="#ctx0" brushRef="#br0" timeOffset="38330.58">17680 16110 350 0,'0'0'220'0,"0"0"-198"16,0 0-14-16,0 0 16 0,0 0 9 15,56-56-13-15,-29 42-6 0,-2 0-5 16,6 0-5-16,-5 5-3 0,1 0-1 15,-2 0 0-15,-2 1-38 0,-2 0-49 0,1-2-78 16,-7 1-124-16</inkml:trace>
  <inkml:trace contextRef="#ctx0" brushRef="#br0" timeOffset="38678.68">18236 15811 398 0,'0'0'183'0,"0"0"-168"0,0 0-1 16,0 0 39-16,0 0 0 0,0 0-29 16,0 0-12-16,0 0 2 15,0 0 5-15,-21-36-2 0,19 36-11 0,2 0-4 16,-2 1 2-16,0 0-3 0,0 5-1 15,-2 2-4-15,-4 7-2 0,-3 8 4 16,-1 0 1-16,0 4 2 0,-1 3 0 16,3-1 0-16,0 2 0 0,1 0 0 15,5-1 0-15,4-3-1 0,0-2-1 16,2-2 1-16,2-4 0 0,9 1-1 16,-3-5-4-16,3-1-14 0,3-3-4 15,7 0-19-15,-3-2-3 0,5-4-12 16,4-3-15-16,2-2-29 0,0-5-11 15,-8-1-52-15</inkml:trace>
  <inkml:trace contextRef="#ctx0" brushRef="#br0" timeOffset="39171.75">18445 16032 439 0,'0'0'63'0,"0"0"-23"16,0 0 14-16,0 0 6 0,0 0-28 15,0 0-18-15,0 0-3 0,0 0 0 16,0 0 1-16,-10-48-5 15,10 48-2-15,0 0-2 0,-2 0-3 0,2 0 0 0,-5 0-1 16,1 3 0-16,-4 2-1 16,0 0-8-16,-3-2-14 0,-3-3-2 15,1 0-3-15,1 0 4 0,0-3 1 16,1 0 0-16,3-1 9 0,0 0 15 16,4-1 2-16,2 1 4 0,2 0 8 15,0 3 2-15,0-2 3 16,0 0-4-16,4-2-1 0,4-2-3 0,2 0-2 0,5-2-1 15,3 0-1 1,1 0-2-16,4 5-3 0,2 1-1 0,-9 3 0 0,1 0-1 16,-7-1-1-16,-4 2 1 0,0 4 0 15,-4-2-1-15,-2 3 0 0,0 3-1 16,-6 3-3-16,-2 3-10 0,-4 5-3 16,-3 2 3-16,1 0 10 0,-3 2 0 15,5-4 4-15,3-4-2 0,-3-1 3 16,4-1 0-16,-3 0 1 0,3-5 1 15,-2 3 0-15,6-4-1 16,-3-2 6-16,5 0 6 0,2-3 3 0,0 0-6 0,0-1-2 16,0-1-3-16,5 0-4 0,3-1 0 15,6 0 1-15,3-2 1 0,6-7 1 16,6-3 0 0,6-2-3-16,0-3-1 0,6-2-32 0,-2-6-66 0,-6 1-79 15</inkml:trace>
  <inkml:trace contextRef="#ctx0" brushRef="#br0" timeOffset="39387.75">18666 15764 629 0,'0'0'38'15,"0"0"-33"-15,0 0 20 0,0 0 34 16,0 0-28-16,0 0-14 0,0 0-5 0,0 0-2 15,33 20-4-15,-20-4-1 0,3 0-2 16,-1 6 0-16,-1 2 0 0,-4 1-2 0,-1 6-1 16,-9 1 0-16,-4 1-1 0,-13 4-14 15,-12 0-64-15,-14 1-17 0,-7-4-54 16,0-11-141-16</inkml:trace>
  <inkml:trace contextRef="#ctx0" brushRef="#br0" timeOffset="40475.9">19559 15944 181 0,'0'0'41'0,"0"0"-24"15,0 0 5-15,0 0 29 16,0 0-17-16,0 0-22 0,0 0-3 0,-8-8 6 16,8 8 10-16,0 0 1 0,-2 0-2 15,-2 0 1-15,4 0 9 0,0 0-5 16,0 1-12-16,0 0 0 0,0-1-2 15,0 0-6-15,0 0 0 0,0 0-4 16,0 0-2-16,0 2 0 0,4 2 5 16,0-1 2-16,2 0 2 0,-2 0 2 15,4 1-3-15,5-1-3 0,-1 0 0 16,7-1 0-16,2-1 3 0,5 1 2 0,10-1-2 16,5-1-8-16,9-3 2 15,9-1 0-15,10-3-1 0,5 0-1 0,15-1 0 16,2 0-1-16,8 0 0 15,2 2-1-15,3 1 2 0,1 2-1 0,-1 2 1 16,-5 1-3-16,-4-1-2 0,-12 3 1 16,-7 0 1-16,-10-1 0 0,-10 1 1 15,-8-2 0-15,-13 0 0 0,-8 0 0 16,-15 0 0-16,-8 0-1 0,-2 0 1 16,-2 1-1-16,0-1 4 0,0 0 0 15,0 0 1-15,-2 2-1 0,-2-1 6 16,-2-1-4-16,-7 0-6 0,3 0-22 15,4 2-3-15,0-1 1 0,2 1-8 16,4-2-3-16,0 0-3 0,0 0-8 16,0 0-44-16,0 0-28 0,0-4-68 15</inkml:trace>
  <inkml:trace contextRef="#ctx0" brushRef="#br0" timeOffset="40905.48">21329 15858 133 0,'0'0'362'15,"0"0"-311"-15,0 0-3 16,0 0 19-16,0 0-2 0,0 0-26 0,0 0-8 0,0 0-2 16,-3-9-4-16,3 9-2 0,0 0-7 15,0 0-6-15,0 0-5 0,0 0-1 16,0 0-3-16,0 5-1 0,0 0 0 15,3 8 0-15,-1 1 2 0,2 1 3 16,-4 3-3-16,2 1 4 0,2 1-3 16,-2 0 0-16,0-4 0 0,0 3-1 15,-2 0-1-15,2 3 0 0,0 4 0 0,-2 2 0 16,0 2-1-16,-4 2 0 16,-4 4 1-16,0 2-1 0,-3 1 0 15,7 0 1-15,2-1-1 0,0-4 0 0,2-2 0 16,4-2 0-16,2-2 0 0,1-4 0 15,1-5-1-15,0-4 2 0,-4-3-2 16,0-4 1-16,0-2-2 0,-4-5-7 0,0 1-3 16,0-1-8-16,-6 2-11 15,0 0-4-15,-10-2-12 0,-3-3-11 16,-6-7-11-16,0 0-23 0,1-2-52 0,-1 0-96 16</inkml:trace>
  <inkml:trace contextRef="#ctx0" brushRef="#br0" timeOffset="41343.51">21130 16454 372 0,'0'0'79'0,"0"0"-47"0,0 0 22 16,0 0 18-16,0 0-17 0,0 0-22 16,0 0-6-16,0 0 2 0,0-7-3 15,2 7-3 1,0 0-8-16,0-1 1 0,2 1 4 0,-1 0-3 0,-1 0-9 0,0 0-3 16,0 6-1-16,2 1-3 0,0 5 0 15,4 4 1-15,-2 3-2 16,-1 4 1-16,1 1 1 0,0-2-1 15,4-2 1 1,-1-2-1-16,1-1-1 0,0-6 0 0,-1-1 0 16,-1-3 0-16,-4-3 1 0,0-1-1 0,4-2 1 0,1-1 0 15,-1 0 6 1,4-5 4-16,9-4 0 0,4-5-2 0,8-3-3 0,2-3-3 16,6-2-2-16,1 1 0 0,5-1-1 15,-3 4-1-15,-7 4-3 0,-6 5 3 16,-6 3-1-16,-9 1 1 0,-8 4-3 15,-1 1-13-15,-7-2-12 0,-2 2-15 0,-7 2-26 16,-5 2-31-16,-5-1-96 0</inkml:trace>
  <inkml:trace contextRef="#ctx0" brushRef="#br0" timeOffset="42067.34">20928 16848 350 0,'0'0'118'16,"0"0"-105"-16,0 0-12 0,0 0 7 16,0 0 28-16,-54-31-19 0,43 25-13 15,1 1 2-15,2 3-2 0,-7-1 0 16,3 3-3-16,-2 0 1 0,-1 0 7 16,7 0 12-16,-3 0-1 0,5 1 0 15,4-1-5-15,0 0-1 0,0 2 0 0,2-2 2 16,0 0 1-16,0 0 3 0,0 0 0 15,0 0-1-15,0 0-6 16,0 0-3-16,0 0-7 0,0 0-3 0,2 0-2 16,4 0-2-16,7 1 4 15,5 0 1-15,7-1 3 0,12 0 1 16,7-1 5-16,3 2-4 0,11 1 0 0,6 0-2 16,7 3-1-16,3-2 2 0,11 0-1 15,1 0 1-15,8-3-1 0,15 0 1 16,-14-2-5-16,4-4-3 0,-4-4 3 15,-10 2 0-15,8-5 0 0,-4 1 3 16,0-2-1-16,-6 3 0 0,-3 0 1 16,1-1-3-16,0 5 0 0,-9-3-4 0,-2 2 3 15,-2 3 0-15,-1 1 1 16,-5 1 0-16,0 1 1 0,-7 2-1 16,-1-1 0-16,0 1-4 0,-9 1-15 0,-3 1 1 15,-7 0 1-15,-8-2-13 0,-7 1-2 16,-9-1 3-16,-5 0-3 0,-6 0-18 15,-8 0 4-15,-13-5-16 0,-4-3-103 16</inkml:trace>
  <inkml:trace contextRef="#ctx0" brushRef="#br0" timeOffset="43217.06">20954 16836 486 0,'0'0'90'16,"0"0"-72"-16,0 0-16 0,0 0 22 15,0 0-3-15,0 0 2 0,0 0-2 16,0 0 7-16,-6 13 11 0,6-13-1 0,-2 0-13 15,2 3-6-15,0 3-6 16,0 2-2-16,-2 5 4 0,0 3 0 0,-2 2-4 16,4 3-6-16,-4 1 2 15,0 5-4-15,-5 3 1 0,5 1-2 16,-2 1 2-16,-2 1-3 0,2-2 2 16,-3 0 0-16,3-3-1 0,0-1 2 15,0-3-2-15,-1-4 1 0,1-3 0 0,4-2-1 16,-2-2 1-16,4-1-2 0,-2-1 0 15,2 0-1-15,0 1 1 0,2 1-1 16,-2 3 0-16,0-1 1 0,2 0-1 16,0 0 1-16,-2-3 1 0,2-1-2 15,0-2 0-15,0-3 0 0,-2-2 0 16,0 0 0-16,2 0 0 0,1 0 0 16,-3 1 0-16,2-1 0 0,0-1 0 15,2 0 0-15,0 1 0 0,-2-1-2 16,0 1 1-16,2 0 1 0,2-1 0 15,1 1 0-15,-3-1 0 0,0 1 0 0,0 0 0 16,0 0 0-16,-2-1 0 0,0 1 1 16,0-1-1-16,2 0 2 0,-4-1-2 15,3 3 0-15,-3-3 1 0,2 3-1 16,-2-1 1-16,0 1 0 0,0-1 0 16,2 1-1-16,-2-3 1 0,0 0-1 15,0-1 0-15,0 1 0 0,0-1 0 16,2 0 0-16,0 0-1 0,0 2 0 15,0-1 1-15,0 1-1 16,0 1 1-16,0-1 0 0,-2 0 1 0,2 1-1 16,-2 0 0-16,2 0 1 0,-2 1-1 0,0-2 1 15,0 1-1-15,0 0 0 0,2 0 0 16,-2 0 0-16,2 0 0 0,5 0 0 16,-1 0-3-16,2 0 1 0,0 1-1 15,9-2 0-15,-1-1 1 0,9-3 0 16,0 1 2-1,8-1 1-15,4-5 0 0,7-3 0 0,-1 0 1 0,7-1-1 16,3-2 0-16,3-2 0 16,6-1-1-16,2 3 2 0,5-2-2 15,-1-1 0-15,2 3-7 0,7-1 6 0,-1 1-1 0,-4 2 2 16,5 0-1-16,-5 1 1 16,3 3 0-16,-7 2 1 15,2 1 1-15,0 1-1 0,1 1 0 0,7 1-1 0,-1 0-2 16,-1 7 0-16,9 2-1 0,-6 3 3 15,5-2 0-15,-5-1 0 16,1-2 3-16,-3 0-2 0,-7-2 0 0,-8-4-1 16,-10 1-9-16,-5 0 4 0,-7-1 0 15,-7 0-1-15,-6 2 4 16,-13 0 1-16,3 0 1 0,-9 0 0 0,-6-2-1 0,0-1 1 16,-2 0-2-16,0 0-2 0,0 0-2 15,0 0-6 1,0 0-5-16,-4 0-8 0,2 0-2 0,-2 1-20 0,-5-3-4 15,5-1 2-15,-2-3-3 0,4 0-25 16,-2-2-52-16,2-3-42 0</inkml:trace>
  <inkml:trace contextRef="#ctx0" brushRef="#br0" timeOffset="43974.1">23534 16821 384 0,'0'0'39'16,"0"0"-22"-16,0 0 26 0,0 0 26 15,0 0-22-15,0 0-21 0,-4-7 2 16,4 6 8-16,-2 0 11 0,2 1-8 16,0 0-2-16,0 0-6 0,0 0-3 0,0 0 0 15,0 0-8-15,0 1-4 16,0 0 2-16,-2 0-5 0,2 0-4 15,0 0-3-15,-2 0-3 0,0 2-1 0,2 2-1 16,-4 2 0-16,-3 4-1 0,1 1 2 16,2 3-2-16,-2 0 1 0,2 0 0 15,0-1 0-15,-5 0-1 0,1-2 1 16,2 2-1-16,2-3 0 0,0-1 1 16,2 2 0-16,-5-4-1 0,3 1 1 15,2-1-1-15,2-2 1 0,-2 0 0 16,2-3-1-16,0-1 1 0,0-1 0 15,0-1-1-15,0 0 0 0,0 0 1 0,0 0-1 16,0-1 3-16,0 0-3 0,0-2 0 16,0-1-3-16,2-2-1 15,-4-4-3-15,4 0-3 0,-2 1 0 0,0-2 1 16,2 1 2-16,-2 0 3 0,0 0 1 16,0 1 1-16,0 2-1 0,-2 0 3 15,2 1 0-15,-2 1 1 0,2-1-1 16,-2 3 3-16,2-2-1 0,-2 1 0 15,2 1 4-15,0 0 0 0,0 1 0 16,0-1-1-16,0 3 1 0,0 0 1 16,0 0 1-16,0 0-2 0,0 0 1 15,0 0-1-15,0 3-2 0,0-1-4 16,0 3-1-16,0 4-1 0,0 4 1 16,0 6 1-16,-2 3 2 0,2 4 2 0,0 0-1 15,2 1-3-15,-2 0 0 0,0 0 0 16,0 0 0-16,4-1 0 0,-2-2 0 15,-2-1 0-15,0-1 0 0,0-3-5 16,2-4-16-16,-6-4-12 0,-2-1-10 16,-2-3-31-16,-11-7-62 0,5-3-80 0</inkml:trace>
  <inkml:trace contextRef="#ctx0" brushRef="#br0" timeOffset="46367.92">21362 17206 224 0,'0'0'98'0,"0"0"-53"16,0 0-34-16,0 0 13 0,0 0 16 15,0 0 5-15,0 0-4 0,0 0-7 16,0-4-1-16,0 4-3 0,0-1-4 15,0 1 0-15,-2 0-2 0,2 0 1 16,0 0-3-16,0 0-6 0,0 0-3 16,0 1-1-16,0-1-2 0,0 2 3 0,0-2 0 15,0 0-3-15,0 0-2 0,0 0-1 16,0 0-1-16,0 0-2 0,0 4-4 16,0 2 0-16,0 3-2 15,2 4 2-15,-2 1 1 0,2 2-1 16,2 2 0-16,-4 0 2 0,0 0-1 0,0-1 0 15,2 2-1-15,-2-1 1 0,0-1 0 16,0-1-1-16,0-1 1 0,0-3-1 16,0-1 0-16,-2-4 1 0,2 0-1 15,-4-2 0-15,4-2 0 0,-2-1 0 16,2-1 2-16,0-1 0 0,0 0 0 0,0 0 0 16,0 0 2-16,0 0 2 15,-2-3 9-15,-3-6-6 0,1-2-4 16,0-1 1-16,2-4-2 0,-2 0-2 0,0-3 1 15,2-2-3-15,2-2 4 16,0-1-2-16,0-2-1 0,-4-3 0 0,4 1 2 16,4 3-3-16,-4 2 0 15,0 1 1-15,0 2-1 0,2 1 3 0,2 4-3 16,-2 3 0-16,2-1 1 0,-2 2-1 16,4 2-1-16,1-3 1 0,1 3-1 15,0-1-1-15,-2 1 0 0,5 3-1 16,-1 0-1-16,-2 2 0 0,3 1 0 15,1 3-2-15,0 0-3 0,7 1-7 0,-7 3-9 16,3 2-4-16,-3 2-23 16,-1 0-27-16,-3 1-11 0,-4 1-49 15,-4 0-46-15</inkml:trace>
  <inkml:trace contextRef="#ctx0" brushRef="#br0" timeOffset="46622.57">21169 17284 658 0,'0'0'31'0,"0"0"-31"0,0 0-1 0,0 0 1 16,0 0 25-16,0 0-10 15,0 0-4-15,48-28-1 0,-25 19 1 0,-1 1-8 16,1 2-1-16,8-1-1 0,0 0-1 15,2 2 0-15,0 2 0 0,5 0-3 16,1 0-15-16,0 3-6 0,2 0-1 16,-5 0-1-16,-1 0-24 0,-4 0-41 15,-4 0-40-15,-11 0-102 0</inkml:trace>
  <inkml:trace contextRef="#ctx0" brushRef="#br0" timeOffset="47216.74">21942 17219 345 0,'0'0'150'16,"0"0"-104"-16,0 0-41 0,0 0 22 16,0 0 29-16,0 0-14 0,0 0-14 15,0 0-1-15,0 0-4 0,5-45-5 16,-10 37-6-16,3 2-1 0,0 0-2 15,-2 1 0-15,2 1 0 0,-4 0-5 16,-2 0 0-16,-1 1-1 16,5 1-2-16,-2 1-1 0,-4 1 0 0,-1 0 0 0,5 0-1 15,-6 0 0-15,-1 5-1 16,3 3-3-16,-4 2 2 0,1 2 1 0,1 2 1 16,-5 2 0-16,9 2 0 15,-4 1 1-15,1 0-2 0,5 0 2 0,0-3-1 16,0-1 1-1,6-4 0-15,-4-1-1 0,4-4 0 0,0-2 1 0,4 0-1 16,-2-1-1-16,2 0 0 0,2-2 1 0,0-1 0 16,5 0 1-16,-1-2 1 15,0-3 0-15,7-2 1 0,-3-4 1 16,5 1 1-16,-7-1-2 0,5-3 2 16,-3 0 0-16,1-1 2 0,-1-3-2 15,-3 1 1-15,5 2-2 0,-10 4 0 16,-2 5-3-16,-2 4 2 0,1 1 0 0,-3 0 0 15,0 1 0-15,0 0-2 16,0 0 0-16,0 4 0 0,0 2-4 0,0 5 3 16,2 1 1-1,-2 2 1-15,0 1 0 0,0 0 0 0,0-2 0 0,0-1-1 16,0-1 0-16,0 0 1 0,0-2-1 0,4 2 0 16,-4-3-3-16,2-2-14 15,0-1-8-15,2-1-9 0,2 0-7 16,-4-2 0-1,4-1-6-15,7-1-22 0,1 0-26 0,3-3-38 0,-1-4-113 0</inkml:trace>
  <inkml:trace contextRef="#ctx0" brushRef="#br0" timeOffset="47579.71">22317 17211 559 0,'0'0'63'0,"0"0"-56"0,0 0-4 16,0 0 20-16,0 0 15 0,2-57-16 16,0 47-9-16,0 4-2 0,-2 0 9 0,0 1 7 31,0 1-1-31,-2 1-9 0,-2 1-2 16,-1 1-3-16,1-1-3 0,0 0-2 0,-2 0-3 0,-2 0-2 0,-1-1-2 31,1 4 0-31,2-1-2 0,-4 0 0 0,-3 4 0 15,5 2-1-15,0 3 2 16,-7 0-2-16,7 1 3 0,0 2 0 0,-1 1 0 16,-1 2 0-16,4 2 0 15,-2 0-1-15,-1 0 1 0,-1 2 0 16,4 0 0-16,2-3 0 0,0 0 0 0,-3-1 0 16,3 0-1-16,2-3-3 0,2 1-1 15,0-4-1-15,2 0 1 0,9-1 2 16,-1-1-1-16,11-4-1 0,-3-1 1 15,9-2 0-15,4 0-11 0,2-7-24 16,4-4-17-16,-1-4-15 0,1-3-59 0,-6 0-59 16</inkml:trace>
  <inkml:trace contextRef="#ctx0" brushRef="#br0" timeOffset="47863.73">22606 17018 562 0,'0'0'98'0,"0"0"-86"16,0 0-9-16,0 0 8 0,0 0 33 16,0 0-11-16,0 0-10 0,0 0 2 15,0 0-5-15,-4-14-8 0,4 16-6 0,0 4-2 16,2 1-4-16,0 1 0 16,0 5 1-16,4 2 0 0,-2 2 0 0,3 3 1 15,-5 2-1-15,-2 0 0 16,0 1-1-16,0 2 1 0,0 2-1 0,-7-1 0 15,5-2 0-15,0-1 0 0,2-2-16 16,0-4-7-16,-2-2-14 0,2-1-5 16,0-2-10-16,0-1-8 0,0-3-41 15,2-5-86-15,-2-3 15 0</inkml:trace>
  <inkml:trace contextRef="#ctx0" brushRef="#br0" timeOffset="48038.58">22422 17276 677 0,'0'0'69'0,"0"0"-66"16,0 0-3-16,0 0 21 0,0 0-1 15,0 0-12-15,0 0-6 0,72-36-1 0,-41 26-1 16,5-1-3-16,-3 0-15 0,2 0-28 16,-2 1-17-16,-2-1-28 0,-8 0-56 15,-5 0-102-15</inkml:trace>
  <inkml:trace contextRef="#ctx0" brushRef="#br0" timeOffset="48749.81">23030 17016 368 0,'0'0'56'0,"0"0"-29"0,0 0 11 15,0 0 26-15,0 0-16 0,0 0-14 0,0 0-8 0,0 0 0 16,6-21 3-16,-4 21 0 0,-2 0-4 16,0 0 0-16,0 0-1 0,0 0-3 15,0 0-5-15,0-1 0 0,-2 1-3 16,2 0-5-16,0-1-1 0,0 1-3 15,-2 0 0-15,2 0-2 0,-2 0 0 16,2 1 0-16,-2 3-2 0,0 0 0 16,-2 3-2-16,-5 3 0 0,-1 3 0 15,4 2 1-15,-2 3 1 16,-5 1 0-16,3 0 0 16,2 4 0-16,-5-1-3 0,-1 1 3 0,5 0 0 0,-5-1 0 0,4-2-1 15,3-2-7-15,5-1 0 0,0-1-4 31,-4-1 1-31,6 0-3 0,0-2-5 0,2-1-5 0,4 2-5 0,-2-4 2 0,5 0 0 32,1 0-10-32,2-4-8 0,1-1-34 0,8-4-41 15,-11-1-120-15</inkml:trace>
  <inkml:trace contextRef="#ctx0" brushRef="#br0" timeOffset="49128.78">23150 17101 466 0,'0'0'31'0,"0"0"-23"16,0 0 15-16,0 0 24 0,0 0-19 16,0 0-11-16,0 0 3 0,0 0-2 15,-4-3 2-15,4 3-5 0,0 0 1 0,0 0 4 16,0 1 4-16,0 1 3 16,-3-2 1-16,3 0-9 0,0 1-6 0,0 1-4 15,0 1-4-15,0 3 0 16,0 4 2-16,0 0-3 0,0 5-2 15,0 0-1-15,-2 3-1 0,-2 0 1 16,-2 2-1-16,4-1 0 0,-2-1 0 0,4 0 0 16,0-4-2-16,0 1-9 0,0-3-4 15,0 1-8-15,2-1-14 0,0-3-15 16,0-3-10-16,0-3-16 0,-2-3-44 16,0 0-70-16</inkml:trace>
  <inkml:trace contextRef="#ctx0" brushRef="#br0" timeOffset="49567.31">23276 17009 321 0,'0'0'141'0,"0"0"-115"0,0 0-11 16,0 0 36-16,0 0 1 0,0 0-20 15,0 0-6-15,0 0-2 0,-13 11 5 16,13-9-3-16,0-2-9 0,0 0 1 15,0 1 3-15,0-1-1 0,2 2 0 16,1 1-1-16,-1 1-2 0,4 2-4 16,-2 5-3-16,6 3-3 0,-4 2-4 15,1 6-1-15,9 4-1 0,-8 2 0 16,3 2-1-16,-1-2 0 0,0 0-1 16,-5-2 0-16,-5-1-1 0,0 0-5 0,-9-2-29 15,-15 0-24-15,-7-2-21 0,-21-7-44 16,-4-7-222-16</inkml:trace>
  <inkml:trace contextRef="#ctx0" brushRef="#br0" timeOffset="55669.93">23590 17101 212 0,'0'0'34'0,"0"0"-32"16,0 0 2-16,0 0 21 0,0 0 7 15,0 0-8-15,0 0 2 0,-17-9-3 16,17 9-1-16,-2-1-1 0,2 0 5 16,0 1-1-16,0 0 4 0,0 0-3 15,0 0 0-15,0 0-4 0,0 0-7 16,0 0-3-16,0 0-2 0,0 0-4 16,0 0-1-16,0 0 2 0,0 0-1 15,0 0-2-15,0 0 1 0,0 0 0 0,2 0-2 16,3 1 3-16,3 1 2 15,-2 0 2-15,6 0-2 0,5-1 1 16,0 0 4-16,5-1-4 0,7 0 1 16,4 0-3-16,2-1-3 0,7-2 2 15,7-2-3-15,5 0 0 0,8-2 1 0,4-1-1 16,11-1 0-16,3-1-1 0,5 0 1 16,4-2-3-16,4 2 0 0,4-2 0 15,0 2 3-15,-4 1 1 0,-2 1 2 16,-2 2 2-16,-2 3-3 0,-13 1-1 15,-3 2 1-15,-7-1-5 0,-6 4-2 16,-15 2 2-16,-2-1 3 0,-10 1 0 0,-6 0-1 16,-2 1 2-1,-13-1 0-15,1-1-1 0,-3-1 2 0,-4-2-4 16,-4 0 5-16,2 0 0 0,-2-1 2 16,0 0-3-16,2 0-1 0,0 0-3 15,0 0 1-15,5 1-1 0,1 0 0 0,4-1-1 16,-1 0 0-16,5 0 0 0,-4 0 1 15,3-1-1-15,4 1 0 0,-7-1 0 16,7 1 0-16,-11 0-1 0,2 2 1 16,0 3 0-16,-5-1-2 0,-3-1-3 15,-2 0-13-15,0 0-1 0,-2 1 0 16,-7-1-5-16,-3 2-6 0,2-1-14 16,-7 1-12-16,1 0-30 0,-1 1-41 15,0 1-48-15,9-1-30 0</inkml:trace>
  <inkml:trace contextRef="#ctx0" brushRef="#br0" timeOffset="56075.71">25587 17092 199 0,'0'0'86'15,"0"0"-44"-15,0 0-5 0,0 0 11 0,0 0 3 16,0 0 5-16,14-55-10 0,-14 47-1 15,0 1-4-15,-2 4-3 0,-2 0-3 16,4 0-2-16,0 3-6 0,0 0-1 0,-2 0-8 16,2 0-5-16,0 0-4 15,0 0-1-15,0 0-2 0,0 0 2 0,0 0-4 16,0 0-1-16,0 5-3 0,2 1 1 16,4 6 0-16,-2 3 5 0,1 4-2 15,-3 5 4-15,0 1-4 0,0 1 2 16,0 5-2-1,4 1-3-15,2 1 1 0,-4 2-2 0,5 1 2 0,-5-1-2 16,4 2 0-16,2-2 0 0,-1 1 2 16,-3-2-2-1,0-4 0-15,4-1 1 0,-3-5-1 0,-1-2 0 0,-6-3-1 16,6-2 0-16,-4-2-2 0,2-1-12 0,0-2 1 16,3 0-4-1,-1-3-3-15,-2 0-7 0,-4-1-8 0,6-2 2 0,-2-4-8 16,-2 2-6-16,0-1-9 0,-2 1-26 15,0 0-22-15,-8 0-39 16,2-2-126-16</inkml:trace>
  <inkml:trace contextRef="#ctx0" brushRef="#br0" timeOffset="56533.01">25603 17705 184 0,'0'0'77'15,"0"0"-11"1,0 0 3-16,0 0 4 0,0 0-5 0,0 0-17 0,0 0-7 0,-4-28-6 31,4 27-5-31,-4 0-1 0,4 1-3 16,0-1-1-16,0 1-10 0,0 0-2 15,0 0-8-15,0 0 2 0,0 0-3 16,0 0 1-16,0 0-1 0,0 0 1 16,0 0-5-16,0 0 3 0,0 0-1 15,0 5-4-15,4 3-1 0,-4 5 2 0,0 3-2 16,2 1 2-16,2 1 0 16,1 0-1-16,-3 0-1 0,2-3 1 0,0 0-1 15,2-5 0-15,2-1-1 16,-4-3-1-16,3-1 2 0,-5-4 0 0,4 0 4 15,6-2-3-15,1 1 3 0,-3-9-2 16,13-4 2-16,0-4 0 0,1-6 0 16,5-2-2-16,0-1-2 0,2 1 1 15,-2 2-2-15,0 6 1 0,-12 5-5 16,-1 3-17-16,-12 6-5 0,0 3-11 16,-4 0-24-16,-2 7-17 0,-2 6-46 15,-16 5-32-15,5 0-185 0</inkml:trace>
  <inkml:trace contextRef="#ctx0" brushRef="#br0" timeOffset="57052.96">24836 18129 446 0,'0'0'79'0,"0"0"-59"0,0 0-19 16,0 0 25-16,0 0 8 0,0 0-13 15,0 0-10-15,0 0-4 0,11-7 5 16,-1 4 0-16,13 1-2 0,-2 1-3 16,3-2 0-16,7 0 0 0,7 2 3 15,1-1-2-15,8-2 4 0,5 1 6 16,4-1-2-16,12-1 1 0,13-1-5 16,18-1 0-16,10 0-2 0,11-1 0 15,6 2 1-15,-6 0-5 0,9-1-1 0,-8 4 0 16,-3-1-2-16,6 2-3 0,-24 1-6 15,-9 1 6-15,-11 3 1 0,-5 1 1 16,3 1 0-16,-20 1-1 0,-8 0 2 16,-15-1-3-16,-6-1-2 0,-19-2-2 15,-2 1 2-15,-4-1 0 0,-4-1-10 16,0 0-3-16,-6-1-6 0,-4 1 6 16,0 4-5-16,-15-2-36 0,0-1-10 15,-8-2-21-15,-13 0-40 0,-5-9-163 16</inkml:trace>
  <inkml:trace contextRef="#ctx0" brushRef="#br0" timeOffset="57842.63">25097 18029 440 0,'0'0'5'15,"0"0"-5"-15,0 0-6 0,0 0 6 16,0 0 34-16,0 0 11 0,0 0-2 15,0 0-7-15,14-45-2 0,-14 45-10 16,0 0-7-16,0 0-4 0,0 0 3 0,0 0 1 16,0 0-4-16,0 0 1 15,0 0 0-15,0 1-2 0,2 3 2 16,-2 4 1-16,0 1-1 0,0 4 3 0,0 3-5 16,3 3-5-16,-3 5-1 0,0 5-1 15,0 2-3-15,2 3 0 16,0 3-2-16,0 2 2 0,2-3-1 15,-2-6 1-15,0 0 0 0,2-2-1 0,2 4 1 16,-4 4-2-16,3-7 0 0,-5-4 1 16,0-6 0-16,0-5-1 15,0 1 0-15,2 5 1 0,-2 0-1 0,0 2 0 16,0-2 0-16,0-4-2 0,0-1 0 16,2-4 2-16,0 0-1 0,0-4 1 15,2-1-1-15,0 0 1 0,0-1 0 0,2 0 1 16,1 0 0-16,-5-2-1 0,4 1 1 15,2-1-1-15,2 1 1 0,-1-1-1 16,3-1 1-16,7 1-1 0,-3-2 0 16,5 2 1-16,8 0-1 0,0-1 1 0,4 0 0 15,4 1 0-15,0 1-1 16,9 0 0-16,3 0 1 0,-1-1 0 0,6 1 0 16,6 1 0-16,0 0 0 15,0 0 1-15,4-2-2 16,0 0 0-16,4 1-2 0,0 1 1 0,0-1 0 0,3 1 1 15,-5 0-1 1,0 2 2-16,-4-1 0 0,0 2-1 0,-2-1 1 0,2 0 0 16,2-1 0-1,-6-2 0-15,0 0 1 0,-2-1-2 0,4-2-3 16,-3-1-3-16,-5 0 4 0,4 0-1 16,-11 0 0-16,7 0 1 0,-13 0 0 15,1 0 1-15,-5 2-1 0,-4-1-2 0,-4-1-10 0,2 0-1 16,-9 0-9-16,-3 0-15 0,-1-3-18 15,-3-1-10-15,-7-4-25 0,-6-16-64 16,-2-3-167 0</inkml:trace>
  <inkml:trace contextRef="#ctx0" brushRef="#br0" timeOffset="58253.07">27166 18084 652 0,'0'0'29'0,"0"0"-29"16,0 0 0-16,0 0 21 0,0 0 44 16,0 0-28-16,0 0-19 0,-6-29-3 15,6 29 0-15,0 0-3 0,0 0-5 16,0 4 0-16,0 0-3 0,0 6-3 16,0 7 2-16,0 3 0 0,2 5-1 15,0 5 1-15,0 2-2 0,2 1 0 16,2 3 0-16,7-4-1 0,-5-4-1 15,-2 0-4-15,1-1-8 0,-1 7-4 0,4-3-8 16,-6-5 10-16,-4-6-22 0,2-3 3 16,-2 3 0-16,-4 2-5 0,-2 3-11 15,-6 1-24-15,1-2-28 0,-28 2-36 16,-5-7-105-16</inkml:trace>
  <inkml:trace contextRef="#ctx0" brushRef="#br0" timeOffset="59024.08">25413 18305 470 0,'0'0'143'0,"0"0"-143"16,0 0-3-16,0 0 3 0,0 0 24 16,0 0-2-16,0 0 1 0,0 0 4 15,13 9-1-15,-3-9-6 16,-2 0-7-16,-6 0-3 0,2 2-5 0,-2 2 1 15,3 0 0-15,-3-1-2 0,0 3-2 0,0 0-1 16,2 1 1-16,-2 3 2 0,2 2 0 16,2 5-2-16,-4 7 0 15,3 0 2-15,3 3-2 0,-2 0-1 16,-4-5-1-16,2-5 0 0,-2-2 1 0,-2 1-1 16,2 3 0-16,0 2 0 0,-2 0-3 15,0-2-1-15,0-1 0 0,0-6-3 16,0-2 7-16,0-1 4 0,0-4-1 15,-2-1 1-15,2-2-2 0,-2-1 3 16,2-1 2-16,0 0 2 0,0-1-1 16,-2-3 0-16,0-3 0 0,-2-5-2 0,-2-4-2 15,-2-9 0-15,1-10-2 0,1-12-2 16,-4-1 1-16,2-7-1 16,1-3 1-16,5 3 1 0,2 3-1 0,0 8-1 15,0 11 0-15,0 5 1 0,6 4 2 16,1 4 2-16,1 2-3 0,2 3-1 15,-4-1-1-15,7 1 0 0,3 1 0 16,-5 4-1-16,3 1 0 0,-3 2-8 16,1 4-5-16,2 3-2 0,-7 0-2 15,3 2-9-15,0 3-11 0,-1 4-10 16,-5 4 4-16,0 5-5 0,0 3-10 0,-4 3-30 16,-2 6-5-16,-6-4-71 0</inkml:trace>
  <inkml:trace contextRef="#ctx0" brushRef="#br0" timeOffset="59260.01">25310 18396 625 0,'0'0'40'0,"0"0"-40"16,0 0 0-16,0 0 8 0,0 0 20 0,0 0 3 15,0 0-4-15,0 0-12 0,27-13-6 16,-17 8-5-1,13-1 1-15,2 0-4 0,8-1 2 16,6 3-3-16,0 1-1 0,-4 0 1 0,3 3 0 16,-5 0-5-16,-7 1-26 0,-5 2-13 0,2 0-16 15,2 0-34-15,4 0-54 0,-11 0-88 16</inkml:trace>
  <inkml:trace contextRef="#ctx0" brushRef="#br0" timeOffset="59752.8">25856 18358 479 0,'0'0'176'0,"0"0"-176"16,0 0 2-16,0 0-2 0,0 0 34 15,0 0 8-15,0 0-29 0,0 0-8 16,0 0-2-16,-5-49 2 0,3 49-2 16,0-1 6-16,-2 1-1 0,2 0-1 15,-4 0-1-15,-4 0-6 0,1 1-2 16,3 5-5-16,-4 2 5 0,-3-1 0 15,5 3 2-15,6 0-1 16,-4-1 1-16,-5 5-1 0,3 0 1 0,2 3 0 0,4-1-1 16,-2 1 1-1,2-1 0-15,0-2-2 0,4-1 2 0,-2-2-1 16,0-1-2-16,4-2 0 0,-2-1 0 0,0-3-1 16,2-1-1-16,4-2 5 15,1-1 1-15,1 0 2 0,-4-1 0 0,9-5 2 16,-3 1 3-16,3-4 2 0,3-2 1 15,-5 1 0-15,3-2-3 0,-6 2 3 16,1 2-2-16,-3 1-2 0,-2 3-2 16,-4 1 3-16,-2 3-1 0,0 0-3 15,0 0-1-15,0 0-1 0,0 0-2 16,0 0-5-16,0 3 0 0,0 5 2 0,0 3-1 16,0 1 4-16,2 3 1 0,0-3 2 31,0 1-2-31,1-2 1 0,-1-3-2 15,0-2-1-15,-2-2-4 0,2 0-5 16,-2 2-8-16,2-1-7 0,2-1-13 0,-4 0-4 0,2-3-9 0,2-1-23 16,2 0-14-1,5-6-10-15,14-14-49 0,3-3-64 16</inkml:trace>
  <inkml:trace contextRef="#ctx0" brushRef="#br0" timeOffset="60034.71">26201 18363 516 0,'0'0'118'15,"0"0"-91"-15,0 0-4 0,0 0 26 16,0 0 8-16,0 0-22 0,-19-58-20 16,17 50-8-16,0 0-3 0,0 2 3 15,2 3-2-15,-2 0-3 0,2 2 0 16,0 1-2-16,0 0 3 0,0 1-2 16,-2 3-1-16,-2 5-7 0,-3 3-4 15,-3 1 10-15,0 3 1 0,4 2 2 0,-7-1-1 16,1 4-1-16,4 4 1 15,-5 1-1-15,3 1 2 0,6-7-2 0,0 0 0 16,1-5-2-16,3-4 2 0,0 0-2 16,0 3-2-16,0 0-2 0,7 2-16 15,-3-3 13-15,4-1 5 0,7-1-19 16,-3-6-11-16,7 0-1 0,-5-3-16 16,9-2-38-16,-7-4-43 0,19-22-48 0</inkml:trace>
  <inkml:trace contextRef="#ctx0" brushRef="#br0" timeOffset="60318.91">26372 18245 516 0,'0'0'168'0,"0"0"-155"0,0 0-2 16,0 0-8-16,0 0 61 0,0 0-5 15,0 0-34-15,0 0-10 0,-4-28-5 16,4 28-6-16,0 3-3 0,0 0-1 15,4 3-1-15,3 3 0 0,1 4 2 16,4 3 0-16,-4 6 1 0,1-2 0 0,-3 0 0 16,2 0-1-16,-4 1 0 0,0 6-1 15,-4 3 0-15,3 0 0 0,-3-6-13 16,0-4 0-16,0-6-9 0,0-5-1 16,0 4-8-16,0-1-5 0,0 3 7 15,0-2 7-15,-3 0-15 0,3-5-7 16,0-2-11-16,0-3-16 0,-2-2-7 15,-12-7-40-15,-1-4-62 0</inkml:trace>
  <inkml:trace contextRef="#ctx0" brushRef="#br0" timeOffset="60488.18">26345 18527 321 0,'0'0'136'0,"0"0"-80"0,0 0-26 0,0 0 22 16,0 0 18-16,0 0-6 16,0 0-19-16,0 0-21 0,0 0-13 0,-4-37-3 15,13 31-4-15,3-2-3 16,-2 1 0-16,1-2-1 0,3 1 0 0,-4 0 0 15,5 2-14-15,-1 0-12 0,-1 1-18 16,3 0-11-16,-3 0-8 0,14-4-53 16,-7-1-89-16</inkml:trace>
  <inkml:trace contextRef="#ctx0" brushRef="#br0" timeOffset="60891.86">26769 18290 515 0,'0'0'58'0,"0"0"-58"15,0 0 0-15,0 0 33 0,0 0 12 16,0 0-19-16,0 0-12 15,0 0-1-15,0 0 2 0,0-30-1 0,0 30 3 16,0 0-4-16,0 0-1 0,0 1 5 16,0-1-2-16,0 1-7 15,0 0-3-15,0-1-2 0,0 1-1 16,0 0 1-16,0 2-3 0,-2 3-1 0,2 7-1 16,-2 2 2-16,-2 1 0 0,2-1 0 0,0 1 0 15,-4 1 2-15,1 7-1 16,1 2 2-16,0 1 0 0,2-1-1 15,2-4-2-15,0-4 0 0,0-4 0 0,0-3-2 16,0 0-5 0,0 5-12-16,4 0-6 0,5 2-7 0,1-2-3 0,-2-1-4 15,0-5-2-15,9-1-19 0,-7-3-23 16,5-5-18 0,10-6-59-16,1-9-53 0</inkml:trace>
  <inkml:trace contextRef="#ctx0" brushRef="#br0" timeOffset="61284.05">26988 18413 314 0,'0'0'124'16,"0"0"-71"-16,0 0-13 15,0 0 24-15,0 0 2 16,0 0-11-16,0 0-17 0,0 0-14 0,-29-35-5 0,27 34-2 16,-4-1-4-16,4-1-6 15,0 2-4-15,2-1-1 0,-2 2-2 0,-2 0-3 0,4 3 1 16,-4 5-2-1,2 2 1-15,0 2 3 0,-5 3 0 0,-3 2 0 0,2 0 1 32,2 1-1-32,-3-2 0 0,-1 0 0 15,2-3-1-15,3-2-6 0,3-3-11 16,2-1-3-16,0 0 0 0,0 1-1 16,0 0 2-16,0 1 0 0,2-2 17 15,5-3 3-15,7-2-1 0,-3-3 1 16,3 1 1-16,5-5 4 0,-3-2 5 0,5-5 3 15,-3-1 5-15,-7-3 5 16,-7 1-2-16,-2-4-8 0,-2 1-5 0,0 1-5 16,-4 0-2-16,2 3-1 0,-4 3-6 15,-1 3-1-15,-1 2-15 16,2 3-1-16,0 2 3 0,2 1-22 0,-3 0-28 16,-5 0-49-16,0 2-37 0,-3 2-66 0</inkml:trace>
  <inkml:trace contextRef="#ctx0" brushRef="#br0" timeOffset="61553.31">27001 18283 636 0,'0'0'107'16,"0"0"-107"-16,0 0 0 0,0 0 8 15,0 0 35-15,0 0-12 0,0 0-18 16,0 0 1-16,31-2 3 0,-15 2-7 16,5 0-1-16,0 4 0 0,-5 4 2 15,7 3-3-15,-13 0-2 0,5 1-1 0,-7 3-3 16,-4 2-2-16,0 5 0 0,-4 5-1 16,0 3-5-16,-6-3-7 0,-8-4-15 15,1-2-22-15,-43 17-61 0,-2-6-96 16</inkml:trace>
  <inkml:trace contextRef="#ctx0" brushRef="#br0" timeOffset="74072.12">24878 18474 42 0,'0'0'164'0,"0"0"-111"0,0 0-32 0,0 0-4 0,0 0 10 16,0 0 7-16,0 0 0 0,0 0-14 15,4 5-7-15,-4-5 0 0,0-1 1 16,0 1 3-16,0 0-2 0,0 0 2 16,0-1 5-16,0 1 1 0,0 0 4 0,0 0 1 15,0 1-2-15,0-1 0 0,0 0-2 16,0 0-7-16,-2 0-2 0,-2 1-3 15,-5-1-4-15,1 1-6 0,0 1 1 16,2 0 1 0,-9 1 0-16,5 1-1 0,2-1-2 0,-9 0 3 0,7-1 3 15,-7 1 2-15,3 0 4 0,3 1 0 16,-5-2 1-16,6 0-4 0,-7-1-1 16,3 1-4-16,-1-2 1 0,-4 3-1 15,3-3-2-15,-3 0 0 16,-1 0-1-16,1 0-1 0,-8 0 0 0,0 0-1 15,0 1 3-15,1-2-1 16,1 1 3-16,-4-3 1 0,0 3-1 0,2-2 3 0,0-1-1 16,0 1-1-16,2 0-1 0,-6 2-1 15,3-1 0-15,1 0-4 0,-2 0 1 16,4 0 0-16,0 1 1 0,-2 0 0 16,0-1 2-16,0 0 2 0,5 1 0 15,-5-1-3-15,-2 1 0 0,2-1-1 16,-2 1-1-16,-4-1 1 0,0 0-2 15,-4 1 0 1,0-2 2-16,-3 4-2 16,3-4 1-16,-4 2-1 0,1 0 0 15,3 0 1-15,4-1 1 0,0 1-1 0,4 0 1 16,0-2 0-16,4 2-1 0,1 2 3 16,-3-2-4-16,0 0 2 0,-2 0-2 15,-2-2 0-15,-2 4-2 0,-4-2 1 16,-1 0-3-16,1 0 4 0,0 0 0 15,4 0-1-15,0 0 1 0,0 0 0 16,4 0 0-16,4 3 0 0,4-2 0 16,-3 2 1-16,3 0-1 0,2 0 0 15,-3 0 0-15,1 0 0 0,0 0-2 0,-2 1 2 16,1 0 1-16,3 0-1 0,-4-1 0 16,5-1 1-16,-5 1-1 0,4-2 0 15,-1 0-1-15,-1 0 0 0,7 0-1 16,-5 1 0-16,5 1 2 0,-1-3-3 15,5 0 3-15,4 0 0 0,1 0 0 16,-3 0-1-16,4 2 1 0,0-1 2 16,-2-1-1-16,4 0 0 0,-3 0-1 15,1 0 0-15,-2 0 0 0,2-1 0 16,-2 1-1-16,2-2 2 0,0-1-1 16,-3 1 0-16,5-1 0 0,-6 1 0 15,0-2 1-15,2 0 1 0,1 0-2 0,-5-2 0 16,0 0 1-16,1-1 1 0,1 0 0 15,-2-2-1-15,0 1-1 0,3-3 0 16,-1-1 1-16,-2-1-1 0,-1-5 0 16,3-2 1-16,-2-2 1 0,1-3-2 15,3 4 0-15,4 2 0 0,-2-1 0 16,2 1 1-16,0 0 0 0,2 0 1 0,-2 3 0 16,2-4-1-16,0 0 2 0,0 1-1 15,0-1 1-15,0 0 0 16,-4-1-1-16,4-2-1 0,4-1 1 0,-4 3 0 15,0 0-2-15,0 0 0 0,0 0 1 16,0 2 0-16,0 1-1 16,-4 4 1-16,4 0 0 0,-2 3-1 15,0 1 2-15,0 0 0 0,-1 0-1 0,3-1 2 16,-2 1-2-16,0 0 2 0,2 1-3 0,-2 0 3 16,0 1-3-16,2 1 4 15,-2 0-3-15,2 0-1 0,-2-1 0 0,2 0 0 16,-2 0-2-16,0 0 1 0,2-3 1 15,0 1 0-15,-2 0 0 0,2-2 0 16,0 3 1-16,-6 1-1 0,4-1 0 16,0 3 0-16,-1 1 1 0,1-1 0 15,0-1 0-15,0 0 1 0,2 4-2 16,-2-2 1-16,0 1-1 0,0 0 0 16,2 1 0-16,0 1 0 0,0 0-1 0,0 0 1 15,0 2 0 1,0 0 0-16,0 0-1 0,0 0 1 0,0-1-2 15,0-1 2-15,0 2 1 0,0-2-1 0,0-1-1 16,0 1 1-16,0 1 0 16,0-2 0-16,0 1-1 0,0-1 1 0,0 1-1 15,0 1 1-15,0 0-3 0,0 1 0 16,0 0 2-16,0 0-3 0,0 0-2 16,0 0-4-16,0 0-1 0,0 0-7 15,0 1-2-15,0 1-14 0,0 1-7 16,2 3-17-16,-2 5-3 0,0 1-10 15,2 3-56-15,2-3-64 0</inkml:trace>
  <inkml:trace contextRef="#ctx0" brushRef="#br0" timeOffset="74669.61">22271 17728 520 0,'0'0'0'0,"0"0"-3"0,0 0-8 16,-35-60 11-16,29 51 46 0,-9 0 11 16,7 2-9-16,4 1-12 0,0 0-5 0,2 4-8 15,0-1-4-15,-2 1 4 16,4 2-2-16,-3 0-3 0,3 0-6 0,0 0-7 16,0 0-3-16,0 0 1 15,-2 1-3-15,-2 1 0 0,0-1 2 0,-2 2-1 16,0 3-1-16,-7 2 2 0,3 1-2 15,-2 2 4-15,-5 1-2 0,5 1 1 16,-5 0 0-16,5 0-1 0,1 3-2 16,-5 0 2-16,3 2-1 0,3 0-1 15,0 0-1-15,6 0 1 0,-1-1 0 16,-1-2 0-16,6 0-1 0,-2-5-1 16,-2-3 2-16,2-1 1 0,0-4 0 15,2-2-1-15,0 0 1 0,0 0 0 16,0 0-1-16,0 0 2 0,0 0-2 15,0-1 1-15,0 0 1 0,2-2-2 16,-2-2 3-16,6-3-1 0,-4-4 1 16,4-2-1-16,1-2-2 0,3-1 1 0,0 1 2 15,1 2-3-15,1-1 1 0,1 3 0 16,-3-2 0-16,2 2 6 0,-1-1-1 16,-5 2 3-16,2-1 0 0,0 3 1 15,-1 3-4-15,-5 0 2 0,2 3-2 16,-2 2 0-16,0 0-3 0,0 1 2 15,2 0-5-15,2 0 0 0,5 0-1 16,-5 2-2-16,4 6 3 0,9 2-2 16,-5 6 2-16,11 7 0 0,2 5 0 15,6 2 2-15,0 5 0 0,-2-2-1 0,4-1-1 16,-4-1-7-16,2-4-15 0,-4-2-6 16,0-2-16-16,-4-3-31 0,-4-5-54 15,-13-9-93 1</inkml:trace>
  <inkml:trace contextRef="#ctx0" brushRef="#br0" timeOffset="75664.85">20436 18258 425 0,'0'0'55'0,"0"0"-47"15,0 0 11-15,0 0 0 0,0 0 12 16,0 0 14-16,-7-20-3 16,7 19-11-16,0-1-11 0,0 1-3 0,0-1-3 15,0 0-1-15,0 1-2 16,2 1 1-16,0 0-2 0,1 0-6 0,1 0-2 16,2 0 2-16,0 0-3 0,2 1-1 15,5 4 1-15,-1 2 1 0,1 2-1 16,-1 1-1-16,-2 3 0 0,3 1-1 15,-3 3 1-15,-2 2 1 0,-4 1-1 16,-1-1 2-16,3-3-1 0,-6-3 1 16,2 1-2-16,-2 1 0 0,0 2 0 15,0-3 1-15,0-3-1 0,0 1 1 0,0-2-1 16,0-4 0-16,0 1 0 16,0-5 1-16,0-2 2 0,0 0 4 0,2 0 7 15,-2-3 4-15,0 0 3 0,-2-4 2 16,4-3-9-16,2-4-6 0,0-9-5 15,6-8-1-15,5-5-2 0,1-3-2 16,-1 2 2-16,1 5-1 0,-3 4 0 16,-1 7-2-16,-1 6-3 0,-5 6-3 15,-2 2 0-15,-2 3-5 0,0 3-5 16,0 1-4-16,0 1-6 0,2 4-13 16,7 1-10-16,1 4-11 0,3 3-33 0,1 2-37 15,-1 0-90-15</inkml:trace>
  <inkml:trace contextRef="#ctx0" brushRef="#br0" timeOffset="76136.64">20888 18314 609 0,'0'0'30'16,"0"0"-26"-16,0 0-4 0,0 0 20 15,0 0 11-15,0 0 9 16,0 0-4-16,0 0-23 0,-27-21-13 0,27 23-2 15,2 0-2-15,1 2 1 0,-1 0 2 16,2 1 1-16,-2 3-1 0,0-2 2 16,2 0-1-16,0 0 0 0,0 1-1 15,5 1-3 1,-1-3-3-16,0-3-3 0,0-2 1 0,9 0 1 0,-5-4 5 16,7-3 2-16,-1-2 0 0,1-2-2 15,-4 0-1-15,1-1 4 0,-6 2-2 16,-5-1 2-16,-3 2 0 0,-2 0 3 15,0-2 0-15,-5-1 1 16,-1-1 0-16,-4 1-2 0,2 3 1 0,-3 2-2 16,1 1 6-16,0 3-2 0,-1 2 4 0,5 1-4 15,-2 1-2-15,-2 5-3 0,1 7 0 16,1 2-1-16,0 4 0 0,-3 2 1 16,5 2 3-16,0 2-1 0,0-3 1 15,2-2-1-15,0 0-2 0,-1 2 2 16,1 3-2-16,2 2 0 0,2-1 0 15,0-2-1-15,0-2 0 0,6-5-1 16,3-4-4-16,1-2-12 0,0-4-6 0,5-4-12 16,1-3-28-16,5 0 40 15,2-10-21-15,2-5-48 0,14-20-70 0</inkml:trace>
  <inkml:trace contextRef="#ctx0" brushRef="#br0" timeOffset="76373.72">21194 18094 363 0,'0'0'284'16,"0"0"-267"-1,0 0-17-15,0 0 0 0,0 0 12 0,0 0 24 0,0 0 16 0,0 0-15 16,-2-28-20-16,2 28-10 0,0 1-7 16,0 7 0-1,0 4 0-15,6 7 0 0,-2 3 4 16,3 6-2-16,-1 3-1 0,-2 4 0 0,0 1-1 0,0 3-2 15,-4-5-6 1,0-3-7-16,2-1-11 0,0 2-7 16,-2 2-27-16,5 2 40 0,-5-7-22 0,2-10-37 0,-2-7 8 15,2-6-8 1,-2-1-50-16,0-5-47 0</inkml:trace>
  <inkml:trace contextRef="#ctx0" brushRef="#br0" timeOffset="76546.33">21180 18373 344 0,'0'0'230'0,"0"0"-193"0,0 0-34 16,0 0 0-16,0 0 17 16,0 0 7-16,0 0-5 0,0 0-7 0,0 0-10 15,-6-51-5-15,12 48 0 0,-2 1-3 16,8-2 0-16,5 2-12 0,-1-1-10 16,3 1-4-16,6 0-24 0,-3-3-11 15,1 3-31-15,4-5-46 0,-4 0-132 16</inkml:trace>
  <inkml:trace contextRef="#ctx0" brushRef="#br0" timeOffset="76908.52">21409 18291 581 0,'0'0'42'0,"0"0"-42"16,0 0-21-16,0 0 21 0,0 0 41 15,0 0-2 1,0 0 5-16,0 0-25 0,0 0-14 0,-4 0-5 0,6 6-2 15,0 2 2-15,0 4 12 0,0 4 0 16,2-3-7-16,-1 0-5 0,3 2 2 0,-4-2-1 16,4 4 0-16,-4 2 0 0,4-2 0 31,-2 1-1-31,1-4 0 16,1-1 0-16,0-3 0 0,0-2 0 0,0-2-1 15,-2-2-1-15,1-2 2 0,1-1 0 16,-2-1 0-16,2 0 5 0,-4-3 11 15,2-4 8-15,0-2-8 0,-1-4-3 16,1-2-9-16,0-8-1 0,0-5-2 16,-2-2 0-16,0-2-1 0,2 3-5 15,-4 8-11-15,2 7-5 0,-2 5-1 16,2 5 5-16,0 2 1 0,-2 2-4 16,2 0-7-16,3 3-16 0,-1 2-29 0,8 4-34 15,1 1-21-15,-5-4-96 16</inkml:trace>
  <inkml:trace contextRef="#ctx0" brushRef="#br0" timeOffset="77318.75">21707 18434 552 0,'0'0'49'0,"0"0"-49"15,0 0-15-15,0 0 15 0,-29-53 30 0,25 30-1 16,-2 3-9-16,3 2-11 15,-1-1-8-15,2 3 0 0,2 1-1 16,0 3 1-16,-2 2 8 0,2 4-5 0,0 3 0 16,0 1 0-16,0 1-2 0,0 1-2 15,0 0-1-15,4 0-1 0,0 0-1 16,5 2 2-16,-3 1-4 0,0 3-4 16,-2 2 3-16,0 2 1 0,1 2 2 15,-1 0 3-15,-2 4 0 0,-2 2 1 16,0-1 0-16,0-1 6 0,0-3 1 15,0 1 3-15,-2-1 1 0,-2 3-1 0,4 3-1 16,-5 1 1-16,3-1-1 0,0-1-3 16,0-2-2-16,2-3 0 15,0 0-1-15,0-3 0 0,0-2-3 0,2-2-1 16,2-3-2-16,1 1 2 0,-5-3-3 16,2 0 3-16,4-1 2 0,-2 0-2 15,0-5-2-15,9-2-11 0,-3-3-7 16,4-5-21-16,3 0-19 0,4-2-56 15,7-11-30-15,-1 2-90 0</inkml:trace>
  <inkml:trace contextRef="#ctx0" brushRef="#br0" timeOffset="77792.2">21841 18280 522 0,'0'0'119'0,"0"0"-113"16,0 0-5-16,0 0 24 0,0 0 24 15,0 0-4-15,0 0-12 0,0 0-14 16,-8-6-8-16,8 6 0 0,0 0-2 16,0 0-1-16,0 0-6 15,0 2-2-15,0 2 0 0,0 2-2 0,2 4 2 0,2 2 1 16,-4 6 2-16,2-3-3 0,-2 0 2 16,0 2-1-16,0 1-1 0,0 3 1 15,0 1-1-15,0-1 0 16,0-1-1-16,2-4-2 15,0-2-3-15,-2-4-2 0,0-3 1 16,2-5-1-16,-2 0 3 0,0-2 2 0,0 0-3 0,0 0 0 16,2 0 6-16,1-4 7 0,-1-2 1 15,0-4-4-15,2-5-1 0,0-2 1 16,0-7 1-16,2-6 1 0,0 0-4 0,3-1-2 16,-1 9 1-16,-4 8-1 0,0 5 0 15,-2 3 0-15,0 4 0 16,-2 2 3-16,2 0-1 0,-2 0-2 15,3 4-4-15,-1 1 0 0,0 4 4 0,0 5 0 16,2 0 1-16,-2 0 3 0,2 1-1 16,-4 0-2-16,2 1-1 0,0 5 1 15,2-2-2-15,-2-1 0 0,3 0-7 16,-1-4-7-16,2-1-6 16,4-1-12-16,-6-4-6 0,3-1-13 0,3-4-16 15,2-3-9-15,-1-7-28 0,3-9-83 0</inkml:trace>
  <inkml:trace contextRef="#ctx0" brushRef="#br0" timeOffset="78064.07">22098 18179 641 0,'0'0'36'15,"0"0"-36"-15,0 0 0 0,0 0 17 0,0 0 48 16,0 0-2-16,0 0-26 0,0 0-19 15,-7-23-10-15,14 25-5 0,-3 0 0 16,0 1 3-16,6 1 1 0,-2 1 0 16,1 2-5-16,-3 3 0 15,0 2-2-15,-2 3 0 0,-2 4 0 0,0 6-1 16,-2 3 1-16,-2 1 0 0,0-3 0 16,-2 2 0-16,4 1-5 0,0 4-8 15,0 0-12-15,0-7-15 0,8-3-34 16,3-8 11-16,13 14-75 15,1-9-131-15</inkml:trace>
  <inkml:trace contextRef="#ctx0" brushRef="#br0" timeOffset="91407.4">6104 9401 275 0,'0'0'33'16,"0"0"5"-16,0 0 15 0,0 0 6 16,0 0-11-16,0 0-13 0,0 0-2 0,0 0-3 15,-20-10-5-15,20 9-7 0,0 1-5 16,0 0 1-16,0 0-5 0,0 0-4 15,2 0 2-15,8 3 9 0,-4 4 7 16,2-3-2-16,1 1-1 0,7 0 2 16,-1-1-13-1,7 2 7-15,5-4-2 0,4 1-4 0,9-1 2 0,3-3-2 16,9 2 0 0,-3-1-2-16,7-2-1 0,-4-2 0 0,-7 1 0 15,-8 0 0-15,-6-1-2 16,-8 3 0-16,-12 1-1 0,-5-1-3 0,-4 1 2 0,-2 0-2 0,0 0 1 15,0 0-1-15,-2 3-1 0,0 3 0 16,-5 3 1-16,3-1 0 0,-2 0-1 16,-2-1 0-16,6 1 0 0,-2-1 0 15,2-1-4-15,0 1-5 0,-1-1-5 16,3 1-4-16,0-1-13 16,0 0-11-1,0 0-27-15,3-2-18 0,-1-4-49 16,-2-3-95-16</inkml:trace>
  <inkml:trace contextRef="#ctx0" brushRef="#br0" timeOffset="92714.07">7655 9529 320 0,'0'0'58'0,"-56"-12"-30"0,29 6 21 0,-2 1 16 16,8 3-20-16,-4-1-16 0,5 0-1 15,5 2-10-15,5 1-1 0,2 0 0 16,4 0-7-16,1 0 2 0,1 0 0 15,2 0-4-15,0 0-2 0,0 0-6 16,2 0 1-16,3 0-1 0,1 0 0 16,2 3 3-16,2 1 2 0,5-1 2 0,1 2 4 15,7-2 2-15,0 0 2 0,8-1 0 16,4-1-4-16,8-1 1 16,3 0-1-16,6 0-2 0,1 0-4 0,5-1 1 15,4 1 1-15,0-2-1 0,4-1-4 16,1 1 0-16,1 1 0 0,0-1 1 15,-2 1 0-15,4-1 1 0,1 1 0 16,3-1 1-16,-2-1 0 0,5 3-1 16,-5 0 1-16,3-1-2 0,-3 2 1 0,0 1-4 15,-1-1-4-15,-1 1 4 16,-2-1 0-16,0-1 0 0,-1 0 3 0,-1 0-2 16,0-1 0-16,2 1 3 15,0-2 0-15,-2-3 1 0,7 0 3 0,-1-2-1 16,1 2-5-16,-1-2 0 15,-2 4-2-15,-2-1 1 0,-6 2-1 0,-2 2 1 16,-2 0 0-16,-8 2 0 0,-1 2 1 16,-7 0 1-16,1 2-2 0,-4 0 1 15,3 0 0-15,-7 0-1 0,4-2 0 16,5 1 2-16,3-1-2 0,-1 1-1 16,9-4-5-16,10 0 5 0,-6 0 0 15,8-2 0-15,-1 1 0 0,0 0 0 0,-4-4 4 16,-4 1-4-1,2-1 1-15,-9-1 0 0,3 2-1 0,0-2 2 16,-4 1-1-16,-1 2 3 0,-3-1-3 0,-1-1-1 16,-1 2-1-16,-9-1 0 0,-4 1 1 15,-2-2 0-15,-9 1 0 16,1 1 2-16,-7-1-2 0,1 2 2 0,-11 0-1 16,6 0 0-16,-1 1 1 0,-1-1-1 0,-4 1-1 15,2 0 0-15,0 0 0 16,1 0 0-16,-1-1 0 0,0 4-1 15,-4 0 0-15,0 0 1 0,-2 0 0 0,2-2 0 16,0 1 0-16,0-1 0 16,-2-1 0-16,0 0 1 0,0 0-1 0,0 0 1 15,0 0 0-15,0 0 1 0,0 0 0 16,0 0 0-16,0 0-1 0,0 0 1 16,-2 0-2-16,2 0 0 0,-2 0-4 15,0 0-2-15,2 0-6 0,-4 0-6 16,2 0 0-16,-6 1-5 0,-1 4-16 15,1 3-23-15,4-7-37 0,-2-6-69 16,0-15-256-16</inkml:trace>
  <inkml:trace contextRef="#ctx0" brushRef="#br0" timeOffset="101394.59">18139 16861 264 0,'0'0'94'0,"0"0"-87"0,0 0-5 15,0 0 14-15,0 0 18 0,0 0-8 16,0 0-1-16,-41-34-4 16,39 31 7-16,0 0 1 0,-3 1-3 0,5-1-4 15,-2 2-3-15,2 0-1 0,0 1-1 16,0-1 0-16,-2 0-2 0,2-1-2 16,0 1-3-16,0 0 1 15,0 0 1-15,0 1-3 0,0 0 1 0,0 0 4 16,0 0 3-16,-2 1 1 0,2 1-2 0,0-1 0 15,0 1-4-15,0 2-3 16,0 1-4-16,0 3 3 0,2 4 1 16,7 2-4-16,-1 4-1 0,-2 2-1 0,2 3 0 15,-2 0 0-15,7 2-2 16,-5 1 0-16,0 2 1 0,3 3-1 16,-3 1 0-16,-4 2-1 15,4 2 1-15,-3 2 0 0,3 1-1 16,-2-3 0-16,0 0 1 0,2-4-1 15,-1-3 0-15,5-3 1 0,-4-1-1 0,3-4 0 0,3-3 0 16,-6 0 1-16,1-4-1 0,-1 0 0 0,-2-3 0 16,0 0 0-1,-2-2 0-15,1-1 0 0,-1-1 1 16,-2-2-1-16,0 1 0 0,4-2 0 16,-2 1 0-16,-2 1 0 0,2-2 0 15,1 2-1-15,1 0 1 0,-2-1 0 0,6-1-1 0,-2 0 0 16,3-1 0-16,1 0 0 15,3-2 0 1,1 1 0-16,1-1 1 0,3 1 0 0,-1-1 1 16,2 0 0-16,-3 0-1 0,3-1 0 15,6 0 0-15,-2-1 1 0,6 1 0 16,2-2-1-16,6-1 2 0,4-3-2 16,9 3 1-16,4-1-1 0,6 2-4 15,6-1 4-15,2 1-1 0,5 0 2 16,-1 2 1-16,5-2 2 0,4 1-1 0,-3-2 2 15,7 0-3-15,-4 0 0 16,3-2 2-16,1 1-3 0,-4-2-1 16,4 1-6-16,-5-2 5 0,1 0 0 15,-4-1 1-15,1-1 1 0,-3 4 1 0,-5-2-1 16,-2 1 1-16,-5 3-1 0,-6 0 1 16,-7 3-2-16,-4 0-2 0,-3-1 0 15,-3 2 2-15,-7 1-1 0,-4 1 1 16,-7 0 0-16,1 0 0 0,-6 0 0 15,-7-1 0-15,-3 0 0 0,-1 0 0 16,-4 0 0-16,-4 0-1 0,0-2 1 16,0 0 0-16,0 0 0 0,-2 0-1 0,0 0 0 15,0 0-3-15,-4-4-2 16,-1 0-6-16,-1-4-19 0,-6-1-20 16,-1-2-34-16,-10-6-12 0,3-3-98 0</inkml:trace>
  <inkml:trace contextRef="#ctx0" brushRef="#br0" timeOffset="102386.8">18052 16811 95 0,'0'0'351'15,"0"0"-315"-15,0 0-13 16,0 0-12-16,0 0 5 0,0 0 8 16,-6-28-4-16,6 21-2 0,0 0 1 15,-2-1 4-15,0 2-3 0,-4 2-3 0,-1 0-6 16,-1 2 1-16,4 2 6 0,0 0 7 15,0 0 5-15,2 0-9 0,2 0-5 16,-2 0-7-16,2 0-5 0,0 2-4 16,0-1-2-16,0 5-1 0,0 4 1 15,-5 6 2-15,-5 5 0 0,2 5 2 16,-5 3-2-16,-3 3 2 0,4 2-1 16,-1 0 1-16,-1-2-1 0,5-2 0 15,1-4-2 1,2-4 1-16,6-3 0 0,0-5 0 0,0-6 0 0,0-3-1 0,6-2 0 15,0-3 1-15,1 0 0 0,-1-1 2 16,0-6 4-16,8-5 3 0,1-4 6 16,3-8-2-16,3-6-5 15,8-4-4-15,2-4-3 0,0-1-1 0,4-1 0 16,0 4 0-16,-2 5 1 0,-2 6-1 0,-6 6-1 16,-6 7 1-16,-9 8 0 15,-6 2 0-15,-4 2-1 0,0 3 1 0,-2 0 2 16,2 0-2-16,-2 6-2 15,4 5 2-15,-2 8 0 0,2 6 1 16,5 6 0-16,5 4-1 0,0 1 0 16,3 3-1-16,5 0-11 0,5 0-12 0,4-3-11 15,4 0-17-15,2-2-21 0,7-8-39 16,-5-8-84-16</inkml:trace>
  <inkml:trace contextRef="#ctx0" brushRef="#br0" timeOffset="103143.93">17289 18109 292 0,'0'0'35'0,"0"0"-19"16,0 0 5-16,0 0 26 0,0 0 4 31,-43-55-2-31,39 47-12 0,2 0-10 16,-2 1 1-16,4 1-4 0,-2-1-3 15,2 1 0-15,0 2-3 0,0-2-1 16,0 2 0-16,2 0-3 0,2 1 0 16,4 0-4-16,-2 0-2 0,7-1-3 15,-1 2-3-15,0 2-2 0,9-1 0 0,-4 7 1 16,1 3-1-16,3 4 2 15,-2 5-1-15,-1 2-1 0,-5 4 1 16,-3 2 0-16,4-1 2 0,-10 4-2 0,3-2 1 16,-5-1 2-16,0-1-2 0,0-5 0 15,-2-4 0-15,0-1-1 0,0-2 0 16,0-4-1-16,0-3 1 0,0-3-1 16,0-3 0-16,0 0 1 0,0 0-1 15,0-3 0-15,2-1 0 0,-2-2 5 16,0-5 6-16,4-4 0 0,-2-6-6 15,4-5-4-15,1-4-1 0,1-4 0 16,4 2 0-16,3 2 0 0,7 4-1 0,-5 6 1 16,8 4-2-16,-5 4 0 0,-5 5-4 15,-3 4-10-15,3 1-22 0,-9 1-7 16,0 1-11-16,-2 6-33 0,3-1-52 16,-5 1-112-16</inkml:trace>
  <inkml:trace contextRef="#ctx0" brushRef="#br0" timeOffset="103585.07">17771 18096 580 0,'0'0'24'0,"0"0"-18"16,0 0 12-16,-52-11 30 0,50 9-8 16,2 1-13-16,0 1-7 0,0 0-11 15,4 1-4-15,-4 1-5 0,9 1-3 16,-5 0 3-16,2 0 3 0,0 0-1 15,2-1-1-15,-3 0 0 0,5-2 0 16,-2 0-1-16,3 0 1 0,-1-4-1 16,2-1 0-16,-1-2 1 0,7-1-1 15,-3-4-2-15,-1 2 2 0,-1-4-5 16,1 3 1-16,-4-2 1 0,-5 2 3 16,-1 2 0-16,-4 1 1 0,0 2 2 15,0 1 1-15,-4 1 0 0,-1 2-1 16,1 0 2-16,-6 2 1 0,6 0-1 15,-4 1 0-15,1 5-2 0,-1 3 0 0,-2 6 0 16,1 1-3-16,1 4 2 0,-4 1-2 16,6 0 1-16,-3 2-1 0,-1-1 0 15,0 2 1-15,3 0-1 0,-1 1 1 16,0-2-1-16,0-1 0 0,3-4 0 16,5 1 0-16,0-3-1 15,0-1-1-15,9-3-1 0,1-4 0 0,0-2-1 16,7-7-11-16,2 1-12 0,1-6-3 15,5-7-9-15,-2-4-11 0,6-1-51 0,-4-3-22 16,3-3-15-16,-7 3-24 0</inkml:trace>
  <inkml:trace contextRef="#ctx0" brushRef="#br0" timeOffset="103789.63">18114 17993 247 0,'0'0'126'0,"0"0"-40"0,0 0-21 15,-2-51 6-15,0 48-3 0,0 0-5 16,0 1-6-16,2 1-17 0,0 1-13 15,-2 0-4-15,2 0-9 0,0 0-7 16,0 6-7-16,-2 4-5 0,2 3 2 16,0 8 3-16,-2 4 1 0,-2 5 3 15,-3 4-4-15,3 2 0 0,2 0 1 0,-2-3-1 16,2-1-4-16,2-5-17 0,0-2-6 16,-4-5-17-16,2-2-17 0,-2-6-3 15,-3-2-9-15,-1-4-25 0,0-3-26 16,-2-3-62-16</inkml:trace>
  <inkml:trace contextRef="#ctx0" brushRef="#br0" timeOffset="103979.08">18021 18190 424 0,'0'0'112'0,"0"0"-76"0,0 0-11 0,0 0 23 16,0 0-5-16,0 0-12 0,0 0-10 15,0 0-9-15,-25-39-7 0,32 33-3 16,-1-4-2-1,6 1-2-15,7-1 2 0,1-2-2 0,5 3-1 0,0-1-9 16,2 1-22-16,0 0-12 0,-4 4-29 16,-1-3-53-16,-5 1-78 0</inkml:trace>
  <inkml:trace contextRef="#ctx0" brushRef="#br0" timeOffset="104325.04">18253 18040 576 0,'0'0'79'15,"0"0"-67"-15,0 0-3 16,0 0 35-16,0 0 8 0,0 0-25 0,0 0-8 16,0 0-5-16,0 0-8 0,-7 13-5 15,10-4 1-15,-3 3 1 0,2 2-2 16,0 4 0-16,4-1-1 0,-4 1 2 16,2 1-2-16,0-3 0 0,0 0 0 15,3-1 0-15,-3-2-2 0,0-2-5 0,6-1 0 16,-4-3 1-16,1-1 1 15,-1-3 3 1,2-3 0-16,0-1 2 0,-4 1 0 0,1-5 0 0,3-2 0 0,0-3 3 16,-2-4 6-1,0 0-1-15,-1-3-3 0,1-3 1 0,-2-2-2 0,2 1-2 16,0 1-1-16,-1 2-1 0,1 7-2 16,0 3-4-16,-2 1-4 0,-2 4-8 15,2 3-9-15,-2 0-6 0,-2 0-10 16,2 4-10-16,3 2-23 0,-1 0-34 15,0 1-37-15,4-1-147 0</inkml:trace>
  <inkml:trace contextRef="#ctx0" brushRef="#br0" timeOffset="104686.78">18511 18124 425 0,'0'0'145'0,"0"0"-140"0,-70-18 1 16,59 6 37-1,1 3 2-15,6-1-18 0,2-3-9 0,2 1-10 0,0-1-4 0,4-2-1 16,8 2-3-16,-1 0 2 16,5 2 1-16,1 3 2 0,-1 0 0 0,1 2 0 15,4-1-1-15,-5 3 0 16,-1 1-2-16,-5 2-1 0,0 0 2 16,-4 1-3-16,5 2 0 15,-7 5 0-15,0 4 0 0,-2 5 1 0,2 1-1 0,-4 3-1 16,0 1-2-16,0-2-1 0,-6 3 2 15,0-2 2-15,-7-3 2 16,5-1 1-16,0 0-1 0,6-1 0 0,0-3-2 16,0-1 0-16,2-3 0 0,0-4 0 15,0 0 0-15,0 0-3 0,0-1 2 16,2-1-1-16,0-1-3 0,2-1-3 16,2 0-5-16,0-5-7 0,7-3-12 15,-3-2-3-15,9-6-28 0,-3-3-32 16,5-7-28-16,-7 2-77 0</inkml:trace>
  <inkml:trace contextRef="#ctx0" brushRef="#br0" timeOffset="105064.4">18710 17956 600 0,'0'0'58'0,"0"0"-34"0,0 0 4 15,0 0 33-15,0 0-21 0,0 0-34 16,0 0-4-16,0 0 0 0,0 0 0 15,-21 19 0-15,23-13 0 0,2 3 0 32,0 5 1-32,0 2-1 0,0 4 1 0,1 0-3 15,-5 2 1-15,2-1-2 0,0 0 1 16,-2-3-17-16,2-2-7 0,2-4-7 16,-4-2 5-16,0-2 17 0,0-4 5 15,0-1 4-15,0-3 0 0,0 0 2 16,0 0 3-16,0-3 2 0,2-2 5 15,0-5 10-15,0-4 1 0,2-8-8 16,2-3-4-16,5-3-1 0,5-2 0 16,1-1-4-16,1-3-1 0,5 0-3 15,-2 6 0-15,-3 9-2 0,-5 9 1 16,-7 7-1-16,-4 3 3 0,-2 5 1 0,0 0-2 16,-4 2-2-16,0-2-4 0,4 1 4 15,0 3-6-15,2 7-13 0,2 5-16 16,2 6-23-16,-6 4-5 0,-4 0-23 15,-8-2-62-15,-5-10-131 0</inkml:trace>
  <inkml:trace contextRef="#ctx0" brushRef="#br0" timeOffset="105600.1">17835 18524 288 0,'0'0'67'15,"0"0"-54"-15,0 0-1 0,-56 6 37 16,42-5 1-16,-1 3-11 0,5-2 4 16,0 0-3-16,1-2-4 0,5 0-7 15,0 0-4-15,4 0-2 0,0-2 1 16,0 1 1-16,0-1 4 0,0 0-4 15,-2-1-3-15,2-1-2 0,0 1-3 16,0 1-2-16,2 1 0 0,-2 1-1 16,4 0 1-16,-2 0-2 0,-2 0-2 0,2 0-4 15,-2 3-6-15,0 0 0 0,0 5 0 16,2 0 1-16,1 3 0 0,3 2-1 16,-2-2 0-16,-2 0 0 0,-2 0-1 15,2 0-4-15,-2 4-11 0,0 3 0 16,0 1-3-16,0 0-7 0,0-1-6 15,0-1-1-15,0-2-18 0,-2-3-12 16,0-3 2-16,2-2-23 0,0-5-42 16,2-7-85-16</inkml:trace>
  <inkml:trace contextRef="#ctx0" brushRef="#br0" timeOffset="105873.46">17928 18579 610 0,'0'0'75'0,"0"0"-60"16,0 0 13-16,0 0 37 0,0 0-26 15,0 0-27-15,0 0-8 0,0 0-4 16,-8 13 0-16,10-10 1 0,4 0 1 16,-2-2 1-16,2 2-1 15,1 0-2-15,3 2 2 0,7 1-1 0,-3 1-1 0,5 0 0 16,-3 1 0-16,7 0 0 15,-5 1 0-15,1-2-8 0,2 0-10 0,-7-2-7 16,1 1-9-16,-7-2-5 0,2-1-2 16,-8-1-4-16,3-1-12 0,-5-1-16 15,0-7-40-15,-5-5-67 0</inkml:trace>
  <inkml:trace contextRef="#ctx0" brushRef="#br0" timeOffset="106057.07">18172 18506 396 0,'0'0'205'0,"0"0"-150"0,0 0-20 16,0 0 33 0,0 0-6-16,-54 16-33 0,46-11-9 0,-2 3-9 0,-3 1-4 15,5-1-4-15,2 2-3 0,2 0 0 16,0-3-3-16,1 1 3 0,1 3-5 16,-6 1-8-16,4 5-6 0,-4 2-10 15,2 2-18-15,-9 1-25 0,5-1-11 16,-17 12-64-16,-2-7-123 0</inkml:trace>
  <inkml:trace contextRef="#ctx0" brushRef="#br0" timeOffset="106402.55">18368 18477 591 0,'0'0'104'15,"0"0"-99"-15,0 0-4 16,0 0 16-16,0 0 31 0,0 0-11 0,0 0-12 0,0 0-2 16,0 0-3-16,44-19-3 0,-42 21-6 15,-2 1-4-15,0 0-1 0,0 3-1 16,0 1-2-16,0 4-1 0,0 0 0 15,2 4-2-15,2 0 2 0,2 2-2 16,-2-1 0-16,-1 0-1 16,-3-1-5-16,0 4-5 0,0 4-16 0,0 3-7 15,-3 2-13-15,-3 0-16 0,-2-3-9 16,-9 10-49-16,-1-12-73 0</inkml:trace>
  <inkml:trace contextRef="#ctx0" brushRef="#br0" timeOffset="106780.65">18815 18497 592 0,'0'0'42'0,"0"0"-30"16,0 0 17-16,0 0 24 0,0 0-22 0,0 0-19 0,0 0-1 15,0 0-3-15,0 0 0 0,-31 11-1 16,31-11-1-16,4 1 3 0,-4 0-2 15,2 0-3-15,2-1 3 0,2 1-2 16,5-1-2-16,1 0 0 0,3-1-2 16,7-3-1-16,-1-3-1 15,4 1 1-15,2-1-7 0,2 1-25 0,-4 0-26 0,-5 1-18 16,-1 2-31-16,-11 2-42 0,-6 1-87 16</inkml:trace>
  <inkml:trace contextRef="#ctx0" brushRef="#br0" timeOffset="106937.38">18854 18652 660 0,'0'0'59'15,"0"0"-34"-15,0 0-2 16,0 0-3-16,0 0-18 0,0 0-2 0,0 0-2 0,0 0 1 16,0 0 1-16,25-4 0 0,-4-3-4 15,6-4-23-15,6-1-27 0,6-5-14 16,0-8-56-1,-8 1-91-15</inkml:trace>
  <inkml:trace contextRef="#ctx0" brushRef="#br0" timeOffset="107252.39">19338 18258 649 0,'0'0'91'15,"0"0"-72"-15,0 0 9 0,0 0 24 16,0 0-10-16,0 0-15 0,0 0-7 16,0 0-2-16,0 0-1 0,-10 11-3 15,10-9-3-15,0 0-5 0,0 2-1 16,0 0-3-16,0 4 2 0,0 2-1 15,0 1 3-15,2 5-4 0,-2 1 0 16,4 2-1-16,-4-3-1 0,2 1-1 16,0 0 1-16,0 3-8 0,2 1-15 15,-2-2-19-15,-2-3-15 0,0-3-54 16,-2-8-80-16,-12-5-394 0</inkml:trace>
  <inkml:trace contextRef="#ctx0" brushRef="#br0" timeOffset="110418.22">14218 16330 448 0,'0'0'14'16,"0"0"-10"-16,0 0-2 0,0 0 18 15,0 0 11-15,0 0-6 0,-50 6-2 16,50-7 1-16,0 1 3 0,0 0-12 16,0 0-9-16,0 0-3 0,0 0-2 15,4 1 0-15,0-1 2 0,7 0 4 16,7 0 3-16,-3 0-1 0,5 0-1 0,9 0 2 15,2 2-2-15,4 1 2 0,3-1-3 16,7-1 1-16,7 0-3 16,8-1 2-16,6-4 0 0,6-3 1 0,5-2 4 15,12-3-1-15,2-1-1 0,4 3-1 16,-2-3-2-16,6 1 1 0,0 2-5 16,0-1-3-16,-4 3-1 0,-2 1 1 15,-4 3 1-15,-12 1 0 0,-3 3 1 16,-3-1 0-16,-9 5 1 0,-2 1-3 15,-5 2 1-15,-5 1-1 0,2-2-4 16,-9 2 3-16,3-4 1 0,-5 1 0 16,-4-5 0-16,-2 1 1 0,-2 1-1 15,-4-2 1-15,-6 2-1 0,-9-2 0 0,-3-1 0 16,-3 1-3-16,-8-1-9 0,0-2-8 16,-8-5 2-16,-3-7 5 0,-11-5-36 15,-11-8-73-15,-5 0-183 0</inkml:trace>
  <inkml:trace contextRef="#ctx0" brushRef="#br0" timeOffset="111044.64">13879 15340 307 0,'0'0'1'0,"0"0"-1"0,0 0-22 16,0 0 22-16,0 0 13 0,0 0 4 16,0 0 5-16,0 0-1 0,0 0 0 0,-38-14-15 15,41 10-2-15,1 1 8 0,2-1 1 16,-4 0 17-16,0 2 2 0,2 1 4 15,0 0-3-15,-4-2 0 16,0 0 1-16,0 3-4 0,0 0 0 16,0 0-2-16,0 0 3 0,0 0-1 0,0 0 0 15,0 0-14-15,0 0-4 0,2 3-7 16,0 3-3-16,3 6-2 16,-5 2 0-16,8 8 2 0,-2 4-2 0,4 5 2 15,-1 6 0 1,-5-2 0-16,2 4-1 0,0 3 0 0,2 4 3 0,-3 2-1 0,-1 3 1 15,-4 4-2 1,0 5 3-16,4 2-2 16,0 1-3-16,0-2 0 0,4-2 0 0,1-3 0 15,-5-7 0-15,0-5 0 0,2-6 0 0,0-7 0 0,-2-9-3 16,1-8-10-16,-5-4-15 0,0-4-20 16,-3-6-14-16,-9-3-9 0,-2-19-42 15,-11-6-135 1</inkml:trace>
  <inkml:trace contextRef="#ctx0" brushRef="#br0" timeOffset="111735.36">13846 15457 505 0,'0'0'111'0,"0"0"-107"0,0 0-4 0,0 0 3 16,0 0 16 0,0 0 0-16,0 0 1 15,0 0-1-15,-17-46 0 16,13 46-5-16,4 0-6 0,0 0 1 0,0 0 5 15,-2-3-2-15,2 3-4 0,0 0-5 16,0 0-1-16,0 0-1 0,-2 0-1 16,2 0 0-16,0 1 2 0,0 1-2 15,-2 0 0-15,0 1 0 0,-3 1 0 16,1 2 1-16,2 1 0 0,-4 3-1 16,-2 3 0-16,2 4 0 0,-1 4 0 15,3 0 1-15,-2 2-1 0,0 2 0 0,-2 0 0 16,1 0 0-16,1-3 0 0,6 0 0 15,-4-2 0-15,0-3 1 0,0-3-1 16,0-6 0-16,2-3 1 0,0-2-1 16,2-1 1-16,0-2-1 0,0 0 0 15,0 0 2-15,0 0-1 0,-3-4 2 16,3-1 2-16,0-4 0 0,3-2-3 16,1-4-2-16,2-5 0 0,2-1-1 15,0-2 1-15,3-1 0 0,1 2-1 0,-4 0 1 16,3 3 0-16,3 0 0 0,-10 1 1 15,7 5-1-15,-1 1 0 0,-4 2 1 16,0 2 1-16,-3 1 2 0,5 0 1 16,-2 2-1-16,2 2 1 0,-4 0 1 15,1-1-1-15,-5 3 1 0,6 0-1 16,-4 1 1-16,2 0 0 0,-2 0 1 16,4 0-1-16,-4 0-2 0,2 1 1 15,3 3-3-15,-3 1 0 0,6 6-1 16,5 6 0-16,-3 2 0 0,11 9 0 0,-5 4-1 15,9 6 1-15,0 5 0 16,2-2-1-16,6 2-4 0,2-4-40 16,-6-11-65-16,-6-17-153 0</inkml:trace>
  <inkml:trace contextRef="#ctx0" brushRef="#br0" timeOffset="121483.82">13453 17219 167 0,'0'0'16'0,"0"0"-11"0,0 0 18 16,0 0 33-16,0 0-8 15,-25-2-17-15,19 0-5 16,-2 0-4-16,5 2 0 0,-5 0-5 0,-2 0-2 0,4 0-1 16,-3 0 0-16,7-2 3 0,-2-1 1 15,-2-1-4-15,-2-2-3 0,2-2-2 16,-1 0 3-16,3 0-1 0,-2-3-2 16,-2 0 2-16,4 1 1 0,-1-2 4 15,-1 2 1 1,6 0-1-16,0 1 3 0,0-4-3 0,-2 1-1 0,0 0-3 15,2-2-2-15,4-1-3 16,-4 0-3-16,11-3-2 0,1 2-1 0,-2-4-1 0,7 1 0 16,-1 0 0-1,9 0 0-15,-4 1 0 0,4-2 0 0,4 1 0 0,-3 5 0 16,1 0-1-16,-2 5 1 0,2 1 0 16,0 3-1-1,-6 4 1-15,-9 1-2 0,-2 3-1 0,1 4-1 0,-9 4 0 16,-2 6 3-16,-2 5-2 15,-9 3 3-15,1 3 1 0,-7 4 1 0,1-1 1 0,-3 0-2 16,5-2 2-16,-3-2-3 0,5-3 0 16,6-3 1-16,0-6-1 0,1-1 1 15,5-4-2 1,0-1 1-16,0-1-1 0,7 0-2 0,-1-2 3 0,-2-1 0 16,4 0 3-16,7-1-1 0,-9-1 0 15,10-2 1-15,1-1-1 0,4 0 0 16,-5 0-1-16,9-6 0 0,-6-2 0 0,3-1-1 15,7-4 0-15,-2-3-19 16,-4 0-23-16,2-7-31 0,-1-5-74 16,-7 1-96-1</inkml:trace>
  <inkml:trace contextRef="#ctx0" brushRef="#br0" timeOffset="121954.64">13755 16943 571 0,'0'0'11'0,"0"0"-11"0,0 0 10 15,0 0 26-15,0 0-10 0,0 0-17 16,0 0-2-16,0 0-1 0,-13 13 1 16,13-10-3-16,2 1-2 0,2 3-2 15,3 1 1-15,3 2 2 0,0-1-3 16,-1 3 2-16,3-2-2 0,0-3 1 0,3 1 0 15,3-2-1-15,-1-2-2 0,0-1 0 16,7-3-3-16,-5 0-2 0,4-2 1 16,-3-5 0-16,-1-2 1 0,2-2-3 15,-11-3 1-15,2 1 1 0,-1 1 3 16,-9 1-1-16,-2-1 4 0,0 3 2 16,-4-1 2-16,-7 2 2 0,3-1 6 15,0 2 3-15,-7 2-4 0,3 1 2 16,4 2 1-16,-5 2-1 0,1 0-6 15,8 3 1-15,-5 4-3 0,1 0-4 16,4 2-1-16,0 3 0 0,2 0 0 16,0 4 1-16,2-1 0 0,0 4-1 0,0 1 0 15,0 2 0-15,4 0 0 0,0-2 0 16,0 0 0-16,4 0 0 0,-1-2 0 16,-5-1-1-16,6-4 0 0,0-4-8 15,3-1-12-15,-5-3-10 0,0-2-5 16,8-3-3-16,-3-5-11 0,-1-7-29 15,7-5 8-15,-1-6-40 0,7-3-57 16</inkml:trace>
  <inkml:trace contextRef="#ctx0" brushRef="#br0" timeOffset="122176.54">14222 16859 346 0,'0'0'84'16,"0"0"-22"-16,-19-55 1 0,11 46 3 0,0 2-20 15,4 2-5-15,1 4-3 0,1 0-5 16,2 1-6-16,-2 0-8 0,2 1-9 15,-2 1-4-15,2 2-3 0,0 1-3 16,0 1-3-16,4 6 3 0,-2 4 0 16,5 8 2-16,-1 5 0 0,-2 3-2 15,0 2 1-15,0 3-1 0,0 0 0 16,1 2 0-16,1-3-16 0,2-2-14 16,2-5-6-16,-6-3-11 0,3-5 11 0,3-6-4 15,-4-5-16-15,0-4-13 0,-6-6-15 16,0-9-11-1,0-5-49-15</inkml:trace>
  <inkml:trace contextRef="#ctx0" brushRef="#br0" timeOffset="122368.2">14073 17013 453 0,'0'0'24'0,"0"0"2"0,-54-12 22 16,46 11 20-16,4 1-33 0,4 0-10 15,4-1-8-15,0 0-10 0,2-1-2 0,0-1-1 16,1 0 0-16,1-2-2 15,6-2 0-15,3 0 0 0,8-2-1 0,-2 2-1 16,3-2 1-16,7 1-1 0,-2 1-3 16,3 0-36-16,1 0-23 0,-4-1-35 15,0 0-42-15,-7-2-108 0</inkml:trace>
  <inkml:trace contextRef="#ctx0" brushRef="#br0" timeOffset="122744.4">14325 16975 501 0,'0'0'44'0,"0"0"-24"0,0 0 1 0,0 0 21 16,0 0-13-16,0 0-12 15,0 0 5-15,0 0-2 0,8-1-3 0,-8 1-1 16,0 0 1-16,0 0 0 0,0 2-3 16,0 3-8-16,5 2-1 0,-5 1-3 15,2 2 1-15,4 3-3 0,0 1 1 16,6 2-1-16,-3 1 0 0,-3 0 0 0,6-1 0 15,3 2 0-15,-5-2-1 16,7-1 1-16,-3-2 0 0,5-4-1 0,-7-3-1 16,9-3 0-16,-11-1 1 15,5-2-2-15,-5-2 3 0,-6-3-2 0,2-2 2 16,-4-2 2-16,0 0 1 0,-2-3 2 16,0-1 0-16,-4-2 3 0,0-1-6 15,2-2 1-15,0 0-2 0,-2-1 0 16,0 3 0-1,4-2-1-15,0 7 0 0,0 1 0 0,2 7-3 0,-2 3 0 16,0 0-5-16,0 0-11 0,2 1-22 16,2 1-6-16,-2 0-19 15,8 1-21-15,5 2-38 0,-5-5-36 0</inkml:trace>
  <inkml:trace contextRef="#ctx0" brushRef="#br0" timeOffset="123124.89">14668 17000 484 0,'0'0'63'16,"0"0"-37"-16,0 0 15 0,-53 6 2 16,48-8-14-16,1-2-7 0,2 0-2 15,2 1-6-15,-2 0 0 0,2-3-6 16,0 0-2-16,0-4-1 0,0-2 0 16,0-1-2-16,0-5 0 0,4-1-2 15,2 2-1-15,7 1 0 0,-3 4-1 16,-2 0 0-16,5 6 1 0,-5 3-2 0,-2 2 2 15,1 1-2-15,1 3 0 0,4 4 1 16,-6 3 0 0,5 4-1-16,1 1 0 0,-4 3 0 0,-1 1-1 0,1 2-1 15,0-1 1-15,-2 1 2 0,-1-2 1 16,-3-3 0-16,2-1 1 0,0-3-1 16,-2 0 0-16,2-1 0 15,0-2 1-15,-2 0-1 0,0-1 0 16,2-1 0-16,-4-1 0 0,5 0 0 15,-5-3-1-15,2 1-3 0,0-2-3 16,2 1 1-16,2-3-2 0,2 0-4 0,1-2-3 16,-1-5-9-16,10-5-5 0,-3-5-25 0,6-5-42 15,-3-9-38-15,3 1-120 0</inkml:trace>
  <inkml:trace contextRef="#ctx0" brushRef="#br0" timeOffset="123596.83">14842 16864 532 0,'0'0'46'16,"0"0"-21"-16,0 0-11 16,0 0 8-16,0 0-4 0,0 0 1 0,0 0 3 15,0 0 2-15,0 0 0 0,27-26-3 16,-27 22 1 0,2 3-3-16,-2 1-5 15,0 0-4-15,0 0-4 0,0 0-4 16,2 1-2-16,0 6-1 0,4 1 0 15,2 4 0-15,3 1 1 0,-3 2 1 0,4 5 0 16,3-2-1-16,-1 3 2 16,3-1-2-16,-3 0 0 0,5-4-3 0,-9 0-6 15,1-4-2-15,-3-1-2 0,-4-3 0 16,-2-1-5-16,-2-1 3 0,0-2 2 16,0 0 8-16,0-3 2 0,0-1 3 15,0 0 4-15,0 0-1 0,0 0 1 16,0 0 4-16,0-1 2 0,0-2 7 15,0-3-5-15,0-2-5 0,0-3 0 16,0-1-2-16,0-2-1 0,0-2-1 16,2-1 0-16,0 1-3 0,2 1 2 15,1 4-2-15,1 2 0 0,-2 3 0 16,-2 4 0-16,-2 1-1 0,2 1 1 0,0 0-3 16,0 4 2-16,2 3-2 0,3 2 0 15,3 2 1-15,0 6 1 0,-4 0 1 16,3 3-1-16,-1 0-7 0,0 3-12 15,-4-1-5-15,3-2-8 0,-3 0-20 16,0-3-7-16,2-2-31 0,-6-4-43 16,0-3-137-16</inkml:trace>
  <inkml:trace contextRef="#ctx0" brushRef="#br0" timeOffset="124226.3">15727 16772 186 0,'0'0'464'0,"0"0"-451"16,0 0-8-16,0 0 1 0,0 0 26 15,0 0 0-15,0 0-9 16,0 0-3-16,-2 12 6 0,0-15-6 0,-3 1-12 15,-3-1-5-15,0 3-3 0,0 0-1 0,-1 0-4 16,-5 0-10-16,4 1-2 16,-3 2-7-16,1 0 9 0,3 1 7 0,3-1 4 15,-4-1 0-15,4-2 0 0,-1 0 2 16,5 0-1-16,-2-2 2 0,0-1 0 16,-2-2-2-16,2 2 2 0,2 0 0 15,0 0 1-15,2-2 1 0,0-2 0 16,0 0-1-16,0-4 2 0,8 1-2 0,0 0 0 15,-2 3 0-15,3 4 0 0,1-1 0 16,-2 1 0-16,-2 2 0 0,-1 1 1 16,5 0 0-16,-2-1-1 15,1 7 0-15,-3 1 0 0,2-1 0 16,2 4 0-16,-1 2 0 0,-1 5 1 0,4 2 0 16,-6 1-1-16,-3 2 0 0,-3-1-4 15,0-1-6-15,-7 0-4 0,-5-2 5 16,4-2 7-16,-7 2 2 0,1-2 1 15,3 1 1-15,-5 1-2 0,3-5 1 16,3 0 0-16,-2-2 0 0,3-2-1 0,7-4 0 16,-2-2 4-16,4-1 0 0,0-2 1 15,-2 1 0-15,2-1-3 16,0 0-2-16,0 1-1 0,2 1 1 0,2 0 3 16,-2 0 3-16,3 1 1 15,1 1 1-15,2-1-1 0,2 1-1 16,-3 0 0-16,9 2-1 0,-3 1-5 0,-3 0 1 15,8-1 0-15,-3-2 0 16,1 0-1-16,-3-2-1 0,1-2-6 16,1-1-27-16,-7-5-13 0,4-6-34 0,-5-8-74 15,-3-1-129-15</inkml:trace>
  <inkml:trace contextRef="#ctx0" brushRef="#br0" timeOffset="124519.8">15762 16807 601 0,'0'0'15'0,"0"0"-13"15,0 0 32-15,0 0 15 0,0 0-34 16,0 0-8-16,0 0 4 0,0 7 14 16,2-7-1-16,2 0-4 0,0 0-6 0,0 0-4 15,7 0-4-15,-7 4 0 16,0 0-2-16,4 3-2 15,2 1-1-15,-1 2-1 0,1 2 0 0,5 3 0 0,-1 3 0 16,5 1-1-16,-5-1-10 16,9 3-14-16,-7-2-4 15,9 0-10-15,-4-7 0 0,0-4-7 0,3-6-18 0,-7-3-38 16,-3-15-30-16,-10-5-131 0</inkml:trace>
  <inkml:trace contextRef="#ctx0" brushRef="#br0" timeOffset="124715.53">15886 16802 477 0,'0'0'114'0,"0"0"-82"16,0 0-5-16,0 0 21 15,0 0-3-15,0 0-28 0,0 0-5 0,0 0 2 16,0 0-2-16,0 0-8 0,-17 16-2 16,17-1 1-16,-2 6-2 0,0 5 1 15,-2 2-2-15,-2 0 1 0,-2 1-1 16,1 3-4-16,-1 0-21 0,2 0-12 15,2-3-14-15,0-6-6 0,-1-4-41 16,5-8-65-16,-4-6-146 0</inkml:trace>
  <inkml:trace contextRef="#ctx0" brushRef="#br0" timeOffset="124969.26">16171 16662 553 0,'0'0'89'0,"0"0"-63"0,0 0-3 15,0 0 28-15,0 0-14 16,0 0-23-16,0 0-6 0,0 0 9 0,0 0 4 16,19 39-2-16,-17-23-5 0,2 3-3 15,2 2-3-15,2 6-3 0,-4 2-2 16,1 4-3-16,-3 1 0 0,0 4-1 15,-2 0-18-15,0 2-35 0,-6-2-36 16,-5-3-21-16,1-9-138 0</inkml:trace>
  <inkml:trace contextRef="#ctx0" brushRef="#br0" timeOffset="125438.93">15412 17527 439 0,'0'0'48'0,"0"0"-13"16,0 0 16-16,0 0 11 0,0 0-29 16,0 0-20-16,0 0-7 0,0 0 0 15,-8 4-1-15,12-4 3 0,9 0 9 16,-3 0-2-16,13 0-3 0,2-4-1 16,6-2-4-16,8 1-3 0,6-3-3 0,-5 1 0 15,3-2-1-15,-2 2 0 16,-12 1-10-16,-8 4-33 0,-4 2-23 0,-15 2-53 15,-9 3-76-15</inkml:trace>
  <inkml:trace contextRef="#ctx0" brushRef="#br0" timeOffset="125627.31">15464 17720 614 0,'0'0'41'0,"0"0"-40"15,0 0-1-15,0 0 8 0,0 0 7 0,64 3-1 16,-37-6 3-16,0-2-3 0,-4 0-4 16,1 0-6-16,1 2-4 0,-10 2 2 15,5 0-2-15,-5 0-22 0,-1-2-27 16,-5-2-53-16,-3-6-68 0,0-1-189 16</inkml:trace>
  <inkml:trace contextRef="#ctx0" brushRef="#br0" timeOffset="126320.76">16219 17463 315 0,'0'0'202'16,"0"0"-134"-16,0 0-37 0,0 0 16 15,0 0-6-15,0 0-13 0,0 0-1 16,0 0-7-16,0 0-7 0,0 11-9 16,0-9-3-16,0 1 0 0,0 0-1 15,0 2 0-15,-2 0 2 0,-5 1 0 16,1 3-2-16,-2-1 0 0,0 0-2 16,-7 1-6-16,1-1-5 0,-1 0 0 15,-5-1 4-15,1-1 6 0,4-1 3 0,3-2 0 16,-2-1 0-16,5-2 0 0,3 0-3 15,2-2 2-15,-2-5 1 0,2 0-3 16,0-1 3-16,1-1 0 16,1 0 2-16,0-2 0 0,0 0 2 15,2-2 1-15,0-1-1 0,0 0 1 0,4 0-4 16,1 0 1-16,5 1-1 0,0 1-1 16,-4 3 0-16,3 3 0 0,3 3-1 15,-4 2 2-15,3-1-1 0,-1 2 0 16,7 0 1-16,-7 0-1 0,6 5 0 15,-5 0 1-15,5 1-1 0,-3 2 1 0,-5-1 0 16,4 3-2-16,-1 1 1 0,-7 0 0 16,0-1 2-16,-4 1-1 0,0 2-1 15,0-1 1-15,-6 3 1 0,-3 0 2 16,-5 2-3-16,0 0-1 0,-7 1-3 16,6 0-3-16,-5 2 1 0,1-2-1 15,1-2 6-15,3-1-1 0,1-4-1 16,7 2 2-16,1-3-1 15,0-2 1-15,2 1 0 0,2-2 0 0,0-1 0 16,2-2 5-16,0 0-2 0,0 1 3 16,2-2-1-16,4-1 0 0,0-1 3 0,0 0 0 15,1 0 0-15,7-1-1 16,1 0 0-16,7-8-2 0,7 1 1 0,0-5-2 16,15-1-3-16,1-2-1 0,7-1 0 15,-1-2-1-15,7 0-7 0,2-2-38 16,-10-6-23-16,-7-12-61 0,-16-4-209 15</inkml:trace>
  <inkml:trace contextRef="#ctx0" brushRef="#br0" timeOffset="129853.35">10251 14903 287 0,'0'0'25'0,"0"0"-20"15,0 0 9-15,0 0 22 16,0 0-14-16,0 0-11 0,-13 5 1 0,13-5 1 16,0 0 7-16,0 0-2 0,0 0-3 15,3 1 4-15,-3 0 7 0,4 1-6 16,0 2-2-16,0-3-4 0,4 1 1 15,0-1-2-15,7-1 1 0,4 0-3 16,-1 0 1-16,5 0-1 0,8 0-2 16,4 0 1-16,2 0 0 0,9 0-1 15,1 0-1-15,7-1 5 0,8-3-2 16,0 0-3-16,12-3-5 0,-1 3 0 16,5-2 1-16,3 0 0 0,2 2-2 0,-1-1 1 15,-1 3 0-15,0 0-1 0,-5 2 0 16,-6 0-1-16,1 0 2 0,-3-2-3 15,-4 4-2-15,-6-2 1 16,2 0 1-16,-9 1 0 0,-1-1 1 0,-9 1-1 16,3-2 2-16,-9 1-2 0,-2 0 0 15,-6-3 2-15,-4-1 3 0,1 1 1 16,-9 0-1-16,-3 2-3 0,-1 0 0 16,-7 1-2-16,0 0 1 0,-2 0-1 15,0 1 0-15,-2 1 0 0,2 0 1 16,2 0-2-16,-4 0 1 0,2 1 0 0,-2-1-3 15,0 0-12-15,-4 1-9 0,-4-1-3 16,-2 3-2-16,-13-4-12 0,0-1-37 16,-8-2-45-16,0-7-78 0</inkml:trace>
  <inkml:trace contextRef="#ctx0" brushRef="#br0" timeOffset="130668.67">10057 13909 34 0,'0'0'3'0,"0"0"3"16,0 0 30-16,0 0 9 0,31-54-14 0,-29 47 6 15,-2-1 11-15,0 1 9 0,0 0-16 16,0-1-11-16,-2-1 1 0,-1 0-1 16,3 0-6-16,-2-1 4 0,2 1-4 0,0 1 0 15,0-1 0-15,2 0-9 16,1 3 0-16,5-3 5 0,-4 0 2 16,2 2-1-16,2 0-7 0,1 0 7 15,-1 2-2-15,-2 0 1 0,4 3-2 0,-1-1 0 16,-1 1-4-16,-2 2 1 0,3 0 0 15,-3 0-1-15,2 3-3 0,-4 0 0 16,2 1-4-16,1 4-1 0,3 2 0 16,0 4 0-16,1 3-1 0,1 6 2 15,0 4 0 1,1 5 1-16,3 5-1 0,-3 8 1 0,1 3-1 16,1 4-1-16,-1 3-1 0,3 2-1 15,-5 1 1-15,2-2-5 0,-5-1 2 0,5-1-2 16,-1-5 0-16,-7-1 1 0,4-3 0 0,-2-6-1 15,1 0 1-15,-3-7-1 0,-4-4 1 16,2-5-1-16,0-9 0 16,-4-1 0-16,0-6 0 0,0-3-7 0,-2 2 0 15,-2-4-1-15,0 1-2 0,0-1-5 16,0-2-4-16,-5 0-1 0,1-3-7 0,0-4-19 16,2-4-19-16,-3-7-4 15,3-5-46-15,-6-9-57 0</inkml:trace>
  <inkml:trace contextRef="#ctx0" brushRef="#br0" timeOffset="131299.19">10228 13890 314 0,'0'0'6'15,"0"0"-3"-15,0 0-3 0,0 0 23 0,0 0 3 0,0 0-10 0,-43-55 3 16,41 48 3-16,-2 1 9 16,1 2 1-16,3 0 1 0,0-3-3 0,-2 4 1 15,2 0 0-15,0 2-5 0,0-1-2 16,-2 2-2-16,2-1 1 15,-2 1 0-15,2 0-4 0,0-1 2 0,0 1-2 16,0-2-6-16,0 2-4 0,0 0 0 0,0 0-3 16,0 0-1-16,0 3-1 15,-6 5-2 1,4 4 1-16,-8 4-2 0,-1 6 2 0,1 3-2 0,2 4 5 16,-3 2 0-16,3 3-1 0,2 1-2 0,-2 0-3 15,3 1 1-15,-1-1-1 0,4-5 1 16,0-3-1-16,0-2 1 0,2-6 0 15,0-6-1-15,0-5 0 0,0-4 1 16,0-2 3-16,0-1-2 16,0-1 4-1,0 0 4-15,2 0 3 0,0-8-1 16,4-5 2-16,5-9-5 0,-3-3-4 16,2-1-1-16,7-5-1 0,-3-1-3 15,5-4 1-15,-2-1-1 0,3-2 0 16,1 3 1-16,-3 4 0 0,3 7-1 0,-11 8 0 15,3 3-2-15,-1 3 2 0,-6 1 0 16,1 5 0-16,1 2-1 0,-2 3 1 16,7 0-2-16,-3 0 1 0,6 8 0 15,-3 3 1-15,1 2 0 0,5 5 0 16,2 2 1-16,-3 5-1 0,5 3 0 16,4 4 1-16,4 5-1 0,2 3-1 15,2 2-11-15,4-1-30 0,3-6-45 0,-3-10-99 16,-6-15-356-16</inkml:trace>
  <inkml:trace contextRef="#ctx0" brushRef="#br0" timeOffset="133937.81">9277 15591 166 0,'0'0'52'0,"0"0"4"16,0 0 3-16,0 0-8 0,0 0-12 16,0 0-9-16,-54 25 1 0,48-25-1 15,2 0-4-15,0 0-2 0,0-3-5 0,-4-3 2 16,3-1 2-16,-1-5-1 0,0 2-11 16,2-5 3-16,0 1-3 0,0-5-2 15,4-2-2-15,0-4-2 16,0-1 0-16,4 1-3 0,4 0 0 0,0 3 0 15,7 1-1 1,-1 2-1-16,7 0 1 0,-2 6 0 0,3 0-1 0,-1 7 0 16,0 1 0-16,-1 1 0 0,-1 2 0 15,-3 2 1-15,-1 0-1 0,-3 4 3 16,-3 2-3-16,-1 2 0 0,-2 3 2 16,-4 2 0-16,-2 4 0 0,0 1-1 15,0 4 1-15,-6 3 0 0,-2-3-2 16,1 3 1-16,-1-2-1 15,2-1 1-15,-2-1-1 0,4-4 0 0,2 1 0 16,-1-4 0-16,1-1 0 0,2-3 0 0,0-5 1 16,0 0-1-16,2-3 0 15,1 1 0-15,1 0 0 0,4-1 0 0,0 1 0 32,5 0 0-32,1 0 0 0,5-3-1 15,5 0 1-15,1-2-1 0,8-5 1 16,-2-6-5-16,5-1-37 0,3-6-38 15,-4-5-70-15,-6 0-117 0</inkml:trace>
  <inkml:trace contextRef="#ctx0" brushRef="#br0" timeOffset="134394.34">9751 15329 316 0,'0'0'325'16,"0"0"-320"-16,0 0 1 0,0 0 16 15,0 0-12-15,0 0-8 0,0 0-1 16,0 0 1-16,-19 45 2 0,21-32-1 16,-2 1 2-16,2 1 2 0,0 1 3 15,2-4-1-15,-2 0-3 0,5-2-5 0,1-1-1 16,0-3 0-16,5 1 0 0,3-2 0 16,1-4-1-16,3-2 1 0,5 1 0 15,-2-7-1-15,2-6-4 0,-1 1-7 16,-7-5-5-16,2-1 0 0,-9 1 6 15,-4 0 2-15,-6 1 6 0,0 1 3 16,-8 2 2-16,-2 1 1 0,-3 2-2 16,3 1 3-16,-3 3 0 0,-3-1 4 15,1 4 5-15,-1 0 2 0,1 3-4 16,-3 2-1-16,3 5-2 0,-3 3-3 16,3 3-1-16,-1 3-2 0,5 1-1 0,1 3-1 15,0-1 1-15,1 4 0 16,7-1 0-16,0 2 0 0,2 2-1 0,4 0 0 15,7 1 0-15,1-2 1 16,7-2 0-16,-1 1-1 0,3-3 0 0,4-3-1 16,0-4 1-16,4-6-2 0,-3-4-7 15,5-4-16-15,-2-8-9 0,2-9-7 16,0-7-28-16,-2-4-22 0,0-7-41 16,-8 3-119-16</inkml:trace>
  <inkml:trace contextRef="#ctx0" brushRef="#br0" timeOffset="134614.6">10195 15280 482 0,'0'0'46'16,"0"0"-20"-16,0 0 28 16,-56-35 10-16,54 34-17 0,0 1-16 0,2 0-7 15,0 0-4-15,0 1-6 0,0 8-5 16,0 3-3-16,0 3 9 0,0 4 3 16,0 1-4-16,0 4-4 0,2 0-5 15,-2 1-2-15,0 2 0 0,2 1-2 16,2 2 0-16,0-3-1 0,1 0 0 15,3-2-9-15,0-4-17 0,0-2-22 16,1-5-3-16,1-6-12 0,-4-7-15 16,0-1-30-16,-1-5-5 0,-5-4-39 15,-2 0-14-15</inkml:trace>
  <inkml:trace contextRef="#ctx0" brushRef="#br0" timeOffset="134799.53">10150 15546 273 0,'0'0'97'0,"0"0"-63"15,0 0 19-15,0 0 21 0,-54-56-19 16,41 47-16-16,7 1-6 0,2 1-1 15,2 3-10-15,2 1-3 0,0 2-6 16,0-1-6-16,0-1-1 0,4 1-2 16,2 1 0-16,7 0 0 15,-3 1 1-15,7 0 1 0,3 0-2 0,7 0-2 16,0-2-2-16,0-2 3 0,2-3-3 0,0-4-15 16,0-1-47-16,-2-4-18 15,-1-1-57-15,-7 0-110 0</inkml:trace>
  <inkml:trace contextRef="#ctx0" brushRef="#br0" timeOffset="135135.31">10402 15308 572 0,'0'0'49'15,"0"0"-18"-15,0 0 25 0,-54 12 3 16,52-9-24-16,2 0-22 0,0 1-8 16,0 2 2-16,0 5 1 0,0 3 1 15,2 5-2-15,0 3 3 0,2 0 1 16,4 0 2-16,-1-1-7 0,3 3-2 0,4 0-2 15,-3-4-1-15,5 1-1 16,-1-2 1-16,1-4-1 0,-1-2-1 16,-7-5-2-16,2-3-8 0,-7-2-6 0,3-3 3 15,-6 0 5-15,0 0 4 0,0-6 5 16,0-3 0-16,0-4 1 0,0-1 0 16,2 0 0-16,-2 0 0 15,4 2 2-15,-2-7 1 0,2 1 2 16,0-2-1-16,2-1-3 0,3 1-1 15,-3 1-1-15,-2 3-1 0,2 6 0 0,-2 3 0 0,-4 4 1 16,2 2-5-16,-2 1-11 16,0 0-9-16,0 3-17 0,0 2-18 15,3 4-40-15,1 2-46 0,2-4-80 0</inkml:trace>
  <inkml:trace contextRef="#ctx0" brushRef="#br0" timeOffset="135467.87">10735 15465 574 0,'0'0'41'0,"-52"13"-33"0,37-13 23 16,7 0 19-1,-2-1-24-15,4-2-18 0,-3-3-3 16,5-1 3-16,-2-3 0 0,0-1 1 0,4 0 3 16,0-1-3-16,0 3-1 0,2-1-2 0,0 2 0 15,2 1-3-15,6 0 0 0,-2 1 0 16,4 0 0-16,7-1-1 0,-5 7-2 15,11 0 2-15,-10 0-1 0,1 7-1 16,-4-1 1-16,-6 4 0 0,1 1 0 16,-3 3 1-16,-2 5-2 0,-2 3-2 15,-3 0-4-15,-1 1-2 0,4-2 2 0,-4 1 4 16,4-5 1-16,2 1 0 0,0-2 1 16,8-3-1-1,-2-3-1-15,3-2-2 0,3-2-1 0,3-5-2 0,-1-1 4 16,5 0-5-16,-3-7-5 0,1-3-11 15,1-5-15-15,1-4-19 0,2-5-30 16,-9-4-55-16,0 4-116 0</inkml:trace>
  <inkml:trace contextRef="#ctx0" brushRef="#br0" timeOffset="135876.37">10947 15309 495 0,'0'0'51'15,"0"0"-3"-15,-55 0 8 0,46 0-2 16,5 0-22-16,4 0-14 0,0 1-7 0,0 1-2 15,0-1 2 1,0 0-1-16,0 1-1 0,0 0-2 0,2 2-1 16,0 0-2-16,7 0 5 0,-3 4 0 15,4 2-1-15,-2 2-1 0,5 1-5 16,-7-2 2-16,4 2-3 0,-5-2 0 31,1 5 1-31,-4-2 1 0,-2 1-2 0,0-2-1 16,0-1-1-16,-2-2-5 0,2 0 1 15,0-1 0-15,0-1 1 0,0-2 0 16,2-2-1-16,0-1 3 0,2-2-1 16,-4-1 2-16,0 0-2 0,0-2-1 15,0-2-1-15,2-3 5 0,-2-1 5 16,2-1 3-16,-2-3 0 0,2-4 1 16,0 0 2-16,2-6-3 0,3 0 1 15,1-5-4-15,2 1-2 0,3 3-1 16,-3 0-2-16,2 9 1 0,1 3-1 15,-3 5-1-15,0 3 0 0,3 2 1 16,-1 1 0-16,3 2 0 0,-1 8-1 0,3 2 0 16,-1 3 1-16,-5 5 0 0,1 1-7 15,-2 4-23-15,-8 4-2 0,-2-2-40 16,-2 1-33-16,-10-1-101 0</inkml:trace>
  <inkml:trace contextRef="#ctx0" brushRef="#br0" timeOffset="136537.13">9800 16144 519 0,'0'0'25'0,"0"0"-14"15,0 0 20-15,0 0 16 0,0 0-25 16,0 0-9-16,0 0-3 0,-33-30-3 16,35 22 5-16,4-2-1 0,-1 3 0 15,5-1-3-15,0 0 0 0,5 0 1 0,5 0-3 16,3-1 0-16,6 0 0 15,4-1 0-15,2 1 1 0,7 0-2 0,-3 3-1 16,-4 3 4-16,-2 1-6 0,-8 2-1 16,-13 5 2-16,-3 6-3 0,-5 0 0 15,-4 4-1-15,-7 2 1 0,-3 0 3 16,-6 4 2-16,-3-1-5 16,-2-1 3-16,5-3-2 0,-1-3 0 0,7-2-1 15,6 0 0-15,0-5-1 0,-5 1-1 16,5-1-3-16,0-1 1 0,2-3 1 0,-2 0 3 15,2-2-1-15,2 0 1 0,0 0 1 16,0 3 0-16,0-3-1 16,0 0-3-16,0 2-1 0,6 0 1 0,2 1 1 15,5 2 2-15,-1 1 1 16,7 2 0-16,-9-1 0 0,5 2 1 0,-5 0-1 16,-4 3 1-16,0 1 1 0,0 2-2 15,-6 1 3-15,0 0 0 0,-4 1-1 16,-4-2 0-16,-6 0 1 0,-3-1 0 15,1 0 0-15,-3-1-4 0,-2 0 1 16,3-4-1-16,3-3 0 0,3-2-15 16,8-3-18-16,0-1 2 0,4 0 1 0,-3-6-6 15,3-1 2-15,3-6-41 16,5-4 3-16,4-4-5 0,7-2 5 0,1-2-30 16,5-5 54-16,-2 4-61 0</inkml:trace>
  <inkml:trace contextRef="#ctx0" brushRef="#br0" timeOffset="136755">10255 16104 470 0,'0'0'81'0,"0"0"-21"0,0 0 2 15,0 0-1-15,0 0-14 0,0 0-17 0,0 0-11 16,0 0-9-16,-33 6-3 0,39 2-1 16,2 3 5-16,3-1 2 15,3 1 1-15,-1 1-8 0,7 3 4 0,-3-1-2 16,6 3 1-16,-5-1-3 15,-1 0-2-15,1-1-2 0,-3-2-1 0,-7-2-1 16,0-4-7-16,1 0-17 16,-7-3-15-16,2-1-14 0,-2-3-31 15,8 0 0-15,-2-5-38 0,5-2 8 0,-3-4-16 16,1-1-25-16</inkml:trace>
  <inkml:trace contextRef="#ctx0" brushRef="#br0" timeOffset="136946.96">10565 16156 125 0,'0'0'198'0,"0"0"-119"0,0 0 3 15,-16-56 1-15,7 44-22 0,1 1-21 16,-4 7 3-16,-1 3 5 0,1 1-2 16,-3 4-9-16,1 3-13 0,1 5-4 0,1 1-4 15,4 6-8-15,-1-1-4 0,-3 5-4 16,2 0 1-16,-5 2-1 0,3-1 0 16,-1 1 0-16,1 1-7 0,2-2-16 15,4-3-10-15,1-1-10 0,3-1-25 16,2-2-15-16,0-5-17 0,4-4-46 15,1-5-85-15</inkml:trace>
  <inkml:trace contextRef="#ctx0" brushRef="#br0" timeOffset="137468.22">10832 15928 63 0,'0'0'528'0,"0"0"-505"16,0 0 23-16,0 0 7 0,0 0-12 0,0 0-28 16,0 0-8-1,0 0-2-15,0 0 5 0,-42 34 2 0,36-27-4 0,0 3-3 16,-2-1 1-16,-1-2-2 0,-1 1-1 16,-4 0 1-16,3-2-1 0,-1-1-1 15,-3 0-1 1,7-3-3-16,-2 0 2 0,4-1 0 0,1-1 0 0,3 0-1 15,0-2-3-15,2-1-6 16,0-2 7-16,0-5 2 0,7 1 2 0,-1-1 1 0,6-2 1 16,-4 3-1-1,5-3 2-15,1 2-2 0,1-2 1 0,3 3-1 0,-1 2 1 16,-1 3 1-16,1-1-1 16,0 5 2-16,-7 0-2 0,0 7 1 0,1 4 0 15,-9 3 3-15,2 7-3 0,-4 0 1 16,-4 5 1-16,-13 2 0 15,1 4 0-15,-3 3-3 0,4-5-1 0,-5-1 0 16,7-3-5-16,3-6 5 0,4-4 0 16,0-7 2-16,4 0-1 0,-1-5-1 15,3-1 0-15,0 0 0 0,0-1 0 16,0 1 1-16,0 0-1 0,5-3 2 0,1 3 4 31,2 0-2-31,2 2 1 0,3-1-4 16,3-5 0-16,-3 1-1 0,10-2 1 0,-7-3-2 0,7-1-4 0,0-4-33 15,-1 0-31-15,3-2-38 0,4-4-69 16,-2 2-146-16</inkml:trace>
  <inkml:trace contextRef="#ctx0" brushRef="#br0" timeOffset="137750.68">11421 16057 544 0,'0'0'30'0,"0"0"-1"0,0 0 23 15,0 0-1-15,0 0-18 0,0 0-11 16,0 0-8-16,0 0-3 0,-44 16-7 15,44-13-4-15,2 0 2 0,7-2-2 16,-3 4-6-16,6-2 4 0,7 1 2 0,8-4 1 16,-2 0-1-16,6 0 1 0,0-2-1 15,-2 0-1-15,-5-2-43 0,-5-3-29 16,-7 2-57-16,-10 0-73 16</inkml:trace>
  <inkml:trace contextRef="#ctx0" brushRef="#br0" timeOffset="137923.51">11402 16226 238 0,'0'0'351'0,"0"0"-326"16,0 0-8-16,0 0-12 0,0 0 20 15,0 0-1-15,0 0-8 0,0 0-4 0,0 0-8 16,44 26 0-16,-28-27-3 0,1-7-1 16,1-1-1-16,5-3-43 0,0-4-38 15,-3-3-53-15,5-2-96 16</inkml:trace>
  <inkml:trace contextRef="#ctx0" brushRef="#br0" timeOffset="138347.97">11985 15825 262 0,'0'0'303'0,"0"0"-265"16,0 0-18-16,0 0 24 0,0 0 11 0,0 0-12 15,0 0-1-15,0 0-5 0,0 0-2 16,-16-9-7-16,7 10-15 16,3-1-3-16,0 2-1 0,-4 2-5 0,1 1-4 15,3 1 0-15,2 5-1 0,-6 3-1 16,-1 4 1-16,3 4 1 0,0 0-2 16,-7 4 2-16,5 2 0 0,0-1 0 15,-3 0-1-15,3-1-3 0,6-2-1 16,-7 1-4-16,7-5 3 0,4 1 2 15,0-1-6-15,2-1 3 0,9 0-10 16,-3-3 9-16,9-1 4 0,-1-5-2 0,7-3 1 16,-5-3 2-16,3-3 2 15,0-1 0-15,-3 0 0 0,1-3 1 0,-9-2 0 16,-3 1 0-16,-5 0 5 16,0-2 8-16,-2-2 7 0,-2-3 0 15,-7-5-4-15,3-2-8 0,-13 2-3 0,1 1-2 16,-9 7-1-16,-2 4-2 15,-4 5-1-15,4 2-3 0,0 5-4 0,4 1-7 16,5-1-12-16,-3 2-11 0,8-1-41 16,-5-5-44-16,-1-3-66 0</inkml:trace>
  <inkml:trace contextRef="#ctx0" brushRef="#br0" timeOffset="140574.13">5718 13416 51 0,'0'0'133'16,"0"0"-98"-16,0 0 1 16,-52 19 15-16,42-18-12 0,8 0-3 0,2-1-2 15,-2 0 6-15,2 0 0 0,0 0 2 16,0 0-15-16,0 0-3 0,0 0-3 15,2 0-7-15,6-2-3 0,2 0-6 16,5 1 4-16,5 1 9 0,5 0-7 16,8 0-2-16,9 0 0 0,3-2 0 15,9 2 0-15,8 0-1 0,8-1 2 16,9 2-2-16,7-2 1 0,14 1-6 0,1-1 0 16,6 1-1-16,5-2-1 15,-2-2 1-15,-3-2 2 16,-1 1-3-16,3-2 2 0,-6 0-1 15,-3 1-2-15,-5-1 0 0,-8 2 5 0,-3-1 0 0,-9 1-2 16,-7 2 0-16,-2 2-2 16,-8-1 2-16,-8 2 0 0,-7-1-3 0,-4 1 1 15,-10 0-1-15,-8 1-1 0,-5 2 1 16,-7-2-2-16,-3 1-2 16,-4 1-3-16,-2-2-6 0,0 3 3 0,0 1 1 15,0-1 1-15,-2 0-1 0,-4 1-5 16,-1-1-3-16,-3 1 0 0,-2 1-9 0,-3-2-13 15,-5-2-28-15,-3-2-36 16,0-4-58-16</inkml:trace>
  <inkml:trace contextRef="#ctx0" brushRef="#br0" timeOffset="141471.91">5451 12145 285 0,'0'0'36'0,"0"0"-15"16,0 0 17-16,0 0-10 0,0 0-14 0,0 0-5 16,-4-51 3-16,4 44 0 0,0 2-1 15,0-2 1-15,0 5 5 16,0-1 6-16,0 2 5 0,0 1 0 0,0 0 4 15,0 0-4-15,0 0-5 0,0 0-3 16,0 0-4-16,0-1 5 0,0 1-4 16,0 0-1-16,0 0-4 0,0 0-2 15,0 0-1-15,0 0-1 0,0 0-2 16,0 0 0-16,0 0-3 0,0 0 0 16,0 2 1-16,0 1 1 0,4 4-5 15,2 4 2-15,5 5 2 0,1 6 2 16,0 7-1-16,7 4 1 0,-5 8-4 0,5 4 1 15,0 8-3-15,-5 5 1 0,-4 2 0 16,5 3 1-16,-7 0-1 0,3 0 0 16,-3-2 1-16,-4-3-1 0,2-2 0 15,-2-2 0-15,-2 2 0 0,0-2 0 16,-2-3 0-16,0-3 2 0,-2-1-3 16,-2-5 1-16,-4 1-1 0,-2-7 0 15,3-2-1-15,-1-5-1 0,-4-5-3 16,1-5-4-16,3-4-3 0,2-6-3 15,-2-3-3-15,-3-5-7 0,5 0-6 0,0-8-13 16,-2-9-22-16,-5-12-67 16,9-6-98-16</inkml:trace>
  <inkml:trace contextRef="#ctx0" brushRef="#br0" timeOffset="142121.23">5480 12329 224 0,'0'0'0'16,"0"0"-12"-16,-25-58 12 0,15 47 26 15,-1-1-4-15,-3 0 7 0,8 0 12 16,0 2-11-16,-1 0 2 0,3 0 5 15,-2-1-3-15,6 3-2 0,0-3-9 16,0 2-2-16,2-1-6 0,4-2 2 16,-2 0 6-16,3-2 3 0,-3 0-2 0,0 1 2 15,-2 1 0-15,2 4 2 0,-4 1 1 16,2 0 3-16,-2 2-6 0,0-1-6 16,4 3-8-16,-4 2-1 0,0-1-3 15,0 2 1-15,0 0-2 0,0 0-1 16,0 0-2-16,-4 0-4 0,2 0-1 0,2 5 1 15,-2 7 0-15,0 3-2 16,-2 6 2-16,0 2 0 0,0 5 1 16,-3 3 0-16,3 2-1 0,-4 1 0 15,4 0 0-15,0 2-3 0,0-4 3 16,-5-2 0-16,1-3 0 0,4-5 1 0,0-5-1 16,-2-5 0-16,4-3 1 0,-3-5-1 15,1-3 1 1,4 1 0-16,-2-2 2 0,0 0-2 0,-4-3 1 0,4-3 5 15,0 0 4-15,0-4-2 0,2-5-6 16,-2-1-1-16,2-7-1 0,0-2 1 16,4-2-2-16,0-3-2 0,12-1 2 15,-5-4 0-15,5 3 1 0,-1 2-1 16,1 4 0-16,-1 6-1 16,-5 5 1-16,0 4 0 0,-1 3-3 0,-1 3 3 0,-4 4 0 15,6-2-2-15,1 3 1 0,-1 3 0 16,9 8-1-16,-1 4-1 0,9 7 2 15,2 6 1-15,6 5 0 0,0 5 0 16,7 4-1-16,7 5-23 0,1 1-21 16,8-3-31-16,-4-13-50 0,-15-15-180 15</inkml:trace>
  <inkml:trace contextRef="#ctx0" brushRef="#br0" timeOffset="145569.37">5414 14282 344 0,'0'0'37'0,"0"0"-16"0,0 0 2 16,0 0 19-16,0 0-14 16,0 0-8-16,-56-25 2 0,46 22-6 15,-3-1-5-15,-1 1-3 0,3-1-3 16,-1 2 1-16,0-3 5 0,3 1 4 0,1-2 3 16,0 0-2-16,6-1-2 0,0-4 0 15,2-2-6-15,0-1-2 0,0 0-2 16,2-2 1-16,4 1 0 0,0-1 0 15,0-1-1-15,3 1 1 0,-3-3 0 16,8 3-1-16,-3-1 0 0,3 0-1 16,1 1 1-16,-5 3-2 0,9 2 0 15,-9 3 0-15,6 2-1 0,-3 3-1 16,-3 3 0-16,0 0 0 0,-1 2 0 16,-5 5 0-16,0 6 0 0,-4 2 0 0,0 8 2 15,-4 1 0-15,-9 3-2 0,-5 4 0 16,-1 0 0-16,-3 1 0 0,-3-2 0 15,2-1 0-15,8-1 1 0,1-3-1 16,2-4 1-16,5-6-1 0,7 1-1 0,0-4 1 16,0-1-1-16,7 1-1 15,-3-5 1-15,6-1 0 0,0-1 0 16,-1-3 0-16,7-2 1 0,1 0-1 16,3-6 1-16,5-3 1 15,-2-3 0-15,8-1-1 0,-2 1 0 0,2-1 0 16,0 0-26-16,0-2-18 0,-4 0-31 0,-4-1-41 15,-3 1-73-15</inkml:trace>
  <inkml:trace contextRef="#ctx0" brushRef="#br0" timeOffset="146228.59">5720 14075 482 0,'0'0'48'0,"0"0"-7"16,0 0 7-16,0 0-7 0,0 0-16 15,0 0-9-15,0 0 1 0,-17-7-9 0,13 11-6 16,4 3-2-16,-2 1 0 0,2 1 0 16,0 0 0-16,0 2-1 15,6-4 1-15,-2 0 1 0,0-2-1 0,5-1-2 16,1-2 2-16,0-2 0 0,3 0 0 16,5-4 0-16,-3-2 1 0,6-2 0 15,-9-1 0-15,7 0 0 16,-9-2-1-16,-4 2 1 0,4-2-1 0,-8 2 2 0,1-3-1 15,-3-1 3 1,-5 0 2-16,-7 0 1 0,2 1 2 0,-9 0 3 16,5 4-5-16,-7 0-3 0,6 2 2 15,-5 2 3-15,5 4 0 0,-3 0-5 0,3 4-2 16,-3 5 0-16,5 4-2 0,1 3 0 16,-1 5-1-16,7 2 0 0,4 1-1 15,2 0 0-15,0 0 1 0,4-1 0 16,5 0 0-16,-1-3 1 0,2 1-1 15,-2-1 0-15,1-1 0 0,7-1 0 16,-5-2 1-16,1-3-2 0,0-6-2 16,1 0-9-16,3-8-2 0,1 1-8 15,4-6 1-15,-5-5-7 0,5-3-11 16,-1-4-46-16,1-2 28 0,0-3-16 16,-5-5 8-16,5 1-11 15,0-2 30-15,-5-1 21 0,-1 1 26 0,-5-1 5 0,-2 1 61 16,-4 1 14-16,-2 0-12 0,-2 0 12 15,0 3-22-15,-2 4 1 0,-8 4-9 16,4 2 3-16,-7 5-3 0,7 4-12 16,2 2-15-16,0 2-3 0,4 2-6 15,0 0-3-15,0 0-8 0,0 2-3 16,0 10-1-16,4 4-3 0,2 8 3 0,3 6 1 16,-1 1 0-16,2 1 1 15,-2 3 0-15,3 0-1 0,-3 1 1 16,-2-1-1-16,0-2-3 0,-3-1-17 15,5-2-11-15,-8-4-4 0,0-7-3 16,-8-2-22-16,1-6-27 0,-3-4-31 0,-4-1-17 16,3-5-35-16</inkml:trace>
  <inkml:trace contextRef="#ctx0" brushRef="#br0" timeOffset="146653.41">5960 14262 240 0,'0'0'113'0,"0"0"-37"16,-23-56-5-16,12 34-2 0,-1-3-15 15,6-1-19-15,0 0-4 0,1 4-3 16,5 3-11-16,0 6-3 0,7 3-3 15,-1 1-4-15,2 5-5 16,3 1 3-16,1 0 1 0,2 3 2 0,7 0 0 0,2 2 0 16,-3 5-4-16,5 0 0 15,-2 3-2-15,-6-1-1 0,3 1-1 0,-3 2 0 16,-1-3 0-16,-1 2 1 16,1-1-1-16,-7-2 1 0,-1-1-1 0,2 1 0 15,-6-1 0-15,-2 2 0 0,0-2 1 16,-2 5 1-16,0 0-1 0,0 1 1 15,0 2 1-15,0-2-3 0,0-2 2 0,0-1-2 16,0-3-1-16,5-2 1 16,-1-2 0-16,-2 0 0 0,0-2 0 15,-2-1-1-15,4 0 1 0,4 0 2 16,-2 0-2-16,1-5 6 0,1-1 3 16,4-4-4-16,1-5 6 15,-3-1 1-15,0 1-3 0,-3-3 3 0,-5 2-2 0,0-4 2 16,-2-2-4-16,0 0-1 0,0 2-4 15,0 4-1-15,0 3-2 0,-2 5 1 16,2 5-1-16,0 0 1 0,0 3-1 16,0 0-1-16,0 0-7 0,0 6-10 15,0 2-16-15,0 6 2 16,4 3-30-16,2 0-28 0,4 2-11 0,-6-2-54 16,3-2-157-16</inkml:trace>
  <inkml:trace contextRef="#ctx0" brushRef="#br0" timeOffset="147370.15">6381 14143 431 0,'0'0'69'0,"0"0"-18"0,0 0-1 16,0 0-3-16,-54-33-13 0,44 26-3 16,6 0-3-16,2-2-2 0,0 4-1 15,0 0-7-15,2-1-7 0,0 0-4 16,4-1-3-16,0 0 1 0,8-1-5 15,-1 2 2-15,1-3-1 16,7 3 0-16,-5 2-1 0,5 3 0 0,-7 1 1 0,7 1-1 16,-9 4 1-16,-4 2 0 15,5 3-1-15,-7 1 1 0,-2 6-2 0,-2 0 0 16,0 2-6-16,0-1-2 0,-2 0 5 16,-2-2 3-16,4 0 1 0,0-1 1 15,-2-2-1-15,0-2 2 16,2-2-2-16,0-2 0 0,0-2 0 0,0-4 0 15,0 0 0-15,0-1 0 0,2 0-5 16,-2 0-7 0,2-2-4-16,0-4-7 0,2 0 4 0,0-3-7 0,0-1-9 0,2-3 21 15,-1-3-16-15,3-1 2 0,-2-3 13 16,-4-1 14-16,0 1 1 0,-2 0 1 31,0 1 0-31,0 0 3 16,-4 1 7-16,-2 6 10 0,2-1 3 0,-3 3 4 15,5 2 4-15,-2 0-3 0,2 3-1 16,2-2-15-16,0 4-5 0,0 2-3 16,0 0 1-16,2 1-5 0,2 0 2 15,-2 4-1-15,9 3 1 0,-3 3-2 16,2 2 3-16,3 2 1 0,-3 3-1 0,1 1 1 16,-5 2-2-16,0 3-1 15,-4-2-2-15,-2 5 1 0,0-1 0 0,-2 0-1 16,-6-4-1-16,1-5 1 0,5-5 1 15,0-4-1-15,2-5-1 0,0-2 1 16,0 0-2-16,0 0 2 0,0 0-1 16,0 0 1-16,0-2 0 0,0-3 1 15,0-3 2-15,0-4 8 0,2-5-2 16,-2 0 2-16,0-4-2 0,2-4-2 0,3 1 1 16,-3-2 1-16,8 1-3 0,0 5-2 15,-1 5-3-15,1 7-1 0,-4 4 0 16,0 4 2-16,-2 1-1 0,7 4 0 15,-1 5-1-15,3 6 1 0,3 4-1 16,-4 10 3-16,-3 4-3 0,-3 9 0 16,-6 3-9-16,0 3-24 0,-10-4-30 15,-3-8-78-15,-3-11-105 0</inkml:trace>
  <inkml:trace contextRef="#ctx0" brushRef="#br0" timeOffset="155658.21">6332 14711 342 0,'0'0'88'0,"0"0"-18"0,0 0-42 0,0 0-3 16,0 0 9-16,0 0 2 0,0 0-4 15,2-52-4-15,0 45-1 0,-2 1-3 16,0 0-4-16,0 1 1 0,0 2-1 16,0-3-4-16,0 3-2 0,0 0-4 15,0 2-1-15,0-1-2 16,0 2 0-16,0 0-2 0,0 0 0 0,0 2-2 16,-2 1-3-16,0 2 1 0,-3 5-1 15,-5 4 0 1,4 6-1-16,-4 1 1 0,-7 3 1 0,9-3-1 0,-3 0 0 0,-3-1 0 31,4-5-1-31,1 2 1 0,1-4 0 0,0 0-1 0,2-2-1 0,-1-3 1 31,3 1 0-31,-2 0-5 0,4-1 4 0,-4 2-2 0,6-6 2 0,0 1 1 32,0-3 1-32,0-2-3 0,0 1 1 15,6-1-1-15,-2 0 2 0,6-2-1 0,1-2 2 16,7-2-1-16,-1-1 1 0,6-1 0 15,2 1 0-15,1 0 0 16,-1-1 0-16,6-1 0 0,-2 1 0 0,-4-1 0 16,0 1 1-16,-5 3-1 0,-3 1 0 15,-7 0 0-15,-1 3 0 0,-3 0-27 16,-4 0-16-16,-2 1-7 0,0-1-4 16,0-1-11-16,-2 1-11 0,-7-2-63 15,-1 1-142-15</inkml:trace>
  <inkml:trace contextRef="#ctx0" brushRef="#br0" timeOffset="155894.72">6394 14708 400 0,'0'0'105'0,"0"0"-31"16,0 0-16-16,0 0-10 0,0 0-6 0,0 0-1 16,0 0-5-16,0 0-5 0,-25-44-6 15,25 43-5-15,0 1-4 0,-2 0-5 16,2 0-3-16,0 1-4 0,0 3-2 15,0 2-2-15,2 3 0 0,2 2 3 16,0 4-3-16,0 5 0 0,0 3 1 16,0 0 0-16,-1 4 0 0,-1-1-1 15,-2 4 0-15,0 3-18 0,2 2-15 0,-2 0 0 16,2-3-6-16,2-5-23 16,-2-4-20-16,4-7-58 0,-2-6-129 0</inkml:trace>
  <inkml:trace contextRef="#ctx0" brushRef="#br0" timeOffset="156158.04">6578 14736 493 0,'0'0'61'0,"0"0"1"0,0 0-21 15,0 0-1-15,0 0-11 0,0 0-7 16,0 0-3-16,0 0-5 0,0 0-5 15,-2-7-4-15,10 10 4 0,8 1 8 16,-1-1-3-16,3 5-4 0,3-1-5 16,0 1-3-16,-3 1 1 0,-3-1 0 15,1 2-3-15,-3-2 1 0,-3-1-1 16,-2 0-3-16,1-2-27 0,-5 0-26 16,2-1-9-16,-2-1-8 0,-2-2-54 0,-2-1-66 15</inkml:trace>
  <inkml:trace contextRef="#ctx0" brushRef="#br0" timeOffset="156384.63">6782 14720 403 0,'0'0'100'15,"0"0"-28"-15,-20-52-10 0,13 41-2 16,-1 2-10-16,6 1-14 0,-2 2-4 16,2 4-5-16,-2 2-5 0,2 0-3 15,2 0-4-15,-5 2-4 0,1 7-4 16,-6 3-5-16,4 7 0 0,-2 3-1 15,-3 5-1-15,1-1 0 0,2 1 0 0,3 0 0 16,1 0-1-16,0 2-3 0,4 3-25 16,-4-1-14-16,0-2-2 0,2-5-25 15,2-6-9-15,0-4-53 0,0-5-74 16</inkml:trace>
  <inkml:trace contextRef="#ctx0" brushRef="#br0" timeOffset="156794.76">7005 14516 476 0,'0'0'64'0,"0"0"-7"0,0 0-10 16,0 0 9-16,-6-55-11 15,4 50-14-15,2 1-5 0,-2 2-6 0,0 2-1 16,0 0-4-16,0-1-2 0,0 1-3 15,0 1-4-15,-4 6-3 0,-1 5-2 16,1 1 1-16,-2 5-2 0,-2-2 0 16,3 4 0-16,1-1 0 0,2-1 1 0,0 4-1 15,2 1-1-15,0 2-1 16,2 1 1-16,0 4-1 0,0-1 2 0,2-1-1 16,4 0 0-16,2-1 1 0,7-2-2 15,-1-2-1-15,7-2-11 0,0-6 11 16,1-2 2-1,1-6 0-15,0-3 1 0,-7-3 1 0,-5-2-1 0,-5-1 1 0,-6-3 0 16,0-2 4-16,0-1 2 16,-6-4 10-1,-3 0-7-15,-3 1-2 0,-9-3-5 0,1 5 1 0,-9 1-3 16,2 3 0-16,-4 3-1 0,2 2 0 0,0 2-7 16,8 4-20-16,5 3-8 15,3 3-30-15,7 1-34 0,-2 7-50 0,0-1-153 16</inkml:trace>
  <inkml:trace contextRef="#ctx0" brushRef="#br0" timeOffset="157141.17">6005 15681 506 0,'0'0'67'0,"0"0"4"31,0 0-17-31,0 0-1 0,0 0-21 0,0 0-19 0,0 0-3 16,0 0 2-16,0-19-1 15,14 9-2-15,11 0-3 0,2-1 0 0,6-1-3 16,-4 5-1 0,4-2-2-16,-4 4 0 0,-4 1 1 15,0 1-1-15,-2 2-4 0,-9-1-33 16,-2 2-32-16,-5 0-22 0,-7 6-45 16,-7 2-77-16</inkml:trace>
  <inkml:trace contextRef="#ctx0" brushRef="#br0" timeOffset="157314.17">6139 15787 563 0,'0'0'51'0,"0"0"-18"0,0 0-20 15,0 0 12-15,0 0 6 0,0 0-6 16,0 0-3-16,0 0 0 0,0 0-4 16,35 2-8-16,-24-5-7 0,3 1-2 15,-3 1 0-15,3-3-1 16,3-2-12-16,-1-1-52 0,1-1-34 0,3-3-83 15,-3-1-170-15</inkml:trace>
  <inkml:trace contextRef="#ctx0" brushRef="#br0" timeOffset="157787.44">6786 15414 570 0,'0'0'45'0,"0"0"8"0,0 0-3 0,0 0 7 16,0 0-25-16,0 0-14 0,0 0-3 15,0 0-4-15,0 0 0 0,-39 13-8 16,25 6-3-16,-7 0 0 0,0 3 2 16,-4-1-2-16,1-1 0 15,-3 0-3-15,4 0-9 0,-2-4-3 0,5-3 0 16,-1-3-7-16,4-2 0 0,9-4 0 16,4-1 14-16,0-3 8 0,4 0-1 15,0-3-1-15,0-1 1 0,0-5 1 16,0 0 0-16,4-3 5 0,0-4 3 15,4-2 5-15,5 2 1 0,-1-1 0 0,3 2-4 16,1 2 0-16,1 2 0 0,1 1-3 16,-3 4-1-16,5 2-2 0,-1 4-1 15,-7 0 0-15,3-1-2 16,-5 8 2-16,-4 3-2 0,-3 3 1 0,-3 4 2 16,-5 3-1-16,-9 1-1 15,4 3-1-15,-3 3 0 0,-3 1-1 0,5 3 1 16,-3 0-1-16,6-3 0 0,1-2-1 15,5-4 1-15,0-2 0 0,2-5 1 16,0-5-1-16,0-3 0 0,0-2-1 16,2-2 1-16,0-1-3 0,3-2 3 0,1 0-1 15,4-2 0-15,0-7-1 0,5 0 2 16,1-7-4-16,1 0-8 0,2-3-24 16,-5-6-27-16,9 0-14 0,-3-4-43 15,-3 1-99-15</inkml:trace>
  <inkml:trace contextRef="#ctx0" brushRef="#br0" timeOffset="158121.54">7005 15283 564 0,'0'0'61'0,"0"0"-9"0,0 0 2 16,0 0-7-16,0 0-16 15,0 0-12-15,0 0-4 0,0 0-3 0,-28 14-1 16,21-4 0-16,1 0-1 0,-4 5-3 0,-5 1-4 15,3 6-2-15,-7 3-1 16,1 2 1-16,-3 0-1 0,-2-1 1 16,9-2-1-16,-5-3-2 0,11-1-1 15,2-4-8-15,2-2 2 16,-1-2 3-16,5-6-2 0,0-1 1 0,0-4 1 16,0 2 2-16,5-2 2 0,-1-1 1 15,4 0-1-15,-2 0 2 0,9-3 0 0,-5-1 0 16,7-2 1-16,-3-1 1 0,7 1 2 15,-5-3-1-15,1 1-3 0,-1-1 1 16,-1 0-1-16,-5-1 1 0,3-1-1 16,-3 0-4-16,-2 0-37 0,-2 0-39 15,-4 0-26-15,-2-2-93 0</inkml:trace>
  <inkml:trace contextRef="#ctx0" brushRef="#br0" timeOffset="158307.65">6989 15253 641 0,'0'0'35'16,"0"0"23"-16,0 0-5 16,0 0-7-16,0 0-19 0,0 0-6 0,0 0 1 0,4 65-1 15,-2-37-3-15,-2 6-7 16,2 7-6-16,-2 1-2 0,-8 0-1 0,4-4 1 16,-2-4-3-16,-1 0-1 15,-1 0-34-15,0-2-21 0,-5-2-76 16,-1-10-139-16</inkml:trace>
  <inkml:trace contextRef="#ctx0" brushRef="#br0" timeOffset="159299.65">1889 11647 249 0,'0'0'114'0,"0"0"-65"0,0 0 11 15,0 0 0-15,0 0-1 0,0 0-9 16,0 0-24-16,0 0-10 0,-27 4-2 16,27-4 1-16,0 0-3 0,0 0-3 15,0 0 5-15,0 0 6 0,0 0 5 16,0 0 1-16,5 0-4 0,-1 0-15 15,-2 0 1-15,4-1-1 0,2 1-1 16,1 0 0-16,-1 0-4 0,-4 0 1 16,0 1-2-16,0 1 1 0,-2-2-2 0,-2 1 0 15,0 0 1-15,0-1-1 16,0 0 1-16,0 1-1 0,0 0 1 0,0 2-1 16,0 0 0-16,0 3-4 0,-4 0-18 15,0-1-14-15,0 3-32 0,2-3-23 16,-4 0-51-16,-3-2-61 0</inkml:trace>
  <inkml:trace contextRef="#ctx0" brushRef="#br0" timeOffset="159930.01">1807 11644 315 0,'0'0'67'0,"0"0"-10"16,0 0 7-16,0 0-8 15,0 0-16-15,0 0-18 0,0 0-4 0,0 0-4 16,-11 3-1 0,11-3-5-16,4 0-1 0,1-1-1 0,3 1 4 0,8 0 2 15,-1 0 5-15,12-2 4 0,2 0-2 16,4-3-2-16,4-1-2 0,4-2-3 16,13-1 1-16,0-2-2 0,10 0-5 15,6 1 0-15,9 1 1 0,-7 2 4 16,0-4-1-16,-3 2-4 0,-9 0-6 15,-3 3 0-15,-15-2 1 0,-9 3 0 16,-4 2 0-16,-13 0 1 0,-1 0 2 0,-11 1 1 16,-2 1 1-16,2 0-2 0,0 1 0 15,-2 0-3-15,5 0 1 16,-3 0-1-16,2-1-1 0,-4-1 1 16,-2 1-1-16,2 1 0 0,-2 0 0 0,0 0-2 15,0 0-18-15,-4 1-13 0,-11 4-20 16,-3 3-32-16,-13 3-54 0,0-1-120 15</inkml:trace>
  <inkml:trace contextRef="#ctx0" brushRef="#br0" timeOffset="160378.74">1929 11673 323 0,'0'0'65'0,"0"0"4"0,0 0 4 0,0 0 3 16,0 0-22-16,0 0-13 0,0 0 4 16,0 0 1-16,-33-26-16 15,33 26-5-15,0 0-8 0,0 0-7 16,0 1-3-16,0 1-3 0,0 2-2 15,0 3 0-15,0 8 0 0,0 4-1 0,4 8 3 16,-2 6 1-16,-2 5 1 0,0 8 1 16,-2 5-2-1,-9 8-2-15,1 10 1 0,4 6-1 0,-2 6-2 0,-5 5 2 16,7 0-2 0,4 1-1-16,2-4-2 0,0-5 2 0,4-4 0 0,4-7-1 15,3-4 1-15,-5-3 0 0,0-6 0 0,0-7 1 16,2-5 0-16,-3-6-1 15,-1-5 0-15,-2-5 0 0,0-7-2 0,-2-7-1 16,0-5-8-16,0-4-6 0,0-1-8 16,0-2-6-16,0-5-10 0,-4-7-17 15,-13-4-17-15,-1-7-127 0,-9 0-160 32</inkml:trace>
  <inkml:trace contextRef="#ctx0" brushRef="#br0" timeOffset="160703.21">1509 12842 759 0,'0'0'0'16,"0"0"0"-1,0 0-10-15,0 0 10 0,0 0 2 16,0 0 10-16,0 0 21 0,0 0-8 0,0 0-7 16,6-18-3-16,0 26-7 0,5 8-3 0,-1 3 1 15,0 7-2-15,3 4 3 0,-5 4-3 16,0 2-1-16,-1 4-1 0,3-1 0 15,-4 1-1-15,-2-6 0 0,2-7 0 16,3-5 0 0,3-8-1-16,-4-3-1 0,11-6 0 0,-2-5 1 0,9-3-1 15,5-10 1-15,2-8 1 0,5-7-1 16,-1-10 0-16,-2-4 1 0,0-5 0 0,-4-2-1 16,-4-2 1-16,0-2 0 15,-8 5 0-15,1 5 0 0,-9 9-1 16,1 12-8-16,-12 10-33 15,0 6-30-15,-19 6-46 0,3 4-68 0</inkml:trace>
  <inkml:trace contextRef="#ctx0" brushRef="#br0" timeOffset="161488.67">1081 14302 373 0,'0'0'56'0,"0"0"8"16,0 0-1-16,0 0-11 0,0 0-22 0,-12-61-7 15,10 50 10-15,-3 1-4 16,1 1-6-16,0-1-1 0,0 2 0 15,2-1-6-15,0 0-5 0,2-1-3 0,0-1-4 16,0-3-2-16,10-3-2 16,7-4 0-16,-3-3 0 0,11 0 0 0,-2 1 0 15,0 1 0-15,-1 4-1 0,5 3 0 16,-8 6 0-16,-1 3 1 0,-1 6 0 16,-3 3-1-16,-1 6 0 0,-1 7-2 15,-1 1 1-15,-9 7 2 0,2 5 1 16,-2 5 0-16,-2 2 1 0,-8 1-2 15,-1 1 0-15,-3-2-5 0,-1-2-2 16,3-3 2-16,0-4 5 0,4-4 0 16,-1-1-1-16,5-4 0 0,0 1-13 15,-2-4-4-15,0-1 8 0,0 0 7 0,2-5 1 16,0-3-3-16,2-4 5 16,0-1 0-16,0-1 0 0,0 0-4 0,8-1 1 15,0-4 3-15,1-6 1 0,7-3 3 16,-1-7 1-16,7-1-1 15,-1-1 1-15,4 2-3 0,2 0 0 0,-3-1-1 16,-1 3-1-16,-2 0 0 0,4 2-47 16,-13 0-50-16,-2-2-120 0</inkml:trace>
  <inkml:trace contextRef="#ctx0" brushRef="#br0" timeOffset="162154.84">1552 14034 743 0,'0'0'3'0,"0"0"-3"0,0 0 0 15,0 0 4-15,0 0 7 0,0 0 1 16,0 0 15-16,0 0-7 0,-33 5-8 16,31-4-6-16,2 2-3 0,0 3-3 15,0-1-1-15,0 3 0 0,4 1 0 0,5-2 0 16,-1 2 0-16,-4-3-1 15,6-2-1-15,3-1-1 0,-3-3-1 0,-2 0 2 16,7-4 1-16,-5-3 0 0,1-3 2 16,1-1 0-16,-4 0 0 0,-4 0 0 15,-2 2 0-15,-2-2 1 0,0-1 0 16,-2-1 2-16,-2-1 0 0,-4 0-1 16,-7-1 0-16,7 2-1 0,-2 3 0 15,2 2 1-15,-1 3 0 0,5 4-1 16,2 1 0-16,0 1 0 0,0 7 0 15,0 5-1-15,-2 8-1 0,4 4 0 16,-2 7 0-16,2 3 1 0,0-1 0 16,0 1 0-16,0-1 0 0,2-3 0 0,2-2-3 15,2-5 0-15,-2-5 0 0,5-2-2 16,3-2 0 0,-4-4-1-16,7-4 5 0,1-4 0 0,-3-3-2 0,7-4-7 15,-1-8-36-15,2-8 24 0,5-5 19 16,-1-6-33-1,-6-4 15-15,6-5 3 0,-11-1-23 0,5-1-9 16,-9-1 6-16,2 1 10 0,-3-2 22 0,-5 2 12 0,0-1 0 16,2 1 5-1,-2 2 28-15,3 4 14 16,-3 9-5-16,-4 5 1 0,0 12-3 0,0 3 2 0,0 5-1 0,0 2-4 16,0 0-20-16,2 5-10 15,0 9-6-15,0 9 0 0,0 5 1 0,2 5 1 16,0 5 4-16,0 2-1 15,3 3-1-15,-5 3-1 0,2 2-2 0,0 3 0 16,-2-3-2-16,2-2 1 16,2-5-1-16,0-6 0 0,1-3-2 0,-3-6-9 0,-2-6-6 15,0-3-8-15,-2-5-14 16,0-5-9-16,0-1-65 0,-6-6 50 0,-5 0-32 16,3-5-127-16</inkml:trace>
  <inkml:trace contextRef="#ctx0" brushRef="#br0" timeOffset="162313.41">1862 14176 348 0,'0'0'74'0,"0"0"17"0,-22-57-23 0,22 49-14 16,0 1-19-16,0-3-12 0,2 2-1 15,4-3-5-15,6 0 1 0,-1 0-4 0,1-3-2 32,7-1-1-32,-1-2-1 0,3-3-4 0,8 2-3 0,-6-1-1 15,-1 1-1 1,1 4-1-16,-2 1-27 0,-7 6-34 15,1 0-20-15,-3 4-61 0,-10 2-54 16</inkml:trace>
  <inkml:trace contextRef="#ctx0" brushRef="#br0" timeOffset="162643.6">2084 13909 612 0,'0'0'13'0,"0"0"23"15,0 0 12-15,0 0 0 0,0 0-23 0,0 0-13 16,0 0-5-16,0 0 3 0,0 0-2 15,-23 46-2-15,27-25 1 0,0 7 1 16,-2 2-2-16,0 4 0 0,5 1-3 16,-3-1-2-16,4-3 1 0,-4-5-2 15,2-6 0-15,-4-7 0 0,5-5-2 16,-1-2 4-16,-2-5-2 0,4-1 0 16,-2-3 0-16,-4-7 0 0,7-2 1 15,-3-7-1-15,0-4 1 0,0-5 1 16,-2 0-1-16,-2-2 0 0,-2-1 0 15,3-3 1-15,-3-1-1 0,2-2 0 0,2-1-1 16,4 6 0-16,2 7 0 16,-3 6 0-16,-3 10 0 0,2 5 0 0,0 4-2 15,4 0-9-15,-3 3-17 0,-3 8-14 16,2 4-17-16,0 4-21 0,0 1-41 16,-6-2-70-16</inkml:trace>
  <inkml:trace contextRef="#ctx0" brushRef="#br0" timeOffset="162958.01">2210 14017 448 0,'0'0'57'15,"0"0"7"-15,0 0-13 0,0 0-21 0,0 0-10 16,-13-59 3-16,13 36 8 0,0-2-2 16,0-1-3-16,4 1-5 0,1 3-4 15,3 4-2-15,4 3 0 0,1 2-4 16,1 3-5-16,3 4 0 0,3 0-2 15,-5 6 0-15,6 7-2 0,-9 10 0 16,-2 7-1-16,1 7 2 0,-5 7-1 16,-6 6-1-16,0 3-1 0,-4 5 2 15,-5-1-2-15,3 0 1 0,0-5-2 16,4-6 1-16,2-7 0 0,0-11-3 16,2-7 3-16,6-5-1 0,1-6 0 0,-1-4 0 15,-2-4-1-15,0-10-1 0,9-3 1 16,-5-6 1-16,2-4-1 0,5-4-2 15,-7-2-7-15,7-3-14 0,-7-4-17 16,-2-2-19-16,1-5-20 0,-1 0-48 16,-4 5-95-16</inkml:trace>
  <inkml:trace contextRef="#ctx0" brushRef="#br0" timeOffset="163353.41">2536 13737 335 0,'0'0'136'0,"0"0"-79"0,0 0 3 16,0 0-2-16,0 0-22 0,0 0-6 15,0 0 3-15,0 0 4 0,0 0-7 0,-24 9-6 16,24-9-5-16,0 3-5 16,2 1-7-16,2 5-5 0,2 8 0 0,-2 7 2 15,-4 9-2-15,-4 3 1 0,-6 5-1 16,-3 1-1-16,-3 4 0 0,3-1-1 16,5-4-1-16,0-6-7 0,-1-10-6 15,7-11-1-15,2-5 6 0,0-4 2 16,0-3 0-16,2-2 0 15,3 0 1-15,1-11 5 0,0-2 1 0,-2-6 0 16,-2-4 1-16,2-2-1 0,3-4 2 0,-3-3 8 16,2-4 3-1,2-4 1-15,-4-5-4 0,2-2 1 0,3-1-4 0,3 5-1 16,-6 7 0-16,5 9 1 0,3 7-2 16,-4 9 0-16,1 3 1 0,3 6-1 15,-5 2-2-15,9 13 0 16,-5 9-1-16,-3 7-1 0,4 8 1 0,-7 8-1 0,-3 1 1 15,0 7-2-15,-2-3 0 16,4 0-16-16,0-4-20 0,3-6-37 16,-9-8-77-16,0-13-136 0</inkml:trace>
  <inkml:trace contextRef="#ctx0" brushRef="#br0" timeOffset="164438.37">1143 15092 317 0,'0'0'58'0,"0"0"-14"0,0 0-5 16,0 0 9-16,0 0 0 0,0 0-7 0,0 0-3 0,0 0-15 0,0 0-8 15,-33 1-10-15,37-4-4 0,9-4 3 32,3-1 8-32,-1-2 3 0,5 0-3 15,-3-4 2-15,3 0-2 0,5 0-5 16,-4 0-1-16,0-2-1 0,3 2-4 16,-7 2 0-16,4 0 0 0,-9 6 0 15,0-2-1-15,-3 3 0 0,-7 2-7 16,0 0-26-16,-2 3-9 0,-4-1-15 15,-9 1-22-15,-7 1-58 0,1 4-144 16</inkml:trace>
  <inkml:trace contextRef="#ctx0" brushRef="#br0" timeOffset="164852.01">1201 14964 323 0,'0'0'75'0,"0"0"8"16,0 0-8-16,0 0-16 0,0 0-16 16,0 0-5-16,0 0 4 0,0 0-7 15,0 0-8-15,-29 19-14 0,29 0-8 16,0 6-1-16,2 5 2 0,0 2 3 0,-2 1-3 15,2 1-4-15,-2 1-1 16,0-3 0-16,0 1-1 0,0-2 0 16,0-5 1-16,0-4-1 0,0-3-1 15,-2-6-3-15,2-5-1 0,-2-3 4 0,2-2 0 16,-2-2 1-16,2 0 0 0,0-1-1 16,0-2-1-16,0-5-1 0,2-3 1 15,0-4 0-15,0-3 1 0,4-2 1 16,3 1 0-16,1-3 0 0,-2 2 1 15,3 2-1-15,3 3 2 0,-6 3-2 16,7-1 2-16,-1 4-1 0,-3 0 0 16,3 4 0-16,-1 1 0 0,1 0 1 15,3 2-2-15,-3 1 1 0,5 4 0 16,-5 6-1-16,5 0 0 0,-7 5 1 0,3 2 0 16,-7 2 0-16,-8 1 1 15,0 1 1-15,0 0 0 0,-6 2-1 0,-9-3 0 16,3 2 0-16,-1 0-2 0,-5-2-4 15,5-3-9-15,-5-2-11 0,9-5-28 16,-5-1-12-16,4-4-39 0,6-4-59 16,4-1-100-16</inkml:trace>
  <inkml:trace contextRef="#ctx0" brushRef="#br0" timeOffset="165099.78">1614 15002 561 0,'0'0'12'0,"0"0"0"0,0 0 17 15,0 0 9-15,0 0-7 16,0 0 0-16,0 0 6 0,0 0-10 0,29-19-5 16,-20 24-3-16,5 2-6 0,-6 0-5 15,7 4-3-15,1 5-2 0,-5 2-2 16,3 4 0-16,-3 1 0 0,-5-2 0 15,0 0-1-15,2-4-2 0,-6 0-14 0,2-6-17 16,-2 1-28-16,-2-5-5 0,0-4-28 16,0-3-48-16,-4 0-117 0</inkml:trace>
  <inkml:trace contextRef="#ctx0" brushRef="#br0" timeOffset="165288.21">1840 14998 565 0,'0'0'54'0,"0"0"-7"15,0 0 27-15,-50-29-7 0,36 30-28 16,3 8-14-16,-5 0-5 0,8 7-9 0,-5 3-6 16,-5 8-3-16,5 3 0 0,-3 5-2 15,1-1 0-15,-4 0 0 0,11 2 0 16,-8 0 0-16,5 2 0 0,7-2-10 16,0-4-21-16,2-8-3 0,2-7-18 15,6-8-30-15,2-8-25 16,5-2-61-16,-3-9-97 0</inkml:trace>
  <inkml:trace contextRef="#ctx0" brushRef="#br0" timeOffset="165823.37">2028 14891 538 0,'0'0'72'0,"0"0"-67"15,0 0 3-15,0 0 20 0,0 0 7 16,0 0-8-16,0 0 6 0,0 0 2 15,0 0-6-15,0-27-9 16,0 27-5-16,0 0-5 0,-2 2-3 0,2 4-3 16,-4 0-1-16,-3 4 1 0,-1 2-1 15,4 2-1-15,-10-2-2 16,1 1 0-16,5-1-9 0,0-4-8 0,-3 0 0 16,5-3 3-16,2-1 8 0,4-1 1 15,-2-2-8-15,2-1 1 0,0 0 6 16,0 0 2-16,0 0 1 0,0-4 0 15,0-2 1-15,0-2 2 0,2-3 0 0,4-3 0 16,0 0 3-16,5-1 5 0,-1 2-1 16,-2 2 1-16,7 2-2 0,-5 3 0 15,0 0-1-15,7 4 1 0,-9 0-2 16,3 2-2-16,-1 4-1 0,-4 3 1 16,-2 8 0-16,-4 2 0 0,0 7 2 15,0 8-2-15,-6 5 0 0,-6 1-1 16,-1-1 0-16,5-3 0 0,-6-1-1 15,1-5 1-15,9 1-1 0,-2-4-1 0,0-3 1 16,6-4 0-16,-2-7 0 0,2-2-2 16,0-2 2-1,0-4-1-15,0-2 1 0,2-1 0 0,4 0-2 0,-2-2 2 16,2-5 0-16,0-2 2 16,5-4 1-16,3-2-2 0,-4-4 1 0,9 1 0 15,-9-1-1-15,7-1-1 16,-5 2-10-16,-1 1-30 0,5-3-32 0,-1 0-25 15,7-1-55-15,-9 0-77 0</inkml:trace>
  <inkml:trace contextRef="#ctx0" brushRef="#br0" timeOffset="166154.34">2419 14809 451 0,'0'0'58'0,"0"0"-14"15,0 0 24-15,0 0-5 0,0 0-4 16,0 0-2-16,0 0-16 0,-52-36-16 15,33 46-4-15,9 0-8 0,-2 3-4 16,1 1-6 0,1 2-3-16,6 1 1 0,0-1-1 0,-1 5-2 0,-1-2 1 15,2-1 1-15,4 5 0 16,-4-1 1-16,0 0-1 0,2 2 0 0,0-3 0 0,0-5 0 16,0-1-2-16,2-6-2 0,0-2-1 15,0-6 1-15,0 2 1 0,2-3 1 16,0 0 0-16,2-1-1 0,8-4 0 15,3-4 2-15,-5-3 1 0,11-1 0 16,-7-4 2-16,7 0-2 16,-7-4 0-16,5 1 0 0,-5-3-4 0,3 3-21 15,-7 1-10-15,5-3-16 0,-5 4-9 16,-6-2-17-16,-2-1-58 0,-2 3-94 16</inkml:trace>
  <inkml:trace contextRef="#ctx0" brushRef="#br0" timeOffset="166343.99">2400 14720 568 0,'0'0'27'0,"0"0"17"16,0 0 7-1,0 0 5-15,0 0-4 0,0 0-14 0,0 0-6 0,0 0-8 16,0 0-7-16,-21 42-6 0,21-23-3 16,0-1-1-1,0 4 1-15,0 4-5 0,2 3 0 0,7 7-2 16,-3 3-1-16,-2 5 1 0,0 2-1 0,-2 0 0 0,-2-1-4 15,0-2-38 1,-4-2-26-16,-6-3-43 16,-13-3-54-16,2-8-213 0</inkml:trace>
  <inkml:trace contextRef="#ctx0" brushRef="#br0" timeOffset="166736.23">1499 16126 457 0,'0'0'20'15,"0"0"22"-15,0 0 16 0,0 0-6 16,-54 16-18-16,52-16-4 0,2 0 0 0,0 0-5 16,0 0-13-16,0 2-9 15,0-1-2-15,10-1-1 0,11 0 0 0,-3-5 2 16,9-2 3-16,6-6 2 0,0 1-1 15,3-2-5-15,-3 0 0 0,0 6 0 16,-4 2-1-16,-4 2 0 0,-3 4-41 16,-9 0-41-16,-5 0-64 15,-8 2-95-15</inkml:trace>
  <inkml:trace contextRef="#ctx0" brushRef="#br0" timeOffset="166909.15">1602 16328 582 0,'0'0'10'0,"0"0"23"0,0 0-17 0,0 0-14 16,0 0 3-16,0 0 18 0,0 0 7 16,0 0-4-16,0 0-7 0,6 35-5 15,5-35-4-15,5-2-4 0,-4-3-4 16,9-1-1-16,-2-4 0 16,4-2-1-16,5-4-28 0,-3-5-46 0,2-5-63 15,-2-1-175-15</inkml:trace>
  <inkml:trace contextRef="#ctx0" brushRef="#br0" timeOffset="167160.26">2284 15814 657 0,'0'0'0'15,"0"0"-6"-15,0 0 6 0,0 0 26 0,0 0 19 16,0 0 6-16,0 0-1 0,0 0-18 15,0 0-9-15,-16 12-5 0,14-4-4 16,-3 1-5-16,3 2-2 0,0 4-5 16,-4 2-1-16,4 5 0 0,0 5-1 15,0 1 1-15,0 6-1 0,-2 0 0 16,4 3 0-16,0 0-1 0,0-3-5 16,0-1-17-16,2-3-18 0,4-3-24 15,0-7-46-15,0-9-38 0,-2-9-249 16</inkml:trace>
  <inkml:trace contextRef="#ctx0" brushRef="#br0" timeOffset="167710.76">2571 15676 652 0,'0'0'16'15,"0"0"-1"-15,0 0-2 0,0 0 22 16,0 0-6-16,0 0-4 0,0 0 3 15,0 0-9-15,-8-15-11 0,0 26-3 16,-2 4-4-16,-1 3 0 0,-5 1 1 16,-1 1 0-16,1 1-2 0,-1-2 0 0,-4-1-10 15,9-2-1-15,0-4-4 16,-1-2-14-16,9-4-1 0,2-4 9 16,2-2 7-16,0 0 8 15,0 0-14-15,0-2 14 0,0-4 6 0,2 0 1 0,0-4 8 16,2 0 8-16,0-1 1 0,5-4 2 15,-1 3-3-15,-4-3-2 0,6 3-3 16,7-1-3-16,-9 3-1 0,11 2-1 16,-7 3-2-16,7 2-1 0,-7 3-1 15,1 0 0-15,5 6-1 0,-12 5-2 16,3 5 1-16,1 6 1 0,-6 7 1 16,-4 7 1-16,-10 4 0 0,-3 0-2 15,-1 4-2-15,-5-3-3 0,5-1-4 16,-5-4 6-16,11-6 1 0,-4-5 0 0,8-6-2 15,1-8 2-15,3-4-3 0,0-5 2 16,0-2 0-16,0 0 0 0,0 0 1 16,0 1 1-16,0-1 0 0,0 0 0 15,0 0 4-15,0-3 4 0,0-1 2 16,3-3-3-16,5 0-2 0,-2 0-4 16,2-1-1-16,-2 4 0 0,9-1-1 0,-5 2-1 15,3 0 1-15,3 3 0 16,-8 0-1-16,5 1-1 0,1 1-2 0,-9-2-16 15,1 0-23-15,-2-4-46 16,0-4-23-16,2-6-66 0,0-2-157 16</inkml:trace>
  <inkml:trace contextRef="#ctx0" brushRef="#br0" timeOffset="168058.31">2900 15625 639 0,'0'0'15'0,"0"0"24"15,0 0 25-15,-52-25 8 0,40 25-34 16,6 3-17-16,-4 4-1 0,-1 1-7 16,3 2-8-16,6 5-2 0,-8 4-3 15,-1 6 2-15,3 5-2 0,2 5 1 16,-9 1-1-16,5 5 1 0,4-2 0 0,0 1 0 16,1-1-1-1,3-6 1-15,2-3-1 0,0-6-1 0,9-4-1 16,-3-5 1-16,2-5-1 0,4-3 0 15,1-2-5-15,1-5 6 0,1-3-2 0,-3-6 1 16,7-7 1-16,-9-2 1 0,7-4 1 0,-7-4 0 16,-8-1 3-16,-2-3 3 15,-2-4 5-15,-10-3 1 0,-7-1-6 16,-8-1-2-16,-4-1-3 16,-2 4-1-16,-2 5-1 0,2 8 0 0,4 12-3 15,6 5-13-15,5 6-6 0,11 0-4 16,1 9-13-16,4 2-47 0,2 0-76 0,0 0-137 15</inkml:trace>
  <inkml:trace contextRef="#ctx0" brushRef="#br0" timeOffset="-185915.11">5414 8596 84 0,'0'0'16'0,"0"0"-4"15,0 0 18-15,0 0 17 0,0 0-5 16,0 0 0-16,0 0-12 0,0 0-7 16,-2 1 0-16,2 0 2 0,0 0 0 15,0-1 1-15,0 0 5 0,0 0-3 16,0 0 0 0,0 0-2-16,0-1-1 15,0 0 2-15,2 0-9 0,2 0-2 16,-2-1 1-16,4 1-4 0,5-1-4 15,-3 1-4-15,0 1-1 0,9-1-3 16,-3-1 2-16,7 1 0 0,-1 0 0 16,7-3 0-16,4 2 0 0,2-1 2 15,7 0-3-15,3-1 1 0,3-1-1 0,7-3-1 16,1-1 1-16,8 1 1 0,2-1-3 16,2-1 3-16,2 2-2 0,-1 1 1 15,-1 2-2-15,0 4-3 0,-6 0 2 16,2 1-1-16,-6 4 2 0,-5-1-1 15,1 0 1-15,-2-2 1 0,-3-1 1 16,-3 2 1-16,-3-2 10 0,-6 0 4 16,-6 0-5-16,-4-2-3 0,-11 2 1 0,-5 0-3 15,-7 0-3-15,0 0-1 16,-2 0 3-16,0 0-2 0,0 0-2 0,0 0-1 16,0 0-1-16,0 0 1 0,0 0-1 15,0 0 0-15,0 3-1 0,2 1-1 16,0 2 1-16,0-1-15 0,0 1-10 15,2 1-8-15,4 1-6 0,1 1-18 16,1 0-36-16,-2-1-59 0,1-3-188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3-03T05:01:01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10708 12083 148 0,'0'0'38'0,"0"0"-30"0,0 0-2 16,0 0 3-16,0 0-3 0,-31-53-5 0,29 48-1 0,-3 1-7 15,5-1-6-15,-2 0-6 0,2 0-9 16,0-1-29-16</inkml:trace>
  <inkml:trace contextRef="#ctx0" brushRef="#br0" timeOffset="803.63">11264 12750 31 0,'0'0'194'16,"0"0"-154"-16,0 0-21 0,0 0-12 16,0 0 11-16,0 0 0 0,0 0-8 15,0-2-6-15,2 2-1 0,-2 0-2 16,0 2 0-16,0-2 2 0,2 0-3 16,-2-2-11-16,0-3-40 0,-6-4-95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3-03T05:01:29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6855 11318 341 0,'0'0'72'15,"0"0"-53"-15,0 0-9 0,0 0 15 16,0 0 17-16,0 0-19 0,0 0-3 16,0 0-7-16,-2-5 9 0,2 4 0 15,0 0-4-15,0 1-5 0,0-1-4 16,2 1-3-16,-2 0-1 0,2 0-1 16,2 0-2-16,2 1-1 0,4 0 1 15,3 0 7-15,1-1 6 0,3 0-2 16,-3 0-5-16,3 0-1 0,1-1-2 15,5 1-3-15,2 0 1 0,4-1 4 0,12-3 0 16,0 0 2-16,5-1-1 0,4-1-3 16,1-1-2-16,5 0-1 0,4 0 0 15,0-1 0-15,2-2 0 16,-2 1 1-16,0 2-1 0,-4-2-1 0,-5 3 1 16,-9 1 1-16,-9 1 0 0,-10 1-1 15,-9 2 0-15,-8 0-2 0,-2-1 2 16,-4 2 3-16,0 0 5 0,0 0-1 15,0 1-3-15,0-1-3 0,0 0 0 16,0 0-1-16,0 0-2 0,0 0 0 16,0 0 1-16,2 0-1 0,-2 0-1 15,0 0 1-15,0 0 0 0,2 0 0 16,1 0 0-16,-1 2 0 0,4-2 1 0,-2 0-1 16,0 0 0-16,2 0 0 0,0 0 0 15,7-1 1-15,-3 0 0 0,1-1-1 16,-3 1 3-16,0 1 0 0,-2 0-2 15,-4 0 1-15,-2-1-1 0,0 1 0 16,0 0 1-16,0-2-1 0,0 2 1 16,0 0-1-16,0 0-1 0,0 0 2 15,0 0 0-15,0 0-1 0,0 0 0 0,0 0 0 16,0 0 0-16,2 1-1 16,0 0 0-16,-2 2 0 0,3 0 0 0,-1 3 1 15,-2 1 0-15,2 1-1 16,-2 3 0-16,0 2 1 0,0 1-1 15,-2 3 2-15,0 2-2 0,-1 5 2 0,-1 2-1 16,2 2-1-16,0 5 0 0,-2 5 1 16,2 3-1-16,0 2 0 0,2 1 2 15,-4 1-2-15,4 2 0 0,0-3 2 16,0-3-1-16,0-1-1 0,0-1 1 16,0-3 0-16,4-3-1 0,-2-5 1 15,0-2-1-15,-2-4 0 0,2-6 0 16,0 0 1-16,0-5-1 0,-2-4 0 0,2-1 0 15,-2-3 0-15,0 2 0 0,0-1-1 16,2 0-1-16,-2 2-11 0,2-4 5 16,-2 0 2-16,0-1-8 0,0 0-5 15,0-1-8-15,0 0-1 0,0 0-5 16,-2 0-7-16,0-1-5 0,-2-1-24 16,-2-1-46-16,-2 0-50 0</inkml:trace>
  <inkml:trace contextRef="#ctx0" brushRef="#br0" timeOffset="361.91">7758 11981 346 0,'0'0'85'0,"0"0"-12"0,0 0-20 15,0 0 9-15,0 0-17 0,0 0-7 16,0 0 0-16,-27-30-13 0,25 30-3 15,2 0-5-15,0 0-7 0,-2 0-4 16,2 0-3-16,0 4-1 0,0 3-2 16,0 2-2-16,2 0 2 0,2 2 0 15,0 4 0-15,0-3 2 0,3 3-2 0,-1 3 0 16,0-1 1-16,0 2-1 0,0-5 1 16,1 1-1-16,-1-3 0 0,0-3 0 15,-2-2 0-15,0-2 0 0,5-2-1 16,-1-1 0-16,0-2 1 0,0 0 0 15,7 0 1-15,-3-6 1 0,9-3 0 16,-3-5 7-16,7-3 0 0,0-4-2 16,-4 0-4-16,-1-1-3 0,1 1 0 15,-6 4 1-15,-3 5-1 0,-4 4-13 0,-6 7-23 16,-2 0-14-16,0 1-5 0,-8 0-9 16,0 5-96-16,-1 0-107 0</inkml:trace>
  <inkml:trace contextRef="#ctx0" brushRef="#br0" timeOffset="804.5">6989 12407 453 0,'0'0'75'0,"0"0"-27"0,0 0-11 0,0 0-9 16,0 0-16-16,0 0-7 0,0 0 7 15,0 0 4-15,74-9 0 0,-41 15 1 0,9 0-4 16,3 0-5-16,5-1 6 0,12 0-6 15,6 1 0-15,13 1 1 0,14 0 7 16,16-2-1-16,11 1 2 16,17-2-3-16,12-1 0 0,14-1-4 0,15-3-9 15,4 0 0 1,8-3 4-16,5-5 0 0,-1 0 0 0,-6-1-5 0,-10 0-4 0,-11 1 4 16,-13 4 4-16,-22 1-4 15,-18 3-2-15,-23-1-1 0,-23 2-7 16,-20 6-7-1,-24-2 0-15,-17 0-2 0,-11 0-17 0,-21 0-24 0,-8 1 8 16,-15 2-37-16,-14-1-65 0,3 0-113 0</inkml:trace>
  <inkml:trace contextRef="#ctx0" brushRef="#br0" timeOffset="1609.2">7163 12558 280 0,'0'0'248'16,"0"0"-177"-16,0 0-20 0,0 0 1 16,0 0 0-16,0 0-19 0,0 0-10 15,0 0-6-15,0-37-4 0,0 37-3 16,0 1-2-16,0 6-8 0,-2 6-2 16,-1 9 2-16,-1 4 2 0,2 6 0 15,-6 4 1-15,8 6 0 0,-6 4-3 16,2 3 1-16,-1 6 0 0,-3 0-1 15,4 2 1-15,-2 2 2 0,6-2-2 0,0-2-1 16,0 3 2-16,0-4-2 0,-2-1-2 16,-2-4 2-16,2-2 0 0,0-4 0 15,2-5 0-15,0-4 0 0,0 0 1 16,4-2-1-16,0-2 0 16,0-3-1-16,4-4 2 0,0-2-1 0,-3-4 0 15,3-2 0-15,2-4 0 0,1 0-1 16,1-1 0-16,2-3 1 0,1 1 0 15,8-1 0-15,-5 0 0 0,11-1 0 0,6 0 0 16,5-2 4-16,7-2-4 0,11-2 0 16,6-1 2-16,11-1-2 0,7-4 2 15,13 1-1-15,9-2 1 0,11 0 1 16,14-3-3-16,7 1-3 0,11-1 3 16,6-1 0-16,8 0 1 0,4-1 3 15,5 2-1-15,3-2-3 0,-1 2-9 16,-2 3 9-16,-9 2 4 0,-2 1 1 15,-6 0-5-15,-4-1-4 0,-9 2 3 16,-14 0 1-16,-6 0 2 0,-10-2 1 16,-9-4-1-16,-12-2-2 0,-6 1-7 0,-23-1 7 15,-13 1-6-15,-16 0-9 16,-16 0-5-16,-13-1-10 0,-8-3-6 0,-17-5-11 16,-10-2-41-16,-7 1-127 0</inkml:trace>
  <inkml:trace contextRef="#ctx0" brushRef="#br0" timeOffset="1939.95">10294 12415 489 0,'0'0'69'15,"0"0"10"-15,0 0-29 0,0 0 5 0,0 0-22 16,0 0-16-16,0 0-1 0,0 0 9 16,37 87 0-16,-32-41-10 0,5 9-5 15,-6 8-2-15,0 6 3 16,2 4-2-16,-6 2-5 0,0 1-3 0,-8-1 1 15,0-2-1-15,0-2-1 0,-1-4-14 16,1-7-18-16,6-4-12 0,2-7-19 16,0-9-26-16,-4-4-52 0,-2-12-155 15</inkml:trace>
  <inkml:trace contextRef="#ctx0" brushRef="#br0" timeOffset="2821.6">7078 12932 462 0,'0'0'91'15,"0"0"-26"-15,0 0-27 0,0 0 17 0,0 0-13 16,0 0-15-16,0 0-13 16,0 0-4-16,20-9-4 0,-13 23 1 0,-1 0-3 15,4 4 0-15,-2 3 0 16,-1 3-3-16,-1 1 0 0,-4 7 0 0,6 2 1 15,-6 5-2-15,-2-1 1 0,0-3-1 16,0-4 0 0,4-4 1-16,1-5 0 0,-1-1-1 0,0-6 0 0,0-2-2 15,-2-6-3 1,0-2 3-16,2-2-8 0,-4-3 1 0,0 0 7 0,0 0 2 16,0 0 2-16,-4-4 5 15,2-4-2-15,-4-4-4 0,0-4 3 0,-1-4 4 16,-1-2-3-16,0-6-4 0,-2 0 2 0,5-4-1 15,-3-1 0-15,0 0 0 0,8-4-1 16,0 0 0-16,0 0 1 0,0 1-2 16,8 5-1-16,0 6 0 0,-3 6 1 15,1 5 0 1,0 2 0-16,0 1 0 0,5 0 1 0,-3 1-1 0,6-1 1 0,3 1 0 16,3-1-1-16,3 1 0 15,0 0 0-15,6 3 2 0,-4 3 0 16,-1 2-2-16,-3 1 2 0,0 6 1 15,-5 6 4-15,-1 1-3 0,-5 0-1 0,-2 4-1 16,1 0 2-16,-9 3-1 16,0-2-2-16,0 4 1 0,-4 1 0 0,-5-3-1 15,1 1-1 1,-4-2 2-16,-3-2-2 0,1-1 0 16,-5-2 0-16,0-1-1 0,1-2-3 0,-5-2-6 15,7 0 0-15,-1-5-1 0,7 0 0 0,-7-2 2 16,11-1-6-16,0 0-2 0,2-3-2 15,-5-2-9 1,1-1 0-16,8 0 5 0,-4 0 2 0,2 2-6 0,2 2-13 0,0 2-29 16,6-1-29-16,4 1-41 0,-1 0-95 15</inkml:trace>
  <inkml:trace contextRef="#ctx0" brushRef="#br0" timeOffset="3308.71">7605 13000 462 0,'0'0'111'0,"0"0"-48"15,0 0-5-15,0 0 7 0,-8-55-15 16,4 47-17-16,-3 3-10 0,3 1-7 16,-2-1-8-16,0 5-4 0,0 0-3 15,-1 1-1-15,-3 9 0 0,-2 2-3 16,1 4 1-16,1 3 1 0,-2-1 1 16,3 4 0-16,-1-2-2 0,2 3 1 15,-1 0-8-15,7-1-4 0,0-2 0 16,2-1 4-16,2-1 5 0,7-4 1 15,-1-2 0-15,4 0 1 0,1-4-1 0,3-1 0 16,3-2 2-16,-1-5-3 0,-1 0 3 16,0-6 0-16,-1-2 1 0,-1-2 2 15,-5-4 1-15,-2 1 1 0,0-2 2 16,-6 2 5-16,-2-3 0 0,-2 1 0 16,-6-5-5-16,0 1-2 0,-2-1-2 15,-5 5-1-15,1 3-1 0,-1 5 0 16,1 4 0-16,-1 1-1 0,5 2-6 15,-3 0-13-15,7 3 0 0,0 5-17 16,0 1-14-16,6 5-9 0,0 0-8 16,0 2-36-16,0 2-57 0,0-3-165 15</inkml:trace>
  <inkml:trace contextRef="#ctx0" brushRef="#br0" timeOffset="3859.47">7845 12977 378 0,'0'0'137'0,"0"0"-37"16,-9-57-28-16,5 45 13 0,-2 6-26 16,4 1-23-16,-2 2-14 0,4 3-11 15,0 0-4-15,-2 0-3 0,2 0 1 0,0 4-5 16,0 3-1-16,0 4-3 0,-2 7 4 16,2 2 0-16,0 4 1 15,-2 4 0-15,2 0-1 0,-2 2 0 0,2 0-1 16,-4-1-3-16,4-5-7 0,0-4 0 15,4-5 2-15,2-2 0 0,2-3-3 16,-2-1 2-16,3-4-9 0,-1-3 10 16,0-2 8-16,-4 0 1 0,5-7 2 15,1-2 0-15,0-6 2 0,-2-2-2 16,5-1 0-16,-5-1 4 0,-2-1-1 16,1-3 4-16,-1-1 1 0,-4-2 1 15,4-1-2-15,0 5-1 0,-2 3-2 0,-4 8-4 16,0 6 0-16,0 5 1 0,2 0-2 15,-2 3-1-15,5 3-1 0,-3 6-4 16,2 5 1-16,0 4 4 0,2 2 0 16,-4 1 0-16,2-2-3 15,0-2-6-15,1-4-2 0,5-3 1 0,0-2 2 16,3-4 3-16,-1 0 1 0,3-3 3 16,-3-4 1-16,4 0 1 0,-3-6 0 15,1-3-1-15,-3-3 3 0,-1-1 3 16,-2-3 5-16,1 1 3 0,-5-4-4 15,-4-1-3-15,0-4 0 0,0-3-2 16,-7 0-3-16,-1-1-2 0,0 2 0 0,2-1 1 16,2 5 0-16,-1 7-1 0,3 8 0 15,2 6-8-15,0 1-5 0,0 6-10 16,0 3-9-16,7 4-59 0,-1 5-1 16,6 2-39-16,-1-3-57 15</inkml:trace>
  <inkml:trace contextRef="#ctx0" brushRef="#br0" timeOffset="4569.04">8324 12926 139 0,'0'0'435'0,"0"0"-367"0,0 0-21 0,0 0 0 16,0 0-11-16,0 0-16 15,0 0-12-15,0 0 0 0,-37-15 1 0,37 22-9 16,0 3-1-16,-2 2 0 0,0 6 2 15,0-2-1-15,0 1 0 0,2-2 1 16,0-5-1-16,8-3 0 0,-2-2-3 16,7-4 1-16,-1 1-2 0,0-2 1 15,3-2 1-15,-1-6 2 0,-3 0-2 16,3-4 2-16,-8-5 1 0,3 4 0 0,-5-5 1 16,-4 2 1-16,0 0 1 15,-2-1-2-15,-4-1 1 0,1 1 0 0,1 1 2 16,0 5 3-16,0 3 0 15,-2 6-1-15,4 2-2 0,-2 0-3 0,4 2-2 16,-4 7-5-16,1 9 1 0,-3 4 3 16,4 6 1-16,-4 5-1 0,2-1 0 15,0 0-3-15,2-3 0 16,0-5-3-16,2-3 0 0,0-3 2 16,4-3-6-16,0-1 3 0,6-5 3 0,-4-1 0 15,7-1 4-15,-1-6 0 0,1 2 1 16,1-3 0-16,-4 0 0 0,3-6 1 0,-1-7-1 15,-1 0 3-15,1-7 0 16,-4 0-2-16,0-2 1 0,-3-3 0 0,-1-1 0 16,2 0-2-16,-4-3 0 0,0 1 2 15,-2-2-1-15,4 1 0 0,0 1 8 16,3 8-5-16,-3 5-4 0,0 5 0 16,0 6 0-16,2 1 0 0,0 0 0 15,3 3-3 1,-1 0 2-16,2 5 0 0,3 4-1 0,-1 0 1 0,2 2 1 0,-1 0 0 15,1 4 1-15,-1-1-1 0,-5 2 0 32,0 1 0-32,-4 0 0 0,-4 2 0 0,0 1 1 0,-6-1 1 0,-4 5-1 15,0-1 0-15,-5 2 0 16,5 0-1-16,-1-2 2 0,5-2-2 0,2-5 0 16,2-1-1-16,2-3 0 15,0-1 1-15,4 1-2 0,0-3 2 0,5-2-1 16,-1-1 0-16,2-3 0 15,3-1 0-15,1-2-1 0,5 0-3 0,1-4-17 16,3-4-29-16,6-5-27 0,-2-4-45 16,-2-1-141-16</inkml:trace>
  <inkml:trace contextRef="#ctx0" brushRef="#br0" timeOffset="4868.7">9139 12671 271 0,'0'0'290'0,"0"0"-256"0,0 0-2 0,0 0-6 16,-52-8-11-1,44 10-9-15,-7 4 0 0,-1-1-1 0,-1 2 4 0,1 1 2 0,-1-1 5 16,1 3-1 0,-3 0-3-16,2 1-1 0,-1 4-4 0,1 1-1 0,1 3-3 15,1 3-1-15,1 2-1 0,6 1-1 16,-1 0-1-16,1 2 1 15,4 2 0-15,0 1 0 16,4 2 0-16,0 4-1 0,0 1 1 0,0 3 0 0,6-1-1 16,2-8 1-16,3-2-3 0,5-5-6 15,-1-7-22-15,7-2-8 0,-1-5-11 16,0-3-32-16,-1-4-29 16,-7-3-67-1</inkml:trace>
  <inkml:trace contextRef="#ctx0" brushRef="#br0" timeOffset="5310.06">9029 12936 79 0,'0'0'383'0,"0"0"-347"0,0 0-5 0,0 0 4 16,-2-53 9-16,2 50-12 15,0-1-4-15,0 1-8 0,2 0 0 16,-2 0 0-16,2 0-3 0,4 1-3 15,1-2-6-15,3 3-1 0,4-1-2 0,3-1 3 16,6 3 0-16,-1 0-1 0,7 0-1 16,-2 1 1-16,0 1-5 0,-6 4 0 15,-7 0-1-15,-5 3-1 0,-7 1 1 16,-2 1-1-16,-5 0-1 0,-3 4-1 16,-4-1-6-16,-5 4-4 0,1-1 4 15,-5 1 4-15,2-3 3 0,5-2 0 16,4-2 2-16,1-3 0 0,3-1-1 15,2-1-1-15,2-2 1 0,0 3 0 16,2-4 0-16,0-1 0 0,0-2 0 16,0 0 0-16,0 0 0 0,0 0 1 15,0 0 3-15,4 0 0 0,2 0 2 16,5 3 1-16,-1 0-1 0,0 0 0 0,7 4 1 16,1 1 0-16,-3 2 0 0,-1 2-4 15,-3-1 4-15,-3 0-1 16,-4 0-2-16,-4 1-2 0,0-1-1 0,-4 0 0 15,-6 3-1-15,-3-2-1 0,1 1-18 16,-1-1-17-16,3-1-15 0,2 0-20 16,0-4-5-16,3 2-69 0,1-2-106 15</inkml:trace>
  <inkml:trace contextRef="#ctx0" brushRef="#br0" timeOffset="5531.07">9333 13158 533 0,'0'0'134'0,"0"0"-42"16,0 0-36-16,0 0-5 0,0 0-19 15,0 0-14-15,0 0-8 0,0 0-2 16,0 0-1-16,8 22 1 0,-12-8-4 16,-6 3 0-16,-7 4 0 0,-7 0-2 15,-5 3-1-15,-2 1-1 0,0 0-13 0,0-3-9 16,4-3-9-16,4-5-23 0,11-3-41 15,3-4-45-15,9-2-99 0</inkml:trace>
  <inkml:trace contextRef="#ctx0" brushRef="#br0" timeOffset="5941.23">9571 12832 103 0,'0'0'331'0,"0"0"-252"16,0 0-9-16,0 0-2 15,0 0-8-15,0 0-7 0,0 0-9 0,0 0-11 16,0 0-8-16,8-35-3 0,-8 35-9 16,0 0-4-16,0 1-4 0,0 4-3 15,0 3-2-15,0 3 1 0,0 3 1 16,0 2-2-16,-2 0 0 0,-4 5 1 15,-5 1 0-15,1 1-1 0,0 1 0 16,-5 0 0-16,3 0-3 0,2-2-6 16,1 0-5-16,1-4 1 0,2-4 1 0,4-2 4 15,-2-2 3-15,-1-3-5 0,3-4 3 16,2-1 2-16,0-1 4 0,0-1 1 16,0 0 0-16,2 0 0 15,7-3 0-15,-3 0 0 0,8-4 3 0,3-1-1 16,4-2 3-16,1 0-1 0,-1 0-3 15,2-1 0-15,-7 3-1 16,-1 0 0-16,-7 0-12 0,-6 1-32 0,0-1-24 16,-2 1-11-16,-6-1-41 0,-2 3-84 15</inkml:trace>
  <inkml:trace contextRef="#ctx0" brushRef="#br0" timeOffset="6162.29">9567 12889 462 0,'0'0'86'15,"0"0"-5"-15,0 0-16 0,0 0 12 0,0 0-23 16,0 0-18-16,0 0-11 16,0 0-12-16,0 0-6 0,0 0 1 15,4 23 2-15,0 2 0 0,-4 3-3 0,0 1-1 16,0 2-4-16,0-1 1 0,-2 0-2 16,-2-2 0-16,2-2-1 0,-5-1-2 15,3-3-22-15,2-4-12 0,0-7-28 16,0-3-47-16,-2-2-53 0,2-5-182 15</inkml:trace>
  <inkml:trace contextRef="#ctx0" brushRef="#br0" timeOffset="6383.42">9631 12833 515 0,'0'0'48'16,"0"0"23"-16,0 0-31 0,0 0 17 15,0 0-12-15,0 0-7 16,0 0-6-16,53-32-6 0,-38 44-7 0,-5 4-5 16,5 6 0-16,-1 1-1 0,-3 2-4 15,-1 3-3-15,-2 0-1 0,0 1-4 16,-6 2 0-16,-2 1-1 0,-2 0-8 0,-4-4-27 16,-6 0-37-16,-5-6-79 15,-1-6-110-15</inkml:trace>
  <inkml:trace contextRef="#ctx0" brushRef="#br0" timeOffset="7515.9">10633 13128 92 0,'0'0'24'0,"0"0"9"16,0 0-8-16,0 0 2 0,-53-13-14 0,40 13-5 15,3 0 1-15,-5 1 4 16,5-1-2-16,2 0 5 0,-3-1 2 15,5 0 1-15,0 0 1 0,4 0-2 0,-2-2 9 16,2-1 10-16,2 2-6 0,-2 0-10 16,-2 1-4-16,-3-2-4 0,3 0 0 15,-4 2-4-15,2-2-4 0,-7 2-1 16,-1-1-3-16,3 1 0 0,-5 1-1 16,4-1 0-16,-5 1 1 0,7 1 4 15,1 2 1-15,1 1 3 0,2-3 7 16,4-1 1-16,2 0 0 0,0 0-3 15,0 2-4-15,0-2 1 0,0 0 0 16,0 0-1-16,0 0-1 0,0 0 0 0,4 0-4 16,2 1-2-16,7 2 1 15,-1-2 4-15,9-1 4 0,-1 0 4 16,7 0-2-16,2-1-2 0,4 1-1 0,2 0 0 16,5 0-3-16,3 0-3 0,5 0-2 15,5 0 2-15,11 0 0 0,9-2 1 16,7 1-2-16,7-5 1 0,10 0 0 15,7-1 8-15,7 0-3 0,5-4 2 16,10 2 2-16,-2-1-6 0,9 1-8 16,5 1 1-16,-12-1-1 0,-2 1 4 15,-8 2-1-15,-17 2 3 0,-12 1-3 16,-6 0-3-16,-17 2-4 0,-15 1 4 16,-1 0 3-16,-15 4-1 0,-8-1 2 0,-9 0-1 15,-1 0-2-15,-9-2-1 0,-4 0 1 16,-2-1 0-16,0 0 2 15,0 0-2-15,0 0-1 0,0 0-1 0,0 0-6 16,0 0-1-16,0 0-2 0,0 0 3 16,0 0-2-16,2 0 4 0,0 1 3 15,0-1-1-15,0 0 0 0,-2 0-1 16,2 0 0-16,2 0-1 0,-2 2-3 0,1-2-9 16,-3 0-18-16,2 1-8 15,-2-1-9-15,0 0-4 0,-2-1-11 16,-3-4-26-16,1 2-83 0</inkml:trace>
  <inkml:trace contextRef="#ctx0" brushRef="#br0" timeOffset="7862.29">12891 12941 374 0,'0'0'95'0,"0"0"-25"16,0 0 3-16,0 0-8 0,0 0-4 15,0 0-10-15,0 0-17 0,-13-30-12 16,13 30-8-16,0 4-6 0,0 2-4 16,4 6-4-16,0 3 3 0,3 8 4 15,-1 4 4-15,-2 3-1 0,0 5 1 0,-2 2 0 16,-2 5-3-16,0 1-4 0,0 1-3 16,0 4 2-16,0 0-3 15,0 1 0-15,2 2 1 0,0-4 0 0,0-2-1 16,7-3 1-16,-3-3 0 0,-4-5-1 15,4-4 0-15,-4-3 0 0,0-4 0 16,-2-1-1-16,0-4-6 0,2-7 1 16,-2-3-6-16,0-4-3 0,0-3-13 15,0 1-5-15,0-1-7 0,0-1-11 16,-2 0-3-16,-4-7-3 0,0-2-65 0,0-4-36 16,2 0-98-16</inkml:trace>
  <inkml:trace contextRef="#ctx0" brushRef="#br0" timeOffset="8318.54">12754 13664 238 0,'0'0'107'16,"0"0"-41"-1,0 0-22-15,0 0 7 0,0 0-9 0,0 0-3 0,0 0-3 16,0 0-6-16,0 0 3 0,-41-44 5 16,41 44-1-16,0 0-3 0,0 0-10 15,0 0-8-15,0 0-3 0,0 2-3 16,0 3-8-16,4 4-2 0,2 2 2 16,2 4 1-16,5 2 2 0,-7 3-2 15,0 2 1-15,2 0-2 0,3 4-1 16,-5-1 0-16,0-3-1 0,2 1 2 15,1-3-2-15,1 0 1 0,-4-1-1 16,5-5 0-16,1-3 0 16,-4-5 0-16,7-3 0 0,-1-3 0 0,-1 0 1 15,5-5 1-15,-1-6 3 0,3-4 3 0,5-3 2 16,-4-4-2-16,4-5-6 16,2-4 2-16,2-3-4 0,-7 0 0 0,3 3 1 15,-2 7-1-15,-7 8-1 0,-1 4-5 16,-11 7-6-16,-4 2-3 0,0 3-9 15,0 0 2-15,-2 2-9 0,-4 3-37 16,-5 3-44-16,-3 2-90 0,10 0-193 16</inkml:trace>
  <inkml:trace contextRef="#ctx0" brushRef="#br0" timeOffset="9420.23">11721 14257 345 0,'0'0'91'0,"0"0"-32"15,0 0-15-15,0 0-6 0,0 0-13 16,0 0-8-16,16-18-5 0,1 14-1 16,5-1 1-16,11-2 0 0,11-3 0 15,5 2 0-15,13 1 2 0,13 0 3 16,8-1 0-16,16-3-2 0,17-1 5 0,14-1-1 15,15 0-4-15,14 0-4 16,8-2-7-16,9 2 5 0,14 3 0 0,4-2 0 16,1 0 2-16,3-1-11 0,-2 4 1 15,-7 2-1-15,-8 0 6 16,-15 1-6-16,-17 1-6 0,-19 0 6 0,-19-1 2 16,-20-4 0-16,-20 2 2 0,-15 1-4 15,-21 1-2-15,-17 3 1 0,-9 0 2 16,-9-2-1-16,0-2 4 0,-15-4 4 15,-4-3-8-15,-9 0-21 0,-10-1-26 16,-13 2-32-16,-9 0-15 0,-15 4-61 16,-12 1-96-16</inkml:trace>
  <inkml:trace contextRef="#ctx0" brushRef="#br0" timeOffset="10143.5">11741 14265 331 0,'0'0'129'15,"0"0"-51"-15,0 0-7 0,0 0-10 16,0 0-2-16,0 0-10 0,0 0-14 16,0 0-10-16,0-7-8 0,0 11-8 15,0 2-9-15,0 5 1 0,0 6-1 16,0 6 1-16,-2 7 1 0,2 2 3 15,-4 5 4-15,2 1 0 0,-2 6-7 0,0 3 1 16,0 3-3-16,-1 5 1 16,-3 2 1-16,2 3-2 0,-2-4 1 15,4-5 1-15,2-1-2 0,-1-9 0 0,1-6 1 16,2-4-1-16,2-7-2 0,3-5 1 16,1 0 0-16,4-5-1 0,3 2 2 15,-7-5-1-15,6-1 2 0,3 2-2 16,-3-5 2-16,5 3-1 0,-3-1 0 15,9-2 0-15,-7 1 1 0,7 0-1 16,6-2 1-16,2-1-1 0,4-1 1 16,0 2 0-16,5-2 1 0,7 4-2 15,1-1 1-15,14 1 1 0,2 2 0 0,4 0 2 16,2 1-3-16,13 1 2 0,8 3-3 16,12 1-3-16,13-4 3 15,8-1 2-15,10 0-2 0,9-3 5 16,14 0 1-16,10-7 0 0,5-1-6 15,10-13-4-15,4-4 4 0,8-7 1 0,1-1 4 16,-1-3-5-16,-6-1 0 0,-4 3-7 16,-12 2 7-16,-9 5 0 0,-8 3 0 15,-17 4-8-15,-11 1 6 0,-20 1 2 16,-14 3 3-16,-23 1-2 0,-20 1-1 16,-19 0-1-16,-17 0-17 0,-14-2 1 15,-8-4 0-15,-17-4 11 0,-12-3-27 16,-15 0-85-16,-12 2-41 0,-4 3-60 0</inkml:trace>
  <inkml:trace contextRef="#ctx0" brushRef="#br0" timeOffset="10458.5">15005 14087 564 0,'0'0'28'0,"0"0"41"15,0 0-35-15,0 0 16 0,0 0-5 16,0 0-10-16,0 0-12 0,0 0-2 16,31-22-7-16,-31 36-5 0,0 6-1 15,0 9-2-15,0 6-1 0,0 6-3 16,-2 5 0-16,0 4-1 0,-2 2 0 15,2 1 0-15,0 0-1 0,-2 3 1 0,-3 0-1 16,3 3 0-16,-2 1-10 16,2-4-16-16,-4-2-20 0,-5-9-34 15,1-7-28-15,-13-5-83 0</inkml:trace>
  <inkml:trace contextRef="#ctx0" brushRef="#br0" timeOffset="11214.72">11871 14772 245 0,'0'0'101'0,"0"0"-14"15,0 0-15-15,0 0 2 0,0 0-17 16,0 0-17-16,0 0-4 0,0 0-3 15,-12-10-6 1,14 10-6-16,6-1-11 16,5 9-2-16,-5 3 3 0,0 3 2 0,1 4-2 0,1 1-3 0,-4 2-2 31,-6 3-3-31,2 1 0 0,-2 3-2 16,-2 5 1-16,0 5-2 0,-4 2 0 15,-4-2-2-15,3-4-2 0,-1-5-4 0,8-5-1 16,-4-5-6-16,4-8-2 15,0-2-2-15,0-2 1 0,0-6 2 0,0 0 5 16,0-1 6-16,0-1 5 16,-2-6 5-16,-2-3 0 0,0-4 0 0,-1-5 9 15,3-6-2-15,-2 0 0 0,0-9-1 16,2-3-1-16,0-4-1 0,2-7-1 16,0-3-3-16,4-5-3 0,2 0-1 15,3-1 1-15,1 4-2 0,0 6 0 16,-1 10 1-16,1 11-1 0,-4 5 0 15,-2 2 1-15,2 8-1 0,-1 2 1 0,-1 5-1 16,-2 3 1-16,6-1-1 16,-4 1 0-16,2 1-1 0,7 0 1 15,1 2 0-15,1 4-1 0,1 3 1 16,-5 4-1-16,1 3 1 0,0 2 0 0,-7 2 0 16,-1 3 0-16,-2 1-1 0,-2 3 1 15,-4 3 0-15,-5-1 1 0,-3 0-1 16,-5 0-1-16,1-3-5 0,-3 0 2 15,-4 1-3-15,1-1-3 0,3-2-2 16,1-6-3-16,3-5-1 0,11-5-3 16,2-2-12-16,0-4-13 0,2-2-4 0,0 0-12 15,0 0-8-15,0-1 8 0,4-2-35 16,-2-6-51-16</inkml:trace>
  <inkml:trace contextRef="#ctx0" brushRef="#br0" timeOffset="11583.22">12093 14749 440 0,'0'0'98'0,"0"0"-45"0,0 0-2 15,22-55-8-15,-20 50-4 0,-2 3-3 16,0 2-1-16,0 0-5 0,0 2-9 16,0 0-9-16,0 4-4 0,-4 5-4 15,-4 6-4-15,4 2 0 0,-2 2 0 16,2 3 2-16,2-1-2 0,-1 2-2 15,3-2 1-15,3 2-3 0,-3-2-3 16,0-4 3-16,4-2-3 0,4-7 3 16,6-1-2-16,-3 0 2 0,3-5 1 0,1 0 2 15,1-4 0-15,1 0 1 0,-5-4 2 16,1-4 0-16,-5-3 2 0,-2-3 3 16,-2 0 3-16,-2-3-2 15,-2-2-1-15,-2-2-1 0,-6-4-4 0,2-3-1 16,-7 2-1-16,1-2 0 0,4 8 0 15,-3 9 0-15,1 7 0 0,2 4-2 16,4 0 1-16,-1 0-14 0,-3 4-3 16,4 1-11-16,2 6-28 0,0 1-5 15,2 4-6-15,0 0-25 0,4-1-10 16,2-1-57-16</inkml:trace>
  <inkml:trace contextRef="#ctx0" brushRef="#br0" timeOffset="12157.62">12335 14712 368 0,'0'0'145'15,"0"0"-51"-15,0 0-36 0,-5-63-1 0,5 52-6 16,0 5-16-16,0 3-12 16,0 3-6-16,0 0-5 0,0 0-3 15,0 3-5-15,0 3-4 0,2 8 0 16,3 7-1-16,-3 2 1 0,6 4 0 15,-6 0 1-15,-2 4 0 0,4 0-1 0,-4-2 0 16,6 2-10-16,1-3-7 0,-3-5-8 16,2-2-1-16,0-7 2 0,-2-4 6 15,-2-2 7-15,2-4 5 0,1-1 3 16,-3-3-7-16,-2-1 10 0,4-2 0 16,-2-4 5-16,6-1 5 0,-6-6 21 15,2-4-11-15,0-2-9 0,3-4-3 16,-3 2-1-16,-2-3-1 0,4-1 0 15,-2 1 2-15,-2-3-2 16,0 6-1-16,0 6 0 0,-2 6-4 0,0 10 1 0,0 0-1 16,2 0-1-16,3 7-1 0,-1 3-5 15,0 6 2-15,0 2 1 16,6 6 2-16,-6 2-1 0,1-1-4 0,1 3-2 16,-2-2-6-16,4-3 5 0,-2-5 4 15,-2-5 4-15,3-4 1 16,1-5-2-16,0-1 2 0,0-3 0 0,-1 0 2 15,3-7 2-15,4-3 2 0,-3-2 7 16,-1 0-1-16,3-3-6 0,-9-2 10 16,0-2 1-16,0-3-7 0,-2-3-3 15,0-2 0-15,-2-3-2 0,0 1-3 16,-2-5-1-16,2 6 1 0,-4 3-2 0,0 7 0 16,2 11 1-16,0 3-1 0,0 3-2 15,2 1-7-15,0 0-11 0,0 7-11 16,2 3-25-16,6 6-35 0,2 6-11 15,5-4-51-15,-7-2-146 0</inkml:trace>
  <inkml:trace contextRef="#ctx0" brushRef="#br0" timeOffset="12899.62">12948 14595 599 0,'0'0'59'15,"0"0"-18"-15,0 0-3 0,0 0-6 0,0 0-14 0,0 0-9 16,0 0-3-16,0 0-6 16,-39 16-1-16,27 2-3 0,3 0 3 0,3 1 0 15,2 1 1-15,-2-1 0 0,4-3 0 0,2-3-2 16,0-3-9-16,0-2-7 16,4-2 3-16,0-3 4 0,0-3 4 15,2 0 4-15,3 0 1 0,1-5-3 0,-2-2 5 16,-1 0-2-16,1-2 2 0,0-4 2 15,-2 4 3-15,-4-4 4 0,-2-1 0 16,0 2 2-16,0-5 2 0,-4 2 0 16,-2-3-1-16,-2 1-4 0,2 4-1 15,-1 3 0-15,5 7 0 16,-2 3-1-16,-2 0-4 0,0 4-2 0,2 8-5 16,-5 4-2-16,5 7-4 0,2 4-6 15,-2 2 6 1,0-2 8-16,0 1 1 0,4-4-1 0,0-3-1 0,8-1-1 15,-4-6-4-15,0-2 1 0,7-1 0 0,-1-1 5 16,-2-4 1-16,1-4 1 0,3-2 1 16,2 0-1-16,-1-7 1 0,1 2 0 15,-5-1 1-15,1-5-1 0,0 0 0 16,3-4 1-16,-7-4 1 16,2 1-1-16,0-1 1 0,-1-1-2 0,-5-3 1 0,0 3 1 15,-2 0 2-15,6-1 5 16,-2 3-3-16,0-5 2 0,4 3-1 0,-1 4 1 15,-3 1 7-15,2 4-14 16,0 5-1-16,2 1 0 0,1 0 0 0,-5 2-2 31,6 1 2-31,0 2 0 0,-1 0 1 0,-5 4-1 0,6 3-3 0,1 1 3 16,-5 5 0-16,-2-1-1 0,-2 5 1 16,2-2 0-16,-2 5 3 0,-2 2-2 15,0 3-1-15,0 2 0 0,-4 0 0 16,0 2 0-16,2 1-5 0,-6-2-8 15,1-4 10-15,3-1-1 0,2-4 4 16,-2-2-1-16,4-4 1 16,-4-3 0-16,4-1 1 0,0-2-1 0,0-3-1 0,0-2 0 15,0-2 1-15,0 0-3 0,0 0-7 16,0-1-4-16,2-5-8 0,6-2-4 16,5 0 0-16,-3-7-27 0,4 2-35 15,1-5-36-15,-5 2-103 0</inkml:trace>
  <inkml:trace contextRef="#ctx0" brushRef="#br0" timeOffset="13181.95">13598 14448 489 0,'0'0'62'0,"-13"-54"-9"0,5 40 8 0,4 5 0 0,-5 5-12 0,-3 1-8 31,4 3-15-31,0 0-4 0,-7 5-11 16,5 8-4-16,-7 5-7 0,1 7-3 15,3 5 2-15,-1 3 1 0,3 1-1 16,-5 0 1-16,6 4 0 0,5-2 0 16,1 1 0-16,-2-2-1 0,6 2-1 15,0-4 1-15,4 2-5 0,4-3 1 16,-1-6-4-16,7-2-8 0,-1-8-6 15,1-2-10-15,5-3-8 0,5-5-8 16,-7-3-9-16,6-3-90 0,-11-5 1 0,5-3-46 16</inkml:trace>
  <inkml:trace contextRef="#ctx0" brushRef="#br0" timeOffset="13639.12">13676 14559 356 0,'0'0'47'0,"0"0"3"0,0-52-11 16,0 45 11-16,0 2-12 16,0 3-4-16,0 0-5 0,0 1-6 15,-2-1-1-15,2 1 1 0,0 1-5 0,0-1-2 16,0-2-8-16,0 1-4 0,2 0-2 16,4-1-2-16,5 1 0 0,1 0 1 15,0 1 1-15,5-1 1 0,-7 2 0 16,3 0 1-16,-3 2-1 0,-6 4-3 15,0 1 0-15,-4 0-3 0,0 5 2 16,-6 4 0-16,-4 5-2 0,-1 2-5 16,5-2 0-16,-4 2 2 0,0-3 1 15,1-2-1-15,5-1-4 0,0-2 1 16,0-3 0-16,4-3 5 0,0-2 3 0,0 0 0 16,0-2 0-16,4-2 1 0,0 0 0 15,-4-3 0-15,2 1 1 0,2-1 3 16,-2 0 4-16,3 0 2 0,-1 0 1 15,4 0 1-15,-4 0-2 0,0 5-1 16,2 0-3-16,3 1-1 0,1 2 1 16,-2 2-3-16,-8 0 5 0,6 3-2 15,-3 1 1-15,-3 1-6 0,-3 3 1 16,-3 1 1-16,-4 2-3 0,-5 0-6 0,3-1 0 16,-7 0-6-16,9-2-12 15,0-2-9-15,-1-3-8 0,5-4-23 16,0-1-31-16,2-4-25 0,-4-2-88 0</inkml:trace>
  <inkml:trace contextRef="#ctx0" brushRef="#br0" timeOffset="13859.41">13937 14826 194 0,'0'0'439'0,"0"0"-333"15,0 0-36-15,0 0-14 0,0 0-23 0,0 0-18 16,0 0-8-16,0 0-3 0,-5 28-2 16,-5-16 1-16,0 7-1 0,-1 0-2 15,-9 5 1-15,5-1-1 0,-10 1-16 16,5-1-11-16,3-3-21 16,-3-6-32-16,7-6-32 0,1-3-94 0</inkml:trace>
  <inkml:trace contextRef="#ctx0" brushRef="#br0" timeOffset="14411.75">14189 14462 436 0,'0'0'62'0,"0"0"-19"0,0 0-3 0,0 0 6 15,0 0-10-15,0 0 0 0,0 0-4 16,0 0-8-16,0 0-1 0,-11-51 2 16,13 43-8-16,1 3-5 0,1-1-5 15,2 5-3-15,2 0-2 0,-2 1-1 16,5 0-1-16,5 0 0 0,-1 0 0 16,7-1 1-16,-1 1-1 0,-2 1 1 0,3 2 0 15,-7 3-1-15,-3 0 0 16,-6 3-2-16,-6-1 0 0,0 3 1 0,-4 2 0 15,-10 3-8-15,1 2-5 0,-7 3-7 16,5-3-3-16,-3 3 2 0,7-2 6 16,1-3 6-16,2 1 1 0,2-5 4 15,1-2 0 1,3-1 5-16,0-3-2 0,2-2 4 0,0-2-2 0,-2-2 0 16,2 0 5-16,0 0 5 0,0 0 2 15,0 0 3-15,0 0 1 0,0 0-1 16,2 0-3-16,2 0-4 0,3 2 2 15,5 1 1-15,-2 1-1 0,1-1 1 0,3 2 0 16,-3 4-5-16,1 0 1 16,-2 4-3-16,-1-3-1 0,-7 4-1 0,-2-1 0 15,0 4 0-15,-7 3-1 0,-7 0 3 16,-1 2-3-16,-5-1 1 0,3-1-2 16,-1 0-1-16,5 0-7 0,-3-2-8 15,3 0-4-15,3-7-10 0,-2-2-18 16,3-4-13-16,5-4-12 0,-2-1-29 15,0-3-68-15</inkml:trace>
  <inkml:trace contextRef="#ctx0" brushRef="#br0" timeOffset="14616.81">14447 14418 220 0,'0'0'294'0,"0"0"-186"0,0 0-53 0,0 0 11 0,0 0-10 15,0 0-15-15,0 0-9 0,52 22-8 16,-46-1-3-16,2 7-7 0,-4 5-1 16,3 3 1-16,-7 4-6 0,0-1-1 15,-7 0-5-15,1-1-1 0,-2-3-1 0,0 0-11 16,-7-1-23-16,1-2-23 16,-9-7-68-16,0-5-122 0</inkml:trace>
  <inkml:trace contextRef="#ctx0" brushRef="#br0" timeOffset="15721.43">15109 14650 209 0,'0'0'83'16,"0"0"-33"-16,0 0 4 0,0 0-7 15,0 0-10-15,0 0-10 16,0 0-6-16,0 0-2 0,-44-2 4 0,36 2 3 0,0 0-2 16,4 0 2-16,-1 0-4 15,5 0-4-15,0 0 0 0,0 0-4 16,0 0-4-16,0 0-5 0,0 0-5 16,2 2 0-16,9 0-5 0,1-2 3 15,5 2 2-15,10-1 0 0,10-1 3 16,12-1 0-16,3 1 1 0,10-2-2 0,8-1 2 15,9-1-1-15,4-3 0 0,10-4-2 16,8 0 2-16,11-1 4 0,-1-3 1 16,5 2 2-16,4 0-2 0,4 0-3 15,-8 1 0-15,-1-3 7 0,-9 3-3 16,-9 1-3-16,-16 2-2 0,-5 5-2 16,-14-2 2-16,-16 4-4 0,-11 2-4 15,-15-2 3-15,-9 2 1 0,-9 0 0 16,-2 0 2-16,0 0 2 0,-2 0 1 15,-2 2 1-15,-1-1-4 16,1-1-2-16,2 1-5 0,-2-1-10 0,4 0-4 0,0 0-6 16,0 0-1-16,0 0-1 0,0 0-4 15,0 0-7-15,4 0-13 16,-2 0-26-16,0-5-40 0,2-1-66 0</inkml:trace>
  <inkml:trace contextRef="#ctx0" brushRef="#br0" timeOffset="16131.75">17217 14401 406 0,'0'0'89'16,"0"0"-13"-16,0 0-10 0,0 0-20 0,0 0-7 16,0 0-10-16,0 0-4 0,0 0-4 15,-27-6-3-15,27 6-4 0,0 0-2 0,0 0 0 16,0 0 1-16,0 0-2 0,0 0-4 16,0 4-2-16,2 6-3 0,2 2-2 15,1 7 0-15,-3 6 2 0,-2 4 1 16,0 5 0-16,0 1-1 15,0 6 1-15,-2 3-1 0,-7 3 0 0,7 5 0 16,-4-3-2-16,4 2 1 0,-2-3 1 16,4-1-1-16,0-4-1 0,0-1-2 15,0-5 2-15,4-2-1 0,0-6-6 16,0-4-32-16,-2-6 0 0,2-5-34 16,1-5-30-1,-5-5-50-15,-7-4-141 0</inkml:trace>
  <inkml:trace contextRef="#ctx0" brushRef="#br0" timeOffset="16572.71">16917 15077 315 0,'0'0'76'0,"0"0"-8"0,0 0-10 15,0 0 11-15,0 0-16 0,0 0-12 16,0 0-3-16,0 0-5 0,0 0-5 16,0-34-3-16,0 34-7 0,0 1-8 15,7 5-6-15,-3 3-3 0,6 6-1 16,2 7 3-1,-3 5 2-15,5 5-2 0,-4 1-1 16,1-2 0-16,3-2-1 0,-3 1 0 0,-1-1-1 0,4-4 2 0,-5-6-2 16,-1-2 0-1,6-8 0-15,-3-3 0 0,1-3 2 16,7-3-2-16,-1-4 0 0,5-10 2 16,6-4 1-16,2-5 2 0,8-3-2 0,-1-3-1 15,3-2-1-15,-2-1 1 0,0 1-2 16,-3 2 0-1,-3 6 2-15,-2 6-2 0,-7 5 0 16,-7 3 0-16,2 4-14 0,-11 2-11 16,-4 3-14-16,-4 0-23 0,0 2-18 0,-4 4-25 15,-6 2-59-15,-7 3-220 0</inkml:trace>
  <inkml:trace contextRef="#ctx0" brushRef="#br0" timeOffset="17145.79">16277 15637 269 0,'0'0'98'0,"0"0"-31"0,0 0-19 0,0 0 10 15,0 0-4-15,0 0-21 0,0 0-13 16,0 0-6-16,-17-5-1 0,17 5-4 16,4 0-2-16,9 2-4 0,-1 2 3 15,9 0 11-15,3-1-3 16,7 0-1-16,7-1-2 0,9-1 5 0,5-1 0 16,8 0-2-16,12 0-1 0,13-3-1 15,6 3 1-15,14 0-1 0,11-1-1 16,20-1-1-16,11 1-3 0,8 0-3 15,9-2-3-15,13 1 7 0,3 1-1 16,10 0 0-16,9-1-7 0,1 4 0 16,3 1 0-16,10 1 6 0,-9-2-6 15,-5 4-2-15,-9-2 2 0,-16 3 4 0,-13 1-1 16,-18-2-3-16,-19-2-8 0,-25 1 0 16,-19-3-4-16,-26 1-6 0,-23-3-8 15,-21-2-12-15,-18-7-19 0,-23-7-12 16,-18-4-7-16,-11-3-162 0</inkml:trace>
  <inkml:trace contextRef="#ctx0" brushRef="#br0" timeOffset="17925.45">16367 15870 295 0,'0'0'80'0,"0"0"-13"0,0 0-6 15,0 0 10-15,0 0-9 0,0 0-12 16,0 0-2-16,0 0-5 0,-2-33-3 16,2 33-10-16,0 0-6 0,0 0-10 15,0 0-5-15,0 3-4 0,0 0-3 16,2 4-2-16,7 4 0 0,-3 5 0 15,0 5 0-15,0 4 1 0,-2 5 0 0,1 3-1 16,-3 3 0-16,-2 1 2 0,0 0-2 16,0 3 1-16,-7 0 0 0,3 2 0 15,0 3 0-15,-2-3 0 16,2 1-1-16,2 1 2 0,0 1-2 0,-4-2 0 16,3-2-1-16,-1-6 1 15,2-10 1-15,2-7-1 0,2-6 0 0,0-3-1 16,5 4 0-16,1-2 1 15,-2-2-1-15,-2 1 0 0,7-1 0 16,3-3 1-16,-6 1 0 0,5-2-2 0,5 0 2 16,-3 0 0-16,5-1-1 0,7-3 1 15,4-1 1-15,9-3 0 0,7-4-1 16,11 0 1-16,10 1 0 0,5-2 2 16,13 0-1-16,9 0 0 0,9-3-2 0,14 2-5 15,4 1 4-15,10 2 0 0,8 0 1 16,7 0 2-16,4-1 3 0,6-5-4 15,9 0-1-15,9-3-9 16,3 2 9-16,8 0 4 0,4 3 0 0,3-2-4 16,-3 2-3-16,-8-5 3 0,-7 2 2 15,-13 0 2-15,-16 0-4 0,-18 4-13 16,-24 1 3-16,-24 6-1 0,-26-1-1 0,-21 1 2 16,-16-1 0-16,-17-2-3 0,-13-6-1 15,-13-5 10-15,-14-2-3 0,-7 1-69 16,-11 1-12-16,-2 2-15 0,0 3-1 15,4 4-5-15,-2-2-13 16,13 1-47-16</inkml:trace>
  <inkml:trace contextRef="#ctx0" brushRef="#br0" timeOffset="18209.32">19836 15744 447 0,'0'0'70'0,"0"0"19"0,0 0-52 15,0 0 15-15,0 0 7 0,0 0-12 16,0 0-9-16,10-7-7 0,-10 7-1 16,0 0-8-1,0 0-3-15,0 2-2 0,0 3-7 0,2 3-8 0,1 7-1 16,-3 6 0-16,2 10 1 0,0 6-1 15,0 2 0-15,0 7-1 0,0 4 0 0,0 1 1 16,4 1-1-16,-4-4 0 0,2-3-1 16,3-8-16-16,-3-5-22 0,0-7-28 15,-4-11-62 1,0-9-100-16</inkml:trace>
  <inkml:trace contextRef="#ctx0" brushRef="#br0" timeOffset="20899.12">16818 16108 262 0,'0'0'69'0,"0"0"-25"0,0 0 1 15,0 0-7-15,0 0-13 0,0 0-10 0,0 0-1 16,8-63-1-16,-4 51 2 0,5-1-3 15,-3-1 0-15,-4 3 3 0,2-1 0 16,-4 4 5-16,2 2 6 0,-2 0-1 16,0 1 0-16,0 1 3 0,0 1-1 15,0 3-2-15,0 0 0 0,0 0-3 16,0 0-6-16,0 0-2 0,0 0-5 0,0 0 1 16,0 0-7-16,0 1 1 0,0 2-4 15,0 7-2-15,0 3 1 0,0 9 0 16,4 5 1-16,-2 3 1 0,1 3 0 15,-1-1-1 1,6 1 0-16,-4-1 0 0,0 0 0 16,0 1 0-16,-2-1 1 0,5 0-1 0,-7-4 0 0,2-2 1 15,0-5-1-15,-2-5-1 0,2-3-6 16,-2-2-2 0,0-4 0-16,0 0 5 0,-2-3 2 0,0-1 2 0,2-1 1 15,0-2 0-15,-2 0-1 0,2 0 2 16,0 0-1-16,-5-2 1 0,1-2-2 15,0-3 2-15,0-3-1 0,-4-3 0 0,2-1-1 16,1-5 0-16,-1-2 0 0,2 1 1 16,0-8 0-16,0 2-1 0,4-4 1 15,-4 0-1-15,4 0 1 0,0-1 1 16,4 2-1-16,-2 3 3 16,2 4-3-16,-2 3 1 0,2 2-2 0,-2 1 1 15,2 2-1-15,-2-1 3 0,3 1-3 16,3 2 0-16,-2 0 0 0,0 1 0 15,0-3 0-15,1 3 0 0,3 2 0 16,0 1 0-16,-3 4 1 0,-3 1-2 0,6 1 1 16,-6 2 0-1,2 0 1-15,1 0-1 0,-3 2-1 16,6 4 0-16,-4 0 1 0,2-1 0 0,-1 3 0 16,-3 4 0-1,4-1 0-15,-2 1 0 0,-2 1 0 0,1-1 0 0,-5 2 0 0,2 0 0 16,0-1 1-16,-2-2-1 0,2 2 1 15,-2 0 0-15,0 0-1 0,-4 0 1 16,2 0-1-16,-7 1 0 0,-3-3 1 16,-1 3-1-16,-1-4-2 0,-5 1 0 15,3-2 0-15,-1 1 1 0,-3-5-3 0,7 1-3 16,5-3 3-16,-2-2 0 0,3 1-4 16,5-2-7-16,-2 0-20 0,2-2-16 31,2 1-10-31,0-3-23 0,0-3-42 0,2 0-22 0,4 1-14 0</inkml:trace>
  <inkml:trace contextRef="#ctx0" brushRef="#br0" timeOffset="21342.66">17258 15954 437 0,'0'0'89'0,"0"0"-37"16,0 0-6-16,0 0 2 15,0 0-9 1,0 0-8-16,0 0-2 0,-31 0-6 16,23 3-6-16,0 2-3 0,0 1-7 15,-5-1-1-15,7 1-4 0,0 1 0 16,-2 4-2-16,-3-2 0 0,3 5-2 16,2 1 0-16,-3 2 1 0,3 0 0 15,2 0 0-15,2-1 1 0,0 2-2 0,2-1 0 16,0-2-1-16,0-4-3 0,2 1-1 15,4-3-2-15,5 1 0 0,-3-1 2 16,2-1 3-16,7-4 0 0,-3 0 3 16,3-3 0-16,-1-1 0 0,3-2 1 15,-3-3 0-15,5 0 1 0,-9-4 1 0,5 2-1 16,-11-1 0-16,2 2 5 16,-5-2 7-16,-1-1-1 0,-2-2 1 15,0-3-1-15,-2 2-1 0,-5-4-4 16,-1 0-1-16,-2 0-4 0,-5-1 1 0,3 2-2 15,-5 1 0-15,5 4 1 0,-3 5-2 16,3 2 0-16,4 3-5 0,-5 0-9 16,7 3-11-16,0 7-12 0,0 2-19 15,0 5-24-15,-3 2-22 0,5 2-28 0,2-3-60 16</inkml:trace>
  <inkml:trace contextRef="#ctx0" brushRef="#br0" timeOffset="21973.88">17413 16070 396 0,'0'0'67'0,"0"0"13"0,0 0-24 16,-8-59-5-16,6 50-15 0,0 1-4 15,2 4-5-15,0 2-7 0,0 1-6 0,0 1 1 16,0 0-4-16,0 1-4 15,-2 3-4-15,2-1-3 0,0 4-4 0,0 3 0 16,2 3 4-16,0 4 0 16,0-2 0-16,-2 4 1 0,2-1-1 0,-2 1-4 15,0 2-8-15,0-3-10 0,2 4-1 16,-2 0-5-16,0-2 14 0,2-2 14 16,0-8 1-16,0-5-1 0,5-3-4 15,-7-2-5-15,0 0 4 0,2 0 3 16,0 0 2-16,4 0 1 0,0-5 2 15,2-1 5-15,-1-5 0 16,-3 0 7-16,6-1-3 0,-4-5 0 0,1-2 11 16,-3-2-5-16,2-5-2 0,2 0-5 0,0-1-2 15,-3 4-3-15,-1 6-2 16,-4 7-4-16,4 7 1 0,-2 1-1 16,-2 2 0-16,0 0 0 0,4 0-2 0,2 8-4 15,0 3-2-15,1 6 5 0,-3 1 2 16,2 0-1-16,0 1 0 0,2-1-8 15,-1 1-5-15,-1-1 1 0,4-2 5 0,1-3 8 16,-1-1 0-16,0-3 1 16,7-1 0-16,-5-1 0 0,3-2 0 0,-3-2 0 15,-2 0 0-15,1-3 0 0,-3 0 2 16,-4-1 0-16,-2-4 4 0,0 0 11 16,0-1 4-16,-2-5-1 0,0 1-3 15,-4-3 0-15,0-6-2 0,-2-1-6 16,-7-2-3-16,3-1-5 0,0 0 0 15,-5 3-1-15,7 3 1 0,4 5 0 16,-2 5-1-16,2 4 0 16,4 3-3-16,0 0-9 0,0 2-8 0,0 2-11 15,0 5-24-15,6 4-30 0,0 3-18 0,4 2-25 16,-1-5-28-16</inkml:trace>
  <inkml:trace contextRef="#ctx0" brushRef="#br0" timeOffset="22781.04">17777 16034 525 0,'0'0'53'0,"0"0"12"0,0 0-24 16,0 0 8-16,0 0-15 0,0 0-18 16,0 0-12-16,0 0-4 0,-37-23 0 15,43 31-4-15,5 2 4 16,5 1 0-16,-6 0 0 0,3 0 1 0,-3 0-1 15,3 2 1-15,-1-3-1 0,-2-4 0 16,-1 0-1 0,-1-2-6-16,4-2-5 0,-3-1 3 0,1-1 3 0,0 0-4 15,1-5 7-15,-5-1 2 0,0-3 1 16,2-3 2 0,-2 2 1-16,-4-4 4 0,1 0 2 0,-3-2 3 0,0 1 0 15,-3-2-1-15,-1 2-2 0,-2 2 0 16,-2 5 0-16,6 2 3 0,-4 4 0 0,4 2-1 15,-3 0-6-15,1 2-5 16,-2 5 0-16,-2 7-6 0,0 5-1 16,1 2-5-16,1 2 0 0,-2-2 4 15,6-1 3-15,0 1-6 0,4-3 5 0,0-1-1 16,4-1 4-16,2-4 0 0,3 0 2 16,1-4 0-16,-2 0 0 0,3-3-1 15,1-2 2-15,-1-1-1 0,-1-1 1 16,3-1 0-16,-7 0 1 0,2-6 5 15,5 1-2 1,-7-3-1-16,0-4 6 16,5-1-4-16,-5-1-3 0,2-1 0 0,0-5 0 15,-1 0 1-15,-3 1-1 0,2-1 1 16,-6-1 7-16,0 0 0 0,-2-2 0 16,-2 0-1-16,2 0-1 0,-2-1 3 15,0 5-9-15,0 5-1 0,2 1-1 16,0 2 0-16,0 5 0 0,0 2 0 15,-2 0 0-15,6 4-1 0,-2 0-2 16,0 0 1-16,11 3-1 0,-3 4 1 0,2 0-2 16,5 4 1-16,0 3 3 0,-1 1-2 15,-4 2 1-15,3 2 1 0,-9 0 0 16,-2 2 0-16,-2 1 1 0,-2 3 1 16,-4 0-1-16,-2 1 2 15,-6 2 0-15,1-1-1 0,1-2-2 0,-5 2 0 16,5-2 1-16,4 0 0 0,0-3-2 15,2-4 1-15,-3-1 0 0,5-4 0 16,0 0 0-16,0-2-1 0,2-3 0 0,0-2 1 16,0 0-2-16,0-3 1 0,2-1 0 15,0 0-2-15,2-1-1 16,7-1 0-16,-5 0 2 0,6-1 1 0,1-3 0 16,-1-5-2-16,5-6-5 0,-1-4-18 15,3-2-21-15,-1-2-23 0,1-2-48 0,-7 5-86 16</inkml:trace>
  <inkml:trace contextRef="#ctx0" brushRef="#br0" timeOffset="23097.82">18600 15853 526 0,'0'0'70'0,"0"0"-29"0,0 0 7 0,0 0 8 15,0 0-17-15,0 0-12 0,0 0-9 0,-31-38-3 16,23 38-8-16,-3 0 0 16,1 2-5-16,2 6-2 0,-7 1-2 15,3 7-1-15,-1 3 0 0,1 3 0 0,0 5 0 16,-3-1-9-16,5 2-4 0,2 2-2 15,-1 2 6-15,1 0 8 0,6-5 4 16,2 0 0-16,2-2 0 0,8-4 0 16,3-1-8-16,3-3-13 0,1-2-3 0,6-2-1 15,-3 0-9-15,3-4-12 16,4-4-28-16,-4-2-37 16,-5-3-66-16</inkml:trace>
  <inkml:trace contextRef="#ctx0" brushRef="#br0" timeOffset="23601.12">18635 16005 253 0,'0'0'106'16,"0"0"-28"-16,0 0-31 0,0 0 15 15,0 0-14-15,0 0-18 0,0 0-8 0,0 0-4 16,0 0-4-16,8-44-2 0,-1 42-1 15,-1 0 1-15,4 0-1 0,0-1 4 0,5 1-1 16,-1 2-5-16,11 0-1 0,-4 0-1 16,6 0-2-16,4 0-2 0,-2-2-2 15,0 4-1-15,-7 4 3 0,-5-2-3 16,-3 5 0-16,-5-3 0 0,-7 1-3 16,-2 3-6-16,-7-1-12 0,-5 3 2 0,-4 1-2 15,-5 2-8-15,0 0 5 16,-2 0 13-16,3 0 6 0,1 0-1 0,-1-4-2 15,7 2 3-15,1-1 4 16,3-1-1-16,3-3 4 16,4-3-2-16,0-2 0 0,2-2 1 15,0 0 4-15,0 0 2 0,2-1 0 0,0 3 4 0,4 1 5 16,3 0 1-16,1 2-4 0,0-1 4 16,5 4-2-16,1-1-1 15,1 4-5-15,-1-1 1 0,1 3-6 0,0 0 1 16,-7 0 3-16,-2 2 1 0,2 1-3 15,-5 2 3-15,-5 2-1 0,0 1-1 16,-9-3-2-16,-1-2-2 0,-2-2 1 16,-5-2-1-16,1-3-3 0,-3-4-11 15,0 0-19-15,-1-4-26 0,-1-1-24 0,2 0-53 16,9-1-64-16</inkml:trace>
  <inkml:trace contextRef="#ctx0" brushRef="#br0" timeOffset="23821.1">19228 16252 524 0,'0'0'119'0,"0"0"-47"0,0 0-4 0,0 0-18 15,0 0-17-15,-49 57-11 0,34-41-9 16,-1 3-4-16,-1 2-5 0,-1 4-1 0,-7 0-2 15,0-1-1-15,-4-2 0 0,4-3-7 16,3-3-13-16,1-6-17 0,4-1-21 16,3-4-38-16,1-4-34 0,1 1-105 15</inkml:trace>
  <inkml:trace contextRef="#ctx0" brushRef="#br0" timeOffset="24334.29">19305 16031 482 0,'0'0'105'0,"0"0"-46"31,0 0-21-31,0 0 20 0,0 0-14 0,0 0-14 0,0 0-11 0,0 0-6 16,0 0-2-16,0-15-3 0,0 16-5 15,0 0-3-15,0 1-1 0,0 1 0 31,-4 1 1-31,0 2 0 0,-5 2 1 0,-3-1-1 16,-7 0-2-16,-3 3-15 16,-1-2-6-16,6 2-12 0,-1-1-5 15,5-1 1-15,1 0 5 0,4-4 8 0,3 0 14 16,1-2 7-16,4-1 5 0,-2-1 2 16,2 0 4-16,0-1 8 0,0-1 4 15,0 0 2-15,0-2 2 16,2 0-6-16,5-1-3 0,-1-2 0 0,6 0 1 15,1 1-1-15,1 0-1 0,0 2-5 16,5 2-2-16,-4 1-1 0,1 1 0 16,-4 0-1-16,-3 2 2 0,-3 3-3 15,2 2 1-15,-4 0-3 0,1 4 0 16,-3 1 0-16,-2 2 1 0,0 4 0 16,0-1-1-16,0 3-4 0,-2 1-8 0,-3-3-6 15,-1-1 3-15,2-2 8 0,2-2 3 16,2-3-3-16,0-1 1 0,0-2 2 15,0-3 4-15,0-1-3 0,0-1 0 16,0-2-5-16,0-3-7 0,0-4-11 16,2-6-2-16,6-1-5 0,1-8-29 15,1-3-67-15,-4 1-116 0</inkml:trace>
  <inkml:trace contextRef="#ctx0" brushRef="#br0" timeOffset="24514.06">19460 15893 587 0,'0'0'65'0,"0"0"-7"0,0 0 16 0,0 0-25 16,0 0-24-16,0 0-17 0,0 0-2 15,0 59 4-15,8-27 5 0,2 3-3 16,1 0-3-16,-1-1-3 0,3 0-4 16,-1-2-1-16,-6-2-1 0,0-2 0 15,-6-9-16-15,-4-6-47 0,-8-6-79 16,-9-6-122-16</inkml:trace>
  <inkml:trace contextRef="#ctx0" brushRef="#br0" timeOffset="25580.88">20140 15998 177 0,'0'0'47'16,"0"0"7"-16,0 0-12 0,0 0-14 0,0 0 0 15,0 0 3-15,0 0 0 0,0 0-2 0,-8 6-4 16,6-4-10-16,0 0-7 0,-3-1 3 16,5 2 2-16,-2-1-2 15,0 0 0-15,2 1 1 0,0-2 1 16,0 2-5-16,0-3-2 0,0 3-2 0,0 0 3 0,4-1 1 16,-2-1 6-16,5 1 2 0,-3-2-2 15,0 2-4-15,8 0 0 0,-5 1-3 16,5-1-3-16,2-1 2 0,5-2-1 0,4 1 3 15,6 0-4-15,6-2 3 16,12-7 2-16,9 3-1 16,14-5 0-16,13 0 0 0,10 2-4 0,6-2-4 15,11 3 0-15,4 2 0 16,3 2 0-16,1 4 2 0,-2-1-1 0,-2 5 2 0,-5 2 2 31,-1-1-5-31,-9 3-4 0,-2-1 3 0,-12 2 1 0,-9 0 1 0,-7-2 2 16,-18 0-2-16,-9-1 0 0,-11 0 1 15,-17-2-2-15,-4-2 0 0,-5-2-1 32,-5 0-23-32,0 0-9 0,-5 0 7 15,1 0-13-15,0-1-58 0,-2 0-35 0,2-1-59 16</inkml:trace>
  <inkml:trace contextRef="#ctx0" brushRef="#br0" timeOffset="25949">22360 15947 604 0,'0'0'79'0,"0"0"-40"0,0 0 4 0,0 0 7 16,0 0-13-16,0 0-14 0,0 0-7 15,-8 9-1-15,8-8-2 0,0 0-5 16,-2 1-8-16,0 4 1 0,0 6-1 16,-3 4 2-16,3 6-1 0,-2 3-1 15,-2 4 0-15,0 6 1 0,0 2-1 16,1 7 1-16,3 1-1 0,0 5 1 16,2 3-1-16,0-1 0 0,7 1 0 0,1-3 0 15,6-3 0-15,-1-3 0 16,3-5-1-16,-1-9 0 0,1-6 1 0,-3-3 0 15,5-7-4-15,-7-2-12 16,1-2-12-16,-4-6-23 0,-6-3-34 16,-2-1-40-16,-14-12-69 0,4-2-221 0</inkml:trace>
  <inkml:trace contextRef="#ctx0" brushRef="#br0" timeOffset="26392.94">22164 16474 465 0,'0'0'105'0,"0"0"-58"15,0 0-6-15,0 0 11 0,0 0-19 16,0 0-15-16,0 0-4 0,0 0 3 15,-9-22-3-15,9 22-2 0,0 0-5 0,0 0-4 16,0 0-1-16,0 2-2 0,0 1 0 16,0 2-2-16,7 0-1 15,-5 5 3-15,2 3 2 0,0 2-2 16,2 4 1-16,4-1 3 0,1 6-4 16,-3 5-1-16,7 1 1 0,-5-3 1 0,0-2 0 15,3-5 1-15,-1-5-1 16,2-1-1-16,1-1-3 0,-1-3 3 0,5-2-1 15,-2-4 1-15,3-4 0 0,3-1 0 16,-2-8 1-16,6-1 3 0,-3-5 1 0,7-3 0 16,-6-2-2-16,0-2 1 0,2 0-4 15,-4 0 2-15,-9 3-2 16,5 2 2-16,-9 2-2 0,-2 7 0 0,-2 4 0 16,-3 4-11-16,-3 0-14 0,0 0-16 15,0 0-18-15,-3 0-15 0,-5 4-67 16,-2 1-150-16</inkml:trace>
  <inkml:trace contextRef="#ctx0" brushRef="#br0" timeOffset="26849.74">21322 16856 320 0,'0'0'111'0,"0"0"-49"16,0 0-27-1,0 0 2-15,0 0-5 0,0 0-19 0,0 0-10 0,0 0 2 16,29 3 5-16,-8-1-2 16,2 1-1-16,4 2-1 0,4 0 0 0,6 1 5 15,10 1 2-15,9-3 1 0,16-1 4 0,24-3-1 16,15-1-1-16,15-4 1 16,9-3-3-16,-3 2 3 15,6 2-9-15,11-2 1 0,4 1 3 0,6 0-12 16,-6-3 0-16,-4 1 4 0,-2-3-1 0,-4 1 1 15,-9 0-4-15,-6 0-7 0,-14 5 7 16,-17 0 2-16,-12 2 0 0,-15 2 0 16,-16-1-2-16,0 4-6 0,-17 0-8 15,-10-1-10-15,-17 1-9 16,-10-3-17 0,-12 0-4-16,-26 0-45 0,-11 2-158 0</inkml:trace>
  <inkml:trace contextRef="#ctx0" brushRef="#br0" timeOffset="27556.82">21572 16970 436 0,'0'0'100'16,"0"0"-50"-16,0 0 1 0,0 0-4 0,0 0-4 15,0 0-11-15,0 0-8 0,-2 6-2 16,2-4-2-16,0-1-5 0,-2 0-7 16,2-1-3-16,0 1 0 0,0 1-2 15,0-1 1-15,0 3-4 0,2 3 4 16,0 7-1-16,1 3 2 0,-3 6-3 16,2 5 2-1,-2 4 0-15,0 2 3 0,-2 2-5 0,-1 2 0 0,-1 3-1 16,2-1 0-16,-4-2 0 15,4-4-1-15,-2-2 0 0,2-2 1 0,0-2-1 16,4-1-1-16,-2-3 1 0,2-4 0 16,2-3 0-16,-2-3-1 0,4-4 0 0,-2-3 0 15,3-3 1 1,-3-1-1-16,6 0-1 0,2-2 1 0,1-1 1 0,10 0-1 16,-1 0 1-16,7-1 0 0,6-1 0 15,11 1 0-15,8 1 0 0,8 0 1 16,10-3 0-16,9 1 0 0,8 1 0 15,16-2 0-15,7 0 2 0,7 3-1 16,3 0-2-16,-8-2-7 0,2-2 6 31,2-5 1-31,4-1 1 0,-2-5 2 0,-1-2-2 16,-1 1 3-16,-2-2-4 0,-19 4-8 16,-2-2 7-16,-18 4 1 0,-7 1-1 15,0 0-4-15,-18 2-1 0,-15 1-1 16,-12 3-4-16,-17 2 0 0,-2 3-1 15,-6-2 3-15,0 2 8 0,0-1-1 16,0-2-21-16,-4 1-31 0,0-2-12 16,2 1-15-16,-2-3-48 0,-6 0-41 15</inkml:trace>
  <inkml:trace contextRef="#ctx0" brushRef="#br0" timeOffset="27872.17">24256 16773 607 0,'0'0'51'0,"0"0"-4"0,0 0-21 15,0 0 15-15,0 0-1 0,0 0-12 0,0 0-8 16,0 0 0-16,-11-14 0 0,11 15-4 15,0 1-5-15,0 1-2 0,0 0-4 16,0 5-5-16,0 7 0 0,0 6 0 16,0 9 0-16,0 5 2 0,0 5-2 15,2 1 2-15,0 0-2 0,0 1 0 16,-2 0 0-16,0-2-1 0,0 2-9 16,-6-2-14-16,-4-4-27 0,-2-6 2 15,-5-8-55-15,-6-9-25 0,-8-7-154 16</inkml:trace>
  <inkml:trace contextRef="#ctx0" brushRef="#br0" timeOffset="28741.36">22017 17062 85 0,'0'0'321'0,"0"0"-264"0,0 0-13 16,0 0 16-16,0 0-4 0,0 0-19 16,0 0-7-16,0 0 2 0,-48-2 0 15,46 3-2-15,0 0-7 0,2 2-7 16,0 1-6-16,-2 3-4 0,2 5-3 0,0 2 0 16,0 4 0-16,0 4 2 0,0 2 1 15,2 3-1-15,-4 2-1 0,-2 3 0 16,0 0-3-16,0-3 2 0,0-1-2 15,-1-2-1-15,3-1 0 16,-2-4 1-16,0-4-1 0,4-5 0 0,-2-3-6 16,2-5 0-16,0-3 1 0,0-1-2 15,0 0 4-15,0 0 1 0,0 0 1 16,0-1 0-16,0-1 1 0,0 0 0 16,0-3 1-16,-4-3 0 0,4-3 0 15,0-3 0-15,0-7 3 0,-2-7-1 0,4-4-2 16,4-7-1-16,0-1 0 0,3-1 0 15,-3 1 0-15,6 0 0 16,-4 5 1-16,-1 6 0 0,1 6-1 0,2 6 0 16,-4 0 0-16,1 6 0 0,1-1-1 15,4 1 1-15,-3 2 2 0,1 1-2 16,4 2 0-16,-3 2 0 0,3 2 0 16,1 1 0-1,-5 0 0-15,0 5 0 0,-1 3 0 0,-3 2 0 0,-2 3 1 16,-2 2-1-16,-2 3-1 0,0 3 1 0,-6 4 0 15,-2 1 0-15,-7 0-4 16,3 1 1-16,-7-2 0 0,5 0-3 0,-7 1-2 16,4-5-2-16,-3-2-5 15,5-2-8-15,-1-2-10 0,5-6-1 0,3-4-3 16,-2-4 1 0,4 0-12-16,-1 0-23 0,5 0-11 15,-2-5-15-15,2-2-60 0</inkml:trace>
  <inkml:trace contextRef="#ctx0" brushRef="#br0" timeOffset="29184.31">22255 17137 322 0,'0'0'108'0,"0"0"-32"15,0 0-1-15,0 0-9 0,0 0-16 0,0 0-4 16,0 0-8-16,0 0-8 15,-11-29-6-15,11 29-9 0,0 0-5 16,0 0-2-16,0 0 0 0,0 0-1 0,-2 0-6 31,0 5-1-31,0 2-4 0,0 3 0 0,-2 2 3 0,2 0 0 0,-4 2 1 16,-1 0-3-16,1 3-4 0,2-1 2 16,2 2-4-16,-2-1-3 0,2 1-1 15,2 0 0-15,0-2 2 0,0-2 2 16,6-3 4-16,0-4 0 15,7-1 2-15,-1-1 2 16,0-2-1-16,3-2 2 16,-3-1 0-16,3 0 0 0,-1-2 1 15,-6-2 0-15,3-2 1 0,-5-1 3 0,0-3 4 16,-4-1 1-16,-2-4 0 0,0 0-3 16,0-3-2-16,0 0 0 0,-4 1 0 15,0 2 2-15,-6 2-1 0,3 2-2 16,1 3-3-16,0 0 1 15,2 4-2-15,-4-1 0 0,1 2-6 0,3 0-15 16,0 2-13-16,2 1-17 0,2 0-15 16,-2 0-36-16,-2 3-38 0,2 0-107 0</inkml:trace>
  <inkml:trace contextRef="#ctx0" brushRef="#br0" timeOffset="29796.12">22428 17115 289 0,'0'0'113'0,"0"0"-25"16,0 0-5-16,0 0-9 0,0 0-18 16,0 0-6-16,0 0-11 0,0 0-11 15,0 0-7-15,0-46-4 0,0 46-6 16,0 0-2-16,0 0-3 0,0 0-3 16,0 3-2-16,0 1-1 0,2 4-2 15,0 3 1-15,0 1 2 0,-2 3-2 16,0 1-7-16,3 0-10 0,-1 3-3 0,0-2-1 15,4 2-4-15,0-4 3 0,2 1 6 16,1-3 12-16,-5-4-4 16,2 0-3-16,0-4 6 0,0-2 3 0,-4-2 3 15,0-1 1-15,-2 0-1 0,3 0 2 16,-1-3 0-16,0-1 0 0,2-2 5 16,0 0-1-16,2-2 3 0,4-4-3 15,-1-2-1-15,-1-2 0 0,6-4 2 0,-3-2-4 16,-3-2 3-16,2 2-2 0,1 4 0 15,-7 5 1-15,-2 5-5 16,0 6 0-16,-2 2 1 0,0 0 3 0,0 3-4 16,0 5-1-16,0 2-7 0,-2 7 7 15,0 4 1-15,0 1-2 0,-2 3-2 16,2 0-5-16,2-2 3 0,0-4 2 16,0-3 1-16,0-6 0 0,0-3 3 15,0 0 0-15,0-3-1 0,2-1 0 16,2-2-1-16,-2-1 1 0,4 0 1 15,0 0 1-15,0-1 2 0,1-1 1 16,-1-2 4-16,-4 0 4 0,2-2 4 16,-2-3 0-16,2-3 1 0,0-2-3 15,-1-4-3-15,-3-4 0 0,2-4-8 16,4-1 1-16,-6 0-4 0,0 2 2 0,0 5-2 16,0 3 0-16,0 8 2 15,-2 2-1-15,-4 1 0 0,3 3-1 0,1 2-1 16,0-1-11-16,-2 2-7 0,2 2-22 15,0 5-24-15,-2 2-24 0,-2 2-63 16,-1 1-88-16</inkml:trace>
  <inkml:trace contextRef="#ctx0" brushRef="#br0" timeOffset="30205.68">22895 16963 56 0,'0'0'311'0,"0"0"-226"0,0 0-33 16,0 0 7-16,0 0 0 0,0 0-29 15,0 0-7-15,-2-13-1 0,2 12-3 16,-2 0 0-16,2 1-2 0,0 0 2 0,0 0 3 16,-2 0-5-16,2 0-4 0,0 1 0 15,0 1-2-15,0 1-4 16,-4 2-7-16,2 2-1 0,0 7 1 0,-2 4 3 16,0 4-1-16,-3 3-2 15,1 3 1-15,2 0-1 0,-6 2 0 0,4 2 0 16,-1 2-1-16,5 2-5 0,2 0 2 15,-2-1-1-15,2-5-6 0,2-2-9 16,5-6 0-16,3-7-4 16,2-2-5-16,-1-6-13 0,3-1 0 0,1-3-18 15,1-3-42-15,1-6-24 0,5-8-84 0</inkml:trace>
  <inkml:trace contextRef="#ctx0" brushRef="#br0" timeOffset="30756.62">23036 17050 238 0,'0'0'219'15,"0"0"-160"-15,0 0-27 0,-54-12 10 16,44 9-5-16,4 1-18 0,4 1-7 0,-2 0 5 16,4 0 1-16,0 0-3 15,0 1-3-15,0-1-4 0,4-2-5 0,4-2 4 16,4-3 3-16,3-1 2 0,8 0-3 15,-7 0-1-15,11 0 0 0,-4 1-1 16,-5-1-7 0,3 5 1-16,-7 1 1 0,3 3-2 15,-11 0 0-15,0 0 0 0,1 3 0 0,-1 1 0 16,0 2-1-16,-4 3 1 0,-2 1-1 0,0 3-2 16,0 1-5-16,-2 0-8 0,-6 2-7 15,-1-2-1-15,3 0 9 0,0-4 12 16,0 1 2-16,-2-2 1 0,-1-1 0 15,3 0-2-15,0 0 1 0,2-2 1 16,-5-2 1-16,5 0 0 0,0 1 1 16,4-2 1-16,0-3 4 0,0 0-4 0,0 0 0 15,0 0-3-15,0 2 0 0,6-1-3 16,5-1 3-16,-3 3 2 0,2 0 1 16,9 0-1-16,-7 0 0 0,7 2 1 15,-7 1-3-15,3 0 1 0,-3 1-1 16,-3 0 0-1,-1 1 2-15,-4-1 0 0,2-1 2 0,-4 0-1 0,-2 0 0 16,0 4 0 0,0 0 1-16,-2-1 1 0,-6-1-3 0,0-2-1 0,-1 0-1 0,1 0-10 15,-6-1-8-15,3-2-6 0,1 0-7 16,-3-2-14-16,3 1-11 0,4 0-6 16,-4-1-15-16,-1 0-21 15,5 0-41-15</inkml:trace>
  <inkml:trace contextRef="#ctx0" brushRef="#br0" timeOffset="31015.08">23439 17214 602 0,'0'0'89'0,"0"0"-38"31,0 0 2-31,0 0-2 0,0 0-19 0,0 0-17 0,0 0-7 0,0 0 0 16,-4 13-2-1,4-9-4-15,0 4 0 0,0 1-1 0,0 1 1 0,-4 6 0 16,0 0-2 0,-5 2 0-16,-5-1-7 0,2-1-14 0,-5 1-15 0,-2-3-11 0,-1 2-30 15,5-2-9-15,-7-3-63 0,5 0-77 16</inkml:trace>
  <inkml:trace contextRef="#ctx0" brushRef="#br0" timeOffset="31480.73">23739 16836 35 0,'0'0'230'0,"0"0"-164"0,0 0-22 15,0 0 17-15,0 0 5 0,0 0-9 16,0 0-9-16,0 0-10 0,0 0 1 16,-21-3 6-16,19 0-2 0,2 3-6 15,0-1-12-15,0 1-3 0,0 0-2 0,0 0-2 16,0 0-5-16,0 0-1 0,0 1-2 16,0 2-4-16,0 0-2 0,0 3-2 15,0 4 0-15,2 0 2 0,0 5-3 16,0 4 2-16,-2 4-3 15,0 2 2-15,0 0-1 0,2 0-1 0,-2 0 0 16,0-1 0-16,0-3 0 0,0 0 0 16,2-2-11-16,-2 0-6 0,0-4-4 15,0-1-13-15,2 0-12 0,-2-4-28 16,0-4-19-16,0-1-46 0,-2-2-74 16</inkml:trace>
  <inkml:trace contextRef="#ctx0" brushRef="#br0" timeOffset="31890.23">23974 16706 373 0,'0'0'116'16,"0"0"-58"-16,0 0-10 0,0 0 10 15,0 0-11-15,0 0-8 0,0 0-8 16,0 0-3-16,0 6-6 0,0-6-8 15,0 1-4-15,3 2-4 0,3 1-1 16,0 4 10-16,2 5 1 0,9 3-5 16,-5 6-2-16,9 0-1 0,-7 6-2 0,9-1-2 15,-11 0-1-15,9 2-2 16,-15-1 1-16,0-2-2 0,-6-1 1 0,0 2-1 16,-10-1-4-16,-15 2-15 0,-6-2-20 15,-6-2-23-15,-2-2-45 0,-19-5-56 16,10-4-233-16</inkml:trace>
  <inkml:trace contextRef="#ctx0" brushRef="#br0" timeOffset="37063.54">24543 17083 92 0,'0'0'34'0,"0"0"-27"0,0 0-7 15,0 0 0-15,0 0 2 16,0 0-2-16,0 0-2 0,0 0 2 15,-25 4 3-15,23-4 2 0,0 0-4 16,0 0-1-16,0 0-6 0,-2 0-8 16,2-1-16-16,0-1-25 15</inkml:trace>
  <inkml:trace contextRef="#ctx0" brushRef="#br0" timeOffset="37677.58">24460 17072 135 0,'0'0'73'0,"0"0"-32"16,0 0-15-16,0 0 0 0,0 0-3 15,0 0-1-15,0 0 2 0,0 0 0 16,0 0-3-16,-6-2 2 0,6 2 2 16,0 0 0-16,0 0 2 0,0 0 1 15,0 0 2-15,-2 0-3 0,2 0-5 0,0 0-2 16,-4 0-6-16,2 0-5 0,-4 0-6 16,-1 0 0-16,3 0 1 0,2 0 1 15,-2 0-1-15,2 2 2 0,0 1-2 16,0-2-1-16,0 0 0 0,-2 0 0 15,-3 0 3-15,3 1-2 0,-2-1-2 16,0 0-1-16,2 1 0 0,-7 0 0 16,1 0-1-16,2 1 1 0,0 0 0 15,-9 0 0-15,9 0-1 0,4-3 2 16,-3 0 5-16,3 0 2 0,4 0-2 16,0 0-1-16,0 0-4 15,0 0-2-15,0 0 0 0,6 0-2 0,1 0 2 16,5 0 1-16,7 0 2 0,3 0 3 0,7 0 2 15,4 0 0-15,11-3 1 0,-3 2 1 16,11-3-1-16,6 0-1 0,6-2-3 16,10-1 1-16,9 0-5 0,6-1 4 15,18-2-2-15,1 0 1 0,10 0-2 16,-5 1-2-16,-9 0-6 0,-15 5 5 16,2 2 1-16,-11 1 3 0,3 1-1 15,-1 2-1-15,-1 3 2 0,-13 1-1 16,-10 1-2-16,-4-1-3 0,-11-1 3 15,-5 1 0-15,-9-1 1 0,-9-2 0 16,-3 0 0-16,-3-1 0 0,-10 1 2 0,0 0 0 16,1-1 1-1,-1 0-1-15,4 0 3 0,-2-4-2 0,-2 2 0 0,3 0-2 16,-3 0-1-16,-2 0 1 0,0 0-1 16,-2 0-1-16,0 0 0 0,0 0 0 15,0 0-4-15,-2 0-8 0,-4 0-5 0,-1-3-18 16,-1 0-18-16,-6 1-13 15,1 0-24 1,-3 2-49-16,1 0-45 0</inkml:trace>
  <inkml:trace contextRef="#ctx0" brushRef="#br0" timeOffset="38008.46">26372 17091 143 0,'0'0'334'16,"0"0"-309"0,0 0-20-16,0 0 25 0,0 0 44 0,0 0-17 0,0 0-12 0,13-35-4 15,-13 33-3-15,0 1-5 0,0 0-7 16,0 1-5-16,0 0-2 0,0 0-5 16,0 2-3-1,0-1-3-15,0 1-4 0,0 0-2 0,0 3-2 0,0 3-1 16,2 6 1-16,0 5 0 0,4 6 1 15,-2 6 1-15,0 4-1 0,-2 0 1 16,3 2-1-16,-3 0 0 0,6-2-1 16,2-4 0-16,-4-2 0 0,-1-1 0 15,-1-4-2-15,0 0-9 0,-2-5-3 16,0-1-12 0,-2-2-9-16,0-1-7 0,-4-1-21 0,-2-1-11 0,1-1-22 15,-1 0-25-15,-8-2-20 0,3-1-58 16</inkml:trace>
  <inkml:trace contextRef="#ctx0" brushRef="#br0" timeOffset="38449.44">26219 17529 430 0,'0'0'82'0,"0"0"-49"31,0 0 1-31,0 0 21 0,0 0-4 0,0 0-7 0,0 0-9 0,0 0-3 16,0 0-8-16,13-23-5 0,-9 23-6 16,0-1-3-16,-2 1-4 0,2 1-1 15,2 5-1-15,3 4-3 16,-1 2 1-1,-4 3-1-15,2 3-1 0,1 1 0 16,3 3 0-16,-2 1 0 0,-4 1 2 16,9-2 1-16,-1-4-2 0,-2-1-1 15,1-5 0-15,3-2 0 0,-8-3 0 16,5-4 0-16,1-3 1 0,-4 0 0 0,-1-3 2 16,7-5 6-16,1-5-2 0,7-4 0 15,-1-2-4-15,6-3-1 0,8-1-2 16,0 1 1-16,2 1-2 0,-2 2-1 15,3 3-6-15,-9 1-11 0,-7 5-10 16,-3 3-14-16,-13 5-17 0,-6 2-13 16,-8 6-22-16,-13 4-57 0,3-1-145 15</inkml:trace>
  <inkml:trace contextRef="#ctx0" brushRef="#br0" timeOffset="39032.58">25701 17902 355 0,'0'0'162'0,"0"0"-129"0,0 0-30 16,0 0 2-16,0 0 27 0,0 0 1 15,0 0-14-15,-56 4-3 0,56-4 5 0,0 0 0 16,0 0-6-16,0 0-7 0,0 0 1 16,0 0 1-16,0 1-3 0,2 2-2 15,6 0 1-15,7 1 6 0,-3 0 8 16,15-2-6-16,2-2-1 0,8 1-2 16,4-1 1-16,19 0-1 0,6-4-3 15,7-4 2-15,26-2-2 0,10-3-4 16,9 0-3-16,13-3-1 0,-12 1 2 15,3-1-1-15,4-1 0 16,3 2 3-16,-3-2-1 0,-8 3-2 0,4 1-1 16,-5 0-7-16,-5 0 4 15,-13 1 0-15,-10 3-2 0,-8 1 0 0,-5 1 3 16,7 3-1-16,-11 3-4 0,-6 5 4 0,-6 4 0 16,-14 1-4-16,-7-1-4 0,-6 1-1 15,-10 0-6-15,-2-1-9 0,-15 2-14 16,-2-3-15-16,-8 0-18 0,-23 3-62 15,-6-1-92-15</inkml:trace>
  <inkml:trace contextRef="#ctx0" brushRef="#br0" timeOffset="39711.25">25645 18004 403 0,'0'0'104'0,"0"0"-104"15,0 0-42-15,0 0 42 0,0 0 53 0,0 0 8 16,0 0-9-16,0 0-15 0,-4-35-7 16,4 34 0-16,0 1 3 0,0 0 2 15,0 0-6-15,0 0-6 0,0 1-3 16,2 5-7-16,0 0-6 0,-2 5 1 0,6 5 1 16,-2 1-3-16,0 5 0 15,2 3-1-15,-1 3-1 0,-5 4-3 16,0 1 0-16,0 0 1 15,-9 2-1-15,1-2 0 0,2-1-1 0,4-7 2 16,-5-4-2-16,3-3 2 16,-2 0-1-16,0 0 0 0,0 3-1 0,2-2-1 0,2-2 1 15,-1 0 0-15,1-2 0 0,0-1-1 16,2-1 1-16,0-3 0 0,0-2-3 16,0-3 0-16,4-1 0 15,1-1 2-15,1 1-1 16,8 0 2-16,1-1 0 0,12-1 0 0,8-2 2 0,6-5 0 15,11-5-1-15,-5-3 0 0,5 0 1 0,-7-1-1 16,13 0 1-16,-4-1-2 16,10 2-3-16,11-1 1 15,1 3 0-15,23 0 1 0,25 3 1 0,19 4 0 0,14 4 2 16,-12 0 1-16,-7 5-1 16,-18 1-2-16,-4 4-3 0,0 2-12 0,-5 2 9 15,-1 1-1-15,-19-4 1 0,-15-1 0 16,-22-3 3-16,0-3 1 0,8 1 2 15,2-1-11-15,0-2 2 0,-14-3 4 16,-3 1 3-16,-14 0-8 0,-8-3-11 0,-4-2-8 16,-7-2-18-16,-1-3-18 15,-9-2-31-15,-15-15-57 0,-9 0-63 16</inkml:trace>
  <inkml:trace contextRef="#ctx0" brushRef="#br0" timeOffset="40042.85">28107 17874 523 0,'0'0'73'0,"0"0"-55"0,-2-54-9 16,2 45 37-16,0 3 18 0,0 3-1 15,-2 0-17-15,2 2-12 0,0 0-6 16,-3 1-8-16,1 0-1 0,2 0-5 16,0 4-6-16,0 3-8 0,0 4 0 15,-2 7 0-15,-2 7 0 0,0 9 1 16,-2 3 1-16,-5 8-1 0,5 2-1 0,0 2 0 16,0 1 2-16,0-2-2 15,-3-3-1-15,3-1-2 0,4-9-12 0,-4-7-2 16,0-4-3-16,-7-3-11 15,5 0-14-15,-2 2-38 0,-9-5-27 0,-12-9-77 16,-6-6-192-16</inkml:trace>
  <inkml:trace contextRef="#ctx0" brushRef="#br0" timeOffset="40799.15">25922 18122 404 0,'0'0'98'0,"0"0"-35"15,0 0-33-15,0 0 22 0,0 0 1 16,0 0-5-16,0 0-10 0,0 0-9 16,0 0-8-16,0-3-5 0,0 4-2 15,2 1-5-15,4-1-5 0,2 2 2 16,-4 2 0-16,5 2-1 0,-1-1-1 15,0 3-2-15,-4 3 1 0,-2 1-1 16,-2 4-1-16,0 3-1 0,2 1 2 16,-4 1 0-16,-4 1 0 0,2-2-1 15,-2-2-1-15,2-5-1 0,0 1-2 0,4-2-3 16,-3 3 3-16,1-2 1 16,0-2-2-16,2-5 1 0,0-2 1 15,0-4 0-15,0-1 1 0,0 0-1 16,0 0 1-16,0 0-1 0,-2-2 2 0,2-1-1 15,-2-1 1-15,-2-8-1 0,-6-5 1 16,1-5 0-16,3-3 0 0,-2-3-1 16,-2 0 1-16,1-1 1 0,3-2 0 15,2 0 0-15,-4 0 0 0,2 2-1 16,1 4 0-16,3 6 1 0,2 3 1 16,0 6 2-16,2 0 1 0,3 1-1 15,1 2-2-15,0-1-2 0,0 1 1 0,2 1-1 16,7 3 0-16,-5 3 0 15,5 0 0-15,3 0 0 0,-5 0 1 0,5 0-1 16,-3 6 0-16,1-1 0 0,-5 3 0 16,-1 2-1-16,2 5 0 0,-7 1-1 15,-5 3-1-15,0-1-3 0,0 2 1 16,-5 1 5-16,-9 1 0 0,2 0 1 16,1-2 0-16,-7-2-1 0,11-4-4 15,-5 0-8-15,2-4-11 0,1 0-7 16,7 2-19-16,-6-3-2 15,0-3 9-15,2-2 0 0,1-1-21 0,3-3-23 16,2-3-26-16,0-4-47 0</inkml:trace>
  <inkml:trace contextRef="#ctx0" brushRef="#br0" timeOffset="41176.78">26178 18140 594 0,'0'0'106'0,"0"0"-72"15,0 0-28-15,0 0 41 0,0 0 18 0,0 0-29 16,0 0-18-16,-6-5-7 16,6 5-1-16,0 0-3 0,0 2-3 0,0 1-2 15,0-2-2-15,-2 0 0 0,2 1-1 16,-2 4-4-16,0 2 0 0,0 6 3 16,-1 1 0-16,3 2 1 0,-4 2 1 15,4-1 0-15,0 0-3 0,0 0 0 16,0-2 0-16,0-3 1 0,4-1 1 15,1-1-4-15,3-3-1 0,-6-4 4 16,8-1-1-16,5-1 1 0,-5-2 0 16,9 0 2-16,-5-2-1 15,7-5 1-15,-9 0 0 0,7-2 1 0,-9 1 1 16,-6 0 1-16,3-1 1 0,-5-4 0 16,-2-1-1-16,0-3-3 0,0 4 0 15,-7 0-3-15,3 3-3 0,2 2 1 16,-2 4-10-16,-2 1-6 0,-7 0-11 0,3 3-24 15,-6-3-16-15,-1 2-12 0,-2 1-40 16,1 0-45-16</inkml:trace>
  <inkml:trace contextRef="#ctx0" brushRef="#br0" timeOffset="41728.11">26401 18131 590 0,'0'0'95'16,"0"0"-79"-16,0 0 4 0,0 0 41 0,0 0-4 0,0 0-26 0,0 0-15 16,0 0-7-16,-14-34-2 15,14 36-4-15,6 2-3 0,-2 3-5 0,2 5 1 16,-2 1 3-16,5 7 1 0,-3 0 0 16,2 3-2-16,-4-2-2 0,0-3 1 15,-4-1-1-15,5-2 1 0,-3-4 0 0,2-3-1 16,-2-3 1-16,0-2 0 15,0-3 0-15,-2 0 1 0,0 0-1 0,0 0 3 16,4 0 0-16,-4-1 2 0,2-3 2 16,2-4 6-16,3 1-6 0,-3-3 1 15,6-2-3-15,4-3 1 0,-5-1-2 16,9-2 1-16,-5 0-2 16,-1 1 0-16,5 3 0 0,-13 5 0 0,2 3 0 15,-4 6 0 1,-2 0 0-16,0 6 0 0,-4 4-5 0,4 0-6 15,0 3 5-15,0 6 5 0,0 1 1 0,0-1 0 16,4-2 0-16,0-3 0 0,2-3 0 0,-1-1 0 16,1-3 0-1,-2-2 0-15,4-2-1 0,3 0 1 0,-5-3 2 0,0 0 5 16,0 0 1-16,0-4 2 0,3-2-3 16,-3-1 0-16,0-1 1 0,-4-3 0 15,0-4-2-15,0 0-2 16,-2-4-1-16,0 0-3 0,0-2 0 0,0 2-3 15,0 0-4-15,0 3-1 0,0 3-3 16,-2 4-6-16,2 4 2 0,-2 2 2 16,0 1-8-16,2 1-19 0,-4 1-29 0,-2 0-8 15,-5 7-59-15,5 0-56 16</inkml:trace>
  <inkml:trace contextRef="#ctx0" brushRef="#br0" timeOffset="42027.25">26926 18018 607 0,'0'0'101'0,"-14"-52"-78"0,10 28-12 16,4 4 47-16,-2 7 5 0,0 6-20 0,0 4-16 15,2 3-6-15,-3 0-5 16,3 0-6-16,-2 0-4 0,2 2-6 0,-2 3 0 15,0 0-5-15,0 4-4 0,0 4 4 16,-6 5 2-16,2 7 3 0,-1 5-1 16,3 5 0-16,-2 2-1 0,0 1-1 15,4-3 0-15,4-2 1 0,-2-5-4 16,6-2-2-16,2-5 0 0,-1-3-2 16,3-4-9-16,4-3-14 0,-5-2-8 15,7-3-29-15,-1-5 16 0,7-2-14 16,-1-4-36-16,4-6-48 0,4-2-136 0</inkml:trace>
  <inkml:trace contextRef="#ctx0" brushRef="#br0" timeOffset="42501.07">27067 17988 576 0,'0'0'128'15,"0"0"-87"-15,0 0-36 0,0 0 15 16,0 0 33-16,0 0-18 0,0 0-18 15,-37-52-4-15,37 47-3 0,4 0-5 0,0 0-3 16,6 1-1-16,7-1 0 16,-3 1 0-16,7 1-1 0,8 2 0 0,-2 1 0 15,4 0 1-15,2 0-1 16,-4 0 0-16,2 4-1 0,-4 3 1 0,0 1-6 16,-7 2-3-16,-9 0-8 0,-5-1-1 15,-6 0-10-15,-4 2-5 0,-7 0 22 16,-9 5 3-16,-3 0 4 0,0 0 0 15,-4-1 4-15,2-2 0 0,11 1 1 16,-5-2 0-16,13-2-1 0,-2 0 0 16,0 0 2-16,4-2 3 0,-1-1 1 15,3-2 3-15,2-2-3 0,0-3 1 16,0 2 2-16,4-1-5 0,3-1 4 16,3 0 4-16,0 1 3 0,7 1-2 0,-3 1-3 15,5-1-1-15,-3 3-3 0,9 1-1 16,-6 1 0-16,4 2-1 0,-3 2-1 15,-5 0-2 1,3 2 0-16,-9 0-1 0,-3 0 0 0,-2-1-1 0,-4 1 1 16,-4-1 0-16,-2-1-3 0,-7-1-1 15,-7 0-3-15,1-2-4 0,0-1-5 16,-5-4-6-16,3 0-3 16,4-2-11-16,5-1-11 0,-3 0-11 0,11 0-23 15,2-4-40-15,2-4-36 0,0-1-119 0</inkml:trace>
  <inkml:trace contextRef="#ctx0" brushRef="#br0" timeOffset="42706.08">27497 18205 669 0,'0'0'100'0,"0"0"-72"0,0 0 7 0,0 0 13 15,0 0-20 1,0 0-19-16,0 0-7 0,0 0-1 0,-23 43 0 15,19-30-1-15,2 0-1 0,-4 0 0 0,-5 2-9 16,-3-3-5-16,6 0-9 0,-9-1-8 16,3 1-21-16,-7-2-22 0,0 2-8 15,1-5-54-15,-3-5-31 0,10-2-120 16</inkml:trace>
  <inkml:trace contextRef="#ctx0" brushRef="#br0" timeOffset="43115.86">27706 17998 382 0,'0'0'288'15,"0"0"-231"-15,-44-51-49 0,36 45 12 16,-2 5 42-16,8 1-18 0,-1 0-23 16,3 1-11-16,0 1-3 0,0 1-3 15,0 0-4-15,0 4 0 0,-2 3 0 16,0 1 0-16,0 2 0 0,0 3 0 15,0 3 0-15,-6 1 0 0,0 1 0 16,-3 3 0-16,9-2 0 16,-2 1 1-16,0-2-1 0,2-1-2 0,0-2 1 15,2-2 0-15,2 0-1 0,4-4-2 16,0-1-3-16,9-3 1 16,-1 0 2-16,5-5-2 0,-3-3-3 0,9 0 5 0,-8-1 0 15,3-2 0-15,-11-2 1 16,-1-2 0-16,0 2 3 0,-8-4 3 15,0-3 6-15,-4-2-1 0,-6-3-2 0,1-1-5 16,3 0 0-16,-2 0 0 0,0 3-1 16,1 2 0-16,5 3-3 0,-2 3-6 15,2 2-3-15,0 1-5 0,-4 2-19 0,-2 4-27 16,-1-2-5-16,1 0-42 16,-8 0-65-16</inkml:trace>
  <inkml:trace contextRef="#ctx0" brushRef="#br0" timeOffset="43444.45">27675 17887 509 0,'0'0'99'0,"0"0"-74"0,0 0-16 0,0 0 29 0,0 0 31 16,0 0-12-16,0 0-22 0,0 0-3 16,18-40-6-16,-16 41-3 0,4 3-6 15,3 3-5-15,5 1 1 0,-3 4-1 16,7 4 0-16,-1 6-4 0,8 2-1 16,-3 4-1-16,1 4-1 0,4 1-3 15,0 3-1-15,-5 2-1 0,-5-1-1 16,4-2 0-1,-11-6-2-15,-8-5-8 0,-2-3-8 0,-10-4-12 0,-15-3-11 16,-8-3-29-16,-21-5-69 0,2-4-99 16</inkml:trace>
  <inkml:trace contextRef="#ctx0" brushRef="#br0" timeOffset="48497.62">7469 6604 473 0,'0'0'49'0,"0"0"-10"15,0 0-8-15,0 0 21 0,0 0-18 0,0 0-17 16,0 0-4-16,0 0-3 0,0 0-2 16,4-4 0-16,0 4-1 0,0 0-3 15,0 0-1-15,4 0-1 0,7 0-1 16,-1 0-1-16,5-1 0 0,2 1-4 16,1 0-79-16,-5 0-131 0</inkml:trace>
  <inkml:trace contextRef="#ctx0" brushRef="#br0" timeOffset="52502.88">23613 18365 510 0,'0'0'8'16,"0"0"-8"-16,0 0-4 0,0 0 4 16,0 0 28-16,-52-28-9 0,52 27 0 15,0 1 0-15,0 0-1 0,0 1-4 0,0 3 0 16,2-2-1-16,2 0 3 16,-4-1-1-16,4 1-3 0,-4-2-4 15,0 0-4-15,0 0-1 0,2 0 2 0,3 0 1 16,5 1-1-16,-2 0 1 0,15 1 0 15,2 0 2-15,6 0-1 0,4 1 3 16,6-2 2-16,1 1 0 0,1 0-1 16,2-2-4-16,-5 1 1 0,3 0 0 15,11 1 1-15,8-1-2 0,10 1 0 16,9-1-4-16,18 2-1 0,23 1-2 16,12 1-1-16,-8 1 0 0,-28-5 1 15,-32 1 1-15,-25-2 0 0,7-1 0 16,3 4 1-16,3 0-2 0,-13 0 2 15,-10 1-2-15,-8-1 0 0,-4-1 0 0,-5 1-1 16,-1 0-2-16,-5 1 3 0,0 0 0 16,3 1 0-16,-5-1 0 0,0 0 0 15,2-1 2-15,5-1-2 0,-5 1-2 16,2-1-3-16,3-2-8 0,-7 0-8 16,-4 0-16-16,-2-1-3 0,-8-4-3 15,-13-2-17-15,-20-15-97 0,-15-3-200 16</inkml:trace>
  <inkml:trace contextRef="#ctx0" brushRef="#br0" timeOffset="53103.97">23313 17737 190 0,'0'0'115'0,"0"0"-115"0,0 0-89 16,0 0 89-16,0 0 50 0,0 0-6 0,0 0-20 15,-39-54 5-15,39 51 11 16,0-1-1-16,0 1-10 0,-2-2 2 16,2 2 6-16,0-1 0 0,0-1 2 0,-2 2-10 15,2-2-6-15,0 2-1 0,0 1-1 16,0 1 0-16,-2 1 2 0,2 0-3 15,0 0-1-15,0 0-6 16,0-1-4-16,0 1-2 0,2 0-1 0,-2 0-3 16,2 1-1-16,0 2-2 0,2 4 2 15,0 2 3-15,4 1-1 0,-2 5 0 16,3 1-2-16,1 5 2 0,2 3 0 16,1 2-1-16,-1 7 1 0,-6 3-4 15,-1 6 3-15,-1 4-3 0,-2 4 1 0,2 1 1 16,-2-2-2-16,4-3 1 0,5-7-1 15,3-6 0-15,5-5-2 0,-1-6-10 16,1-3-10-16,-3-6-12 16,-1-5-13-16,-9-2 1 0,0-3-7 0,-6-1-9 15,0-2-21-15,0 0-3 0,-4 0 4 16,-2-7 8-16,-2-4-78 0</inkml:trace>
  <inkml:trace contextRef="#ctx0" brushRef="#br0" timeOffset="53598.68">23216 17756 481 0,'0'0'105'16,"0"0"-105"-16,0 0-24 0,-52-66 24 15,48 54 46-15,2 4-1 0,0 4-2 0,2 3-1 16,0 1-15-16,0-2 1 15,0 1-8-15,0 1-5 0,2 0-1 0,-2 0-4 16,0 0 1-16,0 0-3 16,0 0-5-16,0 3-3 0,0-3-1 0,0 2-2 15,0 1 3-15,-2 1 0 16,0 3 0-16,-6 3 0 0,-1 8 0 0,3 4 0 16,0 6 0-16,-2 3 2 0,3-1-1 15,3-2 0-15,2-4-1 0,0-4-2 16,5-6 2-16,-3-3 0 0,4-2 0 15,-4-5 1-15,-2-1-1 16,0 0 0-16,0-3 1 0,2 0 0 0,0 0 4 16,0-2 6-16,2-3 1 0,4-7 2 0,7-1 0 15,-3-8-5-15,9-3-4 16,-7-3-1-16,7-2 0 0,0-1 0 16,0-2-1-16,1 0-1 0,-3 0-2 0,2 10-1 15,-9 7 0-15,2 11-2 0,-7 4 0 16,-1 0 3-16,2 1-2 0,0 1 0 15,1 1 0-15,3 1 0 0,7 5 1 16,1 5-5-16,3 8-5 0,4 4-6 16,0 7-6-16,-2 6-17 0,1 5-23 15,-5 6-37-15,-4 12-57 0,-7-7-166 16</inkml:trace>
  <inkml:trace contextRef="#ctx0" brushRef="#br0" timeOffset="54339.82">22207 18898 278 0,'0'0'66'0,"0"0"-40"0,0 0-8 16,0 0 28-16,0 0 11 0,0 0-10 0,0 0-14 15,0 0-7-15,0 9 0 0,-2-8-3 16,2 0-8-16,0-1 1 0,0 1-4 16,0-1-7-16,-4 0-2 15,0 0 0-15,-5 0 0 0,1 0 4 0,0 0 5 16,0 0 0-16,-7-1 0 0,5-2-1 0,2 1 0 15,-5-1-1-15,5-1 6 0,2-2-6 16,0-3-4-16,3-1-1 0,-3-2 1 16,2 0 3-16,2-2-3 0,0-1-4 15,2-3-2-15,0 1 0 16,2-2 0-16,2 2-1 0,7 0 1 0,-1 1 0 16,6 3 0-1,1-2 0-15,6 2 0 0,-1 2 0 16,3 2-1-16,4 1 1 0,0 2 0 0,0 2-2 0,-4 2-2 0,-4 2-3 15,-1 0 2-15,-7 3 0 0,-5 2 1 16,0 2 2-16,-8 2 0 0,0 1 0 16,-8 2 0-16,-2 3 0 15,-3 0 2-15,-3 3 2 16,1-1-1-16,1 0-1 0,1 1-2 16,5-3 1-16,-2 0-1 15,1-2 1-15,9-1 0 0,0 0 1 16,0-2 0-16,2-1 0 0,5-2 0 0,1 0 2 15,-2 1 3-15,0-4-2 16,5-1-2-16,3-1 0 0,-1-1 0 16,5-1-1-16,-3 0 0 0,7-1-10 0,5-4-28 15,-4 0-17-15,8-5-9 0,-2-1-44 16,37-21-60-16</inkml:trace>
  <inkml:trace contextRef="#ctx0" brushRef="#br0" timeOffset="54812.82">22697 18688 684 0,'0'0'32'16,"0"0"-22"-16,0 0-10 0,0 0 50 16,0 0-13-16,0 0-19 0,0 0-15 15,0 0-1-15,-19-5-2 0,26 5-2 16,-1 0 2-16,-4 0 0 0,2 0 1 15,0 0 0-15,-2 2-1 0,2 0 0 16,-2 3 0-16,3-1 0 0,1 0-1 16,2 0-1-16,-2-2 0 0,5 1 0 15,5-1-2-15,-4-2 2 0,11 0 1 0,-2-3 0 16,0-1 1-16,3-4-1 16,-1-1 2-16,-4-1 0 0,-1 0-1 15,-7 1 3-15,-1 0 1 0,-4-1 1 0,-6 1-4 16,0 2-1-16,-6-2 0 0,-4 3-2 15,-1 2 2-15,-9-2 0 0,3 5 0 16,-4-1 1-16,-3 4 1 0,1 0-2 16,0 5 0-16,0 4 0 0,3 1 0 15,3 2-2-15,3 1 1 0,1 1-1 16,7 0 2-16,0 0 3 0,4 1-3 16,0 0 1-16,2-2 1 0,2-1-1 15,2 0-1-15,2-3 0 0,5 0 0 0,3-3-5 16,-2-2-3-16,7-2-17 0,-5-3-13 15,7-2-7-15,-2 1-11 0,1-3-13 16,3-4-21-16,-2-1-8 0,20-13-21 16,1-1-46-16</inkml:trace>
  <inkml:trace contextRef="#ctx0" brushRef="#br0" timeOffset="55048.13">23115 18604 193 0,'0'0'85'0,"0"0"-29"0,0-59 10 0,-5 47 27 15,-1-2-23-15,0 5 3 16,4 3-16-16,0 2 0 0,2 3-13 15,0 0-13-15,0 1-5 0,2 0-4 0,2 1-10 16,-2 2-6-16,-2 1-6 0,0 3-2 16,0 2 2-16,0 1 3 0,0 2-1 15,0-2 0-15,0 2-1 0,0 1 0 16,2 3 0-16,2 4-1 0,3 3 0 16,1 1 0-16,-2-1-5 0,-2 0-9 15,4 0-6-15,-1-2 4 0,1-3-15 16,-6-1-27-16,-2-3-4 0,2 0-12 15,-2-5-42-15,-2-4-32 0,-13-4-17 16</inkml:trace>
  <inkml:trace contextRef="#ctx0" brushRef="#br0" timeOffset="55218.25">23092 18762 440 0,'0'0'98'0,"0"0"-49"16,0 0 4-16,0 0 21 15,0 0 6-15,0 0-33 0,0 0-19 0,0 0-5 16,0 0-6-16,-15-53-4 0,19 52-4 15,3-1-4-15,-3-2-4 0,-2 0 0 16,6-2-1-16,5-1 0 0,3-1-3 0,7-1-7 16,0-1-12-16,8 1-16 15,4 1-31-15,0 2-37 0,19-3-43 0,-7 0-133 16</inkml:trace>
  <inkml:trace contextRef="#ctx0" brushRef="#br0" timeOffset="55567.32">23474 18658 710 0,'0'0'113'15,"0"0"-94"-15,0 0-10 0,0 0 28 0,0 0-1 16,0 0-20-16,0 0-11 0,0 0-5 16,0 0-5-16,-8-13-3 0,10 15 5 15,-2 5 2-15,0 3 0 0,0 2-1 16,0 2-3-16,0 2-3 0,0 2 3 0,0-1 2 15,0 1 0-15,4-3 2 16,-2-2-1-16,0-1 1 0,0-1-1 0,0-5 1 16,5-1 1-16,-3-2 1 0,0-3 2 15,4 0 5-15,2-2-1 0,3-4 2 16,-1-1-3-16,5-2 0 0,-5-3 1 16,11 1-1-16,-13-4 0 0,9 2-2 15,-9-2-4-15,5-2 0 0,-3 1 0 0,-6 0-2 16,3 3-4-16,-3-1-1 15,0 5-3-15,-2 0-4 0,-2 1-4 16,-2 3-15-16,0 4-7 16,0-1-23-16,-2 2-23 0,0 0-42 0,2 3-59 0,0 3-163 15</inkml:trace>
  <inkml:trace contextRef="#ctx0" brushRef="#br0" timeOffset="55976.42">23726 18701 486 0,'0'0'192'0,"0"0"-155"16,0 0-18-16,0 0 30 0,0 0 3 15,0 0-26-15,0 0-17 0,0 0-4 16,-4-55 0-16,8 41 4 0,5 3-2 0,5-2-1 16,-4 4-2-16,5 1 1 0,-1 3 0 15,-1 1-4-15,3 2-1 0,-5 2-1 16,-1 0 1-16,2 0-3 0,-5 3-3 15,-1 2-2-15,0 1 0 16,0 1-6-16,0 3-3 0,-3 3 1 16,-1-1 6-16,0 3 5 15,-2-2 3-15,0 3 2 0,-2-2 2 0,-3 0-2 0,-1-1 4 16,0 0 3-16,0-3 1 0,2 1 2 16,0-1-3-16,-3-1-2 0,1-1-3 15,2 0 0-15,2-1-1 0,0-1-1 16,2-1 0-16,0 0 2 0,0-2 1 15,2 0 1-15,2-2-1 0,4-1 1 16,1 0-1-16,1-1-3 16,11-2 0-16,-7-1-10 15,9-2-14-15,6-3-14 0,-2-1-37 0,-3-2-23 0,14-18-64 0,-9 1-152 16</inkml:trace>
  <inkml:trace contextRef="#ctx0" brushRef="#br0" timeOffset="56480.23">23956 18664 84 0,'0'0'567'0,"0"0"-491"15,0 0-72-15,0 0 14 0,0 0 50 16,0 0-20-16,0 0-31 0,0 0-10 16,0 0-4-16,2-51 0 15,0 47-3-15,2 1 0 0,-2 1 0 0,4 2 0 16,3-2 0-16,-3 1 1 0,2 1 0 15,5 0 0-15,-1 0 2 0,-2 1 0 16,7 1 0-16,-7 1-3 0,0 0 2 16,3 0-2-16,-7 1-1 0,-2 1 0 0,-2 3 0 15,2-2 0-15,-2 4-3 16,3 0-1 0,-3 2-3-16,-2 0 4 0,0 1 0 15,0 0 0-15,0 0 1 0,0-1 2 16,0-2 1-16,-2 2 0 0,0-3 1 15,-3-3 0-15,1 2-1 0,2-4 1 16,0 0 2-16,0-3 1 0,0-1 6 16,2 0 2-16,-2 0-4 0,2-1 2 15,0-2-3-15,0-1-2 0,0-2-1 16,4 0-3-16,-2-3-1 0,2-4 0 0,5 1-1 16,3-3 1-16,-2 2 0 0,1-2 0 15,3 4 0-15,-4 1 0 0,3 1 0 16,-1 3 0-16,-6 5-3 0,-1-1 1 15,-1 2-1-15,2 3 0 16,-2 3 0-16,0 1-7 0,0 2-2 0,0 4 1 16,-1 2-8-16,-3 0-4 0,2 1-13 15,-2 0-20-15,0 0-13 0,0 0-11 16,0-3-31-16,20 2 16 0,-3-8-75 16</inkml:trace>
  <inkml:trace contextRef="#ctx0" brushRef="#br0" timeOffset="56669.28">24557 18658 643 0,'0'0'157'15,"0"0"-106"-15,0 0-30 0,0 0 18 16,0 0 17-16,0 0-27 0,0 0-23 16,0 0-6-16,-4-31-4 0,4 31 4 15,2 8 0-15,2 4 1 0,1 3-1 16,-1 3-2-16,4 4 2 0,-2 1-7 15,-2 1-23-15,0-2-12 0,-1-1-32 16,-3-1-68-16,-11-13-105 0</inkml:trace>
  <inkml:trace contextRef="#ctx0" brushRef="#br0" timeOffset="57770.68">18623 17540 449 0,'0'0'194'16,"0"0"-194"-16,0 0-33 0,0 0 6 16,0 0 26-16,0 0 1 15,0 0 6-15,0 0 14 0,-25 36 10 0,29-36-1 16,2 0-21-16,5 0-3 0,7 0 2 16,5 0 2-16,6 0 1 0,4-2 3 15,6 2 2-15,5-2 0 0,5-1 0 0,7 1-5 16,8 1-3-1,8-2 5-15,7 1-1 0,22 0-1 0,5-1-5 0,16-1-1 16,6-1 1-16,-2 0-2 0,8 1 1 16,7 0 0-16,1 1-4 0,3 1-5 15,0 0 5-15,-5 2 1 0,-5 2 2 16,-9 4 1-16,-27-1-4 0,-10 2-4 16,-10 1 4-16,-9 2 0 0,2 1 0 15,-8-1 2-15,-6 0-2 0,-10-1 1 16,-9-1 1-16,-14-1-2 0,-7-2 2 15,-7-2-2-15,-7 0 1 0,-4 0-1 16,0-3-1-16,-2 0 1 16,2 0 1-16,0 0 0 0,2-3 2 0,2 2-3 15,2-1 1-15,0 2-1 0,-4 0 0 16,1 0-3-16,-3 0-3 0,0-1-2 0,0 0-1 16,0 1-3-16,0 0-7 15,0 0-18-15,-3-1-7 0,-1 0-2 0,-6-1-25 16,-7 1-74-16,-9 1-53 0,1-1-45 15</inkml:trace>
  <inkml:trace contextRef="#ctx0" brushRef="#br0" timeOffset="58651.6">18734 16776 422 0,'0'0'123'0,"0"0"-99"31,0 0-20-31,0 0 13 0,0 0 13 0,0 0-3 0,-12-22-2 0,12 19 1 15,0 1 3-15,0 2-6 0,0 0-7 32,0 0-4-32,0 0 2 0,0 0 3 15,0 2 1-15,-4-1-5 0,4 1-1 16,0-2-2-16,0 0-3 0,0 0-4 16,0 1-1-16,0 3-2 0,0 3 0 15,0 4 1-15,4 6 0 0,-2 5 3 16,-2 2 3-16,0 7-3 0,0 4 2 15,0 3 0-15,-2 5-2 0,2 3 0 0,-6 4-1 16,6 5-3-16,0 3 1 0,0 0 0 16,0-3-1-16,0-7 1 0,0-4-1 15,-2-6 1-15,0-5-1 0,2-6-1 16,0-3-4-16,0-6-5 0,0-4-5 16,0-2-5-16,0-5-4 0,2-2-16 0,-2-4-15 15,0-1-8-15,0-7-1 16,-9-7-20-16,1-12-46 0,-6-5-188 15</inkml:trace>
  <inkml:trace contextRef="#ctx0" brushRef="#br0" timeOffset="59140.24">18722 16757 299 0,'0'0'218'0,"0"0"-218"15,0 0-105-15,0 0 105 0,0 0 50 16,0 0 13-16,0 0-3 0,0 0-8 16,-48-42-13-16,46 40-9 0,2 1-8 15,0 0-3-15,0-3 3 0,0 3 2 0,0 1-1 16,0 0-8-16,0 0-6 0,0 3-4 16,0-2-3-16,0 1-2 0,-2 1-2 15,0 4 0-15,-2 3 2 0,-2 9 2 16,-2 6-1-16,-7 4-1 0,-6 3 0 15,-1 0 0-15,-3-3 1 0,4-2-1 16,5-3 0-16,3-4 1 0,3-3-1 16,4-4 0-16,2-4 1 0,-1-5-1 15,5-3 0-15,-2 2 1 0,2-3 0 16,0 0 0-16,0 0 2 0,2-3 0 16,1-4 4-16,3-3 7 0,-2-5-8 0,4-4-3 15,5-3 0-15,-5-2-3 0,4-2 1 16,-1-1 2-16,-1 1 0 0,-2 1 0 15,0 4-1-15,1 2 2 0,-1 2 0 16,-4 5 0-16,0 3 2 0,2 3-1 16,-4 1 0-16,1 4-1 0,-3 1-1 15,0 0-3-15,4 0 0 0,-4 3-2 16,4 6 0-16,4 5 0 0,2 7 2 16,9 4-1-16,0 5 1 0,3 2-6 15,7 2-10-15,9 1-8 0,5-1-18 16,9 0-36-16,12-8-48 0,-6-13-158 0</inkml:trace>
  <inkml:trace contextRef="#ctx0" brushRef="#br0" timeOffset="67780.63">18848 18002 208 0,'0'0'54'0,"0"0"-27"0,0 0-16 0,0 0 17 15,0 0-1-15,0 0-1 0,0 0 3 16,0-26 2-16,-6 24-10 0,2 1-1 16,-3 0 9-16,1 0-10 0,-4 1 3 15,0-1-6-15,-1 0 1 0,-1 0 4 16,4-1-5 0,1-1 1-16,1 0-1 15,2-1-3-15,2 0-1 0,-2-4-1 16,2 0-6-16,2-4-1 0,0-2 2 15,0 1-1-15,6-4-1 0,2 3-4 0,3-1 0 16,3 0 1-16,3 1-1 0,3 3 0 16,1 1-1-16,2 3 0 0,6 0 1 15,-3 3 0-15,-3 1-1 0,8 2 1 16,-6 0 0-16,0 3-2 0,-7 3 1 16,1 2 1-16,-4 3-2 0,-7 2 2 15,-4 1-4-15,-4 4 2 0,0 1 2 16,-6 0 1-16,-5 4 1 0,1 0-2 0,-6 2 3 15,3-1 0-15,-1-1-2 16,-1 0 6-16,3-3 4 0,4-4 1 0,1-1-3 16,7-4-4-16,0 0-2 0,0-2-3 15,0-3 0-15,7 1-3 0,-1-3 2 16,0 0 1-16,4-1 0 0,3 1 1 16,-3-1 0-16,4-1-1 0,5-1-1 15,2-1-1-15,1-5-13 0,5-3-13 16,2-1-8-16,4-4-23 0,0-2-32 0,5-4-43 15,-7 1-121-15</inkml:trace>
  <inkml:trace contextRef="#ctx0" brushRef="#br0" timeOffset="68206.02">19323 17885 676 0,'0'0'27'0,"0"0"-26"0,0 0-1 16,-51 9 24-16,47-11 5 15,4 2-12-15,0 0-9 0,0 2-8 0,2 1-3 16,2 2 0-16,0 0 2 16,4 2 1-16,1 1 1 0,-1 0 0 15,2-1 0-15,0 1 0 0,-1-1-1 16,-1-1 0-16,2-2 0 0,1 0-2 0,-5-1 0 16,6-1 1-16,-1-2-1 15,-1 0 0-15,9-3-1 0,-7-3 1 0,2-4 1 16,1 0 1-16,-3 1 1 0,-1-2 3 15,-3 2-1-15,-6-2-1 0,-2-1 2 16,-2-2 1-16,-11 1-4 0,-1 2-1 16,-5 4 0-16,1 4 1 0,-5 3-1 15,-2 0 8-15,7 6 3 0,1 5-7 16,3 2-2-16,3 3-2 0,1 1-2 16,4-1 2-16,4 1 0 0,2 1 0 0,0 3 0 15,0-1 0 1,0 0 0-16,6 1 0 0,0 0-1 15,2-3 0-15,1-3-1 0,5 0-1 0,3-5-3 16,-1-1-11-16,3-3-17 0,8-7 0 16,2-2-16-16,6-8-6 0,2-6-9 15,2-3-18-15,7-4-36 0,-5 1-81 0</inkml:trace>
  <inkml:trace contextRef="#ctx0" brushRef="#br0" timeOffset="68410.83">19735 17775 559 0,'0'0'68'0,"0"0"-49"0,0 0 7 16,0 0 29-16,-50-51-3 0,48 51-12 0,2 0-10 16,0 0-6-16,0 6-10 0,2 1-14 15,-2 1-3-15,2 4-1 0,0 4 4 16,0 5 0-16,3 5 2 0,1 2-1 16,2 3-1-1,0-1-1-15,1 1-6 0,1-1-14 0,-4-1-6 0,2-1-24 0,-4-3 2 16,-1-2-12-16,-3-6-5 15,0-1-28-15,-5-8-16 0,-5-4-54 16</inkml:trace>
  <inkml:trace contextRef="#ctx0" brushRef="#br0" timeOffset="68599.67">19687 17948 334 0,'0'0'293'0,"0"0"-237"0,0 0-54 0,0 0 0 0,-12-52 13 16,12 47 22-16,0 0 0 15,0 1-9-15,0 1-13 0,2-2-8 0,8 3-7 16,1-1 0-16,5 1 0 16,3 1-1-16,6 0-2 0,6-2-16 0,0 1-27 15,4-2-20-15,0 0-37 16,0-3-75-16,-4-3-176 0</inkml:trace>
  <inkml:trace contextRef="#ctx0" brushRef="#br0" timeOffset="68961.12">19921 17854 682 0,'0'0'49'0,"0"0"-48"15,0 0 0-15,0 0 43 0,0 0 9 0,0 0-27 0,0 0-7 16,0 0-6-16,0 0-4 0,-21-6-5 16,21 9-4-16,0 2-1 0,0 4-1 0,0 2-1 15,2 2 3-15,2 4 0 0,3 3 1 16,-1 0 1-16,2-1-2 15,2 0-3-15,3 1 2 16,-3-3-4-16,3 0 2 0,-1-2 0 0,-2-3-2 0,3-3 1 16,-1-4 3-16,-2-4 0 0,1-1 0 15,1 0 1-15,-8-5 0 0,5-4 0 16,-3 1 2-16,-4-2 1 0,4-1 2 16,-2 0 1-16,0-3 1 0,-2 0-1 0,-2-3-1 15,2-1-1-15,-2 1-3 0,2 2 0 16,-2 4-1-16,0 5 0 0,0 3 0 15,0 2 0-15,0 1-2 0,0 0-5 16,0 1-11-16,0 2-12 0,0 1-23 16,0 2-22-16,0 6-1 0,0 3-18 15,0-1-25-15,0-2-103 0</inkml:trace>
  <inkml:trace contextRef="#ctx0" brushRef="#br0" timeOffset="69308.14">20297 18012 284 0,'0'0'285'0,"0"0"-248"16,-66-15-20-16,45 4 18 0,1-1 17 16,3 0-14-16,3 1-11 0,5-1-10 15,-1 0-4-15,8 3 0 16,0-1-4-16,2 1-4 0,0-2-2 0,4-1-1 31,6 0 1-31,1-1-1 0,3 0 1 16,1 1-1-16,3 1 0 0,-1 2-1 15,1 2 0-15,-3 5-1 0,-3 0 0 0,1 2 0 16,-9 0 0-16,-4 5-1 16,0 1 0-16,-4 4 1 0,2 0 1 0,-1 6 0 15,3 3 0-15,0 6-1 16,0 2-1-16,5 0-3 0,-3-2 1 16,0-4 3-16,0-1 0 0,0-6 0 0,4 0 0 15,-4-4-1-15,0-1 1 0,2-2-2 16,-2-2-5-16,0-3-6 0,1 1-3 15,1-2-10-15,0 1-1 0,2-2-6 16,6 0-5-16,3-5-4 0,1-4-30 16,3-2-20-16,6-8-37 0,-5 0-99 15</inkml:trace>
  <inkml:trace contextRef="#ctx0" brushRef="#br0" timeOffset="69784.2">20512 17876 655 0,'0'0'60'15,"0"0"-53"-15,0 0-7 0,-54-28 45 16,52 22 8-16,0 2-28 0,2 0-7 16,0 0-9-16,0 2-1 0,0-2-3 15,2 2-3-15,0-1 2 0,0 1-2 16,0 0 2-16,0 2 0 0,-2-2 0 0,3 2-4 16,-1 0 0-16,2 0 0 15,0 0 0-15,2 1-2 0,-2 5 1 0,7 1-1 16,1 4 2-16,-2 2-2 0,-1 3-3 15,1 3-4-15,0 1-1 16,-6 3 5-16,1-3-3 0,1 2 2 0,-6-3 0 16,-4-3 2-16,-3 1 2 0,-1-3 0 15,0 0 2-15,2-3 0 0,-1-2 0 16,5-4 0-16,0-2 1 0,2-2-1 16,0-1 1-16,0 0-1 0,0 0 0 15,0-1 0-15,0 0 0 0,0-2 2 0,4-2 7 16,1-6 4-16,3-3-3 15,0-4-5-15,0 0 1 0,3-1-2 16,-3 2 0-16,0 4-1 0,-4 2 0 0,1 3-1 16,-3 6 0-16,-2 2 2 15,0 1-1-15,0 3-2 0,0-1-1 0,0-1-3 16,2 4 0-16,2 4 3 0,0 4 1 16,0 3-1-16,0 2 0 0,-4 3-3 15,0 0-7-15,0 0-10 0,0 0-12 16,0-2-20-16,-2-3-45 0,-4-7-52 15,2-9-172-15</inkml:trace>
  <inkml:trace contextRef="#ctx0" brushRef="#br0" timeOffset="71626.89">20942 17715 64 0,'0'0'33'0,"0"0"-4"0,0 0 48 16,0 0 34-16,0 0-53 0,0 0-22 16,0 0-7-16,0 0-4 0,-52 4 1 15,50-3-1-15,2 1-10 0,0-2-8 16,0 0-7-16,0 0-4 0,0 0 4 16,0 0 1-16,0 0 9 0,0-2 12 0,0 2-1 15,0-1 11-15,0 0 5 0,-2-1 2 16,-2 1-3-16,-2-1-16 15,-4-1-8-15,3 2-2 0,3-1-4 0,2 0 3 16,0 0-3-16,2 2-6 0,0-1-2 16,0 1-2-16,0 0 2 0,4 0-2 15,0 0 4-15,5 0 0 0,3 0 2 16,0 1-1-16,5 1 1 0,-1 0 2 16,1 2 0-16,-5 1-1 0,-1 2-2 15,-1 2 0-15,-2 1-1 0,-4 4-1 16,3 2 0-16,-1 0 1 0,-2 2 0 15,0-2 1-15,-4 0-1 0,0 0-1 16,-2 2 0-16,-2-1 1 0,-2-1 0 0,-3 1 1 16,5-3 1-16,0-2-2 15,-2-2 1-15,2-4-1 0,0 0 0 16,2-2 0-16,0-1 1 0,0-2 0 0,-3-1 0 16,5 0 2-16,0 0-1 0,0 0-1 15,0 0-1-15,0 0-3 0,0 0 0 16,0 0 0-16,2 0 1 15,1-2 2-15,1 0 0 0,2-1 2 0,2 0-1 16,0 2-1-16,3 0 1 0,3 0-1 16,-3 1 0-16,5 0 1 0,1 0 0 15,1 3-1-15,-1 1 1 0,1 2 1 16,-5-1 0-16,1 3-1 0,-5 0 2 16,-3 2 0-16,-4 0 1 0,0 2-2 0,-2 2 0 15,-2 0 5-15,-2 2 1 16,-5 0-1-16,-3 0-2 0,0-1-3 0,-3-2 0 15,-1 1-1-15,1-2-1 0,-4-1 0 16,5-2 0-16,-5 0-1 0,1-1-1 16,-1-2-1-16,1-3-2 0,3 0-2 15,-1-2-5-15,3-1-12 0,5 0-10 16,0-1-12-16,4-3 2 0,1 2-6 16,3-1-35-16,0-1-23 0,7-4-19 15,-1 0-73-15</inkml:trace>
  <inkml:trace contextRef="#ctx0" brushRef="#br0" timeOffset="71941.42">21281 17909 285 0,'0'0'354'0,"0"0"-307"16,0 0-47-16,0 0 7 0,0 0 28 16,0 0-1-16,0 0-9 0,29-3-3 0,-21 2-3 15,3 0-2-15,-1 1-4 0,-4 0-2 16,0 1-3-16,0 3-4 0,1 4-3 16,-1 5-1-1,4 1 0-15,1 6 1 0,1 1 0 0,2 3 0 0,3 1-1 16,0-4-2-16,1 0-6 15,1-3-6-15,1-2-5 0,-1-4 4 0,0-6-20 16,-5-5-21-16,1-1-22 0,-9-7-26 0,-4-9-50 16,-2 0-145-16</inkml:trace>
  <inkml:trace contextRef="#ctx0" brushRef="#br0" timeOffset="72130.48">21442 18001 130 0,'0'0'491'0,"0"0"-455"0,0 0-29 16,0 0 44-1,0 0 35-15,0 0-43 0,0 0-23 0,0 0-4 0,0 0 1 16,-14-18-6-16,14 18-7 0,0 1-4 16,-2 3 0-16,-2 8-1 0,-3 5 1 15,-1 8-3-15,-6 2-6 0,-1-1-12 16,5-2-12 0,-7-5-4-16,13-4-16 0,2-2-9 0,2-5-4 0,6-4-47 15,7-5-29-15,-1-7-98 0</inkml:trace>
  <inkml:trace contextRef="#ctx0" brushRef="#br0" timeOffset="72333.98">21740 17830 729 0,'0'0'70'0,"0"0"-60"15,0 0 2-15,0 0 49 0,0 0-25 0,0 0-27 16,0 0-9-16,0 0-5 15,-19 18 0-15,23-5 5 0,3 7 0 16,-1 4 0-16,0 5 0 0,2 0-7 0,-1 2-18 16,-1 1-11-16,-2 0-9 0,-4 0-33 15,-4 0-49-15,-15-9-135 0</inkml:trace>
  <inkml:trace contextRef="#ctx0" brushRef="#br0" timeOffset="72822.12">19884 18649 547 0,'0'0'75'0,"0"0"-72"0,0 0-1 16,0 0 23-16,0 0 37 15,0 0-33-15,0 0-20 0,0 0-2 0,0 0 6 16,-13-17 2-16,24 15-2 0,-1 1-3 16,4-1-2-16,5-1 0 0,2 0 0 15,1-1-3-15,5 1-5 0,2 0 0 16,4-1 1-16,0 2 0 0,2 1-1 15,5-2 0-15,-3 1-13 0,0 2-13 16,-2 0-21 0,-6 0-19-16,-6-1-20 0,-13 5-57 15,-10 0-78-15</inkml:trace>
  <inkml:trace contextRef="#ctx0" brushRef="#br0" timeOffset="72984.14">20115 18731 462 0,'0'0'180'0,"0"0"-161"15,0 0-15-15,0 0 18 0,0 0 35 16,0 0-27-16,0 0-21 0,0 0-2 16,0 0-3-16,-8 27 2 0,8-23-4 15,8-1-2-15,-2-1-2 0,5-1 1 16,3-1 0-16,1 0-13 0,7-6-31 16,1 0-25-16,31-19-67 0,-2-2-107 0</inkml:trace>
  <inkml:trace contextRef="#ctx0" brushRef="#br0" timeOffset="73451.89">20531 18453 718 0,'0'0'28'0,"0"0"-28"0,0 0 0 0,0 0 36 16,0 0-5-16,0 0-29 0,0 0 1 15,0 0-1-15,-15-19-1 0,28 11 3 16,5 2-3-16,1 1 2 0,1 2 0 16,5-3-2-16,-2 4 0 0,0-1-1 15,6 0-1-15,2 3 1 0,0 0 1 16,-2 1 0-16,-2 6-2 0,-7 0-2 16,-1 3-3-16,-13 2-8 0,-6 1-2 15,-6 2-1-15,-11 2 14 0,-5 1 2 16,-5 0-1-16,0-1 1 0,2-5 1 15,4-1 0-15,7-3 2 0,6-2-2 16,-1-2 0-16,5 1 5 0,2-3 6 16,0-1 3-16,2-1-1 0,0 0-3 0,0 0-8 15,0 0 0-15,0 0-1 16,2 0 5-16,2 1 2 0,0 1 1 0,3 0 1 16,-3 1-1-16,4-1 0 0,4 4-3 15,1-2-2-15,-1 3-2 0,3 2 0 16,-1 0 1-16,1 1-2 0,-5 0 1 15,2-1-1-15,-5 1 2 0,-3-3-1 16,-4-1 1-16,-2-2-3 0,-11 1-14 16,-5-4-19-16,-7-1-31 0,-8-4-50 0,-52-29-77 15,2 1-194-15</inkml:trace>
  <inkml:trace contextRef="#ctx0" brushRef="#br0" timeOffset="76313.56">15119 16302 275 0,'0'0'0'16,"-70"-21"-26"-16,41 11-3 0,0 2 27 15,-2 0 2-15,4 0 10 0,-2 2 10 0,6-1 21 16,5 1-6-16,-3 2-2 0,9-1 6 16,3 4-8-16,1 1-10 0,4 0 0 15,2 0 5-15,2 0-8 0,0 0-11 16,0 0-5-16,0 0-2 0,0 0 2 16,0 1 6-16,2 0 13 0,0 1 7 15,2 0-5-15,4 2-5 0,3 1-5 16,-1 0-3-16,13 0-1 0,2-1 3 15,8-1-2-15,8-1-1 0,2-1 1 16,15-1-1-16,4 0 1 0,6-1-3 16,5-5-2-16,10 0-4 0,-1 2 2 15,5-2 1-15,-6 3-1 0,10 1 0 16,-11 0 0-16,5 2 0 0,-7-2-2 0,3 2 1 16,-9-2-1-16,-10 1 1 0,-4 1-2 15,-10-3-5-15,-9 0 4 0,-10 2 1 16,-12-4 1-16,-9 4-1 0,-8-2-4 15,-4-2-3-15,-15-2 6 0,-8 0-7 16,-6 1-37-16,-10 1-24 0,-9 3-42 16,-4-1-45-16,1-1-154 0</inkml:trace>
  <inkml:trace contextRef="#ctx0" brushRef="#br0" timeOffset="76868.17">14515 15377 261 0,'0'0'72'0,"0"0"-16"0,0 0-2 0,0 0 19 16,0 0 3-16,0 0-26 0,0 0-13 15,0 0-6-15,2-7 3 0,-2 7-3 16,0 0-5-16,0 0-5 0,0 0-6 16,0 0-4-16,0 0-5 0,0 0-2 15,0 0-3-15,0 0 0 0,0 0-1 16,0 7 1-16,0 2-1 0,2 12 0 16,3 2 0-16,-5 8 1 0,4 11-1 15,-2 3 0-15,0 8 1 0,2 4 0 16,2 2 0-16,0 3-1 0,7-1 1 0,-5 2 0 15,-2 0-1-15,9-2-2 0,-7-2 1 16,2-3 1-16,1-5-1 0,1-6 1 16,-4-2 0-16,3-8 0 0,-1-6-5 15,-2-7-10-15,-6-5-17 0,2-8-20 16,1-4-13-16,-5-5-11 0,0-16-42 16,-5-13-19-16,-1-8-185 0</inkml:trace>
  <inkml:trace contextRef="#ctx0" brushRef="#br0" timeOffset="77384.62">14536 15354 533 0,'0'0'43'0,"0"0"-29"0,0 0 3 15,-23-54 30 1,19 46-15-16,2 3-15 0,0 1 2 0,2 1-2 0,-2 2-1 0,2-1-5 16,0 2-7-16,0 0-3 0,0 0 1 15,0 0-2-15,-4 6 0 0,2 4 0 16,-4 6 0-16,-5 4 0 16,3 5 1-16,0 1 1 15,-7 5 1-15,5-2-2 0,0 5 1 0,-7 1 0 0,9 4-1 16,-5 1 0-16,3-3 0 0,2 1-1 15,4-3 0-15,-1-4 2 0,3-4-2 0,0-6 0 32,2-3 0-32,0-5 0 0,0-4-2 0,0-4 2 15,0-3 0-15,0-1 0 0,0 0 3 16,0-1-1-16,0 0 7 0,0-5 15 16,2-10-4-16,2-3-7 0,1-11-8 15,1-1-3-15,8-5-1 0,1-2-1 0,3 0 0 0,-3-1-1 16,8 2 1-16,-9 8-1 15,1 5 2-15,-3 4-2 0,-4 2 2 0,5 3-1 16,-5 5 1-16,-4 3-1 0,-4 3 2 16,0 3 0-16,0 0 1 0,0 6 0 15,4 4-3-15,4 5 0 0,9 7 0 0,-5 5 0 16,13 6 0-16,-4 2 0 0,8 4-2 31,4 0-24-31,0 3-22 0,0-5-44 0,-4-11-85 0,-6-13-265 0</inkml:trace>
  <inkml:trace contextRef="#ctx0" brushRef="#br0" timeOffset="78737.25">13391 17048 458 0,'0'0'33'15,"0"0"-32"-15,0 0-1 0,0 0 23 0,0 0 7 16,-50 1 3-16,48-5-11 0,0-1-2 15,-2-2 5-15,0 1-6 0,2-2-3 16,-2-1-1-16,-1-3-1 0,3 0-3 0,-2-3-5 16,4 0-5-16,0-4 1 15,0 3 0-15,0-4 0 0,4-1 0 16,3 0 0-16,3-1 0 0,2 1 0 16,-3 1-2-16,7 3 0 0,-1 0 0 15,5 3 0-15,-5 5 0 0,5 2-1 0,-5 4 0 16,3 2 1-16,-3 1-1 0,4 2 1 15,-3 4-2-15,5 3 1 16,-1 4 1-16,-1 5-1 0,8 4-1 0,-6 4-9 16,-7 2-1-16,1 1 0 0,-3 2 3 15,-8-2 2-15,-4 0-2 0,-8-1-2 16,-9-1 1 0,-3-1 5-16,-3-1 5 0,-8-2 1 0,4-2 0 15,2 2 0-15,4-6 5 0,1-1 6 0,14-4 0 16,-3-5-2-16,5-3-2 15,4-4-2-15,0 2-4 0,0-1-2 0,4-1 0 0,5 0 5 16,-3 0 6-16,12 0 5 0,-1 0-1 16,8 0-4-16,8-5-1 15,4-4-1-15,6-2-4 0,9-5 0 0,-4 0-5 16,3-3 0-16,3-5 0 0,-2-2-42 16,-3-12-48-16,-11-7-129 0</inkml:trace>
  <inkml:trace contextRef="#ctx0" brushRef="#br0" timeOffset="80359.31">13974 17000 113 0,'0'0'190'0,"0"0"-176"0,0 0 3 0,0 0 20 16,-58 5 6-16,50-2-11 0,8-1-9 15,0 0-6-15,0-1-6 0,0-1-11 16,2 2 0-16,6-1 0 0,8-1 4 16,-5 0 4-16,9-1 0 0,-3-3 1 15,8-1-2-15,-5 1 0 0,3 0-2 16,0-1-2-16,6-1 1 0,-4-1-3 16,-5-1 1-16,5 1-2 0,-4 0 1 15,-5 0-1-15,5 0 0 0,-11 0-1 16,3 0 1-16,-3 0 2 0,-6 1 2 15,-4 0 18-15,0-4 6 0,0-1-5 0,-8-2-8 16,-2-2-7-16,-1 0-4 0,-5-2 0 16,1 0-2-16,-7 2 0 15,5 3 1-15,-10 2-1 0,9 4-1 0,1 2-1 16,-8 4 0-16,11 1 1 0,-7 6-1 16,9 8 0-16,-7 4 0 0,7 2 0 15,-3 4 0-15,5 2 0 0,4 1 0 16,2 3 0-16,-1-2 1 0,5-1 0 15,2 0 1-15,7 0 1 0,1-2 0 16,9-4 2-16,-1-4-2 0,7-3 2 16,6-4-2-16,4-2 0 0,5-8 1 15,7-1-2-15,-4-10 0 0,11-5-2 0,-4-6-5 16,4-8-16-16,-5-3-25 0,1-5-51 16,-15-12-84-16</inkml:trace>
  <inkml:trace contextRef="#ctx0" brushRef="#br0" timeOffset="80594.98">14495 16630 394 0,'0'0'243'0,"0"0"-235"16,0 0-7-16,0 0 1 16,0 0 18-16,0 0-3 0,0 0 1 0,0 0 8 15,2 23 4-15,2-10-10 0,0 8-6 16,2-3-5-16,0 6-3 0,5 1-4 15,-3 3-1-15,0 7 0 0,5 0-1 16,-3 2 0-16,-2 0-1 0,3-2-5 16,1-2-21-16,-4-2-12 0,1-4-14 15,3-5 1-15,-4-7-37 0,-6-7-24 16,-2-8-82-16</inkml:trace>
  <inkml:trace contextRef="#ctx0" brushRef="#br0" timeOffset="80783.47">14385 16888 627 0,'0'0'25'0,"0"0"-24"0,0 0 0 16,0 0 5-16,0 0-2 0,0 0-4 16,0 0 0-16,54-50 1 0,-27 42 0 15,-2 0 0-15,1 1-1 0,3 1-1 16,2-2-4-16,4 4-31 0,1-4-49 15,-1-2-65-15,-6-3-156 0</inkml:trace>
  <inkml:trace contextRef="#ctx0" brushRef="#br0" timeOffset="81131.27">14726 16807 633 0,'0'0'20'16,"0"0"-18"-1,0 0-1-15,0 0 41 0,0 0-12 0,0 0-17 0,0 0-5 16,0 0-3-16,0 0-2 16,-23 17-1-16,30-5-2 0,-1 4 0 15,4 0 0-15,-2 3 1 0,1 2-1 0,3-2 0 0,3 2 0 16,-1-1 1-16,3 0-1 0,-1-4-1 16,1-1 1-1,-1-5-1-15,3-2-2 0,-5-2 2 0,-1-4 0 0,-7 0 1 31,-2-2 0-31,-2 0 0 0,-2-3 2 0,0-5 3 0,-2-5 8 0,-2-2 7 16,2-5-7-16,-6 0 0 0,-3-5-3 16,7-1-5-16,0 0 0 0,4 0-1 15,0 2-2-15,0 3-1 0,2 3-1 16,2 9-1-16,-2 3 0 0,0 4-1 0,-2 2-12 16,0 0-16-16,0 0-18 15,0 6-20 1,0 4-42-16,-4 9-58 0,-2-3-77 0</inkml:trace>
  <inkml:trace contextRef="#ctx0" brushRef="#br0" timeOffset="81492.56">15024 16913 641 0,'0'0'46'0,"0"0"-36"0,-70-27 8 0,51 8 37 15,7 1-19-15,-3-1-25 0,9 5 0 16,6-1-2-16,0 5-3 0,2-2-5 15,8 3-1-15,7 0 0 0,-1 0 0 16,5 4 0-16,2 1-1 16,-3 0 1-16,3 4 0 15,0 0 1-15,-7 5-1 0,3 2 0 0,-9 2 0 0,3 1-2 16,-3 1 1-16,-4 4 0 0,-2 1 0 16,3 3-1-16,-3 2 0 0,-2 3 1 15,2 0 0 1,-4 0 1-16,0-1 0 0,0 1-1 15,0-2 1-15,0-2 0 0,0-2 0 0,0-2 0 0,0-4-1 16,0-5-1-16,0 0-7 0,0-3-7 0,0-2 1 16,0 0-3-16,0-1 0 0,0-1 2 15,0 0-1-15,0-2-7 16,6-8-6-16,0-5-9 0,3-6-27 16,7-5-33-16,1-10-33 0,3 1-112 0</inkml:trace>
  <inkml:trace contextRef="#ctx0" brushRef="#br0" timeOffset="81918.34">15179 16762 622 0,'0'0'39'15,"0"0"-34"-15,0 0-1 0,-48 10 20 16,46-10 2-16,2 0-15 0,0-2-6 0,0 2-2 16,2 0 2-16,0 0 1 15,0 0-2 1,9 2 1-16,1 0-1 0,-4 1 1 15,5 2 2-15,1 0-4 0,-3 2 0 16,3 0-2-16,-1 5 1 0,-5 1-2 16,4 2 0-16,1 3 0 0,-5 0 1 15,4 1-1-15,-3-1 0 0,-3-2-3 16,-2-5-3-16,2-1 1 0,-4-5 1 16,0-2 3-16,2-3 1 0,-4 0 0 0,0 0 2 15,0 0 2-15,0 0 3 0,0-4 6 16,-6-2-7-16,2-3-3 15,2 2 2-15,0-3 6 0,0-1 5 0,0-1-2 16,2-2-2-16,0-3-3 0,0 0-3 16,2-1-2-16,4 0 0 0,0 3-2 15,2 1-1-15,-1 6-1 0,-1 2-1 16,-2 1 0-16,2 3 1 0,3 1-3 16,-3 1 3-16,0 2-1 0,2 4-1 15,5 6 1-15,-3 1 1 0,-6 6 0 16,4 2-9-16,-4 4-11 0,1 2-11 0,-5 2-26 15,-7 0-19-15,-5-1-39 0,-7-8-105 16</inkml:trace>
  <inkml:trace contextRef="#ctx0" brushRef="#br0" timeOffset="82548.8">14032 17576 590 0,'0'0'34'0,"0"0"-30"15,0 0 0-15,0 0 24 16,0 0 6-16,0 0-11 0,0 0-2 0,2-61-2 16,8 51-2-16,7 0-5 0,-3 1-2 15,9 0 0-15,-9 2-2 0,9 3 0 0,-4 0-2 16,1 0-2-16,1 1 0 0,-2 1 0 16,5 1-2-16,-3 1-2 15,2-1 0-15,2 1 0 0,1 5 1 0,-1-1-1 16,-4 2 0-16,0 0 0 0,-9 1 0 15,0 0 0-15,-5 1-4 0,-7-1-3 16,-2 0-3-16,-11 5 10 0,-3 0 0 16,-7 3 0-16,4-1 0 0,-4-1 0 15,3-1 1-15,5-1 1 0,3-2-2 16,6-3 0-16,4-1 0 0,0-2-2 16,2 0 1-16,0 0-2 15,0 0 1-15,4 1 0 0,0-3 2 0,4 2 0 0,0 1 1 16,-1 1 2-16,9 2 3 0,-3 1-3 15,-3-2-1-15,8 1 0 16,-5 2-1-16,3-1 1 0,-5 1 0 0,-3 0-1 16,2 0 0-16,-5-2 0 0,-5 0 0 15,0-1 1-15,-11 3 0 0,1-2 1 16,-5 1-1-16,-5-1-2 0,-7 0-6 16,-2-1-9-16,0 1-14 0,4-2-15 15,0-1 6-15,3 1 13 0,11-3 5 16,3 0 0-16,8-2-12 0,0-2-31 15,10-9-55-15,11-7-14 0,0-3-76 0</inkml:trace>
  <inkml:trace contextRef="#ctx0" brushRef="#br0" timeOffset="82766.64">14553 17526 715 0,'0'0'51'0,"0"0"-43"0,0 0 1 15,0 0 20-15,0 0-16 16,0 0-13-16,0 0 4 0,0 0 9 0,18 55 3 0,1-45-2 16,-5 3-9-16,9 1-1 0,-7-1-1 15,5 3-2-15,-6-1 0 0,3 1 0 16,-5-2-1 0,3 0-5-16,-5-2-23 0,1-3-16 0,2-4-29 0,-5-4-8 15,7-1-33-15,-3-10-29 0,-7-3-50 16</inkml:trace>
  <inkml:trace contextRef="#ctx0" brushRef="#br0" timeOffset="82942.98">14734 17492 676 0,'0'0'48'0,"0"0"-13"0,0 0 26 16,0 0-15-16,0 0-27 0,0 0-17 15,0 0-2-15,0 0 4 0,-53 70-4 16,42-43 2-16,-3 1-2 0,-5 3 0 15,1 0 0-15,1 2-13 0,-4 2-24 16,9 1-26-16,0-3-30 0,-1-7-20 16,7-5-73-16</inkml:trace>
  <inkml:trace contextRef="#ctx0" brushRef="#br0" timeOffset="83480.57">14900 17465 531 0,'0'0'115'0,"0"0"-106"16,0 0-4-16,0 0 25 0,0 0 18 16,0 0-38-16,0 0-10 0,0 0 6 15,0 0 5-15,0 14 1 0,20-16 3 0,3 1 2 16,8-2-4-16,0 0-2 0,4-2-4 15,-2 1-2-15,5 0-1 16,-3-1 0-16,-2 4-3 0,-2 0-1 0,-6 1 0 16,-3-1 0-16,-13 1 0 0,-7 4 1 15,-2 3-1-15,-2 3 0 0,-9 4 0 32,-9 3-4-32,3 3 1 0,-8-1-2 15,-2 2-1-15,3-2-3 0,1-1 1 0,2-3 5 0,3-3 2 0,5-3 1 16,7-1-2-16,-2-2 2 15,4-3-3-15,2 1 3 0,2-3 1 0,0 1-1 0,0-1-1 32,0-1-1-32,6 0 1 0,0 2 1 15,2-1 5-15,1-1 0 0,7 0 4 16,-4-1 1-16,7 2-3 0,-7 2-1 16,5 0-1-16,-5 4-1 0,-3 2-1 15,3-1 0-15,-4 3 0 0,-4 2 1 16,-4 3-1-16,0 4 2 0,-8 1-2 15,-8 1 0-15,1 0-1 0,-8 0-1 16,7-2-1-16,-5-3 0 0,3-3-8 0,5-3-4 16,5-6-4-16,2-1 0 0,6-4-4 15,0 0-7-15,4-8-28 0,4-8 1 16,7-7 9-16,7-12-59 0,3-2-106 16</inkml:trace>
  <inkml:trace contextRef="#ctx0" brushRef="#br0" timeOffset="83715.31">15431 17570 732 0,'0'0'70'0,"0"0"-62"16,0 0 9-16,0 0 25 0,0 0-27 15,0 0-14-15,0 0 0 0,0 0 5 16,10 34 2-16,11-33 0 0,6-1-5 15,0 0 1-15,2-1-2 0,4-5 0 16,4-2-2-16,-4-2 1 0,2 2-1 16,-4-2-4-16,-6 4-21 0,-4 1-25 15,-9 2-34-15,-4 0-24 0,-8 1-73 16,-10-1-120-16</inkml:trace>
  <inkml:trace contextRef="#ctx0" brushRef="#br0" timeOffset="83889.24">15497 17727 676 0,'0'0'54'0,"0"0"-41"0,0 0 33 16,0 0-10-16,0 0-20 0,0 0-14 15,0 0 2-15,0 0 3 0,0 0 1 16,27 36-4-16,-6-36-3 0,4-1 0 16,1-5-1-16,5-3-4 0,3 0-25 15,-3-1-20-15,0-5-23 0,2 2-17 16,2-6-78-16,-6-3-144 0</inkml:trace>
  <inkml:trace contextRef="#ctx0" brushRef="#br0" timeOffset="84392.85">16173 17405 815 0,'0'0'31'16,"0"0"-25"-16,-56 26 8 0,50-25 11 15,0 3-18-15,4 0-7 0,0 3-1 16,-2 2 0-16,-3 2-1 0,1-1-1 0,-8 2-5 16,1-2-3-16,-5 1 2 0,-3-4 0 15,-6-2 2-15,-4-1 3 0,-2-3 1 16,0-1 2-16,2 0-3 0,2-4 2 16,8-3 2-16,5 0-2 0,10 0 1 15,4-1 0-15,2-3-6 0,6 0 6 16,6-5 1-16,9 0 4 0,6-2-1 15,0 0 3-15,4 2 0 0,2 4 2 16,0 3 0-16,-8 5-1 0,2 2 1 16,-7 2 3-16,-7 0-1 0,-3 2-6 15,0 1 1-15,-4 3-3 0,-1 1 2 16,-1 4-2-16,0 3 1 0,4 4-1 16,0 2-2-16,1 4 3 0,-1 0-2 0,6 2 1 15,-7-2 0-15,-1-1 1 0,2-3-1 16,-2-1 2-16,0-2 1 0,-6 1 2 15,0-2 0-15,0 1 0 0,-6 3-1 16,-4 1 2-16,0 0 4 0,-3-1-4 16,-1 0 0-16,-1-1 0 0,-3-5-1 15,5 0-2-15,-5-4-1 0,1 2-4 16,-6-4 0-16,-1 1 0 16,1-3 0-16,-2-1-3 0,-2-4-15 0,-2 1-17 15,4-7-18-15,1-11-20 16,-16-12-74-16,3-9-143 0</inkml:trace>
  <inkml:trace contextRef="#ctx0" brushRef="#br0" timeOffset="86096.66">9358 14798 416 0,'0'0'13'15,"0"0"-9"-15,0 0-3 0,0 0 8 16,0 0 24-16,0 0-5 0,0 0-4 16,0 0-12-16,-35 6-4 0,45-1 1 15,2-2 3-15,1 3 1 16,5-1 3-16,1 0 0 0,2 0-3 0,8-2-1 0,2-3 0 15,4 0 0 1,8 0-1-16,9-2-1 0,8-5 2 0,6 0 3 16,10-1 0-16,15-3-8 0,7 1 2 15,3-1 0-15,8-1 0 0,11 2-1 0,-2-3 0 16,8 1 2-16,2-2 1 16,-1 0-1-16,-8 2-10 0,-1-1 0 15,-16 4 0-15,-12 0 2 0,-13 2 0 0,-15 4 0 16,-17 0-1-16,-11 1 1 0,-14 2-1 15,-1-2-1-15,-11 2 0 0,-8-2-1 16,2 1 0-16,-2 0-1 0,0 0-4 16,0 1-9-16,-2 0-14 0,-8 0-11 15,-7 0-23-15,-6-4-69 0,-1-2-101 16</inkml:trace>
  <inkml:trace contextRef="#ctx0" brushRef="#br0" timeOffset="86697.06">9591 13986 330 0,'0'0'6'15,"0"0"-4"-15,0 0 0 0,-2-56 1 0,-2 44 7 16,0 3 15 0,0 0 10-16,0-2-1 0,-2 2-2 0,-1 1-6 0,5-1-3 15,-2-2 0-15,0 4 3 0,2-1 0 16,2 0-2-16,-2 2 2 0,2 2 0 16,-2 1-2-16,2 2 2 0,0 0-1 15,-2 1 3-15,2 0 2 0,0 0-8 16,0 0-6-16,0 0-6 0,0 5-6 15,-2 6-1-15,2 5-3 0,-2 5 1 0,2 4 3 16,0 4 2-16,0 4-1 16,0 5-3-16,-2 1 1 15,2 4 0-15,-2 2-3 0,-1 2 0 0,-1-1 0 0,4 1 0 16,0-1 0-16,0 2 0 0,4 0 0 16,1-2 2-16,3-2-2 0,-2-4 0 31,2-5 1-31,-1-4-1 0,-3-8 0 0,0-4 0 0,-4-3-11 0,0-5-13 15,-6 0-5 1,-5-5-15-16,-1-3-11 0,-1-3 1 16,-7-3-24-16,-3-10-44 0,2-5-121 15</inkml:trace>
  <inkml:trace contextRef="#ctx0" brushRef="#br0" timeOffset="87137.53">9428 13788 644 0,'0'0'7'0,"0"0"-7"16,0 0 2-16,-2-54 17 0,4 48 3 16,4 1 2-16,-4 3 4 0,-2-1-5 15,0 3 0-15,0 0-11 0,0 0 0 16,0 0 1-16,0 1-1 0,-2 4-3 15,-4 4-4-15,-2 5-4 0,0 5-1 16,-1 5 0-16,-1 2 2 0,-2 4-2 16,1 3 0-16,-1-1 0 0,-1 3 1 15,3-1-1-15,2 2 0 0,0-4 0 16,1 1-3-16,5-4 3 0,0-5 0 16,2-1 0-16,0-8 0 0,0-1 0 0,4-6 2 15,-2-4-2-15,1-2-2 0,1-2 2 16,0-5 2-16,4-4-1 15,2-8 2-15,3-5 10 0,5-6 4 0,1-4-7 16,0-2-7-16,5 1 0 0,-1 2-1 16,0 3 0-16,2 3-2 0,-1 6 1 15,-3 3-1-15,0 5 0 0,-3 4-1 16,1 4 1-16,-2 3 0 0,1 0 0 16,7 4 0-16,-2 7-1 0,4 5 1 15,-1 8-1-15,5 8-1 0,0 10-12 16,3 8-21-16,-3 9-44 0,-5-4-62 0,-1-10-183 15</inkml:trace>
  <inkml:trace contextRef="#ctx0" brushRef="#br0" timeOffset="88905.95">9143 15597 374 0,'0'0'79'0,"0"0"-79"0,0 0 2 15,0 0-2-15,0 0 16 0,0 0 10 16,0 0 13-16,0 0-4 0,-39-38-2 15,32 33-6-15,1 2-9 0,0-2-2 16,2 2-2-16,0 0 0 0,0-3-3 0,-1 1-3 16,1-1-3-16,0-2 0 0,2-1 0 15,-4-3 2-15,4-2-4 0,0-2 0 16,0-2-1-16,2-1-2 0,-2-3 2 16,2 0-2-16,0-1 0 0,0 1 0 15,0 1 1-15,2 1-1 0,0 0-1 16,0 3 1-16,4 0 1 0,2 1-1 15,1 2 0-15,1-1 0 0,2 4 0 16,5-1 0-16,-3 2-2 0,7-1 2 16,0 5 0-16,-3 1-1 0,7 2 1 0,-6 3-2 15,-1 0 2-15,1 8-1 0,-7 3 1 16,-3 0 0-16,-3 5-1 0,-4 2 0 16,-2 3 0-16,-6 4-2 0,-5 2 1 15,-7 4 0-15,-5 1 1 0,-2 1 1 16,0-1 0-16,1-1 0 0,3-2 0 0,2-3 0 15,7-5 1-15,4-1-1 16,6-6 0-16,2-1 0 0,0-2 1 16,2-1-1-16,6 1-2 0,-2-2 2 15,2 0 1-15,5 1-1 0,-1-4 2 16,5 1-2-16,-3-2 2 0,7-2 1 0,-5 0-3 16,7-3 2-16,-2 0-1 0,2-1-1 15,3-2 0-15,-3-2 0 0,2-6-16 16,-4 0-19-16,-1-6-24 0,-7-5-70 15,-5 0-129-15</inkml:trace>
  <inkml:trace contextRef="#ctx0" brushRef="#br0" timeOffset="89379.37">9374 15369 513 0,'0'0'4'0,"0"0"-2"0,0 0 1 16,0 0 29-16,0 0-10 0,0 0-3 15,-51 1 3-15,49 2-6 0,0 3-7 0,0 0-7 16,-1 3 0-16,3 2-2 16,0-1 2-16,0 2 0 0,7 1-1 15,5 0-1-15,0 0 2 0,5-2-2 16,6-4 0-16,4-1 1 0,4-6 0 0,0 0 2 15,2-4-1-15,2-4-1 0,-2-4 1 16,2-1-1-16,-6-1 0 0,0-3-1 16,-4-1 0-16,-5 0-2 0,-3 0 2 15,-9 1 0-15,-4 5 0 0,-4-1 0 16,-6-1 2-16,-4 0 3 0,-5-2 8 16,3 4 0-16,-5 4 0 0,3 3 2 15,-5 1 0-15,3 4-2 16,-5 0-2-16,3 6-3 0,-1 5-4 0,-4 3-4 15,7 6 0-15,-1 2-2 0,3 3 3 16,-5 4-1-16,5 2 0 0,-1-1 0 0,3 3 0 16,3-2 1-16,5-1-1 0,0-2 0 15,4 0 0 1,8-3 0-16,11-8 0 0,6-2 0 0,12-8-2 0,15-7 1 16,12-5-3-16,12-19-23 0,15-9-39 15,-12-8-131-15</inkml:trace>
  <inkml:trace contextRef="#ctx0" brushRef="#br0" timeOffset="93576.79">9920 15235 220 0,'0'0'18'0,"0"0"6"0,0 0 33 0,0 0-4 16,0 0-2-16,0 0-4 0,4-54 0 15,-4 49-1-15,-2 3-8 0,0 0-7 16,0 1-10-16,2 0 2 0,-2 1 1 16,2 0-1-16,0 0-8 0,0 2-4 15,0 2-6-15,0 4-4 0,4 2 3 16,0 8 0-16,0 1 0 0,-2 3 2 16,1 5-3-16,-3 2-1 0,2 3 0 15,0 1-1-15,-2 1 0 0,0-2 0 16,2-1-1-16,0-2 0 0,2-3 0 15,4-6 0-15,0-3-8 0,-1-3-26 16,1-5-8-16,-2-4 1 0,2-2-4 0,1-2-17 16,-3-1-16-16,-4-7-13 0,0-2-59 15</inkml:trace>
  <inkml:trace contextRef="#ctx0" brushRef="#br0" timeOffset="93750.9">9740 15432 529 0,'0'0'26'16,"0"0"-5"-16,0 0 24 0,0 0-1 0,0 0-33 0,0 0-10 16,0 0 4-16,0 0 1 0,2-2 2 15,11 2 5-15,3 0-1 0,5 0 0 16,4-3-4-16,6-4-4 0,4 1-3 16,4-3 0-16,3-3-1 0,-1-1-1 15,4-4-41-15,3-3-43 0,-3-3-34 16,-7 4-64-16</inkml:trace>
  <inkml:trace contextRef="#ctx0" brushRef="#br0" timeOffset="94160.5">10137 15255 585 0,'0'0'12'0,"0"0"-11"15,0 0 25-15,0 0 16 0,0 0-23 16,0 0-9-16,0 0 7 0,0 0 14 15,0 0-2-15,-8 15-9 0,8-15-11 16,0 0-3-16,2 2-2 0,2 1-1 16,-2 2-2-16,8 2 2 0,-1 3-3 15,-3 0 1-15,2 1 0 16,-2 1 0-16,3 2 0 0,1 0 0 0,-4 1 1 16,-2-1-2-16,5-1 0 0,-1-1-3 15,2-1 0-15,1-1-3 0,1-4-4 0,-2 0 5 16,-1-2-3-16,-1-3 3 0,2 1 3 15,-6-2 1-15,3 0 1 0,-7-2 0 16,6-5 1-16,-2-3-1 0,-2-5 7 16,0-1 5-16,-2-3-3 0,0-2-3 15,0 1-2-15,-2-2 0 0,0 0-4 16,0 3 0-16,0 3 0 0,0 5 0 16,2 6 0-16,0 1-3 0,0 2-10 15,2 2-15-15,6 0-20 0,2 3-18 16,5 3-12-16,3 3-28 0,1 0-7 15,-2-2-58-15</inkml:trace>
  <inkml:trace contextRef="#ctx0" brushRef="#br0" timeOffset="94505.62">10393 15400 574 0,'0'0'45'0,"0"0"-33"0,-62 5 20 15,52-13 20-15,4 2-21 16,0-2-16-16,0-3-4 0,6-2-8 15,-3-2 1-15,3-2-2 0,3 1-2 16,3-1 1-16,2 1-1 0,2 1 0 0,3 2 0 16,5 1 1-16,-1 2-1 0,6 4 1 15,-1 0 0-15,3 5-1 16,-2 1 0-16,4 0 0 0,-2 4 0 0,-7 0 1 16,3 2-1-16,-13 2-2 0,0 0 0 15,-1 6 2-15,-5 0 0 0,-2 4 0 16,0 2-1-16,-2 1 0 0,-5 2 2 15,-1-1 0-15,6 2-1 0,-4-3 0 16,0-3 0-16,2-2 0 0,1-1-1 16,3-4 0-16,0-2 0 0,3-3-3 15,1-1 0-15,0-3-6 16,-2-2-4-16,6-2-7 0,-2-6-9 16,7-4 3-16,1-6 2 0,11-5-12 0,0-3-30 0,2-4-21 15,0-4-47-15,-5 5-129 0</inkml:trace>
  <inkml:trace contextRef="#ctx0" brushRef="#br0" timeOffset="94946.07">10670 15213 561 0,'0'0'38'0,"-70"19"-24"16,56-18 23-16,1 1 15 0,11-2-17 16,2 0-19-16,2 0-7 0,2 0-2 15,-1 0-1-15,-3 0-4 0,2 0-2 16,-2 0 0-16,4 0 0 0,2 0 1 0,2 0 3 15,0 0 4 1,3 0-1-16,3-1-1 0,1 1-1 0,-3 3-1 0,3 0-2 16,1 4-1-16,-3-2 0 0,1 3 0 15,0 1 0-15,-1 0-1 0,1 3 0 16,-7-4 0-16,1-2-6 0,-4 2-6 16,0-2 1-16,-4 2 3 0,0-2 5 15,0-2 3-15,-2 2 1 0,0-1 0 16,0-2 0-16,0-2 1 0,0-1 1 15,2 0 0-15,0 0 2 0,-2-1 4 16,2-2 4-16,-2-1 1 0,0-1-1 0,2-4-2 16,0-3 0-16,0-3-1 0,6-4-4 15,4-1-3-15,3-2 0 0,1 0-2 16,3 6 0-16,-7 4 1 0,2 4-2 16,-1 3 1-16,-7 3-1 0,2 2 0 15,2 1 0-15,3 4 0 0,-7 6 0 16,2-1 0-16,2 6-1 0,-6 2-5 15,0 5-15-15,-2 7-13 0,-8 3-23 16,-2 7-27-16,-7-3 3 0,1-3-59 16,-5-7-138-16</inkml:trace>
  <inkml:trace contextRef="#ctx0" brushRef="#br0" timeOffset="95553.76">9608 16108 495 0,'0'0'88'0,"0"0"-68"0,0 0 10 0,0 0 18 16,0 0 2-16,0 0-17 0,0 0-10 16,-33-52-8-16,35 48-1 0,6-1-8 15,1 0-1-15,5-1-3 16,0-1-1-16,5 1 0 0,0-1-1 0,-1 2 1 16,5 1 0-16,-2-2 1 0,-1 0-2 15,1 1 1-15,-7 1-1 0,-1 2 2 16,-5 0-2-16,-4 1 0 0,0 5 1 15,-2 1-1-15,-2 2 0 0,0 1 0 16,0 2 0-16,0 0 0 0,0 0-3 16,-2 3 1-16,0-3 2 0,0 0 0 0,2-1-1 15,0-3 1-15,0 2 0 0,0-1 0 16,2 3 0-16,-2-4-1 0,2-1 1 16,0-1 0-16,1-1-1 15,-1 0 0-15,2 1 0 0,2-1 1 0,0 2 0 16,2 2-1-16,-1-1 1 0,1 1 0 15,4 2 0-15,-5 2 1 0,1 1-1 16,-2 1 1-16,-2 1-1 0,2 2 1 16,-4 2 1-16,-2 2-1 0,0 0 1 15,0 2-2-15,-10 3 1 0,0 1 1 16,-1-2-1-16,-1-7 0 0,0 0 0 16,-1-7 1-16,1 0-1 0,1-1-1 0,-3-5 1 15,2 2-1-15,-1-3-6 16,-1-1-9-16,-1-1-14 0,-1 1-15 0,3-2 1 15,5-1-9-15,4-11-29 0,4-5-16 16,2-9-65-16,6 0-99 0</inkml:trace>
  <inkml:trace contextRef="#ctx0" brushRef="#br0" timeOffset="95798.97">10013 16041 618 0,'0'0'31'0,"0"0"-19"16,0 0 37-16,0 0 28 0,0 0-28 0,0 0-24 16,0 0-12-16,0 0-6 0,-31-1-3 15,37 9-3-15,5 3 0 0,1 3 1 16,5 5 1-16,-3-2 1 0,7 1-1 16,-1 0 0-16,5 3 0 0,2 0-2 15,0 4 0-15,-2-1 0 0,-2 0 0 16,1-3-1-16,-7-5 0 0,-3-4-11 15,-3-6-23-15,-5-5-31 0,-2-1-39 16,-4-8-50-16,-4-3-70 0</inkml:trace>
  <inkml:trace contextRef="#ctx0" brushRef="#br0" timeOffset="95993.14">10284 16048 509 0,'0'0'125'16,"0"0"-99"-16,0 0 16 0,0 0 36 15,-50-31-22-15,44 33-31 0,-2 8-12 16,0 1-7-16,-1 4-4 0,1 7-2 16,-6 6 1-16,1 3 0 0,-3 3-1 15,1 0 0-15,-6 2 0 0,7-1 0 0,-5 3-8 16,3-1-21-16,1-4-16 16,3-2-29-16,8-6-15 0,-2-7-62 15,6-8-113-15</inkml:trace>
  <inkml:trace contextRef="#ctx0" brushRef="#br0" timeOffset="96489.51">10635 15821 573 0,'0'0'37'0,"0"0"-14"16,0 0 23-16,0 0 12 0,0 0-26 0,0 0-22 15,0 0-6-15,0 0 9 16,-18 16 4-16,9-6-8 0,1 4-4 0,0-2-1 16,-9 2 0-16,5 2-3 15,-2-3 1-15,-1 1-1 0,1-4-1 0,-1-2 0 16,3 1 0-16,-1-3-3 0,1-1-3 16,6-4-4-16,-3 0 0 0,5-1 5 15,0-1 3-15,0-2-3 0,-2-4 2 16,6-1 0-16,-2-2 3 0,2-2-2 0,0-1 2 15,0-2 2-15,4 0 2 16,6 0-1-16,5 0 0 0,3 2-1 0,5-1-1 16,2 3 1-16,-4 4 0 15,-3 0 0-15,-1 5-1 0,-3 2 1 0,-4 0 2 16,5 2 0-16,-5 3 0 0,1 4 2 16,3 4 2-16,-2 1 3 15,3 2-3-15,-3 3 1 0,-1-1 0 0,-1 4-3 16,-2 2 0-16,-2 4 0 0,-6 4-2 15,0 6 0-15,3 3-1 0,-3 2 0 0,-3-3 1 16,-3-1-3 0,-2-3 0-16,0-4 0 0,-3-7 0 0,3-4 0 0,-4-4-1 15,-1-6-3-15,-1 0-7 16,-1-5-9-16,3-4-9 0,-2-2-8 0,-3-4-16 16,-2-7-25-16,-3-1-79 0,1-4-103 15</inkml:trace>
  <inkml:trace contextRef="#ctx0" brushRef="#br0" timeOffset="96883.16">10071 16912 577 0,'0'0'36'0,"0"0"-33"16,0 0 18-16,0 0 21 0,0 0-18 15,0 0-13-15,0 0-4 0,0 0 0 16,4 12 4-16,9-12 1 0,3 0-4 16,9-2 0-16,2-1-2 0,2 0-1 15,6 0-3-15,4 1-1 0,-4-1 2 16,-2 3-3-16,-2 0 0 0,-8 4-37 16,-2 2-28-1,-9 2-31-15,-12 3-56 0,-6-3-146 0</inkml:trace>
  <inkml:trace contextRef="#ctx0" brushRef="#br0" timeOffset="97056.5">10057 17179 621 0,'0'0'11'0,"0"0"3"0,0 0 8 0,0 0-6 31,0 0-7-31,0 0 1 0,0 0 7 0,0 0 1 16,64 5-4-16,-44-12-5 15,3 2-6-15,8-2-2 0,-4-1 0 16,4 0 0-16,0-1-1 0,0-2-30 0,4-2-38 16,2-4-51-16,-4 0-74 0</inkml:trace>
  <inkml:trace contextRef="#ctx0" brushRef="#br0" timeOffset="97545.26">10737 16838 661 0,'0'0'27'0,"0"0"-17"0,0 0 29 16,0 0 24-16,0 0-32 0,0 0-23 15,0 0-4-15,0 0-2 0,-48 3-1 16,34 1 0-16,-1 2-1 16,-3 1-1-16,-5 0-1 0,0 2-6 0,-2 1-6 15,-2 1-1-15,9 0 8 0,-7-4-4 16,6 1 4-16,5-3 4 0,-1-2 1 15,7-3 1-15,4 0 0 0,4-2 1 16,0-3-4-16,0-2-3 0,4-4 3 16,4-4 4-16,7-2 0 0,-1-3 3 15,5 1 1-15,0-1-1 0,5 2 1 16,-1 2-4-16,4 2 3 0,-4 5 2 16,-1 2-1-16,-1 5 0 0,-4 2 0 0,-1 0-1 15,-3 1-1-15,-1 5 0 0,-4 2-1 16,-2 3 0-16,-1 6 0 0,-3 4 2 15,-2 6 0-15,-7 4-1 0,-7 1-2 16,-5-2-1-16,5 1 1 0,-5-2 0 16,-3 0 1-16,3-2 0 15,5-8-1-15,3-4 0 0,9-4 1 0,2-6-1 16,0-3-1-16,0 1-3 0,2-1 2 16,4 0 1-16,3 0-3 0,1 0 4 15,-2-2 1-15,9 0-1 0,-1-3 1 0,9-6-1 16,-2-3 2-16,4-2-2 0,2-5 0 15,0 1-10-15,0-2-40 0,0-4-44 16,-9-5-81-16,-1 1-154 16</inkml:trace>
  <inkml:trace contextRef="#ctx0" brushRef="#br0" timeOffset="98117.55">11020 16556 246 0,'0'0'0'0,"0"0"-6"0,0 0 4 15,0 0-11-15,0 0 8 0,0 0 3 16,0 0-1-16,0 0 3 0,8 3 0 15,-8-3 0-15,0 0 1 0,0 0 8 16,0 0 40-16,-2 0 20 0,0 0-15 16,-6 0-22-16,4 0 1 0,-1-1 14 0,3-3 3 15,0 4-6-15,2-1-12 0,0 1-11 16,0 0-5-16,0 0-6 0,0 0-3 16,0 0-1-16,0 0 0 15,0 0 1-15,0-2 1 0,0 2 0 0,0 0-1 16,0 0 0-16,0 0 3 0,2 0 1 15,5 0 3 1,3 0 3-16,-2-2-4 0,7-1-1 0,1-3-1 0,1 2-4 16,1 1 0-16,1 0-2 0,0 1 0 15,3-1-1-15,-5 2 0 16,-1 1 0-16,-3 0 1 0,-3 4-1 0,0 1 0 0,-3 1-2 16,-1 3 2-16,0-1-2 15,0 4 1-15,0 4-1 0,-4 0 1 0,1 7 0 16,1 1-3-16,-4 2 2 0,0 3 1 15,4-6-3-15,-2 3 1 0,0 2-1 16,-2 0 1-16,0 7 0 0,0-3-1 16,0 0 0-16,0-5-2 15,-2-2 1-15,0-3-7 0,-2-3-14 0,2-5-5 0,-3-4-15 16,-3-4-14-16,4-4-7 0,-4-2-36 16,-5-9-89-1</inkml:trace>
  <inkml:trace contextRef="#ctx0" brushRef="#br0" timeOffset="98286.87">11140 16868 331 0,'0'0'342'15,"0"0"-330"-15,0 0 4 0,0 0 28 0,0 0-10 16,0 0-15 0,0 0-4-16,0 0-3 0,53-62-1 15,-24 39-7-15,7-2-3 0,1-5-1 0,2 0 0 16,-6 1-21-16,2-7-59 0,-4-4-45 15,-4 1-149-15</inkml:trace>
  <inkml:trace contextRef="#ctx0" brushRef="#br0" timeOffset="99643.1">5143 13153 199 0,'0'0'0'16,"0"0"-49"-16,0 0-14 0,0 0 63 0,-54 5 2 15,48-3 8-15,2 0-10 0,0 1-7 16,-2 1-23-16,-3 0-31 0</inkml:trace>
  <inkml:trace contextRef="#ctx0" brushRef="#br0" timeOffset="99961.58">5038 13192 29 0,'0'0'72'0,"0"0"-18"0,0 0 3 16,0 0 12-16,0 0-14 0,0 0-15 15,0 0 4-15,0 0 2 0,0 0-2 16,0 0-3-16,-48 29-10 0,48-29-6 0,0 0-12 16,4 0-1-16,6-2-2 15,3 0 2-15,6-2 2 0,3-1 1 0,11-2 3 16,11-1-2-1,5-1-4-15,11-2 0 0,8-3-4 0,11 1-1 16,10-1-3-16,6 1-1 0,8 0 1 0,7 0 3 16,8-1 3-16,4 1 4 0,-4 0 0 15,4 1-6-15,-9 1-8 0,3 2 2 16,-13 2-2-16,-8-1 3 0,-14 1 2 16,-11 4 6-1,-14-2-3-15,-15 3-4 0,-14 0-1 0,-10 2-3 0,-9-1-1 16,-6 1 0-16,-2 0 1 0,0 0 2 15,0 0 3-15,-2 0-3 0,-6 0-2 16,-7 0-12-16,5 1-19 0,-9 1-20 16,-1-2-15-16,-1 1 1 15,-2-1-38-15,-1-3-36 0,1-3-137 0</inkml:trace>
  <inkml:trace contextRef="#ctx0" brushRef="#br0" timeOffset="100510.22">4847 12189 278 0,'0'0'113'0,"0"0"-108"0,0 0-4 16,0 0 32-16,0 0 23 0,0 0-20 15,0 0 1-15,0 0 3 0,-33-24-2 0,33 23-4 16,0-3-1-16,0-2 1 0,2 1 4 0,-2 1 9 16,2 2-36-16,-2 2-4 0,0 0 10 15,0 0 2-15,0 0-5 0,0 0-6 16,0 0-1-16,0 0-3 0,0 0-2 16,3 0-1-16,-1 5-1 0,2 5 1 15,4 3-1-15,0 5 0 0,-2 5 2 16,1 8 0-16,-1 4 0 0,4 8-1 0,-2 7 0 15,-1 7 1-15,-3 4-1 16,0 8 0 0,2 3-1-16,-4 1 1 0,0 0-1 15,-2-5 1-15,4-4 0 0,1-7-1 16,-3-4 0-16,0-7-3 0,2-9-6 0,-2-4-4 16,-2-7-5-16,0-6-5 15,0-4-9-15,-2-8-23 0,-4-4-21 16,-3-4 4-16,-9-14-33 0,3-4-74 15</inkml:trace>
  <inkml:trace contextRef="#ctx0" brushRef="#br0" timeOffset="100951.17">4802 12214 429 0,'-21'-53'244'0,"1"22"-240"16,7 5-1-16,5 2 34 0,-2 1 3 15,5 1-27-15,3 1 7 0,0 4 1 16,0 4-7-16,2 1-3 0,-2 6 1 16,0 0 0-16,2 2-3 0,-2 3 2 0,0 1-2 15,0 0-1-15,2 0-3 16,-2 3-3-16,0 5-2 0,-7 6 0 16,1 9-1-16,-2 8 1 0,-7 6 0 15,7 3 0-15,-2-1 1 0,-3 0-1 0,9-1 1 16,0 0-1-16,0-1-1 0,-1-5 0 15,5-5 0-15,2-3 1 0,0-5 0 16,2-4 0-16,5-5 0 0,-1-4 0 16,0-4 0-16,-2-2-1 0,2-5 1 15,7-7 1-15,1-8 1 0,3-7 0 16,-1-6 1-16,7-3-2 0,-6-3-1 16,3 0 2-16,-5-2-2 0,3 0 1 15,-3 5 1-15,3 7-2 0,-9 7-2 16,-3 10 1-16,2 3 1 0,-6 7-1 0,4 2 1 15,-2 2-1-15,5 12-1 0,5 5 0 16,1 11-3-16,3 10-10 0,3 6 1 16,8 9-13-16,4 3-26 0,2 4-46 15,-2-1-61-15,0-12-94 0</inkml:trace>
  <inkml:trace contextRef="#ctx0" brushRef="#br0" timeOffset="101723.96">3258 13991 413 0,'0'0'7'0,"0"0"-5"15,0 0 3-15,0 0 28 0,0 0-13 16,0 0-10-16,0 0 9 0,-15-4 11 16,11 6 3-16,-2 1-4 0,0 4-12 15,-5-2 2-15,-5 2 4 0,10-4-4 0,-11 2-3 16,7-3 0-16,4-2-1 0,-5 0 0 15,-1 0-1-15,6-4-2 0,-1 1-3 16,-1-5-3-16,-2 1 1 0,4-5-2 16,-1-1-2-16,-3-4 0 0,-2-4-1 15,3-1 0-15,-1-1-1 0,-2-2 0 16,3 3-1-16,3-3 0 16,2 3 1-16,2 2-1 0,2 3 1 0,8 1-1 15,1 0 0-15,11 3 0 0,-1-1-1 16,6 3 1-16,8 3 0 0,0 3 0 0,0 3-1 15,4 2 1-15,-2 6 0 16,-4 6 0-16,-4 2-1 0,-6 3-2 0,-11 5 2 16,-6 3 1-16,-4 0 0 0,0 4-1 15,-8 4-1-15,-9 3 2 0,1-3 0 16,-9 4 1-16,9 0-1 0,-5 1 1 16,0-3 0-16,9-3-1 15,2-2 0-15,-3-4 0 0,7-4-3 0,6-3 3 16,0-2-1-1,4-5 0-15,8 0 1 0,-1-6 0 0,1-2 0 0,9-3 0 16,-3-1-1-16,5-1 0 0,6-8-1 0,2-4 2 16,2 0 0-16,2-4 0 0,0-2-20 15,3-2-20-15,-3-1-20 16,-6 1-36-16,-2 0-55 0,-15 3-88 0</inkml:trace>
  <inkml:trace contextRef="#ctx0" brushRef="#br0" timeOffset="102117.89">3529 13969 536 0,'0'0'21'0,"0"0"5"16,0 0 31 0,0 0-4-16,0 0-12 0,0 0-9 0,0 0-11 0,0 0-14 15,-46-11-4-15,46 17-1 0,0 3-1 16,4 4 0-16,0 0 1 0,1 3 1 16,1 1-1-16,2 0-2 0,6-1 1 15,-1-2-1-15,5-3 0 0,-3-5 0 16,8-4 0-16,-1-2 0 0,1-4 0 15,2-3 1-15,4-9 0 0,0-1-1 0,-9-3 1 16,1 0 0-16,-2 1-1 16,-9 0 0-16,-4 0 1 15,-2 0-1-15,-4-1 2 0,-2 2-1 0,-4 0 1 0,-4 4 1 32,-3 4 0-32,1 3-3 0,2 3 2 0,-5 2-1 0,5 2 1 0,-5 3 1 15,3 7-2-15,4 4-1 0,-1 5 0 16,1 2-2-16,2 5 2 15,4 0-1-15,2-1 1 0,2 0 0 0,4 0-1 16,5-2 1-16,1-1-1 0,-2-3 1 16,9-1-3-16,-1-8-1 15,3-1-6-15,4-5-9 0,0-4-14 0,-2-3 2 16,3-11-14-16,1-2-8 0,-8-8-34 0,4-2-38 16,-3-1-50-16</inkml:trace>
  <inkml:trace contextRef="#ctx0" brushRef="#br0" timeOffset="102324.04">4031 13757 530 0,'0'0'59'16,"-29"-73"-34"0,21 54 8-16,1 3 22 0,-1 6 0 0,6 4-11 0,2 5-17 15,0 1-9-15,0 0-10 0,0 0-1 16,2 5-6-16,4 5-1 0,3 8-2 0,-1 4 2 16,8 7 1-16,-5 8 2 15,-3 4 0-15,4 3-3 16,-5 1 3-1,-3 4-2-15,0-4-1 0,-2 0 0 16,2-5-9-16,-2-8-21 0,4-1-13 0,-4-6-12 16,1-7-14-16,-3-2-22 0,-5-7-23 15,-3-7-34-15,0-2-69 0</inkml:trace>
  <inkml:trace contextRef="#ctx0" brushRef="#br0" timeOffset="102748.46">3954 14089 374 0,'0'0'155'0,"-26"-62"-130"0,17 36 2 16,1 4 31-16,4 4-3 0,4 0-15 15,4 4-15-15,6-2-11 16,-1 4-5-16,7-2-1 0,1 2-3 0,7-2-1 16,3 3 1-16,4-2-2 0,2 5-1 15,1 0 3-15,1 5-1 0,-2 3-1 16,-4-1-2-16,-5 5 2 0,1 0-3 16,-6 4-3-16,-7 0 3 0,-1 1-1 15,-1 2 0-15,-4 4 0 0,-2 2-1 16,2 3 2-16,-1 0 0 0,-1-1 1 15,4-1 0-15,0-2 0 0,-4 1 0 16,1-5-1-16,1 0 0 0,4 1 0 16,-4-5 0-16,-2 1 0 0,1-2 0 0,-3-3 0 15,0-1 0-15,0-1 1 16,0-2 0-16,-2 0 1 0,0 0-2 0,0 0 2 16,0-4 0-16,6 0 1 0,-4-3 0 15,2-1 1-15,0-2 6 0,-2 0 0 16,1-2-1-16,-3-1 3 0,2-3 0 15,-2-3-4-15,0 1-2 0,0-2-4 16,-2 3-1-16,-1 3 0 16,3 6 1-16,-2 2-2 0,0 2 0 0,2 4 0 0,0 0-1 15,0 0-8-15,0 5-12 16,4 4-20-16,1 3-30 0,7 8-2 16,5-1 9-16,-3 2-39 0,7-3-47 0,-9-5-118 15</inkml:trace>
  <inkml:trace contextRef="#ctx0" brushRef="#br0" timeOffset="103095.22">4661 13973 473 0,'0'0'205'0,"0"0"-199"0,0 0 7 16,0 0 26-16,0 0 6 0,-22-66-26 16,20 50-10-16,2 0 1 15,0 4-1-15,0 3 0 0,0 1 1 0,0 2-3 16,2 0 1-16,0-1-4 0,4 2-1 15,-2 2-3-15,0 0 0 0,0 2 0 16,7 0-2-16,-1 1 1 0,-2 2 1 16,3 3-1-16,5 1 1 0,-6 2-1 15,5 2 1-15,-5 2 0 0,-4 0 0 16,-3 4-4-16,-1 0-5 16,-2 4 0-16,-2-3 2 0,-5 0 4 0,3-1 3 15,-4-1-1-15,4-4 1 0,-2-1 0 0,6-3 0 16,0-2-1-16,0-2 1 15,-2 1 0-15,2-1-3 0,0-1-9 0,0 1-4 16,2-3-5-16,4 0 2 16,0 0 0-16,2 0 3 0,3-5-3 0,7-6-22 15,-3-4-15-15,3-1-29 0,-5-6-56 16,-1 2-144-16</inkml:trace>
  <inkml:trace contextRef="#ctx0" brushRef="#br0" timeOffset="103473.75">4829 13711 666 0,'0'0'18'16,"0"0"-8"-16,0 0 14 16,0 0 20-16,0 0-22 0,0 0-10 0,0 0 2 15,0 0-2-15,0 0-2 0,25-47 0 0,-19 45-4 16,6 2-2 0,-1 0-1-16,-1 3-2 0,2 1 1 0,-1 4-2 0,-5 1 1 15,0 2 0-15,2 0-1 0,-6 2 0 16,2 4 0-16,-4 1-1 0,0 1-13 15,-4-3-6-15,-6-2-1 0,4-1 3 16,2-4 6-16,0-2 4 0,-3-1 5 0,3-3 1 16,-2 0 2-16,4-3 0 15,0 0 1-15,0 0 1 0,2-2 10 0,-2-1 12 16,0-3 1-16,2-2-2 16,-2 0-4-16,2-4-5 0,0-1-2 0,0-6-4 15,4 2-1-15,2-1-3 0,4 3 1 16,-1 4-2-16,-1 3-3 15,-2 3 1-15,4 3-1 0,3 2 1 0,5 0-1 16,1 8-1-16,6 3 1 0,0 6 3 16,-3 4-3-16,7 7 0 0,-2 3 0 15,4 5-2-15,2 3-35 16,0-4-39-16,0-10-80 0,-4-14-253 16</inkml:trace>
  <inkml:trace contextRef="#ctx0" brushRef="#br0" timeOffset="105095.22">4415 14482 324 0,'0'0'4'0,"0"0"-2"0,0 0 2 15,0 0 17-15,0 0 3 0,0 0 2 16,0 0 9-16,0 0 0 0,0 0-9 15,-55-21-10-15,48 21-2 0,1 0 2 16,0 0 4-16,0 0 1 0,4 0 2 16,0 0-7-16,2 0-3 0,0 0-1 15,0 0 4-15,0-2 3 0,0-1 0 0,0-3-3 16,2 0-5-16,8-2-5 16,0 1-4-16,-1 1 1 0,5 1-1 15,3 5 0-15,-1 0 0 0,1 1 0 16,3 8-1-16,-5 0 0 0,3 1-1 0,-3 2 1 15,6 2-1-15,-11 3 1 0,4-2-1 16,-5 2 0-16,-5 2 1 0,-4-1-1 16,0 2-1-16,-4-4-2 0,-13 3-1 15,5-1-2-15,-9-1 4 0,5 1 0 16,-7-2 2-16,4 0-1 0,1-1 1 16,5-6-1-16,3 1 1 15,4-6 0-15,4-2 1 0,2-1-1 16,0-1 0-16,0 0 0 0,0-6 3 0,2 0 0 15,4-3 1-15,8-2-1 0,-1 3 0 16,3-3 2-16,1 2-2 0,6 1 3 0,-1 1 2 16,-1 2-2-16,4 2-1 0,-5 3-2 15,-1 0-1-15,0 3-1 0,-5 6-1 16,-6 4 1-16,3 2 0 0,-9 7 0 16,-2 1 1-16,-13 3-1 0,1 1 2 15,-9-2-2-15,-1 2 1 0,-3-4 0 0,-6 1-1 16,0-1 0-16,2-5 0 15,0 1-1-15,8-6 0 0,0-1-1 0,9-3-7 16,2-6-10-16,8-2-5 16,2-1-1-16,12-8-18 0,0-8-35 15,15-10-4-15,0-7 1 0,6-6-41 0,-2 2-191 16</inkml:trace>
  <inkml:trace contextRef="#ctx0" brushRef="#br0" timeOffset="105331.01">4870 14565 624 0,'0'0'10'0,"0"0"0"0,0 0 13 15,0 0 14-15,0 0-4 0,0 0-10 0,0 0 7 16,0 0-7-16,0-15-5 16,2 15-6-16,4 1-4 0,1 4-1 0,1 5-3 15,4 0 0-15,1 1 0 0,3 4-1 16,-1 3-3-16,-3 2 2 0,9 2-1 15,-9 0-1-15,5-1 0 0,-7 0-1 16,-4-2-11-16,5-5-17 0,-3-2-16 16,-8-3-15-16,0-2-9 0,0-4-47 0,-2 0-38 15,-6-3-128-15</inkml:trace>
  <inkml:trace contextRef="#ctx0" brushRef="#br0" timeOffset="105537.1">5145 14598 184 0,'0'0'248'0,"8"-76"-204"0,-8 51 18 15,0 4 8-15,0 6-18 0,0 3-8 16,0 7 7 0,-4 1 1-16,0 4-15 0,0 0-10 0,-11 0-5 0,9 9-9 15,-6 7-8-15,-7 8-4 0,1 6-1 16,-3 5 0-16,-2 5 0 16,7-1 2-16,-7 2-2 0,2-1 0 0,1 0-1 15,-3 0-2-15,10-5-7 0,-3-5-16 16,10-6-7-16,2-7-13 0,2-4-23 15,2-6-19-15,0-7-57 0,0 0-74 16</inkml:trace>
  <inkml:trace contextRef="#ctx0" brushRef="#br0" timeOffset="106133.9">5453 14375 307 0,'0'0'221'0,"0"0"-197"0,0 0 1 0,0 0 33 0,0 0 0 15,0 0-20 1,0 0-10-16,0 0-4 0,0 0-1 0,-8-4-6 0,6 4-6 16,-4 2-8-16,-1 3 0 0,-1-1-2 15,2 1-1 1,-2 3 0-16,-3-2 1 0,-1 2-1 0,-1-2 0 0,-1 0 0 15,2 0 0-15,-7-2 0 0,4-2 0 16,3-1 0-16,-4 1 1 0,1-2-1 16,1 0 1-16,5-4-1 0,3-1 0 15,0 0 0-15,-2-1 0 0,8 1 0 0,-2-3-2 16,2 0 2-16,2 0-1 0,6-1-1 16,0 0 0-16,3 1 1 15,3 2 1-15,0-4 0 16,7 2 1-16,0 1-1 0,6 2 2 0,0 1-1 0,-3 1 0 15,-1 3 0-15,6-1-1 0,-6 3 1 16,0 6-1-16,-9 2 1 0,-4 4-1 16,-1 3 0-16,-7 2 1 0,-4 3 0 15,-13 3-1-15,1 2 3 0,-9 0-1 16,-2-2 0-16,2 1-1 16,-1-1 1-16,1 0-2 0,4-2 0 15,-1-2 2-15,5 0-2 0,3-4 0 16,3-1 0-16,1-1 0 0,4-1 0 15,-2-1 0-15,6-2 0 0,0-2-2 0,0 1 0 16,8-3 1-16,-2-1 0 16,-2-1 1-16,5-4-1 0,3-1 0 0,3 0 0 15,3-5 1-15,1-3 1 0,8-4-1 0,-3-5 1 16,-1-1-1-16,4-3 0 0,-2 0-1 16,-4-3-27-16,-3-2-38 0,1-5-37 15,-9-2-67-15,-4 1-203 0</inkml:trace>
  <inkml:trace contextRef="#ctx0" brushRef="#br0" timeOffset="106591.25">5796 14205 331 0,'0'0'129'0,"0"0"-105"16,0 0 21-16,0 0 23 0,0 0-13 15,0 0-21-15,0 0-5 0,0 0-2 16,-14-16-2-16,14 13 0 0,0 2-10 0,0 0-4 16,2 1-4-16,0-1-2 0,6-2-1 15,2-1 2-15,-3 0 2 0,3-2 2 16,4 0-3-16,-1-1 1 0,1 1-4 15,1 0 2-15,-3 0-1 0,5 2 0 16,-5 1-3-16,-4 1 0 0,-3 2-1 16,-1 0-1-16,-4 0 2 0,0 0-1 15,2 0-1-15,0 3 0 0,-2 1 1 16,2 4-1-16,0 4 0 0,0 1 0 16,0 4 0-16,-2 1 1 0,0 4 0 15,0-1 0-15,-2 5 0 0,-2 3-1 0,2 2 0 16,-4 4 0-16,2 2 1 0,-7 1-1 15,7 0 0-15,-4 0 1 0,-1-1-1 16,-1-3 0-16,6-3 0 0,0-4 0 16,0-6-6-16,2-3-10 0,0-7-10 15,2-6-13-15,0-1-21 16,0-4-13-16,0-7-15 0,0-7-22 0,-5-8-31 16</inkml:trace>
  <inkml:trace contextRef="#ctx0" brushRef="#br0" timeOffset="106795.83">5842 14318 636 0,'0'0'52'0,"0"0"-17"15,0 0 4-15,0 0-11 0,0 0-19 16,0 0-5-16,0 0 11 0,0 0 2 16,0 0-4-16,22 25 1 0,-11-23-1 15,-1-1-5-15,13-1-4 0,-2-2 0 16,3-3-3-16,7-5 1 0,-2-3-2 15,2-1-7-15,-4-6-50 0,-4-8-74 16,-13-3-180-16</inkml:trace>
  <inkml:trace contextRef="#ctx0" brushRef="#br0" timeOffset="107896.2">4852 15338 341 0,'0'0'4'0,"0"0"-3"0,0 0 9 15,0 0 22-15,-65 20 4 0,55-10 0 0,-4-1-1 16,5-3-7-16,3 1 7 15,2-3-5-15,2-1-7 16,2-1-2-16,2 0-10 0,4-1-8 0,5-1 1 0,5 0 4 16,-1-1 6-16,9-1-4 0,-1-2-1 15,6-3-2-15,-2-2-3 0,6-4 0 16,0 2-2-16,2-1 0 0,2 1 0 16,-3-1-2-16,-8 5-3 0,3-2-43 15,-4 3-41-15,-10 1-46 16,-7 2-83-16</inkml:trace>
  <inkml:trace contextRef="#ctx0" brushRef="#br0" timeOffset="108076.31">4874 15626 644 0,'0'0'5'16,"0"0"-1"-16,0 0 1 15,0 0 13-15,0 0-4 0,0 0-10 16,0 0 4-16,0 0 7 0,0 0-2 15,54 18-5-15,-25-29-3 0,2-4-5 16,4 1 3-16,2-2-3 0,7-3-14 0,-1 0-58 0,-2-4-58 16,-3 3-98-16</inkml:trace>
  <inkml:trace contextRef="#ctx0" brushRef="#br0" timeOffset="109280.04">5895 15042 299 0,'0'0'16'0,"0"0"5"16,0 0 18-16,0 0 13 0,0 0-3 15,0 0-12-15,0 0-4 0,-47-23-10 16,34 23 0-16,-3 8-8 0,1 1-4 16,-5 1-6-16,3 5-1 0,-1-1-2 15,5 2 6-15,-1-1-1 0,6 0-3 16,1 0-1-16,1-2-2 0,2 1-1 15,2 1 1-15,-2-2-1 0,2 1 2 16,2-3-2-16,0 2 1 0,8-2 1 16,-2-1 0-16,2-1 2 0,3-1-2 15,9-3 2-15,-1-4 1 0,4-1 2 0,4-1 2 16,4 1-1-16,-2 0 2 16,0 0-5-16,-3-2 2 0,-1 2-2 0,-4 0-3 15,-7 0-2-15,1 5 0 0,-9-1 0 16,-2 5 0-16,-2 0 1 0,-2 2 0 15,-6 4 3-15,-4 3-2 0,-7-2-2 16,-1 4 2-16,-5-1-2 0,-4-2 0 16,-2 0-3-16,-2 1-3 0,6-1 0 15,-2-3 3-15,3 1 2 0,3-5 1 16,8-3 0-16,3-3 0 0,6-4 0 16,-4 0 1-16,8-2 0 0,-4-5 0 0,4-4 0 15,0-3 4-15,4-5 2 16,4-5 3-16,4-5 4 0,1-3 2 0,5-3-1 15,-1-3-2-15,4 0-3 0,-1 0-4 16,-3 3 0-16,-3 1 1 0,-1 5-2 16,-9 8 1-16,0 4-2 0,-4 5-1 15,0 2-1-15,-6 1-1 0,-5 3 1 16,-3 3-1-16,-3 3-1 0,-1 0 0 16,-1 9-1-16,-4 5-3 0,3 6-4 15,1 5-2-15,1 7-10 0,1 4-19 16,1 3-17-16,-1 1-2 0,0-3-35 0,3 0-43 15,0-9-121-15</inkml:trace>
  <inkml:trace contextRef="#ctx0" brushRef="#br0" timeOffset="109642.21">6205 15027 470 0,'0'0'63'0,"0"0"-26"0,0 0 17 0,0 0 20 16,0 0-8-16,0 0-14 15,0 0-10-15,0 0-7 0,-2-39-9 0,2 39-4 16,0 0-3-16,0 0-2 0,0 0-7 15,0 0-1-15,0 0-1 0,2 0 0 16,1 1-4-16,1 5-1 0,0 1-2 16,-2 5 2-16,6 0-3 0,-4 2 0 0,0 5 0 15,-1 4 0-15,1 1 0 16,0 4 0-16,0 4 0 0,-2 3 0 16,8 1 0-16,-3-1 0 0,1-2-5 15,-2-1-18-15,4-1-15 0,-8-3-22 0,-2-5-60 16,-4-9-122-16</inkml:trace>
  <inkml:trace contextRef="#ctx0" brushRef="#br0" timeOffset="112460.3">1631 11592 132 0,'0'0'185'16,"0"0"-180"-16,0 0-3 0,0 0 14 16,0 0 32-16,0 0-6 0,0 0-3 15,0 0-4-15,-33-25 1 0,27 24-5 16,2 0-6-16,-1 0-2 0,3 1-2 15,0-1-4-15,0-1 1 16,2 1 1-16,0 0 0 0,0 0-2 0,0 0-8 16,4 0-2-16,5-2-3 0,7 0 1 15,7-4 0-15,10-2 6 16,12-4 3-16,20-4-1 0,9-1-2 0,15-6-4 0,4 1 2 16,12-2-1-16,1 1-3 0,5 0-1 15,-3 3 1-15,-15 5-2 0,-10 3-3 16,-19 6-2-16,-19 5 1 0,-12 0 1 15,-12 2 0-15,-17 0-1 0,-4 6 1 16,-8 5-1-16,-17 4-1 0,-6 5-2 0,-4 1-13 16,-7 0-20-16,-7-2-20 15,-1-1-19-15,-8-3-84 16,13-5-87-16</inkml:trace>
  <inkml:trace contextRef="#ctx0" brushRef="#br0" timeOffset="113045.19">1519 11559 438 0,'0'0'121'15,"0"0"-105"-15,0 0 38 0,0 0 4 16,0 0-11-16,0 0-19 0,0 0-9 16,0 0 1-16,-14-1-5 0,14 2-2 15,0 3-1-15,2 1-5 0,0 4-2 16,-2 8 0-16,6 7 8 0,0 5 2 0,-1 8-4 16,1 5-3-16,2 7-2 15,-6 4-1-15,2 6-2 0,2 3 0 0,-1 7-1 16,-3 3 1-16,-2 3 1 0,0 3-1 15,-5 5 0-15,-1 7 1 0,-2 5-4 16,-9 5 1-16,3 1 2 0,2 4-1 16,-7 1 1-16,7 3 0 0,-7-2 1 15,5-1 0-15,-3 2 2 0,5-1 0 16,-9 3-4-16,6 3 5 0,-7-2 1 16,7 0-1-16,-5 1-1 0,1-3 2 0,4 0 0 15,7-3-4-15,-2 0-4 0,2-1 0 16,3-5 0-16,3-2 0 15,2-4 0-15,7-5 0 0,1-1 0 0,4-2 0 16,-3-3 0-16,3-3 0 0,2 1 0 16,-3-3 0-16,5-2 0 0,-5-5 0 15,-1-7 0-15,0-6 0 0,-1-4 0 16,-5-10 0-16,-2-3 0 0,2-13 0 16,-4-6 0-16,2-7 0 0,-2-6 0 15,0-2 0-15,0-6-18 0,0-1-5 0,2 0-8 16,-2 0-7-16,2-3-15 0,0-2-15 15,6-5-31-15,-1-4 22 0,-3-3-21 16,-4 2-24-16,2 1-68 16</inkml:trace>
  <inkml:trace contextRef="#ctx0" brushRef="#br0" timeOffset="113455.53">852 15707 603 0,'0'0'46'0,"0"0"-35"0,0 0-5 16,0 0 0-16,0 0 8 0,0 0-1 16,0 0 1-16,0 0 1 0,2 10 0 15,0-10 5-15,4 0-3 0,2 5-8 16,1 4-1-16,3 4 7 0,9 4-5 15,-7 1-4-15,7 4-2 0,6 3-1 16,-7 0-1-16,5 0-1 0,0 0 1 16,0 0-2-16,-7-1 2 0,5-1-1 15,-6-1-1-15,1-5 0 0,-3-2 0 0,1-5 0 16,-5-3 0-16,3-6 0 0,0-1 0 16,7-5 1-16,-2-12 2 15,6-6 0-15,6-9 1 0,2-7 0 0,0-6 5 16,2-2 2-16,0-1-4 15,-4-1-7-15,-2 2 1 0,-10 6-1 0,-3 5-3 16,-12 14 1-16,0 7-16 0,-4 8-12 16,0 4-8-16,-8 3-27 0,2 11-16 15,-11 9-77-15,5-1-99 0</inkml:trace>
  <inkml:trace contextRef="#ctx0" brushRef="#br0" timeOffset="114511.9">1238 17022 442 0,'0'0'33'0,"0"0"-29"16,0 0-1-16,0 0 7 0,0 0 16 31,0 0 3-31,0 0-5 0,-47 8-6 16,40-7-5-16,3 0 3 0,0-1 2 15,2 0-6-15,0 0-2 0,-2 0 2 16,4-1-2-16,-2-1-1 0,-2-1-2 16,-2-1 2-16,-1-5 0 0,1-1-2 15,-4-5 1-15,-5-1 1 0,1-2 4 16,-5 0-8-16,3-2-2 0,-7 1-3 16,2-1 1-16,5 1-1 0,-3 1 0 0,9 1 0 15,2 3 0-15,3 1 1 0,5 2-1 16,0 0 0-16,7-2-2 0,1-1-1 15,13-6-2-15,-3 2 4 0,11 0 0 16,6 3-1-16,0 4 1 0,5-2-1 16,-1 6 2-16,-2 3 0 0,-2 4 0 15,-2 3 1-15,-4 6-1 0,-8 3 0 16,0 3-1-16,-11 0 0 0,-4 6-1 16,-6 6 2-16,-2 0 2 0,-8 7 0 15,-3 5 1-15,-7 4 0 0,-1 8-2 16,2 0 1-16,-5-1-2 0,9-7 0 15,-1-10 0-15,9-7 0 0,5-9-1 0,0-3 0 16,2-6 1-16,0-4-3 0,2-1 0 16,0 0 0-16,0-1 1 0,3-1 2 15,3 1-1-15,4 0 0 0,-6 0 1 16,11-2-1-16,2-1 0 0,3-5 1 16,3-4-18-16,2-5-26 0,2-4-15 15,4-4-31-15,2-4-40 0,-8 2-96 16</inkml:trace>
  <inkml:trace contextRef="#ctx0" brushRef="#br0" timeOffset="114936.49">1575 16981 599 0,'0'0'8'0,"0"0"-1"0,0 0-1 16,-52 35 29-16,52-35 4 0,0 0-9 15,3 0-12-15,1-1-9 0,-4-1-1 16,0 2-4-16,2 0-4 0,0 0 0 15,2 3-6-15,0 3 6 0,4 1-1 16,1 0 1-16,5-2-1 0,-6-1 0 16,7-1 0-16,-5-2 0 0,0-1 1 15,5 0 0-15,-5-5-1 0,5-1 1 16,-1-4-4-16,-5 0 1 0,3-3-2 0,2-1-2 16,-9 0 1-16,-1-1 3 15,-4 1 3-15,0 0 3 0,0 2 0 0,-4 2 3 16,-1-1-1-16,-3 0 2 0,-6 1 9 15,5 1 2-15,-3 1-3 0,-3 0-1 16,7 2-2-16,-8 5-1 0,3 1 0 16,7 1-3-16,-6 8-6 0,1 3-2 15,5 7-1-15,0 8 0 0,0 5 0 16,0 3 1-16,3 4 0 0,1-3-1 16,2 1 1-16,0-3-1 0,5-3 0 15,3-5-1-15,0-7 0 0,2-2 0 16,7-5-1-16,-5-2-1 0,7-2-3 15,-3-5-12-15,9-3-11 0,-8-4-3 0,1-8-4 16,9-7-25-16,-8-7-18 0,2-8-31 16,8-9-37-16,-13-2-107 15</inkml:trace>
  <inkml:trace contextRef="#ctx0" brushRef="#br0" timeOffset="115140.73">2030 16651 407 0,'0'0'112'16,"0"0"-72"-16,0 0 11 0,0 0 9 15,0 0 2-15,-56-38-15 0,54 38-11 16,0 0-11-16,2 5-6 0,-2 1-9 16,2 5-8-16,0 6-2 0,0 8 0 0,0 8 1 15,2 2 2-15,0-1-1 0,0 1-1 16,2 3 1-16,-2 10-1 16,2 2 1-16,1-1-2 0,1 1-2 0,-6-2-27 15,4-8-16-15,-2-5-26 0,0-8-27 16,-2-9-51-16,0-8-80 0</inkml:trace>
  <inkml:trace contextRef="#ctx0" brushRef="#br0" timeOffset="115331.64">1867 17069 615 0,'0'0'5'15,"0"0"2"-15,0 0 22 0,0 0 13 0,0 0-9 16,0 0-18-16,0 0-2 0,0 0-2 15,0 0-1-15,-13 3-7 0,21-7-1 16,3-1-2-16,-1 2 0 0,7 0 0 16,-5 1 0-16,7-3 0 0,-7-5-33 15,7-3-31-15,-5-3-34 0,3-5-75 16,-9 2-206-16</inkml:trace>
  <inkml:trace contextRef="#ctx0" brushRef="#br0" timeOffset="118600.75">2206 16953 225 0,'0'0'113'0,"0"0"-61"0,0 0-31 16,0 0-8-16,0 0 8 16,-7-50 4-16,5 43 2 0,2 0-2 0,0 2 0 15,0 1-2-15,0 0-3 0,0 0-6 16,0 1 1-16,0-1-1 0,0 3 1 16,0 1 1-16,0 0-1 0,0 0-3 15,0 0-3-15,0 0-9 0,0 5 0 16,0 3-3-16,4 4 3 15,1 4 0-15,-1 1 2 0,6 4 0 16,2-1-1-16,-5 1 0 0,5-2-1 0,3-3 0 0,-9 1 1 16,6-3-1-16,1 1 0 15,-5-4 0-15,-2-1 0 0,2-2 0 0,3-4 0 16,-5-4 1-16,-2 0-1 0,4 0 0 16,1-5 3-16,-1-3 0 0,-4-3 5 15,0-3 8-15,4-2 0 16,1-3-2-16,-3-3-5 0,-2-1-2 0,-2-1-4 15,0 2 2-15,-2 1-2 0,2 4-3 16,-2 4 1-16,0 6-1 0,0 0 1 0,0 4-1 16,0 3 0-16,0 0-8 0,0 0-19 15,4 6-21-15,-2 5-36 0,5 5-45 16,-1 8-1-16,0-1-23 0</inkml:trace>
  <inkml:trace contextRef="#ctx0" brushRef="#br0" timeOffset="118992.7">2669 17092 405 0,'0'0'41'16,"0"0"14"-16,0 0 2 0,0 0-6 16,-40-56-23-16,34 35-12 0,0-1-1 0,2 1-5 0,2-1-2 15,0 2 1-15,2 2-2 0,0 2 2 16,0 3-1-16,0 3-1 0,2 0-3 15,2 3-3-15,4 0-1 0,0 0 0 16,-1 1-1-16,9 1 1 16,-3 1-1-16,-1 0 0 0,5 1 1 0,-5 1 0 15,9 1-1-15,-9 0 0 0,5 1-3 16,-7 4-3-16,-2 6-2 0,-4 0 2 16,-2 8 4-16,-2 3-2 0,-4 6 5 0,-6 7 2 15,2 3-1-15,-9 1 0 0,3 1 0 16,-5-2 1-16,5-2 0 0,-1-6-1 15,7-7 0 1,4-6 0-16,4-7-1 0,0 0-2 0,2-4-2 0,6-2 2 16,0-2 1-1,3-1 0-15,-1-3 1 0,6-8 0 0,1-3 0 0,8-4-2 16,2-8-19-16,2-2-29 0,8-5-34 16,0-6-40-16,-2 4-86 0</inkml:trace>
  <inkml:trace contextRef="#ctx0" brushRef="#br0" timeOffset="119449.19">2900 16930 597 0,'0'0'10'16,"0"0"1"-16,0 0 25 0,0 0 5 15,0 0-7-15,0 0-17 0,0 0-1 16,-25-57-2-16,25 47-1 0,2 3-5 15,7 0-3-15,-3 0-2 0,0 2-2 0,0 2 0 16,9 2-1-16,-3 1-1 0,-1 0-1 16,7 0 1-16,-3 5 1 0,5 2 0 15,-5 2-1-15,5 2-1 0,-9 3-5 16,3 1-14-16,-8 4 0 0,-6 2-4 16,0 0 7-16,-4 2 7 0,-6-1 3 15,-2 0 5-15,5-3 3 0,-1-2 0 16,-2-3 1-16,6-6 0 0,-1-3-1 15,5-3 0-15,0-1 1 0,0-1 0 16,0 0 2-16,0-1 2 0,0-3 7 16,0-4 2-16,0-5-1 0,5-5-6 15,3-4-1-15,6-7-1 0,-3-5 0 16,11-3 0-16,-3 1 0 0,8-3-3 16,2 6-1-16,0 6-1 0,-2 8 0 0,-15 12 0 15,3 5 0-15,-1 2 1 0,-6 1-1 16,7 6 1-16,-5 0-1 0,-2 5 0 15,3 4 0-15,-3 6 1 0,-4 5-1 16,0 5-14-16,0 5-17 0,0 1-14 16,-4 0-18-16,0 7-56 0,-8-8-106 15</inkml:trace>
  <inkml:trace contextRef="#ctx0" brushRef="#br0" timeOffset="121780.4">2243 17716 148 0,'0'0'121'16,"0"0"-115"-16,0 0 4 0,0 0 0 15,0 0 21-15,-6-1-6 0,4 1-3 16,2-2 2-16,-3 2 2 0,1-2-1 15,0 1 2-15,0-1-1 0,2 1-1 16,-2 0-6-16,-2 0-5 0,4 0-4 16,-2 0-3-16,2-2-2 0,0 0 0 15,0-2-3-15,6-1 0 0,0-3 0 16,1 0 0-16,1-3 0 0,6 2 1 16,-1-2 1-16,1 3 3 0,3-2 0 0,-3 2-1 15,7-2-1-15,-7 3 2 0,5 1 0 16,-9 0-5-16,7 4-1 0,-11 2 1 15,2 1-1-15,-4 0 0 0,5 1 1 16,-7 4-1-16,0 1 2 0,0 2 0 16,0 2 0-16,-2 0-3 0,0 1 2 15,-2 1 0-15,-4 2-1 0,-5 0 1 16,3 0-1-16,2 0 2 0,-4 2-3 16,-1-4 1-16,3 1-1 0,4-4 0 15,0-4 1-15,0 0 0 0,2-3-1 16,2-2 0-16,-5 0 0 0,5 0 1 15,0 0-1-15,0 0 1 0,0 0-1 0,0 0 0 16,0 0 0-16,5 0-2 0,-1 0 2 16,4 0 0-16,0-2 1 0,7-1 1 15,-1 0 1-15,5 0-2 0,-3 3 0 16,7 0-1-16,-4 0 0 0,1-1 1 16,5 2-1-16,-8 2 0 15,3 3 0-15,-9 1 1 0,1 2 0 0,-6 0 0 16,-2 0 0-16,-4 1 1 0,0 2 1 15,-2 2-2-15,-6-1 2 0,-4 2 1 0,1 0 0 16,-7-2 1-16,5 1 4 16,-7-2-2-16,5 3-4 0,-3-5 5 15,5 2-2-15,3-5-1 0,-3-1-3 0,5 0-1 16,4-3-1-16,0-1-5 0,0 0 1 16,2-1-7-16,-2 0-4 0,4-1-4 15,-3 0 1-15,3 1-13 0,0 0-20 0,0 0-29 16,0 1 0-16,3 0-19 15,1-2-38-15</inkml:trace>
  <inkml:trace contextRef="#ctx0" brushRef="#br0" timeOffset="122082.13">2729 17678 570 0,'0'0'40'0,"0"0"-19"16,0 0 24-16,0 0 10 0,0 0-17 0,0 0-27 0,0 0-4 15,-27 16 2-15,29-16-3 0,0 0-4 16,4 1-1-16,4 0 2 0,3 1-1 16,1 2 0-16,5 1-1 15,10 1 0-15,-4 0 0 0,1 4 1 0,1 2-1 16,-2 2-1-1,4 0 1-15,-6 3-1 0,-2-1 0 0,3-1-16 0,-7-1-14 16,-1-3-11-16,-5-5-12 0,-1-2-37 16,-4-2-15-16,-4-2 0 0,-2 0-37 0,0-3-16 15</inkml:trace>
  <inkml:trace contextRef="#ctx0" brushRef="#br0" timeOffset="122271.46">3028 17759 352 0,'0'0'80'0,"0"0"-40"16,0 0 27-16,0 0 12 0,0 0-22 15,0 0-10-15,-62-50-3 0,52 49-6 16,-4 1-11-16,1 0-7 0,-8 4-5 16,9 3-4-16,-7 5-6 0,7-1-3 15,4 5-2 1,-3 1-4-16,5 2 4 0,0 4-1 0,6 0-1 0,-4 2-2 16,4 1-13-16,0 0-13 0,0-3-22 15,0-3-17-15,4-2-4 0,0-6-21 16,2-5-45-16,-6-6-116 0</inkml:trace>
  <inkml:trace contextRef="#ctx0" brushRef="#br0" timeOffset="122822.07">3165 17572 569 0,'0'0'23'0,"0"0"-17"16,0 0 29-16,0 0 15 16,0 0-18-16,-52-10-20 0,48 10 0 0,4 0-1 0,0 2-8 0,0 1-3 15,0 0-7-15,0 1 2 0,0 3 4 16,0 1 1-16,4 2 2 0,0 2-1 16,-2 1 0-16,2-1-1 0,3 0-1 15,-3 2 1-15,4-3 0 0,6 0-2 16,-3 0 2-16,-3 0-1 0,11-2 1 15,-7 3 1-15,7-1-1 16,-5 0 0-16,7 3 0 0,-7 0 0 0,7 3 0 16,-4 2-2-16,-1-1 2 0,-4-4 1 0,-1 0-1 15,-9-3 0-15,-2-2-1 16,-2 1-5-16,-9 0-1 0,-1 4-9 16,-9 0-1-1,5 2 9-15,-11-1-1 0,0-1-9 0,6-2-3 0,-3-3 3 0,-1-4 11 16,14-4 7-16,-3-1 0 0,12-2 9 15,0-4 7-15,2-4-4 0,0-2 2 16,0-5-1-16,2-5 1 0,10-3 1 16,-1-7 3-16,9-3-1 0,1-2-6 15,8 1-2-15,2-2 2 16,-2 6-5-16,-6 6 0 0,-9 6-2 0,-8 7 4 16,-4 1 1-16,-2 3 6 0,-4 0 3 15,-2 0-5-15,-4 1-8 0,-9 2-1 16,3 3-2-16,-7 0-2 0,0 3-6 0,5 0-6 15,-3 9-5-15,6 3-5 0,-1 6-19 16,10 3-17-16,-1-2-2 0,3 0-22 31,-2-2-44-31,4-5-103 0</inkml:trace>
  <inkml:trace contextRef="#ctx0" brushRef="#br0" timeOffset="123058.68">3524 17516 563 0,'0'0'77'0,"0"0"-43"0,0 0 16 16,0 0 27-16,0 0-20 0,0 0-30 16,0 0-14-16,0 0-5 0,-18-18-5 15,18 22-3-15,2 6-1 0,4 7 1 16,0 6 2-16,-2 5-1 0,1 3 0 15,-3 1-1-15,2 2 0 0,0 2 0 16,0 3-17-16,2 3-20 0,-6-2-27 16,2-1-47-16,-4-7-49 0,-4-10-147 15</inkml:trace>
  <inkml:trace contextRef="#ctx0" brushRef="#br0" timeOffset="123326.25">4027 17588 559 0,'0'0'36'0,"0"0"-32"0,0 0 13 16,0 0 18-16,0 0-4 0,0 0-12 15,0 0-5-15,0 0 1 0,70-4-3 16,-45 1-6-16,4 2-3 0,0-2-1 16,2 0-2-16,2 3-1 0,0 0-36 15,-2 0-28-15,2-1-72 0,-12 0-94 16</inkml:trace>
  <inkml:trace contextRef="#ctx0" brushRef="#br0" timeOffset="123530.01">4167 17798 376 0,'0'0'339'0,"0"0"-318"16,0 0-17-16,0 0 38 0,0 0-16 0,0 0-26 15,0 0-5-15,0 0 5 0,0 0 1 16,9 36 1-16,11-44 0 0,11-2-2 16,2-3 0-16,7 0-1 0,3-4-23 15,0 0-30-15,3-3-22 0,14-8-55 16,-6 1-103-16</inkml:trace>
  <inkml:trace contextRef="#ctx0" brushRef="#br0" timeOffset="124050.39">5050 17361 647 0,'0'0'44'0,"0"0"-37"0,0 0 18 15,0 0 23-15,0 0-23 0,0 0-17 16,0 0-2-16,0 0 1 0,0 0 1 16,-4 20-8-16,0-13 0 0,-5 3 0 15,-3 2 3-15,-5 1-3 0,-3 1-9 16,-5-2-5-16,4 2-7 0,-6-1 1 16,1-3 6-16,1-2 9 0,10-1-1 0,-5-4 6 15,11-2 0-15,-1-1 1 0,2-1 0 16,2-2 1-16,4 0 2 0,-3-3 1 15,5 2 4-15,-2-3 1 0,2-1 2 16,0 0-2-16,4-4-4 0,1 3-2 16,9-1-1-16,-2-1-2 0,7 1 0 15,0 0 0-15,8 1 0 0,1 2 0 16,3 0 0-16,-2 2 1 0,2 2-2 16,-6 3 1-16,4 6-1 0,-4 6 1 15,-4 4-1-15,-7 3-2 0,-4 5-3 16,-1 3 1-16,-7 1-2 15,-2 1 4-15,-4 3 0 0,-9 1-1 0,3 2 0 0,-9-2-4 16,7 1 5-16,-9-1 2 16,9-5 0-16,-5-2-1 0,9-7 1 0,0-2 0 15,4-4 0-15,-1-5 0 0,5-4-1 16,0-3 0-16,3 1 0 0,3-1 1 16,-2-1 3-16,4 0 1 0,5 0 2 15,-1-1 2-15,11-5 0 0,-1-4-4 16,9-2-2-16,11-3-2 15,-1-3-2-15,0-3 1 0,7 0-23 0,0-2-32 0,-3-3-33 16,1-8-85-16,-11-1-154 0</inkml:trace>
  <inkml:trace contextRef="#ctx0" brushRef="#br0" timeOffset="124429.58">5565 17258 506 0,'0'0'161'0,"0"0"-147"16,0 0-13-1,0 0 21-15,0 0 26 0,0 0-18 0,0 0-12 0,0 0-1 0,-13 5 7 16,13-3-7-16,0 1-8 0,0 2-7 16,-2 3-2-16,-2 3 1 0,-2 6 0 15,-9 5 1-15,5 2-2 0,0 1-1 16,-9 4-6-16,9 1-5 0,-9 1 0 15,7-2 3-15,-1-1 5 0,1-3-2 16,4-5 0-16,6-4-1 0,0-3 2 16,0-5 0-16,2-1-1 15,2-2 3-15,2-3 0 0,2-1 1 0,6-2 1 0,3 1 1 16,3-3 0-16,3-3 1 0,4-3 3 31,2 0-1-31,-5-1-2 0,7-2 0 0,0 2-1 16,0 1 2-16,2-4-2 0,-4 2 0 0,-6 0-1 0,-3 0-5 15,-7 0-31-15,-9-1-19 16,-2-1-27-16,-13-4-44 16,-9 1-110-16</inkml:trace>
  <inkml:trace contextRef="#ctx0" brushRef="#br0" timeOffset="124667.25">5509 17358 640 0,'0'0'38'0,"0"0"-25"0,0 0 39 0,0 0 25 0,0 0-33 32,0 0-21-32,0 0-4 0,0 0 0 15,0 0-8-15,-2 3-8 0,2 3-3 0,0 6 0 16,0 6 0-16,2 7 1 16,0 3-1-16,4 6 2 0,-2 1-2 15,7 4 0-15,-3 0-2 0,-2 0-14 0,0-3-8 16,5-2-22-16,-3-8-29 15,-2-5-19-15,0-8-56 0,-6-7-146 0</inkml:trace>
  <inkml:trace contextRef="#ctx0" brushRef="#br0" timeOffset="125314.38">5993 17202 291 0,'0'0'188'0,"0"0"-179"0,0 0-6 15,0 0 28-15,0 0 30 16,0 0-27-16,-52 3-13 0,50-6 7 0,-2 0 4 16,-2 1 0-16,-3 1-3 0,7 1-3 15,2 0 0-15,-2 0-5 0,2 0-6 16,0 0-3-16,0 0-3 0,0-1-2 16,0-2-3-16,2 2-3 0,0-2-1 15,9-2 1-15,-1-1 1 0,2-2-1 16,13 1-1-16,2-1 2 0,-2 1-1 15,-5 2-1-15,3 2-2 0,-8 3 0 0,1 0 2 16,-8 9 1-16,-1 1-1 16,-5 3-2-16,-2 4-3 0,-2 4-3 0,-9 3-1 15,-5 2-1-15,-3 1 1 16,-4 0-4-16,1 1 1 0,-5 0-2 16,0 0 4-16,-2-6-3 0,2-3 9 15,9-4 2-15,3-4 2 0,5-3 0 0,4-3 1 16,1-3 4-16,5-2 3 0,0 0 4 15,0 0-4-15,5 0 3 0,-3 0 2 16,0 0-5-16,2-3-4 0,6-3 3 16,9 3 1-16,4-1 1 0,1 1 0 0,9 2-1 15,7 1 0-15,-3 2 0 16,4 3-3-16,-8 2-4 16,0 2 1-16,-6 4 3 0,-8 0-2 0,-7-1 0 0,-3-2 2 15,-7 2 0-15,-2 0-1 0,-7 2 0 16,-9 1-1-16,-7 3 2 0,-8-2-5 15,-12-2-9-15,-1-3-15 0,-12-2-19 16,-3-5-29-16,-22-4-81 0,9-13-292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3-03T05:06:07.2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6972 6723 69 0,'0'0'60'0,"0"0"-37"0,0 0-4 0,0 0 2 15,0 0 3-15,0 0 1 0,0-3 0 16,-2 3-4-16,0 0-5 0,0 0 2 16,0 0-4-16,0 0 1 0,-4 0 0 15,4-1-1-15,-4 1 1 16,4 0 2-16,-1 0 3 0,-1 0-1 0,2 0 3 15,0 0 1-15,0 0 0 0,2 0 1 16,-2 0-3-16,2 0-3 0,0-1-3 16,0 1-3-16,0-1 1 0,-2 1 1 15,2 0-2-15,0 0 1 0,-2 0-2 0,0 0 0 16,0 0 0-16,2 0-2 0,0 0 3 16,0 0-3-16,0 0-1 0,0 0-4 15,0 0 0-15,0 0-1 0,0 0 1 16,0 0-2-16,0 0-1 0,0 0 0 15,2 0-1-15,2 0 2 0,-2 0-1 16,2 0 0-16,4 0 0 0,1 0 3 0,1 0-3 16,-2 0 4-16,1 0 1 15,9 0 5-15,-5 0 3 16,5-3-2-16,1 0-1 0,6 0-3 0,1-1 1 16,5 1 0-16,1-1 0 0,1 2 2 15,-2-1-3-15,-2 1-1 0,-1 1-1 0,-7 0 1 16,2 1-1-16,-9 0-2 0,-3 0-1 15,-5 0 0-15,-2-2-1 0,-4 2 0 16,2 0 0-16,-2 0 1 16,0 0-2-16,0 0 0 0,0 0 0 0,0 0 2 15,0 0-2-15,0 0 1 0,0 0 0 16,0 0 0-16,-2 0 1 0,2 0 0 16,0 0-1-16,0 0 0 0,0 0-1 15,0 0 0-15,0 0 0 0,0 0-1 16,0 0 0-16,0 0 0 0,0 0-2 0,-2 0-3 15,0 0-17-15,-2 0-10 0,2 2-13 16,-5 2-24-16,-1 2-25 0,0 2-30 16,0-1-113-16</inkml:trace>
  <inkml:trace contextRef="#ctx0" brushRef="#br0" timeOffset="5922.94">7673 8138 356 0,'0'0'137'0,"0"0"-54"16,0 0-28-1,0 0-10-15,0 0-8 0,-6-2-7 0,6 2 0 0,0 0-6 32,0 0-9-32,0 0-5 0,0 0-3 0,4 0-3 0,0 0 1 0,0 0 3 15,3 2 4-15,-1-1-4 0,6 2 1 16,1 0-1 0,1-1 0-16,5-2-2 0,-3 0 3 0,9 0-1 0,0-1 2 15,0-4 0-15,1-1-6 0,-1 3 1 16,-4-2 0-16,-2 2-2 0,-3 0 0 15,-4 0 0 1,-3 2-3-16,-5 1 1 0,0-1 1 0,-2 1-1 0,-2 0 0 0,0 0 0 16,0-1 2-1,0 0-2-15,0 1 1 0,0 0-2 0,-2 0 0 0,-2 0-15 16,0 0-13-16,0-1-27 0,-3 1-34 16,3 1-49-1,-2 2-102-15</inkml:trace>
  <inkml:trace contextRef="#ctx0" brushRef="#br0" timeOffset="11994.17">6017 9885 238 0,'0'0'125'16,"0"0"-94"-16,0 0-1 0,0 0 5 15,0 0-5-15,-16 0-2 0,12 0-3 16,2 0-3-16,-5-2 2 0,5 2-5 15,0 0-2-15,-2 0-1 0,2 0-1 16,0 0 0-16,0 0 1 0,2 0-1 16,0 0-4-16,0 0 3 0,0 0-1 15,0 0-1-15,0 0-2 0,0 0-2 0,0 0-3 16,2-1-1-16,4 1-3 0,5 0-1 16,1-1 1-16,0-1 1 0,9 2 3 15,0-3 7-15,-1-1-4 0,3 1-2 16,0 2-1-16,-2 1-2 0,1 0 1 15,-5 0-2-15,1 0 0 0,-9 2 0 16,-1 1 1-16,0 0-2 0,-2 0 0 16,-3-1 0-16,-1-1-1 0,-2-1 2 15,2 0-1-15,-2 0 0 0,0 0 0 16,0 0 1-16,2 0-1 0,-2 0 1 16,0 0 0-16,0 0 0 0,0 0 1 15,0 0-1-15,0 0 0 0,0 0-2 16,0 0 2-16,0 0 1 0,0-1-2 0,0-1 0 15,-4 2 0-15,2 0-1 0,-3 0-1 16,-3 0-32-16,0 0-26 16,-3 0-23-16,-1-1-50 0,-2-1-132 0</inkml:trace>
  <inkml:trace contextRef="#ctx0" brushRef="#br0" timeOffset="20189.58">12471 9571 249 0,'0'0'37'0,"0"0"4"0,0 0 4 0,0 0-1 16,0 0-9-16,0 0 1 0,0 0-11 15,0 0-5-15,-15-20-5 16,15 20-4-16,0 0-2 0,-4 0-4 16,4 2-1-16,0-1 0 0,0-1-1 15,0 0 3-15,0 0-1 0,-2 3-2 16,0 0 0-16,-4-2 3 0,0 3 5 0,-2-1 4 16,-1 0-6-16,5 1-3 15,-8-1 0-15,-1-1 1 0,5 0 5 0,-6 1-1 16,1-1-1-16,5-2 1 0,-4 2 2 15,-1-1-3-15,7 0-1 0,0 1 0 16,-3-2 5-16,5 0-4 0,0 1-2 16,0-1-3-16,2 0 5 0,2 0-2 15,0 0-2-15,0 0-2 0,0 0-2 16,0 0-1-16,0 0 0 0,0 0-2 16,0 0 1-16,2 0 0 0,4 0-2 0,5 0 2 15,1 0 0-15,5 0 0 0,1-1 0 16,5 0 0-16,-5-2-2 0,3 0 2 15,-2 3 1-15,-3-1 0 0,-3 1-1 16,-5 0 1-16,0-2-1 0,-6 2 1 16,0-1 0-16,-2 1 0 0,0 0 1 15,0 0 0-15,0 0 1 0,0 0 3 16,0 0 4-16,0 0 3 0,0 0-3 16,-4 0-3-16,-4 3-1 0,-4-1-2 15,-1 3-4-15,-5-1 2 0,5 2-1 16,-3-1 0-16,7-1-1 0,3 2 0 15,2-4 0-15,2 3 0 0,-4-2 0 16,4-2-1-16,2 0 0 0,0-1 1 0,0 0-1 16,0 1-2-16,0-1 1 0,2 1 1 15,4 0-1-15,-2 0 1 0,6 2 1 16,3-3-1-16,1 0 1 0,11-3-1 16,-6 1 1-16,3-1 0 0,1-1 0 15,-2 0 0-15,2-1 1 0,-7 2-1 16,1 2 0-16,-7 1 0 15,-2 0 0-15,-2 0 1 0,-3 0-1 0,-3 0 0 0,0 0 1 16,0 0 0-16,0 0 0 0,0 0 0 16,0 0 1-16,0 0 0 15,0 0-1-15,-3 0 1 0,-3 0 0 0,4 1-2 16,-4 1 1-16,0 1-1 16,0-1 0-16,3-1 2 0,-1 1-2 0,-2-2 0 15,2 0 0-15,4 1 2 0,-2-1-2 16,2 0 0-16,0 0 0 0,0 0 0 0,0 0 0 15,0 0 0-15,0 0 0 16,0 0 0-16,0 0 0 0,0 0-1 16,0 0 1-16,0 0-1 0,2 0 1 0,0 0-3 15,6 0 3-15,-1 2-1 0,-1-2 1 16,4-1 0 0,3 1 1-16,-7 0-1 0,2 0 0 0,-2 0-1 15,-2 0 1-15,-4 0 1 0,0 0-1 0,0 1 0 16,0 0 1-16,0-1 2 0,0 1-3 15,0-1 4-15,0 0-4 0,0 0 2 16,-2 0 0-16,0 0 0 0,-4 0-1 16,0 0-1-16,2 0 1 0,0 1-1 15,-5-1 0-15,7 0 1 0,0 0-1 0,2 0 0 16,0 0-1-16,0 0 1 0,0-1 0 16,0 1 0-16,0 0 0 0,0-1 0 15,0 1 0-15,0 0 0 0,0 0 1 16,0 0-1-16,0 0 0 15,0 0 0-15,0 0 0 0,0 0 0 0,0 0 0 16,0 0 0-16,0 0 0 0,0 0 1 0,0 0-2 16,0 0 2-16,-2 0-2 15,0 1-7-15,-4 0-23 0,2 0-15 0,-1 2-18 16,-5 0-12-16,-2-2-22 16,1 2-52-16,-7 0-130 0</inkml:trace>
  <inkml:trace contextRef="#ctx0" brushRef="#br0" timeOffset="30930.54">4064 12280 79 0,'0'0'45'16,"0"0"0"-16,0 0-7 0,0 0 7 15,0 0 0-15,4-29-9 0,-4 25 4 0,-2 3-5 16,-2-2-5 0,0-1-8-16,2 2-1 0,-2-2-2 15,1 2-2-15,-1 2 1 0,4-1-2 16,0 0 3-16,0 1 0 0,-2 0 2 16,2 0 1-16,0-1 2 0,0 0 1 15,0 0 0-15,0-2 0 0,0 3-4 0,0-1-2 16,0 0-5-16,2 1-1 0,2-3-6 15,3 0 6-15,1 0 3 0,6-2-3 16,1-1-2-16,4-1-4 0,1 2 1 16,3-1-2-16,6-1-1 0,2 2 2 15,4-4-3-15,6 2 2 0,1-2-2 16,7-1-1-16,-5 0 0 0,3 1 0 16,-7 0-2-16,-7 5 3 0,-7 1-1 15,-7 2-1-15,-2 1 0 0,-9 0-1 16,-4 1 1-16,-2 2 0 0,0 0-1 15,-2 1 1-15,0 0 1 0,0 0-1 0,0 0-1 16,0 0 2-16,0 1-1 0,-4 0-1 16,2 1 0-16,0-1 0 0,-2 1 0 15,0 0 0-15,2-4-1 0,-1 3 0 16,-3-2-4-16,4 1-13 0,2 1-11 16,-2-1-21-16,0 2-34 0,-6-6-41 15,-5 0-141-15</inkml:trace>
  <inkml:trace contextRef="#ctx0" brushRef="#br0" timeOffset="35353.37">5945 12982 264 0,'0'0'56'16,"0"0"10"-16,0 0-15 0,0 0-5 0,-16 1-4 16,13-1-15-16,-3 0-2 0,4 0-5 15,-2 0-2-15,2 1-5 0,0 1 2 16,0 1-4-16,0-2 0 16,2 0 0-16,-2 1-3 0,2-2-1 0,0 0-2 15,0 0-3-15,0 0-1 0,2 3-1 16,0-1 1-16,4 2 0 0,0-1 2 15,5-1 5-15,-1 0 3 0,0 0 1 16,7-2-3-16,-5 0-1 0,1 0-4 16,-1 1-1-16,-4-1 0 0,-2 1-1 15,5-1-2-15,-7 1 1 0,-2 1 0 0,-2-2 0 16,0 2 0-16,2-1 0 16,-2 1 0-16,0-1 1 0,0-1-1 15,0 0-1-15,0 0 0 0,0 0-4 16,0 2-12-16,0-1-8 0,0 0-12 0,4-1-13 15,2 0-22-15,1-3-31 0,5-5-42 16,-6-1-122-16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3-03T05:07:34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6958 11345 88 0,'0'0'127'15,"0"0"-87"-15,0 0-8 0,0 0-7 16,0 0 4-16,0 0-7 0,0 0-3 16,-10 12 3-16,10-12-4 0,0 0 5 15,0 0-6-15,0 0 0 0,0 0 1 16,0 1 1-16,0-1 1 0,0 0-3 15,0 0-1-15,0 0-4 0,-2 0 7 16,2 0-5-16,0 0-1 0,0 0-3 16,0 0-5-16,0 0-2 0,8 0-2 15,-2 0 0-15,2 2-1 0,9-1 1 16,1-1 2-16,9-1 2 0,4 1 9 16,6-2 5-16,7-2-9 0,1 0-1 0,1 0 0 15,-1 0 0-15,5 0 0 16,0 1-3-16,1 0-1 0,1-1 1 0,-2 1 1 15,3 1-2-15,-3-3 7 0,2 2 4 16,-3 2-7-16,-1-3-2 0,-3 4-1 16,-1 0 1-16,-9 0-2 0,4 0-2 15,-8 2-2-15,-2 0 0 0,-8 0 0 16,-1 0 1-16,-9 0-2 0,-3-2 2 16,-2 0 0-16,-2 1 1 0,-2-1 1 0,-2 2 5 15,2-2-4-15,0 0-1 0,3 2-1 16,-3-2-2-16,6 0-1 15,6 0 0-15,1 0 0 0,10-2 0 16,-1 1 1-16,1 0-1 0,-2 1 0 16,-9 0 0-16,1 0 0 0,-5 0 1 15,1 0-1-15,-3 0 0 0,-2 0 0 16,-4 0 0-16,2 0 0 0,-4 0 1 16,2 0-1-16,0 0 0 0,0 0 0 15,1 2 0-15,-1 0 0 0,0-1 0 16,4 1 0-16,-2-2 0 0,0 0 1 15,4 1-1-15,1-1 0 0,-1 3 0 0,2-3 1 16,-3 1-2-16,1 2 1 0,0-1 0 16,0 0 0-16,-1-1 0 15,-1 0 0-15,-2 0 0 0,2-1 0 0,0 1 0 16,-2 0 0-16,1 0 1 0,-1 1-1 16,0 0 0-16,-2-1 0 0,-2-1 0 15,2 2 0-15,-2-2 0 0,0 0 0 16,2 0 0-16,-2 0 0 0,0 0 1 15,0 0 0-15,0 0-1 0,0 0 0 16,0 0 2-16,0 0-2 0,0 0 1 16,0 0 1-16,0 0 0 0,-2-2-2 15,2-1 0-15,-2 0-22 0,0 1 5 0,0 0-2 16,0 2-7-16,2-1-2 16,0 1-2-16,0 0 0 0,0 0-1 0,0 0-1 15,0 0-10-15,0 0-20 0,0 0-17 16,-2 0-3-16,0 1-27 0,-3 0-35 15</inkml:trace>
  <inkml:trace contextRef="#ctx0" brushRef="#br0" timeOffset="457.78">8390 11335 262 0,'0'0'111'0,"0"0"-37"16,0 0 2-16,0 0-5 0,0 0-19 15,0 0-5-15,0-34-3 0,0 33-7 16,0 1-2-16,0 0-10 15,0 0-6-15,0 0-3 0,0 0-7 0,0 0-3 16,-2 0-2-16,2 4-1 0,0 1-3 16,0 4 0-16,0 3 1 0,2 2 3 15,1 3 3-15,-1 0-2 0,-2 3-4 16,4 0 1-16,-2 1-1 0,0 0-1 16,2 2 1-16,0 2-1 0,0 2 1 0,0 1-1 15,-4 1 0-15,5 2 1 0,-1 1-1 16,0 2 0-16,0-2 0 15,-2-1 0-15,4-1 1 0,-2-1-1 0,0 2 0 16,3 0 1-16,-5-1-1 0,4 0 1 16,0-1-1-16,-2 2 1 0,0-3-2 15,1-1 2-15,-1 0 0 0,0-5-1 16,0-1 0-16,-2-3 1 0,0-2-1 16,-2-4 1-16,0-2-1 15,0 1-1-15,0-3 1 0,0-1-1 0,0 0 1 0,0-2 0 16,-2-2 0-16,2-2 0 0,-2 0-1 15,2-1-3-15,0 0-4 0,-2-1 1 16,0-3-1-16,0-4-4 0,-2 1-10 16,2-4-5-16,-1-1-12 15,1-1-19-15,-2-3-28 0,-4 3-22 0,-2 3-56 16</inkml:trace>
  <inkml:trace contextRef="#ctx0" brushRef="#br0" timeOffset="836.03">8320 12095 162 0,'0'0'318'0,"0"0"-239"16,0 0-28-16,0 0 6 0,0 0 11 15,0 0-17-15,0 0-15 16,0 0-14-16,-8-15-5 0,8 14-4 0,-2 1-3 16,2 0-1-16,-2 0-4 0,2 0-2 0,0 1-2 15,0 4-1-15,0 0-1 16,0 3 1-16,0 1 0 15,0 1-1-15,2 1 1 0,0-2 0 0,6 4 0 16,-4-1-1-16,7 1 0 0,-1 3 1 0,-2-2 0 16,3-2-1-16,1 0 1 15,-4-4 0-15,-2-2 0 0,1-5 0 0,-1 1 0 16,2-1 1-16,0-1 0 0,1 0 0 31,3-3 0-31,3-2 2 0,-1-3 4 0,5-2 1 0,-3-1-2 0,1-5 1 16,1-1-4-16,-1-2-1 0,1-3 1 15,-1 3-1-15,-5 5-2 0,1 2 0 16,-11 7-2-16,0 1 2 0,0 1-1 16,-2 2-2-16,0-1-17 0,-2 2-9 15,-2 0-18-15,-5 3-34 0,-1 5-36 0,-4 5-74 32,-5 0-193-32</inkml:trace>
  <inkml:trace contextRef="#ctx0" brushRef="#br0" timeOffset="1825.21">7839 12439 348 0,'0'0'52'0,"0"0"-18"16,0 0-5-16,0 0 8 0,0 0-4 16,0 0-7-16,0 0-3 0,-13-7-7 0,13 7-5 15,0 0-2-15,0 0-3 16,0 0-3-16,4 1-2 0,5 1 0 16,5-2-1-16,7 0 5 0,8 0 3 15,6 0 8-15,12-3 3 0,7-3 0 16,8 2 2-16,10-5-8 0,9 1-4 15,8-1-4-15,6-3 3 0,10 1-3 0,7-2 1 16,8 0 1-16,8 2 0 0,9-2 8 16,3 2-10-16,9-3-3 0,0 1 4 15,0-1 1-15,-3 4 0 0,-9 1-1 16,-5 4-6-16,-10-1-5 0,-17 4 5 16,-12 2 1-16,-16-2 1 0,-11 2 0 15,-10 3-2-15,-13 3 2 0,-3-2-2 16,-9 1 0-16,0 2-6 0,-7-3 6 15,-3 1 0-15,-6-4 1 0,-9-1 0 0,-2 3-1 16,-2-3 2-16,-2 0-2 16,-4 0 0-16,-4 0-26 0,-11-1-22 0,-10-1-28 15,-8-2-13-15,-11-2-40 16,-5-2-99-16</inkml:trace>
  <inkml:trace contextRef="#ctx0" brushRef="#br0" timeOffset="2757.42">7934 12448 352 0,'0'0'75'0,"0"0"-5"0,0 0-11 15,0 0 1-15,0 0-20 0,0 0-14 16,0 0-8-16,-7-16-4 0,7 16-1 15,0 5-3-15,0 9-4 0,2-2 4 0,1 5 12 16,-1 1-3-16,0 1-2 0,-2 1-5 16,0 4-4-16,0 2-1 15,0 1-1-15,-4 2-1 0,1 2 0 0,-1 3-1 16,2 3-3-16,-4 4 1 16,0 1-1-16,0-2 2 0,4 0 4 0,-3-3-4 15,5-1-2-15,-2-1 0 0,0-1 1 16,0-1-1-16,2-1-1 0,0-2 2 15,0-4-2-15,4 0-1 0,3-2 0 0,1 1 1 16,0-4 0-16,-2-1-1 0,3 0 1 16,-3 0 1-16,6-3-1 0,-6 1 0 15,1-3 0-15,1 1 1 0,-2-5-1 16,0-1 0-16,-2-1 0 16,3-3 0-16,1-2 0 0,0 1-1 15,2-4 2-15,-1 1-1 0,3 3 0 0,3-3 1 16,-1 3-1-16,3-2 0 0,3-1 0 15,-1-1 1-15,4 0 0 0,-3 0-1 16,5 0 0 0,4 0 0-16,4-2 0 0,4 1 1 0,11-1-2 0,4-5 2 15,8 1 0-15,10-5-1 0,10-2 1 16,5 0 3-16,12-2-4 0,11 1 2 0,8-2-2 16,10-2-5-16,6 3 3 0,9 0 2 15,-3 0 1-15,7 2 3 16,1-2-1-16,-1-1-3 0,0-1-1 15,-5-1-1-15,-7 3 2 0,-7-2 2 16,-10 5 1-16,-15 1-2 0,-10-1-1 0,-15 2-6 16,-12 1 4-16,-16 0 2 0,-13 4 2 15,-12 1-2-15,-11 0 0 0,-10 2 0 0,-2 0 2 16,0 1 0-16,0-5 2 0,-6 0-4 16,-6-1-1-16,-9-4-26 15,-6 1-18-15,-6-2-48 0,-2-2-32 0,2 2-86 16</inkml:trace>
  <inkml:trace contextRef="#ctx0" brushRef="#br0" timeOffset="3087.68">10826 12360 406 0,'0'0'66'0,"0"0"10"0,0 0-11 0,0 0-9 16,0 0-10-16,0 0-9 0,-56-13-4 16,52 25-8-16,1 8-9 0,-1 5-3 15,2 4 1-15,0 2-4 0,2 4 1 16,0 2-3-16,4 7 1 0,-2 2-5 15,3 2-1-15,1 6 0 0,-2 0-2 16,-2 5 0 0,-2-1 0-16,0-5 1 0,-2-3-1 0,0-8-1 0,0-6-15 0,-2-4-41 15,2-7-54 1,-5-4-72-16,-5-10-276 0</inkml:trace>
  <inkml:trace contextRef="#ctx0" brushRef="#br0" timeOffset="4804.89">8163 12805 234 0,'0'0'119'0,"0"0"-30"0,0 0-16 0,0 0-10 15,0 0-13-15,0 0-4 0,-4-30-5 16,4 27-12-16,0 2 1 0,0 0 3 15,0 1-15-15,0 0-12 0,0 0-3 16,4 2-1-16,0 5-2 0,0 4 0 16,0 4 0-16,1 3 1 0,1 5 1 15,-4 2 2-15,-2 2-1 0,0 0 1 16,0 0-2-16,0 2-1 0,0 0 1 0,0 1-2 16,2-4 1-16,-2-1-1 0,0-4 2 15,0-3-2-15,0-4 0 16,0-4 0-16,0-3 0 15,0-4 0-15,0-2-2 0,0-1 2 16,0 0 0-16,0 0 2 0,0 0-1 16,0-1 2-16,0-9 1 0,-2-3-2 0,-6-8 0 0,3-3 0 15,-3-7-1-15,2-1-1 16,0-3-1-16,2-2 1 0,-3-2-1 0,1-3 1 16,6 3 0-16,0 1 0 0,0 2 0 0,0 5 0 15,4 3 0-15,3 6-1 0,-1 4 2 16,0 1-2-16,4 6 1 0,1 2 0 15,-1 0-2-15,2 2 1 0,5 1 1 16,2 1-1-16,-3 0 0 0,3 5 0 16,-5 0 0-16,-1 2 0 0,-3 6 1 15,-4 2-1-15,-4 3 0 0,0 2 1 16,-2 4 0-16,0 3 1 0,-6-1 0 16,-4 2-1-16,-3 1 0 0,-1-1 0 15,-5-1 0 1,3-1 0-16,-5-1-3 0,7-1-17 15,-3-3-7-15,7-2-14 0,1 0-12 16,5-5-8-16,0 2-13 0,2-4-34 0,2-2-44 0,0-1-80 0</inkml:trace>
  <inkml:trace contextRef="#ctx0" brushRef="#br0" timeOffset="5183.91">8434 12743 101 0,'0'0'416'0,"0"0"-336"16,0 0-25-16,0 0-5 0,0 0 4 0,0 0-16 0,0 0-14 15,0 0-9-15,-19-45-6 0,15 50-5 16,-4 4-4-16,0 4 0 0,-3 4-1 31,-5 4 1-31,1 1 0 0,3 3-1 0,-5 1 1 0,5-1 0 0,-1 0-1 16,5-2-3-16,4-1-9 0,0-3-3 15,4-5 6-15,0-3-1 0,6-2 0 32,7 0 4-32,1-4 3 0,3-2 3 15,5 0 1-15,3-3 0 0,0-6 0 16,4-3 0-16,-4-7 1 0,-1 0 2 0,-5-4 1 16,-4 1 7-16,-9 1 5 0,-2-3 2 15,-4 0-7-15,0-1-2 0,-4 0-2 16,-5 5-3-16,-3-1-1 0,-2 6-1 15,1 3-1-15,-1 4 1 0,1 0-2 16,1 5-2-16,4 0 2 0,-1 5-4 16,1 4-23-16,0 5-23 0,0 4-30 15,1 2-6-15,5 3-58 0,2-5-99 16</inkml:trace>
  <inkml:trace contextRef="#ctx0" brushRef="#br0" timeOffset="5755.28">8620 12795 388 0,'0'0'99'0,"0"0"-24"16,0-56-18-16,0 46 1 15,0 3-11-15,-2 3-6 0,2 0-9 16,0 0-7-16,0 3-5 0,0 1-2 16,0 0-5-16,0 0-5 0,0 3-7 15,0 4-1-15,2 4-1 0,0 5 0 0,2 2 1 16,0 2 1-16,0 0 0 0,-2 4-1 15,0-1 2-15,-2 0-2 0,3-4 1 16,-1-1-1-16,-2-4 0 0,2-3-2 16,0-1-7-16,0-5-4 0,-2-1 4 15,2-2 5-15,-2-1 1 0,0-1 0 16,0 0 2-16,2 0 1 0,0-5 1 16,2-5-1-16,2-1 1 0,3-4 0 15,-1-3-1-15,-4-1 1 0,2 0-1 0,-2-6 3 16,1 1-2-16,3 2 3 0,-4 4-1 15,0 5 0-15,-4 7-3 0,0 4 1 16,2 2-2-16,0 3 1 0,2 6-1 16,5 4-1-16,-3 7 0 0,0 0 2 0,-2 4 1 15,4 0-1-15,3-1 0 16,1 1 0-16,-2-6-1 0,3-3 1 16,1-3-1-16,1-3 0 0,1-2 0 15,-1-3 1-15,3-2 0 0,-1-2 0 16,-1 0 0-16,1-5 0 0,-3-6 1 0,-5-1-1 15,-1-4 2-15,-6-2 2 16,2-2-3-16,-4-2 2 0,-2-4 0 0,-4-1-1 16,-4-4 0-16,-1 0-1 0,-1 4 0 15,-1 2-1-15,3 8 1 0,-4 4-1 16,5 8 1-16,-1 4-2 0,2 1-1 16,4 3-1-16,0 7-20 15,-3 6-23-15,3 5-31 0,0 2-25 16,0-2-50-16,2-4-126 0</inkml:trace>
  <inkml:trace contextRef="#ctx0" brushRef="#br0" timeOffset="6022.79">9205 12609 384 0,'0'0'199'0,"0"0"-126"0,0 0-10 16,0 0 2-16,0 0-20 15,0 0-24-15,0 0-8 0,0 0-4 0,-50-41-3 16,42 50-2-16,-2 5-4 16,-5 6 0-16,3 4-1 0,-3 0 0 0,1 3 1 15,4 1 0-15,-1 2-1 0,3 4 1 16,2 2-1-16,0 3 1 0,1-1 0 16,5-1 0-16,0-3 0 0,11 0-1 15,1-3 0-15,7-1-9 0,1-6-33 16,7-4 7-16,2-7-37 0,2-6 7 15,0-6-28 1,0-6-52-16,-8-8-69 0</inkml:trace>
  <inkml:trace contextRef="#ctx0" brushRef="#br0" timeOffset="6510.37">9426 12659 515 0,'0'0'54'0,"0"0"4"16,0 0-15-16,0 0-9 15,0 0-14-15,0 0 3 0,0 0-2 0,0 0-6 16,0 0 2-16,10-9 0 0,-3 18-3 16,-1 1 1-16,0-2-2 0,-2 2-3 0,-4 0-5 15,0 1 0-15,0-1-3 0,-4-3 2 16,0 1-2-16,-2-2-2 16,-3 0 1-16,-3-1-1 0,-2-2-13 15,-7-2-17 1,2 1-13-16,-1-2-8 0,3 0-2 15,3-2 9-15,5-1 15 0,3-2 14 0,2-1 11 0,0-2 1 0,4-2 3 16,-2-1 0-16,2-2 17 0,0-4 10 16,6 4 2-16,0 0-1 0,0 5 0 15,5 4-11-15,3 1-5 0,3 0-4 16,8 3 0-16,-1 2-2 16,5 6 1-16,-6 3-1 0,0 0 3 0,-7 3-2 15,1 3-2-15,-11 1-2 0,-4 4 0 0,-2 3-1 16,-8 1-2-16,-11-1 3 15,1 0-1-15,-3-2-1 0,0-5-1 0,5-1 0 16,7-5 0-16,3-1-1 16,6-2 0-16,0 0-2 0,0 0-17 15,2-4 10 1,0 0 7-16,5-3 2 0,-3-2-2 0,6 0-2 0,0 0 2 0,5-5-3 16,1-3-17-16,1-1-29 0,2 0-21 31,-1 0-75-31,-3 2-138 0</inkml:trace>
  <inkml:trace contextRef="#ctx0" brushRef="#br0" timeOffset="6712.09">9808 12959 590 0,'0'0'106'0,"0"0"-9"15,0 0-26-15,0 0-21 0,0 0-20 16,0 0-9-16,0 0-6 0,0 0-2 15,-43-2-2-15,35 7-3 0,-7 4-5 16,3 2-3-16,-9 3 0 0,3 2 1 0,1 0 1 16,-4 4-2-16,1 3-3 15,-3 0-24-15,2 3-21 0,5-7-10 16,3-3-32-16,9-5-66 0,2-4-173 0</inkml:trace>
  <inkml:trace contextRef="#ctx0" brushRef="#br0" timeOffset="6998.92">10032 12661 512 0,'0'0'29'0,"0"0"17"0,0 0 1 15,-2-52 9-15,2 48-5 16,0-1-10-16,0 1-3 0,0 2-6 15,0 1-4-15,0 1-6 0,0 0-7 0,0 0-4 16,-2 0-3-16,-3 6-4 0,3 4-2 16,-2 5-2-16,2 1 1 0,0 4-2 15,-2 0 1-15,2 4 0 0,0 2 1 16,2 1-1-16,0 2 0 0,6-2 0 16,0 0 0-16,0 1-2 0,1-4-5 15,-1-2-29-15,-2-2-17 0,2-8-11 0,2-5-19 16,1-6-21-16,-3-1-77 15,-4-4-94-15</inkml:trace>
  <inkml:trace contextRef="#ctx0" brushRef="#br0" timeOffset="7237.88">10189 12606 423 0,'0'0'69'0,"0"0"4"15,0 0-26-15,0 0-14 0,0 0-2 0,0 0 4 16,0 0-7-16,0 0-15 16,0 0 9-16,23-9 3 0,-7 8-8 15,-1 1-3-15,3-3-5 0,-10 3-4 0,7 0-4 16,-3 0 0-16,-5 0 0 0,1 1-1 16,-2 1-1-16,4-1-44 0,-8-1-36 15,5 0-31-15,-7-3-75 0,0-1-69 16</inkml:trace>
  <inkml:trace contextRef="#ctx0" brushRef="#br0" timeOffset="7647.08">10201 12597 371 0,'0'0'79'0,"0"0"-18"0,0 0-21 16,0 0 5-16,0 0-8 0,0 0-9 15,0 0-4-15,-6 50 10 16,6-35 0-16,-6 1-14 0,4 2-11 0,-2-1-5 15,0 1-1-15,-1-1 0 0,1-2-3 16,2-2 0-16,0 0 0 0,0-5 1 16,2-2-1-16,0-2-1 0,0-3 1 0,0 0 0 15,0-1 0 1,0 0-2-16,0 0 1 0,0 0 1 0,0 0 0 16,2-1 3-16,-2-3-3 0,2-2 4 0,-2-2-2 15,2-2 1-15,-2 1 8 16,6-3 13-16,3 1-13 0,1 1-5 0,-4 2-4 15,0 4-1 1,3 3 1-16,3 1-2 0,-4 0 0 0,3 6 0 0,3 2 0 16,-1 1 0-16,5 4 1 0,-7 2-1 0,5 2 0 15,-6 4 1-15,-1-1-1 16,-3 0 1-16,-2-3 0 0,-4-2-1 16,0-3 1-16,-6-1-1 0,0 0 2 0,-5-2-2 15,-3-2-2-15,-1-1-18 16,1-2-10-16,1-3-16 0,-1 0-20 0,4-1-32 15,-1-2-82-15,3-2-204 0</inkml:trace>
  <inkml:trace contextRef="#ctx0" brushRef="#br0" timeOffset="7867.33">10462 12524 503 0,'0'0'125'0,"0"0"-53"15,0 0-2-15,0 0-15 0,0 0-19 16,0 0-8-16,0 0-8 0,0 0-2 16,0 0-3-16,25 63 0 0,-25-35-4 15,-3 3-2-15,-1 2-4 0,-4 2-3 16,-2 4 0-16,-7 4-1 0,-1 1 0 16,-11 0-1-1,0 0-24-15,2-7-19 0,4-6-13 0,4-6-90 0,3-10-5 16,1-7-135-16</inkml:trace>
  <inkml:trace contextRef="#ctx0" brushRef="#br0" timeOffset="9156.62">10908 12823 85 0,'0'0'33'15,"0"0"-18"-15,0 0-11 0,0 0-4 0,0 0 0 16,0 0 7-16,0 0 11 16,-31-12-6-16,25 11-2 0,0 1 11 15,0 0-1-15,-5 0 15 0,3-2 0 0,0 2 0 16,-1 0-6-16,-3 0-13 16,4 2 0-16,-3 0 1 0,3 0 4 0,-2 0-3 15,2 2-5-15,1-2 0 0,-1-1 5 16,4 0 1-16,2 1 0 0,0-2-2 15,2 1 4-15,0-1-8 0,0 0-5 16,0 0-2-16,0 0 0 0,0 0 3 16,0 0 4-16,2 1 3 0,2 0-1 15,6-1 2-15,-1 3 0 0,15-3 5 16,-1 0-1-16,12 0-2 0,7-2-3 16,5-1-2-16,9-5-4 0,6 2-4 15,4-2 0-15,4 1 0 0,5 1-1 16,1 0 0-16,1 0 1 0,3-1 2 0,3 1-1 15,-6-1-6-15,3 1-1 0,-1 2 1 16,-9 1-1-16,4 0 1 0,-1 0 3 16,-5 1 7-16,-4 0-1 0,-6 1-5 15,-2 1-2-15,-15 0 0 0,-4 3-1 16,-8-1-1-16,-4-1 0 0,-12 0-1 16,-5 0 6-16,-2-1-2 0,-4 0 0 15,-2 0 0-15,0 0-2 0,0 0 0 16,0 0-1-16,0 0 0 0,0 0 0 0,0 0 0 15,0 0-1-15,2 0 0 16,0 0 0-16,0 0 0 0,0 0-2 0,5 0 2 16,-1 2 0-16,4 0 1 15,-2-2-1-15,-1 3 0 0,3-3 0 0,0 2 0 16,-4 0 1-16,1 0-1 0,-1 1 0 16,2-1 0-16,2 0 2 0,-1 1-2 15,5-1 2-15,3 2 0 0,5-1 1 16,-3 0 0-16,4 2-1 0,-5-1 1 15,5 0-2-15,-2-1 0 0,-11-1 0 0,-2-1 0 16,-1-1 0-16,-7 0-1 16,0 0 2-16,0 0 1 0,0 0 1 15,-5 0 1-15,-3 0-1 0,-2 0-1 16,-7 0-2-16,1 0-1 0,-5 0-1 16,7 0 1-16,-3 0-3 0,11 0-5 0,0 0-6 15,6 0-1-15,0 0 1 0,0 0-10 16,0 0-2-16,0 0 2 0,0 0-12 15,0 0-22-15,2 0-10 16,2 0-35-16,0 0-33 0,-2 0-76 0</inkml:trace>
  <inkml:trace contextRef="#ctx0" brushRef="#br0" timeOffset="9566.62">12694 12716 261 0,'0'0'97'0,"0"0"-26"0,0 0 0 16,0 0-4-16,0 0-12 0,0 0-13 15,0 0-6-15,-4-10 1 0,4 10-6 16,0 0-6-16,0 1-5 0,0 3-7 16,2 4-5-16,0 2 4 0,4 6 10 15,-4 2-7-15,9 1-6 0,-7 3 0 16,0 2-1-16,4 1-3 0,1 0-1 15,-1 1-1-15,-4 4-2 0,0 1 1 16,-2 4-1-16,4 1 0 0,-1 0 1 0,3 4 0 16,-4-1 0-16,0-1-2 0,-4-3-1 15,4-2 1-15,-2-1 0 16,0-3 0-16,0 1 1 0,3 2-1 0,-3-2 0 16,2 0 1-16,0-4-1 0,0-4 0 15,-2-3 0-15,0-3 0 0,0-4 0 16,2-6-1-16,-2-2 1 0,-2-2-5 0,0-2-21 15,0 0-1-15,0 0 6 16,-2-4-2-16,-4-1-18 16,4 1-8-16,0 0 2 0,0 1 6 0,0-1-8 15,0 4-19-15,0-3-25 16,-4 1-28-16,3 0-84 0</inkml:trace>
  <inkml:trace contextRef="#ctx0" brushRef="#br0" timeOffset="10039.56">12669 13425 346 0,'0'0'104'15,"0"0"-41"-15,0 0 15 0,0 0-16 16,0 0-12-1,0 0 0-15,0 0-6 0,0 0-8 0,0-38-8 0,0 38-11 16,0 2-9-16,0 3-5 0,7 5-3 0,-3 2 2 16,-2 6-2-16,2 3 1 15,4 2 1-15,0 0 1 0,3 2-1 0,-7 1 0 16,4 1-1-16,5-1 0 16,-5 5 0-16,-4 0-1 0,2-1 1 0,-2-4 1 15,3-10-2-15,-1-5 0 0,0-4 1 16,-6-2-1-16,2-2 0 0,-2-3 0 15,2 0 0-15,2-3 0 0,2-4 2 16,7-2 3-16,-3-8 19 0,7-3-8 16,-1 0-5-16,-1-7-4 0,3-1-4 15,3-4-1-15,-4-3-1 16,7 3 1-16,-7 7-2 0,-1 8 0 0,-7 4 1 0,-1 6-1 16,-4 4 0-16,-4 0 0 15,0 3-4-15,0 0-12 0,0 0-8 16,4 0-9-16,-4 2-17 0,0 2-27 15,0 4-18-15,0 3-56 0,0 1-59 0</inkml:trace>
  <inkml:trace contextRef="#ctx0" brushRef="#br0" timeOffset="10669.37">11793 14007 407 0,'0'0'80'0,"0"0"-41"15,0 0 2-15,0 0-1 0,0 0-18 16,0 0-8-16,0 0-9 0,0 0-1 16,25-4 1-16,-15 8 8 0,13-2-1 15,-5 0 1-15,7-1 4 0,6-1 4 16,8 0-1-16,11-1-5 0,2-5 3 0,10-1-1 16,6-2-3-16,8 0-3 15,9-4-1-15,8 1-1 0,4-1-2 16,7 1-7-16,7 2 9 0,9-3 7 0,8 0 0 15,1 1-2-15,7 0-4 0,5 2-1 16,3 2-1-16,5 1-8 0,0 1 0 16,-2-1 2-16,-9 0 1 0,-3 1 3 15,-7 0-2-15,-10 0-4 0,-13-1-9 16,-18 1 9-16,-13 2 1 0,-20-2 0 16,-11 5 0-16,-24 0 2 0,-9 1-3 0,-10 0 2 15,-2-1-1-15,-10-2 8 16,-13-2-4-16,-6 1-5 0,-6 0-20 15,-2-1-6-15,3 3-18 0,-1 1-14 0,8 1-21 16,-2 0-11-16,4 1-67 0,7 0-176 16</inkml:trace>
  <inkml:trace contextRef="#ctx0" brushRef="#br0" timeOffset="14831.71">12089 14046 54 0,'0'0'152'0,"0"0"-59"16,0 0-49-16,0 0 5 0,0 0 6 15,0 0-1-15,0 0-11 0,0 0 0 16,-3-12-7-16,1 12-1 0,2-1 0 0,0 1-4 16,0 0-2-16,-2-1-6 0,2 1-6 15,0 0-3-15,0 0-9 0,0 0-3 16,0 0-2-16,0 2-2 0,0 4-2 16,2 5 0-16,0 3 4 0,1 3 0 15,1 3 0-15,0 5 1 0,0 1 0 16,0 5 0-16,-2 1-1 0,-2 0 0 15,0 2 2-15,0 0-1 0,0 0 0 16,-2 3-1-16,0-1 1 0,0 0 0 16,0-2 0-16,0-1-1 0,0 1 1 0,-2-1-1 15,2-1 0-15,2-5 1 0,-5-3 0 16,5-4 0-16,-4 0-1 0,-2-2 0 16,4-2 2-16,0-1-2 0,0-2 0 15,0-2 0-15,0-2 1 0,0-3 0 16,0-2-1-16,2 0 1 15,-2-4 1-15,2 2-2 0,0-1 0 0,0-1 0 0,0 0 0 16,0 0 0-16,0 0 0 16,0 0 0-16,0 0 0 0,0 0-3 15,2 1 3-15,0 1 0 0,0 0 0 16,4 0-1-16,-2 1 1 0,6 0 0 0,-1-1 0 16,5 3 1-16,5-1 0 0,6 4-1 15,-3-3 2-15,11 1 2 0,0 0 0 16,11-2-1-16,-3 1 1 0,15 0 0 15,-2-1 2-15,12 0-2 0,8-3-3 16,5-1 0-16,12-1 12 0,2-1-6 16,6-4-3-16,9-2 2 15,5 0-1-15,9-2 0 0,13-1 0 0,7-4 1 16,11-2-6-16,4-5-4 0,-2 0 4 0,4-1 1 16,-1 3 4-16,-12 2-2 0,-5 3-3 15,-15 3-8-15,-10 0 8 0,-17 4 1 16,-12 0 1-16,-13 3 2 0,-22 4-2 15,-9 1-2-15,-20 0-4 0,-11 0 3 16,-10 0 1-16,-2 0-1 0,0 0 1 16,-6 0-6-16,-4 0-6 0,0 0-16 15,1 0-6-15,-3 0-21 0,2-1-20 0,5-1-5 16,-5-2-42-16,0 1-43 16,4-1-123-16</inkml:trace>
  <inkml:trace contextRef="#ctx0" brushRef="#br0" timeOffset="15170.13">14958 13887 340 0,'0'0'101'15,"0"0"-31"-15,0 0-22 0,0 0 14 0,0 0-9 0,0 0-1 16,0 0-7 0,10-44-8-16,-10 43-4 0,0 1-8 0,0 0-5 0,0 0-11 15,0 2-4-15,2 6-5 0,2 10-5 16,2 5 5-16,5 8 1 0,-3 9 0 16,2 5 1-16,9 5 0 0,-7 2-2 15,9 1 0-15,-4-2 0 0,3-2 1 0,-7-1-1 16,-1-3 0-16,-4-5 0 15,-6-5-21-15,-2-5-27 0,-2-7-31 16,-14-8-26-16,-1-7-88 0</inkml:trace>
  <inkml:trace contextRef="#ctx0" brushRef="#br0" timeOffset="16125.41">12452 14184 429 0,'0'0'113'0,"0"0"-63"0,0 0-11 16,0 0 9-16,0 0 3 0,0 0-17 16,0 0-8-16,0 0-5 0,-14-18-4 15,14 18-5-15,0 7-12 0,0 10-4 16,0 5 1-16,4 8 3 0,-2 5 0 0,0 2 1 15,-2 4 1-15,0 1-1 16,0-2-1-16,0-2 0 0,-2-7 0 0,0-2 2 16,-2-2-1-16,-2-4-1 0,2-1 1 15,-1-8 1-15,3-6-2 16,0-2 1-16,2-3-1 0,0-3 1 0,0 0-1 16,-4-1 5-16,2-4-1 0,-6-4 0 15,2 2-4-15,-3-4 4 0,1-4-1 16,-2 0-1-16,-3-8 0 0,3-4-1 15,-4-3 1-15,-1-5-2 0,11-6 0 16,-8-3 1-16,5-1-1 0,5 0-1 0,2 4 1 16,0 5-1-16,2 3 1 15,2 5 0-15,5 4 0 0,-3 5-1 16,0 2 1-16,7 5-1 0,1-1 1 0,0 4-2 16,7-1 0-16,-2 4-3 0,3 3 4 15,3 3 0-15,-4 5 1 0,0 2-2 16,1 3 2-16,-9 3 0 0,1 3 0 15,-6 0 0-15,-5 4 2 0,1 0-2 16,-4 4 0-16,-4 0 0 0,-1 2 2 16,-7-2-1-16,0-1 0 0,-1 0-1 0,-5-3 1 15,5-1 0-15,-3-4-1 16,5-4-9-16,3-2-3 0,0-4-9 0,4-2-12 16,0 0-3-16,1 0-3 0,3 0 2 15,0-3-6-15,0 0-16 0,0 0-21 16,0-4-12-16,5 0-74 0</inkml:trace>
  <inkml:trace contextRef="#ctx0" brushRef="#br0" timeOffset="16535.23">12694 14259 477 0,'0'0'121'15,"0"0"-85"-15,0 0-9 0,0 0 21 16,0 0-9-16,0 0-9 0,0 0-7 15,0 0-2-15,6-30-2 0,-6 30-2 16,0 0-10-16,0 0-1 0,0 0-1 16,-2 5-3-16,0 1-2 0,0 2-1 15,-2 1-1-15,-2 1 2 0,4 2 2 16,0 1-2-16,0 3 0 0,0 1 0 0,0 1 0 16,2 3 0-16,0-1-2 15,2 1 2-15,2-3-1 0,0-1 0 0,8-3-1 16,3-2-3-16,-7-4 2 15,6-1 0-15,1-2 3 0,-7-2-2 0,7-2 2 16,-7-1 1-16,-4-1-1 16,-2-4 2-16,2-4 0 0,-4-1 2 0,0-6 1 15,0-3 3-15,-4-5-4 0,-2-2 3 16,-6-3-7-16,-1 2 0 0,5 4 2 16,-5 5-2-16,1 3 0 0,4 4 1 15,-3 2-1-15,5 4 0 0,0 2-1 16,2 1-4-16,2 2-13 0,2 7-8 0,-2 6-28 15,0 8-19 1,2 0-2-16,0 1-34 0,2-2-83 0</inkml:trace>
  <inkml:trace contextRef="#ctx0" brushRef="#br0" timeOffset="17103.55">12829 14370 298 0,'0'0'94'0,"0"0"-14"16,0 0-5-16,16-59-3 0,-12 42-20 0,0 0-11 15,0 0-8-15,3 5-5 0,-1 6-5 0,-6 1-2 16,4 3-4-16,-2 0-2 0,2 1-6 16,-2 1-4-16,-2 5-3 15,6 5-1-15,1 4-1 0,-3 5-1 0,0 3 1 16,-2-1 1-16,-2 1-1 16,2-3 0-16,-2 1-1 0,0-1-2 15,2-4-10-15,0 1 3 0,0-2-2 0,-2-4 4 16,2-2 2-16,3-1 0 0,-1-3 2 15,0-2 2 1,0-1 2-16,2-1 0 0,0 0 0 16,-4-4 3-16,3-3-1 0,3-5 1 0,-2-2-2 15,4-1 2-15,-3-5 0 0,3-2 1 0,0-6 2 0,1 2-3 16,-3-1 1-16,0 4-2 0,2 7-1 16,-5 4-1-16,-3 6 2 15,0 3-2-15,-2 2 0 0,0 1 0 0,0 3 0 16,4 7-4-1,0 4 0-15,0 2 1 0,0 5 3 0,2-2 0 16,-1 3 1-16,-3-2 0 0,2-5-1 0,0 4 0 16,2-4 0-16,4 0 0 0,-1-1 0 15,-3-4 0-15,4-2 0 0,3-4 0 16,-5-2 0-16,2-2 1 0,1 0 0 16,-1-2 0-16,-8-3 0 15,6-4 2-15,-4-2 0 16,0-2 11-16,1-6 3 0,-3-2-3 0,-2-6-5 0,0-5-4 0,-7-2-2 15,-3-2-1 1,4 3-1-16,-2 4-1 16,-5 5 0-16,5 7 1 0,2 5-1 15,0 6 0-15,1 2 0 0,-3 4-2 0,4 3 1 0,0 7-6 16,-2 6-29 0,2 4-5-16,-3 4-31 0,-1 0-4 0,2-3-43 0,4-2-88 15</inkml:trace>
  <inkml:trace contextRef="#ctx0" brushRef="#br0" timeOffset="17404.06">13445 14106 445 0,'0'0'86'0,"0"0"-32"0,0 0-1 0,0 0 2 16,0 0-12-16,0 0-5 0,0 0-9 15,0 0 0-15,6-49-5 0,-6 49-7 16,0 0-6-16,0 0-3 0,-2 4-2 16,-2 3-6-16,4 6 0 0,0 3-1 15,-5 2 1-15,3 1 1 16,0 2-1-16,-2 1 1 0,4 2-1 0,0-2 0 16,4 3 0-16,0 0-1 0,1-2 2 15,1 1-2-15,4-3 0 0,2-3 0 16,-3 1-13-16,3-5-7 0,1-3-17 15,-3-2-24-15,0-3-26 0,1-3-55 16,-5-3-93-16</inkml:trace>
  <inkml:trace contextRef="#ctx0" brushRef="#br0" timeOffset="17878.72">13810 14086 555 0,'0'0'91'15,"0"0"-43"-15,0 0-19 0,0 0 11 0,0 0-5 16,0 0-12-16,0 0-5 16,0 0-4-16,0 0-5 0,-2-25-1 0,2 29-1 15,0 3-2-15,0 1-3 0,-4-1-1 16,-8 4 0-16,-5-1 2 16,5 1-3-16,-9 0 2 0,-4-3-2 0,7 1-11 15,-5-4 0-15,13 0-3 0,-3-4 3 16,7 0 3-16,2-1 6 0,4 0-5 15,-4 0 5-15,0-3-2 0,0 0 3 16,-3 0 1-16,5 0 1 0,0-3-1 16,0-1 1-16,2-1 0 0,0-2 1 15,0-2-1-15,4-1 1 0,5 3 1 16,3 0-2-16,0 3-1 0,5 2-1 0,-1 4 0 16,5 1 1-16,0 3-1 0,-3 4 1 15,3 3 0-15,-6 2 1 0,-1 0 0 16,-6 2-1-16,-6 0 1 0,-2 3-1 15,0 2 0-15,-4 1 0 0,-8 0 0 16,-1 0 0-16,5-1 1 0,-6 0-1 16,5-3 1-16,3-1-1 0,6-2 1 15,0 0-1-15,0 0 0 0,0-1-2 0,0-3 2 16,4 0 0-16,3-1 0 16,3-2-1-16,-4-1-4 0,0-1-5 0,-4-1-10 15,7-3-11-15,-3 0-16 0,4 0-27 16,-4-4-40-16,1-1-133 15</inkml:trace>
  <inkml:trace contextRef="#ctx0" brushRef="#br0" timeOffset="18082.93">14135 14241 528 0,'0'0'112'0,"0"0"-47"16,0 0-6-16,0 0 3 0,0 0-22 15,0 0-21-15,0 0-13 0,0 0-2 16,-21 42-1-16,13-23 1 0,-11 4-2 16,5-3-1-16,-9 0 0 0,7 1-1 15,-7-3-1-15,6 2-1 0,-3-4-33 16,7-5-22-16,1-3-35 16,4-2-18-16,1-3-121 0</inkml:trace>
  <inkml:trace contextRef="#ctx0" brushRef="#br0" timeOffset="18538.46">14259 14049 434 0,'0'0'149'0,"0"0"-109"15,0 0-15-15,0 0 18 0,0 0-6 16,0 0-14-16,0 0-10 0,0 0 0 0,0 0 0 15,-45-17-5-15,40 19-4 16,3-2 0-16,0 0 1 0,2 2-2 0,0-2-1 16,0 3-1-16,0-3 0 0,0 0-1 15,0 1 0 1,2-1 0-16,5 1 4 0,5-1 2 0,0 0-2 0,5 0 1 16,1 0 1-16,1-1 2 0,-4 1-1 15,-3 0 0-15,2 1 1 0,-9 1-2 16,-3 1-1-16,2-2-1 15,2 3 1-15,-4 0-2 0,4 0 0 0,-2 2 2 0,0 3-1 16,1 1 0-16,-3 2-1 16,2 0-1-16,0 3 2 0,2 3-3 15,-2 0 1-15,0 1-2 0,1 1 2 16,-1 2-1-16,-4 0-1 0,0-2 1 16,0 2-1-16,0-1 1 0,0 1-1 0,0 0 1 15,0-6-1-15,-7 1 0 0,1-6-1 16,0-2-7-16,0-3-27 0,0-2-17 15,-1 0-43-15,-1-4-9 0,-6 0-69 16,8 0-148-16</inkml:trace>
  <inkml:trace contextRef="#ctx0" brushRef="#br0" timeOffset="18726.86">14245 14298 398 0,'0'0'111'0,"0"0"-35"16,0 0-5-16,0 0 5 0,0 0-23 0,0 0-22 15,0 0-16-15,0 0-3 0,-5-51 0 16,10 51 2-16,3 0-1 0,6 1-2 16,-3-1-3-16,3 3-3 15,1-3-4-15,-5 1 0 0,6-1-1 0,-7 0 0 16,1-4 0-16,2-4-28 0,-3-5-35 16,-5-7-73-16,-2-1-115 0</inkml:trace>
  <inkml:trace contextRef="#ctx0" brushRef="#br0" timeOffset="19057.16">14505 13964 431 0,'0'0'107'0,"0"0"-33"0,0 0-19 16,0 0 13-16,0 0-7 0,0 0-18 16,0 0-14-16,0 0-6 0,0 0-6 15,6-20-1-15,-2 20-7 0,5 1 2 16,-1 5 2-16,-2 4-5 0,2 2 2 16,3 4-3-16,1 1-1 0,-6 3 0 15,5 3-1-15,-1 4-3 0,-4 2 0 0,-2 3-1 16,0 1 0-16,-2 1-1 0,-2 2 0 31,-2-1 0-31,-4-3-2 0,0-3-30 0,-6 0-17 0,-1-3-25 16,-1 1-68-1,-7-8-57-15,2-3-275 0</inkml:trace>
  <inkml:trace contextRef="#ctx0" brushRef="#br0" timeOffset="22122.77">15086 14172 132 0,'0'0'50'16,"0"0"-17"-16,0 0 4 0,0 0 4 0,0 0-7 0,0 0-9 31,0 0-1-31,-15-3-2 0,15 3-3 0,0 0 1 0,0 0 1 0,0 0 1 16,0 0 2-16,0 0-2 0,0 0-3 0,0 0-2 15,0 0-1-15,0 0-2 0,0 0-3 16,0 0-1-16,0 0 0 0,5 0 2 15,1 3 3-15,4-3-1 0,-2 3-3 32,3-3 2-32,7 0 1 0,-1 0 1 0,6-2 1 0,1 2-2 0,5-1-7 15,0 1 1-15,8 0 1 16,5-2 2-16,1 1-1 0,13-4-1 0,2 1-2 16,4-2-3-16,8 2 0 0,5-2 0 0,1 1-2 15,9 0 1-15,-7 0 0 16,9 2-1-16,-6 2 3 0,1 1-5 31,-3-2-2-31,6 2 2 0,-9-1 8 16,5 0 3-16,2-4-1 0,-7 0-4 0,5 0 0 15,-5 0-3-15,-1 0 1 0,5-1-2 16,-5 2-2-16,-1-1 0 0,-4 0-1 16,-4 0-1-16,-4 2 2 0,-8 0 0 15,-8 0 1-15,-9 0 0 0,-8 2 0 16,-11 0 0-16,-9 1-1 0,-7 1 0 15,-2-1 1-15,0 0 1 0,0 0 2 16,0 0-4-16,0 0 0 0,0 0 0 16,0 0 0-16,0 0 0 0,0 0 0 0,0 0-6 15,0 0-3-15,0 0-3 0,0 0 0 16,-2 1-5-16,-2 1-5 0,-1-1-14 16,-1-1-5-16,-4 3-6 0,6-3-10 15,-2 3-18-15,-1 0-33 0,-1 0-40 16,-2 3-147-16</inkml:trace>
  <inkml:trace contextRef="#ctx0" brushRef="#br0" timeOffset="22594.92">17442 14023 188 0,'0'0'96'0,"0"0"-23"16,0 0-7-16,0 0 14 0,0 0-14 15,0 0-10-15,0 0-8 0,0 0-3 16,0-25-4-16,0 25-4 0,0-1-6 16,0 1-5-16,0 0-4 0,0 0-5 15,0 0-6-15,0 1-4 0,2 5-5 16,0 5-1-16,1 1 0 0,-1 4 1 0,2 0 2 15,2 1-3-15,0 3 2 0,-2-1-3 16,0 6 0-16,1 3 1 0,-3 4 0 16,0 4-1-16,0 1 1 0,0 1 0 15,-2-2 0-15,0 0 0 0,2-1 1 16,0-1 0-16,-2-2 1 0,2-2-1 16,2-5-2-16,-4-2 0 0,2-3 1 0,0-2-1 15,-2-4 0-15,0-3 1 16,0-4-1-16,0-2 0 0,0-2 0 15,0 0-7-15,0-2-7 0,-2 2 1 16,2-2-2-16,-2 0-3 0,-2 0 0 16,4-1 1-16,-2 0-2 0,2 0-5 0,-2-1-7 15,0-2-11-15,2-2-4 0,-2 1-10 16,-2 0-26-16,2-3-42 0,-5 4-95 16</inkml:trace>
  <inkml:trace contextRef="#ctx0" brushRef="#br0" timeOffset="23097.99">17267 14573 50 0,'0'0'362'16,"0"0"-281"-16,0 0-18 0,0 0 1 0,0 0-13 16,0 0-8-16,0 0-8 15,0 0-10-15,-13-26 2 0,13 26-5 16,0 0-6-16,0 0-4 0,0 0-4 16,2-2 1-16,0 2-4 0,7 5 0 15,-3-1-1-15,2 3-2 0,0 2 1 0,5 3 1 16,-5 3 1-16,0-2-2 0,1 6-2 15,1-5-1 1,0 2 2-16,-4 2-1 0,3-1-1 0,1 0 1 0,-2-3 0 16,1-2-1-16,-5-1 0 0,4-4 0 15,-2-1 0-15,-4-2 0 0,2-1 1 16,-2 1-1-16,5-3 1 0,-3-1 0 16,4 0 1-16,-2 0 3 0,0-3 4 15,3-2-5-15,1-2 7 16,0-2-2-16,-3-3 0 0,1 1-1 0,6-4 1 15,-5-1-2-15,1 1-3 0,4-1-2 0,-3 4-2 16,-1 0 1-16,3 2 1 0,-5 6-2 16,-2-1 0-16,-4 3-3 0,0 1 2 15,-2 1-1-15,0 0 0 0,0 0-8 16,0 2-22-16,0 1-3 16,-4 0-25-16,-2 3-43 0,-9-2-40 15,-1-1-146-15</inkml:trace>
  <inkml:trace contextRef="#ctx0" brushRef="#br0" timeOffset="26527.39">16895 14857 180 0,'0'0'59'0,"0"0"9"0,0 0-17 16,0 0 4-16,0 0-3 15,0 0-7-15,0 0-15 0,0 0-3 0,-15 2 0 0,15-2-6 16,0 0-3-16,0 0-4 0,0 0-3 16,4 0-2-16,9 0-4 15,5 3 3-15,9-2 3 0,8 2 3 0,7-3 0 16,9 0-2-16,7 0-1 0,17 0-2 15,5 0 0-15,11-4-2 16,10 0-1-16,13-2 2 0,8-2 1 0,12 4-2 16,11-4-2-16,8-2-5 0,8 0 1 15,3-6-1-15,-1 1 3 0,0-2 0 16,-8-1 2-16,-4 3-5 0,-14-2-4 16,-15 5 4-16,-23 4 0 0,-23 0 4 15,-18 2-2-15,-23 3-1 0,-20 2-1 16,-15-1-21-1,-19-4-43-15,-22-3 11 0,-15 1-46 0,-8-1-181 0</inkml:trace>
  <inkml:trace contextRef="#ctx0" brushRef="#br0" timeOffset="27198.49">16979 14918 341 0,'0'0'117'15,"0"0"-55"-15,0 0-12 0,0 0 5 16,0 0-5-16,0 0-10 0,0 0-6 16,0 0 3-1,-10-9-6-15,6 9-9 0,4 0-5 0,0 0-4 0,0 1-2 16,-2 4-4-16,2 6-7 16,-4 6 0-16,4 9 0 0,-7 5-1 0,5 5 1 15,0 5 0-15,-4 3 1 0,-4 1 0 16,-1 2-1-16,1-5 1 0,-4 1 1 0,1-1-2 15,1-3 1-15,-1-1-1 16,5-6 1-16,-2-3 0 0,2-1-1 0,3-2 0 16,3-3 0-16,2-5 0 0,0-3-1 15,0-3 0-15,0-7 0 0,0 1 1 16,2-4 0-16,0 1-2 0,3 0 2 16,3 0-1-16,-2-2 0 0,4 1 0 15,3-2 1-15,1 1-1 0,7 0 0 16,2 2 0-1,6 1 1-15,2 2 0 0,6 1 0 0,12-3 0 0,1 2 0 16,12 1 0-16,6 1 1 0,5-1 0 16,11 2 1-16,12-2 3 0,7 0 1 0,8-3-1 15,16 1 1-15,7-4 1 16,9-2-7-16,5-4-4 0,7-7 4 0,-4-5 0 16,2-3 3-1,-6 2 3-15,-4-2-6 16,-11 2-3-16,-10 3 1 0,-15 1 2 15,-14 3 1-15,-12 2 2 0,-15 1-1 16,-14 2-2-16,-15 1-1 0,-16 0-16 16,-7 2-4-16,-12 1-9 0,-2-1-9 15,-4-2 7-15,-4-2-16 0,-2-1-54 0,-3 1-82 16,-1-2-186-16</inkml:trace>
  <inkml:trace contextRef="#ctx0" brushRef="#br0" timeOffset="27466.44">19729 14742 487 0,'0'0'55'0,"0"0"11"15,0 0-13-15,0 0 21 0,0 0-17 16,0 0-22-16,0 0-9 0,0 0-7 15,0-17-2-15,0 25-13 0,2 8-4 16,-2 8 0-16,4 8 5 0,2 7-2 16,-4 5 3-16,4 5-3 0,-2 6-3 15,1 3 0-15,-3 3 0 0,-2 1 0 16,0 1-1-16,-7-5-17 0,-5-7-34 16,-5-10-49-16,-9-10-42 0,-3-9-133 0</inkml:trace>
  <inkml:trace contextRef="#ctx0" brushRef="#br0" timeOffset="28206.87">17190 14973 442 0,'0'0'102'15,"0"0"-36"-15,0 0-8 0,0 0 0 16,0 0-14-16,0 0-10 0,0 0-16 0,0 0-5 16,0 0-4-16,0 31-1 15,0-9-2-15,0 1-1 0,0-1 0 0,2 2-2 16,0 1-2-16,-2 3 0 16,0 5 1-16,0-1-1 0,-2-2 0 15,0-1-1-15,2-6 0 0,-2-2 1 16,-2-2-1-16,4-4 1 0,-2-2-1 0,2-5 0 15,-4-2-1-15,4-3 1 0,0 0 0 16,0-3-7-16,0 0 0 0,0 0 3 16,0 0 3-16,0 0 1 0,-2 0 2 15,-2-6 1-15,-5-2-3 0,3-3 2 16,0-5-2-16,-2-3 0 0,-5-3 1 16,5-7 2-16,-2 2-2 0,3-3 2 15,-1-2-3-15,6 1 3 0,2 1-2 0,0 3 0 16,6 4 0-16,-2 3-1 15,3 1 0-15,-1 1 1 0,2-1 0 16,7 0-1-16,-7 4 1 0,0 4-1 0,-2 1-1 16,7 2 1-16,-5 0 0 0,4 0 0 15,3 2-1-15,-3 2-1 0,7 1 2 16,-5 3-1-16,5 1-1 0,-5 11 1 16,1 2 0-16,-5 6-1 0,-2 6 2 15,-8 1 0-15,0 2 1 0,-4-1-1 16,-4-2 1-16,-6 0-1 0,1-5 1 0,-1 0 1 15,-5-2-1-15,3-2-1 16,-3 1 0-16,5-5-3 0,-3 0-8 16,9-4-7-16,-1-3-8 0,3-2-16 0,4-2-15 15,0-1-11-15,2 0-24 0,0-1-27 16,2 0-16 0,6-5-92-16</inkml:trace>
  <inkml:trace contextRef="#ctx0" brushRef="#br0" timeOffset="28584.15">17413 15090 322 0,'0'0'180'0,"0"0"-109"15,0 0-21-15,0 0 1 0,0 0-2 0,0 0-11 0,0 0-3 16,0 0-6-16,0-24-6 0,0 24-4 16,0 1-6-16,0 3-7 0,-2 0-4 15,0 3-2-15,0 1 0 0,-4 7-1 16,4 1 1-16,-4 1-1 0,6 1 1 15,0-2 0-15,-2 2-2 0,4 0-1 16,-2-1-5-16,2-4-5 0,6 0 2 0,2-2 1 16,-1 2 3-16,5-5 2 15,1 0 4-15,1-2 1 0,3-5 0 16,1 1-1-16,-5-2 1 0,4-5 1 16,-5-1-1-1,-2-2 1-15,-3 0 0 0,-5-1 3 0,-4-3 1 0,0 0 8 0,0-6 0 16,-4-1-4-1,-5-2-4-15,-3 1-3 0,2 3-2 0,-3 6 0 0,-1 1 1 16,6 4 0-16,-1 0-1 0,-1 3-2 16,6 1-3-16,-2 0-10 0,1 2-9 15,3 0-38-15,-2 6-28 0,2 1-19 16,2 0-84-16</inkml:trace>
  <inkml:trace contextRef="#ctx0" brushRef="#br0" timeOffset="29167.05">17763 15010 456 0,'0'0'94'0,"0"0"-17"0,0 0-22 16,0 0 9 0,0 0-23-16,0 0-13 0,0 0-14 0,0 0-2 0,-33-28-4 15,24 33-6-15,5 8-2 0,-2 2-2 0,0 6 1 16,0-2 0-16,-1 5 0 15,3 3 1-15,2 0-2 0,-4-1 2 16,4-7 0-16,2-4 0 0,0-6 0 16,0-2 0-16,2-1-1 15,-2-2-1-15,2-3 2 0,0 1-1 0,0-2-1 0,-2 0 0 32,0 0 0-32,2 0 2 0,-2-3 0 0,4-3 0 0,3 0 0 0,-3 0 0 15,0-1 1-15,0-1 0 0,-2-3 1 16,2-2 0-16,0 0 0 0,1 0 3 15,1-1-1-15,-2 4 3 0,0 3-4 16,-2 3-1-16,0 2-2 0,-2 0 0 16,0 2-1-16,2 0-2 0,2 5 2 15,-2 1-3-15,3 4 2 0,1 1 2 0,0 4 0 16,-2 0 0-16,2 0 0 0,3 4 0 16,-1 0 0-16,2 0-2 0,-4 0 2 15,5-6-1-15,3-3 0 0,-3 0 0 16,3-3 1-1,-4-2-1-15,3-5 0 0,-1 0 1 0,1 0 1 0,-3-8-1 16,-2 2 1-16,0-3 1 0,-3-1 3 16,-1-2 10-16,-2-7 7 0,-2-2-6 0,0-5-4 15,0-2-5-15,0-1-4 16,0 1-1-16,0 7 1 0,-2 4-3 31,2 5 0-31,0 6 0 0,0 1 1 0,0 3-1 16,0 2-1-16,0-2 0 0,-2 2 1 15,2 0-3-15,-2 4-21 0,-1 2-16 16,-1 1-13-16,-6 4-62 0,4 4-33 16,-2-4-153-16</inkml:trace>
  <inkml:trace contextRef="#ctx0" brushRef="#br0" timeOffset="29466.31">18315 14859 482 0,'0'0'61'0,"0"0"-2"15,0 0-15-15,0 0 16 0,0 0 2 16,0 0-12-16,0 0-14 0,0 0-2 16,-9-44-11-16,5 44-10 0,-4 4-6 15,-4 6-5-15,-1 2-2 0,-1 6-1 0,-1 4 1 16,5 1 0-16,-2 2-1 15,3-2-1-15,3 5 0 0,0 5 1 16,-4 2 1-16,5 3-2 0,5-6 0 16,0-5 0-16,2-1-1 0,9-3-3 0,-3-1-24 15,4-4 19-15,3-4-24 0,-3-2-15 16,-1-6-16-16,3-2-25 0,-10-2-62 16,2-2-89-16</inkml:trace>
  <inkml:trace contextRef="#ctx0" brushRef="#br0" timeOffset="29953.67">18478 14970 553 0,'0'0'38'0,"0"0"10"16,0 0-20-16,0 0 15 0,0 0-9 16,0 0-10-16,0 0 0 0,0 0-7 15,0 0-9-15,-4-22-7 0,6 29 2 16,-2 1-2-16,2-1 4 0,-2 2-4 15,0 0 4-15,-4 0-4 0,0 1 1 16,-2-2 1-16,-5-3-2 0,5 0-1 16,-6-1-33-16,1 0-9 0,-3-4-2 0,3 0 3 15,-1 0 0-15,6-1-2 16,-2-4 22-16,3 4 19 0,-1-4 2 16,2 1 2-16,0-1-1 0,0-2 14 15,4 0 13-15,0-3 2 0,0-3-7 0,4-1 4 16,6-4 6-16,1 2-6 0,-1 1-7 15,9 3-7-15,-3 3-7 0,5 2-1 16,4 4-2-16,-1 2 1 0,-1 0-3 16,0 9 2-16,-9 2-3 0,-3 1 1 15,-5 4 0-15,-4 2 0 0,-2 7 0 16,-6 4 3-16,-11 5-1 0,-1 3-3 16,-5-2-12-16,0-1 1 0,5-5 11 15,1-3 2-15,7-5-1 0,3-5-1 16,5-2 0-16,0-2 0 0,2-4-1 15,0 2-1-15,0-3 1 0,2-1 0 16,0-2 1-16,3-3-2 0,-1 2 2 0,2-2-2 16,0 0 0-16,4-3 0 0,1-6-16 15,1 1-32-15,5-3-33 0,-1-5-68 16,1 3-138-16</inkml:trace>
  <inkml:trace contextRef="#ctx0" brushRef="#br0" timeOffset="30157.4">18782 15165 572 0,'0'0'100'0,"0"0"-28"0,0 0-36 16,0 0 5-16,0 0-9 0,0 0-10 0,0 0-6 16,0 0-2-16,-2 16-4 0,-2-9-3 15,0 6 0-15,-5 2-3 0,-5 6 0 16,-1 3-2-16,-7 2 0 0,-1 2-1 15,-2-4-1-15,0-6-9 0,11-3-32 16,-1-5-31-16,5-3-45 0,4-2-63 16,2-3-214-16</inkml:trace>
  <inkml:trace contextRef="#ctx0" brushRef="#br0" timeOffset="30724.66">18922 14923 424 0,'0'0'44'0,"0"0"14"16,0 0-6-16,0 0-3 0,0 0-15 15,0 0-4-15,0 0-3 0,-29-51-2 16,29 48 0-16,0 0-7 0,0 2-2 15,0-2-3-15,3-1-5 0,1-2-1 0,2 4-5 16,4-3 1 0,7 3 1-16,3 2-3 0,-3 0 2 0,4 0 1 0,-3 2-1 15,1 3-2-15,-5 1 0 0,-3 0 0 16,-1 1-1-16,-8 0 0 0,0 1 1 16,-2 2 0-16,0 1 2 0,-4 1-1 15,-4 3-2-15,-5 0-5 0,1 0-13 16,-3 0 3-16,3-2 6 0,4-1 2 15,0-3-12-15,-1-2 3 0,3 1 9 16,2-1 3-16,0 1 3 0,2-2 1 16,-2-1 0-16,1-2 0 0,3 0 0 0,-2-3 0 15,2 0 0-15,0 0 0 0,0 1 0 16,2 1 1-16,3-1 5 16,-1 3 10-16,2 0-2 0,2 3-5 0,5-1 2 15,-3 5-1-15,2 3-3 0,5-1-1 16,-5 3 5-16,3-2 2 0,-7-2-7 15,0 2 1-15,-1 0-1 16,-7-1-2-16,0-1 1 0,-3 1-3 0,-5-2 1 16,0 2 0-16,-7-3-1 0,-1-1-2 15,-1-3-14-15,1-2-17 0,-1-4-20 16,1 0-23-16,1 0-26 16,7-4-48-16,0 2-120 0</inkml:trace>
  <inkml:trace contextRef="#ctx0" brushRef="#br0" timeOffset="30991.37">19235 14796 548 0,'0'0'113'16,"0"0"-62"-16,0 0 11 0,0 0-11 15,0 0-18-15,0 0-11 0,0 0-5 16,0 0-2-16,26-7-2 0,-21 18-3 15,5 4 4-15,0 3 0 0,-1 3 2 0,-3 4-5 32,4 2-4-32,-4 4-2 0,0 1-4 0,-3 1 1 0,-1-2 0 15,-2 6-2-15,0-1 1 0,0-2-1 0,-2-2 0 16,-5-9-8-16,1-3-35 0,-6-5-26 16,1-5-48-16,-9-3-77 0,1-6-271 15</inkml:trace>
  <inkml:trace contextRef="#ctx0" brushRef="#br0" timeOffset="32646.47">19970 15070 271 0,'0'0'51'15,"0"0"-13"-15,0 0-11 0,0 0 1 16,0 0-3-16,-2 3 0 0,2-2-6 0,0 0-2 16,2 1-7-16,3 1-5 15,5 0 3-15,0 0 13 0,9-2 4 16,2 0-4-16,1-1 1 0,9 0-1 0,2 0-6 15,5-2 3-15,3-2-2 0,9-1-1 16,1-2-2-16,7 2-3 0,4-3-2 16,4 0-1-16,9 2 1 0,7-1 2 15,1-2-5-15,4 3-2 0,2-1-1 16,0 0 1-16,4 1 4 0,0-1 2 16,-2-1-2-16,-9-1 2 15,3 2-5-15,-8-1 0 0,-5 0-4 0,-4-1 0 16,-8 2 0-16,-2 0 4 0,-11 2 1 15,-7-1 2-15,-7 3 1 0,-13 2-5 0,-5 1 1 16,-9 0-2-16,-4 0-1 16,-2 0 3-16,0 0 1 0,0 0 1 0,-2 0-2 15,2 0 3-15,-2 1 2 0,-4 0 0 16,0 0-6-16,-1 0-3 0,3-1 1 16,0 2-1-16,0-2 0 0,-4 1 0 15,2-1 0-15,1 0-3 16,1 0-18-16,2 0-2 0,0 0-15 0,0 0-16 15,2 0-16-15,-2-3-12 16,0-1-54-16,2-2-55 0</inkml:trace>
  <inkml:trace contextRef="#ctx0" brushRef="#br0" timeOffset="32930.71">21845 14850 491 0,'0'0'79'0,"0"0"-35"16,0 0-14-16,0 0 8 0,0 0-4 0,0 0-3 15,0 0-3-15,0 0 1 16,0 1-5-16,0-1-5 0,0 3-7 0,0 5-2 16,0 5-3-16,0 5 5 15,0 5 2-15,2 2-6 0,-2 6-1 0,0 4-5 16,0 4 0-16,2 4 1 0,-4 1 0 16,0 0 2-16,0 4-2 0,0 0-3 15,0 2 1-15,2-4 0 0,0-6-1 16,2-2 0-16,0-3 0 0,0-8-1 15,2-6-2-15,-1-11-18 0,-1-4-19 16,0-3-17-16,-2 0-58 16,-4-2-4-16,-5-1-83 0</inkml:trace>
  <inkml:trace contextRef="#ctx0" brushRef="#br0" timeOffset="33291.37">21593 15471 531 0,'0'0'67'0,"0"0"-20"16,0 0 10-16,0 0 3 0,0 0-19 15,0 0-16-15,0 0-8 0,0 0-1 16,-4-5-3-16,4 9-6 16,4 4-3-16,2 4-1 0,1 7 1 0,-1 2 0 15,-2 6-2-15,2 3 0 16,4 2 1-16,1 1-1 0,-1-3-2 0,2 2 2 0,1-1-2 15,3-5 0-15,1-4 0 16,0-7 1-16,-3-5-1 0,-2-3-2 0,1-5 0 16,-3-3 2-16,0-2 0 0,3-6 1 15,-1-3 1-15,7-10 1 0,-1 0-1 16,7-5 2-16,2-3-2 16,2-2-1-16,-4-3-1 0,2 2 0 0,-2 4 0 0,-3 9 0 15,-9 3-1-15,-3 4-8 16,0 4-21-16,-8 7-10 0,-2 0-21 15,0 2-9-15,0 3-3 0,-6 1-34 16,0 4-140-16</inkml:trace>
  <inkml:trace contextRef="#ctx0" brushRef="#br0" timeOffset="33781.11">21223 16025 278 0,'0'0'44'0,"0"0"2"15,-52 22 2-15,42-18 5 0,2 0-8 16,4-2-11-16,0-1 6 0,2-1-3 16,-1 0-5-16,3 0-3 0,0 0 0 15,0 0-5-15,0 0-6 0,0 0-8 16,7 0-5-16,-1 0-5 0,10 0 1 16,7 0 4-16,6-4 2 0,10 0 3 15,7-4 0-15,5 0-2 0,9 1 0 16,7 0-2-16,5 3-5 0,6-4 1 0,7 0 1 15,6 0 5-15,10-2 0 0,7 1-1 16,8-1 4-16,6 0 0 0,8-2 0 16,8 2-3-16,3-1-8 0,4 3-4 15,1 0 4-15,-5 0 1 0,-9 2 2 16,-6 0 2-16,-16 3-5 0,-9 1-7 0,-12 0 7 16,-19 1 0-16,-10 0 0 0,-20 1-2 15,-13 0-17-15,-19 0-4 16,-8 0-9-16,-2-1-21 0,-13 1 17 15,-3-1-17-15,-11 1-71 0,-2 3-58 0,-2 2-116 16</inkml:trace>
  <inkml:trace contextRef="#ctx0" brushRef="#br0" timeOffset="34568.37">21275 16380 284 0,'0'0'49'15,"0"0"1"-15,0 0 10 0,0 0 14 16,0 0-29-16,-56-44-5 0,52 40 1 0,4 2-6 16,0 0-4-16,0 2-5 0,-2 0-10 15,2 0-5-15,0 0 0 0,0-1-3 16,0 0 0-16,0 1-3 16,0 0 1-16,0 0 0 0,0 1-1 0,0 1-2 15,0 4-2-15,0 2-1 0,2 4 2 16,0 6 1-16,0 2 0 0,0 7 1 15,0 1 0-15,2 3 1 0,-2-1 0 16,5 2-4-16,-3-1 0 0,4 1-1 16,0-1 0-16,0-4 1 0,1 1 0 15,-3-1 0-15,0-1-1 16,2 1 0-16,1-1 0 0,-1-2 0 0,0-1-1 16,0-1 1-16,1-3-1 0,1-1 1 15,0-3 0-15,3-1-1 0,-3-2 0 0,0-2-2 16,3-2 3-16,-1-4-1 15,5 0 0-15,-1 0 1 0,7-2 0 16,8 0 1-16,2-2-1 0,4 0 0 16,7-1 0-16,12 0 0 0,6-2 1 0,8-1 0 15,6-2-1-15,24 0 1 0,9 2 1 16,9-2 0-16,16 0 2 0,-3-1-1 16,11-2-3-16,11-1 0 0,4 2 0 15,-2-3 0-15,2 3 2 0,1 1 2 16,-10-3-4-16,1 3 0 0,-12-1-6 15,-5 1 6-15,-8 0 2 0,-27-1 2 0,-12-2-2 16,-2-5-2-16,-19-1-11 16,-4-3-13-16,-13-3-15 0,-18 0-23 0,-23-5-17 15,-8-3-29-15,-18 2-64 0</inkml:trace>
  <inkml:trace contextRef="#ctx0" brushRef="#br0" timeOffset="34869.01">24227 15916 497 0,'0'0'59'15,"-13"-58"5"1,7 44-12-16,0 1 16 0,0 10-10 0,-1 0-17 0,5 3-7 15,2 0-6-15,-2 0-8 0,2 2-11 16,0 8-9-16,0 8-2 0,0 8 1 0,0 5 1 16,0 7 0-16,2 4 0 15,0 5 0-15,5 5 0 16,-3 1 0-16,-2 3 0 16,2-4 0-16,-4-3 0 0,2-5-3 0,-6-6-71 0,-11-6-40 0,-7-7-85 15,-5-10-307-15</inkml:trace>
  <inkml:trace contextRef="#ctx0" brushRef="#br0" timeOffset="35656.18">21814 16391 181 0,'0'0'81'0,"0"0"-12"15,0 0-1-15,0 0 4 16,0 0-11-16,0 0-18 0,0 0-5 16,0 0-5-16,-31-10-4 0,31 10-6 15,-2 0-4-15,2 0-4 0,0 5-5 16,0 2-4-16,0 4-2 0,2 4-1 15,2 3-1-15,-1 3 0 0,1 1 0 0,0 3 0 16,-4 0-1-16,2 1-1 16,0 5 2-16,-2-3-1 0,0 0-1 0,0-8 1 15,0-3-1-15,0-6 0 0,0-4 0 16,0 0 0-16,0-2-1 0,0-4 0 16,0 0 1-16,0-1 0 0,0 0 1 15,0 0-1-15,0-1 1 0,-2-2 1 16,0-3 0-16,-4-2-1 0,-1 0-1 15,1-4 3-15,2 1 1 0,-2-4 0 16,2-3-1-16,-5-1 3 0,3-5-2 16,2 0 0-16,2-3-2 0,0-7 0 0,0 1-1 15,0-1 0-15,2 3 0 16,-2 3 0-16,2 2-1 0,2 3 1 0,2 6-1 16,-2 0 0-16,4 4 0 15,3 2-1-15,1 2 0 0,0 1 0 0,9-1 1 16,-3 3-1-16,5 2 0 0,-7 2-1 15,3 1 1-15,-5 4 0 0,3 4 0 16,-5 4-1-16,-2 1 2 0,-1 7 0 16,-1-1 3-16,0 4-1 0,-6 0 0 15,0-1 0-15,0-1 0 0,-4-3 1 16,-4 1-1-16,1-1 1 0,-1-3-2 0,2 2 1 16,-8-4-2-16,3-3 1 0,-1 2 0 15,-1-4-1-15,5-1-1 16,0 0-18-16,-5-3-9 0,7-2-6 15,2-1-13-15,2 0-1 0,0 0-12 0,2 0-25 16,0-1-9-16,0-3-38 0,2 1-66 16</inkml:trace>
  <inkml:trace contextRef="#ctx0" brushRef="#br0" timeOffset="36095.37">22112 16345 333 0,'0'0'107'0,"0"0"-35"0,0 0-10 0,0 0 3 16,0 0-16-16,0 0-8 0,0 0-1 15,0 0-9-15,-14-47-8 0,11 46-4 16,-3 1-6-16,4 0-5 0,2 0-3 16,-4 0-2-16,0 3-2 0,0 5-1 15,2 0-1-15,-4 5 1 16,-3 2-2-16,1 2 0 0,2 2-2 0,2-1-1 0,-3 2-6 15,3-4-2-15,0-1 0 16,2 2-3-16,2-2-3 0,0 1 0 0,0-4 7 16,0-3 8-1,6-1 2-15,1-5 0 0,-1 1-1 0,2-3-1 0,0 1 2 16,5 0 2-16,-5-2 0 0,4 0 0 16,1-5 1-1,-5 2-1-15,-2-2 0 0,0-3 2 0,1 2 14 0,-7-3 8 16,0 1-1-16,0 0-2 0,0-5-6 15,-9-1-5-15,3 0-2 16,-2-2-7-16,0 3 0 0,-1 1-1 0,1 3 0 0,0 4 1 16,4-1-1-16,0 2 0 0,-1 2-1 15,-1 2-19-15,2 0-11 0,-2 4-17 16,2 3-19-16,0 4-19 16,-3-1-35-16,-1 0-80 0</inkml:trace>
  <inkml:trace contextRef="#ctx0" brushRef="#br0" timeOffset="36714.21">22174 16409 139 0,'0'0'264'0,"0"0"-174"16,0 0-35-16,0 0 1 0,-2-57-8 0,2 43-12 0,0-4-11 16,0 1-7-16,2 4 0 0,0 4-1 15,0 3-7-15,-2 3 1 0,2 2 4 16,0 1-2-16,-2 0-6 0,0 0-2 15,0 1-2-15,2 3-2 0,0 2-1 16,3 3 0-16,-5 6 0 0,4 4 1 16,-2 1 0-16,-2 4-1 0,2-4 0 15,0 2-2-15,-2-3-8 16,2-1-9-16,0-3-4 0,0-2 1 16,0-3 10-16,0 0 3 0,4-4 3 15,-1-2 4-15,1-2 2 0,-4 1-1 0,-2-3 0 0,2 0-1 16,-2 0 2-16,2-3 2 0,-2-1 0 15,2-1 4-15,-2-4 11 0,2 0 0 16,-2-1-8-16,2-4 4 0,2 0-4 16,0-4 1-16,3 0-6 0,1-2 0 15,-2 2 0-15,0 3-3 0,0 5-1 16,-1 6 0-16,-3 3 0 0,-2 0 0 16,2 1 0-16,4 1-1 0,-2 7 1 15,0 4-1-15,0 2 0 0,3 2 1 16,1-1 0-16,0 3 0 0,-2-1 0 0,1 0 0 31,3-1 0-31,-2-2 0 0,0-2 0 0,3-2-1 0,1-2 1 0,-4 0 0 16,1-2-1-16,-1-5 1 0,0 1 0 31,-4-2 0-31,0 0 0 0,-1 0 1 0,1-3-1 0,-2-1 1 0,2-1 0 16,0-1 2-16,-2-1 0 0,4-5 1 15,-4-1 10-15,-2-3-2 16,2-2-4-16,0-2-3 15,1-2-1-15,-3 1-1 0,0 2-1 16,0 0-1-16,0 7 0 0,-5 3 0 16,3 4 0-16,-4 3 0 0,0 1-1 15,0 1 0-15,0 0-1 0,-3 0-23 16,1 6-17-16,2 0-29 0,-2 4-13 16,3 1-11-16,-3-1-90 0</inkml:trace>
  <inkml:trace contextRef="#ctx0" brushRef="#br0" timeOffset="37074.8">22769 16139 241 0,'0'0'34'0,"0"0"11"0,0 0 6 15,0 0 3-15,0 0 22 0,0 0-6 16,0 0-13-16,11-51-14 0,-15 49-3 16,-3 0-2-16,5 1-5 0,-2 0-8 15,0 1-7-15,-4 0-4 0,2 1-2 16,-1 4-3-16,3 1-2 0,-2 5-4 16,2 6 0-16,-2 6-3 0,-1 4 0 0,3 0 0 15,4 5 0-15,0 0 0 0,0 5-1 16,0-2 1-16,0 0 0 0,7 0 0 15,-1 0 0-15,0-3 0 0,0-2 0 16,0-5-1-16,3-3-1 0,1-3-26 16,-2-6-21-16,0-1-2 0,5-6-32 15,1-3-5-15,1-3-19 0,1-4-69 16,-1-4-47-16</inkml:trace>
  <inkml:trace contextRef="#ctx0" brushRef="#br0" timeOffset="37674.56">23063 16139 437 0,'0'0'42'0,"0"0"24"0,0 0-19 15,0 0 0-15,0 0-16 0,0 0-14 16,0 0 0-16,0 0 5 0,0 0 1 16,0-46-3-16,0 49 3 0,2 0-3 15,-2 0-4-15,0 3-7 0,0 1-2 16,0 2-3-16,0-2 0 0,0 4 0 15,0-1-2-15,-4-1-1 0,0 2 0 16,-7-3 0-16,3-1-1 0,2-3-9 16,0 2-18-16,2-2-4 0,-5-3 5 0,5 1 8 15,0-1 7-15,0-1 7 16,2 0 4-16,0 0 1 0,-2 0-1 0,4-3 2 16,-5 0 6-16,1-1 3 15,0-2-1-15,2 0 3 0,2-2-3 0,0-1-2 16,0-1 0-16,2-1-1 0,6-1-1 15,-1 2 0-15,1 0-5 0,4 3 0 16,3 3-1-16,-7 0 0 0,11 3 0 16,-7 0-1-16,7 1 1 0,-5 2 0 15,5 5 0-15,-7 3 0 0,1 4-1 16,-1 1 1-16,-6 2 0 0,-4 2 1 0,-2 2 0 16,0-1-1-16,-2 2 0 0,-6-2 0 15,-2-3-2-15,-1 0-5 0,3-5 5 16,-2-1 0-16,-3 0-9 15,5-1 11-15,0-4 1 0,-5-1 0 16,5-2-1-16,4-2 1 0,0-1 3 0,4 0 2 16,-2 0 6-16,0 0-5 0,2 0-1 15,0 0 0-15,0 0 1 0,0 0-2 16,0 0-4-16,0 1-1 0,4-1-1 16,-2 1 0-16,2 1-2 0,6 0 3 0,3 2 0 15,-3 0 0-15,0 2 1 0,7 0-1 16,-9 0 0-16,7-1 2 15,-5 0-2-15,-2-2 0 0,3-2 0 0,1-1-4 16,-6-1-45-16,0-5-17 16,5-3-33-16,-1-1-54 0,-4-3-81 0</inkml:trace>
  <inkml:trace contextRef="#ctx0" brushRef="#br0" timeOffset="37959.01">23389 16331 456 0,'0'0'127'0,"0"0"-61"15,0 0-51-15,0 0 15 16,0 0 19-16,0 0-12 0,0 0-8 0,0 0-4 16,-2 16-3-16,2-16 0 0,0 3-4 15,0-3-4-15,-2 2-5 0,2 1-3 0,0-1 0 16,-4 1-3-16,2 1 0 15,0 2-3-15,0 1 1 0,0 0-1 16,-2 4 1-16,-2-1-1 0,-1 3 0 0,-3 1 0 16,0-1 0-1,1-2-6-15,1 0-25 0,-4-4-10 0,4 0-16 0,1-4-21 16,1-1-33-16,-4-2-101 0</inkml:trace>
  <inkml:trace contextRef="#ctx0" brushRef="#br0" timeOffset="38385.75">23762 15963 375 0,'0'0'46'0,"0"0"16"0,0 0 10 16,0 0-7-16,0 0-16 0,0 0-4 0,0 0-4 16,0 0-2-1,-7-7-8-15,7 7-5 0,0 2-7 0,0-1-3 0,-2-1-4 16,2 4-5-16,-2 5-2 0,0 4-3 15,-2 6-1-15,0 4-1 0,0 5 1 0,2 2 0 16,0 2 0-16,2 0 1 16,-2 0-2-16,4-1 3 0,-2-2-3 15,0-1 1-15,0-3 1 0,0-1-2 16,0-6 0-16,0-4 0 0,0-5 0 0,0-2-3 16,0-3-13-1,0-2-31-15,-2-2-14 16,-1 0-18-16,1-2-21 0,0-2-48 15,0-2-74-15</inkml:trace>
  <inkml:trace contextRef="#ctx0" brushRef="#br0" timeOffset="38829.96">23960 15895 288 0,'0'0'56'0,"0"0"-10"15,0 0 4-15,0 0-1 16,0 0-16-16,0 0-14 0,0 0 7 15,0 0-6-15,-39 14 2 0,37-12 2 16,0-2 1-16,2 0 4 0,0 0-4 16,0 1 0-16,-2-1 4 0,2 0 0 0,0 0-3 15,0 0-2-15,0 0-5 0,0 0 0 16,0 1-5-16,0-1-2 0,0 3-4 16,0 1-3-16,0 3-2 0,4 3 0 15,0 4 1-15,2 0-1 0,4 4 2 16,5 3-2-16,-9 4-1 0,8 1 0 15,-1 2-1-15,-3 4-1 0,7-1 2 16,-9 0-1-16,-4-2-1 0,-2-1 1 16,-2-1 1-16,-4-2-1 0,-6-1 1 15,-11-1-2-15,0-3-10 0,-3-3-33 0,-7-4-52 16,-5-7-74-16,5-3-159 0</inkml:trace>
  <inkml:trace contextRef="#ctx0" brushRef="#br0" timeOffset="43839.65">24446 16247 92 0,'0'0'83'0,"0"0"-58"0,0 0 3 0,0 0 25 16,0 0-4-16,0 0-4 0,0 0-9 0,-40-11-1 15,40 8-3-15,-2 1-3 16,2 2-3-16,0-1-4 0,0 0-3 15,0 1 1-15,0 0-4 0,0 0-1 16,0 0-1-16,0 0-3 0,0 0-3 16,0 0 0-16,0 0-4 0,7 0-2 0,-1 0-2 15,2 0 1-15,11 0 0 0,-1 0 0 16,9 0 1-16,10 0 1 0,9-1 3 16,3 0 4-16,13-2 2 0,7-2-3 15,5 1 0-15,15 1-1 0,-2-3-4 16,12 6 1-16,6 0-3 0,3-1-2 15,-3 2-2-15,9-2 2 0,-6 2 1 16,-5 4 0-16,-4-1 2 0,-4 1-1 16,-8-2 0-16,-4-2-2 0,-9-1-1 15,-10-1 0-15,-8 3 1 0,-19 0 0 0,-6 0 0 16,-16 0 1-16,-5-2 0 0,-10 2 3 16,0-2 23-16,0 0 0 15,0 0 0-15,0 0-8 0,-2 0-9 16,-4 0-2-16,0 0-6 0,-1 0-2 0,1 1-1 15,-2 3 0-15,-4 1-5 0,3 0-17 16,5 4 1-16,-2-3-5 0,-2 3-1 16,4 1 3-16,-1-2-4 0,3-1 2 15,2 0 0-15,-2 0-8 0,2-2-19 16,0-2-17-16,0 0-9 0,-2-3-20 16,0 0-43-16</inkml:trace>
  <inkml:trace contextRef="#ctx0" brushRef="#br0" timeOffset="44397.58">26302 16229 177 0,'0'0'76'0,"0"0"-26"0,0 0-3 16,0 0-1-16,0 0-5 0,0 0-5 0,0 0 3 16,0 0 1-16,-14-21-2 15,14 21 1-15,0 0-4 0,0 0-6 0,0 0-4 16,0-2-2-16,-2 2-7 0,2-1 1 16,0 1-1-16,0 0-3 0,0 1-3 15,0 4-2-15,0 2-1 0,0 4 2 16,0 4 5-16,0 6-3 0,0 5-1 15,0 5 0-15,0 3-1 0,-3 4-2 16,1 0 1 0,4 3-3-16,-2-3-1 0,0 1-2 0,0-2-1 0,0-5-1 15,3 0 1-15,-3-2-1 16,0 1 2-16,0 2-2 0,0 1 0 0,2-3 0 16,4-3-2-16,-4-4 2 15,0-5-1-15,0-1 1 0,0-4-3 0,0-3-23 16,0-1-7-16,-2-1-16 0,2-3-32 0,-2 1 1 15,0-1-21-15,-2 0-42 0,0-2-93 16</inkml:trace>
  <inkml:trace contextRef="#ctx0" brushRef="#br0" timeOffset="44941.71">26137 16787 254 0,'0'0'43'15,"0"0"-17"-15,0 0 14 16,0 0 7-16,0 0 3 0,0 0-10 0,0 0-11 0,0 0-5 16,-29-22 5-16,29 22 0 0,0 0-5 15,0 0-3-15,0 0 1 0,0 1 1 16,0-1 7-16,0 1-6 0,0 0-5 16,0-1-4-16,0 2-6 0,0 1-5 31,0 0 0-31,4 6 2 0,2 3 0 0,4 1 1 0,-1 3 3 0,-5 2-4 15,4 4-1 1,0 2-1-16,3 4-1 0,-5 2-1 0,0 0 1 0,2 0-3 0,3-1 1 31,-3-4-1-31,-4-2 1 0,4-5-1 16,5-1 1-16,-7-5-1 0,-2-3 0 16,0-5 2-16,4-2 10 0,1-1-6 15,1-1 0-15,-6-4 3 0,9-5 3 16,1-3-4-16,-1-4-3 0,7-6-2 15,-3-3-1-15,3-3-1 0,3 0-1 16,-8 3-1-16,5 4-8 0,-9 3-26 16,-1 4-8-16,-2 2-19 0,-4 4-22 0,-2 0 3 15,-2-1-45-15,-4 3-86 0</inkml:trace>
  <inkml:trace contextRef="#ctx0" brushRef="#br0" timeOffset="47857.93">26149 3205 212 0,'0'0'90'0,"0"0"-41"0,0 0-6 0,0 0 10 16,0 0 1-16,0 0-17 15,0 0-7-15,0 0-6 0,0 0 1 16,-2 0-3-16,2 0-7 0,0 0-2 16,0 0-5-16,0 0-1 0,0 0 0 15,0 0 1-15,0 0 0 0,0 0-2 0,0 0-1 16,0 1-2-16,4 1-2 0,2 1 0 15,7 0-1-15,-5-1 32 0,13 0-13 16,-5-1-12-16,9-1 1 0,6-1 8 16,-4 1-4-16,2-1-2 0,-2-1-3 15,-2 0-2-15,1 1 2 0,-9-1-5 16,-1 1 3-16,-3-1-2 0,-1 1 1 16,-3 1 0-16,-7-1-2 0,-2 1 0 15,2 0 0-15,-2 0-1 0,0 0 0 16,0 0 0-16,0 0 0 15,0 1 0-15,0-1 0 0,0 0 0 0,0 1-1 0,0-1 1 16,-2 0 0-16,2 2 0 0,-2 2-1 16,2-2 1-16,0 0-1 0,-3 0 0 15,-1-1-16-15,4 0-5 0,-4-1-8 16,2 3-13-16,-4 0-7 16,0 0-24-16,0 1-46 0,-1-1-87 0</inkml:trace>
  <inkml:trace contextRef="#ctx0" brushRef="#br0" timeOffset="62138.3">26498 17341 108 0,'0'0'145'16,"0"0"-74"-16,0 0-44 0,0 0 0 0,0 0-2 15,0 0 3 1,0 0-2-16,0 0 0 0,0-5 0 0,0 3-4 16,0 0 2-16,0-1 1 0,2 0-5 0,-2 0 2 15,0 1-3 1,0-1-2-16,0 1 1 0,0 2 0 0,0 0 7 15,0 0-4-15,0 0-1 0,0 0-4 0,0 0 4 16,0 0-1-16,0 0-2 16,0 2-3-16,0-1-5 0,0 1-5 15,0 1-4 1,0 5 0-16,0 3 0 0,0 6 2 16,0 2-1-16,0 4 1 0,0 3 0 15,-2 1 1-15,0 3-1 0,2 1 1 16,-2-2-1-16,2 0-1 0,0-2 2 0,2-1-2 15,-2-2-1-15,4-2 0 16,1-4 0-16,-3 0 0 0,2-6 0 0,2-2-1 16,-2-3-1-16,0-3-3 0,-4-2 0 15,0-2-5-15,0 0-6 0,0 0 1 16,0 1-2-16,0 1-3 0,0-2-13 16,0 1-5-16,-6 1-9 0,2 2-6 15,-2 1-5-15,2 1-3 0,2 1 4 0,-3-2 2 16,1 1 9-16,-2-4-36 0,6-2-37 15</inkml:trace>
  <inkml:trace contextRef="#ctx0" brushRef="#br0" timeOffset="63321.03">26600 17211 187 0,'0'0'170'0,"0"0"-103"0,0 0-34 0,0 0 11 16,0 0-1-16,0 0-7 0,0 0-12 15,0 0-5-15,-21-21-5 0,21 21-5 16,0 0-3-16,0 0-1 0,0 1-1 15,0-1-1-15,0 0 1 0,0 0-1 16,0-2 1-16,4-1 1 0,7-1 0 16,-3-2 0-16,0-1 0 0,11-1-1 0,-3-2-1 15,11 2 4-15,4-4-2 16,6 1 1-16,7 1 2 0,7 1 0 0,3-1-2 16,6-1-2-16,12 0-2 15,7-1 0-15,2-2-2 0,7 0 2 0,5 1 5 16,-4 2 0-16,0 2 1 0,4 1-1 15,-2 4 4-15,-4-3-3 16,4 0 2-16,4 2-5 0,0-2-1 0,0-2-3 16,2 1 1-16,1-2-1 0,-1 2 1 15,-4-2 1-15,0 3-1 0,-4 0 0 16,-3 0-2-16,-9 1-5 0,-9 3 5 0,-4 0 0 16,-14 3 1-16,-3 0 0 15,-9 0 1-15,-9 1 4 0,-9 2 0 0,-3 2 2 16,-5-2-1-16,-2-1-3 0,-3-1 3 15,-3-1-2-15,-4-1 1 0,2 1 2 16,0 0-4-16,-2-1 1 0,0 1 2 16,0 0-3-16,2 0-2 0,-2 0 0 15,0 0 0-15,0 0-2 0,0 0 2 16,0 0-1-16,0 0-1 0,0 0 1 16,0 0 0-16,0 0-1 15,2 0 2-15,-2 0 1 0,0 0-3 0,0 1 1 0,0-1 1 16,0 3 0-16,0 1-1 15,0 1 0-15,4 3 1 0,-2 4 1 0,0 5 0 16,3 1 0-16,-5 6 1 0,4 2-1 16,-4 4-2-16,2 2 2 0,0 4-2 15,-2 3 0-15,0 1 1 16,0-1-1-16,2-2 0 0,-2-2 0 16,0-2-1-16,0-2 1 0,-2 0 0 0,2-1 0 15,-2-4-1-15,2 0 0 0,0-4 1 16,0-1-1-16,0-4 0 15,0-1 0-15,0-2 1 0,0 0-1 0,0 0 0 0,0 0 0 16,0-1 1-16,0-1 0 0,0-3 0 16,0-1 1-16,2-2-1 0,-2-1 3 15,2-1-2-15,-2 1-1 0,2-1 1 16,-2 0-2-16,0 2 0 0,0-3 0 16,0 2 1-16,0 0-2 0,0 0 2 15,-2 0 0-15,-2 1-1 0,0 1 0 16,-5 1 0-16,3 2 0 0,-2 0 1 15,0 0 0-15,-3-1-1 16,3 0 1-16,0-1 1 0,-9 0-2 16,5 1 0-16,-3 1 0 0,-5-1 0 0,-5-1 1 0,-6 2 1 15,-4 0-2-15,-7 3 1 16,-11 0 0-16,-9 2 0 0,-11 0-1 0,-24 0 0 16,-10 2-2-16,-17-5-1 15,-9 0-3-15,5 0-7 0,-4-1 6 0,-5 5 0 16,5-3 7-16,2 3 2 0,6 2 0 15,-2-2-2-15,2 2 0 0,24-3-5 16,3 0 5-16,15-2 5 0,5-4 1 16,-1-3-4-16,3-4 3 0,9-1-3 0,8-1-2 15,2-1-4-15,13-1 2 0,8 1 1 16,4 1 1-16,10 0 0 0,9 0 0 31,8-2 0-31,4 2-1 0,2 0-5 0,2 0-6 0,0 0-2 0,6 0 0 16,1 3 3-16,-1 0 0 0,9 1-2 15,-5 0-3-15,9 2-3 0,-3 0-10 16,3-3-9-16,4 0-4 0,-2-3-11 16,0 2-1-16,-1-2-38 0,5-3-38 15,-4-6-98-15</inkml:trace>
  <inkml:trace contextRef="#ctx0" brushRef="#br0" timeOffset="64121.7">27108 17529 107 0,'0'0'144'16,"0"0"-72"-16,0 0-15 0,0 0 6 0,0 0 0 16,-41-28-7-1,41 26-7-15,-2 1-11 0,0 1-6 0,2 0-1 16,0 0-7-16,0 0-1 0,0 0-5 0,0 0-3 15,0 0-3-15,0 4-1 0,0 2-1 16,2 4-3-16,0 3 1 0,-2 5-2 16,4 4-2-16,-4 2 1 0,0 4-1 15,0 2-1-15,0 0 0 0,0 0-1 0,0-1-1 16,0-1 0-16,2-3-1 16,4-1 0-1,-2-4-1-15,3 0-2 0,-3-2 3 0,-2-5 0 0,0-5 0 0,0-5 1 16,-2-2-1-16,0-1 0 0,0 0 1 15,0 0 1-15,0-3 1 0,0 0-2 16,-2-1 3-16,-2-5-1 0,0-4-3 16,-5-3 1-1,1-6 0-15,6-5-1 0,-4-4 0 16,2-5 1-16,-3-1 0 16,1-2-1-16,2 1-2 0,0 3 1 15,4 2-2-15,-2 4 2 0,2 3 0 16,0 2 0-16,0 5 0 0,0 3 1 0,2 4 1 15,-2-1-1-15,4 3 0 16,0 1 0-16,5-1 0 0,-1 1-1 16,-2 1 0-16,6 0-2 0,5 3 1 0,-1 1 1 15,5 0 0-15,2 1 0 0,-4 3 0 16,1 0 0-16,3 5 1 0,-7 3-1 16,7 1 1-16,-8 5 0 0,1 0 1 15,-5 1-1-15,-1 1 0 0,0 1 0 16,-6 1 0-16,-4 1 1 0,-2 0 0 15,-8 0 1-15,-2 1-1 0,1-1-1 16,-12 1 3-16,7-1-1 0,-5-2-1 0,1 1-1 16,5-4 0-16,-1-3 0 15,5-4-3-15,7-5-4 0,0 1-2 16,4-3-1-16,0-3-2 0,-2-2-3 16,6 2-10-16,-2-1-15 0,4 0 4 0,9 0-4 15,-3-2-6-15,9-1-31 0,0 1-31 16,10-3-30-16,-5 1-90 0</inkml:trace>
  <inkml:trace contextRef="#ctx0" brushRef="#br0" timeOffset="64531.75">27513 17542 56 0,'0'0'462'0,"0"0"-393"16,0 0-59-16,0 0 25 0,0 0 26 15,0 0-3-15,0 0-24 0,0 0-8 16,-39-50-6-16,35 49-4 0,2-1-4 15,-2 2-2-15,4 0-2 0,-2 0-5 16,0 2-3-16,-3 2 0 0,-3 0-1 16,0 5-1-16,0 0 2 0,1 3-1 15,-5 1-3-15,2 1 2 0,1 3-1 0,1-1 2 16,-2 1-1-16,4 1-3 16,4-1 0-16,0 0 1 0,2-2-1 0,2-1-1 15,2-3-1-15,2-1 1 16,6-2 2-16,-1-2 0 0,3-2 1 15,3 0 1-15,-1 0 0 0,5-2 2 0,-2-2-5 16,-5-1 4-16,-2-2 1 0,5-4 1 16,-9-3 1-16,5-4 3 15,-5 0 3-15,-4-5 1 0,0-2-3 0,-4-2 0 16,0-2-3-16,0 2-2 0,-4-1 0 16,2 5-1-16,-6 2 1 0,-1 3-1 15,1 6-1-15,2 0 1 0,2 4 0 16,-2 4-7-16,-5 0-8 0,3 3-10 15,4 4-25-15,-4 5-13 0,-3 3-9 16,1 0-29-16,4 3-64 0,-5-6-166 16</inkml:trace>
  <inkml:trace contextRef="#ctx0" brushRef="#br0" timeOffset="65146.23">27617 17542 413 0,'0'0'74'0,"0"0"-48"15,0 0 9-15,8-66 25 16,-4 53-12-16,-4 4-15 0,4 2 2 0,-2 1-5 16,2 2-5-16,-1 3-8 0,1 0-7 15,2 1-2-15,-2 0-3 16,2 2-4-16,-4 3 0 0,2 1 1 0,3 5-2 16,1 0-1-16,0 4 0 15,-4 4 2-15,0-1-1 0,5 1 0 0,-1 2 0 16,-2-3 1-16,0 1-1 0,-2-1-1 15,-1-2-1-15,1-5 0 0,0 0-2 16,2-4 3-16,-2-2 1 16,-2-3 1-16,2-1-1 0,-2-1-1 0,-2 0 1 0,5-1 1 15,-1-5 0 1,2-2 2-16,4-3 1 0,-1-3 0 0,-5-3-1 16,6-2 1-16,0-1 1 0,-1-2-2 15,-5-1 2-15,-2 2-2 0,4 1 0 0,-2 4 0 16,2 4 0-16,-4 3-2 0,-2 6 3 15,0 2-2-15,0 1 1 0,2 0 0 16,-2 0-3-16,0 8-4 0,0 3-3 16,0 4 1-16,3 5 5 15,-1 1 0-15,0-1 1 0,-2 1 0 0,6-1 0 16,0-1 0-16,4-2-1 0,-1-2 0 16,-1-4 1-16,2-1-1 15,5-2 1-15,-7-2 0 0,6-2 0 0,-1-2 0 16,-5-2 0-16,5 0 1 15,-3-3-1-15,-6-3 5 0,0-4 5 16,4-3-2-16,1-1 4 0,-3-6 0 0,-2-1-2 0,-4-3-7 16,0-4 1-16,0-2-3 0,0 0 0 15,-6-1 0-15,-5 2 0 0,5 4-1 16,0 7 0-16,0 5-1 16,-2 3 1-16,-3 6-1 0,5 2-10 0,-4 2-7 15,-5 6-10-15,1 2-6 0,-3 3-40 0,3 5-10 16,1 1-13-16,-3 0-51 15,6 0-144-15</inkml:trace>
  <inkml:trace contextRef="#ctx0" brushRef="#br0" timeOffset="65626.38">28317 17237 132 0,'0'0'133'0,"0"0"-133"16,0 0-28-16,0 0 28 0,0 0 8 16,0 0-8-16,0 0-5 0,-10-10-1 0,10 10 6 0,0 3 10 15,0-2 12-15,0 1 6 0,0-2 9 16,0 0 21-16,0 0 3 0,0 0-1 15,0 0-13-15,-2 0-2 0,2-2-8 16,0 0-3-16,-2-3-1 0,0 1-2 16,0-1-5-1,0 2-3-15,2 0-5 0,0 2-8 0,0-1-2 0,0 1-2 16,0 1 1-16,0 0-2 0,0 0 2 16,-2 0-2-16,2 0 3 0,-2 0-1 0,0 3-1 15,2 0-6-15,0 3-2 0,0 4 2 16,-2 2-1-16,-1 7 1 0,1 3 0 15,-2 4 2 1,-2 4-2-16,0 0 1 0,2 2-1 16,4 2 0-16,-4 1 1 0,2-1-1 15,2-3 0-15,0 0-8 0,4-2-9 0,0 0-9 0,8-1-5 16,1-3-7-16,-3-5 1 0,9-3-7 0,-9-7-7 16,13-2-58-16,-9-5-24 15,9-3 7-15,-11-7-110 16</inkml:trace>
  <inkml:trace contextRef="#ctx0" brushRef="#br0" timeOffset="66107.57">28619 17329 635 0,'0'0'56'0,"0"0"-51"0,0 0 2 0,0 0 34 16,0 0 4-16,0 0-20 0,0 0-7 15,0 0-5-15,0 0-5 0,2-50-3 16,-2 52-3-16,-2 0-1 0,-4 2-1 16,-4 1 0-16,-1 1-1 0,-5 1-5 15,-5 0-3-15,-6-2-5 0,3 2-6 16,1 1 3-16,-2-3 9 0,2-1 7 16,11 1 1-16,-5-3 0 0,9-1 1 15,2-1 2-15,2 0 0 0,0-4 0 16,4-1 4-16,-3-1 4 0,3-2-4 15,3-3-1-15,5-3 3 0,4-3-2 16,9-5-5-16,2 0 0 0,-1 0-1 16,5 6-1-16,0 0 0 0,0 7 2 0,-8 3-1 15,1 5 0-15,-9 1-1 16,-1 2 1-16,-4 3-1 0,-2 4-2 16,-2 4 0-16,-2 3 1 0,0 3 1 15,-4 2 0-15,-8 3-1 0,1 1-1 0,5-1-2 16,-4 0 3-16,0-1 1 0,3-1 0 15,3-3 1-15,2-2-3 0,0-3 2 16,0-3 0-16,2 0 0 0,0-4-2 16,0-3 2-16,4 1-2 0,-2 0-1 0,2-1-3 15,3-3-9-15,5 1-2 16,-4-2-7-16,7 0-11 0,3 0-14 0,5-5-13 16,-6 0-57-16,5-3-82 0</inkml:trace>
  <inkml:trace contextRef="#ctx0" brushRef="#br0" timeOffset="66329.48">28836 17455 224 0,'0'0'486'0,"0"0"-428"0,0 0-42 16,0 0 22-16,0 0 12 0,0 0-20 16,0 0-16-16,0 0-4 15,-2 6 0-15,4-4-3 0,2 2-4 0,-4 2-1 16,0 2-2-16,0 3 1 0,-4 3 0 15,-4 3 3-15,0 0-1 0,-5 2-3 16,-3 1-4-16,-5-2-9 0,5 0-5 16,-5 0-6-16,7-1-11 0,-11-1-8 15,10-1-22-15,-3-3-10 0,5-4-25 16,-1-2-42-16,8-4-88 0</inkml:trace>
  <inkml:trace contextRef="#ctx0" brushRef="#br0" timeOffset="66823.2">29016 17277 470 0,'0'0'55'16,"0"0"-44"-16,0 0 1 0,0 0 46 0,2-56-10 15,-2 50-14-15,0 3-4 0,0 2 0 16,0 1 0-16,0 0-2 16,0 0-6-16,0 0-8 0,0 2-3 0,0 0-3 15,0 0-5-15,0 0-3 16,0 1-1-16,0 2-4 0,0 5-1 0,-4 3 6 16,0 4-1-16,0 0 1 0,-4 4 0 15,3-1 1 1,1 2-1-16,0 0 0 0,0 0 0 0,2 0 0 15,2-2-3-15,0-1-1 0,0-2-1 0,6-4-4 16,-2 0 1-16,3-4-2 0,5-2-1 16,-4-3 2-16,0-1 0 0,1-3 1 0,5 0 7 15,-6-2 1-15,1-3 0 16,1-2 7-16,0-2 8 0,-5-2 5 0,-1-3-1 16,-2-1-1-16,0-5-6 0,-2-2 1 15,0-5-6-15,-6-2-6 0,-3 3 0 16,-5 6-1-16,4 3-1 0,-1 9-4 15,-3 2-4-15,3 4-6 0,5 2-1 16,-4 0 10-16,-3 1-22 0,5 4-14 16,0 1-20-16,-5 1-4 0,5 0-32 0,4-2-72 15,0-2-165-15</inkml:trace>
  <inkml:trace contextRef="#ctx0" brushRef="#br0" timeOffset="67086.03">29198 17093 561 0,'0'0'92'0,"0"0"-58"0,0 0 1 0,0 0 32 0,0 0-8 16,0 0-24-16,0 0-14 0,0 0-1 16,-4-9-1-16,6 11-4 0,6 0-4 15,-2 2-2-15,1 2-1 16,3 2 0-16,4 6 0 0,-1 1-3 0,-1 4-2 15,1 4 0-15,-5 2-1 0,-2 2-1 16,-4-1-1-16,-2 3 0 0,-4-1 0 16,-10 1-3-16,-13 2-9 0,-8 1-12 15,-15-1-14-15,-4-1-18 0,-14-5-38 16,-21-8-70-16,4-10-268 0</inkml:trace>
  <inkml:trace contextRef="#ctx0" brushRef="#br0" timeOffset="69200.78">23230 18065 531 0,'0'0'56'16,"0"0"-56"-16,0 0-30 0,0 0 16 16,0 0 14-16,0 0 8 0,0 0 5 0,0 0 2 15,0 0 4-15,-16-9 0 16,18 7-5-16,2 2-2 0,-4-1 2 15,2 0 7-15,-2 0 0 0,2 1 6 16,-2 0-5-16,2-1-6 0,2 1 1 16,3 0-6-16,1 0-1 0,6 3 1 0,3 1-2 15,8-1 1-15,8 2 0 0,8 0 2 16,11 0 1-16,8-3 0 0,8 0-4 16,4-2 0-16,13-1-1 0,22 0-1 15,3-3-3-15,12 1 1 0,0 0-2 16,-4-2 2-16,8 1-2 0,6-3-3 15,2 0-4-15,7 3 4 0,2-1 0 16,1 4 1-16,-9 1 2 0,-11 0 1 16,-23 4-4-16,-12 0-8 0,-8 4 8 15,-11-1 1-15,-2-1 0 0,-4 1-1 16,-14 0 3-16,-7-2-2 0,-8-2-1 0,-6 0 1 16,-8-3 0-16,0 3-1 0,-7 0 0 15,3 0-1-15,-9-2 1 0,2 0 0 16,-2-1 0-16,-3 0 0 0,-3 0 0 15,-2 0 0-15,0 0 1 0,-4 0-1 16,-1-2-3-16,-1-1-3 0,0 0-8 16,-2-1-9-16,-3 2-13 0,-3 0 7 0,-1 2-47 15,-5 0-7-15,-5 2-34 16,2-2-76-16</inkml:trace>
  <inkml:trace contextRef="#ctx0" brushRef="#br0" timeOffset="70105.72">23286 17301 169 0,'0'0'73'0,"0"0"-38"0,0 0-11 16,0 0 5-16,0 0-4 0,0 0 0 15,-4-20 3-15,0 16-7 0,2 1-11 16,2-1-4-16,-2 0-3 0,0-1 6 16,2 2 3-16,-2 0 6 0,2 0 2 0,0 0 6 15,-2 0 3-15,2 1 1 16,-3 1-1-16,1 0 1 0,2 0-1 16,0 0 1-16,0 1-4 0,0-1-3 15,0 0-3-15,0 1-2 0,0 0-3 16,0 0-2-16,0 0-2 0,0 0 2 0,0 0-3 15,0 1-4-15,0 0 0 0,0 0-3 16,0 1-2-16,0 2-1 0,0 1 3 16,0 2-3-16,0 6 4 0,0 2-2 15,0 6 3-15,2 5 0 0,-2 3 0 16,0 7-1-16,0 5 1 0,0 4-3 16,0 2 2-16,0 2-2 0,-2 4 0 15,2 3 0-15,-2-2-1 0,4-1-1 16,-2-5 1-16,0-6-1 0,0-5-2 0,0-7-1 15,2-7 2-15,3-3-1 0,-3-5-2 16,0-5-5 0,-2-3-6-16,0-3-7 0,0-2-3 0,0 0-3 0,0-2-10 15,0 0 7-15,0-2 1 16,-2-3 0-16,-2-4-11 0,-1-7-58 0,-3-6-31 16,0-3-100-16</inkml:trace>
  <inkml:trace contextRef="#ctx0" brushRef="#br0" timeOffset="70698.17">23191 17362 406 0,'0'0'77'0,"0"0"-51"16,0 0-13-16,0 0 26 0,0 0 9 0,0 0-18 16,2-53-6-16,-2 46-6 0,2-1 1 15,0 1-1-15,-2 0-6 0,0 0-1 16,0-1-1 0,-2-1 0-16,-2 3 4 0,2 0-2 0,-4 2 1 0,4 0-2 15,0 2-3-15,0 1-1 0,-1 1-2 16,1 0-5-16,2 1 0 0,2 1-4 15,-4 3-2-15,0 3 1 0,0 1 5 16,0 5 0-16,-2 5 1 0,-2 2 0 16,-7 0 3-16,3 2-3 0,2-1 1 15,-2 1-2-15,-1 1 0 0,3-2 0 16,0-2 0-16,-1 1 1 0,5-5-1 0,0-3 1 16,2-4-1-16,4-4 1 0,-2-2 1 15,0-2 1-15,0-1 0 0,0 0 0 16,0 0 1-16,0-2 3 0,2-2 6 15,2-3 1-15,0-3 1 0,7-4-5 16,-7-7-2 0,4-3-3-16,0-5-3 0,5-4-1 0,-7 2-1 0,4 1 1 15,-1 2-1-15,-1 5 0 0,-2 2 0 16,0 6 0-16,3 5 2 0,-5 4 1 16,0 2 2-16,0 2-2 0,-4-1 2 15,2 1-3-15,0 2-2 0,0 0 0 0,2 6 0 16,5 1 0-16,1 2 0 15,0 6 0-15,5 5 0 0,1 7 2 0,3 3-1 32,2 3 0-32,1 2-1 0,1 1-2 15,4-1 1-15,0-3-3 0,6-2-19 16,0-2-21-16,2-7-42 0,0-18-73 16,-10-10-328-16</inkml:trace>
  <inkml:trace contextRef="#ctx0" brushRef="#br0" timeOffset="77081.98">23485 18573 48 0,'0'0'113'16,"0"0"-71"-16,0 0-38 0,0 0 3 0,0 0 17 15,0 0 9-15,0 0-6 0,-11-10-4 16,9 10-2-16,0 0 2 0,0 0 10 16,0 0-4-16,-2 0-11 0,2 2-10 15,0-2 1-15,2 0 0 0,-2 0 1 16,2 0-2-16,0 0-4 0,0 0 7 16,0 0 1-16,-2-2 5 0,-5 1-3 15,1-3-2-15,-4 3-2 0,2-1-3 16,-5-1 2-16,1-1 2 15,3 1 1-15,-5-2-2 0,4-1 0 0,3 1 2 0,3-1-1 16,-2-1 2-16,0 0-5 0,4-2-3 16,0-1-3-16,2-4-1 0,0 0-1 15,2-4 0-15,4 1 1 16,4-4 0-16,1-1-1 0,3 0 0 0,1 2 1 16,3 2-2-16,-3 5 1 15,3 3 0-15,-1 3-1 0,-1 1 1 0,-1 5-1 16,-3 1 0-16,3 7-3 0,-7 7 2 15,2 1-1-15,-3 2 3 0,1 1 2 16,-6 3 0-16,2 2-1 0,-4 3 2 16,0-1 0-16,2-1-1 0,-2-3-1 15,-2-3 0-15,2-5 0 0,-2-2 0 16,2-4-1-16,-2 3 0 0,2 0 0 0,-2 0 1 16,2 3-1-16,0-4 0 15,0 0 2-15,0-1-1 0,0-3 2 0,0-2-1 16,0 0 0-1,0 0-1-15,4-3 1 0,0 1 3 16,4-1-2-16,5 0-2 0,-3 0-1 0,7 0 0 0,-1 0 0 16,7 0 0-1,-2-1 0-15,1-2-19 0,5 0-15 0,-2-1-23 0,-2-2-34 16,16-11-40-16,-4-3-124 0</inkml:trace>
  <inkml:trace contextRef="#ctx0" brushRef="#br0" timeOffset="77570.36">23890 18491 656 0,'0'0'0'0,"0"0"-16"16,0 0 16-16,0 0 33 0,0 0 0 16,0 0-11-16,0 0-5 0,0 0-1 15,-50 7-2-15,48-7-14 0,2 0 0 16,0 0-5-16,0 0 0 0,4 2 3 15,7 2 2-15,-5 0-1 0,6 0 1 16,5 0-2-16,-5-1 1 16,9-2 1-16,-5 1-3 0,5-2-1 0,-2 0-5 15,-1-6 3-15,5-2-2 0,-11 1 1 0,9-2 4 16,-9 2-1-16,5 0 3 0,-9-2 1 16,-2 3 0-1,-2-2 1-15,-1 0 5 0,-6-1 3 0,1 0 5 16,-2 0-2-16,-2 1-3 0,-4-2 2 0,-3 2 0 15,5 1 1-15,0 3-1 0,-5-2-3 16,3 2-3-16,6 1-2 0,0 2-3 16,-4 1-1-16,3 0-3 0,-1 1 0 0,0 5 3 15,2 2-1-15,-6 4 2 16,-3 4 0-16,7 4 1 0,-2 2-1 16,-5 0 0-16,7-3 0 0,4-1-1 0,0-5 0 15,2-1 0-15,0 1-1 0,0 3 0 16,4 2-1-16,6 2-1 0,3-1-3 15,-3-2-7-15,11-2-10 0,-5-2 3 16,7-3-10-16,2-4-13 0,-2-3-16 16,1-2-20-1,3-2-25-15,19-27-45 0,-7-2-114 0</inkml:trace>
  <inkml:trace contextRef="#ctx0" brushRef="#br0" timeOffset="77822.36">24318 18319 660 0,'0'0'39'16,"0"0"-39"-16,0 0 9 15,0 0 31-15,0 0-3 0,0 0-21 0,0 0-8 16,0 0-1-16,-33 8 0 0,35-2-7 16,0 0 2-16,2 3-2 0,0 3 0 0,2 4 1 15,-2 5-1-15,7 4 2 0,-9 1-2 16,0-2 0-16,0-4-14 0,0-4-8 15,0 1-19-15,-2 2 2 16,4 3 3-16,0 1-13 0,-2-5-30 16,0-2-17-16,2-4-26 0,-4-4-73 0</inkml:trace>
  <inkml:trace contextRef="#ctx0" brushRef="#br0" timeOffset="78011.84">24251 18510 463 0,'0'0'66'0,"0"0"-47"0,0 0 13 0,0 0 32 16,0 0-15-16,0 0-13 0,0 0-9 15,0 0-8-15,0 0-1 0,-51-28-10 16,51 27-5-16,0 0-3 0,2 0-1 16,2-2-2-16,8-1 0 0,-3-2 2 15,13-1-1-15,-1-2 1 0,10-3-6 16,2-1-20-16,6 0-17 0,9-2-16 15,0-1-41-15,-3 0-78 0</inkml:trace>
  <inkml:trace contextRef="#ctx0" brushRef="#br0" timeOffset="78437.64">24551 18425 513 0,'0'0'64'0,"0"0"-52"15,0 0 9-15,0 0 40 0,0 0 2 16,0 0-16-16,0 0-17 0,0 0-10 16,0 0-4-16,-33-25-5 0,33 25-6 15,0 0-3-15,0 0-1 0,0 0-1 0,2 0 0 16,0 3-4-16,2 2 2 0,1 2 2 16,1 2 0-16,0 5 1 0,-2-1 0 15,0 2-2-15,-2 2 0 0,4-1-3 16,-1 0 0-16,1-5 1 15,0 0-2-15,-2-4-2 0,0 0-3 0,-2 3 6 16,5-1 2-16,1 1-2 16,4-2 3-16,-6-4 1 0,5-1-1 0,1-3 2 15,-2 0 1-15,5-4 1 0,1-7 6 16,-1-2 3-16,-1-3-1 0,-7-2-2 16,-1 0-1-16,-2-2-2 0,-4 0-1 0,0-2-3 15,0 1-1-15,-6-2 0 0,0 2 0 16,3 4-1-16,-3 6-1 0,2 7-1 15,4 4-3-15,0 0-4 16,0 0-8-16,0 3-10 0,0 0-26 0,0 0-37 16,0 4-11-16,0 8-24 0,0-4-57 15</inkml:trace>
  <inkml:trace contextRef="#ctx0" brushRef="#br0" timeOffset="78848.02">24816 18442 483 0,'0'0'12'15,"0"0"-2"-15,0 0 13 0,0 0 45 16,-58-17-17-16,52 12-23 0,4 1-10 0,0 0-1 16,0 0 1-16,2 1-1 0,0-2-3 15,0 0-5-15,0 0-1 0,2-4-4 16,2 0 0-16,2-1-3 0,4 0-1 15,5 1 0-15,-9 3 0 0,6-1 0 16,1 4 0-16,-5-1 0 0,4 2 0 0,3 0-1 16,-3 2 0-16,5 0 1 0,-9 1-1 15,7 3 1-15,-1 3-3 0,-6 0 2 16,1 2-2-16,1 0-3 0,-4 4 1 16,-2 1 0-16,0 3 5 0,0 0 0 15,-1 1 0-15,-3 0 0 16,0 1 1-16,-7 0 0 15,3-3-1-15,0-1 0 0,4-6-1 0,-4-1 0 16,2 1 1-16,-4 0-2 0,4 1 2 0,0 3 0 16,-1-3-1-16,1-2 0 15,2-1 1-15,0-2-2 0,0-1-1 0,0-1 0 0,5-2-5 16,-1-1-9-16,4 0-8 0,-2-7-21 16,4-6-32-16,15-18-40 15,2 0-103-15</inkml:trace>
  <inkml:trace contextRef="#ctx0" brushRef="#br0" timeOffset="79368.2">25008 18375 612 0,'0'0'34'0,"0"0"-34"0,0 0 0 16,0 0 28-16,0 0 27 0,-56-6-23 15,54 4-16-15,2-1 0 0,-2 1-5 16,2-2-5-16,0 0-4 0,2-1 0 15,0-1-1-15,2 0 0 0,3 0-1 16,-1 2 2-16,4 1-1 0,-6 2-1 16,2-1 1-16,5 1-1 15,-1 1-1-15,-4 0 1 0,7 4-1 0,1 2 0 16,-8 0 1-16,1 2-1 0,3 3-5 16,0 0 0-16,-6 4-6 0,3 4-7 15,-1-2 2-15,-2 1 5 0,-4 1 9 0,0-4-1 16,0 0 3-16,-2-2 1 15,-2-4 1-15,0 0 1 0,2-5 0 16,-1 1-1-16,1-2 4 0,-2 0 5 0,2-1 3 16,0-1 2-16,-2-1 5 0,2 0 0 15,2 0-3-15,0-3-5 0,-2-2-1 16,2-1-4-16,0-3-5 0,0-4 1 16,0-3-1-16,4-2-1 0,2-2 0 15,0 2 0-15,1 1-1 0,3 1 0 16,2 5-2-16,-5 3 1 0,-1 3-1 0,4 2 2 15,0 3 1-15,-3 0-1 0,3 0-2 16,2 1 2-16,-1 4 0 0,1 3 1 16,3 0-1-16,-9 1 0 15,4 1 1-15,2 2-1 0,-3 1 0 0,-5 0-1 16,0 3-9-16,0 0-11 0,0 0-14 16,-4 1-21-16,0-4-32 15,-10 1-51-15,-2-5-175 0</inkml:trace>
  <inkml:trace contextRef="#ctx0" brushRef="#br0" timeOffset="88005.29">25655 18393 235 0,'0'0'91'0,"0"0"-46"0,0 0 7 0,0 0 5 16,0 0 2-16,0 0-7 16,0 0-11-16,0 0-10 0,0 0-1 0,-4-3 3 15,4 3-5-15,0-2-4 0,0 1-4 16,0 1-1-16,0-2-4 0,0 1 0 16,0 1 2-16,0-1 2 0,0-1-2 15,0 2-3-15,0-1 1 0,0 1-1 16,0-1 0-16,0 1-5 0,0 0-1 0,0 0-2 15,0 0-1-15,0 0-4 16,0 2 0-16,0 4-1 0,2 2 0 0,0 6 1 16,0 5 1-16,2 4-2 0,2-1 2 15,1-1-1-15,-3-1 1 0,-4-5-1 16,4 5 0-16,2 4-1 0,4 2-2 16,1 2-9-16,-5 0-12 0,4-3-9 15,5-1-8 1,-11-6-22-16,2-3-56 0,-6-14-89 0</inkml:trace>
  <inkml:trace contextRef="#ctx0" brushRef="#br0" timeOffset="89927.35">18598 16965 275 0,'0'0'25'0,"0"0"5"0,0 0-4 0,0 0 14 16,0 0-7-16,0 0-9 0,0 0-8 15,0 0-5-15,49-3 0 0,-34 2 0 16,4-4-2-16,1 3 0 0,7-2 4 16,4-1 6-16,4 0-3 0,7-1-4 15,3-2 2-15,9 2 4 0,6-2-5 16,6-1-3-16,6-2-4 0,9-2 1 16,24-3 2-16,5-3 0 0,6 1-3 0,4-3-1 15,-5 3 2-15,1 3-1 16,4 0-6-16,-2 3-2 0,4 0 1 0,0 1 2 15,-7 3 2-15,3-1-1 16,-6 1-1-16,-7 1-1 0,-5 1-3 16,-14 3 2-16,-13-1 1 0,-11 4 1 15,-17-1-1-15,-16 4 2 0,-6 4-2 0,-9 1 1 16,-1-2-1-16,-5 1 1 0,0-1-1 16,1-1 4-16,-1-1 2 0,-4 0-1 15,0 0-3-15,0-1-2 0,-4 0 1 16,2-2 0-16,-2 0 0 0,0 0-1 15,-2-1-5-15,-2 0-1 0,-6 0-4 16,-7 0-21-16,-1 0-9 0,-7-1-16 16,-6-5-35-16,-11-7-55 0</inkml:trace>
  <inkml:trace contextRef="#ctx0" brushRef="#br0" timeOffset="90620.65">18441 15855 340 0,'0'0'15'16,"0"0"-12"-16,0 0 5 0,0 0 22 0,0 0-7 0,0 0-11 15,0 0-7-15,0 0-1 0,-4-34-1 16,16 26 2-16,0 0 3 0,1 2 6 16,-3-1 6-16,-2 1 6 0,-1 3-2 0,-3 0 3 15,-2 0 0-15,0 3-2 16,-2 0 0-16,0 0 3 0,0 0-3 0,0 0-2 15,0 0-3 1,4-1-4-16,-2 1-6 0,2 0 0 0,2 4-2 16,5 0 0-16,1 5-5 0,3 4 1 0,-3 3 1 15,9 5 3-15,-7 2-3 0,5 6-1 16,-5 4-2-16,5 2 1 0,-9 5-1 16,3 5 2-16,1 3 1 0,-6 7 0 15,3 2-1 1,-1 4-1-16,-2 4-1 15,1-1 1-15,-3-1 1 0,4-3-4 16,-2-4 0-16,3-5 2 0,-5-7-1 16,4-3-1-16,-4-3 1 0,3-3-1 15,-1 2 0-15,0-5-3 0,-2-6 2 16,1-5-9-16,-3-6-10 0,0-2-6 16,-2-5-10-16,0-1-4 0,2-4-10 0,-4-3-11 15,0-2-38-15,0-17-19 0,-6-4-62 16</inkml:trace>
  <inkml:trace contextRef="#ctx0" brushRef="#br0" timeOffset="91235.36">18412 15818 416 0,'0'0'46'0,"0"0"-24"0,0 0 26 15,0 0 10-15,0 0-16 0,0 0-6 16,0 0-2-16,0 0-2 0,-10-18-4 0,7 14-4 15,3 4-4-15,0 0-1 0,0 0-6 16,0 0-3-16,-2 0 0 0,2 0-4 16,0 1-1-16,-2 0-2 0,2 4-3 15,-2 1 1-15,-4 9-1 0,4 8-1 16,0 6 1-16,-4 7 0 16,2 2 0-16,-1 2 0 0,3 0 0 0,-2 1 0 15,2-2 0-15,0-2 0 0,-2-4 0 0,2-7 0 16,2-6 0-16,0-3 0 15,2-6 0-15,2-3 0 0,-4-4 1 16,2-2-1-16,-2-2 0 0,2 0 0 16,2-2 0-16,-2-5 0 0,7-7 2 15,5-7 1-15,3-7 4 0,8-6-3 0,-1-2-2 16,3-3-1-16,4 0 0 0,0 1 0 16,-4 1-1-16,2 7 2 0,-2 3-1 15,-9 6-1-15,-3 6 0 0,-7 3 0 16,-2 7 0-16,-1 3 1 0,-3 0-1 15,-2 2 0-15,0 0 0 0,0 0 1 16,0 0 2-16,0 0-1 0,2 3-2 16,6 5 0-16,0 3-1 0,3 7 1 15,3 1-1-15,3 4 0 0,1 2 1 16,3 3-1-16,4-2 1 0,4 2 0 0,2-3 0 16,4 2 0-16,6 0-1 0,5-2-18 15,-1-10-40-15,-2-15-88 0,-12-15-255 16</inkml:trace>
  <inkml:trace contextRef="#ctx0" brushRef="#br0" timeOffset="127683.48">18445 17492 259 0,'0'0'57'0,"0"0"9"0,0 0-26 0,0 0 0 16,0 0-4-16,0 0-9 16,0 0-7-16,0 0-4 0,-17 48 0 0,13-42 7 15,0-3-7-15,4 3 0 16,-2-3-2-16,2-2 3 0,0 1 0 0,0-2-1 16,0 0-2-16,0 0-8 0,0 0-1 15,0 0 0-15,0 0-3 0,0 0 1 0,0 0 1 16,0 0-2-16,2-2 0 15,2 1 0-15,-2-2-1 0,2-1 1 0,1-2-2 16,-3-1 2-16,2-4-2 16,0-2 1-16,2-2 0 0,0-4 0 0,1-2 0 15,-3-1 0-15,-2 0-1 16,2-1 0-16,-2 1 0 0,-2 0-1 0,-2 2-3 16,2 1-2-16,0 2 0 0,0 1 1 15,-2 3 4-15,2 2 0 0,0 2 0 0,0 2 1 16,0-2 0-16,0 2 0 0,2 1 0 15,4 0-2-15,-2-1 1 16,7-3 1-16,-3 0 0 0,0 3 0 16,4-4 0-16,-1 4 0 0,-1 2 0 0,-2-1 3 15,3 4-1-15,-5 0 0 0,-2 2 1 16,2 0-1-16,-2 0 0 0,-2 2 0 16,5 2-1-16,-1 3 1 0,-2 4-2 15,0 1 1-15,0 3 1 16,-2 2 2-16,-2 4-1 0,0 0 1 15,0 2-1-15,2-2 3 0,-2 0-3 16,-2-3 0-16,2 0-1 0,0-4 0 16,0 1-2-16,0-4 2 0,0 0-2 0,0-1 1 0,0-4-1 15,0 1 1-15,2-2-1 16,0 0 1-16,-2-1-1 0,3-2 0 16,3 1 1-16,0 0 0 0,2 0-1 15,3 0 1-15,1-1 0 0,2 0 1 0,3 0-2 16,-5-2-1-16,9 0 1 0,-6-2 0 15,1-2 0-15,-4 0 0 0,1-1 0 16,1-1-19-16,-5-1-20 0,1-3-27 0,2-3-26 16,-3-6-72-16,-1-4-156 0</inkml:trace>
  <inkml:trace contextRef="#ctx0" brushRef="#br0" timeOffset="128150.09">18881 17231 9 0,'0'0'421'0,"0"0"-316"16,0 0-36-16,0 0-13 16,0 0-3-16,0 0-10 0,0 0-14 0,0 0-6 0,-4 15-5 15,4-15-7-15,0 0-5 16,0 2-4-16,0 1-1 0,0 1 0 0,2 2-1 16,0 2 0-1,6 1 0-15,-1 0 0 0,-3-3 1 0,4 1-1 0,0-2-1 16,5-1 0-16,-1-2 1 0,2-2 0 15,-1 0-1-15,1-2 0 16,1-3 1-16,-3-1 0 0,-1-1 0 0,-5 2-1 16,-2-1 1-16,-2 0 0 0,-2-1 1 15,0 1-1-15,0-2 1 0,-4 0 0 16,0-1-1-16,-5 2 0 0,7 0-1 0,-4 1 2 16,-2 1-1-16,4 2 0 15,0 1 1-15,-5 2-1 16,5 0 0-16,-2 0 1 0,0 5-1 0,-2 5 1 15,-3 3-1-15,1 6 1 0,2-1-1 0,-5 2 1 16,5 0 0-16,0-3 1 16,4-1 0-16,-3 0 0 15,1-1 0-15,6 0 0 0,0-2 1 0,0 0-2 0,0 0-1 16,8 0 0-16,1-2 0 0,3 2 0 16,5-3-2-16,1 0 2 0,5-2-1 15,4-4 0-15,6-1-6 0,-2-3-10 0,4 0-19 16,-2-9-16-16,0-3-5 0,-2-1-16 15,-4-4-49-15,-6-2-54 0</inkml:trace>
  <inkml:trace contextRef="#ctx0" brushRef="#br0" timeOffset="128417.57">19278 17184 383 0,'0'0'62'15,"0"0"21"-15,-15-62-24 0,15 47-10 16,0 3-10-16,0 2-1 0,-2 3 1 15,2 3-5-15,0 3-2 0,0 1-10 0,0 0 0 16,0 0-5 0,0 0-7-16,0 0-5 0,0 4-3 0,0 3-1 0,0 3-1 15,2 4 1-15,1 4 2 0,-1 1-2 16,4 5 0-16,-2 1 0 16,-2 1 1-16,4 3-2 0,3-1 0 0,-5-1 0 15,4-4 0-15,-2-4-2 0,7-2-17 16,-7-4-6-16,2-1-9 0,-2-3-15 31,0-3-16-31,-1-2-7 0,-5-2-17 16,0 0-21-16,-7-2-7 0,-1 0-72 15</inkml:trace>
  <inkml:trace contextRef="#ctx0" brushRef="#br0" timeOffset="128606.33">19201 17381 384 0,'0'0'118'0,"0"0"-26"0,0 0-30 0,0 0-4 15,0 0-13-15,0 0-12 0,0 0-16 16,0 0-1-16,0 0-4 0,-39-47-5 16,45 42-4-16,3-3-1 0,3 0 0 15,5 0-2-15,5-3 0 0,1 1 0 16,2 2 1-16,0-1-1 0,0 0 0 16,-7 2-23-16,3-1-30 0,-1-2-25 15,-5 1-13-15,6-2-65 0,-11 0-79 0</inkml:trace>
  <inkml:trace contextRef="#ctx0" brushRef="#br0" timeOffset="128969">19445 17205 392 0,'0'0'79'15,"0"0"-12"-15,0 0 2 0,0 0 5 16,0 0-9-16,0 0-19 0,0 0-13 16,0 0-4-16,0 0-4 0,-39-6-8 15,39 6-5-15,0 0-4 0,0 0-4 16,0 3-3-16,0 1-1 0,2 4 0 15,2 5 0-15,3-1 0 0,-1 4 1 16,-2-1-1-16,4 2 0 0,0-3 0 0,7-2 0 16,-5 3 0-16,7-2 0 15,1 1-1-15,3-2 1 0,-2-2-2 0,5-2 1 16,-1-3-2-16,2-3-2 16,-6 0-1-16,-3-2 4 0,-6 0 1 0,-1-3 1 15,-5-1-1-15,-2 1 1 0,-2-1 1 16,0-2 2-16,-4-2-2 0,-4-5 1 15,1 0-2-15,1-2 1 16,-2-2 0-16,-2-4-1 0,3 1-1 0,5 2 0 0,-2 3-1 16,4 5 0-16,-2 5-5 0,2 2-5 15,0 1-1-15,0 2-7 0,0 0-6 16,0 0-7-16,2 0-38 0,0 5-14 16,2 0-23-16,0 1-63 0</inkml:trace>
  <inkml:trace contextRef="#ctx0" brushRef="#br0" timeOffset="129567.68">19828 17192 394 0,'0'0'79'0,"0"0"-14"0,0 0-13 16,0 0-1-16,0 0-16 0,0 0-13 15,-52-21-3-15,48 18 0 0,-2 0-4 16,2 0 1-16,2 2-4 15,0-2-1-15,-3 1-3 0,3 0-1 0,0-1-2 16,0 0-2-16,2 2-1 0,-4-1 3 16,4 2-5-16,0 0 1 0,0 0-1 15,0-2-1-15,0 1 0 0,0-1 1 16,6-1-2-16,3-2 2 0,-1-1 0 16,8-1 1-16,-1-1 0 0,1-2 2 15,1 3 3-15,-1 0 2 0,-3 0 1 16,-3 4-2-16,-4-1-1 0,5 3-3 15,-5 1 0-15,-2-2-1 0,2 2-1 16,0 0-1-16,3 3 2 0,-1 3-2 0,-2 0 0 16,2 1 1-16,1-1-1 0,-3 4 0 15,0-1 0-15,0 0 1 16,-2 3 0-16,1 1-1 16,-5 4 0-16,4 4 0 0,-4 4 0 0,0 3-1 0,0 0-1 15,0 0 1-15,-4-4 0 0,4-2-1 0,-2-3 1 16,-1-4-2-16,1-3 3 15,2-5-2-15,-2 0 2 16,2-3 0-16,-2 0 0 0,0 0-1 0,2-4 1 16,0 0 0-16,0 0 0 0,0 0 0 15,0 0 0-15,0 0 0 0,0 0 0 16,0 0 0-16,0 0 0 0,0 0-3 0,0 0 2 16,4 1-1-16,0 1 2 0,1-2 0 15,1 0 0-15,2-2 1 0,-2 2-1 16,7 0 1-16,1 0 3 0,1-1-2 15,-1 0-1-15,-4-1 0 0,3 0 0 16,1-1 0 0,-8-2-1-16,3-1 0 0,-5 0-2 0,4-2-27 0,-4-4-29 0,0 0-21 15,-2-6-29-15,1-3-76 0,1 1-181 16</inkml:trace>
  <inkml:trace contextRef="#ctx0" brushRef="#br0" timeOffset="130055.06">20121 17098 400 0,'0'0'63'0,"0"0"24"16,0 0-28-16,0 0-14 0,0 0-10 0,0 0-7 15,0 0 1 1,0 0-2-16,-24-1-3 0,24 2-8 0,2-1-4 16,-2 0-7-16,0 0-1 0,0 0-1 15,0 0 1-15,0 0-2 0,0 0-1 0,2 0-1 16,2 0 1-16,4 3 0 0,-2 0 1 15,0 0-1-15,5 1 0 0,-3 1-1 16,2 1 1 0,-3-1-1-16,3 3 1 0,-2 1-1 0,1 1 0 0,-3 3 1 15,0 1-1-15,-2-1 0 0,0-1 0 16,-2 0 0-16,0-3 0 0,-2 0-2 16,0-1-3-16,0 0-2 0,2-2-2 15,-2 1 1-15,-2-2 3 0,0-1 1 16,2 0 3-16,-2-2-1 0,2-1 2 0,-2-1 0 15,2 0 0 1,0 0 1-16,-2-3 0 0,0-2-1 0,0-2 2 0,2-3 3 16,-2-1 1-16,2-7-1 15,0-1 1-15,0-3 0 0,6-3-3 0,0 1 3 16,3 2-3-16,-1 5-1 0,0 5 0 16,0 3-2-16,1 5 0 0,-5 1 0 15,2 3 0-15,2 0 0 0,0 5 0 16,1 4 0-16,-1 2 0 0,0 3 1 0,1 0-1 15,-3 5-18-15,-2 1-22 0,0 4-31 16,-4 3-20-16,0 5-37 0,0-7-60 16</inkml:trace>
  <inkml:trace contextRef="#ctx0" brushRef="#br0" timeOffset="130763.73">19532 17757 203 0,'0'0'102'15,"0"0"-23"-15,0 0-7 0,0 0-13 16,0 0-11-16,0 0-10 0,0 0-8 0,0 0-7 16,2-15-4-16,-2 14-2 0,2 1-2 15,-2 0 1-15,0 0-1 0,0 0 1 16,0 0-3-16,0 0-3 15,0 0-3-15,0 0-3 0,0 0 0 16,0 3-2-16,0 0-1 0,-2 0 1 16,0 2-1-16,-2 1-1 0,-2-1-1 0,-7 1-8 15,-1 1-7-15,-3 1-7 0,-1-1-2 16,-5 0-4-16,-2 1 0 0,1-2 0 16,-1 2 1-16,-2-2 9 0,4 1 18 15,7-2 1-15,-1-4 2 0,9-1 4 16,-1 0 8-16,5-3 4 0,-2-2-1 15,4-3-1-15,-2-1 2 0,4-1 1 16,0 0-3-16,4 0-8 0,4 2-5 16,1 1 0-16,7 0 1 0,-3 1-1 15,3 1 1-15,5 1 2 0,-1 2 3 0,-1 1 0 16,2 1-2-16,-3 1-3 0,-1 5 0 16,-1 3-1-16,-3 0 0 0,-7 3-1 15,0-1-2-15,-6 2 5 0,0 3-3 16,-6 2-1-16,-2 0-1 0,-9 5-1 15,1 1-5-15,-3 2-2 0,0 0-1 16,3-2 8-16,6-2 1 0,-3-6 0 16,7-3 0-16,2-5 0 0,2-2-5 0,2-2 2 15,-2-2 2-15,2 0 1 16,0-1-2-16,0 1 2 0,2 1 2 16,4 0-2-16,0-2 0 0,2 1 0 0,1-1 3 15,3 1-2-15,1-1 0 0,1-1-1 16,5 0 1-16,-1-1-1 0,5-3-19 15,4-3-40-15,0-1-8 0,2-7-53 16,2-5-57-16</inkml:trace>
  <inkml:trace contextRef="#ctx0" brushRef="#br0" timeOffset="131015.99">19760 17728 467 0,'0'0'92'0,"0"0"-28"0,0 0-7 15,0 0-4-15,0 0-20 0,0 0-16 16,0 0-2-16,0 0 0 0,-13 30 0 16,21-22-1-16,-1 1 0 0,5 1-1 15,-2-1-2-15,1 0-4 0,1 2-2 16,1-1-3-16,-3 2 0 0,2-1-1 16,3 0-1-16,-7-2 1 0,2 1-2 15,1 2-12-15,-5-4-21 0,0 0-14 16,2-3-28-16,-1 0-10 0,1-1-40 0,-4-4-18 15,0 0-69-15</inkml:trace>
  <inkml:trace contextRef="#ctx0" brushRef="#br0" timeOffset="131204.67">19960 17779 99 0,'0'0'326'16,"0"0"-221"-16,0 0-17 0,0 0-17 15,-56-43-1-15,44 42-26 0,4 2-14 0,-5 0-9 16,3 6-5-16,2 2-7 0,-3 4-4 15,-1 2-3-15,4 3-2 0,-5 5 0 16,1 0 0-16,4 2-1 0,-5-1-7 16,5 2-22-16,-2-1-11 0,3 1-31 0,-1-2-9 15,2-1-31-15,4-4-48 16,0-5-89-16</inkml:trace>
  <inkml:trace contextRef="#ctx0" brushRef="#br0" timeOffset="131456.57">20171 17680 482 0,'0'0'96'0,"0"0"-27"0,0 0 3 16,0 0-9-16,0 0-20 0,0 0-17 0,0 0-6 15,0 0-3-15,0 0-6 0,-19-1-4 16,19 6-2-16,4 4 0 0,1 4 3 15,-1 3-2-15,2 4-2 16,-2 4-3-16,0 2 1 0,-2 2 0 0,-2 3-1 16,2 1-1-16,-2 0-5 0,0-2-23 15,2-2-18-15,1-3-23 0,-1-5-55 16,2-5-58-16,-2-7-125 0</inkml:trace>
  <inkml:trace contextRef="#ctx0" brushRef="#br0" timeOffset="131724.1">20415 17800 522 0,'0'0'31'16,"0"0"26"-16,0 0-2 0,0 0 8 16,0 0-21-16,0 0-20 15,0 0-9-15,0 0 0 0,0 0-2 0,-29 12-7 16,33-10-1-16,2 1 3 0,3 2 2 0,1 0 0 15,0 3-2-15,5 1-2 16,-3 1-1-16,5-1-1 0,-1 1-1 0,1-1 0 16,-1-2-1-16,-1-2-4 15,1-1 1-15,-7-3-22 0,-3 1-16 16,-2-2-27-16,-4 0-5 0,0 0 6 0,-2-2-11 16,-9-3-55-16,3-2-103 0</inkml:trace>
  <inkml:trace contextRef="#ctx0" brushRef="#br0" timeOffset="131898.9">20502 17806 272 0,'0'0'133'0,"0"0"-23"0,0 0-16 16,0 0-24-16,0 0-1 0,0 0-15 0,0 0-16 15,0 0-10-15,0 0-8 16,-23-28-4 0,21 32-6-16,0 4-6 0,-2 3-3 0,-3 5 0 0,1 4-1 0,0 2 0 15,-2 3-2-15,-3-1-16 0,3 1-15 16,2 0-17-16,-2-2-30 15,4-1-15-15,-3-5-29 0,3-6-58 16</inkml:trace>
  <inkml:trace contextRef="#ctx0" brushRef="#br0" timeOffset="132118.4">20849 17561 511 0,'0'0'116'0,"0"0"-22"15,0 0-2-15,0 0-27 0,0 0-24 16,0 0-13-16,-52 9-12 0,52 5-9 16,0 3-3-16,0 4 0 0,4 3 1 15,3 1-1-15,-3 2-1 0,0 0-2 16,0 0-1-16,-2-2 0 0,-2-3-1 0,0-1-23 31,0-3-24-31,-6 0-31 0,-13-4-80 0,-1-3-135 16</inkml:trace>
  <inkml:trace contextRef="#ctx0" brushRef="#br0" timeOffset="132511.41">19737 18556 324 0,'0'0'99'0,"0"0"-45"15,0 0-11-15,0 0 7 0,0 0-16 0,0 0 7 16,0 0-1-16,0 0-10 16,29-2-6-16,-13-4-7 0,3 0-6 15,4-2-4-15,1 1-5 0,1 0-1 0,4 1 0 16,-4 1-1-16,0 0-5 0,-4 1-40 15,-5 2-23-15,-6 2-33 0,-5 0-56 16,-5 5-101-16</inkml:trace>
  <inkml:trace contextRef="#ctx0" brushRef="#br0" timeOffset="132700.54">19865 18688 363 0,'0'0'99'0,"0"0"-26"0,0 0-26 16,0 0-8-16,0 0-12 0,0 0 0 0,0 0-2 15,0 0 1-15,0 0-8 0,6 46-5 16,2-46-4-16,3 1-3 0,1-1-4 16,3 0 0-16,1 0-2 0,5-4-3 15,0-2-49-15,5-5-44 0,32-26-77 16,4-6-136-16</inkml:trace>
  <inkml:trace contextRef="#ctx0" brushRef="#br0" timeOffset="133205.09">20529 18335 396 0,'0'0'223'15,"0"0"-162"-15,0 0-1 0,-52 20 3 0,48-19-28 16,2 2-21-16,2 0-10 0,0 0-1 16,0 1-2-16,0 0 1 0,0-1 0 15,0 1-1-15,-2 0 1 0,-5 2 1 16,-1 0-1-16,-2 2-1 0,-9 1-1 15,-4 1-14-15,1 1-9 0,-3-2-2 16,-4 2 0-16,8-3 2 0,3-3 7 16,1 1 6-16,3-4 7 0,5-1 2 0,1-1 1 15,2 0 0-15,4-4 7 0,0-2 6 16,2-4 4-16,4-5-6 0,13-8 3 16,1-3-2-16,7-3-1 0,8 2-4 15,0 4 1-15,4 4-2 0,0 2-2 16,-1 6 2-16,-1 5-2 15,-6 3-2-15,-4 3 2 0,-1 1-2 0,-9 8 1 16,-3 4-1-16,-6 5 0 0,-6 4 3 16,-2 2 0-16,-6-1-2 0,-4 0 1 0,-1 2-1 15,-3 2-2-15,-3 3 2 16,-2-2-2-16,7-4 0 0,2-4-1 16,3-7 0-16,5-3-2 0,4-4 1 15,-2 1 1-15,-2 0 0 0,2 1 0 0,0 1 0 16,2-3 0-16,0-1 2 0,0-1-1 15,2-2 1-15,4 0-2 0,0-2 4 16,7 0 0-16,7-5-2 0,9-7-1 16,11-7-1-16,1-3-2 0,4-4-1 15,-5 0-29-15,-5 0-43 0,0-20-84 0,-8 2-231 16</inkml:trace>
  <inkml:trace contextRef="#ctx0" brushRef="#br0" timeOffset="136056.78">14807 15442 235 0,'0'0'45'16,"0"0"-6"-16,0 0 5 0,-52 12-2 0,48-11-7 16,2-1-5-16,0 0-7 0,2 0 6 15,0 0-6-15,0 0-5 0,0 0 1 16,0 0 0 0,0 0-5-16,0 0-5 0,0 0-1 0,0 1-4 0,0-1 0 15,2 0-3-15,4 2-1 0,0-1 1 16,3 3 0-16,3-1 3 15,7 1 3-15,5-1-1 0,1 0 3 0,8-1-2 16,11 0 1 0,-3-2 1-16,15 1 0 0,0-1 1 0,8-1-3 0,10 1 2 15,5-4-4-15,-1 2-3 16,7-4 1-16,-4 0-1 0,3 2 1 0,-7-2 1 0,3 0 2 16,-3 0 2-16,-11-1-1 0,0 4 0 15,0-1-3-15,-8 1 1 0,-2 1-4 16,-2-1 0-16,-2 3-1 0,-7 0 1 15,-6-1-1-15,1 1 2 0,-9 0-1 16,-3 0 1-16,-1 0-2 0,-14-1 0 16,3 1 0-1,-10 0 1-15,-1 0-1 0,-5 0 1 0,0 0-1 0,0 0 1 16,0 0-1-16,0 0 0 0,2 0-2 0,-2 0-6 16,2 0-9-16,0 0-4 15,2 1-2-15,0 0 7 0,2 0 4 0,1 1-11 16,-5-1 11-1,0-1 4-15,0 1-2 0,-2-1 3 0,0 1 0 0,0-1-1 16,0-1 0-16,-6-2-7 0,-7-2-29 16,-6 1-48-16,-7-7-24 0</inkml:trace>
  <inkml:trace contextRef="#ctx0" brushRef="#br0" timeOffset="136858.51">14544 14801 156 0,'0'0'9'15,"0"0"2"-15,0 0-10 0,0 0 22 16,0 0 9-16,0 0 10 0,0 0-1 16,31-17-3-16,-31 17 6 0,2 0-2 15,-2 0 1-15,0 0 5 0,0 0-4 16,0 0-9-16,0 0-3 0,0-2-1 0,0 1-3 16,0 0 1-16,0 1-3 15,0-1-3-15,0 1-2 0,0-1-2 0,0 0-4 16,0 1-3-16,0-1-1 15,0 0-2-15,0 0-4 0,0 1 1 16,0 0-2-16,0 0-3 0,0 0 2 16,0 0-3-16,0 4 2 0,0 1-2 0,0 3-1 15,0 7 1-15,-2 1 1 0,-2 5 1 16,2 1-1-16,-4 6 1 16,0 4-2-16,-5 3 2 0,3 7-1 0,6-2-1 15,-4 1 0-15,0 1 0 0,1-2 0 16,3-3 0-16,0-2 1 0,2-2-1 0,-2-5 0 15,2-3 0 1,-2-3 0-16,0-6 1 0,-2-1-1 0,2-4 0 16,-2-2-9-16,-4-3-9 0,-3 0-6 0,3-3-6 15,-2-2-16-15,-3-1-6 0,5 0 3 16,4-4-15-16,0-2-23 0,4-1-7 16,0-8-19-16,0 0-65 0</inkml:trace>
  <inkml:trace contextRef="#ctx0" brushRef="#br0" timeOffset="137413.37">14532 14872 331 0,'0'0'76'15,"0"0"-46"-15,0 0 13 0,0 0 29 16,0 0-21-16,-2-56-22 0,-2 51-1 15,-3 0 2-15,1 1 1 0,0 0-7 16,4 1-3-16,0 1 2 0,-2 0-3 16,0 1-4-16,4-2-4 0,-2 3-1 0,2 0-1 15,0-1-1-15,0 1-2 16,0 0-2-16,0 0-4 0,0 0 1 16,0 0-1-16,0 0 1 0,0 0 0 15,0 0 2-15,0 0-3 0,-2 0 1 0,2 1-1 16,-7 5 1-16,-1 0-2 0,2 6 0 15,-4 3 0-15,-5 3 0 0,7 6 0 16,-11 1 0-16,7 2 0 0,-3-2-1 16,-3 3 1-16,3 1 0 0,-1-4 0 15,3 0 0-15,-3-4 0 0,7-4 0 0,-3-2 0 16,4-5 1 0,2-3-1-16,4-4 0 0,-1-2 0 0,3-1 0 15,0 0 0-15,0 0 0 0,0 0 0 0,3-3 0 16,-1-1-1-16,4-6 1 0,6-4 1 15,-1-5-1 1,9-5-1-16,3-6 1 0,8-6 1 16,4 1-1-16,6 0 0 0,1 1-1 0,-3 6 1 0,-6 4 0 15,0 6 1-15,-6 4-1 0,-8 3 0 0,-5 6 1 16,-8 1 3-16,-4 4 1 0,-2 0 0 16,2 0 0-16,-2 3-1 15,5 5-1-15,-1 5-2 0,2 7-1 0,0 5 1 16,0 3 0-16,-4 6-1 0,0 0 0 15,3-1-3-15,-1 2-16 0,4 0-17 16,-2 1-41-16,0-6-48 0,-3-6-119 16</inkml:trace>
  <inkml:trace contextRef="#ctx0" brushRef="#br0" timeOffset="152960.62">14240 16250 206 0,'0'0'71'0,"0"0"-33"16,0 0-7-16,0 0 2 16,0 0-2-16,0 0-2 0,-24 21 0 0,24-21-9 0,0 0-6 15,0-1-7 1,2-1-1-16,6 0 2 0,-2 1-8 0,0-5 22 0,-4 0 10 15,5-2-10-15,1-1-5 0,2-4 0 16,-2 1-5-16,-1-4-7 0,5 2-1 16,0-5-2-16,-1 1 0 0,3-1 0 15,-5-2-2-15,-1 1 0 0,0-1 1 16,-4 1 2-16,0 0 2 0,-4 0 6 16,0-1 2-16,-4-2-4 0,-10 0-2 15,8 0-3-15,-11 1-2 0,3 6-1 0,-1 0 0 16,-4 7 1-16,5 4-2 0,-3 1 1 15,7 4-1-15,-6 0-1 16,5 2 0-16,3 3-1 0,-2-1 1 0,3 2-2 16,1 1-1-16,4 2-1 15,2 1 0-15,-4-1 1 0,4-4 3 0,0 1-1 16,0 0 2-16,4-1-2 0,-2-2 0 16,2-1 2-16,7 1 0 0,1-2-2 15,-2 2 2-15,9-2 1 0,0 0 2 16,5 0 6-16,7-2 4 0,-4 1-3 15,6-1-2-15,-2-1 2 0,0 2-4 16,-4-2-5-16,0 2 2 16,-2 2-2-16,-6 3 1 0,-5 4-1 0,-6 1-1 15,-1 0 1-15,-3 3 0 0,-4 5 1 16,-11 3 1-16,1 2-1 0,-11 4-2 16,3 3-3-16,-7-5-7 0,2 1 0 15,7-5 4-15,1-4 1 0,7-5-4 0,4-3 2 16,4-3 4-16,0-2-4 0,0-1-1 15,0 0 3-15,4-3 3 0,-2 0 0 16,2 1 1-16,4-1 1 0,1 0-1 16,-1-1 0-16,8-6-2 0,1-4-10 15,6-2-8-15,-3-3-25 0,5-1-29 16,0-1-36-16,-6-2-42 0</inkml:trace>
  <inkml:trace contextRef="#ctx0" brushRef="#br0" timeOffset="153399.29">14594 15985 445 0,'0'0'61'0,"0"0"-22"0,0 0 2 15,0 0 0-15,0 0-30 0,0 0-10 16,0 0-1-16,0 0 2 16,2 26 4-16,6-18 3 0,3-1 6 0,5-1 2 15,-6 0-5-15,5-1-6 0,-1 0-3 0,1-2-2 16,1 0 0-16,-7-1 0 15,3-1-1-15,0-1 1 0,-7-1 0 16,1-3 0-16,0 0 0 0,-2-1-1 16,-2-4-2-16,-2-2 1 0,-2-3-2 15,-4 2-3 1,-2 0-8-16,1-1 3 0,3 3 7 0,-2 1 4 0,0 1 0 0,2 1 0 16,0-1 1-16,-1 2 5 0,1 2-1 15,2 2 6-15,0 0 2 0,0 2 2 16,-4 0 2-16,2 5-5 15,0 3-7-15,0 7-4 0,-1 4-1 0,3 5 0 16,0 4 0-16,-2-1 0 16,2 3 0-16,0 0 0 0,2 1 0 0,0-2 0 15,0-3 0-15,4-3 0 0,0-3 1 16,0-1-1-16,5-4 1 0,1-5-1 16,-2 0 0-16,-2-7-2 0,5-3 0 15,3-8-9-15,-3-7-13 0,5-7-6 16,-3-5-21-16,5-8-39 0,-3-1-48 15,-3 3-64-15</inkml:trace>
  <inkml:trace contextRef="#ctx0" brushRef="#br0" timeOffset="153618.68">14900 15777 528 0,'0'0'51'0,"0"0"-6"0,0 0-2 15,0 0 5 1,0 0-23-16,0 0-11 0,0 0 4 0,0 0-7 0,-4 18-1 15,8 0-1-15,-2 5 5 0,2 3-3 16,2 5-3-16,2 3-2 0,-1 2-4 16,-1 2-1-16,-2 2 0 0,4-2-1 0,3-5 1 15,-3-1-1-15,-2-5-1 0,4-4-12 16,1-4-20-16,-3-7-9 16,-4-6-12-16,0-3-17 0,-4-3-33 0,0-4-72 15,-6-5-131-15</inkml:trace>
  <inkml:trace contextRef="#ctx0" brushRef="#br0" timeOffset="153792.4">14815 16082 462 0,'0'0'64'0,"0"0"-50"16,0 0-13-16,0 0 9 0,0 0 20 15,0 0 7-15,0 0-7 0,0 0-6 16,0 0-3-16,60-38 4 0,-43 35-5 15,-7-3-8-15,8 1-9 0,-3 0 0 16,4-4-3-16,-5 0-7 0,9-1-41 16,-7 0-17-16,7-1-47 0,-4-3-48 15,-3 3-174-15</inkml:trace>
  <inkml:trace contextRef="#ctx0" brushRef="#br0" timeOffset="154168.71">15086 15993 301 0,'0'0'197'15,"0"0"-145"-15,0 0 2 16,0 0 7-16,0 0-16 0,0 0-28 0,0 0-4 16,0 0 1-16,0 0 0 15,-29 14-1-15,29-14-5 0,0 0-5 0,0 1 0 16,2 1 1-16,0 0-1 0,2 1 7 16,-2 1-4-16,0 0-2 0,2 3 0 15,3 3-3-15,1 1 2 0,-2 3-3 16,0 2 1-16,1 2-1 0,5 0 0 15,-2-1 0-15,-4 0 0 0,5-3-1 16,-1-1-4-16,-2-3-5 0,-3-3 0 16,-1-3 6-16,0-1-5 0,0-3-4 0,4 1 6 15,-4-1 1-15,0-5 2 16,1-3 2-16,1-5 1 0,4-3-1 16,-4-3 2-16,-2-2 0 0,-1-3 0 0,-1-2 2 15,0-3-2-15,-2-2 1 0,2-1-1 16,0 0 0-16,2 1 0 0,0 5 0 15,4 6-12-15,-6 9-17 0,0 5-12 16,-2 6-4-16,0 0-15 0,0 9-24 16,-2 1-59-16</inkml:trace>
  <inkml:trace contextRef="#ctx0" brushRef="#br0" timeOffset="154586.37">15259 16114 574 0,'0'0'28'0,"0"0"-22"0,0 0 29 0,0 0 21 16,0 0-21-16,5-53-16 0,-5 36-8 15,2-1-1-15,0 0-3 0,0 5-3 16,2-1 0-16,-2 3-1 0,6 1 1 16,-4 0 3-16,1 4-1 0,1-1-3 15,4 3-1-15,7-1-1 0,-5 0-1 16,13 2 0-16,-4 1 1 0,1 0-1 15,1-1 1-15,-2 3-1 0,-5 3-1 16,-3 0 0-16,-3 3 2 0,-8 4-1 16,0 0 3-16,-2 7-3 0,-2 1 2 15,-6 4 0-15,-7 2 0 0,5 1-2 0,-2-3 1 16,-1-2 0-16,7-1-1 0,0-1-1 16,2 0 1-16,-3-3-1 0,5 0-1 15,0-5-1-15,2 0 0 0,0-3 1 16,2-3 2-16,0-1-3 0,0-2-2 15,5-1 1-15,-1 0-1 0,0-5 0 16,9-7 4-16,1-3-4 0,1-2-3 16,3-4-22-16,5-2-18 0,0-3-2 15,-2-3-1-15,3-1-23 0,1-1-35 16,-10 2-20-16,-3 7-77 0</inkml:trace>
  <inkml:trace contextRef="#ctx0" brushRef="#br0" timeOffset="155008.06">15586 15938 336 0,'0'0'58'15,"0"0"-9"-15,0 0 11 0,0 0-7 16,0 0-14-16,0 0-13 0,0 0-4 16,0 0-2-16,0 0 3 0,-4 0 4 15,12-4 3-15,-2-2-1 0,1 1-5 16,1-2-4-16,4 1-2 0,-3 1-5 16,7 1-7-16,-3 2 2 0,-3-1-4 15,6 2-1-15,-3 1-1 0,7 1-1 16,-7 6 0-16,3 0-1 0,-3 3 0 15,-1 4 0-15,3-1 0 0,-11 5-1 0,0-4-10 16,-4 2-2-16,0-1 0 0,-4 0 1 16,-4-2-2-16,-3-1-1 0,3-3 5 15,4-2-5-15,0-3 0 0,0-1 7 16,1-1 7-16,-1-2 1 16,4 1 1-16,-4-1 4 0,2-3 6 0,2-2 7 15,0-2 1-15,0-3 1 0,0-5-4 16,6-1 0-16,1-6-3 0,-1-1-3 15,2-1-1-15,4-2-5 16,3 3-1-16,-3 5-1 0,3 6-2 0,-5 3 0 16,0 5 1-16,3 1-1 0,-3 3-1 15,-2 0 1-15,7 5 0 0,-3 4 0 16,3 5 0-16,-5 4 0 0,0 0 0 0,1 2-17 16,-5 2-12-16,-4 2-15 0,-2 1-22 15,-4 1-22-15,-11-2-54 0,5-4-82 16</inkml:trace>
  <inkml:trace contextRef="#ctx0" brushRef="#br0" timeOffset="156008">14991 16662 381 0,'0'0'69'0,"0"0"-46"0,0 0 20 16,0 0 19-16,0 0-16 0,0 0-15 15,0 0-7-15,2-6-14 16,0 5 1-16,-2 1 5 0,2 0-2 0,0 0 0 16,0 1 1-16,0 3-3 15,2-1-1-15,0 4-1 0,5-2-1 0,-5 0 0 16,0 1-4-16,0 1 1 0,-4-1-2 15,2 2-3-15,-2 0 1 0,0-1 0 16,-2 0 0-16,-2 2-1 0,-4 2 1 16,-7-1-2-16,5 3-2 0,-9-4-5 15,5 3-3-15,-9-4-8 0,4 0 3 16,-1 2 8-16,-1-5-1 0,5 1 2 16,-5 0-2-16,9-1 6 15,-7 0-2-15,9-2 4 0,-1-3-1 0,1 0 2 16,4 2 0-16,2-7 1 0,4-1-1 0,0-1 1 15,0-2-1-15,0-4 0 0,0 1 2 16,4 3-1-16,4-2-2 0,2 0 2 16,1 1-1-16,-1 0 0 0,11 2 1 15,-7-1 0-15,7 3 3 16,2-1-1-16,-3 3 2 0,3 1-3 0,-2 2 2 16,-5 1-3-16,-1 3 1 0,-3 3-1 15,-10-1-2-15,6 2 2 0,-6 0 0 0,3 3 1 16,-5 1-1-16,0 4-1 15,-5 3 1-15,-3 3-1 16,0 4-1-16,-9 1 0 0,7 0-5 0,-2-1-7 16,-3-3-26-16,7-1 22 15,2-3-15-15,-5-4 1 0,5-2 24 16,0-3 4-16,4-2 0 0,0-2 1 0,-2 0 1 0,2-2 2 16,-3-1 7-16,3-2 14 15,-4 0 1-15,4-1-2 0,0-2-3 0,0-2-2 16,0 0-3-16,2-1-6 0,0-1-3 15,4 0-4-15,6 1-1 16,1 1 1-16,-1 1-1 0,11 0 1 0,-5 1 1 0,5 1-1 16,4 2 0-16,-5 0 0 15,3 3 0-15,4 5 1 0,-6 2 0 16,-1 4-2-16,-1 0 0 0,-7 0 1 0,1-3-1 16,-1 0-1-16,-4-2-30 0,1-4-28 15,1 0-13-15,0-3-41 16,-3-2-21-16,-1-2-44 15</inkml:trace>
  <inkml:trace contextRef="#ctx0" brushRef="#br0" timeOffset="156306.84">15264 16755 317 0,'0'0'48'0,"0"0"-22"0,0 0 17 16,0 0 25-16,0 0-8 0,0 0-7 15,0 0-8-15,0 0 4 0,0-14 3 16,0 14-6-16,0 0-15 0,0 0-8 16,0 0-8-16,2 0-4 0,2 2-3 15,2 3-1 1,8 1 4-16,-3 1 0 0,9 5-2 0,-1 0-2 0,4 4-3 0,6 3 2 16,-2-1 1-16,0 2-5 0,-3-1-1 15,1 0-1-15,-4-2 1 16,-5 0-1-16,-3-6-2 0,-3-2-25 15,-8-3-8-15,-2-4-18 0,0-1-16 16,-12-1-13-16,-5-3-20 0,-10-6-60 16,3-4-117-16</inkml:trace>
  <inkml:trace contextRef="#ctx0" brushRef="#br0" timeOffset="156463.87">15334 16770 284 0,'0'0'269'15,"0"0"-190"-15,0 0-18 0,0 0 23 16,0 0-16-1,0 0-36-15,0 0-16 0,0 0-2 0,0 0-4 16,-6-15-3-16,8 23 0 16,-2 5 0-16,0 4-1 15,-4 7-2-15,-5 5-1 0,-9 2-3 16,-1 1-3-16,1 2-25 0,-9-5-13 16,-2-2-52-16,-11-3-78 0,5-9-271 0</inkml:trace>
  <inkml:trace contextRef="#ctx0" brushRef="#br0" timeOffset="159325.84">27828 9935 88 0,'0'0'42'0,"0"0"-10"0,0 0-19 0,0 0-11 15,0 0-2-15,0 0-1 0,0 0-19 16,0 0-33-16</inkml:trace>
  <inkml:trace contextRef="#ctx0" brushRef="#br0" timeOffset="162390.04">15749 16683 31 0,'0'0'69'16,"0"0"-33"-16,0 0-18 0,0 0 11 15,0 0 4-15,0 0-3 0,0 0-3 16,0 0 0-16,-41-31-6 0,37 30-2 16,4 1 4-16,0-2-4 15,0-1-9-15,0 0-6 0,2-2-4 0,6-1 0 16,-4-2 1-16,1 3-1 0,-1 1 1 16,-2 1 3-16,0 3 6 0,-2 0 16 15,0-1 5-15,0 1 12 0,0 0 6 16,0 0-10-16,0 0-14 0,0 0-9 15,0 0-2-15,0 0 1 0,0 1-5 32,0 5-3-32,0 0-3 0,2 6 0 0,-2-2 0 15,2 4-1-15,-2-1-1 0,0 0-2 16,-2 0 2-16,-2-4 1 0,2 0-2 16,-2-1-1-16,-3-3 0 0,1 0 0 15,0 1 0-15,0-2-4 0,2 0 2 16,-3-2 0-16,-3-1 1 0,4 1-1 15,2-2 0-15,0 0 1 0,2-3 1 16,-3-1 0-16,1 0 0 0,0-5-1 16,-2 1 1-16,4 0 0 0,0-3 2 0,2 1-1 15,0-1-1-15,4 0 0 16,2 1 0-16,4 1 0 0,-3 2-1 0,-1-1 1 16,4 3-1-16,1 2 1 0,-5 0 0 15,4 3 0-15,5 0 0 0,-7 2 0 16,4 3-1-16,5-1 1 0,-9 2 1 15,9 2-1-15,-9 3 0 0,-2 1 1 16,0 1-1-16,-2 1 2 0,0 1-1 16,-4 3 0-16,0 1 1 0,-6 4-1 15,-2 1 1-15,2-1 0 0,-2-2-2 16,-5-1-2-16,5-4 1 0,4-3 1 16,0-4 0-16,-5 0 1 0,5-3-1 15,2-2 0-15,0-1 2 0,0-2-2 16,0 0 2-16,0 0 2 0,0-1 5 15,2 0 5-15,0 0-2 0,-2 0-2 0,2 0-6 16,0 0-3-16,0 3-1 0,0 0 0 16,4 0-3-16,4 0 2 0,5 0 0 15,-3 0 1-15,2 2 0 0,5-3-2 16,-1 3 2-16,3-1 0 0,0-1 2 16,-1 0-2-16,1 0 0 0,-5-2 1 15,1-1-1-15,-3 0-3 0,-2-3-31 16,3-6-15-16,-3-1-35 0,-4-9-51 0,1-1-119 15</inkml:trace>
  <inkml:trace contextRef="#ctx0" brushRef="#br0" timeOffset="162705.17">16090 16620 452 0,'0'0'30'16,"0"0"36"-16,0 0-1 0,0 0-21 0,0 0-14 16,0 0-12-16,0 0-3 0,-16-2-5 15,16 2-3-15,4 0-4 0,-2 0-1 16,4 0 2-16,-2 4 0 0,5 0 2 16,3-1 3-16,-4 1-2 0,3 0 2 15,3 0-3-15,-1 1-1 0,1-1 0 16,5 2-4-16,-5 1 1 0,7 2-2 15,2 3 0-15,-7 1 1 0,3-3 0 16,-7-1-1-16,-2-1 0 0,3-2 0 16,-5 0-24-16,-2-2-18 0,5-1-10 0,-7-3-12 15,0 0-34-15,-4-1-19 0,0-4-36 16,0 1-98-16</inkml:trace>
  <inkml:trace contextRef="#ctx0" brushRef="#br0" timeOffset="162924.53">16256 16637 422 0,'0'0'44'16,"0"0"23"-16,0 0 2 0,0 0-17 16,0 0-18-16,0 0 0 15,0 0-1-15,0 0-1 0,0 0-9 0,-39-28-8 16,34 34-2-16,3 7-5 0,-6 3-4 16,2 3 2-16,0 2-3 0,-7-2-2 15,1 0 1-15,4 1-2 0,-3 0 2 0,1 0-2 16,4-1-6-16,2-1-21 0,2-1-17 15,-3 1-23-15,3-3-7 0,0-1-21 16,-2-3-44-16,4-4-93 16</inkml:trace>
  <inkml:trace contextRef="#ctx0" brushRef="#br0" timeOffset="163474.31">16644 16381 201 0,'0'0'261'0,"0"0"-221"16,0 0-2-16,0 0 14 16,0 0-8-16,0 0-12 0,0 0-10 0,0 0-7 15,-24 26-1-15,13-18-6 0,-5 3-6 16,5-2-1-16,-9 2 0 0,5-3-1 15,-3 1 0-15,3 0-1 0,-3-2 1 16,7-2-4-16,-3 1-2 0,1-3-1 16,3 1 3-16,-2-2 1 0,1 0 3 15,3-1-1-15,-4-1 4 0,5 0-5 16,3-3 4-16,0 0-2 0,2-3 1 16,2-1 2-16,0 0 0 0,2-3 0 0,2 1 1 15,7 0 0-15,3-2 1 0,1 1 0 16,5 0 4-16,3 1 0 0,-2 2 4 15,3 0-5-15,1 3-2 0,-6 3-1 16,2 1 1-16,-7 0-4 0,1 6-1 16,-7 4 1-16,-6 2 0 0,0 2 1 15,-2 3 0-15,-2 7 0 0,-8 10-3 16,-11 12-2-16,0 3-1 0,-4-2 3 16,3-9 0-16,9-10 1 0,1-5-1 15,8-6 1-15,0 1-2 0,4-8 2 0,4-2-2 16,2-2 0-16,6-3 0 15,-6 0 1-15,7-1 0 0,3-1 0 0,-3-1 1 16,5 1 1 0,-5-1-2-16,5 0 0 0,-5-1 1 0,1-3 0 0,-1-3-1 15,-7 2-9-15,2 2-54 0,-6-1-27 16,-8 3-89-16,-4 1-233 0</inkml:trace>
  <inkml:trace contextRef="#ctx0" brushRef="#br0" timeOffset="163851.6">15497 17545 259 0,'0'0'20'16,"0"0"31"-16,0 0 5 16,0 0 6-16,0 0-5 0,0 0-6 0,0 0-16 0,0 0-9 15,0-14 1-15,0 14-7 16,0 0-5-16,2 0-5 0,2 0 0 0,9 0 10 15,-1-1-1-15,3 1 0 0,5-1-4 16,5-1-3-16,-2-1-2 0,4 2-6 16,0-4-2-16,2 2 1 0,-3 2-2 15,-3 0 0-15,-2-1-1 0,0 2-25 16,-9 0-41-16,-2 0-25 0,-10 0-99 16,-4 4-205-16</inkml:trace>
  <inkml:trace contextRef="#ctx0" brushRef="#br0" timeOffset="164024.34">15582 17670 558 0,'0'0'30'15,"0"0"16"-15,0 0-13 0,0 0-19 16,0 0 4-16,0 0-4 0,0 0-4 16,0 0-2-16,0 0 1 0,66-4-1 15,-39-4-6-15,4-2 1 0,2-1-2 16,2 1-1-16,4-2-22 15,1-1-41-15,-1-2-21 0,0-5-78 0,-6 0-166 16</inkml:trace>
  <inkml:trace contextRef="#ctx0" brushRef="#br0" timeOffset="164621.97">16256 17172 505 0,'0'0'93'15,"0"0"-87"-15,0 0 14 0,-66-21 26 16,55 19 1-16,-1 2-22 0,2 0-12 16,1 2-4-16,-3 3-6 0,4 3-2 15,-1 0-1-15,1 1 0 0,-6 4 2 16,7-1-2-16,-5 5 0 16,0-1 0-1,3 0 1-15,3 2-1 0,0-1 0 0,0-1-1 0,2-3 0 0,4-1 1 0,0-3-1 16,0 0 0-16,4 0 0 0,6-2-2 31,-2-2 1-31,7 1 0 0,3-2-1 0,3 0 2 0,0 2 1 16,4 1 0-16,1 1 1 0,-3 3 6 0,4 1 2 15,0 2-1-15,2 0-2 0,-4 4 4 32,-5-1-2-32,1 1-3 0,-9 0-2 15,3 1-1-15,-11-2 3 0,-4 0-3 16,-2-2 2-16,-10-2-3 0,-3-1 2 15,-6 1-3-15,1-4 0 0,-5 1-3 16,-2-3-5-16,2-1 1 0,5-5 0 0,-7 0-4 16,8-1 7-16,3 0 2 0,3-1 0 15,1-3 0-15,4-2 0 0,3-3 1 16,-3-2-1-16,2-3 1 0,4-3 0 16,0 0-1-16,2-2 2 0,6-1 3 15,6-2 1-15,1 0-2 0,7 2 5 16,-5 1 1-16,8 1 2 0,-9 1 0 15,5 2 1-15,-7 2 1 0,1 1-1 16,-7 2 0-16,-4 1-4 0,-2 0 3 0,0 1 1 16,-4-3-2-16,-9-1-3 15,1-2-2-15,-3 2-3 0,-5 1 2 0,-1 3-3 16,2 2 0-16,-5 4-1 0,3 2-10 16,2 0-10-16,-1 1-13 0,5 3-21 15,-3 0-44-15,-1-1-56 0,-2-3-193 16</inkml:trace>
  <inkml:trace contextRef="#ctx0" brushRef="#br0" timeOffset="167832.34">10030 14587 326 0,'0'0'48'16,"0"0"-5"-16,0 0 8 0,0 0-7 0,0 0-18 16,0 0-3-16,0 0-1 0,0 0-1 15,0 7-2-15,2-7-6 0,2-1-3 16,4-1 9-16,5 0 0 0,1 0 1 16,5 0 0-16,5-1-6 0,9 1-5 15,9-1 0-15,10 1 2 0,10-3-3 16,8 2 2-16,8-3 0 0,9-2-5 15,8 2 1-15,4 0-2 0,7-2-4 16,3 0-2-16,1 1 2 0,0 0 2 16,-5-1 1-16,-6 2-1 0,-10 0 0 15,-8 2 2-15,-11 1-4 0,-6 1-1 0,-10 1-1 16,-7 0 1-16,-5 1 1 0,-7 0 1 16,-6 0-1-16,-11 2 0 15,1 0 1-15,-15 1 0 0,2-3-1 0,-4 1 1 16,-2-1 1-16,0 0 13 0,0 0 18 15,-8-1-20-15,4 0-6 16,-13-1-3-16,1-1-4 0,-13 1 0 0,2 0-3 16,-4 0-21-16,0 1-7 0,0 1-9 15,4 0-12-15,5 1-4 0,-7-1 0 16,2 0-33-16,-2-3-61 0,2 0-149 0</inkml:trace>
  <inkml:trace contextRef="#ctx0" brushRef="#br0" timeOffset="168587.56">9899 13538 147 0,'0'0'93'0,"0"0"-12"16,0 0-6 0,0 0-9-16,0 0 0 0,0 0-16 0,0 0-5 0,-2-37-10 0,2 32-6 15,0 2-2-15,0 0-5 16,2 1-3-16,-2 1 0 0,0 1 1 0,3 0-1 16,-3 0-3-16,0 0-1 0,0 0-1 15,2 0-9-15,-2 0 0 0,0 0-1 16,0 0-3-16,4 8-1 0,-2 4 0 15,4 3 1-15,-2 7-1 0,4 2 4 16,-3 6-1-16,-1 2-1 0,0 4 3 16,0 4-2-16,0 2-3 0,2 3 0 15,-4 1 0-15,5-2 2 0,-5 0-1 16,2-1-1-16,-2-2 1 0,-2 1-1 0,0-5 0 16,0-5 0-16,-2-7 0 0,0-6 0 31,-2-1 0-31,-3-2 0 0,1-2 0 0,-2-2-15 0,-2-1-2 0,-1 0-2 15,-1-1-3 1,1-2-8-16,3-2-3 0,0-2 8 0,4-1 4 0,4-3-3 16,0 1-2-16,0-1-10 0,4 0-17 15,4-3-17-15,5-5 4 0,-3-4-9 16,4 0-72 0</inkml:trace>
  <inkml:trace contextRef="#ctx0" brushRef="#br0" timeOffset="169137.61">9742 13625 330 0,'0'0'67'0,"0"0"-45"0,0 0 16 16,0 0 22-16,0 0-5 0,25-56-15 16,-21 51-5-16,0 0-3 0,-4 3 3 15,0-1-1-15,0 1-6 16,0 1 0-16,0 0-2 0,0 0-4 0,0 1-1 16,0 0-8-16,-2 0-5 0,0 2-5 15,-2 5-3-15,-4 10-1 0,-5 4-1 16,5 8 2-16,-4 0 1 15,4 1 0-15,-1 4-1 0,1-3 0 0,0 1 1 16,-1-3-1-16,5-4 0 0,0-3 0 16,2-4 0-16,0-2 0 0,2-6 0 15,0-4-1-15,0-4 1 0,0-1 0 16,0 0 0-16,0-1 0 0,0 0 1 16,0 0 1-16,0-7 0 0,4-4 0 15,0-5 1-15,7-3 0 0,3-3 0 0,-1-6 0 16,7-3 2-16,-1-3-1 15,1-5-3-15,5 0 1 0,-2 3-2 16,0 3 1-16,0 7 0 0,-9 6-1 0,-2 8 1 16,-10 6 1-16,3 3 6 0,-5 3 9 15,0 0-3-15,0 1-8 0,2 4-6 16,0 3 0-16,0 6 0 0,4 5-1 16,2 5 1-16,1 4 1 0,3 3 0 15,7 1-1-15,-3 0 1 0,7 1-1 16,4 1 0-16,0 1 0 0,10-1-3 15,2 0-42-15,4-7-21 0,-3-12-112 0,-9-15-328 16</inkml:trace>
  <inkml:trace contextRef="#ctx0" brushRef="#br0" timeOffset="170967.48">9720 15283 374 0,'0'0'75'0,"0"0"-61"0,0 0 10 0,0 0 28 16,0 0 1-16,0 0-12 0,0 0-14 15,0 0-4-15,-31-7-1 0,22 7-3 16,-3 2-8-16,0 1-4 0,-1 2-3 15,-3-1-1-15,1 1-1 0,-3 1-1 16,1-3 0-16,-2 0-1 0,1-3 1 16,-5 0-1-16,4-3-2 0,-1-3 2 15,3-4 4-15,1-1 0 0,3-5 1 16,3 0 2-16,6-1 1 0,2 2-2 16,2-2 1-16,0 1-5 0,4 1-1 15,8-2 0-15,1-1 0 0,11 0-1 0,1-2 2 16,4 3-2-16,0 1 2 0,2 3 1 15,-2 3 0-15,2 3 2 0,-6 0-4 16,-4 5 0-16,-1 1-1 0,-7 1 0 16,-3 5 0-16,-2 4-1 15,-4 5 2-15,-2 1 1 0,-2 6-2 0,-2 2 2 16,-8 4 0-16,-2 1-1 0,-5 2 0 16,1-1 1-16,-1 2-2 0,3-5 0 15,3-2 0-15,7-2 0 0,4-4 0 16,0-2 0-16,0 0 0 0,0-3-3 15,6 0 2-15,3-1 0 0,1-1-1 16,0-4 1-16,3-2 0 0,5-1-1 0,-1-3 2 16,3-1-1-16,7-3 2 0,0-8-1 15,2-1 0-15,0-1-1 0,4-2-2 16,-2-2-25-16,-4 0-23 0,-4-2-32 16,0-1-61-16,-13 1-89 0</inkml:trace>
  <inkml:trace contextRef="#ctx0" brushRef="#br0" timeOffset="171595.08">10019 15215 535 0,'0'0'46'0,"0"0"-24"0,0 0-4 0,0 0 1 16,0 0 9-16,0 0-6 0,0 0-1 16,0 0-9-16,-4 19-6 15,8-13-1-15,0-2 1 0,5-1-1 0,1-3-1 16,0 1-1-16,1-1 1 15,3-3-1-15,5-4 1 0,-3-5 0 0,3 1 3 16,-3-1-2-16,-1 2-3 0,-7-1 1 16,-2 1-1-16,-1 0-1 0,-5-3 2 15,0 1 0-15,-2-1 2 0,-3-2-3 16,1 0 3-16,-4 0 2 0,2 0 1 16,0 2-2-16,-1 4 0 0,-1 1 1 15,0 3 4-15,-5 2 2 0,3 2-3 0,2 1-2 16,-7 2-3-16,5 7-5 0,-4 7 0 15,3 3 0-15,-1 5-1 16,-1 2 0-16,1 0 1 0,4 2-1 16,-3-2 1-16,5 0 0 0,4-2 0 0,0-2-3 15,4 3 0-15,2-4-5 16,7 0 0-16,-3-4-2 0,4-4 8 0,7-3 0 16,-1-7-1-16,3-3-20 0,2 0-4 15,2-6-26-15,2-8 35 0,-1-4-15 16,5-4-24-16,-2-3-5 0,0-3 11 15,0 2-13-15,-4-3 20 0,-2 1 18 16,-3 0 21-16,-5-1 5 0,-5 2 2 16,-4 1 3-16,-3 1 26 0,-3 3 15 15,-3 2 13-15,-5 5-2 0,2 3 0 0,-4 2-12 16,6 6 3-16,-1-1-5 16,3 2-8-16,-2 3-10 0,4 0-5 15,0 0-5-15,0 0-4 0,-2 0-4 16,2 1-3-16,0 5-4 0,2 5 0 0,4 4 0 15,1 4 0-15,-3 4 1 0,4-1 0 16,0 3 0-16,1 4 0 0,-5 0-1 16,-2 1 0-16,4-1 0 0,-4-4 1 15,0-2-1-15,-2-1 0 0,0-3-8 16,0-3-17-16,-2-3-4 0,-4-2-22 16,2-4-37-16,-3-3-38 0,-5-4-47 15,0 0-207-15</inkml:trace>
  <inkml:trace contextRef="#ctx0" brushRef="#br0" timeOffset="171783.66">10298 15241 525 0,'0'0'39'0,"0"0"13"15,0 0 2-15,0 0-2 0,0 0-27 16,0 0-9-16,2-55-5 0,9 46 5 16,5 0-2-16,-1 0-3 0,5 0-1 15,3 0-4-15,0 1-2 0,2-1-3 16,0 0 1-16,-3-2-1 0,3 0-2 15,0-2-5-15,-2 0-47 0,-3 0-31 16,-1 0-28-16,-5 1-68 0,-3 3-126 16</inkml:trace>
  <inkml:trace contextRef="#ctx0" brushRef="#br0" timeOffset="172097.74">10594 15027 478 0,'0'0'83'0,"0"0"-23"0,0 0-2 0,0 0 2 15,0 0-10-15,0 0-16 0,0 0-8 16,0 0-6-16,0 0-5 0,-21 9-7 15,21 0-3-15,0 4-3 0,-2 5-1 16,2-1 0-16,2 3-1 0,5 3 0 16,-3 0 0-16,4 3-1 0,-2 0 1 15,0-2 1-15,7-6-1 0,1-2-1 16,-1-5 0-16,-5-5 1 0,2-3 0 0,-2-3 0 16,1-5 0-16,1-2 0 0,-2-4 0 15,1 0 1-15,-1-3 0 0,2-1-1 16,-4 0 1-16,-4 1 0 0,5-4 2 15,-1-2-1-15,0-2 5 0,2-2-2 16,-1 1-3-16,-1 2 0 0,-2 7-2 16,-2 8 0-16,-2 4 0 0,0 2 0 15,0 0 0-15,0 0 0 0,0 0-8 0,0 5-17 16,-2 4-19-16,0 5-29 16,0 2-20-16,2 2-20 0,0-6-61 15</inkml:trace>
  <inkml:trace contextRef="#ctx0" brushRef="#br0" timeOffset="172474.68">10826 15126 524 0,'0'0'72'0,"0"0"-34"16,0 0 5-16,0 0 13 0,0 0-15 16,0 0-20-16,0 0-1 0,0 0-5 15,0 0-2-15,-29-34-3 0,29 29 0 16,2 1-3-16,2-2-3 0,2 2 0 15,2-2-3-15,1 0 0 0,3 2 0 16,9-2 0-16,-7 1-1 0,7 0 0 16,-3 2 1-16,-1 1-1 0,-1 2 0 0,-3 0 0 15,-7 2 0-15,0 4 0 0,0 5 0 16,-4-1 0 0,-2 7-4-16,-4 1-2 0,-6 4 3 0,4 0 3 15,-9-1 1-15,3 0-1 0,4-1 1 0,-5-1-1 16,7-6 0-16,4-1 0 0,2-2 0 15,0-2-1-15,4-3 1 0,0 1-5 16,2-3 1-16,3-1-3 0,-3-2 1 16,8 0-7-16,-1-8 9 0,5-3-22 15,1-4 2-15,0-4-2 0,1-4-24 16,3-2-17-16,-4-3-37 0,1-2-51 16,-5 5-90-16</inkml:trace>
  <inkml:trace contextRef="#ctx0" brushRef="#br0" timeOffset="172968.4">11162 14990 459 0,'0'0'67'16,"0"0"-25"-16,0 0 18 0,0 0 1 16,0 0-6-16,0 0-13 0,0 0-9 15,0 0-7-15,-22-14-4 0,22 14-6 16,-2 0-4-16,2 0-1 0,0 0-4 16,0 0-2-16,0 0-2 0,2 1-2 15,2 4 1-15,8-1-2 0,-6 2 0 16,9 2 0-16,-3-1 1 15,-5 5-1-15,-1 2 0 0,-4 0 1 0,0 1-1 0,-2 1 1 16,-2-1-1-16,-6-2-2 16,1 1 1-16,-3-1-3 0,2-5 3 0,-1 2-5 15,5-2 0-15,2-2-2 0,-6 2-2 16,2-4 4-16,0-1 4 16,-1-1 2-16,5-2 0 0,-2 0 1 0,0-2 0 15,-2-1 1-15,0-1 4 0,2-3 3 16,-3 0 1-16,7-2-2 0,0-1 0 15,0-5-2-15,-2-4 2 0,4-4-2 16,9-5 1-16,1 0-1 0,-2-1-1 16,13 1-1-16,-6 6-3 0,3 5 1 15,-3 3-1-15,-1 5 1 0,-5 4 2 16,3 2 2-16,-3 3-3 16,-1 0 1-16,2 1-1 0,3 4 0 0,-1 4-1 15,-1 2 1-15,-1 1-2 0,0 4 1 0,1 3-1 16,-7 3 1-16,0 3 0 0,-4 0-1 15,0 1 0-15,-2 1 0 0,0-2 0 16,-4-2-1-16,-2-4-1 0,2-1-8 16,2-3-19-16,-4-1-9 15,-3-1-10-15,5-3-41 0,-2-5-66 0,0-5-130 16</inkml:trace>
  <inkml:trace contextRef="#ctx0" brushRef="#br0" timeOffset="175050.81">10112 15870 225 0,'0'0'89'0,"0"0"-35"15,0 0 5-15,0 0 7 0,0 0-13 16,0 0-8-16,0 0-9 0,0 0-6 16,0 0-7-16,0 0-10 0,0 0-7 15,0 3-2-15,0-1-2 0,2 2-2 0,0 0 0 16,1 3 4-16,-1 0-4 16,-2 3 0-16,0 3 0 0,-2 0 4 15,-7 2-3-15,3 0 0 0,-8 2-1 16,1 0 1-16,-1-1 1 0,1-4-2 15,1-2 0-15,6-3 0 0,-3-2-2 0,1-1 2 16,4-3-1-16,0 1 0 16,0-2 1-16,-4 0 0 0,-3-3 3 0,-1-3-2 15,4-1 1-15,-5 0 5 0,1 1 4 16,3 0 0-16,1-2 0 0,2 2-1 16,2-2 0-16,2 1-4 0,0 1 2 15,2-3-4-15,0 0-2 0,0 2 0 16,4-2 0-16,2 0-2 0,6 0 1 15,-1 0-1-15,5 1-2 0,3 2 2 16,2 3 0-16,-1-1 1 0,1 1-1 16,-2 2 0-16,-1 1 1 0,1 0-1 15,-9 3 1-15,7 2-1 0,-7 1 0 0,0 0 0 16,1 4 1-16,-1 2 0 0,-2 1-1 16,3 6 0-16,-3-1 0 0,0 2 0 15,-2 1 1-15,-2-4-1 16,1 1 0-16,-5-5 0 0,0 2 2 0,0-4-2 15,-5 1 1-15,1 1-1 0,-4-3 1 0,-2 2 0 16,-5 1-1-16,1 0 0 16,-1-1-1-16,3 2 0 0,-7-3-5 15,7 1-2-15,-5-3 2 0,5-1 3 16,-3 1 1-16,3 0 1 0,2 0 1 16,-1-3 0-16,-1-2 0 0,2-2 0 0,-1 1 1 15,-1-1-1-15,2 0 0 0,1-1 0 16,3-1 0-16,0 0 0 0,2 0 0 15,4 0 0-15,0 0 0 0,0 0 2 16,0 0-2-16,0 0 1 0,0-3 1 16,0 2-1-16,2-3 1 0,2-2 0 15,2 1 1-15,5 1 4 0,-5 2 0 16,2 1 2-16,4-2-1 0,3 0 0 16,8 0-1-16,-5 3-1 0,5 0 0 15,4 1-2-15,-4 3-1 0,1 0-1 16,1-1 0-16,0 1-1 0,-4 2 0 15,1 2 0-15,-3 0-1 0,2-2 0 16,1-2-1-16,-1-2-28 0,-2-2-49 16,-3-4-68-16,-8-8-174 0</inkml:trace>
  <inkml:trace contextRef="#ctx0" brushRef="#br0" timeOffset="180757.57">10526 15963 313 0,'0'0'11'0,"0"0"1"15,0 0-3-15,0 0 10 0,0 0-3 16,0 0 6-16,0 0 9 0,0 0-4 16,-19 27-5-16,19-26-4 0,0 0-2 15,0-1 0-15,0 0 15 0,0 0 5 16,0 0-4-16,0 1 1 0,0-1 1 16,4 0-5-16,3 1-14 0,1 0-4 15,2 1 10-15,5 1 4 0,-1-1-7 16,1 3-4-16,5 3-4 0,-1 3-4 15,4 3-1-15,1 2 1 0,1 1 1 16,-6 3-3-16,3 1-1 16,5 2-2-16,-8 3 0 0,2 3 1 15,-5-2-2-15,1 3 1 0,-3 0 0 0,-1-1-1 16,-3-1 2-16,-2-5-2 0,-4-7 0 0,-2-8-4 16,-2-5-28-16,0-3-29 0,-10-3-25 15,-2-4 0 1,-9-4-41-16,2-6-26 0,-3-1-136 0</inkml:trace>
  <inkml:trace contextRef="#ctx0" brushRef="#br0" timeOffset="180970.16">10706 16149 405 0,'0'0'88'0,"0"0"-2"16,0 0-16-16,0 0 3 16,0 0-17-16,0 0-14 0,0 0-13 0,0 0-6 15,0 0-6-15,-13-19-10 0,13 25-2 31,0 2-3-31,0 3 1 0,-2 3 3 0,-4 4-2 0,0 1 4 0,-5 3-4 32,1 2 1-32,-9 1-2 0,5 3-2 0,-9 0 1 0,3 2-1 0,-1 1-1 15,-2-2 0-15,0 0-12 0,1-4-33 16,-3-3-41-16,0-4-64 0,2-5-117 16</inkml:trace>
  <inkml:trace contextRef="#ctx0" brushRef="#br0" timeOffset="185256.57">11162 15931 257 0,'0'0'4'0,"0"0"3"16,0 0 49-16,0 0 7 0,0 0-21 15,0 0 5-15,0 0-10 0,0 0-12 16,27-40-6-16,-27 36-3 15,0-2-2-15,0 2 6 0,-2-2 0 0,-8 0-2 0,0 2-5 16,-1-3-4-16,-7 4-4 0,3 2-2 16,-10 2-1-16,3-1-1 0,-1 5-1 15,-4 1 1-15,2 3-1 0,5 0 0 16,-3 1 0-16,2 0 1 16,7 3-1-16,-7 0 0 0,11 2-1 15,-5-1 1-15,7 0 0 0,4-4-1 0,4 1 1 16,0-1-1-16,4 2-1 0,6 2 0 15,3-3 0-15,5 0 2 16,3-3 1-16,6 0 4 0,2-2 5 0,0 0 1 16,4-2 8-16,6-2 0 0,-4 1-5 15,2 0-3-15,-1 2-3 0,-3 2-3 0,-7-1-1 16,3 4-2-16,-12 1-1 0,2 1 1 16,-11 0-1-16,-2-2 0 0,-4 3 1 15,-2 0 1-15,0 0 2 0,-4 0-3 16,0 2 0-16,-4 0 0 0,-7-1-1 15,3-3 0 1,-5 2-1-16,3-1 0 0,-3-1-1 0,1 0-9 0,5-7 1 16,-3-1 5-16,6-2 2 0,-1-1 2 15,-1-3 1-15,2-5 0 16,1 0-1-16,3-2 3 0,0-6 7 0,-2 0-6 0,6-6 4 16,0-3-4-1,0-6 0-15,6-5 1 0,0-4 0 0,1-5-2 0,3 1 0 16,0 1-1-16,-1 3 0 0,-3 6 2 15,2 7 1-15,-6 6-1 0,-2 8-1 16,0 0 0-16,-4 3 4 0,-2 0 1 16,0 0-3-16,-3 3-5 0,-5 2 0 15,3 3 0-15,-3 1 0 16,0 1-2-16,3 0 0 0,-5 6-14 0,3 4-13 16,-3 4-12-16,1 1-14 0,1 4-5 15,1 4 2-15,3 4-92 0,0-3-34 0</inkml:trace>
  <inkml:trace contextRef="#ctx0" brushRef="#br0" timeOffset="185602.89">11537 15950 374 0,'0'0'53'15,"0"0"-28"-15,0 0 4 0,0 0 18 16,0 0-11 0,0 0 1-16,0 0-7 0,0 0-6 0,22-9 2 0,-22 8 3 0,0 1-5 15,4 0-3-15,1 0-2 16,1 0-3-16,-2 1-3 0,6 5-4 15,-4 1-3-15,5 2 1 0,5 3-5 16,-7 2 0-16,1 1-2 0,4 4 2 16,-5-2-1-16,3 1-1 0,-2 1 0 15,-3-3 0-15,1-1 0 0,0-3-14 0,3-3-36 16,-5-4-12-16,2-1-10 0,2-4-49 31,3 0-42-31,-7-5-98 0</inkml:trace>
  <inkml:trace contextRef="#ctx0" brushRef="#br0" timeOffset="185822.49">11762 16020 453 0,'0'0'124'15,"0"0"-74"-15,0 0-1 16,-52-48 18-16,44 44-13 0,0 2-23 0,6-1-11 0,0 1 0 16,2 1-2-16,-2 1-7 0,2 0-5 15,-5 8-6-15,-7 5 0 0,0 6-1 31,-3 8 1-31,-4 5 1 0,1 3-1 0,1-2 0 0,-1 1 0 0,3-2 0 16,-1-1-2-16,1 0-32 0,1-4-7 16,1-1-26-16,1-5-13 0,0-3-26 15,-1-7-67-15,5-5-128 0</inkml:trace>
  <inkml:trace contextRef="#ctx0" brushRef="#br0" timeOffset="186452.09">12126 15769 1 0,'0'0'530'0,"0"0"-510"16,0 0 21-16,0 0 22 0,-42-51-8 15,32 47-19-15,8-1-6 0,0 2-6 16,0 1-5-16,0 2-8 0,-2 0-3 15,2 0-4-15,-3 0-1 0,1 0-2 16,-2 5 1-16,-6 3-2 0,1 1-1 0,-3 5 1 16,-5 4 0-16,3 1 0 15,-1 3 0-15,1-2-1 0,-1-1 1 0,11-1 0 16,-6-1-1-16,3-4 1 0,5-3-1 16,2 1 0-16,2-2 1 15,4 2-1-15,4 3 0 0,5-3 0 0,-5 3 0 16,9-3 0-16,1 0 1 0,9-2-1 15,-4 0 2-15,2 1-1 0,4 0 0 16,-2-2 1-16,4 1 1 0,-7-1 3 16,-5 1 1-16,2 1-2 0,-5-1-1 15,-1 1-1-15,-9 0 0 0,2-1 0 0,-2 1-1 16,-2-3 0-16,3 1 0 0,-7 0 1 16,0 3 0-16,-7 1 0 0,1 0 0 15,-4-1-1-15,4-3-1 0,-11 3 0 16,5-4 0-16,-5 1-10 15,1-1 1-15,-1-2 3 0,1-4 3 0,-5-1 2 16,4 0 1-16,-1 0-1 0,3 2 2 16,-3-7-1-16,3-1 1 15,3 0-1-15,-3-2 0 0,9-2 1 0,-6-4-1 16,3-1 1-16,3-3 3 0,4-3-1 16,2-6 0-16,11-6 0 0,5-6-2 15,-1-1 1-15,5-1 0 0,-5 4 0 16,3 7 0-16,-7 3 4 0,-1 6 1 0,-2 1 1 15,-4 5-3-15,-4 4-3 0,0 3-1 16,0 3-1-16,-6-2 0 16,-2 2 0-16,-4 1-15 0,1 4-18 0,-14 0-31 15,-1 1-49-15,-10 3-48 0,3-1-33 16</inkml:trace>
  <inkml:trace contextRef="#ctx0" brushRef="#br0" timeOffset="187441.16">10528 17041 386 0,'0'0'10'0,"0"0"6"0,0 0 17 0,0 0 13 16,-58 35-5-16,56-32-5 15,-2-2-5-15,4-1-6 0,0 0-7 0,0 0-7 16,0 1-4-16,0 0-2 0,0 0-2 16,4 0 7-16,0 0 3 0,4 0-3 15,5 0 6-15,-3 0-3 0,7 0-4 16,1 0-3-16,5 1-5 0,-2 1 0 0,3 3 0 15,1 0-1-15,0 1 1 0,-6-1-1 16,1 1-2-16,-5-1-42 0,1 1-14 16,-10-2-50-16,-3 2-50 0,-3-1-102 15</inkml:trace>
  <inkml:trace contextRef="#ctx0" brushRef="#br0" timeOffset="187613.89">10530 17412 491 0,'0'0'39'16,"0"0"2"-16,0 0-22 0,0 0-8 16,0 0 5-16,0 0 9 0,0 0 0 0,0 0-6 15,0 0 0-15,64 13 4 0,-39-21-10 0,2-1-8 16,6-2-2-16,2-5-2 16,0 0-1-16,0 0 0 15,-2 1-5-15,-2-2-73 0,0 2-50 0,-4 0-41 0,-4 2-137 16</inkml:trace>
  <inkml:trace contextRef="#ctx0" brushRef="#br0" timeOffset="187945.03">11247 16891 532 0,'0'0'22'15,"0"0"18"-15,0 0 9 0,0 0-2 0,0 0-14 0,0 0-21 16,0 0-5-16,0 0-4 16,0 0 8-16,-14 30 8 0,18-17-2 0,4 3-1 15,0 4 1-15,-1 3-8 0,-5 6-3 0,4 3-2 16,-4 3-1-16,2 0-1 15,-2-1-1-15,2 0-1 0,5-2 0 16,-9 2 0-16,6-2 0 0,-2-3-19 16,4-4-34-16,-2-6-21 0,3-4-3 0,-3-6-57 15,-2-5-70-15</inkml:trace>
  <inkml:trace contextRef="#ctx0" brushRef="#br0" timeOffset="188591.21">11706 16963 326 0,'0'0'210'0,"0"0"-151"0,0 0-20 16,0 0 4-16,0 0 4 0,0 0-20 16,0 0-8-1,0 0-7-15,0 0 0 0,-10 3-1 0,10-1-5 0,-4 1-2 16,4 0-3-16,0 0 0 0,-4 3 1 15,-1 2 0-15,-7 0-1 0,0 2 0 16,1 0-1-16,-5-1 0 0,1 3-9 0,-3-2-13 16,1-1 5-16,-6-2 7 0,7-1 8 15,-5-1 0-15,0-1 2 16,7-2 1-16,-5 0-1 0,5-2 0 16,6 0 1-16,-1 0 0 0,5-4 0 0,2 0 2 15,2-3 2-15,0-1-3 0,4-6 0 16,7 1-2-1,1-3 1-15,0 3-1 0,5 1 0 0,-7 6 0 0,3 1 1 16,-3 3 0-16,0 2 3 0,3 0-3 16,-3 0 3-1,3 1-1-15,-1 5-3 16,2-1 0-16,3 5 0 0,-3 2 0 16,1 0 2-16,1 5-1 0,-7 0-1 0,1 1-1 15,-6 1 1-15,2 0 2 16,-6-1-1-16,-6 1 1 0,-6 4 0 0,1 4-1 15,-11 2 1-15,-1 3 0 0,2 1-2 16,-6-3 1-16,7-4-1 0,3-5 1 16,3-5 0-16,3-3-1 0,5-5 1 15,2-4-1-15,2-3 0 0,2-1 0 16,0 0 0-16,0 0-1 0,0 0 0 16,0 0 1-16,4 0 4 0,-2-2 3 0,9 0 0 15,-3 0-1-15,4 0-3 0,3 1-1 16,-1 1-1-16,1 0 0 15,5 0-1-15,-5 7 0 0,5 0 1 16,-1 2 0-16,0 2-2 0,3-3 2 0,-5 0-1 16,4-1 0-16,-9-5-2 0,5-2 1 15,-9 0-19-15,4-5-22 0,3-6-20 16,-9-3-14-16,10-4-34 0,1-7-29 16,-5 0-107-16</inkml:trace>
  <inkml:trace contextRef="#ctx0" brushRef="#br0" timeOffset="189196.16">12148 17016 44 0,'0'0'371'15,"0"0"-324"-15,0 0-21 0,0 0 27 16,-28-58 12-16,23 50-22 0,-3 1-11 16,2-2 0-16,0 1 1 0,0 1-5 15,3 3-3-15,1 1-4 0,-8 0-5 16,6 0-2-16,-2-2-2 0,-3 2-5 15,1 1-2-15,-6 1-4 0,3 2-1 16,3-1 1-16,-6 2 0 0,3 3-2 16,1 3 1-16,-5 4-1 0,3 2-2 15,-4 7 2-15,-1 3 1 0,-4 2-2 0,7 2 2 16,-7-1-4-16,7-1-1 0,-1-3 3 16,7-2 0-16,6-3 0 15,2-3 2-15,0-4 0 0,6 2-2 0,4-4 0 16,3 1 0-16,-1-1 2 0,9 0-1 15,-5 0 2-15,5 0-1 0,4 0 1 16,-6-2 0-16,3-2 0 0,-3 1 3 16,0-1 1-16,-1-1 3 0,-8 1-2 15,3 1 0-15,1 0-3 0,-7 1 0 16,-1-3-1-16,0 2-1 0,-2-2 1 16,-2 2-1-16,-2 1 0 0,0-2-1 15,0 3 2-15,-4 2 0 0,-4 2-1 0,-1 1-1 16,-3 1-1-16,2 0-8 15,-3-2-2-15,-1-1 0 0,-1 0-1 0,1-4 1 16,-5 2 3-16,3-2 3 16,-5-2 1-16,-4 2-2 0,5-3 5 0,-1 0 1 15,4-4 0-15,5 0 1 0,6-2 0 16,-2-4 3-16,1-1 5 0,5-6 2 16,0-6-3-16,2-6 0 15,6-9-2-15,9-8-1 0,-3-5 0 0,11-3-2 0,2 0 0 16,0 0-1-16,4 5-2 0,-7 2 1 15,5 10-1-15,-16 8 1 0,-1 6-1 16,-6 6 1-16,-4 3-2 16,-6 1 0-16,-7 0-20 0,-7-1-36 0,-18-8-76 15,-3-2-37-15</inkml:trace>
  <inkml:trace contextRef="#ctx0" brushRef="#br0" timeOffset="193291.75">5742 13044 258 0,'0'0'2'0,"0"0"-2"15,0 0 4-15,0 0-1 0,0 0 1 16,0 0-3 0,0 0-1-16,0-11 0 0,3 10 0 0,-1 0 0 0,0 0 0 0,-2 0 1 15,0-1 1-15,0 1 8 16,0 1 8-16,0 0 13 0,0 0 13 16,0 0 15-16,-2 0-16 0,-3 0-3 15,3 0-4-15,-4-2 2 0,0-3-7 0,-2 2-6 16,4 1 5-16,-3-1-17 15,7 3 7-15,-2-2 2 0,0 1-2 0,2 1-2 16,0-1-2-16,0 1-3 0,0 0-3 16,0-1-5-16,2 1-1 0,5-2-2 15,1 2 0-15,8 0-1 0,1 0 2 16,10 0-1-16,6-1-1 0,4 1 1 16,13 0 2-16,1 0 1 0,15-3 0 31,15-3 3-31,4-1 7 0,14 0-7 0,19-2-8 0,2-1 0 0,6-1 4 15,4 1-1-15,-4 1 2 0,-2 1-1 0,-14-1-2 16,-11 3-2-16,-12 0-6 0,-23 1 6 16,-15 0 0-16,-17 3 0 0,-10 1 0 15,-16 1 1-15,-3 0 0 0,-3 0 1 16,0-3 3 0,0 0-2-16,0-1-1 15,-5-5-1-15,-5 0 0 0,-9 1-1 16,-3-1-6-16,-5 1-13 0,-6 2-15 15,-7 4-1-15,3 2-17 0,-2 0-5 16,0 4 13-16,-3 1-19 0,-3 3-43 16,-1-4-52-16,9-3-126 0</inkml:trace>
  <inkml:trace contextRef="#ctx0" brushRef="#br0" timeOffset="193951.81">5860 12247 132 0,'0'0'48'15,"0"0"-14"-15,0 0 6 0,0 0 7 16,0 0-13-16,-29-53 5 0,15 44 0 0,-1-2-4 16,-1 2 0-16,3 2 10 0,1 2-5 15,4 0-4-15,2 1-5 16,4 1-6-16,2 1 3 0,0 2-3 0,0 0-5 16,0-2-2-16,0 1-2 0,0 1 0 15,0-3 0-15,0 2 2 0,0-1 1 16,2 2-2-16,-2 0 0 0,0 0-3 15,0 0-2-15,0 0-3 0,0 0-1 16,0 0 0-16,0 0-2 0,0 0-2 16,0 0-2-16,0 0-1 0,0 6-1 15,0 0-1-15,2 7 1 0,2 6 0 16,-2 2 1-16,4 6 3 0,-4 4-1 16,4 4-3-16,-4 3 2 0,3 3-1 0,-5 4 0 15,2 0 0-15,0 3 0 16,-2-2-1-16,2-4 1 0,0 1-1 0,0-2 0 15,0-2 1-15,-2 0 0 0,0-4-1 16,0-2 0-16,0-3-1 0,0-4-1 16,0-5-6-16,0-6-15 0,-2-3 11 15,-2-2-8-15,-2-2-20 0,-1-2-17 16,-7-3-13-16,4-3-40 0,-3-2-139 16</inkml:trace>
  <inkml:trace contextRef="#ctx0" brushRef="#br0" timeOffset="194509.84">5730 12129 286 0,'0'0'48'15,"0"0"14"-15,0 0-6 0,-31-56 3 16,29 49-15-16,-4 1-4 0,4 3 1 15,0 0-3-15,2 3 4 0,0-3 1 16,-2 3-4-16,2 0-7 0,0 0-10 16,-2 3-6-16,2 0-6 0,-3 4-6 15,-1 2-2-15,0 6 0 0,-2 0 1 16,-6 1 0-16,3 1 1 0,-1 0 0 16,-2-1-2-16,1 4 0 0,-1-1 0 15,-3 2-2-15,3 1 1 0,-5 2-1 0,5-1 0 16,2 1 0-16,-1-2 0 0,5 2 0 15,2-7 0-15,2 2 0 0,0-5 0 16,2-2 0-16,-2-2 0 0,2-5 0 16,0-3 0-16,0-2 0 0,0 0 1 15,0 0-1-15,0-1 1 0,0-2 1 16,2-5 2-16,0-6 5 0,6-6-2 16,5-9-1-16,-1-5-3 0,0-4 0 0,7-5-2 15,-2 1 0-15,5 1 0 16,1 3-1-16,-6 7 1 0,5 4-1 15,-9 7-2-15,3 6 2 0,-10 6 0 0,-1 4 0 16,-1 2 2-16,-2 0 3 0,4 2-2 16,-4 0 0-16,4 0-3 0,-2 3 0 15,3 3 1-15,1 4-1 0,2 1 0 16,3 9 0-16,-5 3-1 0,6 11 1 16,-3 6 0-16,-1 4 0 0,4 5-1 15,-3 4-21-15,-1 1-19 0,9 3-35 16,-7-4-57-16,7-11-101 0</inkml:trace>
  <inkml:trace contextRef="#ctx0" brushRef="#br0" timeOffset="196925.51">5104 13876 341 0,'0'0'43'0,"0"0"-14"0,0 0-1 16,0 0 14-16,0 0 3 0,0 0-12 16,0 0-11-16,-50 14-4 0,44-12-3 15,-4 0-3-15,-1 1-1 0,5 0 0 16,0-3 5-16,2 0-2 0,-3 0 5 16,3-2 3-16,-2-2 0 0,2-4-6 0,2 1-1 15,-4-5-3-15,4-3-6 0,-7 0-5 16,5-5 3-16,-4-1-3 0,2-2 1 15,2 1-1-15,-3 3 0 0,1-1 0 16,-2 4 1-16,2 2-2 0,2 2 2 16,4 3-1-16,0-1 2 0,0 2-1 15,4 1-2-15,8 1-1 0,1-2 0 16,-3 4-1-16,13 1 2 0,-7 3-2 16,7 0 0-16,2 3 1 0,-9 6 0 15,7 3 0-15,-4 4 0 0,-7 4 0 16,-6 4-2-16,-6 2 3 0,0 1-1 0,-6 1 1 15,-4-1 0-15,-7 0 1 0,-1-2-1 16,-3-2-3-16,0-1 1 16,7-4 2-16,3-3 0 0,1-4 0 0,6-1 0 15,4-4-2-15,0-2 1 16,0 1-4-16,2-1 2 0,2-1 0 0,6 0 0 16,1 0 1-16,-1 0 0 0,11-2 2 15,-7-1 0-15,7 0 1 0,4-1-1 16,-5-2 0-16,7-3-2 0,0 1 2 15,2-1-5-15,-4-2-57 16,0-1-6-16,2-3-41 0,-3-1-59 0,-11 1-85 0</inkml:trace>
  <inkml:trace contextRef="#ctx0" brushRef="#br0" timeOffset="197350.77">5368 13762 515 0,'0'0'52'0,"0"0"-25"0,0 0 4 15,0 0 4-15,0 0-17 0,0 0-3 16,0 0-4-16,0 0 2 0,11-19-3 0,-5 22 1 16,0 3-2-16,9 0-3 0,-5-1 0 15,-2 1-5-15,7-2 1 0,-3 1-2 16,2-4 1-16,1-1 1 0,4 0-1 16,-3-2 0-16,3-3 1 0,-1-6 0 15,5 0-1-15,-9 0 0 16,3-1 0-16,-7 1 1 0,-5-1-1 0,-1-2 1 15,0 0 1-15,-4-3 0 0,0-1 1 16,-8-1-1-16,-3-1 4 0,1 0 6 16,-5 1-7-16,1 4-2 0,-5 3 4 15,1 5 6-15,-1 3-2 0,3 2-3 16,-1 2-4-16,7 3-5 0,-5 9 0 0,9 8-3 16,0 2 0-16,0 7 2 0,1 2 0 15,5 1 1-15,3-3 0 0,5-1-1 16,0-2 0-16,7-2 0 0,1-1 0 15,5-2 1-15,-3-3 0 0,9-5 0 16,-2 0 0-16,0-7 0 0,-2 0-2 31,3-3 1-31,-1-5-6 0,-2 1-39 0,-2-9 25 16,-1-4-25-16,-3-1-23 0,4-3-23 0,-11-1-16 0,2-2-37 16,-6 3-77-16</inkml:trace>
  <inkml:trace contextRef="#ctx0" brushRef="#br0" timeOffset="197555.04">5815 13548 350 0,'0'0'90'0,"-11"-65"-10"0,9 50-18 16,0 1 0-16,2 7-20 16,0 3-8-16,0 0-9 15,2 0-10-15,3 3 2 0,-3 1 0 0,4 2-8 0,-2 5 0 16,6 1 4-16,1 6 1 0,-5 3-1 16,0 5-5-16,2 0-3 0,-4 4-2 15,3 1-3-15,-5 2 1 0,0-3 0 16,0 2-1-16,0 1 1 0,0 1 0 15,0 0-1 1,0-5-3-16,0-3-19 0,6-4-14 0,-6-2-27 0,5-1-8 0,-5-5-18 16,0 0-27-16,-2-4-147 0</inkml:trace>
  <inkml:trace contextRef="#ctx0" brushRef="#br0" timeOffset="197728.31">5776 13813 371 0,'0'0'126'0,"0"0"-47"15,0 0-28-15,-5-61-8 16,10 48-7-16,1 0-13 0,6 1-7 0,3-2-5 0,-1 3-3 16,7-2 0-16,4 4-2 0,-7 1-1 15,11 5-4-15,-4 2 1 0,6-2-1 16,-6-2-1-16,0 2 0 16,1-2 0-16,-3 2-70 0,-8-3-39 0,-5 1-102 15</inkml:trace>
  <inkml:trace contextRef="#ctx0" brushRef="#br0" timeOffset="198089.87">6061 13623 470 0,'0'0'69'15,"0"0"-12"1,0 0-1-16,0 0 6 0,0 0-9 0,0 0-20 0,0 0-13 0,0 0-3 16,0 0-2-1,-13-30-7-15,13 35-8 16,2 4-1-16,9 1 1 0,-3 6 0 15,-4 1 0-15,2 0 0 16,-1 0 1-16,3-2-1 0,-2 2 1 0,0-1-1 16,2-2 0-16,-1 0 0 0,7-5-1 15,-6 0 1-15,1-1 0 0,1-5-1 16,0-2 1-16,1-1 0 0,1-3 0 16,-2-4 0-16,3-2 2 0,-3-2-1 15,1-3-1-15,-5-1 3 0,-4-2 1 16,2-3-2-16,-4 0 3 0,0-3-1 15,-4-3-3-15,-2 2 1 0,1 2-2 16,-1 5 0-16,-4 7 0 0,8 3-1 0,-2 3-9 16,4 2-6-16,0 2-11 0,0 0-16 15,4 6-26-15,4 3-20 16,5 4-38-16,1 0-8 0,5-4-55 0</inkml:trace>
  <inkml:trace contextRef="#ctx0" brushRef="#br0" timeOffset="198451.25">6414 13656 449 0,'0'0'101'15,"0"0"-34"-15,0 0-17 0,0 0-5 0,0 0-10 16,-31-57-13-16,29 41-7 0,2 0 0 16,0 1-5-16,0 3 2 15,0 2-4-15,0 3 0 0,0 3-4 0,4 1-1 16,3 1-1-16,-1 0-2 0,0 0 0 15,4 1 0-15,3 1 0 0,3 0-2 16,1 2 2-16,-1 3 0 0,1 2 0 16,-5 2 1-16,-1-1-1 0,-5 4 0 15,-2-3-2-15,0 3 2 0,-4-2-1 16,0 1 1-16,0 0 0 0,-2-1 3 16,0 3-2-16,2-2-1 0,0-1 1 15,0-1 0-15,0-2-1 0,2 0 0 16,2 0-1-16,-2-2 1 0,4 0 0 15,-1-3-1-15,-1 1 1 0,4-1 0 16,2-2-1-16,-1 0 1 0,3 0-3 0,0 0-13 16,3-3-8-16,-1-3-11 0,-3-2-18 15,-1-3-10-15,2-1-30 0,-8-2-25 16,3-3-36-16,-5 1-114 0</inkml:trace>
  <inkml:trace contextRef="#ctx0" brushRef="#br0" timeOffset="198875.4">6642 13493 345 0,'0'0'86'0,"0"0"-11"0,0 0 0 0,0 0-14 16,0 0-26-16,0 0-10 16,0 0 1-16,0 0-6 0,0 0 0 15,-25-37 2-15,25 35-7 0,4 0-2 0,0 1-2 16,2 0-4-16,1-1-3 0,3 2 0 16,4 0 0-16,-1 3-1 0,-1 2 2 15,1 0 0-15,-5 3-2 0,0-1-2 16,4 1-1-16,-7 4 2 0,1-1-2 15,0 4-1-15,-4 0 0 0,-2 0 0 16,0 0-4-16,0-2-15 0,-2-2 7 16,-2 0 3-16,4-4 0 0,-4-1 4 15,4-3 1-15,-2-2 5 16,2 0 2-16,0-1-1 0,0 0 4 0,-2 0 14 16,2-1 11-16,-2-1-14 0,2 0-5 15,-3-2-2-15,1-2 1 0,2-2-2 0,0-3 0 16,2-3-3-16,3-4-2 0,3-2 0 15,-2-2 0-15,11 2 1 0,-7 3-3 16,-2 2 2-16,5 5 0 0,-5 4 3 16,-2 3-2-16,0 0 0 0,3 3-4 15,-1 0-1-15,-2 6 0 0,2 5 0 16,1 5-1-16,-3 5 0 0,-2 6-1 16,-4 2-20-16,0 0-13 0,-8 1-23 15,-3-3-62-15,3 1 2 0,-4-3-58 0</inkml:trace>
  <inkml:trace contextRef="#ctx0" brushRef="#br0" timeOffset="199708.55">5155 14490 380 0,'0'0'115'0,"0"0"-56"16,0 0-11-16,0 0 11 0,0 0-1 16,0 0-14-16,0 0-11 15,2-44-11-15,-2 44-5 0,0 0-7 0,0 1-4 0,0 1-3 16,3 0-2-16,-1 2-1 0,2 4 0 15,-2 0 0-15,-2 3 0 0,0 1 1 16,0-2 1-16,-8 2 0 0,-1 2-1 16,1 1 3-16,-11-1-3 0,7 0 1 15,-7-3-1-15,3 0 2 16,-7-2-3-16,2-1-3 0,1 0-2 0,-3-3 1 16,4-1 2-16,3-3 0 0,6-1 2 15,-5 0 0-15,9-1 2 0,2-3-1 16,0-2 3-16,2-2 0 0,-1-1 0 15,3-3-1-15,0 1 1 0,3-6 1 0,1 3-2 16,2 2-2-16,8 3-1 16,-1 1 0-16,3 0 1 0,1 2-1 0,3 2 1 15,1 3-1-15,4 1 2 0,0-2 1 16,-5 7-2-16,3 3-1 0,0 0-3 16,-9 3 3-16,3 4 0 0,-7 3 0 15,-4 4 0-15,-3 2 0 0,-3 3 0 16,-9 1 1-1,-1-2 0-15,-9-2 0 0,3-4 0 0,-7-2 0 16,0 1-1-16,3-1-2 0,-1-3 0 16,0 0 2-16,7-1 0 0,1-4-1 15,1-5 1-15,8-2 0 0,2-3 0 0,2 0 0 0,0 0 0 16,0-1 3-16,0-4-1 0,0-1-1 16,4-2 2-16,2-3 0 0,4 2 0 15,1 0-1-15,1 0-1 0,9 3 1 16,0 2-1-16,3-1 0 0,3 5-1 15,4 0-3-15,-2 2 3 0,0 7 0 16,-2 0 0-16,-4 4 1 0,-1 0-1 16,-1-1 0-16,-2-1-31 0,4-2-25 15,-9-1-65-15,7-6-27 0,-9-2-140 16</inkml:trace>
  <inkml:trace contextRef="#ctx0" brushRef="#br0" timeOffset="199944.99">5689 14548 101 0,'0'0'479'0,"0"0"-395"0,0 0-8 15,0 0 1-15,0 0-24 16,0 0-21-16,0 0-15 0,0 0-4 0,-33-23-5 16,33 23-4-16,8 4-3 0,0 1-1 15,0 3 3-15,9 1 4 0,-3 1-3 16,5 1 0-16,-2-4-2 0,-3 4-1 0,-2 0 0 15,-3-2 0-15,-3 0 0 0,4-2-1 16,-6-1-44-16,-4-2-10 0,0-1-43 16,-4-1-39-16,-8-1-63 0,6-1-96 15</inkml:trace>
  <inkml:trace contextRef="#ctx0" brushRef="#br0" timeOffset="200117.98">5747 14595 412 0,'0'0'119'0,"0"0"-26"0,0 0-17 16,-31-61 1-16,24 52-17 0,5 0-14 15,0 6-7-15,0 1-7 16,2 2-6-16,-2 0-8 0,0 0-3 0,2 2-5 0,0 4-10 16,0 8 0-16,-4 7 0 0,-4 4 0 15,1 6 0-15,-1 2 0 0,-6 3 0 16,1 5 0-16,-9 4 0 16,3 2-21-16,-6-5-19 0,0-6-13 0,5-8-26 15,-3-10-85-15,-2-6-243 16</inkml:trace>
  <inkml:trace contextRef="#ctx0" brushRef="#br0" timeOffset="202272.47">6011 14468 234 0,'0'0'76'15,"0"0"-23"-15,0 0-6 0,0 0 16 0,0 0-3 16,0 0-1-16,0 0-11 16,0 0-7-16,0 0 1 0,-2-34 3 0,2 31-1 15,0 0-11-15,0 0-6 0,0 0-4 31,0 1-9-31,0 2-4 0,0 0-2 0,0 0-2 0,0 0-2 0,0 1-3 16,0 1-1-16,2 1-1 0,0 5-2 16,2 4 0-16,5 8 1 0,-3 5 2 15,0 3 0-15,2 3 0 0,-1 2 0 16,-1 0 1-16,-2 0-1 0,2-2 1 16,-2-2-1-16,0 1 0 15,-2-4 0-15,3-4-1 0,-3-1-19 0,4-7-4 16,-4-2-19-16,-2-5-24 0,0-1-36 0,-6-5-56 15,2 1-163-15</inkml:trace>
  <inkml:trace contextRef="#ctx0" brushRef="#br0" timeOffset="202821.51">6449 14422 523 0,'0'0'102'0,"0"0"-44"16,0 0-39-16,0 0 7 0,0 0 3 16,0 0-15-1,0 0-7-15,0 0-1 0,0 0-1 0,0 5-1 0,-2 4-2 16,-2 1 2-16,-4 2 1 0,-4 0-3 16,-7 1 1-16,-2 1-1 0,3-1-2 0,-9-1-4 15,2-1-27-15,-4-2 3 0,10-4 6 16,-3-1 8-16,5-4 2 0,5 0 6 15,3-1 5-15,5-5 1 16,0-2-3-16,2 0 3 0,0-1 3 0,2-1 7 16,0-2 7-16,0-2 0 0,4-3-1 15,2 0-2-15,7 2-3 0,-3 4-2 16,3-1-2-16,-1 3-2 0,7 0 0 16,-5 3-1-16,7 3 0 0,-1 3-1 15,-3 0 0-15,-1 0 0 0,-1 6-2 0,-3 0 0 31,3 5 1-31,-9 2-2 0,-2 7 0 0,-4 1 0 0,0 2 0 16,-6 5 3-16,-2 0 0 0,-7 2-1 0,-1 1-1 16,-5 3 2-16,0-2-2 15,3-1 0-15,-3-5 0 0,9-6-1 0,3-3 1 16,3-6 0-16,0-5-1 0,4-3 0 16,2-3 1-16,0 0-1 15,0 0-1-15,0 0 1 0,0 0-1 0,2 0-1 16,4 0 1-16,5-2 1 0,-1-1 0 15,11 0 0-15,-3 1 0 0,9 1-1 16,2-1 1-16,0-4 0 0,4 2-1 16,-2-6-7-16,0-1-36 0,-2-4-24 15,0-5-19-15,-2 0-47 0,-9-4-41 16</inkml:trace>
  <inkml:trace contextRef="#ctx0" brushRef="#br0" timeOffset="203307.57">6658 14430 154 0,'0'0'305'0,"-18"-59"-223"15,9 36-16-15,1 4-12 0,-2 4 2 16,-1 3-8-16,7 4-10 0,-2 2-12 16,6 1-8-1,-2 4 1-15,2 1-4 0,-2 0-3 0,2 0-6 0,0 1-6 16,0 7-1-16,0 6-3 0,0 4 3 16,0 1 1-16,0 0 0 0,4-2 1 15,2 1-1-15,-2-2 0 0,5 1 0 16,5-2-1-16,-1-1 1 0,3 1 0 15,1 2 0-15,3 0-1 0,3 1 2 16,-2-1-1-16,-1 0 2 0,-3-1-2 0,-9-2 1 16,5-2 0-16,-7-1 0 15,-4 0 0-15,0 1 0 0,-2-1-1 16,-4 2 1-16,-5 1 1 16,-7-1 0-16,-1 0-2 0,-3-1-1 0,-3-5-7 0,0 1 0 15,3-6-3-15,3-2-3 0,5 0 0 16,8 0 9-1,1-2 4-15,1-1 1 16,2 0-1-16,-2-3-1 0,2-3 2 16,0-1 1-16,0-8 0 0,2-1 4 0,5-7 3 15,1-4 2-15,2-2-1 0,5-5-1 16,-7-1 1-16,6 4-3 0,-7 3-1 16,-3 6-2-16,-2 4 2 0,-2 3 0 15,-4 4-2-15,0-1 0 0,-7 4-3 16,1 1 1-16,-3 2-1 0,1 5-2 15,-4 2-2-15,1 2-16 0,-4 2-14 16,5 3-6-16,-3 4-37 0,3 0-31 16,-3 2-66-16,7 0-118 0</inkml:trace>
  <inkml:trace contextRef="#ctx0" brushRef="#br0" timeOffset="203606.22">7030 14432 374 0,'0'0'113'0,"0"0"-42"16,0 0-13-16,0 0-11 0,0 0 2 15,0 0-10-15,0 0-8 0,0 0-7 16,-43-26-4-16,43 26-4 0,0 0-5 15,0 0-4-15,0 0-3 0,6 3-2 0,0 3-1 16,7 0 2-16,1 1-1 16,3 1 3-16,-3 1-3 0,-1 1 0 0,-3 1-1 15,4-1-1-15,-7 4 1 0,-3-2-1 16,0 2 0-16,-4 0 0 0,0-2-22 16,-2-1-21-16,-2-1-29 0,-3-4-21 15,1 0-32-15,-4-4-102 0</inkml:trace>
  <inkml:trace contextRef="#ctx0" brushRef="#br0" timeOffset="203794.61">7057 14445 455 0,'0'0'102'0,"0"0"-31"16,0 0-1-16,0 0 7 16,-37-51-24-16,29 50-21 0,8 1-7 0,0 0-7 15,0 6-15-15,-2 10-3 0,-3 1 0 16,5 4-1-16,-2 3 2 0,0 1-2 15,0 1 1-15,0-1 0 0,-2 1 0 16,-2-1-10-16,-2-3-44 0,6-2-34 16,-7-4-31-16,3-5-85 0</inkml:trace>
  <inkml:trace contextRef="#ctx0" brushRef="#br0" timeOffset="204124.71">7311 14200 364 0,'0'0'67'0,"0"0"-7"0,0 0-8 16,0 0 3-16,0 0-8 0,0 0-1 15,0 0-8-15,0 0-2 0,0 0-3 16,11-19-6-16,-11 26-10 0,0 0-4 15,2 6-1-15,-2 2 1 0,0 3-1 16,0 3-3-16,2 4-3 0,0 6-2 16,-2 1-3-16,2 4-1 0,0 1 1 0,2-4 0 15,0-1 0-15,0-4-1 0,3 0 0 16,-5-3 0-16,6-9-1 0,-6-3-30 16,2-6-27-16,-2-3-37 15,-2 1-33-15,0-5-94 0,-4 0-129 0</inkml:trace>
  <inkml:trace contextRef="#ctx0" brushRef="#br0" timeOffset="204674.68">7696 14173 544 0,'0'0'69'0,"0"0"-10"15,0 0-4-15,0 0-21 0,0 0-13 16,0 0-2-16,0 0-3 0,0 0-3 15,0 0-4-15,-6 4-1 0,6 5 0 16,-2 2 0-16,-3 2-3 0,-3 0-1 16,-4 4 0-16,-3-2-2 0,-3 2 1 15,-3 0-2-15,-4-4-1 0,3 3-1 16,3-4 0-16,2-2-1 16,9-3-7-16,-2-4-1 0,4-2 7 0,-1-1 1 15,3 0 1-15,-2 0-1 0,-2-3 1 16,4-1 0-16,-3-1 0 0,3-1 0 15,0 2 1-15,2-4-1 0,-2 1 1 0,4-2 0 16,0 0 1-16,0-2 0 0,6 3-1 16,0 0 2-16,5 0 0 0,-1 1 0 15,2 1-1-15,1 5 2 0,5 1-3 16,1 1 2-16,-2 2-1 0,1 3 1 16,-3 1-1-16,-3 2 0 0,3 1-1 15,-9 4 0-15,-2 0 1 0,0 5-1 16,-4-1 1-16,-4 4 1 0,-4 2 1 15,-3 3-1-15,-5 0-2 16,1-2 1-16,-1-3 0 0,5 1 0 0,-3-1-1 16,4-1 0-16,1-5 0 0,3 0 0 15,4-5 0-15,0-1 0 0,-2-3 0 0,4-3-1 16,0-3-1-16,0 0 1 0,4 1 1 16,0-2-3-16,0 1 3 0,2-1 1 15,5 0-1-15,1-1 0 0,1-5 0 16,3 0 0-16,1-2 1 0,3-3-1 15,1 0 0-15,0-4-26 0,-1-4-27 16,1-4-29-16,2-5-23 0,-7-3-43 16,-1 3-91-16</inkml:trace>
  <inkml:trace contextRef="#ctx0" brushRef="#br0" timeOffset="205177.44">7849 14143 437 0,'0'0'86'16,"0"0"-27"-16,0 0-2 0,0 0 3 15,0 0-12-15,0 0-18 0,0 0-1 16,0 0-4-16,-4-11-8 0,0 11-2 16,-5 3-5-16,1 3-5 0,-2 1-5 15,-3 2 1-15,3 2-1 0,2-1 0 16,-1 3-1-16,3-1-1 16,2 1 2-16,2 0-1 0,2-5 1 0,0 3 0 15,4 2-1-15,2 1-1 0,5 0 1 16,-3-2 1-16,6 1 0 0,1-1-2 15,1-1 2-15,5 1 0 0,-4-3 0 0,7 0-2 16,-3 1 2-16,-2-3-1 0,-3 2 1 16,-5-1 1-16,1 0-1 0,-4 2 0 15,-4-3 0-15,-4-1 1 0,2-1 1 16,-2 1-1-16,-2-1 0 0,0 1 4 16,-8 1-3-16,-2-2-2 0,-1 0 2 15,-3 1-2-15,3-1 0 0,-3-2-11 16,7-1 0-16,5-2 7 0,0 0 1 15,4 0 2-15,-2-2 1 0,0-2 0 16,-2-2 0 0,2 1 0-16,0 0 3 0,-2-3 3 0,4 0 2 0,0-4 2 15,0-5 0-15,0-1 0 0,0-4 0 16,8-3-3-16,0-1 0 0,-2-2-4 16,1 1 1-16,-3 4 0 0,2 6-1 0,-6 5 1 15,0 2-3-15,0 3 2 16,-2 0-2-16,-2 1-1 0,2 1 0 15,-5 2 1-15,-1 1-1 0,0-2-5 0,-4 4-20 16,-3 0-14-16,-8 0-29 0,5 4-54 16,-7-1-49-16,2-1-126 0</inkml:trace>
  <inkml:trace contextRef="#ctx0" brushRef="#br0" timeOffset="209541.37">1821 11573 129 0,'0'0'181'0,"0"0"-124"0,0 0-7 15,0 0 4-15,0 0 3 0,-4 2-13 16,2-2-6-16,2-2-8 0,0 1-4 16,0 0-4-16,0-2 2 0,0 3-3 15,0 0-4-15,0-1-3 0,0 0-4 16,4 0 1-16,6-1-2 0,1-1-3 15,3 0-2-15,5 0 2 16,8 0 1-16,0 1 2 0,1 0-2 0,10 2 0 16,3-1-2-16,0 1-1 0,11 1-1 15,4 2 0-15,8-4 3 0,8 1 1 16,3 0-1-16,-1-6-1 0,-4 0-1 0,5-1-4 16,-1-2-1-16,-8 2 1 15,-8-2 2-15,-2 3 5 0,-8-1-1 16,-3 2 0-16,-12 3 1 0,-8-2-2 0,-6 3-1 15,-1-1-1-15,-7 1 0 0,-3 1-1 16,-4 0 0-16,-2 0-2 0,2 1 0 16,-4 0 1-16,0 1 0 0,0-2-2 15,-4 1 1-15,0 0 0 0,0 1 0 16,-2 2 0-16,-3 0 0 0,-5 1-2 16,3-2-2-1,1 1-6-15,0 0-2 0,4-1-8 0,1 0-4 0,3 0-5 16,0 1-13-16,0 2-14 0,-2 0-7 0,-10 3-13 31,3 3-29-31,-7-2-34 0,-1-1-137 16</inkml:trace>
  <inkml:trace contextRef="#ctx0" brushRef="#br0" timeOffset="210216.89">1908 11521 41 0,'8'-53'278'0,"5"27"-273"0,-5 1 11 16,-2 5 55-16,-2 5-6 0,0 0-12 15,-2 5-1-15,0 3-2 0,-2 4-3 16,0 3 7-16,0 0 1 0,0 0-10 16,0 0-15-16,0 1-12 0,0 6-10 15,0 4-5-15,5 6-1 0,-1 3 4 16,2 5 3-16,-4 4-2 0,6 6 0 0,1 4-2 16,1 5 1-16,-4 7 2 0,2 3 1 15,1 3-1-15,1 3 1 0,-4 1-1 16,-6 0-2-16,4 6 1 0,-4 4-1 15,0 1-1-15,0 5-1 0,0 5-1 16,-4 5 0-16,0 7-1 0,-8 5-1 16,3 4 10-16,1 4-11 0,2 1 0 15,-4 0 0-15,3 1 0 0,1 2 0 16,2 1 0-16,-6 5 0 0,-5 3 0 0,5 3 0 16,-9-1 0-16,3-1 0 15,-5-4 0-15,5-5 0 0,-5-1 0 16,6 0 0-16,-7 0 0 0,5 2 0 0,1-2 0 15,5-4 0-15,1-9 0 16,2-6 0-16,6-6 0 0,2-4 0 0,0 0 0 16,4 1 0-16,2 2 0 0,-2-3 0 15,2-3 0-15,0-7 0 0,-3-6 0 16,-1-6 0-16,-2-8 0 0,4-7 0 16,-2-8 0-16,-2-7 0 0,2-8 0 15,-2-5 0-15,0-9 0 0,0-5 0 16,0-2 0-16,0-1 0 0,0 0 0 15,0 0 0-15,-2-6 0 0,-4 0 0 16,1-5 0-16,-3 0 0 0,-2-2 0 16,4-1 0-16,2-1-24 0,4 0-5 15,0 0-8-15,0-2-3 0,0-1-19 0,0-1-36 16,0-4-12-16,-5 2-67 0,-3 4-145 16</inkml:trace>
  <inkml:trace contextRef="#ctx0" brushRef="#br0" timeOffset="210597.63">1383 15582 539 0,'0'0'17'0,"0"0"28"0,0 0-4 0,0 0 14 15,0 0 1-15,0 0-8 0,0 0-4 16,0 0-8-16,-4-16-9 0,4 16-8 15,0 0-7-15,0 0-5 0,0 0-3 16,0 3-3-16,0 3-1 0,0 4-3 16,6 5 1-16,6 7 2 0,-1 6 1 15,-5-1 0-15,10 3 0 0,-3 0 0 16,8-1 1-16,-7-1 0 0,7-7-2 16,-3 0-3-16,5-5 3 0,-9-2-1 15,7-1 1-15,-6-5 0 0,3-2 1 16,-1-3-1-16,-1-3 1 0,1 0 0 0,-1-6 3 15,7-4 2-15,-6-2 4 0,7-7-3 16,-1-6-1-16,0-4-2 0,2-3-4 16,6-5 2-16,0-5-1 0,0 0-1 15,0 3 0-15,-4 5-1 16,-9 8-34-16,3 1-13 0,-11-2-34 0,-1-2-92 16,-7-3-160-16</inkml:trace>
  <inkml:trace contextRef="#ctx0" brushRef="#br0" timeOffset="-206822.4">5970 15225 45 0,'0'0'25'0,"0"0"-3"0,-8 1 5 16,6-1 11-16,-3 0-9 0,3 0-9 16,2 0 3-16,0 0 3 0,0 0 4 15,0 0 2-15,-2 0 1 0,2 1 5 16,-6 1-10-16,2 0 2 0,-2 0-7 15,2 3 0-15,-5-2 2 0,5 0 1 16,2-2 4-16,0 1 1 0,2-2-3 0,0 0-4 16,0 0-4-16,0 0-2 0,0 0 4 15,0 0-7-15,2 0 3 0,0-2-2 16,9 1-1-16,1 0 2 0,0 1-4 16,9-5-4-16,0 2 0 0,1-1-5 15,3 1-2-15,0 0-2 0,0 3 0 16,-7-2 0-16,1 2 0 0,-2-1 0 15,-3 1-1-15,-4 0-10 0,-3 0-31 16,-1 3-20-16,-4-2-3 0,-2 1-23 16,0 0-32-16,-2-1-98 0</inkml:trace>
  <inkml:trace contextRef="#ctx0" brushRef="#br0" timeOffset="-206587.44">6017 15399 353 0,'0'0'119'0,"0"0"-29"15,0 0-38-15,0 0-13 0,0 0 1 0,0 0-11 16,0 0-14-16,0 0 2 16,0 6-11-16,5-6-4 15,5 3-1-15,0-3 1 0,3 0 0 0,3 0-2 0,7-3 1 16,-5 0-1-16,7 0 0 0,-4-3-4 15,0-3-47-15,1-1-29 0,-7-2-74 16,-3 2-112-16</inkml:trace>
  <inkml:trace contextRef="#ctx0" brushRef="#br0" timeOffset="-205577.19">6609 15061 135 0,'0'0'46'0,"0"0"0"15,0 0 25-15,0 0-19 0,0 0 5 16,0 0 3-16,0 0-2 0,-27-12-4 15,27 11-2-15,0 0-10 16,0 1-1-16,0 0 1 0,0 0-6 0,0 0-7 0,0 0-4 16,0 0-5-16,0 0-4 0,0 0-4 15,0 0-2-15,2 0-1 16,6 1 0-16,0 2 8 0,1 1-3 0,-1 3-4 16,6 1-2-16,1 2 0 0,1 2 0 15,3-1-1-15,2 1-1 16,1 0-1-16,1 2-1 0,2 1-1 0,0-1-1 15,-3 4-1-15,-1-3 0 0,4 4-1 16,-9-3 1 0,5 0-1-16,-2 0-1 0,-7-2-2 0,1 0 3 0,1-4-1 0,-10-2 1 15,2-2 1-15,-4-3 0 0,0-2-1 16,1 0 0-16,-3-1 0 16,0 2-3-1,0-2-9-15,0 0 3 0,0 0-4 0,-3 0-3 0,-1-3-3 0,0 0-7 16,2-1-12-16,-2 1-8 0,0-2-20 15,0 1-13-15,-2-2-1 0,3-1-25 16,-1-3-11-16,0 2-76 0</inkml:trace>
  <inkml:trace contextRef="#ctx0" brushRef="#br0" timeOffset="-205139.38">6946 15055 320 0,'0'0'103'16,"0"0"-11"-16,0 0-13 0,0 0-7 16,0 0-6-16,0 0-15 0,-34-56-6 15,28 49-8-15,-2 3-3 0,0-1-9 16,-3 4-4-16,-1 1-2 0,2 0-4 16,-3 1-3-16,1 4-3 0,1 2-2 15,1-2 0-15,2-1-1 0,4 0-3 16,0-2-3-16,-1 1 0 0,1 0 0 0,-2 2 0 15,6 1 0-15,-6 0 0 16,4 2 0-16,-4 3 0 0,2 3 0 0,-5 2 0 16,-1 0 0-16,0 5 0 0,1 3 0 15,-1 1 0-15,-2 1 0 0,1 0 0 16,1 1 0-16,4-1 0 0,-3 3 0 16,5 1 0-16,0-1 0 0,-6 2 0 15,6 3 0-15,-7-2 0 0,3-2 0 16,-2 0 0-16,2-5 0 0,-1 1 0 15,3-5 0-15,-4-3 0 0,4-4 0 0,3-3 0 16,1-3 0-16,-2-4 0 16,4-2 0-16,0-2 0 0,0 0 0 0,0 0 0 15,0 0 0-15,0 0 0 0,0-2 0 16,0-2 0-16,0-4 0 16,0 0 0-16,0-6-35 0,2-2-33 15,2-6-32-15,-1-5-93 0,-1-1-277 0</inkml:trace>
  <inkml:trace contextRef="#ctx0" brushRef="#br0" timeOffset="-194410.09">1342 16677 209 0,'0'0'36'0,"0"0"-8"16,0 0 9-16,0 0 3 0,0 0-9 16,0 0-5-16,0 0 4 0,0 0 1 15,-27-33 4-15,25 32-7 0,0-1-2 16,2 2-14-16,0 0 5 0,-3-1 31 16,1-1-33-16,-4 2 0 0,6 0 5 15,-2-1 5-15,2 0-4 0,-4 0-2 16,4 1-2-16,0-1-2 0,0 0 0 15,0 0-6-15,0 1-3 0,0 0-2 16,0 1-2-16,6 2-1 0,0 1 0 0,-1 0-1 16,5 3 1-16,6 3 0 0,-3 1 0 15,8 0 2-15,-7 1-2 16,11 2 1-16,-2 1 1 0,-1 5-2 0,3 0 2 16,2 0 0-16,-4 0-3 0,-5 2-1 15,5 1 1-15,2 8 1 0,-7 1 0 16,7 2 0-16,-6 1-1 0,-3 0 0 15,5-1 0-15,-9-1 0 0,3-2 1 16,-1-4 0-16,-5-5 0 0,-1-6-1 16,0-1 2-16,-4-7-2 0,0-4 0 15,-4-1-26-15,0-3-24 16,0 0-6-16,0 0-4 0,-6-1-26 0,-8-8-58 16,3-5-121-16</inkml:trace>
  <inkml:trace contextRef="#ctx0" brushRef="#br0" timeOffset="-194081.72">1722 16733 533 0,'0'0'35'0,"0"0"3"16,0 0 11-16,0 0 16 0,0 0-14 15,0 0-17-15,0 0-9 16,0 0-4-16,-35-43 0 0,33 43-2 0,0 0-4 31,0 0 0-31,2 1 2 0,-2-1-1 0,-1 3-3 0,1 1-5 0,0 3-5 16,-6 3-2-1,-2 6-1-15,-3 7 0 0,3 2 0 0,-5 4 2 0,5 0-1 16,-8 2 0-16,5 7-1 0,-3-1 2 16,1 1-2-16,9-1-1 0,-6-3 0 15,1 0 0-15,5 0-1 16,2 0-5-16,-4-4-11 0,-1-2-3 0,3-4 0 15,0-4-7-15,6-4-6 0,-2-4-12 0,0-4-19 16,2-2-3-16,0-5-25 0,2-1-49 16,2-6-82-16</inkml:trace>
  <inkml:trace contextRef="#ctx0" brushRef="#br0" timeOffset="-193310.57">2071 16796 429 0,'0'0'8'0,"0"0"17"15,0 0 29-15,0 0 0 0,-53-12-11 32,48 11-16-32,1-1-4 0,2 1-2 0,0 1 0 15,2 0 2-15,0 0 1 0,0 0 1 16,0 0-1-16,0 0-8 0,0 0-2 16,0 0-3-16,0 0-1 15,0 0-4-15,0 1-5 0,0 3 1 0,0 3-2 16,4 0 2-16,2 4-2 0,1 2 2 0,1 1-1 15,0 4 1-15,0 1-1 16,5 0 0-16,-3 0-1 0,-2-3 1 16,7 0-1-16,-5-4 0 0,-6 1-1 15,3-5 1-15,-3-2-4 0,0-2-15 16,0-3-3-16,-4 1-3 0,0-2-4 0,0 0 4 16,0-2 5-16,-4-3-1 15,-2-3-11-15,-1 1-9 0,3-5-1 0,0 3 25 16,0-1 17-16,0-2 1 0,0 0 7 15,2-1 11-15,0 0 7 0,0-1-4 16,2-1 2-16,0 0-2 0,0 3 1 16,0 3 0-16,0 3 3 0,0 3 4 15,-2 1 5-15,-1 1-6 0,3 1-11 16,-2 0-6-16,-2 4-4 0,2 6-6 16,-6 9-2-16,-2 7 0 0,-3 8 0 15,3 0 1-15,0-1-1 0,-3-2-2 0,9-4 0 16,-2-4-4-16,0-2-2 0,4-8-1 15,-1-1-3-15,3-6 1 0,0-1-1 16,0-3 0-16,0-1 5 16,0 0 2-16,0-1 2 0,0 0 2 0,-2 0-1 15,2-2 1-15,0-2-1 0,0-1 2 16,-2-3 1-16,2-2 0 0,0-1 3 16,-2-2 1-16,2-2 0 0,0 1 0 15,0-1-1-15,0 3-2 0,0 2-1 16,2 5 0-16,0 4-1 0,-2 0 1 15,2 0-1-15,1 0 0 0,-1 1-1 16,4 0 1-16,-2 3-1 0,0 1-12 0,-2 2-19 16,6 1-29-16,5-1-13 0,-5-3-50 15,-4-3-92-15</inkml:trace>
  <inkml:trace contextRef="#ctx0" brushRef="#br0" timeOffset="-192679.49">2406 16635 125 0,'0'0'141'0,"0"0"-109"0,0 0 22 16,0 0 0-16,0 0 3 0,-54-1-10 15,50 1-12-15,2 1 3 0,0-1 0 0,-2 0-9 16,4 0-1-16,0 0 3 15,-2 0-1-15,2 0 2 16,0 0-1-16,0 0-7 0,0 1-5 0,0 0-3 0,0-1-3 16,0 0-6-16,0 3-2 0,2 1-4 15,6 4-1-15,3 3 2 0,-3 3 0 0,2 2 1 16,5 3 1-16,-3 1-1 16,0 2-2-16,3-3 2 0,-7 2-3 15,9 1 2-15,-7 2-2 16,2 6 1-16,5 3 0 0,-7 0-1 0,7-4 0 0,-5-4-1 15,-6-4 0 1,5-4 0-16,-3-4-12 0,-2-1-1 0,-4-5-5 16,0-1-16-16,0-3-11 0,-2 0-11 0,0-3-4 15,0 0-23-15,0-6-27 0,-4-4-40 16</inkml:trace>
  <inkml:trace contextRef="#ctx0" brushRef="#br0" timeOffset="-192348.72">2638 16648 442 0,'0'0'146'15,"0"0"-106"-15,0 0 10 0,0 0 23 16,0 0-13-16,0 0-24 0,0 0-9 16,0 0-4-16,0 0-4 0,-31-29-1 15,29 29-2-15,2 0-1 0,0 0-5 16,0 1-2-16,0 4-1 0,-2 0-1 0,-3 3-2 15,1 4-2-15,-8 4-2 16,-1 5 1-16,1 3 1 0,-5 1-1 16,9-1 0-16,-10 3-1 0,7-2 1 15,-1 1 0-15,-5 4-1 16,9 0 1-16,-6 1-1 0,1-1 0 0,9-1-3 0,-6 2 1 16,-1-1-6-16,3-2-3 0,4-4-4 15,0-3-8-15,0-3-4 0,0-4-7 16,-3 0-18-16,1-5-33 0,0-1-21 15,-4-7-86-15</inkml:trace>
  <inkml:trace contextRef="#ctx0" brushRef="#br0" timeOffset="-182791.56">25959 6639 116 0,'0'0'72'0,"0"0"-29"16,0 0 10-16,-50-7-16 0,40 7-8 16,4 0-3-16,2 0 1 0,2 0 0 0,-3 0-1 15,3 0 4-15,0 0 14 16,0 0 0-16,0 0-2 0,-2 0-11 0,2 0-4 16,-2 0 0-16,0 0-2 15,4 0-9-15,-2 0 1 0,2 0-5 0,0 0-2 16,0 0 1-16,0 0-2 0,0 0-1 15,0 0 1-15,0 0-2 0,0 0 0 16,6 0-4-16,2 0 2 0,0 0 1 16,11 0 3-16,0 2 4 0,7-1-1 15,5-1-8-15,3-1 3 0,5 1-4 16,8-3 1-16,-1 1-1 0,-1 1-1 16,7-1 0-16,-4 0 0 0,3 1 0 15,-3 0 0-15,5 0 1 0,1 1 1 16,-2 0 2-16,6 2-4 0,-11 0 5 0,-1-2-2 15,-11 1 0-15,-8 1-2 0,-11-1-2 16,3 2 1-16,-11-3-2 16,-6 2 1-16,0-1-1 0,0 0-1 0,-2-1 1 15,2 0 1-15,-2 0-1 0,0 0 0 16,0 0 0-16,0 0 1 0,0 0 0 16,0 0 0-16,0 0 0 0,0 0 2 15,0 0-3-15,0 2 1 0,0-2 1 16,0 0 0-16,-2 0-1 0,-2 0 0 15,2 0-1-15,-8-2-1 0,-5 2-15 16,7-1-3-16,-8 1-2 0,1 0-9 0,3 0-8 16,-7 0-16-16,9 3-22 0,-5-1 4 15,9 4-23-15,4 0-25 0,2-1-71 16</inkml:trace>
  <inkml:trace contextRef="#ctx0" brushRef="#br0" timeOffset="-182133.33">28313 6815 221 0,'0'0'100'16,"0"0"-54"-16,0 0-3 0,0 0 13 16,0 0-9-16,0 0-8 15,0 0-9-15,0 0 5 0,11-48-6 0,-11 44-2 0,0 0 0 16,0 2 3-16,0 0-1 0,0 1-1 16,2 0-6-16,0 0-6 15,0 0-7-15,-2 1-2 16,4 0-3-16,2 0 0 0,7 0 0 0,-3 1 1 0,15 1 2 15,2 0 1-15,8 1 2 0,10-1 1 16,7-2-2-16,10 0 2 0,0 0-3 16,12 0 1-16,-1 0-7 0,3 0 1 15,3-1-3-15,-1 1 4 0,-1-1 4 16,-1 0-1-16,-5 0-1 0,-9 0-1 16,-9 0-2-1,-11-1 1-15,-11 2 0 0,-13 0 0 0,-7 0-1 0,-7 1 0 16,-4 0 0-16,0-1-1 0,0 0 4 0,-2 0-3 15,-2 0-1-15,-5 0 0 0,-1 0 0 16,-7 0-1 0,3 0-2-16,-5 0 0 0,7 1-1 0,-5 0 2 0,9 1 0 15,2 0-6-15,-6 1-8 0,7-2-5 16,1 2-7-16,0 0-8 0,2-1-9 16,0 1-26-16,2-1-27 0,-2-2-59 15,0-5-132-15</inkml:trace>
  <inkml:trace contextRef="#ctx0" brushRef="#br0" timeOffset="-78416.25">26058 8983 23 0,'0'0'65'0,"0"0"-53"0,0 0-6 15,0 0 1-15,0 0-1 0,0 0-2 16,0 0-1-16,0 0 7 0,-16 2 5 31,14-2 1-31,-1 0-3 0,1 0 6 0,0 0 2 0,2 0 1 0,0-2 4 16,-2 2-5-16,2 0-1 0,0-1-2 16,0 1-2-16,0 0-1 15,0 0 2-15,0 0-2 0,0 0 0 0,0 0 2 16,0 0 2-16,0 0 3 0,0 0-3 15,0 0-3-15,0 0-1 16,0-1 0-16,0 1 0 0,0 0 0 0,0 0-2 0,0 0-8 16,2 0 7-16,0-1-8 0,3 0-2 15,-3 0 0-15,2 0 0 0,4-1 0 16,2-1 1-16,1 0 2 0,-1 2 1 16,9-2 0-16,-7 3-1 0,9-1 2 15,-5 0-2-15,5 1-1 16,-5-1-1-16,3 1-1 0,4-1 0 0,-9 1-1 15,5 0 0-15,-5 0 0 0,3 0 0 16,-5 0 0-16,3 0-1 0,-3 1 1 16,-4-1 0-16,9 0 1 0,-5 0 5 31,-1 0 4-31,5-1-4 0,-3-1 0 0,5 0-1 0,-5 1 0 0,5-1-1 0,-3 2-2 31,3 0-1-31,-5 0 0 0,1 0-1 16,1 0-1-16,-7 0 1 0,2 0 0 15,3 0 0-15,-7 0 0 0,4 0-1 16,3 1 1-16,-5 0 0 0,4-1-1 16,3 0 2-16,-5 0 2 0,7 0-1 15,-5 0 1-15,-4 0-1 0,9 0 1 16,-7-1-2-16,3-1 2 0,3 0-1 16,-8 1 0-16,3 1 0 0,-1-1-1 15,-4 1-2-15,-2 0 2 0,3 0-2 0,-1 0 1 16,2 0-1-16,-2 0 0 0,-4-1 0 15,4 1 0-15,1 2 0 16,3-2 0-16,-2 1 0 0,-4 0 0 0,5-1 1 16,3 0 1-16,-2 0-2 0,-3 0 1 15,9 0 0-15,-5 0 0 0,3-1-1 16,3-1 1-16,-5 0 0 0,4 1 0 16,-7-1-1-16,5 2 0 0,1-1 1 15,-7 0-1-15,2 1 0 0,1 0 1 16,-5 0-1-16,-2 0 0 0,0 0 0 15,0 0 0-15,0 0 2 0,-4 0-1 16,4 0-1-16,-4 0 1 0,0 0 0 0,0 0-1 16,0 0 0-16,0 0 0 0,0 0 0 15,0 0 0-15,0 0 2 16,0 0-2-16,0 0 1 0,0 0-1 0,0 0 0 16,0 0 1-16,0 0 0 0,0 0 0 15,0 0-1-15,0 0 0 0,0 0 1 16,0 0 0-16,0 0 0 0,0 0-1 15,0 0 0-15,0 0 0 0,0 0-1 16,0 0 1-16,0 0-1 0,0 0 1 16,0 0 0-16,0 0 0 0,0 0 0 15,0 0-1-15,0 0 1 0,0 0 0 0,0 0 0 16,0 0 0-16,0 0 0 16,0 0 0-16,0 0 0 0,0 0-1 15,0 0 1-15,0 0-1 0,0 0 1 0,0 0 2 16,0 0-2-16,0 0 2 0,0 0-1 15,0 0-1-15,0 0 0 0,0 0 1 16,0 0-1-16,0 0 0 0,0 0 1 16,0 0 1-16,0 0-2 0,0 0 0 15,0 0 1-15,0 0-1 0,0 0 0 16,0 0-1-16,0 0-1 0,0 0 1 16,-4 0-2-16,2 0 2 0,0 1 1 0,2 0 1 15,-4-1-1-15,2 1 0 0,2 0 1 16,0 2-1-16,-2-2-1 15,2 1 0-15,0 1-2 0,-4-1-3 0,4-1-3 16,-2 0 0-16,2 1 0 16,-4-1-2-16,4-1 2 0,-2 1-2 15,2-1-5-15,2 1-3 0,-2 0-9 0,0-1-14 16,0 0-18-16,0 0-30 0,-2-13-60 16</inkml:trace>
  <inkml:trace contextRef="#ctx0" brushRef="#br0" timeOffset="-75564.69">26472 8919 17 0,'0'0'38'0,"0"0"-1"0,0 0-6 16,0 0 0-16,0 0-6 0,0 0-16 0,-7-4-7 15,5 4-2-15,2 0 0 0,-2 0 0 16,0 2 0-16,-2 0 0 0,-2 0 0 16,2 0 2-16,0-2-2 0,1 0 1 15,-3 0 2-15,2 0 3 0,-2 0 6 16,4 0 0-16,2 0 6 0,-2 1 23 16,2-1-7-16,0 0 0 0,0 0 0 15,0 0-10-15,0 0 1 0,0 0 1 16,0 0 3-16,0 0 3 15,0-1-12-15,0 1-4 0,0 0-5 0,0 0-3 16,0 0-1-16,0 0-3 0,0 0-1 16,0 0 0-16,0-1-1 0,0 1-1 0,0 0-1 15,0 0 1-15,0 0 0 0,0 0 0 16,2 1-1-16,6 0 0 0,-2 0 2 16,1 0 1-16,1 0-1 0,6 0 0 15,-3-1 1-15,1 0 2 0,2-1 5 16,-3 1 1-16,5 0-3 15,-3 0-2-15,5 0 1 0,-3 0 2 0,6 0 1 16,-5 0-2-16,7 0-2 0,-9 0-3 16,9 0 1-16,-6 0 0 0,-1-1-2 15,1 2 1-15,-1 1 0 0,-1 1-2 16,3 0 0-16,-1 1 0 0,1-1 1 0,1 1-1 16,-3-1 0-16,5-1 0 0,-6 0-1 15,9 0 2-15,-7 0 2 0,6 1 1 16,2-2 3-16,-5-1-2 15,3 1-1-15,4-1 0 0,0 0 0 0,-5-1 1 16,3-1-2-16,4 0 0 0,0 0-1 16,0-1 0-16,-2 2-2 15,-2-1 1-15,4 2 0 0,-2 0-1 0,-1 0 2 16,-1 0-2-16,-4 0-1 0,2 0 2 16,1 0-2-16,-7-2 0 0,6 2 0 15,-5 0 2-15,-1 0-2 16,4 0 0-16,-7 0 0 0,5 0 0 0,-5 0 1 0,1 0 0 15,1 0-1-15,-4 0 0 0,3 0 1 16,-5 0 0-16,-1 0 0 0,1-2-1 16,-2 2 0-16,-4 0 1 0,0 0 1 15,5 0-2-15,-1 0 3 0,-4 0-1 16,0 0 0-16,-2 0 2 0,2-1 0 16,1 1 0-16,1-1 0 0,0 1-3 15,-2 0 1-15,-2-1-1 0,0 1 0 0,0 0 1 16,-2 0 0-1,0 0-1-15,0 0 1 0,0 0 2 0,0-2-1 0,0 1 1 16,0 1-1-16,0 0 0 0,0 0-1 16,0 0 0-16,0 0-2 0,0 0 1 15,0 0 0-15,0 0-1 0,0 0 0 16,0 0 0-16,0 0 0 0,0 0-1 16,0 0 1-16,0 0-1 0,-2 0-1 15,2 1-1-15,-4 1 1 0,2-2 1 0,-4 1 0 16,2 1-2-1,2-1-1-15,-3-1-7 0,5 0-2 0,-2 2-7 16,2-1-11-16,-2 1-2 0,2-1-13 0,0 0-10 16,0-1-38-1,0-3-74-15,-2-8-201 0</inkml:trace>
  <inkml:trace contextRef="#ctx0" brushRef="#br0" timeOffset="-50502.03">27790 9860 352 0,'0'0'58'0,"0"0"4"16,0 0-10-16,0 0-8 0,0 0-10 0,0 0-9 0,-2 3-4 15,4-3-6-15,3 0-7 0,3 0 0 16,8-1 4 0,-1 1 8-16,12-1 1 0,-3 0-6 0,1-1-1 0,6 1-5 15,2 1-1-15,0-1 1 0,3 1 0 16,3 0-4-16,-4-3 3 15,-2 3 0-15,-4-3-3 0,-4 3-2 16,-5 0 1-16,-3 0-1 0,-3 0-3 0,-11 0 2 16,1-1-1-16,-2 2 2 0,-2-1-3 15,0 1 1-15,0-1 1 0,-2 0 0 0,-2 2-2 16,1-1 1-16,-5 2 1 0,-6-1-2 31,5 1-8-31,-1-1-29 0,-2-1-18 16,3 0-16-16,5 0-19 0,0 1-58 15,2-1-103-15</inkml:trace>
  <inkml:trace contextRef="#ctx0" brushRef="#br0" timeOffset="-49817.6">30360 9899 192 0,'0'0'75'0,"0"0"-9"0,0 0-15 15,0 0-3-15,0 0 1 0,0 0-8 16,0 0-10-16,0 0-6 0,-42-14-2 16,42 14-1-16,0 0 0 0,0 0-1 15,0 0-3-15,0 0-1 0,0 0-2 0,0 0 1 16,0 0-2-16,0 0-6 0,3 0-3 16,5 2 0-16,-2 1 0 0,2 0-1 15,3 0 2-15,7 1 1 0,3 0 4 16,0-1-1-16,5 1-3 0,3 0-2 15,4 1 1-15,-2 1-4 0,0-3-1 16,0 0 1-16,-6 0-1 0,2-1 0 16,-4 2 0-16,-9-1-1 0,-1 0 1 15,-7-1 0-15,-2 0-1 0,-4 0 1 0,0-2 1 16,0 2-1-16,0-1 1 0,-2 1-1 16,0 1 2-16,0 0-2 0,-6-1 0 15,-3 3 2-15,-1-3-1 0,-7 1 0 16,3 0-2-16,-7 0 0 0,-4 0-15 15,4 1-8-15,-1-3-12 0,1 2-9 16,4-1-17-16,-4-1-21 0,3-1-54 16,3 0-106-16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3-03T03:59:13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1931 17659 266 0,'0'0'2'0,"0"0"1"16,0 0 4-16,0 0 6 0,0 0 1 0,0 0 4 15,0 0 18-15,-17 4-7 0,15-4-14 16,0 0-11-16,2 0-4 0,0 0-1 15,0 2-19-15,0 3-23 0,0 2-16 16,0 0-19-16,0 2-15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3-03T05:17:05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24402 5145 366 0,'0'0'31'0,"0"0"3"16,0 0 17-16,0 0 4 16,0 0-11-16,0 0-8 0,0 0-6 15,0 0-2-15,4-45-3 16,-4 45-11-16,0 0-9 0,5 3-5 0,-1 7 0 15,0 5-1-15,2 5 0 0,0 8 1 0,7 3 1 32,-5 7 0-32,-6 6-1 0,4 6 1 0,-2 4-1 0,-2-1 2 0,1-2-1 15,1-2 0 1,2-6 1-16,0-4-2 0,-4-6 0 0,2-6 0 16,0-7 1-16,3-7-1 0,-3-3 0 15,0-6 1-15,-2-3-1 0,-2 0 0 0,0-1 0 16,0 0 2-16,0 0 11 0,-2-8 44 15,-4-5-12-15,-5-11-19 16,3-4-18-16,-4-9-3 0,-5-4-4 0,7-6 1 0,-9-11-1 16,9-4 0-16,-3-9-1 0,7-3 0 15,4 1 2 1,0 1-2-16,2 9 0 0,4 8 0 0,-2 6 0 0,4 8 1 16,1 8-1-16,-3 8 0 0,0 4 1 15,2 3-2-15,5 4 2 0,3 0-2 16,-2 3 0-16,9 6-2 0,0 0 2 15,-1 1-2-15,5 4-1 0,-4 7-2 16,0 9-28-16,-3 7-11 16,-10 11-44-16,-8 6-25 0,-6 7-35 0,-12-4-75 15</inkml:trace>
  <inkml:trace contextRef="#ctx0" brushRef="#br0" timeOffset="204.22">24241 5386 384 0,'0'0'161'0,"0"0"-124"0,0 0-4 16,0 0 7-16,0 0 9 0,0 0-18 15,0 0-14-15,0 0 4 0,48-24 1 0,-24 13-5 16,1-2-4-16,6-1-5 16,6 1-3-16,7 0-2 0,-7 0-2 15,2-2-1-15,1 5 1 0,-1 0-2 16,0 3-2-16,-6 2-50 0,-2-2-40 0,-6-1-72 15,-6 1-106-15</inkml:trace>
  <inkml:trace contextRef="#ctx0" brushRef="#br0" timeOffset="2209.73">24989 4891 384 0,'0'0'66'15,"11"-50"-14"-15,-3 35-6 16,-4 0 9-16,-4 4-13 0,0 2-7 0,0 2 4 16,0-2-7-16,0 2-8 0,-2 3-5 15,0 2-5-15,0 2-3 16,2 0-3-16,-6 0-2 0,2 2-3 0,-3 8-3 15,3 4-2-15,0 7 0 0,-8 8 1 16,1 7 1-16,3 3-1 0,2 4 0 0,-2 0 0 16,1 3 0-16,3 1 1 15,2-2-1-15,2 2 1 0,4-4 0 16,3-2 0-16,7 0 0 16,-2-5 0-16,9-2 0 0,-2-4 0 0,1-4-1 15,5-2 1-15,-6-6-11 0,4-5-28 0,3-7-13 16,-5-5-8-16,8-2-9 15,-2-11-34-15,2-7-25 0,-2-1-72 0</inkml:trace>
  <inkml:trace contextRef="#ctx0" brushRef="#br0" timeOffset="2587.4">25417 4850 447 0,'0'0'48'0,"-27"-56"11"0,17 46 11 16,4 1-19-16,-11 6-17 0,7 2-8 15,-4 1-2-15,1 0-13 0,7 9-6 16,-9 6-5-16,-1 7 0 0,4 6-1 16,-5 3 1-16,9 3 0 0,-1 1-1 15,-1 3 0-15,8-3 0 0,2 1 1 16,0-1-2-16,8-3-1 0,5 0 2 16,-5-3 0-16,13-4 0 0,-7-4-1 15,9-5 1-15,-5-1 1 0,1-7 0 0,4-6 1 16,-7-2 0-16,7-5 0 15,-6-4 2-15,1-8 3 16,5-7 24-16,-11-1 2 0,3-5-10 0,-5-4-1 0,-6-4-4 16,-2-6-4-1,-4-3-5-15,-4-3-5 0,-12 0 0 0,3 4-2 0,-10 6 1 16,-6 11-2-16,-4 10 0 0,-2 9-3 16,-2 6-6-16,6 4-14 0,8 7-8 15,0 8-9-15,17 7-15 0,-1 6-25 16,1 3-34-16,4 4-69 0,0-4-136 15</inkml:trace>
  <inkml:trace contextRef="#ctx0" brushRef="#br0" timeOffset="2905.27">25545 4613 429 0,'0'0'62'0,"0"0"0"0,0 0-3 16,0 0-19-1,0 0-27-15,0 0-10 0,0 0 3 0,0 0 7 0,0 0 19 16,67 12-5-16,-41 3-2 0,-3 3-3 16,4 4-5-16,-2 5-2 15,6 4-5-15,-10 8-5 0,-5 6-2 0,1 7 0 16,-9 6-1-16,-4-4 1 15,-4-1-3-15,0-4 1 0,-2-1-1 0,-6 1 0 16,-9 0 1-16,7-3-1 0,-7-5 0 16,5-7-28-16,4-5-20 0,-7-4-17 0,5-7-22 15,4-1-57-15,-5-8-121 16</inkml:trace>
  <inkml:trace contextRef="#ctx0" brushRef="#br0" timeOffset="3141">26246 4884 571 0,'0'0'47'0,"0"0"1"15,0 0-12-15,0 0 15 0,0 0-15 16,0 0-12-16,0 0-5 0,6-50-5 15,9 44-7-15,-3-1-4 16,15-1-3-16,2 1 0 0,2 1 0 0,4 1 0 16,2 5 0-16,-6 1-2 0,-6 8-34 15,-8 3-49-15,-9 6-27 16,-8 2-93 0</inkml:trace>
  <inkml:trace contextRef="#ctx0" brushRef="#br0" timeOffset="3314.51">26308 5154 613 0,'0'0'66'0,"0"0"3"0,0 0-25 15,0 0 2-15,0 0-23 0,0 0-18 16,60-9 1-16,-33-2 0 0,-2 2-5 16,-2 1 1-16,6 2-2 0,-7 4 0 15,1 0-29-15,0 2-22 0,4 5-37 0,-9 4-54 16,1-2-191-16</inkml:trace>
  <inkml:trace contextRef="#ctx0" brushRef="#br0" timeOffset="6603.87">27559 4234 476 0,'0'0'70'0,"0"0"-13"0,0 0-44 16,0 0 24-16,0 0 13 0,0 0-9 15,0 0-29-15,-54-45-4 0,42 45-3 16,-11 9-1-16,0 4-2 0,3 5-1 16,-5 4-1-16,2 8-1 0,2 5 1 15,-1 4-1-15,1 3 1 0,4 2 0 16,5 1 0 0,0 0 0-16,7 1 1 0,5 0-1 0,0-2-1 0,9-4 1 15,5-1 0-15,-1-5-1 0,11-4 1 16,-5-5 2-16,4-3-2 0,6-2-1 0,2-6 1 15,0-8-1-15,2-6 2 0,2-6 0 16,-2-10 2 0,0-8 6-16,0-6 29 0,-2-5-3 0,-2-3-7 0,-6-2-6 15,-3-4-7-15,-1-6-5 0,-9-5 1 16,-10-5-6-16,-2-5-2 0,-18 2 0 16,-9 2-2-16,-13 8 1 0,-7 12-2 15,-13 16 0-15,-8 12-12 0,-9 13-14 16,7 13-13-16,5 12-8 0,8 11-13 15,13 7-40-15,3 5-87 0,5-4-214 16</inkml:trace>
  <inkml:trace contextRef="#ctx0" brushRef="#br0" timeOffset="7336.19">24628 6441 356 0,'0'0'76'0,"0"0"-22"0,0 0 0 0,0 0 0 16,0 0-8-16,0 0-4 16,0 0-6-16,8-30-6 0,-8 30-6 0,2 0-12 15,4 3-9-15,0 4-1 0,1 7-2 16,1 8 1-16,2 4 1 0,-4 9-2 15,-1 4 2-15,1 5 0 0,0 3-1 16,-2 0 1-16,2-3 0 0,-4-4-2 16,2-6-2-16,-1-5 2 0,-3-5 0 15,0-6 1-15,2-5-1 0,-2-4 1 16,2-6-1-16,-2-3 0 0,0 0 2 16,0 0-2-16,0-3 4 0,-2-4 4 0,0-8 12 15,-1-4 12-15,-7-7-15 0,-2-8-5 16,3-8 3-1,-7-7-8-15,1-6-1 0,-1-7-3 0,-1-6 1 0,-3-8-2 16,5-5-2-16,1 2-3 0,3 6 2 31,11 14 1-31,0 14 1 0,3 12 0 0,5 8-1 0,4 6 0 0,-1 6 0 16,9 4-3-16,-3 6 2 0,5 2-1 16,5 9-3-16,-6 10-13 0,2 6-15 15,4 12-9-15,-15 9-17 0,0 8-32 0,-9 4-50 16,-18-4-138-16</inkml:trace>
  <inkml:trace contextRef="#ctx0" brushRef="#br0" timeOffset="7515.84">24367 6736 576 0,'0'0'35'0,"0"0"7"0,0 0-15 0,21-57 19 15,-5 38-13-15,3-2-10 16,8-1 1-16,2-2-2 0,-2 2-8 15,4 1-9-15,8-1-3 0,0 2-1 16,-2 1 0-16,3 4-1 0,-3 2 0 0,-4 4-2 16,0 3-40-1,-6 3-31-15,0-3-42 16,-13 2-94-16</inkml:trace>
  <inkml:trace contextRef="#ctx0" brushRef="#br0" timeOffset="7893.46">25221 6127 132 0,'0'0'147'0,"0"0"-123"16,-8-54 11-16,6 41 15 15,-3 0 1-15,-1 0-9 0,2-1 5 0,0 0-5 16,0 0 2-16,0 6-5 0,0-2-1 16,-1 3 2-16,-3 1 1 0,4 1-5 15,0 1-8-15,0 1-5 0,0 1-3 0,2 2-4 16,2 0-4-16,0 0-6 16,-2 5-4-16,-1 7-2 0,-7 12-2 15,-2 6 0-15,3 7 2 0,1 8 0 16,-2 4-1-16,4 4 1 0,2 1 0 0,1 0 1 15,6 0-1-15,3-1-1 0,10 1 1 16,-3-5 0-16,11-2-1 0,-5-3-17 16,4-4 3-16,4-3-5 0,-7-6-1 15,3-7-22-15,2-6-15 0,0-9-10 16,-9-6-17-16,5-5-37 0,-11-8-38 16</inkml:trace>
  <inkml:trace contextRef="#ctx0" brushRef="#br0" timeOffset="8145.42">25496 6121 592 0,'0'0'64'16,"0"0"-17"-16,0 0 6 0,0 0 7 16,0 0-28-16,0 0-14 0,0 0-2 15,0 0-2-15,0 0-7 0,21-29-4 16,-17 47-2-16,2 4 1 0,0 7-1 15,-2 4 1-15,-2 5-1 0,0 8 0 16,0-2 0-16,0 0-1 0,1-3 0 16,1-8-10-16,4-3-17 0,0-7-20 0,0-3-16 15,-5-5-16-15,3-4-37 0,-6-3-78 16</inkml:trace>
  <inkml:trace contextRef="#ctx0" brushRef="#br0" timeOffset="8443.61">25843 5839 570 0,'0'0'34'0,"0"0"-2"0,0 0 16 0,0 0 16 15,0 0-20-15,0 0-21 0,0 0 2 16,-2-52-2-16,2 50-6 0,2 0-6 15,2 2-4-15,7 1-3 0,7 7-3 16,-1 3 0-16,5 8 0 0,5 6 0 16,-2 7-1-16,-6 10 0 0,-1 6 0 15,-9 9 2-15,-7 9-2 0,-2 7 1 16,-9 1-1-16,-11 0 3 0,3-6-2 16,-6-3-1-16,7-7-4 0,-5-6-17 15,9-5-13-15,-7-7-14 0,9-6-37 16,-11-5-36-16,5-12-130 0</inkml:trace>
  <inkml:trace contextRef="#ctx0" brushRef="#br0" timeOffset="8696.43">26769 6117 649 0,'0'0'29'16,"0"0"6"-16,0 0-22 0,0 0 25 0,0 0 1 0,0-50-19 15,4 37-6-15,5 1-4 0,7-1-7 16,-6 1-2-16,15 1-1 0,0 0 0 16,0 2 0-16,4 0 0 0,-2 5-1 15,0 4-9-15,-9 6-40 0,-1 7-30 16,-13 1-49-16,-4 0-107 0</inkml:trace>
  <inkml:trace contextRef="#ctx0" brushRef="#br0" timeOffset="8869.12">26684 6384 693 0,'0'0'34'0,"0"0"-26"15,0 0-6-15,58-20 21 0,-31 2 3 16,6-4-19-16,0-3-7 0,2-1 0 15,3 0 0-15,-1 1-1 0,-4-1-36 16,0 1-19-16,-2-3-28 0,-2-4-60 16,0 2-120-16</inkml:trace>
  <inkml:trace contextRef="#ctx0" brushRef="#br0" timeOffset="9083.81">27381 5337 756 0,'0'0'56'0,"0"0"-26"16,0 0 10-16,0 0-4 0,0 0-19 16,0 0-10-16,0 0-2 0,0 0-1 15,0 0-2-15,43 14 0 0,-36 18 0 16,-7 8 0-16,0 7 0 0,0 7 0 16,0 7-1-16,-4 7-1 15,-1 0-21-15,1-2-31 0,4-6-69 0,-6-5-79 16,4-12-145-16</inkml:trace>
  <inkml:trace contextRef="#ctx0" brushRef="#br0" timeOffset="9720.33">24750 7987 446 0,'0'0'94'0,"0"0"-34"0,0 0-8 0,4-50 20 0,-4 46-15 15,0 2-19-15,2 2-9 0,0 0-7 16,-2 0-9-16,2 4-9 0,4 4-3 15,5 8 2-15,-3 5-3 0,2 5 0 16,3 8 1-16,-3 4 1 0,0 3-1 16,5 1 0-16,-7 2 1 0,-2 0-2 15,4-4 2-15,3-4-2 0,-7-5 1 16,0-8-1 0,3-3 0-16,-3-11 0 0,-2-2 0 15,-2-4-1-15,-2-2 0 0,0 1-1 16,0-2 1-16,-2-4 1 0,-6-7 3 15,-5-4-1-15,3-8-2 0,-7-8 0 16,1-7 0-16,-7-9 2 0,7-10 0 16,-9-6 1-16,2-11-1 0,6-6-1 15,-3-5 1-15,11 0-1 0,7 5-1 0,2 8 2 16,9 11-1-16,7 11 1 16,5 11-2-16,4 10 0 0,6 8 0 15,0 8-3-15,2 9 1 0,2 4 2 16,-2 7-10-16,-6 14-27 0,-11 5-23 15,-3 10-32-15,-13 7-45 0,-2-2-77 0</inkml:trace>
  <inkml:trace contextRef="#ctx0" brushRef="#br0" timeOffset="9897.16">24611 8104 628 0,'0'0'39'16,"0"0"11"-16,8-53-27 0,7 36 27 15,1-3-7-15,1 0-24 0,6-6-5 16,6 1 1-16,2 3-5 0,2 4-6 0,4 2-2 16,8-4-1-16,5 1 1 0,-2 4-2 15,1 4-9-15,-5 3-37 0,11 1-37 16,-11-3-41-16,7 1-78 0,-17-4-195 16</inkml:trace>
  <inkml:trace contextRef="#ctx0" brushRef="#br0" timeOffset="10175.59">25535 7426 679 0,'0'0'26'0,"-8"-51"1"0,8 39 20 16,-8 0 7-16,1 3-23 0,5 0-12 16,-4 5-3-16,-6 2-5 0,-1 2-5 15,-3 4-2-15,-1 9-3 0,-10 7-1 16,5 7 0-16,-3 6-2 0,0 4 2 15,6 3 0-15,5 4-1 0,8 7 0 16,-9 6 1-16,9 8 0 0,2 0-3 16,4-1 3-16,8-5-1 0,9-8-3 15,1-5-12-15,5-6-4 0,6-9-13 16,2-4-11-16,2-9-4 0,4-5-15 16,1-10 0-16,7-5-11 0,-2-12-27 15,-3-7-51-15,-9-3-119 0</inkml:trace>
  <inkml:trace contextRef="#ctx0" brushRef="#br0" timeOffset="10632.31">25843 7625 538 0,'-4'-54'54'0,"2"37"0"0,2 3 6 16,0 4 12-16,2 5-24 0,0 1-21 16,0 3-6-16,-2 1-7 0,0 0-7 15,4 0-2-15,-2 4-3 16,5 4 1-16,1 3-1 0,-4 4-1 0,-4 2 1 15,0 3-1-15,0-1 0 0,-8 2 0 16,-3 1 0-16,3 2-1 0,-13-5 0 0,7-2-2 16,-9-2-3-16,7-4-3 0,-5-3 0 15,7-2 0-15,-3-6 2 16,9 0 3-16,-1-3 1 0,-1-4 0 0,4-5-1 16,2-4 1-16,2-6 1 0,2-6 2 15,0-2-1-15,0 0 1 0,4 0-1 16,6 5 4-16,5 4 1 0,-3 3-3 15,9 6 2-15,-1 2 1 0,9 5 0 16,4 2-2-16,0 3-2 0,-4 5 3 16,0 8-3-16,-4 6-1 0,-12 6-1 15,-3 8 1-15,-6 9 1 0,-8 5-1 0,-9 6 0 16,1-1 0-16,-9-5-7 0,9-7-8 16,-7-9 5-16,13-6 5 15,-2-7 4-15,-2-4 1 0,5-4 1 0,3-2-1 16,0-4 0-16,2-3 0 0,0-1-1 15,0 0 1-15,4 0-4 0,7-7 4 16,1-6-2-16,3-4 2 0,3-3 0 16,3 1-15-16,-9-2-42 0,1 2-37 15,3-6-37-15,-7 0-121 0</inkml:trace>
  <inkml:trace contextRef="#ctx0" brushRef="#br0" timeOffset="10867.93">26079 7229 656 0,'0'0'76'0,"0"0"-37"15,29-52 11-15,-19 46 3 0,0 3-24 16,3 3-17-16,-3 0-1 0,11 6 1 16,2 6-3-16,-5 9-4 0,9 6 0 15,-13 7-1-15,5 8-2 16,-13 5 0-16,1 6-1 0,-5 7-1 0,-9 9-11 15,-3 8-20-15,-11 3-8 0,1-1-26 16,-3-5-40-16,6-9 11 0,5-8 4 0,6-12 2 16,0-11-81-16</inkml:trace>
  <inkml:trace contextRef="#ctx0" brushRef="#br0" timeOffset="11151.2">26773 7436 324 0,'0'0'223'15,"0"0"-154"-15,0 0-31 0,0 0 19 0,0 0-4 16,0 0-23-16,0 0-17 0,0 0-7 15,0 0-3-15,21-34-1 16,-13 31-2-16,9-2 0 0,1 2 0 16,9 0 0-16,-2 3 1 0,-4 0-1 0,4 1-1 15,-5 7-13-15,-7 3-54 0,-3 6-28 16,-10 2-75-16,-2 1-168 0</inkml:trace>
  <inkml:trace contextRef="#ctx0" brushRef="#br0" timeOffset="11324.41">26736 7771 716 0,'0'0'66'0,"0"0"-54"0,0 0-7 15,0 0 18-15,0 0-3 0,70-20-13 16,-37 7-5-16,3-1-1 0,3 0 0 16,2 7-1-16,-4 1-21 0,1 2-52 15,-7 2-35-15,-4-1-60 16,-11-1-256-16</inkml:trace>
  <inkml:trace contextRef="#ctx0" brushRef="#br0" timeOffset="14246.47">27666 7058 292 0,'0'0'74'0,"0"0"-17"0,7-66 13 16,-5 50 5-16,-2-1-18 0,0 1-10 16,2-2-2-16,0 2-1 0,2 2-5 0,-4 2-6 15,0 4 0-15,2 5-4 0,-2 1-6 16,2 2-5-16,-2 0-6 0,0 1-8 16,0 5-3-16,4 7-1 15,0 4-2-15,0 10 2 0,-2 5 0 0,7 6 1 16,3 6-1-1,-6 3 1-15,-2 4-1 0,-1 2 0 0,1 1 0 16,-2 1-29-16,-4 0-31 0,-9-1-65 0,-5-4-81 16</inkml:trace>
  <inkml:trace contextRef="#ctx0" brushRef="#br0" timeOffset="14924.22">25039 9183 308 0,'0'0'73'16,"0"0"-22"-16,0 0 17 16,0 0-9-16,0 0-9 0,0 0-14 0,0 0-5 15,0 0-5-15,-6-32-4 0,6 32-6 16,0 0-4-16,0 0-2 0,0 0-4 16,0 6-4-16,8 3-2 0,-2 4 0 15,-2 9 1-15,7 2 0 0,-1 7 1 16,-2 3-1-16,-1 1 2 0,1 3-3 15,4-1 2 1,-6-1 0-16,3-3-2 16,-3-6-2-16,4-4 2 0,-4-7 0 0,-3-4 0 15,-1-5 1-15,0-4-1 0,-2-3 1 16,0 0-1-16,0 0 1 0,0 0 2 16,-2-9 3-16,0-3 2 0,-7-3 9 15,-5-6-1-15,3-4-4 0,-5-4-1 16,-1-8 0-16,-5-4 0 0,3-9-2 15,-4-1-3-15,5-8-1 0,1-3-4 0,1-6 0 16,5-4 0-16,7-1-1 16,4 7 0-16,6 9-1 0,7 12 1 15,3 12 1-15,7 10-1 0,-4 9-1 16,5 5-3-16,7 9 2 0,0 4-23 16,-4 14-19-16,-8 10-27 0,-3 8-36 15,-13 3-67-15,-6-1-113 0</inkml:trace>
  <inkml:trace contextRef="#ctx0" brushRef="#br0" timeOffset="15113.34">24785 9364 616 0,'0'0'17'0,"0"0"10"0,0 0 19 16,0 0 9-16,0 0-21 0,0-53-18 0,12 31-1 15,7 0 3-15,6-4-9 0,1 2-6 16,10 0-3-16,5 1 3 0,-4 4-3 15,0 2 0-15,3 3 0 0,-3 1-21 16,2 2-36-16,0-1-34 0,-8 0-64 16,-8-3-186-16</inkml:trace>
  <inkml:trace contextRef="#ctx0" brushRef="#br0" timeOffset="15381.18">25517 8814 565 0,'0'0'87'0,"0"0"-83"16,-5-63 5-16,5 51 48 16,0 4 4-16,-6-1-34 0,0 3-7 0,-4 2 3 15,-1 3-9-15,7 1-7 0,-8 3-4 16,-1 8-2-16,3 6-1 0,-6 7 0 16,5 6-1-16,-5 3 0 0,3 5 0 15,7 5 1-15,2 3-1 0,2 3 1 16,2 0-1-16,4 0 1 0,4-1 0 15,11 1 0-15,-3-3 0 0,5-3-2 16,2-5-18-16,0-9 0 0,8-8-5 0,0-7-19 16,0-8-12-16,2-3 0 0,0-4-27 15,-6-12-72-15,-11-4-133 0</inkml:trace>
  <inkml:trace contextRef="#ctx0" brushRef="#br0" timeOffset="15873.83">25550 8945 475 0,'0'0'20'15,"0"0"-8"-15,0 0 19 16,0 0 29-16,0 0-17 0,-9-52-15 0,9 42-1 16,0-1 0-16,0-1-7 0,4 0-3 15,1-1 0-15,7-2-1 0,5-2-5 16,5 0-2-16,-1 4-3 0,2 3 0 15,6 0-3-15,-5 4 1 0,1 2 0 0,2 4-2 16,-2 0-2-16,-9 7 3 16,3 6-3-16,-13 3 1 0,5 6-1 15,-3 2 0-15,-6 2 1 0,-2 0-1 16,-10 0-1-16,-3-2-7 0,1-5-1 0,-7 2-6 16,5-3-1-16,-7-2 2 0,11-2 5 15,-5-5 5 1,5-1 3-16,6-3 1 0,-2-2 0 0,1-3 0 0,5 0 1 15,0 0-1-15,0-1 4 16,0-4 5-16,0-1 4 0,3-3-3 16,1 3 0-16,2-2 0 0,6-1-2 0,7 0 1 15,-3 3-2-15,9 1 2 0,2 4-3 16,2 1 0-16,-4 4 1 0,-2 6-1 0,-1 2-1 16,-9 4-4-16,3 3-1 15,-10 4 2-15,-1 2-2 0,-5 1 2 16,0 1-1-16,-7-3 1 0,-1 0-2 15,-6-2 0-15,3-5-1 0,-7 0-13 0,3-4-6 16,-8 0-7-16,5-3-13 0,-7-4-25 16,4-3-19-16,3-3-44 0,-3-3-82 15</inkml:trace>
  <inkml:trace contextRef="#ctx0" brushRef="#br0" timeOffset="16138.71">25949 8732 501 0,'0'0'106'0,"0"0"-43"15,0 0 4-15,-7-53 7 0,7 42-32 16,9-1-21-16,3 1-2 0,0 2 4 16,-1 4-6-16,7 2-6 0,1 3-4 0,8 1-3 15,4 10-2-15,2 5-1 0,0 7 1 16,-2 10-2-16,-2 8 1 15,-6 10 0-15,-13 5 1 0,-6 3-1 0,-2 2-1 16,-6-4-8-16,-6 0-5 16,-11-3-6-1,0-5-8-15,3-3-19 0,-5-6-10 0,13-6-19 0,-7-5-30 0,5-10-115 16</inkml:trace>
  <inkml:trace contextRef="#ctx0" brushRef="#br0" timeOffset="16454.08">26846 8762 424 0,'0'0'80'0,"0"0"-36"16,0 0 19 0,-48-13-3-16,46 11-11 0,2 1-20 15,0 0-6-15,0-1-5 0,0 0-8 16,4 2-7-16,0-3-2 16,9-1 1-16,7-4 0 0,11 0-1 0,3-3-1 15,1 0 1-15,2 1-1 0,-4 1 0 16,-2 3 0-16,-4 6-15 0,-9 0-35 15,-1 3-30-15,-11 5-52 0,-6-1-121 16</inkml:trace>
  <inkml:trace contextRef="#ctx0" brushRef="#br0" timeOffset="16627.2">26904 8947 602 0,'0'0'58'0,"0"0"-23"0,0 0-31 0,0 0 9 16,0 0 16-16,0 0-9 0,72-14-5 15,-41-2 1-15,4 0-9 0,-2 1-6 16,-2 0 0-16,-4 2-1 0,0 0 0 16,-11 0-33-16,7-3-31 0,-12-4-44 15,3-1-101-15</inkml:trace>
  <inkml:trace contextRef="#ctx0" brushRef="#br0" timeOffset="17818.66">27753 8182 154 0,'0'0'8'15,"8"-53"4"-15,-1 37 12 0,-3 4 10 0,0 3-2 0,2 2 5 16,-4-2 2-1,0 3 10-15,0 0 2 0,0 1-8 0,3 2 2 0,-5 0-11 16,0 1 1-16,0 2 0 0,0 0-4 16,0 0 2-16,0 0 2 0,0 0-9 15,0 0-4-15,0 0-7 0,0 0-5 16,0 0-4-16,4 3-3 0,-2 2 2 16,2 0 4-16,-2 1-3 0,0 0-2 15,-2 3 0-15,0 0-1 0,-4 1 1 16,-2 2 0-16,-5 3-1 0,-9-2 0 15,3 3-1-15,-6 0 0 0,-6-2 1 16,3 3-1-16,-1-6-1 0,6-1 0 16,-2-3-1-16,11-3 0 0,-1-3 0 15,5-1-3-15,4-2 3 16,0-4 1-16,0-3-1 0,-2-1 1 0,1-7-1 16,5 0 0-16,-2-4 0 0,9 1 0 15,1-2 0-15,-4 5 1 0,6 0 0 0,7 1 0 16,-7 1 1-16,13 0 0 0,-2 4 0 15,3 5 0-15,7 2-2 0,-2 2 0 16,4 2-1-16,1 5 1 0,-6 5 0 16,-3 5 0-16,-6 5 2 15,-1 3-2-15,-9 8 1 0,-5 7 1 0,-4 7 0 16,-10 5 0-16,-11 3-1 0,2-2 0 0,-3-5 1 16,-5-5-2-16,10-7-3 15,-4-5 1 1,11-6-1-16,-4-5 2 0,5-2 1 0,1-3 0 0,4-3 0 0,0-4-1 15,4-4 1 1,0-1 0-16,0-1 0 0,0 0 0 0,8-1 4 0,0-5-3 16,15-5 4-16,8-6 6 0,10-5 5 15,3-1-5 1,10-5-5-16,-9 0-1 0,5 3-2 0,-9 1-1 0,-6 3-1 16,-6 3-1-16,-10 3-1 0,-5 5-34 15,-14-2-37-15,-6 0-86 0,-13-1-150 0</inkml:trace>
  <inkml:trace contextRef="#ctx0" brushRef="#br0" timeOffset="18699.64">25362 10358 285 0,'0'0'81'0,"0"0"-25"16,0 0 10-16,0 0-2 0,0 0-10 16,0 0-14-16,0 0 3 0,0 0-3 15,-17-40-3-15,17 40-9 0,0 2-14 0,2 4-9 16,0 4-5-16,6 5 2 15,1 5 0-15,5 4 3 0,-8 3 1 0,7 2-1 16,1 2-1-16,-8 1-2 0,9-2-1 16,-5 1 1-16,-8-1-1 15,4-3-1-15,1-2 1 0,-5-8-1 0,-2-4 1 16,2-7-1-16,2-4 1 0,-2 0-1 16,-2-2 0-16,0 0 2 0,-8-3 2 15,-1-5 0-15,3-6-2 0,0-4-1 16,-6-3 2-16,-1-1 10 0,5-4-1 15,-13-4-1-15,11-6-2 0,-13-6-1 0,11-5-3 16,-9-5-1-16,9-5-4 16,-5-3 1-16,9-1-1 0,4 3 2 15,2 1-2-15,2 8-3 0,4 6 3 0,8 10 0 16,5 9-2-16,-7 8 2 0,3 7-1 16,1 6-4-16,5 3-19 0,-1 8-9 15,5 7-13-15,-11 6-18 0,7 7-11 16,-11 4-21-16,-8 6-39 0,-4-4-93 15</inkml:trace>
  <inkml:trace contextRef="#ctx0" brushRef="#br0" timeOffset="18873.34">25252 10397 531 0,'0'0'51'0,"0"0"0"0,0 0 4 16,0 0 9-16,0 0-18 0,0 0-25 15,0 0-11-15,0 0 3 0,29-64-4 16,-6 44-1-16,1 1-3 15,14-3-3-15,5 0-1 0,-2-2 0 0,5 4-1 16,1 0 0-16,-5 1-1 0,5-1-32 16,-3 2-48-16,-7-3-57 0,-6 0-127 15</inkml:trace>
  <inkml:trace contextRef="#ctx0" brushRef="#br0" timeOffset="19146.73">26042 9787 389 0,'0'0'282'0,"0"0"-276"0,-9-55-2 16,5 42 41-16,-4 6 11 0,-2 1-32 15,3 3-10-15,-5 3 2 0,-2 1-3 16,1 9-7-16,-8 5-5 0,3 6-1 16,-1 6 0-16,-6 2 2 0,9 6-2 15,-5 2 0-15,13 2 0 0,-4 2 0 16,7-1-2-16,5 1 0 0,0 0 1 0,13 0 0 15,-3 2 2-15,5-1-1 16,3 0 1-16,7-3-1 0,-2-6-11 16,2-3-5-16,6-9-18 0,0-6-18 15,4-9 5-15,0-6-2 0,2-7-21 0,2-13-27 16,-1-6-31-16,-14-1-165 0</inkml:trace>
  <inkml:trace contextRef="#ctx0" brushRef="#br0" timeOffset="19461.12">26339 9797 603 0,'0'0'14'0,"-10"-54"22"0,10 47 19 15,0 3 8-15,-2 4-24 0,2 0-21 0,0 0-6 16,-4 1-2-16,0 8-2 0,-1 7-5 16,-1 5-1-16,0 8 0 0,-8 4-1 15,-1 2 0-15,3 0 1 0,-7 0-1 16,9-3-1-16,-5-2 2 15,5-1-2-15,6-4 0 0,0-4 0 0,0-3 0 16,4-3-2-16,2-3 0 0,-2 0-1 0,4-5 1 16,2-1-1-16,0-4 1 15,9-2 0-15,-1 0 1 0,9-5 0 0,0-7 1 16,6-2 1-16,-1-4-1 16,3 1 0-16,0-1 0 0,0 1 0 15,-8 3 0-15,-4-3 0 16,-1 5-10-16,-11 0-29 0,-3 2-26 0,-4 0-18 15,-4-4-31-15,-5 2-88 0</inkml:trace>
  <inkml:trace contextRef="#ctx0" brushRef="#br0" timeOffset="19646.57">26275 9819 557 0,'0'0'57'0,"0"0"-27"0,0 0-6 15,0 0 7-15,0 0 4 16,0 0 3-16,0 0 2 0,56 47-8 0,-46-26-8 0,3 3-8 15,1 5-7-15,-6 4-6 0,3 2-1 16,1 2-1-16,-6 4 1 0,-1-2-2 16,1 0-7-16,-2-6-33 15,2-6-18-15,0-3-18 0,0-8-7 0,-6-1-61 16,0-8-107-16</inkml:trace>
  <inkml:trace contextRef="#ctx0" brushRef="#br0" timeOffset="19934">26486 9661 542 0,'0'0'52'16,"23"-53"-7"-16,-7 40 20 0,-3 1-5 0,-3 4-22 15,4 2-8-15,-3 2-3 0,-1 4-7 16,7 0-8-16,-7 3-3 15,13 7-4-15,-9 5-1 0,9 10 0 0,-9 5-2 16,5 11 0-16,-9 6-1 0,-3 10 0 16,-1 6 1-16,-6 5-2 0,-13 2-2 15,1 1-37-15,-11-6-9 0,9-6-23 16,-9-8 16-16,11-10 17 0,-7-12-6 0,11-13-73 16,-7-9-141-16</inkml:trace>
  <inkml:trace contextRef="#ctx0" brushRef="#br0" timeOffset="20219.12">27354 9611 506 0,'0'0'38'15,"0"0"24"-15,0 0-17 0,0 0 8 0,0 0-15 16,0 0-19-16,0 0-2 0,0 0-1 16,0 0-6-16,-51-4-5 15,51 4-2-15,0 0 0 0,6 0-2 0,8-1 0 16,5-1 0-16,10-3 1 0,10-2 0 16,9 0-2-16,-3-1 3 0,3 4-3 15,-5 4 0-15,-8 1-10 0,-4 10-43 16,-12-1-45-16,-9 3-87 0,-10-2-182 15</inkml:trace>
  <inkml:trace contextRef="#ctx0" brushRef="#br0" timeOffset="20371.62">27255 9976 415 0,'0'0'250'0,"0"0"-239"0,54-9-11 0,-25-11 3 16,8-1 19-16,6-4-13 15,-1 0-6-15,-1 0-3 0,-2 2 0 0,-2 1-8 16,5-1-47-16,-5 1-33 0,-2-2-59 16,-6-1-136-16</inkml:trace>
  <inkml:trace contextRef="#ctx0" brushRef="#br0" timeOffset="20817.84">27956 9304 628 0,'0'0'10'0,"0"0"-3"0,-6-63-1 15,8 51 37-15,-2-4-2 0,4-1-12 16,0-4-1-16,8-1-9 0,5 1-11 16,-3 4-5-16,9 2 1 0,0 2 2 15,-1 1 0-15,5 6 0 0,6 2 1 0,-2 4-3 16,3 0 0-16,-6 7 0 0,1 4-3 15,-8 3 1-15,-4 2 1 16,-11 4-2-16,0 4 0 0,-8 5 0 0,-8 1-1 16,-3 2-1-16,-7-2-11 15,-7-2-7-15,2-2-2 0,2-5-6 0,-2-3 0 16,1-4 14-16,9-2 7 0,-1-4 6 0,9-3 0 16,3-3 0-16,4-2 0 15,0 1 3-15,0-1 13 0,0 0 3 16,0 0 0-16,6-1-5 0,3-3-1 15,9-2 4-15,-1-2-1 0,3 3-4 16,5 1 0-16,-4 1 2 0,6 3-1 0,0 0 3 16,-3 0-5-16,-7 8 2 0,2 1-2 15,-11 2-6-15,-6 3-2 0,0 4-2 16,-2 0 1-16,-4 3-1 16,-4-2 0-16,-7 1-1 0,3 0-15 0,-5 0-4 15,1 0-9-15,-7 0-16 0,4 0-38 16,-5 0-59-16,1-3-117 0</inkml:trace>
  <inkml:trace contextRef="#ctx0" brushRef="#br0" timeOffset="21334.37">27497 11260 366 0,'0'0'39'0,"0"0"-33"16,0 0-4-16,0 0 0 0,0 0 2 15,54 30-4-15,-46-25-7 0,-4 1-57 16,-2 0-121-16</inkml:trace>
  <inkml:trace contextRef="#ctx0" brushRef="#br0" timeOffset="21506.78">27573 11805 556 0,'0'0'120'16,"0"0"-37"-16,0 0-65 0,0 0-2 15,0 0-2-15,0 0-10 0,0 0-3 16,0 0 1-16,0 0 0 0,2 22-2 16,-2-22-21-16,-6 0-44 0,2 0-47 15,-2 0-95-15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3-03T05:17:55.6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8690 15264 138 0,'0'0'20'0,"0"0"22"16,0 0 3-1,0 0-5-15,0 0-19 16,0 0-4-16,0 0 3 0,0 0 3 15,-2-3-2-15,-2 4-1 0,0 0-11 16,0 0-1-16,0-1 9 0,-1 0 7 0,3 1 2 16,-2-1 0-16,2 0-11 0,0 0 4 15,-2 0 0-15,2 2-7 0,2-2 0 16,0 1 1-16,0 0-5 0,0-1-1 16,0 0 0-16,0 0-1 0,0 0-3 15,0 1-1-15,2-1-1 0,4 3 1 16,5 0 0-16,1 0 2 0,2 0 0 15,5-1 6-15,2-2 6 0,3 0 0 16,3-1-2-16,4-4-1 0,0-1 0 16,4 3-5-16,1-4-2 0,1 1-2 15,0 1 2-15,-2 1 0 0,-6 1-2 16,-2 2 0-16,-4-1 0 0,-7 1-3 16,-1 1 0-16,-9 0 1 0,-4 0-2 0,-2-2 1 15,0 2 0-15,0 0 3 0,0 0-1 16,0 0 1-16,0 0-2 0,0 0 0 15,-4 0-2-15,0 0-1 0,2 0-26 16,-5 0-6-16,5 0-10 0,-4 0-5 16,-2 0-27-16,2-1-34 0,-5 0-56 15</inkml:trace>
  <inkml:trace contextRef="#ctx0" brushRef="#br0" timeOffset="472.88">8667 15348 291 0,'0'0'59'0,"0"0"-13"0,0 0-9 16,0 0 2-16,0 0-4 0,0 0-12 15,0 0-6-15,0 0-1 0,-8 34-4 16,8-33-2-16,2 2-4 0,2-2 1 16,-2 1 1-16,3 1 6 0,3-2-1 0,-4 1-1 15,6-1 3-15,5-1 7 16,-3 0-3-16,7 0-4 0,1-5-4 0,3 0 4 16,4-1-2-16,0 3-5 0,0-1-2 15,0 0-1-15,0 2-2 0,-1-2 1 16,-1 2 2-16,-4 0 0 0,0 1-3 15,-9 1-1-15,2 0-1 0,-7 0 0 16,-3 0-1-16,-4 1 1 0,0 0 0 16,0 0 0-16,0 0 1 0,0 1 1 15,0 0 0-15,-2 0 0 0,0-1 0 0,-5 0-2 16,1 1-1-16,2 0-1 0,-2 1-20 16,0 0-12-16,-3 0-6 0,3-2-6 15,0 2-1-15,-2-1-17 0,0-1-35 16,-7 0-44-16,3 1-175 0</inkml:trace>
  <inkml:trace contextRef="#ctx0" brushRef="#br0" timeOffset="12959.76">28570 7687 298 0,'0'0'72'0,"0"0"-37"0,0 0-24 16,0 0-2-16,0 0 25 0,0 0-9 16,0 0 2-16,0 0-10 0,0 0-4 15,-11 39 1-15,7-36-1 0,-2 0 8 16,-4 1-6-16,-1-2 1 0,5-2-3 0,0 0 0 16,-6 0 6-16,1-5 0 0,3-2 2 15,-7-3-6-15,3-7 0 16,2-4-1-16,-7-4 8 0,9-3-13 15,0 0 0-15,-5-4-6 0,7-2 4 16,0-2-6-16,-5-1 2 0,-1 1 0 16,4 0-2-16,0 2-1 0,-3 4 1 15,1 0-1-15,4 6 1 0,2 2-1 16,-1 4 2-16,1 7-1 0,0 0 0 0,2 5-1 16,2 2 1-16,0 3 0 15,0-1-1-15,0 2 0 0,0 0-3 0,2 0 0 16,4 3-2-16,-2 1 2 0,3 3 1 15,-1 3 0 1,8-2 1-16,-1 3 1 0,-1 0 0 0,9 2 0 0,0 1 1 16,-3 1 0-16,5-1-1 0,-5 4 2 15,1 0-1-15,4 3 0 0,-7 1 0 16,3 2 1-16,-5-3-1 0,-3 0 1 16,1 1 0-16,-8 0 1 15,2-2-2-15,-3 0 1 0,1-2 0 16,0 0-2-16,0 1 1 0,-4-4 1 15,2 2 2-15,-2-1-3 0,2-1-1 0,-2 1 1 0,0-3-1 16,0 1 1-16,2-1-1 16,-2-3 1-16,0 2 0 0,-2-2-1 15,-2-1 1-15,-4 0 0 0,1-4 2 16,1 0-2-16,0-1-1 0,-4-1-1 0,1-2-5 16,3-1-7-16,2 0-8 0,-4 0-12 15,0-3-15-15,3-1-28 0,3-3-34 16,0-1-26-16,9-1-47 15</inkml:trace>
  <inkml:trace contextRef="#ctx0" brushRef="#br0" timeOffset="13691.6">29035 7539 344 0,'0'0'77'0,"0"0"-40"16,0 0-5-16,0 0 28 16,0 0-11-16,0 0-13 0,0 0-7 0,-2-10-5 15,2 10-2-15,0 2-6 0,-2-2-1 16,2 0-4-16,-2 2-4 0,0 1-3 16,-3 1 2-16,1 2-3 0,-2 1 3 15,0 1-4-15,-4-2 4 0,3 1-2 16,1-3-1-16,-4 0-2 0,-3-1 1 15,5-1 1 1,-8-1 0-16,3-1 0 0,1-1-1 0,-7-4 1 0,1-3 1 16,-3-1 0-16,-4-4-1 0,-2-1 2 0,4-3-2 15,-1-4 0-15,-1-4 2 16,4-1-1-16,0-4 0 0,3 2-1 0,3 0-1 16,7 1 4-16,-4 3 1 0,6 0 5 15,6 1-8-15,-3 2 1 16,3-1-2-16,0 5-2 0,3 0 0 0,1 0-1 15,6 3 0-15,0 0 0 0,1 1 0 16,7 1 0-16,-5 2-1 0,7-1 1 16,-5 4 0-16,-1 2 0 0,-3 2 0 15,-3 1-1-15,0 2 1 0,0 0 0 0,-3 0-1 16,-3 3 1 0,0 3-3-16,-2 4 1 0,6 2 0 0,-4 6 2 15,-2 2 0-15,2 5 0 0,-2 0 0 0,2 0 0 16,-2 3 0-16,0 1 0 0,0-3 0 15,0 3 1-15,0-5-1 16,0 1 0-16,4-2 0 0,0 1 0 0,-2-1 1 16,5 0-2-16,-3-2 2 0,2 1 0 15,0-3-1-15,5 3-2 16,-3-3 1-16,2 0 1 0,5 1 1 0,1-4-1 0,3 0 3 16,-1-4 3-16,7-1-1 15,2-2 0 1,-2-6 2-16,-4-3 0 0,1 0 2 0,-9 0 3 0,1 0-5 0,-6-3-2 31,-3-2 0-31,-1 1-1 0,-4-2 1 16,0-3-1-16,0 2-1 0,0-2-2 15,0 1 1-15,0 0-2 0,-4 2-2 16,-1 1-18-16,-1 1-4 0,0 2-9 16,-4-1-15-16,3 3-31 0,-3 0-27 15,-4 1-60-15,1 2-134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3-03T05:19:11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4384 8064 151 0,'0'0'30'0,"0"0"13"0,0 0 53 0,0 0-58 16,0 0-6-16,0 0 3 16,0 0 2-1,0 0-1-15,-58-40 31 0,52 36-31 16,0 0-24-16,0 0 2 0,0 3-3 16,4-2 0-16,0 2 1 0,2 1-1 15,-3-1 0-15,3 1-1 0,0 0-3 16,0 0 1-16,0 0-4 0,3 0-2 0,5 0-2 15,4 0 0-15,1 1 1 16,9-1 3-16,5 0 6 0,2-1 1 16,8-2-1-16,1 0-4 0,3 0-3 15,6-2 0-15,3-1-1 0,8-1 2 0,2 0 0 16,8-1 3-16,4-2 1 0,3 2 1 16,6 0-1-16,-1 0-1 0,3 3 2 15,-1 0-1-15,-5 0-7 0,-3 1 0 16,-7-1-1-16,-10 3 1 0,1-2-1 15,-6 1 1-15,-9 2 1 0,-7 0 3 16,-3 1 1-16,-4-2-2 0,-13 2 0 16,1 0-1-16,-9 0 0 0,-4 2-2 15,-4-1 0-15,2-1-1 0,-2 0 0 16,0 1 0-16,0 1 0 0,0-1 0 16,0 1 0-16,0-1 1 0,6 2-2 0,-6-1 2 15,2 1-1-15,0-2 0 0,3 1 0 16,-1-1 0-16,0-1 0 0,4 2 0 15,4-2 1-15,-1 0-1 0,1 0 1 16,3-3-1-16,-7 2 1 0,-4 0-1 16,0 1 0-16,-4 0 1 15,0 0 0-15,0 0-1 0,0 0-1 0,0 0-2 16,0-1-4-16,0 0-2 0,0 1-1 16,0 0-2-16,0-1-4 0,0 1-3 15,0 0-2-15,0 0 1 0,0 0-3 0,2 0-14 16,7 0-3-16,-3 0 7 0,0-1-3 15,-2 1-6-15,2 0-23 0,-2 0-8 16,7 0-8-16,-5 0-5 0,0 0 49 16,-4 0-46-16,-2-2 6 0,0-2 70 15,0 1 7-15,0-1 68 0,0-2-15 0,0 2-16 16,0 0 0-16,2 0 10 16,0 0 8-16,-2 1-7 0,0 0-9 15,0-1-4-15,0 0-3 0,0 1 7 16,0-4-3-16,0 3 1 0,0-2-4 15,0 3-2-15,0 2 3 0,0-1 5 16,0 1-1-16,-2 1-6 0,2 0-6 0,0 0-8 16,0 0-5-16,0 0-5 15,0 3-4-15,0 1-2 0,2 7-2 0,3 4 1 16,1 4 0-16,0 7 1 0,-2 2 0 16,-4 2 1-16,4 5-1 0,-4 1 0 15,4 3-1-15,-2 0 0 0,0 2 1 0,7 4-1 16,-3 1 0-16,0 4 1 15,2-3-2-15,-1-1 0 0,3-1 1 16,0-3-1-16,1-4 1 0,-3-3-1 16,-2-4 0-16,0-4-2 0,-6-3 2 0,2-3-3 15,0-5-21-15,-2-3-17 0,-2 0-15 16,-4-6-27-16,-8-1-45 0,3-2-116 16</inkml:trace>
  <inkml:trace contextRef="#ctx0" brushRef="#br0" timeOffset="361.05">5869 8593 337 0,'0'0'241'0,"0"0"-167"0,0 0-20 16,0 0 15-16,0 0-22 0,0 0-23 15,0 0-11-15,12-33-5 0,-8 33-4 16,-4 5 1-16,8 5-3 0,1 4-1 0,-3 3-1 16,4 6 0-16,-2 5 2 15,1 1-1-15,-3 2-1 0,4-1 0 16,1 1 0-16,-1-5 0 0,2-1 0 16,5-3 0-16,-3-5 0 0,3-6 0 0,-3-5 1 15,1-5 0-15,-3-1-1 0,-1-7 0 16,3-7 1-16,-2-3-1 0,3-5 0 15,-5-1 2-15,-2-4-2 0,1-4 1 16,3-5-1-16,1 1 0 0,-5 1-1 16,6 9-3-16,-8 5-14 0,-3 8-17 15,-3 6-15-15,0 6-16 0,-9 2-27 16,-5 9-89-16</inkml:trace>
  <inkml:trace contextRef="#ctx0" brushRef="#br0" timeOffset="935.67">5434 9279 406 0,'0'0'51'15,"0"0"14"-15,0 0-18 0,0 0-1 16,0 0-14-16,0 0-4 0,0 0-7 16,0 0-8-16,29-54-3 0,-8 48 2 0,6 0-2 15,4 0 2-15,8 2 2 0,9-2-3 16,1 1 0-16,15-4-4 0,11 2 1 15,14-2-1-15,10 0 0 0,13 0 0 16,16-3-2-16,10 0-4 0,15-3-1 16,8 1-1-16,-3-1 1 0,-3-1 2 15,-11 2 3-15,-5 2-4 0,-13-1-1 16,-12 5-6-16,-17 2 6 0,-19 4 1 16,-20 1 1-16,-19 1-1 0,-20 1 2 15,-13 2-3-15,-6 2 0 0,-14 1-2 16,-13 4-9-16,-10 3-10 0,-17 1-43 0,-12 0-46 15,-15-4-87-15</inkml:trace>
  <inkml:trace contextRef="#ctx0" brushRef="#br0" timeOffset="1511.26">5786 9175 272 0,'0'0'300'0,"0"0"-245"16,0 0-26-16,0 0 28 0,0 0 0 16,0 0-26-16,0 0-10 0,0 0-1 31,0-17-6-31,-4 25-5 0,2 4-6 0,-2 7-2 0,1 3 0 0,-1 4-1 15,0 3 3-15,0 4 1 0,-2 3 0 16,6 2 0-16,-2 5-2 0,-4 2 0 16,-1 5 0-16,-3 4-2 0,-2-2 0 15,1-1 1 1,1-2 0-16,-2-2-1 0,1-4 0 0,3-5 1 16,-2-3-1-16,8-3 1 15,-3-5 0-15,5-4-1 0,0-1 1 16,0-6-1-16,0 1 0 0,5-3 0 15,-3-3 0-15,8 1 0 0,-2-2 0 16,1 1 1-16,3-2-1 0,0 1 0 16,1-1 0-16,5-2 1 0,-1 3-1 15,10-4 0-15,4-1 1 0,2-1-1 16,6-3 2-16,13-1-2 0,-3 0 2 16,15 0-1-16,5-2 0 0,13-1-1 0,-1 1 0 15,14-1-3-15,2 2 2 0,5-1 1 16,3 2 1-16,4-3 1 0,-3 1-1 15,-5-2 2-15,-2-2-1 0,1-5-2 16,-11 0-5-16,-5-1 4 16,-3-2 1-16,-9 1 0 0,-10-2 0 0,-4-1-8 15,-10 2-9-15,-11 0-16 0,-6 1-6 16,-10 1-7-16,-9 2-1 0,-6-1-4 16,-6 0 10-16,0 1 1 0,-4-3-17 15,-2-2-44-15,-7 0-86 0</inkml:trace>
  <inkml:trace contextRef="#ctx0" brushRef="#br0" timeOffset="1822.09">7562 8996 536 0,'0'0'71'0,"0"0"-14"16,0 0-1-16,0 0-4 0,0 0-19 16,0 0-9-16,0 0-4 0,0 0-1 15,35-14-5-15,-31 31-3 0,4 6-1 0,-2 6-2 16,0 8-1-16,-3 8-3 0,-1 7-1 16,-2 5-1-16,0 6-1 15,0 1 2-15,0 5-2 0,-2-1 1 0,2-2-2 16,0-3-5-16,0-8-6 0,2-6-4 15,2-10-6-15,0-5-12 16,-4-8-24-16,0-5-35 0,-4-6-35 0,-5-7-104 16</inkml:trace>
  <inkml:trace contextRef="#ctx0" brushRef="#br0" timeOffset="2454.03">5980 9548 265 0,'0'0'109'16,"0"0"-47"-16,0 0 0 15,0 0 3-15,-10-53-5 0,8 49-15 0,0 2-1 16,2 1 0-16,0 0-5 0,0 1-13 15,-2 0-12-15,2 4-6 0,0 5-6 16,6 4-2-16,-2 7 0 0,0 3 2 16,-2 3 1-16,2 4 1 0,-4 2 0 0,0 4-4 15,0 2 1-15,0 2-1 16,0-1 1-16,0-2-1 0,0-2 1 16,0-7-1-16,0-7 0 0,0-6 0 0,2-5-2 15,-2-4-1-15,0-2-3 0,0-3-1 16,0-1 4-16,0 0 3 0,-2-1 0 15,-2-6 3-15,-2-4-2 0,-4-5-1 16,-1-5 0-16,1-5 1 0,0-7-1 16,-5-9 4-16,5-5 0 0,-1-6 1 15,7-5-1-15,-2 0 0 16,6 2-4-16,-2 6 0 0,2 5 2 0,0 8-1 0,0 9-1 16,2 6 0-16,4 3-2 0,-2 5 2 15,3 2-1-15,-1 3 1 0,2 2 0 16,5 4-1-16,-3 1 0 0,2 2 0 15,9 0 0-15,-7 6 0 16,7 3-1-16,-2 6-27 0,-5 3-29 0,-3 3-25 16,-1 4-45-16,-10-5-107 0</inkml:trace>
  <inkml:trace contextRef="#ctx0" brushRef="#br0" timeOffset="2690.03">5864 9636 371 0,'0'0'111'0,"0"0"-34"15,0 0-28-15,0 0 14 0,0 0-10 16,0 0-13-16,0 0-5 0,0 0-9 16,46-30-7-16,-38 29-8 0,7 0-4 15,-1 1-1-15,3 0-3 16,1 1-3-16,3 4 1 0,-5-1 0 0,7 0-1 0,2 0-15 15,-8 0-41-15,3 1-41 16,-5 0-47-16,1-2-126 0</inkml:trace>
  <inkml:trace contextRef="#ctx0" brushRef="#br0" timeOffset="2926.17">6228 9639 548 0,'0'0'75'15,"0"0"-8"-15,0 0-22 0,0 0 22 0,0 0-21 16,0 0-21-16,0 0-7 0,0 0-8 16,0 0-4-16,17-20-2 0,-17 30-1 15,0 3-1 1,0 6 0-16,0 2 0 0,-2 2-1 0,0 2 2 16,2-1-3-16,0 3 0 0,0-1-2 0,2-1-13 15,0-3-7-15,4-3-11 0,2-5-21 16,-4-5-23-16,1-4-13 0,-3-2-66 15,-2-3-85-15</inkml:trace>
  <inkml:trace contextRef="#ctx0" brushRef="#br0" timeOffset="3114.35">6216 9389 546 0,'0'0'55'0,"0"0"-22"15,0 0-16-15,0 0 12 0,0 0-13 0,0 0-11 16,0 0-4-16,0 0 2 0,0 0-2 16,25 2-1-16,-21 8 2 0,0-1-2 15,4 2-30-15,-6 1-31 0,2-2-56 16,1-3-73-16</inkml:trace>
  <inkml:trace contextRef="#ctx0" brushRef="#br0" timeOffset="3540.09">6435 9388 503 0,'0'0'76'0,"0"0"-18"0,0 0 2 16,0 0 3-16,0 0-22 16,0 0-12-16,0 0-6 0,0 0-9 0,0 0-6 15,14-20-3-15,-14 28 2 0,0 7 0 16,0 1-1-16,0 5-1 0,-2 0-2 15,-2 2-1-15,2 6-2 0,0 2-1 16,0 3 1-16,2 3 0 0,0-3 0 16,0-1 0-16,6-4 0 0,2-2 0 0,7-4-1 31,-7 0 1-31,0-5-1 0,9 0 0 0,-7-4-3 0,-1-3-4 0,3-1-1 16,-4-3-3-1,1-1 1-15,1-6 5 0,-4 0 4 0,-2-3 1 0,5-3 1 16,-3 0 1-16,0-3 0 0,-2-1 0 15,0-3 1-15,-2 1 2 0,0-6 4 16,-2 2 0-16,0-4-2 16,-2 1-2-16,-4-2-1 0,-2 5 1 15,4 4-1-15,-5 5-2 16,1 3 0-16,-6 1 0 16,5 4-1-16,-1-1 0 0,-4 6-3 0,1 2-9 15,1 2-12-15,-5 2-13 16,5 2-23-16,-1 4-10 0,1-2-19 0,0-1-71 15,1-5-112-15</inkml:trace>
  <inkml:trace contextRef="#ctx0" brushRef="#br0" timeOffset="3932.67">6764 9378 341 0,'0'0'55'0,"0"0"11"16,0 0 5-16,0 0-2 0,0 0-22 15,0 0-6-15,0 0 0 0,0 0-6 16,0-31-7-16,-2 31-4 0,2 0-6 15,0 2-4-15,0 0-5 0,-5 2-4 0,5 5-2 16,-4 2-2-16,-2 4-1 16,4 4 1-16,-4 0 0 0,2 4-1 0,2 1 0 15,2 4-1-15,-2 1 1 16,2 3 0-16,0-1 0 0,0 0 0 0,6-3 0 16,2 0-5-16,2-5-9 0,1-3 1 15,1-2-7-15,5-2-11 0,-5-4-5 16,5-6-11-16,-3-4-5 0,1-2-14 15,-3-3-26-15,-6-4-38 0,-2-3-133 16</inkml:trace>
  <inkml:trace contextRef="#ctx0" brushRef="#br0" timeOffset="4466.84">6879 9486 394 0,'0'0'52'0,"0"0"4"16,0 0 3-16,0-50-2 0,-2 36-25 0,2 2-2 16,-2 1-10-16,2 5-1 0,0-2 0 15,0 3-3-15,0 2-2 0,4-2-2 16,3 2-5-16,-1-1-1 0,2 2-2 16,4 1 1-16,5-1 4 0,0 1 3 15,1 1 0-15,5 0-1 0,-5 5-6 0,3 0-2 16,-6 4-1-16,-1 2-2 15,-8-1 2-15,-4 3-2 0,-2 1 0 16,0 1 0-16,-4 1 0 0,-8 2-11 0,4 0-4 16,-5-4-1-16,-1 1-5 0,3-2-2 15,1-2 4-15,-2 0 7 16,5-4 5-16,-1 1 1 0,0-2-2 0,-2-1-2 16,7 0 9-16,-1-3 1 0,2 0 0 15,2-1 0-15,0-1 1 0,0 0 6 16,0 0 6-16,0 0 2 0,0-1 0 15,4-3-4-15,3 1-1 0,5 0-6 16,2 3 7-16,5 0 3 0,0 0 3 16,-1 4-2-16,5 2-1 0,-6 1-3 0,1 1-1 15,-5 0-3-15,-3 1-2 0,-2 2-2 16,-2 0-2-16,-4 4 0 16,-2-1 0-16,0 1 1 0,-4 1-1 0,-8-4 0 15,6 0-1-15,-5-3 0 0,-3-2-3 16,4-2-2-16,-1 0-5 15,-3-1-1-15,5-1-7 0,-1 0-8 0,-2 0-4 16,6-3-12-16,-1 0 1 0,3 0-8 16,-4-2-2-16,4-3-19 0,-2-3-35 15,-1 0-82-15</inkml:trace>
  <inkml:trace contextRef="#ctx0" brushRef="#br0" timeOffset="4742.6">7171 9295 600 0,'0'0'73'0,"0"0"-16"16,0 0 0-16,0 0-3 0,0 0-20 16,0 0-16-16,0 0-2 0,0 0-4 15,25-20-4-15,-21 28-1 0,4 5-1 16,0 4 0-16,1 4 4 0,-1 6 1 15,2 4-2-15,-2 5-3 0,-1 3-2 16,-5 0-4-16,0 3 0 0,-2-3 0 16,-2-1 0-16,-4-2-5 0,1-5-13 15,-1-4-5-15,-2-4-13 0,2-3-12 16,-7-5-42-16,-1-4-35 0,1-5-105 0</inkml:trace>
  <inkml:trace contextRef="#ctx0" brushRef="#br0" timeOffset="7093.99">7725 9664 206 0,'0'0'39'0,"0"0"-22"15,0 0-4-15,0 0 18 0,-6-12 1 16,4 11-11-16,-3 1-4 0,1-1-4 15,0 0 3-15,0 0 2 0,0-1 4 16,0 1 5-16,0 0 4 0,-1 0 1 16,1 1-3-16,0 0 1 0,4 0-7 15,-4 0-1-15,2 0-1 0,0 0-5 16,0 0-1-16,0-1 6 0,2 1-7 16,0-2-5-16,0 2 3 0,0 0 0 15,0 0-1-15,0 0 1 0,0 0-1 0,0 0-1 16,0 0-3-16,0 0-3 0,0 0-2 15,4 0-1-15,4-3 0 0,5 1 0 16,3-3-1-16,7 0 2 0,6-1 2 16,2-1 1-16,4 2 1 0,2-1 2 15,9-2-3-15,5 1-1 0,-1 0-2 16,4 1-2-16,2-2 1 0,3 3 1 16,3 2 2-16,5-3 2 0,-3 4-2 0,0 0-2 15,-2 1 1-15,2 1-1 16,-4-1-2-16,-2 1 3 0,-9 0-1 15,1 0-1-15,-9-1 0 0,-8 1-1 16,-2 0 1-16,-8 0 1 0,-2 0 0 0,-1 2 1 16,-3-2 0-16,4 0 2 0,-3 0-2 15,3 0 2-15,0-3-1 0,1-2-1 16,1 0 0-16,4 1 1 0,-2-2-4 16,-3 2 1-16,1 1 0 0,-2 0 0 15,-5 1-1-15,-3 0 0 0,-5 0 0 16,-6 1 1-16,0 1-1 0,-2 0 1 15,0-2-1-15,0 2 2 0,0 0-2 16,0 0 0-16,0 0 0 0,0 0 0 16,0 0 0-16,0 0 0 0,2 0-1 15,-2 0 1-15,2 0 0 0,0 0 0 16,-2 0 1-16,2 0-1 0,1 0 0 0,-1 0 0 16,2 0 0-16,0 2 0 0,0-2 0 15,2 0 0-15,3 0 1 0,1 0-1 16,6 0 0-16,1-2 0 0,6 1 1 15,10-1 0-15,2-1 0 0,6 2 0 16,-2-1 0-16,-3 0-1 0,-3 2 2 16,-8-1-2-16,-3 1 1 0,-5 0-1 15,-9 0 0-15,-6 0 0 0,-2 0 0 16,0 0 1-16,0 0 0 0,0 0 1 16,0 1-1-16,-8 0-1 0,0 1 0 15,-5 2 0-15,3-1 0 0,0-2 1 0,1 1-1 16,3-2 0-16,4 0-1 0,2 0-2 15,0 2-4-15,0-1-4 0,0 1-7 16,0 3-7-16,4-2-9 0,2 2-14 16,5-3-22-16,-5 1-21 0,0-3-60 15,-2 0-117 1</inkml:trace>
  <inkml:trace contextRef="#ctx0" brushRef="#br0" timeOffset="7489.07">9627 9511 135 0,'0'0'354'0,"0"0"-295"0,0 0-8 15,0 0 17-15,0 0-2 0,0 0-16 0,0 0-15 16,6-47-3-16,-6 47-9 16,0 0-5-16,0 0-8 0,0 0-2 15,0 1-2-15,2 6-4 0,2 4-1 16,0 5 1-16,0 3 2 0,2 4 3 15,1 4-1-15,1 3-1 0,0 3-3 0,-4 5 0 16,5 5-1 0,-1 4 0-16,2 2 1 0,-2 3-1 0,3 0-1 15,3 0 1-15,-3 3 0 0,1-3 0 0,0-1-1 16,1 1 0-16,-1-5 1 0,1-3 1 16,3-3-2-16,-3-3 1 0,-3 0-1 15,2-3-1-15,-1-2 1 0,-5-4 0 16,0-3-2-16,-2-1 2 0,2-4 0 15,-4 1-2-15,3-6-8 16,-3 0-9-16,0-3-8 0,-2-3-10 0,0-1-12 0,0-1-13 16,2 1-2-1,0-3 0-15,-2 1-10 0,0-1-21 0,0-2-33 0,-2-1-118 16</inkml:trace>
  <inkml:trace contextRef="#ctx0" brushRef="#br0" timeOffset="7950.07">9598 10509 420 0,'0'0'51'0,"0"0"1"16,0 0-10-16,0 0 17 0,0 0-19 0,0 0-10 0,0 0-4 0,0 0-2 16,-13-7-2-16,13 7-5 15,0 0-6-15,0 0-1 0,0 0-1 16,0 1-5-16,4 3 2 0,5 5-2 16,-5 1 12-16,6 7-4 15,0 1-5-15,1 1-1 0,-1 4 1 0,5 0-4 0,-5 2 0 16,-2 2-3-16,3-2 0 0,-1-3 1 31,0-2-1-31,-4-5 0 0,3-5 0 16,-1-4 0-16,-2-1 1 0,2-4-1 0,3-2 1 15,5-2 1-15,1-7 9 0,6-4 5 16,8-3-1-16,0-6-3 0,4-2-5 0,0-4-1 0,2-2-1 0,-4 2-1 16,0 0-2-16,-8 5-1 31,-2 5 0-31,-13 4 0 0,-4 5-1 15,-4 4 0-15,-2 0-3 0,0 3-18 16,-4 0-8-16,-2 3-27 0,0 2-49 0,-13 7-46 16,7 0-137-16</inkml:trace>
  <inkml:trace contextRef="#ctx0" brushRef="#br0" timeOffset="8986.42">9327 11092 176 0,'0'0'30'0,"0"0"9"16,0 0 9-16,0 0 5 0,-56-19-7 0,46 19-7 16,-3-2-7-16,3 2-8 0,0 0 1 15,1-1-4-15,3 1 5 0,4 0 3 16,0-1-5-16,2 1-3 0,0-2-6 16,0 0-2-16,0 2-1 0,0 0-5 15,0 0 2-15,0 0 1 0,0 0-5 16,4 0 0-16,0 0-4 0,5 0 0 15,3 0 2-15,7 0 2 0,3 0 4 0,5-1-1 16,8-2 0-16,5-1-1 16,13-2 1-16,11-1 2 0,11-2 3 15,8-2 5-15,12-1-9 0,6 0-1 0,4-1-8 16,7-1 1 0,4 1-1-16,2 2 3 0,6-1 2 0,-5 3 0 0,1-1-1 15,-8-1-1-15,-2 1-3 0,-15 1-5 16,-15 2 5-16,-9 1 0 0,-16 3 1 15,-17 0 0-15,-18 2-1 0,-9-1 1 16,-9 2-1-16,-2 0-20 0,-13 3-17 16,-1 2 8-16,-7-1-15 0,-2 2-18 15,-4 1-30-15,-1 2-38 0,-1-2-71 16</inkml:trace>
  <inkml:trace contextRef="#ctx0" brushRef="#br0" timeOffset="9808.11">9480 11205 110 0,'0'0'39'15,"0"0"0"-15,0 0 18 0,0 0 15 0,0 0-15 16,0 0-2-16,0 0 3 0,0 0-5 16,-46-20-4-16,44 16-11 0,-2 0-7 15,4 0 2-15,0 2 0 0,0 2-2 16,0 0-2 0,0 0-11-16,0 0-9 0,0 0-4 0,0 0-4 15,0 1 0-15,0 3-1 0,0 1 0 0,0 6 3 0,4 1-2 16,0 5 3-16,-2 3 1 0,3 2-1 15,-3 4-3-15,2 2 1 16,-2 5-2-16,-2 2 0 0,0 5 1 16,0 2 0-16,0-2 0 15,-2 2-1-15,0-1 0 0,0-2 1 0,2 2-1 0,-2-3 0 16,0 2 0-16,2-2 1 0,-3-4 0 16,1-1-1-16,2-4 0 0,2-3 1 15,-2-4-1-15,5-5 0 0,-3 2 0 16,2-7 1-16,0 1-1 0,2 0 0 15,0-3 0-15,-2-1 1 0,3-1-1 16,-1-1 0 0,0 0 0-16,0-2 0 0,5 0 0 15,-3 1 0-15,4 0 0 0,-1 0 0 16,1-3 0-16,5 1 0 0,-1-2 0 16,9-2 1-16,2 0-1 0,6 0 0 15,4 0 0-15,6-4 0 0,7 1-1 16,6-2 0-16,4 1 0 0,4 1 1 15,4-2 1-15,9 1-1 0,3 1 1 16,3-2 2-16,6 0-1 0,0-2 0 16,8-2 2-16,-4 3-2 0,4-3 0 0,0 2-2 15,-4 1-7-15,-2 0 7 0,2 1 0 16,-10 1 1-16,0 0 1 0,-11 1-1 16,-4-3 0-16,-6 0 2 0,-10-1-2 15,-7 0-1-15,-12 2-3 0,-4-1 1 16,-20 2 2-16,-1-1 0 0,-8-2-7 15,-8-1-10-15,-9-6-7 0,-4 1-31 16,-12-1-47-16,-2-1-68 0,2 0-122 16</inkml:trace>
  <inkml:trace contextRef="#ctx0" brushRef="#br0" timeOffset="10170.02">11278 10985 184 0,'0'0'278'0,"0"0"-216"0,0 0-25 16,0 0 6-16,0 0 3 0,0 0-20 15,0 0-11-15,2 11-2 0,7 5 13 16,-7 5 3-16,2 4-1 16,4 3-8-16,2 5-5 0,-1 2 0 0,-3 1-5 15,2 6-1-15,2 2-3 0,-1 6-3 16,-5 3-2-16,-2 3-1 0,4-4 0 16,0 0 0-16,0-5 1 0,3-4-1 15,-5-3 0-15,-2-5-2 0,4-3-13 16,-4-6-31-16,-2-5-28 0,0-6-31 15,-8-6-67-15,0-5-203 0</inkml:trace>
  <inkml:trace contextRef="#ctx0" brushRef="#br0" timeOffset="10784.52">9941 11449 84 0,'0'0'226'0,"0"0"-177"0,0 0-9 15,0 0 13-15,0 0 7 0,0 0-16 0,0 0 6 16,0 0-9-16,-8-24-3 0,5 24-13 16,3 0-7-16,0 1-5 0,0 5-6 15,3 1-4-15,1 4 1 16,0 4 11-16,2 2 5 0,0 3-11 0,5 2-4 15,-9 4-1-15,4-2-1 0,-6 2-2 16,2-1 0 0,2 1 0-16,-2 1 0 0,2-4 0 0,-2 1-1 0,2-6 0 15,1-3 0-15,-3-3 1 0,-2-4-1 16,0-4 1-16,0-1-2 16,0-2 2-16,0-1 0 0,0 0 0 0,0-1 2 15,-9-5-1-15,1-6 2 0,0-3-3 0,0-5-1 16,-7-2 1-16,3-6 1 15,-5-7-1-15,3-5 4 0,-5-6 1 0,7-3-1 16,3 1 1-16,5 3-3 0,0 8-3 16,4 6 2-16,0 6-2 0,6 9 0 15,1 3 0-15,-1 4-1 0,2 1 1 16,4 0-1-16,-1 3 0 0,1 0-2 16,7 2 3-16,-5 2-2 0,5 1-4 15,-5 0-28-15,1 6-22 0,-5 5-20 16,-6 4-35-16,-4 3-68 0,-2-1-183 0</inkml:trace>
  <inkml:trace contextRef="#ctx0" brushRef="#br0" timeOffset="11004.84">9833 11546 306 0,'0'0'214'15,"0"0"-171"1,0 0-7-16,0 0 9 0,0 0 6 0,0 0-18 15,0 0-4-15,0 0-8 0,0 0-5 16,17-31-2-16,-3 26-4 0,1-1-2 16,5 3-2-16,5 2-4 0,2 1 0 15,4-2-2-15,-2 2 1 0,0 0-1 0,2 5 0 16,-4 1-8-16,-6 0-54 0,-3 0-45 16,-5 1-74-16,-7 1-207 15</inkml:trace>
  <inkml:trace contextRef="#ctx0" brushRef="#br0" timeOffset="11225.92">10269 11534 468 0,'0'0'157'0,"0"0"-105"0,0 0-1 16,0 0 17-16,0 0-19 16,0 0-20-16,0 0-6 0,0 0-9 0,0 0-5 0,-2-28-5 15,2 34-2-15,0 3-2 0,0 4 0 16,0 1 0-16,0 6 0 15,0-2 1-15,-2 1-1 0,2 1 0 0,0-1 0 16,0 0-7-16,4-3-7 0,-4-2-9 16,9 0-10-16,-3-4-13 0,2-1-25 15,-6-3-41-15,0-2-41 0,-2-4-3 16</inkml:trace>
  <inkml:trace contextRef="#ctx0" brushRef="#br0" timeOffset="11415.68">10284 11292 572 0,'0'0'40'15,"0"0"1"-15,0 0-14 0,0 0 21 16,0 0-15-16,0 0-21 0,0 0-7 16,0 0-2-16,0 0-3 0,2-38 1 15,0 46-1-15,4-1 0 0,-4 4-4 16,5 0-33-16,-5-1-28 0,0 0-47 0,0-1-77 15</inkml:trace>
  <inkml:trace contextRef="#ctx0" brushRef="#br0" timeOffset="11822.34">10435 11343 575 0,'0'0'69'16,"0"0"-19"-16,0 0-1 0,0 0 12 15,0 0-23-15,0 0-19 0,0 0-7 0,0 0-5 16,0 0-5-16,0 0-1 16,10 10 0-16,-10 9 0 0,0 3 1 0,0 2 0 15,-4 0 0-15,-2 3-2 0,4 3 0 16,-2-1 0-16,4 0 0 0,0-2 0 16,0-1 0-16,6 1 0 0,-2 0 0 15,6-2 0-15,1-2-6 0,-1-5 4 16,2-1 2-16,1-4-1 0,-1-5-1 15,1 1 2-15,-1-4-1 0,-4-2 1 16,3-2-1-16,-3-1 0 0,-2 0-1 16,-4-6 2-16,4-1 1 0,-4-3-1 0,0-3 1 15,-2-1 1-15,-2-2 1 0,-4-3 0 16,0 0 0-16,-4-1-2 0,1 4-1 16,-1 1 2-16,2 3-2 0,-3 6 0 15,3 1 0-15,2 3 0 0,-2 1 0 16,-3 1-6-16,1 3-12 0,0 5-12 0,-1 2-12 15,1 3-23-15,-2 1-19 16,-3 1-39-16,3-3-60 0</inkml:trace>
  <inkml:trace contextRef="#ctx0" brushRef="#br0" timeOffset="12471.61">10739 11292 403 0,'0'0'49'16,"0"0"2"-16,0 0-3 0,0 0 14 15,0 0-15-15,0 0-5 0,0 0-1 16,-7-38-10-16,7 37-3 16,0 1-11-16,0 0-4 0,0 0-3 0,0 0-5 0,0 2 0 15,-2 4-4-15,-2 2 0 0,4 5 0 16,-8 3-1-16,4 3 1 16,-4 2-1-16,1 2 0 0,7 2 0 0,-2 0 2 15,2 3-2-15,0 0 0 16,0 0-2-16,2-2 2 0,3-1 0 0,3 1-1 15,4-1 0-15,-4-3-7 0,3 0-11 0,1-3-32 16,-1-1 21-16,1-2-28 16,0-7-19-16,-3-5-27 0,-3-1-12 15,-2-3-85-15</inkml:trace>
  <inkml:trace contextRef="#ctx0" brushRef="#br0" timeOffset="12945.17">10896 11449 200 0,'0'0'297'0,"0"0"-243"0,0 0-18 15,0 0 13-15,0 0 2 0,0 0-12 0,0 0-4 0,0 0-10 16,0 0-9-16,18-29-6 0,-18 30-3 16,0 3-1-16,0 3-4 15,0 0 0-15,-4 1 0 0,-2 0 0 0,0 4-2 0,-4-4-1 16,-5-1-3-16,1 0-8 15,-3-4-10-15,1 1-12 0,1-1 5 0,3-3 0 16,-3 0 8-16,9 0 11 0,0-1 10 16,2-4 0-16,2 1 0 0,2-4 1 15,0 0 3-15,0-4 3 0,0 0 6 16,4-1 2-16,2 2-3 0,2 1 10 16,3 3-18-16,-1 0-2 0,2 4 2 15,7 1 1 1,2 2-2-16,-3 2-2 0,3 4 3 0,-5 4-2 0,1 0 1 15,-5 5 4-15,-3 0-3 0,-3 6 1 0,-6 0-2 16,-2 2-1-16,-7 0 0 0,1-4-2 31,2-1-2-31,0-3-5 0,-3-4 4 0,3 0 3 0,0-2 0 0,2-2 1 16,2 1-2-16,2-4 2 16,-2-1-1-16,2-3 0 15,0 0 0-15,0 0-1 0,0 0 1 0,0 0 0 16,0 0 0-16,2-3-4 0,2-1-10 0,2-4-11 15,2 1-12-15,1-2-28 16,-5-4-67-16,-2 0-133 0</inkml:trace>
  <inkml:trace contextRef="#ctx0" brushRef="#br0" timeOffset="13154.77">11043 11282 633 0,'0'0'58'15,"0"0"-13"-15,0 0 20 0,0 0-18 0,0 0-20 16,0 0-10-16,0 0-3 16,0 0 1-16,26 21-3 0,-17-7-1 15,1 4 0-15,-4 1-3 0,-2 0-1 16,3 4-3-16,-3 0-2 0,0 1 0 0,-4 1 0 16,2-3 0-16,-2 2-2 0,-4-3-11 15,-4-2-24-15,-1-2-9 0,-3-7-29 16,-5 1-74-16,1-3-89 0</inkml:trace>
  <inkml:trace contextRef="#ctx0" brushRef="#br0" timeOffset="15009.75">11439 11458 5 0,'0'0'28'0,"0"0"-12"0,0 0-5 15,0 0 7-15,0 0 16 16,-20 0-2-16,14 0 1 0,6 0-3 0,-2-1 8 0,-1 1 1 15,1 0-10-15,2 0-5 16,0 0-4-16,0 0-6 0,-2 0-4 16,2 0 1-16,0 0 7 0,0 0 4 15,0 0-5-15,0 0 4 0,0 0 7 16,0 0 2-16,-2 0-6 0,2 0-1 16,0 0-1-16,0 0-1 0,0 0-1 0,0 0-4 15,0 0-2-15,0-2-6 16,0 1 1-16,0 1-3 0,0 0-3 0,2 0-2 15,2 0-1-15,7 1 0 0,-3-1 2 16,11 3 6-16,1-3 10 0,7 0-5 16,6 0-5-16,7 0-2 0,5 0-2 15,3 0 1-15,14-3 1 0,-7 1-1 0,5-2 1 16,0-2 0-16,0 2-2 0,6-3 2 16,1-1 1-16,-1-2 6 0,0 0-2 15,0 1-4-15,0-1-3 0,0 3-1 16,0-3 1-16,-2 2-3 0,1-1 1 15,-3 0-2-15,-9 2 2 0,1-2-1 16,0 2 0-16,-9 0 0 16,-3 0 1-16,-5 2-1 0,-8 1-1 0,-4 3 2 15,-11 1-1-15,-2 0-1 0,-9 0 0 0,-1 0 1 16,-2 0-1-16,0 0 0 16,0 0 2-16,0 0-2 0,0 0 0 15,0-1 0-15,0 1 2 0,0 0-2 16,0 0 1-16,2 0-2 0,-2 0 1 15,0 0 0 1,0 0 2-16,0-2-1 0,0 2 0 0,2-1-1 0,2 0 1 0,0 1 1 16,2 0 1-16,2 0-1 15,-1 1-1-15,-1 0 1 0,2 1-1 0,5 0 0 16,-5 0-1-16,0-2 1 0,4 3-1 16,-1-1 0-16,-7-1 0 0,4 1 0 15,3 0 1 1,-7 0-1-16,-2 0 0 0,0-1 1 0,-2 0-1 0,0-1 0 15,0 0 1 1,0 0-1-16,0 0 1 0,0 0 1 0,0 0 0 0,0 0 0 0,0 0-1 31,0 0 2-31,0 0-1 0,0 0 0 16,0 0-1-16,0 0-1 0,-2 0 1 16,2 0-1-16,-2 0 0 0,2 0 0 15,-2 0 0-15,0 0 1 0,2 1-1 16,0 1-1-16,-5-2 1 0,3 1 1 15,2 0-1-15,-2 0-2 0,0 0 1 16,0-1 0-16,0 1-2 0,0 0-2 0,-2-1-1 16,4 5-4-16,0-3-3 15,-2 3-3-15,0-2-5 0,2-1-3 16,0 0-4-16,-2-1 2 0,2 0-2 0,0 0-1 16,0-1 3-16,0 0-12 0,0 0-14 15,0 1-28-15,2 0-6 0,-2-1-29 16,0 0-77-16</inkml:trace>
  <inkml:trace contextRef="#ctx0" brushRef="#br0" timeOffset="16702.59">13046 11432 181 0,'0'0'155'0,"0"0"-103"0,0 0-17 15,0 0-5-15,2-2 12 16,-2 2-4-16,0 0-7 0,0 0 1 0,0-2-6 15,0 1-4-15,0 1-1 0,0-1-1 16,0 1-2-16,0 0 0 0,0 0-3 16,0 0-1-16,0 0 0 0,0 0-2 15,0 0 2-15,0 0-4 0,0 0-3 16,0 0-3-16,0 0 1 0,0 0-1 16,0 1-1-16,0 4 0 0,0-1 0 0,0 3 1 15,0 0-1-15,4 3 3 0,-2-1-1 16,0 3-1-16,0 1 0 0,0 3-1 15,0 1 0-15,0 3 0 0,2 1 4 16,-2 2 0-16,0 1-4 0,3 0 0 16,-3 1-1-16,0 1-1 0,2 3 0 15,0 3 2 1,0-3-3-16,4 3 2 0,-6 0-1 0,3-1 0 0,-1 3 0 16,-2 1 0-1,-2 2-1-15,6 5 1 0,-2 3-1 0,0 1 1 0,2-2 3 16,1 0 4-1,-5 0-3-15,2 0-3 0,0-2 0 0,2-2-1 0,-2-1 0 16,3-2-1-16,-5 0 2 16,2-2-2-16,0-2 1 0,-2-2-1 0,-2-3 0 0,2-3 1 15,0 0 0-15,-2-2-1 0,2-2 0 16,-2-1 1-16,2-5-1 0,-2-2 0 16,0-3 1-16,0-3-1 0,0-2-1 15,0-5 0-15,0 2 0 16,0-2-8-16,0 0-7 0,0 0-2 15,0-3-7 1,-4-2-8-16,0-1-23 0,2 0-2 0,0-1-5 0,-2 2-26 0,-5-3-30 16,1 2-44-16</inkml:trace>
  <inkml:trace contextRef="#ctx0" brushRef="#br0" timeOffset="17227.82">12932 12637 45 0,'0'0'369'0,"0"0"-304"0,0 0-22 0,0 0 5 16,0 0 6-16,0 0-12 0,0 0 0 15,0 0-3 1,12-41-7-16,-8 39-4 16,-4 1-8-16,7 1-4 0,-3 0-6 0,2 0 1 0,-2 0-5 0,2 7-4 15,-2 2 1-15,1 3 0 0,3 4 1 16,2 1-2-16,-2 1-2 0,-1 4 3 15,3-1-3-15,2 2 1 0,-3 0-1 16,5-2 0 0,1 0 0-16,-7-4 0 0,8 0 3 15,-5-3-3-15,-1-1 0 0,2-1 0 0,-3-6 0 0,-5-2 0 16,6-4 0-16,1 0 0 16,-5 0 1-16,0-2-1 15,4-4 1-15,5-4 7 0,-3-5-3 16,9-2 7-16,-5-6-6 0,5-2-3 15,-4-1-2-15,3 1-1 0,-7 3-1 16,1 1 1-16,-8 7 0 0,-4 3-1 16,3 4-1-16,-5 5-9 0,0 2-8 15,0 0-1-15,0 4-7 0,-5 1-18 16,3 4-31-16,-2 2-14 0,-4 0-56 0,0 2-72 16</inkml:trace>
  <inkml:trace contextRef="#ctx0" brushRef="#br0" timeOffset="17889.46">12624 13160 357 0,'0'0'47'0,"0"0"-9"16,0 0-7-16,0 0 19 0,0 0-11 16,0 0-6-16,0 0-10 0,-4-19-7 15,6 18-3-15,0 0-2 0,2-1-1 16,2 0-1-16,7 1 2 0,-3-1 1 15,11 0 2-15,-3 2-2 0,7 0-4 16,4 0 1-16,4 0-4 0,4-1 1 16,5 1 1-16,5-1-1 0,3-1 1 15,8-3-1-15,6-1 6 0,2 1-6 16,6 2-2-16,9-1 0 0,-1-1 1 0,13 1 3 16,1-1-2-16,-1 0-2 0,0 0-1 15,-5-1-1-15,1 1 1 0,-12-1-2 16,-11 2 1-16,-8 1 0 0,-15 1-2 15,-12 2 2-15,-14 0-2 0,-7 0-3 16,-8 0 3-16,-2 0 0 0,0 0 3 16,0 0 2-16,-8 0 0 15,-7 0-5-15,3 0-10 0,-11 0-7 0,-1 0-10 16,-1 0-21-16,-6 0-11 0,-4 0-15 16,-9 1-41-16,1 1-55 0</inkml:trace>
  <inkml:trace contextRef="#ctx0" brushRef="#br0" timeOffset="18596.21">12467 13211 397 0,'0'0'60'0,"0"0"-17"15,0 0 5-15,0 0 13 0,0 0-19 16,0 0-3-16,0 0-6 0,0 0-9 16,14-24-2-16,-10 27-6 0,7 5-6 0,-3 3 0 15,4 3 2-15,1 2-3 16,1 4-1-16,-5 4 0 0,1 1 0 0,-2 1-4 16,0 6 0-16,-6 5-2 15,-2 1 0-15,0 6 0 0,-2-3-1 16,2-2 0-16,0 1 0 15,0-1 0-15,0 3 0 0,0-2-1 0,5 0 0 16,-3-1 0-16,6-4 0 0,-2-2 1 16,4-2 0-16,-1-2-1 0,-1-1 0 15,0-6 0-15,5-1 0 0,-9-7 0 0,4 1 0 16,0-4 0-16,1-5-1 0,-3 1 1 16,-4-2 0-16,6-2 0 15,2 3 0-15,3-2 1 0,-1 0-1 0,7-1 0 16,-1 1 0-16,7-3 0 0,2-1 2 0,6 0-2 15,6 0 3-15,3-4-1 0,7-1 2 16,7 0-2-16,4 0-1 0,6 2 3 16,11-1-2-16,1 0 2 0,11-2-1 15,0 1-3-15,4 2-2 0,0-4 1 16,2 0 1-16,0 2 0 0,-4-3 1 16,-6 3 1-16,0 2-1 0,-11 0 1 0,-6 2-1 15,-3-1-1-15,-12 2-7 16,-9 0 7-16,-9 0-1 0,-14 0 0 0,-7-1-1 15,-10 1-11-15,-2 0 1 16,-2-2-5-16,-6 0 5 0,-2-4 3 16,-9-2-27-16,3-2-27 0,-11-2-1 0,4-3-24 15,1-1-57-15,-5 0-103 0</inkml:trace>
  <inkml:trace contextRef="#ctx0" brushRef="#br0" timeOffset="18969.12">14172 13186 450 0,'0'0'12'15,"0"0"28"-15,0 0-10 0,0 0 36 0,0 0-17 16,0 0-10-16,0 0 1 0,0 0-7 16,-12-33-2-16,12 33-12 0,0 1-10 15,0 5-4-15,6 7-3 16,0 3 3-16,-2 5 6 0,7 6 2 0,1 4-7 16,-4 4 1-1,7 3-1-15,-3 3-2 0,1 3-1 0,-1 3-1 0,0 3-1 16,-7 7 1-16,1 2-2 0,-4 1 1 0,0-2 0 31,-2-5-1-31,-4-9-11 0,0-9-19 0,-3-9-29 0,1-8-9 16,-6-8-24-16,-3-4-76 0,-1-5-128 0</inkml:trace>
  <inkml:trace contextRef="#ctx0" brushRef="#br0" timeOffset="19604.74">12915 13450 158 0,'0'0'258'0,"0"0"-191"16,0 0-28-16,0 0 3 0,0 0 15 15,0 0-14-15,0 0-11 0,0 0-5 16,5-28-1-16,-1 28-6 0,2 1-5 15,2 6-5-15,0 4-1 0,-3 4-2 16,5 2 3-16,0 4-2 0,-4 0-1 16,-1 3 0-16,1 2-4 0,2-2 0 15,-2 3-1-15,-4-1-2 0,0-1 1 16,0 1-1-16,0-5 1 0,1-4 0 0,-1-4-1 16,4-5 0-16,-4-1-1 0,2-6 0 15,-4 0 1-15,0 0 1 0,0-1-1 16,0 1 0-16,0-1 0 0,0 0 1 15,0-3 1-15,-2-3 1 0,0-2-3 16,-4-5 0-16,2-2 1 0,-1-4-1 16,-5-3 0-16,0-4 0 0,1-4 1 15,-1-2-1-15,-2-3 1 0,3-6 0 0,3-2 1 16,-4 0-2-16,6 2 0 16,2 5 3-16,0 7-2 0,2 6-1 15,0 7 0-15,2 0 1 0,2 8 0 0,-2-1 0 16,6 1-1-16,-4 3 0 0,3-1 1 15,3 1-2-15,4 2 1 0,-5-1 0 16,5 3 0-16,1 1 0 0,-3 0-1 16,2 5 1-16,-5 3-2 0,1 4-17 15,2 3-20-15,-3 2-26 0,-7 4-13 16,-2 0-46-16,0-3-104 0</inkml:trace>
  <inkml:trace contextRef="#ctx0" brushRef="#br0" timeOffset="19888.64">12909 13505 359 0,'0'0'83'0,"0"0"-42"15,0 0-1-15,0 0 16 16,0 0-13-16,0 0-13 0,0 0-9 0,0 0-4 15,-6-5 3-15,6 3-4 16,0 2-10-16,0 0-2 0,6 0-1 16,0 0 2-16,5-1 2 0,7 1 4 0,1 0 6 15,4 0-1-15,4 3-9 0,-5-2-4 16,3 3-2-16,-2-2 0 0,4 1-1 16,-9 2-3-16,1 2-40 0,-3 0-28 15,-1-2-40-15,-9 1-70 0,-2-1-194 16</inkml:trace>
  <inkml:trace contextRef="#ctx0" brushRef="#br0" timeOffset="20203.64">13230 13489 413 0,'0'0'78'0,"0"0"-32"0,0 0 2 0,0 0 16 15,0 0-19-15,0 0 0 16,0 0-6-16,0 0-7 0,-11-38-5 16,11 38-5-16,0 0-8 0,0 1-4 0,0 2-6 15,0 2-2-15,2 3 0 0,2 3-2 16,1 4 2-16,1 4 0 0,0 2-1 16,-4 2-1-16,0 0 1 0,4 1 0 15,-4 4 0-15,3 2-1 0,-5-2 0 0,4 0-4 16,-4-5-2-16,4-4-3 0,-4-4-10 15,0-5-10-15,0-4-20 0,0 0-18 16,0-6-18-16,-8 0-60 0,1-4-123 16</inkml:trace>
  <inkml:trace contextRef="#ctx0" brushRef="#br0" timeOffset="20409.32">13277 13315 60 0,'0'0'435'16,"0"0"-385"-16,0 0-32 15,0 0 11-15,0 0 13 0,0 0-13 0,0 0-7 16,0 0-9-16,0 0-5 0,2 3-2 0,-2-3-4 16,0 3-1-16,0-2-1 15,0 3-1-15,4-2-29 0,-4 4-41 16,0-1-67-16,0-1-98 0</inkml:trace>
  <inkml:trace contextRef="#ctx0" brushRef="#br0" timeOffset="20930.2">13422 13325 504 0,'0'0'77'0,"0"0"-31"16,0 0-16-16,0 0 24 16,0 0-10-16,0 0-7 15,0 0-16-15,0 0-5 0,0 0-5 16,-4-33-6-16,4 36-2 0,0 4-1 0,0 3-2 0,0 2 0 16,0 4 1-16,0 3 0 0,0 1-1 15,0-1 0-15,0 5-1 0,0 1 1 16,0 1 1-16,0 2-1 0,0 0 0 15,2-2 2-15,-2-1-2 0,2-1 0 16,-2-1 0-16,2-3-1 0,2-1 0 16,2-1 1-16,0-1-1 0,-1 0 1 0,1-6-1 15,0-1 0-15,2-3 0 16,0-3 0-16,-3-2 0 0,-1-2 1 16,2 0 0-16,-2 0 0 0,2-1 0 0,0-1 0 31,1-3 0-31,-7 1 1 0,6-3-1 15,-2-1 0-15,0-2 1 0,-2-3 0 0,2-3 2 0,1-2 0 0,-5-1 0 16,2 0 0-16,-2 1-1 0,0 3-2 16,0 2 1-16,0 4 0 0,-2 3 0 0,-3 2-1 15,-1 0 1 1,2 2 1-16,-4 0-1 0,2 2 1 0,-9 0-2 16,1 0-1-16,1 6-6 15,-7 2-3-15,7 4-10 0,-8-1-7 0,9 2-11 0,-7-2 2 16,11 1-4-1,-8-2-15-15,5 1-36 0,7-1-23 0,0-3-20 16,0-2-83 0</inkml:trace>
  <inkml:trace contextRef="#ctx0" brushRef="#br0" timeOffset="21419">13674 13326 300 0,'0'0'55'0,"0"0"-16"16,0 0 13-16,0 0 13 0,0 0-23 16,0 0-1-16,0 0-6 0,0 0-7 15,-21-24-2-15,21 22 2 0,-2 2-3 16,2-2-5-16,0 2-4 0,0 0-2 16,0-1-3-16,0 1-5 0,0 2-1 15,-2 2-1-15,2 5-1 0,0-2 1 16,-2 4-4-16,2-1 2 0,-4 4 0 0,4 1 0 15,0 1 0-15,0 2 0 0,0 1-2 16,0 0 0-16,0 5 0 0,0 1 0 16,-2 2 0-16,0 0 0 0,2-2 2 15,0 1-2-15,0-2 0 16,0-2 0-16,2 1 1 0,0-3-1 16,4 0 0-16,2-3-1 0,7-1 0 0,-5-4 0 15,9-3-3-15,-7-3-25 0,9-6-11 16,-7-3-13-16,11-7-17 0,-6-7-72 15,-1-2-116-15</inkml:trace>
  <inkml:trace contextRef="#ctx0" brushRef="#br0" timeOffset="39934.75">25018 5980 167 0,'0'0'34'0,"0"0"6"16,0 0 12-16,0 0 0 0,0 0-21 16,0 0-15-16,0 0-1 0,0 0 7 15,-35 0-4-15,35 0 0 0,0 0 1 16,0 0 4-16,0 0 0 16,0 0-8-16,0 0 1 0,0 0-2 15,0 0 5-15,4 4-1 0,3 1 5 0,1-2-4 16,4 1 0-16,1 0-2 0,7 0 2 0,1-1-2 15,4 1-2-15,4-1-3 0,4 1 1 16,0 2 0-16,2-1-6 0,6-1-1 16,3-1-3-16,-3 2 1 0,5-1-2 15,3-1 2-15,-3 0 1 16,5 0-2-16,1-4-1 0,4 1 0 0,6 0 0 16,2 0-1-16,-2-1 1 0,0 1 1 0,2 0-2 31,2-1 1-31,-4 1-2 0,0-1-1 0,-2 0 1 0,0 0 1 0,0 1 0 15,-10 1 0-15,1 1 3 16,-11 0 2 0,-1-1-1-16,-2 1-2 0,-4 0 1 0,0 1-1 0,-2 1 0 0,-2-1-2 31,4-1 3-31,0 1 1 0,-6-1-1 16,2 1-2-16,-8 1 2 0,4-1-1 15,1-2-1-15,1-1-1 0,-6 0 2 16,2 2-2-16,2-1 2 0,-11 1-2 15,5-2 0-15,-13 2 0 0,2-2 1 16,0 2 1-16,-3-1-2 0,-1-1-1 16,-2 1 2-16,0-1-2 0,-2 0 0 0,0 2 2 15,0-2-2-15,0 0 1 0,0 0-1 16,0 0 2-16,0 0-2 0,0 0 1 16,2 0 0-16,-2 0 1 0,0 0-1 15,0 0 1-15,0 0-1 0,0 0 1 16,0 0-1-16,0 0-1 0,0 0 0 15,0 0 0-15,0 0 0 0,0 0 1 16,0 0-1-16,0 0 0 0,0 0 1 16,0 0-1-16,0 0 0 0,0 0 0 0,0 0 1 15,0 0-1-15,0 0 0 16,0 0 0-16,-2 0 0 0,2 0 1 16,0 0-1-16,0 0 0 0,0 0 0 15,0 0-1-15,0 0 1 0,0 0 0 0,0 0 1 16,0 0-2-16,0 0 1 0,0 0 0 15,0 0 0-15,0 0 0 0,0 0 0 16,0 0 0-16,0 0 0 0,0 0 0 16,0 0 0-16,0 0 0 0,0 0 0 15,0 0-1-15,0 1 1 0,0-1 0 16,0 0 0-16,0 0 0 0,0 0 0 16,0 0 0-16,0 0 0 0,0 0 0 15,0 0 0-15,0 0 0 0,0 0 0 16,0 0 1-16,0 0-1 0,0 0 0 0,0 0 0 15,0 0 0-15,0 0 0 0,0 0 0 16,0 0-1-16,-2 0-2 0,0 0 0 16,0 0-2-16,2 0 0 15,0 0 1-15,0 0 0 0,0 0 1 0,0 0-3 16,0 0-1-16,0 0 0 0,0 0-4 16,0 0-4-16,0 0-1 0,0 0-2 15,0 0-6-15,0 0-6 0,0 0 4 0,0 0-4 16,0 0-2-16,0 0-7 15,-2-1-21-15,-3 1-20 0,-3 0-16 16,2 0-66-16</inkml:trace>
  <inkml:trace contextRef="#ctx0" brushRef="#br0" timeOffset="46868.32">13817 13422 7 0,'0'0'6'0,"0"0"10"16,0 0 4-16,0 0-7 15,0 0 1-15,0 0 1 0,0 0 0 0,33-14-5 0,-29 13 3 16,-2 1 2-16,-2 0 4 0,2 0 6 15,-2-1 2-15,0 0 5 16,0 0 3-16,0 1-8 0,0 0-8 16,0 0-4-16,0 0 0 0,0 0-3 0,0 0-8 15,0 0-2 1,0 0 1-16,0 0-2 16,0 0 9-16,0 0 4 0,0-2 4 0,0 0 12 0,4 0 8 0,-4 1 3 15,0 0-10-15,0-2-2 0,0 1-4 16,0 0-4-16,0-1-2 0,0 0 0 15,0-3 7-15,0 2 2 0,0-1-3 16,0 2-6-16,0 0 1 0,0 1-4 16,0 2 0-16,0 0-5 15,0 0 1-15,0 0-2 0,0 0 0 0,0 0-5 16,0-2 2-16,0 1-1 0,0 0-1 16,0 1-2-16,0 0 0 0,0 0 1 15,0 0-2 1,0 0 1-16,0 1-2 0,0 2-1 0,2 2 1 0,0 1-1 0,2 3 0 15,1 2 0-15,-5 0 0 0,4 5 1 32,0 1-1-32,2 5 1 0,0 0-1 15,0 3 1-15,-4 0 0 0,3-2-1 16,-5 2 0-16,4-3 2 0,-2-3-2 0,0 0 0 16,0-3 1-16,0-2-1 15,0-3 0-15,0-2 0 0,-2-3 0 16,0-1 1-16,4-2-1 0,-4-1 0 0,0-1 1 15,0-1-1-15,0 0 1 0,0 0 0 16,-4-1 0-16,2-3-1 0,-2-1-9 16,-2-2-5-16,2-4-6 0,-1 0-5 15,1-4-25-15,0 1-26 0,0 0-15 16,4-1-39-16,0 1-31 0,0 1-46 16</inkml:trace>
  <inkml:trace contextRef="#ctx0" brushRef="#br0" timeOffset="47402.65">13951 13300 237 0,'0'0'76'0,"0"0"-18"0,0 0-9 16,0 0-7-16,0 0-9 0,0 0-5 15,0 0-4-15,-35-20 5 0,33 19-8 16,-2 1 0-16,2 0 1 0,2-1-2 16,0 1 5-16,0-1 1 0,0 1-3 0,0-2 2 15,0 1-2-15,0 0 1 16,0 1-5-16,0 0-2 0,0-1-1 0,0 0-1 16,4 1 1-16,-2-1-1 15,4 1-5-15,-2 0-3 0,4 1-1 16,1 5-1-16,-1 3-1 0,8 2-1 15,-3 7 1-15,3 0-1 0,-3 5 1 0,3 1 1 16,1-1-3-16,-3 3 1 0,5 0-2 16,-9-1 0-16,7 0 0 0,-11 0 1 15,4 0-1-15,-5 0 1 0,-3 3-1 16,-2-6-1-16,-7 3 1 0,-3-1 1 16,-9 0-1-16,-1-1-1 15,-7 1-27-15,-2 1-26 0,-2-3-38 0,-2-2-56 16,2-5-143-16</inkml:trace>
  <inkml:trace contextRef="#ctx0" brushRef="#br0" timeOffset="55206.25">11239 13676 136 0,'0'0'0'0,"0"0"-14"0,0 0 5 16,0 0 9-16,-60-3 0 0,43 3-12 15,-1 0-11-15,-1 0 6 0,-1 1 17 16,1 1 7-16,-4 2 14 0,7 0 14 16,-1-1-8-16,1 0 1 0,-1-2-5 15,9 4-3-15,-9-4-5 0,9 1 7 16,2-1 10-16,4-1 5 0,2 0 0 16,-2 0-5-16,-2 0 8 0,1 0-5 15,-1 0-3-15,0 0-4 0,0 0-2 16,0 0 4-16,4 0-4 0,-2 0-1 0,2 0-7 15,0 0-1-15,0 0-6 0,0 0-5 16,0 0-3-16,0-1-2 16,2 1 1-16,6 1 1 0,3 1 6 0,1 2 4 15,2-2 2-15,7-1 2 16,2-1 0-16,4 0-2 0,6-1-3 0,10 1 0 16,3-3-5-16,7-1 1 0,5-1-1 15,4 2 1-15,4-3-2 0,1 1-2 16,3 1 0-16,4-1 0 0,-3 0-4 15,-3-1 1-15,-6 1 2 16,-6 0 0-16,-7 1 0 0,-5 3-1 0,-7 1 1 16,-10-1-1-16,-5 1-1 0,-9 0-1 15,-3 0 2-15,-6 0-1 0,-2 1-1 0,0-1 0 16,1 0 0-16,3 0 0 16,0 2 1-16,0-1-2 0,4 1 2 15,-3 0 0-15,3 0-1 16,-4 1 0-16,5-1 0 0,-7-1 0 0,2-1 1 0,-2 2-1 15,-2-1 0-15,0-1-2 0,-2 0 1 16,0 0-16-16,0 0-15 0,-10 0-11 16,-1-3-16-16,-11 0-30 0,-1-3-87 15,2 0-124-15</inkml:trace>
  <inkml:trace contextRef="#ctx0" brushRef="#br0" timeOffset="59279.3">10730 12308 267 0,'0'0'63'0,"0"0"-3"15,0 0-17-15,0 0 8 0,0 0-9 16,0 0-13-16,0 0-2 0,0 0 0 15,5-15-1-15,-5 13-1 0,0 1-3 16,0-2-1-16,2-1 2 0,-2 0-2 16,2 0 1-16,-2 1-1 0,0 0-3 0,0-1 0 15,0 3-2-15,2-1-5 16,-2 2 0-16,0 0 0 0,0 0-4 16,0 0 0-16,0 0-3 0,0 0-2 0,0 0 0 15,0 0-1-15,0 0 0 0,2 2 0 16,-2 5-1-16,4 6 0 0,0 5-1 15,2 8 1-15,-4 6 1 0,5 4 0 16,-1 6 0-16,2 7 0 0,2 4-1 16,-3 7 0-16,1 2 2 0,0-1 2 15,0 3-2-15,-3-1 1 0,-1-2-1 0,-2-3 0 16,-2-3-1-16,4-1 1 16,2-3-1-16,-4 0 1 0,-2-4-2 0,0 0 0 15,0-6 1-15,0-5 1 16,0-3-1-16,0-7 0 0,-2-4 0 15,0-4 1-15,0-7-2 0,0-1 2 16,2-5-2-16,0-3 0 0,0-1 1 0,0-1-1 16,0 0 0-16,0 0 0 0,0 0 0 15,0 0 0-15,0 0-4 0,0 0-2 16,0 0 0-16,0 0-2 0,0 0-5 16,0-2-4-16,0 2-6 0,0-1-10 15,0-2-16-15,0 0-17 0,-4-6-15 16,0-1-45-16,-3-1-118 0</inkml:trace>
  <inkml:trace contextRef="#ctx0" brushRef="#br0" timeOffset="59877.93">10652 12480 151 0,'0'0'177'0,"8"-71"-168"0,-2 52 13 0,-2 5 11 16,-1 4 0-16,-3 0 4 0,0 1-9 15,0 1 6-15,-3-2-5 0,-1 0-1 16,-2 0-5-16,2 1 2 0,-4-1-1 16,-1-1-2-16,3 3-4 0,2-1 7 15,0 3-2-15,-4-1 0 0,4-1-3 16,-1 3 0-16,3 0-2 0,2 0-2 15,0 0-3-15,0 0-1 0,0 1-4 16,0 0-1-16,0 3-2 0,0 0-1 0,0 1 0 16,0 0 1-1,0 1-4-15,0 4-1 0,0 1 0 0,2 5-1 0,1 7 0 16,-1 3 1-16,-2 7 1 0,0 1-1 16,0 3 0-16,0 1 1 0,0-1-1 15,-2-3 0-15,2-2 1 0,0-3-1 16,0-3 0-16,2-5 0 0,2-3 0 15,-2-3 0-15,2-4 0 0,-2-1 0 16,-2-2 0-16,0-1 1 0,0 0-1 16,0-2 0-16,0 0 0 0,2 0 1 0,-2-6-1 15,6-4 2-15,-2-10 1 0,5-4 2 16,3-6 0-16,-4-6-2 16,5-4-2-16,1-1 0 15,-1 3 0-15,-1 3-1 0,0 6 1 0,-5 5-1 16,1 4 2-16,2 7-2 0,-6 4 0 0,-2 2 1 15,3 5 0-15,-5 2 0 0,4 0-1 16,2 5 0-16,2 4-1 0,7 2 1 16,-3 5 0-16,5 7 0 0,1 2 0 15,1 5 0-15,8 2 0 16,-7 5-1-16,5 0 1 0,2 2-1 16,2 0-21-16,2-1-25 0,-6-1-44 0,-9-3-61 15,-3-8-188-15</inkml:trace>
  <inkml:trace contextRef="#ctx0" brushRef="#br0" timeOffset="60782.63">10549 14433 322 0,'0'0'50'0,"0"0"-10"15,0 0 4-15,0 0 11 0,0 0-9 16,0 0-5-16,0 0-12 0,-54-36-5 31,46 29-3-31,-1-2 0 0,-1 0 3 0,4-2-8 0,-5 1-4 0,1-2 5 16,0 3-6-16,-1-3-2 0,3-1 1 16,-2 0-4-16,8-2-2 0,-2-1 0 15,1-2-1-15,3-2-1 0,0-2-2 0,0 2 0 31,9-1 1-31,-1-2 0 0,6 4-1 0,-3 0 0 16,7 3 1-16,3 6-2 0,0-1 2 16,-1 4-1-16,3 2 0 0,0 3 0 0,-2 2 0 0,-3-1-4 15,-1 11 4-15,-3 1-1 0,-6 5 1 16,-1 8 2-16,-7 4 0 0,0 5 0 16,-9 5-2-1,-1 0 0-15,-6 1-1 16,-1-1-1-16,-4 1-1 0,1-2 0 15,-1-3 2-15,0-4 1 0,5-4 1 16,1-4 0-16,3-5-2 0,10-5 2 0,-2-3-2 16,4-5 1-16,0 0-2 15,0-2 1-15,4-1 0 0,-2-1 1 0,8 0 2 16,5-2 1-16,-3-1 2 0,9-3 2 16,2 0-1-16,3 0-6 15,3-5-2-15,2 2 2 0,0-3 0 0,2 2-18 16,-2-3-47-16,-2 1-29 0,-8-1-68 15,-4 2-103-15</inkml:trace>
  <inkml:trace contextRef="#ctx0" brushRef="#br0" timeOffset="61265.01">10875 14333 399 0,'0'0'105'15,"0"0"-52"-15,0 0-1 0,0 0 5 16,0 0-10-16,0 0-10 0,0 0-5 15,0 0-9-15,-16-31-5 0,16 31-9 16,0 3-4-16,0 1-4 0,0 4-1 16,0 1 0-16,6-1 1 0,0 2-1 15,4-2 0-15,1-1 0 0,5 2 0 0,1-4 0 16,5-1-1-16,3-4 1 0,2-1 0 16,4-4 0-16,-4-4 0 15,-4-1 0-15,-3 0 1 0,1-2-1 0,-13 1-1 16,5-1 0-16,-7 0 0 15,2 1 1-15,-6-1 0 0,-2-1 1 0,0-2 0 16,0 0-2-16,-2-2 1 16,0 3 0-16,-6 0 1 0,0-1 0 15,-3 5-1-15,-3 1 1 0,-3 3 0 0,3 3-1 16,-5 3 1-16,3 0-1 0,-1 6 1 16,3 0-2-16,-1 5 2 0,5 0-1 0,-3 2 0 15,-1 1-1-15,8 2 0 16,-5 1 1-16,3 2 0 0,0 1 0 0,6-1 0 15,0 0 0-15,0-1 0 0,2 2 0 16,4-4-1-16,4 2 1 0,5-4 0 16,1 0-1-16,5-2 1 0,1-4 0 15,7-1-1-15,0-5 1 0,2-2 0 16,0 0-1-16,-2-7-17 0,2-2-25 16,-4-4-15-16,1 1-15 0,-9-2-54 15,-1-3-32-15,-5 2-17 0</inkml:trace>
  <inkml:trace contextRef="#ctx0" brushRef="#br0" timeOffset="61491.18">11328 14077 456 0,'0'0'87'0,"0"0"-22"15,-11-51-9-15,7 45 0 0,4 0-12 16,0 3-9-16,0 3-11 0,0-2-1 16,0 2-6-16,0 0-6 0,0 0-5 15,0 6-1-15,7 3-2 0,-5 6 1 16,4 4 0-16,-4 3 1 0,2 5-1 15,-2 3-3-15,-2 2 0 0,0 0 0 16,0 0-1-16,0 0 0 0,0-4-3 16,2-2-11-16,0-6-15 0,0-2-10 15,0-4-24-15,0-2-13 0,5-5-17 0,-7-4-41 16,0-1-39-16,-2-2-86 0</inkml:trace>
  <inkml:trace contextRef="#ctx0" brushRef="#br0" timeOffset="61674.46">11268 14304 310 0,'0'0'92'0,"0"0"-23"16,0 0 4-16,0 0-8 0,0 0-17 0,0 0-12 16,-27-53-5-1,27 50-5-15,0-1-5 0,0 1 0 0,2-2-7 0,2-2-5 16,9-2-3-16,-1-2-2 16,5 0-2-16,5-1-1 0,3 1 0 0,0 1 1 15,2-1-2-15,-4 2 2 0,-1 1-2 16,3-1-31-1,-4 3-47-15,-3 0-28 0,-3-1-67 0,-7-1-112 0</inkml:trace>
  <inkml:trace contextRef="#ctx0" brushRef="#br0" timeOffset="62020.4">11563 14066 558 0,'0'0'69'15,"0"0"-17"-15,0 0-3 0,0 0-1 0,0 0-12 16,0 0-8-16,0 0-2 0,0 0-6 15,0 0-8-15,-10 2-6 0,10 2-3 16,0 7-2-16,2 2-1 0,2 3 1 16,-4 3-1-16,4 0 0 0,-1 0 1 15,1-2 0-15,0 1-1 0,0-2-1 16,2 0 1-16,-2-4 0 0,0 1-4 16,-2-4-6-16,5 0-3 0,-1-1 1 15,-2-2 1-15,4 1-3 0,-6-5-16 0,2-2 30 16,1 0-1-16,-1-7 1 0,4-2 0 15,4-2 2-15,-5-5-2 16,5-4 4-16,3-1-2 0,-11-2 1 0,6 0-1 16,-4-2 0-1,-4 4-1-15,-2 1 1 0,0 5 1 0,-2 3-2 16,-2 6 0-16,0 2 1 0,0 3-2 0,0 1 0 16,0 1-5-16,1 5-20 0,-1 6-43 15,-2 1-16-15,2 6-43 0,0-5-63 16</inkml:trace>
  <inkml:trace contextRef="#ctx0" brushRef="#br0" timeOffset="62428.35">11725 14157 352 0,'0'0'159'15,"0"0"-94"-15,0 0-14 0,0 0-8 31,0 0-3-31,0 0-13 0,0 0-2 0,-9-51 0 0,9 42-5 0,0-1-5 16,0 1-2-16,0 3-3 0,0 2 0 16,0 1-2-16,3-1 0 0,-1 2-6 15,-2 1-1-15,4 1-1 0,4-1 0 16,0 2-1-16,5 2 1 0,-5 4 0 16,4 2 1-16,1 1-1 15,-5 4 0-15,0 1-1 0,-4 1 1 0,-2 2-5 0,-2 1-16 16,0 2-3-16,-6 0-1 15,0 0 9 1,0-2 11-16,0 0 4 0,-5-4 0 0,3 0 1 0,0-3 1 0,8-4-1 16,-4-1 0-16,4-1 0 0,0-3 1 15,0 1-1-15,0-2 0 0,0-1 0 16,0 0 0 0,0-1 0-16,4 0 0 0,4-5 0 0,9-4 1 0,-5-1-1 15,9-5 1-15,-7-1-1 0,9 0-5 16,-9-2-43-16,5 0-41 0,-11-3-61 15,-2 3-125-15</inkml:trace>
  <inkml:trace contextRef="#ctx0" brushRef="#br0" timeOffset="62995.25">11865 14022 422 0,'0'0'97'0,"0"0"-45"16,0 0-17-16,0 0 19 0,0 0-8 15,0 0-13-15,0 0-11 16,0 0-2-16,0 0-3 16,11-8-6-16,-3 8-3 0,-2 3 0 0,2 4-2 0,3 1 1 0,-1 3-2 15,-6 1-2-15,4 2-2 16,1 1 0-16,-1 4 1 0,-4 0-1 16,-4 2-1-16,2 1 0 0,-2-2-4 15,2 0-8-15,-2-2 3 16,0-3 2-16,0-2 5 15,0-5-1-15,0 0 2 0,0-3 0 0,0-4 1 0,0 0 0 0,0-1 0 32,0 0 1-32,0 0 0 0,0-3 2 15,0-1 1-15,-4 0-2 0,0-2 0 16,-2-3 0-16,2-2 2 0,-1 0 1 16,3-4 1-16,0-5-2 0,0-1 1 15,2-4-2-15,2-1 1 0,5 0-4 16,-1 4 1-16,0 3-1 0,-2 4 1 0,0 5 0 15,-4 3-1-15,6 1 0 16,-1 3-1-16,-1 1 1 0,4 1 0 16,-2 0-1-16,-2 0 1 0,7 1 0 0,1 3 0 15,-2 2 0-15,-1-1-1 0,-1 0 1 16,2 2 0-16,-4 0 0 0,3 1 0 16,-1 2 3-16,0 2-1 0,-4-1 3 15,1 4 1-15,-5 2-1 0,0 2 1 16,0 4-2-16,0 2-2 0,-5 1-2 0,3-2 2 15,-2 2-1-15,-2-2-1 16,4-4 0-16,0 1-1 0,2-5 1 16,0-3 0-16,0 0 0 0,0-6-1 15,0 0-2-15,0-3-9 0,0-2-3 0,0-1-8 16,0 0-7-16,0 0-16 0,0-4-7 16,-4-4-7-16,-2-2-32 0,1-4-77 15</inkml:trace>
  <inkml:trace contextRef="#ctx0" brushRef="#br0" timeOffset="63640.4">12310 14012 351 0,'0'0'119'0,"0"0"-37"0,0 0-7 16,0 0-9-16,0 0-5 0,0 0-11 15,0 0-13-15,-4-20-5 0,4 20-5 16,0 0-8-16,0 1-5 0,0 1-3 16,0 4-2-16,0 0-4 0,0 1 4 15,6 1 2-15,-2 4-4 0,-4 0-2 16,4 0-2-16,-4 4 0 0,4 0-1 15,-2 1 1-15,-2 3-3 0,2 1 2 16,-2 0-1-16,2 1 0 0,0 0-1 16,-2-3 0-16,0-3 1 0,3-1-1 0,-3-1 0 15,0-4 0-15,0 2-1 0,0-6-6 16,0 0-14-16,0-3-10 0,-5-3-3 16,-1 0-14-16,-2-3-42 0,-4-4-51 15,-1-1-113-15</inkml:trace>
  <inkml:trace contextRef="#ctx0" brushRef="#br0" timeOffset="89821.54">11392 11082 211 0,'0'0'61'16,"0"0"-32"-16,0 0 4 0,0 0 22 16,0 0-8-16,0 0 0 0,0 0 5 15,0 0-17-15,-37-36-11 0,35 33-3 16,-5 2-4-16,3-2 2 0,2 2 2 0,-2-1-2 15,2 2 3-15,-2 0-7 16,2 0-3-16,2 0-4 16,-2 0-3-16,2 0-2 0,0 0-3 0,0 3-1 15,0 2 1-15,0 0-2 0,2 0 0 16,-2-1 2-16,6 2 1 0,0-2 3 0,5 1 0 16,-3-2 0-1,2-1 0-15,5 0 2 0,-5-2 0 0,4 2 0 0,3-1 0 16,2 1 0-16,3-2 1 0,5 0-2 15,2 0-2-15,6-2 1 0,2 1-1 16,9-2-1-16,4-1 1 0,3 1-2 16,5-2 3-16,8 2-3 0,9-3 0 15,5-2 2-15,5-3 3 0,12 0 5 16,3-1-3-16,9 0-4 0,-4 2 0 16,11 1-1-16,4 0-3 0,4 0-8 15,0 1 8-15,2 3 2 0,0 4 2 0,7-2-2 16,-1 1 2-16,4 1-4 0,-1-1-4 15,-3 1 4-15,-6 0 0 16,-4 1 1-16,-8 2 2 0,-1 4 0 0,-9 1-3 16,-5 0-6-1,-4 0 6-15,-8 0 0 0,0-3 0 0,-2 3 1 0,-5-1 0 16,-1-1 3-16,5-1 0 16,-7-1 3-16,6 0-7 0,-7-1-2 0,1-1 2 15,-5 2 0-15,-6-3 0 0,-10 0 1 16,0 0 0-16,-17 0 1 0,-8-1-1 15,-6 0 0-15,-15 0 0 0,-8 1 0 16,-2 0-1-16,0 0 3 0,0 0 3 0,0 0 14 16,0 0-15-16,0 0-3 0,0 0-2 15,0 0 0-15,0 0 0 0,0 0-1 16,0 0 1-16,0 0-2 0,0 0 1 16,0 0 1-16,0 0-1 0,0 0 0 15,0 1 1-15,0-1-1 0,0 0 1 16,0 0 0-16,0 1 0 0,2-1-2 15,-2 0 2-15,0 0 0 0,0 0 0 16,2 2 0 0,-2-2 0-16,0 2 2 0,0-1-2 0,0 0-2 0,0-1 2 15,0 0 0-15,0 1 2 0,0-1-2 0,2 0-2 16,0 0 2 0,3 0-1-16,-1 0 0 0,2 1 1 0,-2-1-1 0,4 1 1 15,7-1 1-15,-7 1-1 16,-2 0 0-16,3-1 0 0,1 1 0 0,-2 1 0 15,-6-2 0-15,4 3 0 0,-1-1 1 16,-1 0-1-16,4 1 0 0,-2 0 0 16,2 0 0-16,7-1-1 0,4-1 1 15,7 1 1-15,3-2-1 0,6 1-3 16,1 1 3-16,3-1 0 0,0 1 2 16,3-1-2-16,-7-1 0 0,-4 0 1 0,-7 0 2 31,-3 0-3-31,-11 0 1 0,-3 0 0 0,-3 0 1 0,-4 0 0 0,0 0 0 15,0 0 6-15,0 0 0 0,0 2-7 16,0-2 1-16,0 0-1 0,0 0 0 16,0 0-1-16,0 0 0 0,0 0 0 15,0 0 0-15,0 0 0 0,0 0 2 16,0 0-2-16,0 0 0 16,0 1 2-16,0-1-2 0,0 0 0 15,0 1 0-15,0-1 0 0,0 0 1 0,0 0 0 16,0 0-1-16,0 0 2 0,-4 0-1 0,4 0-1 15,0 0 1-15,0 0-1 0,0 0 1 16,0 0 1-16,0 0 1 0,0 0 1 16,0-1 0-16,0 1-2 15,0 0 0-15,0 0-2 0,4 0 1 16,-4 0 0-16,0 0-1 0,0 3-1 0,0-2 0 16,0 2 1-16,2 1 0 0,0 0 1 15,0 0-1-15,0 2 0 0,0 0 0 16,0-1 0-16,-2 1 1 0,2 2-1 15,-2-2 0 1,2 1 1-16,0 2-1 0,-2-2 0 16,2 3 0-16,1 1 1 0,-1 4-1 15,2 3 0-15,0 7 0 0,2 9 1 0,0 4 1 0,-2 7-2 0,1 4 2 16,3 2-1-16,4 0 2 0,-6-1-3 16,3 2 2-16,1-1-1 0,-2-3 0 15,-2-1-1-15,-1-5 2 0,-1-2-2 16,0-1 1-16,-2-1 0 15,2 1 0-15,-4-3 0 0,0 0-1 0,0 0 1 16,0-4-1-16,2 0 0 0,0-2 0 16,2-4 0-16,-4 0-1 0,0-8 0 15,2-5 1-15,1-4-1 0,-3-5 1 32,0-2 1-32,0-2-1 0,0 0 0 0,0-1 0 15,0-6-2-15,0-3-2 16,-5-8-3-16,-7-4-12 0,2-1-14 0,-1-2-4 15,-5 5-25-15,5 2-28 0,1 5 1 16,-2 6-15-16,5 0-21 0,1 2-3 16,2 2-46-16</inkml:trace>
  <inkml:trace contextRef="#ctx0" brushRef="#br0" timeOffset="90198.72">16363 12051 268 0,'0'0'72'0,"0"0"-9"0,0 0 2 0,0 0 3 15,0 0-10-15,0-5-10 0,-2 1-8 16,2 1-1-16,0 1-1 0,0 0-5 16,-2 2-7-16,0-2-3 0,2 2-4 15,0 0-1-15,0 0-2 0,0 0-8 16,0 0-4-16,0 2-2 0,2 3-2 16,0 2 0-16,4 3 1 0,3 2 0 15,3 4 2-15,-6 0 3 0,11 1-3 16,-5 2 1-16,1 1-3 0,3-2 0 15,-8 0 0-15,3-3-1 0,-1-3 1 16,-4-2-1-16,1-4 1 0,-1-1-1 0,2-2 0 16,0-1 1-16,-2-1 0 15,3-1 0-15,5 0 1 0,1-4-2 0,-1-4 2 16,5-5 9-16,1-6 2 16,-3-2-3-16,6-4 0 0,-3-4-2 0,-3-2-2 15,2-6-2-15,-3 3 0 0,-1 5-3 16,-5 4-1-16,-6 7-3 0,-4 7 2 15,0 4-12-15,0 3-7 0,0 3-7 16,-4 1-5-16,-6 4-19 0,-7 5-78 16,-4 1-28-16,5-2-364 0</inkml:trace>
  <inkml:trace contextRef="#ctx0" brushRef="#br0" timeOffset="91032.97">15991 12723 289 0,'0'0'124'15,"0"0"-61"-15,0 0-6 0,0 0 4 16,0 0-18-16,0 0-9 0,0 0-12 16,0 0-5-16,-12-7-4 0,12 7-3 15,0 0-3-15,4 2-4 0,2-1-1 16,2 2 0-16,3-3 10 0,5 0 5 16,1 1-4-16,8-1-3 15,6-1 2-15,6-2 2 0,12-1-3 0,7 1-3 16,15 0-3-16,9-1 1 0,13 2-3 0,11 0 5 15,3 2-1-15,13-1 3 16,0 1-2-16,4 0 0 0,-2-2-8 16,-11 1-1-16,-7 1 0 0,-11 0 1 0,-17 0 2 15,-16-1-1 1,-10 1 2-16,-15 1-3 0,-14-1 1 0,-11 1-1 0,-8-1 1 16,-2 0-1-16,-10 0-10 0,-9 0-27 15,-12 2-37-15,-16 1-50 16,-9-2-96-16</inkml:trace>
  <inkml:trace contextRef="#ctx0" brushRef="#br0" timeOffset="91632.05">16000 12821 391 0,'0'0'101'0,"0"0"-29"0,0 0-36 16,0 0 16-16,0 0 5 0,0 0-9 16,0 0-13-16,0 0-9 0,0-18-5 15,0 18-2-15,2 0-8 16,0 4-3-16,0 1-3 0,6 6-1 0,0-1-1 15,-2 7 2-15,3 4 0 0,-1 4-2 16,0 3 1-16,-4 5-2 0,-2 4-1 16,-2 7 0-16,-2 2 0 0,-4 2 2 15,-8-1-2-15,3 1 1 16,3 1-2-16,-4-2 2 0,3 1-1 0,3-1-1 16,0-4 1-16,0 1-1 15,2-1 1-15,2-5-1 0,2-4 0 0,0-6 0 0,0-7 0 16,2-4 2-16,6-3-2 15,-4-2 0-15,0-2 0 0,-2-3 0 16,5-2 0-16,-1-1 0 0,6-1 0 0,1 0 1 16,5-1-1-16,5-1 1 0,8-1 0 15,10 0 1 1,7 0 1-16,10-1-1 0,2 1-1 0,10-3-1 0,4-2 1 16,5-1 0-16,10 0 1 0,8-2-1 15,2-2 1-15,7 0 2 0,5-2-1 16,1 2-3-16,-3-1-3 0,3 1 1 15,-5 1 2-15,-3-4 0 16,-5 3 1-16,-2-1 2 0,-10 3-2 0,-8 2 1 16,-11 1-2-16,-6 2-7 0,-15 0 6 0,-14 2 0 15,-8 1-7 1,-14 0-14-16,-5 0-9 0,-6-2-12 0,-13-5-9 0,-7-8-10 16,-9-5-70-16,-2-3-246 0</inkml:trace>
  <inkml:trace contextRef="#ctx0" brushRef="#br0" timeOffset="91930.8">17645 12759 541 0,'0'0'47'0,"0"0"14"0,0 0-9 0,0 0 8 31,0 0-14-31,0 0-18 0,0 0-11 16,0 0-2-16,10-8-2 0,1 20-2 15,1 7-1-15,-2 4 0 0,1 6 1 16,-1 4-1-16,-4 2-1 0,0 2-4 0,-6 1-2 16,0 1-2-16,2 3 1 0,-4 0-2 15,0 0 0-15,-2-4-4 0,2-7 4 16,0-3 0-16,2-6 0 0,0-1-17 15,0-3-5-15,0-2-24 0,0-2-30 16,-6-4 28-16,-2-2-67 0,-5-2-93 16</inkml:trace>
  <inkml:trace contextRef="#ctx0" brushRef="#br0" timeOffset="93644.24">16357 13205 330 0,'0'0'66'16,"0"0"-4"-16,0 0-18 0,0 0 5 15,0 0-1-15,0-54-4 0,-2 45-3 0,2-1 1 16,0 4-1-16,-4 1-4 0,4 4-9 16,-2 1-5-16,2 0-6 0,0 0-5 15,0 0-8-15,0 6-4 0,0 2 0 16,2 5-4-16,2 5 4 16,0 4 0-16,-2 2 1 0,2 4-1 0,1 2 0 15,1 0 0-15,-2 0 1 16,0-4-1-16,-2-2 0 15,0-2 1-15,4-1-1 0,-2-3 1 0,1-5-2 0,1-4 1 16,-4-3 0-16,0-3 1 0,-2-1 0 16,0-2-1-16,0 0 2 0,0 0 2 15,0 0-1-15,-2-4 1 16,-4-4-1-16,-1-3 0 0,3-6-3 0,-6-4 0 16,2-5 1-16,-7-4 0 0,5-5 0 0,-2-3-1 15,1-6 2-15,3-5-2 16,0-4 0-16,-3 2 1 0,7 1-1 0,2 7 2 31,2 8-3-31,0 8 1 0,0 7-2 0,0 4 2 0,0 4-1 0,0 4 1 16,2 2 0-16,2 2-1 0,5 3 0 15,1 1-2-15,2 0 0 0,7 4 1 16,0 3-2-16,5 1-1 0,-3 4-38 16,-4 1-17-16,-1 1-32 0,-10 1-24 15,-6 2-84-15,-4-2-181 0</inkml:trace>
  <inkml:trace contextRef="#ctx0" brushRef="#br0" timeOffset="93849.52">16144 13301 465 0,'0'0'61'0,"0"0"-36"15,0 0 24-15,0 0 5 0,0 0-8 16,0 0 1-16,52-22-9 0,-29 11-5 15,-5 4-8-15,7 1-9 0,0 3-9 0,-2 1-5 16,-5-1-1-16,7 2 0 0,-6-1-1 16,3-2 0-16,-3 1-27 15,-3-1-56-15,5-1-37 0,-6 0-83 0,1 0-155 16</inkml:trace>
  <inkml:trace contextRef="#ctx0" brushRef="#br0" timeOffset="94086.26">16647 13239 572 0,'0'0'99'16,"0"0"-47"-16,0 0-7 15,0 0 12-15,0 0-22 0,0 0-11 16,0 0-11-16,0 0-2 0,0 0-3 0,8 19-2 16,-4-10-2-1,-2 4 0-15,2 1-1 0,-2 1 1 0,-2 3-2 0,0-1 0 0,0 3-1 16,2-2 1-16,-2 0-2 0,0-3 0 15,0-2-1-15,0-1-16 0,0-2-18 16,0-3-20-16,-2-2-78 0,-4-5 53 31,0-1-120-31</inkml:trace>
  <inkml:trace contextRef="#ctx0" brushRef="#br0" timeOffset="94275.16">16686 13053 403 0,'0'0'204'0,"0"0"-145"0,-2-52-14 0,2 48 8 16,0 4-12-16,0 0-20 0,-2 0-10 15,2 0-7-15,0 0 0 0,0 0-4 16,0 4-1-16,0 3-2 0,0-1 2 16,2 1 1-16,0-1 0 0,-2 2-27 15,0 0-45-15,0-5-28 0,0 1-90 16,0-4-189-16</inkml:trace>
  <inkml:trace contextRef="#ctx0" brushRef="#br0" timeOffset="94685.04">16851 13035 590 0,'0'0'92'15,"0"0"-36"-15,0 0-4 0,0 0-6 16,0 0-14-16,0 0-11 0,0 0-11 15,0 0-3-15,0 0-2 0,4-3-3 16,-2 12-1-16,-2 5-1 0,0 3 0 16,0 2 2-16,-4 3-1 0,2 3 0 0,-2 2 0 15,0 2-1-15,0-2 0 0,0-1 0 16,4 1 1-16,0-2-1 0,4-1 0 16,2-1 1-16,0-1-2 0,2-1 1 15,1-1-2-15,3-4-7 0,-4-2 6 16,1-5-12-16,5-1 3 0,-8-3 10 15,1-1 2-15,-3-2-1 0,2-2 1 16,0-1 0-16,-2-7 2 0,-2-3 1 16,2-1 0-16,-4-2-1 0,0-5 3 0,-4-1-4 15,-4-3 0-15,-2 1 1 0,3 4-1 16,1 4 0-16,-4 1 1 0,2 5-1 16,1 4 0-16,1 0-1 0,2 4 0 15,-4 0-1-15,0 2-1 16,3 6-16-16,-3 4-22 0,0 2-27 0,-2 1-4 15,1-2-33-15,3 1-88 0,2-6-198 16</inkml:trace>
  <inkml:trace contextRef="#ctx0" brushRef="#br0" timeOffset="95001.26">17151 12987 344 0,'0'0'213'0,"0"0"-178"15,0 0-6-15,0 0 19 0,0 0 6 0,0 0-12 16,0 0-13-16,0 0-10 0,-8-13-4 16,1 17-7-16,-3 2-4 15,4 4-2-15,0 1-1 0,-3 2 2 0,-1 4-2 0,2 4 2 16,0 1-1-16,1 3-1 0,3 0-1 15,-2 1 0-15,6 0 0 0,0 2 0 16,0-2 0-16,6 1 0 16,2-4-1-16,-1 0 1 0,1-3 0 15,-2 1-1-15,4-3-2 16,-1 3-58-16,-1-8 6 0,-4 1-9 0,4-5-57 0,-3-3-55 16,-1-2-138-16</inkml:trace>
  <inkml:trace contextRef="#ctx0" brushRef="#br0" timeOffset="95370.76">17223 13185 528 0,'0'0'34'0,"0"0"31"0,0 0-29 16,0 0 19-16,0 0-7 0,0 0-15 16,0 0-7-16,0 0-2 0,0 0-3 15,-10-41-6-15,8 45-9 0,0 1-5 16,0 2-1-16,-4 4 0 0,-3 4 0 15,1 4 0-15,4 3 0 0,0 1 0 16,-2-1 0-16,-1 2 0 0,5-1 0 0,0-2 0 16,2-4-1-16,8-3 1 0,1-4-2 15,-3 0 0-15,4-3 1 0,5-2-1 16,-5-2 0-16,0-1 1 0,1-1 1 16,-1-1 0-16,-6-2 1 0,0-5-1 15,0-2 2 1,-1-3 3-16,1-5-1 0,-8-2-1 0,4-5-2 0,-5 0 1 0,1-1-1 15,-4 0-1-15,-4 5 0 16,-1 2 0-16,3 5-1 0,0 2-7 16,-1 1-7-16,7 5-6 0,0 2-8 15,-2 2-20-15,0 1-19 16,-5 2-16-16,3 3-79 0,2-3-147 16</inkml:trace>
  <inkml:trace contextRef="#ctx0" brushRef="#br0" timeOffset="95631.47">17234 13021 637 0,'0'0'95'0,"0"0"-20"0,0 0-18 0,0 0-18 16,0 0-21-16,0 0-3 0,0 0-1 0,0 0-2 15,43-9 1-15,-31 18-4 0,9 5 0 16,-6 1-2-16,7 6-1 0,-3-1-1 15,-3 2-3-15,-3 0 0 0,1 0-1 16,-8 0 1-16,-6 2-1 0,0-2 0 16,-2 2-1-1,-8 0 0-15,-4 0-2 0,-7 0-16 16,0-4-9-16,1 0-11 0,1-4-13 0,-6-5-41 0,0-2-81 16,3-6-244-16</inkml:trace>
  <inkml:trace contextRef="#ctx0" brushRef="#br0" timeOffset="104145.36">16766 13759 148 0,'0'-3'80'0,"0"2"-9"16,0 1-18-1,0-1 3-15,0 0-1 0,0 0 2 0,0 0-9 0,0-2-9 16,0 1-6-16,0 0-5 0,2 1-1 16,-2-1-4-16,0 1-2 15,0 0-1-15,0 1-6 0,0 0 0 16,0 1-3-16,0 0-2 0,0-1-4 0,0 0 0 16,0 0-2-16,0 0-1 0,0 0-1 15,0 2-1-15,0-1 0 0,0 4 2 16,0 1-1-16,0-1 4 15,0 1 5-15,5 3-4 0,-5-1-1 0,4 3 1 0,-4-1-3 16,4 2 4-16,-2-2 0 0,0 3 1 16,0 2-3-16,0 3-2 0,2 2 1 15,-2 1 1-15,0 4-2 0,3 2-1 16,3 2-2-16,-4 2 1 0,2 0 0 16,0 3 0-16,1 1 0 0,3 3 0 15,-2 5-1-15,-2 2 0 0,-1 2 1 16,5-2-1-16,-4-4 0 0,0-3 1 15,0-1 0-15,-1-1-1 16,1 2 0-16,2 1 0 0,-2 1 2 0,0 0-2 0,3 1 1 16,3-2-1-16,-4-3 4 0,1-2 2 15,3-2-4 1,0 0-1-16,-3 0 2 0,3-4-2 0,1 4 1 0,-5-3-2 16,2-1 2-16,0-1-1 0,-5-5-1 15,3-2 1-15,-4 0-1 0,2-5 2 16,-4-1-2-16,2-1 2 0,-4 0-2 15,0 3 1-15,0-3 0 0,0-1 1 16,0-2 0-16,-4-4-1 0,4 1 2 0,-6-2 1 16,4 0-2-16,-2-2 1 0,2-1-1 15,-4-2 3-15,1 0-4 0,1 3 2 16,-2-3 1-16,-2 2-4 0,2-1 2 31,2 0-2-31,-5 1 1 0,-3 1-1 16,4-1 0-16,-1 2 1 0,-7-3-1 0,3 1 1 0,-7 1-1 0,5-1 1 15,-7 4 1-15,3-4-2 0,-6 1 2 16,-4 0-2-16,0 3-1 0,-4-1-3 0,-4 0 4 16,2-1 0-16,-9-1 0 15,-5 0 0-15,-7 3 0 16,-2 0 0-16,-6 3 1 0,-4-1 0 0,-9-2 0 0,-3 1 0 16,-7-2 0-16,-4 1 2 0,-8-3-2 15,-11 1 1-15,1 1-2 0,-11 2-5 31,4 0 2-31,-6 1 3 0,8 0 0 0,-4 0 1 0,9 0 3 0,1 0-3 16,-3-1-1-16,5 1-7 0,-1 0 5 31,-7-2 2-31,3-1 1 0,1-1 2 16,-4 0-1-16,7-2 2 0,-11 3-3 16,4-2-1-16,-8 1-7 0,2 1 7 0,-4 2 1 15,-6 3 0-15,-2 1 1 0,2 2 2 16,-5 2-4-16,5 4-10 15,0 1 10-15,6 1 0 0,8-2 3 0,2 1 0 16,9-3 2-16,2-1-5 0,3-1-5 16,5-1 5-16,0-1 0 0,6-3 0 15,0-1 0-15,9 0 0 0,3-3 3 16,3 0 1-16,2-4-2 0,-3 1-2 0,1 1-2 16,-1-1 1-16,1 1 0 15,-5 0 1-15,1 1 2 0,3-1-1 0,-3-1 0 16,1 3 1-16,7 0-1 15,2 0 2-15,2-1-1 0,2 0-2 16,8-2-5-16,6-1 4 0,1-1-1 0,5-1 2 16,3 0-1-16,2 1 2 0,5-1 0 15,8 0-1-15,-1 0 1 0,4-3-1 16,4 1 0-16,-1 0 0 0,1 1 1 16,5 1-1-16,-3 0 0 0,5-1 0 15,1 1 0-15,5-1 0 0,-2 1 0 16,2 0-1-16,-1 0 1 0,5 0 0 15,0 0 0-15,2 0-1 0,0 0 0 16,0 0 1-16,0 0-1 0,0 0 0 16,0 0 0-16,0 0 1 0,0-2-1 15,0 2 1-15,0 0-1 0,0 0 0 0,0 0 1 16,0 0-1-16,0 0 1 0,0 0-1 16,0 0 1-16,0 0 1 0,0-1-1 15,0-1 0-15,0 2 0 0,0-1 1 16,0 0 1-16,0-5-1 0,0-1 0 15,-2-1 0-15,2-3 2 0,0-3-2 16,0-5 2-16,0-3-3 0,0-5 1 16,0-6 1-16,-2-2-2 0,0-3 1 0,-4-1-1 15,2 1 1-15,-2-4-1 16,1-4 0-16,3-4 0 0,-2-3 1 0,-2-1 0 16,0-1-1-16,0-1 1 0,-3-2-1 15,1-2 4-15,-2-1 2 0,2-3-6 16,-1 0 0-16,3-4 0 0,0-3 0 15,2-2 0-15,-2-6 0 0,6-2 0 16,-3-4 0-16,3 0 0 0,-2 1 0 16,-2 0 0-16,0 3 0 0,-2 3 0 15,-2 1 0-15,-5 4 0 0,1 1 0 16,-1 2 0-16,1 1 0 0,0 3 0 16,-1-2 0-16,5 3 0 0,0-1 0 15,-1 1 0-15,5 4 0 0,4 1 0 0,0 4 0 16,4 0 0-16,7 1 0 0,-1 6 0 15,3-1 0-15,3 3 0 0,-1 2 0 16,1 3 0-16,-4 4 0 0,3 0 0 16,-7 5 0-16,0 7 0 0,-1 2 0 15,-5 7 0-15,2 2 0 0,-4 4 0 0,0 3 0 16,0 0 0-16,0 3 0 16,0 1 0-16,0 1 0 15,0-1 0-15,0 0 0 0,0-1 0 0,0 2 0 16,0 1 0-16,0 1 0 0,0-2 0 15,0 0 0-15,0 2 0 0,0-3 0 0,0 1 0 16,0-1 0-16,0-1 0 0,-4-1 0 16,4 1 0-16,0-2 0 0,0-1 0 15,-2 0 0-15,0-3 0 0,2 0 0 16,0-1 0-16,-2-2 0 16,2 1 0-16,-3-4 0 0,1 1 0 0,0-1 0 0,0 2 0 15,0-1 0-15,0 3 0 0,-2 1 0 16,2-2 0-16,0 3 0 15,0-2 0-15,2 1 0 0,-4 0 0 16,4 1 0-16,-2 1 0 0,0 0 0 0,-1 2 0 16,1 2 0-16,0 1 0 0,0 3 0 15,2-2 0-15,-2 4 0 0,2-1 0 16,0 0 0-16,0 0 0 0,0-1 0 16,-2-1 0-16,2 1 0 0,0-2 0 15,0 1 0-15,0-1 0 0,0-1 0 16,-2 2 0-16,0-1 0 0,2 1 0 15,0 0 0 1,0 3 0-16,-2-1 0 0,2-1 0 0,0 2 0 0,-2 0 0 0,2 0 0 16,-2 2 0-1,-4 5 0-15,-1 1 0 0,-3 6 0 0,0 1 0 0,-5 1 0 16,-1 3 0-16,1 0-4 0,3 1 1 16,-3 1 2-16,1 4 0 0,-1 5 0 15,1 4 0-15,-1 4 1 16,1 0-1-16,0 1 1 0,-5 0-11 0,7-4 4 15,-3-3 2-15,3-5 0 0,5-4 1 0,-1-2 1 16,2-4 3-16,2-5 0 0,0-4 0 16,2-4 0-16,2-3 1 15,0-1-2-15,0 0 2 0,0 0 0 16,0-5 2-16,4-8-2 0,2-9-1 0,6-9 0 16,1-6 1-1,5-5 0-15,5-2-1 0,0-3 1 0,4-2 0 0,2 6-1 16,-5 4 1-16,-3 7 0 0,0 7 1 15,-9 8-1-15,-3 8 0 0,-3 3 0 16,-2 6 0-16,0 0 0 0,-2 4-1 16,8 5-4-16,5 2 3 0,-1 4-2 15,5 6 3-15,2 1-1 0,-1 2 1 16,5-1-1-16,-4 1 0 0,-1 0 1 16,5-1 0-16,0 1 0 15,0-6-4-15,0 2-39 0,-1 0-24 0,-9 1-62 16,-7-2-121-16</inkml:trace>
  <inkml:trace contextRef="#ctx0" brushRef="#br0" timeOffset="105184.69">12258 16398 341 0,'0'0'64'0,"0"0"-9"0,-29-57-1 0,21 45-7 16,2-1-8-16,-5 1-7 15,7-1-6-15,-2 2 0 0,0 1-9 16,6 0-3-16,-2-1-2 0,2 0-2 0,0 2-1 15,0-2-1-15,2 1-2 0,0 0 1 16,4-1-1-16,4 1-1 0,3-1 1 16,1 0 2-16,7-3-4 0,8 0 1 15,2-3 2-15,4 2-2 0,2-1 0 16,9 4-3-16,-1 3-1 0,-6 5-1 16,-3 4 0-16,-3 4 0 0,-9 9 0 15,-9 4 0-15,-5 4-1 0,-8 7 1 16,-2 5 1-16,-14 3 0 0,-5 7 2 15,-4-1 0-15,-3 2 0 0,1-4-2 0,0-1 1 16,6-6-1-16,1-7 0 0,3-3 0 16,11-6 0-16,-6-3-1 0,4-2-1 15,4-2 1-15,2-1 0 0,0-1-1 16,0 0 0-16,6-1 0 0,4-1 0 16,-2-3 1-16,9-3-1 0,4-2 1 15,3-5-1-15,3-5 2 0,0-3 0 16,6-3-1-16,0-4 0 0,0 0-10 15,0-1-39-15,-2-3-24 0,-6 0-29 0,-4 1-100 16</inkml:trace>
  <inkml:trace contextRef="#ctx0" brushRef="#br0" timeOffset="105626.99">12702 16322 447 0,'0'0'157'0,"0"0"-119"0,0 0 2 0,0 0 18 15,0 0-4 1,0 0-21-16,0 0-16 0,0 0-5 0,0 0-3 0,-6 21-1 16,10-17-7-16,7 4 1 0,-5-1 0 15,8 1 0-15,1 0-2 0,-3-1-1 16,5-1 1-16,-3-4 1 0,5-2-1 16,-5 1-1-16,5-1-4 0,-3 0-11 15,5-2 5-15,-6-7-1 0,5 2 2 16,-5-4 3-16,1 0 1 0,-12 1 5 0,5 0-1 15,-7 2 2-15,0 0 0 16,-2-2 1-16,-2-4 2 0,-4 1-2 0,-1-2 1 16,1 3 0-16,-6 1 3 15,4 1 3-15,1 3 1 0,-3 1-1 0,0 4 0 16,-1 0 0-16,5 2-4 16,-6 0-4-16,1 8-1 0,5 2 0 15,2 3 1-15,-2 5-1 0,0 0 1 0,1 1-2 16,3 4 2-16,0 2 1 0,2 0-1 15,0-2 0-15,0 2-1 0,0 0 1 16,2-4 0-16,7-1 0 0,1-1-1 16,-4-5 1-16,7 0-2 0,3-5 0 15,-1-2-20-15,5-5-12 0,3-2-17 16,-2-7-7-16,4-9-8 16,6-4-29-16,0-8-23 0,-7-1-107 0</inkml:trace>
  <inkml:trace contextRef="#ctx0" brushRef="#br0" timeOffset="105847.74">13339 16016 536 0,'0'0'91'0,"0"0"-28"0,0 0 10 0,0 0-17 16,0 0-23-16,-56-6-9 0,52 10-5 0,4 8-11 16,0 4-4-16,-2 10-1 15,2 8-2-15,0 3 4 0,0 7 1 16,0 1-2-16,2 5-2 0,2 3-1 0,3 2-1 15,3 1 0-15,-2-3 0 16,-4-3-2-16,5-2-23 0,-5-9-31 0,0-10 19 16,0-11-48-1,-4-9 7-15,-6-3-33 0,-3-6-84 0</inkml:trace>
  <inkml:trace contextRef="#ctx0" brushRef="#br0" timeOffset="106036.79">13085 16439 519 0,'0'0'99'0,"0"0"-45"16,0 0 0-16,0 0-17 0,0 0-13 16,0 0-5-16,0-54-5 0,12 45 0 15,5 1-3-15,10-2-3 0,0 2 0 16,1-4-2-16,6 1-2 0,-1 0 0 16,-2 2-4-1,0-1 0-15,-2 3-1 0,0-1-19 0,-1 3-37 0,1-4-31 16,-2 3-27-16,-2-5-62 0,-6 1-121 15</inkml:trace>
  <inkml:trace contextRef="#ctx0" brushRef="#br0" timeOffset="106414.25">13517 16291 559 0,'0'0'35'0,"0"0"-8"0,0 0 24 0,0 0 20 15,0 0-22-15,0 0-23 0,0 0-9 16,0 0 2-16,0 0 2 0,-29-15-5 15,29 15-8-15,4 2-6 0,2 3 0 16,0 0-2-16,1 4 0 0,-3 2 1 16,4 3 0-1,0 2-1-15,-1 2 0 0,-1 1-1 0,-2 1 0 0,2-2 1 0,4-1-3 16,-1-2-6-16,-5-3-2 16,8-3 2-16,-1-2 3 0,-1-4 2 15,-2 0 1-15,0-2-1 0,3-1 3 16,-5 0 1-16,0-4 0 0,0-3 0 15,7-3 1-15,-9 0 1 0,0 0 0 16,-4-3 1-16,4-3 2 0,-4-1 1 0,-2-6-1 16,2 1-1-16,0-1-2 0,-2 0-2 15,2 5 1-15,0 3-1 0,0 7 0 16,0 4-1-16,0 2-1 0,0 2-12 16,0-1-10-16,0 1-18 0,6 5-30 15,3 4-11-15,3 4-31 0,-6 0-42 0,4-3-184 31</inkml:trace>
  <inkml:trace contextRef="#ctx0" brushRef="#br0" timeOffset="106760.55">13856 16383 337 0,'0'0'167'15,"0"0"-89"-15,0 0-20 0,-48-13-9 16,36-1-2-16,-3 2-17 0,9-5-12 15,0 1-4-15,0-1-4 0,2 3-1 16,4-1-3-16,0 2-3 0,8-2 0 16,0 1-3-16,5 3 1 0,3 1-1 0,-1 1 1 15,7 0-1-15,-1 3 0 16,0 0 1-16,4 2-1 0,-5 4 1 0,-5 0-1 16,3 1 0-16,-7 5 0 0,-9 0-2 15,2 5 2-15,-2 3 0 0,-2 7-2 16,-6 4 2-16,0 3 0 0,-7 2 0 15,1-1 3-15,6-1-2 0,-3-3 0 16,1-6-1-16,4 1 1 0,4-4-1 16,-2-1 0-16,2-3 0 0,0-3 1 15,2-2-2-15,2-3 1 0,0 0-1 0,4-3-2 16,1-1 1-16,-3 0-6 16,4-4-8-16,7-7-4 0,-3-1-6 15,5-6-21-15,1-4-25 0,-1-3-62 0,0-1-98 16</inkml:trace>
  <inkml:trace contextRef="#ctx0" brushRef="#br0" timeOffset="107357.19">14098 16275 321 0,'0'0'82'0,"0"0"-23"0,0 0 10 15,0 0-10-15,0 0-15 0,-17-53-11 16,15 43-5-16,0 1-1 0,0 0-2 16,0 3-5-16,2 2-1 0,0 0-4 15,0 0-3-15,0 1 0 0,4-2-7 16,0 2 0-16,0 0-2 0,5 2-2 15,3 1 0-15,-4 0-1 0,9 0 1 16,-5 6 0-16,5 4 0 0,-3 3 0 16,1 1-1-16,1 2 0 0,-7 0-3 15,3 3 2-15,-4 2 0 0,-4 0 1 16,-2 2 0-16,0 0 0 0,-2-2 0 0,0-3 0 16,-2-2-3-16,0 0-7 0,-6-3 1 15,0 0-2-15,0-1 1 0,-1-5-3 16,3 1 6-16,0-2 1 0,-4-3 3 15,5 1 3-15,1-4 0 0,2 0 1 16,0 0 0-16,0-3 2 0,2 0 2 16,-4-5 5-16,4-3-2 0,0-4 1 15,0-6 2-15,6-5-4 0,0-3-1 16,7 0-3-16,3 5-3 0,-3 4 3 0,3 3-2 16,-5 6 1-16,3 3-2 15,-2 3 0-15,-1 3 0 0,3 2 0 16,-3 0 0-16,-1 6 0 0,4 5 0 0,-5 2-1 15,3 7 1-15,0 7-2 0,-5 1 2 16,-3 2-1-16,0 0-2 0,-4-4-12 16,0 0-10-16,-2-4-11 0,-2-3-16 15,-3-1-4-15,-5-5-31 0,4 0-43 16,2-5-110-16</inkml:trace>
  <inkml:trace contextRef="#ctx0" brushRef="#br0" timeOffset="107782.05">14867 16014 637 0,'0'0'14'0,"0"0"12"16,0 0 0-16,0 0 42 0,-58-17-24 15,54 15-23-15,2 2-7 0,-2 0-2 0,-3 2-5 16,-3 8-2-16,-2 1-3 15,3 4-1-15,-7 6 0 0,3 2-1 0,-3 5 0 16,1 0-1-16,-1 4 1 16,3 3-1-16,5 2 0 0,0-1 0 15,2 1 1-15,4-3-2 0,2-3 1 16,0-4-1-16,4-3-1 16,4-2-1-16,0-5-3 0,5-3 3 0,5-5 0 0,-3-2 0 15,5-3-8-15,-5-2-8 0,4-2 17 16,-9-6 2-16,6-6 1 0,-7 0 5 15,-1-5 19-15,2 0-4 0,-4-6 3 16,-1-3-2 0,-5-4-5-16,0-6-3 0,-2-3-2 0,-7-3-6 15,-3 6-4-15,4 5-1 0,-9 9 1 0,3 3 0 16,-7 9-1-16,2 1-1 0,-6 5-11 16,3 2-8-16,-5 2-13 0,-2 7-4 0,-6 7-28 15,0 6-31-15,-7-1-36 0,7-1-187 16</inkml:trace>
  <inkml:trace contextRef="#ctx0" brushRef="#br0" timeOffset="117234.65">8144 11991 171 0,'0'0'138'16,"0"0"-111"-16,0 0 7 0,0 0 13 15,0 0-5-15,0 0-14 0,-55 7-2 16,42-7-11-16,1 0 0 0,4 0 3 16,-1 0 2-16,1 0 1 0,4-1 0 15,0 1-2-15,4 0-4 0,-2 0-1 16,2 0-1-16,0 0 0 0,0 0 1 16,0 0-2-16,0-1-3 0,0 1-2 15,2-2-5-15,2 2 0 0,4 0 0 0,5 0 2 16,3-1 1-16,9 1 3 0,6 0 0 15,4 0 1-15,8 0 4 16,7-2-7-16,6 1-1 0,4 0-1 0,4-2-1 16,8-1 0-16,5 1 2 0,3 0 2 15,5-1 0-15,0 1 0 0,2-3-3 16,2 2-4-16,-3-2-2 16,-3 0 2-16,-9 0 1 0,-5 1 2 0,-9 1 0 15,-11 1 1-15,-12-1 0 0,-8 4 1 16,-12 0 0-16,-7 0-2 0,-4 0-1 15,-6 0-1-15,0 0 2 0,0 0 0 0,-6 0 1 16,-4 1-3-16,-7-1-1 16,-7 1-1-16,-9 0-14 0,-5 0-8 0,-5-1-14 15,-5-2-22-15,3-3-12 0,-3 1-21 16,5-3-53-16,6-1-82 0</inkml:trace>
  <inkml:trace contextRef="#ctx0" brushRef="#br0" timeOffset="118084.4">7121 10661 76 0,'0'0'4'0,"0"0"-3"16,0 0-1-16,23-60 12 0,-13 46 0 15,1-1-4-15,1 1 8 0,-4 3 12 0,1-1-1 16,-7-1 1-16,0 3 19 16,-2-2 6-16,0 1-2 0,0-2 2 0,-2-2-6 31,-7 0-1-31,1-1-12 0,2 1 4 0,-2 1-4 0,1-2-2 16,1 1-3-16,-2 0-2 0,6 0 3 0,0 2-3 15,2-2-1 1,0 3-5-16,2-2-7 0,0-1-3 0,8 1-3 0,-3-2 1 15,-3 3 0-15,2 1 2 0,-2-1 0 16,-2 3 0-16,0 2 4 0,2 2-5 16,-2 2 1-16,-2 1-1 0,0 3-2 15,2 0-4-15,-2 0-1 16,0 0-2-16,0 2-1 0,5 5-5 0,-1 4 0 16,4 5 3-16,4 10 2 0,1 8 0 15,1 8 0-15,-1 9 1 0,-1 9 1 0,5 7-2 16,-7 5 0-16,4 4 0 0,-1 3 1 15,1 0-1-15,-1-1 1 0,-3-1 0 16,0-6 1-16,-1-2-1 0,5-5 2 16,-6-1-3-16,3-3 1 0,-3-1 2 15,0-6-3 1,-2-5 0-16,-4-6-4 0,0-5 4 0,-2-6 0 0,-2-3 0 0,-2-6 0 31,-2-3-4-31,0-3-7 0,-2-3-1 0,1-4-2 0,3-4-3 16,2-2-3-16,0 0-6 0,2-2-9 15,0 0-8-15,0-1 0 0,2-1 4 0,2-6 10 16,0-4-3 0,-1-6-49-16,-1-3-1 0,-2-8-35 0</inkml:trace>
  <inkml:trace contextRef="#ctx0" brushRef="#br0" timeOffset="118668.83">7161 10251 266 0,'0'0'136'0,"0"0"-81"0,0 0 13 0,0 0-2 15,0 0-18 1,0 0-14-16,0 0-3 0,0 0 1 0,-9-51-9 0,9 50 0 16,-2 1-3-16,2 0-4 0,0 0-5 0,-4 0-3 15,2 0-2-15,2 5-6 16,-6 10-2-16,0 2 2 16,-5 8 1-16,-5 7 1 15,3 2 1-15,-3 6-1 0,1 2 1 16,-1 4-3-16,1 2 1 0,5-1-1 15,2-2 2-15,1-5-2 0,3-6 0 16,0-2 0-16,4-7 1 0,-2-6-1 16,2-4 2-16,0-8-2 0,0-2 0 15,0-5 1-15,0 0 0 0,0-1 1 0,0-3 8 16,0-3 9-16,0-9 1 16,0-4-9-16,0-5-5 0,0-4-5 15,2-5 0-15,2-3-1 0,3-5 1 0,3 2-1 16,2-2 0-16,-1 6 0 0,3 2 0 15,-2 6 0-15,-1 5 0 0,-1 5 0 16,-2 5 0-16,-1 5 0 0,1 1-1 16,-2 5 0-16,2-1 1 0,-1 3 0 15,3 0-3-15,2 3 3 0,3 4-1 0,3 2 1 16,-1 5 1-16,4 3-1 0,-3 4-2 16,7 5 2-16,2 5 0 15,-2 5 0-15,4 6 0 0,0 3-3 0,-1 5-24 16,1 4-18-16,5 3-32 0,-1 0-35 15,-4-3-53-15,-5-12-219 0</inkml:trace>
  <inkml:trace contextRef="#ctx0" brushRef="#br0" timeOffset="119692.55">6602 12779 92 0,'0'0'44'0,"0"0"-9"16,0 0 8-16,0 0 2 0,0 0 1 16,0 0-13-16,0 0 2 0,0 0-4 15,0 0-5-15,19 12 2 16,-17-11 0-16,-2 2 11 0,0 0-3 0,0 2 0 15,0 0-4-15,0 1-7 0,0 1 1 16,0-2-8-16,0-1-4 0,0 0-6 16,0-2 0-16,0-1-1 15,0 1 1-15,0-2 2 0,0 2 3 0,0-2-2 16,-2 0 6-16,-4 0-6 0,0 0 3 16,-3 0-2-16,-1-4-5 15,-7-3-3-15,1 0-2 0,-7-3-1 0,2-2-1 0,-1-3 0 16,-1-2-1-16,2-1 1 15,1-4 0-15,3-2 0 0,-1 0 0 0,3-2-1 16,5-1 1-16,-1 2 0 0,3 5-1 16,4 1 1-16,4 6 0 0,0 1 0 15,0 1 0-15,6-1-1 16,11 3-2-16,-3-2 3 0,9 2 0 0,4 2-2 16,-2 4 2-16,1 2-1 0,-1 1 1 15,0 2 0-15,-10 7 0 0,-3 5-1 16,-6 7-1-16,-6 4 0 0,0 4 1 0,-10 4 1 15,-5-2 0-15,1 3 1 16,-5-1 0-16,5 1-1 16,-5 0 3-16,3-4-3 0,-1 0 0 0,5-3 0 15,-1-3 0-15,11-2 0 0,0-3 0 16,2-4-1-16,2 0 1 0,7-4 0 16,-1-3 0-16,2-4-1 0,-2-1 1 15,11-3 0-15,-5 0 0 0,5-3 0 0,6-5 0 16,-2-5 0-16,1 2-2 0,3-5-23 15,2-5-10 1,-4 0-29-16,-2-3-8 0,-3-1-46 0,-5 2-68 0</inkml:trace>
  <inkml:trace contextRef="#ctx0" brushRef="#br0" timeOffset="120117.74">6755 12689 91 0,'0'0'438'15,"0"0"-400"-15,0 0 20 16,0 0 4-16,0 0-12 0,0 0-19 0,0 0-6 15,0 0-4-15,-24-2-8 0,24 3-6 16,0 2-5-16,0 4-1 0,0 5 0 16,2 1 2-16,4-1 0 0,0 0-3 15,2-2 0-15,3-1 0 0,-1-2 0 0,9-5 1 16,-1-2 0-16,5 0-1 16,0-8 1-16,-1-1-1 15,1-1 0-15,-4-2-1 0,-3 1-11 16,3-3-2-16,-11-1 0 0,0 2 3 0,-1-1 5 0,-7-2 6 15,0-2 0-15,-5-1 3 0,-1 1-3 16,0 2 2-16,-2 2-1 0,-3 3 5 16,1 2 6-16,0 3 2 0,-1 3 0 15,3 1-4 1,2 2 0-16,2 3-4 0,0 7-4 0,0 2-2 0,-3 8-3 16,1 3 3-16,2 5 0 0,0 3 0 0,0 2 0 15,0 2 0-15,2 1 0 0,0 0 0 16,2-3 0-16,2-4 0 15,4-4 0-15,2-2 0 0,2-3 0 16,1-4-1 0,1-4-12-16,-2-2-14 0,5-4-15 15,-5-4-44-15,-1-2 35 0,7-12-25 16,-4-5-45-16,3-7-22 0,-1-2-49 16</inkml:trace>
  <inkml:trace contextRef="#ctx0" brushRef="#br0" timeOffset="120308.68">7138 12594 457 0,'0'0'40'0,"-17"-53"41"16,9 45-13-16,6 4 10 16,-2 2-19-16,2 2-14 0,2 0-14 0,0 2-12 15,0 6-12-15,0 6-6 0,0 5 0 16,0 4 3-16,0 7 0 0,2 4 2 16,0 3-4-16,-2 2-1 0,0 1 0 15,0-1 0-15,0-2-1 0,2-3-1 16,-2-3-13-16,0-5-16 0,0-7-11 15,2-2-26-15,-2-9 9 0,0-1-17 16,-2-5-76-16,-6-2-51 0</inkml:trace>
  <inkml:trace contextRef="#ctx0" brushRef="#br0" timeOffset="120481.06">6966 12887 376 0,'0'0'92'0,"0"0"10"15,0 0-36-15,0 0-9 0,0 0-11 16,-25-54-20-16,32 48-2 0,7-4 0 15,1 0-5-15,5 1-2 0,7 0-6 16,4-1-1-16,2 0-4 0,0-1-4 16,-4 1-1-16,-4 3-1 0,-4 3-1 15,-7 0-31-15,-4 2-32 0,-1 0-35 0,-9-2-32 16,0 0-112-16</inkml:trace>
  <inkml:trace contextRef="#ctx0" brushRef="#br0" timeOffset="120779.95">7202 12722 50 0,'0'0'528'0,"0"0"-481"16,0 0-4-16,0 0 15 0,0 0-5 16,0 0-25-16,0 0-4 0,0 0-4 15,0 0-2-15,-6 6-10 0,6 0-6 16,6 5-1-16,0 5 1 0,-4 2-2 0,8 4 2 16,-5 2 0-16,-1-3-1 0,-2 1-1 15,2-4-1-15,2-4 1 0,-4-3-3 16,9-4-2-16,-5-2 0 0,0-3 3 15,4-2 1-15,1 0 1 16,-3-6-1-16,0-2 1 0,5-4 0 0,-1-3 2 16,-4 0-1-16,0-2 0 0,1-5-1 15,-5 2 3-15,-2-1-3 0,-2-2 2 16,0-1-2-16,-4 1 0 0,0 2 0 16,-3 5 0-16,5 5-12 0,-4 5-10 15,6 2 1-15,-2 4-10 0,2 0-17 16,0 5-17-16,0 7-49 15,2 4-62-15,2 0-102 0</inkml:trace>
  <inkml:trace contextRef="#ctx0" brushRef="#br0" timeOffset="121600.07">7394 12807 492 0,'0'0'61'15,"0"0"-7"-15,0 0-10 0,0 0 5 0,0 0-5 16,0 0-11-16,0 0-6 0,-12-63-6 15,12 47-4-15,0 1-1 0,2 2-2 0,4 3-2 16,-2 0-4-16,4 3-2 0,5 2-3 16,-1 2-1-16,1 3-1 0,3 1-1 15,-6 5-2-15,1 6 2 16,-3 2 0-16,-2 7-1 0,-4 3 0 0,-2 2 0 16,0 5-2-16,0-1-10 15,0-2-6-15,0-3 0 16,0-9 10-16,0-1 9 0,0-7 0 0,0-3 0 15,0-3 0-15,0-1 0 0,0-1 0 0,0 0 1 16,0 0 2-16,0-2 1 0,0-3 4 16,0-3 3-16,0 1 0 15,0-7-6-15,0 0-3 0,0-5 0 0,2-3 1 16,3-3-2-16,1-4 0 16,-2 0-1-16,4 1 3 0,0 0-1 0,3 6-1 15,-1 4 4-15,2 4 0 0,-5 4-2 16,1 3 2-16,-2 3-1 0,0 2-1 0,1 2-2 15,-5 4-1-15,6 4-2 16,-2 3 1-16,2 7 1 0,1 0 0 0,-7 7 2 16,4 1-2-16,-2 0 1 0,-2 2 0 15,0-3-1-15,2-1 1 0,-4-5-1 16,0 0 2-16,0-3-2 0,0-1 0 16,0-3 0-16,0-3 0 0,0-1 1 0,0-5-1 15,0 0 1-15,-4-3 0 0,4 0 0 16,0 0 2-16,0-1 0 15,0-6 1-15,0-2 4 0,0-3 1 0,6-6-5 16,1 0-1-16,-1-5 1 0,2-3-3 16,-2 1 0-16,7 3 1 0,-7 0-2 15,0 4 1-15,0 4-1 0,-4 4 0 16,4 2 1-16,-3 4-1 0,-1 1 0 16,0 3-1-1,-2 0 1-15,0 0 0 0,2 0-2 0,-2 0 0 0,2 0-1 16,-2 4 1-16,2-3 0 0,-2 1 1 0,2 1 1 15,0 2 0-15,0-1 0 16,0 2 0-16,0-1-1 0,0 1 1 16,0-1 0-16,-2 0 0 0,0 2 0 0,0-3 0 15,0 1 0-15,5-2 0 16,-5 1 0-16,0 3 0 0,0 0 0 0,0 3 0 16,0-2 0-16,0-1 0 0,0 3 0 15,0-3 0 1,0-2 0-16,2-1 0 0,-2-2 0 0,0 0 0 0,0-2 0 15,0 0-1 1,0 0-2-16,0 0-1 0,0 0-4 0,0 0-3 0,-2-2-1 0,-5-2-12 16,1-3-15-16,-2-3-19 0,-3-7-49 15,-9-2-70-15,-1-5-286 0</inkml:trace>
  <inkml:trace contextRef="#ctx0" brushRef="#br0" timeOffset="129912.26">8180 12637 286 0,'0'0'66'0,"0"0"-4"0,0 0 2 0,0 0-5 15,0 0-15-15,0 0-7 0,0 0-7 16,0 0-3-16,-2-41 0 0,2 41 1 16,0-2-8-16,-3 1 3 0,3 1-2 15,0-3-6-15,0 3-3 0,0 0-4 16,0 1-4-16,0 1 0 0,0 1 0 0,0 3-2 15,0 6-2-15,0 5 3 0,-2 4 0 16,0 7-1 0,2 3 1-16,-2 4-3 0,2 2 1 0,0 3 0 0,0 1-1 15,0-1 2-15,2-4-2 0,2-4 0 16,1-1 0-16,3-6 0 0,-2-3 0 16,2-7 0-16,-1-4-3 15,1 0-17-15,-2-4-23 16,0 2-35-16,2-9-25 0,-1 0-58 0,-5-3-86 0</inkml:trace>
  <inkml:trace contextRef="#ctx0" brushRef="#br0" timeOffset="130185.5">8444 12792 402 0,'0'0'40'15,"0"0"7"-15,0 0 3 0,0 0 0 16,0 0-28-16,0 0-6 0,0 0 3 16,0 0 1-16,-4 9-4 0,4-9-1 15,0 0 0-15,0 0-3 0,4 0-4 0,4 0-1 16,7 0 13-16,1-4-1 0,5-4-5 16,2 1-8-16,2-2-4 0,-1 2 0 15,-1 0-2-15,0 1 1 0,-4 1-1 16,-5 0-27-16,-4 1-22 0,-3 2-7 15,-5-2-25-15,-2 2-59 0,-9 0-51 16</inkml:trace>
  <inkml:trace contextRef="#ctx0" brushRef="#br0" timeOffset="130416.09">8517 12691 307 0,'0'0'131'0,"0"0"-64"0,0 0 10 16,0 0-18-16,0 0-10 0,0 0-7 15,0 0 2-15,0 0-8 0,0 0-2 16,-25-32-9-16,25 32-5 0,0 0-6 16,0 0-6-16,0 5-6 0,0 5-2 15,0 4 0-15,2 4 1 0,-2 5-1 16,0 3 1-16,0 3-1 0,0 0 0 16,0 2 0-16,0 1 0 0,4-3-9 15,0 0-12-15,0-6-15 0,2-3-1 16,1-4-30-16,-3-3-30 0,0-4-46 15,0-6-87-15</inkml:trace>
  <inkml:trace contextRef="#ctx0" brushRef="#br0" timeOffset="130843.21">8808 12587 420 0,'0'0'68'0,"0"0"-2"16,0 0-4-16,0 0-12 0,0 0-16 0,0 0 0 16,0 0 3-16,0 0-5 0,0 0-6 15,6-34-5-15,-8 34-7 16,-2 0-4-16,2 0-3 0,0 1-4 0,-2 4-2 16,-2 3-1-16,1 4 0 0,-1 3 0 15,4 3-1-15,-4 7 1 0,2-1 0 16,0 3 0-16,2 1 0 0,2-1-1 15,0 0 2-15,0-3-1 0,6-1 0 16,2-1-2-16,-2-4 2 0,5-3-1 16,-3-4 0-16,2-4-2 0,1-2-2 0,-3-5 2 15,2 0 2-15,-2-4 1 0,1-7 0 16,-1 0 0-16,-2-3 0 0,2-3 3 16,-8-2-2-16,0-5 3 0,0-4 4 15,-4-5-1-15,-6-1-3 0,-2-1-2 16,-3 1 0-16,-1 6-1 0,-1 8 0 0,-2 5-1 15,3 7-1-15,-1 5-4 16,1 4-8-16,-3 8-11 0,-1 9-19 0,1 5-34 16,-6 6-3-16,0 6-47 15,-2 4-53-15,3-4-128 0</inkml:trace>
  <inkml:trace contextRef="#ctx0" brushRef="#br0" timeOffset="131236.94">7510 13740 344 0,'0'0'53'0,"0"0"-5"16,0 0 8-16,0 0 10 0,0 0-13 16,0 0-12-16,0 0-6 0,0 0 5 15,-27-17-5-15,27 16-5 0,0 0-8 0,0 1-4 16,0-2-4-16,0 1-4 0,6-2-3 15,0-1-1-15,7-1 0 0,5-2-2 0,3-2 0 16,4 3-3-16,4-3 1 16,2 2-1-16,2 1-1 0,-2 0 0 0,-2 4-1 15,-4 2-35-15,-5 0-34 0,-5 7-36 16,-11-1-63-16,-4 0-175 0</inkml:trace>
  <inkml:trace contextRef="#ctx0" brushRef="#br0" timeOffset="131426.79">7640 13843 211 0,'0'0'407'0,"0"0"-375"16,0 0 19-1,0 0-16-15,0 0-4 0,0 0-8 0,0 0 0 0,0 0 2 16,0 0-5 0,17 23-8-16,-5-27-1 0,7-1-7 0,1-1-3 0,3-1 1 0,4-3-2 15,2-2 0 1,2 1-14-16,0 0-35 0,2-1-50 0,-4-1-68 15,-4-1-174-15</inkml:trace>
  <inkml:trace contextRef="#ctx0" brushRef="#br0" timeOffset="131675.73">8366 13434 258 0,'0'0'336'15,"0"0"-267"-15,0 0-2 0,0 0 10 0,0 0-18 0,0 0-23 16,0 0-7-16,0 0-2 0,0 0-4 16,-29-26-5-16,29 28-6 0,-2 0-4 31,0 2-4-31,-1 3-4 0,1 4 0 0,0 7 0 0,-2 6 0 0,2 7 0 16,-4 6 0-16,2 2 0 0,-2 2 0 15,4 5 0-15,-5 5-28 0,3 4-26 16,-2 0-25-16,-8-2-82 15,1-10-54-15</inkml:trace>
  <inkml:trace contextRef="#ctx0" brushRef="#br0" timeOffset="153954.54">7510 9415 388 0,'0'0'27'16,"0"0"20"-16,0 0-17 0,0 0 18 15,0 0-13-15,0 0-7 0,0 0-4 16,0 0-3-16,-2-19-2 0,4 14-3 16,-2 0 3-16,4 1 9 0,-2 2-5 15,0 0-14-15,-2 1-7 0,4 0 2 0,0 0-1 31,1 1 0-31,-1-1-3 0,4 1 1 16,6 0-1-16,1 0 1 0,1 2 0 0,3-1 0 16,2 2-1-16,8 0 1 0,0-3-1 0,8-1 3 0,0 1 8 15,8-4-2-15,3 0-3 0,6-5 3 16,4 4-3-16,6-4-3 16,8 0 3-1,7 1-3-15,3-3 0 0,7 3 0 0,0-2 1 0,6-2-1 16,4 1 0-16,9-2 4 0,3 1-4 0,7-2 2 15,4 0-5-15,2-1-4 0,4 1 4 16,3 2 3-16,-3 2 0 16,2 0 1-16,2 3 0 0,1 3-4 0,1-2-5 0,-4 3 5 15,3 1 1-15,-5 1 1 16,-2 0 2 0,2 1 0-16,2 3-4 0,0-1 2 0,5-1-1 0,1-1 5 0,1 0 0 15,7 0 1-15,1-1 1 0,6 1-8 16,-2-1 0-1,2-3 0-15,0 3 4 0,-3 1 1 0,3-1 1 0,-4 2-6 16,2 2-6-16,-4 2 6 0,-9 2 3 16,-2 2 0-1,3 3 3-15,-1-1-6 0,-1 3-6 0,1 1 6 0,-4 1 0 0,1 3 2 32,3-2 1-32,1 1 0 0,-1 2-3 0,0-2-8 0,-1-1 8 0,-1 0 2 15,0-3 3-15,1 2 0 0,-1-5-5 16,-2-1-1-16,-1 0 0 0,-3-4 1 15,-4 2 1-15,-8-4 2 0,4 2 0 32,-9 1-1-32,3-2-2 0,-7 4-10 15,-3-1 10-15,1-2 1 0,-2 5 0 16,9-2 2-16,-4 2 0 0,5-2-1 0,1 1-2 16,0-2-7-16,-1-1 7 15,-1-2 0-15,0 0 1 0,-1-1 3 0,-3 0-2 16,-3-3-1-16,3 1-1 15,-7 0-7-15,-4 1 6 0,-6 2 1 0,0-1 1 16,-6 0 1-16,-9 0 0 0,1 0 0 16,-1 1 0-16,-3-2-2 0,-1 0-3 15,2-2 1-15,-3 0 0 0,1 1 2 16,-6-2 1-16,-8 0-1 0,4 0 1 16,-4 0 2-16,-2 0-3 0,-7-2 2 0,-1-2-2 15,-5-1 2-15,-6 0-1 16,1 0-1-16,-9 0 0 0,0 0-5 0,-3 1 5 15,-5-1 0-15,-2 0 1 16,1 2-1-16,-7 1 1 0,-1 1 1 0,-4-2-2 16,1 0 0-16,-5 3 0 0,0 0 1 15,2 0-1-15,-2-1 0 0,5 1 0 16,-1 0 1-16,0 0 0 0,2 0-1 16,7-1-1-16,-3-1 1 0,5 1 0 15,2-1 0-15,-1-1 0 0,3 1 0 16,-4 1 1-16,-5-2-2 0,1 0 2 15,-5 3-1-15,0 0 0 0,-1-1 0 0,-1-1 0 16,2 2 2-16,-2-3-2 16,1 3 0-16,-3-2 0 0,-2 1 0 15,0 1 0-15,-2 0 0 0,0 0 2 0,-2 0-2 16,0 0 0-16,2 0-2 0,0 0 4 16,3 0-2-16,5-3 0 0,7 0 0 15,1 0 0-15,7-1 0 0,8 0 0 16,2-1 1-16,6 0-1 0,-1 1 0 15,-3-1 1-15,-8 1 0 0,-8 2-1 16,-7-1 1-16,-8 3-1 0,-4-3-1 0,-2 3 1 16,0 0 0-16,0 0 0 0,0 0 1 15,0 0-1-15,0 0 1 16,0 0 1-16,0 0 3 0,0 0 5 0,0 0 1 16,0 0-7-16,0 0-1 15,0 0-3-15,0 0-1 0,0 0-2 0,0 0 1 16,2 3 1-16,3 0 1 0,1 0-2 15,-2-1 2-15,0 2 0 0,0-1 0 16,0-1 0-16,-2 1 0 0,2 0 0 16,1 0 0-16,-1 2 0 0,-2-3 0 15,0 0 0-15,0 1 0 0,2-1-1 16,0 0 2-16,0 0-1 0,-2 0 0 16,3 0 0-16,1 1-1 0,-2-1 2 15,-2-1-2-15,0-1 2 0,-2 1-1 16,0-1 2-16,0 2-2 0,0-2 0 15,0 0 0-15,0 1 0 0,0-1 1 0,0 0-1 16,0 2-1-16,0-1 1 0,2 3 0 16,-2 1 0-16,2 0 0 0,0 2 1 15,0-1-2-15,0 1 1 0,0 2 0 16,0 1 0-16,-2 5 0 0,0-2 0 16,3 6 0-16,-3 2 0 0,0 5 0 15,2 2 0-15,0 2 0 16,2 5 1-16,2-1-1 0,2 3-1 0,-2 0 1 15,1-1 2-15,3 2-2 0,-4 3 0 0,2 0 1 16,-3 6 1-16,-1 2-2 16,0 1 1-16,-2 0 1 15,0-3 0-15,-2-3-1 0,0 0-1 0,-2-3-1 0,0-1 0 16,-2-2 1-16,2-5-1 16,4-1 0-16,-2-4 1 0,0-4 0 0,0-5 0 15,4-6 0-15,-2-4 0 0,0-5 0 16,-2-2-5-16,0-2-13 0,0-2-1 15,0-3 5-15,-2-9 0 0,-6-3-7 0,-1-6-14 16,-5-1-23 0,-1-1-44-16,-3 2-39 0,-1 3-92 0</inkml:trace>
  <inkml:trace contextRef="#ctx0" brushRef="#br0" timeOffset="154317.76">20433 10427 367 0,'0'0'138'0,"0"0"-36"16,0 0-39-16,0 0 4 0,0 0-4 15,25-38-26-15,-23 35-8 0,-2 2-4 16,2 1-9-16,-2 0-5 0,0 1-5 0,0 5-4 0,2 5-1 16,1 5 0-16,1 2 0 0,2 4-1 15,0-2 0-15,0 0 0 0,3 0 0 16,-1-4 1-16,2 0-1 0,-2-3-1 15,3-3 1-15,1-2 0 0,-1-1 1 16,5-3-1-16,-1-2 1 0,3-3-1 16,-1 1 2-16,3-3-2 0,-3-3 2 0,4-4-1 15,-3-4 1-15,3-4 5 0,6-8 3 16,0-6 0 0,4-4-4-16,-2-4-4 0,-3 0 0 0,-1 6 0 0,-4 6-2 15,-11 11 0-15,-4 9-1 0,-6 5-9 16,-2 3-2-1,-2 0-3-15,-2 4-12 0,-2 7-11 16,-3 6-19-16,-1 5-33 0,-7 3-19 0,3 0-113 0</inkml:trace>
  <inkml:trace contextRef="#ctx0" brushRef="#br0" timeOffset="154822.06">19894 10794 324 0,'0'0'80'0,"0"0"-5"0,0 0-23 0,0 0-2 0,0 0-10 16,0 0-14-16,0 0-3 0,0 0 4 0,-31-24-1 16,31 24-5-16,0 0-6 0,0 0-5 15,0 0-3-15,0 0-3 0,0 2 0 16,4 0-3 0,2 2 0-16,7 0 2 0,3 1 0 0,7 0 5 0,6-1 0 31,8 2 3-31,11-5-1 0,3-2-1 15,13 1 2-15,7-3 4 0,11-7-5 0,3-3-2 16,12 1 1-16,9 0-3 0,7-1 1 16,7 1-3-16,6-1-4 0,7 3 2 15,-1 0-1-15,2 3 1 16,1 3 2-16,-7 1-1 0,-2 1-3 0,-10 0-7 16,-9 0 7-16,-14-1 0 0,-12 3 1 15,-17-1 2-15,-21 1-2 0,-16 0 1 16,-12 0-1-16,-9 1-1 0,-6-1-3 15,-10 0-1-15,-5 0-1 0,-14 0-16 16,-6 0-34-16,-15 1-36 0,-14-1-18 16,2 0-100-16</inkml:trace>
  <inkml:trace contextRef="#ctx0" brushRef="#br0" timeOffset="155466.13">19859 10825 396 0,'0'0'51'16,"0"0"32"-16,0 0-14 15,0 0-2-15,0 0-11 0,0 0-9 0,0 0-7 16,0 0-10-16,-17-23-8 0,17 23-5 16,4 0-4-16,1 3-8 0,1 2-3 15,0 3 1-15,6 3 1 0,-1 4 1 16,-5 4-3-16,2 2 1 0,0 6 1 16,-3 2-1-16,-3 5-1 0,-2 5 0 15,0 5-1-15,-9 4 1 0,-1 3-1 16,2-4 1-16,-5-2-1 0,3-2 0 0,2-2-1 15,2-1-1-15,1-4 1 16,1-5-1-16,4-5 1 0,0-4 0 16,0-5-1-16,9 0 1 0,-1-4 0 15,0-4 0-15,4 2 0 0,1-3 0 0,-1-2 0 16,7-1 1-16,-3-3-1 0,5-2 0 16,8 0 0-16,2-1 0 0,4-2 0 15,11-4 0-15,7 0 0 0,5-3 1 16,11-1-1-16,5-1 1 0,11-1 0 15,6-1 0-15,8 2 1 0,12-4-2 16,5 1-4-16,10 0 3 0,3 2-1 16,-1 1 2-16,2 1 3 0,0 1-1 15,-12 2 0-15,2-1-2 0,-15 2-7 0,-6 1 7 16,-5 0 0-16,-18 3 1 16,-2 0 1-16,-12 0-1 0,-6-1 2 0,-8 2-1 15,-5 2-2-15,-10-1-5 16,-8 0 4-16,-6 1 0 0,-7 0 0 0,-8 1 1 15,0 0-1-15,-4-1-3 0,0 1-11 16,-8-1-1-16,-4 0-7 0,-7-4-20 16,-6-3-43-16,-4-2-23 0,-8-4-60 15,2 0-126-15</inkml:trace>
  <inkml:trace contextRef="#ctx0" brushRef="#br0" timeOffset="155772.19">22046 10761 356 0,'0'0'114'0,"0"0"-31"0,0 0-23 16,25-51-1-16,-21 44 1 0,-2 1-10 15,0 2-7-15,-2 1-14 0,0 3-1 16,0 0-9-16,0 0-3 0,0 1 1 0,0 2-5 15,0 2-6-15,0 4-5 16,2 5-1-16,0 8 2 0,2 5 0 16,-2 5-1-16,4 6-1 0,-3 5 1 0,-3 7 1 15,0 4-2-15,2 7 1 0,-2-2 0 16,0-2-1-16,2-6 0 0,0-8-4 16,0-4-21-16,-2-5-7 0,-8-6-22 15,-5-5-39-15,-5-6-46 0,-3-6-147 16</inkml:trace>
  <inkml:trace contextRef="#ctx0" brushRef="#br0" timeOffset="156648.34">20359 10954 367 0,'0'0'62'0,"0"0"6"16,0 0-4-16,0 0-7 0,0 0-19 15,0 0-8-15,0 0-6 0,0 0-5 16,-2-26-6-16,2 26 1 16,0 2-4-16,0 6-1 0,0 3-4 0,4 4 5 0,2 6 5 15,1 1-6-15,-1 1-1 0,0 2-2 16,0 0 0-16,0 2-2 15,1 0-2-15,-3 1 1 16,2 0-2-16,-2 1-1 16,-2-1 2-16,2-4-2 0,-2-4-1 0,2-2 1 0,3-4 0 0,-3-4 0 15,0-3 0 1,-2-2 1-16,0-2-1 0,-2 2 0 0,0-5 0 0,0 1 1 16,0-1 0-16,0 0 1 0,0 0 1 15,0-1-1-15,0-1 2 0,0-2 0 16,0-1 0-16,-4-2-3 0,0-2 1 15,-2 2-1-15,-1-3 0 0,1-1-1 16,2-3 1 0,0-1-1-16,-2 0 3 0,-3-3-1 0,1-2-1 0,2-3 2 0,0 1-2 15,-3-2 2-15,3 0-2 0,0 1 1 16,2-1 2-16,0 2-3 0,0-2 0 16,2-1 1-16,-3 5-1 0,5-2 1 15,-2 4-2-15,2-2 0 0,0 5 1 31,5 2 0-31,-1 2-1 0,-2 3 1 0,2-1 0 0,0 3 0 0,4-1 0 16,3 2-1 0,-1 1 0-16,2 0 0 0,3 4 0 0,-3 0 0 0,5 0 0 0,-1 1 0 15,3 5 0-15,-5 2 0 16,3 2-2-16,-5 0 1 0,-1 2-1 16,-3 2-15-16,-4 1-18 0,-4 2-19 15,-4-2-48 1,-6-1-29-16,-3 0-101 0</inkml:trace>
  <inkml:trace contextRef="#ctx0" brushRef="#br0" timeOffset="156868.56">20198 11097 438 0,'0'0'84'0,"0"0"-16"0,0 0-5 15,52-26-7-15,-36 19-6 0,5 1-14 16,-1 2-9-16,3-1-4 0,0 1-10 16,2 2-6-16,-3 0-5 0,-1 1-1 15,4 1 1-15,-9 0-2 0,3 4 0 16,-4 0-19-16,1-1-38 0,-4 0-43 16,1 0-51-16,-3-2-137 0</inkml:trace>
  <inkml:trace contextRef="#ctx0" brushRef="#br0" timeOffset="157119.99">20777 11035 567 0,'0'0'98'0,"0"0"-42"0,0 0 15 16,0 0-17-16,0 0-18 0,0 0-14 16,0 0-9-16,0 0-3 0,0 0-4 15,8-21-3-15,-8 28-1 0,0 2 0 16,0 5 0-16,2 3 1 0,-2-1 0 15,0 4-1-15,2 0-1 0,-2 0-1 16,0 1 1-16,4-3-1 0,-2 0-1 16,0-2-13-16,0 0-9 0,0-2-4 0,-2-7-9 15,0-1-28-15,0-4-29 0,-4-2-4 16,-4-2-54-16,2-4-118 16</inkml:trace>
  <inkml:trace contextRef="#ctx0" brushRef="#br0" timeOffset="157292.84">20698 10933 486 0,'0'0'42'0,"0"0"20"15,0 0-30-15,0 0 7 0,0 0-11 0,0 0-4 16,0 0-2-16,0 0-4 16,0 0-11-16,17-41-5 0,-15 41-2 15,-2 4 0-15,0 0 0 0,2 1-3 0,-2 2-27 16,2 0-24-16,-2-1-31 0,0 1-78 15,-2-4-131-15</inkml:trace>
  <inkml:trace contextRef="#ctx0" brushRef="#br0" timeOffset="157843.87">20915 10871 216 0,'0'0'105'0,"0"0"-40"15,0 0-11-15,0 0 22 0,0 0-3 16,0 0-18-16,2-56-8 0,0 50 5 16,0 3-9-16,-2 1-4 0,0 1-13 15,0 0-2-15,0 1-4 0,0 0-8 16,0 0-3-16,0 0-5 15,0 0 0-15,2 1-4 0,0 5 0 0,1 3-4 16,-1 2 4-16,0 4 2 0,0 4 1 16,2 0-3-16,-4 3 1 0,0 0-1 15,0 2 1-15,2-2 0 0,0-3-1 16,0 0 0-16,-2-2 0 0,2-1 1 0,0-1-1 16,-2-1 0-16,2-1 0 0,2-3-1 15,1 0 1-15,-3-4-1 16,4 1 0-16,-2-1-1 0,2-2 2 0,-2 2-2 15,0-3 2-15,3-1-1 0,-3 1 0 16,2-3 1-16,-2 0 0 0,0-2 1 16,0-4 0-16,0 0 1 0,1-3-2 0,-1 1 2 15,2-4-1-15,-4-1 0 16,0 2 0-16,0-3 1 0,-2 3-2 16,0 0 2-16,0 1-1 0,-4-1 0 15,-2 0-1-15,-2 4 0 0,1 0 1 0,-1 1-1 16,-2 4-1-16,-3-1-1 0,1 3 0 15,-5 1-7-15,3 5-7 0,-5 2-7 16,5 3-13-16,-3-1-11 0,5 2-25 16,0-1-1-16,-1 0-37 0,5-2-55 15,0-1-158-15</inkml:trace>
  <inkml:trace contextRef="#ctx0" brushRef="#br0" timeOffset="158270.01">21275 10850 356 0,'0'0'64'0,"0"0"11"0,0 0-20 0,0 0 11 15,0 0-14-15,0 0-12 16,0 0-7-16,0 0-3 16,-13-50-6-16,11 46-5 0,0 2-4 15,-2 1-3-15,2 0 0 0,2 1-3 0,-2 0-5 0,0 0-2 16,0 1 0-16,-2 5-2 0,-2 1 0 16,-3 2 0-16,1 3-1 0,2 4 0 15,0-1 1-15,1 3 0 16,-3 0 0-16,4 4 0 0,0 0-1 0,2 1 1 15,2 3 0-15,0-1 0 0,0 2-1 16,4 1 0-16,4-5 1 0,-2 2 0 16,3 0 0-16,-1-4 0 0,2 1 0 0,1-5 0 15,-3-2-2-15,-2-1-11 0,2-4-12 16,-1-3-5-16,-3-5-23 16,-2 0-14-16,0-2 1 0,-2 0-65 0,0-4-72 15</inkml:trace>
  <inkml:trace contextRef="#ctx0" brushRef="#br0" timeOffset="158538.28">21393 10900 405 0,'0'0'41'15,"0"0"35"-15,0 0-11 0,0 0-3 0,0 0-3 0,0 0-10 16,0 0-6-16,0 0-14 15,0 0-10-15,8-29-8 0,-8 33-4 0,2 6 2 16,0 4 3-16,-2 2-2 16,0 1-4-16,0 5-3 0,0-1-2 0,0 1 1 15,4 0-1-15,-2 0-1 0,-2 1 0 16,2-4 0-16,0-3 0 0,0-1-4 16,3-1-20-16,-5-5-20 0,0 2-35 15,0-6-20-15,-5-2-48 0,-1-2-119 0</inkml:trace>
  <inkml:trace contextRef="#ctx0" brushRef="#br0" timeOffset="158838.04">21546 10773 504 0,'0'0'57'16,"0"0"23"-16,0 0-34 0,0 0 22 0,0 0-13 16,0 0-19-16,0 0-10 0,0 0-7 15,0 0-6-15,26-25-5 0,-17 32 1 16,1 0 0-16,5 5 1 0,-5 4-2 16,6 2-1-16,-5 3 0 0,-1 1-2 15,2 2 0-15,-7 2-2 0,-3 1-2 16,0 0 1-16,-2 0 0 0,0-1 1 15,-9-1-1-15,1 0-1 0,-4-3-1 16,-1-3-10-16,-5 1-13 0,-1-2-12 0,-1-5-10 16,-5-3-24-16,0-5-49 0,2-5-81 15</inkml:trace>
  <inkml:trace contextRef="#ctx0" brushRef="#br0" timeOffset="173260.91">25634 6196 138 0,'0'0'49'0,"0"-2"-17"0,0 1 13 0,0-1 0 0,0 1-11 15,0-1-13-15,0 1-3 0,0-1-2 16,-2 1-2-16,2 1-2 15,0 0 3-15,0 0 3 0,0 0 1 0,0 0-2 16,0 0-4-16,0 0-4 0,0 0 0 16,0 0 0-16,0 0 5 0,0 0 7 15,0 0 3 1,0 0 2-16,0-2-5 0,0 2-2 0,0 0-1 0,0 0-1 16,0 0 0-16,0 0-1 0,0 0-2 0,0 0 0 15,0 0-2-15,0 0-3 0,0 0-2 16,0 0-2-16,0 0 2 0,0 0-3 15,0 0-1-15,2 0 0 0,-2 0 0 16,2 0 0-16,-2 0 0 16,2 0 1-16,1 0 0 0,-1 0 2 0,0 0 0 15,-2 0 0-15,0 0 1 0,0 2-1 16,2-2 0-16,0 0-4 0,-2 0-1 16,2 1 1-16,-2 0-2 0,0-1 1 15,0 0-1-15,0 0 0 0,0 0 1 16,0 0-1-16,2 0 0 0,-2 0 0 0,2 2 0 31,-2-2 1-31,0 0-1 16,0 0 0-16,2 1 0 0,-2-1 0 0,2 0 0 15,-2 0 0-15,2 1 0 16,2 0 0-16,-2 1 0 0,-2-2 0 0,3 1 1 16,-3-1-1-16,0 1 0 0,0-1 0 15,0 1 0-15,2-1 0 0,-2 1 0 16,0-1 0-16,0 0 0 0,0 0 0 15,0 0 0-15,0 0 1 0,0 0-1 16,0 0 0-16,0 0 0 0,0 0 0 0,0 0 0 16,0 0 0-16,0 0 0 0,0 0 1 15,0 0-1-15,0 0 0 0,0 0 0 16,0 0 0-16,0 0 1 0,0 0-1 16,0 0 0-16,0 0 0 0,0 0 0 15,0 0 0-15,0 0 0 0,0 0 0 16,0 0 0-16,0 0 0 0,0 3 0 15,0-3 0-15,0 0 0 0,0 2 0 16,0-1 0-16,0-1 0 0,0 0 0 16,0 0 0-16,0 1 0 0,0-1 0 15,0 0 0-15,0 0-2 0,0 0-6 16,0 2-5-16,-2-2-3 0,-1 0-8 0,-3 1-12 16,4 1-2-16,-2-2-8 15,0 0-18-15,2 0-26 0,-2 0-28 0,0 0-62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3-03T04:00:23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2495 5566 122 0,'0'0'17'0,"0"0"0"16,0 0 2-16,0 0-4 0,0 0 9 0,-2-19-7 15,2 15 4-15,0 2-1 0,0 0 0 16,0-1 0-16,0 3-5 0,0-1 0 16,0 1-2-16,-2 0-1 0,0 0 1 15,-2-3-4-15,-3 3 7 0,3 0-1 16,2 0 3-16,0-3 3 0,0 3-1 15,2 0 1-15,0 0-3 0,0 0 2 16,0 0-4-16,0 0 0 0,0 0-3 16,0-2-2-16,2 1-5 0,0-2 0 15,7-1-1-15,-1 3-1 0,0-1 1 16,-2 1-1-16,3 0 3 0,3 0-2 0,0 1-2 16,1 0 0-16,3 1-1 0,1 1-1 15,6-1 2-15,6 2-1 0,-1-2 0 16,8 1 2-16,1 1-2 0,2-2 1 15,11 1-1-15,-1 1 0 16,11-3 0-16,2 2 0 0,4-4 1 0,3 2 3 16,-1 0-1-16,0 0 2 0,0-3-1 15,3-1-1-15,-3-1 2 0,-2 1-3 16,-2 0-4-16,-4 2 4 0,-8 2 2 16,-11 0-2-16,-8 2-2 0,-8 1 1 15,-11 1-2-15,3-1 0 0,-9 0 0 16,-4 0 0-16,2-2 2 0,-6 2-2 0,5 0 1 15,-1-1-1-15,2 1 1 0,-2-1-1 16,0-1 0-16,-2 0-1 0,0-1 1 16,0 1 0-16,3-1 0 0,-5 0-1 15,2 0 0 1,-2 0 0-16,0 0 0 0,2 0 0 0,-2 0 1 0,0 0-1 16,2 0 0-16,-2 0 0 0,4 0 0 15,2 0 0-15,-2 1 0 0,0-1 0 16,-2 0 0-16,0 0 0 15,-2 0 0-15,3 2 0 0,-3 0 0 0,0-2 0 0,2 2-1 16,-2-1-8-16,0 0-12 0,0-1-3 16,0 2-3-16,2 1-4 0,0-1-5 15,-2 3-7-15,2-2 1 0,-2-1-2 16,2 1 3-16,4-1-11 0,-4-2-6 16,2-1-47-16,-2-8-54 0</inkml:trace>
  <inkml:trace contextRef="#ctx0" brushRef="#br0" timeOffset="12395.43">2735 6559 179 0,'0'0'40'16,"0"0"-5"-16,0 0 45 0,0 0-56 16,0 0 6-16,0 0 1 0,0 0-5 15,0 0-1-15,-4-14-2 0,4 13-3 16,0 0-3-16,0 0-3 0,0 0-5 15,4 1-5-15,-2 0 0 0,4 0 2 16,0 0 1-16,5 0-2 0,-5 2-2 16,-2-1 3-16,4 0 0 0,7-1 0 0,-7 0 1 15,11 0 0-15,-5 0 6 16,7 0-3-16,-1-3-2 0,5 2 0 0,2 0-3 16,0 1-2-16,4 0 1 0,2 0-2 15,2 0 0-15,0-1-2 0,5 1 2 16,-1 0-1-16,2 0 0 0,5 0 0 15,-3 1 0-15,0-2 0 0,5 2 2 16,-5 0-2-16,-1-1 0 0,3 0-1 16,-3-1 2-16,-1 1 1 0,-2 0-1 15,7 2 3-15,-7 2-4 0,-2-1 3 0,-2 1 0 16,0 0-1-16,1 1 0 16,-1 0-2-16,-2 0 0 0,0-2 0 15,0 1 0-15,4-4 0 0,0 2 0 0,5-2 1 16,-3 0 1-16,0 0 1 0,7 0 3 15,-3-3 0-15,-6-3-2 0,3 1-2 16,3-2-2-16,-4 0-1 0,1 1 0 16,-5 0 0-16,-2 0 1 0,-2 4-1 15,-4 0 0-15,-7 1 0 0,1 1 0 0,-7 0 0 16,3-1 0-16,-9 1 0 16,-2 0 0-16,5 2 0 0,-5-2 0 15,-2 0-1-15,0 2 1 0,0-1 1 16,7 2-1-16,-3-1 0 0,2-1 0 0,5-1 1 15,1 1-1-15,5-1 1 0,2 0 0 16,6 0 0-16,-2-1 2 16,2-2 0-16,-1 0 6 15,-1 2-2-15,-4-1-2 0,2 2-2 0,-4 0-1 16,-9 0 0-16,-4 0 0 0,1 0-2 0,-9 0 2 0,0-1-1 16,0 1-1-16,0 0 2 15,0 0-2-15,0 0 0 0,0 0 0 16,0 0 0-16,0 1-3 0,-5 1 3 0,3 0 0 15,2 0 1-15,0 0 1 16,0 0-2-16,-2-2 0 0,2 1 1 16,-2 0-1-16,2 2 0 0,0-2 0 0,0 1 0 15,-2-1 0-15,2-1-1 0,-2 3-8 16,-2 0-17-16,0-2-9 0,-2 1-11 16,-5 0-8-16,3-1-31 0,-4-1-47 15,-3 0-98 1</inkml:trace>
  <inkml:trace contextRef="#ctx0" brushRef="#br0" timeOffset="26306.24">3018 7591 11 0,'0'0'175'0,"0"0"-163"16,0 0 25-16,0 0 5 0,0 0-10 0,-17-14-11 0,15 14-5 15,2 0-4-15,0 0-2 0,0 0 1 16,0 0 2-16,0-3 5 0,0 3-3 15,0-2 2-15,0 2-1 0,0 0-1 16,0 0 0-16,0 0-2 0,2-1-5 16,5 0-6-1,-1-1 1-15,4-1 2 0,1 0 2 16,1 1-1-16,4-2 9 0,1 1-4 16,2 0-2-16,1 2-1 0,-5-1-1 15,12 0-1-15,-3 0 2 0,3-1 2 16,13 2-3-16,3-1 0 0,2-1 0 15,13-1 0-15,2 2-1 0,6-2-3 16,1 2-2-16,1 1 0 0,-2-2 0 16,0 3 1-16,-2 0 0 0,0-1 3 15,0 1 4-15,-2 0-1 0,2-2-2 16,-2 2-1-16,-2 0 1 0,2 3-2 16,0-3-2-16,-2 2 0 0,-2-2-1 0,-6 0 1 15,4-2 2-15,-13-1 4 16,-6 0-3-16,-4 1-1 0,-4-2-1 0,-6 2-1 15,-10 0 0-15,-3 1-1 16,-6 0-1-16,0 1 1 0,-4 0 0 0,0 0 0 16,0 0 0-16,0 0 0 0,0 0 0 15,0 0-1-15,0 0 0 0,0 0 0 16,0 0 0-16,0 0 0 0,0 0 0 16,0 0 0-16,0 2-1 0,-2-1 1 15,0 1-1-15,2-1-1 0,-2 0-5 16,2 1-12-16,-2 0-5 0,-4 1-7 15,4 0-9-15,-3-2-24 0,-1-1-20 0,-4-3-43 16,-2-9-196-16</inkml:trace>
  <inkml:trace contextRef="#ctx0" brushRef="#br0" timeOffset="31091.27">3872 8442 138 0,'0'0'33'16,"0"0"-10"-16,0 0 11 0,0 0 10 15,0 0-8-15,0 0-6 0,0 0-5 16,0 0 1-16,-19-7-1 0,19 5 2 15,0 2-5-15,0-1-4 0,0 1-1 0,0-1-1 16,0 1-2-16,0 0 1 16,0-2 1-16,0 2-2 0,0 0-4 0,0 0 2 15,0 0-1-15,0 0-5 16,0 0-2-16,0 0-3 0,0 0 0 0,2 0 0 16,6 0-1-16,7 0 0 0,-1 0 1 15,7 0 1-15,2 0 0 0,6 3 1 16,4-2 4-16,4 1 0 0,6-2 4 15,3 1 0-15,-1 2-2 0,7-2-3 16,0 2-1-16,4-4 2 0,8 1 4 16,4 0 0-16,2-1-6 0,9 0 0 0,-3-2 0 15,-3-2-2-15,-3 1 1 16,-4-2 1-16,-4 3 2 0,-8 0-1 0,-11 0-1 16,-10 3-1-16,-4 0 1 0,-8 0 2 15,-7 2-1-15,-5-1-2 0,1 1 0 16,-4-2 1-16,-4 0-5 0,2 1 1 15,-2 0-1-15,0 0 1 0,0 0-1 16,-2-1 1-16,3 1 0 0,-3-1-1 16,2 1 1-16,-2 0 0 0,0-1 0 15,0 0 1-15,0 0-2 0,0 0 2 0,0 0-2 16,0 0 2-16,0 0-2 16,0 0 0-16,2 0 0 0,-2 0 1 15,0 0-1-15,0 0 0 0,0 0 0 0,0 0 0 16,0 0 0-16,0 0 0 0,0 0-1 15,0 0 1-15,0 0-2 0,0 0-15 16,-2 0-17-16,-3 1-5 0,1 1-5 16,-2-1-14-16,-10-1-35 0,1-3-62 15</inkml:trace>
  <inkml:trace contextRef="#ctx0" brushRef="#br0" timeOffset="35911.32">3859 9577 224 0,'0'0'2'16,"0"0"-1"-16,0 0-1 0,0 0 1 0,0 0 2 0,0 0-3 15,0 0 0-15,0 0 1 0,0 0-1 16,-33-35 0-16,29 32-1 0,0-1 1 16,-2 2 1-16,-2-2 0 0,1 1 4 15,3 2 11-15,0-1 5 0,-2 2 2 16,2-1 2-16,0 1 2 0,-1 0-4 16,5-1 8-16,0 1 2 0,0-1-4 15,0 0-14-15,0 1-4 0,0-1 0 16,0 1-2-16,0-1-3 0,2 1 0 15,1 0 0-15,1 0 0 0,-2 0 0 16,6 0 7-16,-2-1 0 0,7 1-3 0,3-3-1 16,5 2-2-16,4 1-2 0,6 0 3 15,12 2-1-15,3 1 0 0,9 2 3 16,5-1-1-16,4 2-1 0,5 0-1 16,3-4 3-16,0 0-2 0,-1-2 1 15,-3 0-3-15,-4 0-1 16,-6-1-2-16,-11 1 1 0,-7 0 1 0,-11 0-1 15,-11 0-1-15,-12 0-2 16,-4 0 0-16,-2 0 0 0,0 0 4 16,0 0 25-16,0 0-10 0,-4 0-12 0,-4 0-3 15,-6 0-4-15,-3 1-1 0,-4 3 0 0,3 0-1 16,-1 3-2-16,7-3-9 0,-1 2-13 16,11 2-7-16,2-1-21 0,0 4-18 15,4-1-46-15,9-5-29 0,1-5-164 16</inkml:trace>
  <inkml:trace contextRef="#ctx0" brushRef="#br0" timeOffset="42845.44">8502 15297 213 0,'0'0'22'0,"0"0"-16"0,0 0 5 16,0 0 16-16,0 0-4 0,0 0 1 16,0-2 3-16,0 1-4 0,4-3-3 15,0 3-5-15,5-1-3 0,-3 2-1 16,4-1 1-16,7-1-2 0,3 1 0 16,1 0-3-16,8-1 4 0,6 1-3 15,2 0-2-15,9 1-1 0,5-1 3 16,7 1 4-16,4 0 4 0,9-1-10 15,-3 1 5-15,6 0 0 0,-1 0 3 16,-1 0-4-16,-4-1 3 0,-2-2-5 16,-8 1-3-16,-6-1 0 15,-5 1 0-15,-9 1-3 0,-9 1 1 0,-7 0 0 0,-7 0-2 16,-9 0-1 0,-4 0 1-16,-2 0 1 0,0 0 9 0,0 0 23 0,0 0-10 15,0 0-12-15,0 0-6 0,0 0-6 16,0 0 1-16,0 0 0 0,0 0-1 15,0 0 0-15,0 1-4 0,0 1-9 16,0 1-11-16,2 2-3 0,0 1 0 16,2 3-12-16,3-1-26 0,7 1-9 15,3-5-9-15,-1-4-65 0</inkml:trace>
  <inkml:trace contextRef="#ctx0" brushRef="#br0" timeOffset="43286.78">11171 15337 357 0,'0'0'27'16,"0"0"-7"-16,0 0 10 0,0 0 12 15,0 0-32-15,0 0-7 0,0 0 0 16,0 0 2-16,14 18 14 0,-3-14 0 0,5-1-3 15,7 1 0-15,4-1-4 0,4 0-1 16,4-1-3-16,6-2-4 0,9-1 1 16,-7 1-2-16,11-1 0 0,-7-2-2 15,7 0-1-15,-8 1-1 16,-5-1 0-16,-4 2 1 16,-12 1 0-16,-4 0 0 0,-13 0 0 0,-6 0 1 0,-2 0-1 15,-4 0 1-15,-4 0-1 0,-17 2-4 16,0 1-52-16,-8 0-36 0,-6-3-24 15,1-4-135-15</inkml:trace>
  <inkml:trace contextRef="#ctx0" brushRef="#br0" timeOffset="62752.43">26290 4395 181 0,'0'0'34'0,"0"0"0"0,0 0 10 16,0 0-4-16,0 0 16 0,0 0-9 15,0 0-6-15,0 0-5 0,-17-3-19 16,15 2 18-16,0 0-12 0,2 1-4 15,0 0-5-15,0 0-4 0,0 0-3 16,0-1-4-16,0 1 0 0,4 0-2 16,0 1 0-16,9 2 7 0,1-1 7 15,-1 2 2-15,9-3-5 0,-1 2-1 16,2 0 1-16,4 0 2 0,4 0 2 0,4 0-7 16,-2-1 0-16,2 0 0 15,2-2 5-15,-4 0-9 0,-2-1-1 16,-2 1-1-16,-2-1-1 15,-10 1-1-15,-1 0 0 0,-10-1 0 0,-4 1-1 0,0 0 0 16,-2 0 1-16,0 0 0 0,0 0 1 16,-2 0-1-16,0 1 0 0,-2-1-1 15,-2 1-3-15,-11 1-11 0,5-1-25 16,-11 0-14-16,5-1 0 0,-5-4-29 0,-8-4-69 16,6-2-124-16</inkml:trace>
  <inkml:trace contextRef="#ctx0" brushRef="#br0" timeOffset="63633.36">23915 6937 447 0,'0'0'6'0,"0"0"-6"0,0 0 17 15,0 0 5-15,0 0 3 16,0 0-7-16,0 0 5 0,0 0 2 0,0 0-6 15,-9 5-5-15,9-5-6 16,0 1-4-16,0 1-3 0,4 1 1 16,7-1-2-16,-5 4 2 15,15-3 1-15,-7 1 1 0,11 1-1 16,-2-1 4-16,3 2 1 0,5-2 3 0,0-1 0 0,7-1-1 16,-5-1-2-16,-2 1-4 0,-2 0-1 15,-2 0 0-15,-9 1-2 0,-3-1 0 16,-5 0 0-16,-4 0 0 0,-4-2 0 15,-2 1 0-15,0-1 0 16,0 0 2 0,0 2 1-16,0-1 1 0,0-1-4 15,0 0 0-15,0 0-1 0,0 0 0 16,-4 3 0-16,0 1-2 0,-4 2-12 16,2 1-19-16,-11 2-14 0,3-2-18 15,-7-4-41-15,2-3-58 0</inkml:trace>
  <inkml:trace contextRef="#ctx0" brushRef="#br0" timeOffset="83765.16">22273 12040 95 0,'0'0'37'0,"0"0"-20"0,0 0-6 15,0 0-5-15,0 0-5 0,-23-6 0 16,21 4 0-16,-2 0-1 0,0 0 1 16,2-1 4-16,-2 1 3 0,0 0 8 15,-2 0 7-15,1 1 13 0,-3-1-7 16,2 1-7-16,2 0-1 0,0-1-5 15,-5 1 1-15,3-1 0 0,0 0 1 0,0 1 1 16,0 1 7-16,-1 0 3 0,1-1 3 16,0 1-6-16,2-1-3 15,2 0-3-15,-2 1-1 0,2 0-2 0,0-2-2 16,2 1 0-16,0 1-3 0,0-2 0 16,0 2-5-16,0 0-4 0,0 0 0 15,0 0-3-15,6-1 1 0,2 1-1 16,4 1 5-16,5-1 2 0,6 0 2 15,-9 0-1-15,13 0-3 0,0 0-3 16,4 2 0-16,4-2 0 0,6 0 1 16,9 0 4-16,4 0-1 0,8-2 1 0,4 2-1 15,4 0-2-15,3-2-2 0,-1-1 0 16,2 0 0-16,1 2-1 0,1 0 2 16,1 1-2-16,-11 0 2 0,-6-1-1 15,-8 3-1-15,-9 0-1 0,-12 1-5 16,-8 0 5-16,-11-2 1 0,-6 1-1 15,-2-2 1 1,-4 0-1-16,0 0 4 0,2 0-1 0,-2 0 4 0,0 0-1 16,0 0 3-16,0 0-1 0,0 0-4 15,0 0-1-15,0-2-1 0,0 2 0 16,0-1-1-16,0 1 1 0,-2 0-2 16,-6-3-5-16,2-2-30 0,2-3-17 15,0-4-14-15,4-3-69 0,0-2-85 0</inkml:trace>
  <inkml:trace contextRef="#ctx0" brushRef="#br0" timeOffset="84506.56">25913 11946 106 0,'0'0'76'0,"0"0"-23"15,0 0-4-15,0 0 0 0,0 0-10 0,0 0-3 0,-49 3-2 16,34-3 2-16,9 0-4 16,0 0-9-16,2 0 0 0,2 0-1 15,2 0-6-15,0 0 1 0,0 0-4 0,0 0-2 16,0 0-3-16,0 0 0 0,0 0 2 0,0 0 0 31,2 0-3-31,4 0-2 0,2 0 2 0,11 0 9 0,-3 0-2 16,11 2-6-16,6-2-2 0,0 2-1 0,3-2-5 15,5 0 2-15,4 0-1 0,-1-1 0 16,3 2-1-16,1-1 3 0,-7 1 1 16,-4 0-2-16,-3-1 5 0,-8 1-4 15,-3 0 3-15,-13 1-5 0,-5-1 2 16,-3-1-1-16,-2 1-1 0,0-1 0 15,0 1 2-15,0-1-1 0,0 0-1 16,0 0 1-16,-2 0 0 0,2 1 1 0,0-1-3 31,0 0 0-31,-2 1-5 0,-1 0-9 0,3-1-16 0,0 1-6 0,0-1-17 16,3 0-26-16,5 2-55 0,6-2-31 16,-3 1-84-16</inkml:trace>
  <inkml:trace contextRef="#ctx0" brushRef="#br0" timeOffset="85137.37">29237 11859 330 0,'0'0'75'0,"0"0"-15"0,0 0-13 16,0 0-9-16,0 0-12 0,0 0-11 0,0 0 0 15,-22-6 3-15,22 6-1 0,2 0-9 16,4 2-5-16,2 2 11 0,11 2 9 16,-3 0-1-16,9-1 2 15,0 2-2-15,8-1-4 0,0 1 1 0,6-2-7 16,-4 2-6-16,5-1-1 0,-5 1-3 15,-2-1 0-15,-4 1-1 0,0 0-1 0,-4 0-2 16,-7-2 1-16,-5-1 1 0,-11-1 0 16,-2-2-1-16,0-1 1 15,0 0-3-15,-4-2-6 0,-5 0-8 0,-5-2-23 16,-3 3-12-16,-5-2 0 0,-1 2-17 16,-4 1-34-16,4 0-39 0,-4-1-148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3-03T04:02:29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22414 9600 181 0,'0'0'40'15,"0"0"3"1,0 0-10-16,0 0 8 0,0 0-13 0,0 0-15 0,0 0-1 15,0 0-4-15,0 0-1 0,-4-34-7 16,4 34 0-16,-4 4-12 0,1 2-12 16,1 1-15-16,-2 2-26 15,2-1-7-15,2 0 27 0,-2-2 25 0,2-2 15 16,-4 0 5-16,2-4 0 0,0 1 11 16,0-1 38-16,0 1 26 0,-2-1-11 15,4 0-15-15,-2 0-6 0,-1 0-6 16,1 0-5-16,2 0-7 0,0 0-9 15,0-1-2-15,0 1-6 0,0-1-8 32,0 1 7-32,0 0-6 0,0 0 1 0,0 0 2 0,0 0-3 0,0 0 4 0,0 0-1 15,0 0 3-15,0 0 4 0,0 0 0 16,0 0 0 0,0 0-4-16,0 0-1 0,0 0-3 0,0 0-2 0,0 0 0 15,0 0-1-15,0 0-1 0,0 0 0 16,0 0 1-16,0 1 0 15,0 0-2 1,0-1 0-16,0 2-18 0,0-1-13 0,0 0-9 16,0 2-21-16,0-1-10 0,2 1-13 15,1 1-49-15</inkml:trace>
  <inkml:trace contextRef="#ctx0" brushRef="#br0" timeOffset="564.7">22205 9790 258 0,'0'0'76'15,"0"0"-42"-15,0 0 1 0,0 0 18 16,0 0-5-16,0 0-21 0,0 0-5 0,0 0 0 15,0-5-3-15,0 5-9 16,0 0-5-16,0 0-1 0,0 1-2 0,4 1-2 16,2 0 2-16,3-1 3 0,1 0 11 15,-2 0 1-15,7 0 0 16,-1-1 0-16,5 0-1 0,1 0 2 0,7 0-2 16,6-2-1-16,0-2-6 0,7 2-1 15,3-1-2-15,5 1 1 0,-3-3 1 16,3 3-2-16,-7 0 0 0,-6 1-4 15,-4-1 1-15,-8 2-1 0,-11 0-2 16,-3 0 1-16,-7 0-1 0,-2 0 1 16,0 0 0-16,0 0 0 0,-2 0-1 15,2 3 0-15,-5 2-1 0,-1 2 1 16,-2-1-2-16,-6 1-13 0,3-1-12 16,1 0-3-16,-3 2-9 0,5-3-5 0,0 2-21 15,-4-2-39-15,1-3-60 16</inkml:trace>
  <inkml:trace contextRef="#ctx0" brushRef="#br0" timeOffset="2188.83">29190 11436 392 0,'0'0'5'15,"0"0"0"-15,0 0 1 0,0 0 0 16,0 0-1-16,0 0-1 0,0 0 9 16,0 0 1-16,0 28 1 0,2-21 0 15,2 2 0-15,-2-4 10 0,4 0-6 16,0-1-3-16,-1-2 1 0,1 1 0 15,0-2-2-15,6 1 6 0,-1 0-1 16,5-2-4-16,5 1 0 0,2-1-7 16,-3-1-1-16,7 1-3 0,-2 0-1 15,-2 0-2-15,-5 0 1 0,-3 0-2 16,-5 3-1-16,-6-2 1 0,-2 1-1 0,-2-1 0 16,-2 0-1-16,-4 2-11 0,-12 1-15 15,3 3-9-15,-10 3-19 0,-2-2-14 16,-2 7-28-16,1 0-47 0,-4 1-119 15</inkml:trace>
  <inkml:trace contextRef="#ctx0" brushRef="#br0" timeOffset="5842.74">18470 12241 218 0,'0'0'59'0,"0"0"-2"16,0 0-20-16,0 0 8 0,0 0 2 0,0 0-15 15,-17-2-7-15,15 2-5 0,2-2 1 16,0 2-3-16,-2 0 1 0,2 0-3 16,0-2-1-16,0 0 0 15,0 2 1-15,0-1-3 0,0 1-7 0,2 0-3 16,-2-1 0-16,6 0-2 0,3-1 2 16,-1 1 1-16,8-2 1 0,1 0 1 0,4 0 2 15,1 0-2-15,5 0 0 16,2 2-2-16,2 0-1 0,0 0-1 0,2 1 3 15,-2 0 1-15,-2 3 1 0,-6-1-1 16,-4-1-4-16,-7-1 0 0,-6 0-2 16,-4 1 0-16,-2-1 2 0,0 2 0 15,0-2 5 1,-2 1-1-16,-2 0-2 0,2 2-1 16,-8-2-1-16,3 2-2 0,1-2-8 0,-2-1-8 0,6 0-4 0,2 0-9 15,0 0-6-15,0 0-5 0,0 1-19 31,8 3-39-31,0 2-3 0,1 1-41 16,-1-1-96-16</inkml:trace>
  <inkml:trace contextRef="#ctx0" brushRef="#br0" timeOffset="46348.59">21703 14966 132 0,'0'0'63'0,"0"0"-23"16,0 0-11-16,0 0 22 0,0 0-8 15,0 0-14-15,0 0-3 0,0 0-7 16,0 10 0-16,0-10-2 0,0 0 2 15,0 0 1-15,4 0 1 0,-2 0-3 16,-2 0-3-16,2 0-4 0,2 0-6 16,0 1 1-16,2-1 1 0,5 0-3 15,-1 0-2-15,5 0-1 0,3-1 0 16,5 1 0-16,2-3 0 0,4 2 0 16,-2-1 2-16,4 2-1 0,2-1 1 15,0-2-1-15,2 2-1 0,2 0 2 0,-4-1 0 16,-2-1 0-16,-2 3 3 0,-2 0 2 15,-2 0 1-15,-15 1-3 0,-2 1-1 16,-4 0-4-16,-1-1 0 0,-3 0 0 16,0 0 1-16,0 1-2 0,0 1 4 15,0 0 5-15,0 1 2 0,0-1-4 16,0 2-3-16,0-1-2 0,0-2-1 16,0-1-1-16,0-1 1 0,0 0-1 15,0 1 0-15,0-1 0 0,0 0 0 16,0 0 0-16,0 0-2 0,0 0-17 15,0 0-24-15,0 0-14 0,-3 0-26 0,-5 0-46 16,2-4-159-16</inkml:trace>
  <inkml:trace contextRef="#ctx0" brushRef="#br0" timeOffset="47698.17">25618 2610 215 0,'0'0'54'0,"0"0"0"0,0 0-7 0,0 0 7 15,0 0 3-15,0 0-12 0,0 0-10 16,0 0-7-16,0 0-10 0,2-1-5 0,-2 1-2 15,2 0-2-15,0 0-3 0,6 0-1 16,1 1 4-16,-1 2 32 0,10-1 0 16,-3 0-22-16,10 0-5 15,-5 1 3-15,5-2-6 0,2 1-3 0,2 2 0 16,-4-1-4-16,-5 2 0 0,3 1-4 16,2-2 0-16,-8 2-1 0,1 0 0 15,-12 1-1-15,-2-2-64 16,-6-3-64-16,-8-2-101 0</inkml:trace>
  <inkml:trace contextRef="#ctx0" brushRef="#br0" timeOffset="49912.18">23427 14891 267 0,'0'0'83'0,"0"0"-58"15,0 0-22-15,0 0-1 0,0 0 2 16,0 0 17-16,0 0-4 0,0 0 0 15,35 9-3-15,-29-9 1 0,0 0 1 16,5 0 4-16,-7-3-4 0,0 3 2 16,0-4-5-16,4 2-5 0,5-1-3 15,-5-1-5-15,0-2 3 0,3 0-3 16,-1-3 0-16,-2-2-2 0,5-5-47 16,-1-2-63-16,-6 1-109 0</inkml:trace>
  <inkml:trace contextRef="#ctx0" brushRef="#br0" timeOffset="84202.75">21504 7038 334 0,'0'0'12'0,"0"0"-5"15,0 0 7-15,0 0 13 0,0 0-5 16,0 0-9-16,0 0 3 0,-53 4 11 15,50-5 8-15,3 0-4 0,0 1 0 16,0 0-6 0,0 0-4-16,0 0 3 0,0 0-2 0,0 0-1 0,0-1-6 0,0 1-3 15,3-1-7-15,-3-1-3 16,4 2-2-16,2 0 1 0,6 0-1 16,3 0 0-16,5-1 0 0,-1 1 0 0,2 0 0 15,3 1 0-15,3 5 0 0,0 1-2 16,-4 3-53-16,-2-2-61 15,-13-3-162-15</inkml:trace>
  <inkml:trace contextRef="#ctx0" brushRef="#br0" timeOffset="85492.92">19030 14936 114 0,'0'0'53'0,"0"0"-6"15,0 0-14-15,0 0 7 0,0 0 3 16,0 0-14-16,0 0-7 0,0 0 1 0,-29 3-4 15,27-2-6-15,2-1-7 0,0 1 1 16,-2 0 4-16,-2 2 1 0,0-3-3 16,-5 2-2-16,7 1-2 0,-2-2 4 15,0 3 3-15,0-1-1 0,4-1 0 16,-2 0-1-16,2-1 0 0,-2-1 5 0,2 0 3 16,0 0-5-16,0 0 0 15,0 0-1-15,0 0 2 16,0 1 0-16,0 1-1 0,0 1-3 0,0 0-2 0,0 1 1 15,0 0-2-15,2 1-1 0,2 1-2 16,6-1-2-16,3 0-1 0,-1-1 0 16,9-1 1-16,-1 0 2 15,3-3 3-15,2 0 0 0,2 0-1 0,-2 0 0 16,-3-1-2-16,-3-1 1 0,-5 1-3 16,-3 1-1-16,-9-3 0 0,4 3 0 15,-6 0 0-15,0 0 0 0,0 0 1 0,0 0 2 16,-4 1-4-16,0 3-2 15,-5 1-26-15,-3-1-29 0,-2 1-29 16,-1-1-25-16,-3-1-91 0</inkml:trace>
  <inkml:trace contextRef="#ctx0" brushRef="#br0" timeOffset="89201.07">24921 15944 186 0,'0'0'19'0,"0"0"7"0,0 0-19 16,0 0 2-16,0 0 18 0,0 0 4 15,0 0-3-15,0 0-5 0,0 3-7 16,0-3-7-16,0 0-3 16,0 1-1-16,0-1 1 0,0 2-1 0,0-2-2 15,0 1-2-15,0 2 2 0,6-1-3 16,-1 2 5-16,5-1 4 0,-4 2 3 16,0 0 0-16,7 0 2 0,-1 0-5 15,-2 1 0-15,3-2-1 0,1 0-1 16,1-1-1-16,-1 0-2 0,-5 0 0 15,3-2-1-15,0 2-2 0,-5 0 1 16,1 1-2-16,-2 1 0 0,2-4 2 0,-4 1-2 16,-2-2 0-1,-2 1 1-15,0-1-1 0,0 0 1 0,0 0 0 0,0 3 3 16,0-2 0-16,-2 4 0 16,-2 0-3-16,-4 0-1 0,2 1 0 15,0-1-5-15,-1 1-33 0,-7 2-28 16,-1-2-41-16,3 0-86 0</inkml:trace>
  <inkml:trace contextRef="#ctx0" brushRef="#br0" timeOffset="99813.35">21707 9728 177 0,'0'0'54'15,"0"0"4"-15,0 0 2 0,0 0-10 16,0 0-2-1,0 0-9-15,0 0-8 0,-23-28-6 0,21 27-5 0,2 1-1 16,0 0-4-16,0 0-3 0,0 0-3 16,0 0-1-16,0 0 3 0,0 0-3 0,0 0 2 15,0 0-1-15,0 0-2 16,0 1-2-16,4 0-2 0,0 1 3 0,5 1 10 16,1 1 4-16,-4 0-6 15,7-3-3-15,-1 3 3 16,2-1 0-16,5 0 0 0,0 0-4 0,-1-2-3 0,3 2-1 15,0-1 1-15,-1 0 1 0,-5-1-2 16,-1-1 0-16,-6 0 1 0,-3 0-3 16,-1 0-1-16,-2 2-1 0,2-2 0 15,-4 0 1-15,0 0-3 0,0 0 1 16,0 0 0 0,0 0 1-16,0 0-1 15,0 1 0-15,0-1 0 0,0 0 1 16,0 0-2-16,0 0 1 0,-4 0 1 15,-2 3-1-15,-3 1-1 0,-3 2-2 16,-5 1-6-16,7 2-1 0,-9-2 2 0,7 2-2 16,0-1 1-16,-1-1 2 0,7-1-1 15,0-3 3-15,-2-1 0 0,1 1 3 16,5-3 1-16,2 1-1 0,0 0-1 16,0 0-7-16,0 0-13 0,2-1-22 15,7 0-24-15,1 0-30 0,-2-7-26 16,3-4-122-16</inkml:trace>
  <inkml:trace contextRef="#ctx0" brushRef="#br0" timeOffset="101480.35">23307 2414 75 0,'0'0'24'0,"0"0"7"15,0 0 7-15,0 0-3 0,0 0-16 16,0 0-14-16,0 0-4 0,0 0 0 0,0 0 2 16,0 0 0-16,0 0 11 0,0 0 17 15,0 0 1-15,0 0 1 0,0 0 4 16,0 0 3-16,0 0 1 0,0 0-9 15,0 0-7-15,0 0-5 0,0 0-6 16,0 0-1-16,0 0-3 0,0 0-1 0,0 0-1 16,0 0 1-16,0 0 2 0,0 0-1 15,2-1-2-15,4-1 1 16,4 2 13-16,-1-1 13 0,3-1-15 0,0 1-8 16,-1-2-3-16,1 1-2 0,-1 1-1 15,-5 1-3-15,0-2-1 0,2 2-2 16,0-1 0-16,-5 1 0 0,1 0 0 15,-2 1 0 1,-2 3-1-16,0 1-43 0,-4 1-34 0,-3-1-53 0,-3-1-160 16</inkml:trace>
  <inkml:trace contextRef="#ctx0" brushRef="#br0" timeOffset="-204962.33">23232 1889 190 0,'0'0'28'0,"0"0"5"0,0 0 19 15,0 0-5-15,0 0-23 0,0 0-11 16,0 0-1-16,0 0 1 0,-18-1-3 16,18 1-5-16,0 0-1 0,0 0-1 15,2 0 2-15,4 1 8 0,0 1 17 16,3-2 4-16,3 0-2 0,2 0-2 15,3-2-6-15,-1-2-8 0,9 0-5 16,-6-1-3-16,6-2-2 0,2 2-3 16,-7 0 0-16,-3 2-3 0,-3 2 1 0,-3-1-1 15,-9 2 0-15,-2 0-1 0,0 0-27 16,0 0-26-16,-9 2-25 0,-3 2-27 16,2 0-101-16</inkml:trace>
  <inkml:trace contextRef="#ctx0" brushRef="#br0" timeOffset="-204552.38">23280 1853 365 0,'0'0'41'0,"0"0"-7"0,0 0 4 16,0 0 12-16,0 0-20 0,0 0-16 16,0 0-6-16,0 0-2 0,0 0-4 15,6 9 4-15,-4 2 4 0,-2 0-2 0,0 2-1 16,0-1-3-16,-6 0 0 0,4 2-3 15,-2-4 2-15,2 2-3 0,-2-3 1 16,4-4-1-16,-2 3 1 0,-1-3-1 16,3-1 0-16,0-1 0 0,0-3 0 15,0 0 0-15,0 0 0 0,0 0 0 16,0 0 0-16,0 0 2 0,0 0 0 16,0 0 1-16,0-3 9 15,0-1 6-15,3 0-7 0,-1 1-1 0,2-1-3 16,0 2-3-16,4 0-2 0,-2 0 2 0,1 2-1 15,7-1 0-15,3 1 1 16,-3 0-1-16,3 3 2 0,-1 2-1 0,1 0 1 16,-3 1-3-16,1 3 4 0,-9-1-1 15,0 3-1-15,-2 0-2 0,-4 0-1 16,0 2 1-16,-4-2 0 0,-4 1 0 16,-7 0-2-16,-1-1-4 0,-3-1-23 0,0-2-21 15,-3 0-40-15,-1-1-82 16,4-3-253-16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3-03T04:07:16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22740 6172 60 0,'0'0'44'0,"0"0"-31"0,0 0 0 0,0 0 7 16,0 0 1-16,5-12-2 16,-5 12 0-16,0 0 0 0,2 0-3 0,-2 0-6 15,0-2 2-15,0 1 4 0,2 0 7 0,-2 1 3 16,0-1 3-16,0 0-9 0,0 0-4 15,0 0-1-15,0 1 1 16,0 0 0-16,0 0 3 0,0 0 0 0,0 0-2 16,0 0-6-16,0 0-6 0,0 0-3 15,0 0-1-15,0 0 0 0,2 0 0 16,0 0 0-16,2 2 2 0,-2 1-2 16,0 2 0-16,-2 0 0 0,2 0 1 15,-2-2-1 1,2 3 3-16,-2-2 2 0,0-1-4 0,0 2 1 0,0-1-2 0,0-1 2 15,0 0 0-15,-2 0-2 0,0 0 1 32,0 0 0-32,-4-2 3 0,2 0-2 0,2-1 2 0,-5 0 0 15,3 0 0-15,2 0 2 0,-2 1-5 0,0-1 0 16,-6 0-2-16,1 1 1 0,3 0-1 31,0-1 0-31,-2 1 0 0,1-1 0 0,1 0 0 0,2 0 1 0,2 0-1 0,-2 0 0 16,0 0 0-1,4 0 2-15,-2-1-2 0,-2 0 0 0,2-1 1 16,2-1 0-16,0 1 0 0,0-4 3 16,0 0 2-16,0 2-1 0,2-3 3 0,4 2 1 15,-4-1 1-15,2 1-3 0,0 0 1 16,0 1 1-16,2 0 1 16,-1 1-1-16,3 1 0 0,-2-4-2 0,0 2-1 15,5 0-1-15,1 1-3 0,-6 0 0 16,7 3 1-16,-3-3 0 0,-4 2 1 15,-2 0 0-15,2 1 0 0,-1 0 2 16,-1 0 0-16,0 0-1 0,0 0-1 16,0 0-2-16,-4 0 0 0,2 0-2 15,2 2 0-15,-2 4 0 0,0 0 0 16,1 2 0-16,1 0-1 16,0 2 1-16,-2 1 0 0,0-4 1 0,-2 2-1 15,0 0 0-15,0 1 1 0,0 2-1 0,-2-2 0 16,0 0 2-16,0 1-2 0,-2-2 0 15,2 2 0-15,-1-1 0 0,1 0 0 16,0 1 0-16,0-1 0 0,-2 1 0 16,0-1 0-16,-2 1 0 15,2 1 0-15,-3-1 0 16,3-1 0-16,0-1 0 0,0-1-2 0,2 1-1 0,-4-3 2 16,2 1-1-16,0 0-1 0,-1 0 0 15,1 0 0-15,2-2 1 0,2 0 1 16,-2-2 0-16,-2-1 0 0,4-1 1 15,-4 1-1-15,-2-1 0 0,4 1-1 16,-5-2-2 0,1 1-2-16,2 0 0 0,-2 0 1 0,0 1-1 0,-1-2 1 0,1 0-3 15,2 0-1-15,2 0 4 0,0 0 1 16,0 0-5-16,0 0 9 0,2 0-1 16,-2 0 2-16,2 0-1 15,0 0 0-15,0 0 0 0,0 0 0 0,0 0 0 16,0 0 1-1,0-2 1-15,0-2 4 0,0 0 0 16,4-2 1-16,0 3 0 0,0 0 2 0,2 0 1 0,3 3 0 0,1-2-4 31,-2 1-3-31,3-1-1 0,1 2 2 16,-6 0 0-16,7 0 1 0,-1 0 0 16,-2 0-1-16,3 0-1 15,-1 2 0-15,-2 0 0 0,3 1-1 0,-3 1 0 16,-2-1 0-16,1 0 0 0,3 0-2 15,-4 1 1-15,-1 0 0 0,1-2-1 16,2 1 1-16,-6 1-1 0,0-1 1 16,-1 0-1-16,-1-2 1 0,-2-1-1 15,2 0 0-15,-2 0 1 0,0 0 0 16,0 0-1-16,0 0 2 0,0 0-1 16,0 0-1-16,0 0 2 0,2 0-1 0,-2 0-1 15,0 1 3-15,0-1-1 0,0 0 0 16,0 0 3-16,0 0-1 0,2-1 3 15,0-1-2-15,-2 1 0 16,0-1-5-16,0 2 2 0,2 0-1 16,-2-2-1-16,0 1 0 0,0 1 2 0,0 0-2 15,0 0-2-15,2-2 2 0,-2 2 0 16,2-1 0-16,-2-2 0 0,2 3 0 16,-2-1-1-16,0 1 1 0,0 0-2 15,0 0-9-15,0 0-6 0,0 0 2 16,0 0-11-16,0-1-3 0,0-1-12 15,-4 1-5-15,0-1-21 0,0-1-48 0,-2 1-77 16</inkml:trace>
  <inkml:trace contextRef="#ctx0" brushRef="#br0" timeOffset="5838.09">18749 10982 39 0,'0'0'15'0,"0"0"17"0,0 0 20 0,0 0-19 16,0 0-11-16,0 0-8 0,0 0 5 15,0 0 12-15,-33 0 1 0,27 0 12 16,1 0-17-16,1 0-7 0,0 0-1 15,2 3 3-15,-2-3 0 0,2 0 6 16,-2 0-4-16,2 0-3 0,2 0-5 16,0 0-1-16,0 0 0 0,0 0-2 15,0 0-3-15,0 0-3 0,0 0 2 16,0 0 4-16,0 0-3 0,0 0-1 16,0 0 2-16,0 0-2 0,0 0 2 15,0 0-3-15,0-3 1 0,0 3 1 0,0 0-2 16,6 0-3-16,-2 0 2 0,4-2-1 15,3 1 6-15,3-2 1 16,3 1-5-16,3-3 1 0,-1-1-3 0,8 0 3 16,0 0-1-16,-1 1 0 0,1 2 0 15,-4 1 0-15,-2 0-1 0,-7 1 0 16,1 0 0-16,-9 0-1 0,-4-2 0 16,-2 3-2-16,0 0-1 0,0 0 0 15,0 0 4-15,0 0 0 0,0 0-3 16,-2 3 0-16,0 0-2 0,0 1-1 15,-2 1 1-15,-1-2-1 0,-1 0 0 0,4-1 0 16,0 1 0-16,-2-1 0 0,0-2-1 16,4 2 1-16,-2-1-1 15,2 0 0-15,0 3 0 0,-2-3-1 0,2 0 0 16,0-1-16-16,0 0-11 0,0 2-20 16,0-1-23-16,-2 1-32 15,-5-2-77-15,-5 0-229 0</inkml:trace>
  <inkml:trace contextRef="#ctx0" brushRef="#br0" timeOffset="19792.4">2894 5623 275 0,'0'0'101'0,"0"0"-64"16,0 0 9-16,0 0 13 0,0 0-10 15,0 0 3-15,0-38-25 0,0 32-2 16,0 3 3-16,0 1-1 0,2-1 6 16,-2 3-19-16,0 0-5 0,0-1 1 15,0 1-3-15,0 0-3 0,0 1-2 16,0 2-2-16,0 2 0 0,2 1-1 15,-2 5 1-15,2 3 2 0,-2-1-1 16,2 3 0-16,-2 4 1 0,4 0-1 16,-4 5 0-16,2 1 0 0,-2-1-1 0,3 3 1 15,-3 0 0-15,4 1-1 16,0 2 0-16,-2-3 0 0,-2 1-1 16,2 0 1-16,-2-2 0 0,2-1 0 0,-2-5 0 15,2-3 1-15,-2-2 0 16,0-7-1-16,0-1 0 0,2-3 1 0,-2-3 0 15,0 0-1-15,0-2 0 0,0 1 0 16,0-1-3-16,0 0-23 0,-2-3-22 16,-4-6-32-16,-4-3-61 0,1-2-114 15</inkml:trace>
  <inkml:trace contextRef="#ctx0" brushRef="#br0" timeOffset="21193.51">4145 5664 39 0,'0'0'143'0,"0"0"-94"16,0 0-6-16,0 0 20 0,0 0-9 0,0 0-13 16,6-14-8-16,-4 14-3 0,-2 0-3 15,0 0-12-15,2 1-5 0,-2 2 1 16,2 2 4-16,2 0-3 0,-4 2-1 15,2 0-3-15,2 0 0 0,-4 0-2 16,2 0 0-16,-2 0 1 0,0 1-2 16,0 1 1-16,-2 0-2 0,-2 2-1 15,2-2 1-15,-4-2-1 0,2 0 1 16,-2 1-3-16,-5-3 3 0,5 0-1 16,-2 0-1-16,-7 0-1 15,5 1 1-15,-2-2-1 16,-5-2 0-16,7 0 1 0,-7-2-2 0,3 0 2 0,-1 0-1 15,1-5-1-15,3 1 1 16,-1-2 0-16,4-2 0 0,4 1 0 0,-1 0 1 0,3 0 9 16,0 1 5-16,0-2-3 0,0 1-4 15,2 0 0-15,0-2-1 16,2 2 1-16,2-2-1 0,1 1 0 16,1 1 2-16,6 0 1 0,1 2-1 15,-1-2-2-15,9 3-2 0,1 1-3 0,-1 0 1 16,2 3-2-16,0 0 0 0,-7 1-1 15,5 6 0 1,-9 0 0-16,3 3-1 0,-5 0 0 0,-2 4 0 0,-2 4 0 16,3 2 0-16,-7 3 0 0,0 4 1 0,-2 4-1 31,-2 1 0-31,-9-1 0 0,5 2-1 0,-4-1 1 0,-7 0 0 16,5-1 0-16,-5-4-2 0,3-1-2 0,2-2-4 15,-5-5 1-15,7 0 5 16,-7-5 0-16,5-1-6 0,1-2-1 0,-1-4 4 15,6-2-2-15,0-2 3 0,-1-1 3 16,3-1 1 0,0-1 1-16,0 0-1 15,4 0 1-15,0 0 0 0,0 0 0 16,0-2 0-16,4-2 1 0,2 0 0 16,3-1 5-16,1-2 1 0,13-1 2 0,-1 0-1 15,3-2 2-15,8 1 0 0,-2 1 0 16,2 0 1-16,-2 2-1 0,0 3-4 15,-4-2-2-15,-8 4-5 0,-3 0-1 16,-5 1 1-16,-1 0 0 0,-4 0 0 16,-2 1-1-16,-4 1 1 0,2-1-5 15,-2 0-26-15,0 0-5 0,0 1-5 16,0 0-9-16,-4 1-17 0,-2 0-20 16,-6-3-53-16,3 0-110 0</inkml:trace>
  <inkml:trace contextRef="#ctx0" brushRef="#br0" timeOffset="22465.21">5348 5598 38 0,'0'0'132'16,"0"0"-96"-16,0 0 12 0,0 0 14 0,0 0-7 15,-7-16-7-15,7 16-8 0,0-3 5 16,0 2-6-16,0-1-7 0,0-1-11 15,0 1-4-15,-2-2-3 0,2 1-3 16,0 2-4-16,0-3-1 0,0 2 0 16,0-1-2-16,0-1 3 0,0 1 1 15,0-1 4-15,0 0 3 0,2 0 2 16,3-2-5-16,1-1-1 0,-2 0 1 16,8-2 0-16,-1 3 1 0,1 1 0 0,9 2-4 15,-3 1-5-15,1 2-1 0,4 0 0 16,-5 1-1-1,3 3 0-15,2 4 0 0,-5 0-1 0,3 2 1 16,-7 0-2-16,-1 0 0 0,-3 1 0 0,-4 0 0 16,-4 4 0-16,1-2 2 0,-3 4 0 15,-5-2 0-15,-1 1 0 0,-6 0 1 0,-3-3-1 16,3 2 1-16,-7-3-1 16,5-2-2-16,-5 3 0 0,7-3-6 0,-9 0-4 15,9 1-6-15,-9-5 7 16,9 1-2-16,-5-3-6 0,7-2 7 15,2 1 6-15,1-3 4 0,1 0 0 0,4 0 3 16,2 0-3-16,0 0 1 0,2 0 0 16,4 0 1-16,-2 0 7 0,3-3 4 15,1 0-1-15,6-1 0 0,1 1 1 16,6 2 2-16,1 1 0 0,9 1 1 16,2 5-4-16,2 4-4 0,-1 2 0 0,-3 2-3 15,-5 2-3 1,-5 2-1-16,-4 0 0 0,-5-1-1 15,-4-1 0-15,-4-1 0 0,-4-2 1 0,0 3 1 0,-2-3-1 16,-6 0 2-16,-4-1-1 0,-3-1 2 16,-7-3-1-16,-5-2 0 0,0-3 1 15,-6-2-2-15,-7 0-2 16,1-1-11-16,-2 0-25 0,-1 1-20 0,7-2-34 16,0 0-50-16,10 1-104 15</inkml:trace>
  <inkml:trace contextRef="#ctx0" brushRef="#br0" timeOffset="23806.07">2987 6779 148 0,'0'0'164'15,"0"0"-106"-15,0 0 1 0,0 0 9 16,0-15-6-16,0 14-14 0,0-1-11 15,0 2-6-15,0 0-1 0,0 0-6 16,0 0-7-16,0 0-6 0,0 0-3 0,0 0-3 16,0 3-4-16,0 3-1 0,-2 0-2 15,-6 5 2-15,4 1 0 0,-3 4 1 16,-1 2-1-16,-6 1 2 0,1 0-1 16,1 4-1-16,-7-2 2 0,5 0-2 15,-5 0 2-15,5-2-1 0,-3-1 0 16,9-5-1-16,-9 1 0 0,9-3 1 15,2-1 0-15,-2-1-1 0,1-3 0 0,3-2 1 16,2-1-1-16,2-2 0 16,0 0 0-16,0-1 0 0,0 0 0 0,0 0 0 15,2 0-2-15,2 0 1 16,7 0 1-16,-3 0 0 0,11 0 2 16,1-3 23-16,9-4-5 0,10 1-6 0,1-2 0 15,7 1-4-15,-5-1-4 0,5 1-3 16,-3 3-2-16,-7 1 0 0,-6 3 0 15,-4-2 0-15,-17 2-1 0,-2-1 0 16,-4 4 0-16,-4-2-1 0,0 0-22 16,0 0-13-16,-4 0-12 0,0 0-15 15,0 0-12-15,-2 0-14 0,-2-1-21 16,-5 0-51-16</inkml:trace>
  <inkml:trace contextRef="#ctx0" brushRef="#br0" timeOffset="24137.43">3063 6765 132 0,'0'0'415'0,"0"0"-356"0,0 0 0 0,0 0 17 15,5-50-10-15,-5 49-33 16,0 1-9-16,0 0-6 0,0 0-9 15,0 3-7-15,0 1-2 0,2 5-2 16,2 3-3-16,2 4 5 0,0 3 0 16,-2 6 0-16,0 3 1 0,1 3-1 0,1 2 0 15,-2 1 0-15,6 0 1 0,-6 1 0 16,1 0 1-16,-1-3-2 16,-2 1 0-16,2-2 0 0,0-1 1 0,0-5-1 15,0-2 2-15,-2-2-1 16,-2-1-1-16,0-2 0 0,0-4 0 0,0-2-15 15,0-3-25-15,-2-2-24 0,-6-1-44 16,0-4-62-16,2-2-177 0</inkml:trace>
  <inkml:trace contextRef="#ctx0" brushRef="#br0" timeOffset="24988.29">4093 6750 344 0,'0'0'63'16,"0"0"-27"-16,0 0 7 0,0 0 8 15,0 0-20 1,0 0-21-16,0 0-2 0,-2-3 0 0,2 4-1 0,4-1 2 16,2 0 2-16,11 0 19 0,-3-2 3 15,13-2-3-15,2-2-3 16,4-3-7-16,4 2-10 0,-2-2-4 0,1 0-3 16,-5 1-3-16,-5 2-1 0,-5 0 0 0,-8 3 0 15,-7 1-40-15,-4 2-29 16,-2-3-26-16,-6 1-74 0,-3-1-173 0</inkml:trace>
  <inkml:trace contextRef="#ctx0" brushRef="#br0" timeOffset="25460.19">4126 6723 469 0,'0'0'38'0,"0"0"-6"0,0 0 11 0,0 0 11 16,0 0-32-16,0 0-16 0,0 0 6 15,0 0 23 1,29 50-13-16,-23-34-12 0,-4 1-5 0,2 1-2 0,-4 1 0 16,4 0-1-16,-4-2-2 0,0 1 3 15,5-2-3-15,-5-2 0 0,0-2 2 16,0-4-1-16,0-1-1 0,0-2 1 16,0 0 0-16,-5-1 0 0,3-3 1 15,0 4 0-15,2-4 1 16,-4 1-2-16,2 0 1 0,0-2 0 0,-2 0-1 15,4 0 1-15,-2 0 0 0,2-3-1 32,0 0 0-32,0-3 0 0,0 2 0 0,0-2-1 15,4 2-1-15,2 1 1 0,7 1-1 16,-3 0 0-16,2 1 0 0,11 1 1 16,2 0 0-16,6 1 2 0,2 6 6 15,4 0-2-15,0 5-2 0,-4 0 1 16,1 0-2-16,-6 2-1 0,-3-1-1 15,-8 2-1-15,-7-3 1 0,0 1 0 16,-10-1-1-16,0 1 1 0,-8-1 1 16,-2 1 0-16,-5-2 1 0,-1 0-1 15,3-3 0-15,-7 1-2 0,3-2-1 16,-1-2-11-16,-1-1-10 0,0-1-11 0,5-2-3 16,-3-1-5-16,3 0-13 0,-3-1-24 15,3-2-35-15,-1-2-67 0</inkml:trace>
  <inkml:trace contextRef="#ctx0" brushRef="#br0" timeOffset="25996.2">5540 6663 471 0,'0'0'70'0,"0"0"-22"15,0 0 8-15,0 0 2 0,0 0-24 16,0 0-12-16,0 0-5 0,0 0-3 15,-19-14-9-15,11 17-3 0,0 1-2 0,-7 3 0 16,3 5 0-16,-3 1-1 0,-1 2 1 16,3 2 0-16,-3 2 0 0,4 1-1 15,-5-1 1-15,9 2 0 0,-1 1 0 16,1-3-1-16,2 6 1 0,2-2-1 16,4 4 0-16,0 1 1 15,0 0-2-15,0 1 2 0,6-1 0 0,4-3 0 16,-1 0 0-16,3-5 0 15,5-1 0-15,-3-5 0 0,7-3 0 0,-7-4 0 16,9-1 2-16,2-3-2 0,2-3 0 16,-5-2 2-16,7-5 2 0,-6 0 9 0,-8-1 11 15,-3 2-1-15,-8 1-4 0,0 2-5 16,-4-2 0-16,0 1 5 0,0-4-8 16,-6 1-5-16,-6 0-4 0,1-1-2 15,-3 0 0-15,-11 2 0 0,-4 2-5 16,-8 2-24-16,-7 1-28 0,-5 1-35 15,-1 1-40-15,5 4-89 0</inkml:trace>
  <inkml:trace contextRef="#ctx0" brushRef="#br0" timeOffset="27063.25">2307 5473 309 0,'0'0'83'0,"0"0"-16"16,0 0-1-16,0 0-8 0,0 0-14 0,0 0-11 0,0 0-4 15,-2-40-6-15,2 38-6 0,0 1-3 16,0 1-4-16,0 0-3 0,0 0 1 15,0 0-2-15,0 1-3 0,0 2-3 0,0 2-1 16,0 5-1 0,-2 3 0-16,0 3 2 0,2 4 0 0,0 1 0 15,-2 5-1-15,0 5 1 0,2 1 0 0,-2 3 1 16,2 3-1-16,0 2 0 16,0 4 1-16,0-2 0 15,0 4 0-15,0 0-1 0,0 2 0 0,0 4 0 0,0-1 0 16,0 1 0-16,-3-2 0 0,3 1 2 31,0-2-1-31,5-2 2 0,-3-1 1 0,0 1 0 16,0-1 0-16,0 1 0 0,0-1-2 0,-2 0 0 0,2 0-1 15,0 1 1-15,-2 0-1 0,0 3-1 16,0 1 2-16,0 2-2 0,-4 1-1 16,0 5 1-16,0 1 0 15,-3 6 1-15,-5 3-1 16,2-1 2-16,-1-5-1 0,-1-4 1 15,4-7-1-15,1-3-1 0,1-8 1 16,-2-5-1-16,4-5 1 0,2-4 0 16,2-5-1-16,0-7 0 0,0-4 0 15,0-6-2-15,0 0-41 0,0-5-25 16,0-3-19-16,0-8-41 0,0-5-37 0</inkml:trace>
  <inkml:trace contextRef="#ctx0" brushRef="#br0" timeOffset="28090.21">2385 5427 330 0,'0'0'132'0,"0"0"-132"16,0 0 0-16,0 0 3 0,0 0 2 15,0 0-3-15,0 0-1 0,0 0 3 16,0 0-1-16,0-7-1 0,9 8 44 15,1-1-34-15,9 0-10 0,-1 2 0 0,11-2 4 16,4 0 6-16,11-2 7 16,7-1 0-16,9-4-3 0,11-2-7 15,7-1 1-15,17-4-1 0,13 0 1 16,14-2 0-16,8-5-4 0,6 3 0 16,19 0-1-16,5 0 0 0,1 2-5 0,4 0 3 15,-2 1-2-15,1 2 4 0,-5 4 3 16,0 2-1-16,-4 1-7 0,-6 3 2 15,-4 0 2-15,-9-1 1 0,-6 4 2 16,-10-2-2-16,-4 1-5 0,-9 0 4 16,-9-1 3-16,-7-1 0 0,-13 0-1 15,-8 1 1-15,-8-1-3 0,-8 0 2 16,-12-1-3-16,-9 1-2 0,-9-1 1 16,-5 2 3-16,-5 0 2 0,-5 1 2 15,-7 1 1-15,0-1-4 0,-2 1 0 16,0 0 0-16,0-1 2 0,0 1 0 15,0-2 0-15,0 2-3 0,0 0-1 0,0 0 0 16,0 0-2-16,0 0 0 0,0 0-2 16,2 0 0-16,-2 3-2 0,0 5-2 15,2 4 0-15,2 5 4 0,-2 4 0 16,-2 3 0-16,6 5 0 16,-4 4 1-16,-2 3-1 0,5 6 0 0,-1 3 0 15,0 6 0-15,2 3 0 0,0 4 0 0,5 4 1 16,-1 0-1-1,2 7 1-15,3 3 0 0,-3 2-1 0,5 2-2 16,-3 1 1-16,5-3 1 0,-7-1 0 16,-1-1 0-16,-1 0 1 0,0-1 0 15,-4 3-1-15,1-1 2 0,3-1-2 0,-2 3 2 16,-4 0-2-16,5-1-2 16,-7-1 2-16,4-2 0 0,-4-2 0 0,-2-7 0 15,0-2 1-15,-10-5 0 16,-3-6 0-16,-5-2 0 0,3-8 1 15,-10-4-1-15,-2-5 1 0,1-5 0 0,-7-3 1 16,-7-5-1-16,-1-4 0 0,-7-2 1 16,-1-5 0-16,-13-1-1 0,-4-2 0 15,-15-2-1-15,-16 0 1 0,-11-1-2 16,-16 2 0-16,-18-2-8 0,-13-2 8 0,-11 4 1 16,-9-2 2-16,-5 5 1 0,4 5-4 15,7 5-4-15,9 1 4 0,9 0 1 16,13 2 2-16,6 2-2 0,-5 2-1 15,7 1-9-15,-2 0 9 16,8 0 1-16,6 1 1 0,0-3 1 0,11-1-1 16,1-4-2-16,5-3-7 15,8-1 5-15,0-6-1 0,25-4-9 0,8-2 1 16,20 1 8-16,13-4 3 0,15-3-13 16,6 0-17-16,4 0-7 0,2 0-12 15,2 0-8-15,6-3-16 0,2-2-42 16,5-2-85-16</inkml:trace>
  <inkml:trace contextRef="#ctx0" brushRef="#br0" timeOffset="28814.58">3442 5377 376 0,'0'0'57'15,"0"0"-2"-15,0 0 11 0,0 0 1 0,0 0-23 16,0 0-21-16,0-32-8 0,2 32-6 16,2 7-9-16,-2 4-6 0,2 7 6 15,0 5 0-15,0 4 13 0,-2 8-4 0,5 5-1 16,-1 5 0-1,-2 5 4-15,-2 8 3 0,-4 4 7 0,2 5-10 16,0 4-6-16,0 5-1 0,-6 6-1 0,2 3-3 16,0 5 0-16,1 3 2 0,1-2 0 15,0 1 7-15,0 0-2 0,0 1-2 16,0-1 0-16,-2-3-3 0,2 4-3 16,-4-4 1-16,0 0-1 0,1-4 1 15,3-1 1-15,0-5-1 0,2-5 1 16,0-6 0-1,2-7-1-15,2-4 1 0,5-7 0 0,1-6-2 0,-2-6-1 16,-4-6 1-16,5-7 0 0,1-6 0 0,-2-5 0 16,-6-7-2-16,1-2-26 0,-1-5-10 15,-2-8-23-15,0-11-4 0,0-15-26 32,-2-9-107-32</inkml:trace>
  <inkml:trace contextRef="#ctx0" brushRef="#br0" timeOffset="29460.27">4725 5325 366 0,'0'0'76'0,"0"0"-13"0,0 0 3 0,0 0-10 16,0 0-19-1,0 0-11-15,0 0 4 0,0 0-5 0,0-11-9 0,0 13-9 16,0 0-4-16,3 5-3 0,-3 3 0 16,2 3 2-16,-2 6 6 0,8 0 7 15,-4 6-3 1,0 3 0-16,0 7-2 0,0 3-1 15,1 4 0-15,-1 7-2 0,4 4 0 0,-4 5-2 0,0 0-2 32,-2 5 0-32,-2 4 1 0,0 2-4 0,0 5-1 15,-8 2 1-15,4 0 1 16,-4 1-1-16,3-1 1 0,1-2 0 0,2-2 1 16,2-3-1-16,2-2 0 0,2 0 1 15,1-1 0-15,5 1-2 0,-2 0-2 16,-4-3 2-16,-2-1 0 0,3-3 0 15,-5-3 1-15,0-1 0 0,0-3-1 16,0-5 1-16,-5-2 2 0,3-4-3 16,2-7 0-16,0-3 0 0,0-4 2 0,0-6-2 15,0-4 1-15,-2-5-1 16,2-6 0-16,-2-3-12 0,0-4-24 0,-2 0-6 16,-6-1-15-16,3-9-4 0,-1-6-34 15,-10-9-73-15</inkml:trace>
  <inkml:trace contextRef="#ctx0" brushRef="#br0" timeOffset="30106.93">2030 6471 99 0,'0'0'14'16,"0"0"14"-16,0 0 14 0,0 0 34 0,-54-16-16 16,50 14-8-16,4 1-4 15,0 1-8-15,0 0-6 0,0-2-2 16,0 1-15-16,0 1-8 0,0 0-6 16,0 0-1-16,0 0-2 0,0 0-1 15,0 0 0-15,4 0 1 0,4 0 0 0,3 1 8 16,1-1 26-16,9 0-8 0,4-1-4 15,6-3-6-15,6-2 1 16,10 0-1-16,9-1-7 0,6-1 0 0,17-2-3 16,6-1 3-16,14-3-4 0,17-2 2 15,8-1-3-15,14-1-3 0,7-1 1 16,14 0 1-16,8 2 1 16,3 0 3-16,3-2 1 0,7 3-8 0,-2-2 0 15,4 2 0-15,-4 2 5 0,8-1 5 16,-4 2 0-16,4 0-10 15,-4 1 4-15,2 2-1 0,-9 0 2 0,1 2-5 0,-19 0-6 16,-8 1 6-16,-23 2 3 0,-16 2 1 16,-21 2-4-16,-15 1-2 15,-27 1 1-15,-13 5 0 0,-14 0 0 0,-14 2 0 16,-6 1-4-16,-2 2-2 0,-6 3 7 16,-8-1 2-16,-3 1 1 15,-8 1-3-15,-2-3-3 0,-6-3-34 0,-2-5-17 16,-7-3-3-16,-9 0-22 15,5-9-85-15</inkml:trace>
  <inkml:trace contextRef="#ctx0" brushRef="#br0" timeOffset="31416.23">2346 4936 195 0,'0'0'98'0,"0"0"-26"0,0 0-20 0,0 0 14 15,0 0-12-15,0 0-19 0,0 0-4 16,-8-16-1-16,6 13-3 0,-2 0-4 15,-5 0-4-15,1 1-2 0,0-2-4 0,2 2-2 16,-3 0-3-16,-1-1 0 16,2 3-2-16,4 0-1 0,-3 0-4 15,-5 0 0-15,2 1-1 0,1 4 0 16,-7 2-2-16,4 2 2 0,1 1-1 16,-5-1-1-16,5 5 1 0,-3 3 1 0,1 1-1 15,9 4 0-15,-6-3 0 0,0 1 0 16,6 1-1-16,-1-1 2 0,3-4-1 15,2 1-1-15,0-5 1 0,2 0-1 16,3-3 1-16,-1 0 0 0,2-2 1 16,0-1 0-16,2-2 0 0,-6-4 0 15,7 0 0-15,-1 0 0 0,4-3 1 16,-3-6 2-16,7-2 0 0,-1-2-1 16,-1-1 1-16,1 3-2 0,-11 1 3 15,4-1 1-15,-2 1 4 0,0-1 0 16,-2 1 1-16,1 1 1 0,-5-1-4 0,2 3-2 15,0 1-1-15,-2-1 0 0,0 4 0 16,2 0 1-16,-2 3-3 0,0 0 1 16,0 0-2-16,0 0-1 0,0 0-1 15,0 0 0-15,4 3-3 0,0 1-1 16,0 4 1-16,2 2 3 0,1 1 0 16,-3 6 1-16,-2-2-1 0,0 2 1 15,2 1 0-15,-2-2 0 0,0 0 0 16,2 1 1-16,3-1-1 0,-1 1 0 15,-2-6-1-15,-2 1 1 0,4-3-1 16,-2-1-38-16,5-1-12 0,-7-6-21 0,2-1-34 16,-4-4-73-16,0-4-89 15</inkml:trace>
  <inkml:trace contextRef="#ctx0" brushRef="#br0" timeOffset="31730.75">2501 4841 275 0,'0'0'123'0,"0"0"-54"16,0 0 0-16,0 0-2 0,0 0-14 0,4-52-12 15,-4 51 0-15,0-1 0 16,0 2-16-16,0 0-11 0,0 0-6 0,0 1-1 16,0 0-2-16,0 3-5 0,0 3 0 15,0 1-2-15,2 6 2 16,0 0 0-16,1 5 1 0,-3 1-1 0,2 3 1 15,-2 3-1-15,0 1 0 0,2 2 0 16,0 0-1-16,-2 0 1 0,4-1 0 16,-2-4 0-16,2-3 0 0,0-2 0 15,0-5 1-15,0 2-1 16,3-4 1-16,3-2-1 0,-4-2-1 0,0-3 0 16,1-2-22-16,1-3-14 0,2 0-5 0,-4-5-9 15,3-5-21-15,-1-2-35 16,0-5-38-16,-4-2-179 0</inkml:trace>
  <inkml:trace contextRef="#ctx0" brushRef="#br0" timeOffset="31903.12">2495 4797 386 0,'0'0'91'0,"0"0"-48"0,0 0 19 16,0 0-9-16,0 0-20 0,0 0-17 15,0 0-3-15,62-38-8 16,-50 38-5-16,7 0-1 0,-4 7 0 0,-1 2-55 16,0 0-65-16,-9-2-121 0</inkml:trace>
  <inkml:trace contextRef="#ctx0" brushRef="#br0" timeOffset="32265.78">2640 4923 462 0,'0'0'61'0,"0"0"-11"0,0 0 6 15,0 0-5-15,0 0-32 0,0 0-14 16,0 0-3-16,0 0-2 0,0 0-4 16,-9 12 4-1,9-5 0-15,0 3 0 0,0 1 0 0,0 0 0 0,0 2-1 16,0-1 1-16,3 2 0 0,-1 0-1 15,2-1 0-15,2-1 1 16,6-3 0-16,-3 0-1 16,-1-2 1-16,4-3 1 0,1-1 0 0,-1-2 0 15,5-1 0-15,-11 0-1 0,4-6 4 0,0 0 1 16,-3-3 3-16,-5-2 11 0,-2 1 6 0,0-1-7 16,-4-3-7-16,-3-3-4 0,-3 0-5 15,2 0-1-15,0 0-1 16,-3 3 0-16,-1 4 0 0,8 0-9 0,-5 3-24 15,-1 2-7-15,2 2-17 0,2 2-28 16,-1 1-60-16,-3 0-105 0</inkml:trace>
  <inkml:trace contextRef="#ctx0" brushRef="#br0" timeOffset="32769.82">2778 4830 237 0,'0'0'61'16,"0"0"-1"-16,0 0-5 0,0 0 0 0,0 0-10 15,0 0-13-15,0 0 4 0,0 0 0 16,-25-21-2-16,25 17-4 15,0-1 3-15,2-2-4 0,3 1-6 0,-1 0-4 0,0 0-2 16,4 0-5-16,5 1 0 16,-5 1-1-16,-2 0-4 0,2 1-3 15,5 0-1-15,-5 1-2 0,-4 2-1 0,2 0 2 16,7 0-2-16,-7 2-1 0,0 4 1 16,-2 0-1-16,2 4 0 0,-1 0 1 15,-1 3 0-15,-2 2 0 0,-2 3 1 16,0-1 0-16,0 2 0 0,0 3 1 15,0 2-2-15,0 1 2 0,0 3-2 16,4-1 0 0,-4 1 0-16,2 0-2 0,0-3 2 0,-2-1 0 15,0-5 2-15,0-2-2 0,0-1 0 16,-4-4 0-16,-6 2 0 0,5-3 0 0,-1-3 2 0,2 0-1 16,2-2-1-16,0-2 1 15,0-1-1-15,0-2-3 0,-2 1-5 0,2-2-6 16,-3 0-1-1,1 0-4-15,0 0-10 0,0 0-12 0,2-2-12 0,2-1-14 16,-4-1-58-16,2-2-117 0</inkml:trace>
  <inkml:trace contextRef="#ctx0" brushRef="#br0" timeOffset="33087.58">3001 4850 481 0,'0'0'65'0,"0"0"5"16,0 0 8-16,0 0-12 0,0 0-29 16,0 0-16-16,0 0-3 0,0 0-6 0,3-26-6 15,-3 29-6-15,0 2-1 0,0 4-2 16,2 3 2-16,0 1 1 0,0 4 0 15,-2 1 1-15,2 2-1 0,-2 4 0 16,0 1 0-16,0 1 0 0,-2 3 0 16,0-2 1-16,0 1-1 0,2-2 0 15,0-4 0-15,0 0 2 0,4-5-2 16,0-2-2-16,2-3-6 0,0-2-17 16,-4-4-17-16,2-2-21 0,-1-4-25 15,1-1-54-15,0-5-61 0</inkml:trace>
  <inkml:trace contextRef="#ctx0" brushRef="#br0" timeOffset="33274.28">2999 4845 312 0,'0'0'119'0,"0"0"-74"0,0 0 14 15,0 0 12-15,0 0-23 0,0 0-25 16,0 0-7-16,29-52-5 0,-18 50-5 15,7-1-5-15,-3 2-1 0,3 1 0 16,-5 1 0-16,5 4-27 0,-7-1-56 16,-5 1-69-16,-2-1-141 0</inkml:trace>
  <inkml:trace contextRef="#ctx0" brushRef="#br0" timeOffset="33592.08">3152 4905 176 0,'0'0'277'0,"0"0"-226"16,0 0 21-16,0 0-8 0,0 0-21 0,0 0-30 16,0 0-9-16,0 0-3 0,0 0-1 15,-12 30 0-15,10-19-1 0,2 4 1 16,0 0 0-16,0 4 1 0,0-1-1 16,2-3 0-16,0 3 0 0,6-1 0 15,-2-2 1-15,-1 2-1 16,1-6 0-16,-2-3 0 0,0-2 1 0,6-3-1 15,-3-3 1-15,1 0 1 0,-2-5 4 0,7-3 18 16,-5-2 20-16,-4-1-21 16,-2 0-6-16,-2 2-3 0,0-4-5 15,-2-3-5-15,-2-3-2 0,0-3-1 0,-7 0-1 16,5 1 0 0,0 0-3-16,2 4-19 0,-2 4-5 15,1 3-9-15,-5 4-12 0,2 3-26 0,4 0-38 16,-3 2-86-16</inkml:trace>
  <inkml:trace contextRef="#ctx0" brushRef="#br0" timeOffset="34016.55">3262 4804 515 0,'0'0'56'0,"0"0"-15"16,0 0 19-16,0 0-8 0,0 0-22 15,0 0-7-15,12-54 2 0,-12 52-6 16,2 0-10-16,5 2-3 0,-5-1-1 16,2 0-2-16,-2-1-2 0,2 2 0 15,-2 0 0-15,0 0-1 0,4 0 0 0,-2 0 1 16,5 0-1-16,-5 3-1 16,0 1 1-16,-2 2-1 0,2 1 1 15,0 2-1 1,0 0 1-16,5 1 0 0,-3 2 0 0,0 2 0 0,-2 0 0 15,5 3 0-15,-1 2-1 0,-2 0 0 0,-2 3 1 16,-2-1 0-16,-2 0 0 0,0 1 0 16,0 0 0-16,0 1-1 0,0-3 1 15,-2-1 1-15,-2-1 0 16,0-2-1-16,-2-1 1 0,-1-1-1 16,1-1 1-16,4-2 1 0,-2-4 0 0,-4 0 0 15,-3-3-2-15,3-1-2 0,2 0-11 16,-2-1-6-16,-1 0-7 0,3 0-20 15,2-1-7-15,0 2-21 0,0-3-27 0,0 0-45 16,0 0-137-16</inkml:trace>
  <inkml:trace contextRef="#ctx0" brushRef="#br0" timeOffset="34745.28">3884 4939 227 0,'0'0'116'0,"0"0"-51"16,0 0 17-16,0 0-4 0,0 0-14 0,0 0-17 31,0 0-9-31,2-48-6 0,-8 43-4 15,4 3-10-15,-4 0-8 0,2-1-6 0,-1 1-1 0,3 0-2 0,-2 0-1 16,2 1 0-16,-4 0 0 0,2 1 0 16,-6 0-1-1,3 0 0-15,3 4 0 0,-6 0 0 0,0 3 0 0,1 3 1 16,1 0-2-16,0 2 2 16,-3 1-1-16,5-1-1 0,4 2-1 0,0-3-4 15,0 5-1-15,2-2 2 16,0-1 0-16,2 3 2 0,2-3-2 0,0 0 2 15,0 2 0-15,7-6 2 0,-5 0 2 0,-2-5 0 16,0-2-1-16,5-1 0 16,-1-1 1-1,0 0 1-15,-2-5 1 0,0-2 3 0,3 0 4 0,1-3 7 0,-6-1-2 32,2 0 2-32,-4-3-3 0,3 1 4 0,1-3-3 0,0 0-2 0,-6 3-5 15,2 1 0-15,0 3 0 0,-2 1-4 16,0 3 1-16,0 4-2 0,2 0-2 15,-2 1 1-15,0-1-1 0,0 1-1 16,0 0-1 0,2 3-2-16,-2 3-3 0,2 5 3 15,-2 2 4-15,0 1 0 0,0 2 0 16,0 1-1-16,0 0 1 0,2 1 0 16,-2-2-1-16,5-1-4 0,-5 2-21 15,2-2-4-15,2-1-6 0,4 1-16 16,-4-4-32-16,2-3-28 0,-6-3-59 15,2-3-153-15</inkml:trace>
  <inkml:trace contextRef="#ctx0" brushRef="#br0" timeOffset="35039.65">4062 4750 448 0,'0'0'80'0,"0"0"-25"0,0 0 6 15,0 0 6-15,0 0-30 0,0 0-24 16,0 0-5-16,0 0-2 0,6-10-6 16,-2 20 1-16,0 5 5 0,-2 0 4 15,3 1-3-15,-1 3 1 0,-2 1-2 16,2 2-1-16,-2 2-1 0,2 0-1 16,-2 0-3-16,6-2 1 0,-5 0-1 15,1-2 1-15,0-2-1 0,-4-1 0 16,2-2 1-16,0-2-1 0,2-2 1 0,-4-3 1 15,4-1-1-15,0-4 0 0,5-2-1 16,-1-1-2-16,-2 0-11 0,0 0-11 16,0-5-25-16,1-2-26 0,-5-2-36 15,-2-2-95-15</inkml:trace>
  <inkml:trace contextRef="#ctx0" brushRef="#br0" timeOffset="35213.11">4083 4735 413 0,'0'0'34'0,"0"0"32"0,0 0-7 16,0 0-3-16,0 0-20 0,0 0-12 15,0 0 5-15,0 0-10 0,0 0-13 16,45-30-5-16,-24 28 0 0,-5 2-1 16,5 0 0-16,-7 4-17 0,1 1-60 15,-9 1-51-15,-6-2-173 0</inkml:trace>
  <inkml:trace contextRef="#ctx0" brushRef="#br0" timeOffset="35575.15">4221 4846 452 0,'0'0'96'15,"0"0"-50"-15,0 0 12 0,0 0 7 16,0 0-30-16,0 0-9 15,0 0-4-15,0 0-4 0,0 0-9 0,2-10-6 16,-2 15-3-16,0-1-2 0,0 2-1 16,0 3 1-16,0 1 2 0,2 2 0 15,0-1 0-15,-2 4 0 0,2 2 0 16,2 0 0-16,-1 2 0 0,5-4 0 16,-2-1 0-16,0-5 0 0,0 0 0 15,7-4 0-15,-1-3 2 0,-4-2-2 16,7-1 0-16,-3-6 0 0,-1-1 0 0,3 0 1 15,-8-1 0-15,1 0 1 0,-7 0 0 16,2-4 1-16,-2-2 0 0,-2-1 0 16,-3-1-2-16,1-3 0 0,-4 3 0 15,-2 2-1-15,3 5-7 0,1 3-16 16,-4 2-11-16,0 3-19 0,-1 2-29 16,-1 0-42-16,-3 1-103 0</inkml:trace>
  <inkml:trace contextRef="#ctx0" brushRef="#br0" timeOffset="36048.3">4372 4674 386 0,'0'0'34'0,"0"0"28"0,0 0 6 15,0 0-10-15,0 0-22 0,0 0-9 16,0 0 3-16,0 0-4 0,-10-21-9 16,10 20-6-16,2-2-1 0,2 2 3 0,4-1 3 15,2-1-2-15,-1 3-3 0,3-3 1 16,1 2-1-16,-3 0-2 0,8 1-4 16,-5 0-3-16,3 0 0 0,-5 0-1 15,-5 1 0-15,-2 3-1 16,2 3 0-16,-4 2 0 0,-2 3 0 0,0 4 0 15,0 0 0-15,-6 5 1 0,2 0-1 16,0 3 1-16,2 2 0 0,-4 1-1 16,4 3 0-16,-3 1 1 0,3 0-1 15,2 0 0-15,0-3-1 0,0-2 1 16,0-1-1-16,0-3 0 0,0-2 1 16,2-5 0-16,0-2 1 0,-2-3-1 0,0-5 1 15,0 0 0-15,0-3-1 0,-4 0 0 16,0 0 2-16,-4-1 2 0,0 0-1 15,1-1-1-15,-1 0-2 16,-2 0-2-16,4 0-15 0,-1 0-8 0,-3 0-2 16,2 0-15-1,2 0-18-15,-1 0-23 0,-1 1-33 0,2-5-84 0</inkml:trace>
  <inkml:trace contextRef="#ctx0" brushRef="#br0" timeOffset="36424.42">4572 4752 374 0,'0'0'104'16,"0"0"-46"-16,0 0 14 15,0 0 0-15,0 0-23 0,0 0-13 0,0 0 0 16,0 0-2-16,3-25-13 0,-3 25-4 15,4-2-6-15,-4 2-4 0,2 0-4 0,0 2-3 16,0 2-1-16,2 3 1 0,-2 1 0 16,0 5 0-16,0 0 1 0,0 3-1 15,-2 3 1-15,0 4 0 0,0 4 0 16,0 0-1 0,0 0 1-16,0 1-1 0,0-3-1 0,0 0 1 0,6-6 0 15,-3-3 0 1,1-2 0-16,0-3 0 0,0-3 0 0,2-2 0 0,-2-2-1 15,7-2-3-15,-3-2-12 0,0 0-8 16,7-3-6-16,-3-4-9 0,-4 0-20 16,-2-5-21-16,5-1-35 0,-9 1-84 15</inkml:trace>
  <inkml:trace contextRef="#ctx0" brushRef="#br0" timeOffset="36598.47">4595 4668 421 0,'0'0'39'31,"0"0"20"-31,0 0 7 0,0 0-15 0,0 0-24 16,0 0-8-16,0 0 1 0,0 0-5 0,37-31-6 0,-20 28-8 0,-3 2 0 16,3 1 0-1,-5 0-1-15,3 3-2 0,-5 3-60 0,-2 0-63 0,-5-1-121 16</inkml:trace>
  <inkml:trace contextRef="#ctx0" brushRef="#br0" timeOffset="36837.39">4713 4809 507 0,'0'0'120'0,"0"0"-66"0,0 0 20 0,0 0-11 15,0 0-29-15,0 0-9 0,0 0-4 16,0 0-9-16,0 0-7 0,10 3-5 16,-8 6 0-16,3 4 0 0,1 0 0 15,-4 0 1-15,-2 3-1 0,2 1 1 16,2 1-1-16,-4-2 0 0,2-1-1 16,-2 0-15-16,2-2-28 0,-2-3-27 15,0-2-31-15,-10-3-68 0,-3-5-210 16</inkml:trace>
  <inkml:trace contextRef="#ctx0" brushRef="#br0" timeOffset="37371.43">4821 4702 262 0,'0'0'65'0,"0"0"-57"16,0 0 14-16,0 0 5 0,0 0 3 16,0 0-3-16,0 0 4 0,0 0 2 15,0 0-8-15,-44-19 6 16,44 19 2-16,0-2-6 0,0 1 5 0,0-2 6 16,0 0-7-16,2-1-10 0,2-4-1 15,3 2-4-15,-1 0-3 0,8 2-3 16,-3 0-1-16,-1-1 2 0,6 0 0 15,-5-1-1-15,7 3-3 0,-5 0-2 0,1 1-2 16,-3 0-1-16,-5 1-2 16,-2-1 3-16,0 1-3 0,-2 1 1 15,4 0-1-15,-4 0 0 0,2 2 0 0,1 1-1 16,-3 3 1-16,0-1 0 0,0 2-1 16,-2 1 1-16,0 2-1 0,0 2 2 15,0 0-1-15,-2 4 0 0,0 0 1 16,0 0-1-16,0 5 0 15,-1-2 0-15,1 4 0 0,0 0 1 0,2 1-1 16,2 1 0-16,3-4 0 0,-3-1 0 16,-2-1-1-16,0-5 1 0,0 0 0 15,0-2 0-15,0-2 0 0,-5-2 0 16,1-1 0-16,-4 0 1 0,2-3 0 16,0 1 0-16,-1 0 1 0,-3-1-1 0,0 1-1 15,2-2-2-15,-5 0-10 16,-1 1-12-16,1-1-9 0,-3 1-27 0,3 0-30 15,-3-1-41-15,3-1-89 0</inkml:trace>
  <inkml:trace contextRef="#ctx0" brushRef="#br0" timeOffset="38254.05">5492 4787 253 0,'0'0'136'0,"0"0"-83"16,0 0 11-16,0 0 0 0,0 0-12 16,0 0-19-16,0 0-5 0,-6-34-7 15,2 31-4-15,2 1-3 16,-2 1-3-16,2 0-2 0,-4-1-2 0,1 0 0 15,-5 2-3-15,6 0 2 0,-2 0-4 16,-3 0 1-16,1 0-3 0,0 3 0 16,2 1 0-16,-5 2 0 15,-3 0 0-15,6 4-1 0,-3 0 1 0,-1 0 0 16,4 4-1-16,1-2 0 0,1 1 1 16,4 1-1-16,-4-1-1 0,4 2 1 0,2-1 0 15,0 0 0 1,2 0 0-16,4-1 0 0,-2 2 1 0,3-3 0 0,-5 0 0 15,4-3 0-15,-2-3 0 0,4-2 0 16,-4-2-1-16,5-2 1 0,-5 0 1 31,2-2 0-31,6-3 1 0,-3-2 3 0,-1-2 1 16,-2 1 5-16,6-3 1 0,-3 2 1 0,-3-1-3 0,0-3 2 0,4-1-4 16,-1-2-1-16,-3-3 0 15,-2 0-1-15,2-3-2 0,5 4 0 16,-5 0-2-16,-2 6-1 0,-4 7 1 0,0 2 1 31,2 1 0-31,-2 1-1 0,0 1-1 0,0 0-1 0,2 2 0 16,0 5-4-16,0 2-3 0,2 5 6 0,3 1 0 15,-5 3 1-15,0 2 0 0,-2-1 0 16,4 1 0 0,-2-4 0-16,-2-3 0 0,2 0 0 0,0 0 0 0,-2-3 0 15,2 1 0-15,2-2-2 0,-4 1-24 16,2 0-19-16,0-4-11 15,0-3-43-15,-2-2-45 16,0-1-101-16</inkml:trace>
  <inkml:trace contextRef="#ctx0" brushRef="#br0" timeOffset="39246.61">5672 4691 259 0,'0'0'76'16,"0"0"-20"-16,0 0 9 0,0 0 1 15,0 0-15-15,-8-21-9 0,8 21-8 0,0-2-2 16,0 2-2-16,0 0-9 16,0 0-7-16,0 0-10 0,0 0-3 15,0 3-1-15,2 3-3 0,2-2 3 16,0 5 0-16,-2 0 1 0,2 3 0 0,1 1 1 16,-3 0 0-16,2 0 1 0,2 3-1 15,-4 2-1-15,2 1 1 0,0 2-1 16,-2 2 0-16,-2 3 0 0,5-1 0 15,-3 2-1-15,2-2 0 0,-2 1 0 16,6-3 0-16,-6-2 0 0,2-5 1 16,0-2-1-16,-2-1 0 0,-2-5 0 15,3-4 0-15,-1-1 1 0,0 0 0 16,-2-1-1-16,0 1 0 0,4-3 1 16,-4 0 1-16,8 0-1 0,-2 0 3 0,3-5-2 15,-1-2-2-15,4-1-23 0,-1-4-23 16,-3-2-41-16,-4-3-58 0,-2-2-159 15</inkml:trace>
  <inkml:trace contextRef="#ctx0" brushRef="#br0" timeOffset="39451.75">5720 4659 457 0,'0'0'57'0,"0"0"11"0,0 0 8 16,0 0-18-16,0 0-23 0,0 0-5 16,0 0-1-16,0 0-10 15,12-21-10-15,1 18-4 0,5 0-4 0,5 0 0 16,8-1 0-16,4-3-1 0,8 0 0 16,1-4-33-16,-7-3-67 0,-6 3-101 15</inkml:trace>
  <inkml:trace contextRef="#ctx0" brushRef="#br0" timeOffset="40679.67">6001 4809 89 0,'0'0'262'16,"0"0"-197"-16,0 0-6 0,0 0 1 15,0 0 0-15,0 0-18 0,0 0-10 16,-8-31-6-16,1 31-6 0,5-1-6 16,0-1-5-16,0 2-4 0,-4-1 0 15,4 0 0-15,-2-1-1 0,0 1-1 16,2 0-1-16,-7 1-1 0,7 0 0 16,-4 0-1-16,0 4-1 0,-2 3 0 0,-3-2 0 15,5 2 0-15,0 0 1 0,2 1-1 16,-3-1 1-16,7 2-2 0,-2 0 0 15,2-2 0-15,0 2 1 0,0 0 1 16,0 3-1-16,0-2 1 0,2 0 0 16,3 0-1-16,-1 0 1 0,2-2 0 15,0-2-1-15,-4 0 1 0,9-1 0 16,-3-3 0-16,0 0 1 0,5-2 0 0,1 0 1 16,-4-4 1-16,7-3 7 15,-7 0 3-15,-4-2 9 0,3 1 0 16,-5-1-7-16,-2 1-2 0,-2-3-1 15,0 0-3-15,-2 1-3 0,-2-3-3 0,-5 0-1 16,-1 1-2-16,2 3-1 0,-5-1 0 16,5 3-5-16,0 1-19 0,0 3-13 15,-3 2-20-15,5 2-23 0,0-1-28 16,-2 4-77-16</inkml:trace>
  <inkml:trace contextRef="#ctx0" brushRef="#br0" timeOffset="41144.78">6102 4653 269 0,'0'0'169'16,"0"0"-107"-16,0 0-7 0,0 0 14 15,0 0-17-15,0 0-15 0,0 0-4 16,4-50 1-16,-2 45-5 0,0 2-7 15,0 0-3-15,-2-1-3 0,5-1-3 16,-3 2-4-16,6-1-3 0,-2 1-3 16,0 0 0-16,5 0-2 0,1 3 0 15,3-1-1-15,-1 1 0 0,-2 1 0 16,-1 2 0-16,-5 1 0 0,2 1 0 16,-4 1 0-16,1 0-1 0,-5 1 0 15,4 6 1-15,0 0 0 0,0 5 0 16,-4 1 0-16,4 1 0 0,2 5 0 0,0 1 0 15,-1 3 1-15,1 1-1 0,-2 1 0 16,0-1 0-16,2-2 1 0,-4-2-1 16,0-3-1-16,0-4 1 0,1-1 0 15,-3-5-1-15,0-3 1 0,0-3 1 16,0-3-1-16,0-1 0 0,-5-1 0 16,3 0 1-16,-6 1-1 0,2 0 3 15,-2 2-1-15,-3 0-1 0,1-1 0 16,-2-1-1-16,3 1-3 0,-3-1-7 0,4 0-3 15,1-1-9-15,-1 1-10 0,0-2-11 16,2 2-23-16,-1 1-27 0,1-2-52 16,-2 2-105-16</inkml:trace>
  <inkml:trace contextRef="#ctx0" brushRef="#br0" timeOffset="41576.67">6435 4649 383 0,'0'0'76'16,"0"0"-34"-16,0 0 18 0,0 0 10 15,0 0-27-15,0 0-8 0,0 0-1 16,0 0 1-16,4-37-10 0,-4 36-6 15,0 1 2-15,0-1-5 0,0 1-5 16,0 0-3-16,0 0-3 0,0 0-3 16,0 0-2-16,0 0-1 0,2 5-2 15,0 3 0-15,2 2 1 0,-2 3 2 0,-2 0 0 16,7 2 0-16,-5 4 1 0,0 0-1 16,-2 7 0-16,0 0 1 15,0 5 0-15,-2 3-1 0,2-3 1 0,0 2 0 16,0-3-1-16,2-7-1 0,4 1 1 15,2-7-1-15,-2-3 1 0,3-2 0 16,-3-4 0-16,0-2 0 0,0-4 0 16,0-1 2-16,5-1-1 0,-1-3 1 15,3-6-2-15,-1-3-3 0,0 1-26 16,-1-3-28-16,-3-1-34 0,-2-2-34 16,-4-1-73-16</inkml:trace>
  <inkml:trace contextRef="#ctx0" brushRef="#br0" timeOffset="41750.17">6433 4605 277 0,'0'0'128'0,"0"0"-85"0,0 0 18 16,0 0 1-16,0 0-19 0,60-34-19 15,-37 30-8-15,-3-2-9 0,1 4-4 16,-5-1-2-16,3 1-1 0,-4 1-10 0,-5 1-75 15,2 0-89-15,-8-3-219 16</inkml:trace>
  <inkml:trace contextRef="#ctx0" brushRef="#br0" timeOffset="42247.46">6679 4671 441 0,'0'0'110'15,"0"0"-40"1,0 0-6-16,0 0-19 0,0 0-26 0,0 0-2 16,0 0-3-16,0 0-7 0,0 0-4 15,-2 7-1-15,-2-3-2 0,0 2-2 0,-3 0 2 0,-1 0 2 16,0-1-2-16,2 0 1 0,-1-2 0 16,-1 0-1-1,-2 2 1-15,4-4 0 0,-1 1-1 0,3-2 0 16,-2 0-1-16,-4 0-1 0,8 0-1 0,-2-1-2 15,-3-2 2-15,5 0 1 0,2 0 0 16,0 0 1-16,0-2 0 0,0 2 1 0,0-2 0 16,0 1-1-16,4 0 0 0,1 2-1 15,1 0 0-15,6-1 0 16,-2 1 0-16,1-1 1 0,5 3 0 0,-5-1-1 16,3 1 1-16,-4 3 0 0,-5 3 1 15,-1 1-1-15,-4 2 1 0,0 4-2 16,-4 3 2-16,-3 3 0 0,-7-1 2 0,6 0-2 15,-1-1 0-15,1-1 0 16,0-3 0 0,6-2 0-16,-4-2 0 15,6-4 0-15,-2 1 0 0,2-2 0 0,-3-2 0 16,3-1 0-16,0-1 0 0,0 0 0 16,0 0 1-16,11 0-1 0,-1-1 3 15,7-4 1-15,3-2-1 0,-5 0-1 16,3-2-2-16,-3-3-28 0,1-4-41 15,-3-2-48-15,-5-2-141 0</inkml:trace>
  <inkml:trace contextRef="#ctx0" brushRef="#br0" timeOffset="42648.28">6747 4557 430 0,'0'0'65'0,"0"0"-5"0,0 0 12 15,0 0-1-15,0 0-28 0,0 0-13 16,0 0-2-16,0 0-2 0,-2-16-8 16,4 14-6-16,-2-1-2 0,10 2-2 15,-1-1-1-15,-1 0-1 0,4-1-1 16,3 1-1-16,-3-1-1 0,7 2-3 16,-5 0 3-16,5 0-3 0,-11 1 1 15,-2 0-1-15,1 3 0 0,-5 1 0 16,0-1-1-16,-2 3 1 0,0 0-1 15,2 2-1-15,-2 3 2 0,0 1-1 0,0 1 1 16,0 5 0-16,0-2 0 0,2 5 0 16,-2-3 0-16,0 0 1 0,0 3-1 15,0-5 0-15,0 2 0 0,0-2 0 16,0-1 0-16,-4 2 0 0,0-3 0 16,-3 2 0-16,1 0 0 0,-2-1 1 15,2 0-1-15,0-4 0 0,-1 2 0 16,1-2 0-16,0 1 0 0,2-4 1 15,-2-1-1-15,-7 1-9 0,1 2-33 16,-7-3-34-16,-2 4-73 0,-5-4-216 0</inkml:trace>
  <inkml:trace contextRef="#ctx0" brushRef="#br0" timeOffset="43720.88">2385 8181 26 0,'0'0'277'16,"0"0"-184"-16,0 0-27 0,0 0 9 15,0 0-9-15,0 0-17 0,-4-21-11 16,-2 19-8-1,0 0-11-15,0 0-7 0,-9 1-4 0,3 1-6 0,-1 0 1 16,-5 2-3-16,3 3 0 0,-3 2-1 16,3 2 1-16,-1 1-1 0,7 0 0 15,-3 1 1-15,2 0 0 0,6 1-1 0,-1 1 0 16,-1 0 1-16,2 2 0 0,-4-1-2 16,4 1 2-16,0 1 0 15,2-3 0-15,2 3 0 0,0-2-2 0,2-1 0 16,4 0 1-16,0-1 0 0,4-3 1 15,-1-1 0-15,-1-2 0 0,2-1-1 16,-2-4 1-16,-1-1 2 0,5-2-1 16,5-7 0-16,-3-5 4 0,5-3 14 15,-3 1-4-15,3-2-5 0,-7 2-1 16,5 0-2-16,-11 2-1 0,0 2-1 16,-2-1 0-16,0 2 0 0,1 1 0 15,-5 1 2-15,0 3 1 0,0-1-4 0,0 3-1 16,0 3-1-16,0 0-1 0,0 1 0 15,0 0-1-15,0 1-1 0,-5 5 0 16,5 3-3-16,-2 4 1 0,0 2 1 16,2 1 2-1,0 2 0-15,0-2 0 0,0 3 0 16,0-3 0-16,0 0 0 0,4-1 0 0,1-2-2 0,-3 0-20 16,2-3-8-16,-2 0-14 0,0-1-12 15,-2-3-19-15,0 3-30 0,0-5-64 16,0-3-138-16</inkml:trace>
  <inkml:trace contextRef="#ctx0" brushRef="#br0" timeOffset="44051.64">2567 8057 427 0,'0'0'61'0,"0"0"4"31,0 0-3-31,0 0 0 0,0 0-22 0,0 0-22 0,0 0-7 0,0 0-1 16,2-3-5-16,-4 18 1 0,2-2 0 16,0 1 0-16,2 6 2 0,-2 2 0 15,2 5-3-15,-2 1-1 0,5 4 0 16,-3 4-1-16,0 2-2 16,-2 0 0-16,0-4 1 0,4-5-1 0,2-3 0 15,-2-4-1-15,0-2 0 0,-2-6 2 16,3 0-2-16,-1-3 0 0,0-7 0 0,0 0 0 15,0-3 0-15,-2-1 0 0,2 0 0 16,0-6-1-16,1-2-10 0,-3-3-3 16,4 1-17-16,-2 0-15 0,4-4-27 15,-6-3-34-15,0 0-79 0</inkml:trace>
  <inkml:trace contextRef="#ctx0" brushRef="#br0" timeOffset="44240.05">2559 8071 451 0,'0'0'69'0,"0"0"-26"16,0 0 25-16,0 0-3 0,0 0-19 0,0 0-12 16,39-59-6-16,-26 50-10 15,7 1-9-15,-5 4-7 0,4 3-2 16,-5 1 0-16,3 2-2 0,-9 5-8 0,0 0-63 15,0 2-39-15,-8 0-97 0</inkml:trace>
  <inkml:trace contextRef="#ctx0" brushRef="#br0" timeOffset="44508.77">2710 8237 120 0,'0'0'326'0,"0"0"-233"0,0 0-21 16,0 0 10-16,0 0-16 0,0 0-17 16,0 0-18-16,0 0-4 0,0 0-4 15,0-33-8-15,2 33-10 0,-2 1-3 16,4 5-2-16,2 1-1 0,-4 4 0 16,3 2 1-16,-3 3 0 0,0 0 1 15,-2 3-1-15,2-1 0 0,-2 1 0 16,2-2 0-16,2 2-8 0,-2-4-14 15,0-2-17-15,-2-1-9 0,0-4-19 16,0 0-32-16,0-4-52 0,-4 1-133 16</inkml:trace>
  <inkml:trace contextRef="#ctx0" brushRef="#br0" timeOffset="45093.97">2766 8133 280 0,'0'0'78'0,"0"0"-23"0,0 0 7 16,0 0 3-16,0 0-16 0,0 0-14 0,0 0-3 16,0 0 5-16,0 0-11 15,31-51-2-15,-27 47-3 0,6-1-5 0,1 1-4 16,-1 2-7-16,-2 0-2 16,5 2-2-16,-3 0-1 0,-4 0 0 0,4 0 1 15,1 2-1-15,-5 1 0 0,-2-1-1 16,2 2 1-16,-1-1 1 15,-1 0-1-15,2 3 0 0,-2-2-1 0,-2 2 1 16,-2-1 0-16,2 2 0 16,-2 0 0-16,0 2 1 0,0 3-1 0,0 0 0 15,0 2 0-15,-2 5 0 0,-4 1 1 0,4 4 0 16,-6 2-1-16,3 1 0 16,-1 0 0-16,6 2 1 0,-2 0-1 15,0-3 0-15,2-4 1 0,2-2 0 0,0-3-1 16,0-3 0-16,0 1 0 0,0-6 1 15,0-2-1-15,-2-2 1 0,0-2-1 16,0 0 1-16,-4-1 0 0,0-2 1 16,0 3 1-16,-2-1-3 0,-2-1 0 15,1 1-3-15,1-1-5 0,2 1-3 0,-2-2-11 16,0 1-8-16,-5 0-11 16,3-1-20-16,2 0-29 0,-2 0-73 0,-5-1-154 31</inkml:trace>
  <inkml:trace contextRef="#ctx0" brushRef="#br0" timeOffset="45487.62">3037 8135 150 0,'0'0'269'0,"0"0"-208"0,0 0 6 0,0 0 8 15,0 0-11-15,0 0-20 0,0 0-5 16,0 0-4-16,0-38-7 0,2 38-9 16,0 0-9-16,0 0-6 0,6 4-2 15,-2 5-1-15,0 6-1 0,-1 3 0 16,-1 4 2-1,2 3-2-15,2 5 1 0,-4 3-1 0,0 3 1 0,-1 0 1 16,-1 3-2-16,0-3 1 0,-2-4 0 16,4-4 0-16,0-5 0 0,-4-5-1 0,4-2 0 15,2-5 1-15,-6-3-2 16,4-5-1-16,-4 1-15 16,2-4-12-16,1 0-2 0,1-4-11 0,-2-2 3 15,6-5 5-15,2-1-8 0,-3-5-33 0,-3-1-61 16,-2 0-102-16</inkml:trace>
  <inkml:trace contextRef="#ctx0" brushRef="#br0" timeOffset="45676.71">3076 8120 415 0,'0'0'35'0,"0"0"28"16,0 0 2-16,0 0-4 0,0 0-26 0,0 0-10 0,0 0-2 15,0 0-2-15,0 0-5 0,47-49-7 16,-36 47-8-16,7 2 0 0,-3 0 0 16,1 3-1-16,-3 3-16 15,-5 1-55-15,0-2-55 0,-1-1-135 0</inkml:trace>
  <inkml:trace contextRef="#ctx0" brushRef="#br0" timeOffset="46055.46">3264 8181 382 0,'0'0'83'0,"0"0"7"16,0 0-41-16,0 0 17 0,0 0-15 16,0 0-22-16,0 0-7 0,0 0-7 15,0 0-8-15,-25 0-5 0,19 5-2 16,4 2 0-16,-2 2-1 0,0 0 0 0,0 2 0 15,-3-1 1-15,5 0 0 0,2 0-1 16,0 3 1-16,0 2 0 0,0 0 0 16,0-1-2-16,2 1 2 0,5-2 0 15,-1-1 0-15,0-3-1 0,0-1 1 16,2-2 0-16,3 0 0 0,-3-3 0 16,0-3 0-16,5-2 1 0,-3 1 1 15,-6-5-1-15,6-1 0 0,-1-1 1 16,-3-2 0-16,-4 1 0 0,0-3 0 15,-2 0 9-15,0-1-2 0,0 0-3 0,-4-1-4 16,-2-4-1-16,0 0 0 0,-1-2-1 16,1 6 0-16,0 0-3 15,-2 5-15-15,-3 1-11 0,3 3-22 0,4 2-24 16,-6 2-31-16,-1 1-85 16</inkml:trace>
  <inkml:trace contextRef="#ctx0" brushRef="#br0" timeOffset="46562.5">3353 8014 421 0,'0'0'57'0,"0"0"-15"0,0 0 24 15,0 0-2-15,0 0-25 0,0 0-15 16,0 0 0-16,0 0 0 0,-21-30-7 15,21 30-5-15,0 0-2 0,0 0 0 16,0 0-3-16,2-1-3 0,2-2-3 16,3 1 0-16,3-1 1 0,-4-3 3 15,2 3 0-15,7 1 2 0,-5 2-1 0,1 0-1 16,5 0-3-16,-6 0-1 0,-1 3 1 16,1 1-2-16,-2 0 0 15,-6 0 0-15,2 2 0 0,-1 0 0 0,1 2 0 16,-2 0 1-16,-2 2-1 0,0 4 1 15,2 3-1-15,-2 0 0 0,0 4-1 16,0 0 2-16,0 4 0 0,-2 3-1 16,0-2 0-16,0 2-1 0,0 1 2 15,2-2-2-15,0-4 2 0,2-3-1 16,2-3 0-16,0-2 0 0,0-4 0 16,-2-2 0-16,-2-3 0 0,0-2 0 0,0 2 0 15,0-5 1-15,-6 3 0 0,0-1 0 16,-1 2 2-16,-3 0 0 0,-4-3-2 15,1 4-1-15,3-4 0 16,-5 2-2-16,5-1-12 0,0-1-9 0,-3 0-9 16,7 0-16-16,2 1-8 0,-2 0-8 15,2 1-12-15,-5-1-73 0,5-1-76 16</inkml:trace>
  <inkml:trace contextRef="#ctx0" brushRef="#br0" timeOffset="47192.18">4052 7959 240 0,'0'0'82'0,"0"0"-20"15,0 0 7-15,0 0 3 0,0 0-18 16,0 0-11-16,0 0-5 0,0 0 2 0,-15-29-8 16,13 27-5-16,-2 1-11 0,2 1-6 15,-2 0-3-15,0 0-5 0,-7 1 0 16,1 3-2-16,4 0 0 15,-1 0 0-15,-1 3 0 0,-4 3-1 0,1 1 0 16,3 1 1-16,-4 2-1 16,4 1 0-16,1 1-6 0,-1 1-5 0,2-1 0 15,0 1 2-15,2-1 3 0,4 0 4 0,0-2 2 16,0-3 0-16,2 3 0 16,2-3 0-16,4 0 0 0,-2-2 1 15,-2-1 0-15,0-1 0 0,1-4 0 0,1-2 0 16,2-1 0-16,0 0 1 0,1-6-1 15,1-1 3-15,6-2-1 0,-5-1 4 16,7-4 2 0,-7 0 4-16,-3-1 2 0,2 1-1 0,-1-4-1 0,-5 1 1 15,-2-2-2-15,0-3 1 0,-2 2-5 0,0 2-1 32,0 3-2-32,0 6 2 0,0 5-6 0,0 3 1 0,0 1 0 0,0 0-1 15,0 5-2-15,0 4-2 0,0 7 0 16,0 1 2-1,0 5 2-15,0-1 0 0,0 3 0 16,0-1 0-16,0 0 0 0,0-2-1 0,2-2-7 0,2 0-14 16,-2-4-1-16,4-2-6 15,-2-3-8-15,-1-3-8 16,1-4-28-16,-4-3-15 0,0 0-53 0,0-1-71 0</inkml:trace>
  <inkml:trace contextRef="#ctx0" brushRef="#br0" timeOffset="47507.17">4231 7883 376 0,'0'0'53'0,"0"0"19"0,0 0 14 16,0 0-17-16,0 0-20 0,0 0-4 15,0 0 0-15,0 0-14 0,11-44-11 16,-11 44-8-16,4 4-8 0,0 2-1 15,0 6 0-15,-2 1 2 0,2 5 0 16,-2 1 1-16,3 0-5 0,-3 4 2 0,4-1-2 16,-4 0 1-16,0 3-2 0,0 0 1 15,0 2-1-15,-2 0 1 0,0 1 0 16,0-1-1-16,0-3 0 0,0-3 0 16,0-2 0-16,2-6-1 0,0-3 1 15,4-3-2-15,-4-1-3 0,3-6 0 16,3 0-1-16,-2 0 0 0,0-3-2 15,3 0-6-15,-3-4-10 0,2 0-30 0,-2-2-16 16,-6-4-41-16,0 1-97 0</inkml:trace>
  <inkml:trace contextRef="#ctx0" brushRef="#br0" timeOffset="47711.5">4267 7760 446 0,'0'0'37'16,"0"0"8"-16,0 0 16 0,0 0-8 15,0 0-25-15,0 0-12 0,0 0 3 0,0 0 2 16,43-24-12-16,-33 24-7 0,-1 0-1 16,1 2-1-16,-2 2 0 0,-2 2-1 15,1 0-40-15,-3 3-57 0,-4-3-87 16</inkml:trace>
  <inkml:trace contextRef="#ctx0" brushRef="#br0" timeOffset="48073.02">4407 7982 437 0,'0'0'86'0,"0"0"-32"16,0 0 4-16,0 0 13 0,0 0-22 16,0 0-17-16,0 0-5 0,0 0-1 15,0 0-4-15,15-45-8 0,-15 47-7 16,2 2-5-16,0 2-2 0,-2 1-1 15,0 6 1-15,2 0 0 0,2 2 2 16,2 4-2-16,-4 0 1 0,0 2-1 0,2 2 0 16,1 1 1-16,-3 0-1 0,0 0 0 15,0-3-2-15,0-4-18 0,-2-2-14 16,4-8-16-16,-2-1-17 16,-2-6-20-16,0 0-46 0,-4 0-95 0</inkml:trace>
  <inkml:trace contextRef="#ctx0" brushRef="#br0" timeOffset="48591.78">4484 7867 268 0,'0'0'46'0,"0"0"3"0,0 0-10 0,0 0 8 15,0 0-12-15,0 0-8 0,0 0-2 16,0 0-3-16,0 0 5 16,-31-10 3-16,31 10-1 0,0-1 0 0,0-1-2 15,4-2-5-15,2 1-10 0,4-2-3 16,1 1 3-16,-1-1 4 0,6 1 0 16,-3 0-2-16,3 2-4 0,1 1-3 15,-1 0-3-15,-1 0-1 0,-7-1-2 0,3 2 2 16,-5 0-1-16,-6 0-2 0,0 0 1 15,0 0-1-15,0 0 1 16,0 4-1-16,0 4 0 0,0 2 0 16,0 4 0-16,0-1 0 0,0 3 0 0,-4 0 0 15,4-1 1-15,-2 3-1 0,-1-1 0 16,-3 2 0-16,4 1 0 0,-2 2 0 16,2 2 0-16,-2 0 0 0,2 0 1 15,0 0-1-15,0 1 0 0,-2 1-1 0,4-2 2 16,-3-1-1-16,3-2 0 0,0-3 0 15,0-2 0-15,0-3 0 0,0-6 1 16,0-1-1-16,-6-2 0 0,2-1 0 16,0 0 0-16,-4-2-1 0,-1 2 1 15,-3-3-5-15,4 0-10 16,-5 1-7-16,-1 0-20 0,4 2-10 16,-3 1-19-16,-1-1-33 0,1 0-41 0,-1 0-106 15</inkml:trace>
  <inkml:trace contextRef="#ctx0" brushRef="#br0" timeOffset="49205.15">4719 7902 173 0,'0'0'73'15,"0"0"2"-15,0 0 1 0,0 0 4 16,0 0-17-16,0 0-5 0,0 0-10 15,0 0-7-15,0-53-2 0,0 50-4 16,0 2-2-16,0-2-9 0,0 3-7 16,0 0-1-16,0 0-3 0,0 0-8 0,2 5-2 15,2 5-3-15,1 4 0 0,3 3 2 16,-6 3 0-16,0 1 1 16,0 3-2-16,-2 2 1 0,0 2-1 0,0 1 0 15,0 1-1-15,0-1 1 16,2 1 0-16,-2-1-1 0,2-3 0 0,-2-3 0 15,0-5 0-15,2-2 0 16,0-5 1-16,2-1-1 16,-1-1 0-16,-1-5-1 0,0 1-1 0,0-3-6 0,2-2-10 0,-2 0-10 15,2 0-9-15,0-4 4 16,0-3-3-16,0-4-21 16,1 0-39-16,-1-4-77 0,-4-1-192 0</inkml:trace>
  <inkml:trace contextRef="#ctx0" brushRef="#br0" timeOffset="49398.01">4787 7881 64 0,'0'0'381'0,"0"0"-333"16,0 0 12-16,0 0 11 0,0 0-16 0,0 0-25 0,0 0-10 15,0 0-6-15,9-28-6 0,-3 28-6 16,-2 0-2-16,4 0 0 15,1 3-1-15,-3 1-7 0,4 0-60 0,-2 0-40 16,-3 0-74-16,-3-1-203 0</inkml:trace>
  <inkml:trace contextRef="#ctx0" brushRef="#br0" timeOffset="49646.06">4949 7943 390 0,'0'0'171'0,"0"0"-137"0,0 0 7 0,0 0 25 16,0 0-9-16,0 0-24 0,0 0-15 31,0 0-1-31,0 0-7 0,-2 17-9 16,0-5-1-16,2 6 1 0,-3-2 0 15,3 2-1-15,0 0 1 0,3 1-1 16,-1 1 1-16,-2-2-1 0,2-2 0 0,-2-2-9 15,2-3-43-15,-2-2-17 16,0-2-24-16,-2-3-69 0,-5-3-122 16</inkml:trace>
  <inkml:trace contextRef="#ctx0" brushRef="#br0" timeOffset="50167.08">4980 7817 203 0,'0'0'184'16,"0"0"-139"-16,0 0 3 0,0 0 15 15,0 0-16-15,0 0-21 0,0 0-10 0,0 0-4 16,0 0-2-16,-23-28 2 0,23 28-5 15,0 0-2-15,0-1-2 0,2-1 0 16,2-1-2-16,6 1 3 0,-1-3 5 16,-1 1 11-16,6 0 3 0,-1 0-2 15,3 0-2-15,-1 1-5 0,-3 0-6 16,3 3-4-16,-7 0-3 0,-2 0 1 16,-2 0-1-16,3 3-1 0,-5 0 0 15,0 0 0-15,0 2 0 0,0 3 0 16,0 1 0-16,0 0-1 0,0 3 1 0,-2 2 1 15,0-2-1-15,0 3 0 0,0 2 1 16,0-2-1-16,0 2 1 0,0-2-1 16,0 1 0-16,0 3 0 0,2-1 0 15,-2 4 0-15,0 1 0 16,0 0 1-16,0 1-1 0,0-4 0 0,-2 1 0 16,0-3 1-16,2 0 0 0,-2 1-1 15,0-1 0-15,-2-2 0 0,4-3 0 16,-2-1 1-16,0-5-1 0,-5 0 0 15,5-3 1-15,-4 1-1 0,2-1-4 16,-6-2-7-16,-1 1-14 0,3-3-15 16,0 0-20-16,-9 0-28 0,9 0-53 0,0 0-100 15</inkml:trace>
  <inkml:trace contextRef="#ctx0" brushRef="#br0" timeOffset="50972.78">5573 7935 365 0,'0'0'77'0,"0"0"-29"0,0 0 8 0,0 0 14 15,0 0-25-15,0 0-13 16,0 0-10-16,0 0 2 0,6-45-1 0,-8 41-6 16,-2 1-9-16,-2 1-1 15,-5 1-5-15,5 0-1 0,0 1 0 0,0 0-1 16,0 0 0-16,-5 0 0 15,7 0 0-15,0 1-2 0,0 3 2 0,-2-2-1 16,-1 2 1-16,1 2-1 0,2 1 0 16,0 3-2-16,0 1-3 0,2-1 3 15,0 1-2 1,0 2 3-16,2 0 1 0,0-2-1 0,2 4 0 0,2-2 2 0,0-1-2 16,0 2 2-16,6-3-1 0,-1-1 1 15,-1 0-1-15,-2-2 1 16,-2-1 0-16,7-4 1 0,-7-3-1 15,2 0 0-15,-2 0 0 0,2-4 1 0,5-2 2 16,-3-2 0-16,0-2 3 16,-2-1 12-16,7-1-7 0,-5-1-4 0,-2-2 0 15,1-2-2-15,3 0 2 0,-2 0 1 16,-4 0-1-16,-2 3-3 0,2 4 1 16,-4 4-1-16,0 3-1 0,0 3 1 0,0 0-3 15,0 0 1-15,0 0-2 0,3 0 0 31,-3 0 0-31,2 1-1 0,2 7-4 0,4 2 4 0,-4 1 1 16,0 6 0-16,-2-1 0 16,-2 2 0-16,2 2-1 0,0-2 0 15,-2 0 1-15,3-3 0 0,-3 0 1 0,0-2-1 0,0-4-1 16,0 0-4-16,2-1-13 0,-2-2-9 16,2 0-13-16,-2-2-20 15,0-2-24-15,-2-2-53 16,-3 0-118-16</inkml:trace>
  <inkml:trace contextRef="#ctx0" brushRef="#br0" timeOffset="51476.57">5852 7790 228 0,'0'0'92'0,"0"0"-33"0,0 0 3 15,0 0 15-15,0 0-14 0,0 0-9 16,0 0-9-16,-4-29-2 0,4 26-5 16,0 2-5-16,0-2-4 0,0 3-10 15,0 0-3-15,0 0-6 0,0 0-3 16,0 0-3-16,4 4-3 0,-2 5-1 16,4 2 1-16,-2 6-1 0,1 2 3 0,-3 3-3 15,0 3 2-15,0 1-1 0,-2 2-1 16,4 0 1-16,-2 6-1 0,-2 2 0 15,0 1 1-15,4 1 1 0,-4-6-2 16,2-3 0-16,4-4 0 0,-2-4 0 16,1-5 0-16,-3-6 1 0,0-1-1 15,-2-4 0-15,2-2 0 0,-2-2 0 16,2-1 0-16,-2 0-1 0,0 0-4 16,4 0-10-16,0-1-6 0,4-7-1 15,1-2-16-15,-1-4-44 0,-4-4-47 0,0 1-106 16</inkml:trace>
  <inkml:trace contextRef="#ctx0" brushRef="#br0" timeOffset="51696.89">5914 7788 150 0,'0'0'373'0,"0"0"-326"0,0 0 10 0,0 0 14 16,0 0-8-16,0 0-23 0,0 0-10 15,0 0-5-15,0 0-7 0,-4-45-7 16,4 45-7-16,0 0-2 0,2 0-2 16,4 1 0-16,2 2 0 0,3 0 0 15,-3 1 0-15,0 0-2 16,7-1-28-16,-7-1-25 0,2 1-31 0,7-3-13 16,-7 0-69-16,3 0-145 0</inkml:trace>
  <inkml:trace contextRef="#ctx0" brushRef="#br0" timeOffset="53718.11">6048 7921 126 0,'0'0'87'0,"0"0"-21"0,0 0 0 16,0 0-15-16,0 0-2 16,0 0-13-16,0 0-8 0,0-11-4 15,0 11 0-15,0-1-1 0,0 0-1 16,0 1-7-16,0 0-1 0,0 0-3 0,0 0 0 16,0 0 2-16,0 0-4 0,0 2-3 15,2 1-1-15,-2 2-1 0,0 2 5 16,0 0 9-16,3 1-8 0,-3 1-1 15,6 1-3-15,-4 1 0 0,0 2-1 16,2 0-1-16,-2 0-2 0,0 0-1 16,-2 0 0-16,2 0 1 0,-2-3-1 15,2 0-1-15,0-3 1 16,0-1 0-16,-2-4-1 0,2 1 0 0,-2 0 0 0,0 0-10 16,0-1-38-16,0-2-19 15,-2 0-35-15,-2 0-64 0</inkml:trace>
  <inkml:trace contextRef="#ctx0" brushRef="#br0" timeOffset="54299.58">6183 7777 287 0,'0'0'61'16,"0"0"-13"-16,0 0-1 0,0 0 5 15,0 0-15-15,0 0-12 0,0 0-1 16,0 0 2-16,-13-36-11 0,13 36 1 16,0 0-2-16,0 0-3 0,0 0-4 15,0 0-1-15,0-1-1 16,0 1 1-16,0-2-2 0,0 2 1 0,0 0 1 15,4 0 0-15,1 0-2 0,1-3 3 0,8 1 11 16,-3-2 1-16,5-1-6 16,-1 2 0-16,5-1-3 0,-7 3-4 15,-3 1-5-15,0 0 2 0,-3 0-1 16,-5 2-1-16,-2 3 0 0,4 1 0 0,-2 0 1 16,0 4-1-16,-2-1 0 0,4 3 1 15,-4 0-1-15,0 1-1 0,2 3 0 16,4 0 0-16,-4 1 0 0,0 4 1 15,3-1-1-15,-3 1 0 0,0 1 0 16,0 0 0-16,0 4 0 0,0 1 1 16,0-1-1-16,-2 0 0 0,2-1 1 15,0 0-1-15,-2 0 0 16,0-4 0-16,0-1 2 0,-4-4-2 0,4-4 0 16,-4-3 2-16,4-3-2 15,-2-2 2-15,0-1 0 0,2 2-2 0,-4-1 1 0,-3 0 1 16,-1 1-1-16,0-2-1 0,2-1 0 15,-7 1-11-15,3-3-6 16,2 0-10-16,1 0-6 0,-5 0-6 16,4 0-12-16,0-4-20 0,-1 1-41 0,-3-3-50 15</inkml:trace>
  <inkml:trace contextRef="#ctx0" brushRef="#br0" timeOffset="54724.49">6443 7757 338 0,'0'0'65'0,"0"0"0"0,0 0 3 15,0 0-6-15,0 0-20 0,0 0-11 16,0 0-1-16,0 0-2 0,8-28-7 16,-1 28 1-16,-5 0-8 0,4 0 0 15,-4 3-2-15,2 3-1 0,0-1 0 16,2 2-3 0,1 0-1-16,-3 1-2 0,2 3-1 15,0 3 0-15,-2 2-1 0,3 0-2 16,-5 4 1-16,4 2 1 0,-2 2-1 15,0 2-2-15,-4 0 1 0,2 2 0 16,-2 0 1-16,2-4-2 0,2 0 0 16,-2-4 0-16,1-1 1 0,-1-2-1 15,0-2 1-15,0-3-1 0,2-1 0 16,0-6 1-16,-4 1-1 0,4-6 0 16,-2 0-2-16,0 0-1 0,-2 0-17 15,2 0-13-15,0 0-19 0,-2-4 1 0,2-2-39 16,-2-1-52-16,0 0-91 0</inkml:trace>
  <inkml:trace contextRef="#ctx0" brushRef="#br0" timeOffset="54945.45">6526 7783 333 0,'0'0'61'0,"0"0"16"0,0 0-7 15,0 0-4-15,0 0-32 0,0 0-7 16,0 0-5-16,0 0 1 0,0 0-6 16,-2-14-5-16,10 9-5 0,5-2-1 15,5 0 1-15,1 0-2 0,1 0-3 16,1 3-2-16,-2-2 1 0,-3 2-1 16,-5-3-71-16,-1 0-64 0,-6 2-191 15</inkml:trace>
  <inkml:trace contextRef="#ctx0" brushRef="#br0" timeOffset="55497.73">6799 7800 445 0,'0'0'80'15,"0"0"16"-15,0 0-60 16,0 0 22-16,0 0-22 0,0 0-21 0,0 0-5 15,0 0-3-15,0 0-3 0,14-8-1 0,-14 12-3 16,0 1 2-16,0-1-2 0,0 1 2 16,0 0-1-16,-2 0 1 0,-4 1 1 15,-2-1 0-15,-3 0-1 16,-1-1-2-16,2 1-1 0,-7 0-7 0,9-2-4 16,0-2 1-16,1-1 3 0,-3 0 2 15,8 0 2-15,-4 0 0 0,2-1 3 16,2-1 0-16,-1 0 1 0,1 1 0 15,2 0 0-15,0 0 1 0,0 0 0 0,0-2 2 16,0-1 2-16,5-1-2 16,-1 0 1-16,4 0 0 0,2-1 0 15,1 2 1-15,-3 2 0 0,6 2 3 0,-1 0-1 16,-1 0-1-16,-2 3-1 0,-1 0-4 16,-5 2 1-16,0 2-1 0,-4 0 1 15,0 3-1-15,0 2 0 0,-6 0 2 16,2 4-2-16,-5 0 2 0,1-1-3 15,2-2 0-15,0 0 0 16,4-1 0-16,0-1 0 0,-3-2 0 0,3 0 0 16,2-4 0-16,0-1 0 0,0-2 0 15,0 0 1-15,0-2-2 0,0 2 1 16,2-2 0-16,5 0 0 0,-1 0 0 0,2 0 0 16,11-2 0-16,-5-3 1 0,5 0-1 15,-5-4 0-15,7 2-20 0,-9-4-50 16,7 0-51-16,-13 1-108 15</inkml:trace>
  <inkml:trace contextRef="#ctx0" brushRef="#br0" timeOffset="55963.97">6912 7668 383 0,'0'0'58'0,"0"0"-8"0,0 0 7 15,0 0 8-15,0 0-32 0,0 0-15 16,0 0-2-16,0 0 0 16,-14-16-6-16,14 16-5 0,0 0-3 0,0 0-1 15,0 0-1-15,4 0 0 16,2 0 1-16,5 0 5 0,-1 0 14 0,0 0 2 16,7-3-2-16,-3 1 0 0,5 1-9 15,-5 0 0-15,3 1-4 0,-7 0 0 16,1 0-2-16,-7 1-1 0,4 3 0 15,-4-1-2-15,0 1 0 0,-2 4 0 16,2 1-2-16,-1 3 1 0,-3 9 1 16,0 4 0-16,0 4 1 0,0 3-3 15,0-4 1-15,0-2-1 0,0-1 1 16,0 2-1-16,2-6 0 0,2 1 0 16,-2-4 0-16,0 0 1 0,2-2-1 15,-2-3 0-15,0 0 1 0,-2-5-1 16,0-1 0-16,0-2 1 0,0-3-1 15,-4 3 2-15,-2-2 1 16,-2 0 1-16,-1 1-1 0,-7 0 0 0,7 0-1 16,1 0-1-16,-2 0-1 0,2-1 2 15,-1-1-2-15,3-1 0 0,-2 2 0 16,-2-2-10-16,-1 1-24 0,1-1-29 16,0 1-28-16,-3-1-47 0,3 1-153 15</inkml:trace>
  <inkml:trace contextRef="#ctx0" brushRef="#br0" timeOffset="61634.42">2303 4292 120 0,'0'0'31'15,"0"0"-6"-15,8-35 4 0,-6 29 30 0,-2 0-8 16,2 0-9-16,-2 3-3 0,0 0-4 16,0 2 0-16,0-2 1 0,0 2-1 15,0-1 2-15,0 2-7 16,0 0-1-16,0 0-2 0,0 0-1 0,0-1 6 16,0 0 0-16,0 0 2 15,0 1 1-15,0-2 9 0,0 2-26 0,2 0-12 16,0 0 2-16,-2 0-2 0,4 0-1 15,-1 0-2-15,5 0-2 0,-2 0-1 16,11 5 0-16,-3 4 0 0,9 2 1 16,-3 3 1-16,5 0-2 0,4 3 1 15,0 0 1-15,-2 2-1 0,-4-2-1 0,1 0-1 16,1 2 0-16,-8-4 0 0,-1 0 0 16,-7-2 1-16,-1-2 0 15,-4-4 0-15,-4 0 0 0,0-2-1 16,0-1-8-16,0 0-18 0,0-1-11 0,0 0-25 15,-4 0-3-15,0-3-28 0,-2 0-40 16,1-4-26-16,1-3-58 0</inkml:trace>
  <inkml:trace contextRef="#ctx0" brushRef="#br0" timeOffset="61838.16">2590 4224 307 0,'0'0'108'0,"0"0"-25"0,-10-58-1 16,8 52 2-16,0-1-8 0,2 4-19 15,0 2-14-15,0 1-10 0,0 0-8 0,0 0-12 16,0 1-9-16,0 4-4 16,-2 3-2-16,-1 7-2 0,1 5 3 15,-4 3 1-15,-10 4 0 0,3 2 1 16,-5 2 0-16,1 2-1 0,-1-1 3 0,3-2-1 16,1-3-2-16,1-1-3 0,5-1-49 15,-9-4-42-15,7-2-60 0,-2-5-151 16</inkml:trace>
  <inkml:trace contextRef="#ctx0" brushRef="#br0" timeOffset="68065.77">3828 4147 363 0,'0'-9'83'0,"0"2"-42"16,0 2 3-16,0 0 21 0,0 2-14 15,0 2-13-15,0 0-5 0,0 1 1 16,0 0-6-16,0 0-9 0,0 0-6 16,0 0-5-16,0 0-2 0,0 0-2 15,0 0 0-15,0 0-3 0,0 0-1 0,4 2 0 16,1 5 0-16,5 3 0 0,0 6 1 16,3 0 0-16,5 5 0 0,-5 2 0 15,7 1 0-15,-5 0 0 0,3 0-1 16,-3 0 1-16,3-1-1 0,-7-3 1 15,3 0-1-15,-3-6 1 16,-3-1 0-16,-2-3 0 0,2-3-1 0,-4-1 0 16,1-3-2-16,-5-1-28 0,2 0-22 15,-2-2-20-15,2-1-4 0,-2-5-66 16,0-1-103 0</inkml:trace>
  <inkml:trace contextRef="#ctx0" brushRef="#br0" timeOffset="68296.23">4018 4134 441 0,'0'0'96'0,"0"0"-26"0,0 0-4 15,0 0 4-15,0 0-20 0,0 0-20 16,0 0-7-16,0 0-7 0,0 0-7 16,5-31-3-1,-10 40-6-15,-1 4-1 0,-4 5 1 0,0 5 0 0,-3 3 1 16,-3 6-1-16,5 1 1 0,-7 2-1 15,1 0 1-15,-1-2-2 0,5 0-2 0,-3-2-31 16,3-5-27-16,5 0-22 0,-4-7-7 16,3 0-74-16,5-6-98 0</inkml:trace>
  <inkml:trace contextRef="#ctx0" brushRef="#br0" timeOffset="68584.12">4159 4290 378 0,'0'0'35'15,"0"0"7"-15,0 0 16 0,0 0-7 16,0 0-19-16,0 0-14 0,0 0 2 15,0 0 3-15,0 0-1 0,-29 9-2 16,29-9 7-16,0 0-3 0,4 0-9 16,7-3-6-16,-1-1-2 0,6-3 11 15,7 1 1-15,2 0-6 0,0-1-8 16,-2 1-3-16,-1 0 0 0,-5 2-2 16,-5 2 0-16,-6-1-27 0,1 3-46 0,-5-3-26 15,4 0-53-15,-6-1-92 0</inkml:trace>
  <inkml:trace contextRef="#ctx0" brushRef="#br0" timeOffset="68820.39">4200 4138 446 0,'0'0'82'0,"0"0"-6"16,0 0-6-16,0 0 5 0,0 0-19 15,0 0-21-15,0 0-8 0,0 0-8 16,0 0-9-16,-4-17-5 0,4 25-4 15,0 4-1-15,2 9 0 0,-2 2 0 0,0 5 0 16,0-2 2-16,0 3 0 16,0-1-2-16,0-3 2 0,0 2-2 0,2-3 0 15,-2-4-7-15,2-3-26 16,5-2-22-16,-5-3-30 0,-2-3-16 0,0-4-76 16,0-3-174-16</inkml:trace>
  <inkml:trace contextRef="#ctx0" brushRef="#br0" timeOffset="69197.97">4515 4071 564 0,'0'0'73'0,"0"0"-25"0,0 0 15 0,0 0 3 15,0 0-33-15,0 0-14 0,0 0-1 16,0 0-6-16,0 0-4 0,4-26-5 15,-4 29-3-15,-2 4 0 0,-2 4-1 16,-5 8 0-16,-3 2 1 0,4 2 0 16,-1-1-1-16,-5 0 1 0,8-2 1 15,-3-2 0-15,3-3-1 0,0-4-2 16,4 0 1-16,2-5-2 0,-2 0 2 0,0-2 1 16,2 0 0-16,-2-1-1 0,2 0 1 15,0-3-1-15,0 1-2 16,2 0 1-16,2 0-1 0,2-1 3 0,2 0-1 15,3-2 0-15,5-2 2 16,1-2-2-16,6-1 2 0,1-3-2 0,-3 1 1 16,6 1 0-16,-13 0 0 0,3 2-1 15,-9 2-15-15,-4-1-27 0,-4 0-29 16,0-2-34-16,-6 0-78 0,-4 2-257 16</inkml:trace>
  <inkml:trace contextRef="#ctx0" brushRef="#br0" timeOffset="69371.08">4488 4070 526 0,'0'0'82'0,"0"0"-9"15,0 0-7-15,0 0-16 0,0 0-26 16,0 0-17-16,0 0-3 0,16 52 22 16,-12-30-7-16,5 4-5 0,-5 0-9 15,0 3-2-15,4 2-1 0,3 2-1 16,-5 2 1-16,0 1-2 0,-4-2-37 15,-2-2-76-15,0-4-104 0</inkml:trace>
  <inkml:trace contextRef="#ctx0" brushRef="#br0" timeOffset="70145.42">5656 4037 294 0,'0'0'76'0,"0"0"-27"16,0 0 11-16,0 0 4 0,0 0-11 15,0 0-14-15,0 0-4 0,0 0-1 16,0-16-9-16,0 16-7 0,0 0-2 15,0 0-3-15,0-1-4 0,0 1-2 16,0-1-2-16,2 1-4 0,2 0 0 16,-2 0-2-16,0 6 0 0,6 3 1 0,-2 2 1 15,1 4 1-15,5 2-1 16,-2 2 2-16,3 1 2 0,5-1-3 16,-3 3 1-16,3-4 1 0,-5 0-3 0,3 0 0 15,-3-3 0-15,-1-2-1 0,-1-2 2 16,-5-2 0-1,2 0-1-15,-6-3-1 0,4 1-18 0,-2-2-56 0,-4-1-47 16,-2-2-62-16,-8-2-212 0</inkml:trace>
  <inkml:trace contextRef="#ctx0" brushRef="#br0" timeOffset="70379.07">5838 3996 543 0,'0'0'68'16,"0"0"-26"-16,0 0 18 0,0 0 1 16,0 0-23-16,0 0-16 0,0 0-2 15,0 0-4-15,0 0-5 0,-3 4-7 16,-5 9-2-16,-2 9-1 0,-3 2 0 0,-5 2 1 16,5 5-1-16,-7 0-1 0,3 1 0 15,1 0 0-15,5-4-10 16,1 1-34-16,0 1-28 15,4-5-18-15,-3-2-80 0,3-8-65 0</inkml:trace>
  <inkml:trace contextRef="#ctx0" brushRef="#br0" timeOffset="70662.69">6022 4109 413 0,'0'0'37'0,"0"0"14"16,0 0 11-16,0 0-3 0,0 0-24 16,0 0-7-16,0 0 2 0,0 0-6 15,0 0-4-15,6 0-3 0,0 0-1 16,0 0-4-16,7-2 7 0,7 0 4 15,9-3-9-15,2-1-5 0,0-1-5 0,0 1-4 16,-8 1 1-16,4 1-1 16,-11 1 0-16,-7 1-24 0,-7-1-53 15,-2-2-44-15,-2 1-92 0</inkml:trace>
  <inkml:trace contextRef="#ctx0" brushRef="#br0" timeOffset="70883.17">6098 3996 336 0,'0'0'197'0,"0"0"-128"16,0 0-11-16,0 0 18 0,0 0-26 15,0 0-25-15,0 0-11 0,0 0-2 16,0 0-5-16,0 13-6 0,2 3 1 0,0 4 1 16,0 2 1-16,0 2-2 15,0 1 0-15,0 0-2 0,0-3 0 0,1 4 0 16,-1-4-25-16,0 1-55 15,4-4-23-15,-4-2-71 0,-2-8-148 16</inkml:trace>
  <inkml:trace contextRef="#ctx0" brushRef="#br0" timeOffset="71403.25">6410 3962 478 0,'0'0'62'0,"0"0"1"0,0 0-16 0,0 0 18 16,0 0-16-16,0 0-20 0,0 0-8 15,0 0-2-15,0 0-8 0,-12-46-5 16,8 46 0-16,-1 2-4 0,-1 3-1 16,0 2-1-16,2 1-1 0,0 2-2 15,0 0 3-15,4 2 0 0,0-1-1 16,0 4 0-16,2-3 0 0,2 1 0 15,2 0 0-15,2 0 0 0,7-1 1 16,-1 4 0-16,7 2 0 0,-5 2 0 0,7-1 0 16,2 2 0-16,-6-1-1 15,1-1 1-15,-1 0 0 0,-9-4 1 0,-1-2-1 16,-7-3 0-16,-2 3 1 16,0-2-1-16,-9 0 1 0,-1 1 0 0,-4 0-2 15,1-2-11-15,-3-1-12 0,1-3-5 16,-4-1 9-16,7-3-1 0,0-2-5 15,-3 0 3-15,3-6 15 0,-3 0 6 16,5-1 1-16,2-5 0 0,-1 2 1 16,1-2 2-16,6-2 5 0,0-4 11 15,2-3 7-15,4-4 3 0,4-3 0 16,5-5-4-16,-1 1-4 0,7 0-3 16,-3 4 2-16,3 6-3 0,-7 3-4 15,-1 6-1-15,-3 2-4 0,-6 2-4 0,0 1-2 16,-2-3 1-16,-2 0 1 0,-2 1-1 15,-2-1-2-15,-7 4-1 16,3 1-1-16,-9 5-19 0,-5 1-31 0,-7 4-49 16,-11 3-53-16,5 2-192 0</inkml:trace>
  <inkml:trace contextRef="#ctx0" brushRef="#br0" timeOffset="72431.53">2183 8857 95 0,'0'0'21'0,"0"0"6"0,0 0 25 0,0 0-1 16,0 0 12-16,0 0-1 15,0 0-10-15,0 0 3 0,-39-12 3 16,37 11-5-16,2 0-10 0,0-2-7 16,0 1-2-16,0 0-2 0,2 1-5 0,-2-1-6 15,2 1-6-15,0 1 0 0,0 0 7 32,2 0-19-32,4 6-3 0,0-2 1 0,3 3 0 0,7 1 0 0,-3 0 3 15,6 5-1-15,-3 1-2 0,3 1 1 16,4 3-1-16,-7 1-1 0,3 5 3 15,2-2-3 1,-7 2 1-16,3-1 2 16,-9 0-3-16,3-4-11 0,-3-4-29 0,-4-3-29 0,-2-5-12 15,0-2-23 1,0-3-51-16,-4-2-70 0</inkml:trace>
  <inkml:trace contextRef="#ctx0" brushRef="#br0" timeOffset="72663.42">2431 8854 492 0,'0'0'58'0,"0"0"4"0,0 0-1 16,0-53-3-16,0 52-16 0,0 1-8 16,0 0-6-16,0 1-5 0,-2 2-9 15,-2 3-5-15,-7 3-3 0,1 7-5 0,-4 6-1 16,-5 3 0-16,-2 4 0 0,7-1 0 15,-5 1-3-15,5 2 2 0,1-1-5 16,-1-1-20-16,8-1-17 0,2-4-23 16,-1-3-14-16,1-6-35 0,0-4-75 15</inkml:trace>
  <inkml:trace contextRef="#ctx0" brushRef="#br0" timeOffset="73008.89">2654 8999 60 0,'0'0'186'0,"0"0"-116"0,0 0 2 16,0 0-4-16,0 0-12 0,0 0-23 15,0 0-6-15,0 0 2 0,-4-2-6 16,8 2 0-16,-2-3 1 0,4 1 2 16,1-1 10-16,3-3-10 0,4 1-6 15,3-1-6-15,6 2-7 0,2-1-3 16,-1 1-3-16,1 1 0 0,0 3 0 15,-4-1-1-15,-7 1-13 0,-6 0-75 16,-6 0-47-16,-2 0-109 0</inkml:trace>
  <inkml:trace contextRef="#ctx0" brushRef="#br0" timeOffset="73248.92">2745 8880 495 0,'0'0'68'15,"0"0"-8"-15,0 0 11 0,0 0 5 16,0 0-29-16,0 0-13 0,0 0-10 16,0 0-10-16,0 0-5 0,-2-27-4 15,4 35-4-15,0 7-1 0,6 4 3 16,-5 3-3-16,1 0 2 0,-2 2-1 16,2 3-1-16,0 1 2 0,2 3-2 15,2-4 0-15,-1 1-17 0,-3-1-23 16,0-4-30-16,-2-4-22 0,-2-6-36 15,0-3-96-15</inkml:trace>
  <inkml:trace contextRef="#ctx0" brushRef="#br0" timeOffset="73543.45">3008 8857 470 0,'0'0'50'16,"0"0"-2"-16,0 0 7 0,0 0 11 0,0 0-20 15,0 0-11-15,0 0 0 0,0 0-5 16,0 0-7-16,2-47-7 0,-2 47-6 16,0 3-6-16,0 2-4 0,4 6-1 15,2 4 1-15,-2 4 0 0,0 0 4 16,-2 2-4-16,3-1 0 0,-1 3 0 15,0 2 2-15,4 0-2 0,-2 0 0 16,0-2 1-16,-1-1-1 16,-3-3-3-16,2-1-32 0,-2-4-24 0,-2-6-29 15,0 0-50-15,0-5-75 0</inkml:trace>
  <inkml:trace contextRef="#ctx0" brushRef="#br0" timeOffset="74076.38">3262 8781 458 0,'0'0'37'0,"0"0"19"16,0 0 5-16,0 0 3 0,0 0-23 0,0 0-12 15,0 0 1-15,0 0-8 0,0 0-13 16,31-22-5-16,-31 24-1 0,0 5-2 0,-2 0 1 15,-4 3 0-15,-1 3 1 0,-1-3 0 16,2 2-2-16,-2-1 0 0,-7-3-1 16,5 1-2-16,2-4-9 0,-7 0-4 15,5 0-3-15,2-1-1 16,-7-1 4-16,7-3-3 0,2 0 3 16,-3-1 4-16,3-3 6 0,0 0 2 0,4-1 2 15,2 0 1-15,0-1 0 0,0-3 1 16,4 2 0-16,0-1 2 0,6 0 1 15,-3 1 4-15,1 1 1 0,6-1 1 16,-1 2 0-16,1 2 4 0,3 2 0 16,-1 1-6-16,3 2-2 0,-7 7 1 15,5 2-4-15,-11 3-1 0,-2 4-1 16,-2 1 1-16,-2 6 0 0,-6 1 0 0,0-1-1 16,-2 2 1-16,-5-4 0 15,7-3-1-15,0-2-1 0,2-1 0 0,0-2 0 16,4-2 0-16,0-1-2 15,0-5 2-15,4 1 0 0,0-4 0 0,-2-2 0 16,2-1 1 0,13-1-1-16,-1 0 2 0,5-1 0 0,-1-5-1 0,5 1-1 15,2 0 0-15,-2-2-1 0,-2 0-25 16,1-4-65-16,3-5-91 0,-2-2-234 16</inkml:trace>
  <inkml:trace contextRef="#ctx0" brushRef="#br0" timeOffset="74517.14">4246 8753 35 0,'0'0'71'0,"0"0"-44"0,0 0 0 16,0 0 0-16,0 0 34 0,0 0 6 15,0 0-9-15,0 0-11 0,-41-25 3 16,36 22 3-16,5 2-4 0,0-1-5 16,-2 2-5-16,2 0-8 15,0-1 1-15,0 0-5 0,0 1-3 0,2-1-7 16,9 0-7-16,-3 1-2 0,0 0-2 16,9 1 1-16,-3 5 1 0,7 1-1 15,0 3 2-15,1 2-4 16,5 0-2-16,-4 3-1 0,0-2-2 0,4 1 0 0,-3 3 2 15,-3-2-2-15,2 2 0 0,-5-2-6 16,-1-1-39 0,-11 1-38-16,0-5-50 0,-6-3-56 0</inkml:trace>
  <inkml:trace contextRef="#ctx0" brushRef="#br0" timeOffset="74779.34">4455 8682 554 0,'0'0'61'31,"0"0"-1"-31,0 0-9 0,0 0 7 0,0 0-21 16,0 0-11-16,0 0-8 0,0 0-1 16,0 0-10-16,0-23-4 0,-2 32-1 0,-3 5-2 0,-1 7-1 0,-6 2 1 15,6 4 0-15,-3 3 0 16,-1 2 1-16,-2 1-1 0,3 2 0 0,1-1-25 15,0 0-25-15,4-6-23 16,2-2-10 0,0-6-63-16,-5-6-8 0</inkml:trace>
  <inkml:trace contextRef="#ctx0" brushRef="#br0" timeOffset="75132.11">4657 8796 436 0,'0'0'88'0,"0"0"-34"0,0 0 1 16,0 0 7-16,0 0-20 0,0 0-14 15,0 0-6-15,0 0-6 16,0 0-5-16,0 0-5 0,2 0 0 0,0 0-5 16,7-1 1-16,3-1-2 0,0-1 4 15,9-2 1-15,-4 1 1 0,7-1-3 16,-1 3-1-16,-6 0-2 0,3 0 0 15,-7 1 2-15,-3 0-2 0,-2 0-10 16,-6 0-56-16,-2 0-44 0,-4 0-74 16,-6-1-177-16</inkml:trace>
  <inkml:trace contextRef="#ctx0" brushRef="#br0" timeOffset="75383.57">4746 8683 506 0,'0'0'52'0,"0"0"15"0,0 0-3 0,0 0 6 16,0 0-28-16,0 0-18 0,0 0-6 16,0 0-6-16,2-22-5 0,0 28-3 15,4 4-2-15,-3 2 7 0,1 2 1 16,2 5-4-16,-2 2-2 0,0 1-2 16,-2 0-1-16,0 1-1 0,0-1 3 15,0-1-2-15,3 0 0 0,-3-1-1 0,0 0-7 16,0-2-20-16,0-2-27 15,2-4-13-15,-4-4-40 0,0-2-55 16,-6-3-135-16</inkml:trace>
  <inkml:trace contextRef="#ctx0" brushRef="#br0" timeOffset="75782.84">4984 8649 246 0,'0'0'109'15,"0"0"-51"-15,0 0 5 0,0 0 9 16,0 0-8-16,0 0-21 0,0 0 3 16,0 0-3-16,0 0-5 0,0-43-8 15,0 43-10-15,0 0-9 0,2 2-7 16,0 4-2-16,0 1 0 0,2 6 5 16,2 2 4-16,-2 1-2 0,1 4-2 0,-3-1-3 15,0 5-2-15,-2-2 0 16,0 3 0-16,0-1-1 0,0-2 0 15,0 2 0-15,0-1-1 0,0-2 0 0,2 0-5 16,-2-4-15-16,2-2-19 0,0-1-23 16,-2-5-20-16,0-3-36 0,0-4-84 15</inkml:trace>
  <inkml:trace contextRef="#ctx0" brushRef="#br0" timeOffset="76989.73">5234 8606 180 0,'0'0'67'0,"0"0"-26"0,0 0 2 16,0 0-2-16,0 0-11 0,0 0-3 15,0 0-3-15,12-24 6 0,-10 21 1 16,0 0-5-16,1 0-1 0,-3 0 0 15,2 0-2-15,-2 3-3 0,0-3-3 16,0 2-3-16,0 1-1 0,0 0-3 16,0 0-1-1,0 0 3-15,0 0 2 0,0 0 0 0,-2-2 3 16,2-1-6-16,-3 1-4 0,-1 0 0 0,4 0 2 0,-2-1 2 16,-2 2 0-16,0 0-3 0,2 0-2 15,-4 1-3 1,2 0-1-16,2 5-2 0,-5 2 0 0,1 2-1 0,0 3 0 15,-4 1 1-15,3 1-1 16,-1 2 1-16,2 2 0 0,-4 1 0 0,3 0 0 16,1 0 0-16,2 3 0 0,2-3 0 15,0 3 0-15,0 0-2 0,2 0 1 16,4 2 0-16,0-2 0 0,4 2 0 16,5 3 1-1,-1-1-1-15,3 1 1 0,5-5-1 0,1-2 1 0,-2-3-1 0,1-5 1 31,-3-3 0-31,1-5 0 0,-7-5 1 16,3 1 0-16,-5-1 0 0,-3-3 0 16,-2-2 0-16,-2 1 3 0,0-1-1 15,-2-3 1-15,0 0 2 0,0-1 3 16,-2-1-6-16,-2-1-3 0,-2-1 1 16,-3 1 1-16,-3 2-2 0,4 0 0 15,-1 4 0-15,-1 0-1 0,-2 2-11 16,3 2-7-16,-3 1-12 0,0 1-18 0,-1 0-18 15,-3 5-51-15,5 1-86 0</inkml:trace>
  <inkml:trace contextRef="#ctx0" brushRef="#br0" timeOffset="77463.42">6205 8620 413 0,'0'0'62'0,"0"0"-7"16,0 0 9-16,0 0-12 0,0 0-15 16,0 0-4-16,0 0-4 0,-2-43 0 15,2 41-6-15,0 1-4 0,0 0-5 16,0 0-4-16,0 1-5 0,0 0-2 0,0 1-3 15,5 6 0-15,3 2-1 16,4 5 1-16,3 3 1 0,3 2 1 0,-1 1 0 16,4-1 0-16,-5 3 0 15,5-2 0-15,-5-1-2 16,5 1 0-16,-5 2 0 0,-3-4 0 0,-1-3-3 0,-3-3-40 16,-5-6-26-16,-4-2-14 0,0-2-39 15,-2-2-82-15</inkml:trace>
  <inkml:trace contextRef="#ctx0" brushRef="#br0" timeOffset="77699.98">6402 8595 536 0,'0'0'67'0,"0"0"-14"0,0 0 10 0,0 0 2 15,0 0-23-15,0 0-13 0,0 0-7 16,0 0-6-16,0 0-6 0,0-41-3 15,-6 50-3-15,-7 3-2 0,5 6-2 16,-4 3 0-16,-3 2 1 0,1 4-1 16,-5-1 0-16,7 4 0 0,-9 3-1 15,9 1-9-15,-7 1-12 0,11-4-17 0,2-5-24 16,1-5-7-16,-1-4-14 16,-2-6-63-16,6-3-185 0</inkml:trace>
  <inkml:trace contextRef="#ctx0" brushRef="#br0" timeOffset="77983.63">6600 8689 341 0,'0'0'63'0,"0"0"-5"16,0 0 18-16,0 0-3 0,0 0-29 0,0 0-12 16,0 0-3-16,0 0 0 15,0 2 0-15,0-2-8 16,7-3-9-16,1 0-3 0,6-3 2 0,3 1 2 0,3 2-9 16,1-5 0-16,0 4-3 0,2-1 0 15,-7 2-1-15,-1 1 0 0,-7-2-3 16,2 1-63-16,-10-2-51 0,0-2-74 15,-2 1-216-15</inkml:trace>
  <inkml:trace contextRef="#ctx0" brushRef="#br0" timeOffset="78212.56">6666 8563 548 0,'0'0'69'15,"0"0"-18"-15,0 0 16 0,0 0-3 16,0 0-27-16,0 0-14 0,0 0 0 15,0 0-8-15,0 0-7 0,-2 0-6 16,0 10-1-16,2 6 0 0,-2 6 1 16,0 2 1-16,2 0-1 0,0 1-2 15,0 0 1-15,0-1-1 0,0 1 0 16,0-1-1-16,4-2-33 0,0-4-22 16,-1-4-31-16,1-2-14 0,-4-4-54 0,0-4-140 15</inkml:trace>
  <inkml:trace contextRef="#ctx0" brushRef="#br0" timeOffset="78896.85">6989 8558 412 0,'0'0'37'16,"0"0"24"-16,0 0-10 0,0 0 13 15,0 0-21-15,0 0-9 0,0 0-3 0,0 0-2 16,0 0-10-16,0-11-5 0,0 11-4 16,0 0-5-16,0 2-2 0,0-1-1 15,0 2-1 1,-2 2 1-16,-6-2 1 0,3 3-1 0,-3-1 0 0,0 0 0 16,-4 0 0-16,1-2-2 0,-1-1-1 15,-1-2-2-15,1 0-7 0,2-1-4 16,-3-4-5-16,3 0 3 0,4 0 5 0,0 1 4 15,-1 0 6-15,5-2 0 16,-2 0 1-16,4 0 0 16,0-3 0-16,0 2 0 0,0-1 3 0,0 0 1 15,4 2 2-15,-2 1-3 0,7 1 1 0,-3 1 0 16,0 2-1-16,4 1 1 16,1 0 3-16,-1 0 3 0,4 5-1 0,-1 3-5 15,-1 2 2-15,-1 3-1 0,3 2 2 16,-6 4-4-16,1 5-2 0,-7 2 1 15,-2 0 0-15,0 4-1 0,-4-1 1 16,-5-3 0-16,1-1-1 0,-4-5-1 16,5-4-1-16,-1-1-4 0,2-3 1 15,0-3 2-15,-3 0 1 0,3-4 0 16,2 0 1-16,0-1 0 0,2-2 0 16,-4 0-2-16,4-2 2 0,-5 0 0 0,5 0 2 15,2-3-2 1,-2 0 0-16,0-2 0 0,0 2 1 0,2-6-1 0,0 2 1 15,0 1-1 1,6 0 2-16,-6 0 2 16,11 2 2-16,-3 0 0 0,0 1 1 15,5-2 0-15,-1 4 4 0,3 1-1 16,1 0-3-16,-1 5-2 0,1 1-3 0,-4 0-1 16,5 1 0-16,-5 0-1 15,-1 0 0-15,-1-3 1 0,-2-1-1 0,1 3 1 16,-3-3-1-16,0 1-1 15,-2 0-10-15,0-3-26 0,0 0-22 0,3-1-29 16,-1-3-23-16,-4-4-63 0,4-2-219 16</inkml:trace>
  <inkml:trace contextRef="#ctx0" brushRef="#br0" timeOffset="79984.95">7227 8533 299 0,'0'0'52'0,"0"0"-7"0,0 0 19 16,0 0 0-16,0 0-24 0,0 0-6 15,0 0-4-15,0 0-1 0,2-26-1 0,-2 25-10 16,2 1-4-16,-2 0-1 15,2 0-2-15,-2 0 0 16,0 0-3-16,0 0-4 0,0-1 0 0,0 1-2 0,0 0 0 16,0-1 1-16,0 1 0 0,0 0-1 15,0 0 2-15,0 0 6 0,0 0-1 16,0 0-3-16,0 0-2 0,0 0-2 16,0 0-1-16,0-1 1 0,0 1-1 15,0 0-1-15,0 0 1 0,0 0-1 16,0 0 0-16,-2 0 0 0,2 0 0 15,0 1 0-15,-2 0 0 0,2 0 0 0,0 0 0 16,0 0 0-16,-2-1 0 16,2 0-1-16,0 0 1 0,0 0 0 15,0 2 1-15,0-2-1 0,0 0 0 0,0 0 0 16,0 0 0-16,0 0 0 0,0 0 0 16,0 0 0-16,0 0 0 0,0 0 0 15,0 0 0-15,0 0 0 0,0 0 0 16,0 0 0-16,0 0 0 0,0 0 0 15,0 0 0-15,0 0 0 0,-2 0 1 16,2 0-1-16,0 0 0 0,0 0 0 16,0 0 0-16,0 0 1 0,0 0-1 15,0 0 1-15,0 0-1 0,0 0 2 16,0 0-2-16,-2 0 0 0,-1-2 1 16,3 2-1-16,0 0 0 0,-2 0 0 15,2 0 0-15,0-1 0 0,-2 1 0 16,2-1 0-16,0 1 0 0,0-1 0 0,-4 1 1 15,2-1-1-15,2-2 0 0,-2 1 0 16,-2-1 0-16,2 0 0 0,-2 1 0 16,2-1 0-16,-2 0 0 0,-1-1 0 15,3 1 1-15,-4 0-2 0,4 0 2 0,2 1-1 16,0 1 0-16,0 0 0 0,0 1-1 16,0 0 1-16,0 0 0 15,0 0 0-15,0 0 0 0,0 0 0 0,0 0 0 16,0 0 0-16,0 0 1 0,0-1-2 15,0 1 1-15,0 0 0 16,0 0 0-16,-2 4 0 0,2-2-1 0,-2 1 1 16,0 2-1-16,2-3 1 0,0 1 0 15,0 0 0-15,0-1 0 0,0 1 0 16,0-1 0-16,-2 2 0 0,2 0 0 16,0 3 0-16,-2 1 0 0,2 1 0 0,-2-1 0 15,2 1 0 1,0 2 0-16,-2 1 0 0,2-2 0 0,0 1 0 0,0 0 0 15,0 1 0-15,0 0 0 16,4 1 0-16,-2 2 0 0,0-1 0 0,2 0 0 16,-2 2 0-16,6-2 0 0,-1 1 0 15,1-1 0-15,2-2 0 0,0 1 0 16,1-1 0-16,1-1 1 0,3 0 0 16,-3-3 2-16,3-1 2 0,-3-3-2 15,2-1 1-15,3-3 7 0,-9 0 1 16,7 0-1-16,-5-2-1 0,-2-3 11 15,1-1-3-15,-1-2-3 0,0-2-3 0,-4 0-1 16,0-3 0-16,0-3 1 0,-1-2-4 16,-3-3-3-16,0-1-2 15,-9-4 0-15,1 0-2 16,-6 1 0-16,-3-1 0 0,-2 3-1 0,-1-1 0 0,-1 5-2 16,2 2-14-16,-1 3-8 0,1 4-10 15,7 3-22-15,-1 0-40 0,-3-1-57 16,6-1-241-16</inkml:trace>
  <inkml:trace contextRef="#ctx0" brushRef="#br0" timeOffset="115362.78">17920 11973 92 0,'0'0'7'0,"0"0"14"0,0 0-4 16,0 0 2-1,0 0-1-15,0 0-3 0,0 0 9 0,0 0 5 0,-33-10-3 16,29 9 1-16,0 1 5 0,1 0 7 16,-1 0 1-16,2 0 0 0,0 0 0 15,2 0-1-15,0 0-12 0,0-1 16 16,0-1-16-16,0 1-6 0,0 1-4 16,2-1-4-16,4 1-4 0,5-2 0 15,3 0 5-15,3 0 7 0,3 0-7 16,3 0-4-16,2-1-3 0,2-1 2 0,4 1-2 15,2-2 0-15,0 1 0 0,4 0 0 16,-4 1-1-16,-6 1-1 16,0 1-2-16,-10-2-2 0,-3 3-1 0,-8 0 1 15,-4 0 1-15,0 0-2 0,-2 0 1 16,0 0-1 0,0 0 1-16,0 0-1 0,-2 0-2 0,0 1-10 0,0 2-28 0,-4 1-17 15,-2 0-18-15,4 0-25 16,-5-1-62-16,5-1-193 0</inkml:trace>
  <inkml:trace contextRef="#ctx0" brushRef="#br0" timeOffset="116560.76">22412 11898 209 0,'0'0'64'0,"0"0"-6"16,0 0-11-16,0 0 4 16,0 0-1-16,0 0-11 0,-4 0-13 0,2 0-8 15,2 0-6-15,0 0-3 0,0 0 3 16,0 0-1-16,0 0 1 0,0-1 4 16,0 1 0-16,0-1 0 0,2 1-4 15,4 0 0-15,2 0 0 0,4 2 5 16,5-2 0-16,6 1-5 0,6-1-1 0,4 0-3 15,0-2-2-15,4-2-1 16,-2 2-3-16,-2 2-1 16,-4 0-1-16,0 0 0 0,-8-1 0 0,-7 4 2 0,-1 0-2 15,-7-1-1-15,-6 3-36 0,-2-2-63 16,-15 1-64-16,-5-2-176 0</inkml:trace>
  <inkml:trace contextRef="#ctx0" brushRef="#br0" timeOffset="118486.39">27038 11901 211 0,'0'0'53'0,"0"0"-9"16,0 0-22-16,0 0 11 0,0 0 3 15,0 0-6-15,-8-14-4 16,8 14-1-16,0-1 4 0,0 0-6 16,0 1 3-16,0 0-3 0,0 0-3 0,0 0-3 15,0 0 0-15,0 0-3 0,0 0-8 16,0 0-3-16,0 0-3 0,2 0-1 15,4 0-1-15,10 1 2 0,1 0 2 16,10-1 12-16,2 0-2 0,4-2-2 16,0-1-1-16,4 0-1 15,-2 0-4-15,-2-2-1 0,0 3-2 0,1 1 0 16,-10 1 0-16,-3 0 0 0,0 0 0 0,-13-3 0 16,0 3-1-16,-8 0-15 15,0 0-61-15,-12-1-9 0,-5-2-5 0,-5 0-171 16</inkml:trace>
  <inkml:trace contextRef="#ctx0" brushRef="#br0" timeOffset="120899.71">18029 12660 100 0,'0'0'35'0,"0"0"-12"0,0 0-5 16,0 0-1-16,0 0 11 0,0 0-8 16,0 0-3-16,0 0-4 0,-22-12-3 15,20 11-2-15,2 0-4 0,-2-2 0 16,-3 1-4-16,1 0 0 0,-2-1 1 15,2 0-1-15,-4 1-1 0,1 1-1 16,-5 0 2-16,6 1 0 0,-2 0 3 0,1-1 27 16,-1 1 17-16,0 0-1 15,4 0-2-15,-2 0 2 0,6 0-7 0,-3 0-13 16,1 0-6-16,2 0 0 16,0 0-7-16,0 0-4 0,0 1-7 0,2-1-1 15,1 0-1-15,5 1 0 0,2 1 3 16,3 0 2-16,1-1 0 0,9 0 1 15,2 0 0-15,1-1 0 0,5 0 0 16,-2 0-1-16,4 0-2 0,-2-1-1 16,0-2 0-16,-4-1-1 0,-4 2-1 15,-8 1 2-15,-5 1-2 0,-4 0 0 16,-4 0 2-16,-2 0-1 0,0 1 2 0,0-1 4 16,0 0 0-16,0 0-3 0,-2 0-1 15,2 0-1-15,-4 1 2 16,-2 1-4-16,0 0 0 0,-3 3-2 0,-1 1-8 15,-5 1-26-15,5 1-13 0,-2 0-16 16,-1-5-46-16,3-1-73 0</inkml:trace>
  <inkml:trace contextRef="#ctx0" brushRef="#br0" timeOffset="123226.63">22598 12558 99 0,'0'0'19'16,"0"0"-7"-16,0 0-7 16,0 0-1-16,0 0 1 0,0 0-1 15,0 0-3-15,0 0 1 0,-27 3-1 0,25 0 3 16,0-2 1-16,0 1 0 0,0-1-3 16,0 1-2-16,2 0 1 0,-3-1-1 15,-1 0 0-15,4 1 0 0,0 0-1 16,0 1-10-16,-2-3-47 0</inkml:trace>
  <inkml:trace contextRef="#ctx0" brushRef="#br0" timeOffset="123636.38">22434 12628 162 0,'0'0'104'16,"0"0"-40"-16,0 0-27 0,0 0 2 0,0 0 1 16,0 0-5-16,0 0-5 15,0 0-9-15,0-1-3 0,0 1-7 16,3 0-1-16,-3 0-5 0,4 0 0 0,4 0 8 15,2 0 9-15,1 0-11 0,-1 1-4 16,4 2-1-16,1-1-1 0,3 1 1 16,1-2-1-16,2 1 4 0,-1-1-4 15,-1-1-1-15,2 0-3 0,-7 0 2 16,3 0-1-16,-7 0-2 0,-4 0 1 16,3 0 0-16,-5 0 0 0,0 0 0 15,-4 0-1-15,0 0 3 0,0 0 0 16,-6-1 2-16,-3-4-5 0,1 0-9 15,-6 0-35-15,-5 0-21 0,-4 1-37 16,-2 4-16-16,3-1-56 0</inkml:trace>
  <inkml:trace contextRef="#ctx0" brushRef="#br0" timeOffset="125605.49">27032 12735 135 0,'0'0'85'0,"0"0"-16"0,0 0-21 16,0 0-4-16,0 0-2 0,0 0-6 15,-25-10-6-15,25 10-4 0,0-3-2 16,0 3-2-16,0-1-2 0,0-1-2 16,0 2-3-16,0 0-1 15,0 0 1-15,0 0-2 0,0 0 0 0,6 0-4 16,4 0-4-16,1 0-1 0,3 0 0 16,5 0-2-16,6 0-2 0,4 0 0 15,0 0 0-15,8 0 1 0,0 0-1 16,0-6 0-16,-2-6-67 0,-6-2-146 0</inkml:trace>
  <inkml:trace contextRef="#ctx0" brushRef="#br0" timeOffset="140671.34">13763 7239 97 0,'0'0'96'0,"0"0"-42"16,0 0-17-16,0 0-11 0,0 0-2 0,0 0-3 16,0 0-8-16,0 0 6 0,-21-24-4 0,21 24-6 15,0 0 0-15,0 0 2 16,0 0 0-16,0 0-1 0,-2 0 4 16,2 0 3-16,0 0 7 0,0 0-1 0,0 0-5 15,0 0-2-15,0 0 0 16,0 0-2-16,0 0-4 0,2 0-4 0,2 0-4 15,9 0-2-15,3-1 9 0,1 1 4 16,6 0-6-16,3 0-6 0,8 3-1 16,-1 1-9-16,-9-4-141 0,-7 0-234 15</inkml:trace>
  <inkml:trace contextRef="#ctx0" brushRef="#br0" timeOffset="141712.07">9550 6824 386 0,'0'0'111'0,"0"0"-49"0,0 0-1 16,0 0 0-16,0 0-5 16,0 0-9-16,0 0-14 0,0 0-13 0,6-42-4 15,-6 42-5-15,0 2-5 16,0 7-6-16,2 4 0 0,-2 6 0 0,2 5 0 15,-2 5 3-15,0 3-1 0,5 5 0 16,-5 1-1-16,0 3 0 0,0 0 0 16,0-2 0-16,0-3 0 0,0-6-1 15,0-3 1-15,2-5-1 0,0-2 0 16,-2-5-14-16,4-2-26 0,-4-1-33 16,0-2-33-16,0-4-91 0,-4 0-196 15</inkml:trace>
  <inkml:trace contextRef="#ctx0" brushRef="#br0" timeOffset="142595.29">10658 6871 261 0,'0'0'144'0,"0"0"-78"0,0 0-15 16,0 0 5-16,0 0-10 0,0 0-27 16,0 0-11-1,0 0-6-15,6-6-1 0,-4 9 0 0,-2 1 1 16,0 3 1-16,0 0-2 0,0 4 2 0,-6-1 1 15,-2-1 0-15,-2 0-1 0,1 2-1 16,-1-3 1-16,-9 1-1 0,1-1-1 16,-1 1 2-16,-8-4-2 0,2-2 0 15,-3 1-1-15,3-4 0 0,4 3 0 16,7-3 1-16,-3-3-1 0,7-2 2 16,3-2 0-16,1-1-2 0,2-1 13 15,0-2 3-15,4 0 3 0,0-1 1 0,0 2 1 16,6-2-6-16,2 3-6 15,1-1-1-15,3 3-2 0,9 2-1 0,4 2-4 16,-1 3-1-16,7-1 1 0,3 3 1 16,1 6 1-16,-2 6-1 0,-2 3-1 15,-9 5-1-15,-1 3-3 0,-8 7 3 16,-7 5 1-16,-6 7 0 16,-11 6 1-16,-7 0-1 0,-3-1 1 0,-6-5-2 15,0-5 0-15,3-7-2 0,1-6 1 16,-2-7 1-16,11-3-1 0,3-7 1 0,3-2 0 15,6-3 0 1,0-2-1-16,2-1 1 0,0-1 1 0,0 0 0 0,0 0 4 16,0 0-1-1,2 0 1-15,4-4 0 0,7 0-2 16,7-2 1-16,3 1-1 0,-4-1-2 0,1 2 1 0,-1 1-2 16,4-1-29-16,1 0-51 0,9-1-44 15,-6 0-95-15</inkml:trace>
  <inkml:trace contextRef="#ctx0" brushRef="#br0" timeOffset="143398.79">11758 6918 267 0,'0'0'68'16,"0"0"-17"-16,0 0 16 0,0 0-13 15,0 0-7-15,-37-51-6 16,32 45-11-16,-1 0-7 0,0 3-1 0,4-3 1 16,0 2 3-16,2-2 0 0,0 1-5 0,0-2-2 15,0 1-1-15,2-1-3 0,4-1-1 16,7-2 1-16,-5 0-1 16,10 1 1-1,1 2-4-15,6 0-1 0,4 3-4 16,2 2-1-16,-6 2-2 0,4 1 0 0,-5 5-2 15,1 3 1-15,-10 2-1 0,-1 3-1 16,-8 3 0-16,-6 2 1 16,2 2-2-16,0 2 1 0,-10 1-1 0,-6-3 1 15,-1-2-7-15,-1-4-5 0,-1-1-2 16,3-4 2-16,-1-3 1 0,5-1 2 16,-5-1 4-16,7-1 3 0,2 0 2 15,0-4 0-15,0 2 1 0,3-1-1 16,1-1 0-16,2 0 1 0,0 0 3 15,0 0 4-15,0 0 4 0,2 0-4 16,7 0-2-16,-3 3 0 0,6 0 0 16,5 1 7-16,-1 2-3 0,7 3-1 0,4 2-2 15,-2 4 0-15,-2 0-1 0,1 0 2 16,-7 1-3-16,-3 0-1 0,-5-2-1 16,-5 0-1-16,-2-1-1 0,-2-2 0 15,-2-1 1-15,-9 0-1 0,3 0 0 16,-10-3 1-16,3-2-2 0,-8-1-6 15,5-4-10-15,-1 3-7 0,1-3-9 16,1 0-20-16,-8 1-46 0,5 1-55 16,1-1-212-16</inkml:trace>
  <inkml:trace contextRef="#ctx0" brushRef="#br0" timeOffset="150939.56">9720 7982 16 0,'0'0'298'0,"0"0"-234"0,0 0-10 16,0 0 2-16,0 0-2 0,0 0-5 0,14-50-8 15,-14 48-5-15,2 1-8 16,-2 1-5-16,0 0-4 0,0 0-3 16,0 0-5-16,0 0-6 0,0 2-1 0,0 1 0 15,-2 1 0-15,0 3-1 0,0 5-2 16,-6 6 5-16,-1 1-1 0,-3 2 0 15,-2 3-2-15,-3 0 1 0,-6 4-3 16,-2 2 1-16,-3-1 0 0,3-1-2 16,0-3-2-16,0-3 2 0,9-4 1 15,1-3-1-15,5-3 0 0,1-3 0 16,5-3 2-16,0-3-2 0,2-2 0 0,2-1 1 16,0 0 0-1,0 0 0-15,0 0-1 0,0 0 0 0,2 0 0 0,2 0 1 16,9-3-1-16,3-2 1 15,13-5 2-15,8 1 3 0,5-4 3 16,-1 1-2-16,-2 1 0 0,-3 2-4 0,-8 2-3 16,-3 1-1-16,-6 3 1 0,-5 2 0 15,-7 1 0-15,-1 0-1 16,-4 3-35-16,-2 0-41 0,0-1-27 0,-4 3-55 16,-3-4-118-16</inkml:trace>
  <inkml:trace contextRef="#ctx0" brushRef="#br0" timeOffset="151221.7">9773 8024 480 0,'0'0'70'0,"0"0"-10"0,2-59 17 16,-2 50-13-16,0 2-15 0,0 4-8 15,0 2-3 1,0 1-12-16,0 0-10 0,0 0-8 0,0 1-4 0,2 5-4 15,3 4 0 1,-1 8-1-16,0 5 1 0,2 3 1 0,-2 5 1 0,0 5 2 0,-2 1-3 16,0 4 0-16,-2-1 1 15,3-3-1-15,-1-1 0 0,2-4 1 0,-2-4-2 16,2-1 1-16,2-4-1 16,-2-5-13-16,0 2-21 0,1-7-17 0,1 0-31 15,-2-4-31-15,0-7-66 16,2-2-189-16</inkml:trace>
  <inkml:trace contextRef="#ctx0" brushRef="#br0" timeOffset="151646.64">10497 7963 345 0,'0'0'49'0,"0"0"-2"16,0 0 23-16,0 0-19 15,0 0-18-15,0 0-15 0,-52-9 0 0,48 9 3 16,2 1 3-16,2-1-3 16,0 0 1-1,0 0 0-15,0 0 0 0,0-2 0 16,2 1-7-16,2-4-5 0,9 1-2 16,1-5-1-16,13 0 3 0,6 1-1 15,2-1-3-15,6 3-2 0,-3-1-2 16,-5 2-2-16,-8 2-3 0,-3 1 3 15,-11 2-3-15,-3 0-41 0,-6 0-36 0,-2 0-35 16,-6 1-73-16,-5 1-121 16</inkml:trace>
  <inkml:trace contextRef="#ctx0" brushRef="#br0" timeOffset="152088.01">10466 7897 408 0,'0'0'138'0,"0"0"-74"0,0 0-7 15,0 0 14-15,0 0-16 0,0 0-25 0,0 0-10 16,0 0-5-16,0 0-10 0,2-11 0 16,4 21-1-16,0 4-1 0,-2 1 1 15,5 6-2-15,-7 0 1 0,2 1-2 16,-2 2 1-16,2-1-1 16,-2-1-1-16,2 2 1 0,-2-3-1 0,0-2 0 15,-2-6 2-15,0-1-2 0,0-3 0 16,0-4 0-16,0-2 0 15,0-2-4-15,0 1-5 0,0-2 2 0,0 0 6 16,-2 0 1-16,0 0 0 0,-2-2 2 16,2-2-1-16,0-4 0 0,0 0 0 15,2-2 0-15,0 4 1 0,4 0 0 16,2 0 1-16,3 0-2 0,1 1 0 0,2 0-1 16,11 3 1-16,2 0-1 0,2 1 1 15,6 1-1-15,2 0 0 16,-2 3 1-16,0 6 0 0,-2 1 2 0,-8 2-1 15,-2-1-2-15,-7 2 3 0,-4 1-2 16,-1 0-1-16,-9-1 2 0,0 0 0 16,0-1-2-16,-9 0 3 0,-1-2-1 15,2 0 1-15,-1-3-1 0,-5-1-1 16,4 0-1-16,-7-1 0 0,1 0-2 16,-3-1-13-16,2-1-16 0,-3-1-16 15,7-2-28-15,-1 0-8 0,-3 0-39 0,9 0-107 16</inkml:trace>
  <inkml:trace contextRef="#ctx0" brushRef="#br0" timeOffset="152844.23">12012 7792 117 0,'0'0'271'16,"0"0"-184"-16,0 0-23 15,0 0 9-15,0 0-9 0,0 0-11 16,0 0-4-16,0 0-2 0,10-38-10 0,-10 38-6 15,0-1-8-15,-2-1-5 0,0 0-3 16,2 1-3-16,-2 0 0 0,-2 1-2 16,0-1-2-16,0 1-1 0,0 0-2 15,-3 0 0-15,3 0-2 0,-2 3-1 16,-8 1-2-16,1 4 1 0,-1 0-1 0,-3 3-1 16,7 2 1-16,-7 2-1 0,7 0 0 15,-2 1 0 1,1-1 0-16,3 2 1 0,2 1-1 0,-5 1 1 15,5-3 0-15,0 5 0 0,2 0 0 16,0 1-1-16,0 1 1 0,-3-1-1 0,7 1 1 16,0-1-2-16,0-2-2 15,11 0 0-15,-7-2 2 0,6 1 0 0,5-4 2 16,-7-3-1-16,6 1 0 0,3-5 1 16,0 0 0-16,1-2 0 0,1-5 1 0,1-1-1 15,3-1 1-15,-4-5 1 0,-1-1 0 16,-1-1 0-16,-5 1 4 15,-5-2 0-15,-1 0 2 0,-2 1-3 0,-2-3-5 16,-2 0 0-16,-2 2 0 16,-11 0 0-16,-1 0 0 0,-3 1 0 0,1 0 0 15,-5 4 0-15,3-1 0 0,1 5 0 16,-8 0 0-16,5 7-25 0,-1 3-15 16,-2 0-17-16,3 2-32 15,-3-1-65-15,2 3-149 0</inkml:trace>
  <inkml:trace contextRef="#ctx0" brushRef="#br0" timeOffset="-157378.12">1588 7196 211 0,'0'0'76'16,"0"0"-48"-16,0 0 9 0,0 0 2 16,-13-3-11-16,13 3-9 0,0 0-4 0,0-1 0 15,0 1 8 1,0-2 49-16,0 2-49 0,0 0-19 0,0 0 0 16,0 0-1-16,0 0 3 0,0 0 1 0,6 0-1 15,3 0 2-15,3-2 17 16,-4-2 1-16,11 0-11 0,-5-1-5 0,7 0 0 15,-2 0-2-15,5 2 0 16,-3 0-2-16,-4 1-2 0,5 0 0 16,-11-1-4-16,1 2 1 0,-4 1-1 0,-1 0 1 15,-7 0-1-15,2 0 0 0,-2 0 0 16,0 0 1 0,0 0-1-16,0 1 0 0,0 0-6 0,0-1-7 0,0 1-3 15,0-1-5 1,0 1-12-16,0 1-8 0,0 0-17 15,0-2-27-15,-2 1-34 0,-3-1-51 16</inkml:trace>
  <inkml:trace contextRef="#ctx0" brushRef="#br0" timeOffset="-157021.39">1780 7034 265 0,'0'0'71'0,"0"0"-13"0,0 0-2 0,0 0-3 15,0 0-20-15,0 0-14 16,0 0-1-16,0 0-1 0,0 0-4 0,-6-9-1 16,6 9 0-16,0 0-1 15,0 0-3-15,2 0-2 0,6 1-1 0,6 1 6 16,-1 1 4-16,5 1-3 0,-1 1-4 15,6 2-3-15,-7 2 0 0,5-2-1 16,-7 1-3-16,1 0 1 0,-11-1-1 16,0-1 0-16,-2-1-1 0,0 0 0 15,-2 3 1-15,-2-1 2 0,-4 5 0 16,-2 1-1-16,-9 2-1 0,3 2 0 0,-5-1 1 16,5 0-2-16,-5 0-26 15,7 1-28-15,-7 0-37 0,2-1-70 16,-3-1-181-16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3-03T04:12:44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4329 7656 177 0,'0'0'146'0,"0"0"-135"16,0 0-8-16,0 0 11 0,0 0 0 16,0 0-12-16,0 0-1 0,-3 8 7 15,3 0 2-15,0-1-2 0,0 1-4 16,0 0 1-16,5 0-2 0,-1-1 4 0,4-2 1 15,-2 2 5-15,-2-4 6 0,3 0-5 16,-1-2-5-16,4-1 3 0,-2 0 2 16,1-1 6-16,3-6-1 0,0 0 2 15,-1-1 6-15,1-2-7 16,-1-1-7-16,-3 0-2 0,0-2-1 0,2-1-1 16,-3 2 2-16,-3-1-2 0,-4 0 1 15,0 3 1-15,0 0-4 0,-4 0 1 16,-5 5-3-16,-3-2-2 0,2 4-2 15,-1 1 0-15,-5 2-1 16,-1 0 1-16,1 3-1 0,-1 3 0 0,-2 3 1 16,5 1-1-16,-3 4 0 0,3 3 0 0,0 2 0 15,3 2 0-15,5 1 0 0,0 2-1 16,-2-2-2-16,8 2 2 0,0-1 0 16,0-2 0-16,6 2 0 15,2 0 0-15,2 1-1 0,5-1-1 16,1 0 1-16,5-4 2 0,0-4-1 0,8-1-2 15,0-5-14-15,4-4-17 0,2-5-16 16,0 0-37-16,4-9-34 0,0-4-43 16</inkml:trace>
  <inkml:trace contextRef="#ctx0" brushRef="#br0" timeOffset="407.41">4738 7642 321 0,'0'0'108'0,"0"0"-57"0,0 0 4 16,0 0 5-16,23-53-19 0,-13 45-16 15,-2 1 1-15,-2 4 2 0,1 0-9 16,3 0-5-16,-2 3-5 0,0 3-4 16,-1 3-1-16,5 2-1 0,0 4 0 15,-3 3-1-15,1 4-1 0,-2 3 1 0,-1 2-2 16,-1 1 1-16,-2 1-1 0,4 2 1 15,-6-1-1-15,4 0-1 0,-4-2-16 16,1-4 2-16,-3-3 0 16,0-5 2-16,0-4 12 0,0-3 0 0,0-3 0 15,0-2 1 1,0-1 0-16,0 0 1 0,0 0 3 0,-3-4 6 0,-1 0-5 16,0-6 3-1,-2-2 3-15,4-4-1 0,-2-6 0 0,2-5 1 0,2-5 0 16,0-5-4-16,0 1-1 0,2-1-1 15,8 6-4-15,-4 5 1 16,1 8-2-16,-1 4 0 0,0 5 0 0,4 2-3 0,1 2-6 16,1 2-36-1,9-1-4-15,-7 4-9 0,7 0-42 0,-11 0-83 0</inkml:trace>
  <inkml:trace contextRef="#ctx0" brushRef="#br0" timeOffset="834.24">5027 7673 112 0,'0'0'225'16,"0"0"-164"-16,0 0-17 0,0 0 19 16,0 0-3-1,0 0-18-15,0 0-10 0,0 0 1 0,19-44-6 0,-13 36 0 16,0 1-3-16,7-3-4 0,-1 5-4 15,7 1-2-15,-3 1-3 0,3 3-3 16,-3 0-2-16,5 5-3 0,-7 1-3 16,9 4-2-1,-8 2 2-15,3 3 0 0,-9 1 0 0,3 2 0 0,-4 1 0 16,-4 1 0 0,-2-1 0-16,0-3-3 0,-2-1-8 0,0-4 1 0,0-2 4 15,0-4 2-15,0-2 1 0,0 0 1 0,0-2 2 16,0 2-2-16,-2-3 2 15,0 0 4-15,-2 0 4 0,0-4-3 0,0-4-1 16,-2-3 0-16,2-6-2 0,2-2 2 16,-1-6 2-16,3-2-2 0,0-4-2 15,0-1 1-15,5 1-2 0,1 3 1 16,6 6-2-16,-1 2-2 0,3 4-3 16,5 4-17-16,5-2-24 0,3 3-17 15,6 2-21-15,0 2-73 0,1 1-70 16</inkml:trace>
  <inkml:trace contextRef="#ctx0" brushRef="#br0" timeOffset="1196.73">5664 7480 500 0,'0'0'79'16,"0"0"-36"-1,0 0-1-15,0 0 8 0,0 0-19 0,0 0-11 0,0 0-4 16,0 0-4-16,-19-22-10 0,11 25-2 15,-6 6-6-15,1 0 1 0,1 4 3 0,-3 2 2 16,1 1-1-16,1 3-1 16,5-1-4-16,2 1-6 0,2-1-1 0,2 2 5 15,2-2-6-15,0-1 8 16,2-3 5-16,2-1 0 0,4 1-1 0,0-3 1 31,7 0 0-31,-3-2 1 0,3-4-1 16,-1-1 0-16,1-2 1 0,-1-2 2 15,-3-4 6-15,1-5 11 0,-2-3 8 16,-3-1-3-16,-3-2-5 0,-2-1-5 16,-2-1-7-16,0-5-2 0,-2-1-2 15,-2-1-1-15,-3 2-1 0,-1 4-1 16,-4 2 0-16,5 6-2 0,-1 1-11 0,2 3-9 16,2 3-12-16,-2-1-3 0,4 4-5 15,0 3-20-15,-3 6-45 16,-1 5-52-16,0-3-143 0</inkml:trace>
  <inkml:trace contextRef="#ctx0" brushRef="#br0" timeOffset="1559.14">5689 7540 423 0,'0'0'99'0,"0"0"-18"0,0 0-16 0,49-51-11 15,-32 39-19-15,8 2-6 16,2 0-3-16,-3 4-6 0,-3 2-5 0,2 3 0 15,-1 1-4-15,-1 3-3 16,0 5-2-16,2 2-2 0,-1 5 0 0,-3 4-3 16,-5 3 1-16,3 5-2 0,-11-2 1 15,0 0-1-15,1-4 0 0,-5-3 0 16,2-5-6-16,-2-6 1 0,-2 1 1 16,0-4 0-16,-2-1 3 0,-4 0-1 15,3-2 2-15,-1-1 1 0,-2 0 1 16,4 0 4-16,-6-4-3 0,0-7 0 15,3-2 0-15,-1-5-3 0,0-8 0 0,6-5 1 16,0-7 4-16,2-7 1 16,8-2-3-16,7 2-3 0,-1 3 0 0,9 9 1 15,0 10-1-15,-8 10-1 0,3 7-1 16,-7 6-2-16,5 2-18 0,-7 9-25 16,-7 9-31-16,-4 6-35 15,-2 4-68-15,-9-3-206 0</inkml:trace>
  <inkml:trace contextRef="#ctx0" brushRef="#br0" timeOffset="2833.6">3770 9133 335 0,'0'0'67'0,"0"0"-18"0,0 0 3 15,-16-55 1-15,10 41-12 0,-1-6-10 16,1 2-5-16,0 0 2 16,6 2 13-16,-2 1-20 0,0 3-6 15,2 3 5-15,0 3 2 0,0 2-11 0,2 2-6 16,0 2-5-16,4 0 0 0,7 8-2 16,-5 3 0-16,0 4 0 0,7 7 2 15,-7 2-1-15,-2 7 1 0,-4 0 0 16,2 2 0-16,-4 1 0 0,2-2-3 15,-2 2-2-15,0-5-5 0,0 0 2 16,0-4 1-16,3-6 2 0,1-2 1 16,0-6-1-1,0-3 2-15,0-2 0 0,-2-4 1 0,-2-2 1 0,0 0-1 0,0 0 2 16,2-4 2-16,-2-8 1 16,4-6 3-16,-4-4-1 0,4-6 0 15,1-4-2-15,3-4 4 16,-2-2 0-16,0 3-3 0,0 5-2 0,5 6 1 0,-1 5-2 15,-4 5 0-15,1 5-1 16,-1 3 0-16,2 3 2 0,0 3-2 0,-2 0-1 16,1 7-1-16,5 3 0 0,-2 7 1 15,-1 2 1-15,-1 5 0 0,4 0 1 16,-3 1 0-16,-3-1 0 0,6-2-1 16,-1-1-2-16,-5-4 1 0,0-1 1 15,6-5-1-15,-3 0 1 0,-1-2 0 16,2-3-1-16,5-3-1 0,-7-3 2 15,6 0-1-15,-1-8-1 0,-1 0-6 0,3-6-8 16,-5-1-2-16,2-3 0 16,5-4 0-16,-9-2 1 0,7-1 6 0,-7-3 4 15,-2-1 4-15,2 0 2 0,3-1 1 16,-7 8 0-16,0 7 1 0,-4 4 3 16,0 4 9-16,0 3 11 15,0 1 4-15,0 0-1 0,0 2-4 0,0 1-11 16,0 0-7-16,0 3-5 15,0 1-1-15,0 3 1 0,-2 3 0 0,0 0 1 16,0 4 0-16,0 0-1 0,0 1 1 16,-4 1 0-16,3 0-1 0,1 0-1 0,2-1 1 15,0-1 0 1,0 3 1-16,2-2-1 0,7 2-1 0,-1-4 1 0,0 0 0 16,1 0 0-16,5-5-1 15,-2-3 0-15,3-2 1 16,-3-3 0-16,-3-3 0 0,5-7 0 0,-4-2 2 0,-1-3 0 15,3 0 1-15,-4 0-1 0,-6-4 4 16,-2-2 1-16,0-3 2 16,-2-4-3-16,-6-4-1 15,-2-2-3-15,3 5-1 0,1 6 0 0,-4 6 1 0,0 9-2 0,1 6-2 16,1 2-6-16,-6 8-10 0,5 6-15 16,-3 6-18-16,-3 5-17 0,5 3-10 31,-2 2-46-31,-3-4-133 0</inkml:trace>
  <inkml:trace contextRef="#ctx0" brushRef="#br0" timeOffset="3195.73">5021 8861 62 0,'0'0'351'0,"0"0"-298"0,0 0 0 16,4-51 19 0,-4 45-17-16,0-1-15 0,-2 0 0 0,-2 2-4 0,-2 1-12 15,-3 1-12-15,-1 1-7 0,2 1-4 16,-2 1-1-16,1 0-1 0,-3 1 0 16,4 5-1-1,-5 4 0-15,1 2 1 0,1 3 0 0,-5 1 0 0,8 5 1 16,-1 0 0-16,1 3 0 0,-2 1-2 31,6-1-5-31,2 1-4 0,2-1-1 0,0-2 6 0,2 1 0 0,4-4-4 0,10 0-5 16,-5-1-5-16,7-2-3 0,3-4 3 15,6-3-5-15,2-3-7 16,4-6-12 0,4-4 1-16,-2-7 1 0,2-8-13 15,7-2-18-15,-5-4-15 0,0-4-48 16</inkml:trace>
  <inkml:trace contextRef="#ctx0" brushRef="#br0" timeOffset="3526.39">5457 8850 252 0,'0'0'84'16,"0"0"-4"-16,8-52-1 0,-8 45-11 15,-2-2-17-15,-6 3-13 0,4 2-2 0,-2 1-3 16,0 2-12-16,1-1-6 0,-5 2-5 16,6-1-1-16,0 1-1 0,-2 0-2 15,-3 1-6-15,-3 5 0 0,4 3-1 16,-1 4-1-16,-5 3 2 0,6 0-1 15,-1 4 0-15,-5 1 2 0,6 1-2 16,1 0-1-16,1 0-7 0,0 2-6 16,4 0-3-16,2-2 5 0,0-1 0 15,4-1 2-15,6-3-2 0,-1-2 9 16,9-6 2-16,-3-4 0 0,3-5 1 16,1-7 1-16,4-7 2 0,2-6 3 15,-7-4 11-15,5-1 6 0,-7-1-8 16,-3 2-2-16,-9-1-1 0,0-2-2 15,-4-4-4-15,-4-1-2 0,-4-2 0 0,-5 5-2 16,5 4 1-16,-4 6-2 0,-5 3-4 16,5 7-11-16,-1 5-16 0,-1 2-10 15,1 2-6-15,-3 4-16 0,6 6-28 16,-3 1-20-16,1 2-45 0</inkml:trace>
  <inkml:trace contextRef="#ctx0" brushRef="#br0" timeOffset="3846.61">5457 8666 294 0,'0'0'81'0,"0"-52"-41"16,0 33 2-16,0 2 29 0,0-1-10 15,0 3-26-15,0 0-5 0,0 2-3 16,0 2-3-16,0-2 1 0,6 3-8 16,-4 3 0-16,1 0-7 0,1 2 1 15,0 1 1-15,-2 1-4 0,2 3-2 16,0 0-2-16,6 0-2 0,1 0 0 15,-1 6-2-15,7 4 1 0,-1 3 0 16,1 6 0-16,-1 4 0 0,1 4-1 16,-5 7 0-16,-3 1 0 0,3 3 2 0,-6 0-2 15,-2 1 1-15,2-2-1 0,-1-2 1 16,3 0-1-16,-2 0 0 0,2-2-2 16,3-3-7-16,5-2 3 0,-3-3 0 15,3-4-6-15,1-4-11 0,-3-3-8 16,1-4-14-16,-5-4-10 0,4-4-26 15,-3-2-29-15,-5-4-37 0,-4-4-103 16</inkml:trace>
  <inkml:trace contextRef="#ctx0" brushRef="#br0" timeOffset="4147.57">5813 8867 317 0,'0'0'64'0,"-6"-63"18"16,3 50-6-16,1 3-1 0,2 2-20 0,0 2-4 15,0 2-12-15,0 1-12 0,0 2-8 16,0 1-2-16,0 0-8 15,0 0-5-15,0 2-4 0,0 6-1 0,0 6-3 16,5 1 4-16,-3 2 0 0,-2 3 2 16,2-1-1-16,0 2 0 0,0-3 0 15,4 0-1-15,4-3-2 0,1-2-13 16,-1 0-2-16,11-4-4 0,-7-5 12 16,7-4 4-16,2-3 1 0,-5-10 3 15,3-3 1-15,-7-6 2 0,1-1 0 16,-7-5 0-16,-2 0 1 0,-6-6-1 0,0-4 0 15,0 3 0-15,0 1-1 0,0 5-1 16,-2 9 0-16,2 4-11 0,-2 7-16 16,2 3-16-16,-2 2-3 15,2 4-21-15,0-1-41 0,0 1-41 0,2 0-163 16</inkml:trace>
  <inkml:trace contextRef="#ctx0" brushRef="#br0" timeOffset="4786.5">6098 8632 143 0,'0'0'373'0,"0"0"-312"0,0 0-17 16,0 0 6-16,0 0 3 15,0 0-23-15,14-55-11 0,-7 45-7 0,3 4-1 16,-4 0-4-16,-2 3 0 0,3 3 1 16,-3-1-1-16,-2 1 0 0,6 1-4 15,-2 5-2-15,2 6-1 0,1 4-1 16,3 3 1-16,-4 4 2 0,-1 0-2 15,-1 4 1-15,2-2-1 0,-2 0-2 16,1-3-12-16,1-1-4 0,-2-2 0 16,4-5 5-16,-1-3 2 0,-5-3 9 15,0-5 2-15,-2 0 0 0,0-3 0 0,-2 0 1 16,0-1 2-16,2-5 3 16,0-3 1-16,4-3 3 0,-4-6 4 0,5 0-4 15,-3-5-5-15,2-4 2 16,-2 0-2-16,-2-1-3 15,6 2 0-15,-3 5-2 0,-1 4 1 0,-2 8 0 0,-2 4 0 16,2 4-2-16,-2 1-1 0,2 0 0 16,2 5-2-16,0 4-4 0,6 6 1 15,-3 3 5-15,-3 1 1 0,4 2 1 16,-4-2-2-16,0-3-6 0,5-2 0 16,-5-5 4-16,0-1 3 0,2-3 1 15,-4-1 0-15,2-1-1 0,-2-2 0 0,5 1 1 16,-3-2 1-16,0 0-1 0,0-5 1 15,-2-4 4-15,2-1 0 0,-2-4-1 16,0-2-1-16,2-3 0 0,-4-5 0 16,7-1 3-16,-5-2 0 15,4-3-1-15,-2 5-3 0,4 0 4 0,-2 7-4 16,5 8-2 0,-5 4 0-16,-4 5 0 0,0-1 0 0,4 2 0 0,1 6-2 15,1 3-1-15,2 4 0 0,-2 4 3 0,-1 4 0 16,1 3 0-16,-2-2 1 0,-2 3 0 15,2-5-1-15,1 2 1 0,-3-4 0 16,6-1-1-16,-2-3-4 0,3 0-10 16,1-4-7-16,5 1-8 15,3-7-16-15,-1-4-13 0,8-6-38 0,-2-10-58 16,-3-3-239 0</inkml:trace>
  <inkml:trace contextRef="#ctx0" brushRef="#br0" timeOffset="5712.89">6877 8346 513 0,'0'0'48'0,"0"0"-3"16,0 0-5-16,0 0 4 0,0 0-15 15,0 0-12-15,0 0 4 0,0 0-8 16,-10-18-6-16,10 19-5 16,0 1-2-16,0 4-1 0,0 2-1 0,0 4 2 15,0 3 0-15,0 1 2 0,4 4-1 16,-2 3-1-16,4 0 1 15,-4 5-1-15,7-5 1 0,-5 0 0 0,0-2-1 16,0-3 0-16,0-1 0 0,-2-8 0 16,0-2-2-16,0-5-1 0,-2-1-2 15,0-1 2-15,0 0 3 0,0 0 1 16,0-3 0-16,0-5 2 0,3-2 2 0,1-2-2 16,-2-2-2-16,0-2 2 15,0-4 3-15,2 0 2 0,0-4-3 0,2 2 0 16,1 3-1-16,-1 0 1 15,-2 6-4-15,2 5-1 0,-4 1 1 0,0 6-1 16,0 1 0-16,2 0-1 0,3 2 0 16,1 5-4-16,0 1 1 0,2 3 2 15,-1 3 2-15,5-2 0 0,-3 0 0 16,1 0 2 0,-2 2-2-16,-4-3 1 0,1 1-1 0,-3-1 0 15,2-4-1-15,-4-1 0 0,0 1 1 0,-2-4 0 16,0 1 1-16,2-2 1 0,0 1-2 15,0-3 0-15,0 0 0 0,3 0 0 0,-1 0-1 16,2 0 1-16,4-2 0 16,3-5 2-16,-3-2 1 15,9-4-2-15,-5 0 1 16,7-6 0-16,-1 1-1 0,-1-3 0 16,4 0-1-16,-5 3 2 0,3-1-2 15,0 4 0-15,-7 1 0 0,1 4 0 16,-3 1 1-16,-4-2 3 0,7 3 4 15,-5-1 3-15,-2-1-2 0,5 0-2 16,-3 0-1-16,-6 2-1 0,2-2 2 16,-4-1-2-16,1-2 0 0,-3-4 0 15,-3 0-2-15,-3-3 1 0,-2 0-4 0,-6 0 0 16,-1 3-1-16,3 2-1 16,-1 5 1-16,3 3-1 0,0 1 0 15,1 6 0-15,1 0-2 0,4 0-3 0,-4 4 1 16,4 4 2-16,-1 2 1 0,3 0 0 15,2 3 1-15,0 1 0 0,2 0 1 16,7 1 0-16,-1-2-1 0,2 1 0 16,5 0 2-16,1 1 0 0,5 0 0 15,4 3 1-15,2-1 5 0,0 1-1 16,6 0 4-16,-2-2-3 0,-5 0 1 0,1-3-2 16,-4 2 1-16,-6-4-1 0,-5 0 0 15,-2-3 0-15,1 2-1 16,-7 1-1-16,-2-2-1 0,0 2 1 0,-2 1 1 15,0 1-1-15,-8-1 2 0,-1 2-3 16,-7-3 2-16,-1 0-4 0,-3 0 3 16,-3-4-2-16,4-2 1 0,-1-1-1 15,5-1-1-15,3-3-1 0,1 0-6 16,5 0 1-16,0 0 1 0,2 0-1 16,4-1-4-16,0-2-1 0,0-3-7 15,0 0-8-15,6 2-7 0,2-2-24 16,5 1-21-16,-1 0-41 0,1 0-68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3-03T04:13:59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21965 6584 86 0,'0'0'6'0,"0"0"6"16,0 0 1-16,56 6-8 0,-41-6-5 15,-5 1 1-15,2 0 1 0,-1-1-1 16,-5-1-1-16,2 1-1 15,-2 0-6-15,3-1-6 0,-7-1-5 0,-2 1-5 16,0-2-31-16</inkml:trace>
  <inkml:trace contextRef="#ctx0" brushRef="#br0" timeOffset="285.68">22164 6553 129 0,'0'0'44'0,"0"0"-25"16,0 0-10-16,0 0-5 0,0 0-3 16,0 0-1-16,0 0-12 0,0 0-21 15,0 0-100-15</inkml:trace>
  <inkml:trace contextRef="#ctx0" brushRef="#br0" timeOffset="3402.18">2853 5800 312 0,'0'0'56'0,"0"0"-13"16,0 0 3-16,-5-23 3 15,5 21-12-15,0 1-8 0,0-2-4 0,0 2-5 16,0-2-3-16,0 2-3 16,0 0 2-16,0 1-1 0,0 0 0 0,0 0 2 15,0 0-2-15,0 0-3 0,0 0-3 16,0 0-5-16,0 0-1 0,0 0-2 15,0 3-1-15,5 6-1 0,-3 3 1 16,2 3 5-16,0 3 3 0,-2 3 2 16,0-1-4-16,0 4-4 0,4-1 2 15,-4 5-1-15,7 2-3 0,-5 1 2 0,0 4-1 16,0-2-1-16,-2-4 0 16,0 2 2-16,2-6-2 0,1-2 0 0,-1-4 1 15,0-4 0-15,-4-2-1 0,2-1 2 16,-2-5-2-16,0-2 0 0,0-1 2 15,0-1-2-15,0-2 0 0,0 1-26 16,0-1-28-16,-8-1-13 0,1 0-18 16,-1-3-76-16,2-4-181 0</inkml:trace>
  <inkml:trace contextRef="#ctx0" brushRef="#br0" timeOffset="5720.82">4781 5775 291 0,'0'0'67'0,"0"0"-27"16,0 0 0-16,0 0 12 0,0 0-10 0,0 0-19 16,0 0-9-16,0 0-5 0,0-9-2 15,0 11-1-15,-2 1 0 0,-4 1 4 16,-4 3-1-16,3 1-1 0,1 1 0 15,-4-4-1-15,-2 0-2 0,1 2-1 16,-3-2 0-16,-5 2-1 0,-4-1-1 16,5-4-1-16,-7 1 1 0,0-2-1 15,4-1 1-15,1 1-2 0,-1-3 1 16,9-3 0-16,1-4 0 0,-3 4 1 16,8-4-1-16,2 1 0 0,-3-1 0 15,5-3-1-15,2 1 3 0,0 2 3 16,0-1 3-16,7 1 0 0,-3 1-1 0,2-1-1 15,8 3-2-15,-1-1 0 0,5 1-1 16,5 1-1-16,4 4-1 0,2 1 1 16,0 2 1-16,-4 6-2 0,-5 4 0 15,3 2-1-15,-13 5-1 0,-3 3-1 16,-1 7 1-16,-6 4 1 16,-6 1 3-16,-5-1-2 0,-1 1-1 0,-7-3 1 15,3-1 0-15,-3-3-1 0,7-5 0 16,-3-5 1-16,9-5-2 0,2-5 0 15,0-1 1-15,0-2 0 0,4 1-1 16,-2-1 0-16,-1-2 0 0,3-1 1 0,0-1 0 16,0 0-1-16,0 0 0 0,0 0-2 15,5 0 1-15,3-2 1 0,0-2 0 16,15-2 0-16,0 2 3 0,1-3-1 0,7-1-2 16,5 0 1-16,-1 1-1 15,8-2-2-15,-2 0-56 0,-3 0-80 16,-3-2-173-16</inkml:trace>
  <inkml:trace contextRef="#ctx0" brushRef="#br0" timeOffset="6477.76">6336 5537 194 0,'0'0'66'0,"0"0"-29"15,0 0 8-15,0 0-8 0,0 0-6 16,0 0-7-16,-58-11-1 0,54 11 2 15,0 0 0-15,4 0-2 16,0-1-2-16,-2 0 1 0,2-1 5 16,0-1-2-16,0 0 1 0,2-1-6 0,0-2-9 0,4-1-3 15,2 0 0-15,9 0 4 16,-3 0 2-16,9 1 1 0,2 1-3 0,4 2-2 16,-5 2 0-16,7 1-2 0,0 5 0 15,-4 5 0-15,0 1-1 16,-10 4-3-16,-1 5-2 0,-7-1-1 0,-3 4 0 15,-6-3 0-15,-4 4 1 0,-7-4 1 16,-5-1 0-16,-1-1 0 16,-1-3 0-16,-1-4-2 0,-2 1-1 0,9-2-5 15,-5-2-6-15,5-3 1 0,8-1 2 0,0-1 2 16,2-2 6-16,0 0 0 0,2-1-1 31,0 0 1-31,0 0-1 0,0 0 0 0,4 0-1 0,2 2 2 0,2-2 1 16,2 1 12-16,7 0 5 0,-3 1-3 15,7 1 0 1,4 1-4-16,-4 5 4 0,6 2-8 0,-3 3-2 0,-7 4-2 16,-1-2 1-16,-7 2-1 15,-5-1-1-15,-4 1 0 0,0-4-1 16,-4-1 2-16,-9-1-1 0,-3-1 1 0,-5-1 0 0,-2-3 0 16,-4-1-1-16,3-3-2 0,5 0-21 15,-2-3-15-15,7 1-23 0,-7-1-34 16,3 0-41-16,-3 0-219 15</inkml:trace>
  <inkml:trace contextRef="#ctx0" brushRef="#br0" timeOffset="36225.92">3177 6860 391 0,'0'0'21'16,"0"0"-9"-16,0 0 15 0,0 0 13 16,0 0-12-16,0 0-14 0,0 0 3 0,0 0 3 15,0 0-4-15,2 0-5 16,-6 4-4-16,2 3-1 0,-4 1 1 15,2 4-6-15,-7 0 2 0,-1 3-2 16,2-1 2-16,-7-1-1 0,3 1-1 16,-1-5 2-16,-3 0-2 0,-1-1 0 0,7-4 0 15,-3 0 1-15,1-1-1 0,5-1 0 16,1-1 0-16,0-1 0 0,2-2 0 16,1-4 1-16,1-3-1 0,4 0 2 15,-2-4 0-15,2 2 2 0,0 0 5 16,0 1 1-1,2 1-1-15,0 0 1 0,3 1 0 0,1-2 0 0,6-1 21 16,-4 2 16-16,11 3-47 0,-2 0-1 0,1 4-1 16,1 0 0-16,3 2 0 15,-7 6 0-15,4 4 0 0,-9 6-1 16,-2 3 1-16,-2 8-4 0,-6 7 3 16,-6 5 1-16,-8 5 1 15,-5 3 1-15,-4 2-1 0,-6 0-3 0,0-4-7 0,1-4 8 16,5-7 2-1,4-6 0-15,3-7 0 0,5-7 0 16,5-3 0-16,2-3 1 0,0-5-1 0,4-2 0 16,0-1 0-16,0 0 2 0,0-2 1 0,0-3 1 15,0-1 5-15,8-1-3 0,-2-2-3 0,11-1 0 16,-3-1-2-16,13 1 0 16,0 0-1-16,4 0 1 0,4 2-1 0,7 0 0 15,-3 2 1-15,-2 3-1 0,4 1 0 16,5 1-27-16,-5 1-95 0,-4-2-115 15</inkml:trace>
  <inkml:trace contextRef="#ctx0" brushRef="#br0" timeOffset="36903.58">4763 6774 375 0,'0'0'50'0,"0"0"-32"0,0 0 28 0,0 0 19 0,0 0-28 16,0 0-12-16,0 0 5 0,0 0-3 0,-2-51-6 16,4 45-2-16,6-5 0 15,-6 2-1-15,4 0-2 0,0 1-3 0,3-2-2 16,3 1-4-16,3 2-4 0,7 1-1 16,-3 1-1-16,8 5 0 15,2 0-1-15,0 4 0 16,2 5 0-16,-5 0 0 15,-5 4 0-15,0 0 0 0,-11 1 0 16,-4 0-1-16,-1 1-1 0,-10 0-1 16,-3 3 2-16,-4-1 0 0,-7 2 1 15,0-4 2-15,-1 3-2 0,-3-2 0 16,9 0-2-16,-9-2-1 0,10-1-3 0,-5-1 1 16,5-1 1-16,3-1-2 0,-2-1 2 15,6-4 4-15,1-2 1 0,5-1 0 16,0-2 1-16,0 0-1 0,0 0-1 15,5-1 1-15,3-2-1 0,8-1 1 16,3 1 1-16,6 3 0 0,6 0 5 16,2 9 1-16,4 2-2 0,-4 2-2 15,0 3 0-15,-6-1-1 0,-4 1 2 0,-5 2-3 16,-5-2 0-16,-5 2-2 16,-6-3 0-16,-2 1 0 0,-4 0 1 0,-10 1 3 15,-3 1-2-15,-8 0 1 0,-4-1 0 16,-2 0-1-16,0-4-2 0,-2-3-4 15,6-2-28-15,-4-3 16 0,4-1-26 16,1 1-13-16,3-2 2 0,8 0-3 16,-1-3-11-16,8 0-45 0,-1-6-59 15</inkml:trace>
  <inkml:trace contextRef="#ctx0" brushRef="#br0" timeOffset="37344.93">6429 6628 520 0,'0'0'66'15,"0"0"-30"-15,0 0 2 0,0 0 8 0,0 0-14 16,-33-53-8-16,31 50-2 0,0-1-2 15,-5 3-5-15,5 1-1 16,0 0-3-16,0 0-1 0,0 3-6 0,-6 4-4 16,0 4 0-16,-5 4-2 15,1 2 2-15,-1-2 0 0,-3 7 2 0,-5 2-2 16,0 4 0-16,-1 2 0 16,-5-2 0-16,6-2 0 0,-2-4 1 0,3 0-1 15,5-4 0-15,3-2 1 0,2-2-1 16,3-3 0-16,3-4 0 0,2 1-1 15,2-2 1-15,0-1-1 0,0 0-2 16,2-4 2-16,2 2 0 0,7-3 0 16,7 0 1-16,11 0 0 0,6-4 0 0,13-6 2 15,8 0-1-15,6-2 2 0,0 2-2 16,0-1 2-16,-4 3-3 0,-11 0 1 16,-8 4 0-16,-8 0-1 0,-16 3 1 15,-1-1-1-15,-12 1-2 0,-2-3-53 16,-10 1-48-16,-6-3-70 0,-1 0-289 15</inkml:trace>
  <inkml:trace contextRef="#ctx0" brushRef="#br0" timeOffset="37627.9">6482 6628 170 0,'0'0'389'15,"0"0"-329"-15,0 0-19 0,0 0 32 0,0 0-2 16,0 0-34-16,0 0-8 0,0 0-3 16,3-36-9-16,-3 36-6 0,0 2-7 15,6 6-4-15,-4 6 0 0,6 5 1 16,-6 6 6-16,0 3 0 0,2 2 0 16,0 6-3-16,-1 2-1 0,-3-1-2 15,6 1-1-15,-2-2 1 0,0-5 0 0,0-1-1 16,2-1 1-16,3-2-1 15,-1-2 0-15,0 0-1 0,-4-3-27 16,3-3-18-16,-7-3-47 0,-3-4-87 0,-5-6-268 16</inkml:trace>
  <inkml:trace contextRef="#ctx0" brushRef="#br0" timeOffset="158011.15">5811 8687 351 0,'0'0'57'0,"0"0"-8"16,0 0-6-16,0 0 5 0,0 0-4 16,0 0-15-16,0 0-3 0,0-50-1 15,0 50-3-15,0 0 0 0,0-2-10 16,0 1-1 0,0 1-5-16,0 0 2 0,0 0-2 0,0 0 1 0,0 2-2 0,0 4-2 15,2 2-3-15,0 3 2 16,2 2 1-16,-2 4 2 0,4 1 3 15,0 4-1-15,1 3-2 0,-3 0 0 16,0 5-1-16,-2 4 1 0,0 2-1 16,-2 2 3-16,2 4-2 0,-2 3 0 15,0 2-2-15,0 4 0 0,0 2-1 0,0 3 1 16,-2-1 2-16,2 3-2 0,-4-3 1 31,2 2-1-31,-2-2 0 0,-3 0 1 0,1-2-2 0,-4-1-1 0,4 2-1 16,0 1 2-16,-5 1-2 0,1 2 2 15,2-5-1-15,1 3 0 0,1-4 0 16,4 1-1 0,0-1 1-16,2-2-1 0,0-1 1 0,0 0 0 0,0-4 0 15,0-2-1 1,4-3 0-16,0-3 0 0,0-3-2 0,-1-5 2 0,3-5 1 0,-2-6-1 16,-2-4-1-16,4-4 1 0,-4-5 0 15,-2-2-5-15,2-1-13 16,-2-2-7-1,0 0-6-15,0-9-8 0,0-7-1 16,0-6-20-16,0-7-32 0,0-7-58 16,0 0-119-16</inkml:trace>
  <inkml:trace contextRef="#ctx0" brushRef="#br0" timeOffset="158878.1">5738 8599 188 0,'0'0'70'16,"0"0"-22"-16,0 0 2 0,0 0-6 15,0 0-4-15,0 0-13 0,0 0-2 0,-2-3-4 16,2 3-9-16,0 0-4 0,0 0-2 16,0 0-3-16,0 0-1 0,4 0 1 15,3 0 0-15,1 0 2 16,8 0 15-16,-1 0-3 0,6 0-2 0,1-3-3 15,3-2-4-15,16-2 0 0,3-2 2 16,1-2 3-16,13 0 2 16,0-1-8-16,4-2 0 0,-4 1-3 0,4 1-2 15,-2-1 1-15,-2 3-1 0,-7-1 0 16,3 3 2-16,-4-2 3 0,-5 1-3 16,-3 0 2-16,-3 3-1 0,-6 0-2 15,0 1-1-15,-8 2 0 0,-2 2-1 0,-9 0 0 16,1 1 0-16,-7 0-1 0,-2 0 0 15,0 0 0-15,-4 0 0 0,7 0 0 16,-3 0 0-16,-2 0 0 0,4 2 1 16,-2 0-1-16,3 0 0 0,-5 0 0 15,2-1 0-15,-6 0 0 0,2-1 1 16,-2 0-1-16,0 0 0 0,0 0 0 16,0 0 1-16,0 0 0 0,0 0-1 15,0 0 1-15,0 0 0 0,0 0-1 16,0 0 0-16,0 0-4 0,0 0-17 15,0 1-14-15,-2 2-11 0,0 1-27 0,-2 0-28 16,0 2-31-16,-5 0-123 16</inkml:trace>
  <inkml:trace contextRef="#ctx0" brushRef="#br0" timeOffset="159602.16">6929 8431 171 0,'0'0'73'15,"0"0"-4"-15,0 0-1 0,0 0 6 16,0 0-7-16,0 0-17 0,0 0-7 16,0 0-9-16,-6-14-5 15,6 14-4-15,0 0-4 0,0 0-8 0,0 0-5 0,0 0-4 16,0 2-2-16,0 3 0 0,4 3 1 16,-2 3 10-16,0 2 1 0,0-1-2 15,0 1-2-15,-2 3-1 0,2 1-2 16,-2 2 0-16,2 4-2 0,-2 2-1 15,2 5-2-15,0 4 1 16,-2 3-1-16,0 5 0 0,0 1 3 0,0 1 3 16,0 0-2-16,0-1-2 0,0 1-1 15,0 3-1 1,0-1 1-16,0 3 0 0,3-2-1 0,-3 1-1 0,6-1 2 16,-2-1-2-16,-2 0 0 0,2 1 2 0,-2 0-3 15,2-1 2-15,-2 2 0 0,5-1 0 16,-5 1-2-16,0 0 3 0,4 2-2 15,-4-2 1-15,2 1 1 0,0-1-2 16,-4 1 1-16,2 0-2 16,0-1 2-16,-2 2 0 0,2-1 0 0,-2 1-1 15,2 1 0-15,-2-4-1 0,0 1 2 16,5-3-1-16,-3-2 0 0,4-2-1 16,-2-6-1-16,4 1 1 0,-4 0-1 15,1-3 1-15,1 2 0 0,2-4 0 16,-2 0 0-16,-2 0 0 0,-2-2 0 15,3 0 0-15,-3-2 1 0,2 0 0 16,-2-2-1-16,0-2 1 0,2-2-1 0,-2-3 2 16,0-3-2-16,0-3 0 0,0-3 0 15,-2-4 0-15,0-2 0 0,0-3 0 16,0 0 0-16,0 0 0 0,0 0-5 16,-4-3-5-16,-6-3-7 0,-3-6-26 15,-5-1-20 1,1-2-24-16,-1-2-29 0,-1 4-64 0,3 1-91 0</inkml:trace>
  <inkml:trace contextRef="#ctx0" brushRef="#br0" timeOffset="160138.69">5819 10605 125 0,'0'0'7'16,"0"0"-7"-16,0 0-4 0,0 0 1 16,0 0-43-16,0 0-20 0</inkml:trace>
  <inkml:trace contextRef="#ctx0" brushRef="#br0" timeOffset="161053.57">5769 10472 116 0,'0'0'38'0,"0"0"9"0,0 0 24 0,0 0-10 16,0 0-14-16,0 0 2 0,0 0 3 16,0 0-2-16,0 0-5 0,-6-15-9 15,6 14-7-15,0-1-4 16,0 2-2-16,0 0-2 0,0 0-5 0,0 0-4 16,0 0-2-16,0 0-2 0,0 0-3 0,0 0-1 15,0 0-1-15,-2 1-2 0,2 2 3 16,0 4-4-16,0 5 3 15,0 3 0-15,0 5 2 16,0 0 3-16,0 6-1 0,0 1 0 0,0 3-3 16,0 2-2-16,0-2 0 0,0 3 0 15,0 0 1-15,0 2-2 0,2 2 0 0,0-1 0 16,2 1 0-16,-2-3 1 0,0 1-2 16,3-1 2-16,-1-3-1 0,0 0-1 15,-2-2 1-15,4-5-1 0,-4 2 1 16,-2-3-1-16,2-3 1 0,-2 3 0 15,0-2-1-15,0-1 1 0,0-3-1 0,0-1 0 16,2-3 1-16,-2-4 0 16,0 0-1-16,0-3 0 0,0 0 0 0,-2 1 0 15,2-3 0-15,0-1 1 0,0-2-1 16,0-1 0-16,0 2 0 0,0-2 0 16,0 0 0-16,0 0 0 0,0 0 0 15,0 0 1-15,0 0-1 16,0 0 1-16,0 0 0 0,0 0 0 15,0 0 1-15,0 0-1 0,0 0 0 0,0 0-1 16,0 0 2-16,0-2-1 0,-2 1-1 16,0 1 0-16,-2 0 0 0,2 0 1 0,0 0-1 15,2 0 0-15,-4 0 0 16,2 0 0-16,-2 0 0 0,1 0 0 16,-1 0 0-16,0 0 0 0,0 0 0 0,-2 0 0 15,4 1 0-15,2 1 0 16,-4-1 0-16,4-1 0 0,-2 0 0 0,2 0 0 15,0 0-1-15,0 0 1 0,0 0 0 16,0 0 0-16,0 0-1 0,0 0-1 16,2 0 2-16,0 2-1 0,0-1 0 15,6 0 1-15,-4 1 0 16,2-1 0-16,1-1 0 0,1 1 0 16,4-1 0-16,-1 0 1 0,1 0-1 0,7 0 0 0,-5-1 1 15,9-1 0-15,4-1-1 0,-2 0 1 16,-1 1 0-16,9 1-1 0,0-3 1 15,9-2 0-15,-1 2-1 0,3-1-2 16,5-1 1-16,1-1 1 0,8-1-1 16,-3-1 1-16,1 0 0 0,2-3 1 15,-2 1-1-15,-4-1 0 0,-3 1 0 16,-9-1 1-16,-7 3 0 0,-7 1-1 16,-9 2 1-16,-7 5-1 0,-6-1 1 15,-1 0-1-15,-3 2 2 0,0-2 2 0,0 0-1 16,0 0-3-16,0 0 0 15,0 2 0 1,0-1 0-16,0 1 0 0,0 0 0 0,0 0-1 0,0 0 1 0,0 0-5 16,-3 0-4-16,1 3-10 0,-6 0-17 15,4 0-25-15,-6-3-18 0,-5 0-31 16,1-4-99-16</inkml:trace>
  <inkml:trace contextRef="#ctx0" brushRef="#br0" timeOffset="162360.15">5893 9371 259 0,'0'0'54'0,"0"0"-10"0,0 0-5 16,0 0 16-16,0 0-5 0,0 0-16 16,0 0-11-16,-18-3 5 0,18 2-4 15,-2 1-3-15,2-2-3 0,-4 2 2 16,-1 0 0-16,3 0-3 0,0 0-4 16,-2 0 1-16,4 0-3 0,0 0-3 0,0-1-4 15,0 0-1-15,4 1-3 16,0 0 0-16,7 0 0 0,7-2 0 15,3-2 6-15,8-1 5 0,6-3 3 16,4-2-2-16,11-1 1 0,0-3-2 0,12-1-2 16,2-1-4-16,4-1-1 0,0 1 0 15,2 1-1-15,-3 3-1 0,-3-2-1 16,-6 2 0-16,-3 3 2 0,-7-1-3 16,-3 3 2-16,-7 1 1 0,-14 2 2 15,-1 2 0-15,-8 1-1 0,-7 1-1 16,-4 0 0-16,-2 0-2 0,-2 0 1 0,2 0-2 15,0 0 0-15,0 0 0 16,0 0 0-16,2 0 0 0,-4 0 0 0,0 0 0 16,7 1 0-16,-5 3 0 15,0-1 0-15,-2-1 0 0,2-1 0 16,0 0 1-16,0 0-1 0,-2-1-1 0,0 0 1 16,0 0 0-16,0 0-2 0,0 0-4 15,0 0-13-15,0 0-11 0,-6 0-10 16,-5 0-19-16,3 0-27 15,-4 3-33-15,-1 0-63 0</inkml:trace>
  <inkml:trace contextRef="#ctx0" brushRef="#br0" timeOffset="163131.91">5819 10137 194 0,'0'0'64'0,"0"0"-10"15,0 0 2-15,0 0 5 16,0 0 5-16,0 0-15 0,0 0-12 0,-21 0-14 16,21 0-7-16,0 0 1 0,0 0 0 15,0 0 0-15,0-1-3 0,0 1-1 16,0 0-2-16,0 0 0 0,9 0 12 15,3 0-20-15,7 0 2 16,7-3 7-16,7-3-1 0,13 0 0 16,8-3-3-16,10 0-2 0,12-1-1 0,7 1 0 15,12-1-5-15,-2 1-1 0,0 1 0 16,-12 1 2-16,1-1-2 0,-15 3 0 16,-10 0 2-16,-11 1-2 0,-5 1 1 15,-8 1-1-15,-8 0-1 0,-6 2 1 16,-9 0-1-16,-8 0-4 0,-2 0 3 15,0 0-8-15,-4 0-14 0,-13-2-13 0,-7-5-42 16,-18-5-95 0,-5-2-341-16</inkml:trace>
  <inkml:trace contextRef="#ctx0" brushRef="#br0" timeOffset="164312.97">2745 12530 150 0,'0'0'12'0,"0"0"-7"16,21-52 24-16,-17 39 37 0,0-1-9 15,0 1-20-15,7 0-12 0,-7 0 0 0,-2 5-2 16,0 2 0-16,-2 6 8 15,0-2 14-15,-2 2 1 0,-4 0-8 16,-5 0-9-16,3 0-7 0,0 0-2 16,-9 0-4-16,3 0 1 0,-5 0-1 15,5 0-1-15,-9 2 0 0,10 3-4 0,-3-1 0 16,6 1-2-16,3 2-4 0,-5 0-4 16,4 2 0-16,2 2-1 0,-3 3 0 15,-3 4 0-15,1 2 0 0,7 4 0 16,-6 5 0-16,0 1-1 0,1 1 1 15,7 3 0-15,-2-3 0 0,4 1 0 16,-2-3 0-16,2-3 0 0,0-4 0 16,0-4-1-16,4-2 1 0,-2-1-1 15,7-1-1-15,-3-1 2 0,4-3 0 16,-2-3 0-16,-1-2-2 0,7-3 1 16,-4-2 1-16,3-2 0 0,3-6 0 0,-3-3 0 15,3-2 0-15,-3-3 0 0,-1-2 2 16,3 0 0-16,-9-3 5 0,2-2 5 15,2 1 4-15,-3-2 0 0,-3 0-2 16,-2 4-3-16,0 1-4 0,4 4 0 0,-4 4-1 16,2 5 0-16,0 3 1 0,-2 0-4 15,-2 3-2-15,3 0 0 16,-1 0-1-16,2 0 0 0,-2 3-1 16,2 3 1-16,4 4-1 0,5 2 1 15,-5 5 0-15,2 1 0 0,3 5 0 0,-5 4 1 16,-2-1-1-16,6 1 1 0,-1-1-1 15,-3-1 0-15,-2-3 0 16,3-4 1-16,1 0-1 0,-4-2 0 0,-4-3 0 16,2 0 1-16,0-6-1 15,-1-3-2-15,5 0-14 0,-6-4-14 0,4 0-16 16,-2-7-35-16,4-8-22 0,7-6-33 16,-5-5-124-16</inkml:trace>
  <inkml:trace contextRef="#ctx0" brushRef="#br0" timeOffset="164645.15">3374 12369 491 0,'0'0'6'0,"0"0"20"0,0 0 12 16,0 0 30-16,0 0-17 15,0 0-7-15,0 0-6 0,-19-25-5 0,19 24-8 16,-2 1 0-16,2 0-6 15,-2 0-5-15,2 0-4 0,0 0-5 16,0 1-2-16,0 6-2 0,0 4-1 0,0 7 0 16,0 2 1-16,-2 6 0 0,-2 8 1 15,-1 3-2-15,-1 7 1 0,4 1 0 16,-2 1-1-16,0 0 0 0,2-3 1 16,2-4-1-16,0-5 0 0,2-3 0 15,4-4 0-15,0-4 0 0,3-6 0 16,3-2-1-16,-4-6 1 0,1-1-1 15,5-5 1-15,-4-1-2 0,3-2-14 0,3-5-5 16,-5-5-5-16,1-4-14 0,-2-4-24 16,-6-3-1-16,3-6-28 0,-7 0-92 15</inkml:trace>
  <inkml:trace contextRef="#ctx0" brushRef="#br0" timeOffset="164819.54">3295 12422 529 0,'0'0'13'16,"0"0"23"-16,0 0-2 0,0 0-17 0,0 0 1 16,0 0 3-16,0 0 0 15,0 0-7-15,66-32 0 0,-37 25-5 16,0 3-7-16,2 0-1 0,0 1-1 0,-2 2 0 16,-2-1-29-16,-2 2-68 0,-11-2-101 15</inkml:trace>
  <inkml:trace contextRef="#ctx0" brushRef="#br0" timeOffset="165102.67">3690 12644 427 0,'0'0'193'16,"0"0"-161"-16,0 0 6 0,0 0 43 0,0 0-2 15,0 0-31-15,12-55-13 0,-12 48-7 16,0 3-6-16,0 2-5 0,0 2-4 15,0 0-3-15,0 0-10 16,-2 0 0-16,2 3 0 0,-4 1 0 0,4 6 0 16,0 6 0-16,-4 4 0 15,2 7 0-15,2 3 0 0,0 3 0 0,0 2 0 16,0 0-15-16,4 2-7 0,2-2 2 0,0-4-5 16,3-4-15-16,-1-7-28 15,-2-8-39-15,-2-5-39 0,-4-7-137 16</inkml:trace>
  <inkml:trace contextRef="#ctx0" brushRef="#br0" timeOffset="165606.66">3820 12433 437 0,'0'0'79'16,"0"0"-19"-16,0 0-1 0,0 0-1 16,0 0-4-16,-21-55-7 0,21 49-13 15,0 0-8-15,0 2-9 16,0 0-6-16,2-1-4 0,3 2-3 0,3 0-3 16,0-1 0-16,0 0-1 0,7 0 0 15,-3 0 0-15,1-1 0 0,5 4 0 16,-7-2 0-16,7 2 0 0,-5 1 1 15,1 0-1-15,-4 0 0 0,-1-2 0 16,-5 2 0-16,0 0 0 0,2 0 0 0,-4 0 0 16,-2 3 0-16,2 1 0 15,-2 3 0-15,0 1 0 0,0 7 2 16,-2 1-1-16,2 3 0 0,-6 2 0 16,6 3 0-16,-2 5-1 0,2 5 0 0,-2 0 0 15,4 5 1-15,6-2-1 0,-4 3 0 16,3 1 0-16,-1-3 1 0,0 0-1 15,4-3 2-15,1-4 0 0,-5-2 0 16,-2-7 1-16,-2-1 1 0,0-6-3 16,-2-1 2-16,-2-3 0 0,-2-2 0 0,0 3-1 15,-5-3 1-15,-3 1 1 16,0 0-3-16,-3-1 0 0,-1 0-1 16,3 0 0-16,-3-3 0 0,5 2 0 0,1-2-2 15,-4-3-5-15,3 1-9 0,3-2-9 16,-4-2-18-16,3 0-35 0,-1-3-29 15,-4-1-38-15,7-4-302 0</inkml:trace>
  <inkml:trace contextRef="#ctx0" brushRef="#br0" timeOffset="166016.34">4486 12445 457 0,'0'0'82'0,"0"0"-18"0,0 0 2 15,0 0 3-15,0 0-11 0,0 0-16 16,0 0-11-16,0 0-7 0,-19-34-8 15,19 34-3-15,0 0-4 0,0 0-3 16,-2 0-3-16,2 3-2 0,0 6-1 16,0 3 0-16,0 10-1 0,0 6 1 15,0 8 0-15,0 9 1 0,-4 7-1 0,0 7 1 16,-2 7-1-16,1 3 1 0,1 2-1 16,2-4 1-16,2-7-1 15,2-7 1-15,4-11-1 0,5-7 1 0,-5-8-2 16,8-9 0-16,-3-3-9 0,-3-8-7 15,7-6 1-15,-7-1-7 0,2-16-14 0,7-7-3 16,-3-10-18-16,3-7-17 16,-5-9-60-16,-6 3-120 0</inkml:trace>
  <inkml:trace contextRef="#ctx0" brushRef="#br0" timeOffset="166205.07">4459 12461 504 0,'0'0'15'0,"0"0"3"0,0 0 28 16,0 0 13-16,0 0-14 0,33-58-11 0,-10 47-1 15,-1-1-3-15,3 4-5 16,4-1-8-16,4 0-7 0,-2 5-7 16,-2 1-1-16,0 0-2 0,-4 3-5 15,-4 0-52-15,-3 0-52 0,-12 0-96 0</inkml:trace>
  <inkml:trace contextRef="#ctx0" brushRef="#br0" timeOffset="166598.97">4849 12608 412 0,'0'0'232'0,"0"0"-202"0,0 0-4 16,0 0 37-16,5-51-7 15,-7 43-26-15,-1 2-10 0,-1 2-4 0,-2 1-5 0,-4 3-2 16,6 0-4-16,-3 3-1 0,1 4-4 16,-4 2 0-16,0 4 0 15,1 6-1-15,3 3-1 0,-2 2 2 16,0 0 0-16,1-2-2 0,3 0-4 0,4-1 0 16,0-3 0-16,0-4 1 0,0 0 0 15,2-3 0-15,5 0 0 0,3-1 3 16,0-6 1-16,1 0-1 0,3-3 1 15,0-1 1-15,5-8 0 0,-4-3 1 16,1-1-1-16,-4-4 0 0,-3-1 2 16,-3-2 0-16,0 3 4 0,-6 0 2 0,0 0 0 15,-6-3-3-15,0-1 0 0,0 0-3 16,-5 1-2-16,1 5 1 0,2 2-1 16,1 2-1-16,1 5-1 0,4 0-9 15,0 4-13-15,2 1-14 16,0 0-17-16,0 0-28 15,2 0-39-15,-2 0-82 0</inkml:trace>
  <inkml:trace contextRef="#ctx0" brushRef="#br0" timeOffset="167088.84">5151 12258 510 0,'0'0'45'0,"0"0"-2"0,0 0 0 15,0 0 3-15,0 0-21 0,0 0-10 16,0 0-1-16,0 0 4 0,0 0-2 0,-45-2 5 16,45 2-5-16,0 0 3 15,0 0-2-15,0 0-5 0,2 0-4 16,2-1-4-16,0 0 2 0,4-3 1 16,9 1 1-16,-5 2-2 0,9-2-1 15,-2 1 1-15,1 1-1 0,3-2-2 0,-4 2 0 16,-1 1 0-16,-3 0-2 0,-3 0 2 15,-2 0 0 1,-5 0-2-16,-1 1 0 0,-2 3-1 0,0 3 1 0,0 5 0 16,-2 2 0-1,0 5 0-15,6 2 0 0,-4 3-1 0,-2 2 0 0,2 4 0 16,-2 2 0-16,0 9 0 0,0 3 1 16,0 5-1-16,2-2 0 0,5-3 1 0,-5 1 0 15,4-4-1 1,-2-2 1-16,0-6 0 0,4-2 0 0,-4-5 0 15,1-6 1-15,-5-4-1 0,0-6 2 16,-2-1 0-16,-5 1 2 0,-7-1 4 0,-3-3 5 16,-3 2-6-16,-7-3-4 0,-4 1 0 15,-2 1-1-15,-5-3-2 0,3 0-1 16,-4 0-12-16,6-1-18 0,2 0-5 16,4-2-27-1,8 4-48-15,3-5-75 0</inkml:trace>
  <inkml:trace contextRef="#ctx0" brushRef="#br0" timeOffset="168770.56">4277 8871 212 0,'0'0'138'0,"0"0"-83"0,0 0 6 0,0 0 1 16,0 0-29-16,0 0-9 0,0 0 2 15,-39-49 2-15,34 45-6 0,3 2-4 16,0 0 1-16,0-2 3 0,-4 2-2 16,2-2-6-16,-4 3-2 15,-5 1-1-15,5 1-3 0,-4-1-6 0,-3 4 0 16,-1 4-1-16,-1 4 1 0,1 2-2 16,-5 4 0-16,6 3-5 0,-1 3 5 15,1 2-1-15,1 0 1 0,8 2 0 16,-1 0 0-16,3 0 0 0,2-2 0 15,2-3 0-15,0-1-2 0,4-5 2 16,3-1 0-16,-1-1-1 0,-2-7-1 16,6-1 1-16,1-1-1 0,-3-4 1 0,6 0 0 15,-1-2-1-15,-3-2 2 0,7-5 1 16,-3-5-1 0,7-3 1-16,-9-3 1 0,9 0 0 0,-9-2-2 0,7-1 0 15,-9 0 0-15,-2 0 1 0,3-1 1 16,-3-1 0-16,-6-1 5 15,2 2 0-15,-2 1-1 0,-2 4-2 0,2 2 0 16,-2 3 1-16,2 4 3 0,-2 5-2 16,0-2-1-16,0 4-1 0,3 1-3 15,-3 0 0-15,0 1-1 16,0 6-1-16,6 7-1 0,-4 6 0 0,0 4 2 0,2 6 1 16,-2 0 0-16,0 0-1 0,0-1 1 15,2-4-1-15,-2-1 1 0,5-5-1 16,1-3 0-16,-2-1-2 0,0-5-15 15,0-3-13-15,3-3-11 0,3-4-18 16,-2 0-17-16,1-8-52 0,3-4-62 16</inkml:trace>
  <inkml:trace contextRef="#ctx0" brushRef="#br0" timeOffset="169038.39">4484 8757 491 0,'0'0'34'0,"0"0"23"15,0 0 8-15,0 0-7 0,0 0-26 16,0 0-10-16,0 0 3 0,0 0-11 16,-11-32-9-16,13 40-3 15,2 8 0-15,1 2 4 0,-1 3 3 0,0 1 2 16,-2 1-5-16,2 1-2 0,2 4-1 16,-2 1-1-16,1 0-1 0,-1 3 0 15,-2-2 0-15,4-1-1 0,-4-5 0 16,8-4 2-16,-3-4-2 0,1-4-1 15,0-4-1-15,4-6-10 0,1-2-8 0,-1-5-1 16,7-7-6-16,-7-3-7 0,9-6-14 16,-7 0-5-16,3-4-31 0,-7-2-37 15,-4 1-84-15</inkml:trace>
  <inkml:trace contextRef="#ctx0" brushRef="#br0" timeOffset="169212.74">4496 8726 466 0,'0'0'50'0,"0"0"1"0,0 0-4 16,0 0-13-16,0 0-13 0,0 0 0 16,0 0 6-1,0 0-3-15,62-55-5 0,-35 47-4 16,2 1-9-16,-2 0-6 0,-5 3 1 0,1 2-1 0,-4 2-1 16,-5 3-60-16,-5 2-32 0,-1 0-66 15,-4-2-125-15</inkml:trace>
  <inkml:trace contextRef="#ctx0" brushRef="#br0" timeOffset="169559.26">4752 8741 237 0,'0'0'277'32,"0"0"-220"-32,0 0 0 0,0 0 19 15,0 0-20-15,0 0-23 0,0 0-13 16,0 0-4-16,0 0-10 0,-29 13-3 15,21-1-3-15,0 3 1 0,-5 0-2 0,7 2 1 16,2 1 0-16,0 2 0 16,2-1-1-16,-2 3 1 0,4-1 0 15,0 1 0-15,0-3-1 0,6-2 1 16,0-2-2-16,4-4 1 0,7-1-1 0,-5-5-1 16,7-4 3-16,-2-2 0 0,3-3 0 15,-5-7 0-15,3-3 1 0,-7 0-1 16,3-1 1-16,-8 0 1 0,-4-1 0 15,-2 0 0-15,0-1 2 0,-8-1 2 16,-2 1-1-16,-1-3-3 0,1 3-2 16,-2 3 0-16,3 3 0 0,3 5 0 0,2 2 0 15,2 3-4-15,0 0-18 16,2 1-23-16,0 0-22 0,0 0-27 0,0 0-76 16,-2 1-116-16</inkml:trace>
  <inkml:trace contextRef="#ctx0" brushRef="#br0" timeOffset="170016.61">4872 8649 422 0,'0'0'54'0,"0"0"-4"16,0 0 4-16,0 0-5 15,0 0-20-15,0 0-6 0,0 0 0 0,0 0 1 16,-33-34-4-16,33 31 1 0,0 0-4 15,0 1-4-15,4-1-4 0,0 1-3 16,5-2-1-16,5-1 2 0,1 1-2 16,3-1 3-16,3 1-3 0,4 0 1 15,-7 2 2-15,1 2-4 0,-5 0-1 16,-1 1-1-16,-7 3-2 0,-2 0 0 16,2 2 0-16,3 0 1 0,-3 0-1 0,-2 2 0 15,0 3 0-15,0-2 0 16,-2 2 0-16,0 6 1 0,-2 2 1 0,0 6-1 15,-4 5-1-15,0 1 1 16,-2 2-1-16,0 0 0 0,-5-1 1 16,5 1-1-16,2-1 0 0,0-2 0 15,2-3 0-15,0 0 1 0,0-3-1 0,-3-5 1 16,5 0-1-16,-4-5 0 0,-2-2 1 16,0-3 0-16,0-3 1 0,-5 0 0 15,-3-1 0-15,2-3-1 0,-9 1-1 16,6-2-1-16,-5 1-2 0,3-1-8 15,1-1-11-15,7 0-8 0,3-1-12 16,4-1-6-16,2-2-7 16,0 0-18-16,0-2-80 0,8-1-133 0</inkml:trace>
  <inkml:trace contextRef="#ctx0" brushRef="#br0" timeOffset="170379.58">5137 8527 443 0,'0'0'58'0,"0"0"17"16,0 0-10-16,0 0-2 0,0 0-15 0,0 0-14 16,0 0 0-16,0 0-13 0,0 0-6 15,16-48-6-15,-16 54-1 0,2-1-4 16,0 5-2-16,1 4 1 0,5 3 1 15,-4 1-2-15,2 3 1 0,-2 1 0 16,0 4-2-16,1-1 0 0,3 4-1 16,-4 4 1-16,0 6-1 0,0-1 1 15,-4-2 0-15,4-4 0 0,-2-8-1 16,3-6 1-16,-3-2-1 0,0-4 0 16,6-2 0-16,-6-4 0 15,2-3 0-15,0 0-3 0,2-3-9 0,1 0-10 0,5-9-7 16,3-3-20-1,-1-3-16-15,0-3-8 0,-5-5-23 0,3-3-53 0,-6 0-157 16</inkml:trace>
  <inkml:trace contextRef="#ctx0" brushRef="#br0" timeOffset="170568.26">5112 8573 528 0,'0'0'30'16,"0"0"27"-16,0 0-17 15,0 0 11-15,23-51-22 0,-5 37-9 0,9 2 3 16,4 1-7 0,4 2-8-16,3 2-5 0,-5 4-3 0,-2 3 0 0,-2 0 0 15,-5 5-5-15,-5 0-64 0,2-2-45 16,-11-3-31-16</inkml:trace>
  <inkml:trace contextRef="#ctx0" brushRef="#br0" timeOffset="170899.29">5465 8488 253 0,'0'0'272'0,"0"0"-224"15,0 0 14 1,0 0 14-16,0 0-28 0,0 0-27 0,0 0-2 0,0 0-5 16,-24-2-9-16,13 14-4 0,1 1-1 15,4 4 0 1,0 0 0-16,-3 2 0 0,1-2 0 0,4 2-1 0,0-1 1 15,2 0 0-15,2-1-1 0,0-2 1 0,0 3-2 16,4-1 1-16,2-3 0 16,4-2 0-16,1-4 0 0,-1-3 0 0,9-3 1 15,-3-2 0-15,5-2 0 16,-7-5 1-16,7-3-1 16,-11 2 4-16,7-2 3 0,-11 0 6 0,-2 1 0 15,-2-3 0-15,-2 1-3 0,0-5-3 0,-4-3-4 31,-2-1-1-31,-11-3-1 0,5-1 0 0,-2 1 0 16,1 4-1-16,5 6-1 0,4 2-16 0,-2 2-19 0,3 0-31 16,1-1-46-16,2-1-98 0</inkml:trace>
  <inkml:trace contextRef="#ctx0" brushRef="#br0" timeOffset="171355.03">5641 8271 480 0,'0'0'48'0,"0"0"10"0,0 0-7 15,0 0-21-15,0 0-15 0,0 0 3 16,0 0 4-16,0 0-3 0,-33-8-4 16,33 8 3-16,0 0 0 0,0 0 0 15,0 0-2-15,0 0-2 0,0 0-4 0,0 0-2 31,0-1-2-31,6 1-3 16,3-1-3-16,5 0 3 0,1 0 1 16,5-1 3-16,-3 1 0 0,5-1 0 15,-1 0-1-15,-8 2-1 0,-3 0 1 0,0 0-2 16,-4 0-3-16,-1 3 1 0,-3 1-1 16,0 0 0-16,0 1-1 0,2 3 1 15,-4 1 1-15,2 2-2 0,4 0 1 16,-6 4-1-16,2 4 1 0,-2 4 0 15,0 5 0-15,0 3 1 0,0 0-2 16,-2 1 1-16,-4 0 0 0,4-3 1 16,-2 1-1-16,0-2 0 0,-3 1 1 15,-1-3 2-15,-2 0 1 0,2-1-1 0,-1-4 0 16,-3 0-2-16,4-4 0 16,-1-3-1-16,-3-2 1 0,0-1-1 0,-1-4 0 15,-3-2-1-15,3 0 0 0,-3-3-7 16,7 1-16-16,1 1-14 0,-4-2-42 15,-3 1-84-15,1-3-211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3-03T04:17:44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23048 6300 123 0,'0'0'9'0,"0"0"-6"15,0 0-3-15,0 0 2 0,0 0-2 16,0 0 0-16,0 0 0 0,0 0 0 16,2-4 1-16,-2 3-2 0,0 1 0 0,0 0-13 15,-2 0-40-15</inkml:trace>
  <inkml:trace contextRef="#ctx0" brushRef="#br0" timeOffset="10390.34">22707 5873 60 0,'0'0'0'0,"0"0"0"0,0 0 0 15,0 0 1-15,0 0 7 16,0 0 26-16,0 0-14 0,0 0-17 16,0 0 1-16,-20-16-2 0,20 13-2 15,4 2 0-15,-4-2 1 0,0 0-1 0,-4-3 0 16,-5 1-17-16</inkml:trace>
  <inkml:trace contextRef="#ctx0" brushRef="#br0" timeOffset="10769.53">22635 5805 309 0,'0'0'7'16,"0"0"1"-16,0 0 24 0,0 0-23 16,0 0-3-16,0 0-3 0,0 0 3 15,0 0 1-15,0 0-3 0,23-13-1 16,-21 12 0-16,-2 1-1 0,0 0 3 15,2 0 8-15,-2 0 29 0,0 0-17 0,0 0 5 16,0 1-14-16,0 0-1 0,0 1 1 16,0 0-3-16,0 1-1 15,4 3 3-15,-2 1-5 0,-2 0-5 0,2 2-1 16,0 0 1-16,0 0-2 0,-2 3 0 16,2-4-1-16,0 1 0 15,0-1 0-15,1-2-2 0,1 0 2 16,2-2-2-16,-4 0 0 0,4 2 2 0,0-3 4 15,3 0 1-15,3-3 4 0,0-2 0 16,5-2 11-16,-3-3 14 0,9-4-8 16,-4-5-5-16,1 0-5 15,7-2-6-15,-6-2-6 0,2 4-4 0,4-2 0 0,-3 4-2 16,-3 0 0-16,0 3 1 0,-7 3-1 16,1 3 0-16,-7 2-1 15,-4 1-17-15,2 1-32 0,-2 1-2 0,-2 2-13 0,-2 3-14 16,-2 0-59-16,-6-4-112 15</inkml:trace>
  <inkml:trace contextRef="#ctx0" brushRef="#br0" timeOffset="19167.16">2766 6753 346 0,'0'0'61'0,"0"0"-11"16,0 0-3-16,0 0 11 0,0 0-13 15,0 0-13-15,0 0-6 0,0 0-5 16,2-42-3-16,-2 42-4 0,0 0-5 15,0 0-4-15,0 2-5 0,0 5 0 16,0 6 0-16,0 6 2 0,-4 8 3 0,-5 6 13 16,-1 4-2-16,0 4-6 15,2 3-3-15,-7 4-3 16,3-1 0-16,1 2-2 0,-3-5 0 0,6-2-1 16,-3-4 0-16,1-2 1 0,2-3-1 0,4-7 0 15,-1-2-1-15,3-6 1 0,0-3-1 16,2-2-13-1,0-4-71-15,4-2-7 16,-2-2-42-16,3-5-40 0</inkml:trace>
  <inkml:trace contextRef="#ctx0" brushRef="#br0" timeOffset="19942.46">4155 6806 142 0,'0'0'181'0,"0"0"-124"0,0 0-10 16,0 0 39-16,0 0-24 0,0 0-24 15,0 0-12-15,0 0-5 0,39-29-7 16,-35 29-8-16,-2 1-2 15,3 0 1-15,-1 3 0 0,-2 0-1 0,0 4-1 16,-2-2 1-16,0 3 3 0,0 2 4 16,-2-2 4-16,-9 1-3 0,5 0-5 15,-4 1-1-15,-7-1-3 0,3-4 0 16,-7 3 2-16,5-2-3 0,-5-1 0 16,4-2-1-16,1-1 1 0,8-3-1 15,-1 0 0-15,-1 0 1 0,4 1 0 16,0-6 3-16,1-1-5 0,1-1 3 0,2-2 1 15,0 0-3-15,2-2 1 16,0-2-1-16,0 3 0 16,2-2 1-16,4 1 1 0,1 2 0 0,-1 1 0 15,6 3-1-15,1-3-1 0,-3 4 0 0,11 2-1 16,-5 1 0-16,7 1 1 0,2 1 1 16,-5 4-1-16,3 2 1 0,0 1 0 15,-9 3-1-15,3 1-1 0,-7 4 0 16,-6 2 0-16,-2 4 0 0,-2 4-2 15,-10 5 2-15,-6 0 1 0,-3 1 0 16,-6-1 0-16,-2-1 0 0,3 1-1 16,-3-3-1-16,0 0 1 0,4-5 0 0,6-1 1 15,-1-1 0-15,8-1-1 0,-5-1 1 16,5-3-1-16,6-4 1 16,-1-4-1-16,5-3 0 0,0-2 0 0,0-2 0 15,0 0-2-15,3 0 2 0,3-1 0 16,10 0 0-16,5-5 2 15,8-1 0-15,4-2 1 0,6 2-1 0,3 1-2 16,1 2 2-16,0-3-2 0,9-2-43 0,-4-7-81 16,-1-5-154-16</inkml:trace>
  <inkml:trace contextRef="#ctx0" brushRef="#br0" timeOffset="20616.05">5664 6720 181 0,'0'0'30'0,"0"0"-3"0,0 0 17 0,0 0-7 16,0 0-12-16,0 0-3 15,0 0 3-15,0 0 3 0,-54-53 2 0,40 46 1 16,-5 1 1-16,0 1-3 0,7-1-6 16,0-2 4-16,-1 2-7 0,7 3-6 15,2-2 3-15,0 3-3 0,0-1-3 16,2 0-2-16,2-1 0 0,0 1 0 15,0-3-2-15,0 0-2 0,0-1 2 0,8 1-1 16,0-3 1-16,9 2 3 16,3-1-1-16,9 4 2 0,4 1 1 15,5 0-3-15,-3 3 1 0,4 0-2 0,-6 5-2 16,-6 2-1-16,-6 3-1 16,-9-1-1-16,-2 4-1 0,-3-1-2 0,-7 4 0 15,-7 1 0-15,-7 4 0 0,-5-1 2 16,-3-1-2-16,-5-1 3 0,2-3-3 15,6-4 2-15,-3 2 1 16,5-3-3-16,0-1 0 0,7 2 1 0,0-2-1 16,2 0 0-16,1-2 0 0,5-1 0 15,0 0-1-15,2-2 1 0,0-1-2 16,0 0 1-16,6 0 1 0,1 0 0 0,7 0 0 16,-2 1 1-16,7 2 2 15,2 0 6-15,6 5 2 0,2 0-2 0,2 4 1 16,0-1-1-16,-5 2 3 0,-7 2 1 15,2-1-8-15,-13 2-3 0,-4-1 0 16,-4-1 0 0,0 1-1-16,-4-2 0 0,-8 0 0 0,-11-1 1 0,-4-2 0 15,-2-1 2-15,2-3-4 0,-4-2-2 16,-4-2-30-16,-6 1-24 0,1 1-48 16,1 0-34-16,6 0-139 0</inkml:trace>
  <inkml:trace contextRef="#ctx0" brushRef="#br0" timeOffset="21356.43">2611 8246 413 0,'0'0'40'0,"0"0"14"16,0 0 2-16,0 0 4 0,0 0-11 15,6-51-3 1,-6 51-4-16,4 0-7 0,-4 0-12 15,0 0-8-15,0 0-5 0,0 0-5 16,0 2-4-16,0 4-1 0,-4 5-1 16,0 9 1-16,-6 3 4 0,-3 7 0 15,-6 4-1-15,-1 2 0 0,-7 5-3 16,0 1 3-16,-4 0-2 0,-4 1 1 16,2-3-2-16,2-2 1 0,2-8-1 15,10-7-3-15,5-5-2 0,10-5 4 16,2-3 0-16,2-4-4 0,0-3-1 15,2 0 4-15,2 0 1 0,4-1 0 0,11-2 1 16,-3 0 0-16,15-6 1 0,4-2 2 16,3-2-1-16,7-5 2 0,-6 0-4 15,-4 2 1-15,-1 1-2 0,-5 2 2 16,-7 2-2-16,-7-1 1 0,-5 3-17 16,-2-1-43-16,-8 1-32 0,-6 1-38 15,-4-3-88-15</inkml:trace>
  <inkml:trace contextRef="#ctx0" brushRef="#br0" timeOffset="21577.5">2636 8332 128 0,'0'0'400'0,"0"-54"-336"0,2 38-3 16,2 6 17-16,-2 5-6 0,-2 4-26 16,0 1-13-16,0 0-12 0,0 5-15 15,4 7-6-15,-4 11-3 0,0 10 3 16,-2 7 7-16,-2 4 2 0,-2 6-5 0,-1 4 0 15,-5 0-3-15,2-1 3 0,6-3-4 16,1-3-3-16,3-2 3 16,0-2-10-16,0-7-39 0,3-7-30 0,-1-7-52 15,-2-9-116-15</inkml:trace>
  <inkml:trace contextRef="#ctx0" brushRef="#br0" timeOffset="21970.8">3818 8208 308 0,'0'0'94'0,"0"0"-50"16,0 0 19-16,0 0 6 0,0 0-11 0,0 0-18 15,0 0-2-15,0 0-11 16,0 0-14-16,-29-19-5 0,31 18 1 15,2-4 4-15,9-1-2 0,3-4-4 0,11 0 0 16,6-2 1-16,4-1-2 0,1 3-3 16,-1 1-1-16,0 3-1 0,-8 3-1 15,-4 0 0-15,-13 3 0 0,-2 0-68 16,-10 0-54-16,-10 0-76 0,0-3-238 16</inkml:trace>
  <inkml:trace contextRef="#ctx0" brushRef="#br0" timeOffset="22379.7">3857 8115 516 0,'0'0'82'0,"0"0"-38"0,0 0-15 0,0 0 24 15,0 0-7-15,0 0-26 0,0 0-3 16,0 0-4-16,0 0-8 0,-10 56 0 16,-2-31 7-16,3 4-3 0,1 1-4 15,-6 1-3-15,1 1-2 0,-3-3 0 16,3 0 1-16,1-4 0 0,-1-1 2 15,5-6-3-15,6-5 1 0,-2-3-1 16,4-4 0-16,-2-2 0 0,2-4 0 16,0 0 1-16,0 0-1 0,0 0 0 15,0 0 1-15,0 0 0 0,2-3 1 16,0-3-1-16,2-1 0 0,6-5 0 0,7 2-1 16,-7 1 0-16,11 0-1 0,-4 2 0 15,9 1 1 1,7 2 0-16,1 4 0 0,1 0 0 0,6 8 2 0,0 1 1 15,-3 2-1-15,-10 3 3 0,-9-1 0 16,-2 3-1-16,-11 1-2 0,-6 2 0 16,0 2 0-16,-8-2 0 0,-9 3 0 15,7-4-2-15,-11 4-1 0,9-2 0 0,-11-3-15 16,8 2-13-16,-5-5-16 16,7-1-35-16,-5-3 20 0,7-4-19 0,-3 0-68 15,4-2-116-15</inkml:trace>
  <inkml:trace contextRef="#ctx0" brushRef="#br0" timeOffset="22899.53">5478 8047 370 0,'0'0'49'0,"0"0"22"0,0 0 0 15,-29-56 9-15,27 50-21 0,0 2-4 16,2 2-8-16,0 1-15 0,0 0-8 16,0-1-6-16,0 2-5 0,0 0-4 15,0 0-4-15,-4 6-4 0,-5 6-1 16,-5 4-1-16,-3 6 1 0,-3 0 3 15,3 1-1-15,-1 2-2 16,-3 0 0-16,6 1 1 16,-3 2 0-16,10 0-1 0,-1 2 0 0,1-1 0 0,0 0 0 0,8 0 0 15,0-1-1-15,6-3 1 0,2 0-1 16,0-2 0 0,3-1 1-16,7-2 0 0,-1-3 0 0,8-2-2 0,2-4 1 15,0-2-1 1,-1-5 2-16,-3-3 1 0,0-1 1 0,-5-5 0 0,-3-2 5 15,-5-4 11-15,3 1 1 0,-7-1 0 16,-4-3-4-16,0 0-2 0,-2-4-3 16,-2 2-3-16,-8 0-4 0,-7 2 2 15,-6 0-5-15,5 4 0 0,-9 3-3 16,2 5 2-16,6 2-2 0,-1 2-1 16,3 6-7-16,-1 2-21 0,1 5-8 0,-2 1-13 15,-3 2-38-15,1-1-43 0,-2-3-147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3-03T04:34:15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20053 11050 53 0,'0'0'69'0,"0"0"-31"15,0 0-12-15,0 0 2 16,0 0 5-16,0 0-7 0,0 0-14 0,-2-8-8 15,2 8-1-15,0 0-2 0,0 0-1 16,0 0 0-16,0 0 0 0,0 0 0 16,0 0 0-16,0 0 2 0,0 0 0 0,0 0-2 15,0 0 0-15,-2 0-2 16,2 0-2-16,-2 0-7 0,2 0 0 16,-2 1 6-16,2 0-4 0,-4-1 9 0,4 0 2 15,0 0 2-15,-2 0 12 0,2 0 6 16,-2 0 1-16,2 0 4 0,0 0-5 15,0 0-9-15,0 0-1 0,0 1 2 16,0-1 3-16,0 0 1 0,0 0 2 16,0 0-1-16,0 0 3 0,0 0 0 0,0 0-4 31,0 0 1-31,0 0-1 16,0 0-4-16,0 0-2 0,0 0-5 15,0 0 0-15,0 0-5 0,0 0 0 0,0 0 0 16,0 0 1-16,0 0 1 0,0 0 1 15,0 0-3-15,0 0 0 0,2 0 0 16,0 0-2-16,6 1 2 0,0 1 0 16,1-2 0-16,-1 1 0 0,4 1 1 15,1-1 0-15,3 2 3 0,-1-1-1 16,1-1 1-16,-1 2 0 0,1-2-2 0,-1 1 1 16,-1-2 0-16,-1 1 3 0,-5 1-1 15,2-2-2-15,-4 0 1 16,1-2 3-16,-3 2 1 0,-2 0-3 0,-2 0 0 15,0 0-3-15,2 2 1 16,-2-2-1-16,0 0-1 0,0 0 0 16,0 0-1-16,0 0-1 0,2 0 1 0,-2 0-1 15,0 0 0-15,0 0-1 0,2 1 0 16,0 0 0-16,-2 1 0 0,0-1 2 16,0-1-4-16,0 0 2 0,0 0 0 15,0 0 0-15,0 0 0 0,0 0-1 16,2 3-21-16,-2 0-10 0,-2 2-16 15,-2 1-21-15,-2-3-75 0,-5-2-149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F7094-839E-4B5F-BBF3-FD70F402C04B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8A998-DBC7-4CF9-8C15-FB8E12B1B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address of an element “a[</a:t>
            </a:r>
            <a:r>
              <a:rPr lang="en-US" dirty="0" err="1"/>
              <a:t>i</a:t>
            </a:r>
            <a:r>
              <a:rPr lang="en-US" dirty="0"/>
              <a:t>][j]” in a 2D array of integers “a” is calculated as X + (</a:t>
            </a:r>
            <a:r>
              <a:rPr lang="en-US" dirty="0" err="1"/>
              <a:t>i</a:t>
            </a:r>
            <a:r>
              <a:rPr lang="en-US" dirty="0"/>
              <a:t> * Number of columns * 4) + (4 * j), where X is the starting address of the array.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8A998-DBC7-4CF9-8C15-FB8E12B1B61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173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printer queue, we need a data structure to efficiently implement first-in-first-out behavior.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8A998-DBC7-4CF9-8C15-FB8E12B1B61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07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organize a deck of plates, we need a data structure that efficiently implements last-in-first-out behavior.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8A998-DBC7-4CF9-8C15-FB8E12B1B612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170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search for a word W, we can iterate all rows and check if the rows indeed contain W. Checking if a row contains W would require comparing the elements of a given row and the individual character of W until ‘\0’ is encountered in both.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8A998-DBC7-4CF9-8C15-FB8E12B1B612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821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8A998-DBC7-4CF9-8C15-FB8E12B1B612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868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pre-compute the indices of the first word that starts with ‘a’ in </a:t>
            </a:r>
            <a:r>
              <a:rPr lang="en-US" dirty="0" err="1"/>
              <a:t>idx_of</a:t>
            </a:r>
            <a:r>
              <a:rPr lang="en-US" dirty="0"/>
              <a:t>[0], ‘b’ in </a:t>
            </a:r>
            <a:r>
              <a:rPr lang="en-US" dirty="0" err="1"/>
              <a:t>idx_of</a:t>
            </a:r>
            <a:r>
              <a:rPr lang="en-US" dirty="0"/>
              <a:t>[1], ‘c’ in </a:t>
            </a:r>
            <a:r>
              <a:rPr lang="en-US" dirty="0" err="1"/>
              <a:t>idx_of</a:t>
            </a:r>
            <a:r>
              <a:rPr lang="en-US" dirty="0"/>
              <a:t>[2], and so on. Now, if the word we are searching starts with a ‘c’, we need to search the words stored at indices </a:t>
            </a:r>
            <a:r>
              <a:rPr lang="en-US" dirty="0" err="1"/>
              <a:t>idx_of</a:t>
            </a:r>
            <a:r>
              <a:rPr lang="en-US" dirty="0"/>
              <a:t>[2] to </a:t>
            </a:r>
            <a:r>
              <a:rPr lang="en-US" dirty="0" err="1"/>
              <a:t>idx_of</a:t>
            </a:r>
            <a:r>
              <a:rPr lang="en-US" dirty="0"/>
              <a:t>[3]-1.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8A998-DBC7-4CF9-8C15-FB8E12B1B612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512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8A998-DBC7-4CF9-8C15-FB8E12B1B612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332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this case, in the print_2d_array function, we can’t compute the address a[</a:t>
            </a:r>
            <a:r>
              <a:rPr lang="en-IN" dirty="0" err="1"/>
              <a:t>i</a:t>
            </a:r>
            <a:r>
              <a:rPr lang="en-IN" dirty="0"/>
              <a:t>][j] because the number of columns is missing in the prototype.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8A998-DBC7-4CF9-8C15-FB8E12B1B61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08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this case, because of the wrong number of columns in the declaration of print_2d_array, the address of a[1][0] will be computed as X + 4. Therefore, the second line will print 2 3 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8A998-DBC7-4CF9-8C15-FB8E12B1B61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024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number of rows is not really needed for computing the address of a[</a:t>
            </a:r>
            <a:r>
              <a:rPr lang="en-US" dirty="0" err="1"/>
              <a:t>i</a:t>
            </a:r>
            <a:r>
              <a:rPr lang="en-US" dirty="0"/>
              <a:t>][j]. Therefore, this program is legal. The output is as expected in this case.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8A998-DBC7-4CF9-8C15-FB8E12B1B61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660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To implement a ticket booking application, we need a data-structure that is efficient for implementing first-in-first-out behavior.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8A998-DBC7-4CF9-8C15-FB8E12B1B612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593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the dictionary, we need to store data in sorted order.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8A998-DBC7-4CF9-8C15-FB8E12B1B612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435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excel sheet, we need to store data in a way that allows us to efficiently perform various reordering operations supported by Excel.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8A998-DBC7-4CF9-8C15-FB8E12B1B612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633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 maps, we need to store the locations and paths in a way that makes it efficient to compute the shortest distance between the two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8A998-DBC7-4CF9-8C15-FB8E12B1B612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182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an efficient data structure to locate a file or directory, or sub-directories quickly.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8A998-DBC7-4CF9-8C15-FB8E12B1B612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15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9C2A-B7ED-472D-AFD2-CC903889D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83F0B-F82F-4EC2-969E-4DAB1C43B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2EDCC-0B2B-4ECB-B22A-BD677DB5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099C-EF96-45FC-ADEA-22E3C63D86C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EEB5E-7D53-4D83-B515-882106B7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F231F-0857-4D8A-ABD3-535DC346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A02B-00E3-466D-A823-B17C4BEAD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21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29B0-D03E-44BD-8189-D1223017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43790-E45C-4BC4-8F06-D40713003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A56D3-3496-4F18-ADE0-B22CF8E6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099C-EF96-45FC-ADEA-22E3C63D86C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1FCC1-884A-4F2C-B5ED-50AF8593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9C9F5-EC2A-4992-8B15-09F68BF9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A02B-00E3-466D-A823-B17C4BEAD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63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87147-CC17-4198-9369-3961D2B2C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E6FC0-168F-4081-BDBE-7DDF8E7B4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0C84-5036-4F8A-A690-7EDDF199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099C-EF96-45FC-ADEA-22E3C63D86C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6A7EF-0A38-4F50-8A44-7319827F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3B6E7-53E4-4E02-A2B5-ADB8DE4C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A02B-00E3-466D-A823-B17C4BEAD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5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72FD-E553-4E0F-B93D-6C449760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DFD1A-D738-478E-A28E-64901ED38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3052A-4D9D-4F39-AC22-9A86A623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099C-EF96-45FC-ADEA-22E3C63D86C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A749-FC2F-45D5-AC0B-6B793E9F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0D68B-7816-4767-B866-1790B087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A02B-00E3-466D-A823-B17C4BEAD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50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4A1A-B6F6-4B10-B54B-A52D1CEC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43171-7230-45CB-A458-B370FA75E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7D91C-0C21-4D6B-A9CB-8557224C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099C-EF96-45FC-ADEA-22E3C63D86C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49891-2010-4803-93D2-6E751982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F4F7C-B702-48CA-9356-4CFD37A5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A02B-00E3-466D-A823-B17C4BEAD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82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3C59-7211-4426-8BE0-3BCCB028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48B66-FCF7-4715-97D5-B7CB1F582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76146-980D-44C7-A616-5BBED3FFF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113E8-09B1-45B4-BCCC-4006380E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099C-EF96-45FC-ADEA-22E3C63D86C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3AD27-0E22-4546-B8DA-4E741DA2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25C3A-20B1-45CB-B989-4636C303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A02B-00E3-466D-A823-B17C4BEAD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0FDD-2158-41D4-8853-EE382AC3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6ED82-420C-4B51-9EAE-F02C85023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10C45-F28E-4F56-8623-166DF31EB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CE048-803A-4E7E-BBD2-07D3CB29F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EECD5-9530-4D55-B3EC-9364F12C2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82AA7-B6A5-4059-A468-24BC1417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099C-EF96-45FC-ADEA-22E3C63D86C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08279-BEE5-46B4-9FAD-96A347F0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C2226-D8B1-4969-AA4D-F471BDB9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A02B-00E3-466D-A823-B17C4BEAD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84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B657-D57A-4CFD-A23E-3DD45F08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052B6-303A-4494-BDCC-8E826D4C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099C-EF96-45FC-ADEA-22E3C63D86C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6FB44-193F-4C86-8927-1AC95990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DA718-4EB0-4CAA-9788-31087DD5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A02B-00E3-466D-A823-B17C4BEAD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74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C127C-4928-43DF-9296-D468A644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099C-EF96-45FC-ADEA-22E3C63D86C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5A8EB-1AE5-4B80-BD1B-3E007704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EB300-1494-4AFA-9B91-C9226A32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A02B-00E3-466D-A823-B17C4BEAD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5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4176-347C-4843-B5C5-97D53A90F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E067E-5634-441D-8D72-B2BAD4E30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D4342-D42D-41BB-906A-F40EC22D0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74B0A-F944-4FFF-9CCA-B30E56E4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099C-EF96-45FC-ADEA-22E3C63D86C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007DF-834F-4563-A372-DD0CBC39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149F0-D411-463D-9D96-494472D4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A02B-00E3-466D-A823-B17C4BEAD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57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95B7-39E0-4279-A8F4-583A8850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B4CA1-4B6B-4AD3-A2FE-8F0CCD99E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9B760-7CFB-4447-885B-B6D590DE5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0A8F2-FF8E-4A4D-B9E6-01367E71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099C-EF96-45FC-ADEA-22E3C63D86C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20ACF-FE5E-4F59-97E9-EE0205DB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8762B-666B-40D0-9BC5-9E3719FE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A02B-00E3-466D-A823-B17C4BEAD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24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DBA78-B709-4E4E-B67B-6BF84EC8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725AB-F88E-4C5A-8782-66F5BAF6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994DE-DF03-4510-A7D0-75AEB2AB6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9099C-EF96-45FC-ADEA-22E3C63D86C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CDABB-FD32-48BE-8F30-EA957D964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1D41-9E50-468B-8D47-0BB14B0CD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DA02B-00E3-466D-A823-B17C4BEAD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0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stockpicturesforeveryone.blogspot.com/2011/02/ticket-counter-and-queue-at-railway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xels.com/photo/books-dictionary-spelling-words-1572928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superuser.com/questions/405555/how-can-i-group-by-and-sum-a-column-in-exce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stackoverflow.com/questions/29947100/google-maps-cluster-item-marker-icon-with-picasso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superuser.com/questions/8248/how-can-i-visualize-the-file-system-usage-on-window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superuser.com/questions/856103/printer-sends-two-jobs-to-the-queue-one-without-a-status-or-port-wont-print-u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flickr.com/photos/eraphernalia_vintage/3033502393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mifans.es/minij-smart-washing-machine-lavadora-xiaomi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theconversation.com/quantum-computing-poised-for-new-silicon-revolution-32800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d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1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8261-2CAD-44A3-85AA-3066A0A95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1A1C6-9455-4B2A-800E-6DDB17E52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22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84C7-43A3-6166-6B2B-50D4BDBA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85DDF-8110-1F4A-F2B6-DA614F970D88}"/>
              </a:ext>
            </a:extLst>
          </p:cNvPr>
          <p:cNvSpPr txBox="1"/>
          <p:nvPr/>
        </p:nvSpPr>
        <p:spPr>
          <a:xfrm>
            <a:off x="4857137" y="1504334"/>
            <a:ext cx="70005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print_2d_array(int a[][3])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 %d %d\n", a[0][0], a[0][1], a[0][2]);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 %d %d\n", a[1][0], a[1][1], a[1][2]);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int a[2][3];</a:t>
            </a:r>
          </a:p>
          <a:p>
            <a:r>
              <a:rPr lang="en-US" dirty="0">
                <a:latin typeface="Consolas" panose="020B0609020204030204" pitchFamily="49" charset="0"/>
              </a:rPr>
              <a:t>  a[0][0] = 1; a[0][1] = 2; a[0][2] = 3;</a:t>
            </a:r>
          </a:p>
          <a:p>
            <a:r>
              <a:rPr lang="en-US" dirty="0">
                <a:latin typeface="Consolas" panose="020B0609020204030204" pitchFamily="49" charset="0"/>
              </a:rPr>
              <a:t>  a[1][0] = 4; a[1][1] = 5; a[1][2] = 6;</a:t>
            </a:r>
          </a:p>
          <a:p>
            <a:r>
              <a:rPr lang="en-US" dirty="0">
                <a:latin typeface="Consolas" panose="020B0609020204030204" pitchFamily="49" charset="0"/>
              </a:rPr>
              <a:t>  print_2d_array(a);</a:t>
            </a:r>
          </a:p>
          <a:p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78491-6335-FDF6-D350-E0BCC76B19CC}"/>
              </a:ext>
            </a:extLst>
          </p:cNvPr>
          <p:cNvSpPr txBox="1"/>
          <p:nvPr/>
        </p:nvSpPr>
        <p:spPr>
          <a:xfrm>
            <a:off x="501445" y="4827640"/>
            <a:ext cx="3923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What will be the output in this case?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403F54-7285-0E8A-B9C0-52E6149DE357}"/>
                  </a:ext>
                </a:extLst>
              </p14:cNvPr>
              <p14:cNvContentPartPr/>
              <p14:nvPr/>
            </p14:nvContentPartPr>
            <p14:xfrm>
              <a:off x="827640" y="2062800"/>
              <a:ext cx="7470720" cy="1141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403F54-7285-0E8A-B9C0-52E6149DE3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8280" y="2053440"/>
                <a:ext cx="7489440" cy="115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968505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8AE181-A671-460D-B953-1353FDF521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Faster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algorithm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for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8AE181-A671-460D-B953-1353FDF52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9BC6068-4005-2CF8-06E9-5B35A296C92A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power(2, 30)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CFFD4-890C-1F21-BC7F-D67AA8C2BF33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power(2, 15)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184BD-C7A9-40C7-BDF8-B401CB79D9A4}"/>
              </a:ext>
            </a:extLst>
          </p:cNvPr>
          <p:cNvSpPr/>
          <p:nvPr/>
        </p:nvSpPr>
        <p:spPr>
          <a:xfrm>
            <a:off x="4798146" y="485713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439F0-5FD1-97CA-0855-379437D3C0C0}"/>
              </a:ext>
            </a:extLst>
          </p:cNvPr>
          <p:cNvSpPr/>
          <p:nvPr/>
        </p:nvSpPr>
        <p:spPr>
          <a:xfrm>
            <a:off x="6700687" y="530450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E9EA3-724E-A58F-568C-937464BE52B9}"/>
              </a:ext>
            </a:extLst>
          </p:cNvPr>
          <p:cNvSpPr/>
          <p:nvPr/>
        </p:nvSpPr>
        <p:spPr>
          <a:xfrm>
            <a:off x="8681890" y="574203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A2F2CC-6477-E3CE-9653-5D68C5BCB979}"/>
              </a:ext>
            </a:extLst>
          </p:cNvPr>
          <p:cNvSpPr/>
          <p:nvPr/>
        </p:nvSpPr>
        <p:spPr>
          <a:xfrm>
            <a:off x="10574602" y="6248401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0)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DA4C14-4B0D-5AF5-1D3E-B134D2DEFE51}"/>
              </a:ext>
            </a:extLst>
          </p:cNvPr>
          <p:cNvCxnSpPr>
            <a:stCxn id="3" idx="3"/>
            <a:endCxn id="4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028A47E-5897-4EA7-41B6-8A60AFADD73F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4222955" y="4611330"/>
            <a:ext cx="1258533" cy="24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E816522-C1F5-50EA-589B-EAD934A4BBB4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6164830" y="5058699"/>
            <a:ext cx="1219199" cy="24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AA84DFE-22B9-0994-A1F1-2B6C504EB966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8067371" y="5506065"/>
            <a:ext cx="1297861" cy="235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0259CE6-CE4E-5C6F-3D60-C87A3812920F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10048574" y="5943601"/>
            <a:ext cx="1209370" cy="304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8BFF633-F61A-9B2B-AF21-5138E1A0B1D9}"/>
              </a:ext>
            </a:extLst>
          </p:cNvPr>
          <p:cNvCxnSpPr>
            <a:stCxn id="6" idx="1"/>
            <a:endCxn id="4" idx="2"/>
          </p:cNvCxnSpPr>
          <p:nvPr/>
        </p:nvCxnSpPr>
        <p:spPr>
          <a:xfrm rot="10800000">
            <a:off x="3539614" y="4812891"/>
            <a:ext cx="1258533" cy="245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E788F3D-1B73-1F18-3792-BA701E28B8F6}"/>
              </a:ext>
            </a:extLst>
          </p:cNvPr>
          <p:cNvCxnSpPr>
            <a:cxnSpLocks/>
          </p:cNvCxnSpPr>
          <p:nvPr/>
        </p:nvCxnSpPr>
        <p:spPr>
          <a:xfrm rot="10800000">
            <a:off x="5481487" y="5260260"/>
            <a:ext cx="1219199" cy="2458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A9E8F3B-1BEA-62D5-69D2-7A5D4928362C}"/>
              </a:ext>
            </a:extLst>
          </p:cNvPr>
          <p:cNvCxnSpPr>
            <a:stCxn id="8" idx="1"/>
            <a:endCxn id="7" idx="2"/>
          </p:cNvCxnSpPr>
          <p:nvPr/>
        </p:nvCxnSpPr>
        <p:spPr>
          <a:xfrm rot="10800000">
            <a:off x="7384030" y="5707627"/>
            <a:ext cx="1297861" cy="235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8A39BE5-85BD-4511-80BB-E9FC1CC78511}"/>
              </a:ext>
            </a:extLst>
          </p:cNvPr>
          <p:cNvCxnSpPr>
            <a:stCxn id="9" idx="1"/>
            <a:endCxn id="8" idx="2"/>
          </p:cNvCxnSpPr>
          <p:nvPr/>
        </p:nvCxnSpPr>
        <p:spPr>
          <a:xfrm rot="10800000">
            <a:off x="9365232" y="6145163"/>
            <a:ext cx="1209370" cy="30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C59453-D3E0-CF82-2550-78B318DF7444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E2C60E-94D0-2A1B-9133-D32E1D5E19B1}"/>
              </a:ext>
            </a:extLst>
          </p:cNvPr>
          <p:cNvSpPr txBox="1"/>
          <p:nvPr/>
        </p:nvSpPr>
        <p:spPr>
          <a:xfrm>
            <a:off x="4493342" y="423279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03EE1F-49C5-3F15-F734-4CC4A489C21F}"/>
              </a:ext>
            </a:extLst>
          </p:cNvPr>
          <p:cNvSpPr txBox="1"/>
          <p:nvPr/>
        </p:nvSpPr>
        <p:spPr>
          <a:xfrm>
            <a:off x="6336892" y="468015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F198D0-9542-6DC6-3E54-6242127BC943}"/>
              </a:ext>
            </a:extLst>
          </p:cNvPr>
          <p:cNvSpPr txBox="1"/>
          <p:nvPr/>
        </p:nvSpPr>
        <p:spPr>
          <a:xfrm>
            <a:off x="8475412" y="512752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F5A1F9-184D-2F7E-839B-DFA108137B58}"/>
              </a:ext>
            </a:extLst>
          </p:cNvPr>
          <p:cNvSpPr txBox="1"/>
          <p:nvPr/>
        </p:nvSpPr>
        <p:spPr>
          <a:xfrm>
            <a:off x="10358292" y="557489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A4BE40-7727-5F2E-9CA3-361145C59024}"/>
              </a:ext>
            </a:extLst>
          </p:cNvPr>
          <p:cNvSpPr txBox="1"/>
          <p:nvPr/>
        </p:nvSpPr>
        <p:spPr>
          <a:xfrm>
            <a:off x="9350484" y="644505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B53E88-572C-22C3-5C09-6F0E4EEDB286}"/>
              </a:ext>
            </a:extLst>
          </p:cNvPr>
          <p:cNvSpPr txBox="1"/>
          <p:nvPr/>
        </p:nvSpPr>
        <p:spPr>
          <a:xfrm>
            <a:off x="6681019" y="5968187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2 * 1 * 1 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F0C3BB-D4C5-E56E-03CC-DB49C3577260}"/>
              </a:ext>
            </a:extLst>
          </p:cNvPr>
          <p:cNvSpPr txBox="1"/>
          <p:nvPr/>
        </p:nvSpPr>
        <p:spPr>
          <a:xfrm>
            <a:off x="4571998" y="5530651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2 * 2 * 2 = 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0591F0-8189-6005-769F-32576B617EA6}"/>
              </a:ext>
            </a:extLst>
          </p:cNvPr>
          <p:cNvSpPr txBox="1"/>
          <p:nvPr/>
        </p:nvSpPr>
        <p:spPr>
          <a:xfrm>
            <a:off x="2541635" y="5083282"/>
            <a:ext cx="240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2 * 8 * 8 = 128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150479-0966-0CF9-1E63-44CB2BDACC12}"/>
              </a:ext>
            </a:extLst>
          </p:cNvPr>
          <p:cNvSpPr txBox="1"/>
          <p:nvPr/>
        </p:nvSpPr>
        <p:spPr>
          <a:xfrm>
            <a:off x="7485267" y="442243"/>
            <a:ext cx="4637910" cy="373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power(int x, 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if ((n % 2) == 0)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= power(x, n/2);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 else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= power(x, (n-1)/2);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x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0327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8AE181-A671-460D-B953-1353FDF521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Faster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algorithm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for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8AE181-A671-460D-B953-1353FDF52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9BC6068-4005-2CF8-06E9-5B35A296C92A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power(2, 30)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CFFD4-890C-1F21-BC7F-D67AA8C2BF33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power(2, 15)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184BD-C7A9-40C7-BDF8-B401CB79D9A4}"/>
              </a:ext>
            </a:extLst>
          </p:cNvPr>
          <p:cNvSpPr/>
          <p:nvPr/>
        </p:nvSpPr>
        <p:spPr>
          <a:xfrm>
            <a:off x="4798146" y="485713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439F0-5FD1-97CA-0855-379437D3C0C0}"/>
              </a:ext>
            </a:extLst>
          </p:cNvPr>
          <p:cNvSpPr/>
          <p:nvPr/>
        </p:nvSpPr>
        <p:spPr>
          <a:xfrm>
            <a:off x="6700687" y="530450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E9EA3-724E-A58F-568C-937464BE52B9}"/>
              </a:ext>
            </a:extLst>
          </p:cNvPr>
          <p:cNvSpPr/>
          <p:nvPr/>
        </p:nvSpPr>
        <p:spPr>
          <a:xfrm>
            <a:off x="8681890" y="574203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A2F2CC-6477-E3CE-9653-5D68C5BCB979}"/>
              </a:ext>
            </a:extLst>
          </p:cNvPr>
          <p:cNvSpPr/>
          <p:nvPr/>
        </p:nvSpPr>
        <p:spPr>
          <a:xfrm>
            <a:off x="10574602" y="6248401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0)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DA4C14-4B0D-5AF5-1D3E-B134D2DEFE51}"/>
              </a:ext>
            </a:extLst>
          </p:cNvPr>
          <p:cNvCxnSpPr>
            <a:stCxn id="3" idx="3"/>
            <a:endCxn id="4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028A47E-5897-4EA7-41B6-8A60AFADD73F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4222955" y="4611330"/>
            <a:ext cx="1258533" cy="24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E816522-C1F5-50EA-589B-EAD934A4BBB4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6164830" y="5058699"/>
            <a:ext cx="1219199" cy="24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AA84DFE-22B9-0994-A1F1-2B6C504EB966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8067371" y="5506065"/>
            <a:ext cx="1297861" cy="235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0259CE6-CE4E-5C6F-3D60-C87A3812920F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10048574" y="5943601"/>
            <a:ext cx="1209370" cy="304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FCDD41D-A2A2-D8CA-C23F-E15D465474F2}"/>
              </a:ext>
            </a:extLst>
          </p:cNvPr>
          <p:cNvCxnSpPr>
            <a:stCxn id="4" idx="1"/>
            <a:endCxn id="3" idx="2"/>
          </p:cNvCxnSpPr>
          <p:nvPr/>
        </p:nvCxnSpPr>
        <p:spPr>
          <a:xfrm rot="10800000">
            <a:off x="1804219" y="4267200"/>
            <a:ext cx="1052053" cy="344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8BFF633-F61A-9B2B-AF21-5138E1A0B1D9}"/>
              </a:ext>
            </a:extLst>
          </p:cNvPr>
          <p:cNvCxnSpPr>
            <a:stCxn id="6" idx="1"/>
            <a:endCxn id="4" idx="2"/>
          </p:cNvCxnSpPr>
          <p:nvPr/>
        </p:nvCxnSpPr>
        <p:spPr>
          <a:xfrm rot="10800000">
            <a:off x="3539614" y="4812891"/>
            <a:ext cx="1258533" cy="245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E788F3D-1B73-1F18-3792-BA701E28B8F6}"/>
              </a:ext>
            </a:extLst>
          </p:cNvPr>
          <p:cNvCxnSpPr>
            <a:cxnSpLocks/>
          </p:cNvCxnSpPr>
          <p:nvPr/>
        </p:nvCxnSpPr>
        <p:spPr>
          <a:xfrm rot="10800000">
            <a:off x="5481487" y="5260260"/>
            <a:ext cx="1219199" cy="2458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A9E8F3B-1BEA-62D5-69D2-7A5D4928362C}"/>
              </a:ext>
            </a:extLst>
          </p:cNvPr>
          <p:cNvCxnSpPr>
            <a:stCxn id="8" idx="1"/>
            <a:endCxn id="7" idx="2"/>
          </p:cNvCxnSpPr>
          <p:nvPr/>
        </p:nvCxnSpPr>
        <p:spPr>
          <a:xfrm rot="10800000">
            <a:off x="7384030" y="5707627"/>
            <a:ext cx="1297861" cy="235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8A39BE5-85BD-4511-80BB-E9FC1CC78511}"/>
              </a:ext>
            </a:extLst>
          </p:cNvPr>
          <p:cNvCxnSpPr>
            <a:stCxn id="9" idx="1"/>
            <a:endCxn id="8" idx="2"/>
          </p:cNvCxnSpPr>
          <p:nvPr/>
        </p:nvCxnSpPr>
        <p:spPr>
          <a:xfrm rot="10800000">
            <a:off x="9365232" y="6145163"/>
            <a:ext cx="1209370" cy="30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C59453-D3E0-CF82-2550-78B318DF7444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E2C60E-94D0-2A1B-9133-D32E1D5E19B1}"/>
              </a:ext>
            </a:extLst>
          </p:cNvPr>
          <p:cNvSpPr txBox="1"/>
          <p:nvPr/>
        </p:nvSpPr>
        <p:spPr>
          <a:xfrm>
            <a:off x="4493342" y="423279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03EE1F-49C5-3F15-F734-4CC4A489C21F}"/>
              </a:ext>
            </a:extLst>
          </p:cNvPr>
          <p:cNvSpPr txBox="1"/>
          <p:nvPr/>
        </p:nvSpPr>
        <p:spPr>
          <a:xfrm>
            <a:off x="6336892" y="468015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F198D0-9542-6DC6-3E54-6242127BC943}"/>
              </a:ext>
            </a:extLst>
          </p:cNvPr>
          <p:cNvSpPr txBox="1"/>
          <p:nvPr/>
        </p:nvSpPr>
        <p:spPr>
          <a:xfrm>
            <a:off x="8475412" y="512752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F5A1F9-184D-2F7E-839B-DFA108137B58}"/>
              </a:ext>
            </a:extLst>
          </p:cNvPr>
          <p:cNvSpPr txBox="1"/>
          <p:nvPr/>
        </p:nvSpPr>
        <p:spPr>
          <a:xfrm>
            <a:off x="10358292" y="557489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A4BE40-7727-5F2E-9CA3-361145C59024}"/>
              </a:ext>
            </a:extLst>
          </p:cNvPr>
          <p:cNvSpPr txBox="1"/>
          <p:nvPr/>
        </p:nvSpPr>
        <p:spPr>
          <a:xfrm>
            <a:off x="9350484" y="644505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B53E88-572C-22C3-5C09-6F0E4EEDB286}"/>
              </a:ext>
            </a:extLst>
          </p:cNvPr>
          <p:cNvSpPr txBox="1"/>
          <p:nvPr/>
        </p:nvSpPr>
        <p:spPr>
          <a:xfrm>
            <a:off x="6681019" y="5968187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2 * 1 * 1 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F0C3BB-D4C5-E56E-03CC-DB49C3577260}"/>
              </a:ext>
            </a:extLst>
          </p:cNvPr>
          <p:cNvSpPr txBox="1"/>
          <p:nvPr/>
        </p:nvSpPr>
        <p:spPr>
          <a:xfrm>
            <a:off x="4571998" y="5530651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2 * 2 * 2 = 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0591F0-8189-6005-769F-32576B617EA6}"/>
              </a:ext>
            </a:extLst>
          </p:cNvPr>
          <p:cNvSpPr txBox="1"/>
          <p:nvPr/>
        </p:nvSpPr>
        <p:spPr>
          <a:xfrm>
            <a:off x="2541635" y="5083282"/>
            <a:ext cx="240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2 * 8 * 8 = 128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1DD531-531E-77C8-B66E-54AFB14E4A9A}"/>
              </a:ext>
            </a:extLst>
          </p:cNvPr>
          <p:cNvSpPr txBox="1"/>
          <p:nvPr/>
        </p:nvSpPr>
        <p:spPr>
          <a:xfrm>
            <a:off x="481774" y="4606416"/>
            <a:ext cx="219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2 * 128 * 128 = 32768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B7AE15-2A93-75EC-71E5-D5D456CF90E2}"/>
              </a:ext>
            </a:extLst>
          </p:cNvPr>
          <p:cNvSpPr txBox="1"/>
          <p:nvPr/>
        </p:nvSpPr>
        <p:spPr>
          <a:xfrm>
            <a:off x="7485267" y="442243"/>
            <a:ext cx="4637910" cy="373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power(int x, 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if ((n % 2) == 0)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= power(x, n/2);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 else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= power(x, (n-1)/2);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x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0070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8AE181-A671-460D-B953-1353FDF521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Faster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algorithm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for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8AE181-A671-460D-B953-1353FDF52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9BC6068-4005-2CF8-06E9-5B35A296C92A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power(2, 30)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CFFD4-890C-1F21-BC7F-D67AA8C2BF33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power(2, 15)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184BD-C7A9-40C7-BDF8-B401CB79D9A4}"/>
              </a:ext>
            </a:extLst>
          </p:cNvPr>
          <p:cNvSpPr/>
          <p:nvPr/>
        </p:nvSpPr>
        <p:spPr>
          <a:xfrm>
            <a:off x="4798146" y="485713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439F0-5FD1-97CA-0855-379437D3C0C0}"/>
              </a:ext>
            </a:extLst>
          </p:cNvPr>
          <p:cNvSpPr/>
          <p:nvPr/>
        </p:nvSpPr>
        <p:spPr>
          <a:xfrm>
            <a:off x="6700687" y="530450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E9EA3-724E-A58F-568C-937464BE52B9}"/>
              </a:ext>
            </a:extLst>
          </p:cNvPr>
          <p:cNvSpPr/>
          <p:nvPr/>
        </p:nvSpPr>
        <p:spPr>
          <a:xfrm>
            <a:off x="8681890" y="574203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A2F2CC-6477-E3CE-9653-5D68C5BCB979}"/>
              </a:ext>
            </a:extLst>
          </p:cNvPr>
          <p:cNvSpPr/>
          <p:nvPr/>
        </p:nvSpPr>
        <p:spPr>
          <a:xfrm>
            <a:off x="10574602" y="6248401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0)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DA4C14-4B0D-5AF5-1D3E-B134D2DEFE51}"/>
              </a:ext>
            </a:extLst>
          </p:cNvPr>
          <p:cNvCxnSpPr>
            <a:stCxn id="3" idx="3"/>
            <a:endCxn id="4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028A47E-5897-4EA7-41B6-8A60AFADD73F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4222955" y="4611330"/>
            <a:ext cx="1258533" cy="24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E816522-C1F5-50EA-589B-EAD934A4BBB4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6164830" y="5058699"/>
            <a:ext cx="1219199" cy="24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AA84DFE-22B9-0994-A1F1-2B6C504EB966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8067371" y="5506065"/>
            <a:ext cx="1297861" cy="235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0259CE6-CE4E-5C6F-3D60-C87A3812920F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10048574" y="5943601"/>
            <a:ext cx="1209370" cy="304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FCDD41D-A2A2-D8CA-C23F-E15D465474F2}"/>
              </a:ext>
            </a:extLst>
          </p:cNvPr>
          <p:cNvCxnSpPr>
            <a:stCxn id="4" idx="1"/>
            <a:endCxn id="3" idx="2"/>
          </p:cNvCxnSpPr>
          <p:nvPr/>
        </p:nvCxnSpPr>
        <p:spPr>
          <a:xfrm rot="10800000">
            <a:off x="1804219" y="4267200"/>
            <a:ext cx="1052053" cy="344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8BFF633-F61A-9B2B-AF21-5138E1A0B1D9}"/>
              </a:ext>
            </a:extLst>
          </p:cNvPr>
          <p:cNvCxnSpPr>
            <a:stCxn id="6" idx="1"/>
            <a:endCxn id="4" idx="2"/>
          </p:cNvCxnSpPr>
          <p:nvPr/>
        </p:nvCxnSpPr>
        <p:spPr>
          <a:xfrm rot="10800000">
            <a:off x="3539614" y="4812891"/>
            <a:ext cx="1258533" cy="245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E788F3D-1B73-1F18-3792-BA701E28B8F6}"/>
              </a:ext>
            </a:extLst>
          </p:cNvPr>
          <p:cNvCxnSpPr>
            <a:cxnSpLocks/>
          </p:cNvCxnSpPr>
          <p:nvPr/>
        </p:nvCxnSpPr>
        <p:spPr>
          <a:xfrm rot="10800000">
            <a:off x="5481487" y="5260260"/>
            <a:ext cx="1219199" cy="2458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A9E8F3B-1BEA-62D5-69D2-7A5D4928362C}"/>
              </a:ext>
            </a:extLst>
          </p:cNvPr>
          <p:cNvCxnSpPr>
            <a:stCxn id="8" idx="1"/>
            <a:endCxn id="7" idx="2"/>
          </p:cNvCxnSpPr>
          <p:nvPr/>
        </p:nvCxnSpPr>
        <p:spPr>
          <a:xfrm rot="10800000">
            <a:off x="7384030" y="5707627"/>
            <a:ext cx="1297861" cy="235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8A39BE5-85BD-4511-80BB-E9FC1CC78511}"/>
              </a:ext>
            </a:extLst>
          </p:cNvPr>
          <p:cNvCxnSpPr>
            <a:stCxn id="9" idx="1"/>
            <a:endCxn id="8" idx="2"/>
          </p:cNvCxnSpPr>
          <p:nvPr/>
        </p:nvCxnSpPr>
        <p:spPr>
          <a:xfrm rot="10800000">
            <a:off x="9365232" y="6145163"/>
            <a:ext cx="1209370" cy="30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C59453-D3E0-CF82-2550-78B318DF7444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E2C60E-94D0-2A1B-9133-D32E1D5E19B1}"/>
              </a:ext>
            </a:extLst>
          </p:cNvPr>
          <p:cNvSpPr txBox="1"/>
          <p:nvPr/>
        </p:nvSpPr>
        <p:spPr>
          <a:xfrm>
            <a:off x="4493342" y="423279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03EE1F-49C5-3F15-F734-4CC4A489C21F}"/>
              </a:ext>
            </a:extLst>
          </p:cNvPr>
          <p:cNvSpPr txBox="1"/>
          <p:nvPr/>
        </p:nvSpPr>
        <p:spPr>
          <a:xfrm>
            <a:off x="6336892" y="468015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F198D0-9542-6DC6-3E54-6242127BC943}"/>
              </a:ext>
            </a:extLst>
          </p:cNvPr>
          <p:cNvSpPr txBox="1"/>
          <p:nvPr/>
        </p:nvSpPr>
        <p:spPr>
          <a:xfrm>
            <a:off x="8475412" y="512752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F5A1F9-184D-2F7E-839B-DFA108137B58}"/>
              </a:ext>
            </a:extLst>
          </p:cNvPr>
          <p:cNvSpPr txBox="1"/>
          <p:nvPr/>
        </p:nvSpPr>
        <p:spPr>
          <a:xfrm>
            <a:off x="10358292" y="557489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A4BE40-7727-5F2E-9CA3-361145C59024}"/>
              </a:ext>
            </a:extLst>
          </p:cNvPr>
          <p:cNvSpPr txBox="1"/>
          <p:nvPr/>
        </p:nvSpPr>
        <p:spPr>
          <a:xfrm>
            <a:off x="9350484" y="644505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B53E88-572C-22C3-5C09-6F0E4EEDB286}"/>
              </a:ext>
            </a:extLst>
          </p:cNvPr>
          <p:cNvSpPr txBox="1"/>
          <p:nvPr/>
        </p:nvSpPr>
        <p:spPr>
          <a:xfrm>
            <a:off x="6681019" y="5968187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2 * 1 * 1 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F0C3BB-D4C5-E56E-03CC-DB49C3577260}"/>
              </a:ext>
            </a:extLst>
          </p:cNvPr>
          <p:cNvSpPr txBox="1"/>
          <p:nvPr/>
        </p:nvSpPr>
        <p:spPr>
          <a:xfrm>
            <a:off x="4571998" y="5530651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2 * 2 * 2 = 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0591F0-8189-6005-769F-32576B617EA6}"/>
              </a:ext>
            </a:extLst>
          </p:cNvPr>
          <p:cNvSpPr txBox="1"/>
          <p:nvPr/>
        </p:nvSpPr>
        <p:spPr>
          <a:xfrm>
            <a:off x="2541635" y="5083282"/>
            <a:ext cx="240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2 * 8 * 8 = 128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1DD531-531E-77C8-B66E-54AFB14E4A9A}"/>
              </a:ext>
            </a:extLst>
          </p:cNvPr>
          <p:cNvSpPr txBox="1"/>
          <p:nvPr/>
        </p:nvSpPr>
        <p:spPr>
          <a:xfrm>
            <a:off x="481774" y="4606416"/>
            <a:ext cx="219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2 * 128 * 128 = 32768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7A296A-81F0-106E-4F47-3679EAC305D7}"/>
              </a:ext>
            </a:extLst>
          </p:cNvPr>
          <p:cNvSpPr txBox="1"/>
          <p:nvPr/>
        </p:nvSpPr>
        <p:spPr>
          <a:xfrm>
            <a:off x="417861" y="2890685"/>
            <a:ext cx="2748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32768 * 32768 = 1073741824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8446558-33F3-DE16-2A4F-9AE2BDB7757A}"/>
              </a:ext>
            </a:extLst>
          </p:cNvPr>
          <p:cNvCxnSpPr>
            <a:cxnSpLocks/>
            <a:stCxn id="3" idx="1"/>
            <a:endCxn id="30" idx="0"/>
          </p:cNvCxnSpPr>
          <p:nvPr/>
        </p:nvCxnSpPr>
        <p:spPr>
          <a:xfrm rot="10800000" flipH="1">
            <a:off x="1120876" y="2890685"/>
            <a:ext cx="671048" cy="1174954"/>
          </a:xfrm>
          <a:prstGeom prst="bentConnector4">
            <a:avLst>
              <a:gd name="adj1" fmla="val -138830"/>
              <a:gd name="adj2" fmla="val 1194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6B7AE15-2A93-75EC-71E5-D5D456CF90E2}"/>
              </a:ext>
            </a:extLst>
          </p:cNvPr>
          <p:cNvSpPr txBox="1"/>
          <p:nvPr/>
        </p:nvSpPr>
        <p:spPr>
          <a:xfrm>
            <a:off x="7485267" y="442243"/>
            <a:ext cx="4637910" cy="373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power(int x, 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if ((n % 2) == 0)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= power(x, n/2);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 else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= power(x, (n-1)/2);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x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5491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6B20-4675-3FE8-1C4E-EF9580E7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Fibonacci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10E5E-9CA3-981C-CC49-31FA85BF9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00419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31F6-137D-47E8-9814-5CB09F68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2A231-BDCB-4C89-80BA-A3A17F2F3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Fibonacci numbers are a sequence of numbers in which each number is the sum of the two preceding numbers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1, 1, 2, 3, 5, 8, 13, 21, 34, 55, … 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4141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493E-BC71-4EEA-9CD4-EAF13B21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250"/>
            <a:ext cx="10515600" cy="1325563"/>
          </a:xfrm>
        </p:spPr>
        <p:txBody>
          <a:bodyPr/>
          <a:lstStyle/>
          <a:p>
            <a:r>
              <a:rPr lang="en-US" dirty="0"/>
              <a:t>Fibonacci numbers in nature</a:t>
            </a:r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8003340-0D68-4993-8967-C500A44E7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3" y="1826793"/>
            <a:ext cx="2090887" cy="224240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8EBBA85-7C00-4CC1-9485-083B984BC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1846046"/>
            <a:ext cx="2090888" cy="224240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3DCD276-930E-49CB-9F2D-D37964F11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309" y="1877327"/>
            <a:ext cx="2089907" cy="224134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F80A9CE-C947-43E1-8D9F-1F5ED96E9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369" y="1865295"/>
            <a:ext cx="2101126" cy="225338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3D66791-A408-4CC1-8459-8CCB3BB11C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113" y="4387119"/>
            <a:ext cx="1896837" cy="203428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33F63B2-4A86-460D-AEC9-7EF8C97500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87" y="4492997"/>
            <a:ext cx="1795897" cy="192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0652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8D0B-DD9C-442B-A07E-D9BF78B7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spiral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0D0FE1-9A05-4AE7-A7AE-91FDF8612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040" y="1825625"/>
            <a:ext cx="7027111" cy="4351338"/>
          </a:xfrm>
        </p:spPr>
      </p:pic>
    </p:spTree>
    <p:extLst>
      <p:ext uri="{BB962C8B-B14F-4D97-AF65-F5344CB8AC3E}">
        <p14:creationId xmlns:p14="http://schemas.microsoft.com/office/powerpoint/2010/main" val="17144916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B3D8-08D1-49C8-9DD1-7726AE61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spiral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B5DE77-278F-480D-B70A-CF88282DA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84" y="1915427"/>
            <a:ext cx="2222942" cy="28750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824109-462E-4885-8C69-AA7210A67AB5}"/>
              </a:ext>
            </a:extLst>
          </p:cNvPr>
          <p:cNvSpPr txBox="1"/>
          <p:nvPr/>
        </p:nvSpPr>
        <p:spPr>
          <a:xfrm>
            <a:off x="2011677" y="5132674"/>
            <a:ext cx="206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Galaxy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2DC4F-C2FF-4904-A724-D26380080D3E}"/>
              </a:ext>
            </a:extLst>
          </p:cNvPr>
          <p:cNvSpPr txBox="1"/>
          <p:nvPr/>
        </p:nvSpPr>
        <p:spPr>
          <a:xfrm>
            <a:off x="7226980" y="5285074"/>
            <a:ext cx="206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Sea shell</a:t>
            </a:r>
            <a:endParaRPr lang="en-IN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DF056B-6ED7-46C3-992C-DF745F449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808" y="1673219"/>
            <a:ext cx="2425572" cy="332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4933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F54E-2A60-46DE-9FD4-5BD73DFD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Golden ratio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418A12-5B8C-4880-BF6F-F84538D6D6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96142" y="1886583"/>
          <a:ext cx="5257800" cy="438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187894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12186199"/>
                    </a:ext>
                  </a:extLst>
                </a:gridCol>
              </a:tblGrid>
              <a:tr h="3585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2 / 1</a:t>
                      </a:r>
                      <a:endParaRPr lang="en-IN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2</a:t>
                      </a:r>
                      <a:endParaRPr lang="en-IN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461852"/>
                  </a:ext>
                </a:extLst>
              </a:tr>
              <a:tr h="3585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 / 2</a:t>
                      </a:r>
                      <a:endParaRPr lang="en-IN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1.5</a:t>
                      </a:r>
                      <a:endParaRPr lang="en-IN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85295"/>
                  </a:ext>
                </a:extLst>
              </a:tr>
              <a:tr h="3585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5 / 3</a:t>
                      </a:r>
                      <a:endParaRPr lang="en-IN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1.666</a:t>
                      </a:r>
                      <a:endParaRPr lang="en-IN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046414"/>
                  </a:ext>
                </a:extLst>
              </a:tr>
              <a:tr h="3585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8 / 5</a:t>
                      </a:r>
                      <a:endParaRPr lang="en-IN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1.6</a:t>
                      </a:r>
                      <a:endParaRPr lang="en-IN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07373"/>
                  </a:ext>
                </a:extLst>
              </a:tr>
              <a:tr h="3585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13 / 8</a:t>
                      </a:r>
                      <a:endParaRPr lang="en-IN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1.625</a:t>
                      </a:r>
                      <a:endParaRPr lang="en-IN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034492"/>
                  </a:ext>
                </a:extLst>
              </a:tr>
              <a:tr h="3585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21 / 13</a:t>
                      </a:r>
                      <a:endParaRPr lang="en-IN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1.615</a:t>
                      </a:r>
                      <a:endParaRPr lang="en-IN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903380"/>
                  </a:ext>
                </a:extLst>
              </a:tr>
              <a:tr h="3585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34 / 21</a:t>
                      </a:r>
                      <a:endParaRPr lang="en-IN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1.619</a:t>
                      </a:r>
                      <a:endParaRPr lang="en-IN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5838"/>
                  </a:ext>
                </a:extLst>
              </a:tr>
              <a:tr h="3585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55 / 34</a:t>
                      </a:r>
                      <a:endParaRPr lang="en-IN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1.617</a:t>
                      </a:r>
                      <a:endParaRPr lang="en-IN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94191"/>
                  </a:ext>
                </a:extLst>
              </a:tr>
              <a:tr h="3585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89 / 55</a:t>
                      </a:r>
                      <a:endParaRPr lang="en-IN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1.618</a:t>
                      </a:r>
                      <a:endParaRPr lang="en-IN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62256"/>
                  </a:ext>
                </a:extLst>
              </a:tr>
              <a:tr h="3585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144 / 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1.617</a:t>
                      </a:r>
                      <a:endParaRPr lang="en-IN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881325"/>
                  </a:ext>
                </a:extLst>
              </a:tr>
              <a:tr h="3585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233 / 144</a:t>
                      </a:r>
                      <a:endParaRPr lang="en-IN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1.618</a:t>
                      </a:r>
                      <a:endParaRPr lang="en-IN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51242"/>
                  </a:ext>
                </a:extLst>
              </a:tr>
              <a:tr h="3585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377 / 233</a:t>
                      </a:r>
                      <a:endParaRPr lang="en-IN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1.618</a:t>
                      </a:r>
                      <a:endParaRPr lang="en-IN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700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84428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2655-2315-4A93-BDDE-44393CC2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Golden ratio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BEF7C6-E9C2-4DE0-8877-0E18489696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golden ratio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) is 1.618033988749 …</a:t>
                </a:r>
              </a:p>
              <a:p>
                <a:r>
                  <a:rPr lang="en-US" dirty="0"/>
                  <a:t>Many patterns based on the golden ratio exist in the nature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BEF7C6-E9C2-4DE0-8877-0E18489696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17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AA64-CAD7-4A16-A30B-1A081B33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languages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3ED3F-4D49-4053-931E-58DF96E1F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learn more about C in the labs and tutorials</a:t>
            </a:r>
          </a:p>
          <a:p>
            <a:r>
              <a:rPr lang="en-US" dirty="0"/>
              <a:t>In the class, we will discuss some more topics when they are needed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32417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03C8-10FD-4823-854C-03A52E71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Golden ratio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480717-7D6A-4FF0-ACE3-4F9D0D1F3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439" y="1678822"/>
            <a:ext cx="6561176" cy="40578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752DFB-DBCC-450F-A6A0-5506ACD05FBF}"/>
              </a:ext>
            </a:extLst>
          </p:cNvPr>
          <p:cNvSpPr txBox="1"/>
          <p:nvPr/>
        </p:nvSpPr>
        <p:spPr>
          <a:xfrm>
            <a:off x="2695075" y="5977287"/>
            <a:ext cx="6025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Ancient temple in Greece almost fits into a golden rectangle. We don’t know for sure if the temple was designed that way. 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270167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FEB1-054B-4F96-B1D2-625A8FEC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060758-8EC5-4300-B4B3-297886D3A3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Recursive definition of Fibonacci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≥2</m:t>
                          </m:r>
                        </m:e>
                      </m:mr>
                    </m:m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060758-8EC5-4300-B4B3-297886D3A3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306A3C-3185-6D99-5DE0-CD6A2AE6353C}"/>
                  </a:ext>
                </a:extLst>
              </p14:cNvPr>
              <p14:cNvContentPartPr/>
              <p14:nvPr/>
            </p14:nvContentPartPr>
            <p14:xfrm>
              <a:off x="8726760" y="1504080"/>
              <a:ext cx="1473840" cy="2754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306A3C-3185-6D99-5DE0-CD6A2AE635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17400" y="1494720"/>
                <a:ext cx="1492560" cy="27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210155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FEB1-054B-4F96-B1D2-625A8FEC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060758-8EC5-4300-B4B3-297886D3A3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Recursive definition of Fibonacci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≥2</m:t>
                          </m:r>
                        </m:e>
                      </m:mr>
                    </m:m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060758-8EC5-4300-B4B3-297886D3A3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FFF2821-E8EC-41EF-A30D-63842CC553FC}"/>
              </a:ext>
            </a:extLst>
          </p:cNvPr>
          <p:cNvSpPr txBox="1"/>
          <p:nvPr/>
        </p:nvSpPr>
        <p:spPr>
          <a:xfrm>
            <a:off x="1232034" y="4880008"/>
            <a:ext cx="5967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fib(int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 || n == 1)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n;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fib(n-1) + fib(n-2);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2848F8-FAE5-AF22-5B8B-AF31D3EFA961}"/>
                  </a:ext>
                </a:extLst>
              </p14:cNvPr>
              <p14:cNvContentPartPr/>
              <p14:nvPr/>
            </p14:nvContentPartPr>
            <p14:xfrm>
              <a:off x="3114360" y="2548800"/>
              <a:ext cx="7359480" cy="2994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2848F8-FAE5-AF22-5B8B-AF31D3EFA9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5000" y="2539440"/>
                <a:ext cx="7378200" cy="30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544967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CB72-C5C7-4D90-9C73-DA059B6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E13D4-4EC2-4AAF-910C-65254301F1F0}"/>
              </a:ext>
            </a:extLst>
          </p:cNvPr>
          <p:cNvSpPr txBox="1"/>
          <p:nvPr/>
        </p:nvSpPr>
        <p:spPr>
          <a:xfrm>
            <a:off x="7594046" y="994396"/>
            <a:ext cx="4194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fib(int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 || n == 1)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n;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fib(n-1) + fib(n-2);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B5D26-EE6D-CB31-E7D3-DC3E65AC02D4}"/>
              </a:ext>
            </a:extLst>
          </p:cNvPr>
          <p:cNvSpPr/>
          <p:nvPr/>
        </p:nvSpPr>
        <p:spPr>
          <a:xfrm>
            <a:off x="216307" y="269403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fib(4)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AD6427-2AB7-9EE8-2A72-2EA11EF5EC4B}"/>
                  </a:ext>
                </a:extLst>
              </p14:cNvPr>
              <p14:cNvContentPartPr/>
              <p14:nvPr/>
            </p14:nvContentPartPr>
            <p14:xfrm>
              <a:off x="1546200" y="2152800"/>
              <a:ext cx="8187120" cy="3857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AD6427-2AB7-9EE8-2A72-2EA11EF5EC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6840" y="2143440"/>
                <a:ext cx="8205840" cy="387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87010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CB72-C5C7-4D90-9C73-DA059B6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E13D4-4EC2-4AAF-910C-65254301F1F0}"/>
              </a:ext>
            </a:extLst>
          </p:cNvPr>
          <p:cNvSpPr txBox="1"/>
          <p:nvPr/>
        </p:nvSpPr>
        <p:spPr>
          <a:xfrm>
            <a:off x="7594046" y="994396"/>
            <a:ext cx="4194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fib(int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 || n == 1)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n;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fib(n-1) + fib(n-2);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B5D26-EE6D-CB31-E7D3-DC3E65AC02D4}"/>
              </a:ext>
            </a:extLst>
          </p:cNvPr>
          <p:cNvSpPr/>
          <p:nvPr/>
        </p:nvSpPr>
        <p:spPr>
          <a:xfrm>
            <a:off x="216307" y="269403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fib(4)</a:t>
            </a:r>
          </a:p>
        </p:txBody>
      </p:sp>
    </p:spTree>
    <p:extLst>
      <p:ext uri="{BB962C8B-B14F-4D97-AF65-F5344CB8AC3E}">
        <p14:creationId xmlns:p14="http://schemas.microsoft.com/office/powerpoint/2010/main" val="217093806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CB72-C5C7-4D90-9C73-DA059B6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E13D4-4EC2-4AAF-910C-65254301F1F0}"/>
              </a:ext>
            </a:extLst>
          </p:cNvPr>
          <p:cNvSpPr txBox="1"/>
          <p:nvPr/>
        </p:nvSpPr>
        <p:spPr>
          <a:xfrm>
            <a:off x="7594046" y="994396"/>
            <a:ext cx="4194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fib(int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 || n == 1)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n;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fib(n-1) + fib(n-2);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B5D26-EE6D-CB31-E7D3-DC3E65AC02D4}"/>
              </a:ext>
            </a:extLst>
          </p:cNvPr>
          <p:cNvSpPr/>
          <p:nvPr/>
        </p:nvSpPr>
        <p:spPr>
          <a:xfrm>
            <a:off x="216307" y="269403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FA5A5-62BA-B936-335F-3B8C6B18CB4D}"/>
              </a:ext>
            </a:extLst>
          </p:cNvPr>
          <p:cNvSpPr/>
          <p:nvPr/>
        </p:nvSpPr>
        <p:spPr>
          <a:xfrm>
            <a:off x="1814050" y="386899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fib(3)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28E9B732-5861-0873-F36C-6D04815C0FA4}"/>
              </a:ext>
            </a:extLst>
          </p:cNvPr>
          <p:cNvCxnSpPr>
            <a:endCxn id="4" idx="0"/>
          </p:cNvCxnSpPr>
          <p:nvPr/>
        </p:nvCxnSpPr>
        <p:spPr>
          <a:xfrm>
            <a:off x="1582991" y="3097159"/>
            <a:ext cx="914401" cy="771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16349A1-2DB9-7248-4639-140E7A3A99F3}"/>
              </a:ext>
            </a:extLst>
          </p:cNvPr>
          <p:cNvSpPr txBox="1"/>
          <p:nvPr/>
        </p:nvSpPr>
        <p:spPr>
          <a:xfrm>
            <a:off x="1887789" y="282677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347961105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CB72-C5C7-4D90-9C73-DA059B6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E13D4-4EC2-4AAF-910C-65254301F1F0}"/>
              </a:ext>
            </a:extLst>
          </p:cNvPr>
          <p:cNvSpPr txBox="1"/>
          <p:nvPr/>
        </p:nvSpPr>
        <p:spPr>
          <a:xfrm>
            <a:off x="7594046" y="994396"/>
            <a:ext cx="4194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fib(int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 || n == 1)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n;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fib(n-1) + fib(n-2);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B5D26-EE6D-CB31-E7D3-DC3E65AC02D4}"/>
              </a:ext>
            </a:extLst>
          </p:cNvPr>
          <p:cNvSpPr/>
          <p:nvPr/>
        </p:nvSpPr>
        <p:spPr>
          <a:xfrm>
            <a:off x="216307" y="269403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FA5A5-62BA-B936-335F-3B8C6B18CB4D}"/>
              </a:ext>
            </a:extLst>
          </p:cNvPr>
          <p:cNvSpPr/>
          <p:nvPr/>
        </p:nvSpPr>
        <p:spPr>
          <a:xfrm>
            <a:off x="1814050" y="386899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6D53B-FDD2-2195-0F77-0C7CCD0FD7BC}"/>
              </a:ext>
            </a:extLst>
          </p:cNvPr>
          <p:cNvSpPr/>
          <p:nvPr/>
        </p:nvSpPr>
        <p:spPr>
          <a:xfrm>
            <a:off x="3411799" y="479814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fib(2)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0708FAA3-A662-6BA2-B07F-587C65859367}"/>
              </a:ext>
            </a:extLst>
          </p:cNvPr>
          <p:cNvCxnSpPr>
            <a:endCxn id="6" idx="0"/>
          </p:cNvCxnSpPr>
          <p:nvPr/>
        </p:nvCxnSpPr>
        <p:spPr>
          <a:xfrm>
            <a:off x="3175826" y="4242620"/>
            <a:ext cx="919315" cy="555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28E9B732-5861-0873-F36C-6D04815C0FA4}"/>
              </a:ext>
            </a:extLst>
          </p:cNvPr>
          <p:cNvCxnSpPr>
            <a:endCxn id="4" idx="0"/>
          </p:cNvCxnSpPr>
          <p:nvPr/>
        </p:nvCxnSpPr>
        <p:spPr>
          <a:xfrm>
            <a:off x="1582991" y="3097159"/>
            <a:ext cx="914401" cy="771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16349A1-2DB9-7248-4639-140E7A3A99F3}"/>
              </a:ext>
            </a:extLst>
          </p:cNvPr>
          <p:cNvSpPr txBox="1"/>
          <p:nvPr/>
        </p:nvSpPr>
        <p:spPr>
          <a:xfrm>
            <a:off x="1887789" y="282677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DC28896-2B64-16ED-5B56-33C100676FCB}"/>
              </a:ext>
            </a:extLst>
          </p:cNvPr>
          <p:cNvSpPr txBox="1"/>
          <p:nvPr/>
        </p:nvSpPr>
        <p:spPr>
          <a:xfrm>
            <a:off x="3244643" y="413446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358793339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CB72-C5C7-4D90-9C73-DA059B6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E13D4-4EC2-4AAF-910C-65254301F1F0}"/>
              </a:ext>
            </a:extLst>
          </p:cNvPr>
          <p:cNvSpPr txBox="1"/>
          <p:nvPr/>
        </p:nvSpPr>
        <p:spPr>
          <a:xfrm>
            <a:off x="7594046" y="994396"/>
            <a:ext cx="4194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fib(int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 || n == 1)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n;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fib(n-1) + fib(n-2);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B5D26-EE6D-CB31-E7D3-DC3E65AC02D4}"/>
              </a:ext>
            </a:extLst>
          </p:cNvPr>
          <p:cNvSpPr/>
          <p:nvPr/>
        </p:nvSpPr>
        <p:spPr>
          <a:xfrm>
            <a:off x="216307" y="269403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FA5A5-62BA-B936-335F-3B8C6B18CB4D}"/>
              </a:ext>
            </a:extLst>
          </p:cNvPr>
          <p:cNvSpPr/>
          <p:nvPr/>
        </p:nvSpPr>
        <p:spPr>
          <a:xfrm>
            <a:off x="1814050" y="386899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6D53B-FDD2-2195-0F77-0C7CCD0FD7BC}"/>
              </a:ext>
            </a:extLst>
          </p:cNvPr>
          <p:cNvSpPr/>
          <p:nvPr/>
        </p:nvSpPr>
        <p:spPr>
          <a:xfrm>
            <a:off x="3411799" y="479814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fib(2)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C88CC1-B6C4-95DA-C4E8-F482F921F7BC}"/>
              </a:ext>
            </a:extLst>
          </p:cNvPr>
          <p:cNvSpPr/>
          <p:nvPr/>
        </p:nvSpPr>
        <p:spPr>
          <a:xfrm>
            <a:off x="4822719" y="591410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0708FAA3-A662-6BA2-B07F-587C65859367}"/>
              </a:ext>
            </a:extLst>
          </p:cNvPr>
          <p:cNvCxnSpPr>
            <a:endCxn id="6" idx="0"/>
          </p:cNvCxnSpPr>
          <p:nvPr/>
        </p:nvCxnSpPr>
        <p:spPr>
          <a:xfrm>
            <a:off x="3175826" y="4242620"/>
            <a:ext cx="919315" cy="555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28E9B732-5861-0873-F36C-6D04815C0FA4}"/>
              </a:ext>
            </a:extLst>
          </p:cNvPr>
          <p:cNvCxnSpPr>
            <a:endCxn id="4" idx="0"/>
          </p:cNvCxnSpPr>
          <p:nvPr/>
        </p:nvCxnSpPr>
        <p:spPr>
          <a:xfrm>
            <a:off x="1582991" y="3097159"/>
            <a:ext cx="914401" cy="771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16349A1-2DB9-7248-4639-140E7A3A99F3}"/>
              </a:ext>
            </a:extLst>
          </p:cNvPr>
          <p:cNvSpPr txBox="1"/>
          <p:nvPr/>
        </p:nvSpPr>
        <p:spPr>
          <a:xfrm>
            <a:off x="1887789" y="282677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DC28896-2B64-16ED-5B56-33C100676FCB}"/>
              </a:ext>
            </a:extLst>
          </p:cNvPr>
          <p:cNvSpPr txBox="1"/>
          <p:nvPr/>
        </p:nvSpPr>
        <p:spPr>
          <a:xfrm>
            <a:off x="3244643" y="413446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40B1E9BC-DCBB-DDC3-A38C-940F9548FD9F}"/>
              </a:ext>
            </a:extLst>
          </p:cNvPr>
          <p:cNvCxnSpPr/>
          <p:nvPr/>
        </p:nvCxnSpPr>
        <p:spPr>
          <a:xfrm rot="16200000" flipH="1">
            <a:off x="4650663" y="5329089"/>
            <a:ext cx="373623" cy="117982"/>
          </a:xfrm>
          <a:prstGeom prst="bentConnector3">
            <a:avLst>
              <a:gd name="adj1" fmla="val -105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C022126-76EF-5016-D6BE-B6BAD2DD4690}"/>
              </a:ext>
            </a:extLst>
          </p:cNvPr>
          <p:cNvCxnSpPr>
            <a:endCxn id="33" idx="0"/>
          </p:cNvCxnSpPr>
          <p:nvPr/>
        </p:nvCxnSpPr>
        <p:spPr>
          <a:xfrm>
            <a:off x="4896466" y="5574892"/>
            <a:ext cx="609595" cy="339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75C94AF7-D7E8-4972-792A-6B3A6CE82EB0}"/>
              </a:ext>
            </a:extLst>
          </p:cNvPr>
          <p:cNvSpPr txBox="1"/>
          <p:nvPr/>
        </p:nvSpPr>
        <p:spPr>
          <a:xfrm>
            <a:off x="4876798" y="5501149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45766385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CB72-C5C7-4D90-9C73-DA059B6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E13D4-4EC2-4AAF-910C-65254301F1F0}"/>
              </a:ext>
            </a:extLst>
          </p:cNvPr>
          <p:cNvSpPr txBox="1"/>
          <p:nvPr/>
        </p:nvSpPr>
        <p:spPr>
          <a:xfrm>
            <a:off x="7594046" y="994396"/>
            <a:ext cx="4194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fib(int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 || n == 1)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n;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fib(n-1) + fib(n-2);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B5D26-EE6D-CB31-E7D3-DC3E65AC02D4}"/>
              </a:ext>
            </a:extLst>
          </p:cNvPr>
          <p:cNvSpPr/>
          <p:nvPr/>
        </p:nvSpPr>
        <p:spPr>
          <a:xfrm>
            <a:off x="216307" y="269403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FA5A5-62BA-B936-335F-3B8C6B18CB4D}"/>
              </a:ext>
            </a:extLst>
          </p:cNvPr>
          <p:cNvSpPr/>
          <p:nvPr/>
        </p:nvSpPr>
        <p:spPr>
          <a:xfrm>
            <a:off x="1814050" y="386899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6D53B-FDD2-2195-0F77-0C7CCD0FD7BC}"/>
              </a:ext>
            </a:extLst>
          </p:cNvPr>
          <p:cNvSpPr/>
          <p:nvPr/>
        </p:nvSpPr>
        <p:spPr>
          <a:xfrm>
            <a:off x="3411799" y="479814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fib(2)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C88CC1-B6C4-95DA-C4E8-F482F921F7BC}"/>
              </a:ext>
            </a:extLst>
          </p:cNvPr>
          <p:cNvSpPr/>
          <p:nvPr/>
        </p:nvSpPr>
        <p:spPr>
          <a:xfrm>
            <a:off x="4822719" y="591410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D83C6F5-5DE4-35E5-A8C2-495A39E6B956}"/>
              </a:ext>
            </a:extLst>
          </p:cNvPr>
          <p:cNvCxnSpPr>
            <a:stCxn id="33" idx="1"/>
          </p:cNvCxnSpPr>
          <p:nvPr/>
        </p:nvCxnSpPr>
        <p:spPr>
          <a:xfrm rot="10800000">
            <a:off x="4050891" y="5265172"/>
            <a:ext cx="771829" cy="850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0708FAA3-A662-6BA2-B07F-587C65859367}"/>
              </a:ext>
            </a:extLst>
          </p:cNvPr>
          <p:cNvCxnSpPr>
            <a:endCxn id="6" idx="0"/>
          </p:cNvCxnSpPr>
          <p:nvPr/>
        </p:nvCxnSpPr>
        <p:spPr>
          <a:xfrm>
            <a:off x="3175826" y="4242620"/>
            <a:ext cx="919315" cy="555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28E9B732-5861-0873-F36C-6D04815C0FA4}"/>
              </a:ext>
            </a:extLst>
          </p:cNvPr>
          <p:cNvCxnSpPr>
            <a:endCxn id="4" idx="0"/>
          </p:cNvCxnSpPr>
          <p:nvPr/>
        </p:nvCxnSpPr>
        <p:spPr>
          <a:xfrm>
            <a:off x="1582991" y="3097159"/>
            <a:ext cx="914401" cy="771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16349A1-2DB9-7248-4639-140E7A3A99F3}"/>
              </a:ext>
            </a:extLst>
          </p:cNvPr>
          <p:cNvSpPr txBox="1"/>
          <p:nvPr/>
        </p:nvSpPr>
        <p:spPr>
          <a:xfrm>
            <a:off x="1887789" y="282677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DC28896-2B64-16ED-5B56-33C100676FCB}"/>
              </a:ext>
            </a:extLst>
          </p:cNvPr>
          <p:cNvSpPr txBox="1"/>
          <p:nvPr/>
        </p:nvSpPr>
        <p:spPr>
          <a:xfrm>
            <a:off x="3244643" y="413446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4022C8-894D-20A1-2A51-835899F02893}"/>
              </a:ext>
            </a:extLst>
          </p:cNvPr>
          <p:cNvSpPr txBox="1"/>
          <p:nvPr/>
        </p:nvSpPr>
        <p:spPr>
          <a:xfrm>
            <a:off x="3721502" y="604684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40B1E9BC-DCBB-DDC3-A38C-940F9548FD9F}"/>
              </a:ext>
            </a:extLst>
          </p:cNvPr>
          <p:cNvCxnSpPr/>
          <p:nvPr/>
        </p:nvCxnSpPr>
        <p:spPr>
          <a:xfrm rot="16200000" flipH="1">
            <a:off x="4650663" y="5329089"/>
            <a:ext cx="373623" cy="117982"/>
          </a:xfrm>
          <a:prstGeom prst="bentConnector3">
            <a:avLst>
              <a:gd name="adj1" fmla="val -105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C022126-76EF-5016-D6BE-B6BAD2DD4690}"/>
              </a:ext>
            </a:extLst>
          </p:cNvPr>
          <p:cNvCxnSpPr>
            <a:endCxn id="33" idx="0"/>
          </p:cNvCxnSpPr>
          <p:nvPr/>
        </p:nvCxnSpPr>
        <p:spPr>
          <a:xfrm>
            <a:off x="4896466" y="5574892"/>
            <a:ext cx="609595" cy="339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75C94AF7-D7E8-4972-792A-6B3A6CE82EB0}"/>
              </a:ext>
            </a:extLst>
          </p:cNvPr>
          <p:cNvSpPr txBox="1"/>
          <p:nvPr/>
        </p:nvSpPr>
        <p:spPr>
          <a:xfrm>
            <a:off x="4876798" y="5501149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79089066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CB72-C5C7-4D90-9C73-DA059B6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E13D4-4EC2-4AAF-910C-65254301F1F0}"/>
              </a:ext>
            </a:extLst>
          </p:cNvPr>
          <p:cNvSpPr txBox="1"/>
          <p:nvPr/>
        </p:nvSpPr>
        <p:spPr>
          <a:xfrm>
            <a:off x="7594046" y="994396"/>
            <a:ext cx="4194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fib(int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 || n == 1)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n;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fib(n-1) + fib(n-2);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B5D26-EE6D-CB31-E7D3-DC3E65AC02D4}"/>
              </a:ext>
            </a:extLst>
          </p:cNvPr>
          <p:cNvSpPr/>
          <p:nvPr/>
        </p:nvSpPr>
        <p:spPr>
          <a:xfrm>
            <a:off x="216307" y="269403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FA5A5-62BA-B936-335F-3B8C6B18CB4D}"/>
              </a:ext>
            </a:extLst>
          </p:cNvPr>
          <p:cNvSpPr/>
          <p:nvPr/>
        </p:nvSpPr>
        <p:spPr>
          <a:xfrm>
            <a:off x="1814050" y="386899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6D53B-FDD2-2195-0F77-0C7CCD0FD7BC}"/>
              </a:ext>
            </a:extLst>
          </p:cNvPr>
          <p:cNvSpPr/>
          <p:nvPr/>
        </p:nvSpPr>
        <p:spPr>
          <a:xfrm>
            <a:off x="3411799" y="479814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fib(2)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C88CC1-B6C4-95DA-C4E8-F482F921F7BC}"/>
              </a:ext>
            </a:extLst>
          </p:cNvPr>
          <p:cNvSpPr/>
          <p:nvPr/>
        </p:nvSpPr>
        <p:spPr>
          <a:xfrm>
            <a:off x="4822719" y="591410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7D7D76-D228-9A16-F1FF-39D983326000}"/>
              </a:ext>
            </a:extLst>
          </p:cNvPr>
          <p:cNvSpPr/>
          <p:nvPr/>
        </p:nvSpPr>
        <p:spPr>
          <a:xfrm>
            <a:off x="6843248" y="594851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fib(0)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D83C6F5-5DE4-35E5-A8C2-495A39E6B956}"/>
              </a:ext>
            </a:extLst>
          </p:cNvPr>
          <p:cNvCxnSpPr>
            <a:stCxn id="33" idx="1"/>
          </p:cNvCxnSpPr>
          <p:nvPr/>
        </p:nvCxnSpPr>
        <p:spPr>
          <a:xfrm rot="10800000">
            <a:off x="4050891" y="5265172"/>
            <a:ext cx="771829" cy="850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0708FAA3-A662-6BA2-B07F-587C65859367}"/>
              </a:ext>
            </a:extLst>
          </p:cNvPr>
          <p:cNvCxnSpPr>
            <a:endCxn id="6" idx="0"/>
          </p:cNvCxnSpPr>
          <p:nvPr/>
        </p:nvCxnSpPr>
        <p:spPr>
          <a:xfrm>
            <a:off x="3175826" y="4242620"/>
            <a:ext cx="919315" cy="555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28E9B732-5861-0873-F36C-6D04815C0FA4}"/>
              </a:ext>
            </a:extLst>
          </p:cNvPr>
          <p:cNvCxnSpPr>
            <a:endCxn id="4" idx="0"/>
          </p:cNvCxnSpPr>
          <p:nvPr/>
        </p:nvCxnSpPr>
        <p:spPr>
          <a:xfrm>
            <a:off x="1582991" y="3097159"/>
            <a:ext cx="914401" cy="771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16349A1-2DB9-7248-4639-140E7A3A99F3}"/>
              </a:ext>
            </a:extLst>
          </p:cNvPr>
          <p:cNvSpPr txBox="1"/>
          <p:nvPr/>
        </p:nvSpPr>
        <p:spPr>
          <a:xfrm>
            <a:off x="1887789" y="282677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DC28896-2B64-16ED-5B56-33C100676FCB}"/>
              </a:ext>
            </a:extLst>
          </p:cNvPr>
          <p:cNvSpPr txBox="1"/>
          <p:nvPr/>
        </p:nvSpPr>
        <p:spPr>
          <a:xfrm>
            <a:off x="3244643" y="413446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4022C8-894D-20A1-2A51-835899F02893}"/>
              </a:ext>
            </a:extLst>
          </p:cNvPr>
          <p:cNvSpPr txBox="1"/>
          <p:nvPr/>
        </p:nvSpPr>
        <p:spPr>
          <a:xfrm>
            <a:off x="3721502" y="604684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3E73A85-223B-5102-AA98-9DFC6F9D8F0B}"/>
              </a:ext>
            </a:extLst>
          </p:cNvPr>
          <p:cNvCxnSpPr/>
          <p:nvPr/>
        </p:nvCxnSpPr>
        <p:spPr>
          <a:xfrm>
            <a:off x="4778483" y="4862048"/>
            <a:ext cx="196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D835389-8066-E2ED-0813-E6BE896C72A1}"/>
              </a:ext>
            </a:extLst>
          </p:cNvPr>
          <p:cNvCxnSpPr/>
          <p:nvPr/>
        </p:nvCxnSpPr>
        <p:spPr>
          <a:xfrm>
            <a:off x="4975123" y="4862048"/>
            <a:ext cx="0" cy="52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652BC70F-7015-A1AA-52F7-D06ADE5736BD}"/>
              </a:ext>
            </a:extLst>
          </p:cNvPr>
          <p:cNvCxnSpPr/>
          <p:nvPr/>
        </p:nvCxnSpPr>
        <p:spPr>
          <a:xfrm>
            <a:off x="4975123" y="5388701"/>
            <a:ext cx="2281091" cy="555523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40B1E9BC-DCBB-DDC3-A38C-940F9548FD9F}"/>
              </a:ext>
            </a:extLst>
          </p:cNvPr>
          <p:cNvCxnSpPr/>
          <p:nvPr/>
        </p:nvCxnSpPr>
        <p:spPr>
          <a:xfrm rot="16200000" flipH="1">
            <a:off x="4650663" y="5329089"/>
            <a:ext cx="373623" cy="117982"/>
          </a:xfrm>
          <a:prstGeom prst="bentConnector3">
            <a:avLst>
              <a:gd name="adj1" fmla="val -105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C022126-76EF-5016-D6BE-B6BAD2DD4690}"/>
              </a:ext>
            </a:extLst>
          </p:cNvPr>
          <p:cNvCxnSpPr>
            <a:endCxn id="33" idx="0"/>
          </p:cNvCxnSpPr>
          <p:nvPr/>
        </p:nvCxnSpPr>
        <p:spPr>
          <a:xfrm>
            <a:off x="4896466" y="5574892"/>
            <a:ext cx="609595" cy="339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922FDD6-D1E9-E4A3-09C4-630453788AE2}"/>
              </a:ext>
            </a:extLst>
          </p:cNvPr>
          <p:cNvSpPr txBox="1"/>
          <p:nvPr/>
        </p:nvSpPr>
        <p:spPr>
          <a:xfrm>
            <a:off x="5737123" y="530942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5C94AF7-D7E8-4972-792A-6B3A6CE82EB0}"/>
              </a:ext>
            </a:extLst>
          </p:cNvPr>
          <p:cNvSpPr txBox="1"/>
          <p:nvPr/>
        </p:nvSpPr>
        <p:spPr>
          <a:xfrm>
            <a:off x="4876798" y="5501149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1380052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00C8-8147-47C2-4222-B3DF986D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 and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EB421-227B-0BE3-3E3F-C0C561F47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04525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CB72-C5C7-4D90-9C73-DA059B6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E13D4-4EC2-4AAF-910C-65254301F1F0}"/>
              </a:ext>
            </a:extLst>
          </p:cNvPr>
          <p:cNvSpPr txBox="1"/>
          <p:nvPr/>
        </p:nvSpPr>
        <p:spPr>
          <a:xfrm>
            <a:off x="7594046" y="994396"/>
            <a:ext cx="4194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fib(int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 || n == 1)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n;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fib(n-1) + fib(n-2);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B5D26-EE6D-CB31-E7D3-DC3E65AC02D4}"/>
              </a:ext>
            </a:extLst>
          </p:cNvPr>
          <p:cNvSpPr/>
          <p:nvPr/>
        </p:nvSpPr>
        <p:spPr>
          <a:xfrm>
            <a:off x="216307" y="269403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FA5A5-62BA-B936-335F-3B8C6B18CB4D}"/>
              </a:ext>
            </a:extLst>
          </p:cNvPr>
          <p:cNvSpPr/>
          <p:nvPr/>
        </p:nvSpPr>
        <p:spPr>
          <a:xfrm>
            <a:off x="1814050" y="386899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6D53B-FDD2-2195-0F77-0C7CCD0FD7BC}"/>
              </a:ext>
            </a:extLst>
          </p:cNvPr>
          <p:cNvSpPr/>
          <p:nvPr/>
        </p:nvSpPr>
        <p:spPr>
          <a:xfrm>
            <a:off x="3411799" y="479814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fib(2)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C88CC1-B6C4-95DA-C4E8-F482F921F7BC}"/>
              </a:ext>
            </a:extLst>
          </p:cNvPr>
          <p:cNvSpPr/>
          <p:nvPr/>
        </p:nvSpPr>
        <p:spPr>
          <a:xfrm>
            <a:off x="4822719" y="591410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7D7D76-D228-9A16-F1FF-39D983326000}"/>
              </a:ext>
            </a:extLst>
          </p:cNvPr>
          <p:cNvSpPr/>
          <p:nvPr/>
        </p:nvSpPr>
        <p:spPr>
          <a:xfrm>
            <a:off x="6843248" y="594851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fib(0)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D83C6F5-5DE4-35E5-A8C2-495A39E6B956}"/>
              </a:ext>
            </a:extLst>
          </p:cNvPr>
          <p:cNvCxnSpPr>
            <a:stCxn id="33" idx="1"/>
          </p:cNvCxnSpPr>
          <p:nvPr/>
        </p:nvCxnSpPr>
        <p:spPr>
          <a:xfrm rot="10800000">
            <a:off x="4050891" y="5265172"/>
            <a:ext cx="771829" cy="850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D84DA9C-B34C-8AFA-7FA6-CFEF40C714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87846" y="6159905"/>
            <a:ext cx="855403" cy="5358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54C5FD6-16A5-4B82-E836-EDBECBC87EE9}"/>
              </a:ext>
            </a:extLst>
          </p:cNvPr>
          <p:cNvCxnSpPr/>
          <p:nvPr/>
        </p:nvCxnSpPr>
        <p:spPr>
          <a:xfrm rot="10800000">
            <a:off x="3510116" y="5201270"/>
            <a:ext cx="2497394" cy="149449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0708FAA3-A662-6BA2-B07F-587C65859367}"/>
              </a:ext>
            </a:extLst>
          </p:cNvPr>
          <p:cNvCxnSpPr>
            <a:endCxn id="6" idx="0"/>
          </p:cNvCxnSpPr>
          <p:nvPr/>
        </p:nvCxnSpPr>
        <p:spPr>
          <a:xfrm>
            <a:off x="3175826" y="4242620"/>
            <a:ext cx="919315" cy="555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28E9B732-5861-0873-F36C-6D04815C0FA4}"/>
              </a:ext>
            </a:extLst>
          </p:cNvPr>
          <p:cNvCxnSpPr>
            <a:endCxn id="4" idx="0"/>
          </p:cNvCxnSpPr>
          <p:nvPr/>
        </p:nvCxnSpPr>
        <p:spPr>
          <a:xfrm>
            <a:off x="1582991" y="3097159"/>
            <a:ext cx="914401" cy="771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16349A1-2DB9-7248-4639-140E7A3A99F3}"/>
              </a:ext>
            </a:extLst>
          </p:cNvPr>
          <p:cNvSpPr txBox="1"/>
          <p:nvPr/>
        </p:nvSpPr>
        <p:spPr>
          <a:xfrm>
            <a:off x="1887789" y="282677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DC28896-2B64-16ED-5B56-33C100676FCB}"/>
              </a:ext>
            </a:extLst>
          </p:cNvPr>
          <p:cNvSpPr txBox="1"/>
          <p:nvPr/>
        </p:nvSpPr>
        <p:spPr>
          <a:xfrm>
            <a:off x="3244643" y="413446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76EF090-2762-5EE7-15C2-5D730D9485B5}"/>
              </a:ext>
            </a:extLst>
          </p:cNvPr>
          <p:cNvSpPr txBox="1"/>
          <p:nvPr/>
        </p:nvSpPr>
        <p:spPr>
          <a:xfrm>
            <a:off x="4414679" y="639588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0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4022C8-894D-20A1-2A51-835899F02893}"/>
              </a:ext>
            </a:extLst>
          </p:cNvPr>
          <p:cNvSpPr txBox="1"/>
          <p:nvPr/>
        </p:nvSpPr>
        <p:spPr>
          <a:xfrm>
            <a:off x="3721502" y="604684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3E73A85-223B-5102-AA98-9DFC6F9D8F0B}"/>
              </a:ext>
            </a:extLst>
          </p:cNvPr>
          <p:cNvCxnSpPr/>
          <p:nvPr/>
        </p:nvCxnSpPr>
        <p:spPr>
          <a:xfrm>
            <a:off x="4778483" y="4862048"/>
            <a:ext cx="196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D835389-8066-E2ED-0813-E6BE896C72A1}"/>
              </a:ext>
            </a:extLst>
          </p:cNvPr>
          <p:cNvCxnSpPr/>
          <p:nvPr/>
        </p:nvCxnSpPr>
        <p:spPr>
          <a:xfrm>
            <a:off x="4975123" y="4862048"/>
            <a:ext cx="0" cy="52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652BC70F-7015-A1AA-52F7-D06ADE5736BD}"/>
              </a:ext>
            </a:extLst>
          </p:cNvPr>
          <p:cNvCxnSpPr/>
          <p:nvPr/>
        </p:nvCxnSpPr>
        <p:spPr>
          <a:xfrm>
            <a:off x="4975123" y="5388701"/>
            <a:ext cx="2281091" cy="555523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40B1E9BC-DCBB-DDC3-A38C-940F9548FD9F}"/>
              </a:ext>
            </a:extLst>
          </p:cNvPr>
          <p:cNvCxnSpPr/>
          <p:nvPr/>
        </p:nvCxnSpPr>
        <p:spPr>
          <a:xfrm rot="16200000" flipH="1">
            <a:off x="4650663" y="5329089"/>
            <a:ext cx="373623" cy="117982"/>
          </a:xfrm>
          <a:prstGeom prst="bentConnector3">
            <a:avLst>
              <a:gd name="adj1" fmla="val -105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C022126-76EF-5016-D6BE-B6BAD2DD4690}"/>
              </a:ext>
            </a:extLst>
          </p:cNvPr>
          <p:cNvCxnSpPr>
            <a:endCxn id="33" idx="0"/>
          </p:cNvCxnSpPr>
          <p:nvPr/>
        </p:nvCxnSpPr>
        <p:spPr>
          <a:xfrm>
            <a:off x="4896466" y="5574892"/>
            <a:ext cx="609595" cy="339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922FDD6-D1E9-E4A3-09C4-630453788AE2}"/>
              </a:ext>
            </a:extLst>
          </p:cNvPr>
          <p:cNvSpPr txBox="1"/>
          <p:nvPr/>
        </p:nvSpPr>
        <p:spPr>
          <a:xfrm>
            <a:off x="5737123" y="530942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5C94AF7-D7E8-4972-792A-6B3A6CE82EB0}"/>
              </a:ext>
            </a:extLst>
          </p:cNvPr>
          <p:cNvSpPr txBox="1"/>
          <p:nvPr/>
        </p:nvSpPr>
        <p:spPr>
          <a:xfrm>
            <a:off x="4876798" y="5501149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114226671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CB72-C5C7-4D90-9C73-DA059B6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E13D4-4EC2-4AAF-910C-65254301F1F0}"/>
              </a:ext>
            </a:extLst>
          </p:cNvPr>
          <p:cNvSpPr txBox="1"/>
          <p:nvPr/>
        </p:nvSpPr>
        <p:spPr>
          <a:xfrm>
            <a:off x="7594046" y="994396"/>
            <a:ext cx="4194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fib(int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 || n == 1)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n;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fib(n-1) + fib(n-2);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B5D26-EE6D-CB31-E7D3-DC3E65AC02D4}"/>
              </a:ext>
            </a:extLst>
          </p:cNvPr>
          <p:cNvSpPr/>
          <p:nvPr/>
        </p:nvSpPr>
        <p:spPr>
          <a:xfrm>
            <a:off x="216307" y="269403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FA5A5-62BA-B936-335F-3B8C6B18CB4D}"/>
              </a:ext>
            </a:extLst>
          </p:cNvPr>
          <p:cNvSpPr/>
          <p:nvPr/>
        </p:nvSpPr>
        <p:spPr>
          <a:xfrm>
            <a:off x="1814050" y="386899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6D53B-FDD2-2195-0F77-0C7CCD0FD7BC}"/>
              </a:ext>
            </a:extLst>
          </p:cNvPr>
          <p:cNvSpPr/>
          <p:nvPr/>
        </p:nvSpPr>
        <p:spPr>
          <a:xfrm>
            <a:off x="3411799" y="479814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fib(2)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C88CC1-B6C4-95DA-C4E8-F482F921F7BC}"/>
              </a:ext>
            </a:extLst>
          </p:cNvPr>
          <p:cNvSpPr/>
          <p:nvPr/>
        </p:nvSpPr>
        <p:spPr>
          <a:xfrm>
            <a:off x="4822719" y="591410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7D7D76-D228-9A16-F1FF-39D983326000}"/>
              </a:ext>
            </a:extLst>
          </p:cNvPr>
          <p:cNvSpPr/>
          <p:nvPr/>
        </p:nvSpPr>
        <p:spPr>
          <a:xfrm>
            <a:off x="6843248" y="594851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fib(0)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D83C6F5-5DE4-35E5-A8C2-495A39E6B956}"/>
              </a:ext>
            </a:extLst>
          </p:cNvPr>
          <p:cNvCxnSpPr>
            <a:stCxn id="33" idx="1"/>
          </p:cNvCxnSpPr>
          <p:nvPr/>
        </p:nvCxnSpPr>
        <p:spPr>
          <a:xfrm rot="10800000">
            <a:off x="4050891" y="5265172"/>
            <a:ext cx="771829" cy="850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D84DA9C-B34C-8AFA-7FA6-CFEF40C714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87846" y="6159905"/>
            <a:ext cx="855403" cy="5358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54C5FD6-16A5-4B82-E836-EDBECBC87EE9}"/>
              </a:ext>
            </a:extLst>
          </p:cNvPr>
          <p:cNvCxnSpPr/>
          <p:nvPr/>
        </p:nvCxnSpPr>
        <p:spPr>
          <a:xfrm rot="10800000">
            <a:off x="3510116" y="5201270"/>
            <a:ext cx="2497394" cy="149449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E668F405-B290-E405-9E23-3E430399ECA1}"/>
              </a:ext>
            </a:extLst>
          </p:cNvPr>
          <p:cNvCxnSpPr>
            <a:stCxn id="6" idx="1"/>
          </p:cNvCxnSpPr>
          <p:nvPr/>
        </p:nvCxnSpPr>
        <p:spPr>
          <a:xfrm rot="10800000">
            <a:off x="1868129" y="4272116"/>
            <a:ext cx="1543671" cy="727592"/>
          </a:xfrm>
          <a:prstGeom prst="bentConnector3">
            <a:avLst>
              <a:gd name="adj1" fmla="val 100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0708FAA3-A662-6BA2-B07F-587C65859367}"/>
              </a:ext>
            </a:extLst>
          </p:cNvPr>
          <p:cNvCxnSpPr>
            <a:endCxn id="6" idx="0"/>
          </p:cNvCxnSpPr>
          <p:nvPr/>
        </p:nvCxnSpPr>
        <p:spPr>
          <a:xfrm>
            <a:off x="3175826" y="4242620"/>
            <a:ext cx="919315" cy="555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28E9B732-5861-0873-F36C-6D04815C0FA4}"/>
              </a:ext>
            </a:extLst>
          </p:cNvPr>
          <p:cNvCxnSpPr>
            <a:endCxn id="4" idx="0"/>
          </p:cNvCxnSpPr>
          <p:nvPr/>
        </p:nvCxnSpPr>
        <p:spPr>
          <a:xfrm>
            <a:off x="1582991" y="3097159"/>
            <a:ext cx="914401" cy="771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16349A1-2DB9-7248-4639-140E7A3A99F3}"/>
              </a:ext>
            </a:extLst>
          </p:cNvPr>
          <p:cNvSpPr txBox="1"/>
          <p:nvPr/>
        </p:nvSpPr>
        <p:spPr>
          <a:xfrm>
            <a:off x="1887789" y="282677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DC28896-2B64-16ED-5B56-33C100676FCB}"/>
              </a:ext>
            </a:extLst>
          </p:cNvPr>
          <p:cNvSpPr txBox="1"/>
          <p:nvPr/>
        </p:nvSpPr>
        <p:spPr>
          <a:xfrm>
            <a:off x="3244643" y="413446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76EF090-2762-5EE7-15C2-5D730D9485B5}"/>
              </a:ext>
            </a:extLst>
          </p:cNvPr>
          <p:cNvSpPr txBox="1"/>
          <p:nvPr/>
        </p:nvSpPr>
        <p:spPr>
          <a:xfrm>
            <a:off x="4414679" y="639588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0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4022C8-894D-20A1-2A51-835899F02893}"/>
              </a:ext>
            </a:extLst>
          </p:cNvPr>
          <p:cNvSpPr txBox="1"/>
          <p:nvPr/>
        </p:nvSpPr>
        <p:spPr>
          <a:xfrm>
            <a:off x="3721502" y="604684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D315D6-C979-B564-ECD8-977CF0EF4C5F}"/>
              </a:ext>
            </a:extLst>
          </p:cNvPr>
          <p:cNvSpPr txBox="1"/>
          <p:nvPr/>
        </p:nvSpPr>
        <p:spPr>
          <a:xfrm>
            <a:off x="1587896" y="4984954"/>
            <a:ext cx="186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+ 0 = 1 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3E73A85-223B-5102-AA98-9DFC6F9D8F0B}"/>
              </a:ext>
            </a:extLst>
          </p:cNvPr>
          <p:cNvCxnSpPr/>
          <p:nvPr/>
        </p:nvCxnSpPr>
        <p:spPr>
          <a:xfrm>
            <a:off x="4778483" y="4862048"/>
            <a:ext cx="196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D835389-8066-E2ED-0813-E6BE896C72A1}"/>
              </a:ext>
            </a:extLst>
          </p:cNvPr>
          <p:cNvCxnSpPr/>
          <p:nvPr/>
        </p:nvCxnSpPr>
        <p:spPr>
          <a:xfrm>
            <a:off x="4975123" y="4862048"/>
            <a:ext cx="0" cy="52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652BC70F-7015-A1AA-52F7-D06ADE5736BD}"/>
              </a:ext>
            </a:extLst>
          </p:cNvPr>
          <p:cNvCxnSpPr/>
          <p:nvPr/>
        </p:nvCxnSpPr>
        <p:spPr>
          <a:xfrm>
            <a:off x="4975123" y="5388701"/>
            <a:ext cx="2281091" cy="555523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40B1E9BC-DCBB-DDC3-A38C-940F9548FD9F}"/>
              </a:ext>
            </a:extLst>
          </p:cNvPr>
          <p:cNvCxnSpPr/>
          <p:nvPr/>
        </p:nvCxnSpPr>
        <p:spPr>
          <a:xfrm rot="16200000" flipH="1">
            <a:off x="4650663" y="5329089"/>
            <a:ext cx="373623" cy="117982"/>
          </a:xfrm>
          <a:prstGeom prst="bentConnector3">
            <a:avLst>
              <a:gd name="adj1" fmla="val -105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C022126-76EF-5016-D6BE-B6BAD2DD4690}"/>
              </a:ext>
            </a:extLst>
          </p:cNvPr>
          <p:cNvCxnSpPr>
            <a:endCxn id="33" idx="0"/>
          </p:cNvCxnSpPr>
          <p:nvPr/>
        </p:nvCxnSpPr>
        <p:spPr>
          <a:xfrm>
            <a:off x="4896466" y="5574892"/>
            <a:ext cx="609595" cy="339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922FDD6-D1E9-E4A3-09C4-630453788AE2}"/>
              </a:ext>
            </a:extLst>
          </p:cNvPr>
          <p:cNvSpPr txBox="1"/>
          <p:nvPr/>
        </p:nvSpPr>
        <p:spPr>
          <a:xfrm>
            <a:off x="5737123" y="530942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5C94AF7-D7E8-4972-792A-6B3A6CE82EB0}"/>
              </a:ext>
            </a:extLst>
          </p:cNvPr>
          <p:cNvSpPr txBox="1"/>
          <p:nvPr/>
        </p:nvSpPr>
        <p:spPr>
          <a:xfrm>
            <a:off x="4876798" y="5501149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93828990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CB72-C5C7-4D90-9C73-DA059B6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E13D4-4EC2-4AAF-910C-65254301F1F0}"/>
              </a:ext>
            </a:extLst>
          </p:cNvPr>
          <p:cNvSpPr txBox="1"/>
          <p:nvPr/>
        </p:nvSpPr>
        <p:spPr>
          <a:xfrm>
            <a:off x="7594046" y="994396"/>
            <a:ext cx="4194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fib(int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 || n == 1)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n;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fib(n-1) + fib(n-2);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B5D26-EE6D-CB31-E7D3-DC3E65AC02D4}"/>
              </a:ext>
            </a:extLst>
          </p:cNvPr>
          <p:cNvSpPr/>
          <p:nvPr/>
        </p:nvSpPr>
        <p:spPr>
          <a:xfrm>
            <a:off x="216307" y="269403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FA5A5-62BA-B936-335F-3B8C6B18CB4D}"/>
              </a:ext>
            </a:extLst>
          </p:cNvPr>
          <p:cNvSpPr/>
          <p:nvPr/>
        </p:nvSpPr>
        <p:spPr>
          <a:xfrm>
            <a:off x="1814050" y="386899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6D53B-FDD2-2195-0F77-0C7CCD0FD7BC}"/>
              </a:ext>
            </a:extLst>
          </p:cNvPr>
          <p:cNvSpPr/>
          <p:nvPr/>
        </p:nvSpPr>
        <p:spPr>
          <a:xfrm>
            <a:off x="3411799" y="479814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fib(2)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C88CC1-B6C4-95DA-C4E8-F482F921F7BC}"/>
              </a:ext>
            </a:extLst>
          </p:cNvPr>
          <p:cNvSpPr/>
          <p:nvPr/>
        </p:nvSpPr>
        <p:spPr>
          <a:xfrm>
            <a:off x="4822719" y="591410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7D7D76-D228-9A16-F1FF-39D983326000}"/>
              </a:ext>
            </a:extLst>
          </p:cNvPr>
          <p:cNvSpPr/>
          <p:nvPr/>
        </p:nvSpPr>
        <p:spPr>
          <a:xfrm>
            <a:off x="6843248" y="594851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fib(0)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D83C6F5-5DE4-35E5-A8C2-495A39E6B956}"/>
              </a:ext>
            </a:extLst>
          </p:cNvPr>
          <p:cNvCxnSpPr>
            <a:stCxn id="33" idx="1"/>
          </p:cNvCxnSpPr>
          <p:nvPr/>
        </p:nvCxnSpPr>
        <p:spPr>
          <a:xfrm rot="10800000">
            <a:off x="4050891" y="5265172"/>
            <a:ext cx="771829" cy="850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D84DA9C-B34C-8AFA-7FA6-CFEF40C714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87846" y="6159905"/>
            <a:ext cx="855403" cy="5358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54C5FD6-16A5-4B82-E836-EDBECBC87EE9}"/>
              </a:ext>
            </a:extLst>
          </p:cNvPr>
          <p:cNvCxnSpPr/>
          <p:nvPr/>
        </p:nvCxnSpPr>
        <p:spPr>
          <a:xfrm rot="10800000">
            <a:off x="3510116" y="5201270"/>
            <a:ext cx="2497394" cy="149449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84E0C42-9D6A-1864-5213-89900FC5EFA0}"/>
              </a:ext>
            </a:extLst>
          </p:cNvPr>
          <p:cNvSpPr/>
          <p:nvPr/>
        </p:nvSpPr>
        <p:spPr>
          <a:xfrm>
            <a:off x="5353671" y="480306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2EA6291-4254-79AE-5B18-A242C79E6A95}"/>
              </a:ext>
            </a:extLst>
          </p:cNvPr>
          <p:cNvCxnSpPr>
            <a:endCxn id="85" idx="0"/>
          </p:cNvCxnSpPr>
          <p:nvPr/>
        </p:nvCxnSpPr>
        <p:spPr>
          <a:xfrm>
            <a:off x="3175832" y="3942735"/>
            <a:ext cx="2861181" cy="860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0708FAA3-A662-6BA2-B07F-587C65859367}"/>
              </a:ext>
            </a:extLst>
          </p:cNvPr>
          <p:cNvCxnSpPr>
            <a:endCxn id="6" idx="0"/>
          </p:cNvCxnSpPr>
          <p:nvPr/>
        </p:nvCxnSpPr>
        <p:spPr>
          <a:xfrm>
            <a:off x="3175826" y="4242620"/>
            <a:ext cx="919315" cy="555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28E9B732-5861-0873-F36C-6D04815C0FA4}"/>
              </a:ext>
            </a:extLst>
          </p:cNvPr>
          <p:cNvCxnSpPr>
            <a:endCxn id="4" idx="0"/>
          </p:cNvCxnSpPr>
          <p:nvPr/>
        </p:nvCxnSpPr>
        <p:spPr>
          <a:xfrm>
            <a:off x="1582991" y="3097159"/>
            <a:ext cx="914401" cy="771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16349A1-2DB9-7248-4639-140E7A3A99F3}"/>
              </a:ext>
            </a:extLst>
          </p:cNvPr>
          <p:cNvSpPr txBox="1"/>
          <p:nvPr/>
        </p:nvSpPr>
        <p:spPr>
          <a:xfrm>
            <a:off x="1887789" y="282677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DB76DC1-3D8C-D82D-C66F-4DABFBD7F6C1}"/>
              </a:ext>
            </a:extLst>
          </p:cNvPr>
          <p:cNvSpPr txBox="1"/>
          <p:nvPr/>
        </p:nvSpPr>
        <p:spPr>
          <a:xfrm>
            <a:off x="4232787" y="365760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DC28896-2B64-16ED-5B56-33C100676FCB}"/>
              </a:ext>
            </a:extLst>
          </p:cNvPr>
          <p:cNvSpPr txBox="1"/>
          <p:nvPr/>
        </p:nvSpPr>
        <p:spPr>
          <a:xfrm>
            <a:off x="3244643" y="413446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76EF090-2762-5EE7-15C2-5D730D9485B5}"/>
              </a:ext>
            </a:extLst>
          </p:cNvPr>
          <p:cNvSpPr txBox="1"/>
          <p:nvPr/>
        </p:nvSpPr>
        <p:spPr>
          <a:xfrm>
            <a:off x="4414679" y="639588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0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4022C8-894D-20A1-2A51-835899F02893}"/>
              </a:ext>
            </a:extLst>
          </p:cNvPr>
          <p:cNvSpPr txBox="1"/>
          <p:nvPr/>
        </p:nvSpPr>
        <p:spPr>
          <a:xfrm>
            <a:off x="3721502" y="604684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3E73A85-223B-5102-AA98-9DFC6F9D8F0B}"/>
              </a:ext>
            </a:extLst>
          </p:cNvPr>
          <p:cNvCxnSpPr/>
          <p:nvPr/>
        </p:nvCxnSpPr>
        <p:spPr>
          <a:xfrm>
            <a:off x="4778483" y="4862048"/>
            <a:ext cx="196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D835389-8066-E2ED-0813-E6BE896C72A1}"/>
              </a:ext>
            </a:extLst>
          </p:cNvPr>
          <p:cNvCxnSpPr/>
          <p:nvPr/>
        </p:nvCxnSpPr>
        <p:spPr>
          <a:xfrm>
            <a:off x="4975123" y="4862048"/>
            <a:ext cx="0" cy="52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652BC70F-7015-A1AA-52F7-D06ADE5736BD}"/>
              </a:ext>
            </a:extLst>
          </p:cNvPr>
          <p:cNvCxnSpPr/>
          <p:nvPr/>
        </p:nvCxnSpPr>
        <p:spPr>
          <a:xfrm>
            <a:off x="4975123" y="5388701"/>
            <a:ext cx="2281091" cy="555523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40B1E9BC-DCBB-DDC3-A38C-940F9548FD9F}"/>
              </a:ext>
            </a:extLst>
          </p:cNvPr>
          <p:cNvCxnSpPr/>
          <p:nvPr/>
        </p:nvCxnSpPr>
        <p:spPr>
          <a:xfrm rot="16200000" flipH="1">
            <a:off x="4650663" y="5329089"/>
            <a:ext cx="373623" cy="117982"/>
          </a:xfrm>
          <a:prstGeom prst="bentConnector3">
            <a:avLst>
              <a:gd name="adj1" fmla="val -105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C022126-76EF-5016-D6BE-B6BAD2DD4690}"/>
              </a:ext>
            </a:extLst>
          </p:cNvPr>
          <p:cNvCxnSpPr>
            <a:endCxn id="33" idx="0"/>
          </p:cNvCxnSpPr>
          <p:nvPr/>
        </p:nvCxnSpPr>
        <p:spPr>
          <a:xfrm>
            <a:off x="4896466" y="5574892"/>
            <a:ext cx="609595" cy="339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922FDD6-D1E9-E4A3-09C4-630453788AE2}"/>
              </a:ext>
            </a:extLst>
          </p:cNvPr>
          <p:cNvSpPr txBox="1"/>
          <p:nvPr/>
        </p:nvSpPr>
        <p:spPr>
          <a:xfrm>
            <a:off x="5737123" y="530942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5C94AF7-D7E8-4972-792A-6B3A6CE82EB0}"/>
              </a:ext>
            </a:extLst>
          </p:cNvPr>
          <p:cNvSpPr txBox="1"/>
          <p:nvPr/>
        </p:nvSpPr>
        <p:spPr>
          <a:xfrm>
            <a:off x="4876798" y="5501149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8D8C3E5-0FF7-8A41-1EDE-625A35320028}"/>
              </a:ext>
            </a:extLst>
          </p:cNvPr>
          <p:cNvCxnSpPr/>
          <p:nvPr/>
        </p:nvCxnSpPr>
        <p:spPr>
          <a:xfrm rot="10800000">
            <a:off x="1868129" y="4272116"/>
            <a:ext cx="1543671" cy="727592"/>
          </a:xfrm>
          <a:prstGeom prst="bentConnector3">
            <a:avLst>
              <a:gd name="adj1" fmla="val 100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4C3BF5-E461-8F90-F65C-710F2E94FF14}"/>
              </a:ext>
            </a:extLst>
          </p:cNvPr>
          <p:cNvSpPr txBox="1"/>
          <p:nvPr/>
        </p:nvSpPr>
        <p:spPr>
          <a:xfrm>
            <a:off x="1587896" y="4984954"/>
            <a:ext cx="186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+ 0 = 1 </a:t>
            </a:r>
          </a:p>
        </p:txBody>
      </p:sp>
    </p:spTree>
    <p:extLst>
      <p:ext uri="{BB962C8B-B14F-4D97-AF65-F5344CB8AC3E}">
        <p14:creationId xmlns:p14="http://schemas.microsoft.com/office/powerpoint/2010/main" val="150610537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CB72-C5C7-4D90-9C73-DA059B6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E13D4-4EC2-4AAF-910C-65254301F1F0}"/>
              </a:ext>
            </a:extLst>
          </p:cNvPr>
          <p:cNvSpPr txBox="1"/>
          <p:nvPr/>
        </p:nvSpPr>
        <p:spPr>
          <a:xfrm>
            <a:off x="7594046" y="994396"/>
            <a:ext cx="4194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fib(int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 || n == 1)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n;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fib(n-1) + fib(n-2);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B5D26-EE6D-CB31-E7D3-DC3E65AC02D4}"/>
              </a:ext>
            </a:extLst>
          </p:cNvPr>
          <p:cNvSpPr/>
          <p:nvPr/>
        </p:nvSpPr>
        <p:spPr>
          <a:xfrm>
            <a:off x="216307" y="269403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FA5A5-62BA-B936-335F-3B8C6B18CB4D}"/>
              </a:ext>
            </a:extLst>
          </p:cNvPr>
          <p:cNvSpPr/>
          <p:nvPr/>
        </p:nvSpPr>
        <p:spPr>
          <a:xfrm>
            <a:off x="1814050" y="386899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6D53B-FDD2-2195-0F77-0C7CCD0FD7BC}"/>
              </a:ext>
            </a:extLst>
          </p:cNvPr>
          <p:cNvSpPr/>
          <p:nvPr/>
        </p:nvSpPr>
        <p:spPr>
          <a:xfrm>
            <a:off x="3411799" y="479814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fib(2)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C88CC1-B6C4-95DA-C4E8-F482F921F7BC}"/>
              </a:ext>
            </a:extLst>
          </p:cNvPr>
          <p:cNvSpPr/>
          <p:nvPr/>
        </p:nvSpPr>
        <p:spPr>
          <a:xfrm>
            <a:off x="4822719" y="591410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7D7D76-D228-9A16-F1FF-39D983326000}"/>
              </a:ext>
            </a:extLst>
          </p:cNvPr>
          <p:cNvSpPr/>
          <p:nvPr/>
        </p:nvSpPr>
        <p:spPr>
          <a:xfrm>
            <a:off x="6843248" y="594851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fib(0)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D83C6F5-5DE4-35E5-A8C2-495A39E6B956}"/>
              </a:ext>
            </a:extLst>
          </p:cNvPr>
          <p:cNvCxnSpPr>
            <a:stCxn id="33" idx="1"/>
          </p:cNvCxnSpPr>
          <p:nvPr/>
        </p:nvCxnSpPr>
        <p:spPr>
          <a:xfrm rot="10800000">
            <a:off x="4050891" y="5265172"/>
            <a:ext cx="771829" cy="850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D84DA9C-B34C-8AFA-7FA6-CFEF40C714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87846" y="6159905"/>
            <a:ext cx="855403" cy="5358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54C5FD6-16A5-4B82-E836-EDBECBC87EE9}"/>
              </a:ext>
            </a:extLst>
          </p:cNvPr>
          <p:cNvCxnSpPr/>
          <p:nvPr/>
        </p:nvCxnSpPr>
        <p:spPr>
          <a:xfrm rot="10800000">
            <a:off x="3510116" y="5201270"/>
            <a:ext cx="2497394" cy="149449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84E0C42-9D6A-1864-5213-89900FC5EFA0}"/>
              </a:ext>
            </a:extLst>
          </p:cNvPr>
          <p:cNvSpPr/>
          <p:nvPr/>
        </p:nvSpPr>
        <p:spPr>
          <a:xfrm>
            <a:off x="5353671" y="480306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67D77EC-46AF-8CC3-1403-C99204215637}"/>
              </a:ext>
            </a:extLst>
          </p:cNvPr>
          <p:cNvCxnSpPr>
            <a:stCxn id="85" idx="1"/>
          </p:cNvCxnSpPr>
          <p:nvPr/>
        </p:nvCxnSpPr>
        <p:spPr>
          <a:xfrm rot="10800000">
            <a:off x="5073445" y="4572000"/>
            <a:ext cx="280226" cy="4326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05FEB85-46C7-7D98-288C-14C87EEF6F34}"/>
              </a:ext>
            </a:extLst>
          </p:cNvPr>
          <p:cNvCxnSpPr>
            <a:endCxn id="4" idx="2"/>
          </p:cNvCxnSpPr>
          <p:nvPr/>
        </p:nvCxnSpPr>
        <p:spPr>
          <a:xfrm rot="10800000">
            <a:off x="2497392" y="4272116"/>
            <a:ext cx="2576052" cy="2998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E668F405-B290-E405-9E23-3E430399ECA1}"/>
              </a:ext>
            </a:extLst>
          </p:cNvPr>
          <p:cNvCxnSpPr>
            <a:stCxn id="6" idx="1"/>
          </p:cNvCxnSpPr>
          <p:nvPr/>
        </p:nvCxnSpPr>
        <p:spPr>
          <a:xfrm rot="10800000">
            <a:off x="1868129" y="4272116"/>
            <a:ext cx="1543671" cy="727592"/>
          </a:xfrm>
          <a:prstGeom prst="bentConnector3">
            <a:avLst>
              <a:gd name="adj1" fmla="val 100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2EA6291-4254-79AE-5B18-A242C79E6A95}"/>
              </a:ext>
            </a:extLst>
          </p:cNvPr>
          <p:cNvCxnSpPr>
            <a:endCxn id="85" idx="0"/>
          </p:cNvCxnSpPr>
          <p:nvPr/>
        </p:nvCxnSpPr>
        <p:spPr>
          <a:xfrm>
            <a:off x="3175832" y="3942735"/>
            <a:ext cx="2861181" cy="860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0708FAA3-A662-6BA2-B07F-587C65859367}"/>
              </a:ext>
            </a:extLst>
          </p:cNvPr>
          <p:cNvCxnSpPr>
            <a:endCxn id="6" idx="0"/>
          </p:cNvCxnSpPr>
          <p:nvPr/>
        </p:nvCxnSpPr>
        <p:spPr>
          <a:xfrm>
            <a:off x="3175826" y="4242620"/>
            <a:ext cx="919315" cy="555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28E9B732-5861-0873-F36C-6D04815C0FA4}"/>
              </a:ext>
            </a:extLst>
          </p:cNvPr>
          <p:cNvCxnSpPr>
            <a:endCxn id="4" idx="0"/>
          </p:cNvCxnSpPr>
          <p:nvPr/>
        </p:nvCxnSpPr>
        <p:spPr>
          <a:xfrm>
            <a:off x="1582991" y="3097159"/>
            <a:ext cx="914401" cy="771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16349A1-2DB9-7248-4639-140E7A3A99F3}"/>
              </a:ext>
            </a:extLst>
          </p:cNvPr>
          <p:cNvSpPr txBox="1"/>
          <p:nvPr/>
        </p:nvSpPr>
        <p:spPr>
          <a:xfrm>
            <a:off x="1887789" y="282677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DB76DC1-3D8C-D82D-C66F-4DABFBD7F6C1}"/>
              </a:ext>
            </a:extLst>
          </p:cNvPr>
          <p:cNvSpPr txBox="1"/>
          <p:nvPr/>
        </p:nvSpPr>
        <p:spPr>
          <a:xfrm>
            <a:off x="4232787" y="365760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DC28896-2B64-16ED-5B56-33C100676FCB}"/>
              </a:ext>
            </a:extLst>
          </p:cNvPr>
          <p:cNvSpPr txBox="1"/>
          <p:nvPr/>
        </p:nvSpPr>
        <p:spPr>
          <a:xfrm>
            <a:off x="3244643" y="413446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4022C8-894D-20A1-2A51-835899F02893}"/>
              </a:ext>
            </a:extLst>
          </p:cNvPr>
          <p:cNvSpPr txBox="1"/>
          <p:nvPr/>
        </p:nvSpPr>
        <p:spPr>
          <a:xfrm>
            <a:off x="3721502" y="604684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8F362EC-D8C3-FF61-404A-7A98715B71CB}"/>
              </a:ext>
            </a:extLst>
          </p:cNvPr>
          <p:cNvSpPr txBox="1"/>
          <p:nvPr/>
        </p:nvSpPr>
        <p:spPr>
          <a:xfrm>
            <a:off x="4208199" y="4262282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3E73A85-223B-5102-AA98-9DFC6F9D8F0B}"/>
              </a:ext>
            </a:extLst>
          </p:cNvPr>
          <p:cNvCxnSpPr/>
          <p:nvPr/>
        </p:nvCxnSpPr>
        <p:spPr>
          <a:xfrm>
            <a:off x="4778483" y="4862048"/>
            <a:ext cx="196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D835389-8066-E2ED-0813-E6BE896C72A1}"/>
              </a:ext>
            </a:extLst>
          </p:cNvPr>
          <p:cNvCxnSpPr/>
          <p:nvPr/>
        </p:nvCxnSpPr>
        <p:spPr>
          <a:xfrm>
            <a:off x="4975123" y="4862048"/>
            <a:ext cx="0" cy="52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652BC70F-7015-A1AA-52F7-D06ADE5736BD}"/>
              </a:ext>
            </a:extLst>
          </p:cNvPr>
          <p:cNvCxnSpPr/>
          <p:nvPr/>
        </p:nvCxnSpPr>
        <p:spPr>
          <a:xfrm>
            <a:off x="4975123" y="5388701"/>
            <a:ext cx="2281091" cy="555523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40B1E9BC-DCBB-DDC3-A38C-940F9548FD9F}"/>
              </a:ext>
            </a:extLst>
          </p:cNvPr>
          <p:cNvCxnSpPr/>
          <p:nvPr/>
        </p:nvCxnSpPr>
        <p:spPr>
          <a:xfrm rot="16200000" flipH="1">
            <a:off x="4650663" y="5329089"/>
            <a:ext cx="373623" cy="117982"/>
          </a:xfrm>
          <a:prstGeom prst="bentConnector3">
            <a:avLst>
              <a:gd name="adj1" fmla="val -105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C022126-76EF-5016-D6BE-B6BAD2DD4690}"/>
              </a:ext>
            </a:extLst>
          </p:cNvPr>
          <p:cNvCxnSpPr>
            <a:endCxn id="33" idx="0"/>
          </p:cNvCxnSpPr>
          <p:nvPr/>
        </p:nvCxnSpPr>
        <p:spPr>
          <a:xfrm>
            <a:off x="4896466" y="5574892"/>
            <a:ext cx="609595" cy="339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922FDD6-D1E9-E4A3-09C4-630453788AE2}"/>
              </a:ext>
            </a:extLst>
          </p:cNvPr>
          <p:cNvSpPr txBox="1"/>
          <p:nvPr/>
        </p:nvSpPr>
        <p:spPr>
          <a:xfrm>
            <a:off x="5737123" y="530942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5C94AF7-D7E8-4972-792A-6B3A6CE82EB0}"/>
              </a:ext>
            </a:extLst>
          </p:cNvPr>
          <p:cNvSpPr txBox="1"/>
          <p:nvPr/>
        </p:nvSpPr>
        <p:spPr>
          <a:xfrm>
            <a:off x="4876798" y="5501149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1526D-003B-B4A8-F1DC-B6468977571C}"/>
              </a:ext>
            </a:extLst>
          </p:cNvPr>
          <p:cNvSpPr txBox="1"/>
          <p:nvPr/>
        </p:nvSpPr>
        <p:spPr>
          <a:xfrm>
            <a:off x="4414679" y="639588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FDB433-D4B7-F4B4-A2E5-302DFFC8CDE0}"/>
              </a:ext>
            </a:extLst>
          </p:cNvPr>
          <p:cNvSpPr txBox="1"/>
          <p:nvPr/>
        </p:nvSpPr>
        <p:spPr>
          <a:xfrm>
            <a:off x="1587896" y="4984954"/>
            <a:ext cx="186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+ 0 = 1 </a:t>
            </a:r>
          </a:p>
        </p:txBody>
      </p:sp>
    </p:spTree>
    <p:extLst>
      <p:ext uri="{BB962C8B-B14F-4D97-AF65-F5344CB8AC3E}">
        <p14:creationId xmlns:p14="http://schemas.microsoft.com/office/powerpoint/2010/main" val="76145711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CB72-C5C7-4D90-9C73-DA059B6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E13D4-4EC2-4AAF-910C-65254301F1F0}"/>
              </a:ext>
            </a:extLst>
          </p:cNvPr>
          <p:cNvSpPr txBox="1"/>
          <p:nvPr/>
        </p:nvSpPr>
        <p:spPr>
          <a:xfrm>
            <a:off x="7594046" y="994396"/>
            <a:ext cx="4194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fib(int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 || n == 1)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n;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fib(n-1) + fib(n-2);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B5D26-EE6D-CB31-E7D3-DC3E65AC02D4}"/>
              </a:ext>
            </a:extLst>
          </p:cNvPr>
          <p:cNvSpPr/>
          <p:nvPr/>
        </p:nvSpPr>
        <p:spPr>
          <a:xfrm>
            <a:off x="216307" y="269403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FA5A5-62BA-B936-335F-3B8C6B18CB4D}"/>
              </a:ext>
            </a:extLst>
          </p:cNvPr>
          <p:cNvSpPr/>
          <p:nvPr/>
        </p:nvSpPr>
        <p:spPr>
          <a:xfrm>
            <a:off x="1814050" y="386899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6D53B-FDD2-2195-0F77-0C7CCD0FD7BC}"/>
              </a:ext>
            </a:extLst>
          </p:cNvPr>
          <p:cNvSpPr/>
          <p:nvPr/>
        </p:nvSpPr>
        <p:spPr>
          <a:xfrm>
            <a:off x="3411799" y="479814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fib(2)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C88CC1-B6C4-95DA-C4E8-F482F921F7BC}"/>
              </a:ext>
            </a:extLst>
          </p:cNvPr>
          <p:cNvSpPr/>
          <p:nvPr/>
        </p:nvSpPr>
        <p:spPr>
          <a:xfrm>
            <a:off x="4822719" y="591410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7D7D76-D228-9A16-F1FF-39D983326000}"/>
              </a:ext>
            </a:extLst>
          </p:cNvPr>
          <p:cNvSpPr/>
          <p:nvPr/>
        </p:nvSpPr>
        <p:spPr>
          <a:xfrm>
            <a:off x="6843248" y="594851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fib(0)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D83C6F5-5DE4-35E5-A8C2-495A39E6B956}"/>
              </a:ext>
            </a:extLst>
          </p:cNvPr>
          <p:cNvCxnSpPr>
            <a:stCxn id="33" idx="1"/>
          </p:cNvCxnSpPr>
          <p:nvPr/>
        </p:nvCxnSpPr>
        <p:spPr>
          <a:xfrm rot="10800000">
            <a:off x="4050891" y="5265172"/>
            <a:ext cx="771829" cy="850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D84DA9C-B34C-8AFA-7FA6-CFEF40C714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87846" y="6159905"/>
            <a:ext cx="855403" cy="5358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54C5FD6-16A5-4B82-E836-EDBECBC87EE9}"/>
              </a:ext>
            </a:extLst>
          </p:cNvPr>
          <p:cNvCxnSpPr/>
          <p:nvPr/>
        </p:nvCxnSpPr>
        <p:spPr>
          <a:xfrm rot="10800000">
            <a:off x="3510116" y="5201270"/>
            <a:ext cx="2497394" cy="149449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84E0C42-9D6A-1864-5213-89900FC5EFA0}"/>
              </a:ext>
            </a:extLst>
          </p:cNvPr>
          <p:cNvSpPr/>
          <p:nvPr/>
        </p:nvSpPr>
        <p:spPr>
          <a:xfrm>
            <a:off x="5353671" y="480306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67D77EC-46AF-8CC3-1403-C99204215637}"/>
              </a:ext>
            </a:extLst>
          </p:cNvPr>
          <p:cNvCxnSpPr>
            <a:stCxn id="85" idx="1"/>
          </p:cNvCxnSpPr>
          <p:nvPr/>
        </p:nvCxnSpPr>
        <p:spPr>
          <a:xfrm rot="10800000">
            <a:off x="5073445" y="4572000"/>
            <a:ext cx="280226" cy="4326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05FEB85-46C7-7D98-288C-14C87EEF6F34}"/>
              </a:ext>
            </a:extLst>
          </p:cNvPr>
          <p:cNvCxnSpPr>
            <a:endCxn id="4" idx="2"/>
          </p:cNvCxnSpPr>
          <p:nvPr/>
        </p:nvCxnSpPr>
        <p:spPr>
          <a:xfrm rot="10800000">
            <a:off x="2497392" y="4272116"/>
            <a:ext cx="2576052" cy="2998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E668F405-B290-E405-9E23-3E430399ECA1}"/>
              </a:ext>
            </a:extLst>
          </p:cNvPr>
          <p:cNvCxnSpPr>
            <a:stCxn id="6" idx="1"/>
          </p:cNvCxnSpPr>
          <p:nvPr/>
        </p:nvCxnSpPr>
        <p:spPr>
          <a:xfrm rot="10800000">
            <a:off x="1868129" y="4272116"/>
            <a:ext cx="1543671" cy="727592"/>
          </a:xfrm>
          <a:prstGeom prst="bentConnector3">
            <a:avLst>
              <a:gd name="adj1" fmla="val 100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2EA6291-4254-79AE-5B18-A242C79E6A95}"/>
              </a:ext>
            </a:extLst>
          </p:cNvPr>
          <p:cNvCxnSpPr>
            <a:endCxn id="85" idx="0"/>
          </p:cNvCxnSpPr>
          <p:nvPr/>
        </p:nvCxnSpPr>
        <p:spPr>
          <a:xfrm>
            <a:off x="3175832" y="3942735"/>
            <a:ext cx="2861181" cy="860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0708FAA3-A662-6BA2-B07F-587C65859367}"/>
              </a:ext>
            </a:extLst>
          </p:cNvPr>
          <p:cNvCxnSpPr>
            <a:endCxn id="6" idx="0"/>
          </p:cNvCxnSpPr>
          <p:nvPr/>
        </p:nvCxnSpPr>
        <p:spPr>
          <a:xfrm>
            <a:off x="3175826" y="4242620"/>
            <a:ext cx="919315" cy="555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97BC7E13-A7B2-E90A-D141-25734AC73528}"/>
              </a:ext>
            </a:extLst>
          </p:cNvPr>
          <p:cNvCxnSpPr>
            <a:stCxn id="4" idx="1"/>
          </p:cNvCxnSpPr>
          <p:nvPr/>
        </p:nvCxnSpPr>
        <p:spPr>
          <a:xfrm rot="10800000">
            <a:off x="294968" y="3097159"/>
            <a:ext cx="1519082" cy="973396"/>
          </a:xfrm>
          <a:prstGeom prst="bentConnector3">
            <a:avLst>
              <a:gd name="adj1" fmla="val 100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28E9B732-5861-0873-F36C-6D04815C0FA4}"/>
              </a:ext>
            </a:extLst>
          </p:cNvPr>
          <p:cNvCxnSpPr>
            <a:endCxn id="4" idx="0"/>
          </p:cNvCxnSpPr>
          <p:nvPr/>
        </p:nvCxnSpPr>
        <p:spPr>
          <a:xfrm>
            <a:off x="1582991" y="3097159"/>
            <a:ext cx="914401" cy="771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16349A1-2DB9-7248-4639-140E7A3A99F3}"/>
              </a:ext>
            </a:extLst>
          </p:cNvPr>
          <p:cNvSpPr txBox="1"/>
          <p:nvPr/>
        </p:nvSpPr>
        <p:spPr>
          <a:xfrm>
            <a:off x="1887789" y="282677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DB76DC1-3D8C-D82D-C66F-4DABFBD7F6C1}"/>
              </a:ext>
            </a:extLst>
          </p:cNvPr>
          <p:cNvSpPr txBox="1"/>
          <p:nvPr/>
        </p:nvSpPr>
        <p:spPr>
          <a:xfrm>
            <a:off x="4232787" y="365760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DC28896-2B64-16ED-5B56-33C100676FCB}"/>
              </a:ext>
            </a:extLst>
          </p:cNvPr>
          <p:cNvSpPr txBox="1"/>
          <p:nvPr/>
        </p:nvSpPr>
        <p:spPr>
          <a:xfrm>
            <a:off x="3244643" y="413446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4022C8-894D-20A1-2A51-835899F02893}"/>
              </a:ext>
            </a:extLst>
          </p:cNvPr>
          <p:cNvSpPr txBox="1"/>
          <p:nvPr/>
        </p:nvSpPr>
        <p:spPr>
          <a:xfrm>
            <a:off x="3721502" y="604684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8F362EC-D8C3-FF61-404A-7A98715B71CB}"/>
              </a:ext>
            </a:extLst>
          </p:cNvPr>
          <p:cNvSpPr txBox="1"/>
          <p:nvPr/>
        </p:nvSpPr>
        <p:spPr>
          <a:xfrm>
            <a:off x="4208199" y="4262282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9AEA338-A518-042E-B5E0-D7CBC0218A40}"/>
              </a:ext>
            </a:extLst>
          </p:cNvPr>
          <p:cNvSpPr txBox="1"/>
          <p:nvPr/>
        </p:nvSpPr>
        <p:spPr>
          <a:xfrm>
            <a:off x="14728" y="4070551"/>
            <a:ext cx="186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+ 1 = 2 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3E73A85-223B-5102-AA98-9DFC6F9D8F0B}"/>
              </a:ext>
            </a:extLst>
          </p:cNvPr>
          <p:cNvCxnSpPr/>
          <p:nvPr/>
        </p:nvCxnSpPr>
        <p:spPr>
          <a:xfrm>
            <a:off x="4778483" y="4862048"/>
            <a:ext cx="196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D835389-8066-E2ED-0813-E6BE896C72A1}"/>
              </a:ext>
            </a:extLst>
          </p:cNvPr>
          <p:cNvCxnSpPr/>
          <p:nvPr/>
        </p:nvCxnSpPr>
        <p:spPr>
          <a:xfrm>
            <a:off x="4975123" y="4862048"/>
            <a:ext cx="0" cy="52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652BC70F-7015-A1AA-52F7-D06ADE5736BD}"/>
              </a:ext>
            </a:extLst>
          </p:cNvPr>
          <p:cNvCxnSpPr/>
          <p:nvPr/>
        </p:nvCxnSpPr>
        <p:spPr>
          <a:xfrm>
            <a:off x="4975123" y="5388701"/>
            <a:ext cx="2281091" cy="555523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40B1E9BC-DCBB-DDC3-A38C-940F9548FD9F}"/>
              </a:ext>
            </a:extLst>
          </p:cNvPr>
          <p:cNvCxnSpPr/>
          <p:nvPr/>
        </p:nvCxnSpPr>
        <p:spPr>
          <a:xfrm rot="16200000" flipH="1">
            <a:off x="4650663" y="5329089"/>
            <a:ext cx="373623" cy="117982"/>
          </a:xfrm>
          <a:prstGeom prst="bentConnector3">
            <a:avLst>
              <a:gd name="adj1" fmla="val -105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C022126-76EF-5016-D6BE-B6BAD2DD4690}"/>
              </a:ext>
            </a:extLst>
          </p:cNvPr>
          <p:cNvCxnSpPr>
            <a:endCxn id="33" idx="0"/>
          </p:cNvCxnSpPr>
          <p:nvPr/>
        </p:nvCxnSpPr>
        <p:spPr>
          <a:xfrm>
            <a:off x="4896466" y="5574892"/>
            <a:ext cx="609595" cy="339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922FDD6-D1E9-E4A3-09C4-630453788AE2}"/>
              </a:ext>
            </a:extLst>
          </p:cNvPr>
          <p:cNvSpPr txBox="1"/>
          <p:nvPr/>
        </p:nvSpPr>
        <p:spPr>
          <a:xfrm>
            <a:off x="5737123" y="530942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5C94AF7-D7E8-4972-792A-6B3A6CE82EB0}"/>
              </a:ext>
            </a:extLst>
          </p:cNvPr>
          <p:cNvSpPr txBox="1"/>
          <p:nvPr/>
        </p:nvSpPr>
        <p:spPr>
          <a:xfrm>
            <a:off x="4876798" y="5501149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F60E5-785E-7BB3-5F91-5E38D68729D8}"/>
              </a:ext>
            </a:extLst>
          </p:cNvPr>
          <p:cNvSpPr txBox="1"/>
          <p:nvPr/>
        </p:nvSpPr>
        <p:spPr>
          <a:xfrm>
            <a:off x="4414679" y="639588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C681A9-CA17-E2E6-9D90-8059B3870A22}"/>
              </a:ext>
            </a:extLst>
          </p:cNvPr>
          <p:cNvSpPr txBox="1"/>
          <p:nvPr/>
        </p:nvSpPr>
        <p:spPr>
          <a:xfrm>
            <a:off x="1587896" y="4984954"/>
            <a:ext cx="186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+ 0 = 1 </a:t>
            </a:r>
          </a:p>
        </p:txBody>
      </p:sp>
    </p:spTree>
    <p:extLst>
      <p:ext uri="{BB962C8B-B14F-4D97-AF65-F5344CB8AC3E}">
        <p14:creationId xmlns:p14="http://schemas.microsoft.com/office/powerpoint/2010/main" val="391627584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CB72-C5C7-4D90-9C73-DA059B6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E13D4-4EC2-4AAF-910C-65254301F1F0}"/>
              </a:ext>
            </a:extLst>
          </p:cNvPr>
          <p:cNvSpPr txBox="1"/>
          <p:nvPr/>
        </p:nvSpPr>
        <p:spPr>
          <a:xfrm>
            <a:off x="7594046" y="994396"/>
            <a:ext cx="4194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fib(int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 || n == 1)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n;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fib(n-1) + fib(n-2);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B5D26-EE6D-CB31-E7D3-DC3E65AC02D4}"/>
              </a:ext>
            </a:extLst>
          </p:cNvPr>
          <p:cNvSpPr/>
          <p:nvPr/>
        </p:nvSpPr>
        <p:spPr>
          <a:xfrm>
            <a:off x="216307" y="269403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FA5A5-62BA-B936-335F-3B8C6B18CB4D}"/>
              </a:ext>
            </a:extLst>
          </p:cNvPr>
          <p:cNvSpPr/>
          <p:nvPr/>
        </p:nvSpPr>
        <p:spPr>
          <a:xfrm>
            <a:off x="1814050" y="386899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6D53B-FDD2-2195-0F77-0C7CCD0FD7BC}"/>
              </a:ext>
            </a:extLst>
          </p:cNvPr>
          <p:cNvSpPr/>
          <p:nvPr/>
        </p:nvSpPr>
        <p:spPr>
          <a:xfrm>
            <a:off x="3411799" y="479814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2ADDE6-EF0C-0315-8E0C-22E7535A0607}"/>
              </a:ext>
            </a:extLst>
          </p:cNvPr>
          <p:cNvSpPr txBox="1"/>
          <p:nvPr/>
        </p:nvSpPr>
        <p:spPr>
          <a:xfrm>
            <a:off x="4527757" y="233024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751193-1F96-6E15-FA8C-89D2EA9C4827}"/>
              </a:ext>
            </a:extLst>
          </p:cNvPr>
          <p:cNvSpPr/>
          <p:nvPr/>
        </p:nvSpPr>
        <p:spPr>
          <a:xfrm>
            <a:off x="7256214" y="387390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fib(2)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C88CC1-B6C4-95DA-C4E8-F482F921F7BC}"/>
              </a:ext>
            </a:extLst>
          </p:cNvPr>
          <p:cNvSpPr/>
          <p:nvPr/>
        </p:nvSpPr>
        <p:spPr>
          <a:xfrm>
            <a:off x="4822719" y="591410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7D7D76-D228-9A16-F1FF-39D983326000}"/>
              </a:ext>
            </a:extLst>
          </p:cNvPr>
          <p:cNvSpPr/>
          <p:nvPr/>
        </p:nvSpPr>
        <p:spPr>
          <a:xfrm>
            <a:off x="6843248" y="594851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fib(0)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D83C6F5-5DE4-35E5-A8C2-495A39E6B956}"/>
              </a:ext>
            </a:extLst>
          </p:cNvPr>
          <p:cNvCxnSpPr>
            <a:stCxn id="33" idx="1"/>
          </p:cNvCxnSpPr>
          <p:nvPr/>
        </p:nvCxnSpPr>
        <p:spPr>
          <a:xfrm rot="10800000">
            <a:off x="4050891" y="5265172"/>
            <a:ext cx="771829" cy="850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D84DA9C-B34C-8AFA-7FA6-CFEF40C714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87846" y="6159905"/>
            <a:ext cx="855403" cy="5358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54C5FD6-16A5-4B82-E836-EDBECBC87EE9}"/>
              </a:ext>
            </a:extLst>
          </p:cNvPr>
          <p:cNvCxnSpPr/>
          <p:nvPr/>
        </p:nvCxnSpPr>
        <p:spPr>
          <a:xfrm rot="10800000">
            <a:off x="3510116" y="5201270"/>
            <a:ext cx="2497394" cy="149449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84E0C42-9D6A-1864-5213-89900FC5EFA0}"/>
              </a:ext>
            </a:extLst>
          </p:cNvPr>
          <p:cNvSpPr/>
          <p:nvPr/>
        </p:nvSpPr>
        <p:spPr>
          <a:xfrm>
            <a:off x="5353671" y="480306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67D77EC-46AF-8CC3-1403-C99204215637}"/>
              </a:ext>
            </a:extLst>
          </p:cNvPr>
          <p:cNvCxnSpPr>
            <a:stCxn id="85" idx="1"/>
          </p:cNvCxnSpPr>
          <p:nvPr/>
        </p:nvCxnSpPr>
        <p:spPr>
          <a:xfrm rot="10800000">
            <a:off x="5073445" y="4572000"/>
            <a:ext cx="280226" cy="4326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05FEB85-46C7-7D98-288C-14C87EEF6F34}"/>
              </a:ext>
            </a:extLst>
          </p:cNvPr>
          <p:cNvCxnSpPr>
            <a:endCxn id="4" idx="2"/>
          </p:cNvCxnSpPr>
          <p:nvPr/>
        </p:nvCxnSpPr>
        <p:spPr>
          <a:xfrm rot="10800000">
            <a:off x="2497392" y="4272116"/>
            <a:ext cx="2576052" cy="2998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E668F405-B290-E405-9E23-3E430399ECA1}"/>
              </a:ext>
            </a:extLst>
          </p:cNvPr>
          <p:cNvCxnSpPr>
            <a:stCxn id="6" idx="1"/>
          </p:cNvCxnSpPr>
          <p:nvPr/>
        </p:nvCxnSpPr>
        <p:spPr>
          <a:xfrm rot="10800000">
            <a:off x="1868129" y="4272116"/>
            <a:ext cx="1543671" cy="727592"/>
          </a:xfrm>
          <a:prstGeom prst="bentConnector3">
            <a:avLst>
              <a:gd name="adj1" fmla="val 100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2EA6291-4254-79AE-5B18-A242C79E6A95}"/>
              </a:ext>
            </a:extLst>
          </p:cNvPr>
          <p:cNvCxnSpPr>
            <a:endCxn id="85" idx="0"/>
          </p:cNvCxnSpPr>
          <p:nvPr/>
        </p:nvCxnSpPr>
        <p:spPr>
          <a:xfrm>
            <a:off x="3175832" y="3942735"/>
            <a:ext cx="2861181" cy="860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0708FAA3-A662-6BA2-B07F-587C65859367}"/>
              </a:ext>
            </a:extLst>
          </p:cNvPr>
          <p:cNvCxnSpPr>
            <a:endCxn id="6" idx="0"/>
          </p:cNvCxnSpPr>
          <p:nvPr/>
        </p:nvCxnSpPr>
        <p:spPr>
          <a:xfrm>
            <a:off x="3175826" y="4242620"/>
            <a:ext cx="919315" cy="555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97BC7E13-A7B2-E90A-D141-25734AC73528}"/>
              </a:ext>
            </a:extLst>
          </p:cNvPr>
          <p:cNvCxnSpPr>
            <a:stCxn id="4" idx="1"/>
          </p:cNvCxnSpPr>
          <p:nvPr/>
        </p:nvCxnSpPr>
        <p:spPr>
          <a:xfrm rot="10800000">
            <a:off x="294968" y="3097159"/>
            <a:ext cx="1519082" cy="973396"/>
          </a:xfrm>
          <a:prstGeom prst="bentConnector3">
            <a:avLst>
              <a:gd name="adj1" fmla="val 100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28E9B732-5861-0873-F36C-6D04815C0FA4}"/>
              </a:ext>
            </a:extLst>
          </p:cNvPr>
          <p:cNvCxnSpPr>
            <a:endCxn id="4" idx="0"/>
          </p:cNvCxnSpPr>
          <p:nvPr/>
        </p:nvCxnSpPr>
        <p:spPr>
          <a:xfrm>
            <a:off x="1582991" y="3097159"/>
            <a:ext cx="914401" cy="771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8BC6512-1957-4E5D-13C3-9A12DFEB9755}"/>
              </a:ext>
            </a:extLst>
          </p:cNvPr>
          <p:cNvCxnSpPr>
            <a:endCxn id="32" idx="0"/>
          </p:cNvCxnSpPr>
          <p:nvPr/>
        </p:nvCxnSpPr>
        <p:spPr>
          <a:xfrm>
            <a:off x="1582984" y="2694036"/>
            <a:ext cx="6356572" cy="1179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16349A1-2DB9-7248-4639-140E7A3A99F3}"/>
              </a:ext>
            </a:extLst>
          </p:cNvPr>
          <p:cNvSpPr txBox="1"/>
          <p:nvPr/>
        </p:nvSpPr>
        <p:spPr>
          <a:xfrm>
            <a:off x="1887789" y="282677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DB76DC1-3D8C-D82D-C66F-4DABFBD7F6C1}"/>
              </a:ext>
            </a:extLst>
          </p:cNvPr>
          <p:cNvSpPr txBox="1"/>
          <p:nvPr/>
        </p:nvSpPr>
        <p:spPr>
          <a:xfrm>
            <a:off x="4232787" y="365760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DC28896-2B64-16ED-5B56-33C100676FCB}"/>
              </a:ext>
            </a:extLst>
          </p:cNvPr>
          <p:cNvSpPr txBox="1"/>
          <p:nvPr/>
        </p:nvSpPr>
        <p:spPr>
          <a:xfrm>
            <a:off x="3244643" y="413446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4022C8-894D-20A1-2A51-835899F02893}"/>
              </a:ext>
            </a:extLst>
          </p:cNvPr>
          <p:cNvSpPr txBox="1"/>
          <p:nvPr/>
        </p:nvSpPr>
        <p:spPr>
          <a:xfrm>
            <a:off x="3721502" y="604684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8F362EC-D8C3-FF61-404A-7A98715B71CB}"/>
              </a:ext>
            </a:extLst>
          </p:cNvPr>
          <p:cNvSpPr txBox="1"/>
          <p:nvPr/>
        </p:nvSpPr>
        <p:spPr>
          <a:xfrm>
            <a:off x="4208199" y="4262282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3E73A85-223B-5102-AA98-9DFC6F9D8F0B}"/>
              </a:ext>
            </a:extLst>
          </p:cNvPr>
          <p:cNvCxnSpPr/>
          <p:nvPr/>
        </p:nvCxnSpPr>
        <p:spPr>
          <a:xfrm>
            <a:off x="4778483" y="4862048"/>
            <a:ext cx="196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D835389-8066-E2ED-0813-E6BE896C72A1}"/>
              </a:ext>
            </a:extLst>
          </p:cNvPr>
          <p:cNvCxnSpPr/>
          <p:nvPr/>
        </p:nvCxnSpPr>
        <p:spPr>
          <a:xfrm>
            <a:off x="4975123" y="4862048"/>
            <a:ext cx="0" cy="52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652BC70F-7015-A1AA-52F7-D06ADE5736BD}"/>
              </a:ext>
            </a:extLst>
          </p:cNvPr>
          <p:cNvCxnSpPr/>
          <p:nvPr/>
        </p:nvCxnSpPr>
        <p:spPr>
          <a:xfrm>
            <a:off x="4975123" y="5388701"/>
            <a:ext cx="2281091" cy="555523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40B1E9BC-DCBB-DDC3-A38C-940F9548FD9F}"/>
              </a:ext>
            </a:extLst>
          </p:cNvPr>
          <p:cNvCxnSpPr/>
          <p:nvPr/>
        </p:nvCxnSpPr>
        <p:spPr>
          <a:xfrm rot="16200000" flipH="1">
            <a:off x="4650663" y="5329089"/>
            <a:ext cx="373623" cy="117982"/>
          </a:xfrm>
          <a:prstGeom prst="bentConnector3">
            <a:avLst>
              <a:gd name="adj1" fmla="val -105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C022126-76EF-5016-D6BE-B6BAD2DD4690}"/>
              </a:ext>
            </a:extLst>
          </p:cNvPr>
          <p:cNvCxnSpPr>
            <a:endCxn id="33" idx="0"/>
          </p:cNvCxnSpPr>
          <p:nvPr/>
        </p:nvCxnSpPr>
        <p:spPr>
          <a:xfrm>
            <a:off x="4896466" y="5574892"/>
            <a:ext cx="609595" cy="339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922FDD6-D1E9-E4A3-09C4-630453788AE2}"/>
              </a:ext>
            </a:extLst>
          </p:cNvPr>
          <p:cNvSpPr txBox="1"/>
          <p:nvPr/>
        </p:nvSpPr>
        <p:spPr>
          <a:xfrm>
            <a:off x="5737123" y="530942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5C94AF7-D7E8-4972-792A-6B3A6CE82EB0}"/>
              </a:ext>
            </a:extLst>
          </p:cNvPr>
          <p:cNvSpPr txBox="1"/>
          <p:nvPr/>
        </p:nvSpPr>
        <p:spPr>
          <a:xfrm>
            <a:off x="4876798" y="5501149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96C5D-2952-8B0E-3D3D-A1326CC66D73}"/>
              </a:ext>
            </a:extLst>
          </p:cNvPr>
          <p:cNvSpPr txBox="1"/>
          <p:nvPr/>
        </p:nvSpPr>
        <p:spPr>
          <a:xfrm>
            <a:off x="14728" y="4070551"/>
            <a:ext cx="186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+ 1 = 2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4FC72-EC11-CE75-0B73-F70652E62801}"/>
              </a:ext>
            </a:extLst>
          </p:cNvPr>
          <p:cNvSpPr txBox="1"/>
          <p:nvPr/>
        </p:nvSpPr>
        <p:spPr>
          <a:xfrm>
            <a:off x="4414679" y="639588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48E88F-0C7E-67FA-B6BD-124017D17E87}"/>
              </a:ext>
            </a:extLst>
          </p:cNvPr>
          <p:cNvSpPr txBox="1"/>
          <p:nvPr/>
        </p:nvSpPr>
        <p:spPr>
          <a:xfrm>
            <a:off x="1587896" y="4984954"/>
            <a:ext cx="186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+ 0 = 1 </a:t>
            </a:r>
          </a:p>
        </p:txBody>
      </p:sp>
    </p:spTree>
    <p:extLst>
      <p:ext uri="{BB962C8B-B14F-4D97-AF65-F5344CB8AC3E}">
        <p14:creationId xmlns:p14="http://schemas.microsoft.com/office/powerpoint/2010/main" val="321993982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CB72-C5C7-4D90-9C73-DA059B6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E13D4-4EC2-4AAF-910C-65254301F1F0}"/>
              </a:ext>
            </a:extLst>
          </p:cNvPr>
          <p:cNvSpPr txBox="1"/>
          <p:nvPr/>
        </p:nvSpPr>
        <p:spPr>
          <a:xfrm>
            <a:off x="7594046" y="994396"/>
            <a:ext cx="4194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fib(int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 || n == 1)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n;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fib(n-1) + fib(n-2);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B5D26-EE6D-CB31-E7D3-DC3E65AC02D4}"/>
              </a:ext>
            </a:extLst>
          </p:cNvPr>
          <p:cNvSpPr/>
          <p:nvPr/>
        </p:nvSpPr>
        <p:spPr>
          <a:xfrm>
            <a:off x="216307" y="269403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FA5A5-62BA-B936-335F-3B8C6B18CB4D}"/>
              </a:ext>
            </a:extLst>
          </p:cNvPr>
          <p:cNvSpPr/>
          <p:nvPr/>
        </p:nvSpPr>
        <p:spPr>
          <a:xfrm>
            <a:off x="1814050" y="386899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6D53B-FDD2-2195-0F77-0C7CCD0FD7BC}"/>
              </a:ext>
            </a:extLst>
          </p:cNvPr>
          <p:cNvSpPr/>
          <p:nvPr/>
        </p:nvSpPr>
        <p:spPr>
          <a:xfrm>
            <a:off x="3411799" y="479814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4D65C-C63F-8569-AF92-85C9CC6AFDF7}"/>
              </a:ext>
            </a:extLst>
          </p:cNvPr>
          <p:cNvSpPr/>
          <p:nvPr/>
        </p:nvSpPr>
        <p:spPr>
          <a:xfrm>
            <a:off x="8721221" y="484730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2ADDE6-EF0C-0315-8E0C-22E7535A0607}"/>
              </a:ext>
            </a:extLst>
          </p:cNvPr>
          <p:cNvSpPr txBox="1"/>
          <p:nvPr/>
        </p:nvSpPr>
        <p:spPr>
          <a:xfrm>
            <a:off x="4527757" y="233024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751193-1F96-6E15-FA8C-89D2EA9C4827}"/>
              </a:ext>
            </a:extLst>
          </p:cNvPr>
          <p:cNvSpPr/>
          <p:nvPr/>
        </p:nvSpPr>
        <p:spPr>
          <a:xfrm>
            <a:off x="7256214" y="387390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fib(2)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C88CC1-B6C4-95DA-C4E8-F482F921F7BC}"/>
              </a:ext>
            </a:extLst>
          </p:cNvPr>
          <p:cNvSpPr/>
          <p:nvPr/>
        </p:nvSpPr>
        <p:spPr>
          <a:xfrm>
            <a:off x="4822719" y="591410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7D7D76-D228-9A16-F1FF-39D983326000}"/>
              </a:ext>
            </a:extLst>
          </p:cNvPr>
          <p:cNvSpPr/>
          <p:nvPr/>
        </p:nvSpPr>
        <p:spPr>
          <a:xfrm>
            <a:off x="6843248" y="594851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fib(0)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D83C6F5-5DE4-35E5-A8C2-495A39E6B956}"/>
              </a:ext>
            </a:extLst>
          </p:cNvPr>
          <p:cNvCxnSpPr>
            <a:stCxn id="33" idx="1"/>
          </p:cNvCxnSpPr>
          <p:nvPr/>
        </p:nvCxnSpPr>
        <p:spPr>
          <a:xfrm rot="10800000">
            <a:off x="4050891" y="5265172"/>
            <a:ext cx="771829" cy="850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D84DA9C-B34C-8AFA-7FA6-CFEF40C714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87846" y="6159905"/>
            <a:ext cx="855403" cy="5358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54C5FD6-16A5-4B82-E836-EDBECBC87EE9}"/>
              </a:ext>
            </a:extLst>
          </p:cNvPr>
          <p:cNvCxnSpPr/>
          <p:nvPr/>
        </p:nvCxnSpPr>
        <p:spPr>
          <a:xfrm rot="10800000">
            <a:off x="3510116" y="5201270"/>
            <a:ext cx="2497394" cy="149449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930DDF8-A813-E5BD-89D7-B14A14B4F559}"/>
              </a:ext>
            </a:extLst>
          </p:cNvPr>
          <p:cNvCxnSpPr>
            <a:endCxn id="8" idx="0"/>
          </p:cNvCxnSpPr>
          <p:nvPr/>
        </p:nvCxnSpPr>
        <p:spPr>
          <a:xfrm>
            <a:off x="8622898" y="4272116"/>
            <a:ext cx="781665" cy="5751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84E0C42-9D6A-1864-5213-89900FC5EFA0}"/>
              </a:ext>
            </a:extLst>
          </p:cNvPr>
          <p:cNvSpPr/>
          <p:nvPr/>
        </p:nvSpPr>
        <p:spPr>
          <a:xfrm>
            <a:off x="5353671" y="480306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67D77EC-46AF-8CC3-1403-C99204215637}"/>
              </a:ext>
            </a:extLst>
          </p:cNvPr>
          <p:cNvCxnSpPr>
            <a:stCxn id="85" idx="1"/>
          </p:cNvCxnSpPr>
          <p:nvPr/>
        </p:nvCxnSpPr>
        <p:spPr>
          <a:xfrm rot="10800000">
            <a:off x="5073445" y="4572000"/>
            <a:ext cx="280226" cy="4326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05FEB85-46C7-7D98-288C-14C87EEF6F34}"/>
              </a:ext>
            </a:extLst>
          </p:cNvPr>
          <p:cNvCxnSpPr>
            <a:endCxn id="4" idx="2"/>
          </p:cNvCxnSpPr>
          <p:nvPr/>
        </p:nvCxnSpPr>
        <p:spPr>
          <a:xfrm rot="10800000">
            <a:off x="2497392" y="4272116"/>
            <a:ext cx="2576052" cy="2998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E668F405-B290-E405-9E23-3E430399ECA1}"/>
              </a:ext>
            </a:extLst>
          </p:cNvPr>
          <p:cNvCxnSpPr>
            <a:stCxn id="6" idx="1"/>
          </p:cNvCxnSpPr>
          <p:nvPr/>
        </p:nvCxnSpPr>
        <p:spPr>
          <a:xfrm rot="10800000">
            <a:off x="1868129" y="4272116"/>
            <a:ext cx="1543671" cy="727592"/>
          </a:xfrm>
          <a:prstGeom prst="bentConnector3">
            <a:avLst>
              <a:gd name="adj1" fmla="val 100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2EA6291-4254-79AE-5B18-A242C79E6A95}"/>
              </a:ext>
            </a:extLst>
          </p:cNvPr>
          <p:cNvCxnSpPr>
            <a:endCxn id="85" idx="0"/>
          </p:cNvCxnSpPr>
          <p:nvPr/>
        </p:nvCxnSpPr>
        <p:spPr>
          <a:xfrm>
            <a:off x="3175832" y="3942735"/>
            <a:ext cx="2861181" cy="860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0708FAA3-A662-6BA2-B07F-587C65859367}"/>
              </a:ext>
            </a:extLst>
          </p:cNvPr>
          <p:cNvCxnSpPr>
            <a:endCxn id="6" idx="0"/>
          </p:cNvCxnSpPr>
          <p:nvPr/>
        </p:nvCxnSpPr>
        <p:spPr>
          <a:xfrm>
            <a:off x="3175826" y="4242620"/>
            <a:ext cx="919315" cy="555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97BC7E13-A7B2-E90A-D141-25734AC73528}"/>
              </a:ext>
            </a:extLst>
          </p:cNvPr>
          <p:cNvCxnSpPr>
            <a:stCxn id="4" idx="1"/>
          </p:cNvCxnSpPr>
          <p:nvPr/>
        </p:nvCxnSpPr>
        <p:spPr>
          <a:xfrm rot="10800000">
            <a:off x="294968" y="3097159"/>
            <a:ext cx="1519082" cy="973396"/>
          </a:xfrm>
          <a:prstGeom prst="bentConnector3">
            <a:avLst>
              <a:gd name="adj1" fmla="val 100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28E9B732-5861-0873-F36C-6D04815C0FA4}"/>
              </a:ext>
            </a:extLst>
          </p:cNvPr>
          <p:cNvCxnSpPr>
            <a:endCxn id="4" idx="0"/>
          </p:cNvCxnSpPr>
          <p:nvPr/>
        </p:nvCxnSpPr>
        <p:spPr>
          <a:xfrm>
            <a:off x="1582991" y="3097159"/>
            <a:ext cx="914401" cy="771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8BC6512-1957-4E5D-13C3-9A12DFEB9755}"/>
              </a:ext>
            </a:extLst>
          </p:cNvPr>
          <p:cNvCxnSpPr>
            <a:endCxn id="32" idx="0"/>
          </p:cNvCxnSpPr>
          <p:nvPr/>
        </p:nvCxnSpPr>
        <p:spPr>
          <a:xfrm>
            <a:off x="1582984" y="2694036"/>
            <a:ext cx="6356572" cy="1179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16349A1-2DB9-7248-4639-140E7A3A99F3}"/>
              </a:ext>
            </a:extLst>
          </p:cNvPr>
          <p:cNvSpPr txBox="1"/>
          <p:nvPr/>
        </p:nvSpPr>
        <p:spPr>
          <a:xfrm>
            <a:off x="1887789" y="282677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DB76DC1-3D8C-D82D-C66F-4DABFBD7F6C1}"/>
              </a:ext>
            </a:extLst>
          </p:cNvPr>
          <p:cNvSpPr txBox="1"/>
          <p:nvPr/>
        </p:nvSpPr>
        <p:spPr>
          <a:xfrm>
            <a:off x="4232787" y="365760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DC28896-2B64-16ED-5B56-33C100676FCB}"/>
              </a:ext>
            </a:extLst>
          </p:cNvPr>
          <p:cNvSpPr txBox="1"/>
          <p:nvPr/>
        </p:nvSpPr>
        <p:spPr>
          <a:xfrm>
            <a:off x="3244643" y="413446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B778B3C-04EC-5796-5742-EC8A03E3AEF5}"/>
              </a:ext>
            </a:extLst>
          </p:cNvPr>
          <p:cNvSpPr txBox="1"/>
          <p:nvPr/>
        </p:nvSpPr>
        <p:spPr>
          <a:xfrm>
            <a:off x="8824463" y="4198374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4022C8-894D-20A1-2A51-835899F02893}"/>
              </a:ext>
            </a:extLst>
          </p:cNvPr>
          <p:cNvSpPr txBox="1"/>
          <p:nvPr/>
        </p:nvSpPr>
        <p:spPr>
          <a:xfrm>
            <a:off x="3721502" y="604684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8F362EC-D8C3-FF61-404A-7A98715B71CB}"/>
              </a:ext>
            </a:extLst>
          </p:cNvPr>
          <p:cNvSpPr txBox="1"/>
          <p:nvPr/>
        </p:nvSpPr>
        <p:spPr>
          <a:xfrm>
            <a:off x="4208199" y="4262282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3E73A85-223B-5102-AA98-9DFC6F9D8F0B}"/>
              </a:ext>
            </a:extLst>
          </p:cNvPr>
          <p:cNvCxnSpPr/>
          <p:nvPr/>
        </p:nvCxnSpPr>
        <p:spPr>
          <a:xfrm>
            <a:off x="4778483" y="4862048"/>
            <a:ext cx="196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D835389-8066-E2ED-0813-E6BE896C72A1}"/>
              </a:ext>
            </a:extLst>
          </p:cNvPr>
          <p:cNvCxnSpPr/>
          <p:nvPr/>
        </p:nvCxnSpPr>
        <p:spPr>
          <a:xfrm>
            <a:off x="4975123" y="4862048"/>
            <a:ext cx="0" cy="52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652BC70F-7015-A1AA-52F7-D06ADE5736BD}"/>
              </a:ext>
            </a:extLst>
          </p:cNvPr>
          <p:cNvCxnSpPr/>
          <p:nvPr/>
        </p:nvCxnSpPr>
        <p:spPr>
          <a:xfrm>
            <a:off x="4975123" y="5388701"/>
            <a:ext cx="2281091" cy="555523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40B1E9BC-DCBB-DDC3-A38C-940F9548FD9F}"/>
              </a:ext>
            </a:extLst>
          </p:cNvPr>
          <p:cNvCxnSpPr/>
          <p:nvPr/>
        </p:nvCxnSpPr>
        <p:spPr>
          <a:xfrm rot="16200000" flipH="1">
            <a:off x="4650663" y="5329089"/>
            <a:ext cx="373623" cy="117982"/>
          </a:xfrm>
          <a:prstGeom prst="bentConnector3">
            <a:avLst>
              <a:gd name="adj1" fmla="val -105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C022126-76EF-5016-D6BE-B6BAD2DD4690}"/>
              </a:ext>
            </a:extLst>
          </p:cNvPr>
          <p:cNvCxnSpPr>
            <a:endCxn id="33" idx="0"/>
          </p:cNvCxnSpPr>
          <p:nvPr/>
        </p:nvCxnSpPr>
        <p:spPr>
          <a:xfrm>
            <a:off x="4896466" y="5574892"/>
            <a:ext cx="609595" cy="339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922FDD6-D1E9-E4A3-09C4-630453788AE2}"/>
              </a:ext>
            </a:extLst>
          </p:cNvPr>
          <p:cNvSpPr txBox="1"/>
          <p:nvPr/>
        </p:nvSpPr>
        <p:spPr>
          <a:xfrm>
            <a:off x="5737123" y="530942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5C94AF7-D7E8-4972-792A-6B3A6CE82EB0}"/>
              </a:ext>
            </a:extLst>
          </p:cNvPr>
          <p:cNvSpPr txBox="1"/>
          <p:nvPr/>
        </p:nvSpPr>
        <p:spPr>
          <a:xfrm>
            <a:off x="4876798" y="5501149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97080-9F31-6F30-D126-4574FA5C5D9A}"/>
              </a:ext>
            </a:extLst>
          </p:cNvPr>
          <p:cNvSpPr txBox="1"/>
          <p:nvPr/>
        </p:nvSpPr>
        <p:spPr>
          <a:xfrm>
            <a:off x="14728" y="4070551"/>
            <a:ext cx="186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+ 1 = 2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A6A0D-7CA7-4E1D-5F06-C7E844270303}"/>
              </a:ext>
            </a:extLst>
          </p:cNvPr>
          <p:cNvSpPr txBox="1"/>
          <p:nvPr/>
        </p:nvSpPr>
        <p:spPr>
          <a:xfrm>
            <a:off x="4414679" y="639588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012D5-A240-BA0B-3CE6-5DAB84FA0BF7}"/>
              </a:ext>
            </a:extLst>
          </p:cNvPr>
          <p:cNvSpPr txBox="1"/>
          <p:nvPr/>
        </p:nvSpPr>
        <p:spPr>
          <a:xfrm>
            <a:off x="1587896" y="4984954"/>
            <a:ext cx="186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+ 0 = 1 </a:t>
            </a:r>
          </a:p>
        </p:txBody>
      </p:sp>
    </p:spTree>
    <p:extLst>
      <p:ext uri="{BB962C8B-B14F-4D97-AF65-F5344CB8AC3E}">
        <p14:creationId xmlns:p14="http://schemas.microsoft.com/office/powerpoint/2010/main" val="208251146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CB72-C5C7-4D90-9C73-DA059B6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E13D4-4EC2-4AAF-910C-65254301F1F0}"/>
              </a:ext>
            </a:extLst>
          </p:cNvPr>
          <p:cNvSpPr txBox="1"/>
          <p:nvPr/>
        </p:nvSpPr>
        <p:spPr>
          <a:xfrm>
            <a:off x="7594046" y="994396"/>
            <a:ext cx="4194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fib(int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 || n == 1)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n;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fib(n-1) + fib(n-2);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B5D26-EE6D-CB31-E7D3-DC3E65AC02D4}"/>
              </a:ext>
            </a:extLst>
          </p:cNvPr>
          <p:cNvSpPr/>
          <p:nvPr/>
        </p:nvSpPr>
        <p:spPr>
          <a:xfrm>
            <a:off x="216307" y="269403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FA5A5-62BA-B936-335F-3B8C6B18CB4D}"/>
              </a:ext>
            </a:extLst>
          </p:cNvPr>
          <p:cNvSpPr/>
          <p:nvPr/>
        </p:nvSpPr>
        <p:spPr>
          <a:xfrm>
            <a:off x="1814050" y="386899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6D53B-FDD2-2195-0F77-0C7CCD0FD7BC}"/>
              </a:ext>
            </a:extLst>
          </p:cNvPr>
          <p:cNvSpPr/>
          <p:nvPr/>
        </p:nvSpPr>
        <p:spPr>
          <a:xfrm>
            <a:off x="3411799" y="479814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4D65C-C63F-8569-AF92-85C9CC6AFDF7}"/>
              </a:ext>
            </a:extLst>
          </p:cNvPr>
          <p:cNvSpPr/>
          <p:nvPr/>
        </p:nvSpPr>
        <p:spPr>
          <a:xfrm>
            <a:off x="8721221" y="484730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2ADDE6-EF0C-0315-8E0C-22E7535A0607}"/>
              </a:ext>
            </a:extLst>
          </p:cNvPr>
          <p:cNvSpPr txBox="1"/>
          <p:nvPr/>
        </p:nvSpPr>
        <p:spPr>
          <a:xfrm>
            <a:off x="4527757" y="233024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751193-1F96-6E15-FA8C-89D2EA9C4827}"/>
              </a:ext>
            </a:extLst>
          </p:cNvPr>
          <p:cNvSpPr/>
          <p:nvPr/>
        </p:nvSpPr>
        <p:spPr>
          <a:xfrm>
            <a:off x="7256214" y="387390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fib(2)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C88CC1-B6C4-95DA-C4E8-F482F921F7BC}"/>
              </a:ext>
            </a:extLst>
          </p:cNvPr>
          <p:cNvSpPr/>
          <p:nvPr/>
        </p:nvSpPr>
        <p:spPr>
          <a:xfrm>
            <a:off x="4822719" y="591410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7D7D76-D228-9A16-F1FF-39D983326000}"/>
              </a:ext>
            </a:extLst>
          </p:cNvPr>
          <p:cNvSpPr/>
          <p:nvPr/>
        </p:nvSpPr>
        <p:spPr>
          <a:xfrm>
            <a:off x="6843248" y="594851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fib(0)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ED55D9B-0DED-0C2A-8947-E879FE1ADD98}"/>
              </a:ext>
            </a:extLst>
          </p:cNvPr>
          <p:cNvCxnSpPr>
            <a:stCxn id="8" idx="1"/>
            <a:endCxn id="32" idx="2"/>
          </p:cNvCxnSpPr>
          <p:nvPr/>
        </p:nvCxnSpPr>
        <p:spPr>
          <a:xfrm rot="10800000">
            <a:off x="7939557" y="4277032"/>
            <a:ext cx="781665" cy="771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D83C6F5-5DE4-35E5-A8C2-495A39E6B956}"/>
              </a:ext>
            </a:extLst>
          </p:cNvPr>
          <p:cNvCxnSpPr>
            <a:stCxn id="33" idx="1"/>
          </p:cNvCxnSpPr>
          <p:nvPr/>
        </p:nvCxnSpPr>
        <p:spPr>
          <a:xfrm rot="10800000">
            <a:off x="4050891" y="5265172"/>
            <a:ext cx="771829" cy="850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D84DA9C-B34C-8AFA-7FA6-CFEF40C714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87846" y="6159905"/>
            <a:ext cx="855403" cy="5358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54C5FD6-16A5-4B82-E836-EDBECBC87EE9}"/>
              </a:ext>
            </a:extLst>
          </p:cNvPr>
          <p:cNvCxnSpPr/>
          <p:nvPr/>
        </p:nvCxnSpPr>
        <p:spPr>
          <a:xfrm rot="10800000">
            <a:off x="3510116" y="5201270"/>
            <a:ext cx="2497394" cy="149449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930DDF8-A813-E5BD-89D7-B14A14B4F559}"/>
              </a:ext>
            </a:extLst>
          </p:cNvPr>
          <p:cNvCxnSpPr>
            <a:endCxn id="8" idx="0"/>
          </p:cNvCxnSpPr>
          <p:nvPr/>
        </p:nvCxnSpPr>
        <p:spPr>
          <a:xfrm>
            <a:off x="8622898" y="4272116"/>
            <a:ext cx="781665" cy="5751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84E0C42-9D6A-1864-5213-89900FC5EFA0}"/>
              </a:ext>
            </a:extLst>
          </p:cNvPr>
          <p:cNvSpPr/>
          <p:nvPr/>
        </p:nvSpPr>
        <p:spPr>
          <a:xfrm>
            <a:off x="5353671" y="480306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67D77EC-46AF-8CC3-1403-C99204215637}"/>
              </a:ext>
            </a:extLst>
          </p:cNvPr>
          <p:cNvCxnSpPr>
            <a:stCxn id="85" idx="1"/>
          </p:cNvCxnSpPr>
          <p:nvPr/>
        </p:nvCxnSpPr>
        <p:spPr>
          <a:xfrm rot="10800000">
            <a:off x="5073445" y="4572000"/>
            <a:ext cx="280226" cy="4326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05FEB85-46C7-7D98-288C-14C87EEF6F34}"/>
              </a:ext>
            </a:extLst>
          </p:cNvPr>
          <p:cNvCxnSpPr>
            <a:endCxn id="4" idx="2"/>
          </p:cNvCxnSpPr>
          <p:nvPr/>
        </p:nvCxnSpPr>
        <p:spPr>
          <a:xfrm rot="10800000">
            <a:off x="2497392" y="4272116"/>
            <a:ext cx="2576052" cy="2998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E668F405-B290-E405-9E23-3E430399ECA1}"/>
              </a:ext>
            </a:extLst>
          </p:cNvPr>
          <p:cNvCxnSpPr>
            <a:stCxn id="6" idx="1"/>
          </p:cNvCxnSpPr>
          <p:nvPr/>
        </p:nvCxnSpPr>
        <p:spPr>
          <a:xfrm rot="10800000">
            <a:off x="1868129" y="4272116"/>
            <a:ext cx="1543671" cy="727592"/>
          </a:xfrm>
          <a:prstGeom prst="bentConnector3">
            <a:avLst>
              <a:gd name="adj1" fmla="val 100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2EA6291-4254-79AE-5B18-A242C79E6A95}"/>
              </a:ext>
            </a:extLst>
          </p:cNvPr>
          <p:cNvCxnSpPr>
            <a:endCxn id="85" idx="0"/>
          </p:cNvCxnSpPr>
          <p:nvPr/>
        </p:nvCxnSpPr>
        <p:spPr>
          <a:xfrm>
            <a:off x="3175832" y="3942735"/>
            <a:ext cx="2861181" cy="860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0708FAA3-A662-6BA2-B07F-587C65859367}"/>
              </a:ext>
            </a:extLst>
          </p:cNvPr>
          <p:cNvCxnSpPr>
            <a:endCxn id="6" idx="0"/>
          </p:cNvCxnSpPr>
          <p:nvPr/>
        </p:nvCxnSpPr>
        <p:spPr>
          <a:xfrm>
            <a:off x="3175826" y="4242620"/>
            <a:ext cx="919315" cy="555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97BC7E13-A7B2-E90A-D141-25734AC73528}"/>
              </a:ext>
            </a:extLst>
          </p:cNvPr>
          <p:cNvCxnSpPr>
            <a:stCxn id="4" idx="1"/>
          </p:cNvCxnSpPr>
          <p:nvPr/>
        </p:nvCxnSpPr>
        <p:spPr>
          <a:xfrm rot="10800000">
            <a:off x="294968" y="3097159"/>
            <a:ext cx="1519082" cy="973396"/>
          </a:xfrm>
          <a:prstGeom prst="bentConnector3">
            <a:avLst>
              <a:gd name="adj1" fmla="val 100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28E9B732-5861-0873-F36C-6D04815C0FA4}"/>
              </a:ext>
            </a:extLst>
          </p:cNvPr>
          <p:cNvCxnSpPr>
            <a:endCxn id="4" idx="0"/>
          </p:cNvCxnSpPr>
          <p:nvPr/>
        </p:nvCxnSpPr>
        <p:spPr>
          <a:xfrm>
            <a:off x="1582991" y="3097159"/>
            <a:ext cx="914401" cy="771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8BC6512-1957-4E5D-13C3-9A12DFEB9755}"/>
              </a:ext>
            </a:extLst>
          </p:cNvPr>
          <p:cNvCxnSpPr>
            <a:endCxn id="32" idx="0"/>
          </p:cNvCxnSpPr>
          <p:nvPr/>
        </p:nvCxnSpPr>
        <p:spPr>
          <a:xfrm>
            <a:off x="1582984" y="2694036"/>
            <a:ext cx="6356572" cy="1179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16349A1-2DB9-7248-4639-140E7A3A99F3}"/>
              </a:ext>
            </a:extLst>
          </p:cNvPr>
          <p:cNvSpPr txBox="1"/>
          <p:nvPr/>
        </p:nvSpPr>
        <p:spPr>
          <a:xfrm>
            <a:off x="1887789" y="282677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DB76DC1-3D8C-D82D-C66F-4DABFBD7F6C1}"/>
              </a:ext>
            </a:extLst>
          </p:cNvPr>
          <p:cNvSpPr txBox="1"/>
          <p:nvPr/>
        </p:nvSpPr>
        <p:spPr>
          <a:xfrm>
            <a:off x="4232787" y="365760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DC28896-2B64-16ED-5B56-33C100676FCB}"/>
              </a:ext>
            </a:extLst>
          </p:cNvPr>
          <p:cNvSpPr txBox="1"/>
          <p:nvPr/>
        </p:nvSpPr>
        <p:spPr>
          <a:xfrm>
            <a:off x="3244643" y="413446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B778B3C-04EC-5796-5742-EC8A03E3AEF5}"/>
              </a:ext>
            </a:extLst>
          </p:cNvPr>
          <p:cNvSpPr txBox="1"/>
          <p:nvPr/>
        </p:nvSpPr>
        <p:spPr>
          <a:xfrm>
            <a:off x="8824463" y="4198374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EAB7276-7143-3839-CC0A-EBC2940A66D3}"/>
              </a:ext>
            </a:extLst>
          </p:cNvPr>
          <p:cNvSpPr txBox="1"/>
          <p:nvPr/>
        </p:nvSpPr>
        <p:spPr>
          <a:xfrm>
            <a:off x="7737996" y="5019369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4022C8-894D-20A1-2A51-835899F02893}"/>
              </a:ext>
            </a:extLst>
          </p:cNvPr>
          <p:cNvSpPr txBox="1"/>
          <p:nvPr/>
        </p:nvSpPr>
        <p:spPr>
          <a:xfrm>
            <a:off x="3721502" y="604684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8F362EC-D8C3-FF61-404A-7A98715B71CB}"/>
              </a:ext>
            </a:extLst>
          </p:cNvPr>
          <p:cNvSpPr txBox="1"/>
          <p:nvPr/>
        </p:nvSpPr>
        <p:spPr>
          <a:xfrm>
            <a:off x="4208199" y="4262282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3E73A85-223B-5102-AA98-9DFC6F9D8F0B}"/>
              </a:ext>
            </a:extLst>
          </p:cNvPr>
          <p:cNvCxnSpPr/>
          <p:nvPr/>
        </p:nvCxnSpPr>
        <p:spPr>
          <a:xfrm>
            <a:off x="4778483" y="4862048"/>
            <a:ext cx="196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D835389-8066-E2ED-0813-E6BE896C72A1}"/>
              </a:ext>
            </a:extLst>
          </p:cNvPr>
          <p:cNvCxnSpPr/>
          <p:nvPr/>
        </p:nvCxnSpPr>
        <p:spPr>
          <a:xfrm>
            <a:off x="4975123" y="4862048"/>
            <a:ext cx="0" cy="52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652BC70F-7015-A1AA-52F7-D06ADE5736BD}"/>
              </a:ext>
            </a:extLst>
          </p:cNvPr>
          <p:cNvCxnSpPr/>
          <p:nvPr/>
        </p:nvCxnSpPr>
        <p:spPr>
          <a:xfrm>
            <a:off x="4975123" y="5388701"/>
            <a:ext cx="2281091" cy="555523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40B1E9BC-DCBB-DDC3-A38C-940F9548FD9F}"/>
              </a:ext>
            </a:extLst>
          </p:cNvPr>
          <p:cNvCxnSpPr/>
          <p:nvPr/>
        </p:nvCxnSpPr>
        <p:spPr>
          <a:xfrm rot="16200000" flipH="1">
            <a:off x="4650663" y="5329089"/>
            <a:ext cx="373623" cy="117982"/>
          </a:xfrm>
          <a:prstGeom prst="bentConnector3">
            <a:avLst>
              <a:gd name="adj1" fmla="val -105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C022126-76EF-5016-D6BE-B6BAD2DD4690}"/>
              </a:ext>
            </a:extLst>
          </p:cNvPr>
          <p:cNvCxnSpPr>
            <a:endCxn id="33" idx="0"/>
          </p:cNvCxnSpPr>
          <p:nvPr/>
        </p:nvCxnSpPr>
        <p:spPr>
          <a:xfrm>
            <a:off x="4896466" y="5574892"/>
            <a:ext cx="609595" cy="339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922FDD6-D1E9-E4A3-09C4-630453788AE2}"/>
              </a:ext>
            </a:extLst>
          </p:cNvPr>
          <p:cNvSpPr txBox="1"/>
          <p:nvPr/>
        </p:nvSpPr>
        <p:spPr>
          <a:xfrm>
            <a:off x="5737123" y="530942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5C94AF7-D7E8-4972-792A-6B3A6CE82EB0}"/>
              </a:ext>
            </a:extLst>
          </p:cNvPr>
          <p:cNvSpPr txBox="1"/>
          <p:nvPr/>
        </p:nvSpPr>
        <p:spPr>
          <a:xfrm>
            <a:off x="4876798" y="5501149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9E698-2230-DF15-FDED-F18F0E53452C}"/>
              </a:ext>
            </a:extLst>
          </p:cNvPr>
          <p:cNvSpPr txBox="1"/>
          <p:nvPr/>
        </p:nvSpPr>
        <p:spPr>
          <a:xfrm>
            <a:off x="14728" y="4070551"/>
            <a:ext cx="186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+ 1 = 2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05198-D2BE-24B0-3BEF-04EE31572736}"/>
              </a:ext>
            </a:extLst>
          </p:cNvPr>
          <p:cNvSpPr txBox="1"/>
          <p:nvPr/>
        </p:nvSpPr>
        <p:spPr>
          <a:xfrm>
            <a:off x="4414679" y="639588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AD4966-070F-71C6-0698-B6A31933EB45}"/>
              </a:ext>
            </a:extLst>
          </p:cNvPr>
          <p:cNvSpPr txBox="1"/>
          <p:nvPr/>
        </p:nvSpPr>
        <p:spPr>
          <a:xfrm>
            <a:off x="1587896" y="4984954"/>
            <a:ext cx="186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+ 0 = 1 </a:t>
            </a:r>
          </a:p>
        </p:txBody>
      </p:sp>
    </p:spTree>
    <p:extLst>
      <p:ext uri="{BB962C8B-B14F-4D97-AF65-F5344CB8AC3E}">
        <p14:creationId xmlns:p14="http://schemas.microsoft.com/office/powerpoint/2010/main" val="384387595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CB72-C5C7-4D90-9C73-DA059B6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E13D4-4EC2-4AAF-910C-65254301F1F0}"/>
              </a:ext>
            </a:extLst>
          </p:cNvPr>
          <p:cNvSpPr txBox="1"/>
          <p:nvPr/>
        </p:nvSpPr>
        <p:spPr>
          <a:xfrm>
            <a:off x="7594046" y="994396"/>
            <a:ext cx="4194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fib(int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 || n == 1)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n;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fib(n-1) + fib(n-2);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B5D26-EE6D-CB31-E7D3-DC3E65AC02D4}"/>
              </a:ext>
            </a:extLst>
          </p:cNvPr>
          <p:cNvSpPr/>
          <p:nvPr/>
        </p:nvSpPr>
        <p:spPr>
          <a:xfrm>
            <a:off x="216307" y="269403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FA5A5-62BA-B936-335F-3B8C6B18CB4D}"/>
              </a:ext>
            </a:extLst>
          </p:cNvPr>
          <p:cNvSpPr/>
          <p:nvPr/>
        </p:nvSpPr>
        <p:spPr>
          <a:xfrm>
            <a:off x="1814050" y="386899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6D53B-FDD2-2195-0F77-0C7CCD0FD7BC}"/>
              </a:ext>
            </a:extLst>
          </p:cNvPr>
          <p:cNvSpPr/>
          <p:nvPr/>
        </p:nvSpPr>
        <p:spPr>
          <a:xfrm>
            <a:off x="3411799" y="479814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4D65C-C63F-8569-AF92-85C9CC6AFDF7}"/>
              </a:ext>
            </a:extLst>
          </p:cNvPr>
          <p:cNvSpPr/>
          <p:nvPr/>
        </p:nvSpPr>
        <p:spPr>
          <a:xfrm>
            <a:off x="8721221" y="484730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227BCB-D214-433C-0461-395D8F911532}"/>
              </a:ext>
            </a:extLst>
          </p:cNvPr>
          <p:cNvSpPr/>
          <p:nvPr/>
        </p:nvSpPr>
        <p:spPr>
          <a:xfrm>
            <a:off x="10554937" y="486204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2ADDE6-EF0C-0315-8E0C-22E7535A0607}"/>
              </a:ext>
            </a:extLst>
          </p:cNvPr>
          <p:cNvSpPr txBox="1"/>
          <p:nvPr/>
        </p:nvSpPr>
        <p:spPr>
          <a:xfrm>
            <a:off x="4527757" y="233024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751193-1F96-6E15-FA8C-89D2EA9C4827}"/>
              </a:ext>
            </a:extLst>
          </p:cNvPr>
          <p:cNvSpPr/>
          <p:nvPr/>
        </p:nvSpPr>
        <p:spPr>
          <a:xfrm>
            <a:off x="7256214" y="387390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fib(2)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C88CC1-B6C4-95DA-C4E8-F482F921F7BC}"/>
              </a:ext>
            </a:extLst>
          </p:cNvPr>
          <p:cNvSpPr/>
          <p:nvPr/>
        </p:nvSpPr>
        <p:spPr>
          <a:xfrm>
            <a:off x="4822719" y="591410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7D7D76-D228-9A16-F1FF-39D983326000}"/>
              </a:ext>
            </a:extLst>
          </p:cNvPr>
          <p:cNvSpPr/>
          <p:nvPr/>
        </p:nvSpPr>
        <p:spPr>
          <a:xfrm>
            <a:off x="6843248" y="594851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fib(0)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ED55D9B-0DED-0C2A-8947-E879FE1ADD98}"/>
              </a:ext>
            </a:extLst>
          </p:cNvPr>
          <p:cNvCxnSpPr>
            <a:stCxn id="8" idx="1"/>
            <a:endCxn id="32" idx="2"/>
          </p:cNvCxnSpPr>
          <p:nvPr/>
        </p:nvCxnSpPr>
        <p:spPr>
          <a:xfrm rot="10800000">
            <a:off x="7939557" y="4277032"/>
            <a:ext cx="781665" cy="771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D83C6F5-5DE4-35E5-A8C2-495A39E6B956}"/>
              </a:ext>
            </a:extLst>
          </p:cNvPr>
          <p:cNvCxnSpPr>
            <a:stCxn id="33" idx="1"/>
          </p:cNvCxnSpPr>
          <p:nvPr/>
        </p:nvCxnSpPr>
        <p:spPr>
          <a:xfrm rot="10800000">
            <a:off x="4050891" y="5265172"/>
            <a:ext cx="771829" cy="850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D84DA9C-B34C-8AFA-7FA6-CFEF40C714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87846" y="6159905"/>
            <a:ext cx="855403" cy="5358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54C5FD6-16A5-4B82-E836-EDBECBC87EE9}"/>
              </a:ext>
            </a:extLst>
          </p:cNvPr>
          <p:cNvCxnSpPr/>
          <p:nvPr/>
        </p:nvCxnSpPr>
        <p:spPr>
          <a:xfrm rot="10800000">
            <a:off x="3510116" y="5201270"/>
            <a:ext cx="2497394" cy="149449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224A046-7608-8EC6-754B-39956C6582BF}"/>
              </a:ext>
            </a:extLst>
          </p:cNvPr>
          <p:cNvCxnSpPr>
            <a:endCxn id="9" idx="0"/>
          </p:cNvCxnSpPr>
          <p:nvPr/>
        </p:nvCxnSpPr>
        <p:spPr>
          <a:xfrm>
            <a:off x="8622898" y="3942735"/>
            <a:ext cx="2615381" cy="919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930DDF8-A813-E5BD-89D7-B14A14B4F559}"/>
              </a:ext>
            </a:extLst>
          </p:cNvPr>
          <p:cNvCxnSpPr>
            <a:endCxn id="8" idx="0"/>
          </p:cNvCxnSpPr>
          <p:nvPr/>
        </p:nvCxnSpPr>
        <p:spPr>
          <a:xfrm>
            <a:off x="8622898" y="4272116"/>
            <a:ext cx="781665" cy="5751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84E0C42-9D6A-1864-5213-89900FC5EFA0}"/>
              </a:ext>
            </a:extLst>
          </p:cNvPr>
          <p:cNvSpPr/>
          <p:nvPr/>
        </p:nvSpPr>
        <p:spPr>
          <a:xfrm>
            <a:off x="5353671" y="480306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67D77EC-46AF-8CC3-1403-C99204215637}"/>
              </a:ext>
            </a:extLst>
          </p:cNvPr>
          <p:cNvCxnSpPr>
            <a:stCxn id="85" idx="1"/>
          </p:cNvCxnSpPr>
          <p:nvPr/>
        </p:nvCxnSpPr>
        <p:spPr>
          <a:xfrm rot="10800000">
            <a:off x="5073445" y="4572000"/>
            <a:ext cx="280226" cy="4326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05FEB85-46C7-7D98-288C-14C87EEF6F34}"/>
              </a:ext>
            </a:extLst>
          </p:cNvPr>
          <p:cNvCxnSpPr>
            <a:endCxn id="4" idx="2"/>
          </p:cNvCxnSpPr>
          <p:nvPr/>
        </p:nvCxnSpPr>
        <p:spPr>
          <a:xfrm rot="10800000">
            <a:off x="2497392" y="4272116"/>
            <a:ext cx="2576052" cy="2998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E668F405-B290-E405-9E23-3E430399ECA1}"/>
              </a:ext>
            </a:extLst>
          </p:cNvPr>
          <p:cNvCxnSpPr>
            <a:stCxn id="6" idx="1"/>
          </p:cNvCxnSpPr>
          <p:nvPr/>
        </p:nvCxnSpPr>
        <p:spPr>
          <a:xfrm rot="10800000">
            <a:off x="1868129" y="4272116"/>
            <a:ext cx="1543671" cy="727592"/>
          </a:xfrm>
          <a:prstGeom prst="bentConnector3">
            <a:avLst>
              <a:gd name="adj1" fmla="val 100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2EA6291-4254-79AE-5B18-A242C79E6A95}"/>
              </a:ext>
            </a:extLst>
          </p:cNvPr>
          <p:cNvCxnSpPr>
            <a:endCxn id="85" idx="0"/>
          </p:cNvCxnSpPr>
          <p:nvPr/>
        </p:nvCxnSpPr>
        <p:spPr>
          <a:xfrm>
            <a:off x="3175832" y="3942735"/>
            <a:ext cx="2861181" cy="860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0708FAA3-A662-6BA2-B07F-587C65859367}"/>
              </a:ext>
            </a:extLst>
          </p:cNvPr>
          <p:cNvCxnSpPr>
            <a:endCxn id="6" idx="0"/>
          </p:cNvCxnSpPr>
          <p:nvPr/>
        </p:nvCxnSpPr>
        <p:spPr>
          <a:xfrm>
            <a:off x="3175826" y="4242620"/>
            <a:ext cx="919315" cy="555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97BC7E13-A7B2-E90A-D141-25734AC73528}"/>
              </a:ext>
            </a:extLst>
          </p:cNvPr>
          <p:cNvCxnSpPr>
            <a:stCxn id="4" idx="1"/>
          </p:cNvCxnSpPr>
          <p:nvPr/>
        </p:nvCxnSpPr>
        <p:spPr>
          <a:xfrm rot="10800000">
            <a:off x="294968" y="3097159"/>
            <a:ext cx="1519082" cy="973396"/>
          </a:xfrm>
          <a:prstGeom prst="bentConnector3">
            <a:avLst>
              <a:gd name="adj1" fmla="val 100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28E9B732-5861-0873-F36C-6D04815C0FA4}"/>
              </a:ext>
            </a:extLst>
          </p:cNvPr>
          <p:cNvCxnSpPr>
            <a:endCxn id="4" idx="0"/>
          </p:cNvCxnSpPr>
          <p:nvPr/>
        </p:nvCxnSpPr>
        <p:spPr>
          <a:xfrm>
            <a:off x="1582991" y="3097159"/>
            <a:ext cx="914401" cy="771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8BC6512-1957-4E5D-13C3-9A12DFEB9755}"/>
              </a:ext>
            </a:extLst>
          </p:cNvPr>
          <p:cNvCxnSpPr>
            <a:endCxn id="32" idx="0"/>
          </p:cNvCxnSpPr>
          <p:nvPr/>
        </p:nvCxnSpPr>
        <p:spPr>
          <a:xfrm>
            <a:off x="1582984" y="2694036"/>
            <a:ext cx="6356572" cy="1179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16349A1-2DB9-7248-4639-140E7A3A99F3}"/>
              </a:ext>
            </a:extLst>
          </p:cNvPr>
          <p:cNvSpPr txBox="1"/>
          <p:nvPr/>
        </p:nvSpPr>
        <p:spPr>
          <a:xfrm>
            <a:off x="1887789" y="282677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DB76DC1-3D8C-D82D-C66F-4DABFBD7F6C1}"/>
              </a:ext>
            </a:extLst>
          </p:cNvPr>
          <p:cNvSpPr txBox="1"/>
          <p:nvPr/>
        </p:nvSpPr>
        <p:spPr>
          <a:xfrm>
            <a:off x="4232787" y="365760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DC28896-2B64-16ED-5B56-33C100676FCB}"/>
              </a:ext>
            </a:extLst>
          </p:cNvPr>
          <p:cNvSpPr txBox="1"/>
          <p:nvPr/>
        </p:nvSpPr>
        <p:spPr>
          <a:xfrm>
            <a:off x="3244643" y="413446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B778B3C-04EC-5796-5742-EC8A03E3AEF5}"/>
              </a:ext>
            </a:extLst>
          </p:cNvPr>
          <p:cNvSpPr txBox="1"/>
          <p:nvPr/>
        </p:nvSpPr>
        <p:spPr>
          <a:xfrm>
            <a:off x="8824463" y="4198374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6FCEA71-530C-CE4F-3D85-7E4A6D33C4D8}"/>
              </a:ext>
            </a:extLst>
          </p:cNvPr>
          <p:cNvSpPr txBox="1"/>
          <p:nvPr/>
        </p:nvSpPr>
        <p:spPr>
          <a:xfrm>
            <a:off x="9674955" y="3652682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EAB7276-7143-3839-CC0A-EBC2940A66D3}"/>
              </a:ext>
            </a:extLst>
          </p:cNvPr>
          <p:cNvSpPr txBox="1"/>
          <p:nvPr/>
        </p:nvSpPr>
        <p:spPr>
          <a:xfrm>
            <a:off x="7737996" y="5019369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4022C8-894D-20A1-2A51-835899F02893}"/>
              </a:ext>
            </a:extLst>
          </p:cNvPr>
          <p:cNvSpPr txBox="1"/>
          <p:nvPr/>
        </p:nvSpPr>
        <p:spPr>
          <a:xfrm>
            <a:off x="3721502" y="604684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8F362EC-D8C3-FF61-404A-7A98715B71CB}"/>
              </a:ext>
            </a:extLst>
          </p:cNvPr>
          <p:cNvSpPr txBox="1"/>
          <p:nvPr/>
        </p:nvSpPr>
        <p:spPr>
          <a:xfrm>
            <a:off x="4208199" y="4262282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3E73A85-223B-5102-AA98-9DFC6F9D8F0B}"/>
              </a:ext>
            </a:extLst>
          </p:cNvPr>
          <p:cNvCxnSpPr/>
          <p:nvPr/>
        </p:nvCxnSpPr>
        <p:spPr>
          <a:xfrm>
            <a:off x="4778483" y="4862048"/>
            <a:ext cx="196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D835389-8066-E2ED-0813-E6BE896C72A1}"/>
              </a:ext>
            </a:extLst>
          </p:cNvPr>
          <p:cNvCxnSpPr/>
          <p:nvPr/>
        </p:nvCxnSpPr>
        <p:spPr>
          <a:xfrm>
            <a:off x="4975123" y="4862048"/>
            <a:ext cx="0" cy="52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652BC70F-7015-A1AA-52F7-D06ADE5736BD}"/>
              </a:ext>
            </a:extLst>
          </p:cNvPr>
          <p:cNvCxnSpPr/>
          <p:nvPr/>
        </p:nvCxnSpPr>
        <p:spPr>
          <a:xfrm>
            <a:off x="4975123" y="5388701"/>
            <a:ext cx="2281091" cy="555523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40B1E9BC-DCBB-DDC3-A38C-940F9548FD9F}"/>
              </a:ext>
            </a:extLst>
          </p:cNvPr>
          <p:cNvCxnSpPr/>
          <p:nvPr/>
        </p:nvCxnSpPr>
        <p:spPr>
          <a:xfrm rot="16200000" flipH="1">
            <a:off x="4650663" y="5329089"/>
            <a:ext cx="373623" cy="117982"/>
          </a:xfrm>
          <a:prstGeom prst="bentConnector3">
            <a:avLst>
              <a:gd name="adj1" fmla="val -105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C022126-76EF-5016-D6BE-B6BAD2DD4690}"/>
              </a:ext>
            </a:extLst>
          </p:cNvPr>
          <p:cNvCxnSpPr>
            <a:endCxn id="33" idx="0"/>
          </p:cNvCxnSpPr>
          <p:nvPr/>
        </p:nvCxnSpPr>
        <p:spPr>
          <a:xfrm>
            <a:off x="4896466" y="5574892"/>
            <a:ext cx="609595" cy="339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922FDD6-D1E9-E4A3-09C4-630453788AE2}"/>
              </a:ext>
            </a:extLst>
          </p:cNvPr>
          <p:cNvSpPr txBox="1"/>
          <p:nvPr/>
        </p:nvSpPr>
        <p:spPr>
          <a:xfrm>
            <a:off x="5737123" y="530942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5C94AF7-D7E8-4972-792A-6B3A6CE82EB0}"/>
              </a:ext>
            </a:extLst>
          </p:cNvPr>
          <p:cNvSpPr txBox="1"/>
          <p:nvPr/>
        </p:nvSpPr>
        <p:spPr>
          <a:xfrm>
            <a:off x="4876798" y="5501149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1206C-0E59-A25B-A01C-CBA670C05C98}"/>
              </a:ext>
            </a:extLst>
          </p:cNvPr>
          <p:cNvSpPr txBox="1"/>
          <p:nvPr/>
        </p:nvSpPr>
        <p:spPr>
          <a:xfrm>
            <a:off x="14728" y="4070551"/>
            <a:ext cx="186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+ 1 = 2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70FD5-0B8E-3E9F-6D67-5FD61E32203B}"/>
              </a:ext>
            </a:extLst>
          </p:cNvPr>
          <p:cNvSpPr txBox="1"/>
          <p:nvPr/>
        </p:nvSpPr>
        <p:spPr>
          <a:xfrm>
            <a:off x="4414679" y="639588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0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804D8-F793-7C9F-B416-319302E3F0E8}"/>
              </a:ext>
            </a:extLst>
          </p:cNvPr>
          <p:cNvSpPr txBox="1"/>
          <p:nvPr/>
        </p:nvSpPr>
        <p:spPr>
          <a:xfrm>
            <a:off x="1587896" y="4984954"/>
            <a:ext cx="186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+ 0 = 1 </a:t>
            </a:r>
          </a:p>
        </p:txBody>
      </p:sp>
    </p:spTree>
    <p:extLst>
      <p:ext uri="{BB962C8B-B14F-4D97-AF65-F5344CB8AC3E}">
        <p14:creationId xmlns:p14="http://schemas.microsoft.com/office/powerpoint/2010/main" val="367952487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CB72-C5C7-4D90-9C73-DA059B6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E13D4-4EC2-4AAF-910C-65254301F1F0}"/>
              </a:ext>
            </a:extLst>
          </p:cNvPr>
          <p:cNvSpPr txBox="1"/>
          <p:nvPr/>
        </p:nvSpPr>
        <p:spPr>
          <a:xfrm>
            <a:off x="7594046" y="994396"/>
            <a:ext cx="4194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fib(int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 || n == 1)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n;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fib(n-1) + fib(n-2);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B5D26-EE6D-CB31-E7D3-DC3E65AC02D4}"/>
              </a:ext>
            </a:extLst>
          </p:cNvPr>
          <p:cNvSpPr/>
          <p:nvPr/>
        </p:nvSpPr>
        <p:spPr>
          <a:xfrm>
            <a:off x="216307" y="269403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FA5A5-62BA-B936-335F-3B8C6B18CB4D}"/>
              </a:ext>
            </a:extLst>
          </p:cNvPr>
          <p:cNvSpPr/>
          <p:nvPr/>
        </p:nvSpPr>
        <p:spPr>
          <a:xfrm>
            <a:off x="1814050" y="386899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6D53B-FDD2-2195-0F77-0C7CCD0FD7BC}"/>
              </a:ext>
            </a:extLst>
          </p:cNvPr>
          <p:cNvSpPr/>
          <p:nvPr/>
        </p:nvSpPr>
        <p:spPr>
          <a:xfrm>
            <a:off x="3411799" y="479814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4D65C-C63F-8569-AF92-85C9CC6AFDF7}"/>
              </a:ext>
            </a:extLst>
          </p:cNvPr>
          <p:cNvSpPr/>
          <p:nvPr/>
        </p:nvSpPr>
        <p:spPr>
          <a:xfrm>
            <a:off x="8721221" y="484730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227BCB-D214-433C-0461-395D8F911532}"/>
              </a:ext>
            </a:extLst>
          </p:cNvPr>
          <p:cNvSpPr/>
          <p:nvPr/>
        </p:nvSpPr>
        <p:spPr>
          <a:xfrm>
            <a:off x="10554937" y="486204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2ADDE6-EF0C-0315-8E0C-22E7535A0607}"/>
              </a:ext>
            </a:extLst>
          </p:cNvPr>
          <p:cNvSpPr txBox="1"/>
          <p:nvPr/>
        </p:nvSpPr>
        <p:spPr>
          <a:xfrm>
            <a:off x="4527757" y="233024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751193-1F96-6E15-FA8C-89D2EA9C4827}"/>
              </a:ext>
            </a:extLst>
          </p:cNvPr>
          <p:cNvSpPr/>
          <p:nvPr/>
        </p:nvSpPr>
        <p:spPr>
          <a:xfrm>
            <a:off x="7256214" y="387390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fib(2)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C88CC1-B6C4-95DA-C4E8-F482F921F7BC}"/>
              </a:ext>
            </a:extLst>
          </p:cNvPr>
          <p:cNvSpPr/>
          <p:nvPr/>
        </p:nvSpPr>
        <p:spPr>
          <a:xfrm>
            <a:off x="4822719" y="591410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7D7D76-D228-9A16-F1FF-39D983326000}"/>
              </a:ext>
            </a:extLst>
          </p:cNvPr>
          <p:cNvSpPr/>
          <p:nvPr/>
        </p:nvSpPr>
        <p:spPr>
          <a:xfrm>
            <a:off x="6843248" y="594851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fib(0)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ED55D9B-0DED-0C2A-8947-E879FE1ADD98}"/>
              </a:ext>
            </a:extLst>
          </p:cNvPr>
          <p:cNvCxnSpPr>
            <a:stCxn id="8" idx="1"/>
            <a:endCxn id="32" idx="2"/>
          </p:cNvCxnSpPr>
          <p:nvPr/>
        </p:nvCxnSpPr>
        <p:spPr>
          <a:xfrm rot="10800000">
            <a:off x="7939557" y="4277032"/>
            <a:ext cx="781665" cy="771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E21FA5D-8DA2-8760-32E0-F4215A64C3C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94375" y="5093106"/>
            <a:ext cx="260563" cy="5014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6A2EA4FB-A4D5-02B9-2997-0999B5E18415}"/>
              </a:ext>
            </a:extLst>
          </p:cNvPr>
          <p:cNvCxnSpPr/>
          <p:nvPr/>
        </p:nvCxnSpPr>
        <p:spPr>
          <a:xfrm rot="10800000">
            <a:off x="7462685" y="4272117"/>
            <a:ext cx="2861187" cy="1322439"/>
          </a:xfrm>
          <a:prstGeom prst="bentConnector3">
            <a:avLst>
              <a:gd name="adj1" fmla="val 1001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D83C6F5-5DE4-35E5-A8C2-495A39E6B956}"/>
              </a:ext>
            </a:extLst>
          </p:cNvPr>
          <p:cNvCxnSpPr>
            <a:stCxn id="33" idx="1"/>
          </p:cNvCxnSpPr>
          <p:nvPr/>
        </p:nvCxnSpPr>
        <p:spPr>
          <a:xfrm rot="10800000">
            <a:off x="4050891" y="5265172"/>
            <a:ext cx="771829" cy="850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D84DA9C-B34C-8AFA-7FA6-CFEF40C714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87846" y="6159905"/>
            <a:ext cx="855403" cy="5358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54C5FD6-16A5-4B82-E836-EDBECBC87EE9}"/>
              </a:ext>
            </a:extLst>
          </p:cNvPr>
          <p:cNvCxnSpPr/>
          <p:nvPr/>
        </p:nvCxnSpPr>
        <p:spPr>
          <a:xfrm rot="10800000">
            <a:off x="3510116" y="5201270"/>
            <a:ext cx="2497394" cy="149449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224A046-7608-8EC6-754B-39956C6582BF}"/>
              </a:ext>
            </a:extLst>
          </p:cNvPr>
          <p:cNvCxnSpPr>
            <a:endCxn id="9" idx="0"/>
          </p:cNvCxnSpPr>
          <p:nvPr/>
        </p:nvCxnSpPr>
        <p:spPr>
          <a:xfrm>
            <a:off x="8622898" y="3942735"/>
            <a:ext cx="2615381" cy="919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930DDF8-A813-E5BD-89D7-B14A14B4F559}"/>
              </a:ext>
            </a:extLst>
          </p:cNvPr>
          <p:cNvCxnSpPr>
            <a:endCxn id="8" idx="0"/>
          </p:cNvCxnSpPr>
          <p:nvPr/>
        </p:nvCxnSpPr>
        <p:spPr>
          <a:xfrm>
            <a:off x="8622898" y="4272116"/>
            <a:ext cx="781665" cy="5751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84E0C42-9D6A-1864-5213-89900FC5EFA0}"/>
              </a:ext>
            </a:extLst>
          </p:cNvPr>
          <p:cNvSpPr/>
          <p:nvPr/>
        </p:nvSpPr>
        <p:spPr>
          <a:xfrm>
            <a:off x="5353671" y="480306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67D77EC-46AF-8CC3-1403-C99204215637}"/>
              </a:ext>
            </a:extLst>
          </p:cNvPr>
          <p:cNvCxnSpPr>
            <a:stCxn id="85" idx="1"/>
          </p:cNvCxnSpPr>
          <p:nvPr/>
        </p:nvCxnSpPr>
        <p:spPr>
          <a:xfrm rot="10800000">
            <a:off x="5073445" y="4572000"/>
            <a:ext cx="280226" cy="4326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05FEB85-46C7-7D98-288C-14C87EEF6F34}"/>
              </a:ext>
            </a:extLst>
          </p:cNvPr>
          <p:cNvCxnSpPr>
            <a:endCxn id="4" idx="2"/>
          </p:cNvCxnSpPr>
          <p:nvPr/>
        </p:nvCxnSpPr>
        <p:spPr>
          <a:xfrm rot="10800000">
            <a:off x="2497392" y="4272116"/>
            <a:ext cx="2576052" cy="2998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E668F405-B290-E405-9E23-3E430399ECA1}"/>
              </a:ext>
            </a:extLst>
          </p:cNvPr>
          <p:cNvCxnSpPr>
            <a:stCxn id="6" idx="1"/>
          </p:cNvCxnSpPr>
          <p:nvPr/>
        </p:nvCxnSpPr>
        <p:spPr>
          <a:xfrm rot="10800000">
            <a:off x="1868129" y="4272116"/>
            <a:ext cx="1543671" cy="727592"/>
          </a:xfrm>
          <a:prstGeom prst="bentConnector3">
            <a:avLst>
              <a:gd name="adj1" fmla="val 100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2EA6291-4254-79AE-5B18-A242C79E6A95}"/>
              </a:ext>
            </a:extLst>
          </p:cNvPr>
          <p:cNvCxnSpPr>
            <a:endCxn id="85" idx="0"/>
          </p:cNvCxnSpPr>
          <p:nvPr/>
        </p:nvCxnSpPr>
        <p:spPr>
          <a:xfrm>
            <a:off x="3175832" y="3942735"/>
            <a:ext cx="2861181" cy="860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0708FAA3-A662-6BA2-B07F-587C65859367}"/>
              </a:ext>
            </a:extLst>
          </p:cNvPr>
          <p:cNvCxnSpPr>
            <a:endCxn id="6" idx="0"/>
          </p:cNvCxnSpPr>
          <p:nvPr/>
        </p:nvCxnSpPr>
        <p:spPr>
          <a:xfrm>
            <a:off x="3175826" y="4242620"/>
            <a:ext cx="919315" cy="555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97BC7E13-A7B2-E90A-D141-25734AC73528}"/>
              </a:ext>
            </a:extLst>
          </p:cNvPr>
          <p:cNvCxnSpPr>
            <a:stCxn id="4" idx="1"/>
          </p:cNvCxnSpPr>
          <p:nvPr/>
        </p:nvCxnSpPr>
        <p:spPr>
          <a:xfrm rot="10800000">
            <a:off x="294968" y="3097159"/>
            <a:ext cx="1519082" cy="973396"/>
          </a:xfrm>
          <a:prstGeom prst="bentConnector3">
            <a:avLst>
              <a:gd name="adj1" fmla="val 100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28E9B732-5861-0873-F36C-6D04815C0FA4}"/>
              </a:ext>
            </a:extLst>
          </p:cNvPr>
          <p:cNvCxnSpPr>
            <a:endCxn id="4" idx="0"/>
          </p:cNvCxnSpPr>
          <p:nvPr/>
        </p:nvCxnSpPr>
        <p:spPr>
          <a:xfrm>
            <a:off x="1582991" y="3097159"/>
            <a:ext cx="914401" cy="771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8BC6512-1957-4E5D-13C3-9A12DFEB9755}"/>
              </a:ext>
            </a:extLst>
          </p:cNvPr>
          <p:cNvCxnSpPr>
            <a:endCxn id="32" idx="0"/>
          </p:cNvCxnSpPr>
          <p:nvPr/>
        </p:nvCxnSpPr>
        <p:spPr>
          <a:xfrm>
            <a:off x="1582984" y="2694036"/>
            <a:ext cx="6356572" cy="1179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16349A1-2DB9-7248-4639-140E7A3A99F3}"/>
              </a:ext>
            </a:extLst>
          </p:cNvPr>
          <p:cNvSpPr txBox="1"/>
          <p:nvPr/>
        </p:nvSpPr>
        <p:spPr>
          <a:xfrm>
            <a:off x="1887789" y="282677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DB76DC1-3D8C-D82D-C66F-4DABFBD7F6C1}"/>
              </a:ext>
            </a:extLst>
          </p:cNvPr>
          <p:cNvSpPr txBox="1"/>
          <p:nvPr/>
        </p:nvSpPr>
        <p:spPr>
          <a:xfrm>
            <a:off x="4232787" y="365760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DC28896-2B64-16ED-5B56-33C100676FCB}"/>
              </a:ext>
            </a:extLst>
          </p:cNvPr>
          <p:cNvSpPr txBox="1"/>
          <p:nvPr/>
        </p:nvSpPr>
        <p:spPr>
          <a:xfrm>
            <a:off x="3244643" y="413446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B778B3C-04EC-5796-5742-EC8A03E3AEF5}"/>
              </a:ext>
            </a:extLst>
          </p:cNvPr>
          <p:cNvSpPr txBox="1"/>
          <p:nvPr/>
        </p:nvSpPr>
        <p:spPr>
          <a:xfrm>
            <a:off x="8824463" y="4198374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6FCEA71-530C-CE4F-3D85-7E4A6D33C4D8}"/>
              </a:ext>
            </a:extLst>
          </p:cNvPr>
          <p:cNvSpPr txBox="1"/>
          <p:nvPr/>
        </p:nvSpPr>
        <p:spPr>
          <a:xfrm>
            <a:off x="9674955" y="3652682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E7350B3-CD1D-B5B5-2D78-85B66E272E58}"/>
              </a:ext>
            </a:extLst>
          </p:cNvPr>
          <p:cNvSpPr txBox="1"/>
          <p:nvPr/>
        </p:nvSpPr>
        <p:spPr>
          <a:xfrm>
            <a:off x="8834294" y="5574892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0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EAB7276-7143-3839-CC0A-EBC2940A66D3}"/>
              </a:ext>
            </a:extLst>
          </p:cNvPr>
          <p:cNvSpPr txBox="1"/>
          <p:nvPr/>
        </p:nvSpPr>
        <p:spPr>
          <a:xfrm>
            <a:off x="7737996" y="5019369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4022C8-894D-20A1-2A51-835899F02893}"/>
              </a:ext>
            </a:extLst>
          </p:cNvPr>
          <p:cNvSpPr txBox="1"/>
          <p:nvPr/>
        </p:nvSpPr>
        <p:spPr>
          <a:xfrm>
            <a:off x="3721502" y="604684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8F362EC-D8C3-FF61-404A-7A98715B71CB}"/>
              </a:ext>
            </a:extLst>
          </p:cNvPr>
          <p:cNvSpPr txBox="1"/>
          <p:nvPr/>
        </p:nvSpPr>
        <p:spPr>
          <a:xfrm>
            <a:off x="4208199" y="4262282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3E73A85-223B-5102-AA98-9DFC6F9D8F0B}"/>
              </a:ext>
            </a:extLst>
          </p:cNvPr>
          <p:cNvCxnSpPr/>
          <p:nvPr/>
        </p:nvCxnSpPr>
        <p:spPr>
          <a:xfrm>
            <a:off x="4778483" y="4862048"/>
            <a:ext cx="196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D835389-8066-E2ED-0813-E6BE896C72A1}"/>
              </a:ext>
            </a:extLst>
          </p:cNvPr>
          <p:cNvCxnSpPr/>
          <p:nvPr/>
        </p:nvCxnSpPr>
        <p:spPr>
          <a:xfrm>
            <a:off x="4975123" y="4862048"/>
            <a:ext cx="0" cy="52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652BC70F-7015-A1AA-52F7-D06ADE5736BD}"/>
              </a:ext>
            </a:extLst>
          </p:cNvPr>
          <p:cNvCxnSpPr/>
          <p:nvPr/>
        </p:nvCxnSpPr>
        <p:spPr>
          <a:xfrm>
            <a:off x="4975123" y="5388701"/>
            <a:ext cx="2281091" cy="555523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40B1E9BC-DCBB-DDC3-A38C-940F9548FD9F}"/>
              </a:ext>
            </a:extLst>
          </p:cNvPr>
          <p:cNvCxnSpPr/>
          <p:nvPr/>
        </p:nvCxnSpPr>
        <p:spPr>
          <a:xfrm rot="16200000" flipH="1">
            <a:off x="4650663" y="5329089"/>
            <a:ext cx="373623" cy="117982"/>
          </a:xfrm>
          <a:prstGeom prst="bentConnector3">
            <a:avLst>
              <a:gd name="adj1" fmla="val -105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C022126-76EF-5016-D6BE-B6BAD2DD4690}"/>
              </a:ext>
            </a:extLst>
          </p:cNvPr>
          <p:cNvCxnSpPr>
            <a:endCxn id="33" idx="0"/>
          </p:cNvCxnSpPr>
          <p:nvPr/>
        </p:nvCxnSpPr>
        <p:spPr>
          <a:xfrm>
            <a:off x="4896466" y="5574892"/>
            <a:ext cx="609595" cy="339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922FDD6-D1E9-E4A3-09C4-630453788AE2}"/>
              </a:ext>
            </a:extLst>
          </p:cNvPr>
          <p:cNvSpPr txBox="1"/>
          <p:nvPr/>
        </p:nvSpPr>
        <p:spPr>
          <a:xfrm>
            <a:off x="5737123" y="530942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5C94AF7-D7E8-4972-792A-6B3A6CE82EB0}"/>
              </a:ext>
            </a:extLst>
          </p:cNvPr>
          <p:cNvSpPr txBox="1"/>
          <p:nvPr/>
        </p:nvSpPr>
        <p:spPr>
          <a:xfrm>
            <a:off x="4876798" y="5501149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10499-0279-05FF-134B-96F3EB11BA1C}"/>
              </a:ext>
            </a:extLst>
          </p:cNvPr>
          <p:cNvSpPr txBox="1"/>
          <p:nvPr/>
        </p:nvSpPr>
        <p:spPr>
          <a:xfrm>
            <a:off x="14728" y="4070551"/>
            <a:ext cx="186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+ 1 = 2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24DD52-831D-0ED3-57FE-C80DB88ADAF5}"/>
              </a:ext>
            </a:extLst>
          </p:cNvPr>
          <p:cNvSpPr txBox="1"/>
          <p:nvPr/>
        </p:nvSpPr>
        <p:spPr>
          <a:xfrm>
            <a:off x="4414679" y="639588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0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41EAB4-50AF-0A5E-A331-1857E59110CD}"/>
              </a:ext>
            </a:extLst>
          </p:cNvPr>
          <p:cNvSpPr txBox="1"/>
          <p:nvPr/>
        </p:nvSpPr>
        <p:spPr>
          <a:xfrm>
            <a:off x="1587896" y="4984954"/>
            <a:ext cx="186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+ 0 = 1 </a:t>
            </a:r>
          </a:p>
        </p:txBody>
      </p:sp>
    </p:spTree>
    <p:extLst>
      <p:ext uri="{BB962C8B-B14F-4D97-AF65-F5344CB8AC3E}">
        <p14:creationId xmlns:p14="http://schemas.microsoft.com/office/powerpoint/2010/main" val="51154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A26F-72CF-416F-BFE4-10CB1B92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D2165-DA13-469D-87F6-43168C296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is a well-defined finite sequence of unambiguous operations that work on a given input to derive the desired output</a:t>
            </a:r>
          </a:p>
          <a:p>
            <a:pPr lvl="1"/>
            <a:r>
              <a:rPr lang="en-US" dirty="0"/>
              <a:t>i.e., an algorithm must terminate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AEA931-A868-477C-B6D2-0E2943B15033}"/>
              </a:ext>
            </a:extLst>
          </p:cNvPr>
          <p:cNvSpPr/>
          <p:nvPr/>
        </p:nvSpPr>
        <p:spPr>
          <a:xfrm>
            <a:off x="3616503" y="3914454"/>
            <a:ext cx="2989780" cy="1191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endParaRPr lang="en-I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1FFD12-5B7B-456E-BF46-92FC8B99D7EE}"/>
              </a:ext>
            </a:extLst>
          </p:cNvPr>
          <p:cNvCxnSpPr>
            <a:cxnSpLocks/>
          </p:cNvCxnSpPr>
          <p:nvPr/>
        </p:nvCxnSpPr>
        <p:spPr>
          <a:xfrm>
            <a:off x="1869896" y="4510355"/>
            <a:ext cx="1664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59AC03-324F-4448-B6FE-1788BE27802B}"/>
              </a:ext>
            </a:extLst>
          </p:cNvPr>
          <p:cNvCxnSpPr/>
          <p:nvPr/>
        </p:nvCxnSpPr>
        <p:spPr>
          <a:xfrm>
            <a:off x="6657655" y="4510355"/>
            <a:ext cx="1294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05FA7A-AA7E-4B2E-93E7-2F6E29843793}"/>
              </a:ext>
            </a:extLst>
          </p:cNvPr>
          <p:cNvSpPr txBox="1"/>
          <p:nvPr/>
        </p:nvSpPr>
        <p:spPr>
          <a:xfrm>
            <a:off x="914402" y="3986371"/>
            <a:ext cx="237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{11, 3, 8, 46, 1, 19}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33B91B-53E2-4121-9B0E-CFB2DA84B4ED}"/>
              </a:ext>
            </a:extLst>
          </p:cNvPr>
          <p:cNvSpPr txBox="1"/>
          <p:nvPr/>
        </p:nvSpPr>
        <p:spPr>
          <a:xfrm>
            <a:off x="7560090" y="3974387"/>
            <a:ext cx="237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{1, 3, 8, 11, 19, 46}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999160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CB72-C5C7-4D90-9C73-DA059B6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E13D4-4EC2-4AAF-910C-65254301F1F0}"/>
              </a:ext>
            </a:extLst>
          </p:cNvPr>
          <p:cNvSpPr txBox="1"/>
          <p:nvPr/>
        </p:nvSpPr>
        <p:spPr>
          <a:xfrm>
            <a:off x="7594046" y="994396"/>
            <a:ext cx="4194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fib(int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 || n == 1)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n;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fib(n-1) + fib(n-2);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B5D26-EE6D-CB31-E7D3-DC3E65AC02D4}"/>
              </a:ext>
            </a:extLst>
          </p:cNvPr>
          <p:cNvSpPr/>
          <p:nvPr/>
        </p:nvSpPr>
        <p:spPr>
          <a:xfrm>
            <a:off x="216307" y="269403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FA5A5-62BA-B936-335F-3B8C6B18CB4D}"/>
              </a:ext>
            </a:extLst>
          </p:cNvPr>
          <p:cNvSpPr/>
          <p:nvPr/>
        </p:nvSpPr>
        <p:spPr>
          <a:xfrm>
            <a:off x="1814050" y="386899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6D53B-FDD2-2195-0F77-0C7CCD0FD7BC}"/>
              </a:ext>
            </a:extLst>
          </p:cNvPr>
          <p:cNvSpPr/>
          <p:nvPr/>
        </p:nvSpPr>
        <p:spPr>
          <a:xfrm>
            <a:off x="3411799" y="479814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4D65C-C63F-8569-AF92-85C9CC6AFDF7}"/>
              </a:ext>
            </a:extLst>
          </p:cNvPr>
          <p:cNvSpPr/>
          <p:nvPr/>
        </p:nvSpPr>
        <p:spPr>
          <a:xfrm>
            <a:off x="8721221" y="484730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227BCB-D214-433C-0461-395D8F911532}"/>
              </a:ext>
            </a:extLst>
          </p:cNvPr>
          <p:cNvSpPr/>
          <p:nvPr/>
        </p:nvSpPr>
        <p:spPr>
          <a:xfrm>
            <a:off x="10554937" y="486204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2ADDE6-EF0C-0315-8E0C-22E7535A0607}"/>
              </a:ext>
            </a:extLst>
          </p:cNvPr>
          <p:cNvSpPr txBox="1"/>
          <p:nvPr/>
        </p:nvSpPr>
        <p:spPr>
          <a:xfrm>
            <a:off x="4527757" y="233024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751193-1F96-6E15-FA8C-89D2EA9C4827}"/>
              </a:ext>
            </a:extLst>
          </p:cNvPr>
          <p:cNvSpPr/>
          <p:nvPr/>
        </p:nvSpPr>
        <p:spPr>
          <a:xfrm>
            <a:off x="7256214" y="387390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fib(2)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C88CC1-B6C4-95DA-C4E8-F482F921F7BC}"/>
              </a:ext>
            </a:extLst>
          </p:cNvPr>
          <p:cNvSpPr/>
          <p:nvPr/>
        </p:nvSpPr>
        <p:spPr>
          <a:xfrm>
            <a:off x="4822719" y="591410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7D7D76-D228-9A16-F1FF-39D983326000}"/>
              </a:ext>
            </a:extLst>
          </p:cNvPr>
          <p:cNvSpPr/>
          <p:nvPr/>
        </p:nvSpPr>
        <p:spPr>
          <a:xfrm>
            <a:off x="6843248" y="594851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fib(0)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ED55D9B-0DED-0C2A-8947-E879FE1ADD98}"/>
              </a:ext>
            </a:extLst>
          </p:cNvPr>
          <p:cNvCxnSpPr>
            <a:stCxn id="8" idx="1"/>
            <a:endCxn id="32" idx="2"/>
          </p:cNvCxnSpPr>
          <p:nvPr/>
        </p:nvCxnSpPr>
        <p:spPr>
          <a:xfrm rot="10800000">
            <a:off x="7939557" y="4277032"/>
            <a:ext cx="781665" cy="771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E21FA5D-8DA2-8760-32E0-F4215A64C3C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94375" y="5093106"/>
            <a:ext cx="260563" cy="5014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6A2EA4FB-A4D5-02B9-2997-0999B5E18415}"/>
              </a:ext>
            </a:extLst>
          </p:cNvPr>
          <p:cNvCxnSpPr/>
          <p:nvPr/>
        </p:nvCxnSpPr>
        <p:spPr>
          <a:xfrm rot="10800000">
            <a:off x="7462685" y="4272117"/>
            <a:ext cx="2861187" cy="1322439"/>
          </a:xfrm>
          <a:prstGeom prst="bentConnector3">
            <a:avLst>
              <a:gd name="adj1" fmla="val 1001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D83C6F5-5DE4-35E5-A8C2-495A39E6B956}"/>
              </a:ext>
            </a:extLst>
          </p:cNvPr>
          <p:cNvCxnSpPr>
            <a:stCxn id="33" idx="1"/>
          </p:cNvCxnSpPr>
          <p:nvPr/>
        </p:nvCxnSpPr>
        <p:spPr>
          <a:xfrm rot="10800000">
            <a:off x="4050891" y="5265172"/>
            <a:ext cx="771829" cy="850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D84DA9C-B34C-8AFA-7FA6-CFEF40C714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87846" y="6159905"/>
            <a:ext cx="855403" cy="5358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54C5FD6-16A5-4B82-E836-EDBECBC87EE9}"/>
              </a:ext>
            </a:extLst>
          </p:cNvPr>
          <p:cNvCxnSpPr/>
          <p:nvPr/>
        </p:nvCxnSpPr>
        <p:spPr>
          <a:xfrm rot="10800000">
            <a:off x="3510116" y="5201270"/>
            <a:ext cx="2497394" cy="149449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224A046-7608-8EC6-754B-39956C6582BF}"/>
              </a:ext>
            </a:extLst>
          </p:cNvPr>
          <p:cNvCxnSpPr>
            <a:endCxn id="9" idx="0"/>
          </p:cNvCxnSpPr>
          <p:nvPr/>
        </p:nvCxnSpPr>
        <p:spPr>
          <a:xfrm>
            <a:off x="8622898" y="3942735"/>
            <a:ext cx="2615381" cy="919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930DDF8-A813-E5BD-89D7-B14A14B4F559}"/>
              </a:ext>
            </a:extLst>
          </p:cNvPr>
          <p:cNvCxnSpPr>
            <a:endCxn id="8" idx="0"/>
          </p:cNvCxnSpPr>
          <p:nvPr/>
        </p:nvCxnSpPr>
        <p:spPr>
          <a:xfrm>
            <a:off x="8622898" y="4272116"/>
            <a:ext cx="781665" cy="5751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84E0C42-9D6A-1864-5213-89900FC5EFA0}"/>
              </a:ext>
            </a:extLst>
          </p:cNvPr>
          <p:cNvSpPr/>
          <p:nvPr/>
        </p:nvSpPr>
        <p:spPr>
          <a:xfrm>
            <a:off x="5353671" y="480306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67D77EC-46AF-8CC3-1403-C99204215637}"/>
              </a:ext>
            </a:extLst>
          </p:cNvPr>
          <p:cNvCxnSpPr>
            <a:stCxn id="85" idx="1"/>
          </p:cNvCxnSpPr>
          <p:nvPr/>
        </p:nvCxnSpPr>
        <p:spPr>
          <a:xfrm rot="10800000">
            <a:off x="5073445" y="4572000"/>
            <a:ext cx="280226" cy="4326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05FEB85-46C7-7D98-288C-14C87EEF6F34}"/>
              </a:ext>
            </a:extLst>
          </p:cNvPr>
          <p:cNvCxnSpPr>
            <a:endCxn id="4" idx="2"/>
          </p:cNvCxnSpPr>
          <p:nvPr/>
        </p:nvCxnSpPr>
        <p:spPr>
          <a:xfrm rot="10800000">
            <a:off x="2497392" y="4272116"/>
            <a:ext cx="2576052" cy="2998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E668F405-B290-E405-9E23-3E430399ECA1}"/>
              </a:ext>
            </a:extLst>
          </p:cNvPr>
          <p:cNvCxnSpPr>
            <a:stCxn id="6" idx="1"/>
          </p:cNvCxnSpPr>
          <p:nvPr/>
        </p:nvCxnSpPr>
        <p:spPr>
          <a:xfrm rot="10800000">
            <a:off x="1868129" y="4272116"/>
            <a:ext cx="1543671" cy="727592"/>
          </a:xfrm>
          <a:prstGeom prst="bentConnector3">
            <a:avLst>
              <a:gd name="adj1" fmla="val 100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2EA6291-4254-79AE-5B18-A242C79E6A95}"/>
              </a:ext>
            </a:extLst>
          </p:cNvPr>
          <p:cNvCxnSpPr>
            <a:endCxn id="85" idx="0"/>
          </p:cNvCxnSpPr>
          <p:nvPr/>
        </p:nvCxnSpPr>
        <p:spPr>
          <a:xfrm>
            <a:off x="3175832" y="3942735"/>
            <a:ext cx="2861181" cy="860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0708FAA3-A662-6BA2-B07F-587C65859367}"/>
              </a:ext>
            </a:extLst>
          </p:cNvPr>
          <p:cNvCxnSpPr>
            <a:endCxn id="6" idx="0"/>
          </p:cNvCxnSpPr>
          <p:nvPr/>
        </p:nvCxnSpPr>
        <p:spPr>
          <a:xfrm>
            <a:off x="3175826" y="4242620"/>
            <a:ext cx="919315" cy="555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56448C4F-7199-F387-EC8D-F141A009E359}"/>
              </a:ext>
            </a:extLst>
          </p:cNvPr>
          <p:cNvCxnSpPr>
            <a:cxnSpLocks/>
          </p:cNvCxnSpPr>
          <p:nvPr/>
        </p:nvCxnSpPr>
        <p:spPr>
          <a:xfrm rot="10800000">
            <a:off x="6843248" y="3519949"/>
            <a:ext cx="412966" cy="5751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0662EF5-E877-2820-BF76-3FFF58553C14}"/>
              </a:ext>
            </a:extLst>
          </p:cNvPr>
          <p:cNvCxnSpPr>
            <a:cxnSpLocks/>
          </p:cNvCxnSpPr>
          <p:nvPr/>
        </p:nvCxnSpPr>
        <p:spPr>
          <a:xfrm rot="10800000">
            <a:off x="899650" y="3087328"/>
            <a:ext cx="5943599" cy="4424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97BC7E13-A7B2-E90A-D141-25734AC73528}"/>
              </a:ext>
            </a:extLst>
          </p:cNvPr>
          <p:cNvCxnSpPr>
            <a:stCxn id="4" idx="1"/>
          </p:cNvCxnSpPr>
          <p:nvPr/>
        </p:nvCxnSpPr>
        <p:spPr>
          <a:xfrm rot="10800000">
            <a:off x="294968" y="3097159"/>
            <a:ext cx="1519082" cy="973396"/>
          </a:xfrm>
          <a:prstGeom prst="bentConnector3">
            <a:avLst>
              <a:gd name="adj1" fmla="val 100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28E9B732-5861-0873-F36C-6D04815C0FA4}"/>
              </a:ext>
            </a:extLst>
          </p:cNvPr>
          <p:cNvCxnSpPr>
            <a:endCxn id="4" idx="0"/>
          </p:cNvCxnSpPr>
          <p:nvPr/>
        </p:nvCxnSpPr>
        <p:spPr>
          <a:xfrm>
            <a:off x="1582991" y="3097159"/>
            <a:ext cx="914401" cy="771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8BC6512-1957-4E5D-13C3-9A12DFEB9755}"/>
              </a:ext>
            </a:extLst>
          </p:cNvPr>
          <p:cNvCxnSpPr>
            <a:endCxn id="32" idx="0"/>
          </p:cNvCxnSpPr>
          <p:nvPr/>
        </p:nvCxnSpPr>
        <p:spPr>
          <a:xfrm>
            <a:off x="1582984" y="2694036"/>
            <a:ext cx="6356572" cy="1179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16349A1-2DB9-7248-4639-140E7A3A99F3}"/>
              </a:ext>
            </a:extLst>
          </p:cNvPr>
          <p:cNvSpPr txBox="1"/>
          <p:nvPr/>
        </p:nvSpPr>
        <p:spPr>
          <a:xfrm>
            <a:off x="1887789" y="282677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DB76DC1-3D8C-D82D-C66F-4DABFBD7F6C1}"/>
              </a:ext>
            </a:extLst>
          </p:cNvPr>
          <p:cNvSpPr txBox="1"/>
          <p:nvPr/>
        </p:nvSpPr>
        <p:spPr>
          <a:xfrm>
            <a:off x="4232787" y="365760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DC28896-2B64-16ED-5B56-33C100676FCB}"/>
              </a:ext>
            </a:extLst>
          </p:cNvPr>
          <p:cNvSpPr txBox="1"/>
          <p:nvPr/>
        </p:nvSpPr>
        <p:spPr>
          <a:xfrm>
            <a:off x="3244643" y="413446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B778B3C-04EC-5796-5742-EC8A03E3AEF5}"/>
              </a:ext>
            </a:extLst>
          </p:cNvPr>
          <p:cNvSpPr txBox="1"/>
          <p:nvPr/>
        </p:nvSpPr>
        <p:spPr>
          <a:xfrm>
            <a:off x="8824463" y="4198374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6FCEA71-530C-CE4F-3D85-7E4A6D33C4D8}"/>
              </a:ext>
            </a:extLst>
          </p:cNvPr>
          <p:cNvSpPr txBox="1"/>
          <p:nvPr/>
        </p:nvSpPr>
        <p:spPr>
          <a:xfrm>
            <a:off x="9674955" y="3652682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EAB7276-7143-3839-CC0A-EBC2940A66D3}"/>
              </a:ext>
            </a:extLst>
          </p:cNvPr>
          <p:cNvSpPr txBox="1"/>
          <p:nvPr/>
        </p:nvSpPr>
        <p:spPr>
          <a:xfrm>
            <a:off x="7737996" y="5019369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4022C8-894D-20A1-2A51-835899F02893}"/>
              </a:ext>
            </a:extLst>
          </p:cNvPr>
          <p:cNvSpPr txBox="1"/>
          <p:nvPr/>
        </p:nvSpPr>
        <p:spPr>
          <a:xfrm>
            <a:off x="3721502" y="604684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8F362EC-D8C3-FF61-404A-7A98715B71CB}"/>
              </a:ext>
            </a:extLst>
          </p:cNvPr>
          <p:cNvSpPr txBox="1"/>
          <p:nvPr/>
        </p:nvSpPr>
        <p:spPr>
          <a:xfrm>
            <a:off x="4208199" y="4262282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17437B1-0CE7-C522-0407-FA5BDBDDA59D}"/>
              </a:ext>
            </a:extLst>
          </p:cNvPr>
          <p:cNvSpPr txBox="1"/>
          <p:nvPr/>
        </p:nvSpPr>
        <p:spPr>
          <a:xfrm>
            <a:off x="4257360" y="3151233"/>
            <a:ext cx="186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+ 0 = 1 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3E73A85-223B-5102-AA98-9DFC6F9D8F0B}"/>
              </a:ext>
            </a:extLst>
          </p:cNvPr>
          <p:cNvCxnSpPr/>
          <p:nvPr/>
        </p:nvCxnSpPr>
        <p:spPr>
          <a:xfrm>
            <a:off x="4778483" y="4862048"/>
            <a:ext cx="196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D835389-8066-E2ED-0813-E6BE896C72A1}"/>
              </a:ext>
            </a:extLst>
          </p:cNvPr>
          <p:cNvCxnSpPr/>
          <p:nvPr/>
        </p:nvCxnSpPr>
        <p:spPr>
          <a:xfrm>
            <a:off x="4975123" y="4862048"/>
            <a:ext cx="0" cy="52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652BC70F-7015-A1AA-52F7-D06ADE5736BD}"/>
              </a:ext>
            </a:extLst>
          </p:cNvPr>
          <p:cNvCxnSpPr/>
          <p:nvPr/>
        </p:nvCxnSpPr>
        <p:spPr>
          <a:xfrm>
            <a:off x="4975123" y="5388701"/>
            <a:ext cx="2281091" cy="555523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40B1E9BC-DCBB-DDC3-A38C-940F9548FD9F}"/>
              </a:ext>
            </a:extLst>
          </p:cNvPr>
          <p:cNvCxnSpPr/>
          <p:nvPr/>
        </p:nvCxnSpPr>
        <p:spPr>
          <a:xfrm rot="16200000" flipH="1">
            <a:off x="4650663" y="5329089"/>
            <a:ext cx="373623" cy="117982"/>
          </a:xfrm>
          <a:prstGeom prst="bentConnector3">
            <a:avLst>
              <a:gd name="adj1" fmla="val -105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C022126-76EF-5016-D6BE-B6BAD2DD4690}"/>
              </a:ext>
            </a:extLst>
          </p:cNvPr>
          <p:cNvCxnSpPr>
            <a:endCxn id="33" idx="0"/>
          </p:cNvCxnSpPr>
          <p:nvPr/>
        </p:nvCxnSpPr>
        <p:spPr>
          <a:xfrm>
            <a:off x="4896466" y="5574892"/>
            <a:ext cx="609595" cy="339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922FDD6-D1E9-E4A3-09C4-630453788AE2}"/>
              </a:ext>
            </a:extLst>
          </p:cNvPr>
          <p:cNvSpPr txBox="1"/>
          <p:nvPr/>
        </p:nvSpPr>
        <p:spPr>
          <a:xfrm>
            <a:off x="5737123" y="530942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5C94AF7-D7E8-4972-792A-6B3A6CE82EB0}"/>
              </a:ext>
            </a:extLst>
          </p:cNvPr>
          <p:cNvSpPr txBox="1"/>
          <p:nvPr/>
        </p:nvSpPr>
        <p:spPr>
          <a:xfrm>
            <a:off x="4876798" y="5501149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76CEB5-A62E-CE9F-1AA2-75DA92FB9DB2}"/>
              </a:ext>
            </a:extLst>
          </p:cNvPr>
          <p:cNvSpPr txBox="1"/>
          <p:nvPr/>
        </p:nvSpPr>
        <p:spPr>
          <a:xfrm>
            <a:off x="8834294" y="5574892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C699A-F6C4-2CB7-24E9-3EBF5D256FC6}"/>
              </a:ext>
            </a:extLst>
          </p:cNvPr>
          <p:cNvSpPr txBox="1"/>
          <p:nvPr/>
        </p:nvSpPr>
        <p:spPr>
          <a:xfrm>
            <a:off x="14728" y="4070551"/>
            <a:ext cx="186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+ 1 = 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CD8EA-843A-1263-C9C6-AAB6D9D781E1}"/>
              </a:ext>
            </a:extLst>
          </p:cNvPr>
          <p:cNvSpPr txBox="1"/>
          <p:nvPr/>
        </p:nvSpPr>
        <p:spPr>
          <a:xfrm>
            <a:off x="4414679" y="639588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0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92E78-B261-3C91-014B-A81DD2594140}"/>
              </a:ext>
            </a:extLst>
          </p:cNvPr>
          <p:cNvSpPr txBox="1"/>
          <p:nvPr/>
        </p:nvSpPr>
        <p:spPr>
          <a:xfrm>
            <a:off x="1587896" y="4984954"/>
            <a:ext cx="186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+ 0 = 1 </a:t>
            </a:r>
          </a:p>
        </p:txBody>
      </p:sp>
    </p:spTree>
    <p:extLst>
      <p:ext uri="{BB962C8B-B14F-4D97-AF65-F5344CB8AC3E}">
        <p14:creationId xmlns:p14="http://schemas.microsoft.com/office/powerpoint/2010/main" val="37396846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CB72-C5C7-4D90-9C73-DA059B6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E13D4-4EC2-4AAF-910C-65254301F1F0}"/>
              </a:ext>
            </a:extLst>
          </p:cNvPr>
          <p:cNvSpPr txBox="1"/>
          <p:nvPr/>
        </p:nvSpPr>
        <p:spPr>
          <a:xfrm>
            <a:off x="7594046" y="994396"/>
            <a:ext cx="4194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fib(int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 || n == 1)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n;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fib(n-1) + fib(n-2);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B5D26-EE6D-CB31-E7D3-DC3E65AC02D4}"/>
              </a:ext>
            </a:extLst>
          </p:cNvPr>
          <p:cNvSpPr/>
          <p:nvPr/>
        </p:nvSpPr>
        <p:spPr>
          <a:xfrm>
            <a:off x="216307" y="269403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FA5A5-62BA-B936-335F-3B8C6B18CB4D}"/>
              </a:ext>
            </a:extLst>
          </p:cNvPr>
          <p:cNvSpPr/>
          <p:nvPr/>
        </p:nvSpPr>
        <p:spPr>
          <a:xfrm>
            <a:off x="1814050" y="386899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6D53B-FDD2-2195-0F77-0C7CCD0FD7BC}"/>
              </a:ext>
            </a:extLst>
          </p:cNvPr>
          <p:cNvSpPr/>
          <p:nvPr/>
        </p:nvSpPr>
        <p:spPr>
          <a:xfrm>
            <a:off x="3411799" y="4798146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4D65C-C63F-8569-AF92-85C9CC6AFDF7}"/>
              </a:ext>
            </a:extLst>
          </p:cNvPr>
          <p:cNvSpPr/>
          <p:nvPr/>
        </p:nvSpPr>
        <p:spPr>
          <a:xfrm>
            <a:off x="8721221" y="484730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227BCB-D214-433C-0461-395D8F911532}"/>
              </a:ext>
            </a:extLst>
          </p:cNvPr>
          <p:cNvSpPr/>
          <p:nvPr/>
        </p:nvSpPr>
        <p:spPr>
          <a:xfrm>
            <a:off x="10554937" y="486204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2ADDE6-EF0C-0315-8E0C-22E7535A0607}"/>
              </a:ext>
            </a:extLst>
          </p:cNvPr>
          <p:cNvSpPr txBox="1"/>
          <p:nvPr/>
        </p:nvSpPr>
        <p:spPr>
          <a:xfrm>
            <a:off x="4527757" y="233024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751193-1F96-6E15-FA8C-89D2EA9C4827}"/>
              </a:ext>
            </a:extLst>
          </p:cNvPr>
          <p:cNvSpPr/>
          <p:nvPr/>
        </p:nvSpPr>
        <p:spPr>
          <a:xfrm>
            <a:off x="7256214" y="387390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fib(2)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C88CC1-B6C4-95DA-C4E8-F482F921F7BC}"/>
              </a:ext>
            </a:extLst>
          </p:cNvPr>
          <p:cNvSpPr/>
          <p:nvPr/>
        </p:nvSpPr>
        <p:spPr>
          <a:xfrm>
            <a:off x="4822719" y="591410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7D7D76-D228-9A16-F1FF-39D983326000}"/>
              </a:ext>
            </a:extLst>
          </p:cNvPr>
          <p:cNvSpPr/>
          <p:nvPr/>
        </p:nvSpPr>
        <p:spPr>
          <a:xfrm>
            <a:off x="6843248" y="594851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fib(0)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ED55D9B-0DED-0C2A-8947-E879FE1ADD98}"/>
              </a:ext>
            </a:extLst>
          </p:cNvPr>
          <p:cNvCxnSpPr>
            <a:stCxn id="8" idx="1"/>
            <a:endCxn id="32" idx="2"/>
          </p:cNvCxnSpPr>
          <p:nvPr/>
        </p:nvCxnSpPr>
        <p:spPr>
          <a:xfrm rot="10800000">
            <a:off x="7939557" y="4277032"/>
            <a:ext cx="781665" cy="771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E21FA5D-8DA2-8760-32E0-F4215A64C3C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94375" y="5093106"/>
            <a:ext cx="260563" cy="5014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6A2EA4FB-A4D5-02B9-2997-0999B5E18415}"/>
              </a:ext>
            </a:extLst>
          </p:cNvPr>
          <p:cNvCxnSpPr/>
          <p:nvPr/>
        </p:nvCxnSpPr>
        <p:spPr>
          <a:xfrm rot="10800000">
            <a:off x="7462685" y="4272117"/>
            <a:ext cx="2861187" cy="1322439"/>
          </a:xfrm>
          <a:prstGeom prst="bentConnector3">
            <a:avLst>
              <a:gd name="adj1" fmla="val 1001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D83C6F5-5DE4-35E5-A8C2-495A39E6B956}"/>
              </a:ext>
            </a:extLst>
          </p:cNvPr>
          <p:cNvCxnSpPr>
            <a:stCxn id="33" idx="1"/>
          </p:cNvCxnSpPr>
          <p:nvPr/>
        </p:nvCxnSpPr>
        <p:spPr>
          <a:xfrm rot="10800000">
            <a:off x="4050891" y="5265172"/>
            <a:ext cx="771829" cy="850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D84DA9C-B34C-8AFA-7FA6-CFEF40C714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87846" y="6159905"/>
            <a:ext cx="855403" cy="5358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54C5FD6-16A5-4B82-E836-EDBECBC87EE9}"/>
              </a:ext>
            </a:extLst>
          </p:cNvPr>
          <p:cNvCxnSpPr/>
          <p:nvPr/>
        </p:nvCxnSpPr>
        <p:spPr>
          <a:xfrm rot="10800000">
            <a:off x="3510116" y="5201270"/>
            <a:ext cx="2497394" cy="149449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224A046-7608-8EC6-754B-39956C6582BF}"/>
              </a:ext>
            </a:extLst>
          </p:cNvPr>
          <p:cNvCxnSpPr>
            <a:endCxn id="9" idx="0"/>
          </p:cNvCxnSpPr>
          <p:nvPr/>
        </p:nvCxnSpPr>
        <p:spPr>
          <a:xfrm>
            <a:off x="8622898" y="3942735"/>
            <a:ext cx="2615381" cy="919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930DDF8-A813-E5BD-89D7-B14A14B4F559}"/>
              </a:ext>
            </a:extLst>
          </p:cNvPr>
          <p:cNvCxnSpPr>
            <a:endCxn id="8" idx="0"/>
          </p:cNvCxnSpPr>
          <p:nvPr/>
        </p:nvCxnSpPr>
        <p:spPr>
          <a:xfrm>
            <a:off x="8622898" y="4272116"/>
            <a:ext cx="781665" cy="5751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84E0C42-9D6A-1864-5213-89900FC5EFA0}"/>
              </a:ext>
            </a:extLst>
          </p:cNvPr>
          <p:cNvSpPr/>
          <p:nvPr/>
        </p:nvSpPr>
        <p:spPr>
          <a:xfrm>
            <a:off x="5353671" y="4803062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fib(1)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67D77EC-46AF-8CC3-1403-C99204215637}"/>
              </a:ext>
            </a:extLst>
          </p:cNvPr>
          <p:cNvCxnSpPr>
            <a:stCxn id="85" idx="1"/>
          </p:cNvCxnSpPr>
          <p:nvPr/>
        </p:nvCxnSpPr>
        <p:spPr>
          <a:xfrm rot="10800000">
            <a:off x="5073445" y="4572000"/>
            <a:ext cx="280226" cy="4326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05FEB85-46C7-7D98-288C-14C87EEF6F34}"/>
              </a:ext>
            </a:extLst>
          </p:cNvPr>
          <p:cNvCxnSpPr>
            <a:endCxn id="4" idx="2"/>
          </p:cNvCxnSpPr>
          <p:nvPr/>
        </p:nvCxnSpPr>
        <p:spPr>
          <a:xfrm rot="10800000">
            <a:off x="2497392" y="4272116"/>
            <a:ext cx="2576052" cy="2998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E668F405-B290-E405-9E23-3E430399ECA1}"/>
              </a:ext>
            </a:extLst>
          </p:cNvPr>
          <p:cNvCxnSpPr>
            <a:stCxn id="6" idx="1"/>
          </p:cNvCxnSpPr>
          <p:nvPr/>
        </p:nvCxnSpPr>
        <p:spPr>
          <a:xfrm rot="10800000">
            <a:off x="1868129" y="4272116"/>
            <a:ext cx="1543671" cy="727592"/>
          </a:xfrm>
          <a:prstGeom prst="bentConnector3">
            <a:avLst>
              <a:gd name="adj1" fmla="val 100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2EA6291-4254-79AE-5B18-A242C79E6A95}"/>
              </a:ext>
            </a:extLst>
          </p:cNvPr>
          <p:cNvCxnSpPr>
            <a:endCxn id="85" idx="0"/>
          </p:cNvCxnSpPr>
          <p:nvPr/>
        </p:nvCxnSpPr>
        <p:spPr>
          <a:xfrm>
            <a:off x="3175832" y="3942735"/>
            <a:ext cx="2861181" cy="860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0708FAA3-A662-6BA2-B07F-587C65859367}"/>
              </a:ext>
            </a:extLst>
          </p:cNvPr>
          <p:cNvCxnSpPr>
            <a:endCxn id="6" idx="0"/>
          </p:cNvCxnSpPr>
          <p:nvPr/>
        </p:nvCxnSpPr>
        <p:spPr>
          <a:xfrm>
            <a:off x="3175826" y="4242620"/>
            <a:ext cx="919315" cy="555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56448C4F-7199-F387-EC8D-F141A009E359}"/>
              </a:ext>
            </a:extLst>
          </p:cNvPr>
          <p:cNvCxnSpPr>
            <a:cxnSpLocks/>
          </p:cNvCxnSpPr>
          <p:nvPr/>
        </p:nvCxnSpPr>
        <p:spPr>
          <a:xfrm rot="10800000">
            <a:off x="6843248" y="3519949"/>
            <a:ext cx="412966" cy="5751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0662EF5-E877-2820-BF76-3FFF58553C14}"/>
              </a:ext>
            </a:extLst>
          </p:cNvPr>
          <p:cNvCxnSpPr>
            <a:cxnSpLocks/>
          </p:cNvCxnSpPr>
          <p:nvPr/>
        </p:nvCxnSpPr>
        <p:spPr>
          <a:xfrm rot="10800000">
            <a:off x="899650" y="3087328"/>
            <a:ext cx="5943599" cy="4424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97BC7E13-A7B2-E90A-D141-25734AC73528}"/>
              </a:ext>
            </a:extLst>
          </p:cNvPr>
          <p:cNvCxnSpPr>
            <a:stCxn id="4" idx="1"/>
          </p:cNvCxnSpPr>
          <p:nvPr/>
        </p:nvCxnSpPr>
        <p:spPr>
          <a:xfrm rot="10800000">
            <a:off x="294968" y="3097159"/>
            <a:ext cx="1519082" cy="973396"/>
          </a:xfrm>
          <a:prstGeom prst="bentConnector3">
            <a:avLst>
              <a:gd name="adj1" fmla="val 100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28E9B732-5861-0873-F36C-6D04815C0FA4}"/>
              </a:ext>
            </a:extLst>
          </p:cNvPr>
          <p:cNvCxnSpPr>
            <a:endCxn id="4" idx="0"/>
          </p:cNvCxnSpPr>
          <p:nvPr/>
        </p:nvCxnSpPr>
        <p:spPr>
          <a:xfrm>
            <a:off x="1582991" y="3097159"/>
            <a:ext cx="914401" cy="771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8BC6512-1957-4E5D-13C3-9A12DFEB9755}"/>
              </a:ext>
            </a:extLst>
          </p:cNvPr>
          <p:cNvCxnSpPr>
            <a:endCxn id="32" idx="0"/>
          </p:cNvCxnSpPr>
          <p:nvPr/>
        </p:nvCxnSpPr>
        <p:spPr>
          <a:xfrm>
            <a:off x="1582984" y="2694036"/>
            <a:ext cx="6356572" cy="1179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16349A1-2DB9-7248-4639-140E7A3A99F3}"/>
              </a:ext>
            </a:extLst>
          </p:cNvPr>
          <p:cNvSpPr txBox="1"/>
          <p:nvPr/>
        </p:nvSpPr>
        <p:spPr>
          <a:xfrm>
            <a:off x="1887789" y="282677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DB76DC1-3D8C-D82D-C66F-4DABFBD7F6C1}"/>
              </a:ext>
            </a:extLst>
          </p:cNvPr>
          <p:cNvSpPr txBox="1"/>
          <p:nvPr/>
        </p:nvSpPr>
        <p:spPr>
          <a:xfrm>
            <a:off x="4232787" y="365760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DC28896-2B64-16ED-5B56-33C100676FCB}"/>
              </a:ext>
            </a:extLst>
          </p:cNvPr>
          <p:cNvSpPr txBox="1"/>
          <p:nvPr/>
        </p:nvSpPr>
        <p:spPr>
          <a:xfrm>
            <a:off x="3244643" y="413446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B778B3C-04EC-5796-5742-EC8A03E3AEF5}"/>
              </a:ext>
            </a:extLst>
          </p:cNvPr>
          <p:cNvSpPr txBox="1"/>
          <p:nvPr/>
        </p:nvSpPr>
        <p:spPr>
          <a:xfrm>
            <a:off x="8824463" y="4198374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6FCEA71-530C-CE4F-3D85-7E4A6D33C4D8}"/>
              </a:ext>
            </a:extLst>
          </p:cNvPr>
          <p:cNvSpPr txBox="1"/>
          <p:nvPr/>
        </p:nvSpPr>
        <p:spPr>
          <a:xfrm>
            <a:off x="9674955" y="3652682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EAB7276-7143-3839-CC0A-EBC2940A66D3}"/>
              </a:ext>
            </a:extLst>
          </p:cNvPr>
          <p:cNvSpPr txBox="1"/>
          <p:nvPr/>
        </p:nvSpPr>
        <p:spPr>
          <a:xfrm>
            <a:off x="7737996" y="5019369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4022C8-894D-20A1-2A51-835899F02893}"/>
              </a:ext>
            </a:extLst>
          </p:cNvPr>
          <p:cNvSpPr txBox="1"/>
          <p:nvPr/>
        </p:nvSpPr>
        <p:spPr>
          <a:xfrm>
            <a:off x="3721502" y="604684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8F362EC-D8C3-FF61-404A-7A98715B71CB}"/>
              </a:ext>
            </a:extLst>
          </p:cNvPr>
          <p:cNvSpPr txBox="1"/>
          <p:nvPr/>
        </p:nvSpPr>
        <p:spPr>
          <a:xfrm>
            <a:off x="4208199" y="4262282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17437B1-0CE7-C522-0407-FA5BDBDDA59D}"/>
              </a:ext>
            </a:extLst>
          </p:cNvPr>
          <p:cNvSpPr txBox="1"/>
          <p:nvPr/>
        </p:nvSpPr>
        <p:spPr>
          <a:xfrm>
            <a:off x="4257360" y="3151233"/>
            <a:ext cx="186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+ 0 = 1 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3E73A85-223B-5102-AA98-9DFC6F9D8F0B}"/>
              </a:ext>
            </a:extLst>
          </p:cNvPr>
          <p:cNvCxnSpPr/>
          <p:nvPr/>
        </p:nvCxnSpPr>
        <p:spPr>
          <a:xfrm>
            <a:off x="4778483" y="4862048"/>
            <a:ext cx="196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D835389-8066-E2ED-0813-E6BE896C72A1}"/>
              </a:ext>
            </a:extLst>
          </p:cNvPr>
          <p:cNvCxnSpPr/>
          <p:nvPr/>
        </p:nvCxnSpPr>
        <p:spPr>
          <a:xfrm>
            <a:off x="4975123" y="4862048"/>
            <a:ext cx="0" cy="52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652BC70F-7015-A1AA-52F7-D06ADE5736BD}"/>
              </a:ext>
            </a:extLst>
          </p:cNvPr>
          <p:cNvCxnSpPr/>
          <p:nvPr/>
        </p:nvCxnSpPr>
        <p:spPr>
          <a:xfrm>
            <a:off x="4975123" y="5388701"/>
            <a:ext cx="2281091" cy="555523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40B1E9BC-DCBB-DDC3-A38C-940F9548FD9F}"/>
              </a:ext>
            </a:extLst>
          </p:cNvPr>
          <p:cNvCxnSpPr/>
          <p:nvPr/>
        </p:nvCxnSpPr>
        <p:spPr>
          <a:xfrm rot="16200000" flipH="1">
            <a:off x="4650663" y="5329089"/>
            <a:ext cx="373623" cy="117982"/>
          </a:xfrm>
          <a:prstGeom prst="bentConnector3">
            <a:avLst>
              <a:gd name="adj1" fmla="val -105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C022126-76EF-5016-D6BE-B6BAD2DD4690}"/>
              </a:ext>
            </a:extLst>
          </p:cNvPr>
          <p:cNvCxnSpPr>
            <a:endCxn id="33" idx="0"/>
          </p:cNvCxnSpPr>
          <p:nvPr/>
        </p:nvCxnSpPr>
        <p:spPr>
          <a:xfrm>
            <a:off x="4896466" y="5574892"/>
            <a:ext cx="609595" cy="339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922FDD6-D1E9-E4A3-09C4-630453788AE2}"/>
              </a:ext>
            </a:extLst>
          </p:cNvPr>
          <p:cNvSpPr txBox="1"/>
          <p:nvPr/>
        </p:nvSpPr>
        <p:spPr>
          <a:xfrm>
            <a:off x="5737123" y="530942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5C94AF7-D7E8-4972-792A-6B3A6CE82EB0}"/>
              </a:ext>
            </a:extLst>
          </p:cNvPr>
          <p:cNvSpPr txBox="1"/>
          <p:nvPr/>
        </p:nvSpPr>
        <p:spPr>
          <a:xfrm>
            <a:off x="4876798" y="5501149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76CEB5-A62E-CE9F-1AA2-75DA92FB9DB2}"/>
              </a:ext>
            </a:extLst>
          </p:cNvPr>
          <p:cNvSpPr txBox="1"/>
          <p:nvPr/>
        </p:nvSpPr>
        <p:spPr>
          <a:xfrm>
            <a:off x="8834294" y="5574892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C699A-F6C4-2CB7-24E9-3EBF5D256FC6}"/>
              </a:ext>
            </a:extLst>
          </p:cNvPr>
          <p:cNvSpPr txBox="1"/>
          <p:nvPr/>
        </p:nvSpPr>
        <p:spPr>
          <a:xfrm>
            <a:off x="14728" y="4070551"/>
            <a:ext cx="186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+ 1 = 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CD8EA-843A-1263-C9C6-AAB6D9D781E1}"/>
              </a:ext>
            </a:extLst>
          </p:cNvPr>
          <p:cNvSpPr txBox="1"/>
          <p:nvPr/>
        </p:nvSpPr>
        <p:spPr>
          <a:xfrm>
            <a:off x="4414679" y="639588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0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92E78-B261-3C91-014B-A81DD2594140}"/>
              </a:ext>
            </a:extLst>
          </p:cNvPr>
          <p:cNvSpPr txBox="1"/>
          <p:nvPr/>
        </p:nvSpPr>
        <p:spPr>
          <a:xfrm>
            <a:off x="1587896" y="4984954"/>
            <a:ext cx="186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+ 0 = 1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4CF3C1-8740-A05F-F1B5-0617022E1C1E}"/>
              </a:ext>
            </a:extLst>
          </p:cNvPr>
          <p:cNvSpPr txBox="1"/>
          <p:nvPr/>
        </p:nvSpPr>
        <p:spPr>
          <a:xfrm>
            <a:off x="108135" y="1814043"/>
            <a:ext cx="186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2 + 1 = 3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1891B1-6098-4E68-DEBC-B32F3E804AFB}"/>
              </a:ext>
            </a:extLst>
          </p:cNvPr>
          <p:cNvCxnSpPr/>
          <p:nvPr/>
        </p:nvCxnSpPr>
        <p:spPr>
          <a:xfrm flipV="1">
            <a:off x="899649" y="2217166"/>
            <a:ext cx="1" cy="47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2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8B06-6D4D-19B0-8A3F-BCBCE06B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4BC3-F340-1525-2698-14402BE6C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An algorithm is correct, if for all possible inputs</a:t>
            </a:r>
          </a:p>
          <a:p>
            <a:pPr lvl="1"/>
            <a:r>
              <a:rPr lang="en-IN" dirty="0"/>
              <a:t>It halts</a:t>
            </a:r>
          </a:p>
          <a:p>
            <a:pPr lvl="1"/>
            <a:r>
              <a:rPr lang="en-IN" dirty="0"/>
              <a:t>Finishes its computing in finite time</a:t>
            </a:r>
          </a:p>
          <a:p>
            <a:pPr lvl="1"/>
            <a:r>
              <a:rPr lang="en-IN" dirty="0"/>
              <a:t>Outputs the correct solution</a:t>
            </a:r>
          </a:p>
          <a:p>
            <a:pPr lvl="1"/>
            <a:endParaRPr lang="en-IN" dirty="0"/>
          </a:p>
          <a:p>
            <a:r>
              <a:rPr lang="en-IN" dirty="0"/>
              <a:t>All algorithms that we will discuss in this course are correct</a:t>
            </a:r>
          </a:p>
          <a:p>
            <a:endParaRPr lang="en-IN" dirty="0"/>
          </a:p>
          <a:p>
            <a:r>
              <a:rPr lang="en-IN" dirty="0"/>
              <a:t>Some incorrect algorithms may also be helpful if you can control the error rate</a:t>
            </a:r>
          </a:p>
          <a:p>
            <a:pPr lvl="1"/>
            <a:r>
              <a:rPr lang="en-IN" dirty="0"/>
              <a:t>E.g., a faster algorithm that may sometime not terminate can be used instead of a slower algorithm that always terminates</a:t>
            </a:r>
          </a:p>
        </p:txBody>
      </p:sp>
    </p:spTree>
    <p:extLst>
      <p:ext uri="{BB962C8B-B14F-4D97-AF65-F5344CB8AC3E}">
        <p14:creationId xmlns:p14="http://schemas.microsoft.com/office/powerpoint/2010/main" val="1279904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68B1-FD7D-217D-38D4-AF02822A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study algorithms and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D6161-D155-38FC-5695-6577D5F7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Algorithm and data structures are important because we want to run our application faster using reasonable resources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An algorithm that takes an hour to search a webpage is not very useful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An application that takes 10 GB RAM might not work on many machines</a:t>
            </a:r>
          </a:p>
          <a:p>
            <a:endParaRPr lang="en-IN" dirty="0"/>
          </a:p>
          <a:p>
            <a:r>
              <a:rPr lang="en-IN" dirty="0"/>
              <a:t>Widely used platforms like Google, Facebook, Amazon, IRCTC, etc., use very efficient data structures to give timely responses to our queries despite a huge volume of requests and data</a:t>
            </a:r>
          </a:p>
        </p:txBody>
      </p:sp>
    </p:spTree>
    <p:extLst>
      <p:ext uri="{BB962C8B-B14F-4D97-AF65-F5344CB8AC3E}">
        <p14:creationId xmlns:p14="http://schemas.microsoft.com/office/powerpoint/2010/main" val="70820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894E-8DCE-1BF6-07A4-F1AC414B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study algorithms and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B42E-D1C3-42CC-0AA7-95AE01495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Algorithm design is not trivial, and a single algorithm will not work in all the scenarios</a:t>
            </a:r>
          </a:p>
          <a:p>
            <a:endParaRPr lang="en-IN" dirty="0"/>
          </a:p>
          <a:p>
            <a:r>
              <a:rPr lang="en-IN" dirty="0"/>
              <a:t>In this course, we will discuss some algorithms that may work in some common scenarios; however, finding the most efficient algorithm for a given problem is very tricky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r>
              <a:rPr lang="en-IN" dirty="0"/>
              <a:t>We will also discuss the strategy to estimate the resources and time taken by the application</a:t>
            </a:r>
          </a:p>
          <a:p>
            <a:endParaRPr lang="en-IN" dirty="0"/>
          </a:p>
          <a:p>
            <a:r>
              <a:rPr lang="en-IN" dirty="0"/>
              <a:t>Developing the skill to design good algorithms would require a lot of practice and knowledge of existing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655592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E6F2-0F01-A26D-3C17-47FE854A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kind of problems can algorithms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BA08-CFED-83E0-26F0-B00ABE347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real-life examples are:</a:t>
            </a:r>
          </a:p>
          <a:p>
            <a:pPr lvl="1"/>
            <a:r>
              <a:rPr lang="en-IN" dirty="0"/>
              <a:t>Search engines:  answers your query from the millions of pages instantly</a:t>
            </a:r>
          </a:p>
          <a:p>
            <a:pPr lvl="1"/>
            <a:r>
              <a:rPr lang="en-IN" dirty="0"/>
              <a:t>E-commerce: enable online purchases in a safe and secure manner</a:t>
            </a:r>
          </a:p>
          <a:p>
            <a:pPr lvl="1"/>
            <a:r>
              <a:rPr lang="en-IN" dirty="0"/>
              <a:t>Social media: your updates are immediately visible to people in the same order they are made</a:t>
            </a:r>
          </a:p>
          <a:p>
            <a:pPr lvl="1"/>
            <a:r>
              <a:rPr lang="en-IN" dirty="0"/>
              <a:t>Maps: instantly gives you the shortest path given the current traffic</a:t>
            </a:r>
          </a:p>
          <a:p>
            <a:pPr lvl="1"/>
            <a:r>
              <a:rPr lang="en-IN" dirty="0"/>
              <a:t>Tools for compressing large files</a:t>
            </a:r>
          </a:p>
          <a:p>
            <a:pPr lvl="1"/>
            <a:r>
              <a:rPr lang="en-IN" dirty="0"/>
              <a:t>IRCTC: can handle millions of requests simultaneously</a:t>
            </a:r>
          </a:p>
          <a:p>
            <a:pPr lvl="1"/>
            <a:r>
              <a:rPr lang="en-IN" dirty="0"/>
              <a:t>Many applications in medical science, e.g., Genome Sequencing</a:t>
            </a:r>
          </a:p>
          <a:p>
            <a:pPr lvl="1"/>
            <a:r>
              <a:rPr lang="en-IN" dirty="0"/>
              <a:t>etc.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38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E6A4-0723-47B0-8CA3-8D496D86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structure?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782FC-FD45-4866-A6A3-EA8413C2B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 is a way of storing and organizing data, e.g.,</a:t>
            </a:r>
          </a:p>
          <a:p>
            <a:pPr lvl="1"/>
            <a:r>
              <a:rPr lang="en-US" dirty="0"/>
              <a:t>data can be stored in consecutive addresses, or non-consecutive addresses</a:t>
            </a:r>
          </a:p>
          <a:p>
            <a:pPr lvl="1"/>
            <a:r>
              <a:rPr lang="en-US" dirty="0"/>
              <a:t>data can be stored in linear sequence or non-linear sequence</a:t>
            </a:r>
          </a:p>
          <a:p>
            <a:endParaRPr lang="en-US" dirty="0"/>
          </a:p>
          <a:p>
            <a:r>
              <a:rPr lang="en-US" dirty="0"/>
              <a:t>Array, list, stack, queue, tree, graph, etc. </a:t>
            </a:r>
            <a:r>
              <a:rPr lang="en-US"/>
              <a:t>are a few </a:t>
            </a:r>
            <a:r>
              <a:rPr lang="en-US" dirty="0"/>
              <a:t>examples of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071046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035E7-4240-4093-861E-1227F6CD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F04D4-65F1-4C82-A67E-CDAD4CCB7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9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5E6C-E4D0-4201-2F7A-59045FB9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Today’s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0EDE9-E13B-36E1-D054-837219541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 to C</a:t>
            </a:r>
          </a:p>
          <a:p>
            <a:r>
              <a:rPr lang="en-IN" dirty="0"/>
              <a:t>ADT</a:t>
            </a:r>
          </a:p>
          <a:p>
            <a:r>
              <a:rPr lang="en-IN" dirty="0"/>
              <a:t>Revision of recursion</a:t>
            </a:r>
          </a:p>
          <a:p>
            <a:pPr lvl="1"/>
            <a:r>
              <a:rPr lang="en-IN" dirty="0"/>
              <a:t>factorial, power</a:t>
            </a:r>
            <a:r>
              <a:rPr lang="en-IN"/>
              <a:t>, Fibonacci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956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D3EA-E065-4F22-BE35-F8F94D95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counter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685548-1DFE-4034-B795-D7904FDAC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02796" y="1825625"/>
            <a:ext cx="601038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13DF18-32E9-4DAB-8284-056F05B432AF}"/>
              </a:ext>
            </a:extLst>
          </p:cNvPr>
          <p:cNvSpPr txBox="1"/>
          <p:nvPr/>
        </p:nvSpPr>
        <p:spPr>
          <a:xfrm>
            <a:off x="3102796" y="6176963"/>
            <a:ext cx="6010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://stockpicturesforeveryone.blogspot.com/2011/02/ticket-counter-and-queue-at-railway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96594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B2E7-8687-44CB-BC14-8E70C4FC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en-IN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D987CCD-B0AC-4B44-B043-EB44658E0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63721" y="1777429"/>
            <a:ext cx="9287839" cy="4399534"/>
          </a:xfrm>
        </p:spPr>
      </p:pic>
    </p:spTree>
    <p:extLst>
      <p:ext uri="{BB962C8B-B14F-4D97-AF65-F5344CB8AC3E}">
        <p14:creationId xmlns:p14="http://schemas.microsoft.com/office/powerpoint/2010/main" val="4067326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5DD7-A6FC-4570-B587-E7776F38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sheet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5A8320-B3C4-4A6E-BD1D-8F65B4890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613043" y="1825625"/>
            <a:ext cx="901043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A6EF11-B8CC-4B8C-A7C0-401601A4D171}"/>
              </a:ext>
            </a:extLst>
          </p:cNvPr>
          <p:cNvSpPr txBox="1"/>
          <p:nvPr/>
        </p:nvSpPr>
        <p:spPr>
          <a:xfrm>
            <a:off x="1613043" y="6176963"/>
            <a:ext cx="90104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://superuser.com/questions/405555/how-can-i-group-by-and-sum-a-column-in-exce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4293678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B1DC-4994-4ACF-A767-9B1D3B3D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EF68DD-7873-4B95-9506-72D3D3B67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72692" y="2004301"/>
            <a:ext cx="2347121" cy="41726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3DFA11-8384-4D9B-9145-AE13C6BEAFF4}"/>
              </a:ext>
            </a:extLst>
          </p:cNvPr>
          <p:cNvSpPr txBox="1"/>
          <p:nvPr/>
        </p:nvSpPr>
        <p:spPr>
          <a:xfrm>
            <a:off x="4972692" y="6433783"/>
            <a:ext cx="234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://stackoverflow.com/questions/29947100/google-maps-cluster-item-marker-icon-with-picasso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713365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4A3B-B054-4F18-BDC7-C592FE0C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directories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BC448C-6AA2-49DA-9F7F-7DB4FF81A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61010" y="1868507"/>
            <a:ext cx="6169738" cy="44252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C7510-BB82-478A-8F00-5DB165BBEBEE}"/>
              </a:ext>
            </a:extLst>
          </p:cNvPr>
          <p:cNvSpPr txBox="1"/>
          <p:nvPr/>
        </p:nvSpPr>
        <p:spPr>
          <a:xfrm>
            <a:off x="3114675" y="6139656"/>
            <a:ext cx="5962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://superuser.com/questions/8248/how-can-i-visualize-the-file-system-usage-on-windows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84855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23BF-F64B-40C8-8ADA-0D6D891E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AED9C1-F3CE-4E44-8E74-D45EF083B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94783" y="2777160"/>
            <a:ext cx="9202434" cy="24482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3503B8-7E51-4CCB-ADAB-CBB20FB0930D}"/>
              </a:ext>
            </a:extLst>
          </p:cNvPr>
          <p:cNvSpPr txBox="1"/>
          <p:nvPr/>
        </p:nvSpPr>
        <p:spPr>
          <a:xfrm>
            <a:off x="1494783" y="5225427"/>
            <a:ext cx="9202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://superuser.com/questions/856103/printer-sends-two-jobs-to-the-queue-one-without-a-status-or-port-wont-print-u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502508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BB19-BC50-4683-8ED8-230EF296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3B4182-466A-4C6C-B5B0-FBED90621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31569" y="1407658"/>
            <a:ext cx="4636106" cy="45129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AE6234-52D7-4AA5-A37A-3BDB0B79432E}"/>
              </a:ext>
            </a:extLst>
          </p:cNvPr>
          <p:cNvSpPr txBox="1"/>
          <p:nvPr/>
        </p:nvSpPr>
        <p:spPr>
          <a:xfrm>
            <a:off x="3431569" y="5931303"/>
            <a:ext cx="4636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://flickr.com/photos/eraphernalia_vintage/3033502393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4065480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E6A4-0723-47B0-8CA3-8D496D86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different data structures?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782FC-FD45-4866-A6A3-EA8413C2B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data structure may not suffice for all purposes</a:t>
            </a:r>
          </a:p>
          <a:p>
            <a:r>
              <a:rPr lang="en-US" dirty="0"/>
              <a:t>Efficiency of an algorithm depends on the underline data structures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375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95D6-FA39-4D45-B98F-6EB433D3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D7D5-5973-4606-BE28-55FE69A30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3CCC31-C2F4-4438-A605-AB5E5B245F74}"/>
              </a:ext>
            </a:extLst>
          </p:cNvPr>
          <p:cNvSpPr/>
          <p:nvPr/>
        </p:nvSpPr>
        <p:spPr>
          <a:xfrm>
            <a:off x="2763749" y="3123342"/>
            <a:ext cx="1695234" cy="1294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8FF1EF-F1A1-4C4D-BBDE-68F80E93D891}"/>
              </a:ext>
            </a:extLst>
          </p:cNvPr>
          <p:cNvCxnSpPr/>
          <p:nvPr/>
        </p:nvCxnSpPr>
        <p:spPr>
          <a:xfrm>
            <a:off x="1160979" y="3791164"/>
            <a:ext cx="1530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1C0FA6-C55A-4F81-A917-08AE9E180157}"/>
              </a:ext>
            </a:extLst>
          </p:cNvPr>
          <p:cNvSpPr txBox="1"/>
          <p:nvPr/>
        </p:nvSpPr>
        <p:spPr>
          <a:xfrm>
            <a:off x="1017143" y="2845950"/>
            <a:ext cx="1695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unsorted array of words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BE7FA8-AF02-407C-8553-DD4FC37C4DD3}"/>
              </a:ext>
            </a:extLst>
          </p:cNvPr>
          <p:cNvCxnSpPr>
            <a:cxnSpLocks/>
          </p:cNvCxnSpPr>
          <p:nvPr/>
        </p:nvCxnSpPr>
        <p:spPr>
          <a:xfrm>
            <a:off x="4500082" y="3770614"/>
            <a:ext cx="1273995" cy="2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7E735A-6579-4BC5-8331-DDC8D8F9F245}"/>
              </a:ext>
            </a:extLst>
          </p:cNvPr>
          <p:cNvSpPr txBox="1"/>
          <p:nvPr/>
        </p:nvSpPr>
        <p:spPr>
          <a:xfrm>
            <a:off x="4921325" y="3421309"/>
            <a:ext cx="92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or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227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2DD4-2787-26C9-5D76-7633FC6F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Storing words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C7D8A87-5037-0716-C4ED-38339784FD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320763"/>
              </p:ext>
            </p:extLst>
          </p:nvPr>
        </p:nvGraphicFramePr>
        <p:xfrm>
          <a:off x="5358580" y="1825625"/>
          <a:ext cx="5995216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9402">
                  <a:extLst>
                    <a:ext uri="{9D8B030D-6E8A-4147-A177-3AD203B41FA5}">
                      <a16:colId xmlns:a16="http://schemas.microsoft.com/office/drawing/2014/main" val="62136338"/>
                    </a:ext>
                  </a:extLst>
                </a:gridCol>
                <a:gridCol w="749402">
                  <a:extLst>
                    <a:ext uri="{9D8B030D-6E8A-4147-A177-3AD203B41FA5}">
                      <a16:colId xmlns:a16="http://schemas.microsoft.com/office/drawing/2014/main" val="995509063"/>
                    </a:ext>
                  </a:extLst>
                </a:gridCol>
                <a:gridCol w="749402">
                  <a:extLst>
                    <a:ext uri="{9D8B030D-6E8A-4147-A177-3AD203B41FA5}">
                      <a16:colId xmlns:a16="http://schemas.microsoft.com/office/drawing/2014/main" val="1724556643"/>
                    </a:ext>
                  </a:extLst>
                </a:gridCol>
                <a:gridCol w="749402">
                  <a:extLst>
                    <a:ext uri="{9D8B030D-6E8A-4147-A177-3AD203B41FA5}">
                      <a16:colId xmlns:a16="http://schemas.microsoft.com/office/drawing/2014/main" val="3127914153"/>
                    </a:ext>
                  </a:extLst>
                </a:gridCol>
                <a:gridCol w="749402">
                  <a:extLst>
                    <a:ext uri="{9D8B030D-6E8A-4147-A177-3AD203B41FA5}">
                      <a16:colId xmlns:a16="http://schemas.microsoft.com/office/drawing/2014/main" val="2874472299"/>
                    </a:ext>
                  </a:extLst>
                </a:gridCol>
                <a:gridCol w="749402">
                  <a:extLst>
                    <a:ext uri="{9D8B030D-6E8A-4147-A177-3AD203B41FA5}">
                      <a16:colId xmlns:a16="http://schemas.microsoft.com/office/drawing/2014/main" val="987477113"/>
                    </a:ext>
                  </a:extLst>
                </a:gridCol>
                <a:gridCol w="749402">
                  <a:extLst>
                    <a:ext uri="{9D8B030D-6E8A-4147-A177-3AD203B41FA5}">
                      <a16:colId xmlns:a16="http://schemas.microsoft.com/office/drawing/2014/main" val="3532540519"/>
                    </a:ext>
                  </a:extLst>
                </a:gridCol>
                <a:gridCol w="749402">
                  <a:extLst>
                    <a:ext uri="{9D8B030D-6E8A-4147-A177-3AD203B41FA5}">
                      <a16:colId xmlns:a16="http://schemas.microsoft.com/office/drawing/2014/main" val="1694434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25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906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19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29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8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8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603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41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49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65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58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74823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6CA577B-F382-95D0-3CCA-B63BC2D15235}"/>
              </a:ext>
            </a:extLst>
          </p:cNvPr>
          <p:cNvSpPr txBox="1"/>
          <p:nvPr/>
        </p:nvSpPr>
        <p:spPr>
          <a:xfrm>
            <a:off x="648928" y="3244645"/>
            <a:ext cx="30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char </a:t>
            </a:r>
            <a:r>
              <a:rPr lang="en-IN" dirty="0" err="1">
                <a:latin typeface="Consolas" panose="020B0609020204030204" pitchFamily="49" charset="0"/>
              </a:rPr>
              <a:t>dict</a:t>
            </a:r>
            <a:r>
              <a:rPr lang="en-IN" dirty="0">
                <a:latin typeface="Consolas" panose="020B0609020204030204" pitchFamily="49" charset="0"/>
              </a:rPr>
              <a:t>[12][8];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9FB4F-09BF-4B41-09F7-89C47F643303}"/>
              </a:ext>
            </a:extLst>
          </p:cNvPr>
          <p:cNvSpPr txBox="1"/>
          <p:nvPr/>
        </p:nvSpPr>
        <p:spPr>
          <a:xfrm>
            <a:off x="727587" y="4532671"/>
            <a:ext cx="3480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intermediate steps during a search operation for a word, e.g., DOG?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01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C4E2-7CE9-13B8-EDD3-BDD71307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C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1C241-D20A-0D5C-7EF4-A6FDB7516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E7F389-145B-AD71-37D0-203F8F134117}"/>
                  </a:ext>
                </a:extLst>
              </p14:cNvPr>
              <p14:cNvContentPartPr/>
              <p14:nvPr/>
            </p14:nvContentPartPr>
            <p14:xfrm>
              <a:off x="910080" y="5128200"/>
              <a:ext cx="17640" cy="11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E7F389-145B-AD71-37D0-203F8F1341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720" y="5118840"/>
                <a:ext cx="363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775482-BDD5-13D2-3ACC-0F56CBF37A1A}"/>
                  </a:ext>
                </a:extLst>
              </p14:cNvPr>
              <p14:cNvContentPartPr/>
              <p14:nvPr/>
            </p14:nvContentPartPr>
            <p14:xfrm>
              <a:off x="687600" y="6357240"/>
              <a:ext cx="7920" cy="12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775482-BDD5-13D2-3ACC-0F56CBF37A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240" y="6347880"/>
                <a:ext cx="26640" cy="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939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95D6-FA39-4D45-B98F-6EB433D3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D7D5-5973-4606-BE28-55FE69A30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3CCC31-C2F4-4438-A605-AB5E5B245F74}"/>
              </a:ext>
            </a:extLst>
          </p:cNvPr>
          <p:cNvSpPr/>
          <p:nvPr/>
        </p:nvSpPr>
        <p:spPr>
          <a:xfrm>
            <a:off x="2763749" y="3123342"/>
            <a:ext cx="1695234" cy="1294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8FF1EF-F1A1-4C4D-BBDE-68F80E93D891}"/>
              </a:ext>
            </a:extLst>
          </p:cNvPr>
          <p:cNvCxnSpPr/>
          <p:nvPr/>
        </p:nvCxnSpPr>
        <p:spPr>
          <a:xfrm>
            <a:off x="1160979" y="3791164"/>
            <a:ext cx="1530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1C0FA6-C55A-4F81-A917-08AE9E180157}"/>
              </a:ext>
            </a:extLst>
          </p:cNvPr>
          <p:cNvSpPr txBox="1"/>
          <p:nvPr/>
        </p:nvSpPr>
        <p:spPr>
          <a:xfrm>
            <a:off x="1017143" y="2876772"/>
            <a:ext cx="1695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unsorted array of words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BE7FA8-AF02-407C-8553-DD4FC37C4DD3}"/>
              </a:ext>
            </a:extLst>
          </p:cNvPr>
          <p:cNvCxnSpPr>
            <a:cxnSpLocks/>
          </p:cNvCxnSpPr>
          <p:nvPr/>
        </p:nvCxnSpPr>
        <p:spPr>
          <a:xfrm>
            <a:off x="4500082" y="3770614"/>
            <a:ext cx="1273995" cy="2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7E735A-6579-4BC5-8331-DDC8D8F9F245}"/>
              </a:ext>
            </a:extLst>
          </p:cNvPr>
          <p:cNvSpPr txBox="1"/>
          <p:nvPr/>
        </p:nvSpPr>
        <p:spPr>
          <a:xfrm>
            <a:off x="4921325" y="3421309"/>
            <a:ext cx="92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or 0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6F35B-E171-4ED9-8BB4-97E746113AAC}"/>
              </a:ext>
            </a:extLst>
          </p:cNvPr>
          <p:cNvSpPr txBox="1"/>
          <p:nvPr/>
        </p:nvSpPr>
        <p:spPr>
          <a:xfrm>
            <a:off x="5835721" y="2353328"/>
            <a:ext cx="60001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string.h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int search(char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dict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[][8], int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n_words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char word[])</a:t>
            </a:r>
          </a:p>
          <a:p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int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for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0;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&lt;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n_words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if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strcmp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dict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], word) == 0) {</a:t>
            </a:r>
          </a:p>
          <a:p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return 1;</a:t>
            </a:r>
          </a:p>
          <a:p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IN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7B45E9-7ACA-13B3-2F3F-4C2BE08B3B3A}"/>
                  </a:ext>
                </a:extLst>
              </p14:cNvPr>
              <p14:cNvContentPartPr/>
              <p14:nvPr/>
            </p14:nvContentPartPr>
            <p14:xfrm>
              <a:off x="7213320" y="3975120"/>
              <a:ext cx="82800" cy="18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7B45E9-7ACA-13B3-2F3F-4C2BE08B3B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3960" y="3965760"/>
                <a:ext cx="101520" cy="3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7597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95D6-FA39-4D45-B98F-6EB433D3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D7D5-5973-4606-BE28-55FE69A30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3CCC31-C2F4-4438-A605-AB5E5B245F74}"/>
              </a:ext>
            </a:extLst>
          </p:cNvPr>
          <p:cNvSpPr/>
          <p:nvPr/>
        </p:nvSpPr>
        <p:spPr>
          <a:xfrm>
            <a:off x="2763749" y="3123342"/>
            <a:ext cx="1695234" cy="1294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8FF1EF-F1A1-4C4D-BBDE-68F80E93D891}"/>
              </a:ext>
            </a:extLst>
          </p:cNvPr>
          <p:cNvCxnSpPr/>
          <p:nvPr/>
        </p:nvCxnSpPr>
        <p:spPr>
          <a:xfrm>
            <a:off x="1160979" y="3791164"/>
            <a:ext cx="1530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1C0FA6-C55A-4F81-A917-08AE9E180157}"/>
              </a:ext>
            </a:extLst>
          </p:cNvPr>
          <p:cNvSpPr txBox="1"/>
          <p:nvPr/>
        </p:nvSpPr>
        <p:spPr>
          <a:xfrm>
            <a:off x="1017143" y="2866498"/>
            <a:ext cx="1695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 array of words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BE7FA8-AF02-407C-8553-DD4FC37C4DD3}"/>
              </a:ext>
            </a:extLst>
          </p:cNvPr>
          <p:cNvCxnSpPr>
            <a:cxnSpLocks/>
          </p:cNvCxnSpPr>
          <p:nvPr/>
        </p:nvCxnSpPr>
        <p:spPr>
          <a:xfrm>
            <a:off x="4500082" y="3770614"/>
            <a:ext cx="1273995" cy="2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7E735A-6579-4BC5-8331-DDC8D8F9F245}"/>
              </a:ext>
            </a:extLst>
          </p:cNvPr>
          <p:cNvSpPr txBox="1"/>
          <p:nvPr/>
        </p:nvSpPr>
        <p:spPr>
          <a:xfrm>
            <a:off x="4921325" y="3421309"/>
            <a:ext cx="92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or 0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4D9BB-A7DF-F692-5953-6F06A2F2C01C}"/>
              </a:ext>
            </a:extLst>
          </p:cNvPr>
          <p:cNvSpPr txBox="1"/>
          <p:nvPr/>
        </p:nvSpPr>
        <p:spPr>
          <a:xfrm>
            <a:off x="838200" y="5161935"/>
            <a:ext cx="1062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Can we do the search operation faster when the array of words is already sorted?</a:t>
            </a:r>
          </a:p>
        </p:txBody>
      </p:sp>
    </p:spTree>
    <p:extLst>
      <p:ext uri="{BB962C8B-B14F-4D97-AF65-F5344CB8AC3E}">
        <p14:creationId xmlns:p14="http://schemas.microsoft.com/office/powerpoint/2010/main" val="4044850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2DD4-2787-26C9-5D76-7633FC6F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Storing sorted words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C7D8A87-5037-0716-C4ED-38339784FD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536466"/>
              </p:ext>
            </p:extLst>
          </p:nvPr>
        </p:nvGraphicFramePr>
        <p:xfrm>
          <a:off x="5358580" y="1825625"/>
          <a:ext cx="5995216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9402">
                  <a:extLst>
                    <a:ext uri="{9D8B030D-6E8A-4147-A177-3AD203B41FA5}">
                      <a16:colId xmlns:a16="http://schemas.microsoft.com/office/drawing/2014/main" val="62136338"/>
                    </a:ext>
                  </a:extLst>
                </a:gridCol>
                <a:gridCol w="749402">
                  <a:extLst>
                    <a:ext uri="{9D8B030D-6E8A-4147-A177-3AD203B41FA5}">
                      <a16:colId xmlns:a16="http://schemas.microsoft.com/office/drawing/2014/main" val="995509063"/>
                    </a:ext>
                  </a:extLst>
                </a:gridCol>
                <a:gridCol w="749402">
                  <a:extLst>
                    <a:ext uri="{9D8B030D-6E8A-4147-A177-3AD203B41FA5}">
                      <a16:colId xmlns:a16="http://schemas.microsoft.com/office/drawing/2014/main" val="1724556643"/>
                    </a:ext>
                  </a:extLst>
                </a:gridCol>
                <a:gridCol w="749402">
                  <a:extLst>
                    <a:ext uri="{9D8B030D-6E8A-4147-A177-3AD203B41FA5}">
                      <a16:colId xmlns:a16="http://schemas.microsoft.com/office/drawing/2014/main" val="3127914153"/>
                    </a:ext>
                  </a:extLst>
                </a:gridCol>
                <a:gridCol w="749402">
                  <a:extLst>
                    <a:ext uri="{9D8B030D-6E8A-4147-A177-3AD203B41FA5}">
                      <a16:colId xmlns:a16="http://schemas.microsoft.com/office/drawing/2014/main" val="2874472299"/>
                    </a:ext>
                  </a:extLst>
                </a:gridCol>
                <a:gridCol w="749402">
                  <a:extLst>
                    <a:ext uri="{9D8B030D-6E8A-4147-A177-3AD203B41FA5}">
                      <a16:colId xmlns:a16="http://schemas.microsoft.com/office/drawing/2014/main" val="987477113"/>
                    </a:ext>
                  </a:extLst>
                </a:gridCol>
                <a:gridCol w="749402">
                  <a:extLst>
                    <a:ext uri="{9D8B030D-6E8A-4147-A177-3AD203B41FA5}">
                      <a16:colId xmlns:a16="http://schemas.microsoft.com/office/drawing/2014/main" val="3532540519"/>
                    </a:ext>
                  </a:extLst>
                </a:gridCol>
                <a:gridCol w="749402">
                  <a:extLst>
                    <a:ext uri="{9D8B030D-6E8A-4147-A177-3AD203B41FA5}">
                      <a16:colId xmlns:a16="http://schemas.microsoft.com/office/drawing/2014/main" val="1694434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25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906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19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29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8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8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603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41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49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65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58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74823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6CA577B-F382-95D0-3CCA-B63BC2D15235}"/>
              </a:ext>
            </a:extLst>
          </p:cNvPr>
          <p:cNvSpPr txBox="1"/>
          <p:nvPr/>
        </p:nvSpPr>
        <p:spPr>
          <a:xfrm>
            <a:off x="648928" y="3244645"/>
            <a:ext cx="30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char </a:t>
            </a:r>
            <a:r>
              <a:rPr lang="en-IN" dirty="0" err="1">
                <a:latin typeface="Consolas" panose="020B0609020204030204" pitchFamily="49" charset="0"/>
              </a:rPr>
              <a:t>dict</a:t>
            </a:r>
            <a:r>
              <a:rPr lang="en-IN" dirty="0">
                <a:latin typeface="Consolas" panose="020B0609020204030204" pitchFamily="49" charset="0"/>
              </a:rPr>
              <a:t>[12][8];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59F7D6-FCD1-FAC8-EE74-69A0D704A54F}"/>
              </a:ext>
            </a:extLst>
          </p:cNvPr>
          <p:cNvSpPr txBox="1"/>
          <p:nvPr/>
        </p:nvSpPr>
        <p:spPr>
          <a:xfrm>
            <a:off x="727587" y="4532671"/>
            <a:ext cx="3480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intermediate steps during a search operation for a word, e.g., DOG?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516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2DD4-2787-26C9-5D76-7633FC6F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Storing sorted words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C7D8A87-5037-0716-C4ED-38339784FD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58580" y="1825625"/>
          <a:ext cx="5995216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9402">
                  <a:extLst>
                    <a:ext uri="{9D8B030D-6E8A-4147-A177-3AD203B41FA5}">
                      <a16:colId xmlns:a16="http://schemas.microsoft.com/office/drawing/2014/main" val="62136338"/>
                    </a:ext>
                  </a:extLst>
                </a:gridCol>
                <a:gridCol w="749402">
                  <a:extLst>
                    <a:ext uri="{9D8B030D-6E8A-4147-A177-3AD203B41FA5}">
                      <a16:colId xmlns:a16="http://schemas.microsoft.com/office/drawing/2014/main" val="995509063"/>
                    </a:ext>
                  </a:extLst>
                </a:gridCol>
                <a:gridCol w="749402">
                  <a:extLst>
                    <a:ext uri="{9D8B030D-6E8A-4147-A177-3AD203B41FA5}">
                      <a16:colId xmlns:a16="http://schemas.microsoft.com/office/drawing/2014/main" val="1724556643"/>
                    </a:ext>
                  </a:extLst>
                </a:gridCol>
                <a:gridCol w="749402">
                  <a:extLst>
                    <a:ext uri="{9D8B030D-6E8A-4147-A177-3AD203B41FA5}">
                      <a16:colId xmlns:a16="http://schemas.microsoft.com/office/drawing/2014/main" val="3127914153"/>
                    </a:ext>
                  </a:extLst>
                </a:gridCol>
                <a:gridCol w="749402">
                  <a:extLst>
                    <a:ext uri="{9D8B030D-6E8A-4147-A177-3AD203B41FA5}">
                      <a16:colId xmlns:a16="http://schemas.microsoft.com/office/drawing/2014/main" val="2874472299"/>
                    </a:ext>
                  </a:extLst>
                </a:gridCol>
                <a:gridCol w="749402">
                  <a:extLst>
                    <a:ext uri="{9D8B030D-6E8A-4147-A177-3AD203B41FA5}">
                      <a16:colId xmlns:a16="http://schemas.microsoft.com/office/drawing/2014/main" val="987477113"/>
                    </a:ext>
                  </a:extLst>
                </a:gridCol>
                <a:gridCol w="749402">
                  <a:extLst>
                    <a:ext uri="{9D8B030D-6E8A-4147-A177-3AD203B41FA5}">
                      <a16:colId xmlns:a16="http://schemas.microsoft.com/office/drawing/2014/main" val="3532540519"/>
                    </a:ext>
                  </a:extLst>
                </a:gridCol>
                <a:gridCol w="749402">
                  <a:extLst>
                    <a:ext uri="{9D8B030D-6E8A-4147-A177-3AD203B41FA5}">
                      <a16:colId xmlns:a16="http://schemas.microsoft.com/office/drawing/2014/main" val="1694434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25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906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19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29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8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8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603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41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49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65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58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74823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6CA577B-F382-95D0-3CCA-B63BC2D15235}"/>
              </a:ext>
            </a:extLst>
          </p:cNvPr>
          <p:cNvSpPr txBox="1"/>
          <p:nvPr/>
        </p:nvSpPr>
        <p:spPr>
          <a:xfrm>
            <a:off x="648928" y="3244645"/>
            <a:ext cx="30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char </a:t>
            </a:r>
            <a:r>
              <a:rPr lang="en-IN" dirty="0" err="1">
                <a:latin typeface="Consolas" panose="020B0609020204030204" pitchFamily="49" charset="0"/>
              </a:rPr>
              <a:t>dict</a:t>
            </a:r>
            <a:r>
              <a:rPr lang="en-IN" dirty="0">
                <a:latin typeface="Consolas" panose="020B0609020204030204" pitchFamily="49" charset="0"/>
              </a:rPr>
              <a:t>[12][8];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FFD6F-72D6-4648-5C2B-21B7FF2F1324}"/>
              </a:ext>
            </a:extLst>
          </p:cNvPr>
          <p:cNvSpPr txBox="1"/>
          <p:nvPr/>
        </p:nvSpPr>
        <p:spPr>
          <a:xfrm>
            <a:off x="1120877" y="4365521"/>
            <a:ext cx="2703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idx_of</a:t>
            </a:r>
            <a:r>
              <a:rPr lang="en-IN" dirty="0"/>
              <a:t>[0] = 0;</a:t>
            </a:r>
          </a:p>
          <a:p>
            <a:r>
              <a:rPr lang="en-IN" dirty="0" err="1"/>
              <a:t>idx_of</a:t>
            </a:r>
            <a:r>
              <a:rPr lang="en-IN" dirty="0"/>
              <a:t>[1] = 4;</a:t>
            </a:r>
          </a:p>
          <a:p>
            <a:r>
              <a:rPr lang="en-IN" dirty="0" err="1"/>
              <a:t>idx_of</a:t>
            </a:r>
            <a:r>
              <a:rPr lang="en-IN" dirty="0"/>
              <a:t>[2] = 6;</a:t>
            </a:r>
          </a:p>
          <a:p>
            <a:r>
              <a:rPr lang="en-IN" dirty="0" err="1"/>
              <a:t>idx_of</a:t>
            </a:r>
            <a:r>
              <a:rPr lang="en-IN" dirty="0"/>
              <a:t>[3] = 9;</a:t>
            </a:r>
          </a:p>
          <a:p>
            <a:r>
              <a:rPr lang="en-IN" dirty="0" err="1"/>
              <a:t>idx_of</a:t>
            </a:r>
            <a:r>
              <a:rPr lang="en-IN" dirty="0"/>
              <a:t>[4] = 12;</a:t>
            </a:r>
          </a:p>
          <a:p>
            <a:r>
              <a:rPr lang="en-IN" dirty="0" err="1"/>
              <a:t>idx_of</a:t>
            </a:r>
            <a:r>
              <a:rPr lang="en-IN" dirty="0"/>
              <a:t>[5] = 12;</a:t>
            </a:r>
          </a:p>
          <a:p>
            <a:r>
              <a:rPr lang="en-IN" dirty="0"/>
              <a:t>…</a:t>
            </a:r>
          </a:p>
          <a:p>
            <a:r>
              <a:rPr lang="en-IN" dirty="0" err="1"/>
              <a:t>idx_of</a:t>
            </a:r>
            <a:r>
              <a:rPr lang="en-IN" dirty="0"/>
              <a:t>[26] = 12;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DDD919-993E-08EE-3428-7B6CFE9F4AFA}"/>
                  </a:ext>
                </a:extLst>
              </p14:cNvPr>
              <p14:cNvContentPartPr/>
              <p14:nvPr/>
            </p14:nvContentPartPr>
            <p14:xfrm>
              <a:off x="1827000" y="1639800"/>
              <a:ext cx="3456000" cy="4585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DDD919-993E-08EE-3428-7B6CFE9F4A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7640" y="1630440"/>
                <a:ext cx="3474720" cy="46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8013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95D6-FA39-4D45-B98F-6EB433D3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D7D5-5973-4606-BE28-55FE69A30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3CCC31-C2F4-4438-A605-AB5E5B245F74}"/>
              </a:ext>
            </a:extLst>
          </p:cNvPr>
          <p:cNvSpPr/>
          <p:nvPr/>
        </p:nvSpPr>
        <p:spPr>
          <a:xfrm>
            <a:off x="2763749" y="3123342"/>
            <a:ext cx="1695234" cy="1294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8FF1EF-F1A1-4C4D-BBDE-68F80E93D891}"/>
              </a:ext>
            </a:extLst>
          </p:cNvPr>
          <p:cNvCxnSpPr/>
          <p:nvPr/>
        </p:nvCxnSpPr>
        <p:spPr>
          <a:xfrm>
            <a:off x="1160979" y="3791164"/>
            <a:ext cx="1530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1C0FA6-C55A-4F81-A917-08AE9E180157}"/>
              </a:ext>
            </a:extLst>
          </p:cNvPr>
          <p:cNvSpPr txBox="1"/>
          <p:nvPr/>
        </p:nvSpPr>
        <p:spPr>
          <a:xfrm>
            <a:off x="1017143" y="2897318"/>
            <a:ext cx="1695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 array of words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BE7FA8-AF02-407C-8553-DD4FC37C4DD3}"/>
              </a:ext>
            </a:extLst>
          </p:cNvPr>
          <p:cNvCxnSpPr>
            <a:cxnSpLocks/>
          </p:cNvCxnSpPr>
          <p:nvPr/>
        </p:nvCxnSpPr>
        <p:spPr>
          <a:xfrm>
            <a:off x="4500082" y="3770614"/>
            <a:ext cx="1273995" cy="2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7E735A-6579-4BC5-8331-DDC8D8F9F245}"/>
              </a:ext>
            </a:extLst>
          </p:cNvPr>
          <p:cNvSpPr txBox="1"/>
          <p:nvPr/>
        </p:nvSpPr>
        <p:spPr>
          <a:xfrm>
            <a:off x="4921325" y="3421309"/>
            <a:ext cx="92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or 0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6F35B-E171-4ED9-8BB4-97E746113AAC}"/>
              </a:ext>
            </a:extLst>
          </p:cNvPr>
          <p:cNvSpPr txBox="1"/>
          <p:nvPr/>
        </p:nvSpPr>
        <p:spPr>
          <a:xfrm>
            <a:off x="5835721" y="2209492"/>
            <a:ext cx="60001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string.h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idx_of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[26] contains total number of words</a:t>
            </a:r>
          </a:p>
          <a:p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int search(char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dict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[][8], char word[],</a:t>
            </a:r>
          </a:p>
          <a:p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unsigned int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idx_of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[27])</a:t>
            </a:r>
          </a:p>
          <a:p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unsigned int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idx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word[0] – ‘a’;</a:t>
            </a:r>
          </a:p>
          <a:p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int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assert(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idx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&lt; 26);</a:t>
            </a:r>
          </a:p>
          <a:p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for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idx_of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idx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];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&lt;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idx_of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[idx+1];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if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strcmp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dict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], word) == 0) {</a:t>
            </a:r>
          </a:p>
          <a:p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return 1;</a:t>
            </a:r>
          </a:p>
          <a:p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IN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228273-79FD-7058-E332-74CCBB8B1DFF}"/>
              </a:ext>
            </a:extLst>
          </p:cNvPr>
          <p:cNvSpPr txBox="1"/>
          <p:nvPr/>
        </p:nvSpPr>
        <p:spPr>
          <a:xfrm>
            <a:off x="285135" y="4709652"/>
            <a:ext cx="5220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idx_of</a:t>
            </a:r>
            <a:r>
              <a:rPr lang="en-IN" dirty="0"/>
              <a:t>[0] -&gt; index of first word that starts with ‘a’.</a:t>
            </a:r>
          </a:p>
          <a:p>
            <a:r>
              <a:rPr lang="en-IN" dirty="0" err="1"/>
              <a:t>idx_of</a:t>
            </a:r>
            <a:r>
              <a:rPr lang="en-IN" dirty="0"/>
              <a:t>[1] -&gt; index of first word that starts with ‘b’.</a:t>
            </a:r>
          </a:p>
          <a:p>
            <a:r>
              <a:rPr lang="en-IN" dirty="0" err="1"/>
              <a:t>idx_of</a:t>
            </a:r>
            <a:r>
              <a:rPr lang="en-IN" dirty="0"/>
              <a:t>[2] -&gt; index of first word that starts with ‘c’.</a:t>
            </a:r>
          </a:p>
          <a:p>
            <a:r>
              <a:rPr lang="en-IN" dirty="0"/>
              <a:t>…</a:t>
            </a:r>
          </a:p>
          <a:p>
            <a:r>
              <a:rPr lang="en-IN" dirty="0" err="1"/>
              <a:t>idx_of</a:t>
            </a:r>
            <a:r>
              <a:rPr lang="en-IN" dirty="0"/>
              <a:t>[25] -&gt; index of first word that start with ‘z’.</a:t>
            </a:r>
          </a:p>
          <a:p>
            <a:r>
              <a:rPr lang="en-IN" dirty="0" err="1"/>
              <a:t>idx_of</a:t>
            </a:r>
            <a:r>
              <a:rPr lang="en-IN" dirty="0"/>
              <a:t>[26] -&gt; Total number of words.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F4CD78-C730-3708-30D7-0082A03775F9}"/>
              </a:ext>
            </a:extLst>
          </p:cNvPr>
          <p:cNvSpPr txBox="1"/>
          <p:nvPr/>
        </p:nvSpPr>
        <p:spPr>
          <a:xfrm>
            <a:off x="304799" y="4345859"/>
            <a:ext cx="201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PRE-COMPUTE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3A93E76-6CC8-3A54-2EB8-4D153682A71A}"/>
                  </a:ext>
                </a:extLst>
              </p14:cNvPr>
              <p14:cNvContentPartPr/>
              <p14:nvPr/>
            </p14:nvContentPartPr>
            <p14:xfrm>
              <a:off x="7493040" y="3128040"/>
              <a:ext cx="2127960" cy="1436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3A93E76-6CC8-3A54-2EB8-4D153682A7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83680" y="3118680"/>
                <a:ext cx="2146680" cy="145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8062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AAFF-83DD-4B08-9D9D-DF5D3A33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FBA6-0FF2-4318-80E5-C5EA4143B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int num;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(“Enter a Number\n”);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(“%d”, &amp;num);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(“You Entered: %d\n”, num);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IN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96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33D3-00DB-4559-95EE-C9B8DFC3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084B7-538D-47CA-A4D4-847EEE17B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hides the unnecessary implementation details from the users</a:t>
            </a:r>
          </a:p>
          <a:p>
            <a:r>
              <a:rPr lang="en-US" dirty="0"/>
              <a:t>For example, a header file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provides a list of function declarations that users can directly use in their program without worrying about the underline implementation</a:t>
            </a:r>
          </a:p>
          <a:p>
            <a:pPr lvl="1"/>
            <a:r>
              <a:rPr lang="en-US" dirty="0"/>
              <a:t>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/>
              <a:t>, etc.,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457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E8BB-5CF1-4374-97F8-D2FA579E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 (ADT)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5CA01-7C79-4F3B-B83D-D9E970030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ADT specifies the user’s point of view of a data structure </a:t>
            </a:r>
          </a:p>
          <a:p>
            <a:pPr lvl="1"/>
            <a:r>
              <a:rPr lang="en-US" dirty="0"/>
              <a:t>i.e., the supported operations and their semantics, the possible values</a:t>
            </a:r>
          </a:p>
          <a:p>
            <a:pPr lvl="1"/>
            <a:endParaRPr lang="en-US" dirty="0"/>
          </a:p>
          <a:p>
            <a:r>
              <a:rPr lang="en-US" dirty="0"/>
              <a:t>ADT hides the implementation details from the user</a:t>
            </a:r>
          </a:p>
          <a:p>
            <a:endParaRPr lang="en-US" dirty="0"/>
          </a:p>
          <a:p>
            <a:r>
              <a:rPr lang="en-IN" dirty="0"/>
              <a:t>ADT can be defined using a header file in C/C++ or an interface in Java</a:t>
            </a:r>
          </a:p>
        </p:txBody>
      </p:sp>
    </p:spTree>
    <p:extLst>
      <p:ext uri="{BB962C8B-B14F-4D97-AF65-F5344CB8AC3E}">
        <p14:creationId xmlns:p14="http://schemas.microsoft.com/office/powerpoint/2010/main" val="2598630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29D26-5333-418B-A133-4B30E9B2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(or user’s) view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22A911-CB08-4CFF-8758-4BC2D6235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4310" y="1825625"/>
            <a:ext cx="633646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D63A22-910F-4466-971C-F841BFCBA51C}"/>
              </a:ext>
            </a:extLst>
          </p:cNvPr>
          <p:cNvSpPr txBox="1"/>
          <p:nvPr/>
        </p:nvSpPr>
        <p:spPr>
          <a:xfrm>
            <a:off x="924310" y="6176963"/>
            <a:ext cx="6336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mifans.es/minij-smart-washing-machine-lavadora-xiaomi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ED93E-DDA0-4913-8AC4-533E2FC68948}"/>
              </a:ext>
            </a:extLst>
          </p:cNvPr>
          <p:cNvSpPr txBox="1"/>
          <p:nvPr/>
        </p:nvSpPr>
        <p:spPr>
          <a:xfrm>
            <a:off x="8116584" y="2599362"/>
            <a:ext cx="3780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On/Off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a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Start/Pause/Resume</a:t>
            </a:r>
          </a:p>
        </p:txBody>
      </p:sp>
    </p:spTree>
    <p:extLst>
      <p:ext uri="{BB962C8B-B14F-4D97-AF65-F5344CB8AC3E}">
        <p14:creationId xmlns:p14="http://schemas.microsoft.com/office/powerpoint/2010/main" val="23413933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FF64-BC5F-464F-A873-5A53B435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view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B43F82-00D6-4F10-A624-C9AFB81FC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39074" y="1825625"/>
            <a:ext cx="871248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F325EF-70C1-403B-9C12-8506C51C3F7F}"/>
              </a:ext>
            </a:extLst>
          </p:cNvPr>
          <p:cNvSpPr txBox="1"/>
          <p:nvPr/>
        </p:nvSpPr>
        <p:spPr>
          <a:xfrm>
            <a:off x="1839074" y="6176963"/>
            <a:ext cx="87124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theconversation.com/quantum-computing-poised-for-new-silicon-revolution-32800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d/3.0/"/>
              </a:rPr>
              <a:t>CC BY-ND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5510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86A0-D3B7-4D27-8224-5BC73A1B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CB6F0-5132-4AE5-9F53-8C7B377A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063"/>
            <a:ext cx="57064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 // variable declaration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0; // declaration and initialization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int a[5]; // 1-d array declaration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int b[5][5]; // 2-d array declaration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int c[5][5][5]; // 3-d array declaration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a[1] = 20;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b[1][2] = a[1];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c[1][2][3] = b[1][2];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Library functions: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EC1801-523A-4F45-9A5F-CE18A754A04F}"/>
              </a:ext>
            </a:extLst>
          </p:cNvPr>
          <p:cNvSpPr txBox="1">
            <a:spLocks/>
          </p:cNvSpPr>
          <p:nvPr/>
        </p:nvSpPr>
        <p:spPr>
          <a:xfrm>
            <a:off x="6554914" y="1474595"/>
            <a:ext cx="54624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&lt; 20;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// body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while (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&lt; 10)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// body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Consolas" panose="020B0609020204030204" pitchFamily="49" charset="0"/>
                <a:cs typeface="Courier New" panose="02070309020205020404" pitchFamily="49" charset="0"/>
              </a:rPr>
              <a:t>if (</a:t>
            </a:r>
            <a:r>
              <a:rPr lang="en-IN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IN" sz="1600" dirty="0">
                <a:latin typeface="Consolas" panose="020B0609020204030204" pitchFamily="49" charset="0"/>
                <a:cs typeface="Courier New" panose="02070309020205020404" pitchFamily="49" charset="0"/>
              </a:rPr>
              <a:t> &lt; 10)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Consolas" panose="020B0609020204030204" pitchFamily="49" charset="0"/>
                <a:cs typeface="Courier New" panose="02070309020205020404" pitchFamily="49" charset="0"/>
              </a:rPr>
              <a:t>  // if-body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Consolas" panose="020B0609020204030204" pitchFamily="49" charset="0"/>
                <a:cs typeface="Courier New" panose="02070309020205020404" pitchFamily="49" charset="0"/>
              </a:rPr>
              <a:t>int foo(int arg1[], char arg2, float arg3);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Consolas" panose="020B0609020204030204" pitchFamily="49" charset="0"/>
                <a:cs typeface="Courier New" panose="02070309020205020404" pitchFamily="49" charset="0"/>
              </a:rPr>
              <a:t>// function declaration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600" dirty="0">
                <a:latin typeface="Consolas" panose="020B0609020204030204" pitchFamily="49" charset="0"/>
                <a:cs typeface="Courier New" panose="02070309020205020404" pitchFamily="49" charset="0"/>
              </a:rPr>
              <a:t>int foo(int arg1[], char arg2, float arg3) {</a:t>
            </a:r>
          </a:p>
          <a:p>
            <a:pPr marL="0" indent="0">
              <a:buNone/>
            </a:pPr>
            <a:r>
              <a:rPr lang="en-IN" sz="1600" dirty="0">
                <a:latin typeface="Consolas" panose="020B0609020204030204" pitchFamily="49" charset="0"/>
                <a:cs typeface="Courier New" panose="02070309020205020404" pitchFamily="49" charset="0"/>
              </a:rPr>
              <a:t>// function body</a:t>
            </a:r>
          </a:p>
          <a:p>
            <a:pPr marL="0" indent="0">
              <a:buNone/>
            </a:pPr>
            <a:r>
              <a:rPr lang="en-IN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C8503A-C90B-8ECC-A302-C872EDD0030F}"/>
                  </a:ext>
                </a:extLst>
              </p14:cNvPr>
              <p14:cNvContentPartPr/>
              <p14:nvPr/>
            </p14:nvContentPartPr>
            <p14:xfrm>
              <a:off x="888480" y="1580040"/>
              <a:ext cx="9796680" cy="3954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C8503A-C90B-8ECC-A302-C872EDD003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9120" y="1570680"/>
                <a:ext cx="9815400" cy="397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5909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95D6-FA39-4D45-B98F-6EB433D3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 (ADT)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D7D5-5973-4606-BE28-55FE69A30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ADT</a:t>
            </a:r>
          </a:p>
          <a:p>
            <a:pPr lvl="1"/>
            <a:r>
              <a:rPr lang="en-IN" dirty="0">
                <a:latin typeface="+mj-lt"/>
              </a:rPr>
              <a:t>insert =&gt; insert a word</a:t>
            </a:r>
          </a:p>
          <a:p>
            <a:pPr lvl="1"/>
            <a:r>
              <a:rPr lang="en-IN" dirty="0">
                <a:latin typeface="+mj-lt"/>
              </a:rPr>
              <a:t>delete =&gt; delete a word</a:t>
            </a:r>
          </a:p>
          <a:p>
            <a:pPr lvl="1"/>
            <a:r>
              <a:rPr lang="en-IN" dirty="0">
                <a:latin typeface="+mj-lt"/>
              </a:rPr>
              <a:t>search =&gt; search a word</a:t>
            </a:r>
          </a:p>
        </p:txBody>
      </p:sp>
    </p:spTree>
    <p:extLst>
      <p:ext uri="{BB962C8B-B14F-4D97-AF65-F5344CB8AC3E}">
        <p14:creationId xmlns:p14="http://schemas.microsoft.com/office/powerpoint/2010/main" val="15855885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772F-4AC1-4DA1-9FE2-BFBD22F7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1FEC4-A52C-4AB4-834D-EF5C3DA1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ticket booking platform</a:t>
            </a:r>
          </a:p>
          <a:p>
            <a:r>
              <a:rPr lang="en-US" dirty="0"/>
              <a:t>Suppose there are thousands of requests, and you can process only one request at a time</a:t>
            </a:r>
          </a:p>
          <a:p>
            <a:pPr lvl="1"/>
            <a:r>
              <a:rPr lang="en-US" dirty="0"/>
              <a:t>In which order will you process the requests?</a:t>
            </a:r>
          </a:p>
          <a:p>
            <a:pPr lvl="1"/>
            <a:r>
              <a:rPr lang="en-US" dirty="0"/>
              <a:t>In which order will you store the requests?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2036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02DA-08FD-4101-843F-0A93EEB9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88E8-83AF-43AE-8FB2-5724434F2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first-in, first-out (FIFO) policy</a:t>
            </a:r>
          </a:p>
          <a:p>
            <a:r>
              <a:rPr lang="en-US" dirty="0"/>
              <a:t>Queue ADT:</a:t>
            </a:r>
          </a:p>
          <a:p>
            <a:pPr lvl="1"/>
            <a:r>
              <a:rPr lang="en-US" dirty="0">
                <a:latin typeface="+mj-lt"/>
              </a:rPr>
              <a:t>QUEUE-EMPTY =&gt; returns true if the queue is empty</a:t>
            </a:r>
          </a:p>
          <a:p>
            <a:pPr lvl="1"/>
            <a:r>
              <a:rPr lang="en-US" dirty="0">
                <a:latin typeface="+mj-lt"/>
              </a:rPr>
              <a:t>ENQUEUE  =&gt; insert an item at the end of the queue</a:t>
            </a:r>
          </a:p>
          <a:p>
            <a:pPr lvl="1"/>
            <a:r>
              <a:rPr lang="en-US" dirty="0">
                <a:latin typeface="+mj-lt"/>
              </a:rPr>
              <a:t>DEQUEUE =&gt; remove an item from the top of the queue</a:t>
            </a:r>
          </a:p>
        </p:txBody>
      </p:sp>
    </p:spTree>
    <p:extLst>
      <p:ext uri="{BB962C8B-B14F-4D97-AF65-F5344CB8AC3E}">
        <p14:creationId xmlns:p14="http://schemas.microsoft.com/office/powerpoint/2010/main" val="23612206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8930-A98A-4416-8A5A-34F77293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3C856-4C8F-4B7B-88CA-889C87911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 (</a:t>
            </a:r>
            <a:r>
              <a:rPr lang="en-US" dirty="0" err="1"/>
              <a:t>ctrl+z</a:t>
            </a:r>
            <a:r>
              <a:rPr lang="en-US" dirty="0"/>
              <a:t>) operation in power-point</a:t>
            </a:r>
          </a:p>
          <a:p>
            <a:r>
              <a:rPr lang="en-US" dirty="0"/>
              <a:t>How do you store the words to perform undo efficiently?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436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F86A-B8A0-4962-905B-4246088D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821C-2E4A-4FB1-9C7C-3BC864617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last-in, first-out (LIFO) policy</a:t>
            </a:r>
          </a:p>
          <a:p>
            <a:r>
              <a:rPr lang="en-US" dirty="0"/>
              <a:t>Stack ADT:</a:t>
            </a:r>
          </a:p>
          <a:p>
            <a:pPr lvl="1"/>
            <a:r>
              <a:rPr lang="en-US" dirty="0">
                <a:latin typeface="+mj-lt"/>
              </a:rPr>
              <a:t>STACK-EMPTY =&gt; returns true if the stack is empty</a:t>
            </a:r>
          </a:p>
          <a:p>
            <a:pPr lvl="1"/>
            <a:r>
              <a:rPr lang="en-US" dirty="0">
                <a:latin typeface="+mj-lt"/>
              </a:rPr>
              <a:t>PUSH =&gt; insert an item on the top of the stack</a:t>
            </a:r>
          </a:p>
          <a:p>
            <a:pPr lvl="1"/>
            <a:r>
              <a:rPr lang="en-US" dirty="0">
                <a:latin typeface="+mj-lt"/>
              </a:rPr>
              <a:t>POP =&gt; remove an item from the top of the stack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86031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CE86-164E-4BFB-B536-67064C28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1E32-37B4-4761-9884-1F1D9B9AE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and directories structure in an OS </a:t>
            </a:r>
          </a:p>
          <a:p>
            <a:pPr lvl="1"/>
            <a:r>
              <a:rPr lang="en-US" dirty="0"/>
              <a:t>How can we efficiently store the relationship between the directory and subdirectories or files?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92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val 72">
            <a:extLst>
              <a:ext uri="{FF2B5EF4-FFF2-40B4-BE49-F238E27FC236}">
                <a16:creationId xmlns:a16="http://schemas.microsoft.com/office/drawing/2014/main" id="{82016C7B-0BED-48A5-8C7C-DAA3B8D71CDB}"/>
              </a:ext>
            </a:extLst>
          </p:cNvPr>
          <p:cNvSpPr/>
          <p:nvPr/>
        </p:nvSpPr>
        <p:spPr>
          <a:xfrm>
            <a:off x="5215337" y="579885"/>
            <a:ext cx="1144366" cy="971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/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D262AF5-870E-4155-9A52-397F2C7A5F75}"/>
              </a:ext>
            </a:extLst>
          </p:cNvPr>
          <p:cNvSpPr/>
          <p:nvPr/>
        </p:nvSpPr>
        <p:spPr>
          <a:xfrm>
            <a:off x="5234177" y="1913806"/>
            <a:ext cx="1144366" cy="971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home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87A9C17-EBB8-4410-91E2-04B00040AB18}"/>
              </a:ext>
            </a:extLst>
          </p:cNvPr>
          <p:cNvSpPr/>
          <p:nvPr/>
        </p:nvSpPr>
        <p:spPr>
          <a:xfrm>
            <a:off x="4441355" y="3124444"/>
            <a:ext cx="1144366" cy="971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user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6E8C78D-96CD-4E02-8377-6983B13CA720}"/>
              </a:ext>
            </a:extLst>
          </p:cNvPr>
          <p:cNvSpPr/>
          <p:nvPr/>
        </p:nvSpPr>
        <p:spPr>
          <a:xfrm>
            <a:off x="6628036" y="3112460"/>
            <a:ext cx="1144366" cy="971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guest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92B3A24-E36A-4B1F-A8C2-8564043C78CE}"/>
              </a:ext>
            </a:extLst>
          </p:cNvPr>
          <p:cNvSpPr/>
          <p:nvPr/>
        </p:nvSpPr>
        <p:spPr>
          <a:xfrm>
            <a:off x="3092014" y="4333369"/>
            <a:ext cx="1144366" cy="971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Desktop</a:t>
            </a:r>
            <a:endParaRPr lang="en-IN" sz="1200" dirty="0">
              <a:latin typeface="Consolas" panose="020B0609020204030204" pitchFamily="49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5087A68-3104-4A5D-8992-20541F623B6E}"/>
              </a:ext>
            </a:extLst>
          </p:cNvPr>
          <p:cNvSpPr/>
          <p:nvPr/>
        </p:nvSpPr>
        <p:spPr>
          <a:xfrm>
            <a:off x="4425937" y="4372755"/>
            <a:ext cx="1144366" cy="971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DSA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F52D788-D95B-46C4-BB05-9BEA571208BD}"/>
              </a:ext>
            </a:extLst>
          </p:cNvPr>
          <p:cNvSpPr/>
          <p:nvPr/>
        </p:nvSpPr>
        <p:spPr>
          <a:xfrm>
            <a:off x="5804391" y="4364191"/>
            <a:ext cx="1144366" cy="971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…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A233141-FBE5-4E18-8E17-0BA0180BB8BB}"/>
              </a:ext>
            </a:extLst>
          </p:cNvPr>
          <p:cNvSpPr/>
          <p:nvPr/>
        </p:nvSpPr>
        <p:spPr>
          <a:xfrm>
            <a:off x="3745848" y="5490922"/>
            <a:ext cx="1144366" cy="971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L1.pdf</a:t>
            </a:r>
            <a:endParaRPr lang="en-IN" sz="1400" dirty="0">
              <a:latin typeface="Consolas" panose="020B0609020204030204" pitchFamily="49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771DAB8-2A1D-4531-929A-AC613A9CF15E}"/>
              </a:ext>
            </a:extLst>
          </p:cNvPr>
          <p:cNvSpPr/>
          <p:nvPr/>
        </p:nvSpPr>
        <p:spPr>
          <a:xfrm>
            <a:off x="2756391" y="1840177"/>
            <a:ext cx="1144366" cy="971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bin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15CCDC0-9694-47F9-BA5D-2AC5D667097E}"/>
              </a:ext>
            </a:extLst>
          </p:cNvPr>
          <p:cNvSpPr/>
          <p:nvPr/>
        </p:nvSpPr>
        <p:spPr>
          <a:xfrm>
            <a:off x="802586" y="1859015"/>
            <a:ext cx="1144366" cy="971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etc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C10B7C5-0A76-42D3-9B9D-72CE6025BCC7}"/>
              </a:ext>
            </a:extLst>
          </p:cNvPr>
          <p:cNvSpPr/>
          <p:nvPr/>
        </p:nvSpPr>
        <p:spPr>
          <a:xfrm>
            <a:off x="502925" y="3131296"/>
            <a:ext cx="1144366" cy="971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onsolas" panose="020B0609020204030204" pitchFamily="49" charset="0"/>
              </a:rPr>
              <a:t>security</a:t>
            </a:r>
            <a:endParaRPr lang="en-IN" sz="1100" dirty="0">
              <a:latin typeface="Consolas" panose="020B0609020204030204" pitchFamily="49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169B028-87DB-4269-AC1B-B3C96DF85E54}"/>
              </a:ext>
            </a:extLst>
          </p:cNvPr>
          <p:cNvSpPr/>
          <p:nvPr/>
        </p:nvSpPr>
        <p:spPr>
          <a:xfrm>
            <a:off x="1775206" y="3129584"/>
            <a:ext cx="1144366" cy="971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…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8D25F3F-6826-4319-A370-B6C039083F9A}"/>
              </a:ext>
            </a:extLst>
          </p:cNvPr>
          <p:cNvSpPr/>
          <p:nvPr/>
        </p:nvSpPr>
        <p:spPr>
          <a:xfrm>
            <a:off x="8246230" y="1884704"/>
            <a:ext cx="1144366" cy="971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var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AFD3FB1-3F2E-442F-9739-27828EC909E2}"/>
              </a:ext>
            </a:extLst>
          </p:cNvPr>
          <p:cNvSpPr/>
          <p:nvPr/>
        </p:nvSpPr>
        <p:spPr>
          <a:xfrm>
            <a:off x="10474013" y="1831624"/>
            <a:ext cx="1144366" cy="971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…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B220EFE-248D-4873-A8F5-BF2B888984E9}"/>
              </a:ext>
            </a:extLst>
          </p:cNvPr>
          <p:cNvSpPr/>
          <p:nvPr/>
        </p:nvSpPr>
        <p:spPr>
          <a:xfrm>
            <a:off x="5061211" y="5490922"/>
            <a:ext cx="1144366" cy="971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L2.pdf</a:t>
            </a:r>
            <a:endParaRPr lang="en-IN" sz="1400" dirty="0">
              <a:latin typeface="Consolas" panose="020B0609020204030204" pitchFamily="49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55CC713-EEE2-4A70-B235-01E099A8CCFB}"/>
              </a:ext>
            </a:extLst>
          </p:cNvPr>
          <p:cNvCxnSpPr>
            <a:stCxn id="83" idx="0"/>
            <a:endCxn id="82" idx="4"/>
          </p:cNvCxnSpPr>
          <p:nvPr/>
        </p:nvCxnSpPr>
        <p:spPr>
          <a:xfrm flipV="1">
            <a:off x="1075108" y="2830528"/>
            <a:ext cx="299661" cy="300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B70DE27-3B15-4214-A9A3-EC12CBF8D4B4}"/>
              </a:ext>
            </a:extLst>
          </p:cNvPr>
          <p:cNvCxnSpPr>
            <a:stCxn id="82" idx="4"/>
            <a:endCxn id="84" idx="1"/>
          </p:cNvCxnSpPr>
          <p:nvPr/>
        </p:nvCxnSpPr>
        <p:spPr>
          <a:xfrm>
            <a:off x="1374769" y="2830528"/>
            <a:ext cx="568026" cy="44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1225C87-A475-4215-A375-1E24A327EC50}"/>
              </a:ext>
            </a:extLst>
          </p:cNvPr>
          <p:cNvCxnSpPr>
            <a:stCxn id="77" idx="7"/>
            <a:endCxn id="75" idx="3"/>
          </p:cNvCxnSpPr>
          <p:nvPr/>
        </p:nvCxnSpPr>
        <p:spPr>
          <a:xfrm flipV="1">
            <a:off x="4068791" y="3953682"/>
            <a:ext cx="540153" cy="521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E887DCE-4FF8-4470-96EA-392939692352}"/>
              </a:ext>
            </a:extLst>
          </p:cNvPr>
          <p:cNvCxnSpPr>
            <a:stCxn id="75" idx="4"/>
            <a:endCxn id="78" idx="0"/>
          </p:cNvCxnSpPr>
          <p:nvPr/>
        </p:nvCxnSpPr>
        <p:spPr>
          <a:xfrm flipH="1">
            <a:off x="4998120" y="4095957"/>
            <a:ext cx="15418" cy="276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5228460-4CD4-4520-A455-457544676D5B}"/>
              </a:ext>
            </a:extLst>
          </p:cNvPr>
          <p:cNvCxnSpPr>
            <a:stCxn id="75" idx="5"/>
            <a:endCxn id="79" idx="1"/>
          </p:cNvCxnSpPr>
          <p:nvPr/>
        </p:nvCxnSpPr>
        <p:spPr>
          <a:xfrm>
            <a:off x="5418132" y="3953682"/>
            <a:ext cx="553848" cy="552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344EBD3-11CD-4C40-BCF6-12936A8F7151}"/>
              </a:ext>
            </a:extLst>
          </p:cNvPr>
          <p:cNvCxnSpPr>
            <a:stCxn id="75" idx="0"/>
            <a:endCxn id="74" idx="3"/>
          </p:cNvCxnSpPr>
          <p:nvPr/>
        </p:nvCxnSpPr>
        <p:spPr>
          <a:xfrm flipV="1">
            <a:off x="5013538" y="2743044"/>
            <a:ext cx="388228" cy="3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BCD6C0D-5737-4B6A-93C6-EA8ED1C96727}"/>
              </a:ext>
            </a:extLst>
          </p:cNvPr>
          <p:cNvCxnSpPr>
            <a:stCxn id="74" idx="5"/>
            <a:endCxn id="76" idx="1"/>
          </p:cNvCxnSpPr>
          <p:nvPr/>
        </p:nvCxnSpPr>
        <p:spPr>
          <a:xfrm>
            <a:off x="6210954" y="2743044"/>
            <a:ext cx="584671" cy="511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524A61B-9684-4439-8F7F-73987531FC4B}"/>
              </a:ext>
            </a:extLst>
          </p:cNvPr>
          <p:cNvCxnSpPr>
            <a:stCxn id="81" idx="7"/>
            <a:endCxn id="73" idx="3"/>
          </p:cNvCxnSpPr>
          <p:nvPr/>
        </p:nvCxnSpPr>
        <p:spPr>
          <a:xfrm flipV="1">
            <a:off x="3733168" y="1409123"/>
            <a:ext cx="1649758" cy="573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328A1AD-3BA8-4AEE-B53B-1BCACF55B570}"/>
              </a:ext>
            </a:extLst>
          </p:cNvPr>
          <p:cNvCxnSpPr>
            <a:stCxn id="82" idx="0"/>
            <a:endCxn id="73" idx="2"/>
          </p:cNvCxnSpPr>
          <p:nvPr/>
        </p:nvCxnSpPr>
        <p:spPr>
          <a:xfrm flipV="1">
            <a:off x="1374769" y="1065642"/>
            <a:ext cx="3840568" cy="793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AD76177-A08F-4574-9F14-AEA23D5D0D3E}"/>
              </a:ext>
            </a:extLst>
          </p:cNvPr>
          <p:cNvCxnSpPr>
            <a:stCxn id="73" idx="4"/>
            <a:endCxn id="74" idx="0"/>
          </p:cNvCxnSpPr>
          <p:nvPr/>
        </p:nvCxnSpPr>
        <p:spPr>
          <a:xfrm>
            <a:off x="5787520" y="1551398"/>
            <a:ext cx="18840" cy="36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CF51C73-F562-4094-BDD0-179D503C1F70}"/>
              </a:ext>
            </a:extLst>
          </p:cNvPr>
          <p:cNvCxnSpPr>
            <a:stCxn id="73" idx="5"/>
            <a:endCxn id="85" idx="1"/>
          </p:cNvCxnSpPr>
          <p:nvPr/>
        </p:nvCxnSpPr>
        <p:spPr>
          <a:xfrm>
            <a:off x="6192114" y="1409123"/>
            <a:ext cx="2221705" cy="617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A2253F1-03BF-4B89-AE38-97AF7050480E}"/>
              </a:ext>
            </a:extLst>
          </p:cNvPr>
          <p:cNvCxnSpPr>
            <a:stCxn id="73" idx="6"/>
            <a:endCxn id="86" idx="1"/>
          </p:cNvCxnSpPr>
          <p:nvPr/>
        </p:nvCxnSpPr>
        <p:spPr>
          <a:xfrm>
            <a:off x="6359703" y="1065642"/>
            <a:ext cx="4281899" cy="908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BF5B9E3-4A46-4171-9DD8-54D53C4E9A33}"/>
              </a:ext>
            </a:extLst>
          </p:cNvPr>
          <p:cNvCxnSpPr>
            <a:stCxn id="78" idx="3"/>
            <a:endCxn id="80" idx="0"/>
          </p:cNvCxnSpPr>
          <p:nvPr/>
        </p:nvCxnSpPr>
        <p:spPr>
          <a:xfrm flipH="1">
            <a:off x="4318031" y="5201993"/>
            <a:ext cx="275495" cy="28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B876BFB-D62E-4361-BCE5-BE2DC7D7C62D}"/>
              </a:ext>
            </a:extLst>
          </p:cNvPr>
          <p:cNvCxnSpPr>
            <a:stCxn id="78" idx="5"/>
            <a:endCxn id="87" idx="0"/>
          </p:cNvCxnSpPr>
          <p:nvPr/>
        </p:nvCxnSpPr>
        <p:spPr>
          <a:xfrm>
            <a:off x="5402714" y="5201993"/>
            <a:ext cx="230680" cy="28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09C07B-4AE1-9EB9-2CFE-A1B5C81ED3FA}"/>
                  </a:ext>
                </a:extLst>
              </p14:cNvPr>
              <p14:cNvContentPartPr/>
              <p14:nvPr/>
            </p14:nvContentPartPr>
            <p14:xfrm>
              <a:off x="592200" y="457200"/>
              <a:ext cx="5973840" cy="1571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09C07B-4AE1-9EB9-2CFE-A1B5C81ED3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840" y="447840"/>
                <a:ext cx="5992560" cy="159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51230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AFC3-76AC-45A8-BB6A-826AD28D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C063-E7BE-4512-A3F9-F7300EF21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root node has no parent</a:t>
            </a:r>
          </a:p>
          <a:p>
            <a:r>
              <a:rPr lang="en-US" dirty="0"/>
              <a:t>The other nodes have exactly one parent</a:t>
            </a:r>
          </a:p>
          <a:p>
            <a:r>
              <a:rPr lang="en-US" dirty="0"/>
              <a:t>A node in the tree can have zero or more children</a:t>
            </a:r>
          </a:p>
          <a:p>
            <a:endParaRPr lang="en-US" dirty="0"/>
          </a:p>
          <a:p>
            <a:r>
              <a:rPr lang="en-US" dirty="0"/>
              <a:t>Tree ADT:</a:t>
            </a:r>
          </a:p>
          <a:p>
            <a:pPr lvl="1"/>
            <a:r>
              <a:rPr lang="en-US" dirty="0">
                <a:latin typeface="+mj-lt"/>
              </a:rPr>
              <a:t>root</a:t>
            </a:r>
          </a:p>
          <a:p>
            <a:pPr lvl="1"/>
            <a:r>
              <a:rPr lang="en-IN" dirty="0">
                <a:latin typeface="+mj-lt"/>
              </a:rPr>
              <a:t>insert</a:t>
            </a:r>
          </a:p>
          <a:p>
            <a:pPr lvl="1"/>
            <a:r>
              <a:rPr lang="en-IN" dirty="0">
                <a:latin typeface="+mj-lt"/>
              </a:rPr>
              <a:t>delete </a:t>
            </a:r>
          </a:p>
          <a:p>
            <a:pPr lvl="1"/>
            <a:r>
              <a:rPr lang="en-IN" dirty="0">
                <a:latin typeface="+mj-lt"/>
              </a:rPr>
              <a:t>children </a:t>
            </a:r>
          </a:p>
          <a:p>
            <a:pPr lvl="1"/>
            <a:r>
              <a:rPr lang="en-IN" dirty="0">
                <a:latin typeface="+mj-lt"/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7160144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D158-37B5-4E48-860B-10055EC6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F07A5-2EDA-4096-B1F4-11EE9DD8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store the list of cities and the distance between neighboring cities?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2532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1CC9-8D5D-4D78-BA23-C4FC6602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303" y="287676"/>
            <a:ext cx="10445394" cy="1480462"/>
          </a:xfrm>
        </p:spPr>
        <p:txBody>
          <a:bodyPr>
            <a:normAutofit/>
          </a:bodyPr>
          <a:lstStyle/>
          <a:p>
            <a:r>
              <a:rPr lang="en-US" dirty="0"/>
              <a:t>Graph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5C628DE-F37E-4241-A3B7-8CF601A4D595}"/>
              </a:ext>
            </a:extLst>
          </p:cNvPr>
          <p:cNvSpPr/>
          <p:nvPr/>
        </p:nvSpPr>
        <p:spPr>
          <a:xfrm>
            <a:off x="4905403" y="2088470"/>
            <a:ext cx="1377750" cy="1124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DELHI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D49FC8-0723-45AB-BB35-A5042BC14457}"/>
              </a:ext>
            </a:extLst>
          </p:cNvPr>
          <p:cNvSpPr/>
          <p:nvPr/>
        </p:nvSpPr>
        <p:spPr>
          <a:xfrm>
            <a:off x="3259823" y="1295644"/>
            <a:ext cx="1377750" cy="1124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CHANDIGARH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A744BB-02AC-4F89-BC94-22F7428C96DE}"/>
              </a:ext>
            </a:extLst>
          </p:cNvPr>
          <p:cNvSpPr/>
          <p:nvPr/>
        </p:nvSpPr>
        <p:spPr>
          <a:xfrm>
            <a:off x="3133201" y="3199699"/>
            <a:ext cx="1377750" cy="1124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JAIPUR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88FF5D-48CD-434F-AD86-C0FA595E7E73}"/>
              </a:ext>
            </a:extLst>
          </p:cNvPr>
          <p:cNvSpPr/>
          <p:nvPr/>
        </p:nvSpPr>
        <p:spPr>
          <a:xfrm>
            <a:off x="6227341" y="944612"/>
            <a:ext cx="1377750" cy="1124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DEHRADUN</a:t>
            </a:r>
            <a:endParaRPr lang="en-IN" sz="1400" dirty="0">
              <a:latin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7663C9-44F5-4CB7-ABC1-228DBA30BFA0}"/>
              </a:ext>
            </a:extLst>
          </p:cNvPr>
          <p:cNvSpPr/>
          <p:nvPr/>
        </p:nvSpPr>
        <p:spPr>
          <a:xfrm>
            <a:off x="4530398" y="182614"/>
            <a:ext cx="1377750" cy="1124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JAMMU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4C1A6A-0A26-4758-9C98-1FA12A06F80C}"/>
              </a:ext>
            </a:extLst>
          </p:cNvPr>
          <p:cNvSpPr/>
          <p:nvPr/>
        </p:nvSpPr>
        <p:spPr>
          <a:xfrm>
            <a:off x="6768455" y="2769985"/>
            <a:ext cx="1377750" cy="1124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LUCKNOW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808498-938F-4C1B-8E50-B6916AB5A6EB}"/>
              </a:ext>
            </a:extLst>
          </p:cNvPr>
          <p:cNvSpPr/>
          <p:nvPr/>
        </p:nvSpPr>
        <p:spPr>
          <a:xfrm>
            <a:off x="8698277" y="2696361"/>
            <a:ext cx="1377750" cy="1124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PATNA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FE4113-C707-4B09-947D-318DCC7E61A7}"/>
              </a:ext>
            </a:extLst>
          </p:cNvPr>
          <p:cNvSpPr/>
          <p:nvPr/>
        </p:nvSpPr>
        <p:spPr>
          <a:xfrm>
            <a:off x="8011631" y="4064531"/>
            <a:ext cx="1377750" cy="1124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RANCHI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5CA66A-DDBC-468C-898F-7EE1E54E4EEE}"/>
              </a:ext>
            </a:extLst>
          </p:cNvPr>
          <p:cNvSpPr/>
          <p:nvPr/>
        </p:nvSpPr>
        <p:spPr>
          <a:xfrm>
            <a:off x="9162326" y="5461811"/>
            <a:ext cx="1377750" cy="1124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BHUBANESWAR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1A6B7C-CDFC-4A60-84D1-D691013699E1}"/>
              </a:ext>
            </a:extLst>
          </p:cNvPr>
          <p:cNvSpPr/>
          <p:nvPr/>
        </p:nvSpPr>
        <p:spPr>
          <a:xfrm>
            <a:off x="10383241" y="3980625"/>
            <a:ext cx="1377750" cy="1124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KOLKATA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CA901F-1044-45E4-8ACA-F469026841D7}"/>
              </a:ext>
            </a:extLst>
          </p:cNvPr>
          <p:cNvSpPr/>
          <p:nvPr/>
        </p:nvSpPr>
        <p:spPr>
          <a:xfrm>
            <a:off x="5044098" y="3881305"/>
            <a:ext cx="1377750" cy="1124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BHOPAL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9CE9D9-7EC4-495B-A952-56A5943BA5F0}"/>
              </a:ext>
            </a:extLst>
          </p:cNvPr>
          <p:cNvSpPr/>
          <p:nvPr/>
        </p:nvSpPr>
        <p:spPr>
          <a:xfrm>
            <a:off x="706688" y="3900140"/>
            <a:ext cx="1377750" cy="1124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GANDHI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NAGAR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E1FB0E-62EE-42BA-AE0C-B502F30AFBB0}"/>
              </a:ext>
            </a:extLst>
          </p:cNvPr>
          <p:cNvSpPr/>
          <p:nvPr/>
        </p:nvSpPr>
        <p:spPr>
          <a:xfrm>
            <a:off x="2227609" y="4951378"/>
            <a:ext cx="1377750" cy="1124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MUMBAI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1AFEB1-5850-4742-A6F3-600E8EF8EBC4}"/>
              </a:ext>
            </a:extLst>
          </p:cNvPr>
          <p:cNvSpPr/>
          <p:nvPr/>
        </p:nvSpPr>
        <p:spPr>
          <a:xfrm>
            <a:off x="4299218" y="5674144"/>
            <a:ext cx="1377750" cy="1124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BEGALURU</a:t>
            </a:r>
            <a:endParaRPr lang="en-IN" sz="1400" dirty="0">
              <a:latin typeface="Consolas" panose="020B0609020204030204" pitchFamily="49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A3CCA8-9766-458F-9E9B-9339A702BB71}"/>
              </a:ext>
            </a:extLst>
          </p:cNvPr>
          <p:cNvCxnSpPr>
            <a:stCxn id="16" idx="5"/>
            <a:endCxn id="17" idx="2"/>
          </p:cNvCxnSpPr>
          <p:nvPr/>
        </p:nvCxnSpPr>
        <p:spPr>
          <a:xfrm>
            <a:off x="3403592" y="5911223"/>
            <a:ext cx="895626" cy="32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8838AA-503E-4180-A401-E58000359013}"/>
              </a:ext>
            </a:extLst>
          </p:cNvPr>
          <p:cNvCxnSpPr>
            <a:stCxn id="14" idx="2"/>
            <a:endCxn id="16" idx="7"/>
          </p:cNvCxnSpPr>
          <p:nvPr/>
        </p:nvCxnSpPr>
        <p:spPr>
          <a:xfrm flipH="1">
            <a:off x="3403592" y="4443569"/>
            <a:ext cx="1640506" cy="672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65EA54-CD58-46C4-9032-4DAB65A4C3F7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4309184" y="3048315"/>
            <a:ext cx="797986" cy="31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991FD9-3B70-4D05-8573-4951D9498EE7}"/>
              </a:ext>
            </a:extLst>
          </p:cNvPr>
          <p:cNvCxnSpPr>
            <a:stCxn id="4" idx="4"/>
            <a:endCxn id="14" idx="0"/>
          </p:cNvCxnSpPr>
          <p:nvPr/>
        </p:nvCxnSpPr>
        <p:spPr>
          <a:xfrm>
            <a:off x="5594278" y="3212998"/>
            <a:ext cx="138695" cy="668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21D4A6-DB33-4DF1-A9EF-F0CD975FEB86}"/>
              </a:ext>
            </a:extLst>
          </p:cNvPr>
          <p:cNvCxnSpPr>
            <a:stCxn id="4" idx="6"/>
            <a:endCxn id="9" idx="1"/>
          </p:cNvCxnSpPr>
          <p:nvPr/>
        </p:nvCxnSpPr>
        <p:spPr>
          <a:xfrm>
            <a:off x="6283153" y="2650734"/>
            <a:ext cx="687069" cy="28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C22A54-2C27-406F-BED4-65E59F768C3A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8146205" y="3258625"/>
            <a:ext cx="552072" cy="73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374411-4FA2-4D5E-8F93-05848C5A0A37}"/>
              </a:ext>
            </a:extLst>
          </p:cNvPr>
          <p:cNvCxnSpPr>
            <a:stCxn id="12" idx="7"/>
            <a:endCxn id="13" idx="4"/>
          </p:cNvCxnSpPr>
          <p:nvPr/>
        </p:nvCxnSpPr>
        <p:spPr>
          <a:xfrm flipV="1">
            <a:off x="10338309" y="5105153"/>
            <a:ext cx="733807" cy="5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D4339D-556B-40CB-804B-C59D01A5489B}"/>
              </a:ext>
            </a:extLst>
          </p:cNvPr>
          <p:cNvCxnSpPr>
            <a:stCxn id="10" idx="6"/>
            <a:endCxn id="13" idx="0"/>
          </p:cNvCxnSpPr>
          <p:nvPr/>
        </p:nvCxnSpPr>
        <p:spPr>
          <a:xfrm>
            <a:off x="10076027" y="3258625"/>
            <a:ext cx="996089" cy="72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B254A69-8BFC-46AD-92B2-C9B3BF32AC3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8700506" y="3656206"/>
            <a:ext cx="199538" cy="40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D836B7F-1599-40FC-BB3F-717B65EDB67C}"/>
              </a:ext>
            </a:extLst>
          </p:cNvPr>
          <p:cNvCxnSpPr>
            <a:stCxn id="14" idx="4"/>
            <a:endCxn id="17" idx="7"/>
          </p:cNvCxnSpPr>
          <p:nvPr/>
        </p:nvCxnSpPr>
        <p:spPr>
          <a:xfrm flipH="1">
            <a:off x="5475201" y="5005833"/>
            <a:ext cx="257772" cy="832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6F6A64B-9BE0-4D58-9446-069C41A4C165}"/>
              </a:ext>
            </a:extLst>
          </p:cNvPr>
          <p:cNvCxnSpPr>
            <a:stCxn id="15" idx="7"/>
            <a:endCxn id="6" idx="2"/>
          </p:cNvCxnSpPr>
          <p:nvPr/>
        </p:nvCxnSpPr>
        <p:spPr>
          <a:xfrm flipV="1">
            <a:off x="1882671" y="3761963"/>
            <a:ext cx="1250530" cy="30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6457B03-AC98-415C-A0FA-0317EDC4342B}"/>
              </a:ext>
            </a:extLst>
          </p:cNvPr>
          <p:cNvCxnSpPr>
            <a:endCxn id="8" idx="3"/>
          </p:cNvCxnSpPr>
          <p:nvPr/>
        </p:nvCxnSpPr>
        <p:spPr>
          <a:xfrm flipV="1">
            <a:off x="4530398" y="1142459"/>
            <a:ext cx="201767" cy="384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17F278F-94C0-47BA-AFAC-139CEF1E3862}"/>
              </a:ext>
            </a:extLst>
          </p:cNvPr>
          <p:cNvCxnSpPr>
            <a:stCxn id="5" idx="5"/>
            <a:endCxn id="4" idx="2"/>
          </p:cNvCxnSpPr>
          <p:nvPr/>
        </p:nvCxnSpPr>
        <p:spPr>
          <a:xfrm>
            <a:off x="4435806" y="2255489"/>
            <a:ext cx="469597" cy="395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1301DBA-CE32-4CD7-8C68-7D3D092C291C}"/>
              </a:ext>
            </a:extLst>
          </p:cNvPr>
          <p:cNvCxnSpPr>
            <a:stCxn id="4" idx="7"/>
            <a:endCxn id="7" idx="3"/>
          </p:cNvCxnSpPr>
          <p:nvPr/>
        </p:nvCxnSpPr>
        <p:spPr>
          <a:xfrm flipV="1">
            <a:off x="6081386" y="1904457"/>
            <a:ext cx="347722" cy="348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02A5A43-808A-4E0F-B137-4FC710110733}"/>
              </a:ext>
            </a:extLst>
          </p:cNvPr>
          <p:cNvCxnSpPr>
            <a:stCxn id="11" idx="4"/>
            <a:endCxn id="12" idx="1"/>
          </p:cNvCxnSpPr>
          <p:nvPr/>
        </p:nvCxnSpPr>
        <p:spPr>
          <a:xfrm>
            <a:off x="8700506" y="5189059"/>
            <a:ext cx="663587" cy="437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56EEB0C-9CAB-4C22-BC2B-2FD849C5E568}"/>
              </a:ext>
            </a:extLst>
          </p:cNvPr>
          <p:cNvSpPr txBox="1"/>
          <p:nvPr/>
        </p:nvSpPr>
        <p:spPr>
          <a:xfrm>
            <a:off x="4243224" y="2318851"/>
            <a:ext cx="81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246</a:t>
            </a:r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1BD2AC7-9C19-499B-A193-257766C8AF9D}"/>
              </a:ext>
            </a:extLst>
          </p:cNvPr>
          <p:cNvSpPr txBox="1"/>
          <p:nvPr/>
        </p:nvSpPr>
        <p:spPr>
          <a:xfrm>
            <a:off x="6173054" y="1947270"/>
            <a:ext cx="81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263</a:t>
            </a:r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8DE55F-9D12-410E-874F-3BA61CE07290}"/>
              </a:ext>
            </a:extLst>
          </p:cNvPr>
          <p:cNvSpPr txBox="1"/>
          <p:nvPr/>
        </p:nvSpPr>
        <p:spPr>
          <a:xfrm>
            <a:off x="4498364" y="1238355"/>
            <a:ext cx="81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371</a:t>
            </a:r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5D7051-C621-4651-B48D-A16D00893144}"/>
              </a:ext>
            </a:extLst>
          </p:cNvPr>
          <p:cNvSpPr txBox="1"/>
          <p:nvPr/>
        </p:nvSpPr>
        <p:spPr>
          <a:xfrm>
            <a:off x="4344253" y="3231537"/>
            <a:ext cx="81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279</a:t>
            </a:r>
            <a:endParaRPr lang="en-IN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96C5E0-90FF-435F-BDCA-4D2CFCA1E26B}"/>
              </a:ext>
            </a:extLst>
          </p:cNvPr>
          <p:cNvSpPr txBox="1"/>
          <p:nvPr/>
        </p:nvSpPr>
        <p:spPr>
          <a:xfrm>
            <a:off x="2092503" y="3589417"/>
            <a:ext cx="81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648</a:t>
            </a:r>
            <a:endParaRPr lang="en-IN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46C6EA8-FD6A-47B6-B747-5C1D3056ED15}"/>
              </a:ext>
            </a:extLst>
          </p:cNvPr>
          <p:cNvCxnSpPr>
            <a:cxnSpLocks/>
            <a:stCxn id="15" idx="4"/>
            <a:endCxn id="16" idx="2"/>
          </p:cNvCxnSpPr>
          <p:nvPr/>
        </p:nvCxnSpPr>
        <p:spPr>
          <a:xfrm>
            <a:off x="1395563" y="5024668"/>
            <a:ext cx="832046" cy="48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D8DB814-8B1C-40AB-A15D-A705860924B2}"/>
              </a:ext>
            </a:extLst>
          </p:cNvPr>
          <p:cNvSpPr txBox="1"/>
          <p:nvPr/>
        </p:nvSpPr>
        <p:spPr>
          <a:xfrm>
            <a:off x="1433246" y="5180196"/>
            <a:ext cx="81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545</a:t>
            </a:r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8BA9853-6ED2-421C-ACD7-D4F9432E78A6}"/>
              </a:ext>
            </a:extLst>
          </p:cNvPr>
          <p:cNvSpPr txBox="1"/>
          <p:nvPr/>
        </p:nvSpPr>
        <p:spPr>
          <a:xfrm>
            <a:off x="3661022" y="5733284"/>
            <a:ext cx="81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983</a:t>
            </a:r>
            <a:endParaRPr lang="en-IN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BC31E38-B778-4A6A-99BC-0B41BD3CD6C5}"/>
              </a:ext>
            </a:extLst>
          </p:cNvPr>
          <p:cNvSpPr txBox="1"/>
          <p:nvPr/>
        </p:nvSpPr>
        <p:spPr>
          <a:xfrm>
            <a:off x="5744970" y="5248688"/>
            <a:ext cx="81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1441</a:t>
            </a:r>
            <a:endParaRPr lang="en-IN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9B72657-30C9-4DC6-A90E-15C235C5A6A5}"/>
              </a:ext>
            </a:extLst>
          </p:cNvPr>
          <p:cNvSpPr txBox="1"/>
          <p:nvPr/>
        </p:nvSpPr>
        <p:spPr>
          <a:xfrm>
            <a:off x="5743260" y="3418180"/>
            <a:ext cx="81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768</a:t>
            </a:r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8338001-93AC-4AC1-8420-345B0DEA6470}"/>
              </a:ext>
            </a:extLst>
          </p:cNvPr>
          <p:cNvSpPr txBox="1"/>
          <p:nvPr/>
        </p:nvSpPr>
        <p:spPr>
          <a:xfrm>
            <a:off x="6491560" y="2471247"/>
            <a:ext cx="81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535</a:t>
            </a:r>
            <a:endParaRPr lang="en-IN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41EA7F8-5C64-4473-8D49-80A178B8555F}"/>
              </a:ext>
            </a:extLst>
          </p:cNvPr>
          <p:cNvSpPr txBox="1"/>
          <p:nvPr/>
        </p:nvSpPr>
        <p:spPr>
          <a:xfrm>
            <a:off x="8133710" y="2962689"/>
            <a:ext cx="81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505</a:t>
            </a:r>
            <a:endParaRPr lang="en-IN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BC23B7C-4269-4B5A-8162-85C4A019D9A4}"/>
              </a:ext>
            </a:extLst>
          </p:cNvPr>
          <p:cNvSpPr txBox="1"/>
          <p:nvPr/>
        </p:nvSpPr>
        <p:spPr>
          <a:xfrm>
            <a:off x="8286110" y="3587699"/>
            <a:ext cx="81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347</a:t>
            </a:r>
            <a:endParaRPr lang="en-IN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8179B7-A836-4DDF-B9A2-6D65F483C26D}"/>
              </a:ext>
            </a:extLst>
          </p:cNvPr>
          <p:cNvSpPr txBox="1"/>
          <p:nvPr/>
        </p:nvSpPr>
        <p:spPr>
          <a:xfrm>
            <a:off x="10770748" y="3371542"/>
            <a:ext cx="81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592</a:t>
            </a:r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AB40E8D-3250-4212-B9B8-D63BBAFC4694}"/>
              </a:ext>
            </a:extLst>
          </p:cNvPr>
          <p:cNvSpPr txBox="1"/>
          <p:nvPr/>
        </p:nvSpPr>
        <p:spPr>
          <a:xfrm>
            <a:off x="10604654" y="5363018"/>
            <a:ext cx="81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441</a:t>
            </a:r>
            <a:endParaRPr lang="en-IN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AFC1393-2AA3-4B76-B846-2688A308FE92}"/>
              </a:ext>
            </a:extLst>
          </p:cNvPr>
          <p:cNvSpPr txBox="1"/>
          <p:nvPr/>
        </p:nvSpPr>
        <p:spPr>
          <a:xfrm>
            <a:off x="8465912" y="5484596"/>
            <a:ext cx="81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475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DC4D3-1A1E-960A-86DB-63FAF774B996}"/>
              </a:ext>
            </a:extLst>
          </p:cNvPr>
          <p:cNvSpPr txBox="1"/>
          <p:nvPr/>
        </p:nvSpPr>
        <p:spPr>
          <a:xfrm>
            <a:off x="3813422" y="4460005"/>
            <a:ext cx="81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78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DE40-753D-44DA-957E-0717FE28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18BED-D5FA-4FAC-9393-AA4138B0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156" y="365125"/>
            <a:ext cx="5014644" cy="633362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sum(int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[], int n)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, s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for 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s = s +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return s;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IN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   int </a:t>
            </a:r>
            <a:r>
              <a:rPr lang="en-IN" dirty="0" err="1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[5];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   int </a:t>
            </a:r>
            <a:r>
              <a:rPr lang="en-IN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, s;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IN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(“Enter five numbers\n”);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   for (</a:t>
            </a:r>
            <a:r>
              <a:rPr lang="en-IN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 = 0; </a:t>
            </a:r>
            <a:r>
              <a:rPr lang="en-IN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 &lt; 5; </a:t>
            </a:r>
            <a:r>
              <a:rPr lang="en-IN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IN" dirty="0" err="1">
                <a:latin typeface="Consolas" panose="020B0609020204030204" pitchFamily="49" charset="0"/>
                <a:cs typeface="Courier New" panose="02070309020205020404" pitchFamily="49" charset="0"/>
              </a:rPr>
              <a:t>scanf</a:t>
            </a: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(“%d”, &amp;</a:t>
            </a:r>
            <a:r>
              <a:rPr lang="en-IN" dirty="0" err="1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IN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   s = sum(</a:t>
            </a:r>
            <a:r>
              <a:rPr lang="en-IN" dirty="0" err="1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, 5);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IN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(“s=%d\n”, s);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   return 0;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BAEDA-58A3-418B-9101-FC88766C8FB4}"/>
              </a:ext>
            </a:extLst>
          </p:cNvPr>
          <p:cNvSpPr txBox="1"/>
          <p:nvPr/>
        </p:nvSpPr>
        <p:spPr>
          <a:xfrm>
            <a:off x="10417997" y="986318"/>
            <a:ext cx="1335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for 1</a:t>
            </a:r>
            <a:r>
              <a:rPr lang="en-US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dimension is optional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2366A7-5DD3-4BBF-80A1-3E7063C91748}"/>
              </a:ext>
            </a:extLst>
          </p:cNvPr>
          <p:cNvCxnSpPr>
            <a:cxnSpLocks/>
          </p:cNvCxnSpPr>
          <p:nvPr/>
        </p:nvCxnSpPr>
        <p:spPr>
          <a:xfrm flipH="1" flipV="1">
            <a:off x="8527553" y="1048454"/>
            <a:ext cx="1880170" cy="37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F86784-2FED-3353-547E-3814F3731B38}"/>
              </a:ext>
            </a:extLst>
          </p:cNvPr>
          <p:cNvSpPr txBox="1"/>
          <p:nvPr/>
        </p:nvSpPr>
        <p:spPr>
          <a:xfrm>
            <a:off x="393290" y="5142269"/>
            <a:ext cx="5546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C doesn’t track the size of the array.</a:t>
            </a:r>
          </a:p>
          <a:p>
            <a:r>
              <a:rPr lang="en-IN" dirty="0">
                <a:latin typeface="Consolas" panose="020B0609020204030204" pitchFamily="49" charset="0"/>
              </a:rPr>
              <a:t>You can read/write an element that is outside the bounds of the array. The behavior of the program is undefined in this scenario.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99DD1-E285-9B76-0B2C-46E586CFFBE6}"/>
              </a:ext>
            </a:extLst>
          </p:cNvPr>
          <p:cNvSpPr txBox="1"/>
          <p:nvPr/>
        </p:nvSpPr>
        <p:spPr>
          <a:xfrm>
            <a:off x="838200" y="1632154"/>
            <a:ext cx="447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What is this program doing?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DD07841-E55E-C69E-8E17-7798B44E1FD4}"/>
                  </a:ext>
                </a:extLst>
              </p14:cNvPr>
              <p14:cNvContentPartPr/>
              <p14:nvPr/>
            </p14:nvContentPartPr>
            <p14:xfrm>
              <a:off x="6641640" y="667080"/>
              <a:ext cx="3962160" cy="5122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DD07841-E55E-C69E-8E17-7798B44E1F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32280" y="657720"/>
                <a:ext cx="3980880" cy="51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99071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4DAD-1774-49F7-B054-CA9CDC4A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8999E-BDC5-4481-9960-734C8753F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set of vertices and edges</a:t>
            </a:r>
          </a:p>
          <a:p>
            <a:r>
              <a:rPr lang="en-US" dirty="0"/>
              <a:t>Edges may have weights</a:t>
            </a:r>
          </a:p>
          <a:p>
            <a:endParaRPr lang="en-US" dirty="0"/>
          </a:p>
          <a:p>
            <a:r>
              <a:rPr lang="en-US" dirty="0"/>
              <a:t>Graph ADT:</a:t>
            </a:r>
          </a:p>
          <a:p>
            <a:pPr lvl="1"/>
            <a:r>
              <a:rPr lang="en-US" dirty="0">
                <a:latin typeface="+mj-lt"/>
              </a:rPr>
              <a:t>vertices</a:t>
            </a:r>
          </a:p>
          <a:p>
            <a:pPr lvl="1"/>
            <a:r>
              <a:rPr lang="en-US" dirty="0">
                <a:latin typeface="+mj-lt"/>
              </a:rPr>
              <a:t>edges</a:t>
            </a:r>
          </a:p>
          <a:p>
            <a:pPr lvl="1"/>
            <a:r>
              <a:rPr lang="en-US" dirty="0" err="1">
                <a:latin typeface="+mj-lt"/>
              </a:rPr>
              <a:t>addVertex</a:t>
            </a:r>
            <a:endParaRPr lang="en-US" dirty="0">
              <a:latin typeface="+mj-lt"/>
            </a:endParaRPr>
          </a:p>
          <a:p>
            <a:pPr lvl="1"/>
            <a:r>
              <a:rPr lang="en-US" dirty="0" err="1">
                <a:latin typeface="+mj-lt"/>
              </a:rPr>
              <a:t>removeVertex</a:t>
            </a:r>
            <a:endParaRPr lang="en-US" dirty="0">
              <a:latin typeface="+mj-lt"/>
            </a:endParaRPr>
          </a:p>
          <a:p>
            <a:pPr lvl="1"/>
            <a:r>
              <a:rPr lang="en-US" dirty="0" err="1">
                <a:latin typeface="+mj-lt"/>
              </a:rPr>
              <a:t>addEdge</a:t>
            </a:r>
            <a:endParaRPr lang="en-US" dirty="0">
              <a:latin typeface="+mj-lt"/>
            </a:endParaRPr>
          </a:p>
          <a:p>
            <a:pPr lvl="1"/>
            <a:r>
              <a:rPr lang="en-US" dirty="0" err="1">
                <a:latin typeface="+mj-lt"/>
              </a:rPr>
              <a:t>removeEdge</a:t>
            </a:r>
            <a:endParaRPr lang="en-US" dirty="0">
              <a:latin typeface="+mj-lt"/>
            </a:endParaRPr>
          </a:p>
          <a:p>
            <a:pPr lvl="1"/>
            <a:r>
              <a:rPr lang="en-US" dirty="0" err="1">
                <a:latin typeface="+mj-lt"/>
              </a:rPr>
              <a:t>incomingEdges</a:t>
            </a:r>
            <a:endParaRPr lang="en-US" dirty="0">
              <a:latin typeface="+mj-lt"/>
            </a:endParaRPr>
          </a:p>
          <a:p>
            <a:pPr lvl="1"/>
            <a:r>
              <a:rPr lang="en-US" dirty="0" err="1">
                <a:latin typeface="+mj-lt"/>
              </a:rPr>
              <a:t>outgoingEdges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1394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DF23-350D-42C3-8139-248C085B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15E87-F55D-4D70-A897-79BC7425A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discuss the data structures presented in previous slides in detail in the upcoming 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088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3EA3-1EF6-ACA5-BA8F-5FAB1ABE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Revision of recursion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2EC3C-EDF9-4F68-5FE1-24B576208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2103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8E48-3BE4-EC67-31B5-10648E11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9DE8-76FF-2157-D3F6-C8B13580E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Section-2.3 from the CORMEN et al.</a:t>
            </a:r>
          </a:p>
          <a:p>
            <a:r>
              <a:rPr lang="en-IN" dirty="0"/>
              <a:t>Chapter-2 from Narasimha </a:t>
            </a:r>
            <a:r>
              <a:rPr lang="en-IN" dirty="0" err="1"/>
              <a:t>Karumanchi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1741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732F-AECB-458A-B414-0F12A3F0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4287-7EA9-4745-8665-A5DF750E3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calling itself is called recursion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Factorial:</a:t>
            </a:r>
          </a:p>
          <a:p>
            <a:pPr marL="0" indent="0">
              <a:buNone/>
            </a:pPr>
            <a:r>
              <a:rPr lang="en-US" dirty="0"/>
              <a:t>0! = 1</a:t>
            </a:r>
          </a:p>
          <a:p>
            <a:pPr marL="0" indent="0">
              <a:buNone/>
            </a:pPr>
            <a:r>
              <a:rPr lang="en-US" dirty="0"/>
              <a:t>n! = n * (n-1) * (n-2) * … * 3 * 2 *1</a:t>
            </a:r>
            <a:r>
              <a:rPr lang="en-IN" dirty="0"/>
              <a:t>           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6BDB92-DE2C-EA85-5F80-FAE00CC31DB3}"/>
                  </a:ext>
                </a:extLst>
              </p14:cNvPr>
              <p14:cNvContentPartPr/>
              <p14:nvPr/>
            </p14:nvContentPartPr>
            <p14:xfrm>
              <a:off x="8642880" y="951120"/>
              <a:ext cx="1950480" cy="244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6BDB92-DE2C-EA85-5F80-FAE00CC31D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33520" y="941760"/>
                <a:ext cx="1969200" cy="246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91861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8895-3386-4569-9E33-A8EE10D1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4FF27-F242-49FA-9248-79285D5AC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Recursive definition of factorial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     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4FF27-F242-49FA-9248-79285D5AC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4A29C34-8CE8-4960-BB77-04C7E5794649}"/>
              </a:ext>
            </a:extLst>
          </p:cNvPr>
          <p:cNvSpPr txBox="1"/>
          <p:nvPr/>
        </p:nvSpPr>
        <p:spPr>
          <a:xfrm>
            <a:off x="924021" y="4148489"/>
            <a:ext cx="4726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factorial(int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n * factorial(n-1);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C7041DC-53F9-2ECE-446A-F04865FBD177}"/>
                  </a:ext>
                </a:extLst>
              </p14:cNvPr>
              <p14:cNvContentPartPr/>
              <p14:nvPr/>
            </p14:nvContentPartPr>
            <p14:xfrm>
              <a:off x="529200" y="3026520"/>
              <a:ext cx="7606440" cy="2523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C7041DC-53F9-2ECE-446A-F04865FBD1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840" y="3017160"/>
                <a:ext cx="7625160" cy="254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4378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E3F4-C385-4451-845F-A31EFBE1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8117-64A4-438F-881A-B4A863178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Divide and conquer approach</a:t>
            </a:r>
          </a:p>
          <a:p>
            <a:pPr lvl="1"/>
            <a:r>
              <a:rPr lang="en-US" b="1" dirty="0"/>
              <a:t>Divide</a:t>
            </a:r>
            <a:r>
              <a:rPr lang="en-US" dirty="0"/>
              <a:t> the problem into sub-problems of a similar type</a:t>
            </a:r>
          </a:p>
          <a:p>
            <a:pPr lvl="1"/>
            <a:r>
              <a:rPr lang="en-US" b="1" dirty="0"/>
              <a:t>Conquer</a:t>
            </a:r>
            <a:r>
              <a:rPr lang="en-US" dirty="0"/>
              <a:t> the subproblem by solving them recursively</a:t>
            </a:r>
          </a:p>
          <a:p>
            <a:pPr lvl="1"/>
            <a:r>
              <a:rPr lang="en-US" b="1" dirty="0"/>
              <a:t>Combine</a:t>
            </a:r>
            <a:r>
              <a:rPr lang="en-US" dirty="0"/>
              <a:t> the results of the subproblems to compute the result</a:t>
            </a:r>
          </a:p>
          <a:p>
            <a:endParaRPr lang="en-US" dirty="0"/>
          </a:p>
          <a:p>
            <a:r>
              <a:rPr lang="en-US" dirty="0"/>
              <a:t>Structure of a recursive solution</a:t>
            </a:r>
          </a:p>
          <a:p>
            <a:pPr lvl="1"/>
            <a:r>
              <a:rPr lang="en-US" dirty="0"/>
              <a:t>One or more </a:t>
            </a:r>
            <a:r>
              <a:rPr lang="en-US" b="1" dirty="0"/>
              <a:t>base cases</a:t>
            </a:r>
          </a:p>
          <a:p>
            <a:pPr lvl="2"/>
            <a:r>
              <a:rPr lang="en-US" dirty="0"/>
              <a:t>returns a value without making a recursive call</a:t>
            </a:r>
          </a:p>
          <a:p>
            <a:pPr lvl="2"/>
            <a:r>
              <a:rPr lang="en-US" dirty="0"/>
              <a:t>e.g., n=0 case in the factorial solution</a:t>
            </a:r>
          </a:p>
          <a:p>
            <a:pPr lvl="1"/>
            <a:r>
              <a:rPr lang="en-US" dirty="0"/>
              <a:t>One </a:t>
            </a:r>
            <a:r>
              <a:rPr lang="en-US"/>
              <a:t>or more </a:t>
            </a:r>
            <a:r>
              <a:rPr lang="en-US" b="1" dirty="0"/>
              <a:t>recursive steps</a:t>
            </a:r>
          </a:p>
          <a:p>
            <a:pPr lvl="2"/>
            <a:r>
              <a:rPr lang="en-US" dirty="0"/>
              <a:t>make recursive calls corresponding to the sub-problems</a:t>
            </a:r>
          </a:p>
          <a:p>
            <a:pPr lvl="2"/>
            <a:r>
              <a:rPr lang="en-US" dirty="0"/>
              <a:t>e.g., n*(n-1)! step in the factorial solution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632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6069-88DF-4660-8AB4-F1957463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779-E340-4082-B120-B738B106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C9D81-718A-4A18-B5A3-80C69491FFAF}"/>
              </a:ext>
            </a:extLst>
          </p:cNvPr>
          <p:cNvSpPr txBox="1"/>
          <p:nvPr/>
        </p:nvSpPr>
        <p:spPr>
          <a:xfrm>
            <a:off x="924021" y="2233059"/>
            <a:ext cx="4726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factorial(int n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n * factorial(n-1);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12C02-1287-DCDF-A3BD-C4BAFFC55F81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factorial(5)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75B02A-0D8C-DBF7-7A8E-723664E349CA}"/>
                  </a:ext>
                </a:extLst>
              </p14:cNvPr>
              <p14:cNvContentPartPr/>
              <p14:nvPr/>
            </p14:nvContentPartPr>
            <p14:xfrm>
              <a:off x="376560" y="3058920"/>
              <a:ext cx="9501120" cy="3733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75B02A-0D8C-DBF7-7A8E-723664E349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200" y="3049560"/>
                <a:ext cx="9519840" cy="37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79582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6069-88DF-4660-8AB4-F1957463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779-E340-4082-B120-B738B106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C9D81-718A-4A18-B5A3-80C69491FFAF}"/>
              </a:ext>
            </a:extLst>
          </p:cNvPr>
          <p:cNvSpPr txBox="1"/>
          <p:nvPr/>
        </p:nvSpPr>
        <p:spPr>
          <a:xfrm>
            <a:off x="924021" y="2233059"/>
            <a:ext cx="4726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factorial(int n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n * factorial(n-1);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12C02-1287-DCDF-A3BD-C4BAFFC55F81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factorial(5)</a:t>
            </a:r>
          </a:p>
        </p:txBody>
      </p:sp>
    </p:spTree>
    <p:extLst>
      <p:ext uri="{BB962C8B-B14F-4D97-AF65-F5344CB8AC3E}">
        <p14:creationId xmlns:p14="http://schemas.microsoft.com/office/powerpoint/2010/main" val="41659236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6069-88DF-4660-8AB4-F1957463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779-E340-4082-B120-B738B106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C9D81-718A-4A18-B5A3-80C69491FFAF}"/>
              </a:ext>
            </a:extLst>
          </p:cNvPr>
          <p:cNvSpPr txBox="1"/>
          <p:nvPr/>
        </p:nvSpPr>
        <p:spPr>
          <a:xfrm>
            <a:off x="924021" y="2233059"/>
            <a:ext cx="4726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factorial(int n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n * factorial(n-1);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12C02-1287-DCDF-A3BD-C4BAFFC55F81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A89AD-7C56-1F04-C882-2850ED3CE077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factorial(4)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F676904-D022-6657-7FB7-D9F063EE63E1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1D76F6-88FE-22AA-ECBF-5EC8D1C6DBE8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358862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DE40-753D-44DA-957E-0717FE28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18BED-D5FA-4FAC-9393-AA4138B0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156" y="365125"/>
            <a:ext cx="5014644" cy="633362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sum(int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[], int n)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, s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for 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s = s +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return s;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IN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   int </a:t>
            </a:r>
            <a:r>
              <a:rPr lang="en-IN" dirty="0" err="1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[5];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   int </a:t>
            </a:r>
            <a:r>
              <a:rPr lang="en-IN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, s;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IN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(“Enter five numbers\n”);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   for (</a:t>
            </a:r>
            <a:r>
              <a:rPr lang="en-IN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 = 0; </a:t>
            </a:r>
            <a:r>
              <a:rPr lang="en-IN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 &lt; 5; </a:t>
            </a:r>
            <a:r>
              <a:rPr lang="en-IN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IN" dirty="0" err="1">
                <a:latin typeface="Consolas" panose="020B0609020204030204" pitchFamily="49" charset="0"/>
                <a:cs typeface="Courier New" panose="02070309020205020404" pitchFamily="49" charset="0"/>
              </a:rPr>
              <a:t>scanf</a:t>
            </a: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(“%d”, &amp;</a:t>
            </a:r>
            <a:r>
              <a:rPr lang="en-IN" dirty="0" err="1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IN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   s = sum(</a:t>
            </a:r>
            <a:r>
              <a:rPr lang="en-IN" dirty="0" err="1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, 5);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IN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(“s=%d\n”, s);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   return 0;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BAEDA-58A3-418B-9101-FC88766C8FB4}"/>
              </a:ext>
            </a:extLst>
          </p:cNvPr>
          <p:cNvSpPr txBox="1"/>
          <p:nvPr/>
        </p:nvSpPr>
        <p:spPr>
          <a:xfrm>
            <a:off x="10417997" y="986318"/>
            <a:ext cx="1335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for 1</a:t>
            </a:r>
            <a:r>
              <a:rPr lang="en-US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dimension is optional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2366A7-5DD3-4BBF-80A1-3E7063C91748}"/>
              </a:ext>
            </a:extLst>
          </p:cNvPr>
          <p:cNvCxnSpPr>
            <a:cxnSpLocks/>
          </p:cNvCxnSpPr>
          <p:nvPr/>
        </p:nvCxnSpPr>
        <p:spPr>
          <a:xfrm flipH="1" flipV="1">
            <a:off x="8527553" y="1048454"/>
            <a:ext cx="1880170" cy="37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F86784-2FED-3353-547E-3814F3731B38}"/>
              </a:ext>
            </a:extLst>
          </p:cNvPr>
          <p:cNvSpPr txBox="1"/>
          <p:nvPr/>
        </p:nvSpPr>
        <p:spPr>
          <a:xfrm>
            <a:off x="393290" y="5142269"/>
            <a:ext cx="5546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C doesn’t track the size of the array.</a:t>
            </a:r>
          </a:p>
          <a:p>
            <a:r>
              <a:rPr lang="en-IN" dirty="0">
                <a:latin typeface="Consolas" panose="020B0609020204030204" pitchFamily="49" charset="0"/>
              </a:rPr>
              <a:t>You can read/write an element that is outside the bounds of the array. The behavior of the program is undefined in this scenario.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99DD1-E285-9B76-0B2C-46E586CFFBE6}"/>
              </a:ext>
            </a:extLst>
          </p:cNvPr>
          <p:cNvSpPr txBox="1"/>
          <p:nvPr/>
        </p:nvSpPr>
        <p:spPr>
          <a:xfrm>
            <a:off x="838200" y="1632155"/>
            <a:ext cx="422541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</a:rPr>
              <a:t>What is this program doing?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main takes five integer inputs from the user in an array using a loop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Pass the array and the number of elements to routine sum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sum adds all the elements in the array using a loop and variable 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sum returns the final summation to the main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main prints the return value of sum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383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6069-88DF-4660-8AB4-F1957463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779-E340-4082-B120-B738B106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C9D81-718A-4A18-B5A3-80C69491FFAF}"/>
              </a:ext>
            </a:extLst>
          </p:cNvPr>
          <p:cNvSpPr txBox="1"/>
          <p:nvPr/>
        </p:nvSpPr>
        <p:spPr>
          <a:xfrm>
            <a:off x="924021" y="2233059"/>
            <a:ext cx="4726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factorial(int n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n * factorial(n-1);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12C02-1287-DCDF-A3BD-C4BAFFC55F81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A89AD-7C56-1F04-C882-2850ED3CE077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factorial(4)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1EBDF-E827-EE33-53EC-867BDD8E72B9}"/>
              </a:ext>
            </a:extLst>
          </p:cNvPr>
          <p:cNvSpPr/>
          <p:nvPr/>
        </p:nvSpPr>
        <p:spPr>
          <a:xfrm>
            <a:off x="4798146" y="485713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factorial(3)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F676904-D022-6657-7FB7-D9F063EE63E1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E4EA452-6D96-A57E-81C3-46E5FCF2B061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4222955" y="4611330"/>
            <a:ext cx="1258533" cy="24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1D76F6-88FE-22AA-ECBF-5EC8D1C6DBE8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BD465-A46B-1885-379F-95468141B921}"/>
              </a:ext>
            </a:extLst>
          </p:cNvPr>
          <p:cNvSpPr txBox="1"/>
          <p:nvPr/>
        </p:nvSpPr>
        <p:spPr>
          <a:xfrm>
            <a:off x="4493342" y="423279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28840421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6069-88DF-4660-8AB4-F1957463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779-E340-4082-B120-B738B106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C9D81-718A-4A18-B5A3-80C69491FFAF}"/>
              </a:ext>
            </a:extLst>
          </p:cNvPr>
          <p:cNvSpPr txBox="1"/>
          <p:nvPr/>
        </p:nvSpPr>
        <p:spPr>
          <a:xfrm>
            <a:off x="924021" y="2233059"/>
            <a:ext cx="4726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factorial(int n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n * factorial(n-1);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12C02-1287-DCDF-A3BD-C4BAFFC55F81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A89AD-7C56-1F04-C882-2850ED3CE077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factorial(4)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1EBDF-E827-EE33-53EC-867BDD8E72B9}"/>
              </a:ext>
            </a:extLst>
          </p:cNvPr>
          <p:cNvSpPr/>
          <p:nvPr/>
        </p:nvSpPr>
        <p:spPr>
          <a:xfrm>
            <a:off x="4798146" y="485713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factorial(3)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99C7B4-95DA-95B0-D094-9A393C641064}"/>
              </a:ext>
            </a:extLst>
          </p:cNvPr>
          <p:cNvSpPr/>
          <p:nvPr/>
        </p:nvSpPr>
        <p:spPr>
          <a:xfrm>
            <a:off x="6700687" y="530450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factorial(2)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F676904-D022-6657-7FB7-D9F063EE63E1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E4EA452-6D96-A57E-81C3-46E5FCF2B061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4222955" y="4611330"/>
            <a:ext cx="1258533" cy="24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A14808F-F0A8-5A0E-DC93-35D365EE8084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164830" y="5058699"/>
            <a:ext cx="1219199" cy="24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1D76F6-88FE-22AA-ECBF-5EC8D1C6DBE8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BD465-A46B-1885-379F-95468141B921}"/>
              </a:ext>
            </a:extLst>
          </p:cNvPr>
          <p:cNvSpPr txBox="1"/>
          <p:nvPr/>
        </p:nvSpPr>
        <p:spPr>
          <a:xfrm>
            <a:off x="4493342" y="423279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AE8FEB-2A45-3D4E-5C17-08EC24947673}"/>
              </a:ext>
            </a:extLst>
          </p:cNvPr>
          <p:cNvSpPr txBox="1"/>
          <p:nvPr/>
        </p:nvSpPr>
        <p:spPr>
          <a:xfrm>
            <a:off x="6336892" y="468015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23880666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6069-88DF-4660-8AB4-F1957463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779-E340-4082-B120-B738B106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C9D81-718A-4A18-B5A3-80C69491FFAF}"/>
              </a:ext>
            </a:extLst>
          </p:cNvPr>
          <p:cNvSpPr txBox="1"/>
          <p:nvPr/>
        </p:nvSpPr>
        <p:spPr>
          <a:xfrm>
            <a:off x="924021" y="2233059"/>
            <a:ext cx="4726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factorial(int n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n * factorial(n-1);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12C02-1287-DCDF-A3BD-C4BAFFC55F81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A89AD-7C56-1F04-C882-2850ED3CE077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factorial(4)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1EBDF-E827-EE33-53EC-867BDD8E72B9}"/>
              </a:ext>
            </a:extLst>
          </p:cNvPr>
          <p:cNvSpPr/>
          <p:nvPr/>
        </p:nvSpPr>
        <p:spPr>
          <a:xfrm>
            <a:off x="4798146" y="485713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factorial(3)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99C7B4-95DA-95B0-D094-9A393C641064}"/>
              </a:ext>
            </a:extLst>
          </p:cNvPr>
          <p:cNvSpPr/>
          <p:nvPr/>
        </p:nvSpPr>
        <p:spPr>
          <a:xfrm>
            <a:off x="6700687" y="530450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8658B3-7146-A3A2-2578-B37FD8799D54}"/>
              </a:ext>
            </a:extLst>
          </p:cNvPr>
          <p:cNvSpPr/>
          <p:nvPr/>
        </p:nvSpPr>
        <p:spPr>
          <a:xfrm>
            <a:off x="8681890" y="574203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factorial(1)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F676904-D022-6657-7FB7-D9F063EE63E1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E4EA452-6D96-A57E-81C3-46E5FCF2B061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4222955" y="4611330"/>
            <a:ext cx="1258533" cy="24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A14808F-F0A8-5A0E-DC93-35D365EE8084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164830" y="5058699"/>
            <a:ext cx="1219199" cy="24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DB07699-34BD-20DE-3130-D2DF6C879885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8067371" y="5506065"/>
            <a:ext cx="1297861" cy="235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1D76F6-88FE-22AA-ECBF-5EC8D1C6DBE8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BD465-A46B-1885-379F-95468141B921}"/>
              </a:ext>
            </a:extLst>
          </p:cNvPr>
          <p:cNvSpPr txBox="1"/>
          <p:nvPr/>
        </p:nvSpPr>
        <p:spPr>
          <a:xfrm>
            <a:off x="4493342" y="423279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AE8FEB-2A45-3D4E-5C17-08EC24947673}"/>
              </a:ext>
            </a:extLst>
          </p:cNvPr>
          <p:cNvSpPr txBox="1"/>
          <p:nvPr/>
        </p:nvSpPr>
        <p:spPr>
          <a:xfrm>
            <a:off x="6336892" y="468015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71F52E-67BE-8565-4014-D40BA8D24DA4}"/>
              </a:ext>
            </a:extLst>
          </p:cNvPr>
          <p:cNvSpPr txBox="1"/>
          <p:nvPr/>
        </p:nvSpPr>
        <p:spPr>
          <a:xfrm>
            <a:off x="8475412" y="512752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35702970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6069-88DF-4660-8AB4-F1957463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779-E340-4082-B120-B738B106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C9D81-718A-4A18-B5A3-80C69491FFAF}"/>
              </a:ext>
            </a:extLst>
          </p:cNvPr>
          <p:cNvSpPr txBox="1"/>
          <p:nvPr/>
        </p:nvSpPr>
        <p:spPr>
          <a:xfrm>
            <a:off x="924021" y="2233059"/>
            <a:ext cx="4726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factorial(int n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n * factorial(n-1);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12C02-1287-DCDF-A3BD-C4BAFFC55F81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A89AD-7C56-1F04-C882-2850ED3CE077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factorial(4)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1EBDF-E827-EE33-53EC-867BDD8E72B9}"/>
              </a:ext>
            </a:extLst>
          </p:cNvPr>
          <p:cNvSpPr/>
          <p:nvPr/>
        </p:nvSpPr>
        <p:spPr>
          <a:xfrm>
            <a:off x="4798146" y="485713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factorial(3)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99C7B4-95DA-95B0-D094-9A393C641064}"/>
              </a:ext>
            </a:extLst>
          </p:cNvPr>
          <p:cNvSpPr/>
          <p:nvPr/>
        </p:nvSpPr>
        <p:spPr>
          <a:xfrm>
            <a:off x="6700687" y="530450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8658B3-7146-A3A2-2578-B37FD8799D54}"/>
              </a:ext>
            </a:extLst>
          </p:cNvPr>
          <p:cNvSpPr/>
          <p:nvPr/>
        </p:nvSpPr>
        <p:spPr>
          <a:xfrm>
            <a:off x="8681890" y="574203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36BFA-1F63-C27D-E7D4-9E212F091BD1}"/>
              </a:ext>
            </a:extLst>
          </p:cNvPr>
          <p:cNvSpPr/>
          <p:nvPr/>
        </p:nvSpPr>
        <p:spPr>
          <a:xfrm>
            <a:off x="10574602" y="6248401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factorial(0)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F676904-D022-6657-7FB7-D9F063EE63E1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E4EA452-6D96-A57E-81C3-46E5FCF2B061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4222955" y="4611330"/>
            <a:ext cx="1258533" cy="24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A14808F-F0A8-5A0E-DC93-35D365EE8084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164830" y="5058699"/>
            <a:ext cx="1219199" cy="24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DB07699-34BD-20DE-3130-D2DF6C879885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8067371" y="5506065"/>
            <a:ext cx="1297861" cy="235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009B233-179E-7930-66BB-FD5BA69D9ED0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10048574" y="5943601"/>
            <a:ext cx="1209370" cy="304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1D76F6-88FE-22AA-ECBF-5EC8D1C6DBE8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BD465-A46B-1885-379F-95468141B921}"/>
              </a:ext>
            </a:extLst>
          </p:cNvPr>
          <p:cNvSpPr txBox="1"/>
          <p:nvPr/>
        </p:nvSpPr>
        <p:spPr>
          <a:xfrm>
            <a:off x="4493342" y="423279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AE8FEB-2A45-3D4E-5C17-08EC24947673}"/>
              </a:ext>
            </a:extLst>
          </p:cNvPr>
          <p:cNvSpPr txBox="1"/>
          <p:nvPr/>
        </p:nvSpPr>
        <p:spPr>
          <a:xfrm>
            <a:off x="6336892" y="468015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71F52E-67BE-8565-4014-D40BA8D24DA4}"/>
              </a:ext>
            </a:extLst>
          </p:cNvPr>
          <p:cNvSpPr txBox="1"/>
          <p:nvPr/>
        </p:nvSpPr>
        <p:spPr>
          <a:xfrm>
            <a:off x="8475412" y="512752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BD956F-CEAA-A332-C509-407357EA7576}"/>
              </a:ext>
            </a:extLst>
          </p:cNvPr>
          <p:cNvSpPr txBox="1"/>
          <p:nvPr/>
        </p:nvSpPr>
        <p:spPr>
          <a:xfrm>
            <a:off x="10358292" y="557489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4079367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6069-88DF-4660-8AB4-F1957463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779-E340-4082-B120-B738B106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C9D81-718A-4A18-B5A3-80C69491FFAF}"/>
              </a:ext>
            </a:extLst>
          </p:cNvPr>
          <p:cNvSpPr txBox="1"/>
          <p:nvPr/>
        </p:nvSpPr>
        <p:spPr>
          <a:xfrm>
            <a:off x="924021" y="2233059"/>
            <a:ext cx="4726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factorial(int n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n * factorial(n-1);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12C02-1287-DCDF-A3BD-C4BAFFC55F81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A89AD-7C56-1F04-C882-2850ED3CE077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factorial(4)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1EBDF-E827-EE33-53EC-867BDD8E72B9}"/>
              </a:ext>
            </a:extLst>
          </p:cNvPr>
          <p:cNvSpPr/>
          <p:nvPr/>
        </p:nvSpPr>
        <p:spPr>
          <a:xfrm>
            <a:off x="4798146" y="485713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factorial(3)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99C7B4-95DA-95B0-D094-9A393C641064}"/>
              </a:ext>
            </a:extLst>
          </p:cNvPr>
          <p:cNvSpPr/>
          <p:nvPr/>
        </p:nvSpPr>
        <p:spPr>
          <a:xfrm>
            <a:off x="6700687" y="530450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8658B3-7146-A3A2-2578-B37FD8799D54}"/>
              </a:ext>
            </a:extLst>
          </p:cNvPr>
          <p:cNvSpPr/>
          <p:nvPr/>
        </p:nvSpPr>
        <p:spPr>
          <a:xfrm>
            <a:off x="8681890" y="574203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36BFA-1F63-C27D-E7D4-9E212F091BD1}"/>
              </a:ext>
            </a:extLst>
          </p:cNvPr>
          <p:cNvSpPr/>
          <p:nvPr/>
        </p:nvSpPr>
        <p:spPr>
          <a:xfrm>
            <a:off x="10574602" y="6248401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factorial(0)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F676904-D022-6657-7FB7-D9F063EE63E1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E4EA452-6D96-A57E-81C3-46E5FCF2B061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4222955" y="4611330"/>
            <a:ext cx="1258533" cy="24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A14808F-F0A8-5A0E-DC93-35D365EE8084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164830" y="5058699"/>
            <a:ext cx="1219199" cy="24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DB07699-34BD-20DE-3130-D2DF6C879885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8067371" y="5506065"/>
            <a:ext cx="1297861" cy="235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009B233-179E-7930-66BB-FD5BA69D9ED0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10048574" y="5943601"/>
            <a:ext cx="1209370" cy="304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27B6F6A-9996-187F-108C-AC618BBEEF07}"/>
              </a:ext>
            </a:extLst>
          </p:cNvPr>
          <p:cNvCxnSpPr>
            <a:stCxn id="15" idx="1"/>
            <a:endCxn id="14" idx="2"/>
          </p:cNvCxnSpPr>
          <p:nvPr/>
        </p:nvCxnSpPr>
        <p:spPr>
          <a:xfrm rot="10800000">
            <a:off x="9365232" y="6145163"/>
            <a:ext cx="1209370" cy="30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1D76F6-88FE-22AA-ECBF-5EC8D1C6DBE8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BD465-A46B-1885-379F-95468141B921}"/>
              </a:ext>
            </a:extLst>
          </p:cNvPr>
          <p:cNvSpPr txBox="1"/>
          <p:nvPr/>
        </p:nvSpPr>
        <p:spPr>
          <a:xfrm>
            <a:off x="4493342" y="423279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AE8FEB-2A45-3D4E-5C17-08EC24947673}"/>
              </a:ext>
            </a:extLst>
          </p:cNvPr>
          <p:cNvSpPr txBox="1"/>
          <p:nvPr/>
        </p:nvSpPr>
        <p:spPr>
          <a:xfrm>
            <a:off x="6336892" y="468015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71F52E-67BE-8565-4014-D40BA8D24DA4}"/>
              </a:ext>
            </a:extLst>
          </p:cNvPr>
          <p:cNvSpPr txBox="1"/>
          <p:nvPr/>
        </p:nvSpPr>
        <p:spPr>
          <a:xfrm>
            <a:off x="8475412" y="512752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BD956F-CEAA-A332-C509-407357EA7576}"/>
              </a:ext>
            </a:extLst>
          </p:cNvPr>
          <p:cNvSpPr txBox="1"/>
          <p:nvPr/>
        </p:nvSpPr>
        <p:spPr>
          <a:xfrm>
            <a:off x="10358292" y="557489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A4BF5-BC68-2AA8-CAE2-9A33023F0FB1}"/>
              </a:ext>
            </a:extLst>
          </p:cNvPr>
          <p:cNvSpPr txBox="1"/>
          <p:nvPr/>
        </p:nvSpPr>
        <p:spPr>
          <a:xfrm>
            <a:off x="9350484" y="644505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</a:t>
            </a:r>
          </a:p>
        </p:txBody>
      </p:sp>
    </p:spTree>
    <p:extLst>
      <p:ext uri="{BB962C8B-B14F-4D97-AF65-F5344CB8AC3E}">
        <p14:creationId xmlns:p14="http://schemas.microsoft.com/office/powerpoint/2010/main" val="27382128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6069-88DF-4660-8AB4-F1957463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779-E340-4082-B120-B738B106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C9D81-718A-4A18-B5A3-80C69491FFAF}"/>
              </a:ext>
            </a:extLst>
          </p:cNvPr>
          <p:cNvSpPr txBox="1"/>
          <p:nvPr/>
        </p:nvSpPr>
        <p:spPr>
          <a:xfrm>
            <a:off x="924021" y="2233059"/>
            <a:ext cx="4726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factorial(int n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n * factorial(n-1);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12C02-1287-DCDF-A3BD-C4BAFFC55F81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A89AD-7C56-1F04-C882-2850ED3CE077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factorial(4)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1EBDF-E827-EE33-53EC-867BDD8E72B9}"/>
              </a:ext>
            </a:extLst>
          </p:cNvPr>
          <p:cNvSpPr/>
          <p:nvPr/>
        </p:nvSpPr>
        <p:spPr>
          <a:xfrm>
            <a:off x="4798146" y="485713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factorial(3)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99C7B4-95DA-95B0-D094-9A393C641064}"/>
              </a:ext>
            </a:extLst>
          </p:cNvPr>
          <p:cNvSpPr/>
          <p:nvPr/>
        </p:nvSpPr>
        <p:spPr>
          <a:xfrm>
            <a:off x="6700687" y="530450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8658B3-7146-A3A2-2578-B37FD8799D54}"/>
              </a:ext>
            </a:extLst>
          </p:cNvPr>
          <p:cNvSpPr/>
          <p:nvPr/>
        </p:nvSpPr>
        <p:spPr>
          <a:xfrm>
            <a:off x="8681890" y="574203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36BFA-1F63-C27D-E7D4-9E212F091BD1}"/>
              </a:ext>
            </a:extLst>
          </p:cNvPr>
          <p:cNvSpPr/>
          <p:nvPr/>
        </p:nvSpPr>
        <p:spPr>
          <a:xfrm>
            <a:off x="10574602" y="6248401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factorial(0)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F676904-D022-6657-7FB7-D9F063EE63E1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E4EA452-6D96-A57E-81C3-46E5FCF2B061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4222955" y="4611330"/>
            <a:ext cx="1258533" cy="24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A14808F-F0A8-5A0E-DC93-35D365EE8084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164830" y="5058699"/>
            <a:ext cx="1219199" cy="24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DB07699-34BD-20DE-3130-D2DF6C879885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8067371" y="5506065"/>
            <a:ext cx="1297861" cy="235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009B233-179E-7930-66BB-FD5BA69D9ED0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10048574" y="5943601"/>
            <a:ext cx="1209370" cy="304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4D619E8-CBA3-9AA5-3F03-249040E8A95E}"/>
              </a:ext>
            </a:extLst>
          </p:cNvPr>
          <p:cNvCxnSpPr>
            <a:stCxn id="14" idx="1"/>
            <a:endCxn id="13" idx="2"/>
          </p:cNvCxnSpPr>
          <p:nvPr/>
        </p:nvCxnSpPr>
        <p:spPr>
          <a:xfrm rot="10800000">
            <a:off x="7384030" y="5707627"/>
            <a:ext cx="1297861" cy="235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27B6F6A-9996-187F-108C-AC618BBEEF07}"/>
              </a:ext>
            </a:extLst>
          </p:cNvPr>
          <p:cNvCxnSpPr>
            <a:stCxn id="15" idx="1"/>
            <a:endCxn id="14" idx="2"/>
          </p:cNvCxnSpPr>
          <p:nvPr/>
        </p:nvCxnSpPr>
        <p:spPr>
          <a:xfrm rot="10800000">
            <a:off x="9365232" y="6145163"/>
            <a:ext cx="1209370" cy="30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1D76F6-88FE-22AA-ECBF-5EC8D1C6DBE8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BD465-A46B-1885-379F-95468141B921}"/>
              </a:ext>
            </a:extLst>
          </p:cNvPr>
          <p:cNvSpPr txBox="1"/>
          <p:nvPr/>
        </p:nvSpPr>
        <p:spPr>
          <a:xfrm>
            <a:off x="4493342" y="423279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AE8FEB-2A45-3D4E-5C17-08EC24947673}"/>
              </a:ext>
            </a:extLst>
          </p:cNvPr>
          <p:cNvSpPr txBox="1"/>
          <p:nvPr/>
        </p:nvSpPr>
        <p:spPr>
          <a:xfrm>
            <a:off x="6336892" y="468015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71F52E-67BE-8565-4014-D40BA8D24DA4}"/>
              </a:ext>
            </a:extLst>
          </p:cNvPr>
          <p:cNvSpPr txBox="1"/>
          <p:nvPr/>
        </p:nvSpPr>
        <p:spPr>
          <a:xfrm>
            <a:off x="8475412" y="512752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BD956F-CEAA-A332-C509-407357EA7576}"/>
              </a:ext>
            </a:extLst>
          </p:cNvPr>
          <p:cNvSpPr txBox="1"/>
          <p:nvPr/>
        </p:nvSpPr>
        <p:spPr>
          <a:xfrm>
            <a:off x="10358292" y="557489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A4BF5-BC68-2AA8-CAE2-9A33023F0FB1}"/>
              </a:ext>
            </a:extLst>
          </p:cNvPr>
          <p:cNvSpPr txBox="1"/>
          <p:nvPr/>
        </p:nvSpPr>
        <p:spPr>
          <a:xfrm>
            <a:off x="9350484" y="644505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68F2D6-E5A4-B1A4-BDFA-6D9FEADC1CB7}"/>
              </a:ext>
            </a:extLst>
          </p:cNvPr>
          <p:cNvSpPr txBox="1"/>
          <p:nvPr/>
        </p:nvSpPr>
        <p:spPr>
          <a:xfrm>
            <a:off x="7025149" y="5968187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* 1 = 1</a:t>
            </a:r>
          </a:p>
        </p:txBody>
      </p:sp>
    </p:spTree>
    <p:extLst>
      <p:ext uri="{BB962C8B-B14F-4D97-AF65-F5344CB8AC3E}">
        <p14:creationId xmlns:p14="http://schemas.microsoft.com/office/powerpoint/2010/main" val="29038611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6069-88DF-4660-8AB4-F1957463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779-E340-4082-B120-B738B106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C9D81-718A-4A18-B5A3-80C69491FFAF}"/>
              </a:ext>
            </a:extLst>
          </p:cNvPr>
          <p:cNvSpPr txBox="1"/>
          <p:nvPr/>
        </p:nvSpPr>
        <p:spPr>
          <a:xfrm>
            <a:off x="924021" y="2233059"/>
            <a:ext cx="4726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factorial(int n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n * factorial(n-1);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12C02-1287-DCDF-A3BD-C4BAFFC55F81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A89AD-7C56-1F04-C882-2850ED3CE077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factorial(4)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1EBDF-E827-EE33-53EC-867BDD8E72B9}"/>
              </a:ext>
            </a:extLst>
          </p:cNvPr>
          <p:cNvSpPr/>
          <p:nvPr/>
        </p:nvSpPr>
        <p:spPr>
          <a:xfrm>
            <a:off x="4798146" y="485713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factorial(3)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99C7B4-95DA-95B0-D094-9A393C641064}"/>
              </a:ext>
            </a:extLst>
          </p:cNvPr>
          <p:cNvSpPr/>
          <p:nvPr/>
        </p:nvSpPr>
        <p:spPr>
          <a:xfrm>
            <a:off x="6700687" y="530450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8658B3-7146-A3A2-2578-B37FD8799D54}"/>
              </a:ext>
            </a:extLst>
          </p:cNvPr>
          <p:cNvSpPr/>
          <p:nvPr/>
        </p:nvSpPr>
        <p:spPr>
          <a:xfrm>
            <a:off x="8681890" y="574203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36BFA-1F63-C27D-E7D4-9E212F091BD1}"/>
              </a:ext>
            </a:extLst>
          </p:cNvPr>
          <p:cNvSpPr/>
          <p:nvPr/>
        </p:nvSpPr>
        <p:spPr>
          <a:xfrm>
            <a:off x="10574602" y="6248401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factorial(0)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F676904-D022-6657-7FB7-D9F063EE63E1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E4EA452-6D96-A57E-81C3-46E5FCF2B061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4222955" y="4611330"/>
            <a:ext cx="1258533" cy="24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A14808F-F0A8-5A0E-DC93-35D365EE8084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164830" y="5058699"/>
            <a:ext cx="1219199" cy="24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DB07699-34BD-20DE-3130-D2DF6C879885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8067371" y="5506065"/>
            <a:ext cx="1297861" cy="235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009B233-179E-7930-66BB-FD5BA69D9ED0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10048574" y="5943601"/>
            <a:ext cx="1209370" cy="304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B45399D-6041-65B5-9440-C17EBA0404F3}"/>
              </a:ext>
            </a:extLst>
          </p:cNvPr>
          <p:cNvCxnSpPr>
            <a:cxnSpLocks/>
          </p:cNvCxnSpPr>
          <p:nvPr/>
        </p:nvCxnSpPr>
        <p:spPr>
          <a:xfrm rot="10800000">
            <a:off x="5481487" y="5260260"/>
            <a:ext cx="1219199" cy="2458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4D619E8-CBA3-9AA5-3F03-249040E8A95E}"/>
              </a:ext>
            </a:extLst>
          </p:cNvPr>
          <p:cNvCxnSpPr>
            <a:stCxn id="14" idx="1"/>
            <a:endCxn id="13" idx="2"/>
          </p:cNvCxnSpPr>
          <p:nvPr/>
        </p:nvCxnSpPr>
        <p:spPr>
          <a:xfrm rot="10800000">
            <a:off x="7384030" y="5707627"/>
            <a:ext cx="1297861" cy="235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27B6F6A-9996-187F-108C-AC618BBEEF07}"/>
              </a:ext>
            </a:extLst>
          </p:cNvPr>
          <p:cNvCxnSpPr>
            <a:stCxn id="15" idx="1"/>
            <a:endCxn id="14" idx="2"/>
          </p:cNvCxnSpPr>
          <p:nvPr/>
        </p:nvCxnSpPr>
        <p:spPr>
          <a:xfrm rot="10800000">
            <a:off x="9365232" y="6145163"/>
            <a:ext cx="1209370" cy="30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1D76F6-88FE-22AA-ECBF-5EC8D1C6DBE8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BD465-A46B-1885-379F-95468141B921}"/>
              </a:ext>
            </a:extLst>
          </p:cNvPr>
          <p:cNvSpPr txBox="1"/>
          <p:nvPr/>
        </p:nvSpPr>
        <p:spPr>
          <a:xfrm>
            <a:off x="4493342" y="423279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AE8FEB-2A45-3D4E-5C17-08EC24947673}"/>
              </a:ext>
            </a:extLst>
          </p:cNvPr>
          <p:cNvSpPr txBox="1"/>
          <p:nvPr/>
        </p:nvSpPr>
        <p:spPr>
          <a:xfrm>
            <a:off x="6336892" y="468015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71F52E-67BE-8565-4014-D40BA8D24DA4}"/>
              </a:ext>
            </a:extLst>
          </p:cNvPr>
          <p:cNvSpPr txBox="1"/>
          <p:nvPr/>
        </p:nvSpPr>
        <p:spPr>
          <a:xfrm>
            <a:off x="8475412" y="512752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BD956F-CEAA-A332-C509-407357EA7576}"/>
              </a:ext>
            </a:extLst>
          </p:cNvPr>
          <p:cNvSpPr txBox="1"/>
          <p:nvPr/>
        </p:nvSpPr>
        <p:spPr>
          <a:xfrm>
            <a:off x="10358292" y="557489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A4BF5-BC68-2AA8-CAE2-9A33023F0FB1}"/>
              </a:ext>
            </a:extLst>
          </p:cNvPr>
          <p:cNvSpPr txBox="1"/>
          <p:nvPr/>
        </p:nvSpPr>
        <p:spPr>
          <a:xfrm>
            <a:off x="9350484" y="644505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68F2D6-E5A4-B1A4-BDFA-6D9FEADC1CB7}"/>
              </a:ext>
            </a:extLst>
          </p:cNvPr>
          <p:cNvSpPr txBox="1"/>
          <p:nvPr/>
        </p:nvSpPr>
        <p:spPr>
          <a:xfrm>
            <a:off x="7025149" y="5968187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* 1 =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D1162C-76E8-3CAD-D521-5AAC1D5309BB}"/>
              </a:ext>
            </a:extLst>
          </p:cNvPr>
          <p:cNvSpPr txBox="1"/>
          <p:nvPr/>
        </p:nvSpPr>
        <p:spPr>
          <a:xfrm>
            <a:off x="4975121" y="5530651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2 * 1 = 2</a:t>
            </a:r>
          </a:p>
        </p:txBody>
      </p:sp>
    </p:spTree>
    <p:extLst>
      <p:ext uri="{BB962C8B-B14F-4D97-AF65-F5344CB8AC3E}">
        <p14:creationId xmlns:p14="http://schemas.microsoft.com/office/powerpoint/2010/main" val="36390460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6069-88DF-4660-8AB4-F1957463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779-E340-4082-B120-B738B106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C9D81-718A-4A18-B5A3-80C69491FFAF}"/>
              </a:ext>
            </a:extLst>
          </p:cNvPr>
          <p:cNvSpPr txBox="1"/>
          <p:nvPr/>
        </p:nvSpPr>
        <p:spPr>
          <a:xfrm>
            <a:off x="924021" y="2233059"/>
            <a:ext cx="4726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factorial(int n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n * factorial(n-1);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12C02-1287-DCDF-A3BD-C4BAFFC55F81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A89AD-7C56-1F04-C882-2850ED3CE077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factorial(4)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1EBDF-E827-EE33-53EC-867BDD8E72B9}"/>
              </a:ext>
            </a:extLst>
          </p:cNvPr>
          <p:cNvSpPr/>
          <p:nvPr/>
        </p:nvSpPr>
        <p:spPr>
          <a:xfrm>
            <a:off x="4798146" y="485713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factorial(3)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99C7B4-95DA-95B0-D094-9A393C641064}"/>
              </a:ext>
            </a:extLst>
          </p:cNvPr>
          <p:cNvSpPr/>
          <p:nvPr/>
        </p:nvSpPr>
        <p:spPr>
          <a:xfrm>
            <a:off x="6700687" y="530450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8658B3-7146-A3A2-2578-B37FD8799D54}"/>
              </a:ext>
            </a:extLst>
          </p:cNvPr>
          <p:cNvSpPr/>
          <p:nvPr/>
        </p:nvSpPr>
        <p:spPr>
          <a:xfrm>
            <a:off x="8681890" y="574203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36BFA-1F63-C27D-E7D4-9E212F091BD1}"/>
              </a:ext>
            </a:extLst>
          </p:cNvPr>
          <p:cNvSpPr/>
          <p:nvPr/>
        </p:nvSpPr>
        <p:spPr>
          <a:xfrm>
            <a:off x="10574602" y="6248401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factorial(0)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F676904-D022-6657-7FB7-D9F063EE63E1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E4EA452-6D96-A57E-81C3-46E5FCF2B061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4222955" y="4611330"/>
            <a:ext cx="1258533" cy="24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A14808F-F0A8-5A0E-DC93-35D365EE8084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164830" y="5058699"/>
            <a:ext cx="1219199" cy="24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DB07699-34BD-20DE-3130-D2DF6C879885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8067371" y="5506065"/>
            <a:ext cx="1297861" cy="235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009B233-179E-7930-66BB-FD5BA69D9ED0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10048574" y="5943601"/>
            <a:ext cx="1209370" cy="304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39F38F8-260C-3386-133F-BFED0CDCF444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3539614" y="4812891"/>
            <a:ext cx="1258533" cy="245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B45399D-6041-65B5-9440-C17EBA0404F3}"/>
              </a:ext>
            </a:extLst>
          </p:cNvPr>
          <p:cNvCxnSpPr>
            <a:cxnSpLocks/>
          </p:cNvCxnSpPr>
          <p:nvPr/>
        </p:nvCxnSpPr>
        <p:spPr>
          <a:xfrm rot="10800000">
            <a:off x="5481487" y="5260260"/>
            <a:ext cx="1219199" cy="2458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4D619E8-CBA3-9AA5-3F03-249040E8A95E}"/>
              </a:ext>
            </a:extLst>
          </p:cNvPr>
          <p:cNvCxnSpPr>
            <a:stCxn id="14" idx="1"/>
            <a:endCxn id="13" idx="2"/>
          </p:cNvCxnSpPr>
          <p:nvPr/>
        </p:nvCxnSpPr>
        <p:spPr>
          <a:xfrm rot="10800000">
            <a:off x="7384030" y="5707627"/>
            <a:ext cx="1297861" cy="235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27B6F6A-9996-187F-108C-AC618BBEEF07}"/>
              </a:ext>
            </a:extLst>
          </p:cNvPr>
          <p:cNvCxnSpPr>
            <a:stCxn id="15" idx="1"/>
            <a:endCxn id="14" idx="2"/>
          </p:cNvCxnSpPr>
          <p:nvPr/>
        </p:nvCxnSpPr>
        <p:spPr>
          <a:xfrm rot="10800000">
            <a:off x="9365232" y="6145163"/>
            <a:ext cx="1209370" cy="30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1D76F6-88FE-22AA-ECBF-5EC8D1C6DBE8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BD465-A46B-1885-379F-95468141B921}"/>
              </a:ext>
            </a:extLst>
          </p:cNvPr>
          <p:cNvSpPr txBox="1"/>
          <p:nvPr/>
        </p:nvSpPr>
        <p:spPr>
          <a:xfrm>
            <a:off x="4493342" y="423279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AE8FEB-2A45-3D4E-5C17-08EC24947673}"/>
              </a:ext>
            </a:extLst>
          </p:cNvPr>
          <p:cNvSpPr txBox="1"/>
          <p:nvPr/>
        </p:nvSpPr>
        <p:spPr>
          <a:xfrm>
            <a:off x="6336892" y="468015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71F52E-67BE-8565-4014-D40BA8D24DA4}"/>
              </a:ext>
            </a:extLst>
          </p:cNvPr>
          <p:cNvSpPr txBox="1"/>
          <p:nvPr/>
        </p:nvSpPr>
        <p:spPr>
          <a:xfrm>
            <a:off x="8475412" y="512752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BD956F-CEAA-A332-C509-407357EA7576}"/>
              </a:ext>
            </a:extLst>
          </p:cNvPr>
          <p:cNvSpPr txBox="1"/>
          <p:nvPr/>
        </p:nvSpPr>
        <p:spPr>
          <a:xfrm>
            <a:off x="10358292" y="557489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A4BF5-BC68-2AA8-CAE2-9A33023F0FB1}"/>
              </a:ext>
            </a:extLst>
          </p:cNvPr>
          <p:cNvSpPr txBox="1"/>
          <p:nvPr/>
        </p:nvSpPr>
        <p:spPr>
          <a:xfrm>
            <a:off x="9350484" y="644505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68F2D6-E5A4-B1A4-BDFA-6D9FEADC1CB7}"/>
              </a:ext>
            </a:extLst>
          </p:cNvPr>
          <p:cNvSpPr txBox="1"/>
          <p:nvPr/>
        </p:nvSpPr>
        <p:spPr>
          <a:xfrm>
            <a:off x="7025149" y="5968187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* 1 =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D1162C-76E8-3CAD-D521-5AAC1D5309BB}"/>
              </a:ext>
            </a:extLst>
          </p:cNvPr>
          <p:cNvSpPr txBox="1"/>
          <p:nvPr/>
        </p:nvSpPr>
        <p:spPr>
          <a:xfrm>
            <a:off x="4975121" y="5530651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2 * 1 =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36E7C5-A3AC-7A33-F57C-90EF8DCBB529}"/>
              </a:ext>
            </a:extLst>
          </p:cNvPr>
          <p:cNvSpPr txBox="1"/>
          <p:nvPr/>
        </p:nvSpPr>
        <p:spPr>
          <a:xfrm>
            <a:off x="3121737" y="5083282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returns 3 * 2 =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6289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6069-88DF-4660-8AB4-F1957463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779-E340-4082-B120-B738B106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C9D81-718A-4A18-B5A3-80C69491FFAF}"/>
              </a:ext>
            </a:extLst>
          </p:cNvPr>
          <p:cNvSpPr txBox="1"/>
          <p:nvPr/>
        </p:nvSpPr>
        <p:spPr>
          <a:xfrm>
            <a:off x="924021" y="2233059"/>
            <a:ext cx="4726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factorial(int n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n * factorial(n-1);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12C02-1287-DCDF-A3BD-C4BAFFC55F81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A89AD-7C56-1F04-C882-2850ED3CE077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factorial(4)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1EBDF-E827-EE33-53EC-867BDD8E72B9}"/>
              </a:ext>
            </a:extLst>
          </p:cNvPr>
          <p:cNvSpPr/>
          <p:nvPr/>
        </p:nvSpPr>
        <p:spPr>
          <a:xfrm>
            <a:off x="4798146" y="485713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factorial(3)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99C7B4-95DA-95B0-D094-9A393C641064}"/>
              </a:ext>
            </a:extLst>
          </p:cNvPr>
          <p:cNvSpPr/>
          <p:nvPr/>
        </p:nvSpPr>
        <p:spPr>
          <a:xfrm>
            <a:off x="6700687" y="530450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8658B3-7146-A3A2-2578-B37FD8799D54}"/>
              </a:ext>
            </a:extLst>
          </p:cNvPr>
          <p:cNvSpPr/>
          <p:nvPr/>
        </p:nvSpPr>
        <p:spPr>
          <a:xfrm>
            <a:off x="8681890" y="574203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36BFA-1F63-C27D-E7D4-9E212F091BD1}"/>
              </a:ext>
            </a:extLst>
          </p:cNvPr>
          <p:cNvSpPr/>
          <p:nvPr/>
        </p:nvSpPr>
        <p:spPr>
          <a:xfrm>
            <a:off x="10574602" y="6248401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factorial(0)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F676904-D022-6657-7FB7-D9F063EE63E1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E4EA452-6D96-A57E-81C3-46E5FCF2B061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4222955" y="4611330"/>
            <a:ext cx="1258533" cy="24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A14808F-F0A8-5A0E-DC93-35D365EE8084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164830" y="5058699"/>
            <a:ext cx="1219199" cy="24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DB07699-34BD-20DE-3130-D2DF6C879885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8067371" y="5506065"/>
            <a:ext cx="1297861" cy="235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009B233-179E-7930-66BB-FD5BA69D9ED0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10048574" y="5943601"/>
            <a:ext cx="1209370" cy="304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FAE9FBC-D593-F08E-761F-AB30D6E109DE}"/>
              </a:ext>
            </a:extLst>
          </p:cNvPr>
          <p:cNvCxnSpPr>
            <a:stCxn id="11" idx="1"/>
            <a:endCxn id="10" idx="2"/>
          </p:cNvCxnSpPr>
          <p:nvPr/>
        </p:nvCxnSpPr>
        <p:spPr>
          <a:xfrm rot="10800000">
            <a:off x="1804219" y="4267200"/>
            <a:ext cx="1052053" cy="344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39F38F8-260C-3386-133F-BFED0CDCF444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3539614" y="4812891"/>
            <a:ext cx="1258533" cy="245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B45399D-6041-65B5-9440-C17EBA0404F3}"/>
              </a:ext>
            </a:extLst>
          </p:cNvPr>
          <p:cNvCxnSpPr>
            <a:cxnSpLocks/>
          </p:cNvCxnSpPr>
          <p:nvPr/>
        </p:nvCxnSpPr>
        <p:spPr>
          <a:xfrm rot="10800000">
            <a:off x="5481487" y="5260260"/>
            <a:ext cx="1219199" cy="2458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4D619E8-CBA3-9AA5-3F03-249040E8A95E}"/>
              </a:ext>
            </a:extLst>
          </p:cNvPr>
          <p:cNvCxnSpPr>
            <a:stCxn id="14" idx="1"/>
            <a:endCxn id="13" idx="2"/>
          </p:cNvCxnSpPr>
          <p:nvPr/>
        </p:nvCxnSpPr>
        <p:spPr>
          <a:xfrm rot="10800000">
            <a:off x="7384030" y="5707627"/>
            <a:ext cx="1297861" cy="235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27B6F6A-9996-187F-108C-AC618BBEEF07}"/>
              </a:ext>
            </a:extLst>
          </p:cNvPr>
          <p:cNvCxnSpPr>
            <a:stCxn id="15" idx="1"/>
            <a:endCxn id="14" idx="2"/>
          </p:cNvCxnSpPr>
          <p:nvPr/>
        </p:nvCxnSpPr>
        <p:spPr>
          <a:xfrm rot="10800000">
            <a:off x="9365232" y="6145163"/>
            <a:ext cx="1209370" cy="30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1D76F6-88FE-22AA-ECBF-5EC8D1C6DBE8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BD465-A46B-1885-379F-95468141B921}"/>
              </a:ext>
            </a:extLst>
          </p:cNvPr>
          <p:cNvSpPr txBox="1"/>
          <p:nvPr/>
        </p:nvSpPr>
        <p:spPr>
          <a:xfrm>
            <a:off x="4493342" y="423279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AE8FEB-2A45-3D4E-5C17-08EC24947673}"/>
              </a:ext>
            </a:extLst>
          </p:cNvPr>
          <p:cNvSpPr txBox="1"/>
          <p:nvPr/>
        </p:nvSpPr>
        <p:spPr>
          <a:xfrm>
            <a:off x="6336892" y="468015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71F52E-67BE-8565-4014-D40BA8D24DA4}"/>
              </a:ext>
            </a:extLst>
          </p:cNvPr>
          <p:cNvSpPr txBox="1"/>
          <p:nvPr/>
        </p:nvSpPr>
        <p:spPr>
          <a:xfrm>
            <a:off x="8475412" y="512752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BD956F-CEAA-A332-C509-407357EA7576}"/>
              </a:ext>
            </a:extLst>
          </p:cNvPr>
          <p:cNvSpPr txBox="1"/>
          <p:nvPr/>
        </p:nvSpPr>
        <p:spPr>
          <a:xfrm>
            <a:off x="10358292" y="557489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A4BF5-BC68-2AA8-CAE2-9A33023F0FB1}"/>
              </a:ext>
            </a:extLst>
          </p:cNvPr>
          <p:cNvSpPr txBox="1"/>
          <p:nvPr/>
        </p:nvSpPr>
        <p:spPr>
          <a:xfrm>
            <a:off x="9350484" y="644505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68F2D6-E5A4-B1A4-BDFA-6D9FEADC1CB7}"/>
              </a:ext>
            </a:extLst>
          </p:cNvPr>
          <p:cNvSpPr txBox="1"/>
          <p:nvPr/>
        </p:nvSpPr>
        <p:spPr>
          <a:xfrm>
            <a:off x="7025149" y="5968187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* 1 =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D1162C-76E8-3CAD-D521-5AAC1D5309BB}"/>
              </a:ext>
            </a:extLst>
          </p:cNvPr>
          <p:cNvSpPr txBox="1"/>
          <p:nvPr/>
        </p:nvSpPr>
        <p:spPr>
          <a:xfrm>
            <a:off x="4975121" y="5530651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2 * 1 =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36E7C5-A3AC-7A33-F57C-90EF8DCBB529}"/>
              </a:ext>
            </a:extLst>
          </p:cNvPr>
          <p:cNvSpPr txBox="1"/>
          <p:nvPr/>
        </p:nvSpPr>
        <p:spPr>
          <a:xfrm>
            <a:off x="3121737" y="5083282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returns 3 * 2 = 6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E75C3F-13B8-38D4-9739-EE3683786264}"/>
              </a:ext>
            </a:extLst>
          </p:cNvPr>
          <p:cNvSpPr txBox="1"/>
          <p:nvPr/>
        </p:nvSpPr>
        <p:spPr>
          <a:xfrm>
            <a:off x="1091371" y="4606416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4 * 6 = 24</a:t>
            </a:r>
          </a:p>
        </p:txBody>
      </p:sp>
    </p:spTree>
    <p:extLst>
      <p:ext uri="{BB962C8B-B14F-4D97-AF65-F5344CB8AC3E}">
        <p14:creationId xmlns:p14="http://schemas.microsoft.com/office/powerpoint/2010/main" val="11703455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6069-88DF-4660-8AB4-F1957463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779-E340-4082-B120-B738B106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C9D81-718A-4A18-B5A3-80C69491FFAF}"/>
              </a:ext>
            </a:extLst>
          </p:cNvPr>
          <p:cNvSpPr txBox="1"/>
          <p:nvPr/>
        </p:nvSpPr>
        <p:spPr>
          <a:xfrm>
            <a:off x="924021" y="2233059"/>
            <a:ext cx="4726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factorial(int n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n * factorial(n-1);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12C02-1287-DCDF-A3BD-C4BAFFC55F81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A89AD-7C56-1F04-C882-2850ED3CE077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factorial(4)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1EBDF-E827-EE33-53EC-867BDD8E72B9}"/>
              </a:ext>
            </a:extLst>
          </p:cNvPr>
          <p:cNvSpPr/>
          <p:nvPr/>
        </p:nvSpPr>
        <p:spPr>
          <a:xfrm>
            <a:off x="4798146" y="485713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factorial(3)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99C7B4-95DA-95B0-D094-9A393C641064}"/>
              </a:ext>
            </a:extLst>
          </p:cNvPr>
          <p:cNvSpPr/>
          <p:nvPr/>
        </p:nvSpPr>
        <p:spPr>
          <a:xfrm>
            <a:off x="6700687" y="530450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8658B3-7146-A3A2-2578-B37FD8799D54}"/>
              </a:ext>
            </a:extLst>
          </p:cNvPr>
          <p:cNvSpPr/>
          <p:nvPr/>
        </p:nvSpPr>
        <p:spPr>
          <a:xfrm>
            <a:off x="8681890" y="574203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36BFA-1F63-C27D-E7D4-9E212F091BD1}"/>
              </a:ext>
            </a:extLst>
          </p:cNvPr>
          <p:cNvSpPr/>
          <p:nvPr/>
        </p:nvSpPr>
        <p:spPr>
          <a:xfrm>
            <a:off x="10574602" y="6248401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factorial(0)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F676904-D022-6657-7FB7-D9F063EE63E1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E4EA452-6D96-A57E-81C3-46E5FCF2B061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4222955" y="4611330"/>
            <a:ext cx="1258533" cy="24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A14808F-F0A8-5A0E-DC93-35D365EE8084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164830" y="5058699"/>
            <a:ext cx="1219199" cy="24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DB07699-34BD-20DE-3130-D2DF6C879885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8067371" y="5506065"/>
            <a:ext cx="1297861" cy="235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009B233-179E-7930-66BB-FD5BA69D9ED0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10048574" y="5943601"/>
            <a:ext cx="1209370" cy="304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FAE9FBC-D593-F08E-761F-AB30D6E109DE}"/>
              </a:ext>
            </a:extLst>
          </p:cNvPr>
          <p:cNvCxnSpPr>
            <a:stCxn id="11" idx="1"/>
            <a:endCxn id="10" idx="2"/>
          </p:cNvCxnSpPr>
          <p:nvPr/>
        </p:nvCxnSpPr>
        <p:spPr>
          <a:xfrm rot="10800000">
            <a:off x="1804219" y="4267200"/>
            <a:ext cx="1052053" cy="344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39F38F8-260C-3386-133F-BFED0CDCF444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3539614" y="4812891"/>
            <a:ext cx="1258533" cy="245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B45399D-6041-65B5-9440-C17EBA0404F3}"/>
              </a:ext>
            </a:extLst>
          </p:cNvPr>
          <p:cNvCxnSpPr>
            <a:cxnSpLocks/>
          </p:cNvCxnSpPr>
          <p:nvPr/>
        </p:nvCxnSpPr>
        <p:spPr>
          <a:xfrm rot="10800000">
            <a:off x="5481487" y="5260260"/>
            <a:ext cx="1219199" cy="2458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4D619E8-CBA3-9AA5-3F03-249040E8A95E}"/>
              </a:ext>
            </a:extLst>
          </p:cNvPr>
          <p:cNvCxnSpPr>
            <a:stCxn id="14" idx="1"/>
            <a:endCxn id="13" idx="2"/>
          </p:cNvCxnSpPr>
          <p:nvPr/>
        </p:nvCxnSpPr>
        <p:spPr>
          <a:xfrm rot="10800000">
            <a:off x="7384030" y="5707627"/>
            <a:ext cx="1297861" cy="235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27B6F6A-9996-187F-108C-AC618BBEEF07}"/>
              </a:ext>
            </a:extLst>
          </p:cNvPr>
          <p:cNvCxnSpPr>
            <a:stCxn id="15" idx="1"/>
            <a:endCxn id="14" idx="2"/>
          </p:cNvCxnSpPr>
          <p:nvPr/>
        </p:nvCxnSpPr>
        <p:spPr>
          <a:xfrm rot="10800000">
            <a:off x="9365232" y="6145163"/>
            <a:ext cx="1209370" cy="30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1D76F6-88FE-22AA-ECBF-5EC8D1C6DBE8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BD465-A46B-1885-379F-95468141B921}"/>
              </a:ext>
            </a:extLst>
          </p:cNvPr>
          <p:cNvSpPr txBox="1"/>
          <p:nvPr/>
        </p:nvSpPr>
        <p:spPr>
          <a:xfrm>
            <a:off x="4493342" y="423279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AE8FEB-2A45-3D4E-5C17-08EC24947673}"/>
              </a:ext>
            </a:extLst>
          </p:cNvPr>
          <p:cNvSpPr txBox="1"/>
          <p:nvPr/>
        </p:nvSpPr>
        <p:spPr>
          <a:xfrm>
            <a:off x="6336892" y="468015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71F52E-67BE-8565-4014-D40BA8D24DA4}"/>
              </a:ext>
            </a:extLst>
          </p:cNvPr>
          <p:cNvSpPr txBox="1"/>
          <p:nvPr/>
        </p:nvSpPr>
        <p:spPr>
          <a:xfrm>
            <a:off x="8475412" y="512752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BD956F-CEAA-A332-C509-407357EA7576}"/>
              </a:ext>
            </a:extLst>
          </p:cNvPr>
          <p:cNvSpPr txBox="1"/>
          <p:nvPr/>
        </p:nvSpPr>
        <p:spPr>
          <a:xfrm>
            <a:off x="10358292" y="557489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A4BF5-BC68-2AA8-CAE2-9A33023F0FB1}"/>
              </a:ext>
            </a:extLst>
          </p:cNvPr>
          <p:cNvSpPr txBox="1"/>
          <p:nvPr/>
        </p:nvSpPr>
        <p:spPr>
          <a:xfrm>
            <a:off x="9350484" y="644505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68F2D6-E5A4-B1A4-BDFA-6D9FEADC1CB7}"/>
              </a:ext>
            </a:extLst>
          </p:cNvPr>
          <p:cNvSpPr txBox="1"/>
          <p:nvPr/>
        </p:nvSpPr>
        <p:spPr>
          <a:xfrm>
            <a:off x="7025149" y="5968187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 * 1 =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D1162C-76E8-3CAD-D521-5AAC1D5309BB}"/>
              </a:ext>
            </a:extLst>
          </p:cNvPr>
          <p:cNvSpPr txBox="1"/>
          <p:nvPr/>
        </p:nvSpPr>
        <p:spPr>
          <a:xfrm>
            <a:off x="4975121" y="5530651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2 * 1 =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36E7C5-A3AC-7A33-F57C-90EF8DCBB529}"/>
              </a:ext>
            </a:extLst>
          </p:cNvPr>
          <p:cNvSpPr txBox="1"/>
          <p:nvPr/>
        </p:nvSpPr>
        <p:spPr>
          <a:xfrm>
            <a:off x="3121737" y="5083282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returns 3 * 2 = 6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E75C3F-13B8-38D4-9739-EE3683786264}"/>
              </a:ext>
            </a:extLst>
          </p:cNvPr>
          <p:cNvSpPr txBox="1"/>
          <p:nvPr/>
        </p:nvSpPr>
        <p:spPr>
          <a:xfrm>
            <a:off x="1091371" y="4606416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4 * 6 = 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D7FA7A-B57E-1486-6DAA-1BE93C0F4CAD}"/>
              </a:ext>
            </a:extLst>
          </p:cNvPr>
          <p:cNvSpPr txBox="1"/>
          <p:nvPr/>
        </p:nvSpPr>
        <p:spPr>
          <a:xfrm>
            <a:off x="417861" y="5968186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5 * 24 = 120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4E3F977-FE2D-F599-E6BD-09E3BD0776E2}"/>
              </a:ext>
            </a:extLst>
          </p:cNvPr>
          <p:cNvCxnSpPr>
            <a:stCxn id="10" idx="1"/>
            <a:endCxn id="48" idx="0"/>
          </p:cNvCxnSpPr>
          <p:nvPr/>
        </p:nvCxnSpPr>
        <p:spPr>
          <a:xfrm rot="10800000" flipH="1" flipV="1">
            <a:off x="1120875" y="4065638"/>
            <a:ext cx="395739" cy="1902547"/>
          </a:xfrm>
          <a:prstGeom prst="bentConnector4">
            <a:avLst>
              <a:gd name="adj1" fmla="val -191930"/>
              <a:gd name="adj2" fmla="val 82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3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84C7-43A3-6166-6B2B-50D4BDBA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85DDF-8110-1F4A-F2B6-DA614F970D88}"/>
              </a:ext>
            </a:extLst>
          </p:cNvPr>
          <p:cNvSpPr txBox="1"/>
          <p:nvPr/>
        </p:nvSpPr>
        <p:spPr>
          <a:xfrm>
            <a:off x="4857137" y="1504334"/>
            <a:ext cx="70005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print_2d_array(int a[][3])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 %d %d\n", a[0][0], a[0][1], a[0][2]);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 %d %d\n", a[1][0], a[1][1], a[1][2]);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int a[2][3];</a:t>
            </a:r>
          </a:p>
          <a:p>
            <a:r>
              <a:rPr lang="en-US" dirty="0">
                <a:latin typeface="Consolas" panose="020B0609020204030204" pitchFamily="49" charset="0"/>
              </a:rPr>
              <a:t>  a[0][0] = 1; a[0][1] = 2; a[0][2] = 3;</a:t>
            </a:r>
          </a:p>
          <a:p>
            <a:r>
              <a:rPr lang="en-US" dirty="0">
                <a:latin typeface="Consolas" panose="020B0609020204030204" pitchFamily="49" charset="0"/>
              </a:rPr>
              <a:t>  a[1][0] = 4; a[1][1] = 5; a[1][2] = 6;</a:t>
            </a:r>
          </a:p>
          <a:p>
            <a:r>
              <a:rPr lang="en-US" dirty="0">
                <a:latin typeface="Consolas" panose="020B0609020204030204" pitchFamily="49" charset="0"/>
              </a:rPr>
              <a:t>  print_2d_array(a);</a:t>
            </a:r>
          </a:p>
          <a:p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78491-6335-FDF6-D350-E0BCC76B19CC}"/>
              </a:ext>
            </a:extLst>
          </p:cNvPr>
          <p:cNvSpPr txBox="1"/>
          <p:nvPr/>
        </p:nvSpPr>
        <p:spPr>
          <a:xfrm>
            <a:off x="501445" y="4827640"/>
            <a:ext cx="3923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What will be the output of this program?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8910F9-E2CB-027A-CFEF-47306F584CA2}"/>
                  </a:ext>
                </a:extLst>
              </p14:cNvPr>
              <p14:cNvContentPartPr/>
              <p14:nvPr/>
            </p14:nvContentPartPr>
            <p14:xfrm>
              <a:off x="567000" y="1409760"/>
              <a:ext cx="9314280" cy="3175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8910F9-E2CB-027A-CFEF-47306F584C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640" y="1400400"/>
                <a:ext cx="9333000" cy="319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09422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99233E5-A2DE-290A-3447-0D1BE5B522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power ::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99233E5-A2DE-290A-3447-0D1BE5B522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45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0666F-3634-3E85-E478-6BD53ED30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6245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E052521-B9D5-4A8B-A231-C3BCADF6E9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E052521-B9D5-4A8B-A231-C3BCADF6E9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56A040-A4F4-4473-89B5-66948967B7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mr>
                      </m:m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56A040-A4F4-4473-89B5-66948967B7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13164D6-CCF3-45BA-96D7-33F77FB97947}"/>
              </a:ext>
            </a:extLst>
          </p:cNvPr>
          <p:cNvSpPr txBox="1"/>
          <p:nvPr/>
        </p:nvSpPr>
        <p:spPr>
          <a:xfrm>
            <a:off x="2040556" y="3811604"/>
            <a:ext cx="5717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power(int x, 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x * power(x, 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90B5C7A-1D56-4148-A486-E59E1789AA67}"/>
                  </a:ext>
                </a:extLst>
              </p14:cNvPr>
              <p14:cNvContentPartPr/>
              <p14:nvPr/>
            </p14:nvContentPartPr>
            <p14:xfrm>
              <a:off x="3840480" y="4320000"/>
              <a:ext cx="216360" cy="270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90B5C7A-1D56-4148-A486-E59E1789AA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1120" y="4310640"/>
                <a:ext cx="235080" cy="2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8052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356069-88DF-4660-8AB4-F1957463DF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356069-88DF-4660-8AB4-F1957463DF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779-E340-4082-B120-B738B106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12C02-1287-DCDF-A3BD-C4BAFFC55F81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92645-5A32-1E94-E199-C03F50D5C4F8}"/>
              </a:ext>
            </a:extLst>
          </p:cNvPr>
          <p:cNvSpPr txBox="1"/>
          <p:nvPr/>
        </p:nvSpPr>
        <p:spPr>
          <a:xfrm>
            <a:off x="808522" y="1853326"/>
            <a:ext cx="5717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power(int x, 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x * power(x, 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37CC20-CE5B-0F6C-F660-4E4EB07C43D3}"/>
                  </a:ext>
                </a:extLst>
              </p14:cNvPr>
              <p14:cNvContentPartPr/>
              <p14:nvPr/>
            </p14:nvContentPartPr>
            <p14:xfrm>
              <a:off x="306720" y="2375640"/>
              <a:ext cx="9903600" cy="443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37CC20-CE5B-0F6C-F660-4E4EB07C43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360" y="2366280"/>
                <a:ext cx="9922320" cy="445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5638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356069-88DF-4660-8AB4-F1957463DF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356069-88DF-4660-8AB4-F1957463DF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779-E340-4082-B120-B738B106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12C02-1287-DCDF-A3BD-C4BAFFC55F81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92645-5A32-1E94-E199-C03F50D5C4F8}"/>
              </a:ext>
            </a:extLst>
          </p:cNvPr>
          <p:cNvSpPr txBox="1"/>
          <p:nvPr/>
        </p:nvSpPr>
        <p:spPr>
          <a:xfrm>
            <a:off x="808522" y="1853326"/>
            <a:ext cx="5717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power(int x, 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x * power(x, 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9751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356069-88DF-4660-8AB4-F1957463DF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356069-88DF-4660-8AB4-F1957463DF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779-E340-4082-B120-B738B106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12C02-1287-DCDF-A3BD-C4BAFFC55F81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A89AD-7C56-1F04-C882-2850ED3CE077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4)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F676904-D022-6657-7FB7-D9F063EE63E1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1D76F6-88FE-22AA-ECBF-5EC8D1C6DBE8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92645-5A32-1E94-E199-C03F50D5C4F8}"/>
              </a:ext>
            </a:extLst>
          </p:cNvPr>
          <p:cNvSpPr txBox="1"/>
          <p:nvPr/>
        </p:nvSpPr>
        <p:spPr>
          <a:xfrm>
            <a:off x="808522" y="1853326"/>
            <a:ext cx="5717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power(int x, 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x * power(x, 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4738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356069-88DF-4660-8AB4-F1957463DF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356069-88DF-4660-8AB4-F1957463DF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779-E340-4082-B120-B738B106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12C02-1287-DCDF-A3BD-C4BAFFC55F81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A89AD-7C56-1F04-C882-2850ED3CE077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4)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1EBDF-E827-EE33-53EC-867BDD8E72B9}"/>
              </a:ext>
            </a:extLst>
          </p:cNvPr>
          <p:cNvSpPr/>
          <p:nvPr/>
        </p:nvSpPr>
        <p:spPr>
          <a:xfrm>
            <a:off x="4798146" y="485713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3)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F676904-D022-6657-7FB7-D9F063EE63E1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E4EA452-6D96-A57E-81C3-46E5FCF2B061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4222955" y="4611330"/>
            <a:ext cx="1258533" cy="24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1D76F6-88FE-22AA-ECBF-5EC8D1C6DBE8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BD465-A46B-1885-379F-95468141B921}"/>
              </a:ext>
            </a:extLst>
          </p:cNvPr>
          <p:cNvSpPr txBox="1"/>
          <p:nvPr/>
        </p:nvSpPr>
        <p:spPr>
          <a:xfrm>
            <a:off x="4493342" y="423279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92645-5A32-1E94-E199-C03F50D5C4F8}"/>
              </a:ext>
            </a:extLst>
          </p:cNvPr>
          <p:cNvSpPr txBox="1"/>
          <p:nvPr/>
        </p:nvSpPr>
        <p:spPr>
          <a:xfrm>
            <a:off x="808522" y="1853326"/>
            <a:ext cx="5717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power(int x, 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x * power(x, 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3972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356069-88DF-4660-8AB4-F1957463DF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356069-88DF-4660-8AB4-F1957463DF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779-E340-4082-B120-B738B106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12C02-1287-DCDF-A3BD-C4BAFFC55F81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A89AD-7C56-1F04-C882-2850ED3CE077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4)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1EBDF-E827-EE33-53EC-867BDD8E72B9}"/>
              </a:ext>
            </a:extLst>
          </p:cNvPr>
          <p:cNvSpPr/>
          <p:nvPr/>
        </p:nvSpPr>
        <p:spPr>
          <a:xfrm>
            <a:off x="4798146" y="485713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3)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99C7B4-95DA-95B0-D094-9A393C641064}"/>
              </a:ext>
            </a:extLst>
          </p:cNvPr>
          <p:cNvSpPr/>
          <p:nvPr/>
        </p:nvSpPr>
        <p:spPr>
          <a:xfrm>
            <a:off x="6700687" y="530450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2)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F676904-D022-6657-7FB7-D9F063EE63E1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E4EA452-6D96-A57E-81C3-46E5FCF2B061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4222955" y="4611330"/>
            <a:ext cx="1258533" cy="24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A14808F-F0A8-5A0E-DC93-35D365EE8084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164830" y="5058699"/>
            <a:ext cx="1219199" cy="24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1D76F6-88FE-22AA-ECBF-5EC8D1C6DBE8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BD465-A46B-1885-379F-95468141B921}"/>
              </a:ext>
            </a:extLst>
          </p:cNvPr>
          <p:cNvSpPr txBox="1"/>
          <p:nvPr/>
        </p:nvSpPr>
        <p:spPr>
          <a:xfrm>
            <a:off x="4493342" y="423279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AE8FEB-2A45-3D4E-5C17-08EC24947673}"/>
              </a:ext>
            </a:extLst>
          </p:cNvPr>
          <p:cNvSpPr txBox="1"/>
          <p:nvPr/>
        </p:nvSpPr>
        <p:spPr>
          <a:xfrm>
            <a:off x="6336892" y="468015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92645-5A32-1E94-E199-C03F50D5C4F8}"/>
              </a:ext>
            </a:extLst>
          </p:cNvPr>
          <p:cNvSpPr txBox="1"/>
          <p:nvPr/>
        </p:nvSpPr>
        <p:spPr>
          <a:xfrm>
            <a:off x="808522" y="1853326"/>
            <a:ext cx="5717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power(int x, 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x * power(x, 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1052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356069-88DF-4660-8AB4-F1957463DF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356069-88DF-4660-8AB4-F1957463DF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779-E340-4082-B120-B738B106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12C02-1287-DCDF-A3BD-C4BAFFC55F81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A89AD-7C56-1F04-C882-2850ED3CE077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4)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1EBDF-E827-EE33-53EC-867BDD8E72B9}"/>
              </a:ext>
            </a:extLst>
          </p:cNvPr>
          <p:cNvSpPr/>
          <p:nvPr/>
        </p:nvSpPr>
        <p:spPr>
          <a:xfrm>
            <a:off x="4798146" y="485713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3)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99C7B4-95DA-95B0-D094-9A393C641064}"/>
              </a:ext>
            </a:extLst>
          </p:cNvPr>
          <p:cNvSpPr/>
          <p:nvPr/>
        </p:nvSpPr>
        <p:spPr>
          <a:xfrm>
            <a:off x="6700687" y="530450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8658B3-7146-A3A2-2578-B37FD8799D54}"/>
              </a:ext>
            </a:extLst>
          </p:cNvPr>
          <p:cNvSpPr/>
          <p:nvPr/>
        </p:nvSpPr>
        <p:spPr>
          <a:xfrm>
            <a:off x="8681890" y="574203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1)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F676904-D022-6657-7FB7-D9F063EE63E1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E4EA452-6D96-A57E-81C3-46E5FCF2B061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4222955" y="4611330"/>
            <a:ext cx="1258533" cy="24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A14808F-F0A8-5A0E-DC93-35D365EE8084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164830" y="5058699"/>
            <a:ext cx="1219199" cy="24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DB07699-34BD-20DE-3130-D2DF6C879885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8067371" y="5506065"/>
            <a:ext cx="1297861" cy="235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1D76F6-88FE-22AA-ECBF-5EC8D1C6DBE8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BD465-A46B-1885-379F-95468141B921}"/>
              </a:ext>
            </a:extLst>
          </p:cNvPr>
          <p:cNvSpPr txBox="1"/>
          <p:nvPr/>
        </p:nvSpPr>
        <p:spPr>
          <a:xfrm>
            <a:off x="4493342" y="423279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AE8FEB-2A45-3D4E-5C17-08EC24947673}"/>
              </a:ext>
            </a:extLst>
          </p:cNvPr>
          <p:cNvSpPr txBox="1"/>
          <p:nvPr/>
        </p:nvSpPr>
        <p:spPr>
          <a:xfrm>
            <a:off x="6336892" y="468015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71F52E-67BE-8565-4014-D40BA8D24DA4}"/>
              </a:ext>
            </a:extLst>
          </p:cNvPr>
          <p:cNvSpPr txBox="1"/>
          <p:nvPr/>
        </p:nvSpPr>
        <p:spPr>
          <a:xfrm>
            <a:off x="8475412" y="512752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92645-5A32-1E94-E199-C03F50D5C4F8}"/>
              </a:ext>
            </a:extLst>
          </p:cNvPr>
          <p:cNvSpPr txBox="1"/>
          <p:nvPr/>
        </p:nvSpPr>
        <p:spPr>
          <a:xfrm>
            <a:off x="808522" y="1853326"/>
            <a:ext cx="5717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power(int x, 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x * power(x, 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4426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356069-88DF-4660-8AB4-F1957463DF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356069-88DF-4660-8AB4-F1957463DF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779-E340-4082-B120-B738B106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12C02-1287-DCDF-A3BD-C4BAFFC55F81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A89AD-7C56-1F04-C882-2850ED3CE077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4)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1EBDF-E827-EE33-53EC-867BDD8E72B9}"/>
              </a:ext>
            </a:extLst>
          </p:cNvPr>
          <p:cNvSpPr/>
          <p:nvPr/>
        </p:nvSpPr>
        <p:spPr>
          <a:xfrm>
            <a:off x="4798146" y="485713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3)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99C7B4-95DA-95B0-D094-9A393C641064}"/>
              </a:ext>
            </a:extLst>
          </p:cNvPr>
          <p:cNvSpPr/>
          <p:nvPr/>
        </p:nvSpPr>
        <p:spPr>
          <a:xfrm>
            <a:off x="6700687" y="530450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8658B3-7146-A3A2-2578-B37FD8799D54}"/>
              </a:ext>
            </a:extLst>
          </p:cNvPr>
          <p:cNvSpPr/>
          <p:nvPr/>
        </p:nvSpPr>
        <p:spPr>
          <a:xfrm>
            <a:off x="8681890" y="574203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36BFA-1F63-C27D-E7D4-9E212F091BD1}"/>
              </a:ext>
            </a:extLst>
          </p:cNvPr>
          <p:cNvSpPr/>
          <p:nvPr/>
        </p:nvSpPr>
        <p:spPr>
          <a:xfrm>
            <a:off x="10574602" y="6248401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0)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F676904-D022-6657-7FB7-D9F063EE63E1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E4EA452-6D96-A57E-81C3-46E5FCF2B061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4222955" y="4611330"/>
            <a:ext cx="1258533" cy="24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A14808F-F0A8-5A0E-DC93-35D365EE8084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164830" y="5058699"/>
            <a:ext cx="1219199" cy="24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DB07699-34BD-20DE-3130-D2DF6C879885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8067371" y="5506065"/>
            <a:ext cx="1297861" cy="235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009B233-179E-7930-66BB-FD5BA69D9ED0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10048574" y="5943601"/>
            <a:ext cx="1209370" cy="304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1D76F6-88FE-22AA-ECBF-5EC8D1C6DBE8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BD465-A46B-1885-379F-95468141B921}"/>
              </a:ext>
            </a:extLst>
          </p:cNvPr>
          <p:cNvSpPr txBox="1"/>
          <p:nvPr/>
        </p:nvSpPr>
        <p:spPr>
          <a:xfrm>
            <a:off x="4493342" y="423279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AE8FEB-2A45-3D4E-5C17-08EC24947673}"/>
              </a:ext>
            </a:extLst>
          </p:cNvPr>
          <p:cNvSpPr txBox="1"/>
          <p:nvPr/>
        </p:nvSpPr>
        <p:spPr>
          <a:xfrm>
            <a:off x="6336892" y="468015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71F52E-67BE-8565-4014-D40BA8D24DA4}"/>
              </a:ext>
            </a:extLst>
          </p:cNvPr>
          <p:cNvSpPr txBox="1"/>
          <p:nvPr/>
        </p:nvSpPr>
        <p:spPr>
          <a:xfrm>
            <a:off x="8475412" y="512752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BD956F-CEAA-A332-C509-407357EA7576}"/>
              </a:ext>
            </a:extLst>
          </p:cNvPr>
          <p:cNvSpPr txBox="1"/>
          <p:nvPr/>
        </p:nvSpPr>
        <p:spPr>
          <a:xfrm>
            <a:off x="10358292" y="557489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92645-5A32-1E94-E199-C03F50D5C4F8}"/>
              </a:ext>
            </a:extLst>
          </p:cNvPr>
          <p:cNvSpPr txBox="1"/>
          <p:nvPr/>
        </p:nvSpPr>
        <p:spPr>
          <a:xfrm>
            <a:off x="808522" y="1853326"/>
            <a:ext cx="5717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power(int x, 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x * power(x, 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015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356069-88DF-4660-8AB4-F1957463DF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356069-88DF-4660-8AB4-F1957463DF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779-E340-4082-B120-B738B106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12C02-1287-DCDF-A3BD-C4BAFFC55F81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A89AD-7C56-1F04-C882-2850ED3CE077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4)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1EBDF-E827-EE33-53EC-867BDD8E72B9}"/>
              </a:ext>
            </a:extLst>
          </p:cNvPr>
          <p:cNvSpPr/>
          <p:nvPr/>
        </p:nvSpPr>
        <p:spPr>
          <a:xfrm>
            <a:off x="4798146" y="485713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3)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99C7B4-95DA-95B0-D094-9A393C641064}"/>
              </a:ext>
            </a:extLst>
          </p:cNvPr>
          <p:cNvSpPr/>
          <p:nvPr/>
        </p:nvSpPr>
        <p:spPr>
          <a:xfrm>
            <a:off x="6700687" y="530450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8658B3-7146-A3A2-2578-B37FD8799D54}"/>
              </a:ext>
            </a:extLst>
          </p:cNvPr>
          <p:cNvSpPr/>
          <p:nvPr/>
        </p:nvSpPr>
        <p:spPr>
          <a:xfrm>
            <a:off x="8681890" y="574203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36BFA-1F63-C27D-E7D4-9E212F091BD1}"/>
              </a:ext>
            </a:extLst>
          </p:cNvPr>
          <p:cNvSpPr/>
          <p:nvPr/>
        </p:nvSpPr>
        <p:spPr>
          <a:xfrm>
            <a:off x="10574602" y="6248401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0)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F676904-D022-6657-7FB7-D9F063EE63E1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E4EA452-6D96-A57E-81C3-46E5FCF2B061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4222955" y="4611330"/>
            <a:ext cx="1258533" cy="24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A14808F-F0A8-5A0E-DC93-35D365EE8084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164830" y="5058699"/>
            <a:ext cx="1219199" cy="24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DB07699-34BD-20DE-3130-D2DF6C879885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8067371" y="5506065"/>
            <a:ext cx="1297861" cy="235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009B233-179E-7930-66BB-FD5BA69D9ED0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10048574" y="5943601"/>
            <a:ext cx="1209370" cy="304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27B6F6A-9996-187F-108C-AC618BBEEF07}"/>
              </a:ext>
            </a:extLst>
          </p:cNvPr>
          <p:cNvCxnSpPr>
            <a:stCxn id="15" idx="1"/>
            <a:endCxn id="14" idx="2"/>
          </p:cNvCxnSpPr>
          <p:nvPr/>
        </p:nvCxnSpPr>
        <p:spPr>
          <a:xfrm rot="10800000">
            <a:off x="9365232" y="6145163"/>
            <a:ext cx="1209370" cy="30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1D76F6-88FE-22AA-ECBF-5EC8D1C6DBE8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BD465-A46B-1885-379F-95468141B921}"/>
              </a:ext>
            </a:extLst>
          </p:cNvPr>
          <p:cNvSpPr txBox="1"/>
          <p:nvPr/>
        </p:nvSpPr>
        <p:spPr>
          <a:xfrm>
            <a:off x="4493342" y="423279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AE8FEB-2A45-3D4E-5C17-08EC24947673}"/>
              </a:ext>
            </a:extLst>
          </p:cNvPr>
          <p:cNvSpPr txBox="1"/>
          <p:nvPr/>
        </p:nvSpPr>
        <p:spPr>
          <a:xfrm>
            <a:off x="6336892" y="468015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71F52E-67BE-8565-4014-D40BA8D24DA4}"/>
              </a:ext>
            </a:extLst>
          </p:cNvPr>
          <p:cNvSpPr txBox="1"/>
          <p:nvPr/>
        </p:nvSpPr>
        <p:spPr>
          <a:xfrm>
            <a:off x="8475412" y="512752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BD956F-CEAA-A332-C509-407357EA7576}"/>
              </a:ext>
            </a:extLst>
          </p:cNvPr>
          <p:cNvSpPr txBox="1"/>
          <p:nvPr/>
        </p:nvSpPr>
        <p:spPr>
          <a:xfrm>
            <a:off x="10358292" y="557489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A4BF5-BC68-2AA8-CAE2-9A33023F0FB1}"/>
              </a:ext>
            </a:extLst>
          </p:cNvPr>
          <p:cNvSpPr txBox="1"/>
          <p:nvPr/>
        </p:nvSpPr>
        <p:spPr>
          <a:xfrm>
            <a:off x="9350484" y="644505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92645-5A32-1E94-E199-C03F50D5C4F8}"/>
              </a:ext>
            </a:extLst>
          </p:cNvPr>
          <p:cNvSpPr txBox="1"/>
          <p:nvPr/>
        </p:nvSpPr>
        <p:spPr>
          <a:xfrm>
            <a:off x="808522" y="1853326"/>
            <a:ext cx="5717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power(int x, 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x * power(x, 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53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84C7-43A3-6166-6B2B-50D4BDBA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85DDF-8110-1F4A-F2B6-DA614F970D88}"/>
              </a:ext>
            </a:extLst>
          </p:cNvPr>
          <p:cNvSpPr txBox="1"/>
          <p:nvPr/>
        </p:nvSpPr>
        <p:spPr>
          <a:xfrm>
            <a:off x="4857137" y="1504334"/>
            <a:ext cx="70005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print_2d_array(int a[][])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 %d %d\n", a[0][0], a[0][1], a[0][2]);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 %d %d\n", a[1][0], a[1][1], a[1][2]);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int a[2][3];</a:t>
            </a:r>
          </a:p>
          <a:p>
            <a:r>
              <a:rPr lang="en-US" dirty="0">
                <a:latin typeface="Consolas" panose="020B0609020204030204" pitchFamily="49" charset="0"/>
              </a:rPr>
              <a:t>  a[0][0] = 1; a[0][1] = 2; a[0][2] = 3;</a:t>
            </a:r>
          </a:p>
          <a:p>
            <a:r>
              <a:rPr lang="en-US" dirty="0">
                <a:latin typeface="Consolas" panose="020B0609020204030204" pitchFamily="49" charset="0"/>
              </a:rPr>
              <a:t>  a[1][0] = 4; a[1][1] = 5; a[1][2] = 6;</a:t>
            </a:r>
          </a:p>
          <a:p>
            <a:r>
              <a:rPr lang="en-US" dirty="0">
                <a:latin typeface="Consolas" panose="020B0609020204030204" pitchFamily="49" charset="0"/>
              </a:rPr>
              <a:t>  print_2d_array(a);</a:t>
            </a:r>
          </a:p>
          <a:p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78491-6335-FDF6-D350-E0BCC76B19CC}"/>
              </a:ext>
            </a:extLst>
          </p:cNvPr>
          <p:cNvSpPr txBox="1"/>
          <p:nvPr/>
        </p:nvSpPr>
        <p:spPr>
          <a:xfrm>
            <a:off x="501445" y="4827640"/>
            <a:ext cx="3923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Can you point out the issue with this code?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109259-ED8E-6C9D-86FE-1FFF9BC89EB7}"/>
                  </a:ext>
                </a:extLst>
              </p14:cNvPr>
              <p14:cNvContentPartPr/>
              <p14:nvPr/>
            </p14:nvContentPartPr>
            <p14:xfrm>
              <a:off x="1341000" y="2621880"/>
              <a:ext cx="1419480" cy="749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109259-ED8E-6C9D-86FE-1FFF9BC89E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1640" y="2612520"/>
                <a:ext cx="1438200" cy="7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76248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356069-88DF-4660-8AB4-F1957463DF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356069-88DF-4660-8AB4-F1957463DF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779-E340-4082-B120-B738B106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12C02-1287-DCDF-A3BD-C4BAFFC55F81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A89AD-7C56-1F04-C882-2850ED3CE077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4)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1EBDF-E827-EE33-53EC-867BDD8E72B9}"/>
              </a:ext>
            </a:extLst>
          </p:cNvPr>
          <p:cNvSpPr/>
          <p:nvPr/>
        </p:nvSpPr>
        <p:spPr>
          <a:xfrm>
            <a:off x="4798146" y="485713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3)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99C7B4-95DA-95B0-D094-9A393C641064}"/>
              </a:ext>
            </a:extLst>
          </p:cNvPr>
          <p:cNvSpPr/>
          <p:nvPr/>
        </p:nvSpPr>
        <p:spPr>
          <a:xfrm>
            <a:off x="6700687" y="530450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8658B3-7146-A3A2-2578-B37FD8799D54}"/>
              </a:ext>
            </a:extLst>
          </p:cNvPr>
          <p:cNvSpPr/>
          <p:nvPr/>
        </p:nvSpPr>
        <p:spPr>
          <a:xfrm>
            <a:off x="8681890" y="574203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36BFA-1F63-C27D-E7D4-9E212F091BD1}"/>
              </a:ext>
            </a:extLst>
          </p:cNvPr>
          <p:cNvSpPr/>
          <p:nvPr/>
        </p:nvSpPr>
        <p:spPr>
          <a:xfrm>
            <a:off x="10574602" y="6248401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0)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F676904-D022-6657-7FB7-D9F063EE63E1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E4EA452-6D96-A57E-81C3-46E5FCF2B061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4222955" y="4611330"/>
            <a:ext cx="1258533" cy="24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A14808F-F0A8-5A0E-DC93-35D365EE8084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164830" y="5058699"/>
            <a:ext cx="1219199" cy="24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DB07699-34BD-20DE-3130-D2DF6C879885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8067371" y="5506065"/>
            <a:ext cx="1297861" cy="235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009B233-179E-7930-66BB-FD5BA69D9ED0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10048574" y="5943601"/>
            <a:ext cx="1209370" cy="304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4D619E8-CBA3-9AA5-3F03-249040E8A95E}"/>
              </a:ext>
            </a:extLst>
          </p:cNvPr>
          <p:cNvCxnSpPr>
            <a:stCxn id="14" idx="1"/>
            <a:endCxn id="13" idx="2"/>
          </p:cNvCxnSpPr>
          <p:nvPr/>
        </p:nvCxnSpPr>
        <p:spPr>
          <a:xfrm rot="10800000">
            <a:off x="7384030" y="5707627"/>
            <a:ext cx="1297861" cy="235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27B6F6A-9996-187F-108C-AC618BBEEF07}"/>
              </a:ext>
            </a:extLst>
          </p:cNvPr>
          <p:cNvCxnSpPr>
            <a:stCxn id="15" idx="1"/>
            <a:endCxn id="14" idx="2"/>
          </p:cNvCxnSpPr>
          <p:nvPr/>
        </p:nvCxnSpPr>
        <p:spPr>
          <a:xfrm rot="10800000">
            <a:off x="9365232" y="6145163"/>
            <a:ext cx="1209370" cy="30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1D76F6-88FE-22AA-ECBF-5EC8D1C6DBE8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BD465-A46B-1885-379F-95468141B921}"/>
              </a:ext>
            </a:extLst>
          </p:cNvPr>
          <p:cNvSpPr txBox="1"/>
          <p:nvPr/>
        </p:nvSpPr>
        <p:spPr>
          <a:xfrm>
            <a:off x="4493342" y="423279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AE8FEB-2A45-3D4E-5C17-08EC24947673}"/>
              </a:ext>
            </a:extLst>
          </p:cNvPr>
          <p:cNvSpPr txBox="1"/>
          <p:nvPr/>
        </p:nvSpPr>
        <p:spPr>
          <a:xfrm>
            <a:off x="6336892" y="468015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71F52E-67BE-8565-4014-D40BA8D24DA4}"/>
              </a:ext>
            </a:extLst>
          </p:cNvPr>
          <p:cNvSpPr txBox="1"/>
          <p:nvPr/>
        </p:nvSpPr>
        <p:spPr>
          <a:xfrm>
            <a:off x="8475412" y="512752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BD956F-CEAA-A332-C509-407357EA7576}"/>
              </a:ext>
            </a:extLst>
          </p:cNvPr>
          <p:cNvSpPr txBox="1"/>
          <p:nvPr/>
        </p:nvSpPr>
        <p:spPr>
          <a:xfrm>
            <a:off x="10358292" y="557489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A4BF5-BC68-2AA8-CAE2-9A33023F0FB1}"/>
              </a:ext>
            </a:extLst>
          </p:cNvPr>
          <p:cNvSpPr txBox="1"/>
          <p:nvPr/>
        </p:nvSpPr>
        <p:spPr>
          <a:xfrm>
            <a:off x="9350484" y="644505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68F2D6-E5A4-B1A4-BDFA-6D9FEADC1CB7}"/>
              </a:ext>
            </a:extLst>
          </p:cNvPr>
          <p:cNvSpPr txBox="1"/>
          <p:nvPr/>
        </p:nvSpPr>
        <p:spPr>
          <a:xfrm>
            <a:off x="7025149" y="5968187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3 * 1 =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92645-5A32-1E94-E199-C03F50D5C4F8}"/>
              </a:ext>
            </a:extLst>
          </p:cNvPr>
          <p:cNvSpPr txBox="1"/>
          <p:nvPr/>
        </p:nvSpPr>
        <p:spPr>
          <a:xfrm>
            <a:off x="808522" y="1853326"/>
            <a:ext cx="5717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power(int x, 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x * power(x, 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5754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356069-88DF-4660-8AB4-F1957463DF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356069-88DF-4660-8AB4-F1957463DF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779-E340-4082-B120-B738B106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12C02-1287-DCDF-A3BD-C4BAFFC55F81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A89AD-7C56-1F04-C882-2850ED3CE077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4)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1EBDF-E827-EE33-53EC-867BDD8E72B9}"/>
              </a:ext>
            </a:extLst>
          </p:cNvPr>
          <p:cNvSpPr/>
          <p:nvPr/>
        </p:nvSpPr>
        <p:spPr>
          <a:xfrm>
            <a:off x="4798146" y="485713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3)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99C7B4-95DA-95B0-D094-9A393C641064}"/>
              </a:ext>
            </a:extLst>
          </p:cNvPr>
          <p:cNvSpPr/>
          <p:nvPr/>
        </p:nvSpPr>
        <p:spPr>
          <a:xfrm>
            <a:off x="6700687" y="530450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8658B3-7146-A3A2-2578-B37FD8799D54}"/>
              </a:ext>
            </a:extLst>
          </p:cNvPr>
          <p:cNvSpPr/>
          <p:nvPr/>
        </p:nvSpPr>
        <p:spPr>
          <a:xfrm>
            <a:off x="8681890" y="574203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36BFA-1F63-C27D-E7D4-9E212F091BD1}"/>
              </a:ext>
            </a:extLst>
          </p:cNvPr>
          <p:cNvSpPr/>
          <p:nvPr/>
        </p:nvSpPr>
        <p:spPr>
          <a:xfrm>
            <a:off x="10574602" y="6248401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0)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F676904-D022-6657-7FB7-D9F063EE63E1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E4EA452-6D96-A57E-81C3-46E5FCF2B061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4222955" y="4611330"/>
            <a:ext cx="1258533" cy="24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A14808F-F0A8-5A0E-DC93-35D365EE8084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164830" y="5058699"/>
            <a:ext cx="1219199" cy="24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DB07699-34BD-20DE-3130-D2DF6C879885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8067371" y="5506065"/>
            <a:ext cx="1297861" cy="235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009B233-179E-7930-66BB-FD5BA69D9ED0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10048574" y="5943601"/>
            <a:ext cx="1209370" cy="304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B45399D-6041-65B5-9440-C17EBA0404F3}"/>
              </a:ext>
            </a:extLst>
          </p:cNvPr>
          <p:cNvCxnSpPr>
            <a:cxnSpLocks/>
          </p:cNvCxnSpPr>
          <p:nvPr/>
        </p:nvCxnSpPr>
        <p:spPr>
          <a:xfrm rot="10800000">
            <a:off x="5481487" y="5260260"/>
            <a:ext cx="1219199" cy="2458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4D619E8-CBA3-9AA5-3F03-249040E8A95E}"/>
              </a:ext>
            </a:extLst>
          </p:cNvPr>
          <p:cNvCxnSpPr>
            <a:stCxn id="14" idx="1"/>
            <a:endCxn id="13" idx="2"/>
          </p:cNvCxnSpPr>
          <p:nvPr/>
        </p:nvCxnSpPr>
        <p:spPr>
          <a:xfrm rot="10800000">
            <a:off x="7384030" y="5707627"/>
            <a:ext cx="1297861" cy="235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27B6F6A-9996-187F-108C-AC618BBEEF07}"/>
              </a:ext>
            </a:extLst>
          </p:cNvPr>
          <p:cNvCxnSpPr>
            <a:stCxn id="15" idx="1"/>
            <a:endCxn id="14" idx="2"/>
          </p:cNvCxnSpPr>
          <p:nvPr/>
        </p:nvCxnSpPr>
        <p:spPr>
          <a:xfrm rot="10800000">
            <a:off x="9365232" y="6145163"/>
            <a:ext cx="1209370" cy="30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1D76F6-88FE-22AA-ECBF-5EC8D1C6DBE8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BD465-A46B-1885-379F-95468141B921}"/>
              </a:ext>
            </a:extLst>
          </p:cNvPr>
          <p:cNvSpPr txBox="1"/>
          <p:nvPr/>
        </p:nvSpPr>
        <p:spPr>
          <a:xfrm>
            <a:off x="4493342" y="423279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AE8FEB-2A45-3D4E-5C17-08EC24947673}"/>
              </a:ext>
            </a:extLst>
          </p:cNvPr>
          <p:cNvSpPr txBox="1"/>
          <p:nvPr/>
        </p:nvSpPr>
        <p:spPr>
          <a:xfrm>
            <a:off x="6336892" y="468015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71F52E-67BE-8565-4014-D40BA8D24DA4}"/>
              </a:ext>
            </a:extLst>
          </p:cNvPr>
          <p:cNvSpPr txBox="1"/>
          <p:nvPr/>
        </p:nvSpPr>
        <p:spPr>
          <a:xfrm>
            <a:off x="8475412" y="512752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BD956F-CEAA-A332-C509-407357EA7576}"/>
              </a:ext>
            </a:extLst>
          </p:cNvPr>
          <p:cNvSpPr txBox="1"/>
          <p:nvPr/>
        </p:nvSpPr>
        <p:spPr>
          <a:xfrm>
            <a:off x="10358292" y="557489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A4BF5-BC68-2AA8-CAE2-9A33023F0FB1}"/>
              </a:ext>
            </a:extLst>
          </p:cNvPr>
          <p:cNvSpPr txBox="1"/>
          <p:nvPr/>
        </p:nvSpPr>
        <p:spPr>
          <a:xfrm>
            <a:off x="9350484" y="644505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68F2D6-E5A4-B1A4-BDFA-6D9FEADC1CB7}"/>
              </a:ext>
            </a:extLst>
          </p:cNvPr>
          <p:cNvSpPr txBox="1"/>
          <p:nvPr/>
        </p:nvSpPr>
        <p:spPr>
          <a:xfrm>
            <a:off x="7025149" y="5968187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3 * 1 =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D1162C-76E8-3CAD-D521-5AAC1D5309BB}"/>
              </a:ext>
            </a:extLst>
          </p:cNvPr>
          <p:cNvSpPr txBox="1"/>
          <p:nvPr/>
        </p:nvSpPr>
        <p:spPr>
          <a:xfrm>
            <a:off x="4975121" y="5530651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3 * 3 = 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92645-5A32-1E94-E199-C03F50D5C4F8}"/>
              </a:ext>
            </a:extLst>
          </p:cNvPr>
          <p:cNvSpPr txBox="1"/>
          <p:nvPr/>
        </p:nvSpPr>
        <p:spPr>
          <a:xfrm>
            <a:off x="808522" y="1853326"/>
            <a:ext cx="5717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power(int x, 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x * power(x, 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8102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356069-88DF-4660-8AB4-F1957463DF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356069-88DF-4660-8AB4-F1957463DF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779-E340-4082-B120-B738B106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12C02-1287-DCDF-A3BD-C4BAFFC55F81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A89AD-7C56-1F04-C882-2850ED3CE077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4)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1EBDF-E827-EE33-53EC-867BDD8E72B9}"/>
              </a:ext>
            </a:extLst>
          </p:cNvPr>
          <p:cNvSpPr/>
          <p:nvPr/>
        </p:nvSpPr>
        <p:spPr>
          <a:xfrm>
            <a:off x="4798146" y="485713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3)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99C7B4-95DA-95B0-D094-9A393C641064}"/>
              </a:ext>
            </a:extLst>
          </p:cNvPr>
          <p:cNvSpPr/>
          <p:nvPr/>
        </p:nvSpPr>
        <p:spPr>
          <a:xfrm>
            <a:off x="6700687" y="530450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8658B3-7146-A3A2-2578-B37FD8799D54}"/>
              </a:ext>
            </a:extLst>
          </p:cNvPr>
          <p:cNvSpPr/>
          <p:nvPr/>
        </p:nvSpPr>
        <p:spPr>
          <a:xfrm>
            <a:off x="8681890" y="574203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36BFA-1F63-C27D-E7D4-9E212F091BD1}"/>
              </a:ext>
            </a:extLst>
          </p:cNvPr>
          <p:cNvSpPr/>
          <p:nvPr/>
        </p:nvSpPr>
        <p:spPr>
          <a:xfrm>
            <a:off x="10574602" y="6248401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0)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F676904-D022-6657-7FB7-D9F063EE63E1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E4EA452-6D96-A57E-81C3-46E5FCF2B061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4222955" y="4611330"/>
            <a:ext cx="1258533" cy="24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A14808F-F0A8-5A0E-DC93-35D365EE8084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164830" y="5058699"/>
            <a:ext cx="1219199" cy="24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DB07699-34BD-20DE-3130-D2DF6C879885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8067371" y="5506065"/>
            <a:ext cx="1297861" cy="235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009B233-179E-7930-66BB-FD5BA69D9ED0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10048574" y="5943601"/>
            <a:ext cx="1209370" cy="304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39F38F8-260C-3386-133F-BFED0CDCF444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3539614" y="4812891"/>
            <a:ext cx="1258533" cy="245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B45399D-6041-65B5-9440-C17EBA0404F3}"/>
              </a:ext>
            </a:extLst>
          </p:cNvPr>
          <p:cNvCxnSpPr>
            <a:cxnSpLocks/>
          </p:cNvCxnSpPr>
          <p:nvPr/>
        </p:nvCxnSpPr>
        <p:spPr>
          <a:xfrm rot="10800000">
            <a:off x="5481487" y="5260260"/>
            <a:ext cx="1219199" cy="2458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4D619E8-CBA3-9AA5-3F03-249040E8A95E}"/>
              </a:ext>
            </a:extLst>
          </p:cNvPr>
          <p:cNvCxnSpPr>
            <a:stCxn id="14" idx="1"/>
            <a:endCxn id="13" idx="2"/>
          </p:cNvCxnSpPr>
          <p:nvPr/>
        </p:nvCxnSpPr>
        <p:spPr>
          <a:xfrm rot="10800000">
            <a:off x="7384030" y="5707627"/>
            <a:ext cx="1297861" cy="235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27B6F6A-9996-187F-108C-AC618BBEEF07}"/>
              </a:ext>
            </a:extLst>
          </p:cNvPr>
          <p:cNvCxnSpPr>
            <a:stCxn id="15" idx="1"/>
            <a:endCxn id="14" idx="2"/>
          </p:cNvCxnSpPr>
          <p:nvPr/>
        </p:nvCxnSpPr>
        <p:spPr>
          <a:xfrm rot="10800000">
            <a:off x="9365232" y="6145163"/>
            <a:ext cx="1209370" cy="30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1D76F6-88FE-22AA-ECBF-5EC8D1C6DBE8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BD465-A46B-1885-379F-95468141B921}"/>
              </a:ext>
            </a:extLst>
          </p:cNvPr>
          <p:cNvSpPr txBox="1"/>
          <p:nvPr/>
        </p:nvSpPr>
        <p:spPr>
          <a:xfrm>
            <a:off x="4493342" y="423279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AE8FEB-2A45-3D4E-5C17-08EC24947673}"/>
              </a:ext>
            </a:extLst>
          </p:cNvPr>
          <p:cNvSpPr txBox="1"/>
          <p:nvPr/>
        </p:nvSpPr>
        <p:spPr>
          <a:xfrm>
            <a:off x="6336892" y="468015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71F52E-67BE-8565-4014-D40BA8D24DA4}"/>
              </a:ext>
            </a:extLst>
          </p:cNvPr>
          <p:cNvSpPr txBox="1"/>
          <p:nvPr/>
        </p:nvSpPr>
        <p:spPr>
          <a:xfrm>
            <a:off x="8475412" y="512752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BD956F-CEAA-A332-C509-407357EA7576}"/>
              </a:ext>
            </a:extLst>
          </p:cNvPr>
          <p:cNvSpPr txBox="1"/>
          <p:nvPr/>
        </p:nvSpPr>
        <p:spPr>
          <a:xfrm>
            <a:off x="10358292" y="557489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A4BF5-BC68-2AA8-CAE2-9A33023F0FB1}"/>
              </a:ext>
            </a:extLst>
          </p:cNvPr>
          <p:cNvSpPr txBox="1"/>
          <p:nvPr/>
        </p:nvSpPr>
        <p:spPr>
          <a:xfrm>
            <a:off x="9350484" y="644505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68F2D6-E5A4-B1A4-BDFA-6D9FEADC1CB7}"/>
              </a:ext>
            </a:extLst>
          </p:cNvPr>
          <p:cNvSpPr txBox="1"/>
          <p:nvPr/>
        </p:nvSpPr>
        <p:spPr>
          <a:xfrm>
            <a:off x="7025149" y="5968187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3 * 1 =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D1162C-76E8-3CAD-D521-5AAC1D5309BB}"/>
              </a:ext>
            </a:extLst>
          </p:cNvPr>
          <p:cNvSpPr txBox="1"/>
          <p:nvPr/>
        </p:nvSpPr>
        <p:spPr>
          <a:xfrm>
            <a:off x="4975121" y="5530651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3 * 3 = 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36E7C5-A3AC-7A33-F57C-90EF8DCBB529}"/>
              </a:ext>
            </a:extLst>
          </p:cNvPr>
          <p:cNvSpPr txBox="1"/>
          <p:nvPr/>
        </p:nvSpPr>
        <p:spPr>
          <a:xfrm>
            <a:off x="3052912" y="5083282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3 * 9 = 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92645-5A32-1E94-E199-C03F50D5C4F8}"/>
              </a:ext>
            </a:extLst>
          </p:cNvPr>
          <p:cNvSpPr txBox="1"/>
          <p:nvPr/>
        </p:nvSpPr>
        <p:spPr>
          <a:xfrm>
            <a:off x="808522" y="1853326"/>
            <a:ext cx="5717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power(int x, 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x * power(x, 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0457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356069-88DF-4660-8AB4-F1957463DF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356069-88DF-4660-8AB4-F1957463DF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779-E340-4082-B120-B738B106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12C02-1287-DCDF-A3BD-C4BAFFC55F81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A89AD-7C56-1F04-C882-2850ED3CE077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4)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1EBDF-E827-EE33-53EC-867BDD8E72B9}"/>
              </a:ext>
            </a:extLst>
          </p:cNvPr>
          <p:cNvSpPr/>
          <p:nvPr/>
        </p:nvSpPr>
        <p:spPr>
          <a:xfrm>
            <a:off x="4798146" y="485713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3)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99C7B4-95DA-95B0-D094-9A393C641064}"/>
              </a:ext>
            </a:extLst>
          </p:cNvPr>
          <p:cNvSpPr/>
          <p:nvPr/>
        </p:nvSpPr>
        <p:spPr>
          <a:xfrm>
            <a:off x="6700687" y="530450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8658B3-7146-A3A2-2578-B37FD8799D54}"/>
              </a:ext>
            </a:extLst>
          </p:cNvPr>
          <p:cNvSpPr/>
          <p:nvPr/>
        </p:nvSpPr>
        <p:spPr>
          <a:xfrm>
            <a:off x="8681890" y="574203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36BFA-1F63-C27D-E7D4-9E212F091BD1}"/>
              </a:ext>
            </a:extLst>
          </p:cNvPr>
          <p:cNvSpPr/>
          <p:nvPr/>
        </p:nvSpPr>
        <p:spPr>
          <a:xfrm>
            <a:off x="10574602" y="6248401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0)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F676904-D022-6657-7FB7-D9F063EE63E1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E4EA452-6D96-A57E-81C3-46E5FCF2B061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4222955" y="4611330"/>
            <a:ext cx="1258533" cy="24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A14808F-F0A8-5A0E-DC93-35D365EE8084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164830" y="5058699"/>
            <a:ext cx="1219199" cy="24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DB07699-34BD-20DE-3130-D2DF6C879885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8067371" y="5506065"/>
            <a:ext cx="1297861" cy="235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009B233-179E-7930-66BB-FD5BA69D9ED0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10048574" y="5943601"/>
            <a:ext cx="1209370" cy="304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FAE9FBC-D593-F08E-761F-AB30D6E109DE}"/>
              </a:ext>
            </a:extLst>
          </p:cNvPr>
          <p:cNvCxnSpPr>
            <a:stCxn id="11" idx="1"/>
            <a:endCxn id="10" idx="2"/>
          </p:cNvCxnSpPr>
          <p:nvPr/>
        </p:nvCxnSpPr>
        <p:spPr>
          <a:xfrm rot="10800000">
            <a:off x="1804219" y="4267200"/>
            <a:ext cx="1052053" cy="344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39F38F8-260C-3386-133F-BFED0CDCF444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3539614" y="4812891"/>
            <a:ext cx="1258533" cy="245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B45399D-6041-65B5-9440-C17EBA0404F3}"/>
              </a:ext>
            </a:extLst>
          </p:cNvPr>
          <p:cNvCxnSpPr>
            <a:cxnSpLocks/>
          </p:cNvCxnSpPr>
          <p:nvPr/>
        </p:nvCxnSpPr>
        <p:spPr>
          <a:xfrm rot="10800000">
            <a:off x="5481487" y="5260260"/>
            <a:ext cx="1219199" cy="2458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4D619E8-CBA3-9AA5-3F03-249040E8A95E}"/>
              </a:ext>
            </a:extLst>
          </p:cNvPr>
          <p:cNvCxnSpPr>
            <a:stCxn id="14" idx="1"/>
            <a:endCxn id="13" idx="2"/>
          </p:cNvCxnSpPr>
          <p:nvPr/>
        </p:nvCxnSpPr>
        <p:spPr>
          <a:xfrm rot="10800000">
            <a:off x="7384030" y="5707627"/>
            <a:ext cx="1297861" cy="235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27B6F6A-9996-187F-108C-AC618BBEEF07}"/>
              </a:ext>
            </a:extLst>
          </p:cNvPr>
          <p:cNvCxnSpPr>
            <a:stCxn id="15" idx="1"/>
            <a:endCxn id="14" idx="2"/>
          </p:cNvCxnSpPr>
          <p:nvPr/>
        </p:nvCxnSpPr>
        <p:spPr>
          <a:xfrm rot="10800000">
            <a:off x="9365232" y="6145163"/>
            <a:ext cx="1209370" cy="30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1D76F6-88FE-22AA-ECBF-5EC8D1C6DBE8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BD465-A46B-1885-379F-95468141B921}"/>
              </a:ext>
            </a:extLst>
          </p:cNvPr>
          <p:cNvSpPr txBox="1"/>
          <p:nvPr/>
        </p:nvSpPr>
        <p:spPr>
          <a:xfrm>
            <a:off x="4493342" y="423279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AE8FEB-2A45-3D4E-5C17-08EC24947673}"/>
              </a:ext>
            </a:extLst>
          </p:cNvPr>
          <p:cNvSpPr txBox="1"/>
          <p:nvPr/>
        </p:nvSpPr>
        <p:spPr>
          <a:xfrm>
            <a:off x="6336892" y="468015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71F52E-67BE-8565-4014-D40BA8D24DA4}"/>
              </a:ext>
            </a:extLst>
          </p:cNvPr>
          <p:cNvSpPr txBox="1"/>
          <p:nvPr/>
        </p:nvSpPr>
        <p:spPr>
          <a:xfrm>
            <a:off x="8475412" y="512752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BD956F-CEAA-A332-C509-407357EA7576}"/>
              </a:ext>
            </a:extLst>
          </p:cNvPr>
          <p:cNvSpPr txBox="1"/>
          <p:nvPr/>
        </p:nvSpPr>
        <p:spPr>
          <a:xfrm>
            <a:off x="10358292" y="557489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A4BF5-BC68-2AA8-CAE2-9A33023F0FB1}"/>
              </a:ext>
            </a:extLst>
          </p:cNvPr>
          <p:cNvSpPr txBox="1"/>
          <p:nvPr/>
        </p:nvSpPr>
        <p:spPr>
          <a:xfrm>
            <a:off x="9350484" y="644505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68F2D6-E5A4-B1A4-BDFA-6D9FEADC1CB7}"/>
              </a:ext>
            </a:extLst>
          </p:cNvPr>
          <p:cNvSpPr txBox="1"/>
          <p:nvPr/>
        </p:nvSpPr>
        <p:spPr>
          <a:xfrm>
            <a:off x="7025149" y="5968187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3 * 1 =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D1162C-76E8-3CAD-D521-5AAC1D5309BB}"/>
              </a:ext>
            </a:extLst>
          </p:cNvPr>
          <p:cNvSpPr txBox="1"/>
          <p:nvPr/>
        </p:nvSpPr>
        <p:spPr>
          <a:xfrm>
            <a:off x="4975121" y="5530651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3 * 3 = 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36E7C5-A3AC-7A33-F57C-90EF8DCBB529}"/>
              </a:ext>
            </a:extLst>
          </p:cNvPr>
          <p:cNvSpPr txBox="1"/>
          <p:nvPr/>
        </p:nvSpPr>
        <p:spPr>
          <a:xfrm>
            <a:off x="3052912" y="5083282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3 * 9 = 27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E75C3F-13B8-38D4-9739-EE3683786264}"/>
              </a:ext>
            </a:extLst>
          </p:cNvPr>
          <p:cNvSpPr txBox="1"/>
          <p:nvPr/>
        </p:nvSpPr>
        <p:spPr>
          <a:xfrm>
            <a:off x="963554" y="4606416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3 * 27 = 81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92645-5A32-1E94-E199-C03F50D5C4F8}"/>
              </a:ext>
            </a:extLst>
          </p:cNvPr>
          <p:cNvSpPr txBox="1"/>
          <p:nvPr/>
        </p:nvSpPr>
        <p:spPr>
          <a:xfrm>
            <a:off x="808522" y="1853326"/>
            <a:ext cx="5717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power(int x, 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x * power(x, 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0331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356069-88DF-4660-8AB4-F1957463DF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356069-88DF-4660-8AB4-F1957463DF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779-E340-4082-B120-B738B106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12C02-1287-DCDF-A3BD-C4BAFFC55F81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A89AD-7C56-1F04-C882-2850ED3CE077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4)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1EBDF-E827-EE33-53EC-867BDD8E72B9}"/>
              </a:ext>
            </a:extLst>
          </p:cNvPr>
          <p:cNvSpPr/>
          <p:nvPr/>
        </p:nvSpPr>
        <p:spPr>
          <a:xfrm>
            <a:off x="4798146" y="485713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3)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99C7B4-95DA-95B0-D094-9A393C641064}"/>
              </a:ext>
            </a:extLst>
          </p:cNvPr>
          <p:cNvSpPr/>
          <p:nvPr/>
        </p:nvSpPr>
        <p:spPr>
          <a:xfrm>
            <a:off x="6700687" y="530450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8658B3-7146-A3A2-2578-B37FD8799D54}"/>
              </a:ext>
            </a:extLst>
          </p:cNvPr>
          <p:cNvSpPr/>
          <p:nvPr/>
        </p:nvSpPr>
        <p:spPr>
          <a:xfrm>
            <a:off x="8681890" y="574203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36BFA-1F63-C27D-E7D4-9E212F091BD1}"/>
              </a:ext>
            </a:extLst>
          </p:cNvPr>
          <p:cNvSpPr/>
          <p:nvPr/>
        </p:nvSpPr>
        <p:spPr>
          <a:xfrm>
            <a:off x="10574602" y="6248401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power(3, 0)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F676904-D022-6657-7FB7-D9F063EE63E1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E4EA452-6D96-A57E-81C3-46E5FCF2B061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4222955" y="4611330"/>
            <a:ext cx="1258533" cy="24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A14808F-F0A8-5A0E-DC93-35D365EE8084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164830" y="5058699"/>
            <a:ext cx="1219199" cy="24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DB07699-34BD-20DE-3130-D2DF6C879885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8067371" y="5506065"/>
            <a:ext cx="1297861" cy="235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009B233-179E-7930-66BB-FD5BA69D9ED0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10048574" y="5943601"/>
            <a:ext cx="1209370" cy="304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FAE9FBC-D593-F08E-761F-AB30D6E109DE}"/>
              </a:ext>
            </a:extLst>
          </p:cNvPr>
          <p:cNvCxnSpPr>
            <a:stCxn id="11" idx="1"/>
            <a:endCxn id="10" idx="2"/>
          </p:cNvCxnSpPr>
          <p:nvPr/>
        </p:nvCxnSpPr>
        <p:spPr>
          <a:xfrm rot="10800000">
            <a:off x="1804219" y="4267200"/>
            <a:ext cx="1052053" cy="344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39F38F8-260C-3386-133F-BFED0CDCF444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3539614" y="4812891"/>
            <a:ext cx="1258533" cy="245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B45399D-6041-65B5-9440-C17EBA0404F3}"/>
              </a:ext>
            </a:extLst>
          </p:cNvPr>
          <p:cNvCxnSpPr>
            <a:cxnSpLocks/>
          </p:cNvCxnSpPr>
          <p:nvPr/>
        </p:nvCxnSpPr>
        <p:spPr>
          <a:xfrm rot="10800000">
            <a:off x="5481487" y="5260260"/>
            <a:ext cx="1219199" cy="2458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4D619E8-CBA3-9AA5-3F03-249040E8A95E}"/>
              </a:ext>
            </a:extLst>
          </p:cNvPr>
          <p:cNvCxnSpPr>
            <a:stCxn id="14" idx="1"/>
            <a:endCxn id="13" idx="2"/>
          </p:cNvCxnSpPr>
          <p:nvPr/>
        </p:nvCxnSpPr>
        <p:spPr>
          <a:xfrm rot="10800000">
            <a:off x="7384030" y="5707627"/>
            <a:ext cx="1297861" cy="235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27B6F6A-9996-187F-108C-AC618BBEEF07}"/>
              </a:ext>
            </a:extLst>
          </p:cNvPr>
          <p:cNvCxnSpPr>
            <a:stCxn id="15" idx="1"/>
            <a:endCxn id="14" idx="2"/>
          </p:cNvCxnSpPr>
          <p:nvPr/>
        </p:nvCxnSpPr>
        <p:spPr>
          <a:xfrm rot="10800000">
            <a:off x="9365232" y="6145163"/>
            <a:ext cx="1209370" cy="30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1D76F6-88FE-22AA-ECBF-5EC8D1C6DBE8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BD465-A46B-1885-379F-95468141B921}"/>
              </a:ext>
            </a:extLst>
          </p:cNvPr>
          <p:cNvSpPr txBox="1"/>
          <p:nvPr/>
        </p:nvSpPr>
        <p:spPr>
          <a:xfrm>
            <a:off x="4493342" y="423279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AE8FEB-2A45-3D4E-5C17-08EC24947673}"/>
              </a:ext>
            </a:extLst>
          </p:cNvPr>
          <p:cNvSpPr txBox="1"/>
          <p:nvPr/>
        </p:nvSpPr>
        <p:spPr>
          <a:xfrm>
            <a:off x="6336892" y="468015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71F52E-67BE-8565-4014-D40BA8D24DA4}"/>
              </a:ext>
            </a:extLst>
          </p:cNvPr>
          <p:cNvSpPr txBox="1"/>
          <p:nvPr/>
        </p:nvSpPr>
        <p:spPr>
          <a:xfrm>
            <a:off x="8475412" y="512752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BD956F-CEAA-A332-C509-407357EA7576}"/>
              </a:ext>
            </a:extLst>
          </p:cNvPr>
          <p:cNvSpPr txBox="1"/>
          <p:nvPr/>
        </p:nvSpPr>
        <p:spPr>
          <a:xfrm>
            <a:off x="10358292" y="557489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A4BF5-BC68-2AA8-CAE2-9A33023F0FB1}"/>
              </a:ext>
            </a:extLst>
          </p:cNvPr>
          <p:cNvSpPr txBox="1"/>
          <p:nvPr/>
        </p:nvSpPr>
        <p:spPr>
          <a:xfrm>
            <a:off x="9350484" y="644505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68F2D6-E5A4-B1A4-BDFA-6D9FEADC1CB7}"/>
              </a:ext>
            </a:extLst>
          </p:cNvPr>
          <p:cNvSpPr txBox="1"/>
          <p:nvPr/>
        </p:nvSpPr>
        <p:spPr>
          <a:xfrm>
            <a:off x="7025149" y="5968187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3 * 1 =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D1162C-76E8-3CAD-D521-5AAC1D5309BB}"/>
              </a:ext>
            </a:extLst>
          </p:cNvPr>
          <p:cNvSpPr txBox="1"/>
          <p:nvPr/>
        </p:nvSpPr>
        <p:spPr>
          <a:xfrm>
            <a:off x="4975121" y="5530651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3 * 3 = 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36E7C5-A3AC-7A33-F57C-90EF8DCBB529}"/>
              </a:ext>
            </a:extLst>
          </p:cNvPr>
          <p:cNvSpPr txBox="1"/>
          <p:nvPr/>
        </p:nvSpPr>
        <p:spPr>
          <a:xfrm>
            <a:off x="3052912" y="5083282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3 * 9 = 27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E75C3F-13B8-38D4-9739-EE3683786264}"/>
              </a:ext>
            </a:extLst>
          </p:cNvPr>
          <p:cNvSpPr txBox="1"/>
          <p:nvPr/>
        </p:nvSpPr>
        <p:spPr>
          <a:xfrm>
            <a:off x="963554" y="4606416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3 * 27 = 81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D7FA7A-B57E-1486-6DAA-1BE93C0F4CAD}"/>
              </a:ext>
            </a:extLst>
          </p:cNvPr>
          <p:cNvSpPr txBox="1"/>
          <p:nvPr/>
        </p:nvSpPr>
        <p:spPr>
          <a:xfrm>
            <a:off x="417861" y="5968186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3 * 81 = 243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4E3F977-FE2D-F599-E6BD-09E3BD0776E2}"/>
              </a:ext>
            </a:extLst>
          </p:cNvPr>
          <p:cNvCxnSpPr>
            <a:stCxn id="10" idx="1"/>
            <a:endCxn id="48" idx="0"/>
          </p:cNvCxnSpPr>
          <p:nvPr/>
        </p:nvCxnSpPr>
        <p:spPr>
          <a:xfrm rot="10800000" flipH="1" flipV="1">
            <a:off x="1120875" y="4065638"/>
            <a:ext cx="395739" cy="1902547"/>
          </a:xfrm>
          <a:prstGeom prst="bentConnector4">
            <a:avLst>
              <a:gd name="adj1" fmla="val -191930"/>
              <a:gd name="adj2" fmla="val 82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792645-5A32-1E94-E199-C03F50D5C4F8}"/>
              </a:ext>
            </a:extLst>
          </p:cNvPr>
          <p:cNvSpPr txBox="1"/>
          <p:nvPr/>
        </p:nvSpPr>
        <p:spPr>
          <a:xfrm>
            <a:off x="808522" y="1853326"/>
            <a:ext cx="5717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power(int x, 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x * power(x, 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6247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598D-1BB4-B1C6-359B-2BA22C1A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Faster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CC3C1-0BB8-7B6B-F139-3E754FC41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9452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161292-608F-43B0-902B-54C0A07C35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b="0" dirty="0">
                    <a:latin typeface="+mn-lt"/>
                  </a:rPr>
                  <a:t>Faster algorithm for</a:t>
                </a:r>
                <a:r>
                  <a:rPr lang="en-IN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161292-608F-43B0-902B-54C0A07C3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EB719-9D4A-4094-8328-106A6D342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reduce computation?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3622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A39049-56E0-46A4-8B55-1738F78A5C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Faster algorithm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A39049-56E0-46A4-8B55-1738F78A5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75A418-9DED-4475-8B72-01144CBF74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ourier New" panose="02070309020205020404" pitchFamily="49" charset="0"/>
                  </a:rPr>
                  <a:t>Properties of power</a:t>
                </a:r>
              </a:p>
              <a:p>
                <a:pPr marL="0" indent="0">
                  <a:buNone/>
                </a:pP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75A418-9DED-4475-8B72-01144CBF7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4463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E052521-B9D5-4A8B-A231-C3BCADF6E9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Faster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algorithm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for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E052521-B9D5-4A8B-A231-C3BCADF6E9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3884E02-1C26-4D5B-AFC5-5231841BA2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% 2=0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% 2=1</m:t>
                            </m:r>
                          </m:e>
                        </m:mr>
                      </m:m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3884E02-1C26-4D5B-AFC5-5231841BA2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5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4181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8AE181-A671-460D-B953-1353FDF521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Faster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algorithm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for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8AE181-A671-460D-B953-1353FDF52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1899850-4DFF-48B3-A0F1-EDB7B867902E}"/>
              </a:ext>
            </a:extLst>
          </p:cNvPr>
          <p:cNvSpPr txBox="1"/>
          <p:nvPr/>
        </p:nvSpPr>
        <p:spPr>
          <a:xfrm>
            <a:off x="779645" y="1838424"/>
            <a:ext cx="57174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power(int x, 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if ((n % 2) == 0)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= power(x, n/2);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 else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= power(x, (n-1)/2);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x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EFC133-94F2-4F3C-82EA-1AAC20FC00AB}"/>
                  </a:ext>
                </a:extLst>
              </p14:cNvPr>
              <p14:cNvContentPartPr/>
              <p14:nvPr/>
            </p14:nvContentPartPr>
            <p14:xfrm>
              <a:off x="1455480" y="2406960"/>
              <a:ext cx="3093840" cy="2282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EFC133-94F2-4F3C-82EA-1AAC20FC00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6120" y="2397600"/>
                <a:ext cx="3112560" cy="230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370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84C7-43A3-6166-6B2B-50D4BDBA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85DDF-8110-1F4A-F2B6-DA614F970D88}"/>
              </a:ext>
            </a:extLst>
          </p:cNvPr>
          <p:cNvSpPr txBox="1"/>
          <p:nvPr/>
        </p:nvSpPr>
        <p:spPr>
          <a:xfrm>
            <a:off x="4857137" y="1504334"/>
            <a:ext cx="70005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print_2d_array(int a[][1])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 %d %d\n", a[0][0], a[0][1], a[0][2]);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 %d %d\n", a[1][0], a[1][1], a[1][2]);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int a[2][3];</a:t>
            </a:r>
          </a:p>
          <a:p>
            <a:r>
              <a:rPr lang="en-US" dirty="0">
                <a:latin typeface="Consolas" panose="020B0609020204030204" pitchFamily="49" charset="0"/>
              </a:rPr>
              <a:t>  a[0][0] = 1; a[0][1] = 2; a[0][2] = 3;</a:t>
            </a:r>
          </a:p>
          <a:p>
            <a:r>
              <a:rPr lang="en-US" dirty="0">
                <a:latin typeface="Consolas" panose="020B0609020204030204" pitchFamily="49" charset="0"/>
              </a:rPr>
              <a:t>  a[1][0] = 4; a[1][1] = 5; a[1][2] = 6;</a:t>
            </a:r>
          </a:p>
          <a:p>
            <a:r>
              <a:rPr lang="en-US" dirty="0">
                <a:latin typeface="Consolas" panose="020B0609020204030204" pitchFamily="49" charset="0"/>
              </a:rPr>
              <a:t>  print_2d_array(a);</a:t>
            </a:r>
          </a:p>
          <a:p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78491-6335-FDF6-D350-E0BCC76B19CC}"/>
              </a:ext>
            </a:extLst>
          </p:cNvPr>
          <p:cNvSpPr txBox="1"/>
          <p:nvPr/>
        </p:nvSpPr>
        <p:spPr>
          <a:xfrm>
            <a:off x="501445" y="4827640"/>
            <a:ext cx="3923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Can you point out the issue with this code? What will be the output?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B885DF0-A78F-684B-4671-334CC75BFECB}"/>
                  </a:ext>
                </a:extLst>
              </p14:cNvPr>
              <p14:cNvContentPartPr/>
              <p14:nvPr/>
            </p14:nvContentPartPr>
            <p14:xfrm>
              <a:off x="910800" y="1966680"/>
              <a:ext cx="7068600" cy="2788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B885DF0-A78F-684B-4671-334CC75BFE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1440" y="1957320"/>
                <a:ext cx="7087320" cy="280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91720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8AE181-A671-460D-B953-1353FDF521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Faster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algorithm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for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8AE181-A671-460D-B953-1353FDF52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1899850-4DFF-48B3-A0F1-EDB7B867902E}"/>
              </a:ext>
            </a:extLst>
          </p:cNvPr>
          <p:cNvSpPr txBox="1"/>
          <p:nvPr/>
        </p:nvSpPr>
        <p:spPr>
          <a:xfrm>
            <a:off x="7485267" y="442243"/>
            <a:ext cx="4637910" cy="373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power(int x, 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if ((n % 2) == 0)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= power(x, n/2);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 else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= power(x, (n-1)/2);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x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BC6068-4005-2CF8-06E9-5B35A296C92A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power(2, 30)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46D3A4-970A-CBB1-4B18-23246E533EF0}"/>
                  </a:ext>
                </a:extLst>
              </p14:cNvPr>
              <p14:cNvContentPartPr/>
              <p14:nvPr/>
            </p14:nvContentPartPr>
            <p14:xfrm>
              <a:off x="465840" y="1153800"/>
              <a:ext cx="10589040" cy="5592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46D3A4-970A-CBB1-4B18-23246E533E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480" y="1144440"/>
                <a:ext cx="10607760" cy="561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926163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8AE181-A671-460D-B953-1353FDF521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Faster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algorithm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for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8AE181-A671-460D-B953-1353FDF52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9BC6068-4005-2CF8-06E9-5B35A296C92A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power(2, 30)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A183A0-6BF3-E6E1-9760-EF106488C9C7}"/>
              </a:ext>
            </a:extLst>
          </p:cNvPr>
          <p:cNvSpPr txBox="1"/>
          <p:nvPr/>
        </p:nvSpPr>
        <p:spPr>
          <a:xfrm>
            <a:off x="7485267" y="442243"/>
            <a:ext cx="4637910" cy="373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power(int x, 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if ((n % 2) == 0)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= power(x, n/2);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 else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= power(x, (n-1)/2);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x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6353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8AE181-A671-460D-B953-1353FDF521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Faster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algorithm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for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8AE181-A671-460D-B953-1353FDF52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9BC6068-4005-2CF8-06E9-5B35A296C92A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power(2, 30)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CFFD4-890C-1F21-BC7F-D67AA8C2BF33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power(2, 15)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DA4C14-4B0D-5AF5-1D3E-B134D2DEFE51}"/>
              </a:ext>
            </a:extLst>
          </p:cNvPr>
          <p:cNvCxnSpPr>
            <a:stCxn id="3" idx="3"/>
            <a:endCxn id="4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C59453-D3E0-CF82-2550-78B318DF7444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537EC-0843-DD92-70E3-BBD992264846}"/>
              </a:ext>
            </a:extLst>
          </p:cNvPr>
          <p:cNvSpPr txBox="1"/>
          <p:nvPr/>
        </p:nvSpPr>
        <p:spPr>
          <a:xfrm>
            <a:off x="7485267" y="442243"/>
            <a:ext cx="4637910" cy="373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power(int x, 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if ((n % 2) == 0)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= power(x, n/2);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 else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= power(x, (n-1)/2);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x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095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8AE181-A671-460D-B953-1353FDF521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Faster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algorithm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for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8AE181-A671-460D-B953-1353FDF52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9BC6068-4005-2CF8-06E9-5B35A296C92A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power(2, 30)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CFFD4-890C-1F21-BC7F-D67AA8C2BF33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power(2, 15)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184BD-C7A9-40C7-BDF8-B401CB79D9A4}"/>
              </a:ext>
            </a:extLst>
          </p:cNvPr>
          <p:cNvSpPr/>
          <p:nvPr/>
        </p:nvSpPr>
        <p:spPr>
          <a:xfrm>
            <a:off x="4798146" y="485713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7)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DA4C14-4B0D-5AF5-1D3E-B134D2DEFE51}"/>
              </a:ext>
            </a:extLst>
          </p:cNvPr>
          <p:cNvCxnSpPr>
            <a:stCxn id="3" idx="3"/>
            <a:endCxn id="4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028A47E-5897-4EA7-41B6-8A60AFADD73F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4222955" y="4611330"/>
            <a:ext cx="1258533" cy="24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C59453-D3E0-CF82-2550-78B318DF7444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E2C60E-94D0-2A1B-9133-D32E1D5E19B1}"/>
              </a:ext>
            </a:extLst>
          </p:cNvPr>
          <p:cNvSpPr txBox="1"/>
          <p:nvPr/>
        </p:nvSpPr>
        <p:spPr>
          <a:xfrm>
            <a:off x="4493342" y="423279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527FC-1AF1-4DBB-46E0-BD16340A9D0F}"/>
              </a:ext>
            </a:extLst>
          </p:cNvPr>
          <p:cNvSpPr txBox="1"/>
          <p:nvPr/>
        </p:nvSpPr>
        <p:spPr>
          <a:xfrm>
            <a:off x="7485267" y="442243"/>
            <a:ext cx="4637910" cy="373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power(int x, 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if ((n % 2) == 0)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= power(x, n/2);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 else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= power(x, (n-1)/2);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x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87623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8AE181-A671-460D-B953-1353FDF521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Faster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algorithm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for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8AE181-A671-460D-B953-1353FDF52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9BC6068-4005-2CF8-06E9-5B35A296C92A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power(2, 30)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CFFD4-890C-1F21-BC7F-D67AA8C2BF33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power(2, 15)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184BD-C7A9-40C7-BDF8-B401CB79D9A4}"/>
              </a:ext>
            </a:extLst>
          </p:cNvPr>
          <p:cNvSpPr/>
          <p:nvPr/>
        </p:nvSpPr>
        <p:spPr>
          <a:xfrm>
            <a:off x="4798146" y="485713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439F0-5FD1-97CA-0855-379437D3C0C0}"/>
              </a:ext>
            </a:extLst>
          </p:cNvPr>
          <p:cNvSpPr/>
          <p:nvPr/>
        </p:nvSpPr>
        <p:spPr>
          <a:xfrm>
            <a:off x="6700687" y="530450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3)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DA4C14-4B0D-5AF5-1D3E-B134D2DEFE51}"/>
              </a:ext>
            </a:extLst>
          </p:cNvPr>
          <p:cNvCxnSpPr>
            <a:stCxn id="3" idx="3"/>
            <a:endCxn id="4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028A47E-5897-4EA7-41B6-8A60AFADD73F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4222955" y="4611330"/>
            <a:ext cx="1258533" cy="24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E816522-C1F5-50EA-589B-EAD934A4BBB4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6164830" y="5058699"/>
            <a:ext cx="1219199" cy="24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C59453-D3E0-CF82-2550-78B318DF7444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E2C60E-94D0-2A1B-9133-D32E1D5E19B1}"/>
              </a:ext>
            </a:extLst>
          </p:cNvPr>
          <p:cNvSpPr txBox="1"/>
          <p:nvPr/>
        </p:nvSpPr>
        <p:spPr>
          <a:xfrm>
            <a:off x="4493342" y="423279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03EE1F-49C5-3F15-F734-4CC4A489C21F}"/>
              </a:ext>
            </a:extLst>
          </p:cNvPr>
          <p:cNvSpPr txBox="1"/>
          <p:nvPr/>
        </p:nvSpPr>
        <p:spPr>
          <a:xfrm>
            <a:off x="6336892" y="468015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EB26E-0698-D30B-FE09-69499D8C5560}"/>
              </a:ext>
            </a:extLst>
          </p:cNvPr>
          <p:cNvSpPr txBox="1"/>
          <p:nvPr/>
        </p:nvSpPr>
        <p:spPr>
          <a:xfrm>
            <a:off x="7485267" y="442243"/>
            <a:ext cx="4637910" cy="373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power(int x, 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if ((n % 2) == 0)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= power(x, n/2);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 else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= power(x, (n-1)/2);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x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4158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8AE181-A671-460D-B953-1353FDF521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Faster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algorithm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for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8AE181-A671-460D-B953-1353FDF52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9BC6068-4005-2CF8-06E9-5B35A296C92A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power(2, 30)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CFFD4-890C-1F21-BC7F-D67AA8C2BF33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power(2, 15)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184BD-C7A9-40C7-BDF8-B401CB79D9A4}"/>
              </a:ext>
            </a:extLst>
          </p:cNvPr>
          <p:cNvSpPr/>
          <p:nvPr/>
        </p:nvSpPr>
        <p:spPr>
          <a:xfrm>
            <a:off x="4798146" y="485713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439F0-5FD1-97CA-0855-379437D3C0C0}"/>
              </a:ext>
            </a:extLst>
          </p:cNvPr>
          <p:cNvSpPr/>
          <p:nvPr/>
        </p:nvSpPr>
        <p:spPr>
          <a:xfrm>
            <a:off x="6700687" y="530450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E9EA3-724E-A58F-568C-937464BE52B9}"/>
              </a:ext>
            </a:extLst>
          </p:cNvPr>
          <p:cNvSpPr/>
          <p:nvPr/>
        </p:nvSpPr>
        <p:spPr>
          <a:xfrm>
            <a:off x="8681890" y="574203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1)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DA4C14-4B0D-5AF5-1D3E-B134D2DEFE51}"/>
              </a:ext>
            </a:extLst>
          </p:cNvPr>
          <p:cNvCxnSpPr>
            <a:stCxn id="3" idx="3"/>
            <a:endCxn id="4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028A47E-5897-4EA7-41B6-8A60AFADD73F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4222955" y="4611330"/>
            <a:ext cx="1258533" cy="24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E816522-C1F5-50EA-589B-EAD934A4BBB4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6164830" y="5058699"/>
            <a:ext cx="1219199" cy="24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AA84DFE-22B9-0994-A1F1-2B6C504EB966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8067371" y="5506065"/>
            <a:ext cx="1297861" cy="235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C59453-D3E0-CF82-2550-78B318DF7444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E2C60E-94D0-2A1B-9133-D32E1D5E19B1}"/>
              </a:ext>
            </a:extLst>
          </p:cNvPr>
          <p:cNvSpPr txBox="1"/>
          <p:nvPr/>
        </p:nvSpPr>
        <p:spPr>
          <a:xfrm>
            <a:off x="4493342" y="423279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03EE1F-49C5-3F15-F734-4CC4A489C21F}"/>
              </a:ext>
            </a:extLst>
          </p:cNvPr>
          <p:cNvSpPr txBox="1"/>
          <p:nvPr/>
        </p:nvSpPr>
        <p:spPr>
          <a:xfrm>
            <a:off x="6336892" y="468015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F198D0-9542-6DC6-3E54-6242127BC943}"/>
              </a:ext>
            </a:extLst>
          </p:cNvPr>
          <p:cNvSpPr txBox="1"/>
          <p:nvPr/>
        </p:nvSpPr>
        <p:spPr>
          <a:xfrm>
            <a:off x="8475412" y="512752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1D2997-2399-0131-5820-2065CE8FF8E8}"/>
              </a:ext>
            </a:extLst>
          </p:cNvPr>
          <p:cNvSpPr txBox="1"/>
          <p:nvPr/>
        </p:nvSpPr>
        <p:spPr>
          <a:xfrm>
            <a:off x="7485267" y="442243"/>
            <a:ext cx="4637910" cy="373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power(int x, 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if ((n % 2) == 0)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= power(x, n/2);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 else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= power(x, (n-1)/2);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x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5167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8AE181-A671-460D-B953-1353FDF521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Faster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algorithm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for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8AE181-A671-460D-B953-1353FDF52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9BC6068-4005-2CF8-06E9-5B35A296C92A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power(2, 30)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CFFD4-890C-1F21-BC7F-D67AA8C2BF33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power(2, 15)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184BD-C7A9-40C7-BDF8-B401CB79D9A4}"/>
              </a:ext>
            </a:extLst>
          </p:cNvPr>
          <p:cNvSpPr/>
          <p:nvPr/>
        </p:nvSpPr>
        <p:spPr>
          <a:xfrm>
            <a:off x="4798146" y="485713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439F0-5FD1-97CA-0855-379437D3C0C0}"/>
              </a:ext>
            </a:extLst>
          </p:cNvPr>
          <p:cNvSpPr/>
          <p:nvPr/>
        </p:nvSpPr>
        <p:spPr>
          <a:xfrm>
            <a:off x="6700687" y="530450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E9EA3-724E-A58F-568C-937464BE52B9}"/>
              </a:ext>
            </a:extLst>
          </p:cNvPr>
          <p:cNvSpPr/>
          <p:nvPr/>
        </p:nvSpPr>
        <p:spPr>
          <a:xfrm>
            <a:off x="8681890" y="574203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A2F2CC-6477-E3CE-9653-5D68C5BCB979}"/>
              </a:ext>
            </a:extLst>
          </p:cNvPr>
          <p:cNvSpPr/>
          <p:nvPr/>
        </p:nvSpPr>
        <p:spPr>
          <a:xfrm>
            <a:off x="10574602" y="6248401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0)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DA4C14-4B0D-5AF5-1D3E-B134D2DEFE51}"/>
              </a:ext>
            </a:extLst>
          </p:cNvPr>
          <p:cNvCxnSpPr>
            <a:stCxn id="3" idx="3"/>
            <a:endCxn id="4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028A47E-5897-4EA7-41B6-8A60AFADD73F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4222955" y="4611330"/>
            <a:ext cx="1258533" cy="24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E816522-C1F5-50EA-589B-EAD934A4BBB4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6164830" y="5058699"/>
            <a:ext cx="1219199" cy="24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AA84DFE-22B9-0994-A1F1-2B6C504EB966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8067371" y="5506065"/>
            <a:ext cx="1297861" cy="235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0259CE6-CE4E-5C6F-3D60-C87A3812920F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10048574" y="5943601"/>
            <a:ext cx="1209370" cy="304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C59453-D3E0-CF82-2550-78B318DF7444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E2C60E-94D0-2A1B-9133-D32E1D5E19B1}"/>
              </a:ext>
            </a:extLst>
          </p:cNvPr>
          <p:cNvSpPr txBox="1"/>
          <p:nvPr/>
        </p:nvSpPr>
        <p:spPr>
          <a:xfrm>
            <a:off x="4493342" y="423279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03EE1F-49C5-3F15-F734-4CC4A489C21F}"/>
              </a:ext>
            </a:extLst>
          </p:cNvPr>
          <p:cNvSpPr txBox="1"/>
          <p:nvPr/>
        </p:nvSpPr>
        <p:spPr>
          <a:xfrm>
            <a:off x="6336892" y="468015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F198D0-9542-6DC6-3E54-6242127BC943}"/>
              </a:ext>
            </a:extLst>
          </p:cNvPr>
          <p:cNvSpPr txBox="1"/>
          <p:nvPr/>
        </p:nvSpPr>
        <p:spPr>
          <a:xfrm>
            <a:off x="8475412" y="512752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F5A1F9-184D-2F7E-839B-DFA108137B58}"/>
              </a:ext>
            </a:extLst>
          </p:cNvPr>
          <p:cNvSpPr txBox="1"/>
          <p:nvPr/>
        </p:nvSpPr>
        <p:spPr>
          <a:xfrm>
            <a:off x="10358292" y="557489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04B512-A6F7-42E4-B1D3-FBEDFC220D0C}"/>
              </a:ext>
            </a:extLst>
          </p:cNvPr>
          <p:cNvSpPr txBox="1"/>
          <p:nvPr/>
        </p:nvSpPr>
        <p:spPr>
          <a:xfrm>
            <a:off x="7485267" y="442243"/>
            <a:ext cx="4637910" cy="373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power(int x, 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if ((n % 2) == 0)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= power(x, n/2);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 else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= power(x, (n-1)/2);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x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52680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8AE181-A671-460D-B953-1353FDF521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Faster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algorithm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for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8AE181-A671-460D-B953-1353FDF52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9BC6068-4005-2CF8-06E9-5B35A296C92A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power(2, 30)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CFFD4-890C-1F21-BC7F-D67AA8C2BF33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power(2, 15)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184BD-C7A9-40C7-BDF8-B401CB79D9A4}"/>
              </a:ext>
            </a:extLst>
          </p:cNvPr>
          <p:cNvSpPr/>
          <p:nvPr/>
        </p:nvSpPr>
        <p:spPr>
          <a:xfrm>
            <a:off x="4798146" y="485713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439F0-5FD1-97CA-0855-379437D3C0C0}"/>
              </a:ext>
            </a:extLst>
          </p:cNvPr>
          <p:cNvSpPr/>
          <p:nvPr/>
        </p:nvSpPr>
        <p:spPr>
          <a:xfrm>
            <a:off x="6700687" y="530450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E9EA3-724E-A58F-568C-937464BE52B9}"/>
              </a:ext>
            </a:extLst>
          </p:cNvPr>
          <p:cNvSpPr/>
          <p:nvPr/>
        </p:nvSpPr>
        <p:spPr>
          <a:xfrm>
            <a:off x="8681890" y="574203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A2F2CC-6477-E3CE-9653-5D68C5BCB979}"/>
              </a:ext>
            </a:extLst>
          </p:cNvPr>
          <p:cNvSpPr/>
          <p:nvPr/>
        </p:nvSpPr>
        <p:spPr>
          <a:xfrm>
            <a:off x="10574602" y="6248401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0)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DA4C14-4B0D-5AF5-1D3E-B134D2DEFE51}"/>
              </a:ext>
            </a:extLst>
          </p:cNvPr>
          <p:cNvCxnSpPr>
            <a:stCxn id="3" idx="3"/>
            <a:endCxn id="4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028A47E-5897-4EA7-41B6-8A60AFADD73F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4222955" y="4611330"/>
            <a:ext cx="1258533" cy="24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E816522-C1F5-50EA-589B-EAD934A4BBB4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6164830" y="5058699"/>
            <a:ext cx="1219199" cy="24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AA84DFE-22B9-0994-A1F1-2B6C504EB966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8067371" y="5506065"/>
            <a:ext cx="1297861" cy="235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0259CE6-CE4E-5C6F-3D60-C87A3812920F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10048574" y="5943601"/>
            <a:ext cx="1209370" cy="304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8A39BE5-85BD-4511-80BB-E9FC1CC78511}"/>
              </a:ext>
            </a:extLst>
          </p:cNvPr>
          <p:cNvCxnSpPr>
            <a:stCxn id="9" idx="1"/>
            <a:endCxn id="8" idx="2"/>
          </p:cNvCxnSpPr>
          <p:nvPr/>
        </p:nvCxnSpPr>
        <p:spPr>
          <a:xfrm rot="10800000">
            <a:off x="9365232" y="6145163"/>
            <a:ext cx="1209370" cy="30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C59453-D3E0-CF82-2550-78B318DF7444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E2C60E-94D0-2A1B-9133-D32E1D5E19B1}"/>
              </a:ext>
            </a:extLst>
          </p:cNvPr>
          <p:cNvSpPr txBox="1"/>
          <p:nvPr/>
        </p:nvSpPr>
        <p:spPr>
          <a:xfrm>
            <a:off x="4493342" y="423279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03EE1F-49C5-3F15-F734-4CC4A489C21F}"/>
              </a:ext>
            </a:extLst>
          </p:cNvPr>
          <p:cNvSpPr txBox="1"/>
          <p:nvPr/>
        </p:nvSpPr>
        <p:spPr>
          <a:xfrm>
            <a:off x="6336892" y="468015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F198D0-9542-6DC6-3E54-6242127BC943}"/>
              </a:ext>
            </a:extLst>
          </p:cNvPr>
          <p:cNvSpPr txBox="1"/>
          <p:nvPr/>
        </p:nvSpPr>
        <p:spPr>
          <a:xfrm>
            <a:off x="8475412" y="512752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F5A1F9-184D-2F7E-839B-DFA108137B58}"/>
              </a:ext>
            </a:extLst>
          </p:cNvPr>
          <p:cNvSpPr txBox="1"/>
          <p:nvPr/>
        </p:nvSpPr>
        <p:spPr>
          <a:xfrm>
            <a:off x="10358292" y="557489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A4BE40-7727-5F2E-9CA3-361145C59024}"/>
              </a:ext>
            </a:extLst>
          </p:cNvPr>
          <p:cNvSpPr txBox="1"/>
          <p:nvPr/>
        </p:nvSpPr>
        <p:spPr>
          <a:xfrm>
            <a:off x="9350484" y="644505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B015D9-F258-ED00-A920-10FDC02F3C47}"/>
              </a:ext>
            </a:extLst>
          </p:cNvPr>
          <p:cNvSpPr txBox="1"/>
          <p:nvPr/>
        </p:nvSpPr>
        <p:spPr>
          <a:xfrm>
            <a:off x="7485267" y="442243"/>
            <a:ext cx="4637910" cy="373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power(int x, 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if ((n % 2) == 0)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= power(x, n/2);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 else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= power(x, (n-1)/2);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x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0395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8AE181-A671-460D-B953-1353FDF521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Faster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algorithm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for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8AE181-A671-460D-B953-1353FDF52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9BC6068-4005-2CF8-06E9-5B35A296C92A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power(2, 30)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CFFD4-890C-1F21-BC7F-D67AA8C2BF33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power(2, 15)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184BD-C7A9-40C7-BDF8-B401CB79D9A4}"/>
              </a:ext>
            </a:extLst>
          </p:cNvPr>
          <p:cNvSpPr/>
          <p:nvPr/>
        </p:nvSpPr>
        <p:spPr>
          <a:xfrm>
            <a:off x="4798146" y="485713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439F0-5FD1-97CA-0855-379437D3C0C0}"/>
              </a:ext>
            </a:extLst>
          </p:cNvPr>
          <p:cNvSpPr/>
          <p:nvPr/>
        </p:nvSpPr>
        <p:spPr>
          <a:xfrm>
            <a:off x="6700687" y="530450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E9EA3-724E-A58F-568C-937464BE52B9}"/>
              </a:ext>
            </a:extLst>
          </p:cNvPr>
          <p:cNvSpPr/>
          <p:nvPr/>
        </p:nvSpPr>
        <p:spPr>
          <a:xfrm>
            <a:off x="8681890" y="574203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A2F2CC-6477-E3CE-9653-5D68C5BCB979}"/>
              </a:ext>
            </a:extLst>
          </p:cNvPr>
          <p:cNvSpPr/>
          <p:nvPr/>
        </p:nvSpPr>
        <p:spPr>
          <a:xfrm>
            <a:off x="10574602" y="6248401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0)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DA4C14-4B0D-5AF5-1D3E-B134D2DEFE51}"/>
              </a:ext>
            </a:extLst>
          </p:cNvPr>
          <p:cNvCxnSpPr>
            <a:stCxn id="3" idx="3"/>
            <a:endCxn id="4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028A47E-5897-4EA7-41B6-8A60AFADD73F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4222955" y="4611330"/>
            <a:ext cx="1258533" cy="24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E816522-C1F5-50EA-589B-EAD934A4BBB4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6164830" y="5058699"/>
            <a:ext cx="1219199" cy="24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AA84DFE-22B9-0994-A1F1-2B6C504EB966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8067371" y="5506065"/>
            <a:ext cx="1297861" cy="235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0259CE6-CE4E-5C6F-3D60-C87A3812920F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10048574" y="5943601"/>
            <a:ext cx="1209370" cy="304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A9E8F3B-1BEA-62D5-69D2-7A5D4928362C}"/>
              </a:ext>
            </a:extLst>
          </p:cNvPr>
          <p:cNvCxnSpPr>
            <a:stCxn id="8" idx="1"/>
            <a:endCxn id="7" idx="2"/>
          </p:cNvCxnSpPr>
          <p:nvPr/>
        </p:nvCxnSpPr>
        <p:spPr>
          <a:xfrm rot="10800000">
            <a:off x="7384030" y="5707627"/>
            <a:ext cx="1297861" cy="235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8A39BE5-85BD-4511-80BB-E9FC1CC78511}"/>
              </a:ext>
            </a:extLst>
          </p:cNvPr>
          <p:cNvCxnSpPr>
            <a:stCxn id="9" idx="1"/>
            <a:endCxn id="8" idx="2"/>
          </p:cNvCxnSpPr>
          <p:nvPr/>
        </p:nvCxnSpPr>
        <p:spPr>
          <a:xfrm rot="10800000">
            <a:off x="9365232" y="6145163"/>
            <a:ext cx="1209370" cy="30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C59453-D3E0-CF82-2550-78B318DF7444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E2C60E-94D0-2A1B-9133-D32E1D5E19B1}"/>
              </a:ext>
            </a:extLst>
          </p:cNvPr>
          <p:cNvSpPr txBox="1"/>
          <p:nvPr/>
        </p:nvSpPr>
        <p:spPr>
          <a:xfrm>
            <a:off x="4493342" y="423279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03EE1F-49C5-3F15-F734-4CC4A489C21F}"/>
              </a:ext>
            </a:extLst>
          </p:cNvPr>
          <p:cNvSpPr txBox="1"/>
          <p:nvPr/>
        </p:nvSpPr>
        <p:spPr>
          <a:xfrm>
            <a:off x="6336892" y="468015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F198D0-9542-6DC6-3E54-6242127BC943}"/>
              </a:ext>
            </a:extLst>
          </p:cNvPr>
          <p:cNvSpPr txBox="1"/>
          <p:nvPr/>
        </p:nvSpPr>
        <p:spPr>
          <a:xfrm>
            <a:off x="8475412" y="512752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F5A1F9-184D-2F7E-839B-DFA108137B58}"/>
              </a:ext>
            </a:extLst>
          </p:cNvPr>
          <p:cNvSpPr txBox="1"/>
          <p:nvPr/>
        </p:nvSpPr>
        <p:spPr>
          <a:xfrm>
            <a:off x="10358292" y="557489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A4BE40-7727-5F2E-9CA3-361145C59024}"/>
              </a:ext>
            </a:extLst>
          </p:cNvPr>
          <p:cNvSpPr txBox="1"/>
          <p:nvPr/>
        </p:nvSpPr>
        <p:spPr>
          <a:xfrm>
            <a:off x="9350484" y="644505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B53E88-572C-22C3-5C09-6F0E4EEDB286}"/>
              </a:ext>
            </a:extLst>
          </p:cNvPr>
          <p:cNvSpPr txBox="1"/>
          <p:nvPr/>
        </p:nvSpPr>
        <p:spPr>
          <a:xfrm>
            <a:off x="6681019" y="5968187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2 * 1 * 1 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EA3D74-866D-FAB2-93EF-A72B2165B5B5}"/>
              </a:ext>
            </a:extLst>
          </p:cNvPr>
          <p:cNvSpPr txBox="1"/>
          <p:nvPr/>
        </p:nvSpPr>
        <p:spPr>
          <a:xfrm>
            <a:off x="7485267" y="442243"/>
            <a:ext cx="4637910" cy="373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power(int x, 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if ((n % 2) == 0)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= power(x, n/2);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 else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= power(x, (n-1)/2);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x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292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8AE181-A671-460D-B953-1353FDF521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Faster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algorithm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m:rPr>
                          <m:nor/>
                        </m:rPr>
                        <a:rPr lang="en-IN" dirty="0"/>
                        <m:t>for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8AE181-A671-460D-B953-1353FDF52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9BC6068-4005-2CF8-06E9-5B35A296C92A}"/>
              </a:ext>
            </a:extLst>
          </p:cNvPr>
          <p:cNvSpPr/>
          <p:nvPr/>
        </p:nvSpPr>
        <p:spPr>
          <a:xfrm>
            <a:off x="1120876" y="386407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power(2, 30)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CFFD4-890C-1F21-BC7F-D67AA8C2BF33}"/>
              </a:ext>
            </a:extLst>
          </p:cNvPr>
          <p:cNvSpPr/>
          <p:nvPr/>
        </p:nvSpPr>
        <p:spPr>
          <a:xfrm>
            <a:off x="2856271" y="4409768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power(2, 15)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184BD-C7A9-40C7-BDF8-B401CB79D9A4}"/>
              </a:ext>
            </a:extLst>
          </p:cNvPr>
          <p:cNvSpPr/>
          <p:nvPr/>
        </p:nvSpPr>
        <p:spPr>
          <a:xfrm>
            <a:off x="4798146" y="4857137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439F0-5FD1-97CA-0855-379437D3C0C0}"/>
              </a:ext>
            </a:extLst>
          </p:cNvPr>
          <p:cNvSpPr/>
          <p:nvPr/>
        </p:nvSpPr>
        <p:spPr>
          <a:xfrm>
            <a:off x="6700687" y="5304503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E9EA3-724E-A58F-568C-937464BE52B9}"/>
              </a:ext>
            </a:extLst>
          </p:cNvPr>
          <p:cNvSpPr/>
          <p:nvPr/>
        </p:nvSpPr>
        <p:spPr>
          <a:xfrm>
            <a:off x="8681890" y="5742039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A2F2CC-6477-E3CE-9653-5D68C5BCB979}"/>
              </a:ext>
            </a:extLst>
          </p:cNvPr>
          <p:cNvSpPr/>
          <p:nvPr/>
        </p:nvSpPr>
        <p:spPr>
          <a:xfrm>
            <a:off x="10574602" y="6248401"/>
            <a:ext cx="1366684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power(2, 0)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DA4C14-4B0D-5AF5-1D3E-B134D2DEFE51}"/>
              </a:ext>
            </a:extLst>
          </p:cNvPr>
          <p:cNvCxnSpPr>
            <a:stCxn id="3" idx="3"/>
            <a:endCxn id="4" idx="0"/>
          </p:cNvCxnSpPr>
          <p:nvPr/>
        </p:nvCxnSpPr>
        <p:spPr>
          <a:xfrm>
            <a:off x="2487560" y="4065639"/>
            <a:ext cx="1052053" cy="34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028A47E-5897-4EA7-41B6-8A60AFADD73F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4222955" y="4611330"/>
            <a:ext cx="1258533" cy="24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E816522-C1F5-50EA-589B-EAD934A4BBB4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6164830" y="5058699"/>
            <a:ext cx="1219199" cy="24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AA84DFE-22B9-0994-A1F1-2B6C504EB966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8067371" y="5506065"/>
            <a:ext cx="1297861" cy="235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0259CE6-CE4E-5C6F-3D60-C87A3812920F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10048574" y="5943601"/>
            <a:ext cx="1209370" cy="304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E788F3D-1B73-1F18-3792-BA701E28B8F6}"/>
              </a:ext>
            </a:extLst>
          </p:cNvPr>
          <p:cNvCxnSpPr>
            <a:cxnSpLocks/>
          </p:cNvCxnSpPr>
          <p:nvPr/>
        </p:nvCxnSpPr>
        <p:spPr>
          <a:xfrm rot="10800000">
            <a:off x="5481487" y="5260260"/>
            <a:ext cx="1219199" cy="2458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A9E8F3B-1BEA-62D5-69D2-7A5D4928362C}"/>
              </a:ext>
            </a:extLst>
          </p:cNvPr>
          <p:cNvCxnSpPr>
            <a:stCxn id="8" idx="1"/>
            <a:endCxn id="7" idx="2"/>
          </p:cNvCxnSpPr>
          <p:nvPr/>
        </p:nvCxnSpPr>
        <p:spPr>
          <a:xfrm rot="10800000">
            <a:off x="7384030" y="5707627"/>
            <a:ext cx="1297861" cy="235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8A39BE5-85BD-4511-80BB-E9FC1CC78511}"/>
              </a:ext>
            </a:extLst>
          </p:cNvPr>
          <p:cNvCxnSpPr>
            <a:stCxn id="9" idx="1"/>
            <a:endCxn id="8" idx="2"/>
          </p:cNvCxnSpPr>
          <p:nvPr/>
        </p:nvCxnSpPr>
        <p:spPr>
          <a:xfrm rot="10800000">
            <a:off x="9365232" y="6145163"/>
            <a:ext cx="1209370" cy="30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C59453-D3E0-CF82-2550-78B318DF7444}"/>
              </a:ext>
            </a:extLst>
          </p:cNvPr>
          <p:cNvSpPr txBox="1"/>
          <p:nvPr/>
        </p:nvSpPr>
        <p:spPr>
          <a:xfrm>
            <a:off x="2708785" y="377558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E2C60E-94D0-2A1B-9133-D32E1D5E19B1}"/>
              </a:ext>
            </a:extLst>
          </p:cNvPr>
          <p:cNvSpPr txBox="1"/>
          <p:nvPr/>
        </p:nvSpPr>
        <p:spPr>
          <a:xfrm>
            <a:off x="4493342" y="4232790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03EE1F-49C5-3F15-F734-4CC4A489C21F}"/>
              </a:ext>
            </a:extLst>
          </p:cNvPr>
          <p:cNvSpPr txBox="1"/>
          <p:nvPr/>
        </p:nvSpPr>
        <p:spPr>
          <a:xfrm>
            <a:off x="6336892" y="4680158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F198D0-9542-6DC6-3E54-6242127BC943}"/>
              </a:ext>
            </a:extLst>
          </p:cNvPr>
          <p:cNvSpPr txBox="1"/>
          <p:nvPr/>
        </p:nvSpPr>
        <p:spPr>
          <a:xfrm>
            <a:off x="8475412" y="512752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F5A1F9-184D-2F7E-839B-DFA108137B58}"/>
              </a:ext>
            </a:extLst>
          </p:cNvPr>
          <p:cNvSpPr txBox="1"/>
          <p:nvPr/>
        </p:nvSpPr>
        <p:spPr>
          <a:xfrm>
            <a:off x="10358292" y="5574896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A4BE40-7727-5F2E-9CA3-361145C59024}"/>
              </a:ext>
            </a:extLst>
          </p:cNvPr>
          <p:cNvSpPr txBox="1"/>
          <p:nvPr/>
        </p:nvSpPr>
        <p:spPr>
          <a:xfrm>
            <a:off x="9350484" y="6445053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B53E88-572C-22C3-5C09-6F0E4EEDB286}"/>
              </a:ext>
            </a:extLst>
          </p:cNvPr>
          <p:cNvSpPr txBox="1"/>
          <p:nvPr/>
        </p:nvSpPr>
        <p:spPr>
          <a:xfrm>
            <a:off x="6681019" y="5968187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2 * 1 * 1 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F0C3BB-D4C5-E56E-03CC-DB49C3577260}"/>
              </a:ext>
            </a:extLst>
          </p:cNvPr>
          <p:cNvSpPr txBox="1"/>
          <p:nvPr/>
        </p:nvSpPr>
        <p:spPr>
          <a:xfrm>
            <a:off x="4571998" y="5530651"/>
            <a:ext cx="219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returns 2 * 2 * 2 = 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BA3CD4-1211-99AE-6748-3E58375D02BA}"/>
              </a:ext>
            </a:extLst>
          </p:cNvPr>
          <p:cNvSpPr txBox="1"/>
          <p:nvPr/>
        </p:nvSpPr>
        <p:spPr>
          <a:xfrm>
            <a:off x="7485267" y="442243"/>
            <a:ext cx="4637910" cy="373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power(int x, int n)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if (n ==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  if ((n % 2) == 0)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= power(x, n/2);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 else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= power(x, (n-1)/2);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x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pow_h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7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2108</TotalTime>
  <Words>8996</Words>
  <Application>Microsoft Office PowerPoint</Application>
  <PresentationFormat>Widescreen</PresentationFormat>
  <Paragraphs>1932</Paragraphs>
  <Slides>131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131</vt:i4>
      </vt:variant>
    </vt:vector>
  </HeadingPairs>
  <TitlesOfParts>
    <vt:vector size="138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PowerPoint Presentation</vt:lpstr>
      <vt:lpstr>Today’s class</vt:lpstr>
      <vt:lpstr>Intro to C</vt:lpstr>
      <vt:lpstr>Summary</vt:lpstr>
      <vt:lpstr>Example</vt:lpstr>
      <vt:lpstr>Example</vt:lpstr>
      <vt:lpstr>Example</vt:lpstr>
      <vt:lpstr>Example</vt:lpstr>
      <vt:lpstr>Example</vt:lpstr>
      <vt:lpstr>Example</vt:lpstr>
      <vt:lpstr>C languages</vt:lpstr>
      <vt:lpstr>Algorithms and Data Structures</vt:lpstr>
      <vt:lpstr>Algorithm</vt:lpstr>
      <vt:lpstr>Algorithm</vt:lpstr>
      <vt:lpstr>Why study algorithms and data structures</vt:lpstr>
      <vt:lpstr>Why study algorithms and data structures</vt:lpstr>
      <vt:lpstr>What kind of problems can algorithms solve?</vt:lpstr>
      <vt:lpstr>What is data structure?</vt:lpstr>
      <vt:lpstr>Real world examples</vt:lpstr>
      <vt:lpstr>Ticket counter</vt:lpstr>
      <vt:lpstr>Dictionary</vt:lpstr>
      <vt:lpstr>Excel sheet</vt:lpstr>
      <vt:lpstr>Maps</vt:lpstr>
      <vt:lpstr>Files and directories</vt:lpstr>
      <vt:lpstr>Printer</vt:lpstr>
      <vt:lpstr>Plates</vt:lpstr>
      <vt:lpstr>Why do we need different data structures?</vt:lpstr>
      <vt:lpstr>Search</vt:lpstr>
      <vt:lpstr>Storing words</vt:lpstr>
      <vt:lpstr>Search</vt:lpstr>
      <vt:lpstr>Search</vt:lpstr>
      <vt:lpstr>Storing sorted words</vt:lpstr>
      <vt:lpstr>Storing sorted words</vt:lpstr>
      <vt:lpstr>Search</vt:lpstr>
      <vt:lpstr>Abstraction</vt:lpstr>
      <vt:lpstr>Abstraction</vt:lpstr>
      <vt:lpstr>Abstract data type (ADT)</vt:lpstr>
      <vt:lpstr>Abstract (or user’s) view</vt:lpstr>
      <vt:lpstr>Implementation view</vt:lpstr>
      <vt:lpstr>Abstract data type (ADT)</vt:lpstr>
      <vt:lpstr>Example</vt:lpstr>
      <vt:lpstr>Queue</vt:lpstr>
      <vt:lpstr>Example</vt:lpstr>
      <vt:lpstr>Stack</vt:lpstr>
      <vt:lpstr>Example</vt:lpstr>
      <vt:lpstr>PowerPoint Presentation</vt:lpstr>
      <vt:lpstr>Tree</vt:lpstr>
      <vt:lpstr>Example</vt:lpstr>
      <vt:lpstr>Graph</vt:lpstr>
      <vt:lpstr>Graph</vt:lpstr>
      <vt:lpstr>Data structures</vt:lpstr>
      <vt:lpstr>Revision of recursion</vt:lpstr>
      <vt:lpstr>References</vt:lpstr>
      <vt:lpstr>Recursion</vt:lpstr>
      <vt:lpstr>Factorial</vt:lpstr>
      <vt:lpstr>Recursion</vt:lpstr>
      <vt:lpstr>Factorial</vt:lpstr>
      <vt:lpstr>Factorial</vt:lpstr>
      <vt:lpstr>Factorial</vt:lpstr>
      <vt:lpstr>Factorial</vt:lpstr>
      <vt:lpstr>Factorial</vt:lpstr>
      <vt:lpstr>Factorial</vt:lpstr>
      <vt:lpstr>Factorial</vt:lpstr>
      <vt:lpstr>Factorial</vt:lpstr>
      <vt:lpstr>Factorial</vt:lpstr>
      <vt:lpstr>Factorial</vt:lpstr>
      <vt:lpstr>Factorial</vt:lpstr>
      <vt:lpstr>Factorial</vt:lpstr>
      <vt:lpstr>Factorial</vt:lpstr>
      <vt:lpstr>power :: x^n</vt:lpstr>
      <vt:lpstr>x^n</vt:lpstr>
      <vt:lpstr>x^n</vt:lpstr>
      <vt:lpstr>x^n</vt:lpstr>
      <vt:lpstr>x^n</vt:lpstr>
      <vt:lpstr>x^n</vt:lpstr>
      <vt:lpstr>x^n</vt:lpstr>
      <vt:lpstr>x^n</vt:lpstr>
      <vt:lpstr>x^n</vt:lpstr>
      <vt:lpstr>x^n</vt:lpstr>
      <vt:lpstr>x^n</vt:lpstr>
      <vt:lpstr>x^n</vt:lpstr>
      <vt:lpstr>x^n</vt:lpstr>
      <vt:lpstr>x^n</vt:lpstr>
      <vt:lpstr>x^n</vt:lpstr>
      <vt:lpstr>Faster algorithm</vt:lpstr>
      <vt:lpstr>Faster algorithm for x^n</vt:lpstr>
      <vt:lpstr>Faster algorithm for x^n</vt:lpstr>
      <vt:lpstr>"Faster algorithm for " x^n</vt:lpstr>
      <vt:lpstr>"Faster algorithm for " x^n</vt:lpstr>
      <vt:lpstr>"Faster algorithm for " x^n</vt:lpstr>
      <vt:lpstr>"Faster algorithm for " x^n</vt:lpstr>
      <vt:lpstr>"Faster algorithm for " x^n</vt:lpstr>
      <vt:lpstr>"Faster algorithm for " x^n</vt:lpstr>
      <vt:lpstr>"Faster algorithm for " x^n</vt:lpstr>
      <vt:lpstr>"Faster algorithm for " x^n</vt:lpstr>
      <vt:lpstr>"Faster algorithm for " x^n</vt:lpstr>
      <vt:lpstr>"Faster algorithm for " x^n</vt:lpstr>
      <vt:lpstr>"Faster algorithm for " x^n</vt:lpstr>
      <vt:lpstr>"Faster algorithm for " x^n</vt:lpstr>
      <vt:lpstr>"Faster algorithm for " x^n</vt:lpstr>
      <vt:lpstr>"Faster algorithm for " x^n</vt:lpstr>
      <vt:lpstr>"Faster algorithm for " x^n</vt:lpstr>
      <vt:lpstr>Fibonacci numbers</vt:lpstr>
      <vt:lpstr>Fibonacci numbers </vt:lpstr>
      <vt:lpstr>Fibonacci numbers in nature</vt:lpstr>
      <vt:lpstr>Fibonacci spiral</vt:lpstr>
      <vt:lpstr>Fibonacci spiral</vt:lpstr>
      <vt:lpstr>Golden ratio</vt:lpstr>
      <vt:lpstr>Golden ratio</vt:lpstr>
      <vt:lpstr>Golden ratio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 KEDIA</dc:creator>
  <cp:lastModifiedBy>Piyus Kedia</cp:lastModifiedBy>
  <cp:revision>105</cp:revision>
  <dcterms:created xsi:type="dcterms:W3CDTF">2022-04-19T05:26:15Z</dcterms:created>
  <dcterms:modified xsi:type="dcterms:W3CDTF">2023-03-10T01:28:11Z</dcterms:modified>
</cp:coreProperties>
</file>