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xml" ContentType="application/vnd.openxmlformats-officedocument.presentationml.notesSlide+xml"/>
  <Override PartName="/ppt/ink/ink6.xml" ContentType="application/inkml+xml"/>
  <Override PartName="/ppt/ink/ink7.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8.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9.xml" ContentType="application/inkml+xml"/>
  <Override PartName="/ppt/notesSlides/notesSlide7.xml" ContentType="application/vnd.openxmlformats-officedocument.presentationml.notesSlide+xml"/>
  <Override PartName="/ppt/ink/ink10.xml" ContentType="application/inkml+xml"/>
  <Override PartName="/ppt/notesSlides/notesSlide8.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9.xml" ContentType="application/vnd.openxmlformats-officedocument.presentationml.notesSlide+xml"/>
  <Override PartName="/ppt/ink/ink16.xml" ContentType="application/inkml+xml"/>
  <Override PartName="/ppt/notesSlides/notesSlide10.xml" ContentType="application/vnd.openxmlformats-officedocument.presentationml.notesSlide+xml"/>
  <Override PartName="/ppt/ink/ink17.xml" ContentType="application/inkml+xml"/>
  <Override PartName="/ppt/ink/ink18.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9.xml" ContentType="application/inkml+xml"/>
  <Override PartName="/ppt/notesSlides/notesSlide15.xml" ContentType="application/vnd.openxmlformats-officedocument.presentationml.notesSlide+xml"/>
  <Override PartName="/ppt/ink/ink2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7"/>
  </p:notesMasterIdLst>
  <p:sldIdLst>
    <p:sldId id="256" r:id="rId2"/>
    <p:sldId id="614" r:id="rId3"/>
    <p:sldId id="413" r:id="rId4"/>
    <p:sldId id="665" r:id="rId5"/>
    <p:sldId id="667" r:id="rId6"/>
    <p:sldId id="668" r:id="rId7"/>
    <p:sldId id="669" r:id="rId8"/>
    <p:sldId id="670" r:id="rId9"/>
    <p:sldId id="671" r:id="rId10"/>
    <p:sldId id="672" r:id="rId11"/>
    <p:sldId id="673" r:id="rId12"/>
    <p:sldId id="713" r:id="rId13"/>
    <p:sldId id="702" r:id="rId14"/>
    <p:sldId id="674" r:id="rId15"/>
    <p:sldId id="675" r:id="rId16"/>
    <p:sldId id="676" r:id="rId17"/>
    <p:sldId id="677" r:id="rId18"/>
    <p:sldId id="678" r:id="rId19"/>
    <p:sldId id="679" r:id="rId20"/>
    <p:sldId id="680" r:id="rId21"/>
    <p:sldId id="681" r:id="rId22"/>
    <p:sldId id="682" r:id="rId23"/>
    <p:sldId id="683" r:id="rId24"/>
    <p:sldId id="684" r:id="rId25"/>
    <p:sldId id="685" r:id="rId26"/>
    <p:sldId id="686" r:id="rId27"/>
    <p:sldId id="687" r:id="rId28"/>
    <p:sldId id="688" r:id="rId29"/>
    <p:sldId id="689" r:id="rId30"/>
    <p:sldId id="690" r:id="rId31"/>
    <p:sldId id="691" r:id="rId32"/>
    <p:sldId id="692" r:id="rId33"/>
    <p:sldId id="693" r:id="rId34"/>
    <p:sldId id="694" r:id="rId35"/>
    <p:sldId id="695" r:id="rId36"/>
    <p:sldId id="696" r:id="rId37"/>
    <p:sldId id="697" r:id="rId38"/>
    <p:sldId id="699" r:id="rId39"/>
    <p:sldId id="705" r:id="rId40"/>
    <p:sldId id="706" r:id="rId41"/>
    <p:sldId id="712" r:id="rId42"/>
    <p:sldId id="707" r:id="rId43"/>
    <p:sldId id="709" r:id="rId44"/>
    <p:sldId id="710" r:id="rId45"/>
    <p:sldId id="538" r:id="rId46"/>
    <p:sldId id="714" r:id="rId47"/>
    <p:sldId id="715" r:id="rId48"/>
    <p:sldId id="716" r:id="rId49"/>
    <p:sldId id="717" r:id="rId50"/>
    <p:sldId id="711" r:id="rId51"/>
    <p:sldId id="718" r:id="rId52"/>
    <p:sldId id="719" r:id="rId53"/>
    <p:sldId id="720" r:id="rId54"/>
    <p:sldId id="721" r:id="rId55"/>
    <p:sldId id="722" r:id="rId56"/>
    <p:sldId id="723" r:id="rId57"/>
    <p:sldId id="724" r:id="rId58"/>
    <p:sldId id="725" r:id="rId59"/>
    <p:sldId id="726" r:id="rId60"/>
    <p:sldId id="815" r:id="rId61"/>
    <p:sldId id="612" r:id="rId62"/>
    <p:sldId id="729" r:id="rId63"/>
    <p:sldId id="728" r:id="rId64"/>
    <p:sldId id="731" r:id="rId65"/>
    <p:sldId id="732" r:id="rId66"/>
    <p:sldId id="733" r:id="rId67"/>
    <p:sldId id="736" r:id="rId68"/>
    <p:sldId id="737" r:id="rId69"/>
    <p:sldId id="738" r:id="rId70"/>
    <p:sldId id="739" r:id="rId71"/>
    <p:sldId id="740" r:id="rId72"/>
    <p:sldId id="741" r:id="rId73"/>
    <p:sldId id="742" r:id="rId74"/>
    <p:sldId id="743" r:id="rId75"/>
    <p:sldId id="744" r:id="rId76"/>
    <p:sldId id="745" r:id="rId77"/>
    <p:sldId id="746" r:id="rId78"/>
    <p:sldId id="747" r:id="rId79"/>
    <p:sldId id="748" r:id="rId80"/>
    <p:sldId id="749" r:id="rId81"/>
    <p:sldId id="750" r:id="rId82"/>
    <p:sldId id="751" r:id="rId83"/>
    <p:sldId id="752" r:id="rId84"/>
    <p:sldId id="753" r:id="rId85"/>
    <p:sldId id="754" r:id="rId86"/>
    <p:sldId id="755" r:id="rId87"/>
    <p:sldId id="756" r:id="rId88"/>
    <p:sldId id="757" r:id="rId89"/>
    <p:sldId id="758" r:id="rId90"/>
    <p:sldId id="759" r:id="rId91"/>
    <p:sldId id="760" r:id="rId92"/>
    <p:sldId id="761" r:id="rId93"/>
    <p:sldId id="762" r:id="rId94"/>
    <p:sldId id="763" r:id="rId95"/>
    <p:sldId id="764" r:id="rId96"/>
    <p:sldId id="765" r:id="rId97"/>
    <p:sldId id="766" r:id="rId98"/>
    <p:sldId id="767" r:id="rId99"/>
    <p:sldId id="768" r:id="rId100"/>
    <p:sldId id="734" r:id="rId101"/>
    <p:sldId id="769" r:id="rId102"/>
    <p:sldId id="770" r:id="rId103"/>
    <p:sldId id="771" r:id="rId104"/>
    <p:sldId id="772" r:id="rId105"/>
    <p:sldId id="810" r:id="rId10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7T05:17:01.118"/>
    </inkml:context>
    <inkml:brush xml:id="br0">
      <inkml:brushProperty name="width" value="0.05292" units="cm"/>
      <inkml:brushProperty name="height" value="0.05292" units="cm"/>
      <inkml:brushProperty name="color" value="#0070C0"/>
    </inkml:brush>
  </inkml:definitions>
  <inkml:trace contextRef="#ctx0" brushRef="#br0">20737 4166 50 0,'0'0'99'0,"0"0"-65"0,0 0-14 16,0 0 15-16,0 0 1 0,0 0-8 15,0 0-4-15,0 0-5 0,-18-25-6 16,16 22-3-16,2 2 0 0,-4-1 2 16,1-1 1-16,3 3 4 15,-2-1 5-15,2-1 1 0,0 0-4 0,0 2 4 16,0 0 1-16,0 0 1 16,0 0-1-16,0 0-5 15,0 0-4-15,0 0-5 0,0 0-1 0,0 0-1 0,0 0-1 0,0 0-2 16,0 0-2-16,0 0-1 0,-2 0 0 15,2 0 2-15,0 0-1 16,2 0-2 0,0 0 2-16,3 0 2 0,-1 3 0 15,2-3 2-15,2 1 2 0,5 0-2 16,-5-1 1-16,4 2 0 0,3-2-1 16,-5 0 2-16,5 1-2 0,-1 1-3 15,3 0 0-15,-3 0 1 0,3 0-1 16,-1 0-2-16,3 0 0 0,-3 1-1 15,3-1 0-15,-3 1 0 0,7 1 0 16,-6-2 0-16,-1 0 1 0,-1 1-1 0,3 0 1 16,-1-1-2-16,3 0 1 0,-1 0 4 15,2-3 1-15,2 2 0 0,-1-1-3 16,1 0 1-16,2 0 1 0,0 0-1 16,-3 0-1-16,1 2 0 0,0-2 0 15,-3 1-1-15,1-1 0 0,2 0 0 16,0-1 0-16,1 1-1 0,5-2 0 0,2 0 1 15,2-2 0-15,1 1 0 16,-1 0 0-16,2 2 1 0,0 0-1 16,-4 0 0-16,0 0-1 0,-2-1 0 0,-2 2-1 15,-7 0 1-15,3-1 0 0,0 1-1 16,-5 0 1-16,7 0-1 16,-2 2 0-16,-4-1 0 0,5 0 1 0,3 0-1 15,-4-1 0-15,4 0 1 0,-2 0-1 16,6-1 1-16,-4 1-1 0,2 0 1 15,-7 0 0-15,3 0 0 16,2 0 1-16,-6 1 1 0,-1 0-3 0,1 0 0 16,-5-1 0-16,5 3 0 0,-4-2 0 15,-1-1-2-15,1 0 1 0,-1 0 1 16,1 0 0-16,1 1 0 0,1-1 0 16,2 0 0-16,1 0 1 0,-1 0-1 0,0-2 2 15,2-1-2-15,-3 1 0 0,-1 1 0 16,-1-3 0-16,-1 4 0 0,4 0 0 15,-9 0 0-15,5 0 0 0,-5 1 1 16,-2 0-1-16,5 1 0 0,-5-1 0 16,0 0 0-16,5-1 0 0,-7 1 0 15,5-1 0-15,1 0 0 0,-8 3 0 0,5-2 0 16,1 0 1-16,-8 0-1 16,2 0 0-16,-2 0 0 0,3-1 0 15,-1 0 0-15,2 1 0 0,-2-1 0 16,1 0 0-16,1 2 1 0,-2 0-1 0,2 0-1 15,-2-2 1-15,1 2 1 0,-1-2-1 16,4 1 0-16,1 0 0 0,-1 0 0 16,6 0 0-16,1-1 0 15,4-1 0-15,8 1 0 0,-5 0 1 0,9-4 0 16,5 1-1-16,1-3 1 0,4-1-1 16,11 3 1-16,-4-2-1 0,6-1 0 15,3-1-4-15,-5 2 3 0,2-1 0 16,0 1 1-16,-7 3 0 0,3-3 1 0,-11 3-1 15,1 1 1-15,-3-1 0 0,0 1-1 16,-3-2 0-16,-3 3 1 0,-2 1-1 16,-7-2 0-16,1 2 2 15,0 0-2-15,2 0 0 0,-11 0 0 0,3 1 0 16,-2 1 0-16,-1 0 0 0,-6-1 0 16,7 0 0-16,-7-1-1 0,-4 0 1 15,3 0-2-15,1 0 2 0,-6 0 0 0,0 0 0 16,3 0 0-16,1 0 0 15,2 0 0-15,-2 0 0 0,5 0 0 0,3 0 0 16,-5 0 0 0,11-3 0-16,-5 2 0 0,4 0 0 15,3 0 0-15,-3 0 0 0,2 1 0 0,6 0 0 0,0 0 0 16,-4 0 0-16,4 0 0 16,-1 1 0-16,3 1 0 0,0 1 0 0,0-1 0 15,0 2 0-15,3-2 0 0,-3 4 0 16,2-2 1-16,-2-1 0 0,0 1-1 15,0-1 0-15,-2-1 0 0,0 1 0 16,2-3 0-16,-3 0 0 0,3 0 1 16,-2 0-1-16,4 2 0 0,-4-4 0 0,2 2 0 15,3 0-3-15,-3 0 1 0,-3 0 2 16,1-2 0-16,-4 1-1 16,4-2 1-16,-4 0 0 0,4 3 0 0,-8-1 0 15,-1 0-1-15,7 1 1 0,-8-1 0 0,1 1 0 16,7 0 0-1,-4 0 0-15,-4-1 0 16,5 2 0-16,1 4-6 0,-4 0 1 0,2 0 0 0,8 1-1 0,-7 1 1 16,1 0-1-16,2 0-1 15,0-2 4-15,2 0 2 0,4-2 1 0,-6-1 0 16,2-1 0-16,-4-1 0 0,4 0 0 16,-3 0 0-16,5-1 0 15,3 0 0-15,1-4-1 16,2 3 0-16,2-1 0 0,7 0 0 0,-7 3 1 15,0-3 0-15,9 2 0 0,-7 1 0 0,-4 0 0 16,-2 0 0-16,3 0 0 0,-5 0 1 16,0 2-1-16,2 0 0 0,-2-2 1 15,-2 0-1-15,0 3 0 0,0-1 1 0,0 1-1 16,-2 1 0 0,-2 1 0-16,-2-1 0 0,-1 1-1 0,3 1 0 0,0 0-1 15,-4 1 1-15,0-2-1 0,4-1-1 16,-11-1 2-16,3-2 0 0,1 1 1 31,-5-1 0-31,5 1 0 0,-5-3 0 0,8 1 0 16,-9-2 0-16,9 0 0 0,0-1 1 15,-5-1-1-15,9 1 0 0,0 1 0 16,0-4 0-16,-2 5 1 0,6-1-1 0,0 1 0 0,0 1 0 16,0 0 0-16,2 0-1 0,-2 0 1 0,2 2 2 31,-4 0-2-31,2 1-1 0,-4-1 1 15,-3 1 1-15,5 0-1 0,-2 1 0 16,4 1 0-16,-2-3 0 0,0 3 1 0,0 0-1 16,0-1 0-16,-4-1-1 15,6 0 0-15,-2 0 1 0,2-3-2 16,-2 0 2-16,4 0 0 0,0 0 0 16,0 1 0-16,0-1 0 0,4 0 0 0,3 0 0 15,-1-1 0-15,2 1 0 0,-2 0 0 16,-3-2 0-16,1 1 1 0,-2-2-1 15,4 2 0-15,5-1 1 0,-5 1-1 16,-2 0 1-16,2 1-1 0,3 0 1 16,-3-1-1-16,-4 2 0 0,0 1 0 15,0 0 0-15,3-1-4 0,-3 2 4 16,4 1-1-16,-4 3 1 0,4-1 0 16,3 0 0-16,-3 0 0 0,0 2 0 0,5-2 0 15,1 1 0-15,-3-2 1 0,1 3-1 16,4-2 0-16,-3 1 0 15,1-3 1-15,7 1-1 0,-6-2 0 0,7 1 0 16,-3-2 2-16,6-2-2 0,-3 0 0 16,-1 0-1-16,2-4-1 0,-9-3 1 15,3 2 1-15,-9-2 0 0,-8-1 0 0,0-1 1 16,-8 0-1-16,-4 1 1 16,-3 1-1-16,-4 2 0 0,-1-1-2 15,1 3-6-15,-4 0-17 0,-3 0-7 0,-3 0-10 16,-2 2-13-16,0 0-36 0,-4 0-51 15,-5-3-147-15</inkml:trace>
  <inkml:trace contextRef="#ctx0" brushRef="#br0" timeOffset="1871.95">20779 4953 55 0,'0'0'20'0,"-15"0"0"16,7 0 20-16,4 0 6 0,0-1-2 16,-5-1 0-16,3 0 4 0,2-1-12 15,-2 1-3-15,4 0 4 16,0 0 7-16,2 2-4 0,0 0-9 0,0 0-5 16,0 0 0-16,0 0-7 0,0 0-5 15,0-1-2-15,0 1-5 0,0-2-3 16,0 2-1-1,0 0 0-15,0 0 0 0,0 0 0 0,0 0-1 0,0 0 2 16,0 0-2-16,0 0 1 0,0 0-2 16,0 0-1-16,4 2 0 0,4-1 0 15,2-1 0-15,5 2 2 0,1-1 0 0,1 2 2 16,6-2 0 0,-3 1 3-16,3-2 2 0,2-2-2 0,-2 2 4 0,2 0-4 15,-1-1 1-15,1 1-4 0,-2-2 0 16,-2 1-2-16,3 1 2 0,1 0-3 15,2 0 1-15,2 1 0 0,0 1 2 16,4 1-1-16,-2-3 0 0,4 1-2 16,4 0 0-16,-1-1 0 0,5 0 1 15,0-1 0-15,7 1 0 0,2 0-1 16,4-1-1-16,1 1 0 0,-1 0 0 16,2 0 0-16,2 0 1 0,0 2 0 15,-2 0 0-15,-2 2 0 0,4-1-1 0,-2 1 2 16,-3-1 0-16,1-1 0 0,2 0-1 15,4-2 3-15,-4 0-2 0,4 0 0 32,2 0-2-32,-2-3 1 0,0 0 1 0,0-2-2 0,-4 2 2 0,-6 0-1 15,-1 1 0-15,-3-1 0 0,-1 3 1 16,-5 0-1-16,-5 0-1 0,0 0 1 16,-4 0-1-16,0 0 1 0,-4 0-1 15,2 0 0-15,-2 0 0 0,0 0 0 16,2-2-2-16,-2 2 2 15,12-3-1-15,-3 2 1 0,3 0 0 0,11-1 0 16,-5-1 0-16,13-1 0 0,2 1 0 0,4 1 0 16,-2-1 1-16,3 3 0 0,-1-1-1 15,0 1 1-15,-2 0 1 16,-4 0-2-16,2 0 2 0,0 0-2 0,2-3-3 16,-2 3 1-16,0-2 1 0,-2 1 1 15,-8 1 0-15,1 1 0 0,-3 4 0 16,0-1 0-16,-3 0 0 0,3 1 0 15,-5-2 0-15,7 0 1 0,-9-2 0 16,9 1-1-16,-9 1 0 0,7-3 0 16,0 3 0-16,-1-2-4 0,1 0 3 0,6 0 0 15,-7 0 1-15,7-1 0 0,-6-1 1 16,1 1-1 0,-1 1 0-16,0-1 0 0,-1 1 1 0,1-1 0 15,-1 0-1-15,1 2 1 0,8-2-1 0,-4 0 1 16,3 0 0-16,6 0-1 0,3 0-3 15,2-2-4-15,2-3 1 0,-2 2 2 16,3-2 2-16,-3 4 2 0,-2-2 0 31,-4 3 0-31,0-1 1 0,-2 1 0 16,0 1-1-16,0 2 0 0,-4 0 1 16,4 3-1-16,2-1 0 0,4 3-5 0,0-1 4 15,0 2 0-15,4 1 1 0,1-2 0 16,3-3 0-16,3 2 1 0,-3-3 0 15,2-1 0-15,3-4 0 0,-5 1 1 16,5 0-1-16,0-3-1 0,-3 0-4 16,-2 0 3-16,3-1 1 0,-5 2 0 15,1 0 1-15,-7-1 1 0,0 3-1 16,0-3 1-16,-4 3 0 0,4-4-1 16,-2 4 1-16,5 0-1 0,1-1-1 15,2 4-7-15,3-1 7 0,7 3 0 0,-3-1 0 16,8 1 0-16,-5 2 2 0,5-1-2 15,-6 1 2-15,1 2 1 16,-11 0-1-16,-1-1-2 0,-6 1-6 0,-4 0 5 16,-8-1 1-16,-5 1-1 0,-3-2 1 15,-7 1 2-15,-6 0-2 0,-4-2 1 16,-9-3 1-16,-11-1-2 16,-1 0 1-16,-6-1-1 0,0-1 2 0,-4 2-4 15,-7-2-5-15,-7 1-22 0,-9-1-32 16,-10-3-38-16,-11-4-71 0,0-2-199 15</inkml:trace>
  <inkml:trace contextRef="#ctx0" brushRef="#br0" timeOffset="2754.52">20752 5797 343 0,'0'0'5'0,"0"0"5"15,0 0 24-15,-58-23 11 0,48 20-7 16,-3 0-16-16,3-1 9 0,2 2 12 16,1 0-11-16,1-1-8 0,0 2-3 15,2 0 4-15,-2 0-2 0,6 1 3 16,-2 0 1-16,2 0 6 0,0 0-11 15,0 0-14-15,2 0-5 16,8 1-1-16,4 3-2 0,9 1 3 0,8-2 7 16,11 1 6-16,3 0-1 0,9 0-1 15,0 0-2-15,3-2-3 0,10 0 2 16,5 0-2-16,2-2-1 0,5 0-2 16,1 0 3-16,5-2-2 0,0-1-2 0,-2 1-5 15,3 1-4-15,-7 0 4 0,-5 1 0 16,-12-1 0-16,-8 1 2 15,-15 0-1-15,-14 0 0 0,-8 0 0 0,-7 0 0 16,-4 0 0-16,-6 2-1 16,0-2-1-16,0 1 1 0,0 1 2 0,0-2-2 15,0 1 2-15,-2 0 0 0,2-1 0 0,0 0 0 16,0 0-1-16,0-1 1 16,0 0-1-16,0-1-1 0,0 2-1 15,0-3-10-15,-4 1-4 0,4 0-15 0,-2-2-21 16,-2-1-33-16,0-4-38 0,-2-1-110 15</inkml:trace>
  <inkml:trace contextRef="#ctx0" brushRef="#br0" timeOffset="-201321.56">23993 6178 413 0,'0'0'16'16,"0"0"3"-16,0 0 8 0,46-56 28 16,-34 51-6-16,-10 1-8 0,0 4-7 15,0 0-4-15,0 0-8 0,0 5-8 16,4 8-7-16,1 8-3 0,1 2 2 15,-4 9 9-15,-4 5-1 16,0 1-6-16,0 7-4 0,2 2 0 0,-4 1-2 0,0 1 0 16,-2-6 1-16,-2-4-2 15,2-8 1-15,1-8-1 0,-1-3 0 0,4-9-1 16,0-2 0-16,-2-5 0 0,2-2 0 16,0-1 0-16,0-2 3 15,0-8 1-15,0-7 1 0,0-8-3 0,0-5-2 16,0-8 0-16,0-4 0 0,0-4 0 15,0-5 0-15,-4 1 0 0,4 3 0 16,-2 6 0-16,2 10 1 0,0 7 3 16,2 8 6-16,-2 4 2 0,6 4-2 15,3 4-3-15,3 2-4 0,-2 2-3 16,11 12 0-16,-2 9 0 0,10 11-1 16,0 10 2-16,2 9-1 15,-3 6 1-15,3 4 1 0,-8 2-2 0,0-2 2 0,4-4 1 16,-2-4-3-16,-5-7 2 0,3-5-2 15,2-10 2-15,-7-6 1 0,3-9 0 16,-2-8 2-16,-3-7 8 0,5-5 2 16,-5-13 7-16,9-7 8 0,-4-12-4 15,4-9-5-15,2-9-9 0,-1-12-6 16,-5-10-6-16,-4-10 0 0,-3-4 0 16,-3 4 0-16,-9 9 0 0,-2 16 0 15,-13 13 0-15,-5 11 0 0,-1 8 0 0,4 7 0 16,-3 8 0-16,8 4 0 0,5 6 0 15,3 3 0-15,-2 12-8 0,2 9-24 16,-4 12-7-16,2 11 6 16,0 6-6-16,0 4-24 0,1 2-42 0,-1-2-44 15,2-10-162-15</inkml:trace>
  <inkml:trace contextRef="#ctx0" brushRef="#br0" timeOffset="-200976.42">24956 6433 706 0,'0'0'36'0,"19"-57"8"16,-13 42 17-16,-4 1-6 0,0 5-30 15,2 2-6-15,-4 0 0 0,0 5-1 16,-2 2-8-16,-2-1-2 16,4 1-3-16,-4 1-2 0,-2 9-3 0,-7 4-3 15,3 7 0-15,6 5 1 0,-2 5 2 16,2 1 0-16,4 1-3 0,6-1 2 15,2-3 0-15,5-4 0 0,5-5 1 16,-1-5 0-16,1-4 0 0,5-3 0 16,-2-9-3-16,4 1 3 0,3-7 0 15,-3-4 4-15,-4-2 7 0,0-3 5 16,-13-2-16-16,4-6 0 0,-6-6 0 16,-6-2 0-1,-8-7 0-15,-8 2 0 0,-11 6 0 0,-2 6 0 0,-12 10 0 0,-1 4 0 16,-10 9-13-16,7 8-29 15,-5 12-8-15,5 12-22 0,6 5-50 16,-5 4-64-16,7-7-290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9T04:26:58.859"/>
    </inkml:context>
    <inkml:brush xml:id="br0">
      <inkml:brushProperty name="width" value="0.05292" units="cm"/>
      <inkml:brushProperty name="height" value="0.05292" units="cm"/>
      <inkml:brushProperty name="color" value="#00B050"/>
    </inkml:brush>
  </inkml:definitions>
  <inkml:trace contextRef="#ctx0" brushRef="#br0">20690 12621 561 0,'0'0'35'15,"0"0"-18"-15,0 0-14 0,0 0 3 16,0 0-1-16,0 0-3 0,0 0 6 16,0 0-1-16,54 22 2 0,-42-4-2 15,4 1-1-15,5 6-1 0,2 0-2 16,0 3-3-16,1 0 2 0,3-4-2 15,4 0 1-15,0-4 0 16,4-5-1-16,7-4 1 0,1-5 0 16,5-6 0-16,8-4 0 0,-1-12 2 0,3-5 5 15,-2-5 0-15,-4-3 5 16,-9-1 7-16,-6-2 2 0,-4 1-7 16,-10-6 0-16,-8-4 5 0,-7 0-8 0,-6-1-5 15,-2 3-1-15,0 5 4 0,-6 8 9 0,2 12-10 16,0 4 8-1,-1 6 0-15,3 3-3 0,0 1-3 0,0 6-4 16,-2 12-7-16,-4 16-4 0,-3 18 2 0,-3 14 2 0,-3 11 1 16,1 7 1-16,-1 4-2 15,1 3 2-15,-1-3-1 0,5-3 1 0,-5-9 0 16,5-8-2-16,2-8-4 16,3-9 4-16,1-10-2 0,4-13-5 0,2-10-12 31,0-7-17-31,0-10-9 0,0-5-17 15,4-18-7-15,9-14-10 0,3-16-33 16,5-3-80-16</inkml:trace>
  <inkml:trace contextRef="#ctx0" brushRef="#br0" timeOffset="663.23">21936 12549 727 0,'0'0'49'0,"0"0"-45"0,-49 60-3 15,42-46 1-15,3 0 7 0,0 6-7 16,-2 0 2-16,4 1 8 0,-6 3-1 16,4-1-3-16,1 1-3 0,1 1-2 15,2-5-1-15,9-1-2 0,1-4 1 16,0-4-1-16,5-1 0 0,1-9 0 16,7-1 1-16,0-5 2 0,2-8 0 0,4-6 0 15,-3-6 2-15,-1 0-1 16,-4 0-2-16,-2 1-1 0,-13 0 2 0,-2 0-1 15,-2 4 1-15,-2 4-2 16,0 5 1-16,-4 3 0 0,2 4 5 0,-2 1 2 16,-1 3-7-16,-3 0-2 0,-2 8 0 15,-3 10-2-15,-5 10-2 0,-3 10 2 16,0 5 2-16,-1 2 0 0,5 3 1 16,-1-5 0-16,7-1-1 0,5-6 0 15,2-2 0-15,4-2-1 0,0-2 1 16,6-5 0-16,2-6-2 0,7-6-1 0,-1-5 3 15,3-6 0-15,4-4 0 0,8-12 2 16,6-12 4-16,6-6 8 16,9-14 0-16,-3-6-6 0,7-7 0 15,0-6-2-15,-3 1-3 0,-3-4-3 0,-3-1-3 16,-3 0 2-16,-9 7 1 0,-8 12 0 16,-13 17 1-16,-8 12 0 0,-4 10 0 15,0 0 1-15,-2 1 1 16,0 7 0-16,-2 3-2 0,-2 6-1 0,-5 8-3 15,-1 6-1-15,-1 12 2 0,1 4 2 16,4-1-1-16,4-3 0 0,6 0 1 16,0 0-1-16,10-1 1 0,7-1-2 15,6-6 2-15,6-1 1 0,2 0 0 0,0-2-1 16,0-2 2-16,-8-5 1 0,-5-3 3 16,-7-2 2-16,-5-2-4 0,-6-2 7 15,-2-1 1-15,-4 3 0 0,-8 4 1 16,-5 0 1-16,-14 2-14 0,-8 2 0 15,-15 1 0-15,-8-1 0 0,-4-1 0 16,-7-2 0-16,-1 2 0 0,-9-2 0 0,3 3-44 16,-5 4-13-16,6 1-16 0,-3 0-56 15,9-5-71 1</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9T04:27:08.836"/>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FF0000"/>
    </inkml:brush>
  </inkml:definitions>
  <inkml:trace contextRef="#ctx0" brushRef="#br0">14263 4025 165 0,'0'0'88'0,"0"0"-46"0,0 0 6 16,0 0-9-16,0 0 0 0,0 0-3 15,-29-20-1-15,25 18-2 0,-6 1-2 16,-1 1 4-16,5 0-11 0,-4 0-4 15,-5 0-1-15,5 0-3 0,-6 0-4 16,1 0-4-16,-8 1-5 0,3 2 1 16,-1 0 0-16,-8 4 3 0,2-3-3 15,0 1 3-15,-2 4 1 0,-4-2 0 16,0 2-2-16,0 0-2 0,-6 4-2 16,4-1-1-16,-3 0 0 0,1 4 0 15,0-1 0-15,0 3 0 0,4 3 0 16,-4 1 0-16,-1 1 0 0,5 1 1 0,0 1 0 15,4-1-1-15,0 2 1 0,0 1 1 16,0 0 0-16,5 1-1 0,3 3 0 16,-4 0-2-16,5-3 2 0,5 3-2 15,-4-2 1-15,7-3-1 0,4 1 0 16,-5-1 0-16,5 3-2 0,2-2 2 16,4 1 0-16,-2-1 0 0,0 0 0 15,4 2 1-15,-5 0 0 0,5-2-1 16,5 2 1-16,-1-4-1 0,0 2 0 15,0-3 0-15,6 1 0 0,1 0 1 16,-1 1 0-16,-2 1-1 0,7-2 0 0,-5 0 1 16,0 0 3-16,7-3-4 0,-7 0 1 15,9-1 1-15,-7 0 1 0,9 2 0 16,-2 0 0-16,7 1-1 16,-5-4 3-16,4 2-1 0,-2 1 0 0,6-4 0 15,-3 1 0-15,-3 1-2 16,4-2 1-16,-2 1 1 0,4-2-2 0,-4-1 0 15,-3 1 0-15,3 2 0 0,2 0-2 16,-2 0 1-16,-5-1 0 0,5 2-1 16,2-2 1-16,0 1 0 0,-2-3 0 15,4 0 0-15,2 2 0 0,4-3 0 16,0 0 0-16,4 0 1 0,3-3 0 16,-1 2-1-16,-2-2 1 0,5 1 0 0,1-2-1 15,-3-1-1-15,9-1-3 16,-5-1 2-16,10-1 1 0,-5 0 0 0,7-2 2 15,2-2 1-15,4-1 0 0,0-1 0 16,4-2 0-16,5 0 0 0,-1 1 0 16,9-1 2-16,-3-1-4 0,5 1 2 15,4-3-3-15,4-2-1 0,-4-1 1 16,1 2 0-16,1 1 1 0,-4 0 0 16,0 2 0-16,-3 0 1 0,3 0-1 15,-4 0 1-15,4-3-1 0,-1 0-1 16,-1 0-7-16,0-2 7 0,-3 0 0 0,5-3 1 15,0-1 0-15,2 1 1 16,-5-2 0-16,7-2 3 0,-2-1-4 0,0 0-1 16,0-1-1-16,-7-1 1 0,5 0-3 15,-4 0 3-15,3 0 3 0,-3 1 1 16,4-1 1-16,-5-2 1 0,-3-1 0 16,1 0 0-16,-3 0 0 0,-7-3-6 15,7-1 1-15,-7-2-1 0,-2-2 6 16,-2 0 0-16,-4-4-2 0,2 1 0 15,-8 0-2-15,-5-1 1 0,-7-1-1 16,-7 3 1-16,-10-1-1 0,-1 2 1 0,-5-1 2 16,-5 1 5-16,3-1-1 15,-7 2-1-15,3 0-2 0,-3-1-2 16,-2-1-1-16,-4-2 1 0,5-1-3 0,-7-2 1 16,4-1 0-16,-4 1-1 0,0 0-1 15,-2-2 3-15,0 1-3 0,-2 3-1 16,-4-1 0-16,0 4 1 0,-3-2 0 15,1 2 0-15,-4 1 2 0,-3-2-1 16,3-1 3-16,-7-1-4 0,-1-1 0 16,1-2 0-16,-6-1 0 0,0-1 0 0,-6 1 0 15,-2-1 0-15,0 0 0 0,-6 1 0 16,-2-1 0-16,1 3 0 16,-7-1 0-16,3 6 0 0,3 1 0 0,-4 2 0 15,5 2 0-15,1 1 0 0,0 1 0 16,-3-1 0-16,-5 0 0 15,1 2 0-15,-5-1 0 0,-3 1 0 0,-2-3 0 16,-6 1 0-16,-2 1 0 0,0-1 0 16,-2 2 0-16,-2 2 0 0,-1-1 0 15,-3 2 0-15,-7-1 0 0,3 2 0 16,-5 1 0-16,-1-1 0 0,-7 0 0 0,2 2 0 16,-6-1 0-16,-2 3 0 0,-2-2 0 15,0 2 0-15,-5 3 0 16,-3 1 0-16,1 3 0 0,-9 2 0 15,-1 1 0-15,0 3 0 0,-5 3 0 0,-6 1 0 16,6 5-4 0,1 1 3-16,4 0 1 0,-2 3 2 0,3 1 1 0,-3 1-3 15,0 0-6-15,-4 5-6 0,9 0 6 16,-3-1 3-16,11 0-2 0,5 4-3 16,7 0-3-16,7 1-4 0,1 3-13 15,4 2-12-15,13 1-21 0,6 4-30 16,9-2-28-16,5-5-93 0</inkml:trace>
  <inkml:trace contextRef="#ctx0" brushRef="#br0" timeOffset="913.45">15739 4399 154 0,'0'0'90'0,"0"0"-21"15,0 0-7-15,0 0-4 0,0 0 0 0,0 0-10 16,-8-51-1-16,10 44-10 0,0-3-6 16,0 3-3-16,-2 0 1 0,2 1-2 15,-2 1-2-15,0 1-3 0,0-2-2 0,-4 2-4 16,-2 0-3 0,0 1-4-16,-13 1-5 0,2 1-2 0,-9 1-2 0,-3 6 0 15,-2 4 0-15,-5 4-1 0,5 1 0 16,5 4 1-16,1 0-1 0,0 2 1 15,2 2-1-15,9-1-1 0,-3 1 1 16,9-2-2-16,2-2-1 0,0 0 1 16,6-4 0-16,0-2 2 0,6-1-1 15,2-1 1-15,2-1-1 0,7-1 1 16,1 0 1-16,5-1 0 16,6-2 3-16,-4-1 0 0,4-1 5 0,-4-1 2 0,4 0 0 31,2-1 1-31,0 1 2 0,0 3-2 0,0 0-5 0,-2 2 0 15,-9 1-2-15,-1 3 0 0,-7-1-3 0,1 0 1 16,-7 0 0-16,-6-1 0 0,0 2 2 16,0 1-1-16,-4 2 3 15,-11 0-2-15,-1 1-2 0,-11 1 2 0,0-2 0 16,-4 0-4 0,-2-5 3-16,-4-1-2 0,-1 0 1 0,3-5-2 0,0-1 0 15,2-2-1-15,0-1-4 16,6 2-13-16,9-2-3 0,5-3-5 0,7 0-2 0,6 0-2 15,0-5-10-15,2-5-24 16,15-5-39 0,-1-5-100-16</inkml:trace>
  <inkml:trace contextRef="#ctx0" brushRef="#br0" timeOffset="1620.66">20411 4067 295 0,'0'0'71'0,"0"0"-17"0,0 0 2 16,0 0 8-16,0 0 4 0,-2-57-6 15,6 50-10-15,-2 2-10 0,2 0-12 16,-4 3-11-16,2-1-5 0,-2 3-3 16,0 0-5-16,0 2-3 0,2 6-3 15,0 1 0-15,4 6 0 0,-1 6 1 16,-1 3 0-16,-2 6 1 0,-2 0 0 0,2 6 1 16,-2 4-1-16,0 2-2 15,2 4 0-15,-6 0 0 0,0-2 0 16,2 0 0-16,-1-5 0 0,3-6 1 15,0-7 0-15,3-6 0 0,3-3-1 16,0-7 0-16,0-1 1 0,4-4 0 0,1-3 0 16,3 1-1-16,7-3 0 0,4-3 2 15,2-5 1-15,2-2-1 0,4 1 0 16,0-5-1-16,0 4 0 0,0 0-1 16,0 1 0-16,-2 2 0 0,-2-1-3 15,0 1-36-15,-4 1-43 16,-3 0-50-16,-3-1-104 0</inkml:trace>
  <inkml:trace contextRef="#ctx0" brushRef="#br0" timeOffset="2428.88">21312 4431 579 0,'0'0'2'16,"0"0"-2"-16,0 0 0 0,0 0 9 15,0 0 26-15,0 0-17 0,0 0 9 16,-56-46-4-16,48 45-6 0,6-2-3 0,-2 3 0 16,4 0-2-16,0 0-3 15,-2 0-7-15,2 3-2 0,-2 1 0 16,2 2-2-16,0 3 2 0,0 0 0 0,4 2 0 16,2 0-2-16,4-2 2 15,5 1 0-15,-1 0 2 0,7-4-2 0,-3-2 0 16,5-3 0-16,4-1 1 0,-2-3 0 15,-2-2-1-15,-1-1 0 0,-5-4 0 16,-3-1 1-16,-3 0 2 0,1-2 3 16,-8-2 4-16,0-3 9 0,-2-2-1 15,-2-3-4-15,0-2-5 0,-8 1-3 16,-4 2-1-16,-1 6-3 0,-3 3 2 0,-5 5 0 16,-2 3-2-16,1 5-2 0,-1 1 0 15,-4 10-1-15,-4 1 1 16,2 6-1-16,4 6-2 15,3 2 0-15,1 1 1 0,6 1 1 0,-1 1-1 0,8 0 1 16,4-1 0-16,1-2 0 0,3-2 1 16,7-5-1-16,1-1-1 0,11-3 1 15,-1-3-1-15,7-2 2 0,4-4 0 0,0 0 1 16,2-6-1 0,2 0-1-16,0-7-1 0,2-3-8 0,2-4-8 0,3-4-12 15,-3-2-10 1,2-2-6-16,-4-4-9 0,-6-1-1 0,-6-5 13 0,-2-2 24 15,-11 1 19-15,-4-2 1 0,-2 5 3 16,-4 7 21-16,0 4 28 0,0 7-5 16,0 0 9-16,-4 5-26 0,4 6-4 15,0 1 5-15,0 0-11 0,-2 3-14 16,2 4-7-16,0 4-3 0,0 7 3 16,0 4 0-16,0 2 1 0,2 2 0 15,2 0 1 1,2-1 0-16,1 0-1 0,1 0-1 0,0-2 1 0,0-2-1 0,1-5 2 15,1-1-2-15,-4-5 1 0,7-1 0 16,-3-1-1-16,-2-5 1 0,5-2-1 16,-3-2 1-1,-2-2 1-15,5-4 1 0,-1-6 1 0,-4-6 1 16,5-5 15-16,-3-6 2 0,0-2-6 0,-1-5-4 0,-3-1-5 16,2 4-1-1,-6 3-2-15,0 8-2 0,0 8-2 16,0 7 1-16,-2 3-1 0,0 3 0 0,0 1 0 0,0 1 0 15,0 0-1-15,0 1-4 0,0 4-35 16,2 4-24 0,3 5-14-16,-1 2-12 15,0 2-29-15,0-4-84 0</inkml:trace>
  <inkml:trace contextRef="#ctx0" brushRef="#br0" timeOffset="2933.78">22286 4278 628 0,'0'0'3'0,"0"0"-3"15,0 0 0-15,0 0 8 0,0 0 18 16,0 0-7-16,0 0 12 0,-23-25-11 16,17 25-13-16,4 4-7 0,-3 4 0 15,-1 3-1-15,2 3 0 0,2 3 1 16,0-1-1-16,2 0 1 0,0 0-1 15,0-4 1-15,2-2-1 0,0-3 1 0,4-2 0 16,5-1-1-16,1-4 0 0,5 0 1 16,3-1 0-16,5-7 2 15,6-4-1-15,-6-3 1 0,0-2 2 0,-3-2 1 16,-7 0 5-16,-5 0 12 0,-8-2 3 16,-2 1-6-16,0-2-7 0,-12 2 1 15,0 4-7-15,-9 0-3 0,-2 7 0 16,-8 3-3-16,0 3 0 0,-4 3 1 15,-6 6-2-15,3 4 1 0,1 6 0 16,6 4-2-16,4 5-3 0,5 1 3 16,1 4-1-16,6 1 2 0,3-2-1 0,4-1 1 15,4-4-1-15,4 0 1 0,4-3-1 16,6-1 1-16,3 0 1 0,-1-1-1 16,11-1 1-16,-3 1 0 0,5-3 0 15,4-4 1-15,2-2-1 0,2-5 1 16,2-5 0-16,2-1 1 0,3-9-2 15,1 0-1-15,-6-5 0 0,0 1 1 16,-2-5 0-16,-8-2-9 0,-4-2-24 16,-2-5-32-16,-11-3-23 0,-2-1-45 15,-4 3-99-15</inkml:trace>
  <inkml:trace contextRef="#ctx0" brushRef="#br0" timeOffset="3185.98">22693 4060 445 0,'0'0'26'0,"0"0"31"16,0 0 26-16,0 0-12 16,2-53-11-16,0 48-3 0,-2 1-7 15,2 2-13-15,-2 1-10 0,0 1-10 16,0 0-10-16,0 0-4 0,2 7-3 0,-2 5-1 16,4 11 1-16,-2 2 0 0,5 9 0 15,-5 2 1-15,0 5 0 16,4 2-1-16,-4-3 2 0,0-1-2 0,4-2 1 15,-2-2 0-15,5-2-1 0,1-2 0 16,-6-5-2-16,2 1-12 0,0-7-33 16,3-1 7-16,3-6-50 0,-6-5-40 15,1-4-70-15</inkml:trace>
  <inkml:trace contextRef="#ctx0" brushRef="#br0" timeOffset="3960.44">24113 4035 165 0,'0'0'201'16,"0"0"-146"-1,0 0-6-15,0 0 12 0,0 0 2 0,0 0-14 0,0 0-7 0,0 0 1 16,-17-51-4-16,13 49-6 16,2 2-12-1,2-2-8-15,-4 2-6 0,-2 1-5 0,-7 9-2 0,1 4 0 0,-7 1 0 16,3 7 0-1,-9 3-1-15,4 3-2 0,1 3 3 16,1 0 0-16,5 4-1 0,-1 3 1 0,5 0 0 0,6-1 0 16,4-1 1-1,0-5-1-15,4-1 0 0,6-4 1 16,5-2-1-16,-5-5 1 0,11-4-1 0,-3-4 1 16,7-8 1-16,4-3 1 0,4-1 12 15,0-7 18-15,0-4-4 0,-2-3-11 0,-2-2-2 0,-10-2 3 16,-1-3-2-16,-3-6-1 0,-3-8-3 15,-10-4-13-15,-2-7 0 16,-14-6 0-16,-5 2 0 0,-12 2 0 16,-12 6 0-16,-3 9 0 15,-1 9 0-15,-5 9 0 16,11 10-16-16,6 8-16 0,2 12-13 0,2 9-20 16,0 7-57-16,0 4-63 15,-5-2-235-15</inkml:trace>
  <inkml:trace contextRef="#ctx0" brushRef="#br0" timeOffset="6420.18">12419 8516 511 0,'0'0'1'0,"0"0"-1"0,0 0-2 16,0 0 2-16,0 0 0 0,64-60 4 15,-49 48 1-15,5 0 6 0,-3 1 9 16,0 2-5-16,5-2 2 0,-5 0 0 16,8 0-1-16,2 0-3 0,-3 0-1 15,9-1 2-15,-2-2 0 0,9 3-6 16,-1-3-1-16,0 1-3 0,7-1-1 0,3-1 2 16,-1 0 0-16,8-2 1 0,6-1 2 15,2-1 4 1,2 0-1-16,6 0-1 0,7-3-2 15,8 0 3-15,10-3-5 0,4-1-1 0,-2 0-2 16,11-3 2-16,4 0 0 0,-1 0-1 0,9 1 1 16,2 2-1-1,-2-2 2-15,6-1-6 0,1 1 3 0,3 1-3 0,2 1 4 16,3 1 2-16,7-1 0 16,1 2-1-16,4 1-5 0,4 2 0 0,4 1 0 0,4 1 3 15,0 4 0-15,-1 1 0 16,5 0-3-16,-4 3-3 0,2 1 3 15,-5 1 6-15,1 4 1 0,-2-1-4 0,-2 4-2 16,2 1-1-16,0 1 5 0,-6 5 0 16,6 3 0-16,0 3-5 0,-4-1-3 15,0 3 3-15,-4 3 1 0,-2 2 3 16,-3 3 1-16,3-1-5 0,-2 3-7 16,-5 5 7-16,3 3 2 0,-4 5 2 15,-7 0 3-15,4 4-7 0,-3 2 0 0,-1 1 0 31,0 2 3-31,-2 1 1 0,-4 1 1 0,-4 3-1 0,-6 1-4 0,-2-2-3 16,-7 2 3 0,-5 0 1-16,-7 2 1 0,-4 1 0 0,-7 3 0 0,-5 1 1 15,0 3-3-15,-9 2-2 16,-4 2-6-16,-2 2 8 0,-10 3 0 0,-5 0 0 16,-3-1 2-16,-7 0-1 15,-8 0 0-15,-4 0 1 0,-4-1-1 0,-5 1 0 16,-5-6 0-16,-7 4 0 15,-6-3-1-15,-2 1-2 16,-10 0 1-16,-11-4 1 0,-6 0-1 16,-4-3 1-16,-9 0 0 0,-5-1 0 15,-7-3 2-15,-6 1-2 0,-2 0 1 16,-4-3-1-16,-2 0 2 0,-5-4-1 0,-5 0 1 16,-5-1 0-16,-8-4-2 0,-4-3 0 15,-4-3 0-15,-6-4-7 16,-5-3 7-16,-8-2 0 0,0-2 2 15,-10-2-1-15,-4-2 0 0,-7-3-1 0,-9-5 0 16,-1 1-8-16,-6-5 8 0,-9-1 1 16,-1-3 2-16,-4-1 2 0,-9-1-5 15,4 0-7-15,-4-2 7 0,-4-1 3 16,3 0 1-16,-10 1-4 0,3-5-8 16,-6-1 8-16,2-3 2 0,-6-1 3 15,1-2-5-15,-1-2-6 0,0-1 6 0,-1 1 4 16,-1-1-1-16,1 0-3 0,1-1-7 15,8-1 7-15,0-2 5 16,6-3-5-16,0-5-2 0,8 0 2 0,-3-6 1 16,1-2 2-16,4-6-1 0,-5 0-2 15,-1-2-6-15,4 1 6 0,7 2 5 16,-1 2-2-16,3-1-3 0,4 3-7 16,16-2 7-16,0 2 3 0,11 2 2 15,6-3-4-15,2 1-1 0,8-2-10 16,2-3 10-16,11-1 4 0,10-5-1 0,12-3 2 15,4-4 4-15,15-4-3 0,10-5-3 16,9-6 4-16,8-4 1 16,8 0 3-16,8 1-8 0,7 5 0 0,1 7-2 15,9 2-1-15,0 5 4 0,4 1-2 16,0 3-1-16,4 2-1 0,9-2 1 16,3 0-1-16,5 0 1 0,4-2-1 15,8-2 1-15,4-4-1 0,10 4 1 16,-1 4 0-16,8 3-1 0,-1 7 1 15,7 2-1-15,-2 4 2 0,8 3-2 16,3 3-7-16,1 4-28 0,-2 1-32 0,-8 0-80 16,-15 2-176-16</inkml:trace>
  <inkml:trace contextRef="#ctx0" brushRef="#br0" timeOffset="8024.52">13649 8749 297 0,'0'0'62'16,"0"0"-1"-1,0 0-10-15,0 0 0 0,0 0-8 0,0 0-2 0,0 0-9 0,-8-32-5 31,8 32-8-31,0 0-10 0,0 0-6 0,0 2-3 0,2 1-1 0,-2 4-1 32,6 4 2-32,5 3 1 0,-1 8 1 15,-4 3 1-15,4 6 4 0,5 3 5 16,-7 3-6-16,7 0 0 0,3 1-1 16,-5-4-2-16,5-2-3 0,-3-5 0 15,5-4 1-15,1-3 1 0,-4-6-2 16,3-4 1-16,-3-4 0 0,3-6 0 0,-3 0 3 15,4-9 10-15,-7-6 14 16,5-6 0-16,1-4-4 0,-3-5-4 16,4-5-5-16,-13-3-5 0,6 0-5 0,-1-3-1 15,-7-1-1-15,-6-2-1 0,0 0 0 16,0 6-1-16,0 5 0 0,-6 8 0 16,0 8-1-16,-1 7 0 0,1 4-1 15,2 3-5-15,0 3-8 0,2 6-6 16,-4 8-17-16,-3 13-30 0,1 8-21 15,0 6-6-15,-3 5-25 0,-1-7-57 16</inkml:trace>
  <inkml:trace contextRef="#ctx0" brushRef="#br0" timeOffset="8276.9">14447 9128 462 0,'0'0'86'16,"0"0"0"-16,29-56 1 0,-23 46-9 0,-2 4-28 15,1 2-14-15,-5 2-5 16,0 2-8-16,0 0-9 0,0 0-4 16,0 0-4-16,0 0-2 0,-5 5-4 15,3 5 0-15,0 6-5 0,-4 3 4 0,2 5 1 16,2 1 0-16,-4 1-18 15,4-1-14-15,-3-2-22 0,5 0-33 0,0-2-48 16,-6-6-67-16</inkml:trace>
  <inkml:trace contextRef="#ctx0" brushRef="#br0" timeOffset="9769.39">14505 8765 125 0,'0'0'67'0,"0"0"1"16,0 0-15-16,0 0-6 0,0 0-2 15,0-1-8-15,0 1 0 0,0-1-2 16,0 1-5 0,0 0-4-16,-2 0-2 0,2 0-1 0,0 0-3 0,0 0-6 0,0 0 0 15,0 0-3-15,0 1 0 0,0-1-5 16,0 3-5-16,-2 3 0 16,0 0-1-16,2 4 0 0,-4-2 3 15,4 3-2-15,-2-1-1 0,2-2 2 0,0-1-2 16,0-1 0-16,2-3 1 0,0 0 0 15,0-3 2-15,0 0 1 0,0 0 7 16,-2 0 8-16,0 0 3 0,2-2-2 16,-2-2 6-16,2 0-4 0,0 0-6 15,-2-1-2-15,2-1-5 0,-2 0-3 0,0 2-4 16,-2-2 0-16,0 3 1 0,0 1-3 16,2 2 0-1,-2 0-5-15,2 2-21 0,-4 1-12 0,0 4-21 0,-5 3-14 16,5 2 12-16,-2 3-104 15,2-3-45-15</inkml:trace>
  <inkml:trace contextRef="#ctx0" brushRef="#br0" timeOffset="11550.34">14584 9330 69 0,'0'0'75'0,"0"0"-33"16,0 0 3-16,0 0 11 0,0 0-17 16,0 0-1-16,0 0-2 0,26-8 2 15,-24 5 3-15,1 1 2 0,-1 2-7 16,-2-2 1-16,2 2-5 0,2-2-3 15,-4 1 4-15,4-1 1 0,0-1 2 0,-2 1-3 16,0 0-8-16,0-2-2 0,0 3-2 16,0-2-4-1,3 2-2-15,-1 1-4 0,-2 0-4 0,2 0-3 0,0 2-1 16,0 2 0-16,0 2-2 0,0 5 1 16,5 2-1-16,-5 3 0 0,4 5 3 15,-6 1-3-15,0 2 1 0,-2 1-1 16,0-1 0-16,0 1-1 0,-2-1 0 15,0-4-10 1,0-2-23-16,0-6-27 0,2-2-38 0,-6-2-33 0,2-6-113 16</inkml:trace>
  <inkml:trace contextRef="#ctx0" brushRef="#br0" timeOffset="12018.04">15737 9103 351 0,'0'0'62'0,"0"0"11"0,0 0 10 16,0 0-23-16,0 0-7 16,0 0-4-16,0 0-2 15,0 0-9-15,-4 3-9 0,4-3-10 0,0 0-6 16,0 0-4-16,0 0-2 0,-2 0-2 16,2 0-3-16,0 0-2 0,0 4-1 0,6 0 0 15,0 1-20-15,7 1-21 0,-3-3-43 31,6 0-26-31,-3-3-66 0,-3-2-131 0</inkml:trace>
  <inkml:trace contextRef="#ctx0" brushRef="#br0" timeOffset="12210.06">16256 9075 473 0,'0'0'106'0,"0"0"-44"0,0 0 23 0,0 0-9 31,0 0-36-31,0 0-17 16,0 0-8-16,0 0-4 0,0 0-4 0,25-9-5 16,-25 9 0-16,0 1 0 0,0 0-2 15,0 0-6-15,0 1-18 0,4-1-17 16,2-1-14-16,6 0-13 0,7 0-10 16,-2-3-47-16,1-2-67 0</inkml:trace>
  <inkml:trace contextRef="#ctx0" brushRef="#br0" timeOffset="12400.27">16694 9019 471 0,'0'0'125'0,"0"0"-68"15,0 0-7-15,0 0 31 0,0 0-23 16,0 0-22-16,0 0-9 0,0 0-8 16,0 0-8-16,2 2-3 0,-2-2-3 15,0 0-2-15,0 0-2 0,-2 0 0 16,2 1-1-16,0-1-7 0,0 0-18 15,0 0-8-15,0 0-18 0,6 0-29 16,5 0-20-16,-3 0-38 0,-2-1-115 16</inkml:trace>
  <inkml:trace contextRef="#ctx0" brushRef="#br0" timeOffset="12542.71">16992 9015 558 0,'0'0'49'0,"0"0"-37"0,0 0 6 15,0 0-2-15,0 0-11 16,0 0-3-16,0 0-2 0,0 0-23 16,0 0-55-16,0-9-59 0,-4 8-110 0</inkml:trace>
  <inkml:trace contextRef="#ctx0" brushRef="#br0" timeOffset="13659.03">17812 8633 148 0,'0'0'192'0,"0"0"-129"0,0 0 2 0,0 0 8 0,0 0-13 15,0 0-17-15,0 0-6 0,0-35 2 16,2 35-6-16,1-1-5 0,-3 1-8 15,4 0-10-15,-2 1-4 0,6 7 0 0,2 6-2 16,-1 2 4-16,3 6 0 0,2 3 0 16,-3 4 0-16,5 0-3 15,-1 4 0-15,-3 0-3 0,1 0 0 16,-3 0-1-16,4-3 0 0,-5-5-1 0,1-1 1 16,0-5-1-16,1-2 1 0,-3-4 0 15,-4-5 0-15,4-2-1 0,-4-4 1 16,1-2 0-1,-3 0 2-15,4-2 0 0,2-6 10 16,0-3 6-16,5-5 3 0,-3-3-2 0,5-7-5 0,-5-2-1 16,2-6-4-16,3-3 0 0,-5 2-3 0,1-3-1 15,-1 4-6-15,-4 5 0 0,-2 3 0 16,-4 9 0-16,4 5 0 0,-2 2 0 16,-2 5 0-16,0 1 0 0,0 2 0 15,0 2 0-15,0 0 0 0,0 0 0 16,0 0-18-16,0 2-4 15,-2 4-13-15,-2 5 1 0,2 7-6 0,-2 5-14 16,0 4-25-16,-2 3-15 0,-3-2-36 16,1-6-96-16</inkml:trace>
  <inkml:trace contextRef="#ctx0" brushRef="#br0" timeOffset="17956.59">18468 9082 51 0,'0'0'81'0,"0"0"-53"15,0 0-6-15,0 0 4 0,0 0 4 16,0 0-3-16,0 0-6 0,0 0 1 16,0 0 0-16,0 0 5 0,0 0 12 0,0 0 2 15,0 0-5-15,0-1 0 16,0-2-8-16,0 0-1 0,0 0-2 16,0 0-1-16,0-3-3 0,0 2-2 15,0-1 0-15,0 0-1 16,0 0-2-16,0 0 1 0,0 2 1 0,0 0-3 0,0 1 0 15,2-1-1-15,-2 1-1 0,0 0-1 16,0 0-1-16,2 1 0 0,-2 1-1 16,0-2-1-16,0 2 0 0,0-1 1 15,0 1-1-15,0 0-2 0,0 0-2 16,0 0-1-16,2 1-3 0,-2 4-1 16,4 3 0-16,-2 2 0 15,2 2 2-15,-2 1 1 0,2 2-1 0,1 3 2 16,-3 2-1-16,0 0 0 0,0 0-1 15,0 1 0-15,-2-1-2 0,2-1 0 0,0 0 1 16,-2-4-1-16,2-2 1 0,0 3-1 16,2-1-1-16,-4-2-30 15,0 0-16 1,0-5-3-16,0-3-43 0,-8-2-33 0,4-3-81 0</inkml:trace>
  <inkml:trace contextRef="#ctx0" brushRef="#br0" timeOffset="19875.66">18445 8826 91 0,'0'0'51'0,"0"0"-35"0,0 0-11 0,0 2 5 16,0-2 7-16,0 0-7 0,0 0-2 15,0 0 6-15,0 0 6 0,0 0-1 16,0 0 0-16,0 0 4 0,0 0 4 15,0 0 7-15,0 0-1 16,0 0-1-16,0 0-3 0,0 0-3 0,0 0 3 16,-2 0-1-16,2-2 1 0,0 2-5 15,0-1-6-15,-2 0-2 0,2 1-2 16,0-1-6-16,0 1 5 0,-2-2-1 16,2 0 0-16,-2 2 1 0,2 0 1 15,0 0-2-15,0 0-2 0,0 0-3 16,0 0 0-16,0 0-3 0,0 0-3 0,0 0-1 15,0 0 1-15,0 0-2 0,0 0 1 16,0 0 0-16,0 0 0 0,0 0 0 16,0 0 1-16,0-1 0 0,0-1 2 15,0 1 3-15,0-1 2 0,2-1-3 16,-2-1-3-16,0 2-2 0,0 1 0 16,0 1 0-16,0 0-8 0,0 0-24 0,0 1-21 31,0 5-14-31,-2-1-48 0,0 1-32 0,-5-1-55 0</inkml:trace>
  <inkml:trace contextRef="#ctx0" brushRef="#br0" timeOffset="30220.17">18776 9315 152 0,'0'0'43'0,"0"0"16"15,0 0-8-15,0 0-8 0,0 0-3 16,0 0-7-16,0 0-1 0,6-10 2 16,-6 9-3-16,0 1-5 0,0 0-3 15,0-1-2-15,0 1-3 0,0 0 0 16,0 0 0-16,0 1-5 0,0 0-2 16,0 3-5-16,0-1-3 0,0 0 0 15,0 2 0-15,-2-1 1 0,0 3 0 0,-2-1 0 16,-1 0 1-16,-1 1-1 0,-2-2 0 15,2 0 0-15,-5 0 1 0,5-2-2 16,0-3 0-16,-2 1-1 0,4-1-1 16,2 0 1-16,-3-1 0 0,3-2 3 15,0 1 7-15,2 0 3 0,-2-1-2 16,2-4-1-16,0 2 0 0,0-3 1 16,2 0-1-16,0 2-2 0,5-3-2 15,-3 4-1-15,6 1-2 0,-2 0-2 16,5 2 0-16,-1 0-3 0,1 2 2 0,-1 0-1 15,2 2 1-15,-1 4-2 16,1 1 0-16,-5 3 1 16,-1 3 0-16,-4 2 0 0,-4 6 0 0,-4 6 0 15,-7 3-1-15,-5 3 3 0,-1-4-3 0,-1-2-3 16,3-5 0-16,1-5 3 16,10-5 0-16,0-6 0 0,2-1 0 15,2-3 0-15,0-1 3 0,0 2 5 0,0-2 2 16,4 0 1-16,0 1-4 0,4-1 2 15,0 0 2-15,5-1 3 0,3 0 1 16,1-3-3-16,3-3-3 0,3 1-2 16,2-1-3-16,2 1-3 15,2 0 0-15,-2 0-1 0,-2-1 0 0,-1 3-20 16,-3-2-48-16,0-5-66 16,-9-4-162-16</inkml:trace>
  <inkml:trace contextRef="#ctx0" brushRef="#br0" timeOffset="33295.14">23460 8867 514 0,'0'0'69'0,"-2"-57"-29"16,2 34 6-16,4 4 23 16,0-2-1-16,2 3-40 0,2 0-7 0,3 1-4 15,-3 2-7-15,2 3-1 0,1 2-2 16,-7 3 2-16,0 3-1 0,-4 1 1 15,2 3-3-15,-2 0-2 0,2 6-4 16,0 5 0-16,0 9-1 0,2 7 1 16,-2 7 0-16,-2 6 2 0,3 0 0 15,-3 4 0-15,0 1-1 0,0-1 1 0,2 1-1 16,2-3 0-16,-2-1 0 0,4-2 0 16,2-3 0-16,5-5 0 15,3-5 0-15,7-2 0 0,-2-4-1 16,5-4 1-16,3-4-1 0,2-3 0 15,2-4 2-15,1-4-2 0,-1-3-1 0,0-8-7 16,2-8-17-16,2-5-16 16,-4-5-37-16,0-4-45 0,-6-5-70 0,-4 4-235 15</inkml:trace>
  <inkml:trace contextRef="#ctx0" brushRef="#br0" timeOffset="34006.15">24090 8883 723 0,'0'0'4'0,"0"0"-3"0,0 0 0 16,0 0 12-16,0 0 4 0,0 0-13 16,0 0 16-16,0 0 12 0,0 0-17 15,-2 21-11-15,4-17-4 0,4 5 1 16,5-1 0-16,1 0 0 0,1-2 1 16,7-2 0-16,-1 0 0 0,4-4 0 15,3 0 1-15,5-5-1 0,-2-2 0 0,2-4 0 16,-2-2-1-16,0-1 0 0,-4-2-1 15,-2 1 2 1,-15 1-1-16,0-2 1 0,-6 1 0 0,-2-2 3 16,-8-3-1-16,-2 5 0 0,-5-1-2 0,-1 4-1 15,-9 4-1-15,2 3 0 0,-2 5-1 16,-3 0 1-16,-3 12 0 16,0 5-1-16,0 7 1 0,6 6-1 0,4 3-2 0,-2 1 3 15,9 2 0-15,1 0-1 16,7 0 1-16,4-4-1 0,4-3 0 15,2-2-1-15,9-7-1 0,3 0 1 16,7-3 0-16,0-5 1 0,8 2 1 0,0-8-1 16,4-1 1-16,0-5-1 15,-2-2 2-15,2-7-2 0,0-9 1 0,1-2-4 16,-3-2 3-16,-2-3 1 0,-4 0 0 16,-5-1 0-16,-3-3 0 0,-5-1 1 15,1-2 0 1,-3-1 2-16,-6 1-2 0,-1 5 5 15,-1 5 4-15,-2 6 6 0,-2 8 0 0,0 4 1 0,-4 2-2 16,4 2-5 0,-2 4-7-16,2 7-3 0,-3 11-5 0,1 6 2 15,0 6 3-15,-2 0 0 0,4-1 0 0,2 0 0 0,2-6 0 16,3 1 0-16,11-4 0 0,-7-2 0 16,5-2 0-16,1-3 1 15,3-6-1-15,-5-2 0 0,8-6 1 0,-7-2 0 16,5-3 1-16,-5-8 0 15,3 0 2-15,4-7 7 0,-9 0 2 0,1-5-2 0,-1-3-4 16,-2-4 2-16,1-4-4 16,-5-4-1-16,-2 0-4 0,5 0 1 0,-3 5-1 15,-6 3-4-15,2 8-7 0,-4 8 3 16,2 8-20-16,-2 5 0 0,4 1-11 16,7 6-29-16,7 6-30 15,5 5-20-15,-2 0-63 0,1-4-182 0</inkml:trace>
  <inkml:trace contextRef="#ctx0" brushRef="#br0" timeOffset="34511.21">25353 8949 343 0,'0'0'384'0,"0"0"-361"15,0 0-12-15,0-52 28 0,4 44 3 16,-4 0-26-16,0 2-9 0,-4 0 2 15,2 2 1-15,-2 4-3 0,4 0-7 16,-8 9 0-16,-3 0-7 0,1 4 3 16,2 4 4-16,-3-1 0 0,7-1 0 15,2-1 0-15,2-4-2 0,6-1-1 0,9-1 0 16,-5-1 0-16,13-3 2 0,0-3 0 16,0-1 1-16,3-4 0 0,1-6 1 15,4-5 0-15,-6-4 0 16,-6 0 1-16,-1-4 2 0,-12-1 8 0,-3-2 2 15,-3 0-1-15,-3-4-2 16,-9 0-3-16,-7 3-4 0,5 5-1 0,-7 6 0 16,-6 7-3-16,3 3 0 0,-5 6 0 15,0 5-1-15,-4 11-1 0,-5 10 1 16,1 6-1-16,6 6 1 0,4 5 0 16,5-2 1-16,7 0-1 0,3 0-1 15,10-4 1-15,2-4 1 0,2-5-1 0,10-3 0 16,3-1 0-16,1-4 0 0,5-3 1 15,6-4 0-15,4-2 1 16,2-5 3-16,4-2 3 0,0-2 3 0,7-2 0 16,-1-4-5-16,-2-1 3 0,-5-4 3 15,-3 2-7-15,-2 1 0 0,-11 3-1 16,-7 3-1-16,-7-3 0 16,-2 3-2-16,-2-1 0 0,-2 1 2 0,0 0-2 15,-2-3-4-15,-2 1-10 0,-2-1-11 16,-5 1-11-16,-9 0-18 0,-1 1-34 15,2 1-35-15,-7 0-47 0,11 0-127 0</inkml:trace>
  <inkml:trace contextRef="#ctx0" brushRef="#br0" timeOffset="35344.05">25891 8609 387 0,'0'0'58'0,"0"0"6"15,-7-52-5-15,5 40 4 0,2 3-5 16,-2 2-7-16,2 1-4 0,-2 3-9 16,2 2-9-16,0 1-7 0,0 2-12 15,0 3-10-15,0 7-2 0,2 4-2 16,0 7 4-16,5 6 1 0,-5 3 2 15,4 4 0-15,-2 7 1 0,-2 2-3 16,0 6 1-16,0-3-1 16,0 2 0-16,-2-5 0 0,6-5 0 0,5-8 0 15,3-5-1-15,-3-6 0 0,9-3 0 16,-5-6-8-16,8-5-27 0,-3-6-29 0,-1-1-48 16,-1-11-50-16,-9-6-214 15</inkml:trace>
  <inkml:trace contextRef="#ctx0" brushRef="#br0" timeOffset="35574.54">26436 8900 763 0,'0'0'9'0,"0"0"-9"0,0 0 2 15,0 0-1-15,0 0 30 0,0 0-12 16,0 0-7-16,0 0 9 0,0 0-3 15,36 11-3-15,-20-18-6 0,5-3-4 16,8-3-4-16,4-2 1 0,0 0-2 16,4-1 0-16,4 1-6 0,1 1-28 0,-1-2-30 15,0 2-38-15,9-6-52 0,-7 0-194 16</inkml:trace>
  <inkml:trace contextRef="#ctx0" brushRef="#br0" timeOffset="35800.5">27790 8506 683 0,'0'0'175'16,"0"0"-155"-16,0 0-10 15,0 0 19-15,0 0 6 0,0 0-17 16,0 0-6-16,0 0 2 0,0 0-3 16,11-1-9-16,-9 14-2 0,-2 8 0 0,0 4 1 15,-2 6 3-15,0 0-1 0,-2 3-1 16,-1 1-2-1,1-1 4-15,2 3-4 0,4-4 0 0,-2 0-15 0,2-2-20 16,0-1-9 0,0-5-15-16,-2-3-49 0,3-4-41 0,-12-5-106 15</inkml:trace>
  <inkml:trace contextRef="#ctx0" brushRef="#br0" timeOffset="37310.18">12299 13141 61 0,'0'0'258'0,"0"0"-205"15,0 0-3-15,-60 18 18 0,48-17 1 16,4 0-22-16,-5-1-10 0,7 0-3 16,0 0 2-16,0 0-3 0,4 0-6 15,0 1-6-15,-3 5-7 0,-3-1-5 16,2 7-5-16,0 4 0 0,2 3-4 16,0 4 2-16,1 4 2 0,-1 6 0 15,0 5-2-15,4 4 0 0,0 3 0 16,0 2-1-16,6 0 1 0,-1 5-2 0,3-1 2 15,4 4-2-15,3 2 1 16,3 2-1-16,7-1 2 0,2-5-1 0,6 4 3 16,6-4-2-16,5 1 1 15,3 1 2-15,15-5-1 0,2 0-4 0,7-2 2 16,7-3 0-16,11-3 2 0,8-4 1 16,5-4 0-16,5-1 0 0,11-1-2 15,-2 0 2-15,8-2-1 0,6-3-1 16,4 1-2-16,5-3-1 0,5-3 4 15,1 2 1-15,2-2 3 0,6 0-3 16,6-5-5-16,4-2-1 0,3 0 1 0,1-3 3 16,7 1 2-16,1-7 0 0,9-2-5 15,2-4-6-15,5-1 6 16,3-9 6-16,4-4 0 0,3-5-6 0,-1-2-2 16,5-2 2-16,-2 0 9 0,1-1-5 15,-1-1-1-15,6 2-3 0,-1-5 6 16,3 2 4-16,2-2-10 0,0 0-2 15,2 0 2-15,2-2 8 0,2 0-8 16,0 1-3-16,5 3 3 0,-3 3 8 16,-2 0-8-16,-2 0-5 0,-4-4 5 15,-6-1 7-15,-1-2-4 0,-7-3-3 0,-7-5 0 16,-16 1 5-16,-9-4 0 0,-10 2-5 16,-12 1-6-16,-11 3 6 0,-10 4 4 15,-8-1 5-15,-15 4-2 16,-8-1-7-16,-6-1-3 0,-14 0 3 0,-7 0 0 15,-8 0 1-15,-13 2 1 0,-10-3-1 16,-14 2 4-16,-9-3-5 0,-14-4 0 16,-8-3 0-16,-23-8 0 0,-15-6 0 15,-20-1 0-15,-17-6 0 0,-18 3 0 16,-17-1 0-16,-8 5 0 0,-13 9 0 16,-1 7 0-16,-11 6 0 0,6 3 0 15,-6 3 0-15,8-1 0 0,-4 2 0 16,5-2 0-16,-11 1 0 0,-7-3 0 0,-3 0 0 15,-6-3 0-15,-11 1 0 16,-4 0 0-16,-9 2 0 0,-3 2 0 0,-3-1 0 16,-5 2 0-16,-3 2 0 0,2 0 0 15,7 1 0-15,1 4 0 0,5-1 0 16,2 6 0-16,-3-1 0 0,5 6 0 16,-2 2 0-16,0 3 0 0,-3 4 0 15,-1 1 0-15,-2 5 0 0,1 6 0 16,1 2 0-16,-3 1 0 0,5 4 0 15,2 2 0-15,0 3 0 0,-3 3 0 16,5 2 0-16,6 3 0 0,-2 2 0 0,10 2 0 16,-1 1 0-16,5 0 0 15,5-1 0-15,7-2 0 0,14-2 0 16,-3-3 0-16,10-5 0 0,11 0 0 16,12-3 0-16,7-1 0 0,20-5 0 0,2-2 0 15,15-1 0-15,10-4 0 0,8 0-9 16,9-5 8-16,5-1 0 0,7 4-3 15,2-2-1-15,2 4-3 0,4-2-6 16,7 4-1-16,-5 4-9 0,2 4-3 16,1 1-7-16,-7 5-21 0,-2 1-47 15,2 0-28-15,6-7-94 0</inkml:trace>
  <inkml:trace contextRef="#ctx0" brushRef="#br0" timeOffset="37970.61">13812 13269 480 0,'0'0'15'0,"0"0"37"16,0 0-10-16,0 0 1 0,0 0-7 15,0 0-1-15,25-46-2 16,-25 47 2-16,0 4-7 0,0 2-13 0,4 9-6 0,-1 4 0 16,5 10 3-16,-2 8 2 0,-2 5-2 15,-2 6 1-15,2 6-7 0,-2 0-1 16,0 1-3-16,1-4 0 0,3 0-1 15,4-5-1-15,7 0 1 0,-7-7 0 16,9-5 0-16,-3-8 0 0,5-5-1 16,-5-8 0-16,1-5-1 0,-1-8 1 0,1-3 0 15,6-10 1-15,-5-9 7 16,7-6 10-16,0-9-2 0,0-8-4 16,2-5-5-16,-1-8-2 0,3 0-4 15,-4 1 0-15,-8 3 1 0,-1 5-1 16,-8 5 1-16,-5 7-1 0,-3 8 2 0,0 9-2 15,0 7 2 1,-3 4-2-16,-3 4 0 0,0 1-1 0,-2 2-2 0,0 2-11 16,5 6-6-16,-1 5-13 0,0 8-18 15,2 8-16-15,0 7-35 0,0 7 0 16,2-1-67-16,-4-7-171 0</inkml:trace>
  <inkml:trace contextRef="#ctx0" brushRef="#br0" timeOffset="38411.42">14596 13962 106 0,'0'0'278'0,"0"0"-214"16,0 0 3-16,8-52 7 0,-8 42-15 15,2 0-11-15,-2 2-1 0,2-1-3 16,0 4-5-16,0 1-10 0,-2 0-7 15,3 3-8-15,-3 1-4 0,0 0-3 16,2 0-3-16,0 4-3 16,4 4-1-16,0 4 0 0,-2 3 1 0,0 5-1 15,3 2 2-15,-3 3-1 0,-2 2 2 16,2 3-3-16,-4 1 1 0,2-3 0 16,0-3-1-16,-2-5 0 0,2-3-1 0,0-6-5 15,0-3-6-15,0-2-9 0,-2-2-10 16,0-4-10-16,2 0-21 0,-2 0-9 15,4-7-7-15,-1-2-18 0,1-3-25 16,-2-3-100-16</inkml:trace>
  <inkml:trace contextRef="#ctx0" brushRef="#br0" timeOffset="40017.54">14598 13934 155 0,'0'0'80'16,"0"0"-17"-16,0 0-27 0,0 0 6 16,0 0-4-16,-8-4-6 0,8 1 0 15,0 3-1-15,0 0 0 16,0-2-2-16,0 2-6 0,0-1 0 0,0 1-4 16,0 0-3-16,0 0 5 0,0 0 2 15,2-2 7-15,0-1-1 0,2 2-3 16,-4-2-1-16,4 2-4 0,-4 1-3 15,2 0-1-15,-2 1-4 0,0 2-3 16,2 3-2-16,0 2-3 0,2 2 1 0,1 3 1 16,1 5-2-16,0 0 1 0,-2 5-1 15,0 0-2-15,-2-1-1 0,2 2-1 16,3 0 1-16,-5 1-1 0,4-3-1 16,-2 2 1-16,-2-4 0 0,-2 0 0 15,0-3 1-15,0-2 0 0,0-2 0 16,-2 1 0-16,-4-4-1 0,-2 3 1 15,1-5-1-15,1 0-1 16,-4-2 3-16,-5-1 0 0,3-2-1 0,-9-3-1 16,5 0 0-16,-7 0 0 0,2-3-2 15,3 1-1-15,-3-3-2 0,7-1-1 16,-3 0 0-16,7-2 0 0,4 0 0 0,-1-1 1 16,1 5-1-16,4 1-2 0,2 1-2 15,0 2-11-15,2 0-9 16,4 1-22-16,3 4-31 0,1 2-5 0,4 1-10 15,1-2-43-15,4-2-94 0</inkml:trace>
  <inkml:trace contextRef="#ctx0" brushRef="#br0" timeOffset="40347.33">14935 14327 424 0,'0'0'130'0,"0"0"-37"0,0 0-7 16,0 0-2-16,0 0-27 0,0 0-18 15,0 0-8-15,0 0-2 0,-8-41-6 16,6 41-5-16,2 0-9 0,0 2-9 0,0 1 0 15,0 1 0 1,0 5 0-16,0 3 0 0,-2 6 0 0,-1 6 0 0,-3 2 0 16,2 4 0-16,-2-1 0 15,2 2 0-15,0 3 0 0,-3-5-19 0,1-6-7 32,4-7-13-32,0-7-17 0,0-2-46 0,-4-4-97 15,2 3-149-15</inkml:trace>
  <inkml:trace contextRef="#ctx0" brushRef="#br0" timeOffset="40948">15813 14101 576 0,'0'0'89'0,"0"0"-13"15,0 0-10-15,0 0-6 0,0 0-18 0,0 0-16 16,0 0-13-16,0 0-4 0,-10 4-6 15,10-5-2-15,0 1-1 0,0 0 0 16,0 0 0-16,2 1-1 0,6 1-7 16,5 0-14-16,1 2-10 0,5-1-22 15,-5-1-40-15,7-1-41 0,-2 1-86 16</inkml:trace>
  <inkml:trace contextRef="#ctx0" brushRef="#br0" timeOffset="41152.25">16599 13984 636 0,'0'0'70'0,"0"0"-17"16,0 0 7-16,0 0-18 0,0 0-19 15,0 0-13-15,0 0-2 0,0 0-2 16,0 0-5-16,45 12 1 0,-40-8-1 16,-1 0-1-16,2 1-2 15,4 0-9-15,7 2-7 0,-3 1-9 0,7-3-8 16,6 1-12-16,4 1-13 0,4 0-9 15,6-2-37-15,9-5-35 0,-5 0-136 16</inkml:trace>
  <inkml:trace contextRef="#ctx0" brushRef="#br0" timeOffset="41294.58">17413 13933 536 0,'0'0'116'16,"0"0"-20"-16,0 0-13 0,0 0-21 15,0 0-28-15,0 0-14 0,0 0-5 16,0 0-4-16,0 0-8 0,2-8-3 15,-2 8-2-15,0 2-2 16,0 0-5-16,0 2-17 0,5 1-14 0,-3 3-10 16,8 1-22-16,-6-2-20 0,0 2-42 15,-2 0-106-15</inkml:trace>
  <inkml:trace contextRef="#ctx0" brushRef="#br0" timeOffset="41787.87">18550 13484 368 0,'0'0'59'0,"0"0"37"0,-33-65-33 16,23 54-2-16,6 0-6 0,-2 5 5 15,1-1-5-15,3 4-11 0,-2 1-9 16,2 1-11-16,2 1-5 0,0 0-6 16,0 1-7-16,2 6-6 0,9 7-3 15,-3 5 1-15,4 9 2 0,1 6 1 16,-3 3 2-16,2 2-2 0,3 3 1 16,-3 4 0-1,3 3-2-15,-3 0 2 0,1-1-1 0,3-7-1 0,-1-9 1 16,-1-8-1-16,-4-7 0 0,1-7-1 15,1-5 0-15,-4-3 0 0,3-2 0 16,-1-4 1-16,-2-6 0 0,5-3 2 16,1-5 0-16,1-4 1 0,1-4 0 0,-3-2 3 15,3-5 0-15,-3-4 1 0,1-4-1 16,3-3-1-16,-5 3-3 16,0 6 0-16,-3 8-1 0,-3 9-1 0,0 7 1 15,-4 5 0 1,0 3-1-16,-2 2-1 0,0 1 1 0,0 0-7 0,0 4-15 15,0 4-19-15,0 5-15 0,0 6-15 16,-4-1-22-16,2 5-27 0,-2-3-100 16</inkml:trace>
  <inkml:trace contextRef="#ctx0" brushRef="#br0" timeOffset="42288.74">19297 13815 358 0,'0'0'98'16,"0"0"16"-16,0 0-57 0,0 0 6 15,0 0 6-15,0 0-14 0,0 0-11 0,0-18-7 0,0 18-11 16,0 0-5-16,0 0-6 0,0 1-5 15,0 6-6-15,0 3-4 0,0 5 0 16,0 2 0-16,0 3 2 0,0 4 1 16,0-1-1-16,0 4 1 0,0 1-3 0,0 0 1 15,0 5-1 1,4-1 0-16,-4 2-1 0,0 0 1 0,0-2 0 0,0-6-1 16,-4-4 2-16,2-5-1 0,-7-8 0 15,1-2-2-15,-2-2-4 0,1-2-1 16,-5 0-2-16,-1-3-4 0,-3 0-9 15,-3-6-11 1,-2-3-10-16,1-3-19 0,5 0-38 16,-1-2-37-16,5-4-75 0</inkml:trace>
  <inkml:trace contextRef="#ctx0" brushRef="#br0" timeOffset="42522.08">19367 13602 581 0,'0'0'88'0,"0"0"-49"0,0 0-5 0,0 0 0 16,0 0-14-16,0 0-16 0,0 0-3 16,0 0-1-16,0 0 0 0,4 9-8 15,-4-3-31-15,0 3-1 16,2-1-10-16,0 2-1 0,0-1-37 0,-2 0-54 15,0-3-118-15</inkml:trace>
  <inkml:trace contextRef="#ctx0" brushRef="#br0" timeOffset="43018.04">19820 13809 647 0,'0'0'39'0,"0"0"12"0,0 0-2 0,0 0-5 15,0 0-22-15,0 0-9 0,0 0-4 16,0 0 0-16,0 0-1 0,16 22-8 16,-30-12 0-16,-11 1 3 0,0-1-3 15,-4 1-5-15,4-2-4 0,-2 0-6 16,5-3 0-16,3-2 0 0,5 0 1 15,5-2 3-15,3-2 5 0,2 0 1 0,2 0 3 16,-2 0 1-16,4-5 1 0,0 1 3 16,0 0 7-16,0-2 2 0,0 2-2 15,0-5 0-15,6 0 1 16,0 0 0-16,-2 0 0 0,5-1-1 16,3 2-3-16,-2 0-3 0,5 3-1 0,3 0 0 15,1 4 0-15,2 1-1 0,-1 4-1 16,-5 6 1-16,-1 0 0 0,-5 3 0 15,-7 3-2-15,-2 2-1 0,-2 1 1 16,-11 3 0-16,-1 0-4 0,-5 0-12 16,0 0-1-16,-1 0-2 0,5-4 10 0,3-3 9 15,4-2-1-15,4-2 1 0,4-2 0 16,0-3-2-16,0-2-2 0,6-1 4 16,6-3 0-16,3 0 0 15,7-1 2-15,1-7-1 0,10-2 1 0,4-3-2 16,5-5-13-16,-1-5-75 0,5-7-76 15,-1-2-281-15</inkml:trace>
  <inkml:trace contextRef="#ctx0" brushRef="#br0" timeOffset="44141.89">24626 12939 171 0,'0'0'309'0,"0"0"-235"16,0 0-26-16,0 0-3 0,0 0 1 15,0 0-5-15,-9-52-11 0,9 52-10 16,0 0-6-16,0 2-6 0,0 3-4 0,4 3-4 15,5 4 1-15,-3 3 1 0,6 6 2 16,-8 6 1-16,5 9 1 0,-1 7 0 16,0 10 2-1,-6 8-3-15,-2 8-4 0,-2 6 2 0,-6 0-3 0,2-2 2 16,2-5-2-16,4-8 0 0,2-9 0 16,8-11-10-16,5-9 5 15,1-9-15-15,7-9-23 0,6-8-12 16,6-9 5-16,4-15-10 0,3-12-28 15,3-8-18-15,-10-1-115 0</inkml:trace>
  <inkml:trace contextRef="#ctx0" brushRef="#br0" timeOffset="44858.18">25159 13237 562 0,'0'0'36'0,"0"0"-3"16,0 0 0-16,-52-18 14 0,44 18-17 15,4 2-11-15,-2 3-4 0,4 2-5 0,-3 4-6 16,5 3-4-16,-2 2 0 15,2 1 0-15,0 3 0 0,2-1 0 16,5 1 0 0,1-2 0-16,6-1 0 0,-7-2 0 15,9-3 0-15,-1-2 0 0,1-4 0 16,1-3 0-16,1-2 0 0,1-1 0 16,6-6 0-16,-9-1 3 0,5-4-3 15,-7 0 1-15,3-5 1 0,-9 0 1 16,-2-3 1-16,-4-4 6 0,-2-2 6 15,-2-3-4-15,-8-1-1 0,4 3-3 16,-9 1-3-16,1 7-2 0,-1 5 0 16,-1 7 5-16,-1 4-3 0,1 2-5 15,-3 4 0-15,3 10-5 0,-5 7 0 16,4 6-2-16,-3 4-6 0,9 3 4 16,-1 2-4-16,6-1-4 0,4 2-3 0,2-5 1 15,6-2 7-15,6-3 1 0,1-4 4 16,7-5 5-16,-1-5 1 0,6-5 1 15,2-4 0-15,4-4 0 0,2-7 0 16,2-5 0-16,-2 0 0 0,0-5 0 16,2-7 0-16,2-1 0 0,-3-5 1 15,-1-5-1-15,-4-2 1 0,-1-1-1 16,-9-3 1-16,0 1 1 0,-1-2 0 16,-5 4 8-16,-7 4 12 0,0 9 5 15,-2 10-5-15,0 8-2 0,-4 6 0 0,0 1-3 16,0 1-9-16,0 11-8 0,0 4-3 15,0 12-7-15,2 5 10 16,-2 4 0-16,0 3 2 0,0 0-1 0,7 0-1 16,-3 1 0-16,4-3 1 0,7-4 0 15,-5-5-1-15,4-6 1 0,3-4 0 16,-7-8 1-16,9-1-2 0,-11-4 3 16,4-3-3-16,1-3 3 0,-7 0-1 15,6-8 3-15,3-3 4 16,-9-7 7-16,4-4 1 0,5-8 0 0,-7-6-4 0,-2-4-2 15,11-7-5-15,-7-5 0 16,1-3-3-16,5-4-2 0,-8 2 0 16,5 5-2-16,-1 12 2 0,-6 14-2 0,-1 11 1 15,-1 6-4-15,-2 5-5 0,0 1-4 16,-2 3-11-16,4 5-8 0,4 7-23 0,1 5-38 16,-5 6 4-16,2 1-26 15,-2-3-109-15</inkml:trace>
  <inkml:trace contextRef="#ctx0" brushRef="#br0" timeOffset="45315.57">26345 13122 649 0,'0'0'39'16,"0"0"-3"-16,0 0-14 0,0 0 16 15,0 0-10-15,0 0-14 0,0 0-3 0,-2-19-7 16,2 24-4-1,0 6-2-15,-2 6-7 0,2 6 7 0,0 0 2 16,0-1 3-16,0-3-3 0,4 0-1 0,3-3-7 16,7-5-1-16,-4 0 4 0,11-5 3 15,-6-3 1-15,9-3 1 0,-1 0 1 16,-4-8 1-16,8-1 0 0,-11-4-1 16,1-1 3-16,-3-2 6 0,-4-4 2 15,-5-2 3-15,-5-6 3 0,-2 1-7 16,-3-4-1-16,-5 2-4 0,0 4 0 0,6 5 0 15,-5 7 0-15,-3 5 3 0,4 5 1 16,1 3-2-16,-7 1-8 16,0 10-1-16,-5 8-4 0,2 6-1 0,-3 9 1 15,5 2 4-15,-3 3-2 16,7 1-5-16,5-5-1 0,2 0 4 0,2-4 2 16,2-1 1-16,0-1 2 0,10-3 0 15,-1-1 0 1,9-3 0-16,-5-2 1 0,9-3-1 0,-3-3 0 0,4-4 2 15,1-2-2 1,-3-3 1-16,2-4-1 0,6-2-2 0,-2-5-10 0,0-5-14 16,-1-1-7-16,1-4-32 15,2-7-24-15,0-8-70 0,-4 1-230 16</inkml:trace>
  <inkml:trace contextRef="#ctx0" brushRef="#br0" timeOffset="45523.71">27197 13237 724 0,'0'0'109'0,"0"0"-67"0,0 0-17 0,0 0 10 15,0 0-10-15,0 0-12 0,0 0-6 16,0 0-2-16,6 11 0 16,5-14 0-16,7-1 1 0,3-3-3 0,2 1-2 15,4-2 0-15,1-2-1 16,-3 1 0-16,-4 0-5 15,4-1-18-15,0 0-24 0,-9 0-34 0,3-4-75 0,-11 0-114 16</inkml:trace>
  <inkml:trace contextRef="#ctx0" brushRef="#br0" timeOffset="46480.42">26831 12813 316 0,'0'0'50'0,"0"0"-10"0,0 0-3 16,0 0 23-16,0 0 7 0,0 0-14 16,0 0-9-16,8-47-2 15,-5 44 5-15,-3 0-6 0,0 1-12 0,4-1-5 16,-4 2-5-16,2 1-6 0,0 0-1 15,0 3-5-15,4 4 1 0,-2 4-4 16,0 6 0-16,-2 4 1 0,0 7 0 0,-2 5-1 16,0 5-1-16,-2 9-1 15,2 2 2-15,0 3-1 0,2 2-3 16,7 2 0-16,9-2-1 0,3-3-1 0,2-5-20 16,8-8-17-16,0-9-17 0,0-6-31 15,2-12-20-15,-6-10-81 0</inkml:trace>
  <inkml:trace contextRef="#ctx0" brushRef="#br0" timeOffset="47030.53">28528 12903 594 0,'0'0'92'0,"0"0"-41"0,0 0-9 15,0 0 13-15,0 0-18 0,0 0-11 16,0 0-10-16,0 0-5 0,0 0-8 16,-37 2-2-16,19 2-1 0,-5 7-1 15,-8-2 1-15,-9 3-1 0,-3-1 1 0,-2-1-2 16,-1-1-4-16,-1-1 1 15,3-3-4-15,7 0-1 0,6-1 0 16,10-1 5-16,11-3 5 0,4 0 1 16,6-3 0-16,0-1-1 0,0-1 0 0,0-2 0 15,0-1 1-15,6 1 2 0,2-5 0 16,5-4 1-16,5 0 1 0,7-3 0 16,2 0-1-16,0 3-1 0,2 2-2 15,4 5 1-15,0 3 0 0,-2 5-1 16,0 1 1-16,-4 4 0 0,-5 6 0 15,-5 3 2-15,-9 3-1 0,-1 3-3 16,-12 5 1-16,-7 5-1 0,-15 4 1 16,-10 3 0-16,-2 2-1 0,-5 3-2 15,-1-2 1-15,8-2 0 0,8-5 1 16,10-4 2-16,7-4-2 0,7-4 0 16,5-2 0-16,13-1-2 15,5 0 1-15,9-3 1 0,6-3 0 0,15-6 2 0,14-6 1 16,16-2-1-16,7-8 0 15,12 1-2-15,3-3-1 0,1 1-30 0,-14-1-37 16,-17-3-101-16,-27 0-299 16</inkml:trace>
  <inkml:trace contextRef="#ctx0" brushRef="#br0" timeOffset="48748.98">12678 17140 292 0,'0'0'65'0,"0"0"-5"16,0 0-1-16,0 0-7 0,0 0-8 15,0 0-8-15,0 0-12 0,-9 7-7 16,14-9-2-16,1-3-2 0,-2-1 3 16,6-2-1-16,5-1 1 15,-1-5 2-15,11-3-4 0,6-4 1 0,4-3-2 16,6-4-1 0,13-1-4-16,2-2 0 0,8-2 1 0,10 0-1 0,3-2 0 15,10 2 5 1,22-7-4-16,5 0-1 15,14-2-5-15,9-1-3 0,-3 1 1 16,9 0 0-16,-3-3 3 0,7 0 4 0,6 6-1 16,2-1-7-16,-2 4 0 15,2-1 0-15,0 6 7 0,-4 3 1 0,6 6 2 16,4 6-10-16,3 0-1 0,1 4 1 16,4 2 3-16,5-5 3 0,10-2-4 15,2-2-2-15,6-1-6 0,7 3 6 16,5 0 7-16,5 2-7 0,-2 1 2 15,2 2-2-15,-7-2 6 0,-5 1 4 16,-1 5-10-16,-6 5-3 0,0 2 3 0,-8 2 4 16,2 4 1-16,-2 1-5 15,0 3-6-15,-2-1 6 0,-2 2 4 16,-5 0-1-16,5 1-3 0,-2 1-8 0,-7 3 8 16,-5 1 4-16,-3 6 1 0,-6 3-5 15,-2 4-8-15,-11 5 8 0,-7 8 3 16,-13 0 1-16,-9 5-1 0,-7 2-3 15,-13 1-8-15,-10 0 8 0,-7 2 0 16,-8-2 2-16,-14-6 0 0,-11 0 0 16,-1-1 0-16,-5 0 0 0,-2 7-2 15,-4-3 0-15,-8 1 0 0,-2-2-2 16,-7 1 1-16,-4-3 0 0,-6 2 1 0,-4 3 1 16,-4-1-1-16,-10 2 1 15,-5-2 1-15,-8-2-1 0,-4-1 0 0,-6 0 2 16,0-2-3-16,-9-2-4 0,-1 0 3 15,-5-3 1-15,-1 5-3 0,-9 2 1 16,-7 0-5-16,-7-4 7 0,-5 1 1 16,-8-3-1-16,-18 2 2 0,-7-2-1 15,-10 0-1-15,-6-2 4 0,4-4-4 16,-2 0-4-16,-5 0 4 0,-3 2 3 16,-3-4-1-16,-7-1 2 0,-5-3 1 15,-8-3-5-15,-1 0-10 0,-7-2 10 16,-3-5 2-16,-3 2 2 0,-7-1-3 0,0 0-1 15,-2-2-6-15,2 0 6 16,1 1 3-16,-5-3-1 0,0 0-2 16,6-5-6-16,0-2 6 0,-2-2 5 0,-4-3 0 15,-4 7-5-15,0-4-6 0,-4 4 6 16,4-3 4-16,-5-3-2 0,1 4-2 16,2-1-3-16,4-3 3 0,-4 0 6 15,2-1 2-15,6-1-8 0,-4 0-2 16,6 1 2-16,-2-1 7 0,8-2-4 15,7-6-3-15,6-5-3 0,16-5 3 16,2-4 6-16,9-7 2 0,4-3-8 16,8-1-2-16,-2-5 2 0,8-1 5 15,0-5 0-15,13-3 0 0,8 4-1 0,4 6-4 16,8 0-9-16,-8 7 9 0,-6-2 0 16,0 3 1-16,4 2 1 0,2 0 0 15,6 2 2-15,3 1-2 0,3-1 0 16,7 2-2-16,3-2-6 0,7 0 6 15,2-1-1-15,13 0-2 0,-1-1 0 16,13 1 3-16,8-2 0 0,9 1 0 16,3-1 1-16,9 0-1 0,6 2-1 0,4-1 1 15,13 1-3-15,5-2-1 16,22-5 1-16,5-4-8 0,20-9-9 16,30-15-5-16,15-8-13 0,18-5-19 0,8-3-34 15,1 0-20 1,10 5-74-16,-8 9-136 0</inkml:trace>
  <inkml:trace contextRef="#ctx0" brushRef="#br0" timeOffset="49700.82">14156 17099 338 0,'0'0'8'15,"0"0"2"-15,0 0 15 0,0 0 18 0,0 0 1 0,0 0-10 16,0 0-3-16,0 0 0 0,0 0 1 16,-38-45-1-16,38 38-5 0,-2 0 0 15,2 2 7-15,0 0 3 16,0 3-3-16,0 1-3 0,0 1-8 0,-2 0-4 0,2 0-6 15,0 1-3-15,0 1-5 0,0-1-4 16,2 4-2 0,5 0-2-16,5 6 3 0,-4 5 1 0,5 4 0 15,1 3 0-15,-4 3 0 0,3 1 1 0,-1 4 0 16,-3 1 0-16,3 2 0 0,-2-1 0 16,-1-2 0-1,1-1 0-15,2-4-1 0,-1-3 0 0,3-4 1 0,-4-3-2 31,-1-5 1-31,1-2 0 0,0-3 0 0,-3-4 0 0,-5-2-1 0,4 0 1 16,2-5 4 0,2-4 1-16,-1-2 4 0,3-5 5 0,7-4-1 0,-5-5-6 0,5-7-1 15,1-4-2-15,-3-3 0 0,4-1 0 16,-9 2 2-16,0-1 0 0,1 1 0 16,-9-1 0-1,-4 0 0-15,0 3-2 16,0 4-1-16,0 6-1 0,0 9-1 0,-4 3-1 0,4 6 0 0,0 3 0 15,0 2 0-15,0 2-3 0,0 0-1 16,4 1-15-16,-4 0-8 0,2 4-8 16,2 5-4-16,0 2-14 0,0 7-21 15,-1 5-5-15,-3 2-31 0,-9 3-61 16</inkml:trace>
  <inkml:trace contextRef="#ctx0" brushRef="#br0" timeOffset="50150.46">14811 17392 484 0,'0'0'11'0,"0"0"24"0,0 0 12 15,0 0 14-15,0 0-4 0,0 0 7 16,0 0-13-16,0 0-12 0,-8-35-6 15,8 35-8-15,0 1-8 0,0 1-4 16,0 1-8-16,0 4-3 0,4 4-2 0,2 5 2 16,4 6-2-16,-3 4 3 15,-1 2 0-15,0 3-1 0,2 2 1 0,-2 0-3 16,-1 1 0-16,-3-1 1 16,2-3-1-16,-4-2-4 0,2-3-2 0,-2-4-10 15,0-4-6-15,0-6-7 16,0-3-14-16,0-6-25 0,2-2-13 0,0 0 1 15,0-7-18-15,2-6-41 0,4-8 24 16,1-2-53-16</inkml:trace>
  <inkml:trace contextRef="#ctx0" brushRef="#br0" timeOffset="50465.57">15094 17400 383 0,'0'0'42'0,"0"0"56"0,0 0-14 15,0 0-8-15,0 0-3 0,0 0-18 16,0 0-17-16,0 0-5 0,0 0-8 15,-8-19-8-15,-2 19-8 0,1 4-5 16,-1 3-3-16,-7 1-1 0,7 4-1 16,-7-1-1-16,5 6 1 0,2-2-2 15,-3 3-3-15,3 1-2 0,4-1 1 16,-2-1-2-16,-3 1 2 0,7-5 0 0,0-3-1 16,4-1 3-16,0-5 1 0,0-1 2 15,0-1 1-15,0 1-1 16,2-1 2-16,2 0-1 0,0 1 1 15,5 0 1-15,1 3-1 0,-4-2 1 0,11 0 2 16,-5 0 0-16,0 1-1 0,9 1 0 16,-6 0 0-16,3 1 0 0,-1 3-2 15,1 0-1-15,1 2 0 0,-5 2-3 16,-1 4-21-16,1 2-37 0,-8 2-20 16,-3 1-22-16,-3-2-80 0</inkml:trace>
  <inkml:trace contextRef="#ctx0" brushRef="#br0" timeOffset="50858.87">15454 17724 241 0,'0'0'107'0,"0"0"-53"0,0 0-36 16,0 0 9-16,0 0 4 15,0 0-9-15,0 0-5 0,0 0 2 0,-8 3 8 16,8-3 5-16,0 0-3 16,-3 0 0-16,3 0 9 0,0 0 9 15,0 0-1-15,0 0-2 0,0 0-6 0,0 0-3 16,0 0-10-16,0 2-3 0,0 0-5 15,0-1-4-15,0 0-5 0,0 2-3 16,0 5 0-16,0 2-2 0,7 8-1 16,-3 7 2-16,0 4-1 0,-4 3-2 15,4 3 1-15,-4-2-2 0,2-1-1 0,-2-3-12 16,0-1-15-16,0-5-19 0,2 1-30 16,-2-6-64-16,0-6-82 15</inkml:trace>
  <inkml:trace contextRef="#ctx0" brushRef="#br0" timeOffset="51220.67">16177 17510 573 0,'0'0'84'0,"0"0"-33"15,0 0 13-15,0 0 8 16,0 0-28-16,0 0-22 0,0 0-5 0,0 0-5 0,0 0-2 15,0 16-6-15,0-16-3 0,0 0-1 16,0 1 0-16,0 1-6 16,0 1-16-16,4 0-13 0,7 2-13 0,1 2-13 15,9 0-6 1,10 0-6-16,0-4-4 0,6-1-15 0,11-3-39 0,-1-5-122 16</inkml:trace>
  <inkml:trace contextRef="#ctx0" brushRef="#br0" timeOffset="51404.23">16913 17509 628 0,'0'0'41'0,"0"0"-24"16,0 0 18-16,0 0 54 0,0 0-24 0,0 0-38 0,0 0-16 15,56 29-4-15,-37-27-2 16,5-1-4-16,1-1-1 0,2-1 0 0,2-2 0 16,4-3-7-16,4-1-6 15,7 1-9-15,-3-1-7 0,0 2-7 0,7 0-24 16,-3 1-21-1,5-3-42-15,0-2-54 0,-9-2-171 0</inkml:trace>
  <inkml:trace contextRef="#ctx0" brushRef="#br0" timeOffset="51726.6">17808 17440 636 0,'0'0'112'0,"0"0"-49"0,0 0-10 0,0 0 4 16,0 0-7-16,0 0-23 0,0 0-19 15,0 0-7-15,0 0-1 0,23 7 0 16,-9-9 0-16,5-1-1 0,4-1 1 15,2-3-3-15,1-2-15 0,3-1-10 16,-2 0-9 0,-2 5-1-16,0 2-19 0,-2 3-21 0,-5 0 2 0,3 7-10 15,0 3-33-15,-5 1 5 0,3-1 30 0,-5 0 84 32,-1 0 11-32,-1-3 90 0,-6-2 7 0,-4-2-21 15,2-3-20 1,-2 0-11-16,1 0-10 0,-3 0-10 0,0 0-5 15,0 0-9-15,2 0-4 0,4-2-5 16,-4-1-1-16,0-1-9 0,2-1-2 16,-2 2-1-16,0 2-3 0,-2 0-8 15,2 1-1-15,-2 0 0 0,2 0-5 16,-2 0-5-16,0 0-11 0,0 2-14 16,2 0-11-16,-2-2-25 0,0-3-53 15,-2-6-94-15</inkml:trace>
  <inkml:trace contextRef="#ctx0" brushRef="#br0" timeOffset="52324.47">19555 16798 408 0,'0'0'35'0,"0"0"5"15,0 0 3-15,0 0 28 0,-54-49-8 16,48 42-9-16,0-2-1 0,2 2-7 15,-3 3-13-15,7 2-5 0,0 1-5 16,0 1-9-16,0 0-5 0,0 0-2 16,0 0-3-16,0 1-3 0,7 3-1 15,1 6-2-15,2 5 2 0,3 6 2 16,-1 8-1-16,3 5 0 0,-1 4-1 16,-2 4 0-16,1 3 0 0,-1 3 1 15,1-4 0-15,-1-2-1 0,0-5-2 16,1-3 2-16,-1-5 0 0,-3-4 0 15,3-6-1-15,-2-3 0 0,-4-5-2 0,3-4 3 16,-3-2-1-16,2-6 0 0,-2 1 1 16,-1-3 1-16,1-3 1 0,2-5 5 15,2-7 10-15,-1-7 5 0,-1-7-4 16,0-5-7-16,2-10-3 0,-3-3-3 16,5-7 0-16,0-2-5 0,1-1 0 0,3 5 0 15,-1 9 0-15,-1 12 0 0,-1 14 0 16,-7 9 0-16,-2 6 0 15,-2 4 0-15,-2 1 0 0,0 0-12 16,0 6-9-16,0 7-18 0,-4 6 3 0,2 9-10 16,-2 6-14-16,0 5-21 0,-3 2-19 15,1-1-71-15,-2-9-179 16</inkml:trace>
  <inkml:trace contextRef="#ctx0" brushRef="#br0" timeOffset="52638.83">20231 17106 577 0,'0'0'52'0,"0"0"20"15,0 0-10-15,0 0 3 16,0 0-16-16,0 0-20 0,0 0-10 0,0 0-1 0,-4 10-4 16,4 0-9-16,2 3-5 15,4 9 1-15,0 8 0 0,5 6 0 0,-3 2 1 16,2 2-2-16,1-2 3 16,-3 0-3-16,2-2 0 0,-2-3-6 0,-1-3-12 15,-1-6-13-15,-6-7-21 16,2-8-21-16,-2-5-37 0,2-4-54 0,0-8-160 15</inkml:trace>
  <inkml:trace contextRef="#ctx0" brushRef="#br0" timeOffset="52953.94">20622 17154 629 0,'0'0'69'0,"0"0"-6"0,0 0-12 0,0 0 0 16,0 0-20-16,0 0-18 0,0 0-5 15,0 0 1-15,0 0-1 0,-21-14-4 16,13 19-2-16,-3 2-2 0,-7 7-3 16,-1 2-3-16,-4 6-2 0,3 0 4 15,-1 2 1-15,-2 0 0 16,5 0-6-16,-1-1-1 0,5 0 3 16,1-2 3-16,5-4 0 0,4-5-1 0,2-1 0 15,2-3-2-15,0-2 3 0,2-2 2 16,4-1 2-16,-2 1-1 0,9-1 1 0,-3-1 0 15,4 1 2-15,5-2 1 16,0 1 3-16,1-1-2 0,7 1-2 16,0-1-1-16,2 1-1 0,-2 1-1 15,0-1-3-15,-3 1-23 0,-5 1-58 0,-2 2-35 16,-13-1-102 0</inkml:trace>
  <inkml:trace contextRef="#ctx0" brushRef="#br0" timeOffset="53411.99">21002 17473 775 0,'0'0'69'0,"0"0"-50"0,0 0-3 15,0 0 18-15,0 0-11 16,0 0-13-16,0 0-4 0,0 0-3 0,0 0 2 15,-8 18-5-15,1-12-3 0,3 1 1 16,-8 6-2-16,-7 0-5 0,3 0-4 0,-3-4-3 16,-1 1 5-16,3-4-2 15,-2-1-3-15,7-2 7 0,6-2 3 0,2 2 3 16,2-3 0-16,2 0-2 16,0-1-5-16,0-5 10 0,6-1 0 0,4-4 0 15,5-2 2-15,3-2 2 0,7-2-1 16,4-2-1-16,6 1 1 0,4-1-3 15,-1 5 3 1,1 1-2-16,-6 8-1 0,-4 2 0 16,-11 3 3-16,-7 4-3 0,-7 5 0 0,-2 4 2 0,-8 8 5 15,-11 5 1-15,-5 8-3 16,-7 1-2-16,-5 3-2 0,1-3 1 16,2-1-2-16,0-2 6 0,11-9 13 0,5-5-1 0,11-5-6 15,4-5-11-15,4-1-1 0,9-4-7 16,7-3 4-16,7 0 1 0,10-15-3 15,11-11-8 1,10-11-16-16,14-11-33 0,5-15-87 0,-9-2-157 16</inkml:trace>
  <inkml:trace contextRef="#ctx0" brushRef="#br0" timeOffset="53993.8">24146 16691 526 0,'0'0'83'16,"0"0"-52"-16,0 0 0 0,0 0 24 15,0 0-4-15,0 0-15 0,0 0-9 16,0-13-8-16,2 12-6 0,0 1-3 15,0 0-1-15,-2 3-5 0,4 8-2 16,7 7 1-16,3 9 2 0,-6 10 4 16,7 9-4-16,-1 7 0 0,-1 8-3 15,5 2 3-15,-7 2-4 0,3-3 1 16,1-2 1-16,-3-6-3 0,5-4 0 16,-9-9 0-16,4-8-1 0,1-8-16 15,-1-7-9-15,5-6-19 0,-5-9-25 16,13-3-20-16,-2-13-10 0,8-21-43 0,-5-4-84 15</inkml:trace>
  <inkml:trace contextRef="#ctx0" brushRef="#br0" timeOffset="54733.9">24770 17051 704 0,'0'0'42'0,"0"0"-28"15,0 0 27-15,0 0 9 0,0 0-18 16,0 0-26-16,0 0-3 15,0 0-3-15,0 0 1 0,-33 33-1 0,42-27 1 16,-3-1 1-16,2 2-2 16,6-1 1-16,-3-3-1 0,3-1 0 15,5-2 0-15,-1 0 0 0,1-8 0 16,8-2 0-16,0-3-1 0,-2-3 0 0,4-2-3 16,-1-1 2-16,3 0-2 0,-2-1 0 15,-2 1 4-15,-8 2-2 0,-3-1-1 16,-7 0 3-16,-1 1 0 0,-6-1 3 15,-2 3 0-15,0-1 0 0,-6 6 1 16,-2 2 1-16,1 4-2 0,-9 4 1 16,1 0-4-16,-7 11-2 0,3 6-3 15,-6 8 0-15,-2 4 0 0,3 5-2 16,5 6-1-16,-4-2 5 0,13 0 2 16,0-2-1-16,7-2-1 0,3 0 1 0,9-1-1 15,1-2 1-15,13-3 0 0,-7-5 2 16,11-6-1-16,4-6 1 0,0-4-2 15,2-5 2-15,2-2 0 0,1-12-2 16,7-4-1-16,5-9 1 0,-3-7 2 16,7-6-10-16,-5-6-14 0,5-3-16 0,-9 1-4 15,1-1 9-15,-9 1 16 0,-6 0 17 16,-4 4 2-16,-13 4 5 16,0 4 18-16,-7 5 18 0,-3 5 10 15,-2 9-6-15,-2 3-12 0,2 9-3 0,0 1-9 16,0 2-6-16,0 0-11 15,0 5-4-15,2 7-6 16,-2 7 1-16,2 11 3 0,2 8 2 0,2 7 0 0,4 2 2 16,1 3-2-16,-5-1 1 0,4-5 0 15,1-1 1-15,-3-5-1 0,0-4 1 16,7-4-1-16,-5-7-1 0,4-3 0 16,5-9 1-16,-9-5 0 15,7-6 2-15,-5-3-1 0,9-10 4 0,-9-5 0 16,9-4 5-16,-9-9-1 0,9-1 0 15,-9-7 1-15,9-3 2 0,-6-4-5 0,5-6-2 16,-5-2-3-16,5-2-3 0,-7 8 0 16,1 10 0-16,-5 12 0 0,-5 13-5 15,-2 9 0-15,-2 4 0 0,0 0-3 16,0 0-6-16,0 3-14 0,-2 8-12 16,-2 6-14-16,4 5-45 0,-5 5 19 15,3 0 3-15,0-5-102 0</inkml:trace>
  <inkml:trace contextRef="#ctx0" brushRef="#br0" timeOffset="55356.21">26399 16768 750 0,'0'0'59'16,"0"0"-41"-16,0 0-5 0,0 0 22 15,0 0-2-15,0 0-27 0,0 0-6 16,-35 1-1-16,37 3-2 0,0 5 1 15,0 2-1-15,0 2 1 0,-2 2 0 16,2-2 2-16,0 2 0 0,5-5-1 16,-1 0-5-16,6-5-3 0,-3 0 1 15,7-5 3-15,-1-2 2 0,11-9 2 0,-1-6-2 16,0-5 0-16,2-1-1 0,2-1-2 16,2 1 0-16,-10 5 6 0,-9 1 0 15,-2 5 2-15,-4 1 0 0,-1 3 9 16,-5 2 7-16,0 2-3 0,-9 3-3 15,1 1-5-15,-2 4-2 16,-11 9-5-16,-2 5 0 0,1 10-2 0,-7 8 2 16,-2 5-2-16,2 2 2 0,2 0 0 15,6-1-1-15,0-3-4 0,9-4 2 0,-2-2 3 16,9-5-1-16,8-4 1 16,1-4-1-16,12-2-1 0,1-5 0 15,8-5 1-15,6-7 1 0,4-4 0 16,6-13 3-16,11-3-1 0,-1-8-1 0,11-5 1 15,-2 0-1-15,2-6 0 16,-8-1 1-16,-8-2 0 0,-3 0-2 0,-10-2 0 16,-6-3 7-16,0-7 2 0,-13-1 0 15,1 2 0-15,-9 1-1 0,-2 7-1 16,-2 0 0-16,-2 9 3 0,0 8-3 16,0 13 1-1,0 10 1-15,-2 4-6 0,0 1 1 0,-2 12-4 0,-11 10-5 0,1 11-3 16,-5 12 6-16,3-3 2 15,-9 3 3-15,11-1-1 0,-3 3 0 16,7 5-2-16,6 2 0 0,1-1-2 16,6-4 0-16,3-2-1 0,14-7 1 0,1-6 0 15,6-7-2-15,4-8-11 16,4-7-10-16,-2-8-14 0,2-5-28 0,3-16-59 16,-10-9-77-16</inkml:trace>
  <inkml:trace contextRef="#ctx0" brushRef="#br0" timeOffset="55598.68">27573 16855 523 0,'0'0'153'15,"0"0"-79"1,0 0-21-16,0 0 5 0,0 0-11 0,0 0-21 0,0 0-12 0,0 0-1 16,23 13-1-16,-2-20-3 15,-1-3-5-15,11-4-3 0,13 0-1 0,5-4-7 16,1 0-24-16,6 0-21 16,8 0-45-16,4-4-48 0,-10 1-85 15</inkml:trace>
  <inkml:trace contextRef="#ctx0" brushRef="#br0" timeOffset="56070.4">28150 16550 601 0,'0'0'158'16,"0"0"-142"-16,0 0-16 15,0 0 17-15,-25-53 10 0,36 39-16 0,5-6-7 0,1-1-3 0,5 8 2 16,-7-1 6-16,3 5 6 0,5 4 1 15,-2-1-1-15,8 2-8 0,0 2-4 16,2 2 0-16,6-1-2 0,-2 2-1 16,0 5 1-16,-4 3-2 0,2 1 1 15,-8 2-3-15,-10 0-3 16,-1 1-1 0,-10-1-3-16,-2 2 3 0,-2 1 1 15,-8 1 5-15,-11 4 1 0,7-1 0 16,-9-1 1-16,-1 3 1 0,3-6 1 15,-2 2-2-15,9-4-1 0,-3 0 2 0,5-4 2 16,6 1-1-16,0-3 0 16,2 0 0-16,2-4 1 0,0-2 3 0,4 0-1 15,0-1 4-15,6 1 10 0,9-1 7 16,-2 0 0-16,11-2-9 0,10-4-8 16,7 0-5-16,-1 0-5 0,7 6 0 15,-9 3 0-15,-5 8 0 0,-6 5 0 16,-2 2 0-16,-11 2 0 0,-1 3 0 15,-9 4 0-15,-8 0 0 0,0 3 0 16,-8-2 0-16,-15-1 0 0,-6-4 0 16,-8-5 0-16,-8-4 0 15,-18-6-22-15,-7-6-10 0,-33-11-17 0,-21-18-36 16,-15-21-92-16,-22-8-275 0</inkml:trace>
  <inkml:trace contextRef="#ctx0" brushRef="#br0" timeOffset="61822.09">15598 5266 139 0,'0'0'81'0,"0"0"-36"0,0 0-8 0,0 0-9 16,0 0 0-16,0 0-10 0,0 0 4 15,3 2 0-15,-3-2 4 0,0 0-4 16,0 0 5-16,0 1 3 0,-3 0 0 15,-1 2 5-15,-2 0-5 0,0 4-2 16,-4-2 1-16,3 2-4 0,3 1-3 16,-2 2-2-16,-6 1-3 0,3 3-6 15,3 2-1-15,-6 3 0 0,-3 1-1 16,5 5-4 0,-9 4 0-16,3-1 2 0,-7 8 3 0,-4 2 1 15,0 2 2-15,-8 6-5 0,-2 2-1 0,-4 6 1 16,-5 2-3-16,-8 5 2 0,-1 3-2 0,1 4 2 15,-4 2-5-15,-4 1 2 0,6-2 2 16,5-2-6-16,3-3 1 0,5-5 3 16,5-2 2-16,1-1-1 0,-2 1-2 15,-7 0 1-15,-1 5 2 0,-7-1 0 16,-4 4 3-16,-4 5-2 0,-8-1-4 16,0 4 2-16,-5 0-3 0,5 3 3 0,-2-2 0 15,-1 0-2-15,1 1-3 0,6-4 0 16,10-2 1-16,-2-3 0 0,17-10 2 15,-1-2 2-15,13-10-4 0,9-3 1 16,-3-6-2-16,13-3 0 0,-3 0 0 16,1-3 0-16,4 0 1 0,3-3-1 15,-1-4 1-15,-2-1-1 0,2-4 1 16,-2 3-1-16,8-4-1 0,-7 1 1 16,1-2 1-16,0-2-1 0,2 0 0 15,0 0 0-15,2 3 2 0,-3-1-2 16,3 0-2-16,0-1 2 15,-2 0 2-15,0-2-2 0,-4 5 0 0,4-4 0 0,-3 0 0 16,5 3 0-16,-2-2 1 0,0 0 0 16,-4-1-1-16,2-3 0 0,2 0 1 31,-3-2 0-31,7-4-1 0,-4-1 0 16,4-3 2-16,-2 0 0 0,2 0 0 0,-2 0 0 0,-2 0 0 0,4-1 0 31,-4-1 2-31,2 1-4 0,0-2 0 15,2 0-3-15,-2 0 1 0,2 1-6 16,0 1-10-16,0 0-9 0,0 1-5 16,0 0-4-16,0 0-15 0,0 2-24 15,0 0-11-15,0 1-27 0,-2 1-71 16,-1-2-118-16</inkml:trace>
  <inkml:trace contextRef="#ctx0" brushRef="#br0" timeOffset="62150.94">13089 8274 313 0,'0'0'89'0,"0"0"-32"0,-2-52-1 0,6 38 8 15,0 5-10-15,-2 3-9 0,2 2 5 16,-2 1-2-16,-2 3-8 0,3 0-15 15,-3-1-5-15,0 1-2 0,0 0-2 16,0 0-7-16,0 5-4 16,0 3-3-16,2 5 0 0,0 2 1 0,-2 2 3 15,2 3-2-15,0 1-1 0,-2 2 0 16,6-2-1-16,2 0-1 0,7-5 0 16,-5-5-1-16,11-2 1 0,-3-4 0 15,9-5 1-15,6-12 1 0,15-13 0 16,6-9 0-16,12-14-3 0,12-8 0 15,1-10-1-15,12-10-30 0,-6-10-47 0,1-11-101 16</inkml:trace>
  <inkml:trace contextRef="#ctx0" brushRef="#br0" timeOffset="63587.44">16119 5459 208 0,'0'0'85'0,"0"0"-48"0,0 0 17 16,0 0 12-16,0 0-1 0,0 0-5 16,0 0-11-16,0 0-9 15,-6-6-6-15,6 6-6 0,2 0-10 0,-2 0-3 16,2 0-3-16,0 3-2 0,3 4-5 15,1 5 2-15,0 4 2 0,8 5 5 16,-1 6-5-16,5 6 0 0,-3 8-1 0,6 7 1 16,-5 6 1-16,7 2-2 0,2 5 2 15,-1 2-1-15,5 2-1 0,2 3-2 16,0 0-5-16,5 0 2 0,1 2 3 16,6-2-1-16,-1 1 2 0,-1 0 1 15,8-2-1-15,-5 1 1 0,8 2-1 0,-5-1 1 31,5-2-1-31,-5 2 0 0,5-2-4 0,-2-2-3 0,-1 3 1 16,-1 0 0-16,1 0-1 0,-5-2 3 16,-5-4 0-1,2-2 2-15,3-1-1 0,1-3 0 0,-3-2-1 0,1-7 2 0,0-3-3 16,1-3 1 0,-5-6-1-16,2 3-2 0,-1-4 1 0,-5-3 1 0,-4-2 0 15,-4-4 1-15,-7-2-3 0,-1-4 0 31,-7-1 0-31,1 0 0 0,-3-2-3 16,-4 2 3-16,3 0 3 0,3 0-3 16,-2 3 0-16,1-3 0 0,3 1 0 15,-3-2 0-15,-3-3 0 0,2-1 0 16,-2-1 0-16,-1 0 0 0,1-3 0 0,-6-1 0 16,4-2 0-16,-4 0 0 0,2 1 0 15,-2-2 0-15,0-1 0 0,1 0 0 16,-1 1 0-16,0-3 0 0,0 1 0 15,0-2 0-15,-2 1 0 0,0-2 0 16,0 1 0-16,0-1 0 0,0 0 0 16,0 0 0-16,0 0-3 0,0-2-17 15,0-3-8-15,-4-3-6 0,0 0-9 0,-3-6-27 16,-3 3-42-16,2-2-21 16,-3 2-88-16</inkml:trace>
  <inkml:trace contextRef="#ctx0" brushRef="#br0" timeOffset="63925.57">17690 8076 547 0,'0'0'44'0,"0"0"-2"16,0 0 19-16,0 0 11 0,-6-51-30 16,6 45-15-16,4-1 0 0,-2 1-3 15,7-1-6-15,-5 3-4 0,4 3-6 16,-2 1 0-16,7 3-2 0,1 3-3 0,-4 1 1 15,9 5-3-15,-4 1 5 0,3 3-1 16,-3 0-1-16,1 2 0 0,1-2-1 16,1-1 0-16,-3 1 1 0,8-4-2 15,-5-2-1-15,3-3 2 0,2-4 0 16,1-3 3-16,-1 0 1 0,2-4 1 16,2-7-1-16,0-6-1 0,-3-1-3 15,1-2-3-15,-2-2 0 0,-6 0 0 0,1-6 0 16,-1-2 0-16,1-4 0 15,1-6 0-15,-5-3 0 0,-1-2 0 16,3 0 0-16,-5 4-11 0,-3 7-49 16,2 7-32-16,-6 5-41 0,-2 5-102 15</inkml:trace>
  <inkml:trace contextRef="#ctx0" brushRef="#br0" timeOffset="66641.6">14226 9866 103 0,'0'0'30'15,"0"0"-1"-15,0 0 12 0,37-53 30 0,-35 48-19 16,0 3-4-16,-2-1-5 0,0 0 5 16,2 2-8-16,0-1-10 0,-2-3-6 15,0 1 2-15,0-3 0 0,0 0 3 16,0-1-1-16,0-2-3 0,0 3-4 15,0 1-1-15,0-1-2 16,0 3-1-16,0-2 1 0,-2 1 0 0,2 1-1 16,0 1-3-16,0 0 0 0,0 0 0 15,2 3-1-15,-2 0-2 0,0-1 2 16,0 1-4-16,0 0-2 0,0 1-3 0,0 3-1 16,0 1-2-16,0 4 2 15,0 5-3-15,0 7-1 0,0 7 1 16,2 2 3-16,-2 7 0 0,0 7-2 15,3 1 3-15,-3 4-1 0,0 2 3 0,0 4-2 16,2 0-1-16,-2 3 1 16,0-1-1-16,0 0 1 0,0 2 1 0,0 2-2 15,-2 3-2-15,-1 1-1 0,1 2 2 16,2-2-1-16,-2 3 1 0,2-1 0 16,2-1 3-16,-2 3-1 0,0-2 0 15,0 3 2-15,0 2-1 0,0 1-1 16,0 0 0-16,0-1-1 0,-4 3-1 15,2-2-2-15,0-1 0 0,-2-1 0 16,0 0 1-16,2 1 0 0,2-1 2 16,-2 2-3-16,2-2 0 0,-2 2 0 0,2 1 0 15,2 2 0-15,-2 0 0 16,4-3 0-16,4-1 0 0,-4-2 0 0,2-4 0 16,1 3 0-16,1-2 0 0,4-2 0 15,-5-1 0-15,1-7 0 0,2-4 0 16,-2-5 0-16,-1-4 0 0,-1-3 0 15,0-4 0-15,4-1 0 16,-1-4 0-16,-7-4 0 0,0-6 0 0,2-7 0 0,-4-4 0 16,2-5 0-16,-2-2 0 15,0-3 0-15,0-1 0 0,0 0 0 0,0 0 0 16,0-3 0-16,-4-3 0 0,-2-5 0 16,-7-5-5-16,-5-4-11 0,3-4-10 15,-3 0-13-15,3-3-6 0,-4 0-17 16,7 2-32-16,-7-3-38 0,9 6-136 15</inkml:trace>
  <inkml:trace contextRef="#ctx0" brushRef="#br0" timeOffset="66987.86">14114 12934 398 0,'0'0'82'0,"0"0"-17"0,0 0-3 0,0 0-3 0,0 0-3 15,-4-51-6-15,4 46-5 0,0 3-11 0,0 2-7 16,0 0-8-16,0 0-6 16,0 0-5-16,0 2-2 0,6 2-5 15,5 3 0-15,1-2-1 0,-2 3 3 16,7 2-2-16,-3 0 0 0,7 2 1 0,-4 0 0 15,3 0-2-15,3-2 1 0,-4-4-1 16,5-3 2-16,1-3-1 0,-2-6-1 16,2-9 1-16,2-7 2 0,-2-5 1 15,-7-7 1-15,5-5-2 16,-2-3-1-16,-9-7-2 0,-2-4 0 0,1-5-18 16,-3-5-14-16,-2-4-33 0,0-3-57 15,0-2-50-15,-3 8-17 0</inkml:trace>
  <inkml:trace contextRef="#ctx0" brushRef="#br0" timeOffset="67917.48">18437 9731 7 0,'0'0'253'16,"0"0"-214"-16,0 0 22 0,0 0 3 15,0 0-6-15,0 0 3 16,0 0-8-16,0 0-6 0,0 0-1 0,-33-44 1 31,33 44-4-31,0 0-5 0,0 0-13 16,0 0-11-16,0 0-6 0,0 0-4 0,2 6-2 15,4 7-2-15,-2 7 3 0,8 6 3 16,-3 5 2-16,1 5 1 0,2 6-2 16,-3 4-2-16,-3 5 1 0,2 2 0 15,-6 5 4-15,6 4 1 0,-5 4-3 16,1 1 0-16,-2 2 0 0,0 4-1 16,0 1 0-16,2 5-2 0,0 2-3 15,0 2 2-15,7 3 0 0,-5 1 1 16,0 0 1-16,4 2-1 0,1 1 1 15,-3-4 1-15,0-5-7 0,-2-2 0 16,5-6 0-16,-5 0 0 0,0-2 0 0,4 2 0 16,-3-2 0-16,1-4 0 15,-4 3 0-15,2-4 0 0,0-2 0 0,3-4 0 16,-1-4 0-16,0-2 0 0,3-2 0 16,-1-2 0-16,-2-1 0 0,3-5 0 15,-5-3 0-15,4-6 0 0,-4-4 0 16,-2 0 0-16,3-2 0 0,-3-3 0 15,2 1 0-15,0-2 0 0,-2 1 0 0,0 2 0 16,-1-5 0-16,-1 2 0 16,0-5 0-16,0-1 0 15,-2 1 0-15,4-1 0 0,-4-1 0 0,2-1 0 16,2-3 0-16,-4-2 0 0,2-6 0 16,-2-2 0-16,0-3 0 0,0-1 0 15,0 2 0-15,2-2 0 0,-2 0 0 16,0 0 0-16,0 0-3 0,0 0-27 0,0-2 13 15,-8-3 4-15,2-1-29 0,-5-1-1 16,-1 5-13-16,-5 0-36 0,7 2-15 16,-4 3-65-16,3 1-86 0</inkml:trace>
  <inkml:trace contextRef="#ctx0" brushRef="#br0" timeOffset="68263.42">18616 12666 587 0,'0'0'7'0,"0"0"-4"0,0 0 17 15,0 0 15-15,0 0-4 0,0 0 6 0,0 0 5 16,0 0-5-16,-14-23-8 16,14 20-8-16,0 2-6 0,0 1-2 0,2-2-4 15,-2 2 2-15,2 0-5 16,4 0 1-16,-2 6-2 0,5 1-1 15,-1 7 1-15,4 2-3 0,-1 4 4 16,1 5-2-16,3 1-1 0,1 2-2 16,-1 1-1-16,3-3 2 0,-3-3-1 0,3-10-1 15,-3 0 3-15,3-7-3 0,-1-1 2 16,2-3 1-16,3-2 1 0,1-9 0 16,6-4 0-16,0-11 0 0,4-8-2 15,6-11-1-15,1-7 0 0,1-10-1 16,-4-9 0-16,-2-9-28 15,-4-5-16-15,-12-6-37 0,-7-2-77 0,-12 8-215 16</inkml:trace>
  <inkml:trace contextRef="#ctx0" brushRef="#br0" timeOffset="70293.72">14311 14697 341 0,'0'0'4'0,"0"0"-1"16,0 0-3-16,0 0-2 0,0 0 0 16,0 0 2-16,22-57-3 0,-13 46-12 15,1 5 2-15,0 2 5 0,-6 3 3 16,-4 1 3-16,0 0-1 0,0 2 1 15,0 1 2-15,-2-1 2 0,0-1 8 16,2-1-1-16,-2 0 4 0,2 0 1 16,0 0 16-16,0-1 1 0,0-4-2 0,0-3-3 15,0-3 3-15,0-3 9 16,-2-1-5-16,2 0-3 0,0 3-8 16,0 3-2-16,0 3 0 0,0 4 3 15,0 1 4-15,0 0 7 0,0 1 1 0,0 0-7 16,0 0-1-16,0 2-8 0,0 2-3 15,0 5-9-15,0 5-6 0,0 10 0 16,2 6 0-16,2 6 0 0,-2 5 3 16,3 1 3-16,-1 3-1 0,0 2 1 15,-2 3 2-15,0 0 0 0,0 3-3 16,-2 4 1-16,0 2 0 0,0 7-5 0,0 4 2 16,0 3 2-16,2 1 0 15,-2 4-4-15,0 1 2 0,0 0 0 0,-2-3-1 16,0-2-1-16,0-4 1 15,0-5-1-15,0-1-1 0,-2-3 0 16,4-3-1-16,-2-4-2 0,2-6 2 0,-5-7 1 16,5-3-1-16,0-7 0 0,0-6 0 15,0-6 0-15,5-4 0 0,-5-4 0 16,2-3-1-16,-2-2 0 0,0-5 1 16,0-1-2-16,0 0-5 0,0 0 0 15,0 0 3-15,0 0 0 0,0 0 0 16,0 0-1-16,0 0-2 0,0 0-2 0,0 0-3 15,0 3-8-15,-2-1-12 16,-5 2-20-16,-7 3-34 0,2 2-12 16,-7 2-49-16,0-3-74 0</inkml:trace>
  <inkml:trace contextRef="#ctx0" brushRef="#br0" timeOffset="70672.62">14061 16266 696 0,'0'0'0'0,"0"0"-10"0,0 0 8 16,0 0 2-16,0 0 9 15,0 0 6-15,0 0 11 0,0 0 1 0,-11 0-2 16,17 5-1-16,5 3-5 0,-5 3-3 16,4 6 6-16,5 5-6 0,-7 4-4 15,7 2-4-15,1 4 0 0,-8 0-1 16,7 1-4-16,-3-1 0 0,-4-2-3 15,5 0 1-15,-5-3 0 16,-2 0 0-16,-2-3 0 0,5-1 0 0,1 1-1 16,-4-7 0-16,-2-3 1 15,3-4-1-15,-1-5 0 0,2-3 0 0,2-2-3 16,-1-2 1-16,9-10-1 0,-3-5 3 16,10-6 0-16,-3-2 2 0,1-3 0 0,2 2 2 15,6-3-2-15,-4 5-2 0,2 2 3 16,-7 3-2-16,3 5-1 0,2-1 0 15,-6 2 0-15,-3 2-3 0,5 0-31 16,-11 2-31-16,-3 1-70 0,-5 0-86 0</inkml:trace>
  <inkml:trace contextRef="#ctx0" brushRef="#br0" timeOffset="71443.82">18757 14465 112 0,'0'0'201'0,"0"0"-158"16,0 0 12-16,0 0 0 0,0 0-3 0,0 0-3 16,0 0-9-16,0 0-7 0,0 0-6 15,15 1-3-15,-5 12 2 0,4 5 3 16,-3 4-4-16,5 4 1 0,-3 4-3 16,1 3 3-16,5 2-3 0,1 1-6 15,-3 3-3 1,6 5-4-16,-5 3 2 0,5 3-2 0,0 3-2 0,-5 3 1 15,3 5 0-15,2 4-3 0,-5 4-2 16,3 0 2 0,0 3 3-16,3 1-1 0,1-2-2 15,2 1-2-15,-6-1-2 0,8-1 0 0,-4 0-1 0,-1 3 1 0,-1-2 0 16,-2-2-1-16,4-1-1 0,-7-3-1 16,-1-4-1-16,1-5 2 15,-3-7 1-15,-1-4-1 0,1-11-1 0,-7-8-1 16,0-8-6-16,-4-9-6 15,-2-6-5-15,-2-3-6 0,0-1 0 0,0-3 2 16,0-6-3-16,-4-6-2 0,0-5-13 16,0-5-16-16,0 0-6 0,4 1-13 0,-2 3-48 15,-2 0-51-15</inkml:trace>
  <inkml:trace contextRef="#ctx0" brushRef="#br0" timeOffset="71822.38">19288 16069 611 0,'0'0'8'0,"0"0"23"16,0 0-26-16,0 0 20 0,0 0 16 15,0 0-5-15,0 0 1 0,0 0-10 16,0 0-8-16,-20 4-1 0,20-2-9 15,0 0-6-15,4 7-3 0,2 5 0 16,2 3 0-16,3 7 1 0,1-1 2 16,5 3 1-16,-3 0 0 0,3-2 0 15,-3-4-3-15,3-4 1 0,-5-2 0 0,0-3-2 16,-1-3 0-16,-3 2 1 16,2-7-1-16,3 0 0 0,-1-3-1 15,7-3 1-15,1-8 3 0,7-9 2 16,6-9 6-16,0-6-5 0,0-8 2 15,-2-4-8-15,-2-2 2 0,-4 1 0 0,-8 5-1 16,-3 4 0-16,-6 8 1 0,-8 5-1 16,0 2-1-16,-12 3-12 0,-7 5-13 15,-9 0-19-15,-10 4-40 0,-11 2-67 16,-1 4-204-16</inkml:trace>
  <inkml:trace contextRef="#ctx0" brushRef="#br0" timeOffset="167499.81">9197 4459 229 0,'0'0'68'16,"0"0"-27"-16,0 0 13 0,0 0 2 15,0 0-11-15,0-50 6 0,0 41-14 16,0 2-5-16,-5 1-3 0,3 3 0 16,0 0-3-16,-2 0 3 0,-2 0-6 15,-2-1-3-15,-3 1-5 0,-3 1 0 0,-3 2-8 16,-3 0-5-16,-7 8-2 15,-2 6 0-15,-6 5 0 0,0 6 0 0,-3 4 0 16,1 4 0-16,8 3 0 16,2 1 1-16,7 2-1 0,3-2-1 15,7-2 0-15,2-1 1 0,3-6-2 0,5 0 0 16,0-4 1-16,9 0 0 0,-1-2-1 16,4-4 1-16,3-3-1 0,1-2 1 15,3-2 0-15,0-1 1 16,1-5-2-16,-1-4 2 0,2-1 0 15,-5-2 1-15,1-4 2 0,-3-5 4 0,5-3 10 16,-7-1 3-16,3-2-2 0,-3-2-4 16,2-3-6-16,-1-2-1 0,-1 0 0 0,3-2-3 15,-3 6-2-15,3 4-1 0,-3 4 0 16,2 3-1-16,-1 3 0 0,-1 0-1 16,5 3 0-16,-3 1 1 0,5 2-2 15,-3 1 2-15,3 5-3 0,-2 3 3 16,3 2-2-16,-3 4 1 0,1 2 0 15,-3 2 2-15,-3 2-1 0,-1 0 0 0,-3-1-1 16,-2 2 1-16,-6 1-2 16,0 2 1-16,0-1 1 0,-6 2 0 0,-4-4 0 15,1 0 0-15,-5-4-2 16,3-2-6-16,3-5-5 0,0-3-4 0,2-2-6 16,0-3-16-16,1-3-21 0,5 0-6 15,2-7 1-15,7-8-32 0,5-4-67 16</inkml:trace>
  <inkml:trace contextRef="#ctx0" brushRef="#br0" timeOffset="168068.18">9633 4436 434 0,'0'0'131'16,"0"0"-79"-16,0 0 7 0,0 0 13 15,0 0-28-15,0 0-31 0,0 0-4 16,0 0-1-16,2 19-3 0,4 3 1 15,-2 8 2-15,2 7-3 0,1 8-1 16,-1 4-2-16,-2 3 0 0,2 0 2 16,2-7-3-16,3-4 0 0,-1-12-1 15,-2-1 0-15,3-8 0 0,-3-5-2 16,-4-5-3-16,2-6 1 0,-6-2-4 16,0 0 0-16,0-2 1 0,0 0 4 0,0-2 3 15,-6-5 3-15,-2-5 2 16,0-4-4-1,-3-6 0-15,-3-5 1 0,-3-6-1 0,1-6 1 0,-1-7 1 16,-1-3 2-16,3 3 0 16,5 3-2-16,1 10 2 0,5 6-2 0,4 4 2 0,0 7 1 15,7 1-2-15,1 0 0 0,2 2-3 16,5 0 0-16,5 2 0 16,3 2-2-16,4 2 0 0,0 3-1 15,4 3 2-15,-4 1-1 0,-1 6-2 0,-5 6 2 16,-6 3 1-16,-5 3 0 0,-6 7 0 15,-4 3 0-15,-4 1 1 0,-8 2 0 16,-5-2 1-16,-2 0-1 0,-5-2-1 16,1-4 0-16,4-1 0 0,1-3 0 0,3-3 1 15,1-4-1-15,3-2 0 0,5-2 0 16,2-3-1-16,0-3 1 0,2 1 0 16,2-3 0-16,0 0 0 0,0 0 0 15,0 0 1-15,0 0 1 0,0 0 0 16,4-1 0-16,2-6-2 0,11 0 0 15,5 0-2 1,9-1 0-16,9 0 1 0,-3 2-1 0,6 3 2 0,-1 3 0 16,-5 0-6-16,4 1-36 15,-4 7-39-15,-8 0-27 0,-6-3-92 0</inkml:trace>
  <inkml:trace contextRef="#ctx0" brushRef="#br0" timeOffset="168397.24">10083 4618 542 0,'0'0'48'16,"2"-68"12"-16,1 51 18 0,-1 3 4 0,-2 4-33 15,4 3-20-15,-2 3-8 0,-2 2 1 16,0 2-11-16,2 0-6 16,0 1-5-16,2 6-1 0,4 2-2 15,3 6 1-15,-3 3 2 0,0 6 0 0,0 6 0 31,-1 3 1-31,1 4 0 0,-6 2 0 0,0 0 0 0,2 1 0 16,-4-4 1-16,4-5-2 0,1-3-2 0,-1-8 1 31,2-3 0-31,0-8-1 0,2-3 0 16,-1-2 1-16,5-2 0 0,2-2 1 0,5-3 1 0,6-7 0 0,2-5 0 16,2-4 2-16,-3-2-1 15,3-3-1-15,-6-1-1 0,2-3 0 0,-4-1-17 16,-7 4-12-16,-8 5-23 0,-6 4-32 0,-6 6-26 31,-8-3-54-31,-11 1-120 0</inkml:trace>
  <inkml:trace contextRef="#ctx0" brushRef="#br0" timeOffset="168570.51">10137 4738 503 0,'0'0'32'16,"0"0"-5"-16,0 0 22 0,0 0 26 15,0 0-27-15,0 0-18 0,70-61-2 0,-41 42-7 16,7 2-9-16,-1 0-6 16,2 2-5-16,-2 2 1 0,-2 1-2 15,-4-1-42-15,-4 0-51 0,-9-3-53 0,-5 2-188 16</inkml:trace>
  <inkml:trace contextRef="#ctx0" brushRef="#br0" timeOffset="168744.01">10350 4366 310 0,'0'0'238'0,"0"0"-191"16,0 0 9-16,0 0 31 0,0 0-23 15,0 0-26-15,0 0-9 0,0 0-10 0,0 0-10 16,8-24-9-16,13 17 0 16,8 2 0-16,6-1-1 0,6 5 1 15,3 1 0-15,-5 1-18 0,0 9-40 16,-6 1-38-16,-4 0-63 0,-4 0-192 0</inkml:trace>
  <inkml:trace contextRef="#ctx0" brushRef="#br0" timeOffset="169076.15">10873 4510 611 0,'0'0'35'0,"0"0"14"15,0 0 36-15,0 0-19 0,0 0-32 16,-27-56-13-16,25 53 3 0,0 3-3 0,0 0-7 15,2 0-6-15,0 0-6 16,0 4-2-16,0 4-3 0,0 5-4 0,0 5 6 16,0 4 1-16,0 4 0 0,0 2 1 15,-2 0-1-15,-2-1 2 0,2 1-2 16,2 0-1-16,0-1 1 16,2-3-4-16,4 0 2 0,-2-6 1 0,2-4 0 15,3 0-1-15,-3-2 1 0,2-2 0 16,2 1-1-16,5-5 2 15,3-2-2-15,5-3 1 0,6-1 2 0,0-3-1 16,4-8 1-16,4-1-1 0,-4-1 0 16,-4-4 1-16,-2 5 0 0,-8-3-1 0,-5 2-9 15,-7 0-19-15,-7-2-21 0,0 1-38 16,-7 1-56-16,-9 1-121 0</inkml:trace>
  <inkml:trace contextRef="#ctx0" brushRef="#br0" timeOffset="169232.52">10782 4727 479 0,'0'0'51'0,"0"0"-1"0,0 0 24 0,77-68-15 16,-46 48-32-16,4-2-16 0,2 1-3 16,0 2-7-16,2 1-1 0,1 0-4 15,-5 0-49-15,-6 1-36 0,-9 2-102 16</inkml:trace>
  <inkml:trace contextRef="#ctx0" brushRef="#br0" timeOffset="169421.19">10890 4369 530 0,'0'0'38'0,"0"0"0"0,0 0 5 0,0 0 28 15,0 0-28-15,0 0-24 0,51-19 0 16,-20 10-6-16,4 1-8 0,3 2-3 15,3-3-1-15,-4 7-1 0,2-2-2 16,5 1-47-16,-5 1-38 0,-6 0-58 16,-10-1-178-16</inkml:trace>
  <inkml:trace contextRef="#ctx0" brushRef="#br0" timeOffset="169957.31">11526 4352 637 0,'0'0'31'0,"0"0"14"16,0 0 47-16,0 0-33 0,0 0-34 0,0 0-10 0,0 0-5 16,0 0-10-16,0 0-2 0,0 47-3 15,6-16 5-15,-1 2 0 0,-1 4 1 16,0 5-1-16,0 2 1 0,0-4-1 16,-2-2 0-16,2-12-8 15,3-5-1-15,-1-7 5 0,-2-5 3 0,-2-5 0 0,-2-3 1 16,0-1 1-16,0 0-1 15,0-5 4-15,-8-2 2 0,-1-8-2 16,1-4-4-16,-4-3 2 0,-1-6-2 0,5-2 0 16,-4-7 0-16,1-3 0 15,3-5 0-15,6-3 1 0,0-3-1 0,2 1 1 16,2 8 6-16,4 13-6 0,-2 12 1 16,0 11-1-16,3 3 0 0,1 3-1 15,0 0 0 1,7 7-2-16,5 8-2 0,7 6 0 0,-2 5 3 15,4 6-1-15,-2 0 2 0,-2 2 0 0,4-1 0 16,-11-4 1 0,1-1 0-16,4-4-1 0,-9-4 1 0,9 1 1 15,-7-4-1-15,3-3 0 0,-3-4-1 0,3-3 1 16,-7-2 1-16,7-5-1 0,-7-2 1 0,7-6 9 16,-2-6 7-1,1-5 1-15,-3-8 2 0,3-6-3 0,-5-8-2 0,-3-9-13 16,-2-7-3-16,-8-7 0 15,-4-3 0-15,-8 4 0 0,-3 11 0 0,-7 16 0 16,-5 16 0-16,-9 9 0 0,1 10 0 16,0 1 0-16,2 10 0 0,12 16-4 15,9 10-41-15,12 15-18 0,21 2-42 0,1 2-70 32,-1-8-202-32</inkml:trace>
  <inkml:trace contextRef="#ctx0" brushRef="#br0" timeOffset="171550.97">8171 13822 39 0,'0'0'15'16,"0"0"-5"-16,-49-20 2 15,36 12 11-15,1 0 8 0,2 0 10 0,1-2 6 16,-1-2 2-16,4 0 3 0,0-2-1 16,-3-1-7-16,1-2 5 15,0 2 1-15,-1 1 0 0,3 2-2 16,-4-1-4-16,6 3 0 0,-4 1-6 0,-1 2-6 16,-3 0-6-16,-1 1-6 0,-3 3-7 15,-7 3-7-15,-6 3-5 0,-6 9-1 0,-6 13-1 16,-5 13 0-16,-3 6 1 15,3 8 0-15,7 2-1 0,12 1-4 0,13 1 4 16,7-5 1-16,5 0 0 16,4-7-1-16,7-1 1 0,7-3 0 0,5-4-2 15,4-1 1 1,4-4 0-16,0-5 1 0,4-1 0 0,4-6 0 0,0-3 0 16,0-5-1-1,7-6 0-15,-1-5-2 0,0-2 1 0,-3-6 2 0,-1-6-1 16,-6-3 1-16,-6-1 2 0,-2-3-1 0,-5-1 4 15,-5 1 0-15,-3-1-2 0,-10 2 1 16,-2-2-1-16,-8-1 3 0,-8-1-1 16,-5-5-2-16,-2 2-2 0,-2 5 1 15,5 3-1-15,7 8 0 0,3 2-1 16,4 4 0-16,4 3 0 0,2 0 0 16,0-1-1-16,2 1 1 0,6-2-4 15,7-1 0 1,3 0 2-16,7 0 0 0,6 4 2 0,4-2 0 0,6 3 1 15,1 0 0-15,-1 6 1 0,-4 3 3 16,1 2-2-16,-7 3 2 0,-3 0-3 16,-5 0 1-16,-10 4 0 0,-3 0-1 15,-6 5 7-15,-4 3 2 0,-4 4-3 16,-8 4-2-16,-11 2-3 0,-2-1 1 16,-2-1-2-16,2-6-1 0,5-3 0 0,5-7-1 15,3-4 0 1,6-4-1-16,1-4-4 0,5 0-5 0,-2-3-4 0,2-3-3 15,0 0-4-15,0 0 0 0,2-9-7 16,5-6-14-16,-1-7 0 0,2-5-27 16,0-4-63-16,3 4-119 0</inkml:trace>
  <inkml:trace contextRef="#ctx0" brushRef="#br0" timeOffset="172456.25">8758 13904 357 0,'0'0'72'0,"0"0"6"15,0 0 5-15,0 0-20 0,0 0-16 16,0 0-5-16,-8-25-6 16,8 25-4-16,0 0-12 0,0 3-10 0,4 4-6 15,5 5 1-15,1 3 1 0,2 4 3 16,-1 5-1-16,-3 3-1 0,0 1-3 15,-4 9-1-15,-2 6-2 0,-2 6 0 16,0 5 0-16,-2-7-1 0,0-5 2 16,0-9-2-1,2-8 0-15,0-8-4 0,0-7-9 0,2-2-10 16,0-4 5-16,-2-4 4 0,0 1 2 16,0-1 9-16,0-1 3 0,0-6 1 0,-2-7 4 15,-6-5 1-15,0-8 0 0,-5-6-1 0,3-6 3 16,-2-10-3-16,-1-2 1 15,-1-4 0-15,1-4-2 0,3 3-1 0,2-1 0 16,4 10-2 0,4 9-1-16,8 11-3 0,2 10 2 0,3 6 1 0,-3 5 0 15,-4 1-1-15,2 3-1 0,7 2 2 32,3 2-1-32,9 7 0 0,6 5 1 15,0 2 1-15,0 5-1 0,1 1 1 0,-5 3-1 16,-13 2 0-16,-1-4 2 0,-9 3-2 15,-6-1 0-15,-4 0 0 0,-9 3 0 16,-3-2 1-16,-9 3 0 0,-4-1 0 16,-4 0-1-16,-4-1-1 0,4-1 0 15,-1-3 1-15,8-4 1 0,3-5-1 16,6-3 1-16,7-1-1 0,4-4 0 16,2-1 0-16,0-2-1 0,4-3 1 15,0 0-1-15,2 3 0 0,4 1-4 16,6 1 1-16,9 1 2 0,4-1 2 0,6-2 0 15,4 1 3-15,6 1 2 16,0 1-5-16,-7-2 0 0,-5 1 1 0,-9-3-1 16,-1 0-2-16,-5-2-18 0,-5 0-21 15,-1 0-35-15,-6-3-18 0,-2 0-64 16,-2-1-133-16</inkml:trace>
  <inkml:trace contextRef="#ctx0" brushRef="#br0" timeOffset="172810.54">9083 13996 69 0,'0'0'289'0,"6"-53"-225"15,-4 42 2-15,-2 2-1 0,0 5-1 16,-2-1-14-16,2 3-2 0,-2 0-2 16,0 0-3-16,0-1-9 0,2 2-6 15,0-2-7-15,0 3-4 0,0-3-3 16,0 3-2-16,0 0-4 0,0 0-3 15,0 2-3-15,4 2-2 0,4 2 0 0,3 4-1 16,3 3 1-16,1 6 2 0,-3 3-1 16,2 5 1-16,-3 6 1 0,-7 4-1 15,-2 3-2-15,-2 1 0 0,0 1 1 16,-2-2-1-16,-2-4 0 0,0-4 2 16,4-7-1-16,0-5-1 0,0-6 1 15,2-4-1-15,4 0-2 0,-2-4 2 16,2-3-3-16,0 0 3 0,5-3-3 0,-1-2 2 15,0-5-3 1,1-7-10-16,1-4 2 0,-4-7-10 0,5-6-12 16,-3-6-18-16,-4-2-34 0,1 1-27 15,-7 0-84-15,0 10-197 0</inkml:trace>
  <inkml:trace contextRef="#ctx0" brushRef="#br0" timeOffset="172968.12">9110 14102 535 0,'0'0'62'0,"0"0"-22"0,0 0-20 16,0 0 16-16,0 0 4 0,0 0-3 16,0 0-9-16,62-48-4 0,-39 33-2 15,1-1-10-15,3 0-9 0,-2-2 0 16,-4 0-3-16,-3 2-30 0,-3-1-33 0,-7 0-37 16,-8-2-82-16,0 5-219 0</inkml:trace>
  <inkml:trace contextRef="#ctx0" brushRef="#br0" timeOffset="173156.81">9104 13835 600 0,'0'0'36'0,"0"0"7"0,0 0 19 0,0 0-5 0,0 0-26 16,20-53-10-16,1 42-2 15,4-4-1-15,2 3-4 16,-1 3-5-16,-1 3-7 0,0 2-1 0,-2 2-1 0,-2 2-18 15,-3 1-30-15,-1 7-32 16,-7 1-36-16,-6 2-67 0,-4-2-262 16</inkml:trace>
  <inkml:trace contextRef="#ctx0" brushRef="#br0" timeOffset="173488.46">9480 13961 571 0,'0'0'50'0,"0"0"7"15,0 0 17 1,0 0-9-16,31-57-17 0,-29 48-10 0,2 4-5 16,-2-1-5-16,-2 5-5 0,0 1-8 0,0 0-5 0,0 0-4 15,0 1-1-15,0 4-5 0,0 4 0 16,0 4-5-16,0 10 5 16,-4 4 0-16,0 7 0 0,-2 4 2 0,-1 0-2 15,1-1-2-15,2-2-3 16,4-6 1-16,2 0 0 0,6 2 1 0,1-1-2 0,1 1 2 15,4-3-1-15,-1-3 1 16,8-7 2-16,-7-4 1 0,5-3-1 0,-3-6 0 31,3-3 1-31,-5-3-1 0,7-7-2 0,-2-4-7 0,-1-5-8 0,-1-1-4 16,-1-2-15-16,-3-3-26 16,-5 0-27-16,-2-4-30 0,-6-1-80 0,-6 4-187 15</inkml:trace>
  <inkml:trace contextRef="#ctx0" brushRef="#br0" timeOffset="173646.5">9569 14113 358 0,'0'0'213'0,"0"0"-140"15,0 0-23 1,0 0 11-16,0 0-20 0,0 0-9 0,0 0 0 0,0 0-7 0,0 0-10 16,-11-10-6-1,28-4-3-15,8-3 0 0,2-4-2 0,2-1 0 0,-1 0-4 16,3-2-5-1,-4 0-25-15,-2-1-35 0,-15 0-75 0,-3 2-102 0</inkml:trace>
  <inkml:trace contextRef="#ctx0" brushRef="#br0" timeOffset="173819.43">9625 13718 717 0,'0'0'17'0,"0"0"-3"16,0 0 24-16,0 0 7 15,0 0-18 1,0 0-14-16,66-62 0 0,-39 50 2 16,-1 1-8-16,3 2-4 0,-4 2-2 15,-2 2-1-15,-2 5-12 0,1 2-21 16,-7 5-21-16,3 4-39 0,-3-2-37 16,1 1-114-16</inkml:trace>
  <inkml:trace contextRef="#ctx0" brushRef="#br0" timeOffset="174418.2">10377 13749 573 0,'0'0'34'16,"0"0"27"-16,35-70 5 0,-20 52 6 16,-13 3-18-16,-2 8-14 0,0 1-5 0,0 2-6 15,-2-3-5-15,-5 4-11 0,3 3-5 16,0 0-3-16,2 3-2 0,-2 4-3 15,2 1-2-15,0 8-3 16,2 8 2-16,-6 8 3 0,3 6 0 0,-3 9 1 16,6 4-1-16,0 4 1 15,-2 3-1-15,2 0 0 0,0-1-7 16,0-3-3-16,-2-6-4 0,0-13 5 0,0-10 8 16,0-8-9-16,2-8-2 0,0-8 6 15,-2-1 3-15,2 0 3 0,-2-5 0 16,0-5 4-16,0-11 0 0,-5-8 0 15,-1-8 0-15,-2-4 0 0,-3-7-3 16,-3-4-1-16,1-1 1 0,-1-2 0 16,1-1 0-16,7 4 8 0,-2 10-9 15,10 12 0-15,4 13 3 0,4 12 0 16,-2 5 2-16,-6 0 1 0,0 0-6 16,7 3 0-16,1 3-1 0,8 4 0 0,1 6 1 15,2 2 1-15,5 5 1 16,-5-2 0-16,4 3-1 0,4 0 0 0,-3 1 1 15,1 1 0-15,2-1 2 0,2 2 1 16,0-4-1-16,0-2 0 16,-4-3-4-16,0 0-2 0,-1-4 2 0,3 0 0 15,-2-5 1-15,-4-4 0 0,-1-3 1 16,-7-2 1-16,-1-6 2 0,3-5-5 0,-5-7 0 16,4-6 0-16,-5-7 0 15,-5-5 0-15,-4-9 0 0,0-6 0 16,-4-5 0-16,-5-8 0 0,-7-5 0 15,1-3 0-15,5 4 0 0,6 11-27 0,4 13-6 16,2 17-11-16,0 11-23 0,-2 4-44 16,-14 2-63-16,-3-4-324 0</inkml:trace>
  <inkml:trace contextRef="#ctx0" brushRef="#br1" timeOffset="181370.29">8601 9100 116 0,'0'0'0'0,"25"-58"-13"15,-15 44-3-15,1 1 16 0,-3 3 35 16,0 1-9-16,3-4 2 0,-3 3 10 15,-2 1 3-15,0-1-8 16,3 2-11-16,-3 4 4 0,-4-2 4 0,0 6-4 16,-2 0-1-16,0 0 8 0,0 0 19 15,0 0-1-15,0 0-8 0,0 0-6 16,0 0-6-16,0 0 1 0,0 0-1 16,0 0-7-16,0 0-8 0,2 0-6 15,0 4-8-15,2 2-2 0,7 7 0 0,1 6 1 31,0 4 3-31,3 8 7 0,-3 4-2 0,5 4-2 0,-5 6 1 16,-4 3-2-16,3 4-4 0,-5 0 0 0,-2-2 0 16,2-2 0-16,-4-9-1 15,0-7 0 1,0-6 0-16,1-5-1 0,-1-5 0 16,-2-8 0-16,4-1 0 0,-4-6 0 15,2-1 1-15,-2 0-1 0,0 0 2 16,0-4 3-16,-6-8 4 0,-1-11 20 15,1-7-13-15,-6-8-8 0,-3-7-4 0,1-7-1 16,-3-6-2-16,5-4-1 0,-5-4 0 16,9-1 0-16,0-2 0 0,0 2 0 15,6 7 0-15,2 6 0 16,4 11 0-16,6 6 0 0,7 1-1 16,3 2 0-16,11 1 0 0,6 3 1 0,9 7-2 15,6 3-1-15,5 5 1 0,1 9 1 16,-4 4 1-16,-2 4-1 0,-15 14 0 15,-8 9 1-15,-13 13-1 0,-14 11 1 16,-6 12 0-16,-18 9-1 0,-16 7-2 16,-11 2-1-16,-11-2 0 0,-4-2 1 0,-2-6-2 15,-1-8 3-15,8-8-1 0,5-6 3 16,2-8 0-16,15-9 1 0,6-7-1 16,10-10 0-16,13-7-1 15,8-5-1-15,0-1 2 0,4-1-3 0,6-9 0 16,7-5 3-16,14-7 1 0,6-3 3 15,11-3 2-15,8 2 2 0,3 1-3 16,6 3-4-16,-1 6 4 0,-2 2-2 16,-2 7 0-16,-13 6-1 0,-3 2-1 15,-9 12-1-15,-6 5 2 0,-7 5-1 16,1 4 0-16,-8-2-1 0,-3 0-13 16,0-4-19-16,-5 0-16 0,-1-3-15 15,-2-3-17-15,0-7-13 0,0-5-52 0,-2-3-67 16</inkml:trace>
  <inkml:trace contextRef="#ctx0" brushRef="#br1" timeOffset="181705.9">9362 9103 620 0,'0'0'17'0,"0"-59"-17"0,8 41 33 16,-2 7 27-16,3 0-13 0,-1 3-16 15,2 2-6-15,-1 0-4 0,-1 4-2 0,0 1-6 16,5 1-6-16,-5 6-3 0,4 6-3 15,3 7 1-15,-1 5 0 0,-1 6 0 16,-3 8-1-16,-2 3 1 16,-2 3 0-16,-2 0-1 0,-4 0 1 0,0-2 0 15,0-6-1-15,-4-3-1 16,4-3 0-16,0-8 1 0,4-2-1 16,3-8 0-16,-1-4-2 0,2-2 2 0,5-6-2 15,-1-1 2-15,9-11 1 0,-1-5 1 16,9-5 1-16,4-7 1 0,2-1-2 15,1-2-2-15,-1 1 0 0,-4 5 0 16,-6 1-3-16,-3 6-5 0,-13 4-13 16,-7 3-18-16,-6 5-17 0,-9 3-22 0,-8 4-8 15,-8 0-35-15,-4 3-39 16,0 5-176-16</inkml:trace>
  <inkml:trace contextRef="#ctx0" brushRef="#br1" timeOffset="181842.2">9523 9300 468 0,'0'0'91'0,"0"0"-23"15,0 0-13-15,0 0 10 16,0 0-30-16,0 0-6 0,0 0 0 0,2-56-2 16,15 32-7-16,6 0-7 0,-1-4-6 0,9-2-3 15,2 1-3-15,3-2-1 16,-3 2-1-16,0 2-22 0,-9 5-24 16,-1 1-28-16,-12 1-22 0,-7 3-34 0,-4 3-114 15</inkml:trace>
  <inkml:trace contextRef="#ctx0" brushRef="#br1" timeOffset="182015.54">9581 8848 680 0,'0'0'13'15,"0"0"17"-15,0 0 36 0,0 0-14 16,0 0-35-16,0 0-13 0,0 0 3 16,0 0 6-16,64-64-4 0,-22 37-6 0,5 1-2 15,9-4-1-15,4 3-1 0,0 5-9 16,0 4-36-16,-11 8-36 15,-5 7-31-15,-9 2-48 0,-10 2-128 0</inkml:trace>
  <inkml:trace contextRef="#ctx0" brushRef="#br1" timeOffset="182505.36">10272 8813 533 0,'0'0'52'0,"0"0"0"0,0 0 31 0,0 0-9 15,0 0-38-15,0 0-11 16,0 0-4-16,0 0-5 0,0 0-8 15,-36 22-4-15,36-17-4 0,7 7 0 16,1 8-1-16,4 9 1 0,-1 6 1 0,1 3-1 16,-4 2 0-16,-2-2 0 15,-3-5 1-15,-1-4 0 0,2-4 0 0,-2-7-1 16,0-4-1-16,2-7 1 0,-2-3-1 16,0-1 0-16,-2-3 0 0,4 1 1 15,-4-1 1-15,2-3-1 0,-2-4 0 16,0-4 2-16,-6-3 0 0,0-6-2 15,-4-4 1-15,1-4-1 0,-3-4 1 16,-3-5-1 0,1-5 0-16,-3-2 0 0,7-3 0 0,2 1 0 15,2 3 1-15,6 5 3 0,0 6-1 0,6 5 1 0,2 3 1 16,0 6-3 0,5 4-1-16,7 3-1 0,5 2 0 0,2 4-1 0,12 3 1 15,3 2 0-15,5 7 0 16,3 5 0-16,-7 6 1 0,-1 2 0 15,-7 7-1-15,-4 3-1 0,-8 6-3 0,-5 5 3 16,-10-1 1-16,-8 1 0 0,0-4 0 0,-14-1 3 16,-5-1-2-16,-8-2 2 0,-1 0 0 15,-6-4 0-15,-1-1-2 16,-2-2 3-16,-2-2-3 0,0-3-1 0,3-2-3 16,3-2-11-16,4-3-14 15,9-2-21-15,5 2-40 0,-1-4-39 0,7 0-157 16</inkml:trace>
  <inkml:trace contextRef="#ctx0" brushRef="#br1" timeOffset="183608.61">8684 17726 548 0,'0'0'83'0,"0"0"-76"16,0 0-3-16,0 0 19 0,-60-11 24 16,54 8-6-16,2 1-4 0,0 1-2 15,1 0-1-15,1 0-4 0,2 1-11 0,0 0-6 16,0 1-6-16,0 4-3 15,0 10-4-15,5 7 0 0,1 16 1 0,0 11 0 16,2 12 0-16,-4 8 1 0,5 7 0 16,-7 5-2-16,0 4-3 0,0 0 3 15,-2-14 1-15,0-14 0 0,2-9-1 16,0-8 0-16,2-1 0 0,2-3-2 16,3-12-8-16,-3-9-3 0,0-10-6 15,-2-5-3-15,0-2 9 0,0-8 3 16,-4-9 4-16,0-15 4 0,-2-20-1 0,-6-12-16 15,0-6-1-15,-5-2 5 16,-1 5 2-16,4 2 6 0,-5-1 5 16,7 7 1-16,0 4 1 0,3 8 0 0,5 8 0 15,0 9 3-15,0 7 1 0,0 8 6 16,2 2 6-16,1 6 1 0,3-3-1 16,0 2-6-16,4-3-7 0,5 1 0 15,3-1-1-15,7 0 1 0,8 0 1 0,7-1 0 16,5 1 1-16,5 0-4 15,7 1 2-15,-5 2-2 0,-4 6 0 16,-11 2 2-16,-6 2-1 0,-10 6 0 16,-9 5 1-16,-6 5-1 0,-6 8 4 0,-6 9-2 15,-13 12-2-15,-5 9-2 0,-12 7 0 16,-1 4 0-16,-2-1 0 0,2 0-2 16,4-6-2-16,4-3 3 0,8-8 1 15,5-8 0-15,7-10 0 0,7-10-1 16,0-7 0-16,2-7 1 0,0-2-3 15,4-1 1-15,0-2-1 0,9 0 1 16,-1-1 2-16,5-5 1 0,3 0 3 16,5-1 0-16,2-3 0 0,4 0-1 15,2 1 0-15,4 2-2 0,1 2 0 16,-3 4-1-16,-2 2 0 0,-2 7 0 16,-2 4-6-16,-7 3-20 0,1 1-23 15,-6 4-29-15,-3 0-32 0,-10 0-56 0,-4-6-118 16</inkml:trace>
  <inkml:trace contextRef="#ctx0" brushRef="#br1" timeOffset="183978.43">9486 17847 762 0,'0'0'6'0,"-58"33"-1"15,42-31 3-15,5 0 33 0,9-1-3 16,-2 0-12-16,4 0-15 16,0 0-9-16,0 2 0 0,4 1-1 0,2 3 2 15,1 6 0-15,-1 5 1 0,0 8 1 16,2 6-2-16,-4 5-2 0,-2 3 3 16,1 4-2-16,-3-1-1 0,0 1 0 15,0-2 0-15,2-2 0 0,4-5-1 16,2-3 0-16,2-4 0 0,3-4 0 15,7-5-1-15,1-3 1 0,4-9 0 0,4-6-1 16,2-4 1-16,0-10 0 0,2-6 0 16,0-5 0-16,-2 0-2 0,-2 1-1 15,-8 1-7-15,-1 1-9 0,-9 1-10 16,-3 0-14-16,-6 0-28 0,-2 2-14 16,-2-1-41-16,-10 3-77 0</inkml:trace>
  <inkml:trace contextRef="#ctx0" brushRef="#br1" timeOffset="184158.17">9536 18226 669 0,'0'0'20'0,"0"0"-16"16,0 0 17-16,0 0 24 0,0 0-14 16,0 0-13-16,0 0 4 0,0 0 6 0,0 0 0 15,8-22-9-15,6-2-8 0,5-7-7 16,4-2-2-16,4-5-2 0,-1-3 0 15,5-4-17-15,-2-2-27 0,0 1-47 16,-6-8-54-16,-13 8-147 0</inkml:trace>
  <inkml:trace contextRef="#ctx0" brushRef="#br1" timeOffset="184315.01">9560 17847 660 0,'0'0'0'15,"0"0"-11"-15,0 0 11 16,0 0 11-16,0 0 12 16,0 0-2-16,50-56-4 0,-33 34-12 0,7 0-5 0,1 3-13 15,2 0-46-15,4 0-60 0,-6 2-106 16</inkml:trace>
  <inkml:trace contextRef="#ctx0" brushRef="#br1" timeOffset="184834.81">9957 17813 705 0,'0'0'30'0,"0"0"-4"0,0 0 21 0,0 0 20 15,0 0-29-15,0 0-17 16,0 0-9-16,-24 56-3 0,28-36-3 0,0 10 1 16,0 7 0-16,0 9 1 0,2 3-5 15,-4 3 1 1,5 3-1-16,-3 1-2 0,0-1 0 0,-2-4-1 0,2-5-15 15,0-10 9-15,-2-11-6 0,0-8-3 16,2-4 0-16,1-4-5 0,-3-1-5 16,0-5-12-16,-2-4-10 0,4-12-6 15,-4-10 41-15,2-8-6 0,-2-4-20 0,0-2 0 16,-4-1 25 0,0-6 13-16,-5 0 3 0,1-3 21 0,0 0 11 15,6-1 2-15,-4-1 1 0,-1 0-8 0,7 1-8 16,0 4-8-16,0 2-6 0,4 8 1 15,1 8-2-15,1 5 11 16,-2 9-11-16,2 3 4 0,-2 5 7 0,7 1-3 16,-5 2-4-1,6-1-3-15,9 0-2 0,6 2 0 0,6-1-2 0,8 1 0 16,3 0 0-16,5 4-2 0,1 1-1 16,-3 5 1-16,-5 5 0 0,-9 6 0 0,-2 9 0 31,-11 7 3-31,-7 6-1 0,-11 3 2 0,-2 2-2 0,-8 2-4 15,-11-3 2 1,-2 0-1-16,-6 0-1 0,1-3 0 16,-5-4 0-16,-2-2-4 0,-1-8-3 0,1-3-5 0,-6-6-6 0,4-3-3 15,-11-6-12 1,1-6-17-16,4-5-36 0,-17-7-31 0,6-12-100 0</inkml:trace>
  <inkml:trace contextRef="#ctx0" brushRef="#br1" timeOffset="188144.18">12533 8246 345 0,'0'0'12'15,"0"0"2"-15,0 0 34 0,0 0 5 0,0 0-10 16,0 0-6-16,0 0 10 15,0 0-5-15,0 0-6 0,0-3-4 0,0 3-5 16,-2 0 0-16,-2 0 0 0,-2 0-8 16,1 0-7-16,-9 0-5 0,-3 2 0 15,3 0-2-15,-5 3-1 0,-3 4-2 16,3 1 1-16,-8 5-1 0,0 1-1 16,0 6 1-16,1 3-2 0,3 1 0 15,-4 2-1-15,8 0 0 0,1-2 0 16,-3-1 1-16,7 1 1 0,-9-1-1 15,8-4 0-15,-3 1 0 16,3-1 1-16,-3 0 0 0,7 0 0 0,-3-1 0 0,1 2 1 16,7 0-2-16,-4 3 1 15,2 1-1-15,-1 2 1 0,7 3 0 16,-2-1 0-16,-4 0-1 0,6 2 0 0,-2-1 2 16,0 0-1-16,-1 1 0 0,1-3 0 15,-2 1 1-15,-4-2 0 0,-3 0 1 16,5 1 0-16,-6-1 0 0,3 0-1 15,1-2 1-15,-2 0-2 0,-1-1 0 0,7-3 0 16,2 1-1-16,-2-1 0 0,1-3 0 16,3 1 0-16,0-3 0 0,2 2 0 15,0-1 0-15,0 0 1 0,4 0-1 16,1 1-2-16,5 0 2 0,-6 0-1 16,4 2 1-16,1-3 0 0,3 1 0 15,-8-1 0-15,9 2 0 16,-1-3 0-16,-4 3 1 0,0-1-1 0,3-3 0 15,-1 4 0-15,-2-3 0 0,5 1 0 0,-1 1 0 16,-1-1 0 0,5 1 0-16,-6-2 1 0,7 4-1 15,0-1 0-15,-1 1 0 0,1 0 0 0,5 0 1 0,-3-1-1 16,4 2 0-16,1-1 2 16,1 1-2-16,0-2 0 0,2-3 1 15,2 1 0-15,0-2-1 0,-2-1 1 0,-2 1-1 16,3 1-1-16,-1 0-1 0,2-1 2 0,-6 2 0 15,4 1 0-15,0-3 0 16,0 0 0-16,2-1 0 0,2 0 0 0,-2 2 0 16,4 1 0-16,2-1 1 15,0-4-1-15,2-1 0 16,-2 1-1-16,4-4 1 0,-1-1 2 0,1 0-2 0,0-2 0 16,-2 1 1-16,-1-2 0 0,-3 0-1 15,-4 1 1-15,-7 0 0 0,5 2 0 16,-2-1-1-1,2 0 0-15,-6 0 0 0,1 0 0 16,3-1 0-16,-4-1-2 0,-3 0 1 0,7 2 0 16,-6-2 1-16,1 3 0 0,9-3 0 15,-4 0-1-15,0-1 1 0,6 0 0 16,2 1 1-16,4-1-1 0,5-1 0 0,-1-1 0 16,2-2 0-16,7 0 0 0,-7 0 1 0,13 0 0 15,-8 0-1 1,8 0 1-16,-7 3-1 0,5 1 1 0,-4 2 1 0,1 1-2 15,-3 1 1-15,1-1-1 0,1 0-2 16,2 0-2-16,4-1 3 0,-5-2 1 16,5 1 0-16,2 2 0 0,-4-1 0 15,1 1 0-15,5 3 1 0,-8 1 0 0,2 2-1 16,-3-2 1-16,-3 1 0 0,4-1 0 16,-11 1 0-16,-2 4 0 15,-1-4-1-15,-3 0 0 16,-4 1-2-16,-2-3 0 0,2 1 2 0,-9-1-1 0,3 0 1 31,-2-1-1-31,6-2 1 0,2 2 0 0,0-2 0 0,2-1-4 0,0 0 1 16,4-3 2-16,-2-3 1 0,0-2-1 15,3-1 1-15,-3-1-1 0,-2-1 1 16,0-1 0 0,-2 4 0-16,0 0 0 15,-2 2 0-15,0-1 0 0,0 1 0 16,-2 0-1-16,2 0 1 0,2 3 0 15,4 1-1-15,2-1 0 0,4 0-1 0,-1-3-3 16,3 0 4-16,7 0 0 16,-3 2 0-16,9 1 1 0,-2-5 0 15,-3 2 0-15,9 2 0 0,-2-1 1 0,-2 2 0 16,4 0-1-16,0 2 0 0,2 3 0 16,-2-3 1-16,-2 0 0 0,4-3 1 15,4-1-2-15,0 0-2 0,2-2-1 16,5 1 2-16,-1 0 0 0,2-4 1 15,3-1 1-15,6-4-1 0,-3 2 1 16,5 1 0-16,-2 1 1 0,3 1-1 0,-5-1 0 16,6 2-1-16,-2 0-7 15,-3 1 7-15,3 1 0 0,-2-1 0 0,-1 1 0 16,-1 1 1-16,2 3 1 16,-7 2-1-16,-3 3 1 0,-1 1-1 0,-6 1-1 15,0-5-5-15,-2-2 4 0,-2-4 0 16,-2 1 1-16,4-5 1 0,-4-4-1 15,-2-2 0-15,0 0 1 0,0-3 0 16,0-1 0-16,-7 1 0 0,1 0-1 16,-2 1-2-16,-1 1 1 0,-3 2-2 15,1 0-2-15,-5 2 4 0,-3 2 1 0,-2-1-1 16,-2 2 1-16,1 0 0 16,1 2 1-16,-4 1-1 0,6-2 0 0,2-2 1 15,-1-1-1-15,7-2 1 16,1-2-1-16,1-3 0 0,1-1 2 0,6-2-1 15,-4-2 0-15,3 1-1 0,-1-1 0 16,-2-1 0-16,6 1-2 0,-7 1 0 16,3 2 1-16,2-1 0 0,-2 2 0 15,-1 2 1-15,3-1 0 0,-4 4-1 16,2-2 1-16,-7 2-2 0,-1-2-2 16,-5-2-1-16,-6-3 2 0,-2-3 2 15,-6 0-1-15,-4-4 1 0,-5 2-1 16,1-1 0-16,-7 0 0 0,5 0-1 0,-1 2-2 15,5 0 3-15,-2 2 1 16,6 2 0-16,-1-3 0 0,1 3 1 0,-2-2 0 16,2 1-3-16,-7-3 3 0,1-1 3 15,-5 0-3-15,1-3 0 0,-7-3 2 16,2 0 5-16,1-3 0 0,-3-3-2 16,0 2 0-16,5-2-1 0,-3 0-1 15,2 1-2-15,5 0 0 0,-3 3-1 16,5-3 1-16,2 3-1 0,-1 1 0 0,5 1 0 15,2 3 0-15,-6-3 1 0,4 0-1 16,-3 2 1-16,-1 1-1 0,0-4 1 16,-7 1 0-16,-1 0 1 0,-7 0 1 15,-2-4-1-15,-4 1 5 0,0-1-4 16,-2 1 3-16,-2 2-2 0,-3-3-3 16,5 7 0-16,-2-2 4 0,2 1-2 15,-2 1-1-15,4-2-1 0,0 0-1 16,-2 0 1-16,-2-2-1 0,-2 3 1 0,2-2-1 15,-9 2 0 1,-3 2 0-16,-3-3 1 0,-4 1-1 0,-2 0 0 0,-4 4 0 16,5 1 2-16,-5 0-1 15,4 2-1-15,0 1 0 0,-2-1 1 0,0 0-1 16,5-1 0-16,-9-2 0 0,0-1 0 16,-2-1 0-16,-1 0 1 0,-1 1 0 15,0-2-1-15,-6 0 0 0,-3-1 0 16,-1 3-1-16,-7 3 1 15,-6 1 0-15,1 2-1 0,-5 0-4 0,0 1 3 16,-3 2 0-16,1 1 2 0,2-1-1 16,0 1 1-16,2 2 1 0,-2-1-1 0,2-1 1 15,-2 1-1-15,-2-3 0 0,2 1 0 16,0 0-3-16,2-3 3 0,-2-1-3 16,0 1-2-16,2-1 3 0,-4-2 2 15,-2 2 0-15,-2 2 0 0,-2 0 0 16,-3 1 1-16,7 1 0 0,-2 2 0 15,0 1 1-15,2 1-1 0,-1 2 0 16,-3 0-1-16,0 1-3 0,0 0 0 16,-3 1 2-16,-5-1-1 0,-3 1-2 15,-4 3 2-15,-2 0 0 16,-3-2 2-16,-3 2 1 0,-1-2 1 0,1 0-2 16,0 0 0-16,0 0-6 0,5-1 5 0,-1 0 1 15,0 2 1-15,0-2 0 0,2 0 0 16,-2 2 1-16,-2 0 0 15,-2 2-1-15,2 0-1 0,-6-1-4 0,2 0 2 16,-4 1 2-16,-5 0 0 0,5-1 0 16,4-1 2-16,0 0-2 0,4 1 4 15,8 0-4-15,3-2-1 0,7 1-6 16,7 1 7-16,0 0 0 16,0-2 0-16,2 0 1 0,2 0 1 0,4 1-1 15,-2-1 0-15,0 3-1 0,-4 0 2 16,-2 2-1-16,0 0-1 0,-5 0-2 0,1 3-1 15,-4 1 2 1,3-1 1-16,-1 3 0 0,0-1 0 0,4 2 1 0,-1-1 0 16,3 0 0-16,2 3 0 15,0-1 1-15,-2 0-1 16,0 0-1-16,-2 1 0 0,-5-3-5 0,-3 2 3 0,-1-1 2 16,-5 0 0-16,1-2 0 0,0 4 1 15,1-1 1 1,9 0 0-16,1 3-1 0,2-2 1 0,0 1 3 0,-1-1-5 15,5 1 1 1,0-3-1-16,2 1 2 0,4-1 0 0,5-1-1 0,-1-3 1 0,0 0 0 16,5 0-1-16,-5 2 0 0,4 0 0 15,-8-1-1-15,7 5 1 16,1-2 1-16,-4 4-2 0,7 0 0 0,-1 1-1 16,3 4-4-16,8 3 3 15,-1 2 1-15,3 3 1 0,-2 3-4 16,4 2-14-16,4 3-15 0,0 1-4 0,0 2-50 15,13-3-21-15,-1-7-110 0</inkml:trace>
  <inkml:trace contextRef="#ctx0" brushRef="#br1" timeOffset="191879.94">13112 16774 137 0,'0'0'52'0,"0"0"-6"0,0 0 11 16,0 0-11-16,0 0-25 0,0 0 2 15,0 0 25-15,0 0-7 0,-4 13 0 16,4-12-7-16,0 1 10 0,-7-1-5 16,1 1-8-16,-2 1-14 0,2-1-3 15,-3-2 0-15,-3 3 3 0,0 0-3 16,5-1-3-16,-9 4-1 0,4 1 2 0,-5 1 2 16,3 2 2-16,-9 2-5 15,6 3-3-15,-10 1-1 0,5 2 0 0,-1-1-1 16,-2 2 2-16,-4 0-1 0,6-3-4 15,3 2 2-15,-3-5-3 0,11-2 3 16,-7-3-1-16,11 0 0 0,-7-2 0 16,3-3-1-16,-3-1 0 0,1 4-2 15,-5 0 0-15,1 4 0 0,-9 3-1 16,0 2 0-16,-4 4 0 0,-4 0 0 16,-2 4 2-16,-5 1-2 0,7 0 0 15,0 2 1-15,2-5 0 0,0 1-1 16,4-1-1-16,4-2 0 0,9-2-1 15,-5-3 2-15,6-1 0 0,-1-3 0 16,8-1-1-16,-1-2 1 0,1-2 0 0,0-1 0 16,2 2 0-16,1 0 0 0,-1 2 0 15,-4 3 0-15,2-2 0 0,-1 4 0 16,-3 1 0-16,0 1 0 0,3 2 0 16,-1 1-1-16,0 2 1 15,1-2 0-15,5 3 0 0,-6-1 0 0,4 3 0 16,0-1-1-16,-1 0 1 0,5 1 0 15,-2 0 0-15,-4-1 1 0,4 0-1 16,0 1 0-16,1-1 0 0,3 2-1 0,0-3 1 16,0 2 0-16,5-1 0 0,1-1 0 15,4-1-1-15,-6 2 0 0,7-3 0 16,1 0-2-16,-2 0 3 0,7 0 0 16,-1 0 1-16,3-1 0 0,-4 1 0 15,9-2 0-15,-9 2 0 0,8-1 0 16,-5-2 0-16,1 2 0 15,10 0-1-15,-9 0 1 0,3-2 1 0,4-1-2 16,2 1 2-16,2 0-1 0,-6 0 1 16,6-3-1-16,0 0-1 0,2-2-1 15,0-2 1-15,4 0 1 0,0-2 0 0,3-2 1 16,-3 1 0-16,6-1 1 0,1 0-3 16,1 0 1-16,1 0 0 0,5-1-1 15,-1 0 3-15,2-1-1 0,5-2 0 16,-7-2 2-16,6 1-1 0,-5 0 0 15,-1-1-1-15,4 0-1 0,-5-1 0 16,3 0-1-16,-8 0-3 0,3 0 2 16,1 2 1-16,-11-1-2 0,4 1 2 15,1-2 0-15,3 2 0 0,-6 0 0 16,7-3 0-16,1 3 2 0,-7 0-2 0,5 0 0 16,3 0 1-16,-7 3-1 0,4 1 1 15,1 1 0-15,-1 0-1 0,9 3 2 16,0-5-2-16,4 2 0 0,8-2-1 15,2-3-3-15,4 2 1 0,5-1 2 16,-5 0-1-16,3 2 1 0,3-2 1 16,1 2 1-16,-9 0 0 0,5-3-1 15,-11 3 1-15,12 0 1 0,-14-2-2 16,-6 1-2-16,12 0-1 0,-8-1 2 16,10 2 1-16,15-2 0 15,-4 0 0-15,8-1 0 0,-7 1 2 0,7-1-1 16,0 2 2-16,-2-2-3 0,4 2-1 0,4-2-5 15,10-1 5-15,-10 1 1 0,5 1 0 16,-3 0 0-16,-10 0-1 0,6 1 1 16,0-2 0-16,0 5 0 0,-4-1-5 15,-5 5 4-15,5 1 0 0,-10 2 1 16,3 3 2-16,-3 0-2 0,0 2 7 16,-1-2-3-16,-3-1-2 0,-3-2 2 15,4-2-1-15,-14-3-3 0,-10-2-4 16,-11 0 2-1,-8-1 2-15,11 0 2 0,8-1-2 0,5 1 3 0,10-1 1 0,-1-1 0 16,0 0-2-16,0-3 0 0,0 1 1 31,9-1-2-31,-11 1-1 0,2-2-3 0,-2 1 1 0,-2-2 1 0,16 3 1 16,9-3 0-16,6 0-1 0,-10 0 1 16,-9-1 0-16,-7 1 0 15,-12 0 1-15,-1 1-1 0,0-1 2 0,-5-1-1 0,3 1 0 16,-2 0-1-16,1 2-1 15,-3-2-5-15,4 0 6 16,-3-1 0-16,5-3 0 0,-2 0-1 0,1 0 2 16,3-2-1-16,0 0 0 0,0 0 1 15,2-1 0-15,2 0-1 0,0-1 1 0,2-2 0 16,0 1-1-16,0-1 1 0,10-2-1 31,9-3-4-31,-7 1 1 0,5-1 2 16,-13 2-2-16,-10 1 1 0,1 2 1 0,-3-2 0 15,-2 1 1-15,-3 0 0 0,1 1 0 16,-4 2 0-16,-3-1 0 16,0 1 2-16,-5 0-2 0,-1 1 1 15,-2-1-1-15,0 0 0 0,-4-1-3 0,0 1 1 16,-4 1 1-16,0-2 1 0,-2 0 0 16,-3-2 0-16,1-2 0 0,6 1 0 15,-2-1 0-15,6-3 1 0,0 1-1 16,0-2 0-16,2 0 0 0,5-2 2 15,-3 0-2-15,4 3 0 0,-2-2 0 16,5 1 0-16,-5-1 1 0,4 1-1 0,-3 2 1 16,1-1 1-16,-4-2-1 15,-2 2 2-15,3 1 0 0,-1 0-3 0,2-4 0 16,2 0-1-16,-1-1-1 0,-3 1 0 16,2 0 2-16,-2 1-1 0,-1 2 0 15,-3 0 1-15,-6 3 1 0,-1 1-1 16,-7 1 2-16,-2 2-2 0,-7 1 2 15,0 0-1-15,-6 0 3 0,-4-3-1 16,0-1 0-16,-4 1-1 0,-4-1-2 16,0 2 0-16,1 1 0 0,5 2 0 15,-2 2 0-15,4-1 0 0,0 0 0 0,0-2-1 16,0-2 0-16,0 0 0 0,0 0 0 16,2-3 1-16,0 1 0 15,0-3 0-15,-2-1 0 0,0-1 2 0,0-2-2 16,0 1 0-16,-2 0 0 0,-2-1-1 15,-6-1 0-15,-2 0 0 0,1-2-3 16,-9-1 0-16,5 1 2 0,-8 0 2 16,5 0-1-16,-1 1 1 0,-2 0 0 15,3 1 0-15,-1 2 1 0,5-2-1 16,-3-1 0-16,5-1 1 0,-1 1 0 0,1 0-1 16,2 2 0-16,-3-2 0 0,1 1 0 15,2 0 1-15,-9 1-1 16,4 0 0-16,-7 2-1 0,-1 0 1 0,-4-2 0 15,-2 1 0-15,-2-2-2 0,0 4 2 16,0 0-1-16,2 0 0 0,6 6-2 16,5-1 3-16,-3 2 0 0,9 3 0 15,-7 0 0-15,7-1 0 0,-3 2 1 16,3 1-1-16,-5 1 0 0,1 0 1 16,-5 1-1-16,-2 1-1 0,-8-3 0 15,-2 3-4-15,-6 1 0 0,-2 2 1 16,-1 0 1-16,-1-3 2 0,0 1 2 15,-1-3-1-15,3 2 1 0,-3 0-1 0,3-2 2 16,0 1 1-16,-3-1-1 16,-1-1-2-16,-3 1 1 0,-1-1 0 0,-3 1-1 15,-4-1-2-15,2 0-1 0,1-3 2 16,-1-1 1-16,0 0 0 0,0-2 0 16,1-2 0-16,3 2 0 0,-4-1 1 15,3 1 0-15,-3 1 0 0,-2-1 0 16,0 1 0-16,-2-1 0 0,-6 3-1 15,0 1 1-15,0 0-1 0,-6 3-1 0,2 2-5 16,0-2 6-16,-3 2 0 0,3 1-1 16,-4 1 2-1,6 0 1-15,-1 0-2 0,1-2 2 0,8 1 0 16,-4 0-1-16,2 3 3 16,2-2-3-16,3 2-1 0,-3 1-1 0,0-1 1 0,0 4 0 15,0-1 0-15,-2 3 0 0,-2 0 0 16,-4 2 0-16,0-2 0 0,0 2 1 15,-2 1 1-15,-1-1 0 0,-1-1 1 16,-4 2-1-16,3-1-2 0,-3 1-1 16,4 2-4-16,-3-4 4 0,-1 0 0 15,4-1 1-15,1-2 0 0,3 1 1 0,2-3 0 16,2 1 0-16,6-1 1 16,-6-2-2-16,2 3 1 0,-2-3 0 15,0 3-1-15,-4-3-3 0,2 0 2 0,0 0-1 16,-2 0 2-1,0 0 0-15,-5 0 0 0,3-1 0 0,2 2 1 0,0-1-1 16,2 0 1-16,0 0-1 0,0 0 1 16,4 1-1-16,0-1 0 15,0 1-5-15,0-1 4 0,4 0 1 0,2 0 0 16,-8 0 0-16,2 0 0 0,-6 1 1 16,-4 4 0-16,-2 2 0 0,-9 2 1 15,0-1 0-15,-7 4 1 0,3 0 0 0,-2 2-3 16,4 1-5-16,1-1 3 15,7 0 2-15,1-1 0 0,-1-1 1 0,5-2 0 16,4-1 0-16,4-3 2 0,4-4 0 16,-4-2-2-16,0 1 1 0,0-1-2 15,-6 0-1-15,-3 0-5 0,-7 0 5 16,-1 7 1-16,-7 3 0 0,1 1-3 16,-6 2 3-16,14-1 2 0,1 2-2 15,14-5 2-15,4 3 1 0,0-1-3 0,11-1 0 16,-7 2 1-1,6 3-1-15,-5 1 2 0,-10 3 3 0,-1 3 2 16,-8 4 0-16,2 3-2 16,-13 3-1-16,5 0-2 0,7-4 1 15,-3-1-1-15,2 1 0 0,-1 3-2 0,-3 1-4 0,-1 2-9 16,1-5 0-16,3-1-4 16,7-5 7-16,6-4 0 0,13-4 4 15,7-3-1-15,12-4-3 0,9-8-12 0,15-8-15 0,12-17-37 16,23-28-65-16,8-10-178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9T04:34:33.208"/>
    </inkml:context>
    <inkml:brush xml:id="br0">
      <inkml:brushProperty name="width" value="0.05292" units="cm"/>
      <inkml:brushProperty name="height" value="0.05292" units="cm"/>
      <inkml:brushProperty name="color" value="#FF0000"/>
    </inkml:brush>
  </inkml:definitions>
  <inkml:trace contextRef="#ctx0" brushRef="#br0">13366 8036 504 0,'0'0'2'0,"0"0"-1"0,0 0-1 0,-60-55 9 15,35 46 12-15,0 0-1 0,-8 2-1 16,-6 3-7-16,-4-1-4 0,-13 5-6 16,-2 0 3-16,-10 5 3 0,-9 2 0 15,-5 6 0-15,-7 3 2 0,-8 3 1 16,-5 5-3-16,-1 2 0 16,-2 5 1-16,-1 4 1 0,3 3-2 0,6 2-4 15,1 5-1-15,12-1 0 0,1 5 0 16,13-2 4-16,8 3-1 0,10 4-1 15,2 4 0-15,9 5-3 0,4 3-2 16,4 4 1-16,4 4-1 0,8 0-2 16,9-1 2-16,10 0 2 0,4-1 3 15,16 0 0-15,11 1 2 0,15-1 1 0,1 0 3 16,17 0-1-16,6-5 3 16,15-2-9-16,6-1-3 0,12-3 2 15,7-3 2-15,8-4 3 0,8-8-3 0,0-3 1 16,6-4-2-16,0-6 0 0,4-7-4 15,3-11-4-15,1-9 4 0,1-8 0 16,8-14 2-16,4-10 1 0,2-9 0 16,-7-8-3-16,1-8-7 0,-8-12 7 15,-15-8 2-15,-7-6 3 0,-13-8-2 0,-5-6-3 16,-10-7 1-16,-15 0-1 0,-8-2 8 16,-8 4-3-16,-16 1-3 0,-15 5 6 15,-17 5 6-15,-10 3 5 0,-15 1 1 16,-18 1-4-16,-20 2-4 0,-16 3-7 15,-17 6-3-15,-20 4-2 0,-10 4 0 16,-18 8-1-16,-13 6 1 0,-6 10 0 16,-16 8-2-16,-3 7-11 0,1 7 7 15,1 6 0-15,3 11-1 0,-1 2 1 16,7 15-9-16,8 8-16 0,8 6-5 16,21 7 3-16,13 6-7 0,11 5-13 15,16 3-24-15,13-3-23 0,14 2-48 16,15-9-90-16</inkml:trace>
  <inkml:trace contextRef="#ctx0" brushRef="#br0" timeOffset="991.33">12349 10924 381 0,'0'0'21'0,"-77"-41"28"0,51 22-11 15,-3-1 8-15,2 0-10 0,2 2-3 16,0 1-3-16,0-2-7 15,-6 5-1-15,-2 1-6 0,-2 6 2 0,-10 1-4 16,-3 6 1-16,-6 2-2 0,-6 5-3 16,1 7-2-16,-8 0 0 0,-5 6-4 15,4 8 3-15,-5 3-3 0,3 7 2 16,2 3-2-16,-2 5-4 0,8 6-2 16,4 3 2-16,4 0 0 0,2-1 0 15,13 1 2-15,6 1-1 0,0-3 0 16,12 3-1-16,3-1-1 0,5 1 0 15,3 1 1-15,6 0 0 0,2 2 0 0,4 3 1 16,12 0-1-16,9 3 0 0,12-4 1 16,15 1 2-16,8-2-2 0,18-2 1 15,7 0 0-15,12-5 1 16,8-1-1-16,13-3-1 16,0-1 2-16,12-3-3 0,8-4 0 0,7-3 0 0,4-2 4 15,14-4 0-15,-2-3 1 0,7-7 1 16,5-6-6-16,-3-8-4 15,3-7 4-15,5-4 3 0,8-11 1 0,-6-4-3 16,8-6-1-16,-7-5 0 0,5-2 4 16,-10-4 2-16,-2-7 1 0,-5-7-4 15,-12-11-3-15,-8-6 11 0,-13-7 1 0,-14-7-3 16,-8-4-1-16,-15-4-7 16,-17-6 4-16,-13-4-2 0,-22-6 0 15,-18-1 3 1,-25-2 5-16,-18 3 0 0,-36 4-8 0,-27 2 1 0,-36 7-1 0,-26 6-3 15,-24 5-3-15,-17 8-4 0,-21 9 7 16,-8 6 0 0,-4 9 0-16,-2 5-12 0,8 5 7 0,-6 6-7 0,9 6-13 15,3 7-15-15,1 4 18 0,3 6 1 16,5 9-23-16,8 2-14 0,12 12 3 16,21 8-9-16,23 8 32 0,20 10 20 0,19 5 12 15,19 8-81-15,12 4-70 16</inkml:trace>
  <inkml:trace contextRef="#ctx0" brushRef="#br0" timeOffset="2327.19">12254 11839 120 0,'0'0'62'0,"0"0"9"16,0 0-12-16,0 0 4 0,0 0-4 15,14-31 0-15,-12 30 5 0,-2-1-7 16,2 2-11-16,-2-1-1 0,0-1 1 16,0 2-11-16,0-2-4 0,0 2-9 15,0 0-3-15,0-1-2 0,0 1-1 0,0 0-4 16,-2 2-1-16,-2 2 2 16,-4 3-7-16,0 5-3 0,-11 4-1 0,1 6-1 15,-11 6 0-15,0 6 0 16,-4 7 0-16,-5 1 2 0,1 5 0 15,-8 3 2-15,-3 3-3 0,-8 2 1 16,-6 2 0-16,-8 5-1 0,-4 3 3 0,-11 2 3 16,-2 3 0-16,-8 6 1 0,-2 2-2 15,-4 4 0-15,-3 0-7 0,5 1 2 16,0 1-1-16,-3 3 3 0,3 0 1 16,2 0-1-16,2-1-4 0,4 1 0 15,4 0 0-15,2 0 0 16,5-1 0-16,-3-2 0 0,9-5 0 0,-1-5 0 15,9-6 0-15,4-9 0 0,6-3 0 16,5-7 0-16,9-7 0 0,9-4 0 16,11-11 0-16,5-7 0 0,7-6 0 0,1-3 0 15,5-4 0-15,0-1 0 0,2 1 0 16,0-2 0-16,2-5 0 0,-2 3 0 16,2-2 0-16,0 1 0 0,0 0 0 15,0-2 0-15,0 0 0 0,0 0 0 16,0 0-10-16,0 0 1 0,0-1 1 15,0 0-5-15,0 1-5 0,0 0-1 16,0 0 0-16,0 0 1 0,0 0-4 0,0 0-26 16,0 0-1-16,0 0 20 15,-2 0-30-15,-2 0 0 0,0 0-31 16,-7 0-46-16,1 0-75 0</inkml:trace>
  <inkml:trace contextRef="#ctx0" brushRef="#br0" timeOffset="5099.57">9730 14069 200 0,'0'0'80'16,"0"0"-60"-16,0 0-11 0,-10-10 12 15,5 8 2-15,-1-2 6 0,2 0 3 0,-8 1-5 16,1 0-1-16,1-1 0 0,-4 1 4 16,-3-1 3-16,-4 1 1 0,-1-4-9 15,-7 4-8-15,0 0 1 0,-8 2-3 16,-1 1-1-16,-3 0 0 0,-2 0-5 15,-3 3 0-15,-6 4-5 0,5 5-2 16,-5-1 0-16,3 5 5 0,-5 2 4 16,-4 1-1-16,4 3-4 0,-2 3-2 15,1 3 1-15,5 2 2 0,0 1-3 16,7 0-1-16,2 1 0 0,3 1 0 0,5 3 1 16,6-1 0-16,3 4-4 0,5 4-1 15,5 2 1-15,3 4 0 0,5 0 0 16,2-1 0-16,2 1 0 15,2 1 1-15,6 0 1 0,2 0-2 0,7 2 0 16,3 2 2-16,5 0-2 0,4 3 1 16,6-1-1-16,4 2 3 0,1-2 0 15,5 1-1-15,2 0 0 0,7-4-2 16,2 0-3-16,6-1 3 0,2-4 1 16,8 0 0-16,7 0 0 0,5-2 1 0,5-3-1 15,8-3 1-15,8-3 0 16,7-7 1-16,6-3-1 0,6-4 2 15,4-7-4-15,12-1-4 0,3-6 4 16,2-2 0-16,5-2 2 0,7-4 1 0,3-2 0 16,-1-1-3-16,2-7-7 0,-2-2 7 15,8-3 3-15,-3-3 2 0,3-1-4 16,0-1 1-16,-1 2-2 0,-1 0 3 16,0 4 3-16,-2 2 2 0,7 0-8 15,-7 2 0-15,2-1 0 16,-1-3 7-16,-3-5 0 0,2-5 7 0,0-4-5 15,-2-3-8-15,-4-4 6 0,5 0-2 0,1-3 2 16,-2-1-7-16,4 0 4 16,-4 0-4-16,3 2 7 0,-1-1 3 15,-4 1-4-15,0 3-6 0,-12-3-2 0,-9-1 2 16,-10-1 3-16,-4-3-1 0,-16 0 3 16,-3-3-5-16,-4 0-2 0,-6-2 2 0,-6 0 0 15,-6 1 1-15,-7 2 1 0,-10 4 0 16,-10 5 0-16,-11 5-2 15,-9 4 4-15,-8 1 7 0,-7 1 5 0,-2 1-3 16,-7-4-3-16,0-4-5 16,-4-4-2-16,-6-4-1 0,-8-7-1 0,-6-5 1 15,-13-7-1-15,-8-1 0 16,-9-7-1-16,-12 3-1 0,-8 1-3 0,-4 3-1 16,-6 6 5-16,-3 4 0 0,-8 4 2 15,1 3 1 1,-5 0 2-16,-4 3-1 0,-4-2-2 0,-3-1 3 15,-3 3-5-15,-4-3 0 0,-13 3 0 0,-2-2 0 0,-6 1 0 16,-11 1 0 0,-6 0 0-16,-8 3 0 0,-4 2 0 15,-16 5 0-15,-5 5-8 0,-2 6 8 0,-8 5 4 0,-8 6 0 16,-3 5-4-16,-6 2-6 16,-9 7 6-16,3 5 3 0,-11 5 0 15,1 3-3-15,2 4-8 0,0 3 8 0,6 5 8 16,-2 3-8-16,4-1-12 0,7 5 9 0,1-1-1 31,-4-1-8-31,7 3-16 0,4-2 13 0,7 1 0 0,5-2 5 0,13 1-5 16,12-1-2-16,14-1 13 15,13-3 2-15,10 2-2 0,16-1-19 0,11-2-11 16,13-1-14-16,7-1-16 0,9-3-10 16,18-3-61-16,13-5-114 0</inkml:trace>
  <inkml:trace contextRef="#ctx0" brushRef="#br0" timeOffset="6784.7">9567 16743 528 0,'0'0'17'0,"-89"-5"-11"0,39-7-3 15,1-1 5-15,-1 0 9 0,-2 1-5 16,1-1 1-16,-1 1 3 0,0-2 10 16,3-1 5-16,-5 3-4 0,0 2-5 15,2 1 3-15,-5 2-10 0,-3 4 2 16,-2 0 2-16,-5 3-3 0,-5 3-2 16,-2 9-5-16,-3 3-7 0,-3 8 1 15,-5 2-2-15,0 5 2 0,11-1-1 16,-1 3 1-16,3 2 0 0,2 4 0 0,-11 8 1 15,0 6 0-15,5 1 0 16,1 0-4-16,1 2 0 0,6 0 0 0,4 2 5 16,6-1-1-16,4 4-1 0,11-2-2 15,1 2 0-15,13-1 1 0,0 1-2 16,11 0 2-16,3 1-2 0,7 1 0 16,8 3 1-16,2 1-1 0,13-2 0 15,7-1 0-15,9-3-1 0,7-3-5 16,9-3 4-16,11 1 1 0,10-4 0 0,11-2 0 15,24-1 1-15,11-5 1 16,12-3 1-16,8-5-1 0,-1-8 1 0,11-5-2 16,11-4-3-16,9-3 1 0,11-3 2 15,7-4 2-15,8-1 0 0,5-3-2 16,11-3-6-16,1-1 6 0,8-1 3 16,4-2 0-16,5-4-3 0,5-1-4 15,0 1 4-15,3-2 4 0,-1 2-4 16,-1 2-6-16,-9 1 6 0,0 1 6 15,0 0-6-15,-6 0-2 0,2 2 2 0,-4 1 8 16,7-2-8-16,-10 1-4 16,5-8 4-16,-8-6 6 0,4-5-5 0,0-5 0 15,-5-2-1-15,5 0 4 16,0-1 2-16,-6-4-6 0,-3 1-7 0,-1 1 7 16,-5-5 7-16,1-1-7 15,-7-3 0-15,-4-1 0 0,-2 2 6 0,-6-1-1 16,1 3-5-16,-9 0-7 0,-5 0 7 15,-3 4 4-15,-14 0 1 0,3 1-5 16,-10-1-6-16,-7 1 6 0,-8-1 3 16,-12 1 1-16,-19 4-1 0,-4 0-3 15,-12 1-2-15,-3 1-4 0,1-4 6 0,-5-1 2 16,-6-1 0-16,-6 0 4 16,-4-1-3-16,-11 1 2 0,-3 4-2 15,-9-1 0-15,-11 1 0 0,-3 2 2 0,-9 0 2 16,-3-2 3-16,-7-4-1 0,-2-1-6 15,-13-5 1-15,-8-5-4 0,-12 0-7 16,-12-3-1-16,-9-3 3 0,-10 0-6 16,-13-2 6-16,-22-6 4 0,-9 6 1 15,-8 3 2-15,-4 2 1 0,5 10 1 16,-1 1-2-16,-4 4 2 0,-2-1-4 16,-2-3-2-16,0 1 2 0,-5 1 4 15,-3 1-4-15,-2 4 2 0,-3 1 0 0,-1 1-2 16,-1 3-8-16,-8-1 8 15,4 2 0-15,-5-1 2 0,3 1 1 16,-6-1-3-16,4-1 0 0,-6 0-10 0,2-2 10 16,-2 0 1-16,-2 2 3 0,0 2-1 15,-4 3-3-15,3 4-1 0,-3 3 1 16,0 5 8-16,-4 5 0 0,-1 2-6 16,-3 4-1-16,-5 6-1 0,3 4 3 15,-5 0 0-15,6 7-1 0,-10 1-2 16,5-1-9-16,1 4 9 0,-2-4 3 0,5 2 2 15,-3-3-5-15,5 1-8 16,-3-2 8-16,-2-1 1 16,3-2 3-16,-3 0-4 0,5-4-8 0,-5 1 8 0,1-1 2 15,1 1 2-15,0 4-1 0,3 4-3 16,1 4-8-16,-1 3 8 0,4 6 4 16,-1 2-2-1,5 3-2-15,0 5-11 0,6-2 4 0,6 0 0 0,6 2-3 16,11-1-10-16,8 1-16 0,25-6-21 15,10-3-7-15,16-4-9 0,11-3-18 16,-4 3-56-16,17-9-210 0</inkml:trace>
  <inkml:trace contextRef="#ctx0" brushRef="#br0" timeOffset="7982.24">9494 14683 67 0,'0'0'33'0,"0"0"-4"0,0 0 9 15,19-62 3 1,-13 48 6-16,0 2 7 0,-4 3 2 0,2 5-5 0,-4-1 11 16,0 3 4-16,0 0-7 0,0 2-5 15,0 0-8-15,0-1-4 16,0-1-6-16,0 2-2 0,0 0-12 0,0 0-7 16,0 0-4-16,0 0-3 0,0 0-1 15,0 0-2-15,0 0-1 16,5 3-2-16,3 1 1 0,0 2 3 0,5 0 3 31,-1 3 2-31,2 7-2 0,3 5 1 0,0 8-2 16,1 6 0-16,3 7-1 0,-3 10 0 15,5 5 1-15,2 5-1 0,2 5-1 16,2 9 0-16,6 5-1 0,6 3-4 16,1 8 0-16,1 0 2 0,9 0 0 15,3 0-1-15,1-1 2 0,4-2-2 16,0-1 1-16,4 1 2 0,-4 1-5 15,6 2 0-15,-6 1 0 0,2 6 0 16,-4 5 0-16,0 3 0 0,-12-17 0 16,1 0 0-16,-1-3 0 0,-7-1 0 15,8 14 0-15,-3-6 0 0,-5-2 0 0,0-6 0 16,-4-7 0-16,-1-8 0 0,-5-11 0 16,-1-9 0-16,1-9 0 0,-8-7 0 15,2-4 0-15,-5-7 0 0,-1-6 0 16,-1 0 0-16,-9-7 0 0,1-2 0 15,-4-3 0-15,-2-4 0 0,0-1 0 16,-2-1 0-16,0 0 0 0,0 0 0 0,0 0 0 16,0 0 0-16,0-2 0 15,0 0 0-15,-2-1 0 0,0-1 0 0,-2 0 0 16,-2-2 0-16,0 0-25 0,-5-4-20 16,-1-1-14-16,-1 2-49 15,-13-4-53-15,1 3-136 0</inkml:trace>
  <inkml:trace contextRef="#ctx0" brushRef="#br0" timeOffset="8439.89">11196 17684 367 0,'0'0'92'0,"0"0"-19"15,0 0-23-15,0 0 8 0,0 0 5 16,0 0 5-16,0 0-20 0,0 0-15 16,-9 7-7-16,3-10-9 0,2 5-4 15,4-2-5-15,0 0 0 0,0 0-2 16,0 0-1-16,0 0-4 0,0 2-1 16,0 4 0-16,4 4 1 15,4 2-1-15,-1 4 0 0,1-1 0 0,2 1 0 16,5 0 0-16,-5-1 0 15,6-1 0-15,-5-2 1 0,1-3-1 0,-1-2 0 16,-7-5 0-16,-2 1 0 0,-2-3 0 16,0 0 0-16,0 0 0 0,0 0 2 15,0 0 7-15,0-1 9 0,0-6 3 0,-2-3-3 16,-2-4-6-16,-5-2-7 0,-1 2-5 16,2 0 0-16,-1 2 0 0,-3 4 0 15,6 1 0-15,0 5 0 0,6 2 0 16,-2 0 0-16,-1 0 0 15,1 2 0-15,2 5 0 0,-2 5 0 0,-4 3 0 16,2 6 0-16,2 1-8 16,-2 0-14-16,2-5-13 0,2-2-17 15,2-6-39-15,4-10-69 0,-2-14-171 0</inkml:trace>
  <inkml:trace contextRef="#ctx0" brushRef="#br0" timeOffset="9585.14">14464 11778 262 0,'0'0'88'0,"0"0"-26"16,0 0 4-16,0 0 10 0,0 0-19 15,0 0-16-15,0 0-5 0,0 0 3 16,-48-42-5-16,48 42-8 0,0 0-5 0,0 0-8 15,0 1-3-15,2 2-7 16,4 6-3-16,3 3 6 0,-1 6 10 0,4 4 0 16,5 3 1-1,-3 5-1-15,7 7-6 0,2 4-3 16,-3 5 6-16,3 5-4 0,8 4-2 16,0 7 0-16,0 5 5 15,0 6 1-15,4 4-2 0,3 3-4 16,-1 5-1-16,4 0 1 0,9 0 2 15,-5 0-9-15,9-1 0 0,0 3 0 16,4-4 0-16,6 3 0 0,0-2 0 16,6 1 0-16,2 3 0 0,3-4 0 0,-3 0 0 15,-2-4 0-15,-3-1 0 0,-3 1 0 16,-4-2 0-16,-7 0 0 16,1-2 0-16,-11 0 0 0,1-1 0 0,-11-5 0 15,-4-4 0-15,-2-7 0 0,-5-5 0 16,-1-3 0-16,-2-8 0 0,-3-6 0 15,-3-4 0-15,-1-7 0 0,0-5 0 16,-5-2 0-16,-1-8 0 0,-2 1 0 16,0-3 0-16,2-1 0 0,-2-2 0 15,-1-1 0-15,-1 1 0 0,-2 0 0 0,2 0 0 16,-2-2 0-16,2-1 0 0,-2-1 0 16,0-1 0-16,0 0 0 15,0-1 0-15,0 0 0 0,0 0 0 0,0-1 0 16,0 0 0-16,0 0 0 15,0-1 0-15,-2 1 0 0,0-3 0 0,-3-1 0 16,1 0 0-16,-2-1 0 0,0 2 0 16,4-1-24-16,-2 2-12 0,2 2-8 15,2 0-14-15,-4 1-29 0,-5 3-34 16,-3 2-60-16,2 1-167 0</inkml:trace>
  <inkml:trace contextRef="#ctx0" brushRef="#br0" timeOffset="10427.79">16169 14698 682 0,'0'0'51'15,"0"0"-4"-15,0 0-13 0,0 0 11 16,0 0-18-16,0 0-11 0,0 0-4 0,-45-3-1 16,40 3 2-16,3-3 0 15,0 2-1-15,-2 1-4 0,0 0 2 16,2 2-1-16,-2 0-2 0,2 1-3 0,0 1-1 15,2 2-2-15,-2 0-1 0,0 3 0 16,2 1 0-16,0 1 0 16,4-1 0-16,2 1 0 0,2 2-1 0,2-1 1 15,-1 3 0-15,5-5 0 0,-1-3 0 16,-5-2 0-16,0-3 0 0,-2-1 0 16,-4-1 1-16,-2-5 4 0,0-2 8 15,0-8-13-15,-4-1 0 16,-2-3 0-16,-2 0 0 0,2 2 0 0,-3 1 0 15,-3 0 0-15,2 2 0 0,3 0 0 0,-1 4 0 16,2 3 0-16,4 4 0 0,0 2 0 16,2 1 0-16,0 0 0 15,0 1 0-15,0 4 0 0,0 4 0 16,0 4 0-16,0 6 0 0,0 2 0 0,0 5 0 16,4 3 0-16,2 1 0 0,0 0 0 15,1-4 0-15,-1-3-17 0,-2-5-2 16,6-6 4-16,-6-5 1 0,0-4 1 15,-4-1 3-15,0-1 5 0,0-1 4 16,0 0 1-16,0-3 1 0,-2-1 4 16,-4 0-1-16,0-4 3 0,0 1 4 0,2-2-1 15,0 3 1-15,-1 0 1 0,-1 0-2 16,0 3 0-16,4 2-1 0,-4 1-5 16,0 1-4-16,-3 7 0 15,-5 8 0-15,1 9 0 0,-7 4 0 0,3 7 0 16,-6 5 0-16,-3 5 0 15,1 5 0-15,-2 1 0 0,-4 7 0 0,2 3 0 16,-4 6 0-16,-4 2 0 16,-3 2 0-16,-3 2 0 0,2 3 0 0,-3 5 0 15,-5 3 0-15,5 0 0 0,-5 4 0 16,1 0 0-16,1 2 0 0,-1 2 0 0,9 4 0 16,-5-1 0-16,1 0 0 15,8-14 0-15,4-3 0 0,2-7 0 0,4-6 0 16,-4 7 0-16,2-7 0 0,6-7 0 15,5-6 0-15,-1-7 0 0,5-3 0 16,8-8 0-16,2-10 0 0,2-8 0 16,0-8 0-16,0-3 0 0,0-4 0 15,2-1 0-15,-2 0 0 0,0-1 0 16,0 0 0-16,0 0 0 0,0 0 0 16,0 0 0-16,0-2 0 0,-2 0 0 0,-2-4 0 15,-5 2 0-15,3-1 0 0,0 0 0 16,4 2 0-16,-2 1 0 0,0 0-18 15,2 2-10-15,-3 0-3 0,5 0 0 16,0 0-9-16,-4 3-16 0,4 3-31 16,0-1-20-1,-2-1-61-15,0-2-110 0</inkml:trace>
  <inkml:trace contextRef="#ctx0" brushRef="#br0" timeOffset="10854.48">14968 17222 665 0,'0'0'44'0,"0"0"-24"0,0 0 8 16,-52 25 32-16,42-25-19 0,4 0-15 15,0 2-11-15,-1-1-1 0,3 0 1 16,2 0 0-16,0 0-4 0,2 1-5 16,0 2-3-16,0 7 0 0,0 3-2 15,2 8-1-15,4 3 3 0,-1-2-1 16,3 0 0-1,-6-2-1-15,4 0 1 0,-2-4-2 0,4-2 0 0,-1-5 0 0,-3-4 1 16,-2-1-1-16,0-4 0 0,-2-1-1 16,0 1 1-1,2-1 0-15,0 0 1 0,-2-4-1 0,2-6 6 0,-2-5 11 16,0-5 0-16,0-2-12 0,0-1-5 16,-2 0 0-1,-2 2 0-15,2 0 0 0,2 4 0 16,-4 6 0-16,4 4 0 15,0 4 0-15,0 2 0 0,0 1 0 16,0 0 0-16,0 0 0 0,0 0 0 16,0 2 0-16,0 3 0 0,0 2 0 15,0 2 0-15,0 1 0 0,2 1 0 0,0-1 0 16,-2 0 0-16,2-3 0 0,-2 0 0 16,2-1-15-16,-2-1-41 0,0-1-25 15,0-4-64-15,-6-3-93 0</inkml:trace>
  <inkml:trace contextRef="#ctx0" brushRef="#br0" timeOffset="12319.23">11113 17906 277 0,'0'0'83'15,"0"0"-32"-15,0 0 0 0,0 0-8 0,0 0-6 16,0 0-2-16,0 0-2 0,0 0-2 16,0 0 0-16,0 0-3 0,0 0-2 15,-21 10-2-15,19-6-1 0,-6-1 0 16,4 0-4-16,0 0-4 0,1 1 0 15,1-3-2-15,2 1-2 0,0-2-2 16,0 0-4-16,0 0-1 0,0 1 0 16,5 0-2-16,3 2 4 0,0 1-1 15,2 0 2-15,5 1 3 0,-1 0-1 16,9-1 0-16,-2 0-2 0,6-2 1 16,4-1 0-16,8-1 1 0,4-1-2 15,5-2 2-15,4-4-2 0,3 0 0 0,3-2 0 16,8-1-2-16,1 1-4 15,-1-1 0-15,4-3 0 0,2 0 0 16,1-1 5-16,3 3-6 0,-6 2 0 0,5-1 0 16,-1 3 0-16,5 0 0 0,-7 3 0 15,1-2 0-15,3 5 0 0,1-1 0 16,-5 1 0-16,4 0 0 0,3 1 0 16,-5-1 0-16,-3 4 0 0,3 0 0 15,-6 3 0-15,0 0 0 0,-1 2 0 16,-3 0 0-16,-4 0 0 0,0 0 0 0,4-2 0 15,-2-2 0-15,-2 1 0 16,2-7 0-16,2 2 0 0,2-1 0 0,2-5 0 16,-2-2 0-16,4 3 0 0,-3-1 0 15,-7 2 0-15,-3-2 0 0,-1 2 0 16,-12 0 0-16,3 0 0 0,-8 1 0 16,-3 0 0-16,-3 2 0 0,-2 1 0 15,0-3 0-15,0 1 0 16,-4 1 0-16,4-1 0 0,-5-2 0 0,3 1 0 15,0 0 0-15,-2-1 0 16,-6 1 0-16,0 0 0 0,-1 0 0 0,-7 2 0 0,-1 0 0 16,3 0 0-16,-9 1 0 15,2 0 0-15,2-1 0 0,3 0 0 16,-7-1 0-16,4-1 0 0,7-1 0 0,-9-1 0 16,11 0 0-16,-7-1 0 0,9-3 0 15,-7 1 0-15,7 0 0 0,-3-1 0 0,3 2 0 16,-2 0 0-16,-5 0 0 15,5 0 0-15,-5 2 0 0,-1-2 0 16,1 3 0-16,-3-1 0 0,3 1 0 16,-2 0 0-16,1 1 0 0,1 1 0 0,-3-2 0 15,-3 1 0-15,4-2 0 0,-3 1 0 16,-5 1 0-16,0 2 0 0,0-1 0 16,-2 1 0-16,4 0 0 0,-6 1 0 15,0 0 0-15,2 0 0 0,-2 0 0 16,0 0 0-1,0-1 0-15,0 1 0 0,0-1 0 0,0 0 0 0,0 1 0 16,0 0 0-16,0 0 0 0,0 0 0 16,0 0 0-16,0 0 0 0,0 0 0 15,0 1 0-15,0-1 0 0,0 0 0 16,0 0 0-16,0 0 0 0,0 0 0 0,0 0 0 16,0 0 0-16,0 0 0 15,0 0 0-15,0 0 0 0,0 0 0 0,0 0 0 16,0 0 0-16,0-1 0 0,0 0 0 15,0 1-3-15,0 0-8 0,0-1-3 16,0-1-9-16,-6-3-7 0,0-3-9 16,-2-5-31-16,-11-4-55 0,-10-13-59 0,-8-2-283 15</inkml:trace>
  <inkml:trace contextRef="#ctx0" brushRef="#br0" timeOffset="15251.8">12188 11853 14 0,'0'0'163'0,"0"0"-108"0,0 0-33 16,0 0-7-16,0 0 2 0,0 0 0 15,0 0 8-15,0 0 3 0,-2 9 3 16,0-5-6-16,2 1-6 0,-2-3-3 15,2 0 0-15,-3 1 3 0,3-3 1 16,-6 0 3-16,6 0-2 0,0 0 4 16,0 3-6-16,0-3-2 0,0 0 0 15,0 0-2-15,0 0-3 0,0 0-2 16,6 1 5-16,-1-1-9 0,1 1 5 0,4-1 6 16,5 0-1-16,-7-1 0 15,6-1 1-15,1-3 1 0,1-2 0 0,3-2-1 16,6-3-1-16,-5-2-1 15,5-5-5-15,4-2-1 0,2 0-4 0,0 0 1 16,2-1-1-16,-4 0-1 16,-4 2 0-16,2 0-1 0,-4 3 1 0,4 3-2 15,-11 0 1-15,5 3-1 0,-7 0 1 16,5-2 1-16,-7 1 0 0,5 2-1 16,-7 3-1-16,0 2 0 0,1 2 1 15,-7-1 0-15,0 0-2 0,2 1 1 16,0 0 1-16,3-1 0 0,-1-2-1 15,-4-1 1-15,13-1-3 0,-1-4 2 16,9-2 0-16,0-3 0 0,8-1 1 16,0-2 0-16,-2 4-1 0,-4 0 1 0,-4 4-1 15,-9 4-2-15,0 3 0 0,-11 2 1 16,-1 0-1-16,-2 3 1 0,0 0 0 16,0 0 2-16,0-1 0 0,0 1 0 15,0 0 1-15,2 0-2 0,-2 0 1 16,0-1-1-16,0 1-1 0,0 0 0 15,0-1 0-15,0 1-1 0,0 0 0 16,0 0 0-16,-2 2-1 0,0-1-2 0,-3 1-1 16,-5 1-2-16,0 0-4 15,1 2 1-15,-5-3-1 0,2 1 2 0,3-1 0 16,-5-1-4-16,1 1-2 0,7-1-8 16,-6 0-2-16,4 0-3 0,1-1-13 15,5 1-8-15,2-1-6 0,0 0-5 16,2-1-40-16,7 0-53 0,-3 1-23 15</inkml:trace>
  <inkml:trace contextRef="#ctx0" brushRef="#br0" timeOffset="16574.53">12948 11430 389 0,'0'0'40'0,"0"0"-16"0,0 0 4 16,0 0 10-16,0 0-16 0,0 0-1 0,0 0 7 15,0 0 5-15,7-26 0 0,-5 21 0 16,-2 3 2-16,0 1-2 0,0 0 0 15,0 1-5-15,-2-1-1 0,-5 1-2 16,5-1-6-16,-4 0-6 0,-4 1-4 16,0-1-2-16,3 1-4 0,-1 1 3 15,-4-1-5-15,1 1 2 0,7 3-1 16,-4 2-2-16,4 2-1 0,0 2 1 0,4 2-2 16,0 0 0-16,2 3 1 15,4-1 0-15,2-1 0 0,0 1 1 0,5-1-1 16,1-3 1-16,-3-1 0 0,7-2 0 15,-7-4 1-15,7-3-1 0,-3 0 2 16,5-4 3 0,-7-7 1-16,7-2 3 0,-5-1 1 0,-1-4 4 0,-3 3-3 15,-3 0-2-15,-4 1-2 0,-2-1-2 16,-2-1 1-16,0-1 1 0,-4 1 0 16,-4 2-7-16,2 1 0 0,-9 2 0 15,1 3 0-15,-3 2 0 0,-2 1 0 0,-1 5 0 16,7 0 0-16,-7 5 0 15,9 5 0 1,1 1 0-16,0 2-5 0,1 3 3 0,7-1 0 0,0 2 2 0,2-2-2 16,0 4 2-16,2-3-1 0,7 1 1 15,3-2-1-15,-4-2 1 0,3-3-1 16,3-3 1-16,-1-3 0 0,3-4 1 16,3 0 0-16,5-6 0 0,-3-2 3 15,0-7 3-15,2 3-7 0,-7-3 0 16,3 2 0-16,-13 0 0 0,2-4 0 15,-4 0 0-15,-2-3 0 0,-2-4 0 0,-2 3 0 16,-6-2 0-16,0 6 0 16,-7 1 0-16,1 4 0 0,3 5 0 0,-1-1 0 15,2 4 0-15,8 2 0 16,-2 1 0-16,-3 1 0 16,3 0 0-16,0 0 0 0,0 6 0 0,2 5 0 15,-2 6 0-15,2 2-5 0,0 1-10 0,0 0 0 16,2-2 1-16,-3-3-3 0,3 0 2 15,0-4 1-15,0-3 3 0,0-4 0 16,0 1-1-16,0-3 1 0,0-1 6 16,0 1 5-16,0-1 1 0,0-1 0 15,0 0-1-15,0 0 3 0,3 0 5 16,-3 0 6-16,0-1 2 0,0-1 0 16,0-1-2-1,2 2-2-15,-2-2-3 0,2 2-2 0,-2 1-1 0,0 0-1 16,4 0-3-16,0 0 0 0,2 0-1 0,9 1 0 15,-5 2 0-15,11 2 0 0,-5 2 2 16,9 2-2 0,4 2 1-16,4 1 1 0,2 2-1 0,6 0 1 0,5 1 1 15,-1-1-2-15,5 1-1 0,0-2 0 16,-5 3 2-16,5-1-3 0,-5 3 0 16,5-3 0-16,-9 0 0 0,3 1 0 15,3-2 0-15,-6 0 0 0,5-1 0 0,-1-1 0 16,-3-3 0-1,7-3 0-15,-3-3 0 0,-5-1 0 0,1-1 0 16,-5 1 0-16,0-1 0 16,-4-1 0-16,-8 2 0 0,-2-3 0 0,-5 2 0 0,-5 0 0 15,-9-1 0-15,0 1 0 0,-2-1 0 16,-2 0 0-16,0 0 0 0,2 0 0 16,-2 0 0-16,0 0 0 0,0 0 0 15,0 0 0 1,2 0 0-16,0 0 0 0,2 0 0 0,0 0 0 0,0 0 0 15,1 0 0-15,-1 0 0 0,2 2 0 16,-2-1 0-16,2 1 0 0,-4-1 0 16,2 0 0-16,-1 1 0 15,1-2 0-15,-2 3 0 0,0-3 0 0,4 1 0 0,-2 2 0 16,2-1 0 0,3 4 0-1,-5-2 0-15,-2-1 0 0,2 1 0 0,0-2 0 16,0 1 0-16,-2-3 0 0,-2 0 0 15,4 0 0-15,-4 0 0 16,0 1 0-16,0-1 0 0,0 0 0 0,0 0 0 16,0 0 0-16,0 0 0 0,0 1 0 0,0-1 0 15,0 1 0-15,0-1 0 0,0 0 0 16,0 0 0-16,0 0 0 0,0 0 0 16,0 0 0-16,0 0 0 0,0 0 0 15,0 0 0-15,0 0 0 0,0-1 0 16,0 0 0-16,0 1 0 0,0-1 0 15,0 0 0-15,0 1 0 0,0-2 0 16,0 2 0-16,-6-5 0 0,0 1 0 16,-2-4 0-16,-5-6 0 0,-7-14-29 15,-18-26-136-15</inkml:trace>
  <inkml:trace contextRef="#ctx0" brushRef="#br0" timeOffset="77175.57">16159 11272 440 0,'0'0'16'0,"0"0"75"15,0 0-40-15,0 0-13 0,37-57-6 16,-23 49-6-16,-1-2-1 0,-1 6-2 15,5-2 2-15,-7 2-3 0,9 1-6 16,-9-1 2-16,4 2-3 0,3 2-2 0,-5 0-3 16,5 0-4-16,-3 3-2 0,7 4 0 15,-6 5-3-15,3 7 0 0,-10 5 0 16,-1 5 1-16,-3 6 1 16,-4 6 0-16,-11 0-1 0,1 3 1 0,-9-6-3 15,9-3 1-15,-2-6 0 0,-1-10-1 16,11-3-2-16,2-9-13 15,0-1-10-15,11-4-10 0,5-2-12 0,-1-10 0 16,7-9 11-16,3-8-6 0,-4-6-29 16,-3-8-49-16,-3 0-133 0</inkml:trace>
  <inkml:trace contextRef="#ctx0" brushRef="#br0" timeOffset="77379.82">16336 10725 709 0,'0'0'57'15,"0"0"10"-15,0 0-4 0,0 0-19 16,0 0-23-16,0 0-2 0,0 0-3 16,0 0-1-16,0 0-3 0,-2-29-12 15,2 28 0-15,0 1 0 0,2 0 0 16,-2 0 0-16,7 0 0 16,-3 0 0-16,4 0 0 0,-2 4 0 0,5 5-46 0,3 6-16 15,-6 7-40-15,-8 5-57 0,0 2-153 16</inkml:trace>
  <inkml:trace contextRef="#ctx0" brushRef="#br0" timeOffset="78119.61">19565 16888 478 0,'0'0'91'16,"0"0"-54"-16,0 0-3 16,0 0 23-16,0 0 15 0,0 0-16 15,0 0-19-15,0 0-11 0,0 0-4 0,-12 10-4 16,12-6-3-16,0 2-1 0,2 4-5 31,4 6 3-31,-2 6 1 0,7 7 0 16,-3 5 1-16,0 8-9 0,-4 5-5 15,0 4 0-15,-4 5 0 0,3 0 0 16,-8-2 0-16,-1-7 0 0,-2-6 0 16,0-9 0-16,1-8 0 0,-1-6 0 0,4-3 0 15,-2-5 0-15,-2-1 0 0,-3-4 0 16,1-2-20-16,-7-1-3 16,1-2-9-16,-11-5-3 0,2-8-11 0,-4-8-34 15,0-1-34-15,0-11-47 0,7-1-104 16</inkml:trace>
  <inkml:trace contextRef="#ctx0" brushRef="#br0" timeOffset="78326.69">19489 16608 792 0,'0'0'41'0,"0"0"15"15,0 0 1-15,0 0-8 16,0 0-21-16,0 0-28 0,0 0 0 0,0 0 0 15,-2 10 0-15,2-10 0 16,0 1 0-16,0-1 0 0,0 0 0 0,0 2 0 16,0 0 0-16,0 4 0 0,2-1 0 15,2 1-24-15,0 0-29 0,2-1-16 16,3-5-56-16,-5-3-70 0,-4-9-281 16</inkml:trace>
  <inkml:trace contextRef="#ctx0" brushRef="#br0" timeOffset="80331.32">4105 14451 79 0,'0'0'149'0,"0"0"-75"0,0 0-28 0,0 0 14 15,0 0-6-15,-37-50-2 0,35 42-8 32,0 2-5-32,0 2-5 0,0-2-2 0,2 1 3 0,-2 1 4 0,2 3-4 15,0 0-5-15,0-1-6 0,0 2-6 16,0 0-4-16,0 0-3 0,0 0-2 16,0 0-3-16,0 2-3 0,4 5 1 15,2 2-1-15,4 3 3 0,-1 3 2 16,-1 3 0-16,2 4 0 0,3 1-2 31,-3 5-1-31,0 1 1 0,3 2-1 16,-5 3-1-16,0-2 0 0,7 3 1 15,-5 2 0-15,-2-1 1 0,3 0 0 0,-3-3 2 16,-4-2-2-16,0-2-3 0,-4-4 0 16,0-3-1-16,0-1 0 0,0 0 0 15,-6-1 0-15,0-4 0 0,-9 0-1 16,5-3 1-16,-2 0-2 0,-7-2 0 15,-6-2-6-15,5 0-3 0,-7-2-8 16,-4-2-6-16,0-1-6 0,0-4-3 16,2 0-9-16,0-7-4 0,10-3-14 15,-4-1-3-15,9-7-3 0,0-1-73 16,5 0-129-16</inkml:trace>
  <inkml:trace contextRef="#ctx0" brushRef="#br0" timeOffset="81502.14">4911 14692 39 0,'0'0'233'0,"-57"47"-186"16,30-24 4-16,6-1 4 0,-2 0 0 16,5-7-2-16,7-3-1 0,5-5-10 15,4-6-9-15,2 1 5 16,0-2-3-16,0 0-13 0,0 0-6 0,0 0 5 0,4 0-8 15,2 0-4-15,9-4 6 0,1-4 7 16,7-5 3-16,2-1-2 0,2-1-5 16,2-3-7-16,0 4-5 0,2-4-1 15,0 1-2 1,0 2-1-16,-6 2 0 0,-5 2-2 0,1 3 0 0,-9 3-3 16,1 3 3-16,-7 1 0 0,-4 1-8 15,0 0-16-15,2 4-21 0,-2 2-23 16,0 1-42-16,-2 1-21 0,-2-2-128 15</inkml:trace>
  <inkml:trace contextRef="#ctx0" brushRef="#br0" timeOffset="81833.72">5585 14071 504 0,'0'0'78'0,"0"0"-11"15,0 0-11-15,0 0 10 0,0 0-22 16,0 0-21-16,0 0-11 0,0 0-4 16,0 0-4-16,-4-44-4 0,10 54-2 0,-1 7 2 15,5 6 0-15,-2 8 2 16,-2 2 0-16,-1 4-1 0,-1-2-1 0,4-3 2 15,-4 0-2-15,2-7 1 0,-2 2-1 16,3-5 1-16,-5-2-1 0,8-2-1 16,-6-9-4-16,0-3-28 15,2-5-28-15,1-3-15 0,1-10-14 0,0-6-42 16,-4-2-134-16</inkml:trace>
  <inkml:trace contextRef="#ctx0" brushRef="#br0" timeOffset="82006.73">5554 13895 687 0,'0'0'58'16,"-82"3"25"-1,59-1-19-15,13-2-15 0,5 0-22 16,5 0-9-16,0 0-7 0,0-2-5 0,0 2-5 0,0 3-1 16,0 0-1-16,0 0-3 0,5 2-1 15,3 4-12-15,4 6-24 0,13 4-17 0,6-2-48 16,4-7-52-16,0-8-182 0</inkml:trace>
  <inkml:trace contextRef="#ctx0" brushRef="#br0" timeOffset="83045.11">19297 13826 381 0,'0'0'61'0,"-7"-53"39"16,3 37-26-16,-2 5-3 0,4 4 2 16,0 3-15-16,2 2-17 0,0 1-11 15,0 1-11-15,0 0-9 0,0 0-4 16,0 2-4-16,0 3-2 0,2 7 0 0,6 3 0 15,1 8 2-15,-3 4 2 0,0 4 0 16,4 4 1-16,-1 0 0 0,-3 6-1 16,0 5 0-16,-2 3-1 0,0 3 3 15,-4-3 4-15,-2-1-3 16,-4-5 3-16,0-4-4 0,-3-3 1 0,-3-5-1 16,-2-4 1-16,-3-2 0 0,3-5-7 15,-5-3 0-15,4-3 0 0,-3-3 0 16,1-4 0-16,-5-1 0 0,-1-3 0 15,-2-3-4-15,-6-4-19 0,2-5-14 16,-2-9-12-16,0-3-19 0,2-4-36 16,0-9-46-16,9 1-199 0</inkml:trace>
  <inkml:trace contextRef="#ctx0" brushRef="#br0" timeOffset="83297.84">19237 13469 419 0,'0'0'92'16,"0"0"-15"-16,0 0-20 16,0 0 4-16,0 0-7 0,0 0-21 0,0 0-12 15,0 0-5-15,-7-19-9 0,7 21-7 16,2 0 0-16,7 4-3 0,3 0 2 15,1 0-3-15,7 0-31 0,3-1-26 16,2-1-17-16,4-4-45 16,-4-1-107-16</inkml:trace>
  <inkml:trace contextRef="#ctx0" brushRef="#br0" timeOffset="83612.88">20132 13957 342 0,'0'0'141'0,"0"0"-50"15,0 0-33-15,0 0-12 0,0 0 2 0,0 0-4 16,0 0-10-16,0 0-10 0,0 0-5 16,-9 12-3-16,14-12-4 0,1 0-3 0,6-1-2 15,3-2 0-15,7-3-1 0,1-1 1 16,4-2-4-16,4-1 0 16,0 0-3-16,2-4-1 15,6-1-28-15,1-3-28 0,5-4-34 0,-6-3-33 16,3-2-112-16</inkml:trace>
  <inkml:trace contextRef="#ctx0" brushRef="#br0" timeOffset="83897.33">21016 13488 601 0,'0'0'78'15,"0"0"21"-15,0 0-35 0,0 0-3 16,0 0-7-16,0 0-21 0,0 0-16 15,0 0-8-15,0 0-2 0,-10-6-7 0,10 20 0 16,0 4 0-16,2 6 0 16,2 2 0-16,-2 5 0 0,-2 4 0 0,0 5 0 15,-2 8 0-15,-6 0 0 0,2 4 0 16,-5-4 0-16,3 1 0 0,-4 3 0 16,-3-1 0-16,-1 0 0 0,-3-6 0 15,5-8 0-15,-1-7 0 0,5-9-5 16,0-8-35-16,1-5-20 0,5-8-23 0,-2 0-51 31,2-11-28-31,-4-3-120 0</inkml:trace>
  <inkml:trace contextRef="#ctx0" brushRef="#br0" timeOffset="84137.87">21021 13261 429 0,'0'0'236'0,"0"0"-183"0,-62-56 14 0,51 52 18 0,1 2-29 16,4 2-19-16,4 0-10 16,2 0-10-16,0 0-6 0,0 0-6 0,0 3-5 15,0 3 0-15,0 1 0 0,0 5 0 0,0-3 0 16,2 2 0-16,0 3 0 0,4-4 0 16,-2 3 0-16,2-4 0 0,3 3-10 15,1 1-27-15,4-3-20 0,5-10-52 16,-3-14-85-16,-3-21-277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9T04:36:27.099"/>
    </inkml:context>
    <inkml:brush xml:id="br0">
      <inkml:brushProperty name="width" value="0.05292" units="cm"/>
      <inkml:brushProperty name="height" value="0.05292" units="cm"/>
      <inkml:brushProperty name="color" value="#FF0000"/>
    </inkml:brush>
  </inkml:definitions>
  <inkml:trace contextRef="#ctx0" brushRef="#br0">13972 9267 126 0,'0'0'58'0,"0"0"-8"16,0 0 13-16,0 0-7 0,0 0-9 15,0 0 3-15,0 0 5 0,0 0-6 16,-2-38-2-16,-5 34-8 0,1 1-5 16,0 0 6-16,0-2-4 0,2 1-3 15,2 1-2-15,-5 3-6 0,3 0-5 16,-4 0-3-16,4 0-5 0,-4 0-2 0,3 3-5 16,-7 2-1-16,-4 2-3 15,5 3 0-15,-7 5 0 0,5 3-1 0,-3 6 0 16,5 0-1-16,1 1 1 15,2 1 0-15,6-2 0 0,2-4 0 0,2 0-1 16,10-2 0-16,-4-1 1 0,5-4-1 16,3 1 1-16,1-4 0 0,4-4 0 15,5-3 0-15,1-3 2 0,2-6 5 16,4-8 3-16,-2-3 3 0,-4-2 1 16,-2-1-3-16,-15 0-1 0,1 0 0 15,-9-2-3-15,-2 0 1 0,-9-3-1 0,-5-2-3 16,-5 2-3-16,1 1-1 15,-11 4 0-15,2 3 0 0,0 6 0 16,-2 5 0-16,4 4 0 0,-2 2 0 16,-4 9 0-16,9 7-1 0,3 5 0 0,-2 1 0 15,11 4 0-15,-2 0-1 0,8 1 0 16,4-4 0-16,0-1 0 0,6-3 2 16,6-1-2-16,-4-5 2 0,5-1-1 15,3-4 1-15,-5 0-1 0,5-2 1 16,-3-6 0-16,5 0 1 0,-3-5 0 0,3-5 4 15,-7-6 6-15,3-3 0 16,-1-3-11-16,-9 0 0 0,0-2 0 16,-4 1 0-16,-4-1 0 0,-3-2 0 0,-11 1 0 15,1 1 0-15,-7 3 0 0,3 6 0 16,2 5 0-16,-1 4 0 0,9 2 0 16,-1 4 0-16,1 1 0 0,5 11 0 15,-4 3-10-15,-2 4-32 0,1 3-14 16,7 4-11-16,-4 3-49 15,-3 1-47-15,1-2-217 0</inkml:trace>
  <inkml:trace contextRef="#ctx0" brushRef="#br0" timeOffset="1180.65">10741 11949 330 0,'0'0'20'15,"0"0"20"-15,6-56-1 0,-6 47 7 16,0 0 2-16,0 2 3 0,-2-1-1 0,-2 1-1 16,0 1 4-16,-1 2-9 0,-1 4-5 15,4-1-13-15,-6 1-3 0,0 0-5 16,-1 0-3-16,3 3-7 0,-4 1-3 15,0 0-2-15,1 3-1 16,-3-1 0-16,-3 6-2 0,5 1 1 16,-2 4 0-16,3 3-1 15,3 0-1-15,6 3 0 0,0-3 1 0,0 3-2 0,11-2 1 16,-3-1 0-16,6-4 0 16,-1-2-1-16,5-5 1 0,-3-2 1 15,3-3 0-15,3-2 2 0,2-2 4 16,2 0 1-16,1-7 3 0,-1-1 2 0,-4-2 1 0,-2-2 0 15,-11-1-1 1,-2 0-3-16,-2 1 0 0,-4 1-1 0,0-2-1 0,-2-2 0 16,-6-5-2-16,-3 2-5 15,-7-2 0-15,-1 0 0 0,-1 6 0 0,-7 2 0 16,0 5 0-16,0 5 0 0,2 3 0 16,-2 5 0-16,5 6 0 0,7 4 0 15,1 2 0-15,5 1 0 16,5 5 0-16,2 0 0 0,2 1 0 0,0-2 0 15,2-3-4-15,4 0 2 0,3-4 2 0,1 1-1 16,-2-5 1-16,7-1-1 0,-3-1 1 16,5-6-1-16,1-2 0 0,5-4 1 15,2-3 1-15,0-7 4 16,-1-6-1-16,-3-1-4 16,-4 0 0-16,-7 1 0 15,-2 2 0-15,-6-4 0 0,-2-1 0 16,-6-6 0-16,-4-4 0 0,-1 1 0 15,-9 2 0-15,-1 8 0 0,2 6 0 16,-1 3 0-16,3 6 0 0,7 4 0 16,2 1 0-16,-1 9 0 0,5 4-7 15,0 6-32-15,-2 6-19 0,4 4-16 0,-2 4-59 16,-5-1-84-16,3-2-266 0</inkml:trace>
  <inkml:trace contextRef="#ctx0" brushRef="#br0" timeOffset="2519.32">13017 14433 370 0,'0'0'88'0,"0"0"-33"0,0 0-4 16,0 0 2-16,0 0-10 0,0 0-2 15,0-46-3-15,0 41 3 0,-2-2-4 16,2 2-3-16,-2 0-7 0,-1 2-4 16,-1-1-2-16,-4 0-5 15,2 3-5-15,-2-2-3 0,3 2-3 0,1 2 0 16,-6 0-2-16,4 5-2 0,-2 2 0 15,3 6-2-15,-3 4 1 0,0 3-1 16,2 4 0-16,2-3 0 0,-1 0 1 16,5-1-1-16,0-3 1 0,0-1-1 15,5-5 1-15,1-1 0 0,4-1-1 0,-2-3 1 16,3-2-1-16,3-2 1 16,-1-3 0-16,7 0 1 0,-3 0-1 0,3-6 0 15,-7 1 1 1,3-2 0-16,-5-3 1 0,-7-5 0 0,2 1 6 15,-4-1 0-15,-2-2-1 0,0-1 0 16,-8-4-2-16,2 0-1 0,-9 0-2 16,1 4-2-16,5 4 1 0,-7 3 1 0,6 5-1 15,1 2 3-15,-3 1-1 0,2 3-3 16,7 0 0-16,-3 7 0 0,-2 6 0 16,0 1-3-16,4 4 0 0,-1 2-1 0,5 0 0 15,0 2 3-15,0-4-1 0,3 2 1 16,3 0 0-16,0-3 1 0,6 1 0 15,-5-4 0-15,7-3 0 16,5-3 0-16,-3-2 0 0,1-3 0 0,3-2 0 16,-7-1 0-16,-3-2 1 0,0-7 3 15,-3-3 5-15,-5-1-4 0,-2-3-5 16,0-2 0-16,-7-8 0 0,-7-5 0 0,0-4 0 16,-9 1 0-16,2 5 0 0,5 6 0 15,3 8 0-15,3 6 0 16,6 5 0-16,0 2-11 0,2 2-21 0,2 3-10 15,0 7-21-15,4 4-39 16,2 4-25-16,0 1-33 0,-2-5-137 0</inkml:trace>
  <inkml:trace contextRef="#ctx0" brushRef="#br0" timeOffset="3621.98">17738 14326 187 0,'0'0'13'0,"0"0"71"15,0 0-17-15,0 0 6 0,0 0 12 16,0 0-14-16,-8-47-16 0,-1 44-11 16,1-1 3-16,2 0-2 0,-2 2 0 0,-3 0-12 15,3 2-3-15,4 0-4 0,0 0-6 16,0 0-1-16,2 0-4 0,0 0-8 15,2 0-2-15,-7 1-2 16,5 5-3-16,2 2 0 0,-2 8 0 0,0 3-1 16,2 1 0-16,0 4 1 15,0-4-1-15,4 0 1 0,0-3 0 0,7-1 0 16,-3-4 0-16,2-5 0 0,7-3 0 16,-3-1 0-16,7-3 0 0,-2-1 1 15,1-4 1-15,3-6 1 0,-8 0-1 16,-1-6 2-16,-2-2 7 0,-7-2-1 0,-1-2 0 15,-6 0-1-15,2-2-9 0,-7-2 0 16,-5 1 0-16,-5 3 0 0,5 2 0 16,-4 8 0-16,1 3 0 0,-2 6 0 15,7 2 0-15,2 2 0 16,-5 4 0-16,7 5 0 0,0 6 0 0,0 2 0 16,4 4 0-16,2-1 0 0,0-1 0 15,2-1 0-15,2-5 0 0,0 0 0 16,4-3 0-16,1-4 0 0,-1-1 0 15,-2-4 0-15,0-1 0 0,1 0 0 16,5-1 0-16,-2-5 0 0,3-1 0 16,1-4 0-16,-3 1 0 0,-7-2 0 15,4 1 0-15,-8-1 0 0,0-1 0 0,-8 0 0 16,-1-1 0-16,-5-2 0 0,-7 2 0 16,-2-1 0-16,5 3 0 15,-3 5 0-15,11 4-32 0,4 3-27 0,4 0-4 16,2 3-38-16,0 3-50 0,0-1-117 15</inkml:trace>
  <inkml:trace contextRef="#ctx0" brushRef="#br0" timeOffset="4439.6">18426 11176 345 0,'0'0'39'15,"0"0"27"-15,0 0-4 0,0 0 13 0,0 0-13 16,-10-52-3-16,10 45 3 0,-4 2-10 16,0 1-13-16,4 0-11 0,-2 2-9 15,0-1-3-15,2 1-2 16,-2 2-2-16,-1 0-3 0,1 0-1 0,-2 3 0 16,-4 4-3-16,2 5-1 15,-5 6-3-15,-3 6 1 0,2 2-2 0,3 2 0 16,1 1 0-1,0-1 0-15,8-2 0 0,0-1-1 0,8 0-1 0,2-6 2 16,1-4-1-16,3-4 1 0,3-5 0 16,8-3 0-16,-1-3 0 0,7-6 0 15,2-4 1-15,0-4 1 0,-4-1-1 0,-2-2 3 16,-6 0 1-16,-9 2 7 0,-5 1 3 16,-1-2-15-16,-6-1 0 0,0-3 0 15,-9 0 0-15,-3-3 0 16,-2 1 0-16,-5 3 0 0,-4 5 0 0,3 5 0 15,-5 4 0-15,2 3 0 0,2 2 0 16,3 6 0-16,3 3 0 0,3 2 0 16,6 3 0-16,2 5 0 15,4 3 0-15,0 1 0 0,2 3 0 0,6-4 0 16,4-1 0-16,-1-6 0 0,-3-5 0 16,0-3 0-16,7-6 0 0,-5-1 0 0,7-1 0 15,-1-8 0-15,5-3 0 16,-5-2 0-16,-1-1 0 0,-7 1 0 0,-2 0 0 15,-6 1 0-15,-4-1 0 16,-4 2 0-16,-11-1 0 0,-1 1 0 16,-7 3-6-16,-4 4-38 0,0 2-14 0,0 4-2 15,4-1-49-15,-2 6-31 0,0-2-69 16</inkml:trace>
  <inkml:trace contextRef="#ctx0" brushRef="#br0" timeOffset="5320.82">13841 9403 399 0,'0'0'17'0,"0"0"4"0,0 0 46 16,0 0 3-16,0 0-29 15,0 0-17-15,0 0 1 0,0 0-1 16,0 0 6-16,31-1 0 0,-14 6 4 15,4-1-3-15,10 1-10 0,-2-2 3 16,4 3-5-16,4-5-5 0,6 4-4 0,7 4 0 16,-3 0 3-16,11 7-7 0,4 1-5 15,4 5 2-15,7 6-3 0,3 1 7 16,9 5-2-16,0 2-2 0,12 2-1 16,4 4 4-16,11 1 3 0,6 6 2 15,4-2-1-15,6 4-5 0,0 0-3 16,-8-1-2-1,0 3 5-15,-4 1 1 0,-5 3 2 0,-3 0 2 0,-1-1-10 16,3-2 0-16,-5-2 0 0,-4-2 0 16,3-4 0-16,-5-2 0 0,4-3 0 15,3-3 0-15,3 1 0 0,-3-3 0 0,1-4 0 16,-3 0 0-16,-5 0 0 0,-4-1 0 16,-2 2 0-16,-4-3 0 15,-6 2 0-15,-1 0 0 0,-5 0 0 0,-1 0 0 16,1-2 0-16,-5 3 0 0,-4-3 0 15,-6 2 0-15,-4 0 0 0,-10-1 0 0,-5-1 0 16,-8-2 0-16,-4-3 0 16,-8-5 0-16,-4-3 0 0,-7-3 0 15,-4-4 0-15,-4-6 0 0,-2-1 0 16,-2-2 0-16,0 0 0 0,0-1 0 0,0 0 0 16,-2 0 0-16,-4 0 0 0,0-1 0 15,0-1 0-15,-5-4 0 0,5 0 0 16,-2 4 0-16,4-3 0 0,0 2 0 15,0-1 0-15,1 0 0 0,-1 2 0 16,2-3 0-16,2 1 0 0,0-2-9 16,2-2-32-1,9 1-12-15,-3-3-18 0,4 1-27 0,3 2-9 0,-7 1-53 0,-2 1-151 16</inkml:trace>
  <inkml:trace contextRef="#ctx0" brushRef="#br0" timeOffset="5983.49">18569 11271 511 0,'0'0'116'16,"0"0"-75"-16,0 0-13 0,0 0 45 15,0 0-14-15,0 0-26 0,0 0-8 0,0-33-1 16,0 35-3-16,-2 2-7 0,2 3-6 16,-2 6-3-16,-2 2 1 15,-5 4 1-15,7 6 2 0,-4 2 1 0,-2 5-1 16,0 1-1-16,-5 7 1 0,-1 0-2 16,-3 4-7-16,3 2 0 0,-5 3 0 15,3 2 0-15,-5 4 0 0,0 3 0 16,-2-1 0-16,3 3 0 0,1 3 0 15,-4-3 0-15,7-3 0 0,-1 0 0 0,7-1 0 16,-4 0 0-16,5 1 0 16,1-3 0-16,0 4 0 0,0 2 0 15,1 1 0-15,1 1 0 0,-2-2 0 16,-5 1 0-16,3-2 0 0,-2 3 0 0,-7 0 0 16,3 0 0-16,-5 3 0 0,-2 2 0 15,0 1 0-15,1 1 0 0,-1-2 0 16,-2-1 0-16,7-3 0 0,-7-3 0 15,0-3 0-15,4-3 0 0,-1 0 0 16,-1 0 0-16,6-5 0 0,-1 1 0 16,3-5 0-16,-1 0 0 0,5-2 0 15,3-4 0-15,0-2 0 0,-1-6 0 16,3-2 0-16,2-2 0 0,0-5 0 16,2-2 0-16,-4-2 0 0,4-4 0 15,-5 0 0-15,5-5 0 0,2-4 0 0,0 1 0 16,-2-5 0-16,2 1 0 0,0-2 0 15,0 0 0-15,0 0 0 0,0-2 0 16,0 2 0-16,0 0 0 0,0 0 0 16,0 0 0-16,0 0 0 0,0 0 0 15,0 0 0-15,0 0 0 0,0 0 0 16,0 0 0-16,0 0 0 0,0-1 0 16,0-1 0-16,0 0-11 0,0-5-24 15,-2-3-13-15,-2-3-20 0,2-4-48 16,-12-3-52-16,-3 1-181 0</inkml:trace>
  <inkml:trace contextRef="#ctx0" brushRef="#br0" timeOffset="6691.14">13149 14600 470 0,'0'0'20'0,"0"0"-20"0,0 0 0 16,0 0 0-16,0 0 3 0,0 0-3 15,0 0 8-15,0 0 19 0,-33-35 26 16,31 35-1-16,2 0-11 0,0 0-6 15,0 0-7-15,0 0-5 0,0 0-6 16,0 0-4-16,0 0-6 0,4 0-4 16,8 0 0-16,5 0-2 0,10 0 2 15,6 0 8-15,8 0 8 0,21-1 0 16,6 0-1-16,25-7-1 0,13-3-7 0,8 0-3 16,14-2-4-16,18 4 0 0,10-1 3 15,15 2 8-15,9-1 4 0,16 1-15 16,1 2 2-16,5-1-5 15,3-2 12-15,12-2 0 0,-2 0-6 0,12-6-5 16,5-3 6-16,1-1 5 0,3 1-12 16,-2-1 0-16,-7 2 0 0,-6 4 8 15,-16 1-8-15,-13 6-4 0,-18 5 4 16,-23 2 6-16,-25 1-6 0,-23 6-8 0,-29 1 8 16,-20 0 0-16,-27-1 1 15,-12-3 1-15,-13 2-2 0,-4 0 0 16,-9 0 3-16,-5 3 2 0,-5 0-5 15,-4-2 0-15,-6-3 0 0,-4-1 0 16,2-2 0-16,0 0 0 0,2-7-3 0,2-1-13 16,0-3-11-16,2-2-14 15,-2-2-19-15,-2-1-51 0,-4-4-64 0,0 3-240 16</inkml:trace>
  <inkml:trace contextRef="#ctx0" brushRef="#br0" timeOffset="7585.33">10336 12045 331 0,'0'0'33'0,"0"0"-6"0,8 66 18 15,-2-47 17-15,-2-1-22 0,4 3-13 16,-1-1 7-16,3 2 5 0,4-3 5 16,1 2 2-16,4-1-6 0,1 0-2 15,5 0-5-15,4 0-6 0,2-1-5 16,4 0-3 0,6-1-2-16,9 2-10 0,2 2 3 0,10 2 3 0,4 3 2 15,2 1-3-15,2 3-1 16,1 4-5-16,3 6 2 0,-4 4 0 0,1 4 1 15,3 8-9-15,1 5 0 0,1 5 0 16,-4 6 0 0,3-2 0-16,1 2 0 0,5 1 0 0,-5 1 0 15,5-2 0-15,-7 1 0 0,5-1 0 0,-1 0 0 0,-5-5 0 16,-5-1 0-16,-2-5 0 0,-4-1 0 31,-8-2 0-31,-4-5 0 0,1-2 0 0,-3-5 0 0,-7 0 0 0,0-5 0 16,-3-5 0-16,-3-4 0 15,-4-1 0-15,-2-2 0 0,0 0 0 0,0-5 0 16,0 0 0-16,0-4 0 0,2 1 0 16,0 0 0-16,0-1 0 0,-3-1 0 15,-3 0 0-15,0-3 0 0,-2-3 0 16,-9-2 0-16,5-3 0 0,-13-2 0 16,4-2 0-16,-1-2 0 0,-3-2 0 0,-4-1 0 15,0 0 0-15,-2 0 0 16,0 0 0-16,2 0 0 15,-2 0 0-15,0 0 0 0,0 0 0 0,0 0 0 16,0 0 0-16,0 0 0 0,0 0 0 16,0 0 0-16,0 1 0 0,0 1 0 0,0 5 0 15,0 5 0-15,4 3-29 0,0 5 2 16,-2-2-8-16,3-2-13 0,-3-3-31 16,2-6-33-1,-4-5-45-15,0-4-151 0</inkml:trace>
  <inkml:trace contextRef="#ctx0" brushRef="#br0" timeOffset="8498.76">10677 12096 531 0,'0'0'30'16,"0"0"-18"-16,0 0-10 0,0 0 17 15,0 0-9-15,0 0-6 0,0 0-4 16,0 0 7-16,0 0 7 0,-50 32 2 16,50-32-4-16,0 0-3 0,4 0 3 15,-2 0 12-15,9-3 4 0,5-9-1 16,5-4 2-16,8-8 2 0,10-9-6 15,11-6-9-15,10-6-5 0,4-5-3 16,4-3-2-16,8-6 0 0,5-5 5 16,4-3-3-16,4-6-2 0,10-5 4 15,6-10-1-15,7-7 2 0,8-4-7 0,4-6 3 16,-10 5-7-16,3 0 2 16,-11 2-2-16,-5 7 1 0,-2 0 4 0,0 6 2 15,-5 2-3-15,-12 3-3 0,3 5 9 16,-15 1-2-16,3 0-4 0,-7 2-1 15,-2 1 2-15,-2 4-1 0,-2 1-1 16,-6 4 1-16,-3 4-1 0,9-1-2 16,-12 4 2-16,5 1-3 0,-9 2 0 15,-3 3 0-15,-8 6 0 0,-6 2 0 0,-2 5 0 16,-15 3 0-16,5 6 0 0,-7 5 0 16,-8 4 0-16,4 6 0 0,0-1 0 15,0 4 0-15,5 3 0 0,-5 2 0 16,0 2 0-16,0-1 0 15,-2 2 0-15,8 1 0 0,5-1 0 16,-9 1 0-16,11 0 0 0,-3 0 0 16,-6 1 0-16,3-1 0 0,-1 1 0 0,-4 0 0 15,-6-1 0-15,2 0 0 0,0 0 0 16,-2-1 0-16,0 0 0 0,0 1 0 16,0 0 0-16,0-3 0 0,0 0 0 15,-2 0 0-15,0-2 0 0,-2-2 0 16,-10 2 0-16,-1 2 0 0,-3 3-15 15,-5 0-58-15,-10 8-47 0,0-2-116 16</inkml:trace>
  <inkml:trace contextRef="#ctx0" brushRef="#br0" timeOffset="9985.12">14689 8824 130 0,'0'0'318'0,"0"0"-233"0,0 0-28 0,0 0-7 16,0 0-1-16,0 0-9 0,0 0 1 15,0 0-2-15,0-25-5 0,0 25-4 16,0 0-6-16,0 0-6 0,0 0-4 16,0 0-2-16,0 0-3 0,0 5-2 15,0 2-6-15,0 5-1 0,0 5 2 16,0 3 0-16,2 5 1 0,0 4-1 15,-2 4 0-15,0 3 0 16,0-1 1-16,0 1 1 0,0-2-1 0,-2 0 0 16,0-2-1-16,-2-4-1 0,2-3 0 15,2-4-1-15,0-3 2 0,0-6-2 16,-2-3-5-16,2-2-10 0,0-3-9 0,0-2-4 16,0-1-5-16,0-1-7 0,0-1-7 15,0-7-20-15,-4-6-8 0,-1-2-68 16,3-3-118-16</inkml:trace>
  <inkml:trace contextRef="#ctx0" brushRef="#br0" timeOffset="10475.5">14761 8833 466 0,'0'0'71'0,"0"0"-22"0,0 0 1 16,0 0-5-16,0 0-4 0,0 0-3 0,0 0-4 15,0 0-9-15,0 0-1 0,-24-32-4 16,24 28-4-16,0-1-3 16,0-1-3-16,0-1-3 0,6 0-1 0,6-3 0 15,1 1 2-15,1-3-1 0,7-4-1 16,8 4 0-16,0-1 0 0,2 5-1 16,0 2-1-16,0 0 1 0,-7 5-2 15,-1 1-1-15,-2 4 1 0,-9 5-3 16,-1 3 0-16,-3 5 0 0,-8 5 0 15,-4 2 0-15,-9 8 3 0,-7 1 1 16,-9 5 0-16,-13 2 0 0,-1-2-4 0,-5 1-3 16,-1-5 3-16,5-2 0 0,5-3 0 15,6-8 2-15,10-2-2 16,5-6 0-16,9-2 1 0,5-4 0 0,4-3-1 16,-2-3 0-16,2 1 0 15,0-2 0-15,0 0 0 0,2 0 0 0,0 0 0 16,11 0 4-16,5 0 2 0,3 0 4 15,4-2 1-15,8 2-11 0,4 2 0 16,4-2 0-16,1 4 0 16,3 2 0-16,5 2 0 0,-7 2 0 0,5 3 0 15,-3 2 0-15,-8 2 0 0,1 1 0 16,-7-1 0-16,-2-2 0 0,-3-1 0 0,-5 1 0 16,-2-3 0-16,-5 1-28 15,-1-4-87-15,-11-4-147 0</inkml:trace>
  <inkml:trace contextRef="#ctx0" brushRef="#br0" timeOffset="11775.14">19313 10929 334 0,'0'0'42'0,"0"0"33"0,0 0-31 0,0 0 11 15,0 0-3-15,0 0-12 0,0 0-4 16,0 0 1-16,0 0 1 0,4-28 2 15,-4 26-8-15,-4-1-3 0,-2 0-4 16,0-1-6-16,-3 0-5 0,1 2-2 0,-2 0-6 16,-3 2 0-16,-3 2-3 0,1 9-3 15,-5 6 0-15,-1 5-1 0,-2 7-1 16,3 5 0-16,3 2 2 0,1-1 0 16,7 1-1-16,3 0 0 15,4 1 1-15,2 3-1 0,0 0-3 0,2-1 2 16,2-4 2-16,7-5-1 0,-1-4-2 15,0-4 2-15,3-3 0 0,-3-3 0 16,0-4 1-16,1-3 0 16,-7-1-1-16,4-5 1 0,-4 0 0 0,-2-2 1 15,-2-1-1-15,0 0 0 0,2-1 1 16,0-5 0-16,3-4 1 0,3-4 0 0,0-4-1 16,2-1 2-16,1-3 2 0,3 3-1 15,-1-4 3-15,3 2-3 0,-1 3 1 16,3-1-1-1,-3 2 1-15,3 0 0 0,-1 3-1 0,1 0 0 0,3 2 1 16,0 1-2-16,2 3-1 0,1 2 0 16,-1 3 1-1,4 1-2-15,-6 2 1 0,-5 4-1 0,-1 3 0 16,-5 7-1-16,-2-2-1 0,-6 8 1 16,-2 5 0-16,-2 2 2 0,-8 5-1 0,-7-3-2 0,1-2-1 15,-3-2-2-15,5-5-1 0,-1-7 0 16,7-3 3-16,4-2 0 15,-2-4 2-15,4-2 0 0,-3 1 0 16,5-3 1-16,0 1 0 0,5 1 1 0,-1-2 0 16,2 1 0-16,-2-1 4 0,6 0 0 0,-1 0 3 15,3 0 1-15,-2 0-2 16,1-2-8-16,-1 1 0 16,-4 1 0-16,3-1 0 0,-5 1 0 0,2 0 0 15,-4 0 0-15,0 0 0 0,-2 0 0 0,0 0 0 31,0 0-13-31,-6 0-31 0,-2 5-18 0,-5 0-49 0,-3 0-97 0,-1 0-316 32</inkml:trace>
  <inkml:trace contextRef="#ctx0" brushRef="#br0" timeOffset="12798.45">19146 14134 181 0,'0'0'192'16,"0"0"-100"-16,0 0-19 0,0 0-2 16,0 0-9-16,0 0-1 0,-44-18-1 15,42 18-18-15,0 0-10 0,2 0-7 0,0 3-9 16,2 5-7-16,4 5-7 16,1 12-2-16,5 10 4 0,-6 7 4 15,5 7 4-15,-7 1-3 0,6 2-3 16,-6 0 0-16,0-3-1 0,-4-2-2 15,2-6-2-15,-2-6 1 0,0-6 0 16,0-8-1-16,0-5-1 0,-2-4 3 0,2-5-3 16,-2-1 0-16,2-6 2 0,0 0 1 15,-2 0-1-15,0-3-1 0,-2-5-1 16,-4-6 0-16,4-1-1 0,-3-7 0 16,1-5 0-16,2-4 0 15,-2-7 0-15,0-5 1 0,-1-3-1 0,3 0 1 16,2 2 0-16,0 3 0 0,2 8 0 15,0 4 0-15,4 4 0 0,0 5-1 0,3 2 0 16,1 2 1-16,0 2-1 16,2-3 0-16,7 3-2 0,2 0 3 0,5 2-1 15,7-1 1-15,7 1 0 0,7 1 0 16,3 2 1-16,-7 1-1 0,-2 7 1 16,-14 1 1-16,-6 1 0 0,-9 8 0 15,-8 6 1-15,-2 7 2 16,-6 8 1-16,-15 11 0 0,-10 9-1 0,-10 5-2 15,-11 9-2-15,-2 3-1 0,-6 0 1 16,7-4 0-16,9-10 2 0,9-9 4 16,10-10-7-16,11-11 0 0,8-9 0 0,6-5 0 15,8-3 0-15,2-1 0 0,9-2 0 16,8 1 0-16,10-4 0 0,6-1 0 16,13-5 0-16,2-6 0 0,8 2 0 15,5-4 0-15,1 3 0 0,0 2 0 16,-1 1 0-16,3 2 0 15,-4 1 0-15,-6 1 0 0,-10 2 0 16,-11 2 0-16,-12 3 0 0,-12 7 0 16,-11 4 0-16,-8 4 0 0,-10 8-11 0,-17 10-35 0,-12 7-22 15,-21 4-57-15,-10 4-76 16,-3-10-291-16</inkml:trace>
  <inkml:trace contextRef="#ctx0" brushRef="#br0" timeOffset="13744.26">13134 15212 244 0,'0'0'112'0,"0"0"-30"16,0 0-1-16,0 0-9 0,0 0-18 0,-53-2-6 16,36 5 6-16,1 0-11 0,-3-1-8 31,3-1-4-31,-3 2-7 0,2-2-10 0,-1-1-4 0,3 3-5 0,-3 4-2 16,3 3 0-16,-3 4-1 0,5 4-2 15,-1 5 0-15,1 9-2 0,7 5 0 16,-2 4 0-16,0 1 2 15,3-1-1-15,3 1 1 0,2-3 0 0,0-3 0 16,2-3 0-16,9-4-1 16,-3-4 0-16,-2-1 1 0,9-3 0 0,1-3-1 15,1-3-1-15,1-2 1 0,7-6 0 16,-2-1 0-16,2-3 1 0,0-3-1 0,6 0 1 16,-9-5-1-16,-3-4 1 0,0 1 2 15,-11-1 5 1,0 2 0-16,-6 1 1 0,0 0-3 0,-2-1 3 0,0-1 2 15,0 1-2-15,0-2 0 0,-4-2-1 16,0 1-1-16,0-1-2 0,4 1-1 16,0 1 0-16,0 0 1 0,0 2-4 15,0-3 1-15,8 1-1 0,-2 0 0 16,9-2 0-16,-5 1 1 0,11-4 0 16,-1 0 0-16,5-2 1 15,8-2-1-15,2 1 1 16,7 2-2-16,1 0 0 0,-4 3 1 0,-3 2 2 0,-5 7-1 0,2 2 1 15,-17 9-1-15,1 7 1 16,-3 4 0-16,1 6-1 0,-11 8 0 0,-4 11 1 16,0 2-3-16,-6 1 0 15,-9-2 0-15,3-5 0 0,6-5 0 0,-5-6 0 16,5-9 0-16,2-3-4 16,2-7-12-16,-2-5-3 15,4-5 3-15,-2-2-9 0,-5-10-4 16,-3-6-21-16,-4-7-40 0,-5-7-37 15,-2-3-149-15</inkml:trace>
  <inkml:trace contextRef="#ctx0" brushRef="#br0" timeOffset="14760.11">9842 11986 126 0,'0'0'77'16,"-11"-57"-77"-16,9 39 2 0,2 0 42 16,-4 6 0-16,4 3-10 0,-4 2 29 0,2 4 18 15,0 1 0-15,2-2-20 0,-2 3-5 16,2-1-1-16,0 1-7 0,0 1-12 15,0 0-10-15,0 0-10 0,0 0-8 16,0 1-4-16,0 3 2 0,4 3 3 16,2 3-1-16,4 5 2 0,3 5 4 15,1 5-2-15,-3 4 0 0,-1 6-3 16,2 5-2-16,-5 2-1 0,-1 5-3 16,2-6 1-16,4-1-2 0,-3-5-1 15,-1-7-1-15,2-6 0 0,-1-6-1 16,-1-6 0-16,-2-3 0 0,0-4 1 15,-2 1-1-15,-2-4 1 0,3 0 0 0,-3-1 0 16,0-6 1-16,2-2 0 0,-2-6 2 16,-2-5 0-16,2-5 1 0,-2-9 0 15,0-5 0-15,-2-5 2 0,2-8 1 16,-6-2-6-16,2-7 0 0,-3 0-1 16,3-1 1-16,4 5-1 0,-2 1 0 0,2 9 0 15,4 4 0-15,0 4 1 16,5 6-1-16,-3 5 0 0,0 5 0 0,4 5 0 15,1 6-1 1,1 4 0-16,5 2-1 0,-3 4 0 0,7 2 0 16,-7 7 2-16,5 8 0 15,-9 8-3-15,1 9 2 0,-5 7 1 0,-6 4 1 0,-4 3 0 16,-7 0 1-16,-1-3-2 0,-1-3 1 16,1-5 0-16,4-6-1 0,-5-5 1 15,7-5-1-15,2-6 0 0,2-3 0 16,2-3 0-16,0-3 0 0,0 0 0 0,0-4-1 15,0 0 1-15,0 1-1 16,0-1 1-16,0 1 0 0,0-1 3 16,8 0-1-16,-2 1 2 0,5-1 1 15,1 1 1-15,9-1 1 0,-3-1-2 0,11-5-5 16,7-1 0-16,5-4 0 0,2 2 0 16,3 1 0-16,-3 2 0 0,-1 1 0 15,-9 4 0 1,-6 0 0-16,-3 5 0 0,-1 2 0 0,-6 0 0 15,-1-2-32-15,-12-4-61 0,-4-4-122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9T04:37:29.527"/>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definitions>
  <inkml:trace contextRef="#ctx0" brushRef="#br0">13850 7910 349 0,'0'0'43'0,"0"0"-37"0,0 0 0 16,0 0 19-16,0 0-3 0,0 0-4 15,0 0 6-15,0 0 0 0,0 0-9 16,-40-3-6-16,38 2-4 0,-6-1 0 15,-2 1-1-15,4 1-2 0,1 0-1 16,1 0 2-16,2 0 3 16,-2 0 4-16,2 0 4 0,-6 0 3 0,4 0 4 15,-1 0-1-15,-1 0 2 0,4 0-3 16,-6-1 2-16,-2 1-4 0,-3 0-2 16,5 0-3-16,-13 0 0 0,9 0-2 15,-9 0 2-15,3 2-2 0,-3 0-3 0,-8 1-2 16,0-2-1-16,-4 2 0 15,-6 2-3-15,1 1 13 0,-5 1-12 0,-4 2-1 16,5 0 1-16,-7 2 0 16,1 0-1-16,3 1 1 0,-9 0-2 0,0 3 0 15,4 3 1-15,-9 3 3 16,3 3-2-16,0 3 0 0,-2 3-2 0,-6 1 2 16,8 0-1-16,4 2 1 0,-3 0 0 15,11 1 0-15,-5 1-1 16,7 0 1-16,9 2-1 0,0 1 0 15,4 1 0-15,4 3 0 0,9-2-1 0,-3 2-2 16,9 0 1-16,6-2-1 16,4 0 0-16,4-2 1 0,8 0 1 0,9-1 0 0,8-3 0 15,2 2 1-15,8-2 0 16,9-5 0-16,8 2-1 16,10-4-3-16,6 1 3 0,2-3 1 0,7 0 1 0,8 2 1 15,-2-1 1-15,4-1 1 0,4 1-2 16,2 1 2-16,2-1-2 0,5-2 1 15,7-5-4-15,9-5-3 0,8-4 3 16,2-7 0-16,3-5 3 16,1-8-2-16,3-3 3 0,-5-5-2 0,2 2-2 15,-1-3-7-15,-1 2 7 0,0 3 1 16,-2 0 2-16,3 1 0 0,-1-4-3 0,2-1-1 16,1-5 1-16,-3-3 5 0,2-2 2 31,-10-3 0-31,-10-4 2 0,-11-1 0 0,-12-5-9 0,-12-1 7 0,-19-1-1 15,-8-5 2 1,-13 1 5-16,-12-4 3 0,-15-3-2 16,-10-3-2-16,-4-2-2 0,-17-1-7 0,-20 0-3 0,-13-2 0 15,-16 1 0-15,-14 0 0 16,-13 2 0-16,-11 4 0 0,-8 3 0 0,-10 2 0 0,-8 0 0 16,-8 3-7-16,-22 6-8 0,-9 3 5 15,-24 10 0-15,-11 5-2 16,-20 8 1-16,-9 7-6 15,-1 2-7-15,7 8 14 0,12 3 3 0,26 8-21 0,32 3 17 16,25 2-13-16,24 4-2 0,28 3-9 16,18 4-27-16,12 7-42 0,17 1-92 15,14-3-140-15</inkml:trace>
  <inkml:trace contextRef="#ctx0" brushRef="#br0" timeOffset="1283.32">13267 10390 219 0,'0'0'74'0,"0"0"-30"16,0 0 2-16,0 0 0 0,-33-57-3 16,27 46 14-16,-1-1-4 0,-1 1-38 15,4 2 4-15,-9 0 10 0,-3 0 0 16,-1-1-7-16,-3 2-6 0,-11 1-2 15,-2-1 2-15,-2 1-3 0,-7 1-5 16,-3 1 8-16,1 3 20 0,-3 2-31 16,-3 0 0-16,5 9-4 0,-9 1 2 15,-2 6 0-15,2 2 1 0,-4 3 2 16,-4 5-4-16,3 2 2 0,-1 4-3 16,-2 1 0-16,2 1-1 0,-2 5 0 15,6 1-2-15,6 2 0 16,1 1 2-16,9 4 0 0,7-1 0 0,0-1 0 0,12-3 0 15,5 1 1-15,4-2-1 0,7 1 0 16,5-2 0-16,5 1 0 16,7 0 0-16,4 1 1 0,5 2-1 0,8-1 1 15,4 1-1-15,2 2 1 0,5-3 0 16,11 2-1-16,3-5 0 0,10-1 0 16,13-2 1-16,14-3 3 0,10-2 1 15,17-6 1-15,10-1-6 0,8-5-4 16,7 0 4-16,10-3 3 0,10-1 2 15,7-1 0-15,7 1-1 0,12-1-4 0,3 0 0 16,0 1 4-16,6-2-1 0,1-1-1 16,-1-6-2-16,-3-5-5 0,-1-3 5 15,0-8 7-15,1-8-7 0,-5-7-4 16,-8-2 4-16,4-5 4 16,-15-4 0-16,3-2-4 0,-9-4-7 0,-6 0 7 0,3-1 4 31,-5 1 0-31,-10 2-4 0,-1 3-3 0,-15 3 3 0,-16 4 1 15,-11 0 1-15,-15-1 1 16,-13 1-2-16,-10-3-1 0,-16 2 0 16,-15-5 9-16,-16 0 6 0,-9-3 0 0,-12-8 6 0,-19-8-1 15,-16-6-5-15,-19-10-5 16,-20-2-8-16,-24-6-1 0,-22 0 1 16,-18 1-2-16,-17 0-1 0,-15 4-9 0,-10 2 4 15,-18 4 4-15,-9 4 1 0,-18 3 1 16,-9 4-10-16,-14 7-8 0,-13 8 14 15,-10 9 0-15,-4 10-16 0,-6 10 10 16,4 10 10-16,13 7 0 0,13 13-3 0,24 6 3 16,18 7 0-16,23 6-1 15,12 1 1-15,21 6 0 0,15-1-14 0,14 2-24 16,24-1-17-16,28-4-14 0,24 0-15 16,25-7-57-16,11-6-143 0</inkml:trace>
  <inkml:trace contextRef="#ctx0" brushRef="#br0" timeOffset="1625.33">13403 12674 119 0,'29'-62'0'0,"-8"34"-96"0</inkml:trace>
  <inkml:trace contextRef="#ctx0" brushRef="#br0" timeOffset="2303.19">13511 12483 94 0,'0'0'90'16,"0"0"-55"-16,0 0-16 0,0 0 14 0,0 0 5 0,-54 0 9 15,44 0 13 1,3 0 1-16,-7 0 6 0,2 0-8 0,-1-1-9 0,-10-1-5 16,1 1-1-16,-5 1-9 15,-10 0-6-15,-9 1-12 0,1 2-5 0,-13 2-4 16,-8 4-1-16,-3 2-5 0,-9 2 2 16,-3 5-1-16,-10 3 2 0,-6 5 1 15,-6 3-2-15,-3 5-2 0,3 4 1 16,-7 4 1-16,9 4 1 0,4 2-5 15,12 4-1-15,11 3 1 0,6-1 0 0,10 5 1 32,12-2 2-32,13 1-2 0,10 4-1 0,11-3-1 0,8 2 1 0,6-1-3 15,14-1 3-15,13 0-1 0,7 0 1 16,5-2 1-16,17 2 0 0,4-2 1 16,10 4-1-16,9-1 3 0,10 1 3 31,8 1-1-31,13-2-2 0,10-2 3 15,16-4-2-15,13-2-5 0,16-3 1 16,13-2 2-16,17 0 3 0,15-4 0 16,10-2 2-16,9-2-8 0,13-7-2 0,-2-6 2 15,10-11 6-15,-2-3-6 16,9-5-3-16,5-7 3 0,5 0 0 0,6-4 2 16,-2-9-2-16,-4-3 0 0,-11-8-2 15,-14-6 2-15,-13-5 0 0,-16-7 0 16,-14-2-8-16,-19-3 8 0,-17 0 5 15,-14-1-4-15,-17-2-1 0,-18 0-6 16,-10-3 6-16,-18-3 2 0,-9 0 2 16,-11-4-1-16,-12-3 1 0,-6-2 7 15,-13-2-8-15,-10-2-3 0,-21-4 8 16,-6-4 0-16,-25-6-1 0,-16-7-4 0,-19-2-1 16,-21-7 0-16,-20-3-1 15,-23-2-2-15,-25 0 1 0,-20-1-11 0,-18 6 1 16,-23 4 6-16,-12 10 4 0,-9 11 4 15,-7 10-4-15,3 14-1 0,3 9 1 16,3 11 15-16,5 10-15 0,-3 7 2 16,-2 11-2-16,-5 3 1 0,-6 2-1 15,-6 9 0-15,-6 2 1 0,-2 3-1 16,-7-1-16-16,7 1-20 0,16 1 11 0,17 1 1 16,27 6-7-16,26 0 15 15,24 4-11-15,26 3-42 0,17 3-27 16,18 3-42-16,19-6-100 0</inkml:trace>
  <inkml:trace contextRef="#ctx0" brushRef="#br0" timeOffset="3437.33">14371 14730 456 0,'0'0'64'0,"0"0"-14"0,0 0-35 15,0 0 15-15,0 0 8 0,0 0-1 16,0 0 6-16,0 0-5 0,-64-28-5 16,37 25-7-16,-11-3-7 0,-3 2-2 15,-17 1 1-15,-8 0-4 0,-6 3-6 16,-15-1-3-16,-6 2-2 0,-10-1 0 16,-7 3-2-16,0 4 3 0,-7 4 0 0,-1 4 6 15,-6 5 3-15,-4 0-2 16,1 5-6-16,-3 3-5 0,-2 4 8 15,0 0 1-15,-3-1-1 0,7 5-1 16,0 1-1-16,0 5-6 0,2 6-7 16,-2 3 6-16,-1 5 1 0,1 5 1 0,8 6 3 15,5 4-2-15,9-1-2 0,5 4-8 16,10 0 8-16,10-3 1 0,21 1 1 16,7-4-1-16,15-1 1 15,18-1 0-15,7 0-2 0,13 2-1 16,13 0-4-16,9 1 4 0,14 3-1 0,9-2 1 15,11 2 0-15,10-2 0 0,13-2 1 16,7-5 0-16,16-5 1 0,11-4 1 16,7-4 0-16,13-3 2 0,13 0 1 15,5-5-5-15,15-2-4 0,7-6 0 0,13 0 4 16,7-4 3-16,5-6 1 0,11-3-4 16,6-3-7-16,-4-5 7 0,10-4 6 15,-2-6-6-15,6-4-1 16,7-11 1-16,1-7 6 0,7-4-4 0,4-5-2 15,-4-3-2-15,8-3 2 0,-4-1 0 16,4 0-2-16,-2-1 2 0,-6 1 7 16,-3 2-7-16,-7-3-5 0,-5 1 5 15,-8 0 8-15,-6-5-8 0,-4 1-8 16,-5-6 8-16,-9-2 5 0,-7-3-5 16,-9-6-9-16,-11-5 9 0,-11-3 4 0,-15-1 2 15,-16 3-6-15,-14 4-5 16,-25 5 5-16,-21 6 1 0,-19 2 3 0,-18 4 1 15,-8-3 0-15,-15-1-5 0,-4-2 0 16,-17-1 0-16,-3-1 0 0,-9-5 0 16,-9-1 0-16,-11-4 0 0,-9-4 0 15,-8-3 0-15,-15-5 0 0,-14-3 0 16,-8 1 0-16,-15 1 0 0,-6 6 0 16,-15 3 0-16,-3 4 0 0,-9 7 0 15,-2 6 0-15,-8 2 0 0,-1 8 0 0,-1 0 0 16,-2 6 0-16,-1 3 0 15,-1 3 0-15,-5 6 0 16,3 3 0-16,-5 5 0 0,-12 4 0 0,-2 5-7 16,-10 2-6-16,-5 2-5 0,-6 7 0 0,-14 2-9 15,-4 0-10-15,-3 6 4 16,-5 0-12-16,-1 5-8 0,9 5 13 0,9 2 38 16,8 3 2-16,13 0 0 0,17 0 0 15,7 3 3-15,16 0-1 0,6 4-2 16,12 2-15-16,13 1-76 0,12 1-66 15,17-7-147-15</inkml:trace>
  <inkml:trace contextRef="#ctx0" brushRef="#br0" timeOffset="5163.54">12891 17577 537 0,'0'0'40'0,"0"0"-26"16,0 0 2-16,0 0 18 0,-54-55-17 16,37 42-3-16,7 2 3 0,-9 0 5 0,5-3 2 15,-5 3-3-15,3 1 0 16,-9 0-1-16,4 2-7 0,-1-1 0 15,-7 4-3-15,-2 1 2 0,-7 3 1 16,-7 1-3-16,-3 0-5 0,-7 4-2 16,-5 2-2-1,-9 2 1-15,-3 1-2 0,-4-1-3 16,-11 1 1-16,-2 1 1 0,0 0 1 16,-6 0 0-16,0 2 2 0,2 0 4 15,2 1 0-15,2-1 5 0,2 2 0 16,6 2-4-16,7 2-6 0,6 1 1 15,4 3 4-15,12 1 0 0,11 1-3 16,8 2 0-16,8 4-3 0,10 3 0 16,7 4-1-16,6 7 1 0,2 1 0 15,10 3-1-15,5 3 1 0,8 1-4 16,1 0 0-16,9 3 1 0,5-1 0 16,9 0 1-16,3-1 1 0,-1-6 1 0,-7-10 1 15,9 0 0-15,1-1-1 0,2-1 2 16,6 1 0-16,12 5-2 0,21 6 0 15,23 10 0-15,35 8-2 16,-8-8 2-16,-1-9 0 0,-12-9 2 0,-8-9-1 16,6-3 1-16,5-6-2 0,5-5-1 15,9-1-4-15,-2-4 5 0,8-4 0 16,-2-2 3-16,8-4 0 0,0-2-3 16,4 0-6-16,-2-7 6 0,5-3 0 15,-1-3 3-15,3-1-3 0,3-3 0 16,1 2-9-16,-1-3 9 0,3 1 3 15,2 5 3-15,-5 0-6 0,1 0-7 16,4 2 7-16,1-4 3 0,-5 2 1 0,2 4-4 16,3 0-3-16,-5 1 3 0,-1-2 8 15,-3 1 0-15,-3-2-3 0,1 2-4 16,-3 0 1-16,-2-4 7 0,-2 2 1 16,-8 0 1-16,4-2-11 0,-2-1 4 15,-2 0-4-15,2-2 5 0,17-8-1 16,-3 1 1-16,0-1-5 0,5 0-7 15,-19 6 7-15,-4-1 0 0,-4-1 4 16,-7-1-2-16,-4-4-2 0,-5 3-11 16,-12-1 8-16,-17 1 3 0,-14 1 2 0,-1-2 1 15,-12 0-1-15,3-4-2 0,-8-1 0 16,-12 2-3-16,-13 0 3 16,-9-1 0-16,-12-1 2 0,-7-2 2 0,-9-3 3 15,-6 0-1-15,-4-1-2 16,-9 0-1-16,1 0-1 0,-9-2-2 0,1 0 0 15,-7-2-1-15,-6-1 0 0,-4 1-2 16,-7-3 3-16,-3 0 0 0,-11-2-2 16,-6 0 1-16,-13 0 1 0,-24-9-3 15,-17 0-4-15,-6-1-5 0,-10 1 8 16,8 8 2-16,-1 5 2 0,1 6 3 16,-2 2 2-16,0 6 5 0,2 5-10 15,-4 4 2-15,-3 3-2 0,-7 4 1 0,1-1 3 16,-7 3 0-16,-3 2-2 15,-4 1-2-15,-2 2-9 0,-9-2 9 16,-1 0 2-16,-2-2 2 0,-9-1-1 0,2 1-3 16,1-4-9-16,-7 2 9 0,4-1 4 15,0-2-1-15,-6 0-3 0,11 1-3 16,-3 2 3-16,-1 1 3 0,3 0 4 16,0 4-7-16,3 1 1 0,-5 4-1 15,-3 3 5-15,1 3 2 0,-4 8-7 16,-4 3 0-16,-2 7-4 0,2 5 4 15,-4 1 4-15,6 3-4 0,-2 2-4 0,12 0 4 16,1 1 4-16,5-4-4 16,5-2 0-16,0-2 0 0,12-3-11 0,2-2 11 15,11-2 1-15,4 2-1 16,6-6-9-16,22-6-14 0,15-5-6 16,9-7 1-16,12-6-28 0,-17-19-65 0,21-11-87 15</inkml:trace>
  <inkml:trace contextRef="#ctx0" brushRef="#br0" timeOffset="7309.68">15313 17996 151 0,'0'0'14'0,"0"0"-14"0,0 0-45 0,0-55-42 15</inkml:trace>
  <inkml:trace contextRef="#ctx0" brushRef="#br0" timeOffset="8615.25">15086 17772 108 0,'0'0'0'0,"0"0"-42"16,0 0-23-16,0 0 65 0,0 0 56 0,0 0 5 0,0 0 9 16,0 0 2-16,0 0-12 0,12-43-9 15,-12 43-8-15,0 0 6 0,0 0 10 16,0 0-6-16,0 0-11 0,0 0-9 16,0-1-3-16,0 1 4 0,0 0-3 15,0 0-4-15,2 0 0 0,-2 0 1 16,0 0-3-16,2-1-3 0,-2 0-3 15,0 0-2-15,0 0-2 0,0 1-1 16,0 0-3-16,0 0 1 0,0 0-3 16,0 1-3-16,0 1-3 0,0-1 0 15,0 2-3-15,0 0-1 0,0 1 1 16,0 5 0-16,0 3 0 16,0 3 0-16,0 5 0 0,0 1 0 15,0 1 0-15,0 0 0 0,0-2 0 0,2 0 0 16,1-4-3-16,1-2-2 0,0-5 3 0,4-3-1 15,0-3 1-15,-4-2 0 0,3-1 0 16,3 0 0-16,-2-5 1 0,1-2 1 16,-1-3 1-16,0 1 0 0,-4-3 0 15,0 3 3-15,-4-2 1 16,0-1 0-16,0 2 0 0,0-1 1 0,0 3 0 0,-4 1 1 16,-4-1-6-16,4 1 1 0,-2 2-1 15,4 2-1-15,-3 1 2 0,5 2 0 16,-4 0-1-16,2 0-1 0,2 0-2 15,0 0-1-15,0 2-1 0,0 1-1 16,0 4 0-16,0 0 2 0,0 1 0 31,0 1 2-31,2 0 1 0,0 1 0 0,0-1-1 0,3-1 0 0,-3 1 0 16,4-3-2-16,-2 1 3 0,2-2 0 16,0-3 0-16,-2-2 0 0,-1 0 0 15,-1 0 1-15,4-3-1 0,0-3 1 16,4-5 1-16,-3-3 0 0,-3-3 1 15,2 2-2-15,-2-2 2 16,-2 4-1-16,-2-2-1 0,0 1-1 0,-4-2 2 0,-4 3 1 16,1 2-1-16,-3 1 0 15,-4 6 0-15,7 2 0 0,-5 2 1 0,-4 0-3 16,7 5 0-16,-3 2-1 0,2 1 1 16,3 2-2-16,3 0-1 0,2-1 1 15,2 1 1-15,0 0-1 16,0-1-1-16,2 0 1 0,2-2 1 0,-2 1 0 15,3 0 0-15,-1-3 0 0,0-1 1 16,2-1 0-16,-2-2 0 0,-2 0 0 16,0-1-2-16,-2 0 2 0,0 0 0 0,2-1 2 15,-2 0-2-15,0-5 2 0,0 2 1 16,0-2-1-16,0-2 3 16,0-2-3-1,-2 0 0-15,0-1 0 0,-4-1 0 16,0-2 1-16,0 0-3 0,-1 0 2 15,1 4-1-15,0 3-1 0,0 1 1 16,2 4-1-16,2 1 0 0,0 0 2 16,-1 1-2-16,3 0 0 0,-2 0-2 15,2 3-1-15,0 2-3 0,0 3-1 16,0 2 4-16,2 6 1 0,3 0 1 16,1 2 2-16,2-3-2 0,0 0 1 15,-1-1-1-15,3-1 0 0,4-3-1 0,-3-4 2 16,5-1-1-16,-3-4-1 15,3-1 0-15,-3 0 1 0,-5-8 1 0,0 0 5 16,-2-1 5-16,-2-1 0 0,-4-1-3 16,0 0-1-16,0-4-6 0,-6 0 0 15,-6-5 0-15,4 3 0 0,-9 0 0 16,5 4 0-16,3 5 0 0,-3 1 0 16,8 3 0-16,0 3 0 0,4 1 0 15,-2 0 0-15,2 1 0 0,0 5-6 16,0 3-3-16,0 4 1 0,2 6 4 15,2 0 2-15,0 3 1 0,0-2 2 16,2-1-1-16,-2-4 0 0,1 0 0 16,1 0 0-16,0-6-3 0,2-2 2 0,-2-1-4 15,-4-4 5-15,1 0 0 0,-3-2 0 16,0-1 2-16,0-7 5 0,0-4 8 16,-5-1-1-16,-7-6-14 0,0-3 0 15,-1 1 0-15,-7-1 0 0,3 1 0 16,0 4 0-16,5 7 0 0,2 4 0 15,6 2 0-15,4 3 0 0,0 1-13 16,0 0 1-16,0 0-12 0,0 3-9 16,0 3-10-16,0 5-18 0,2 4-4 0,0 2-18 15,4 1-16-15,-6-5-89 0</inkml:trace>
  <inkml:trace contextRef="#ctx0" brushRef="#br0" timeOffset="10549.84">16706 15676 310 0,'0'0'53'15,"0"0"-30"-15,0 0 3 0,0 0 22 16,0 0-8-16,0 0-3 0,0 0-2 16,0 0-1-16,0-6-5 15,0 4 0-15,0-1-3 0,0 0-1 0,0 0-4 0,0 2 3 16,0-1-1-16,-4 2 0 0,4 0-4 16,0 0-4-16,-2 1 1 15,2-1-1-15,-2 1-2 16,0-1-6-16,2 2-3 0,-4 0-4 0,4 1 1 15,-2 2-1-15,0 4 0 0,2 1 0 0,-2 2-1 16,2 1 0-16,0-1 1 0,4-1 0 16,0 1-2-16,8-3 2 0,-1-1 1 15,-3-1-1-15,2-3 1 0,7-1-1 16,-7-2 0-16,7-1 1 0,-3-1 1 16,-1-4 3-1,-1-4 1-15,0-2 0 0,1 0 4 0,-5-4-1 0,0 2 2 0,-3-5-1 16,-3 2-2-16,-2 0-4 15,0-2 2-15,-2 3-1 0,-3 0-1 16,-3-1-1-16,-4 2 3 0,1 4-5 0,1 2 0 16,2 4 0-1,-3 1-1-15,5 3 1 0,-2 5 0 0,0 4-1 0,-5 7 0 16,3 3-2-16,2 4 1 0,-3 0 0 16,7-2 1-16,0 0 0 15,2-4 0-15,0-4 0 0,2-2 0 0,0-1-1 16,0-3 1-16,4-4 0 0,0 2-3 15,5-3 2-15,-1-2 0 0,4 0 1 0,1-6 2 16,3-4 2-16,1-2-1 16,-3-2 1-16,-1 0 0 15,1-1 2-15,-8 2 0 0,0-1 0 0,-1 3-3 16,-3 0-3-16,-2-3 0 0,0 2 0 0,-2-2 0 16,-3 0 0-16,3 3 0 0,-4 0 0 15,2 4 0-15,0 3 0 0,0 0 0 31,0 4 0-31,-1 0 0 0,3 0 0 0,0 2 0 0,0 4 0 0,-2 1 0 16,2 3 0-16,-2 1 0 0,0 0 0 16,0-2 0-1,-5 0 0-15,5 0 0 0,-2 0 0 0,4 1 0 16,-4-2 0-16,0 2 0 0,-1-2 0 16,1 0 0-16,2 2 0 0,0-3 0 15,-2 1 0-15,0 3 0 0,-3-2 0 0,3 3 0 0,0 2 0 16,-2-1 0-1,-3 5 0-15,1-1 0 0,0 3 0 0,-7 2 0 16,5-1 0-16,-7 3 0 0,7-2 0 0,-11 3 0 16,8 3 0-16,-7 2 0 0,-3 4 0 15,2 1 0-15,-6 2 0 0,0 3 0 16,-4 0 0 0,-2 2 0-16,-2 0 0 0,-2 3 0 15,-1-2 0-15,5-1 0 16,0 1 0-16,0-5 0 0,4-1 0 0,-2 2 0 15,2-4 0-15,2 2 0 0,4-3 0 16,0-4 0-16,-2-1 0 0,3-1 0 16,3-1 0-16,-10 5 0 0,4 3 0 15,-2-1 0-15,4-2 0 0,0-1 0 16,1-2 0-16,-3-1 0 0,2 1 0 16,4-2 0-16,-3 0 0 0,-1 0 0 15,0 0 0-15,4-1 0 0,-4-1 0 0,1-1 0 16,3 1 0-16,-4-2 0 0,2 2 0 15,7-1 0-15,-5-1 0 0,9-3 0 16,-7 0 0-16,11-4 0 16,-9 1 0-16,7 1 0 0,4-1 0 0,-7 1 0 15,1 1 0-15,4-3 0 0,-5 2 0 16,1 0 0-16,4-3 0 0,-5 2 0 16,1-2 0-16,4 0 0 0,1 0 0 15,-3 0 0-15,4-2 0 0,0-1 0 16,2-1 0-16,-1 1 0 0,1-5 0 0,0 1 0 15,0-1 0-15,2-4 0 0,0 0 0 16,0 1 0-16,0 0 0 0,2 1 0 16,-2 0 0-16,0 0 0 15,0 1 0-15,-1 1 0 0,1 1 0 0,-2-1 0 16,2 1 0-16,-2 1 0 0,-2-1 0 16,2 0 0-16,2-1 0 0,0-3 0 15,2-2 0-15,-2 0 0 0,2-2 0 16,0 0 0-16,0 0 0 0,0 0 0 15,0 0 0-15,0 0 0 0,0 0 0 16,0 0 0-16,0 0 0 0,0 0 0 16,0 0 0-16,0 0 0 0,0 0 0 0,0 0 0 15,0-2 0-15,0 1 0 0,0 0 0 16,0 0 0-16,0 1-18 0,0-1-32 16,0-3-10-16,-3-3-40 0,-3-14-61 15,-10-6-234-15</inkml:trace>
  <inkml:trace contextRef="#ctx0" brushRef="#br0" timeOffset="13385.77">14633 10403 198 0,'0'0'216'0,"0"0"-158"0,0 0-12 16,0 0 12-16,0 0-5 0,0 0-15 16,0 0-4-16,0 0 3 0,-2-32-3 15,2 30 0-15,0 1-6 0,0 1-1 16,0 0-2-16,0 0-5 0,0 0-6 16,-2 1-1-16,2 3-4 0,-4 0-2 15,-2 2-3-15,-1 0 0 0,1 1-3 0,2 2 2 16,-4 4-3-16,-2-2 1 0,5 2-1 15,1 0 0-15,2 0 0 16,2 1-1-16,0 1 0 0,0-3-1 16,6 1 1-16,1-1 1 0,3-2-2 15,-2-1 1-15,3-2-1 0,1-1 1 0,-2-2 1 16,-1-1-2-16,5-1 2 16,-6-2 1-16,-2 0 0 0,5-4-1 0,-1-3 4 15,-4-3 6-15,-2-2 5 0,1-1 1 16,-1-1-1-16,-2-1-3 0,-2 3-12 15,0-2 0-15,-4 1 0 16,-3-2 0-16,3-1 0 0,-8 1 0 0,2 0 0 16,1 1 0-16,3 5 0 0,-2 1 0 15,2 3 0-15,-1 2 0 0,5 0 0 16,0 3 0-16,0 0 0 0,2 0 0 0,0 0 0 16,0 3 0-16,0 3 0 0,0 1 0 15,0 5 0-15,0-2 0 0,0 3 0 16,0 0 0-16,0-1 0 0,0-2 0 15,0-1 0-15,-2 0 0 0,2-3 0 16,0-3 0-16,0 0 0 0,0-3 0 0,0 0 0 16,0 0 0-16,0 0 0 15,0 0 0-15,0 0 0 0,0 0 0 16,0 0 0-16,0 0 0 0,0 0 0 16,0-2 0-16,0-1 0 0,0 1 0 15,0-3 0-15,0-3 0 0,0 3 0 16,0-1 0-16,0 3 0 0,0 0 0 15,0 1 0-15,0 1 0 0,-4-1 0 0,4 2 0 16,0-2 0-16,0 1 0 0,0 0 0 16,0 0 0-16,-2 0 0 0,2 1 0 15,0 0 0-15,0 0 0 0,0 0 0 16,0 0 0-16,0 3 0 0,-2-2 0 16,2 2 0-16,-2 0 0 0,0 1 0 15,2 5 0-15,-4 0 0 0,4 2 0 16,-2 0 0-16,2 1 0 0,0-1 0 15,0-3 0-15,0-2 0 0,0-2 0 16,0-1 0-16,2-2 0 0,2-1 0 0,-2 0 0 16,2 0 0-16,2 0 0 0,0 0 0 15,5-6 0-15,1-1 0 16,-6-3 0-16,3 0 0 0,-5-1 0 16,2-1 0-16,-6 0 0 0,0 2 0 0,0-1 0 15,-10-2 0-15,-1 0 0 0,-5-1 0 16,-1 4 0-16,-8-1 0 0,5 6 0 15,-1 4 0-15,-2 2 0 16,11 0 0-16,2 2 0 0,-1 0 0 0,11 3 0 16,0 3 0-16,11 3 0 0,1 1-32 15,5-3-29-15,5-3-15 0,7-7-52 0,-2-3-45 16,-10-9-256-16</inkml:trace>
  <inkml:trace contextRef="#ctx0" brushRef="#br0" timeOffset="14877.34">15001 17844 352 0,'0'0'18'0,"0"0"24"15,0 0-27-15,0 0 25 0,0 0-2 16,0 0-14-16,0 0 0 0,0 0 3 15,0 0-3-15,-6-47-3 0,6 47 0 16,0 0 1-16,0 0-1 0,0 0-2 16,0 0 2-16,0 0 1 0,0 0-1 15,0-3 1-15,-2-1-2 0,0-3 3 16,-2-1-4-16,-5-1-3 0,3-1-5 16,2 1-3-16,0 0-3 0,-2-1 2 0,-5-1-1 15,3 1-1-15,2 0 3 16,-2-3-1-16,-9-1 0 0,7-4 1 15,-9-3-4-15,3-6-2 0,-9-5 0 16,0-6 0-16,-4-5-1 16,0-8 1-16,-4-6-1 0,-4-3 1 0,2-5-1 15,-3-4 1-15,5-1-1 0,0-2-1 0,0 0 2 16,4 5 0-16,-2-3 1 0,2 6 2 16,0 6 0-16,-2 5-1 0,5 5-1 15,1 4 0-15,6-1-1 0,-2 2-1 0,3 3 0 16,3 2 1-16,-3 5 0 15,3 0-1-15,-3 3 1 0,3 2 2 0,-3-1-2 16,1 3 0-16,5 4 0 0,-5 5 0 16,9 3 0-16,-7 2 0 15,5 0 3-15,4-1-5 16,0-1 0-16,-3 0 0 0,3-1 0 0,0 1 0 16,2-1 0-16,0-1 0 0,2 1 0 15,-5 1 0-15,3-2 0 0,2 4 0 0,0-2 0 16,0 0 0-16,2 3 0 0,-2 0 0 15,-2 1 0-15,0-2 0 0,4 3 0 16,0 0 0-16,0 4 0 0,0 3 0 16,0 1 0-16,0 1 0 0,0 0 0 0,0 0 0 15,0 0 0-15,0 0 0 16,0 0 0-16,0 0 0 16,0 0 0-16,0 0 0 0,0 0 0 0,0 0 0 15,0 1 0-15,0-1 0 0,0 1 0 0,0 1 0 16,0-1 0-16,2 1 0 0,0-1 0 15,0 1 0-15,0 1-15 0,0-1-1 32,0 5-3-32,-2-3-5 0,0 3-14 0,0 5 0 15,0 1-15-15,-6 4-32 0,0 2-27 0,-11-1-66 0,1-3-183 16</inkml:trace>
  <inkml:trace contextRef="#ctx0" brushRef="#br0" timeOffset="17006.2">14094 15802 162 0,'0'0'46'16,"0"0"-16"-16,0 0 14 0,0 0-2 15,0 0-16-15,0 0 4 0,-5 9 3 16,5-9 0-16,0 0-1 0,0 0-1 16,0 0 5-16,0 1 6 0,0-1-7 0,-2 0-2 15,2 0-1-15,0 0 1 16,-2 0-1-16,2 0-3 0,-4 0-4 0,0 0-5 16,0-3-9-16,0-1-4 15,-4-1-2-15,-3-1-4 0,1-2 0 0,4-1 0 16,-7 0 0-16,1-3 4 0,4-3 2 15,-5 0 0-15,1-6-3 0,6-1 2 16,-3-4 0-16,-1-4 0 0,6-3-2 16,-2-4-2-16,6-5 1 0,0-2-1 15,0-8 0-15,0-1 0 0,4-6 1 16,0-4-1-16,2-2 1 0,0-5 1 0,1-3 0 16,-1-3 0-16,-4-2 1 15,6 1-2-15,-2 0-2 0,5 4 0 0,-5 0 1 16,0-2 0-16,4 1 1 0,3 2 0 15,-3-2 1-15,7 1 2 0,-7-2-2 16,11 1 1-16,-9-1-3 0,9 4 0 16,-9 0-2-16,1 3-4 0,1-3 4 15,-6 1 0-15,1 1 2 0,1 6 0 16,-6 9-1-16,-2 5 1 0,-4 7-1 0,2 3 3 16,-4 3-1-16,-2 7-1 0,-3 1 3 15,5 6-4 1,-2 1 1-16,2 4 1 0,-4 2-2 0,4 5 0 0,-1 2 0 15,1 4 1-15,2 3-1 16,0 1-1-16,2 0 1 0,0 0-1 0,0 1-1 16,0 0 1-16,0-1-2 0,0 0 0 15,0 0-1 1,0 1 1-16,0-1 0 0,0 2 1 0,0 0-1 0,0 3 1 16,0-1 1-16,0-1 0 0,0 0 0 15,2 0 0-15,0 0 0 0,-2 1 0 16,0-3 1-16,2 1-1 0,-2 0-1 15,0 0-1-15,0 0-1 0,0 1 0 16,0-3-1-16,0 2 1 0,0-1 0 0,0-1 1 16,0 0-2-16,0 0 1 15,0 0 0-15,0 0-2 0,-2 0 0 0,2-1 2 16,-2 1 1-16,0 0 2 0,2 0 0 16,0 0 0-16,0 0-1 0,0 0 1 15,0 0 0-15,0 0 0 0,0-2-1 16,0 2 1-16,0 0-1 0,-4 2 1 15,4 0-2-15,-2 2 0 0,0 1 2 16,-2 0 0-16,4 0 0 0,-4 1 0 16,4 1 0-16,0 4 0 0,0 2 0 15,0 2 0-15,0 4 1 0,8 2-1 0,-4 3 1 16,0-3-1-16,9-2 1 16,1-3-1-16,-6-1 0 0,3-4 1 0,5-3 0 15,-10-2-1-15,5-1 1 0,-1-2 1 16,-2-3 0-16,-4 0 2 0,5-3 1 15,-3-1 2 1,2-3 1-16,-4-1-1 0,-2-3 3 0,0 0 3 16,-2 1-2-16,0-3-2 0,-2 2-5 0,-2 1-4 15,-2 0 0-15,-2 0 0 0,2-2 0 16,1 3 0-16,1 3 0 0,2 2 0 16,0 3 0-16,0-1 0 0,2 2 0 15,0 0 0-15,0 1 0 16,2 7 0-16,4 0 0 0,-4 4 0 0,7 3 0 0,1-2 0 15,-4 1 0-15,0 0 0 0,1-3 0 16,-3-2 0-16,0-4 0 0,-2-1 0 16,-2-1 0-16,0-3 0 0,0 0 0 15,0 0 0-15,0-3 0 0,0-2 0 16,-4-4 0-16,-2-3 0 0,-1-4 0 16,1 1 0-16,-6 0 0 0,4 0 0 15,1 1 0-15,-1 1 0 0,-4 1 0 16,3 2 0-16,7 0-4 0,0 2-4 15,2 4-5-15,0 4-1 0,0 0-3 0,0 0-2 16,0 0 1-16,0 1 2 16,2 6 1-16,5 7 3 0,-1 2-3 15,4 3-1-15,-8 0 0 0,0 0 6 0,-2-4 6 16,0-2 4-16,0-4 0 0,-2 0 2 16,0-6-1-16,-2 2 4 0,0-2 7 15,4-1 2-15,-2 0 1 0,0-2-1 16,0 0-1-16,0-2-2 15,-1-2 0-15,1-5-1 0,2-3-6 0,-2-1-1 16,2-6-2-16,0-5 0 16,0-1 0-16,4-9 1 0,3-5 0 0,1-3 0 15,4-5 0-15,-5-4 1 0,7-1-1 16,-2-2-2-16,-3-1 0 0,3-2 0 0,-2-3 1 16,-5-2 1-16,5-2-1 0,0-1 2 31,-2-1-1-31,-1-2 0 0,3 0 0 0,2-3-1 0,-3-2 0 0,3-3 0 15,5-1 1 1,-7-2-2-16,7-2-1 0,-7 2 1 0,0-2 0 0,1 4 1 16,-5 2-1-16,-2 3 2 0,-2 6-1 0,-2 8 0 15,0 2 1-15,-2 9 0 16,-2 4-1-16,0 4 1 0,-1 1-1 0,1 2 0 16,4 2-1-16,-2 2 0 0,4 0 2 31,9 1-2-31,-5-2-2 0,4 1 2 0,9-1-1 0,-5-1 1 0,9 0-1 15,-2 2 1-15,-1 0 0 16,5 3 0-16,-8 2 0 0,-1 5 1 0,-3 4-1 16,-1 5 0-16,-6 5 1 0,-2 0-1 15,0 1 0-15,1 3 2 0,-1-1-2 16,2 1 1-16,-6 0 0 16,4 0-1-16,-4 3 1 15,2-5 1-15,-2 3 0 16,0-1 0-16,0 0 2 0,0 0 2 15,0-2 0-15,0-1-2 0,-2-1 0 0,-2-2-4 16,4 2 0-16,-6-3 0 0,2 0 0 16,2 2 0-16,-3 0 0 0,3 3 0 15,2-1 0-15,0 0 0 0,0 1 0 16,0 0 0-16,0 0 0 0,0 2 0 16,0-1 0-16,0 0 0 0,0 0 0 15,0 1 0-15,0 4 0 0,0 0 0 16,-2 0 0-16,2 0 0 0,0 0 0 0,0 1-4 15,0 2-8-15,0-1-8 16,0 1-4-16,0 2 1 0,0 1 7 0,0 0 1 16,0 2-6-16,-2 2-9 0,-2 0-10 15,-2 3-24-15,-7 1-19 0,3 1-9 16,-6 0-54-16,1-5-110 0</inkml:trace>
  <inkml:trace contextRef="#ctx0" brushRef="#br0" timeOffset="18301.06">14672 10610 363 0,'0'0'28'0,"0"0"-28"0,0 0 5 15,0 0 14-15,11-64-7 0,-9 48-6 16,-2 5 8-16,0 1 11 0,0 2 13 16,-2 6 9-16,-2-1 7 0,2 3-11 15,-3 0-9-15,3 0 0 0,2 0-4 16,-2 1-5-16,2 1-5 0,-4-1-5 15,4 2-1-15,-2-1 1 0,2-2-1 16,0 0-2-16,0 1-2 0,0 0-3 16,0 0-2-16,0-1-1 0,0 0-1 15,0 0 3-15,0 0 1 0,0 0 3 0,0-1 2 16,0 1-2-16,0 0 0 16,0-2-3-16,0 2-3 0,0 0-1 0,0 0 0 15,0 0 0-15,0 1-2 0,0 1 0 16,0 0 0-16,0 1 0 0,2 1-1 15,2 0 2-15,-2 3 0 0,5 2 0 16,1 4 1-16,4 3 1 0,-4-1 0 16,9 5 0-16,-5 1-2 0,5 5 1 15,0 3 0-15,3 1 0 16,-3 5-1-16,8 4 0 0,-1 1 0 0,-1 3-1 0,2 2-1 16,6 1 2-16,-4 0 0 0,2-2 3 15,2-2-5-15,-2 0 0 0,4 0 0 16,0 0 0-16,-2-1 0 15,2 2 0-15,2 2 0 0,-4 1 0 0,2 5 0 16,-2-1 0-16,2 0 0 0,-2 1 0 16,2 0 0-16,2-1 0 0,1-1 0 15,3 0 0-15,-2-2 0 0,0 1 0 16,0-2 0-16,-3 2 0 0,1-3 0 16,0 0 0-16,-2-2 0 0,2 1 0 0,0 0 0 15,-4-3 0-15,2 3 0 0,-4-5 0 16,-2 1 0-16,-2-2 0 15,-4-2 0-15,3 0 0 0,-1-2 0 16,-2 0 0-16,1 0 0 0,-1 0 0 0,-2 0 0 16,6-3 0-16,-9 3 0 15,5-2 0-15,1 0 0 0,-5-1 0 16,4-2 0-16,-5-3 0 0,3-2 0 0,-5-3 0 16,3-1 0-16,-3-2 0 0,5 2 0 15,-9-4 0-15,5-2 0 0,-3 0 0 16,-6-3 0-16,1-2 0 0,1 3 0 0,0-2 0 15,-4-1 0-15,2 1 0 0,3 2 0 16,3-1 0-16,-4-3 0 0,-1 3 0 16,1 0 0-16,2-1 0 0,-4 1 0 15,1-3 0-15,-3-2 0 0,-2-2 0 16,0-1 0-16,4-2 0 0,-6-1 0 16,0 0 0-16,0 0 0 0,0 0 0 15,0 0 0-15,0 0 0 0,0 1 0 16,0-1 0-16,0 0 0 0,0 0 0 0,0-2 0 15,-6-2 0-15,-2-5 0 0,1-3 0 16,-5-1 0-16,-3-3 0 16,5 3 0-16,-2 3-7 0,6 4 1 0,1 0 3 15,-1 3-1 1,4 0 2-16,0 1 0 0,-2 0-2 0,2 0-1 0,0 2 1 16,2-1 2-16,-4 1 2 0,0 0 0 15,1 0 0-15,-1 3 0 0,0 0 1 16,0-2 0-16,0 2 0 0,-2-1 3 15,6-1 2-15,-4-1-1 0,2 1 0 16,2 2-2-16,0 0 0 0,-3 5-1 16,3-1 0-16,0 2-1 0,0 0 1 0,0 0 1 15,0 0-3-15,0-1 0 0,3 0 0 16,3-1 0-16,-2-2 0 0,0 3 0 16,0-4 0-16,2-1 0 0,-2-1 0 15,7-2 0-15,-3 0 0 0,-2-5 0 16,5-2 0-1,1-2 0-15,-4-3 0 0,-2 0 0 16,3 1 0-16,-3-1 0 0,-2 2 0 16,-4-2 0-16,0-1 0 0,-4 0 0 0,-4 0 0 0,-3-3 0 0,-3 0 0 15,-1-2 0-15,-3 0 0 16,3-1 0-16,3 5 0 16,-3 6 0-16,9 7 0 0,2 1 0 0,2 1 0 0,2 2 0 15,0 0 0 1,0-1 0-16,0 3 0 0,2 3 0 0,4 2 0 0,3 6 0 0,1 1 0 15,-4 1 0-15,0-1 0 16,3-2 0-16,1 0 0 0,-6-1 0 16,2-1 0-16,-2-1 0 0,-2-2 0 15,5-2 0-15,-5-3-12 0,-2-3-14 16,4-2-2-16,-4 0-1 0,0 0 3 16,2-1-20-16,0-7-18 0,2-4-10 0,0-1-15 15,2 0-73-15,-3 2-110 0</inkml:trace>
  <inkml:trace contextRef="#ctx0" brushRef="#br0" timeOffset="18950.14">16483 13137 383 0,'0'0'191'0,"0"0"-116"0,0 0-14 15,0 0 16-15,0 0-16 16,0 0-22-16,-18-54-8 0,18 50-1 0,-2 0-3 15,2 4-6-15,-3 0-8 0,3 0-2 16,0 0-8-16,0 0-3 0,0 0 0 16,0 3 0-16,0-3 0 0,0 1 0 15,0 2 0-15,0 3 0 0,5 6 0 0,1 4 0 16,2 7 0-16,0 4 0 16,-1 3 0-16,1 6 0 0,4 4 0 0,-4 6 0 15,1 0 0-15,5 1 0 16,-3-3 0-16,3-1 0 0,1 1 0 15,-5 0 0-15,2 2 0 0,1-1 0 16,-5 0 0-16,4 5 0 0,1-3 0 0,-7 2 0 16,8 3 0-16,-3 0 0 15,-3 3 0-15,0 1 0 0,3-2 0 0,-3 2 0 16,-2-2 0-16,0 1 0 0,3 0 0 16,-1-1 0-16,-2 4 0 0,4-1 0 15,3 2 0-15,-3 0 0 0,-2-1 0 16,5-1 0-16,-3-2 0 0,-2 0 0 15,1-4 0-15,3 2 0 0,-4-1 0 16,1-2 0-16,3 0 0 0,-4 1 0 16,1-2 0-16,-3 1 0 0,4-5 0 15,-2-2 0-15,-4-1 0 0,3-8 0 0,-1-3 0 16,0-7 0-16,-2 0 0 0,0-2 0 16,-2-4 0-16,0 0 0 15,3-3 0-15,-3-2 0 0,-2-1 0 0,2-3 0 16,-2-4 0-16,0 0 0 0,0-4 0 0,0 0 0 15,0-1 0-15,0 0 0 16,0-1 0-16,0 0 0 0,0 1 0 16,0 0 0-16,0 0 0 0,0 0 0 15,0 0 0-15,0 0 0 0,0 0 0 16,0 0 0-16,0 0 0 0,0 0 0 16,0 0 0-16,0-1 0 0,0 1 0 0,0 0 0 15,0 0 0-15,0 0 0 0,0 0 0 16,0-1 0-16,0-6-37 0,0-9-28 15,-2-9-48-15,-9-4-82 0</inkml:trace>
  <inkml:trace contextRef="#ctx0" brushRef="#br1" timeOffset="48069">15140 17621 145 0,'0'0'56'0,"0"0"-55"0,0 0 2 15,0 0 16-15,0 0 39 0,0 0-13 16,0 0-1-16,0 0 1 0,0 0-5 15,-7 30-12-15,5-19 2 16,2 3-6-16,0-2-5 0,0 1-7 0,0-1-5 16,0-1-2-16,0 0 1 0,0-2-2 0,0-1 2 15,0-1 4-15,0-3-2 0,2-1-1 32,0-2 0-32,3-1-2 0,3 0-3 0,2-7 3 0,1-8 8 0,7-8 11 15,-1-7 10-15,5-9-3 0,3-5-3 16,2-3-7-16,4-4-8 0,2-3-4 15,4-4-1-15,5-4 1 0,-5-1-4 16,4-3-1-16,-1-2 1 0,3-2 3 16,2-1-1-16,-5-1 1 0,13-11 0 15,-5-1 0-15,10-2-1 0,0-4-3 0,-7 8-1 16,7-2 1-16,2-1-4 0,2 2-1 16,0 3-1-1,-2 3 2-15,0 4 2 0,4 3-1 0,-4 3 1 16,0 1-1-16,-6 7 1 0,-2 5 0 0,-3 2-2 15,-3 9 0-15,-9 7 0 0,-8 9 2 16,-13 11-1-16,-1 8-1 0,-9 5 1 16,-6 3-2-16,0 8 0 0,-4 9 1 15,-13 8 1-15,1 9 2 16,-11 8 0-16,-2 6-2 0,-6 6-1 0,-2 0 1 16,-9 3 0-16,-1 3 0 0,-3 1 1 15,-6 4-2-15,-8 1-3 0,-4 5 3 0,-2 5 0 16,-11 3 3-16,2 5-2 15,1 2 0-15,6-8 2 0,1-3 1 0,-1-1-1 16,4 0-3-16,-3 8-4 16,1-2 3-16,8-5 0 15,0-12-2-15,13-5 3 0,1-5 1 0,11-6 0 0,6-4 1 16,6-10-1-16,13-8 0 0,-5-9-1 16,11-4 1-16,4-7-1 0,2-3-3 15,0-1 1-15,4 0-1 0,0 1 2 16,0 1 0-16,2 0-1 0,-2-1 1 15,1 0 1-15,-3-2 0 16,6 0-2-16,0 0 2 0,0-4 0 0,1-3 1 0,1-3 0 16,2-2 0-16,-1-4 1 15,5-1-1-15,-1-6 2 0,3-7 1 16,5-8 0-16,4-2-3 0,6-6 2 0,6-4-2 16,9-9 0-16,-1-8 0 0,13-6 0 15,11-16 0-15,5 0 0 0,7-4 2 16,-3-4-3-16,1 4 1 0,-2-2-2 15,-3-3 1-15,7 2-7 0,-5 2 7 16,5 3 3-16,-6 2 0 0,-5 6 1 16,-2 6 2-16,-4 7-2 0,-8 9-2 15,-4 10-1-15,-9 6-1 0,-9 11 2 16,-3 4-2-16,-4 6-2 0,-7 7 1 16,-9 5 1-1,-3 3 0-15,-4 3 0 0,-2 3 0 0,-4 1 1 0,0 1 1 16,0 0 3-16,0 0 2 0,-4 1 5 15,-6 0-1-15,0 0-7 0,-7 5-4 16,-4 5-1-16,-5 8 0 0,-8 7-2 0,-5 6 2 16,-10 11 1-16,-3 9 0 0,-8 6 0 15,0 5-4-15,0 0-1 16,4 1 5-16,-4 1 0 0,0 2 0 0,2 3 0 16,3-3 0-16,-1 4-1 0,0-3 1 15,4 3 0-15,-1 3 0 0,5-1 0 16,-4 3 3-16,7-2-1 0,-1-7 0 15,5-2 0-15,2-2-2 0,0 2-3 16,-9 8 2-16,7 0 0 0,3-3-2 16,3-4 2-1,0-8 1-15,6-6 0 0,2-7 0 0,13-6 2 0,-5-8-2 0,11-7 1 16,-2-5 0-16,-1-5-1 0,5-4 1 16,2-1 0-16,0-2-1 0,2-1 0 15,0-1 3-15,-2-2-3 0,4 0 0 16,-5 0 0-16,5-1 0 0,0-1 0 15,0 0-1-15,0 0-1 16,0 0 1 0,0 0-1-16,0 0 1 0,0-1-1 15,0-1 0-15,5-2 2 0,1-1 0 16,0-3 2-16,-2-3-1 0,4-2 0 16,5-5-1-16,-1-4 0 0,5-5 1 15,-1-5 0-15,9-5 0 0,4-8-1 16,8-9 1-16,5-11 0 0,11-10-1 0,9-7 1 15,17-23 1-15,8-4 0 0,6-6 1 16,4-8-3-16,-4 13-5 0,-4 3-4 16,-7 4 9-16,-1 11 0 0,-9 6 2 15,-10 11 1-15,-8 10-1 0,-8 10 0 16,-9 10 1-16,-6 7-3 0,-13 11 0 16,-1 9 0-16,-11 7 2 0,-4 5 0 15,0 5 0-15,-2 1 4 0,0 0 2 0,0 0-8 16,0 0 0-16,-4 1 0 0,-4 6 0 15,-9 7 0-15,1 5 0 0,-13 11 0 16,-6 10 0-16,-4 11 0 0,-15 9 0 16,-2 7 0-16,-4 5 0 0,-6 3 0 15,-2 4 0-15,-3 0 0 0,1 3 0 16,2 3 0-16,2 2 0 0,2-2 0 16,10-10 0-16,-2-1 0 0,2 0 0 0,7 0 0 15,-11 8 0-15,12-5 0 16,-1-8 0-16,8-8 0 0,6-9 0 15,4-5 0-15,4-5 0 0,4-2 0 16,0-5 0-16,7-5 0 0,0-4 0 16,1-4 0-16,9-6 0 0,-2-5 0 0,4-6 0 15,0-5 0-15,2 0 0 0,0 0 0 16,0-3 0-16,0 1 0 0,0 0 0 16,-2 0 0-16,2-4 0 0,0-2 0 15,0-7 0-15,6-7 0 0,0-9-41 16,4-10-35-16,1-27-67 0,-5-5-154 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9T04:38:55.283"/>
    </inkml:context>
    <inkml:brush xml:id="br0">
      <inkml:brushProperty name="width" value="0.05292" units="cm"/>
      <inkml:brushProperty name="height" value="0.05292" units="cm"/>
      <inkml:brushProperty name="color" value="#0070C0"/>
    </inkml:brush>
  </inkml:definitions>
  <inkml:trace contextRef="#ctx0" brushRef="#br0">14193 9439 171 0,'0'0'157'15,"0"0"-143"-15,0 0-10 0,0-54 26 16,-4 48 0-16,0-2 3 0,-1 1 4 16,1 0 2-16,0-1-6 0,-2 2-4 15,-4 0-8-15,3 2-1 0,-3 1-2 16,6-1-1-16,-8 4 4 0,-5-1-6 16,7 1-4-16,-13 1-5 0,6 5-2 0,-3 2 1 15,-7 7 2-15,4 2 3 0,-2 7-3 16,-2 5-2-16,1 6-1 0,-7 5-3 15,4 2 2-15,2 3-1 0,4 0 1 16,2 1-1-16,1 2 0 0,7-2 2 16,5 6-1-16,0 2-1 0,4 0 1 15,4 6-1-15,4-3 0 0,8 1 3 16,5-3 3-16,7-2 1 0,5 2 0 16,7-5-1-16,5 2-4 0,11-3 1 15,-1-2-2-15,11-2 0 0,6-7-1 16,9-6 0-16,1-8 1 0,11-9 1 0,0-11 0 15,6-9-3-15,0-13 11 0,1-7 5 16,-3-6-2-16,-9-3-4 0,-1-8 0 16,-13-2 2-16,-4-8 2 15,-6-7 1-15,-10-6 1 0,0-3-8 0,-9-4 2 16,-8 0-5-16,-6-5-3 0,-15-2 1 16,-6 2 1-16,-6-1 0 0,-16 6 1 15,-17 2-6-15,-21 5 0 0,-16 3 0 16,-21 5 0-16,-19 9 0 0,-12 9 0 15,-12 12 0-15,-2 14-3 0,3 7-11 16,11 10 12-16,13 11 1 0,16 6 0 16,16 10-10-16,17 6-10 0,13 10-11 15,10 7-14-15,6 3-16 0,2 4-36 0,6-2-37 16,8-12-106-16</inkml:trace>
  <inkml:trace contextRef="#ctx0" brushRef="#br0" timeOffset="896.76">10770 11745 392 0,'0'0'23'0,"0"0"2"0,0 0 25 16,-58-47 3-16,45 37-11 0,-1 1 2 15,-1 3-7-15,3 1-3 0,-2 3 2 16,3 1-7-16,3 1 1 0,-4 8-9 16,-1 7-8-16,5 7-8 0,-7 7-2 15,5 9-2-15,-4 6 1 0,-1 6 0 16,5 2 1-16,-3 3-1 16,1 1-1-16,4 1 0 0,6-1 1 0,2 2-2 15,0 2 0-15,6 5 0 0,6 3-2 0,11 2 2 16,4 2 0-16,10-3 4 15,4-2 1-15,9-8-2 0,2-7 0 0,6-6-2 16,2-6-1-16,6-8 2 0,0-7-1 16,6-10-1-16,1-12 2 0,3-6 0 15,1-16 0-15,-3-10 1 0,7-13 1 16,-5-6 1-16,3-9 4 0,-3-6 4 16,-8-3 3-16,-4-7-1 0,-10-4 3 15,-6-9-3-15,-7-9-1 0,-16-6-4 0,-11-8-3 16,-12-5-1-16,-8 0-6 0,-27-3 1 15,-14 5-1-15,-20 15 1 16,-13 14-1-16,-22 20-3 0,-15 16-2 0,-16 18-2 16,-9 18-1-16,-3 12 3 0,-4 20-10 15,11 12-7-15,14 10 14 0,16 8-4 16,26 6-13-16,17 9-21 0,20 5-55 16,12 0-55-16,10-9-136 0</inkml:trace>
  <inkml:trace contextRef="#ctx0" brushRef="#br0" timeOffset="2360.81">13798 10279 238 0,'0'0'0'16,"0"0"-16"-16,50 40 6 0,-30-32 10 16,-9-2 1-16,-1 0 7 0,-4-1 16 15,-6-2-1-15,0-1 10 0,0-1 8 16,0 0 19-16,-4-1-5 0,2 0-2 0,0-1-9 15,-2-4-2-15,2-1-9 16,0-1-11-16,-2-1 3 0,4-2 7 16,0 3 6-16,0 2-3 0,0 2-1 15,0-1-3-15,-3 2-2 0,1 1-4 0,-2-1-6 16,0 1-1-16,-6 1-4 16,-1 0-6-16,-7 5-5 0,-5 8-1 0,-14 8-2 15,-17 8 0-15,-10 8 1 0,-8 8-1 16,-19 5 4-16,-8 5 0 0,-5 8 1 15,-7 5 0-15,-9 2 0 0,-4 3-2 16,0 2-3-16,4 0-8 0,2-2 8 16,8-3 4-16,11-5 3 0,4-2 0 15,10-4 0-15,1-3-6 0,13-5-1 0,3-3-4 16,4-3 3-16,6-6 1 16,15-4 0-16,1-6 0 0,18-8 1 15,3-6 0-15,13-8 0 0,6-4 0 0,2-3-1 16,0 0-1-16,0 0 0 0,0 0 0 15,0-5 0-15,2 0-3 16,0-3-1-16,10 0 1 0,3-2-6 0,-3-4-10 16,9 2-9-16,-3-2-6 0,7 2-15 15,4 0-17-15,0 1-31 0,-6 2-22 16,-3 0-48-16</inkml:trace>
  <inkml:trace contextRef="#ctx0" brushRef="#br0" timeOffset="2945.03">11173 12703 631 0,'0'0'11'0,"0"0"0"15,0 0 15-15,0 0 29 0,0 0-20 0,0 0-17 16,0 0 5-16,0 0 0 0,56-43-1 15,-30 49-5-15,8 3-3 16,-1 5 0-16,0 4-2 0,6 6 0 0,6 8-3 16,9 8-1-16,6 6 8 15,8 9-1-15,3 5-3 0,11 2-5 0,7 6-2 16,8 0 1-16,9 3-1 0,10-3 2 16,-1 4-5-16,7-1 5 0,6 4-7 15,-6-2 0-15,4-1 0 16,-6-1 0-16,6 1 0 0,-10 0 0 0,4 1 0 15,-6-6 0-15,6-1 0 0,-9-3 0 16,5-3 0-16,-13-4 0 16,-1-6 0-16,-5-3 0 0,-6-2 0 0,-15-5 0 15,-7-5 0-15,-10-3 0 0,-17-6 0 0,-9-4 0 16,-10-7 0-16,-13-4 0 0,-4-4 0 16,-4-3 0-16,-2 0 0 0,0-2 0 15,0 1 0-15,0 0-16 0,0-2-18 16,-2-1-9-16,0-1-4 15,0-7-43-15,2-1-43 0,-2-4-91 0</inkml:trace>
  <inkml:trace contextRef="#ctx0" brushRef="#br0" timeOffset="3763.06">15231 14341 548 0,'0'0'8'16,"0"0"-1"-16,-56-39-1 0,41 23 21 15,-3 4 4-15,3 1-9 0,-3 0 5 0,3 6 6 0,-3 0 4 0,3 4-5 16,-4 1-7-16,5 1-7 0,-7 5 0 16,5 5-3-16,-9 5-2 0,-2 8-7 15,-4 7-3-15,-4 12 0 0,-2 10-1 16,-5 11 0-16,-3 7-1 15,1 2 2-15,7 4-1 0,0 2 1 16,4 4-2-16,6-1 2 0,9-1-1 0,9-4 1 0,9-2-3 16,6-4 0-16,13-3 0 15,8-3 0-15,6-4 0 0,6-1 0 16,-2 2 0-16,9-5 0 0,4-1 2 16,3-3-2-16,5-5 2 0,6-6-1 15,7-2 0-15,7-8 0 0,1-8-1 0,10-7 0 16,2-11-3-16,2-8 3 0,2-15 2 15,2-12 2-15,2-11 1 0,4-11 3 16,-1-6-5-16,3-5 1 0,-10-7-3 16,-2 0-1-16,-4-4-5 0,-10-3 5 15,-5-2 6 1,-8-5 1-16,-12-6 5 0,-4-8 0 16,-13-6 1-16,-12-2-3 0,-13-8-2 0,-12 2-2 0,-17 1-3 15,-12 3 0-15,-14 12-2 0,-9 11 1 16,-10 13-1-16,-8 11 1 15,-11 10 0-15,-1 12-1 0,-11 7 1 0,-6 10-1 0,-7 12 0 16,-6 4-1-16,-1 9 3 0,1 11-3 16,-4 8-10-16,13 9-11 31,2 1 1-31,8 4-12 0,18-1-5 0,13 2-19 16,13 0-39-16,14-1-24 0,14-2-51 15,6-7-154-15</inkml:trace>
  <inkml:trace contextRef="#ctx0" brushRef="#br0" timeOffset="4740.51">16659 14440 495 0,'0'0'14'0,"0"0"13"15,0 0-9-15,0 0 15 0,0 0-8 16,0 0-8-16,-23 19 5 0,23-23 5 16,6-1 3-16,1-5 11 0,3-5-1 15,6-7-8-15,3-5-3 0,8-6-5 0,4-5-1 16,2-3-4-16,8-7-4 0,7-4-5 16,4-5-2-16,14-6-4 0,4-4 0 15,13-6-4-15,1-3 3 0,9-2-3 16,7-5 0-16,-1-4 1 15,10-1 3-15,1-6 3 0,4 3 0 16,-5-2-1-16,1 2-6 0,-9 3 1 0,-6 1 0 16,-4 4 6-16,-12 5-2 0,-5 5-3 0,-10 5 5 15,-8 7-2-15,-8 5-1 16,-13 9-3-16,-2 3-1 0,-13 10 0 16,-7 8 0-16,-5 9 1 0,-8 6 0 15,0 0 2-15,0 4-3 16,-6 1 0-16,4 3 0 0,-4 3 0 0,-3 0 0 0,-1 2-16 15,-2 7-14-15,-1 7-16 0,-3 3 0 16,1 2-20-16,7 2-27 0,0-4 2 16,8-7-31-16,6-8-51 0,2-6-104 15</inkml:trace>
  <inkml:trace contextRef="#ctx0" brushRef="#br0" timeOffset="5244.57">19201 11613 598 0,'-24'-52'5'0,"1"24"-4"15,0 5 3-15,-2 3 27 16,-1 3-3-16,-1 1 2 0,0 3 2 0,-2 4-2 16,0 2-4-16,4 4-5 0,-2 2-2 15,7 1-1-15,-3 2-3 16,4 7-7-16,1 8-2 0,-3 7-5 0,4 11 1 15,-5 7-1-15,1 9 0 0,0 8 1 0,1 4 1 16,3 3-1-16,3 2 1 0,-1 1 1 16,5 0-4-16,2 2 1 0,5 2 0 15,6 2-1-15,-3 2 0 0,16 2 0 16,1-4-2-16,14-4 2 0,4-6 0 16,14-6 0-16,3-8-2 0,10-7 1 15,6-6 1 1,11-6 1-16,4-8 1 0,5-7 2 0,8-11 3 0,-3-7 2 15,0-8-1-15,4-13 2 0,-6-9-2 16,0-10-1-16,-7-9-7 0,1-7 3 16,-8-8 0-16,-9-4 1 0,-8-6 1 15,-6-10-1-15,-13-4 1 0,-4-11 1 0,-10-7 1 16,-8-6-1-16,-9-5-5 16,-10-2 1-16,-10 0-2 0,-13 5 0 0,-14 11 1 15,-17 12 0-15,-14 9 0 0,-15 12 1 16,-16 11-2-16,-21 15-5 0,-12 14-3 15,-17 17 2-15,-6 14 0 16,-9 8 0-16,-5 15-5 0,10 6-18 0,10 8 2 0,17 5 3 16,24-1-3-16,19 4-16 15,19-1-30-15,18-3-23 0,7-3-61 16,10-12-158-16</inkml:trace>
  <inkml:trace contextRef="#ctx0" brushRef="#br0" timeOffset="5892.77">15133 9806 699 0,'0'0'15'0,"0"0"-3"0,0 0 41 32,0 0-19-32,0 0-34 0,0 0-2 15,0 0 0-15,38 7 0 0,3-1 2 16,11 1 5-16,5 2 6 0,12 1 2 16,3 1 4-16,9 4 0 0,10 3-3 15,10 3 0-15,11 5 0 0,7 3-2 16,14 7 5-16,5 3-7 0,11 3-10 15,-2 4 2-15,8 1-2 0,0 4 4 16,-2 2 1-16,2 5-1 0,2 3-2 16,-8 1-2-16,2 2 9 0,-5-1 2 0,-5 3 3 15,-2 0-1-15,-5-1-10 0,-10 0 2 16,-8-2-5-16,-9-1 0 0,-12 0 0 16,-4-4 0-16,-12-1 0 0,-9-3 0 15,-6-5 0-15,-10-3 0 0,-13-9 0 0,-12-5 0 16,-6-8 0-16,-13-6 0 15,-4-9 0-15,-3-5 0 0,-3-4 0 16,0 0 0-16,0 0 0 0,-7-2 0 0,-1-6 0 16,-8-9 0-16,-1-6 0 15,-6-10-4-15,1-8-42 0,-3-8-22 0,0-3-38 16,-2-3-75-16,-2 5-218 0</inkml:trace>
  <inkml:trace contextRef="#ctx0" brushRef="#br0" timeOffset="7263.46">15162 8869 278 0,'0'0'39'15,"0"0"-5"-15,0 0 22 0,4-58 10 16,-1 48 7-16,-3-1-4 0,2 2-7 16,-2 1 1-16,2 1-9 0,-2 2-15 15,2 2-7-15,-2 1-6 0,0 0-6 16,0 2-2-16,2 0-6 0,-2 0-6 0,4 2-3 16,2 6-3-16,0 4-1 0,1 7 0 15,1 8 1-15,2 4 3 0,-4 6 3 16,-4 2-2-16,-2 3 0 0,2-2 0 15,-2 0-1-15,0-1-2 16,0-4 0-16,0 0-1 0,-2-3 1 0,4-2-1 16,-2-5-1-16,0-5-6 0,0-5-8 15,0-7-18-15,3 0 0 0,-3-6-18 16,2-2-30-16,0-7 2 0,0-6-13 16,0-10-18-16,-2 1-110 0</inkml:trace>
  <inkml:trace contextRef="#ctx0" brushRef="#br0" timeOffset="7673.23">15197 8732 610 0,'0'0'15'15,"0"0"-4"-15,0-57 18 0,5 45 4 16,1 0 2-16,0-2 8 0,2 2 6 16,-2 2-12-16,1 0-10 0,1 1-10 15,6 1-6-15,-1-2-2 0,10 2-3 16,-3 2-3-16,7 3-2 0,2 2-1 15,2-1 1-15,-2 11-1 0,-2 3-1 16,-13 6 0-16,1 7 0 0,-11 6 0 0,-4 8 0 16,-15 2 1-16,-1 2 1 0,-11 0 0 15,-4-4 0-15,-2-3 0 0,0-5-1 16,-4-1 0-16,4-4 1 16,0-3-1-16,2-3 0 0,8-5 2 0,6-4-2 15,5-6 2-15,4-1-1 0,3-2-1 16,5-2 0-16,0 0 0 0,0 0 1 15,3 0 0-15,3 0 0 0,8 0 1 16,1 0 1-16,12 0 2 0,8 0 5 16,4 2 1-16,11 1 0 0,-3 2-2 15,13 2 2-15,2 4-2 0,0 3-2 16,-2 5-7-16,-6 1 0 0,0 2 0 0,-9-1 0 16,0 1 0-16,-11-2-14 0,-8 0-33 15,-7 1-24-15,-13-3-72 0,-6-3-98 16</inkml:trace>
  <inkml:trace contextRef="#ctx0" brushRef="#br0" timeOffset="8636.39">20944 11004 516 0,'0'0'6'0,"0"0"7"16,21-71-1-16,-5 50 28 0,1 0 0 0,-3 2-7 0,-5 2 12 15,1 5 5-15,-6 5-2 0,-2 1-6 16,-2 4-4-16,0 1-7 16,0-1-1-16,-4 1-6 0,-4 1-7 0,-7 0-7 15,-5 6-6 1,-7 6-4-16,-8 10 0 0,-5 8 0 0,1 6-1 0,4 5 1 16,4 1 0-16,4 0 0 0,10-1 0 15,1-3 0-15,10-3-1 0,-1-4 1 16,5-2-1-16,4-3-2 0,1-3 0 15,3-3-2 1,6 0 2-16,3-3 1 0,-1-2 0 0,5-3 1 0,-3-3 0 16,3-2 0-16,-3-5 0 15,1 0 1-15,-1-2 0 0,1-6 0 16,-5-1 1-16,5-2-1 0,-1 0 1 0,1-4 0 0,-5 1 1 16,5-3-1-16,-5-2 2 0,1-4 2 15,1-2 2-15,-3-1 0 16,1 2 0-16,0 2-3 0,-3 4 1 0,1 6-4 15,2 0-1-15,1 5 0 16,5 2 0-16,-1 0 0 0,4 3 0 0,1 0 0 16,3 6 0-16,2-1 0 0,2 6 1 15,0 1 2-15,-4 1-3 0,-5 4 0 16,-1 1 0-16,-7 0 0 0,-3 5 0 16,-3-2 0-16,-2 4 0 0,-4 2 0 0,-8 1 0 15,-7 3 0 1,1 2 0-16,-9 0 0 15,4 1 0-15,5-5 0 0,-1-1 0 0,5-6 0 0,4-5 0 0,2-2 0 16,2-4 0-16,2-2-11 0,0-4-6 16,0-1-10-1,6-1-9-15,2-2-5 0,5 0-18 0,-3-1-50 0,-4-8-53 16,-2 0-205-16</inkml:trace>
  <inkml:trace contextRef="#ctx0" brushRef="#br0" timeOffset="9644.31">16361 15910 676 0,'0'0'33'0,"0"0"-10"15,0 0-11-15,0 0 10 0,0 0 19 16,0 0-10-16,0 0-9 0,0 0-1 0,0 0-1 15,-6 30 0-15,8-20-6 16,2 8-3-16,0 5 0 0,3 6-1 0,1 6 1 16,-4 5-4-16,0 3-4 15,-4 3 2-15,2 1-4 0,-2 1 0 0,0-1 0 16,0-1 0-16,4-6-1 0,-2-6-1 16,3-6 0-16,3-6-4 0,-4-5-4 15,0-7-5-15,-4-7 4 0,0-2 8 16,0-1-7-16,0-2 1 15,0-3 6-15,-4-7 2 0,-4-8-3 0,-3-5 2 16,5-7 1-16,-4-4 1 0,-3-4-1 16,5-2 0-16,4-5 0 0,0-1 0 15,4-6 0-15,-2-1 0 0,6 0 1 0,6 5 0 16,5 2 1-16,3 7-1 0,7 3-1 16,4 7 0-16,0 5 1 0,4 2-1 15,6 5 1-15,1 1 0 0,7 1 1 16,7 2 1-16,4 0 1 0,0 4 1 15,-2 1-2-15,-1 4 1 0,-7 5-1 16,-5 1-3-16,-14 9-3 0,-8 3 1 16,-9 3 2-16,-8 5 0 0,-8 7 0 15,-16 9 1-15,-13 11 2 0,-7 4-2 16,-9 2-1-16,5-2 0 0,-5-8 1 16,7-3 1-16,7-8 1 0,4-6-3 0,15-6 0 15,1-8 2-15,11-4 7 0,4-6-4 16,0-1-2-16,2 1-3 0,10-1 0 15,1-1 0-15,14-1 3 16,4-1 3-16,10-6 5 0,13-2 2 0,4 0-13 16,14 1 0-16,5 4 0 0,5 5 0 0,5-2 0 15,0 1 0-15,-2 3 0 16,-11 0 0-16,-2 2 0 0,-14-1-32 16,-10-2-39-16,-23-1-60 0,-19-4-174 15</inkml:trace>
  <inkml:trace contextRef="#ctx0" brushRef="#br0" timeOffset="10652.19">9089 11297 415 0,'0'0'22'0,"0"0"-1"0,0 0 12 0,0 0 23 15,0 0-16-15,0 0-4 16,0 0 8-16,0 0-1 0,0 0-5 0,13-19-9 16,-13 19-3-16,-5 0-2 0,1 3-3 15,0 1-5-15,-4 4-6 0,-2 3-4 16,-3 6 1-16,1 3-2 0,-5 2-2 15,-1 6-2-15,-3 2 0 0,2 6-1 16,-3 4 1-16,-3 2-1 0,0 1 0 16,2 3 0-16,3-3 0 0,5-2 0 0,5-3-1 15,4-2-5 1,3-4-2-16,3-3-1 0,3-4-12 0,5-4 4 0,0-7-2 16,2 0 6-16,3-7 5 15,1 2 4-15,-1-5 2 0,1 1 2 0,3-3 0 16,1-2 2-16,-1-1 6 0,8-6 8 15,-5-2 0-15,-1-1-2 0,4-2 0 16,-5 0 2 0,-1 2-3-16,-3 0-2 0,-3 4-1 15,-3-3 1-15,-4 4 3 0,0-2 1 0,-2-1 0 0,0-1 0 16,0-2 0-16,0-1-4 16,-2-3-3-16,0-2-2 0,0 1-3 15,2 1-3-15,3 0 0 0,-1 5 0 0,4-2 0 16,4 0 0-16,7 3 0 15,0-1 0-15,7-3 0 16,5 1 0-16,5 1 0 0,1 3 0 0,2-2 0 0,-2 4 0 16,1 1 0-16,-1 1 0 0,-4 3 0 0,2 1 0 15,-4 1 0-15,-2 6 0 0,-4 4 0 16,-3 3 0-16,-1 1 0 0,-6 7 0 16,-3 2 0-16,-4 2 0 0,-8 3 0 15,0 0 0-15,-2 2 0 16,-8 2 0-16,-9 0 0 15,1 1 0-15,-1-2 0 0,-2-2 0 16,7-4 0-16,-1-4 0 0,9-6 0 0,2-6 0 0,4-1 0 16,0-6 0-16,0-3 0 0,6 0 0 15,7-8 0-15,1-2 0 0,7-6 0 0,4-3 0 16,-1-3 0-16,5 0-41 0,0 0-43 16,-4 1-71-1,-8 1-166-15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9T04:41:52.609"/>
    </inkml:context>
    <inkml:brush xml:id="br0">
      <inkml:brushProperty name="width" value="0.05292" units="cm"/>
      <inkml:brushProperty name="height" value="0.05292" units="cm"/>
      <inkml:brushProperty name="color" value="#0070C0"/>
    </inkml:brush>
  </inkml:definitions>
  <inkml:trace contextRef="#ctx0" brushRef="#br0">30744 11865 317 0,'0'0'4'16,"0"0"2"-16,-10 10 13 0,6-8 19 15,2 0 7-15,0-1-9 0,0 1-4 16,2-2 0-16,-5 0-2 0,5 0-7 16,0 0-4-16,0 0-4 0,0 0 2 15,5 0 3-15,-3 0 4 0,0 0-2 0,4 0-1 16,2 0 1-16,3 0 3 0,5 0-2 16,5-1-6-16,-1-1 1 15,5 1-5-15,4 0 1 0,2 0-1 0,-2 1-3 16,2-2-2-16,-4 2-2 15,-2 0-1-15,0 0 0 0,-9 0 1 0,1 0 0 16,-9 0 2-16,0 0-1 0,-6 0 0 16,2 1-2-16,-2-1 0 0,-2 1 1 15,0 0-3-15,0-1 2 0,0 0 2 16,0 0-1-16,-2 0-1 0,-4 0-1 0,2 0-1 16,-4 0-2-16,0 0-1 0,-5 0-3 15,-1 0-6-15,5 0-4 16,-1 1-3-16,8 0-10 0,0 1-11 0,2 1-30 15,2-1-43-15,2-2-55 16,6 0-126-16</inkml:trace>
  <inkml:trace contextRef="#ctx0" brushRef="#br0" timeOffset="2712.98">29184 11903 142 0,'0'0'93'0,"0"0"-30"16,0 0-15-16,0 0-8 0,0 0-4 16,0 0 0-16,0 0-7 0,0 0-10 15,0 5-6-15,0-5-3 0,0 1 2 16,0-1 0-16,0 0 6 0,0 0 2 15,0 0 1 1,0 0 1-16,0 0-3 16,0 0-4-16,0 0-4 0,0 0-2 15,4 0-2-15,0 0 4 0,4 0 2 16,9 1 1-16,-7-1 3 0,13 0 0 0,-7 0 2 16,9-3-2-16,0 0-4 15,-4 0-6-15,-1 0 0 0,3 3-1 16,-6 0-1-16,1 0-1 0,-10 0-1 15,5 1 1-15,-7 1 2 0,-2-1-3 0,-2 0 0 16,-2-1 0-16,0 0 1 0,2 0 1 16,-2 0-1-16,0 0 0 0,0 1 0 15,0-1-3-15,0 1 3 0,0 1-3 16,0-1 0-16,0 2-1 0,0 0 2 16,2-1-2-16,0 5 1 0,0 0-1 15,-2 2 1-15,0 2 2 0,0 4 0 16,0 4 0-16,0 0 0 0,0 3 0 15,0 1 2-15,0-2-4 0,0 2 1 16,0-3-2-16,0 4 2 0,0 1-2 16,3 0 3-16,-3 1 0 0,0-1 0 0,0 0-2 15,0 1 1-15,0-1 0 0,2 2 0 16,-2-1-1-16,0 0 2 0,0 2 1 16,0-1 0-16,0 2 1 0,-2 0-2 15,-1 2-1-15,3 0 1 0,-2 2-1 16,-2 0 0-16,2-2 2 0,2-4 0 15,0 0 2-15,0-5-2 0,0-1-1 16,-2 2 1-16,2 0-2 0,-2-1 2 16,2-3-1-16,0 1 0 0,0-1 0 15,-2-1-2-15,2-1 0 0,0 1 0 16,-2-3 0-16,2 1-1 0,-2-1 1 16,2 1 0-16,0-2-1 0,0 4 0 15,0 1-2-15,-2-3 2 0,2 3 0 0,2-2 0 16,-2 3 0-16,0-1-1 0,0 0 1 15,0 1 0-15,0 4 0 0,0-1 0 16,0 2 1-16,2 0-1 0,-2-1 0 16,0-3 1-16,0 1-1 0,0-1 0 15,0 1 0-15,0 1 1 0,2 0-1 16,-2 1 2-16,0 1-1 0,0-2 4 16,0 2-5-16,0 1 0 0,0-2 0 0,2 2 0 15,-2 1 0-15,0-2 0 0,0 1 0 16,-2 2 0-16,2 1 0 15,-2 2 0-15,0 1 0 0,0 3 0 0,-2 0 0 16,2 3 0-16,0-1 0 16,-3 1 0-16,5-2 0 0,-2-5 0 0,0-1 0 15,2-1 0-15,-4 0 0 0,4 1 0 16,0-1 0-16,-2 1 0 0,-2-2 0 0,2-4 0 16,0-2 0-16,0-4 0 15,-2-2 0-15,2 1 0 0,-1-3 0 0,3 0 0 16,0-1 0-16,0-2 0 0,-2 1 0 15,2-1 0-15,-2-2 0 0,2-1 0 16,0 1 0-16,0-1 0 0,-2-2 0 16,2 1 0-16,0 1 0 0,-2 0 0 15,0 0 0-15,0 1 0 0,2 0 0 16,0 5 0-16,-2 1 0 0,0 2 0 16,2-2 0-16,-2-1 0 0,0-3 0 15,0-2 0-15,2 2 0 0,-2-3 0 0,2 2 0 16,-4 2 0-16,8 2 0 15,-4-1 0-15,-4-1 0 0,4-2 0 16,0-1 0-16,0-4 0 0,0 1 0 0,-3 2 0 16,1-2 0-1,2 4 0-15,0-3 0 0,-2 4 0 0,0 0 0 0,2 1 0 16,-2 4 0-16,0 0 0 0,-2 4 0 16,4 3 0-16,-2-2 0 0,-2-2 0 15,2-1 0-15,2 0 0 0,-2 1 0 16,0 4 0-16,-3 4 0 0,5 1 0 15,-2 0 0-15,-2-1 0 0,2-5 0 16,2-6 0-16,-2-1 0 0,2-2 0 0,-2-2 0 16,-2 1 0-16,4-4 0 15,0-1 0-15,0-1 0 0,-2-2 0 0,2-2 0 16,-2-1 0-16,0 1 0 0,2 1 0 16,-2-1 0-16,2 0 0 0,-2 1 0 15,2 0 0-15,-2 0 0 0,-5 0 0 16,5 1 0-16,-2-1 0 0,2 3 0 15,-2-3 0-15,2 2 0 16,-4 0 0-16,1 0 0 0,-3 2 0 0,2 1 0 16,-2 2 0-16,-1 1 0 0,-3 2 0 15,2-1 0-15,-1-2 0 0,-3 0 0 16,4-2 0-16,-7 3 0 0,1 0 0 16,-1 0 0-16,0 0 0 15,-7 0 0-15,3 1 0 0,-2-1 0 0,-4-1 0 0,-2-1 0 16,5-1 0-16,3-6 0 0,-2-1 0 15,9 0 0-15,-1 0 0 0,9-1 0 16,2 0 0-16,2 0 0 0,2 0 0 16,0 0 0-16,0 0 0 0,0 0 0 15,2-2 0-15,2 1-25 0,4-3-18 16,9 1-1-16,-5-1-9 0,7-1-24 0,-7 1-19 16,-1 0-33-16,-3 0-71 15</inkml:trace>
  <inkml:trace contextRef="#ctx0" brushRef="#br0" timeOffset="8357.33">28946 16091 225 0,'0'0'147'0,"0"0"-96"0,0 0-6 15,0 0 15-15,0 0 0 0,0 0-15 16,0 0-11-16,-29-1-4 0,29 0-1 16,0 1-4-16,-2 0-1 0,2 0-1 15,0 0 2-15,0 0 0 0,0 0-2 16,0 0-3-16,0 0-7 0,0 0-4 16,4 0-3-16,0 0-1 15,9 1-2-15,5-1 3 0,11 0 3 0,2-2 1 16,6-4 1-16,3 0-2 0,-1 1-2 15,-2-2-1-15,-4 2 0 0,-6 1 0 16,-4 1 0-16,-15 2-1 0,-4 1-3 0,-4 0 1 16,0 0 0-16,0 0 1 15,0 0-1-15,0 0-3 0,0 0 0 0,0 0 0 16,0 0 0-16,0 0 0 0,0 1 0 16,0 1 0-16,0 0-20 0,2 4-15 15,9-4-13-15,1-3-33 0,5-2-48 16,-3-13-62-16,-4-10-293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9T04:43:32.201"/>
    </inkml:context>
    <inkml:brush xml:id="br0">
      <inkml:brushProperty name="width" value="0.05292" units="cm"/>
      <inkml:brushProperty name="height" value="0.05292" units="cm"/>
      <inkml:brushProperty name="color" value="#0070C0"/>
    </inkml:brush>
  </inkml:definitions>
  <inkml:trace contextRef="#ctx0" brushRef="#br0">11262 10805 74 0,'0'0'42'0,"0"0"-19"16,0 0-2-16,4-8-5 0,-2 7-2 16,0 1 2-1,-2 0 0-15,0 0 6 0,2 0 0 0,-2 0-2 0,0 0 3 16,0 0 2-16,2-2 5 0,-2 1-2 15,0 1 0-15,0-1-1 0,0-1 1 16,0 2 8-16,0-1-8 0,0-1-6 16,2 1-3-16,-2 0-1 0,0-2 0 0,0 0 0 15,0 1 1-15,0-1 1 16,0 1 0-16,-4 0 5 0,2-1 0 0,0 1-7 16,-4-1-3-16,6 2-1 15,-4 0-1-15,1-1-4 0,1 1-1 0,-4-2-1 16,4 0-1-16,-4 2-1 0,4-1 1 15,0 2-2-15,-4 0-1 0,6 0 1 16,-5 0-1-16,3 0-2 0,-6 0 3 16,4 0-4-16,-4 1 2 0,2 2-1 15,-1 0 0-15,-1 0 1 0,0 1-1 16,-3 2-1-16,5 2 1 0,-2 1-1 0,0-1 1 16,-3 2-1-16,5-1 0 15,2 1 0-15,-4-2 0 0,2 1 0 0,-1 1 0 16,3 0 0-16,0 3 0 0,-4 2 0 15,2-2 0 1,-3 3 0-16,5-2 0 0,-2-1 0 0,4 1 1 0,-6-1-1 16,6 0 0-16,0-2 0 0,-1 0 0 15,3 2-1-15,0-1 1 0,0 2-1 16,0-1 1-16,0-1 0 0,3 1 1 0,1-1-1 16,2 0 0-16,-2-3 0 0,0 2 0 31,0 0 1-31,5-2-1 0,-1 2-1 0,0-1 1 0,2 0 0 0,1 0 2 15,1 0-2-15,-1 0 0 0,1 0 2 16,4-2-2 0,-3 1 1-16,5 0-1 0,-1 1 0 0,2 1 3 0,-1 0 0 15,1-1-1-15,4-3 5 16,-7-2 2-16,3-2-7 0,-3-3 7 0,1 0-1 16,-3-2-4-1,3-1 1-15,-7-2 1 0,3-1 0 0,-3 2-1 0,-2-3 1 16,2 3 3-16,-3-3 2 0,3-2-2 0,-2-2-3 15,3-4 3-15,-1-1-1 0,-2-2-1 16,-2-1-2-16,3-2 2 0,-1 2-7 16,-4-1 0-16,-2-1 0 0,0 0 0 15,0-1 0-15,-2 0 0 16,0 1 0-16,-6-3 0 0,4 2 0 0,-8-1 0 16,1 2 0-16,-1 0 0 0,-2 0 0 15,-5 4 0 1,9 1 0-16,-11 2 0 0,5 1 0 0,-7 2 0 0,2 3 0 15,1-1 0-15,-3 3 0 0,5 0 0 16,-1 2 0-16,3 2 0 0,-1 0 0 16,5 3 0-16,2-1 0 0,1 0 0 0,-3 5 0 15,0 0 0-15,4 3 0 0,-3 5 0 16,-1-2 0-16,2 4 0 0,1 1-21 16,3 0-35-16,-6 5-23 0,0-2-72 15,1 0-145-15</inkml:trace>
  <inkml:trace contextRef="#ctx0" brushRef="#br0" timeOffset="35598.33">7605 8705 322 0,'0'0'80'0,"0"-58"-50"0,-4 38 5 0,4 5 14 16,-4-1-8-16,2 2-10 0,0 2-10 16,2 0-1-16,0 5 6 0,0 1 2 15,-3 3 8-15,3 0 0 0,0 2-2 16,0-1-7-16,0 2 1 0,0 0 0 16,0 0-4-16,0 0-4 0,0 0-1 15,0 0-3-15,0 0 1 0,0 0-2 16,0 0-2-16,0 0-3 0,0 0-2 0,0 0 1 15,0 0-9-15,0 0 0 16,0 3 0-16,0 4 0 0,3 8 0 16,-3 6 0-16,0 7 0 0,0 5 0 15,0 1 0-15,0 4 0 0,-3 1 0 16,-1 4 0-16,2-2 0 0,0-2 0 16,0-5 0-16,-2-3 0 0,4-4 0 0,0-3 0 15,0-5 0-15,0-4 0 0,4-3 0 16,-4-2 0-16,2-1 0 0,-2-1 0 15,0-2 0-15,0-3 0 0,0 1 0 16,0-1 0-16,0 0 0 0,0 1 0 16,0 0 0-16,0 0 0 0,0-1 0 15,0 0 0-15,0 1 0 0,0 1-19 16,2 0-16-16,0-2-13 0,2 1-10 16,-1 0-30-16,3-4-31 0,0 0-66 15,-4-3-247-15</inkml:trace>
  <inkml:trace contextRef="#ctx0" brushRef="#br0" timeOffset="36370.71">14974 8739 425 0,'0'0'90'0,"0"0"-17"16,0 0-7-16,0 0 3 15,0 0-2-15,0 0-20 0,0 0-8 0,0 0-14 16,0 0-4-16,-6-17-4 0,6 20-2 16,0 0-2-16,0 2-1 0,0 4-1 15,0 2-1-15,0 5 1 0,0 3-2 0,-2 6-6 16,-2 4-3-16,0 4 0 0,-5 3 0 16,3 4 0-16,0 1 0 15,2 1 0-15,0-1 0 0,0-2 0 0,-1 0 0 16,5-1 0-16,0-2 0 0,0-5 0 15,0-3 0-15,0-8 0 0,0-4 0 16,0-6 0-16,0-5 0 0,0-3 0 16,0-1 0-16,0-1 0 0,0 0 0 15,0 0 0-15,0-4 0 0,0-3 0 16,0-7 0-16,0 1 0 0,-4 0-23 0,2 2-27 16,0 5-14-1,2 5-45-15,-6 2-48 0,4 7-146 0</inkml:trace>
  <inkml:trace contextRef="#ctx0" brushRef="#br0" timeOffset="37168.92">11772 14775 497 0,'0'0'136'15,"0"0"-57"-15,0 0-9 16,0 0 0-16,0 0-20 0,0 0-17 0,0 0 3 16,0-7-3-16,0 7-14 0,0 0-19 0,0 0 0 31,0 0 0-31,0 0 0 0,0 2 0 15,0-1 0-15,0 2 0 0,0 4 0 16,0 1 0-16,0 5 0 0,0 5 0 16,0 6 0-16,0 4 0 0,0 7 0 15,0 6 0-15,0 4 0 0,0 0 0 16,-2-3 0-16,-2-4 0 0,2-2 0 0,-2 0 0 16,2-3 0-16,2 0 0 15,0-4 0-15,0-4 0 0,0-3 0 0,0-6 0 16,0-5 0-16,0-4 0 0,4-3 0 15,-2-3 0-15,2-1-41 0,-2-7-66 16,-2-13-100-16,-2-6-325 0</inkml:trace>
  <inkml:trace contextRef="#ctx0" brushRef="#br0" timeOffset="70995.3">11160 6563 446 0,'0'0'25'0,"0"0"10"0,0 0 14 0,0 0 13 16,0 0-32-16,0 0-13 0,0 0-2 15,0 0 3-15,7-7-5 0,-14 20-7 16,-5 2 2-16,-2 5 8 0,1-1 1 15,-8 0-8-15,3-1-3 0,-1-3-1 16,1-2 0-16,-3 2 2 0,-6-1-2 16,4-2-3-16,-1-2 0 0,-1-2 0 15,4-4 0-15,7-3 0 0,-3-1 3 16,7-1 5-16,6-4 0 0,-5-2-2 16,7-1 2-16,0-1 1 0,2-2-2 15,2 0 0-15,9-1-1 0,-3-5-1 16,15 2 0-16,-5-2-1 0,11 2-1 15,2 0-1-15,2 2 3 0,0 3 2 0,-2 5-1 16,0 3 3-16,0 2-2 0,-4 7-4 16,-4 5-1-16,-4 6 0 0,-1 4-2 15,-5 9 1-15,-11 9-2 0,-4 5 0 16,-15 4 0-16,-4 0 0 0,-8 2-2 0,-4-2 2 16,-4-1-1-16,2-1 0 15,0-5 1-15,2-6 0 0,4-7 0 0,10-8 1 16,11-6-1-16,2-5-1 15,4-2 0-15,0-1 0 0,2 0-1 16,0-1 0-16,2-2 1 16,4-2 0-16,4-2 0 0,13-3 2 0,6-8 5 0,10-9 3 15,13-5 0-15,4-2-4 0,4-1-1 16,4 0-5-16,-4 7 0 0,-7 4 0 16,-7 7 0-16,-7 2-10 0,-6 8-49 15,-16 3-42-15,-15 9-85 0,-6 0-248 16</inkml:trace>
  <inkml:trace contextRef="#ctx0" brushRef="#br0" timeOffset="72054.78">7442 13047 483 0,'0'0'62'0,"0"0"-42"16,0 0 17-16,0 0 18 0,0 0-15 31,0 0 0-31,0 0 0 0,0 0-5 0,0 0-7 0,6-31-9 0,-6 31-7 15,0 0-3-15,0 2-3 0,2-2-3 32,-2 4-1-32,2 0-2 0,-2 1 1 15,2 2 3-15,-2 3 1 0,-4 2 2 0,-6 6 1 16,-3 1 0-16,-8 1-2 0,-1 2-2 16,-5-2-1-16,-2 0-1 0,0-5-1 15,4-2-1-15,5-4 1 16,3-5 0-16,11-4 3 0,2 1 3 0,2-5 5 15,-3-1-4-15,1-4-4 0,4-6 0 16,0-5-2-16,4-6 1 0,5-4 1 16,5-2 0-16,9 0-1 0,2 3-1 15,0 3-2-15,-1 6 1 0,3 4 0 16,0 1 0-16,2 6-1 0,-4 1 0 16,-2 6 0-16,-1 2 1 0,-7 9-1 0,-1 8 0 15,-5 5 1-15,-5 13 1 0,-4 12-1 16,-7 7 2-16,-7 8-2 15,-7-2 1-15,3-2-2 0,-5-2 0 0,6-8-2 16,7-9 1-16,0-14 1 0,6-8 1 16,-1-6-1-16,5-5 1 0,0-3 0 15,0-3 0-15,3 0 3 0,-1 0 1 16,6-1-5-16,0-5 0 0,7-6 0 16,3-5 0-16,7-3 0 0,4-7 0 0,0-1 0 15,4-2 0-15,0 1 0 0,6 2 0 16,1-2 0-16,-3 3 0 15,-2 3 0-15,-2 1 0 0,-2 3 0 0,-6 5 0 16,-4 6-64-16,-9 4-61 0,-8 2-140 16</inkml:trace>
  <inkml:trace contextRef="#ctx0" brushRef="#br0" timeOffset="161617.49">15321 12604 305 0,'0'0'4'0,"0"0"6"0,0 0 20 0,0 0 11 16,0 0 0-16,0 0 5 0,0 0-12 15,0 0 12-15,25-6-14 16,-25 6-5-16,4 0-6 0,-4 0-5 0,5 4-1 16,-1 2-3-16,0 1 1 0,-4 1-2 15,2 3 0-15,-2 1-3 0,-2 0 0 0,-4 3-1 16,-9-2-2-16,3 1-1 15,-5-2-2-15,1-1 1 0,-7-2 0 0,4-2-1 16,-5-2 1-16,-3-2 4 16,2-3 3-16,4 0-1 0,-4 0 1 15,3-1-4-15,9 0 6 0,1-3-1 0,2-2 2 16,3 1-2-16,5-3-2 0,2-3 1 16,0-2-5-16,0-1-2 0,6 2 0 15,7-2-1-15,-1 2-1 0,5 1-1 16,3 0 0-16,5 2 0 15,6 1 0-15,0 2 0 0,2 3 0 0,0 3 0 16,-2 1 0-16,-4 6 1 0,0 5-1 16,-4 4 0-16,-11 2 1 0,1 6-1 15,-9 3 0-15,-4 3 2 0,-13 6-1 16,-1 2 0-16,-9 4 2 0,-2-1-2 0,-14 2 0 16,0 0 1-16,-2-1-1 15,-1-2 1-15,1-5 0 0,12-5-2 0,8-6 0 16,5-9 0-16,10-4-1 0,3-5 0 15,3-1 0-15,3-1-2 0,3-2 2 16,4 0 1-16,-2-1 5 0,5-1 6 0,7 0 9 16,7-5 4-16,8-7-1 0,5 0-4 15,9-2-5-15,1-3 0 0,8-1-14 16,0 0 0-16,-7-1 0 16,7-1 0-16,-12 1 0 0,1-2 0 0,-10 0 0 15,-8-3-50-15,-12-12-51 16,-11-5-139-16</inkml:trace>
  <inkml:trace contextRef="#ctx0" brushRef="#br0" timeOffset="-190830.72">30002 13604 466 0,'0'0'5'0,"0"0"2"0,0 0 4 15,0 0 12-15,0 0 10 0,0 0 1 16,0 0-3-16,0 0-14 0,0 0-2 16,-27-2 1-16,40-3-3 0,3 0-3 15,3 2-1-15,12 1-1 0,10-2 3 16,7 0 3-16,10-2 0 0,10-4-2 0,12-2 3 16,16-5 0-16,11-1-2 0,17 0-2 15,10-4-2-15,13-1-5 0,6 0 5 16,8-2-2-16,7 3 0 0,1-1-2 15,-1 3-5-15,-9 6 0 0,-10 3 0 0,-15 1 0 16,-12-1 2 0,-8 3 1-16,-17 3 0 0,-19-2-3 0,-22 4 0 15,-21-2-2-15,-20 3 2 0,-9 2 0 16,-2-2 15-16,-2 1 17 0,5-1-10 16,1 0-9-16,6-1-8 0,7-2-5 0,2 1 0 15,1-2 1-15,1 4-2 0,-2 1 1 16,2-1 0-16,-7 2 0 0,-1 0 0 15,0 2 1-15,-5 2-1 0,-4 1-2 16,3 1 2-16,-1 2 2 0,0 3-1 16,-2 5 1-16,3-2 0 0,-3 2 1 15,-2 2 2-15,3 3 1 16,-3 3-2-16,2 6 0 0,0 2 1 0,-6 11 2 16,5 3-4-16,-3 10 1 0,-4 7 2 0,2 9-1 15,-2 7-1-15,2 4 1 0,0 6-2 16,2 7-3-16,6 2 0 15,1 5 0-15,1 1 0 0,3 4 1 0,-3 4 1 16,2-1-2-16,-1-1 3 16,-3-4-1-16,3 1 0 0,-5-8-2 0,2 0-6 15,-4-7 6-15,1-7 0 0,-3-3 1 0,0-4 0 16,-2-8 0-16,-2-5 0 16,0-10-1-16,0-9 0 0,-4-11-3 15,-2-10-5-15,-7-7 6 0,-8-10 2 16,-10-5 0-16,-22-2 3 0,-18-12 0 15,-19-7 0-15,-28-7-1 0,-25-4-2 0,-18 1 1 16,-21 6 3-16,-14 9 1 0,-13 12-5 16,-19 11 0-16,-7 18 0 0,-7 10 0 15,-6 10 0-15,0 7 0 0,4 5 0 16,8 3 0-16,13 2 0 0,22 2 0 16,26-2 0-16,30-10 0 0,33-12 0 15,42-19 0-15,27-11 0 16,24-11 0-16,21-3 0 0,27-16-20 0,21-15-42 15,18-17 14-15,15-17-14 16,20-13-53-16,4-6-82 0,-16 10-254 0</inkml:trace>
  <inkml:trace contextRef="#ctx0" brushRef="#br0" timeOffset="-190088.53">31331 13557 26 0,'0'0'92'0,"0"0"-78"0,0 0 6 0,0 0 24 16,0 0 32-16,0 0-18 0,0 0-1 0,0 0-2 15,-24 20 9 1,21-20-1-16,1-1-13 15,0 1-9-15,0-1 8 0,2 1-1 0,0 0-7 0,0 0-10 16,0-1-5-16,0 1-2 0,0 0-10 0,0 0-3 16,0 0-4-16,4 9-5 0,5 5-2 15,-1 10 4 1,2 6 4-16,1 8 3 0,3 7 2 0,-4 7-1 16,5 9-2-16,1 2-2 0,-3 7 3 0,3 7-5 0,-1 3-3 15,-1 3 2 1,-1 5 1-16,-3 4-1 0,-2 5-1 15,1 1-3-15,-5 2 2 0,-2-2-3 16,4-2 0-16,-2-3 0 0,0-4 0 16,2-6 0-16,1-10 0 0,-1-6 0 0,0-7 0 15,0-6 0 1,-4-6 0-16,7-9 0 0,-5-6 0 16,-2-7 0-16,0-8 0 0,-2-6-13 15,2-6-3-15,-2-5-3 0,0-1-2 16,0 0-2-16,-6-13 4 0,-7-9-7 0,-7-11-32 15,-9-14-61-15,-8-14-58 16,-9 0-255-16</inkml:trace>
  <inkml:trace contextRef="#ctx0" brushRef="#br0" timeOffset="-189379.36">30604 14355 142 0,'0'0'42'0,"0"0"1"0,0 0 10 0,0 0-14 15,0 0-3-15,0 0 5 0,0 0 0 16,0 0-1-16,-33-28 3 16,33 28 4-16,0-2-8 0,-2 0-4 0,2 0-1 15,0 0 4-15,-2 1-2 0,2 1-4 16,0-2-4-16,0 0-6 0,2-1-2 15,0 0-2-15,2 3-2 0,4 0-1 16,0 3-5-16,1 2-3 0,1 3-2 16,4 2-1-16,-1 5-2 0,1 1 1 15,3 3-2-15,-3 2 0 0,1 0-1 16,-3 1 1-16,3-2 1 0,-3-2-2 0,-2-3 0 16,1-1 0-16,1-3-7 0,-6-2-8 15,0-2-3-15,-1-4-7 16,-1-1-6-16,-2-2-10 0,-2-2-5 0,0-2 5 15,-2-2 4-15,-4-1 2 16,-1-2-20-16,1 0-6 0,2-1 24 16,-2 0 17-16,2-4 15 0,-3 0 5 0,5-5 3 15,0-3 0-15,2-5 12 16,2 0 6-16,0 3 4 0,9 2 1 0,-3 6 6 16,-4 3-1-16,-2 3 3 0,0 5 9 15,-2 3 27-15,0 0-6 0,0 0-19 16,0 1-12-16,-2 1-7 0,0 0-2 15,0 0-5-15,2 2-9 0,-2 5-4 0,0 3-4 16,-2 9 0-16,-6 3 0 16,3 7 2-16,-1 3-1 0,2 3-1 0,-2-1-1 15,-3 0 0-15,3 1-1 0,2-2-2 16,0-1-17-16,-3-7-12 0,7-6-6 16,0 0-7-16,2-7-28 0,0-1-42 15,-4-5-50-15,0-3-172 0</inkml:trace>
  <inkml:trace contextRef="#ctx0" brushRef="#br0" timeOffset="-189017.56">30908 14490 450 0,'0'0'53'0,"0"0"-1"0,0 0 17 0,0 0-12 16,0 0-8-16,0 0-9 0,0 0-3 15,0 0-10-15,-5-7-6 0,12 14-5 16,-1 1 4-16,4 2 2 0,1 2-2 15,-1 2-2-15,-2 3-6 0,-2 2-3 16,-2 2-2-16,-4 3-2 0,0 1-3 16,0 2 0-16,-10-1 0 0,0 0-2 15,-1-1 0-15,-1-4-9 0,-2-4-17 16,5-6-7-16,-1-2-14 0,0-4-33 0,-1-1-55 16,3-3-83-16</inkml:trace>
  <inkml:trace contextRef="#ctx0" brushRef="#br0" timeOffset="-188310.02">31048 14150 414 0,'0'0'62'0,"0"0"-20"16,0 0 4-16,0 0 7 0,0 0-10 15,0 0-1-15,0 0 2 16,0 0-8-16,-8-27-7 0,10 23-6 0,0-1 1 15,0 0-5-15,0-3-5 0,-2 5-2 16,6-1-4-16,-4 3-1 0,5-1-1 16,-1-2-5-16,6 2 1 0,3-1-2 15,1-2 1-15,5 3 0 16,-5-1 1-16,5 3-1 0,-2 0-1 0,-5 0 2 0,-3 2-2 16,1 4 0-16,-6 3-1 0,-2 1-1 15,0 2 1-15,-4 0 0 0,-2 2 0 16,-6 3 1-16,-6 1-1 15,1 1-4-15,1 1-1 0,-3-2 2 0,5 1 1 16,-2-4-2-16,-1 1 1 0,5-3 4 16,4-3 0-16,0-3 0 0,-1-2 1 15,5-2-1-15,-4-1 1 16,4-1-1-16,0-1 1 0,-2 1 0 0,2-1 2 16,0 0 0-16,0 1 1 0,0-1 0 15,0 0 0-15,0 0-1 16,0 0 0-16,9 1-2 0,-1 1-1 0,4-1 0 0,7 2 1 31,-1-2 2-31,1 3 3 0,6 1-2 0,-4 2-1 0,-3 2 2 16,-3 0-3-16,-1 1 2 0,-8 0-2 0,0 0 1 15,-1 3 0-15,-5 0-2 0,0 3 2 16,-9 0 0-16,-3 1 0 0,-9 5 0 16,-1-1-1-16,-7 0-2 0,4-2-6 0,-2-1 1 15,4-4-3 1,7-3-3-16,-1-5-1 0,9-2-1 0,2-2-2 0,1 0-8 15,3-2-11-15,2 0 1 16,0 0-4-16,0-5-16 0,7-1-17 16,-1-4-29-16,4 1-41 0,0 2-123 0</inkml:trace>
  <inkml:trace contextRef="#ctx0" brushRef="#br0" timeOffset="-187552.42">31902 14097 182 0,'0'0'266'0,"0"0"-219"0,0 0-35 15,0 0 31-15,0 0 19 0,0 0-16 16,0 0-1-16,16-23 3 0,-16 20-10 16,0 0-10-16,0 0-6 0,-2 3-5 15,0-3-4-15,2 3-2 0,0 0-4 16,0 0-3-16,0 0-1 0,0 0-2 0,0 0 0 16,0 0-1-16,6 0 1 15,3-3 1-15,5-1 0 0,7-2 4 0,6 0 4 16,4-1 1-16,2 2 1 0,4-3-2 15,0 1-1-15,3 0 0 0,-3 1-3 16,0 1-2-16,-6 0 0 0,-4 1-1 16,-7 4 0-16,-3 0 0 0,-5 0-1 15,-5 2-1-15,-1 4 0 0,-2 4-1 16,-2 4 0-16,0 4 0 0,-2 7 1 0,-6 2-1 16,-2 7 2-16,-3 3-1 0,-3 4-2 15,-1 4 1-15,-3 5 0 16,1 0 0-16,-1-1 0 0,-1-3 0 0,-2-2 0 15,3-5 0-15,3-5 0 16,3-8 0-16,-1-4 0 0,7-4 0 0,2-8 1 16,2-3-1-16,2-3 0 0,0-4 0 15,0 2 1-15,0-2-1 0,0 0 0 16,0 0-1-16,0 0 1 0,4 0 1 16,2 0-1-16,5-1 1 0,5-1 2 15,3-2 0-15,2 2-1 0,5-5 0 16,5 3 0-16,0-2 0 0,0-1-2 15,-2 0 1-15,-2-1 0 16,-6 2-1-16,-9 2-5 0,-3-2-14 0,-9 1-11 16,0 0-11-16,-7-5-2 0,-5 2-18 15,-5-2-64-15,-7-2-49 0,-3 2-163 16</inkml:trace>
  <inkml:trace contextRef="#ctx0" brushRef="#br0" timeOffset="-187379.34">32135 14456 6 0,'0'0'585'0,"0"0"-560"0,0 0-25 0,0 0-1 16,0 0 1-16,0 0-5 0,0 0-30 16,0 0-35-16,-6-15-62 0,6 13-94 15</inkml:trace>
  <inkml:trace contextRef="#ctx0" brushRef="#br0" timeOffset="-186812.22">32671 14626 302 0,'0'0'109'0,"0"0"-72"0,0 0-26 0,0 0 19 15,0 0 17 1,0 0 4-16,0 0-7 0,0 0-7 0,0 0-3 16,27-25 10-16,-23 24-1 0,-2-1-9 0,2 2-7 15,-2 0 0-15,0 0-3 0,0 0-3 16,0 3-5-16,2 3-3 0,5 0-2 16,-1 4-1-16,2 5-1 0,-3 2-2 15,-1 3-2-15,-2 3-1 0,-4 2-2 16,-6 4 0-1,-9 3-1-15,-8 5 0 0,-5 3-1 16,-6-3-11-16,-1-2-14 0,4-9-11 16,4-6-9-16,7-7-21 0,3-10-36 0,7-2-28 0,2-1-87 0</inkml:trace>
  <inkml:trace contextRef="#ctx0" brushRef="#br0" timeOffset="-185991.6">32828 13961 359 0,'0'0'61'0,"0"0"-47"0,0 0 25 0,0 0 18 16,0 0-12-16,0 0-13 15,0 0-4 1,0 0-3-16,-25-24-4 0,19 20-2 0,2 0 2 0,0 1-4 16,2 2 2-16,2 0-6 0,0 1 0 0,0 0 3 15,0 0-3-15,0-2-4 0,0 0-2 16,4-2 0-16,4-3 1 0,4 0-1 16,3 1 1-16,1-2-3 0,1 2 1 15,4 0 1-15,-1 3-4 16,3 3 2-16,2 0-2 0,-7 0 1 0,1 3-3 15,-4 3-1-15,-3 4 0 0,-4 0 1 16,0 5-1-16,-5 1-2 0,-3 3 2 16,-3 4-4-1,-5 1 0-15,-4 2-4 0,-5 3-2 16,-1 1-5-16,-3 1 4 0,0-3 3 0,3-1 7 0,-1-2 1 0,5-4 0 31,-1-2 0-31,5-6 0 0,8-1 0 16,-2-4 1-16,2-3-1 0,2-1 1 15,0-4 0-15,0 0 2 0,0 0 1 16,0 0 3-16,0-1 4 0,2-1 0 16,0 0 1-16,0 1-2 0,4-1-1 15,2 1 1-15,3 0-3 0,-1-1 0 0,4 2-1 16,3-2 1-16,-1 2-1 16,5 0 2-16,2 0 0 0,-2 6 1 15,-1 0-4-15,3 1 0 0,-7 3-3 16,-1 0 1-16,-3-3-3 0,-1 1 0 0,-5 1 1 15,0 1 1-15,-4-1-2 0,-2 1-1 16,2 2 1-16,-10 0 0 0,-7 6 1 16,-3 0 1-16,-11 0 1 0,-6 2-3 15,-2-2-1-15,-1-1-3 0,5-4 0 16,6-1 1-16,7-2-2 0,3-4-10 16,5 0-8-16,6-3-7 0,-1 0-8 15,5 0-5-15,2-3-30 0,4 0-13 16,3 0-55-16,-1-7-144 0</inkml:trace>
  <inkml:trace contextRef="#ctx0" brushRef="#br0" timeOffset="-158617.46">29833 13647 445 0,'0'0'80'0,"0"0"-53"0,-27-71-17 0,14 49 27 15,3 4-3-15,2 4-1 0,0 2 1 16,-1 6-4-16,7 2-1 0,2 1 1 15,0 2-4-15,0 1-10 0,0 0-6 16,0 0-3-16,0 0-1 0,0 4-2 16,0 3-2-16,2 8-1 0,7 6 4 15,-3 8 3-15,0 7 1 0,2 8-1 16,-4 3-3-16,7 5 0 0,-3 1 2 0,-4 2 2 16,2 0-1-16,-4 6-1 0,2 3 1 15,3 2 0-15,-5 4 1 0,0-3 1 16,2 2-4-16,-2 2 1 0,0-2-1 15,0 2-1-15,2-1 0 0,0 0 0 16,-2 1-1-16,5-3-2 0,-5-1 2 16,2-2 1-16,0 0-3 0,-2-2-1 15,0-3 0-15,0-2 2 0,2-3-3 16,0-2 0-16,1 0 0 0,3-5 0 16,-2 2 0-16,-2-1 0 0,2 1 0 15,-1 0 0-15,-3-4 0 0,0 0 0 0,4-4 0 16,-6-2 0-16,2-3 0 0,-2-4 0 15,2-3 0-15,-2-5 0 0,0-1 0 16,0-3 0-16,0-4 0 0,0 1 0 16,2-4 0-16,2 1 0 0,-4-1 0 15,2-4 0-15,0 0 0 16,-2-6 0-16,0-3 0 0,0 1-3 0,0-2-7 16,0 0 1-16,0 0-2 0,0-6-1 15,-4-8-2-15,-4-9-13 0,-4-9-12 16,-5-8-37-16,-4-6-67 0,1 5-100 15</inkml:trace>
  <inkml:trace contextRef="#ctx0" brushRef="#br0" timeOffset="-149162.65">19710 6430 305 0,'0'0'31'0,"0"0"-14"0,0 0 6 16,0 0 20-16,-50-23 0 0,42 16-5 15,0 2-5-15,4-1 1 0,2 3-3 16,0-2-1-16,2 1-7 0,0-1-4 15,0 0-2-15,4-1-4 0,0-3 0 16,10-4-3-16,1 1 2 0,5-4-2 16,7 1-2-16,2 0-2 0,6-1 0 0,1 5-1 15,1-1 0-15,-2 6-1 0,-2 4-2 16,-4 2-1-16,-8 5 0 0,-7 4 0 16,-8 3 0-16,-4 9 0 0,-4 4-1 15,-6 7 3-15,-13 4 0 0,-3 0 0 16,-1 0-1-16,-2-5 0 0,0-1-2 15,6-4 3-15,5-6-3 0,7-2 1 16,1-8-1-16,8-1 0 0,0-2-1 0,0-2 1 16,0 0-1-16,0-3 1 15,0-2 0-15,8 1 0 0,1-1 0 0,7-1 1 16,1-5 7-16,3 0 9 0,3 2 0 16,2 0-9-16,4 3 1 15,0 0-3-15,0 2-2 0,-2 6-1 0,0 2 1 16,-3 5-1-16,-1 3-2 0,-8 1 1 15,-5 3-1-15,-2-1-1 0,-8 4 0 16,-4 0 1-16,-12 4 2 0,-5 4 0 16,-4-3-2-16,-6 0-1 0,-2-3-1 15,-2-3-19-15,-2-3-15 0,-1-2-24 16,-5-3-38-16,0 2-86 0,1-5-314 16</inkml:trace>
  <inkml:trace contextRef="#ctx0" brushRef="#br0" timeOffset="-148182.72">22860 9523 271 0,'0'0'15'0,"0"0"-15"16,0 0 0-16,0 0 1 0,-53-58 10 15,46 49 0-15,5-1 7 0,-2 0-1 0,4 2-8 16,-4-2-2-16,0 0 1 16,2 1 6-16,-2 0 3 0,-3 1 6 0,3 0 2 15,-2 1-5-15,0-1-6 0,-6 0-6 16,1 3-2-16,5-3 4 0,2 3 8 16,-2 1 14-16,4 0 11 0,0 3-6 15,2-2 1-15,-5 0-2 0,3 0-3 0,2-1-1 16,-2-2-3-16,0-2-7 0,2 1 1 15,0 0-3-15,0-1-6 16,4-2-4-16,5 0-5 0,5-2 1 16,3 1-1-16,5-3 0 0,5 2 0 15,2 0 1-15,2 3-2 0,2 3 0 0,0 0 1 16,-4 4-1 0,0 2 0-16,-4 0 1 0,0 5-1 0,-9 4-1 15,-1 1-3-15,-7 3 1 0,0 4 0 16,-6 0 0-16,0 2 0 0,-4 5 1 0,-6-1 0 15,2-3-2-15,-9 2 2 0,3-3-1 16,0 1-1-16,-3-3 0 0,3-4 0 16,6-2-1-16,-5-2-1 0,3-2 2 15,2 0 0-15,2-4 0 0,0-1 0 16,1 1 0-16,1 0 1 0,-2 0-1 0,2-2 0 16,2 0 1-16,0-1-1 0,0 0 1 15,0 0-2-15,0 2 1 0,2-2 0 16,7 1 0-16,-3-1 0 0,6 0 0 15,9 3 1-15,2 0 3 0,-3 1 1 16,9 0 3 0,-2 2-2-16,2 3 2 0,-2 1-2 15,-9 5-2-15,3-1 1 0,-9 3-5 0,3-1 0 0,-11 2 0 0,-4 1 3 32,0 0-2-32,-10-1 4 15,-5 2-5-15,-3-3 0 0,-5 0 0 0,-10 0 0 16,0-3 0-16,-4 0 0 0,-5-3 0 15,5-2 0-15,4-3 0 0,2 1 0 16,8-2 0-16,0-4 0 0,3-1 0 16,3 0-13-16,5 0-12 0,4 0-12 15,6 0-14-15,2-4-38 0,4-2-69 0,8-2-133 16</inkml:trace>
  <inkml:trace contextRef="#ctx0" brushRef="#br0" timeOffset="-103567.41">17885 15916 434 0,'0'0'22'0,"0"0"-2"15,0 0-17-15,0 0 5 0,6 67-3 16,-2-37 44-16,-2 5-4 0,-2 7-14 15,0 6-5-15,0 5-1 0,0 0-2 16,0 0-6-16,2 1-2 0,0-3-3 16,0-4-1-16,0-7-1 0,3-7-3 15,-5-7-5-15,2-8-2 0,-2-7 1 16,2-5 0-16,0-6-1 0,-2 0 1 16,0 0 0-16,-2-4 1 0,-2-6 1 15,-9-10 1-15,1-9-4 0,-9-11 1 0,0-9-1 16,-1-9 0-16,-7-10 0 0,6-1 0 15,-2-2 0-15,0 5-1 16,9 10 1-16,-1 13 0 0,9 12 0 0,2 15 0 16,0 8 0-16,6 6 14 0,0 2 4 15,0 0-9-15,4 1-8 0,4 5-1 16,4 7 0-16,11 7 0 0,8 7 1 16,2 11 3-16,9 8-2 0,3 11-2 0,3 5 1 15,3 4 0-15,1 0 2 0,2-5 0 16,-3-6-3-16,3-10 2 0,2-10-1 15,-9-8 1-15,1-8-1 0,-5-9 0 16,-7-7 1-16,-5-7-2 0,-9-9 3 16,-7-9 3-16,-7-12 10 0,-4-13 9 15,-4-17 0-15,-4-13-6 0,-4-13-7 16,0-8-5-16,-5 2-7 0,-1 3 0 0,3 8 1 16,-1 14 2-16,4 17-3 15,1 19 0-15,-1 13-1 0,0 14 1 16,0 5 0-16,3 3 3 15,-3 4-3-15,-4 14-3 0,-1 11-8 0,3 13-14 0,-2 11 0 16,3 5-3-16,5 4-31 16,4-6-38-16,6-7-17 0,11-10-45 0,0-10-78 15</inkml:trace>
  <inkml:trace contextRef="#ctx0" brushRef="#br0" timeOffset="-103220.98">19013 15937 533 0,'0'0'56'0,"-24"-56"-2"0,15 46 14 0,-1 5 6 16,4 2-23-16,-3 2-19 0,-1 1-12 15,0 0-6-15,2 8-6 16,-5 5-2-16,-1 9-2 0,1 5 0 0,-3 4-4 16,7 6 0-16,1-4 1 0,2 1-1 15,6-4 0-15,0 0-1 0,6-2-2 16,5-3-4-16,5-4-2 0,3-4 1 15,8-6-4-15,-5-4 0 16,9-6 3-16,0-4 6 0,0-9 2 16,-4-7 0-16,2-5 1 0,-6-6 1 0,-9-3 2 15,-3-1 7-15,-9-4 6 16,-2-5-4-16,-11-4-1 0,-3-7-3 0,-9 3-4 0,-4 2-3 16,0 11 0-1,-4 13 0-15,9 12-1 0,-3 9-3 0,4 4-2 16,3 6-2-16,-3 8-7 0,4 5-15 0,3 6-3 15,4 3-30-15,8 1-29 0,2-2-40 16,2-9-107-16</inkml:trace>
  <inkml:trace contextRef="#ctx0" brushRef="#br0" timeOffset="-102976.56">19534 15386 655 0,'0'0'68'15,"0"0"-32"-15,0 0-6 0,0 0 25 16,0 0-8-16,0 0-27 0,0 0-10 16,0 0-7-16,0 0-3 0,-10 70 0 0,14-8 3 15,4 11-1-15,5 11 1 0,-1 2-3 16,5 5 1-16,1-5-1 16,9-5-9-16,0-14-15 0,0-9-10 0,2-11-12 15,-4-11-24-15,-3-9-11 16,-9-16-18-16,-7-11-50 0,-6-6-85 15</inkml:trace>
  <inkml:trace contextRef="#ctx0" brushRef="#br0" timeOffset="-102825.83">19532 15853 647 0,'-20'-51'11'0,"7"43"29"0,7 1-3 16,4 3 22-16,0 1-23 0,2 0-17 16,0 2-10-16,2-3-6 0,2 1-1 15,6-3-2-15,5-1-1 16,1-1 1-16,9-4 0 0,6-2 0 0,6-4 0 15,9-5-18-15,8-3-31 0,10-6-36 16,6-3-18-16,-4 5-94 0</inkml:trace>
  <inkml:trace contextRef="#ctx0" brushRef="#br0" timeOffset="-102321.68">21066 15222 459 0,'0'0'272'16,"0"0"-246"-16,0 0-18 16,0 0 6-16,0 0 26 0,0 0-19 15,0 0-11-15,0 0-2 0,0 0-3 16,-8 21 1-16,12-7-5 0,2 8 2 15,-2 6 1-15,2 2 0 0,3 4 0 16,-1 3-2-16,6 5-2 0,-3 2 0 0,5 6 1 16,-3 1-1-16,5 2 0 15,-3-3 0-15,-1-4-3 0,1-7 0 16,-7-7 0-16,4-6 0 0,-1-8 1 16,-5-5 0-16,-2-4 2 0,6 0-1 0,-1 0 1 15,-1-1 0-15,-2-4 0 0,4-2 0 16,3-2 1-16,1 0 1 0,3-6 3 15,1-5-2-15,3-1 6 16,2-4-2-16,4-3 2 0,-4 1-2 0,3-2-1 16,-3-3-2-16,-2 2 4 0,-1-2-1 15,-7-2 3-15,-1 0-5 0,-8-2 1 0,-4-2 2 16,-2-2-1-16,-10 1-2 0,-5 2 0 16,-12 3-3-16,-4 5 1 15,-6 6-1-15,-6 6-2 0,-3 7-2 16,-2 4-4-16,1 8-3 0,5 6-5 0,3 6-6 15,8 3-3-15,8 1-3 16,5 4-17-16,9 1-28 0,7-3-46 0,4-5-65 16,0-9-221-16</inkml:trace>
  <inkml:trace contextRef="#ctx0" brushRef="#br0" timeOffset="-102053.02">21643 15348 846 0,'-52'20'26'0,"19"-20"-9"0,14-1-5 16,13 0 28-16,2 0-9 0,4 1-17 16,8 1-14-16,3 6-3 0,7 2 2 15,-1 3 1-15,10 7 0 0,-3 4 1 16,1 5-1-16,-2 1 0 0,2 1 1 0,-4 3-1 15,-7 1 0-15,0 5-11 0,-1 0-18 16,-3-2-11-16,-2-2-26 0,-1-8 0 16,-1-8-29-16,-6-12-20 15,0-7-68-15,-2-7-195 0</inkml:trace>
  <inkml:trace contextRef="#ctx0" brushRef="#br0" timeOffset="-101871.52">21750 14982 633 0,'0'0'120'0,"-49"-31"-90"0,30 32-21 0,13-1 17 16,0 0 6-16,4 0-17 0,2 0-11 15,0 0-4-15,0 3-1 0,2 2 0 16,2 3 0-16,2 0-9 0,6 2-10 16,5 0-10-16,6-2-26 0,6-2-19 15,4-6-25-15,0-1-102 0</inkml:trace>
  <inkml:trace contextRef="#ctx0" brushRef="#br0" timeOffset="-101374.83">22211 15137 777 0,'0'0'30'0,"0"0"-17"16,0 0-8-16,0 0 23 0,0 0-12 15,-10 56-15-15,24-31 0 16,3 5 3-16,1 10 5 0,3 9-1 0,2 5-3 16,-7 11 2-16,7 4-4 0,0 3-2 15,0-3-1-15,1-5-1 16,1-8-3-16,-2-8-3 0,-4-10-5 0,3-9-4 16,-11-11 4-16,-1-6 2 0,-4-6 4 0,-4-7 1 15,-2 1-3-15,-4-11 8 0,-4-10 4 16,-5-14 3-16,-7-12 0 0,-3-8-4 15,-4-8-2 1,-4-4 2-16,-2-2-3 0,2-4 0 0,2 3 18 0,2-1-10 16,5 3 0-16,7 10 2 15,5 8-2-15,1 12-4 0,7 13-1 16,2 4 3-16,11 5-3 0,-1 2-2 16,5 2-1-16,5 1-1 0,7 0 0 0,2 7 1 15,4 0-2-15,2 0 1 0,5 4 0 0,-3 2 0 16,-2 4 0-16,-4 1 0 15,-8 1 1-15,-9 1 0 0,-6 3 0 16,-8 6-4-16,-10 8-5 0,-11 6 1 0,-14 11-2 16,-10 3 4-16,-7 5-2 0,-6 0-9 15,0-5-4-15,5-5 2 0,5-6-15 16,9-6-11-16,12-9-8 0,10-7 0 16,13-5-17-16,6-8-23 0,15-3-39 15,3-6-60-15</inkml:trace>
  <inkml:trace contextRef="#ctx0" brushRef="#br0" timeOffset="-100617.85">23071 14912 525 0,'0'0'53'16,"23"-53"16"-16,-23 48 10 0,-2-2 17 0,-6-1-29 0,-3 2-30 16,1-1-14-1,-11 6-5-15,3 1-7 0,-11 6-8 0,-2 7-3 0,-2 9 0 16,-5 6-1-16,5 7-1 0,-4 9 0 15,0 4-1-15,8 1-1 0,0 2-1 16,4-4-2-16,13-2-4 0,-1-3 0 0,9-7-4 16,4-6 1-16,6-4 1 0,7-6-1 15,-3-5 3-15,13-3-2 16,-4-6-1-16,3-5 13 0,5-6-4 0,2-5 5 16,-2-11 2-16,4-6-1 15,4-5 1-15,0-6 5 0,2-2-1 0,-3-4 3 16,-1-2 3-16,0-1-1 0,-6 0-1 31,-3 5-5-31,-3 9 0 0,-11 11 0 0,-1 13-3 16,-7 7-2-16,-2 3 0 0,0 4 2 15,-4 8 3-15,-5 14-5 0,-1 7-1 16,-7 13 0-16,1 4-1 0,-3-2-1 0,7-6-3 0,2-9-1 0,5-8 1 16,7-4 5-16,-2-5 0 15,7-3-1-15,1-3-2 16,6-6 2-16,7-4-1 0,6-6-5 0,-2-8 8 0,0-4 1 15,4-7 0 1,-1 0 1-16,1-7 4 0,0-3-1 0,2-6 2 0,0-4 0 16,4-5-1-16,1 0-2 15,3-4 0 1,0 1-1-16,3-1-1 0,-1 5-2 16,-4 4 0-16,-6 6-1 0,-6 11 1 0,-4 6 0 15,-3 10-1-15,-12 6 1 16,-4 3 1-16,-2 3-1 0,0 0 0 0,0 0-1 15,-2 0 0-15,-2 4-3 0,-6 7-1 16,0 3-2-16,1 6 2 0,-1 3 4 16,4 5 1-16,4 0-1 0,2 1 0 15,2 2 0-15,8 0 0 0,0-2 1 16,3 0 1-16,3-2-1 0,-1-1-1 16,1-2 1-16,-7-1-2 0,1 0 4 15,0-2-2-15,-1-1 0 0,-3-2 0 0,2-4 0 16,4-2 3-16,-7 0-1 0,1-2 2 15,-2 2-2-15,4-2 0 0,3-1-1 16,-7 1-1-16,0-2 1 0,2-1-1 16,2 0 0-16,5-4 1 0,-7 1-1 15,6-4 1-15,7 0 0 0,2-3 0 16,10-6-1-16,8-4 2 0,2-8-1 0,3-4-1 16,5-5-4-16,-1-5-11 15,5-4-21-15,-3-7-24 0,6-2-43 16,0-5-10-16,-9-7-55 0,-7 7-176 15</inkml:trace>
  <inkml:trace contextRef="#ctx0" brushRef="#br0" timeOffset="-100271.41">24464 14282 632 0,'0'0'14'0,"0"0"-7"0,-41-56 10 16,35 38 26-16,-5 7-17 0,7-2-9 15,4 6-5-15,0-1 1 0,0 5 5 16,-2 2-1-16,2 0 0 0,0 1 1 16,-2-1 1-16,2 1-3 0,0 0-5 15,0-1-3-15,0 0-3 0,0 1-2 0,0 0-2 16,2 1 0-16,2 6 0 0,5 4-1 16,-3 4 2-16,4 7 1 0,5 2 0 15,-5 6 0-15,0 4-1 16,5 7 2-16,-7 4-4 0,2 5 1 0,-1 2-1 15,-1 0 1-15,-4 3 1 0,2-3-1 16,3-2-1-16,1-6 1 0,-2-6-1 16,0-7-4-16,1-7-11 0,1-7-7 15,-6-7-18-15,-2-3-19 0,-2-5-31 16,0-4-3-16,0-9-75 0,-14-6 43 16,1 0-132-16</inkml:trace>
  <inkml:trace contextRef="#ctx0" brushRef="#br0" timeOffset="-99815.89">24227 14686 438 0,'0'0'180'0,"0"0"-118"16,0 0-21-16,0 0 20 0,-42-60-13 15,44 47-20-15,7-5-15 0,13-1-3 16,-1-1-3-16,10 0-2 0,15 0 0 16,1-1-3-16,13 3 0 0,6 4-1 15,4 3 2-15,1 4-1 0,-3 5-1 16,0 2 1-16,-4 2 0 0,-6 5 0 0,0 2 1 15,-15 2-2-15,-3 1 1 0,-7 1-2 16,-8 1 0-16,-3 3 0 0,-13 2-1 16,-7 4-2-1,-4 5 0-15,-11 0 1 0,-12 4-1 0,-8 2 0 0,-2-2-1 16,-4-3-6-16,-2-6-9 0,7-5-6 16,10-5-4-16,1-6-10 15,13-5 1-15,-1-2 8 0,7-10 5 0,4-6-6 16,0-10-12-16,10-6 3 0,5-5 7 15,-1-6 7-15,3-2 14 0,-3-9 7 16,5-2 0-16,-13-2 5 0,5-2 1 16,-9 7 7-16,-2 2 9 0,-5 8 18 0,-3 9 15 15,-2 9 5-15,-7 6 13 0,5 8 4 16,-9 1-19 0,9 4-16-16,4 0-17 0,-1 1-4 0,9 5-3 0,0 0-6 15,-2 0-6-15,2 0-1 0,0 0-1 16,0 2-2-16,11 3-2 0,-1 2-9 15,6 2-1-15,7 0-5 0,8 0-13 16,8-4-19-16,3-1-48 0,3-4-30 16,-10-1-135-16</inkml:trace>
  <inkml:trace contextRef="#ctx0" brushRef="#br0" timeOffset="-99595.58">25229 13983 463 0,'0'0'242'0,"-70"-24"-202"0,58 17-7 15,9 4 33-15,3 1-7 0,0 2-34 16,5 5-25-16,9 5 1 0,3 11-1 16,-1 2 3-16,3 10 3 0,8 7 3 15,-9 8 4-15,1 6 3 0,-3 2-5 16,1 7-7-16,-11 1-1 0,0 5-1 16,0-1-2-16,1-5 0 0,-5-4-6 15,2-11-13-15,-2-12-7 0,0-11-7 16,-2-11-24-16,2-8-48 0,-2-6-18 0,2-13-49 15,0-4-77-15</inkml:trace>
  <inkml:trace contextRef="#ctx0" brushRef="#br0" timeOffset="-99421.98">25266 14376 559 0,'0'0'81'16,"0"0"-30"-16,-55-21 7 0,50 20 12 15,5 1-25-15,0 0-24 0,3 0-12 16,1 0-4-16,6-1-2 0,13-1 0 0,10-1 2 15,4-3-2 1,17 0-2-16,0-7 1 0,8-1-2 0,0-2-7 0,0-2-23 16,-5-2-36-16,-7-1-64 15,0-1-65-15,-17 2-209 0</inkml:trace>
  <inkml:trace contextRef="#ctx0" brushRef="#br0" timeOffset="-99028.15">25705 14204 557 0,'0'0'157'16,"0"0"-107"-16,0 0-33 0,0 0-5 0,0 0-6 16,0 0-1-16,0 59 1 0,12-52 3 15,9 2-1-15,-1-1 2 0,9 0-1 16,11-1-4-16,7-5-1 0,1-2-1 16,5-2 0-1,-5-3-2-15,4-5-1 0,-9-1 0 0,0-4-1 0,-7-1 1 16,-10 0 0-16,-3-3 1 0,2 0 0 15,-13-3 1-15,5-4 4 0,-13-3-2 16,-2-2 0-16,-4-1 0 0,-8 3-1 16,-5 5-1-16,7 3 1 0,-13 9 12 15,7 4 14-15,-13 5-11 0,-2 4-8 16,-2 9-6-16,-4 9-3 0,-2 8 0 0,0 6-1 16,-1 5 3-16,1 3 2 0,4 2 3 15,6-2 1-15,4-3-1 16,17 2-4-16,4-1 1 0,4-2-1 0,2-1-1 15,17-5 2-15,0-2-5 0,8-4 0 16,8-6 0-16,8-5 0 0,3-7 0 16,12-7 0-1,-2-4-9-15,0-9-6 0,-3-6-11 0,5-8-10 0,-6-9-13 16,-8-7-75-16,-13-3-117 0</inkml:trace>
  <inkml:trace contextRef="#ctx0" brushRef="#br0" timeOffset="-98854.8">26842 14031 718 0,'0'0'216'0,"0"0"-196"16,0 0 5-16,0 0-13 0,0 0-3 16,0 0-4-16,0 0 0 0,0 0-3 15,28 43 4-15,-28-43-1 0,3 1-5 16,-1 0 0-16,-2 0-3 0,-2 0-31 0,-5-2-42 15,-22-15-74-15,0-12-218 0</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9T05:02:53.207"/>
    </inkml:context>
    <inkml:brush xml:id="br0">
      <inkml:brushProperty name="width" value="0.05292" units="cm"/>
      <inkml:brushProperty name="height" value="0.05292" units="cm"/>
      <inkml:brushProperty name="color" value="#0070C0"/>
    </inkml:brush>
  </inkml:definitions>
  <inkml:trace contextRef="#ctx0" brushRef="#br0">5424 5757 84 0,'0'0'48'0,"0"0"9"0,0 0 8 0,0 0-7 16,0 0-14-16,0 0-1 0,0 0-2 15,0 0-4-15,2-14-3 0,-2 12-7 16,0-2-20-16,0 1 10 0,0-1 32 15,0 1 42-15,0-1-66 0,0-1-14 16,0 4 7-16,0-3 8 0,0 2 0 16,0 0-8-16,0 1 0 0,0 1-2 15,0 0 0-15,0 0-5 0,0 0-1 16,0 1-5-16,0 1-4 0,0 0-1 16,0 5-3-16,4 3-1 0,0 6 4 0,1 2 1 15,-1 3 1-15,-2 3 0 0,2 4 0 16,0 3 1-16,-2 3 0 15,2 2-1-15,2 2-2 0,-1 3 1 0,1-3 0 16,-4-1-1-16,2-5 1 0,0 0-1 16,-2-2 1-16,0-7-1 0,4-4 0 15,-3-2 0-15,-1-5 0 0,-2-3 0 16,0-3-1-16,2-2-12 0,-2-1-14 16,0 2-16-16,0-1-23 0,-4-4-13 15,-9 1-27-15,5-1-75 0,-2 0-190 16</inkml:trace>
  <inkml:trace contextRef="#ctx0" brushRef="#br0" timeOffset="344.89">5319 6139 334 0,'0'0'161'0,"0"0"-75"16,0 0-17-16,0 0 13 0,0 0-18 15,0 0-27-15,0 0-9 0,0 0-4 0,0-21-9 16,0 24-6-16,0 0-4 16,2 1-4-16,2 4-1 0,2 2 0 0,0 2 3 15,1 2-1-15,-3 3 0 16,2 3 0-16,4-1-1 0,1 4 1 0,-3-3-1 16,2 0 0-16,3-5-1 15,-5-5 1-15,0-3-1 0,4-3 0 16,-1-2 8-16,-1-2 7 0,5-3 1 0,-1-5-3 15,9-3 0-15,0-7 1 0,-3-1 0 16,3-1-14-16,-7-2 0 0,1 3 0 16,-5-4 0-16,3 1 0 0,-5 0 0 15,3 4 0-15,1 1 0 0,-1 6-15 16,1 5-41-16,-2 1-33 0,-1 3-92 16,-7-3-174-16</inkml:trace>
  <inkml:trace contextRef="#ctx0" brushRef="#br0" timeOffset="16865.5">6613 6964 17 0,'0'0'106'16,"0"0"-47"-16,0 0-7 0,0 0 2 0,0 0 2 15,0 0-17-15,0 0 1 0,0 0-5 16,-11-36 4-16,9 32 0 0,0-1-2 16,-2 0-1-16,0-2 2 0,2 3 1 15,-4-2 6-15,6 2 0 16,0-1-5-16,-2 3-6 0,2 0-2 16,0 2-5-16,0 0-5 0,0 0-1 0,0 0-4 15,0-1 0-15,2 0-2 0,-2 1-2 16,0 0-4-16,0 0-9 0,2 0 0 15,2 1 0-15,0 6 0 0,0 2 0 16,0 6 0-16,3 3 0 0,-1 3 0 0,-4 5 0 16,8 2 0-16,-4 3 0 15,-2 2 0-15,3 2 0 0,-1 1 0 0,2-1 0 16,-4-2 0-16,2-2 0 0,-1-3 0 16,-1 0 0-16,-4-5-36 15,-6 0-122-15,-9-6-238 16</inkml:trace>
  <inkml:trace contextRef="#ctx0" brushRef="#br0" timeOffset="25813.39">11824 7024 346 0,'0'0'126'0,"0"0"-50"0,0 0 1 0,0 0-9 15,0 0 0-15,0 0-9 0,4-53-17 16,-2 51-9-16,-2 1-10 0,2 1-2 16,-2 0-2-16,0 0 2 0,0 0-5 15,0 0-4-15,0 1-1 0,0 0-6 16,0 3-5-16,2 1 0 16,0 6 0-16,5 3 0 0,1 8 0 15,-4 6 0-15,2 4 0 0,2 2 0 0,5-2 0 0,-7 2 0 16,4-2 0-16,1 0 0 0,1-4 0 15,-6 0 0-15,5 0 0 0,-7 1 0 16,0 1 0-16,-14-5-76 0,-11 0-121 16,-8-5-374-16</inkml:trace>
  <inkml:trace contextRef="#ctx0" brushRef="#br0" timeOffset="28175.04">17194 7010 139 0,'0'0'241'0,"0"0"-165"16,0 0-14-16,0 0 14 0,0-54-17 16,2 44-2-16,3 3-1 0,-3 0-6 15,-2 3-11-15,0 0-7 0,2 1-7 16,-2 3-4-16,0-1-2 0,0 1 0 16,0 0-2-16,0 1-6 0,0 5-6 15,4 2-5-15,-2 7 0 0,2 5 0 16,2 4 2-16,-4 6-2 15,4-1 2-15,3 1 0 0,-3 1-2 0,-2 0 1 16,4 2-1-16,-4-1-18 16,3-1-28-16,-7 0-40 0,-7-3-78 15,-3-5-162-15</inkml:trace>
  <inkml:trace contextRef="#ctx0" brushRef="#br0" timeOffset="29545.86">22377 6754 6 0,'0'0'318'0,"0"0"-232"0,0 0-41 16,0 0 15-16,0 0 6 0,0 0-8 16,0 0-9-16,0 0 13 0,-2-11-11 15,2 11-10-15,0 0-9 0,-3 0-6 16,3 2-5-16,0-1-4 0,0 2-3 16,0 3-5-16,0 2-6 0,0 8-2 15,5 10 3-15,1 8 3 0,6 7 1 0,-4 4 0 16,9 1-3-16,2 0-2 15,5 0-2-15,1-3 0 0,4 1-2 0,4 1-1 16,2 3-40-16,-6-4-53 0,-4-11-147 16</inkml:trace>
  <inkml:trace contextRef="#ctx0" brushRef="#br0" timeOffset="30884.8">22999 12491 221 0,'0'0'54'0,"0"0"-5"0,0 0-22 0,0 0 27 16,0 0-2-16,0 0-3 0,0 0-3 16,0 0-1-16,-8-27 0 0,8 25-1 15,-3-2 9-15,-1 0-2 0,2 1-7 16,0-1-9-16,2 1-5 0,-2 2-5 16,2 0-4-16,0 1 0 0,0 0-4 15,0 0-3-15,0 0-2 0,0 0-2 16,0 0-6-16,0 0-4 0,0 1 0 15,0 3 0-15,0 3 0 0,0 4 0 0,0 7 0 16,0 3 0-16,2 4 0 16,-2 3 0-16,2 1 0 0,-2-1 0 0,2-3 0 15,2 0 0-15,-1-3 0 0,-1-2 0 16,-2-1 0 0,2-6 0-16,0 0 0 0,-2-1-11 0,-2-2-60 0,-5 3-35 0,-11-4-98 15,5-7-385-15</inkml:trace>
  <inkml:trace contextRef="#ctx0" brushRef="#br0" timeOffset="32174.01">17107 12519 414 0,'0'0'91'0,"0"0"-6"0,0 0-19 0,0 0-2 15,0 0 0-15,0 0-11 0,0 0-12 16,3-14-6-16,-3 14-4 16,0 3 0-16,0-3-6 0,0 0-6 0,0 0-15 15,0 0-4-15,0 3 0 16,0 0 0-16,0 6 0 0,2 5 0 16,2 4 0-16,-2 4 0 0,2 3 0 0,-2 5 0 15,-2 3 0-15,0 2 0 0,0 4 0 16,0 0 0-16,0 0 0 15,-6-3 0-15,4-5 0 0,-2-1 0 16,-1-4 0-16,1-1 0 0,-2-3 0 16,2-3 0-16,0-2 0 0,-2-2-56 0,-7 1-43 15,-5-2-92-15,-5-7-283 0</inkml:trace>
  <inkml:trace contextRef="#ctx0" brushRef="#br0" timeOffset="34603.87">11578 12518 269 0,'0'0'54'0,"0"0"2"16,0 0 1-16,0 0 11 0,0 0-7 0,0 0-11 15,-10-51-15-15,8 45-4 0,-1 2 3 16,1 1 2-16,2-1-2 0,0 2 0 15,0 1-5-15,0 0-10 0,0 0-2 16,0 0 4-16,-2 0-2 0,2 0 1 16,0 0 0-16,0 1-2 0,0-1-2 15,0 0-2 1,0 1-3-16,0 0-11 0,0 0 0 0,0 0 0 0,0 1 0 16,0 1 0-16,0 1 0 0,0 0 0 15,0 4 0-15,-2 5 0 0,2 8 0 0,-4 5 0 16,4 7 0-16,-8 3 0 15,4 2 0-15,0 4 0 0,-1-1 0 16,3-1 0-16,2-2 0 16,0-2 0-16,0-1 0 0,0-5 0 0,2-3 0 0,3-4 0 15,-1-1 0-15,0-5 0 0,-4-6 0 16,0-2 0-16,0-4 0 0,0-3 0 16,-10-1-75-16,-9-11-41 0,-8-6-196 15</inkml:trace>
  <inkml:trace contextRef="#ctx0" brushRef="#br0" timeOffset="42454.32">6117 12316 390 0,'0'0'100'0,"0"0"-28"16,0 0-7-16,0 0 28 0,0 0-16 16,0 0-23-16,0 0-7 0,0 0-9 15,0-48 1-15,0 48-10 0,0-2-10 16,0 1-19-16,0 1 0 0,0 0 0 16,0 0 0-16,2 0 0 0,-2 4 0 15,6 4 0-15,2 4 0 0,-4 4 0 16,7 4 0-16,-1 2 0 15,0 6 0-15,-4 1 0 0,1 6 0 0,-3 2 0 16,4 1 0-16,-2 2 0 0,-2-4 0 16,-4-4 0-16,2-1 0 0,1-4 0 0,-3-3 0 15,2-3 0-15,-2 1 0 0,0-3-45 16,-5 2-69-16,1-4-128 0</inkml:trace>
  <inkml:trace contextRef="#ctx0" brushRef="#br0" timeOffset="64093.15">23890 1746 141 0,'0'0'20'0,"0"0"-4"0,0 0 2 16,0 0 18-16,0 0 7 15,0 0-8-15,33-51 0 0,-33 45 4 16,0 0-3-16,2 0-6 0,-2 2-3 16,0-2-3-16,0 3-6 0,0-1 2 0,0-1 3 15,0 1 1-15,0 0-2 0,-2-1-4 16,0 2 2-16,0-3-5 0,0 0 0 16,-7 0 1-16,5 1-1 0,-2 1 1 15,0 0-4-15,2 2 0 0,-7 1-3 16,-1-1-1-16,4 2-3 0,-5 0-2 15,-1 0 0-15,1 3-1 0,-5 3 0 0,3-1-2 16,-7 2 0-16,5 3 2 16,-2 0-1-16,3 3 0 0,-1 0 1 15,-1 1-1-15,1 1-1 0,-1 2 0 16,5-2 0-16,-3 3 1 0,-1 0-1 16,7-1 0-16,-7 1 1 0,9 2-1 0,0-1 0 15,-5-1 0-15,5 1 0 0,2 0 2 16,2 1-4-16,-5 1 4 0,3 0-2 15,2 1 0-15,0 1 0 0,2-2 1 16,2 5-1-16,0-3 0 0,0 2 0 16,0 3 2-16,4-3-2 0,2 3 0 15,2-3 0-15,1-2 0 0,1 1-2 16,3-2 2-16,1 2-1 0,3-2 1 16,-1 0 0-16,5 3 0 0,-1-3 1 15,5 0-1-15,2 1 0 0,0-1 0 16,6 2 0-16,4-5 0 0,0 3 2 0,1 0-2 15,1-4 1-15,2-1 0 0,-1-3-1 16,-1-3 1-16,-2-2-1 0,0-5 0 16,0-2 0-16,5-1-1 0,3-1 1 15,-3 0 1-15,7-1 2 0,-1-2 1 16,1-2 0-16,3 1 1 0,-2-2 0 16,-3-2 2-16,1-2-1 0,-3 1 0 15,-3-2-1-15,-5-1 0 0,0-3 5 16,0 0-4-16,-4-2 0 0,-2-2 3 15,-4 0 1-15,0-4-2 0,-6 0 2 16,-7-2 2-16,1-2-3 0,-1-5 2 16,-10-1 2-16,0-5 1 0,-2-3-4 15,-2-5-1-15,0-5-4 0,0-2 1 0,-6-4-3 16,2 3 1-16,-8 1-4 0,-1 4 2 16,1 5 1-16,-7 5-1 0,3 4 3 15,-7 2 1-15,0 2-1 0,-4 0-5 16,-4 0 0-16,-2 2 0 0,-8 4 0 15,-2 0 0-15,-9 6 0 0,-2 2-4 16,-10 3 3-16,-4 2-3 0,-2 5-11 16,3 3-1-16,1 5-2 0,6 0-1 15,0 8-14-15,7 5-11 0,1 5 0 16,0 4-32-16,5 5-36 0,-5 4-48 0,9-4-95 16</inkml:trace>
  <inkml:trace contextRef="#ctx0" brushRef="#br0" timeOffset="67129.42">24080 1935 221 0,'0'0'79'0,"0"0"-43"16,0 0 18-16,0 0 8 0,0 0-4 0,0 0-13 16,0 0-5-16,0 0-4 0,8-33-10 15,-8 32-1-15,0 0-3 0,0 1 0 16,0 0-6-16,0 0-6 0,0 0-5 16,0 0-2-16,0 3-3 0,0 2-1 15,0 5 1-15,-2 4 0 0,-2 4 4 16,-4 6 4-16,-1 1-1 0,1 1 1 15,4 2-2-15,-6-3-4 0,1 1 0 16,3-4-2-16,2 0 2 0,0-4-2 0,0-1 0 16,-2 0 0-16,1-2 0 15,1-3 0-15,0-2 0 0,2-5 0 0,2 2-9 16,-2-3-9-16,2-2-4 16,0-1-4-16,0-1-12 0,0 0 10 0,0-4-1 15,4-6-25-15,4-4-14 0,3-4-14 16,-7-4-42-16,-2 0-102 0</inkml:trace>
  <inkml:trace contextRef="#ctx0" brushRef="#br0" timeOffset="67366.35">24051 1974 128 0,'0'0'131'0,"0"0"-68"0,0 0-2 16,0 0 2-16,0 0-2 0,0 0-10 16,0 0-9-16,0 0-9 0,0 0-16 15,41-45-1-15,-28 51 2 0,1 3-2 16,-4 0-2-1,9 4 0-15,-4 3-2 0,1 2-3 0,-3 2 1 0,1-1-2 16,0 3-2-16,-5 1 0 0,7-1-4 16,-5 3 1-16,-3-3-2 0,0 0 0 15,0-2-1-15,-3-3 0 0,-1-1 0 16,0-5-9-16,-2 1-28 0,4-1-12 0,-4-2-18 16,-2-1-39-16,0-2-60 15,-8-2-185-15</inkml:trace>
  <inkml:trace contextRef="#ctx0" brushRef="#br0" timeOffset="67556.14">24010 2195 458 0,'0'0'37'0,"0"0"-1"16,0 0 20-16,0 0-9 0,0 0-25 15,0 0-9 1,0 0 1-16,0 0-4 0,60-20-6 0,-29 11-2 0,2 2-1 15,4 1-1-15,0 2 0 0,0 4-5 16,-10 0-42-16,-4 2-82 0,0 0-123 16</inkml:trace>
  <inkml:trace contextRef="#ctx0" brushRef="#br0" timeOffset="69412.28">27203 1699 64 0,'0'0'36'0,"0"0"7"0,0 0 6 0,0 0 3 16,0 0-3-16,2-18-12 0,-2 15-1 15,0 1 2-15,0 0-6 0,0 1-2 16,0-2-3-16,0 2 3 0,0-1-5 15,0-1-2-15,0 0-2 0,0 0-2 16,0-1-2-16,0 0 1 0,-2 2 6 16,2 0-10-16,0 0-3 0,-2 2-2 0,0 0 3 15,2 0-2-15,0-2-1 16,-4 1-4-16,-4 1 1 16,-3 0-4-16,1 5-1 0,0 3-1 0,-7 1 0 0,7 1 0 15,-7 2 0-15,5 1 2 16,0 2-2-16,-5-1 1 0,5 2 1 15,-5 2-2-15,7 1 1 0,-9 3-1 0,7 2 1 16,-5 0-1-16,3 4 0 0,5-2 1 16,-5 2 1-16,8-3-2 0,0 3 0 15,4-2 0-15,-1 4 0 0,3-2 0 16,0-1 0-16,5 3 0 0,-3-4 0 16,8 2 0-16,2 2 0 0,-1 2 0 15,9 1 0-15,-5-1 0 0,8-4 0 0,-5 1 0 16,7-1 1-16,0-3 0 15,0-1-1-15,-3-1 0 0,7-2 1 16,2-4-1-16,2-1 0 0,0-2 0 0,1-2 1 16,1 0 0-16,2-5 0 0,0-2 0 15,-4-4 0-15,2-1 1 16,-2-2-1-16,-2-7 3 0,0-3-3 0,0-1 4 16,-2-2 1-16,2-4 9 15,-2-3-2-15,0-6-1 0,-2 2 3 0,-6-8-2 16,2 0 3-16,-1-2 0 15,-7-4-1-15,1 2-3 0,-5 3-1 0,-9-5 0 16,-2 2 0-16,-7-6 0 0,-7-2-5 0,-3-1 2 16,-11 2-5-16,-6 3-2 15,-5 2-1-15,-8 6 0 0,1 0-2 0,-3 7 1 16,5 4 1-16,5 3-4 0,6 2-4 16,0 6-3-16,4 2 0 0,4 3-2 15,4 2 2-15,-4 4-5 0,1 1-5 16,3 6-7-16,-6 7-14 0,0 3-15 15,-6 4-20-15,2 1-22 0,0 1-55 16,4-4-92-16</inkml:trace>
  <inkml:trace contextRef="#ctx0" brushRef="#br0" timeOffset="69821.72">27131 2052 342 0,'0'0'40'0,"0"0"-10"0,0 0 16 16,0 0 25-16,0 0-11 0,0 0-16 16,0 0-5-16,6-48-3 0,-6 45-4 15,0 1-8-15,0 2 1 0,0 0-6 16,0 0-7 0,0 0-7-16,0 0-5 0,0 4-4 0,0 3-2 0,2 4 1 15,2 7 3-15,3 1 2 0,1 4 0 16,-2 0 2-1,-4 0-2-15,2-1 1 0,-2-2-1 0,5 0 1 16,-3-3-2-16,2 4 1 0,0-3 0 0,-2-1-15 0,0 0-46 16,3-5 25-16,-1-3-26 0,2-3-47 15,-2-5-29-15,-4-1-94 0</inkml:trace>
  <inkml:trace contextRef="#ctx0" brushRef="#br0" timeOffset="70389.69">27139 1971 275 0,'0'0'92'16,"0"0"-71"-16,0 0 23 0,0 0 16 0,0 0-11 0,0 0-13 0,0 0 0 31,0 0-6-31,-6-32-6 0,6 28-5 15,0-2-4-15,6-1-2 0,5-1 1 16,5 2-1-16,-1-4-1 0,3 4-2 16,9 1-1-16,-6-1-3 0,1 3-2 15,1 2-1-15,-6 1 1 0,3 0-1 16,-5 1-3-16,3 5 0 0,-9-2 0 16,7 3-2-16,-7 3 2 0,-3-2-1 15,-4 4 1-15,-2-2-3 0,0 3 2 0,-2 2-1 16,-7 1 1-16,-7-1 0 0,4-1-3 15,-9-1-3-15,6 0-3 0,-3-2 0 16,5-1-1-16,3-1 2 0,-2-2 2 16,5-1-1-16,3-3-1 0,0-2 8 15,2 1 1-15,0-2 1 0,2 0 2 16,0 0 1-16,0 0 0 0,2-3 3 0,0 0 2 16,2 0-3-16,0-1-3 15,7 1-1-15,3 0 1 0,-3 2 0 0,11 0-1 16,-3 1 3-16,4 1-1 15,4 3-1-15,-9 3 0 0,3 3 1 0,-1 5-3 16,-7-1 0-16,-1 3-2 0,-5 1 0 16,-5 0 1-16,-2-3-1 0,-5-1 1 15,-5 0 0-15,0-2 1 0,-9 1 1 16,5-2 0-16,-9 1 2 0,2 1 0 16,-1-2-2-16,-7-2 0 0,0-1 1 15,-2 0-3-15,-2-2-15 0,4-2-15 16,2-4-4-16,4 1-3 15,-2-1-17-15,15 0-16 0,-3-1-29 0,5-2-30 16,4 0-83-16</inkml:trace>
  <inkml:trace contextRef="#ctx0" brushRef="#br0" timeOffset="72215.82">29934 1716 139 0,'0'0'41'0,"0"0"-13"31,0 0 3-31,0 0 14 0,0 0-10 0,0 0-6 0,0 0 5 0,6-8 5 16,-4 5-2 0,-2 0-3-16,0 2 4 0,2-2-1 0,-2 3-3 0,0-3-6 15,0 3-5-15,0 0-2 0,-2-1-5 16,2-1-3-16,-4 2-2 0,2 0-4 16,-2 0-3-16,-4 0-2 0,4 3-2 15,-5 1 0-15,1 3 0 0,-4 4 0 16,-1 0 0-16,3 3 0 0,-5 1 2 15,1 1-1-15,-1 1 0 0,3-1-1 16,2 3 2-16,-3-1 0 0,3 3-2 0,2 0 1 16,-3 1 0-16,5 0-1 0,-2 3 1 15,6-2 0-15,0 2-1 0,0-1 0 16,0 1 0-16,4 0 0 16,2 0 1-16,0 0-1 0,4-2 0 15,5 4 0-15,-3-1 0 16,4 0 0-16,5 2 0 0,-5 0 1 0,5 0-1 0,2-2 1 15,-3-3-1-15,5 2 1 0,-4-1-1 16,3-3 0-16,5 1 1 0,-4-4 0 16,0 0-1-1,4-2 0-15,2-3 1 0,2-1 0 0,2-3-1 0,0-1 0 16,2-2 1 0,0-4 0-16,0-2 1 0,0 0-1 0,-2-5 1 0,0-2-1 0,1-3-1 15,-1-3 1 1,0-2 0-16,0-4 11 15,-4 0 4-15,0-4 2 0,-5-2-2 16,-1 1-1-16,-2-2 0 0,0-4 2 16,-3 0-3-16,-1-3-5 0,-5 1 0 15,-2 0-1-15,-1-4 0 0,-5-2-1 16,-4-2 0-16,0-5-2 0,-13 2 1 16,-1-1-2-16,-3-3 0 0,1 4-3 0,-9 1-1 15,-2 4 0-15,2 3 1 0,-1 4-1 16,-1 2 1-16,2 1 0 0,-4 1-1 15,4 2 0-15,-4 4-1 0,-2-1 0 16,-2 4 1-16,2 5-1 0,0 3 1 16,-2 4-2-16,0 5-2 0,0 1-3 15,0 4-9-15,2 7-11 0,-2 4-9 16,-2 6-14-16,-1 6-16 0,-1 4-17 16,0 3-8-16,-4-1-21 0,8-6-64 15</inkml:trace>
  <inkml:trace contextRef="#ctx0" brushRef="#br0" timeOffset="72750.98">30244 1947 342 0,'0'0'81'0,"0"0"-53"0,0 0 3 0,0 0 32 15,0 0 2-15,0 0-27 0,-4-52-10 16,2 46-4-16,-2 1-3 15,-2 1-7-15,-3 0-2 0,-1 1-4 0,-3 0-1 16,-1 2-3-16,2 1-3 0,-7 1 1 16,2-1-2-16,-3 0 1 0,1 4 0 15,-1 0-1-15,-1 2 1 0,4 2-1 16,-1 1 0-16,5 2-1 0,-3-2 0 16,8 2 0-16,-1 1 0 0,1 1 0 15,-2 1 1-15,6 3 0 0,-3-2 0 16,5 3-1-16,2-1 1 0,0 0-2 15,0 2 2-15,0 2 0 0,2-3 0 0,5-1 0 16,1-1 0-16,6 0-1 0,-3-3 1 16,3-2-1-16,3-1 1 0,3-3 0 15,-1-1 1-15,10-2 1 0,-2-3 0 16,6-1 2-16,0 0-2 0,0-5 1 16,0-1-2-16,-4 0 0 0,-2 0-1 15,-7 0-34-15,-3 1-24 0,-7 1-24 16,-3-3-65-16,-7 4-133 0</inkml:trace>
  <inkml:trace contextRef="#ctx0" brushRef="#br0" timeOffset="73996.11">32181 1588 175 0,'0'0'27'0,"0"0"2"16,0 0 4-16,0 0 16 0,0 0-11 16,-19-53 1-16,17 49-12 0,0 0 4 15,2 0 3-15,-2 2-2 16,0-1-7-16,0 1-2 0,0-1 0 0,0 0 0 0,-4 2-4 15,4-2-1-15,-3 0-3 0,-1 0-2 16,2 0-1-16,-2 1-1 0,-4 0-2 16,3 1-1-16,-1 1-3 0,2 0 4 15,-6 0-3-15,5 0-3 0,-3 0 1 16,0 1-3-16,-1 4 2 0,-1 2-3 16,2-2 1-16,-5 3-1 0,3 2 0 15,-3 0 1-15,1 0-1 0,1 5 0 0,-1-2 1 16,4 2-1-16,-5 3 0 15,1-3 0-15,3 5 0 0,-1-3 0 16,2 5 1-16,-1-2-1 0,3 3 0 16,0 0 1-16,1-1 0 0,3 2-1 0,0-3 1 15,2 2-1 1,0 1 0-16,-2-2 0 0,4 2 0 0,0 1 1 0,0-2-1 16,0 1 1-16,4 0-1 0,0 0 0 15,0-1 1-15,0 1-1 0,5-4 0 16,-1 3 0-16,2 2 0 0,1 0 0 15,1 2 0 1,5 2 1-16,-5-3-1 0,7-2 0 0,-5 1 1 16,5-4-1-16,-3-1 1 15,3-3 1-15,-5-1-2 0,5-1 1 0,2-2-1 0,-1-1 1 0,5-3 0 16,0-1 2 0,0-5 0-16,2 2 4 0,1-4 10 0,3-1 1 15,7 0-3-15,-1 0-4 0,2 0 0 16,0-1-3-16,1 1-4 0,-1-2-3 0,0-1 2 15,-2 0 1-15,-3-2-1 16,-1-1 0 0,-4 0 6-16,-3-1 0 0,1-5 2 0,-6 0 2 15,-2-2 0-15,3-3 0 16,-1-3 0-16,0-3-1 0,1-5-5 0,-1-3 4 16,0-5-2-16,-3-2-2 0,-1-4-2 15,-3-3 0-15,-1-2-2 0,-9-4 1 16,-4 1-2-16,0 1-1 0,0 4-1 15,-13 3 0-15,1 0 0 0,-4 6 0 16,-5 4-1-16,0 1 1 0,-2 2 0 16,-3-1 0-16,-5-1-1 0,-5 1 0 15,-3 0 0-15,-6 3 0 0,-3 2-2 16,1 5-5-16,-1 5-6 0,5 2-8 16,1 5-2-16,3 7-1 0,6 1-3 15,2 6-10-15,-2 10-12 0,0 3-32 0,0 9-19 16,0 3-44-16,-2 6-36 0</inkml:trace>
  <inkml:trace contextRef="#ctx0" brushRef="#br0" timeOffset="74451.98">32187 1859 445 0,'0'0'21'16,"0"0"14"-16,0 0 7 0,0 0 28 16,0 0-15-16,0 0-9 0,0 0-5 0,4-43-6 15,-4 43-10-15,0 0-8 0,0 0-10 16,0 0-5-16,0 6-2 0,0 3-3 16,0 5 2-16,0 3 1 0,0 5 2 15,0 1 1-15,0-1 1 0,2 5-1 16,2-2-2-16,-1-1 1 0,3 3-2 15,-2-6 1-15,0 0 0 0,2-2-1 16,-2-2 0-16,0 0 0 0,1-3 0 16,-1 1-10-16,0-5-9 0,0-3-34 15,0-4-16-15,0-3-1 0,-2 0-35 16,0-7-12-16,3-2-83 0</inkml:trace>
  <inkml:trace contextRef="#ctx0" brushRef="#br0" timeOffset="74815.98">32142 1847 105 0,'0'0'273'0,"0"0"-222"0,0 0 2 15,0 0 24-15,0 0 1 16,0 0-31-16,0 0-7 0,18-54-1 16,-7 46-5-16,1 0-6 0,2 0-8 0,7 0-2 15,2 2-2-15,4-1-3 0,4 4-4 16,2 1-3-16,2 2 0 0,2 2-6 15,-2 6 0-15,-2 3 0 0,3 5 1 16,-8 3-1-16,-3 3-1 0,0 2 1 16,-6-1 0-16,-5 0 0 0,-4 2 0 15,-5-2 0-15,-3-2 0 0,-4-4 0 16,-9 1 0-16,1-2 0 0,-9 0 0 16,-1-1 0-16,-7-4 1 0,-4-1 0 0,-4-3 1 15,-9-1-1-15,1-3-1 16,-1-3 1-16,3 0 0 0,8 0-1 15,6 0-15-15,2 0-3 16,11 0-7-16,-1 1-14 0,7-1-21 0,0 1-14 0,0 2-13 16,1 2-67-16,3 0-144 0</inkml:trace>
  <inkml:trace contextRef="#ctx0" brushRef="#br0" timeOffset="76799.27">32532 4703 157 0,'0'0'187'16,"0"0"-133"-16,0 0-28 0,0-54 7 15,0 45 20-15,0 0-8 0,0 3-6 16,0-2-13-16,-4-1-5 0,0 1-2 16,0-1 1-16,-2 0 0 0,-3 0-2 0,-1 0-2 15,0 1-2-15,-3 2 0 0,1 3 2 16,0-1-1-16,-5 2-3 16,1 0-2-16,-1 2-4 0,0 0 0 0,-1 0 1 15,3 3-5-15,-1 2 1 0,1 2-3 16,-3 3 0-16,-1 1 0 0,-2 3-2 15,5 6-1-15,-3-3 3 16,3 3-1-16,-1 1 2 0,3 0-2 0,-1 1 2 16,5-1 0-16,-2 1-1 0,3 0 0 15,1 1 0-15,-2 3 0 0,4-1 0 16,1 1 0-16,3 2-1 0,0-1 2 0,4 0-1 16,-2 0 1-16,9-1 0 15,-3 2 0-15,4-3 0 0,0 3-1 0,3 1 1 16,1 1 0-16,3 1 0 15,-1-2 0-15,1-3 1 0,4-1-2 16,-1-3 1-16,3-4 0 0,2-2 2 0,0-3-2 16,6 0 1-16,-2-3-1 0,4-1 1 15,4-3-2-15,2-3 0 0,5-3 3 16,1 0 4-16,-2-1-2 0,7-4-1 16,-7-3 1-16,1 1 2 0,-3-1-1 0,-4-2 2 15,-1 2-1-15,-1 1 2 16,-4-1-1-16,-2-5 0 0,-5 2 2 15,-1-5 1-15,2 0 1 0,-4-3 3 0,-3-2-3 16,3-1-1-16,-5-6-1 0,1-3-1 16,-3-6-9-16,1-6 0 0,-5-6 0 15,-4-3 0-15,-8-4 0 0,-6-1 0 16,-15-1 0-16,-10-1 0 0,-8 1 0 16,-11 2 0-16,-1 8 0 0,-5 9 0 15,0 7 0-15,2 11 0 0,6 5-9 16,1 6-6-16,1 5-12 0,-1 3-3 15,3 2-5-15,3 10-5 0,-3 3-13 16,5 8-19-16,0-2-10 0,3 6-6 16,1-1-43-16,6 3-43 0</inkml:trace>
  <inkml:trace contextRef="#ctx0" brushRef="#br0" timeOffset="77253.89">32404 4884 207 0,'0'0'209'16,"0"0"-146"-16,0 0-6 0,6-50 11 16,-4 41 0-16,1 3-8 0,-1 2-8 0,0 0-11 15,-2 2-13-15,0 0-5 0,0 2-8 16,0 0-5-16,0 0-6 0,2 0-3 15,-2 6-1-15,2 6-4 0,-2 6 1 16,0 5 3-16,2 5 0 0,-2 4 0 16,-2 2 2-16,0 4-2 0,0-3 1 15,-2-1 0-15,4-1-1 16,0-6-1-16,0-1 1 0,4-4-7 16,0-3-19-16,-2-3 16 0,4-4-5 0,-2-4-27 15,0-6-27-15,0-2 0 0,1-3-33 0,-1-7-30 16,-2 0-78-16</inkml:trace>
  <inkml:trace contextRef="#ctx0" brushRef="#br0" timeOffset="77445.66">32381 4996 392 0,'0'0'37'0,"0"0"14"16,0 0 6-16,0 0 7 0,0 0-20 0,0 0-17 15,0 0 1-15,0 0 10 16,58-15 0-16,-31 13-7 0,6 2-12 0,7 0-5 15,-1 2-4-15,2 0-6 0,-2-1-3 16,-1 0-1-16,-5-1 0 0,-4-3-26 16,-2-2-32-16,-7-2-25 0,-5-2-14 15,-9-1-64 1,-4 0-183-16</inkml:trace>
  <inkml:trace contextRef="#ctx0" brushRef="#br0" timeOffset="77697.37">32727 4799 601 0,'0'0'33'16,"0"0"4"-16,0 0 35 0,0 0 18 0,0 0-35 16,0 0-22-16,0 0-7 0,0 0-2 15,0 0-5 1,-7-30-11-16,7 35-6 0,3 5-1 0,1 2 0 0,0 5 1 0,4 4 1 16,2 5 2-16,1 3 0 15,-1-1 1-15,2 3-6 0,-5-6 0 16,-1 1 0-16,2 0 0 0,-4-1 0 15,0 2 0-15,-2-5 0 0,1 0 0 0,-3-4 0 32,2-4 0-32,-2-4-10 0,0 1-19 0,0-3-15 0,0-2-16 0,-2-1-48 15,-7-3-44-15,1-2-154 0</inkml:trace>
  <inkml:trace contextRef="#ctx0" brushRef="#br0" timeOffset="81320.66">30296 4691 75 0,'0'0'33'0,"0"0"-4"0,0 0 5 16,0 0 2-16,0 0 8 0,0 0-2 0,0 0-9 15,18-28-2-15,-16 23-4 0,0 0 4 16,1 0 5-16,-1-1-5 15,4-1 5-15,-4 1-7 0,-2 1 0 0,0 1-4 16,0 2-1 0,0-1 1-16,-4-1-1 0,-2 0-5 0,3 1-3 15,-3-1 3-15,0-1-9 0,-2 2-4 0,-5 3-2 16,3 0-4-16,-4 0 0 0,-5 7 0 16,-4 3-1-16,3 1 1 0,-5 4-1 15,-4 0 1-15,2 2-1 0,-2 2 1 16,2 0 1-16,0 1-1 0,0 3 0 15,3 1 0-15,5 0 2 0,0 2-2 16,7-1 0-16,-2 2-1 0,3 0 0 16,5 2 1-16,2 0 0 0,2 0 0 15,2 1 0-15,2 1 0 0,6-1 0 16,-2 2 0-16,3-1 1 0,5 1 0 0,-2-2 0 16,3 1 1-16,1-2-1 0,1 0 3 15,2 1-1-15,3-4 1 0,-3 0-3 16,10 1-1-16,0 1 4 0,0 1 2 15,2-2 0-15,0-2-4 0,-2-4 1 16,0-3-1-16,-2-4 0 0,4-1-1 16,0-5-1-16,0-1 2 0,2-3-1 15,2-4 1-15,2 0 0 0,6-7 1 16,-1-3 3-16,3-2 0 16,3-2-3-16,-5-2 1 0,-2-1 5 0,1 0 2 15,-7-1 2-15,-6 0-7 0,-4-1 3 0,-3-2 6 16,-1-3 0-16,-6-2 1 0,3-6-2 15,-3-2 0-15,-3-6-3 0,0-2-2 16,-5-2-3-16,-3-5 4 0,0 2-1 16,-6 1-2-16,2-2-4 0,-10 2 0 15,-7 0 1-15,3 0 0 16,-11 0-1-16,-4 1-1 0,-8 2-2 0,-5 4 0 16,-3 3 0-16,-5 5-3 0,1 3-3 15,-5 6 4-15,0 5 0 0,4 3-1 16,1 5-3-16,3 3-12 0,1 5 0 0,1 1 0 15,3 3-3-15,4 5-5 0,0 3-1 32,4 2 0-32,0 3-11 0,6 4-11 0,0 1-8 0,2 3-11 0,8 2-38 15,-3 2-55-15,3-6-89 0</inkml:trace>
  <inkml:trace contextRef="#ctx0" brushRef="#br0" timeOffset="82263.16">30409 4978 212 0,'0'0'56'0,"0"0"-7"16,-2-54 15-16,0 38 8 16,0 1-2-16,-4 1-20 0,2 3-3 15,-4 0-7-15,3 1-5 0,-3 4 0 16,2-1-4-16,0 1-8 0,-2 3-3 15,-1 0-7-15,5 2-3 0,-4 1-5 0,-5 0-5 16,5 0 0-16,-4 4-1 0,-3 5 0 16,3 1-1-16,-7 3 0 0,5 4 1 15,-5 0-1-15,5 3 0 0,-5-1 2 16,7 1 0-16,-5 3 0 0,5-3 0 16,-1 4 0-16,1-1 0 0,2 2 0 15,3 1 0-15,-1-1 0 0,4-1 0 16,4-2 0-16,0 1 0 0,6-2 0 15,3-3 0-15,-1-1 1 0,2-1-1 16,7 0 0-16,-5 2 1 0,5-5 1 16,-5-3-2-16,7-3 0 0,-1-4 0 15,3-3 1-15,-5 0 2 0,5-6 0 16,-4-1-2-16,-5 0 1 0,-2 1 1 0,-3-3 0 16,1-1-1-16,-6-1 0 15,0-1 2-15,-2-2-1 0,-2-1 1 0,-2-3-2 16,-4 1-1-16,3 1 1 0,-3 2-1 15,6 2-1-15,-2 3 0 0,0 4 1 16,2 1-1-16,2 3 0 0,0 1 0 16,0 0 0-16,0-2 0 0,0 2 0 15,4-1-1-15,2-2 1 0,4 0 0 16,5 0 0-16,-1 1 1 0,5-1 0 16,-3 3 2-16,7 0 3 0,0 0 0 0,0 4 1 15,-1 1-2-15,-1 1 0 0,-4 1 1 16,1 1-2-16,-7 2 1 0,-3 3-2 15,-2 1 2-15,0 0 0 0,-4 1 4 16,-2 3-3-16,-2-1 0 0,-4-1-2 16,-2 3-2-16,2-3 0 15,1-1-1-15,1 0 2 0,0-1-3 0,4-3 0 16,0 1 0-16,2-1 0 0,-2-3 1 16,0-2-1-16,0-1 0 0,0-3 0 15,0-1 0-15,0-1-19 0,-6 0-24 16,0 0-39-16,-7-4-94 0,-3-5-276 0</inkml:trace>
  <inkml:trace contextRef="#ctx0" brushRef="#br0" timeOffset="84230.89">27600 4624 108 0,'0'0'49'0,"0"0"-8"0,0 0 12 15,0 0 18-15,0 0-6 16,0 0-5-16,0 0 8 0,0 0-14 15,-4-17-10-15,2 14-6 0,-2 0 4 16,-2 2 1-16,-1-1-9 16,-1-1-5-16,2 0-10 0,-4 0-4 0,-9 3-2 15,-2-1-3-15,1 1-4 0,-9 1-3 0,-4 5-1 16,0 2-1-16,-5 3 2 16,-3 1 4-16,0 5 0 0,4 1-3 0,1 1-1 15,10 0 0-15,1 2-1 0,2 1-1 31,0-1-1-31,13 4 1 0,-5 1-1 0,5 3-1 0,6 3 0 0,2 2 0 32,2 0-1-32,0 2 0 0,6 2 1 0,9-1 1 0,-1 0 0 0,0 0 0 15,7-1 0-15,0 0 0 0,-3 0 0 16,5-1 1-16,4 2 0 0,-4-2-1 0,0-1 0 31,8-1 1-31,-5-5 0 0,3-4 0 0,-6-2 0 16,6-6-1-1,-2-5 1-15,2-2-1 0,2-4 3 0,2-4-3 16,0-2 2-16,0-9 1 0,4-2 2 16,-2-2 3-16,7-5 2 0,1-2 1 15,-4-3-6-15,-3-2 3 0,1-2 1 16,-4 0 0-16,-4-2 0 0,-2-1 1 16,-9-2-3-16,3-5 3 0,-9-1 0 15,3-5-4-15,-9-1-6 0,-2 0 0 16,-4 0 0-16,-4-2 0 0,-8 0 0 0,-9-1 0 15,-2 4 0-15,-6 2 0 0,-6 5 0 16,-6 4 0-16,-5 1 0 0,-5 5 0 16,7 5 0-16,-1 4 0 0,1 6 0 15,5 2 0-15,2 6 0 16,-4 4-4-16,-5 3-36 0,5 10-7 0,1 4-4 16,-7 6-27-16,3 3-45 0,1 2-38 15,-2-2-117-15</inkml:trace>
  <inkml:trace contextRef="#ctx0" brushRef="#br0" timeOffset="84735.9">27371 4998 108 0,'0'0'59'15,"0"0"-20"-15,0 0 4 0,0 0 13 16,0 0 2-16,0 0-7 0,0 0 14 16,-4-57-5-16,2 48-5 0,-1 1-2 15,-1 2-5-15,2 2 9 0,-2 0-2 16,0 0-13-16,4 1-6 0,-2 1-8 16,2 2-6-16,0 0-6 0,0 0-8 0,0 0-6 15,0 6-2-15,0 4-1 0,0 9 0 16,0 5 1-16,0 3 0 15,-2 4 1-15,0 1 0 0,2 3-1 0,0 1 0 16,0-3 0-16,0 1 0 0,0-4 1 16,0-1-1-16,2-1 0 0,0-4 1 15,-2-3 0-15,2-5-1 16,2-6-1-16,-2-3-29 0,-2-5-10 0,4-2-22 16,0 0-43-16,1-7-1 0,-1-3-42 15,0-5-29-15</inkml:trace>
  <inkml:trace contextRef="#ctx0" brushRef="#br0" timeOffset="84988.26">27311 4964 429 0,'0'0'38'16,"0"0"17"-16,0 0 17 15,0 0 4-15,0 0-19 0,0 0-11 16,0 0-4-16,0 0-5 0,0 0-11 15,2-44-6-15,0 42-5 0,8 0-4 0,-4 0-4 16,5 1-2-16,7-1-2 0,-1 2 0 16,8-1 1-16,4-2-1 0,4 1 0 15,0 0-2-15,0 1 0 0,0 0-1 16,-6 1 1-16,-9 0 1 0,-1 1-2 16,-9 4-21-16,-6-1-27 0,0 3-29 15,-4 1-37-15,-4-2-29 0,-6-2-91 16</inkml:trace>
  <inkml:trace contextRef="#ctx0" brushRef="#br0" timeOffset="85225.51">27329 5094 509 0,'0'0'71'16,"0"0"-4"-16,0 0 12 0,0 0 4 15,0 0-32-15,0 0-28 0,0 0-5 16,0 0-2-16,0 0-6 0,2 9-7 15,3-6 0-15,3-2 4 0,8 3 1 0,-5-1-2 16,16-2 0-16,-1 1 3 16,5-2-1-16,7 0-1 0,-3-1-4 15,0-3 0-15,-4 1-2 16,-6 0-1-16,-9 3-8 0,5-3-31 0,-15 0-32 0,-6-2-61 16,0-4-100-16</inkml:trace>
  <inkml:trace contextRef="#ctx0" brushRef="#br0" timeOffset="87462.3">24090 4799 232 0,'0'0'85'0,"0"0"-34"0,0 0-4 0,0 0 10 15,0 0-1-15,0 0-10 16,0 0-3-16,0 0-8 0,-14-51-8 0,10 45-2 0,-1 1-2 16,-1 0-3-16,0 3 1 15,0-3-2-15,-4 2-3 0,-3 2-6 16,3 2-2-16,-9-1-3 0,7 0-2 16,-9 3-2-16,7 3 0 0,-9 1 1 15,4 4-2-15,3-1 2 0,-5 2-2 16,5 1 0-16,-7 3 1 0,8-1 0 15,-5 4 0-15,5-1-1 0,-5 3 0 0,3 0 1 16,0 3 0-16,5 3-1 0,-7 1 1 16,9 0-1-16,-6-1 1 0,5 0-1 15,7-1 0 1,0 2 0-16,-2-1 0 0,4 0 0 0,2 1 1 0,2 2-1 16,6 0 0-16,-2 3 0 0,7-1 0 15,3 0 1-15,-5-1-1 0,11 1 0 16,-3 0 2-16,4-2-2 0,6 0 1 15,2-1 0-15,2-1 0 0,2-2-1 16,0 1 3-16,2-1-2 0,2-1-1 0,1-4 3 16,1-5-3-16,-4-3 0 0,3-6 0 15,-1-2-1 1,0-5 0-16,2 0 1 0,-5-2 2 0,-1-4 0 0,-2-2-1 16,0-3 3-16,2 0 0 0,0-4 2 15,-2 0 0-15,0-2-2 0,0-2 1 16,-2-2 1-16,-4-2 3 0,-2-5 4 15,2-4 1-15,0-2-2 0,2-4-6 16,-7-3-1-16,-3-2 0 0,2-2-1 16,-11 0 3-16,0-2 5 0,-1 1-3 15,-9 1 0-15,-2-2 1 0,-11 3-2 16,1 0-2-16,-11 2-6 0,0 2 0 0,-4 2 0 16,-8 2 0-16,-6 2 0 0,-7 0 0 15,-1 3 0-15,-3 4 0 0,-6 4 0 16,-2 3 0-16,-4 4 0 15,-2 6 0-15,-4 3 0 16,-1 7-16-16,-1 0-7 16,2 8-4-16,4 9-8 0,-2 4-10 0,5 4-21 0,10 5-11 0,9 6-1 15,7 1-37-15,8 2-36 0,2-5-97 16</inkml:trace>
  <inkml:trace contextRef="#ctx0" brushRef="#br0" timeOffset="88062.48">24051 5115 334 0,'0'0'39'0,"0"0"9"0,0 0 24 16,0 0-6-16,0 0-13 0,0 0-11 15,0 0 0-15,-8-53-7 0,8 47-4 16,4 2-6-16,-2-2-2 0,0 2-2 15,-2 2-1-15,2 1-3 0,-2 1-4 16,0 0-6-16,0 0-2 0,0 0-2 16,0 0-1-16,0 0 0 0,0 0-1 15,0 0 1-15,0 1 0 0,0 2-2 0,2 6 0 16,0 0 0-16,-2 5 1 0,2 2-1 16,2 0 0-16,0 2 0 0,-1 2 1 15,1-1-1-15,2 2 1 0,-4 0-1 16,2 1 0-16,-2 2 0 0,0-2 0 15,2 0 0-15,-2-1 1 16,0-1-1-16,1-2 0 0,-1-2 1 0,-2-1-1 16,2-5 1-16,2 2-1 0,0-2 0 15,0-4 0-15,-2 4 0 0,2-4 1 0,2 0-1 16,3-2-1-16,3-1 1 16,-1-3 2-16,9 0 4 0,-3-3 4 0,8-3 3 15,6-3-5-15,0-1-3 0,-3 1-1 16,-1-2-2-16,0 2-2 0,-4 0 1 15,4 0 0-15,-11-1-1 0,3 2 1 16,-9-1-1-16,1 0-5 0,-5 0-22 16,-6-1-12-16,0 1-24 0,-6 3-35 15,-5-2-30-15,1 1-92 0</inkml:trace>
  <inkml:trace contextRef="#ctx0" brushRef="#br0" timeOffset="88376.74">24107 5209 378 0,'0'0'60'0,"0"0"-3"0,0 0 9 0,0 0-4 15,0 0-15-15,0 0-7 16,0 0-1-16,0 0-2 0,-13-13-14 0,13 13-10 15,2 0-4-15,3 0-4 0,3 0 0 16,4 0 8-16,3 0 12 0,3 0-4 16,3-1-3-16,2-2-3 0,6-3-4 15,0-1-3-15,4-1-3 0,-2 0-3 16,0 1 0-16,-11-2-1 0,1 2-1 16,-2 2 0-16,-9 1-5 0,-4-2-41 15,-6 0-38-15,0-4-48 0,-6 0-100 16</inkml:trace>
  <inkml:trace contextRef="#ctx0" brushRef="#br0" timeOffset="88613.09">24088 5009 606 0,'0'0'49'0,"0"0"-20"0,0 0 25 16,0 0 29-16,0 0-29 0,0 0-28 15,0 0-6-15,0 0-2 0,0 0-4 16,4-16-5-16,5 16-2 0,5-3 1 16,-2-1-1-16,11 0-1 0,0-2-2 15,8 0-1-15,6-1-1 0,7 1-1 16,-5 2-1-16,6 2 0 0,1 1 0 0,-9 6 0 16,0 6-13-16,-4 5-42 15,-6-3-52-15,-12-7-99 0</inkml:trace>
  <inkml:trace contextRef="#ctx0" brushRef="#br0" timeOffset="91213.92">24113 2663 198 0,'0'0'64'0,"0"0"-20"15,0 0 10-15,0 0 1 0,0 0-4 16,0 0-6-16,0 0 7 0,0 0-7 0,-6-24-10 16,6 23-6-16,-2 0-2 0,2 1 2 15,0 0-5-15,0 0-6 0,0 0-3 16,0 0 0-16,0 0-2 16,0 0-1-16,0 0-4 0,-2 0-2 0,2 1-1 15,0 4-2-15,2 0 0 16,-2 2 1-16,0 1 3 15,2 1 0-15,0 1 0 0,2 2-1 0,-2-1 0 0,-2 3 0 16,2 0-1-16,0 1 1 0,-2 1-1 16,2 0-2-16,0 3 0 0,-2 0 0 15,2 2-1-15,0 0 0 16,0 2 1-16,-2 0-1 0,3 2 1 0,1 0 1 16,-2 0 1-16,0 1 4 0,-2-1-4 15,2 3-3-15,-2-2 0 0,0 4-1 16,4-4 1-16,-4-3 0 0,0 5 0 0,-4-5-1 15,4 1 0 1,4-4 0-16,-4-2 0 0,0 2-1 16,0-2 1-16,0 5 0 0,2-3 0 0,0 3-1 15,-2 0 1-15,0-5 1 0,2 1 0 16,-2 1-1-16,0-3 0 0,0-1 0 16,0-2 0-16,0 0-1 0,0 0 2 0,0 0-2 15,0 3 2-15,0-2 0 0,0 1-1 0,0 0 0 16,2 0-1-16,0 3 2 0,0-2-2 15,3 1 0-15,-3 0 0 16,2 0 1-16,-2 2-1 0,2-4 0 0,0-1 0 16,-2 2 0-1,0 0 1-15,0-2-1 0,-2 1 0 0,0 0 1 0,2 1-1 0,0-3 0 16,-2 1 1-16,0 2-1 16,0-2 1-16,3 0-1 0,-3 0 0 15,0-2-1-15,2 1 0 0,-2 0 1 16,0 0 0-1,0-2 0-15,0 1 1 0,2 1-1 16,-2 0 0-16,0 2 1 0,0-3 0 0,0 2 0 0,0 1 1 0,0-2 0 16,0 2 0-16,-2 1-1 0,2 0 1 15,-2 1-2 1,2-4 1-16,0 3-1 0,0 1 2 16,0 1-2-16,0 2 1 0,0-3 0 15,0 3-1-15,0-4 1 0,2 0-1 0,-4-1 0 0,2-2 2 16,0-1-2-1,-3 1 1-15,3 0 0 0,0 1-1 0,0-1 0 0,0 1 0 16,0 1 1-16,0-3 0 0,0 1-1 16,0-2 0-16,0 4 0 0,0-4 1 0,0-1-1 15,0 2 0-15,0-1 0 16,0-1 1-16,0 0-1 0,3-1 0 0,-3-1 0 16,2-1 0-1,-2-1 0-15,2-2 0 0,-2-2 0 0,2 0 0 0,0 0 0 0,-2-2 0 16,2 1 3-16,-2-2-3 15,0 0 0-15,0 0 0 0,0 0 0 16,0 0 0-16,-2 0 0 0,-2-3 0 16,2-3 0-16,-3-3-3 0,1-1-20 0,-8-5-16 15,0-1-15-15,1 1-30 16,-3-2-51 0,1 1-53-16,5 3-181 0</inkml:trace>
  <inkml:trace contextRef="#ctx0" brushRef="#br0" timeOffset="91765.63">23935 4307 337 0,'0'0'87'16,"0"0"-35"-16,0 0-3 0,0 0 26 15,0 0-20-15,0 0-17 0,0 0-1 16,-2-39 3-16,4 39-9 0,0 0-10 16,0-1-6-16,7 1-1 0,-3 0-1 15,-2 0 0-15,2 4-3 0,2 1-2 16,5 3 1-16,-7 3-1 0,6-1-2 16,3 2 3-16,-7 1 1 0,5 1-2 15,1 2-3-15,-4-1-2 0,1 5-2 16,1 0 0-16,-4 2 1 0,3 0-1 15,3 0 0-15,-8-2-1 0,5-4 1 0,1-1-1 16,-4-3 0-16,-1-4 0 0,1-2 1 16,0-3 0-16,-2-3 1 0,-2 2 1 15,1-2 5-15,5 0 7 0,0-3-3 16,-1-5-2-16,5-1-3 0,3-2-3 16,-3-5-4-16,5-3 0 0,-3-4 0 15,3-5 0-15,3-3 0 0,-5-3 0 16,6 1 0-16,-9-1 0 0,1 4 0 15,-7 5 0-15,-2 5 0 0,0 4 0 16,-4 7 0-16,-2 2 0 0,0 3 0 16,0 2 0-16,0 2 0 0,0 0 0 15,0 0 0-15,-2 2 0 0,-2 1 0 0,2 2 0 16,-2 4 0-16,0 4 0 0,2-1-5 16,-9-1-18-16,7 1-11 0,-4-1-8 15,2 1-13-15,0-1-30 0,-7-1-33 0,-1-4-68 16,3-3-227-16</inkml:trace>
  <inkml:trace contextRef="#ctx0" brushRef="#br0" timeOffset="93910.97">25240 5191 118 0,'0'0'14'0,"0"0"-5"16,0 0 6-16,0 0 6 0,0 0-5 15,0 0-2-15,-54-10-2 0,46 8-3 16,-11 1 2-16,7-1-1 0,-5 2 7 16,3 0-1-16,3 0-1 0,-5 0-5 0,7 0-4 15,-3 0-5-15,4 0 0 0,-3 0 0 16,7 1-1-16,0-1 0 0,2 0 0 16,-2 0 0-16,4 0 5 0,0 0 18 15,0 0 6-15,0 0 5 0,0 0 6 16,0 0-5-16,-2 0-4 0,2 0 1 15,0 0-2-15,-2-1-2 0,2 0-6 16,0 1-4-16,-2 0-1 0,2 0-3 16,-4 0-1-16,1 0 1 0,-3 0 1 15,4 0-2-15,-2 0 0 0,-6 0-2 16,4 0-2-16,1 0 2 0,-1 0 2 16,4 0 0-16,-2 0-3 0,2 0-2 0,-6 0 0 15,4 1-4-15,1 0 0 0,-1-1 0 16,0 1 0-16,2-1 1 0,2 0-1 15,-2 0 2-15,2 0-2 0,0 0 3 16,0 0-2-16,2 0-2 0,0 0-1 16,11 0-2-16,5-1 1 0,9 1 3 15,4 0 5-15,8 0-1 0,-1 0-3 16,5 0 0-16,5 0-3 0,-5-1 3 16,9 1-1-16,-7 0 0 0,9 0 0 0,-9 0 3 15,7-2-1-15,-4 0 0 0,5-1-1 16,-7-1 0-16,10-1-2 0,-9 2 2 15,3-1-1-15,-5 2 0 0,1 1-2 16,1 1 2-16,-5 0-4 0,7-1 0 16,-3-1 0-16,1 2 0 0,3-2 1 15,-5 1 0-15,3-2 0 0,-5-1-1 16,3 3 2-16,-1 0-1 0,-6 1 1 0,3-1 1 16,-1-1-3-16,-2 1 3 15,-3 1-3-15,-3 0 2 16,-4-2-1-16,-7 1 0 0,3 1-1 0,2-3 1 15,-8 2 0-15,1 0 1 0,3 1-1 0,-9 0 1 16,11-1-1 0,-8-1 0-16,3 0-1 0,5-1 2 0,-8 0-2 0,4 0 2 15,-9 1-2-15,4 1 0 16,-7-1 2-16,-1 2-2 0,-2 0 1 16,-2 0 0-16,-2 0 1 0,-2 0-2 0,0-1 4 15,2 1-1-15,1 0-3 0,-1 0 0 16,0-1 0-16,0-1 0 0,0 2 0 15,2 0 0-15,2 0 0 0,2 0 0 0,-1 0 0 16,-1 0 0-16,-2 0 0 0,-2 0 0 16,-2 0 0-16,0 0 0 0,0 0 0 15,0-1 0-15,0 1 0 0,0 0 0 16,0 0 0-16,-2 0 0 0,0 0 0 16,-2 0 0-16,-5 0 0 0,-1 0 0 15,2 0 0-15,2 0-16 0,-3 3-10 16,-3-1-11-16,4 4-7 0,-1 2-30 15,-7-3-47-15,4-1-52 16,-9-4-165-16</inkml:trace>
  <inkml:trace contextRef="#ctx0" brushRef="#br0" timeOffset="94838.56">25039 5017 124 0,'0'0'30'15,"0"0"-11"-15,0 0 10 0,0 0 4 16,0 0-3-16,0 0 4 0,29-19 8 15,-23 17 0-15,-2-4-3 0,-2 2-5 16,0 0-3 0,3 0 2-16,1 1 6 0,-2 1 1 0,4-1-2 0,-4 0-2 0,0 0 0 15,-1 0 2 1,-1 0 2-16,2-1-1 0,0 1-9 0,-2-2-4 0,2 2-8 16,-4 2-4-16,2 0-3 0,-2 1 4 15,4 0-2-15,-4 0-1 0,0 0-4 16,0 0-2-16,0 0-3 15,0 0 0-15,-4 0-2 0,0 1 0 0,-2 2-1 16,-2 6 0-16,1 1 0 0,-9 3 0 16,5 3 1-16,-3 0-1 0,0-1 0 15,3 2 0-15,-3-2 2 0,1 2-2 16,3-2 0-16,-7 0 0 0,9-2 0 0,-8 0 1 16,3 0-1-16,3-3 0 15,-5-1 0-15,3 2 0 0,0-4 0 0,-1 0 0 16,7-2 0-16,-2-2 1 0,-1 0 0 15,5-1-1-15,2 1 0 0,0-1 1 16,0 0 0-16,2-1 0 0,0-1 0 16,0 2 1-16,0-2-2 0,0 0 1 15,0 0-1-15,0 0 0 0,4 0 0 16,-2 1 0 0,5-1 0-16,1 3 0 0,-2 0 2 0,4-1 1 0,-1 2 1 15,3 1 0-15,-4 2-1 16,9-2 0-16,-3 3 1 0,7 2-4 0,-5 0 0 0,9 3 0 15,-2-1 0-15,0 1 0 0,0-1 0 16,3 1 0-16,-5 0 0 0,-2 0 0 16,3-1 0-1,-7 3 0-15,6-2 0 16,-9 2 0-16,0 1-41 0,-1 4-39 16,-11 0-87-16,-4-6-156 0</inkml:trace>
  <inkml:trace contextRef="#ctx0" brushRef="#br0" timeOffset="98353.75">24619 4694 99 0,'0'0'48'0,"0"0"-24"0,0 0 3 0,0 0 19 16,0 0 10-16,0 0-7 0,0 0 7 16,0 0-12-16,-2-8-6 0,0 8-6 15,0-2-3-15,-2 2-3 0,0 0-3 16,0 1-5-16,0 1-2 0,0 0-4 15,4-1-2-15,-3 0 2 0,3 0 0 16,0-1-1-16,0 0 4 0,0 0 3 16,0 0 0-16,0-3 2 0,0-2-2 0,0-2-3 15,3 0-6-15,3 0-3 16,0-4-1-16,6 0 0 0,-5-2-1 0,5-1 0 16,2-1-1-16,1-3-1 15,3 0 0-15,1-3 0 0,4 1 0 0,4-3 0 16,4-2 0-1,-2-3 0-15,0 0 0 0,0-2-1 0,-1-1 1 16,-3 2 1-16,4-1-1 0,0-1 0 16,-4-1-1-16,-2 2 2 0,-1 0 1 15,5 0-1-15,0 1 0 0,-4-2-1 16,4 1-1-16,0 0 0 0,4 0 0 0,-2 0-1 16,-5-1 0-16,5 0 0 0,-2 1 0 15,2-1 0-15,0 3 0 0,-2 2-1 16,0 0 1-16,-6 3 1 0,3 0-1 15,1 2 1-15,-8 1 0 0,7 2-1 0,-7-1 0 16,2 2 1-16,3-1 0 0,-5-1 1 16,8 1-1-16,-5-2-1 0,-1 1 1 15,6 0 1-15,-7 0-1 0,3 0 0 0,4 0 0 16,-4 0-1-16,1-3 1 0,5 0-1 16,4-4 0-16,-2 2-1 15,0-2 1-15,2 2-1 0,-2-1 1 0,0 2 0 16,-2-1 1-16,0 3-1 0,2-1 0 15,-9 2 0 1,1 0 1-16,4 0 0 0,-9 1-1 0,5-2 1 0,-9 5 1 16,5 0-2-1,-7 2 0-15,5 3 0 0,-3-2 0 0,-6 2 0 0,11 0-2 16,-7-2 4-16,1 1-2 0,5 0 0 16,-8-1 0-16,5 3 0 15,1-1 0-15,-6 1 0 0,3 1 0 0,-1-1 0 16,-2 3 0-16,-1-4 1 0,9 0 2 15,-6 0-1-15,5-2 0 0,4 0-1 0,-5-2-1 16,5 0 0-16,-3 1 0 16,3 2 0-16,1-2 1 0,-5 3-1 15,4-2 0-15,-7 2 1 0,7-2-1 0,-5 1 0 16,0 0 1-16,3-1-1 0,-5 1 0 16,5-2 2-16,-7 3-1 0,5 0 0 15,-3-1-1-15,-4 3 2 0,7-2 1 0,-5-1 0 31,1 0 0-31,3 2-1 0,-4-1 0 0,3 0 0 0,-1 0-2 0,-4 0 0 16,1 3 2-16,1 0-1 0,-4 2 2 16,0 0 0-16,-6 3 3 0,5-1-2 15,-3 0 1 1,-2 1 0-16,2 1-1 0,0 1 1 0,-2-1-3 16,0 2 1-16,0 0-2 0,0-1-1 15,2 1 1-15,-2 0-2 0,0 0 1 0,0 0 0 16,0 0 0-16,0 0 0 0,0 0 0 15,2 0 0-15,0-1 0 0,-2-1 0 16,4 0 0-16,-4 1 1 0,0 1-1 16,0 0 1-16,0 0-1 0,0 0 0 0,0 0 0 15,0 1-9-15,0 1-19 0,-4 0-8 16,-2 2-15-16,-3 4-54 0,3-2-25 16,-10 3-118-16</inkml:trace>
  <inkml:trace contextRef="#ctx0" brushRef="#br0" timeOffset="98903.43">26604 2413 328 0,'0'0'55'16,"0"0"-6"-16,0 0 5 0,0 0 5 0,0 0-21 31,0 0-12-31,0 0-3 0,-25-9-3 16,23 11-3-16,2 0-4 0,-2 0-4 16,2 1-1-16,-2 0 4 0,2 1-3 15,0 2 0-15,0-4 0 0,2 1-2 16,2 0 0-16,2 0 2 0,5-1 4 0,-3-1 6 15,2-1-3-15,9 0 4 0,-5 0 2 16,9-3-5-16,2 0-5 0,-2-1-1 16,1 0-5-16,3 1 0 0,2-1-6 15,-8 2 4-15,2-1-1 0,1 1 0 16,-9 0-2-16,3 0 1 0,-9 0 0 16,5 2 0-16,-3 0 2 0,-7 0-2 15,2 0 1-15,-2 0 0 0,0 0 0 16,0 0 4-16,-2 0 1 0,-2 0-1 15,0 0 0-15,0 0 0 0,0-1 0 16,0 1-1-16,0 0 1 0,0 0 1 16,0 0-3-16,0 0-2 0,0 0-2 0,0 0 1 15,0 1-2-15,0 1 0 16,-2 3 0-16,-2 5 0 0,2 4 0 0,-2 3 1 16,-4 3-1-16,4 5 1 0,-5 3-1 15,-3 2 1-15,4 2 0 0,1-1-1 16,-1 2 0-16,0-1 1 0,0-4-1 15,5 1 0-15,1-2-20 0,-4-2-23 16,-4 1-15-16,-3-3-51 0,1-3-105 16</inkml:trace>
  <inkml:trace contextRef="#ctx0" brushRef="#br0" timeOffset="100965.58">25196 1999 195 0,'0'0'50'0,"0"0"-21"0,0 0 12 15,0 0 7-15,0 0-9 0,0 0-7 0,0 0 3 16,-49-1-4-16,40 1-5 0,-7 0-4 15,10 0 4-15,-3 0-2 0,-3 0-5 16,4 0-3-16,1 1-3 0,3-1-1 16,-4 2 0-16,4-1-3 0,-2 2-3 15,2 0 2-15,-1-1-2 0,5-1 3 16,-2 1 1 0,0-1 1-16,-2-1 0 0,2 0 2 0,2 0-3 0,-4 0 0 15,4 0-2-15,-2 2-2 0,2-2 0 16,0 0-3-16,0 1 0 0,0-1-1 15,0 0 0-15,0 3-1 0,-2-3-1 0,2 0 2 16,0 0-2-16,0 0 0 0,0 1 0 16,0-1 0-16,0 3 0 15,4-2 0-15,6 1 0 0,-1 0 1 16,11 0 3-16,3-1 4 0,6-1 1 0,4 0 0 16,4-1-2-16,4 1-3 0,-1 0-1 15,-3 0-1-15,4 0 0 16,7 0 1-16,-5 0 0 0,3-1 1 0,5 0 2 15,-7-2-2-15,10 1 0 0,-7-2 1 16,9 1 2-16,-6 0-3 0,1 2 0 16,3 1-1-16,-7-2 0 0,3-1-3 0,-4 3 2 15,-7 0-2-15,0 0 0 16,-4 0 1-16,-4 0 0 0,0-1-1 0,-4-1 2 16,2 2-1-16,4 0-1 15,-4 0 2-15,2 0 0 0,-2 0-1 0,-2 0 1 16,0 0-1-1,0-1 0-15,2-1 0 16,-5 0 1-16,-7 1-2 0,2 0 1 16,-9 0 0-16,2 1-1 0,3 0 1 0,-7-1 0 15,9 1 1-15,-5-1-1 0,9 0 0 16,-5 1 1-16,11-3-1 0,2 1 0 0,-2 0 0 0,-2 0 0 0,-1 0-1 16,3 1 0-1,-10 1-2-15,-1-1 2 0,-9 0 1 0,-1 0-1 0,-2 1 1 31,0-2 9-31,-4 2 2 0,0-1-2 0,0-1-4 0,0 2 0 0,0 0-4 32,0 0 0-32,0 0-1 0,0 0 0 0,0 0-1 0,0 0 0 0,0 0-1 31,0 0 2-31,0 0-1 0,0 0 0 16,0 0 0-16,0 0 0 0,0 0 2 15,0 0-2-15,0 0 1 0,0 0-1 16,0 0 1-16,0 0-1 0,0 0 2 0,0 0-1 15,0 0-1-15,0 0 0 0,0 0 0 16,0 0 0-16,0 0 0 0,0 0-1 16,-4 0-13-16,0 0-12 0,-2 0-4 15,-1 0-11-15,-3 0-30 0,-11 0-33 16,1-3-33-16,-1 1-137 0</inkml:trace>
  <inkml:trace contextRef="#ctx0" brushRef="#br0" timeOffset="101752.75">25219 1889 220 0,'0'0'71'0,"0"0"-26"0,0 0 17 16,0 0 2-16,58-31-9 0,-54 26-11 16,0 2-1-16,0 1 0 0,0 0-9 15,-2 0-1-15,0-1 2 0,0 1-4 16,3 1-1-16,-5 0-7 0,0 1-3 15,0 0 1-15,0 0-2 0,0 0-4 16,0 0-3-16,0 0-2 0,0 0-1 16,0 0 1-16,0 0-2 0,0 0-5 15,0 0 1-15,0 0-2 0,-5 0-1 16,3 3-1-16,-4 1 0 0,0 2 0 16,-2 3 0-16,-7 1 1 0,3 1 1 15,-1-2-1-15,-5 4 0 0,8 0 1 0,-9 0-1 16,9 0-1-16,-5-1 1 0,1 1-1 15,3 0 0-15,-3-1 1 0,1-2-1 16,1 0 1-16,0-1 0 16,5-1-1-16,1-2 1 0,-4-1-1 0,4 1 0 15,2 0 0-15,-1-1 0 0,3-1 0 16,0 0 0-16,0-1 0 0,0-1-1 16,2-1 1-16,0-1 0 0,0 0 0 15,0 0 0-15,0 0 0 0,2 0 0 16,0 0 2-16,0 0 2 0,3 0 1 15,3 0-1-15,4 0 3 0,-4 0-1 0,3 3 0 16,5 1-2-16,-3 0-1 0,5 1 0 16,-3 2-3-16,3-1 0 15,-5 2 0-15,5-1 0 0,-7 0 0 0,1 3 0 16,3 1 0-16,-5 0 0 0,4 2 0 16,1 2 0-16,-3 3-4 0,3 0-45 15,-11 2-30-15,-4-1-98 0,-6-7-207 16</inkml:trace>
  <inkml:trace contextRef="#ctx0" brushRef="#br0" timeOffset="104001.05">27495 2696 226 0,'0'0'82'0,"0"0"-50"15,0 0 17-15,0 0 10 0,0 0-6 16,0 0-4-16,0 0-4 0,0 0-7 0,-6-17-7 16,4 15-4-16,2 1 1 0,0 0 0 15,0-1-5-15,0 1 0 0,0 1-7 16,0 0 0-16,0 0-3 0,0-1 2 15,0 1 0-15,0-2-1 0,0 2 0 16,0-3-4-16,0 0 0 0,0 0-2 16,-3 0 1-16,3-1 1 0,0 1-3 15,0 0 1-15,0 2-1 0,0 1 0 16,0-1-4-16,0 1 0 0,0 0 0 16,0 0-2-16,0 0 0 0,0 0-1 0,0 0 0 15,0 0-1-15,0 0-2 16,0 5 0-16,0-1 0 0,0 5 0 0,3 3 1 15,1 2 1-15,-2 4 1 0,2 1 1 16,-4 3-1-16,4 3 1 0,-2 4-1 16,2 1 2-16,0 1-1 0,3 0 0 15,-3 2 0-15,0-1-1 0,0 4 1 16,0 1 0-16,-2 0 1 0,2 1-2 16,-2-4 0-16,0 1 1 0,0 1-1 15,3 1 1-15,-5 1 0 0,0-1 0 16,0-2 0-16,0 2 0 0,2-3 0 15,0 0-1-15,2-6 2 0,0 3-1 16,-2-4 1-16,2 1-1 0,0-1 0 0,0 1-1 16,5-1 1-16,-5 1 1 0,0-1-2 15,-2 0 2-15,2 0-2 0,-2 0 2 16,4-1-2-16,-1-2 1 0,1 1 0 16,-4-1 0-16,2 2-1 0,0-1 0 15,-4-4 0-15,4 0 0 0,-2-3 0 16,0 0-1-16,3 1 1 0,-1-3 0 15,4 3 0-15,-4 1 1 0,0-2-1 0,-4 4 1 16,4 1-1-16,-2-2 0 16,-2 2 0-16,2-2 1 0,1-2-1 15,-3 0 1-15,2-4 0 0,0-1-1 0,-2-2 0 16,6 1 1-16,-6-6-1 0,2 1 1 16,-2 0-1-16,0-1 1 0,0 0-1 15,0 1 0-15,0 2 0 16,0-1 1-16,0 2-1 0,2 1 0 0,-2 2 0 15,0 1 0-15,0 3 0 0,0-4 0 16,0-2 1-16,0 1-1 0,0-3 0 16,2-1 0-16,-2-1 1 0,0 0-1 15,0-1 0-15,0 1 1 0,0-1-1 16,2-1 1-16,-2 0 0 0,0 1-1 16,2-1 1-16,-2-2 0 0,2 0 0 15,-2-2 0-15,0 0-1 0,0-2 1 16,0 0 2-16,0 0-3 0,0 1 0 0,0-1 0 15,0 2 0-15,0-1 0 0,0-1 0 16,0 2 0-16,0-1 0 0,0-1 0 16,0 0 0-16,0 0 0 15,0 0 0-15,0 0 0 0,0 0 0 0,0-1 0 16,0 1 0-16,0-3 0 0,0-4 0 16,-2-4 0-16,-2-9-23 0,-2-6-16 15,-7-7-19-15,3-8-49 0,-15-7-87 16,7-1-298-16</inkml:trace>
  <inkml:trace contextRef="#ctx0" brushRef="#br0" timeOffset="104915.88">27420 2653 132 0,'0'0'137'0,"0"0"-84"0,0 0 0 0,0 0 22 16,0 0 3-16,7-38-15 0,-7 33-12 0,2 1-3 15,-2 1 0-15,0 2-1 16,0 0-9-16,0 1-11 0,0 0-3 0,0 0-7 15,-2 0-6-15,2 1-2 0,-3 0-6 16,-1 3-3-16,-2 4-3 16,-2 5 1-16,0 4 2 15,1 4 0-15,-5 1 0 0,2 6 0 16,1-2 1-16,-3-1-1 0,4 0 1 0,4-2 0 0,-1-1-1 16,1-4 0-16,0 1 0 0,0-5 1 15,-2-2 0-15,6-2-1 0,-2-3 0 16,2 0 1-16,0-3 0 0,0-1-1 15,0-3 0 1,0 0 0-16,0 0 1 0,0 0-1 0,0-1 4 0,0-1-1 0,0 1 2 16,2-4 0-16,0-4 5 0,6-4 1 15,-2-4-4 1,1-4-1-16,3-2-2 0,4-1 4 0,-5-2-5 0,7 1 2 16,-3 3-2-16,-3 3 1 0,2 4-1 15,-1-1 0-15,-7 4 2 16,4 2-1-16,0 2 2 0,-1 0 1 0,-1 1-7 15,-6 2 0-15,4 2 0 0,-2 2 0 16,2 1 0-16,2 0 0 0,7 2 0 0,-5 5 0 16,9 2 0-16,-5 2 0 0,4 2 0 15,1-2 0-15,-5 3 0 0,3-3 0 16,-5 2 0-16,1 4 0 0,3 0 0 16,-6 1 0-16,3 1 0 0,1 1 0 15,-6-1 0-15,0-1 0 0,1 5 0 16,3-4 0-16,-4 1 0 0,-4 0-40 15,0-3-44-15,-4-4-99 0,-4-6-170 16</inkml:trace>
  <inkml:trace contextRef="#ctx0" brushRef="#br0" timeOffset="107608.57">28138 5094 294 0,'0'0'48'0,"0"0"-20"15,0 0 4-15,0 0 13 0,0 0-10 16,0 0-4-16,0 0-3 0,0 0 1 0,-2 3-2 16,2-3-5-16,-2 0-3 15,2 0 1-15,0 0-2 0,0 0-3 0,0 0-1 16,0 0-2-16,0 0-2 0,2 0 1 16,-2 0-3-16,4 0-1 0,6 0 2 15,-2 0 0-15,7 0 4 0,10 0 13 16,1 0-5-16,8-2-5 0,5-1-7 0,2 1-3 31,9 0 1-31,-5-1-1 16,9-1-2-16,-6 1-3 0,9 0 2 0,1 0-2 0,0-3 3 0,0 1-4 15,4 1-4 1,-4-1 4-16,-4 3 0 16,-5 1 1-16,-3 0-1 0,1-1 1 0,-9-1 0 15,-5 3 0-15,-4-2 2 0,-13 0-3 16,3 1 0-16,-15-1 0 0,0 2 1 15,-2 0-1-15,0 0 0 0,2 0 0 16,2 0 0-16,-1 1 0 0,1 0-1 16,2 1 1-16,-2-1 0 0,9-1 0 15,-5 2 0-15,7 0 1 0,-1-2 0 16,5 0-1-16,-3 0 1 0,3 0 0 0,2 0-1 16,-5-2 2-16,5 1-2 0,-4-1 1 15,1 1 0-15,1-2 1 0,-2-2 0 16,3 2 0-16,-1 0 0 0,-2 2 0 15,3 1-1-15,-5-3 0 0,4 0 1 16,-3 0-1-16,-1 1 0 0,1 0 1 16,-3 0 1-16,-3 0-3 0,5 1 2 15,-7-1 1-15,3 1-1 0,-3 0 2 16,-4 1-1-16,0 0-1 0,3 0 0 0,-5 0 3 16,0-1-2-16,-2 1 0 15,0 0-2-15,-2-1 3 0,0 1-1 16,0 0 0-16,0 0 1 0,0 0-1 0,0 0 0 15,-2 0 0-15,2 0-3 0,-2 0 0 16,0 0 0-16,0 0-1 0,-7 0-2 16,3 0 3-16,-2 0-1 0,-2 0-2 15,-3 0-5-15,5 1-10 0,4 1 1 16,-4-1-4-16,-1 0-11 0,5 0-4 16,-2 1-19-16,2 0-14 0,-4-2-21 15,-7 0-66-15,5 0-115 0</inkml:trace>
  <inkml:trace contextRef="#ctx0" brushRef="#br0" timeOffset="108113.18">29469 4841 209 0,'0'0'193'0,"0"0"-146"16,0 0 10-16,0 0 15 16,0 0-16-16,0 0-29 0,0 0 0 0,-13-7 1 15,13 7-2-15,0 0-5 0,0 0 0 16,0 0-1-16,0 0-4 0,0 0-5 16,0 0-2-16,0 0-4 0,0 0-2 15,5 0-2-15,3 4-1 0,2 3 1 16,1 0 2-16,9 1 2 0,-1 1-1 15,8 2 2-15,2 2 6 16,2-2-6-16,0 1-3 0,2-1 0 16,-4-2 1-16,-5 1-1 0,-3-2-1 0,-2-1 2 15,-7-1 1-15,-4 0 0 0,1-3 0 0,-5 0-1 16,-2-1-3-16,0 2 0 16,-2-1 1-16,0 2-2 0,0 2 2 15,0 0-1-15,0 1 1 0,-2-2 1 0,-2 2-2 16,-2 0 2-16,-5 3 1 0,1 0 1 15,-9 0 0-15,3 1-1 0,-11 3 3 16,-2-1-2-16,-4 6-1 0,-4-1-1 16,-3 3-1-16,1 1 0 0,0-2-1 15,6 1 1-15,8-3-1 0,0 0-1 0,2 1-3 16,7 0-15-16,-3 0-22 0,7-2-11 16,-7-1-50-16,5-1-68 15,-7-5-200-15</inkml:trace>
  <inkml:trace contextRef="#ctx0" brushRef="#br0" timeOffset="109623.26">31015 4987 194 0,'0'0'47'16,"0"0"-14"-16,0 0 0 0,0 0 3 15,0 0 7-15,0 0-13 16,0 0-3-16,0 0 5 0,-31-14-5 0,31 14 1 16,-2 0-1-16,2 0-4 0,0 0-7 15,0 0-3-15,0 1-2 0,0-1-3 16,0 0 5-16,0 0 0 15,0 0 4-15,8 0-2 0,-2 0 5 0,5 2 8 16,5-1-3-16,1-1-3 0,4 0 0 16,-1 0-5-16,7-1-4 0,0-2-2 15,4 0 0-15,4-1 2 0,2-3-2 16,3 2-2-16,5-1-2 0,3 0-1 16,5 3 2-16,-1-1-7 0,2-1 1 15,0 2 0-15,-1 1-1 0,-1 1 1 0,-4-3 1 16,-3 4-2-16,-4 0 2 0,-6 0-2 15,-6 3 1-15,-6-1 0 0,0 0-2 16,-2 2 2-16,-7-2 0 0,-2 0-2 16,-1-1 2-16,-7 1-1 0,0-1-1 15,0-1 1-15,-2 0 0 0,0 0 0 16,-2 0 0-16,2 0 0 0,-2 0 1 16,0 0-1-16,4 0 0 0,1 0-1 15,-1 0 1-15,0 0-1 0,-2 0 2 16,0 0-1-16,0 0-1 0,-2 0 2 15,0 0-2-15,2 0 0 0,-2 0 0 16,0 0 0-16,0 0-1 0,2 0 2 0,-2 0-1 16,0 0 0-16,2 0 1 0,-2 0-1 15,0 0 0-15,0 0-1 0,0 2 0 16,0-1 1-16,-2-1 0 0,2 0-2 16,-4 1-10-16,-2 1-14 0,0-1-19 15,-7 2-7-15,-1-1-28 0,-5-2-5 16,1 0-49-16,-3-5-146 15</inkml:trace>
  <inkml:trace contextRef="#ctx0" brushRef="#br0" timeOffset="110095.24">31761 4788 425 0,'0'0'38'15,"0"0"-11"-15,0 0 34 0,0 0 16 16,0 0-35-16,0 0-12 0,0 0-1 16,-24-46 1-16,19 43-6 0,3 1-4 15,0 0-2-15,0 1 0 0,0 1-2 16,2 0-4-16,0 0-1 0,0 0-3 16,0 0-3-16,0 0-2 0,0-2-2 15,2 2 0-15,0 0-1 0,7 4-1 16,-1 4 1-16,8 0 2 0,1 1 1 0,8 3 1 15,-1 0 1-15,5 1-1 16,-2-1 2-16,-2 2-1 0,0-2-2 16,-2-1 0-16,-5-1-1 0,-1 0 2 0,-7-2-3 15,-2 2 1-15,-1-6 0 16,-3 0 0-16,0-1 0 0,-2 0 0 0,-2-1-1 16,0-1-1-16,0 2 2 0,0 1-1 15,0-2 0-15,0 4 2 0,0 0-1 16,-2 0-1-16,-4 4 1 0,-3-1 1 15,1 0-1-15,0 2 1 0,-9 1-3 16,7 1 2-16,-5-1-1 0,-1 1-1 16,1 3 0-16,-5-1 2 0,-3 2-2 0,7-1 0 15,-9 1 1-15,0-1-2 0,0 1 0 16,0 1-21-16,-4-1-21 0,7 4-28 16,-5-2-46-16,2-2-74 0</inkml:trace>
  <inkml:trace contextRef="#ctx0" brushRef="#br0" timeOffset="111704.2">32460 2629 274 0,'0'0'62'15,"0"0"-7"-15,0 0 11 0,0 0 15 0,0 0-11 16,0 0-23-16,0 0-5 0,2-51 3 16,-2 51-4-16,0-1-5 0,0 0-9 15,0 1-2 1,0 0-3-16,0 0-7 0,0-1-1 0,0 1-5 0,0 0-1 15,0 0-3-15,0 0-1 0,0 0-2 16,0 0-1-16,0 0-1 0,0 1-1 16,0 1 1-16,0 2-2 0,0 1 2 15,2 1 1-15,-2 1-1 0,2 0 0 0,0 2 0 16,0 1 0-16,0 3 1 16,0 0 0-16,3 2 0 15,-3 0-1-15,2 2 1 0,-2 1 0 16,0 0 0-16,0 0 1 15,0 2-1-15,2-2-1 0,0 2 1 16,-2-1 0-16,3-1-1 0,-3 1 0 16,2-2 0-16,0-1 0 0,-2 1 2 15,0-2-2-15,0 0 0 0,0-3 0 0,0 1-1 16,0 0 1-16,0 2-1 0,0-2 1 16,0 0-1-16,1-1 1 0,-1-1 0 15,0 3 1-15,0-2-1 0,0 2 0 16,0 0 0-16,0 0 0 0,0 3 1 15,0 0-1-15,-2 0 0 0,2 3 0 16,0-1 0-16,0-1 0 0,-2 1 0 0,0 1 2 16,2-2 1-16,0 3 1 15,-2-4-2-15,2 2 2 0,1-2-3 16,1-1 1-16,-2 1-1 0,0-1-1 16,0-1 0-16,2 0 1 0,-2-1 1 15,0-1-2-15,-2-1 1 0,2 1 0 0,2-1-1 16,-4 1 0-16,2-2 2 0,-2 0-2 15,0 0 0-15,0 0-1 0,2 0 2 16,-2-1-1-16,0-2 1 0,0 2-1 16,0 0 0-16,0-1 0 0,0 2 0 15,0-2 0-15,0 1 0 0,0-1 0 16,0 0 0-16,0 1 2 0,0-1-2 16,0 1 0-16,3 0 0 0,-1-1 0 15,0 1 0-15,0 1 0 0,0-1 0 16,0 3 0-16,0-1 0 0,2 2 0 0,-2 0 1 15,0 1-1-15,-2 0 0 0,4-2 0 16,-2 2 0-16,3 0 0 0,-3 1 0 16,0 2 0-16,0-1-1 0,-2 0 1 15,2 3 0-15,-2-4-2 0,4-1 2 16,-4 1 0-16,2-4 0 0,-2-1 0 16,2 1 2-16,0-2-2 0,0 3 0 15,0-1 0-15,-2 1 0 0,0 0 0 0,2-1 0 16,0 4 0-16,1-1 1 15,-1 1-1-15,0 2 0 0,2-1-1 16,-2 2 2-16,2-2-2 0,-2-3 2 16,2-2-1-16,0-3 1 0,-2-1-1 0,0-1 0 15,1-1 1-15,-1-1 0 16,0-1 0-16,-2 1-1 0,2-3 0 0,-2 1 0 16,2 0 0-16,-2 2 0 0,0 1 0 15,0-2 0-15,0-1 0 0,2 1 0 16,-2-1-1-16,0-1 1 0,0-2-1 15,0 0 1-15,0 0 1 0,0 0-1 16,0 0-1-16,0 0-1 0,0 0-2 16,0-2-3-16,-2-1-7 0,-4-1-6 0,-1 1-10 15,-1-2-26-15,-4 0-37 16,-1-1-45-16,1 0-134 0</inkml:trace>
  <inkml:trace contextRef="#ctx0" brushRef="#br0" timeOffset="112744.07">32458 2572 20 0,'0'0'198'0,"0"0"-138"16,0 0-14-16,0 0 16 0,0 0-2 15,2-45-15-15,-2 41-1 0,-2-1-6 16,2 0-1-16,0 4-4 0,0-1-5 0,0-1 0 16,-2 2 4-16,2 0 0 0,0 1-2 15,0-2-8-15,0 2-8 0,0 0-7 16,0 0-3-16,0 0-4 0,0 0 0 16,-2 2 0-16,2 0-1 0,-2 3 0 15,-2 2 1 1,-1 2 2-16,1 3 1 0,-4 1 0 0,0 5-1 0,2 0 0 15,-5 2-1 1,1 0 3-16,2 2-3 0,-3-2 1 0,1 0-2 0,2-1 1 0,4-1 0 16,-3-4 0-16,3-2-1 15,0-2 0-15,0-1 2 0,4 1-2 16,-2-5 1 0,0-2-1-16,2 0 1 0,0-2-1 0,0-1 0 0,0 0 2 15,0 0-1-15,0 0 1 16,0 0 4-16,0-1-1 0,2-2 3 0,0-4 9 0,0-3-5 15,4-6-5-15,0-3-6 0,3 0-1 16,1-4 1-16,0 1 0 0,1-1 0 16,-3 3 0-16,2 2 0 0,-1 5 1 15,-3 0 2 1,0 2 0-16,0 2 2 0,0 3 0 0,-1 1-2 0,-1 3-2 16,2-1-1-16,-4 1-1 0,4 1 1 15,0-1 0-15,1 2 0 0,-1 0 0 16,0 0 0-16,0 0 3 0,0 0 0 0,3 3 1 15,1 2 0-15,0 1 2 0,5 4-4 16,-3 1 0-16,5 5 0 16,-1 1-1-16,5 3 2 0,-3 2-3 0,3 1 1 15,0-1-1-15,-3 5 1 0,3-2-1 16,-6-1-1 0,1 3 1-16,-3-2-1 0,-1 1-17 0,-4-1-44 0,-6-1-47 0,0-2-90 15,-10-7-313 1</inkml:trace>
  <inkml:trace contextRef="#ctx0" brushRef="#br0" timeOffset="115094.46">30817 2095 92 0,'0'0'78'15,"0"0"-29"-15,0 0 18 0,0 0-17 0,0 0 2 16,0 0 1-16,0 0-7 0,0 0-5 16,0 0-7-16,-9-31-4 0,7 29-4 15,0 1-5-15,0 1-2 0,2 0-3 16,-2 0-4-16,-2 0 0 0,2 0-2 31,-2 0 1-31,0-1-3 0,2 0 0 0,-1 1 0 0,1 0 1 0,0 0 0 16,2 0 0-16,0 0-1 0,0 0 0 15,0 0 0-15,0 0-3 0,0 0 1 16,0 0 1-16,0 0-1 0,0 0-3 0,7 0-2 16,7 0 2-1,5 0 0-15,3 0 3 16,7 0-2-16,0 0-2 0,4 0 0 16,0 0 1-16,5-3-1 0,-1 0-2 15,4 1 2-15,-4 0-1 0,5-1 0 16,-3 2 0-16,-4-2 0 0,-4 2 0 15,-2 1 0-15,0-2-1 0,-2 0 0 16,2-1 0-16,-4 1-1 0,-3 1 0 16,-5-3 1-16,-3 2-1 0,-5 1 1 0,1 0 0 15,-4 1 1-15,0 0 0 0,-1 0-1 16,-1 0 0-16,0 0 0 0,2 0 0 16,-2 0 0-16,4-2 0 0,3 2 0 15,-3-1 0-15,6 1 0 0,-1 0 0 16,3 0 1-16,1 0-1 0,-3 0 0 15,-3-1 1-15,-3 1 1 0,-4 0 3 0,-2-2 4 16,0 2 1-16,-2-1-1 16,0 1-2-16,0-2-3 0,0 2 1 15,0 0-2-15,0 0-1 0,0 0-1 16,0 0-1-16,2 0 0 0,2 0 0 16,-1 0 0-16,3 0 0 0,0-1 0 0,0 1 0 15,0-2 0-15,1 2 0 16,1 0 0-16,-2 0 2 0,0-1 0 0,0-1 1 15,3 2 1-15,-3-1 0 16,-2-1-1-16,0 1 0 0,-2 1-2 0,2-2 1 16,-2 2-1-16,1-1 0 0,-3 1-1 15,0 0 1-15,0 0 0 0,0 0-1 16,0 0 0-16,0 0 1 0,0 0-2 0,0 0 1 16,2 0 0-16,4 0-1 15,0 0 1-15,4 0-1 0,5 0 1 0,1 0 0 16,-3 0 0-16,3 0 0 0,-5 0 0 15,-1 0 0-15,-4 0 0 0,-2 0 0 16,-2 0 1-16,-2 0 0 0,0 0-1 16,0 0 0-16,0 0-1 0,-4 0-10 15,-2 0-4-15,2 0-11 0,-6 1-4 16,-1 1-8-16,-5-1-17 0,-1 2-11 0,-8 2-26 16,1-1-37-16,-1-1-64 15</inkml:trace>
  <inkml:trace contextRef="#ctx0" brushRef="#br0" timeOffset="115963.97">30949 1927 212 0,'0'0'186'0,"0"0"-127"0,0 0 4 16,0 0 13-16,41-51-22 0,-35 45-15 0,-1 3-1 16,-3-2-1-16,0 2-5 15,0 2-6-15,-2-1-5 0,2 2-1 0,-2 0-2 16,0-1-3-16,0 1-3 0,0 0-4 15,0 0 0-15,0 0-3 0,0 0-2 16,0 0-2-16,0 0-1 0,0 0-1 16,-4 4-1-16,2 0-1 0,-2 6 1 15,-5-2 2-15,1 3 0 0,-2 2 1 16,-1-2 0-16,-1 2 1 0,0 0-2 16,-1 0 1-16,-1-1 1 0,3 0-1 0,-3-3 0 15,6-2 0-15,-1 0 0 0,3-1-1 16,-4 2 0-1,4-1 0-15,1 0 0 0,-1-2 1 0,4 1-1 16,-2-2 1-16,-2 0-1 16,2 0 0-16,2 0 0 0,0-1 0 15,-3 0 0-15,5-2 0 0,0 1 0 0,0-1 0 0,0-1 1 16,0 0-1-16,2 0 0 0,-2 0 0 16,3 0 0-16,-3 0 1 0,0 0 0 15,2 0 1-15,-2 0 2 0,0 0 1 16,0 0 0-16,0 0-3 0,0 0 2 0,0 0-1 15,0 0-1-15,0 0-1 16,0 0 1-16,2 0-1 0,-2 0 0 0,0 0-1 16,0 0 2-16,0 0-2 0,4 0 2 15,-4 0-1-15,0 0 0 0,0 0-1 16,4 2 0-16,-2 0 1 0,4 3-2 16,-4-3 1-16,2 1 0 0,3 2 1 15,-5 1-1-15,10 3 1 0,-6-1-1 16,7 2 2-1,1 2 1-15,1 2 1 0,3 1-1 0,1 2 0 0,2 2-1 0,-1 1 1 16,1 1-3-16,0 1 0 0,-3 4 1 16,-1 1 0-1,-5 5-1-15,-8 1-35 0,-4 2-45 0,-4-3-148 0,-10-8-308 16</inkml:trace>
  <inkml:trace contextRef="#ctx0" brushRef="#br0" timeOffset="117747.25">27904 2132 128 0,'0'0'23'0,"0"0"-13"0,0 0 12 16,0 0 10-16,0 0 7 0,0 0-9 15,0 0-4-15,0 0 6 0,0 0 4 16,-27 12-2-16,27-12 2 0,0 0 4 16,0 0 4-16,0 0-4 0,0 0 2 15,0 0-8-15,0-1-6 0,0 1-5 16,0 0-5-16,0 0-3 0,0 0 1 16,6 0-3-16,1 2 3 0,1-1 8 0,2-1-2 15,9 0-3-15,-3 0-3 16,5 2-4-16,4-2 1 0,0 0-5 15,-1 1-1-15,3 1-4 0,6-1 1 16,0 0-1-16,3 1-1 0,1-2 0 0,6 1 1 16,-1-1 0-16,-1 1-2 0,0 0 2 15,7 0 0-15,-7 0-1 0,-2-1 0 16,1 0 0-16,-3 0-2 0,-2 0 1 16,-8 0-1-16,2 0-3 0,-2 0 3 15,-2 0 0-15,-7 0 0 0,5 0 0 16,-2-1 0-16,-7 1 0 0,7 0 1 15,-7 0 0-15,9 0-1 0,-7 1 0 16,9-1 0-16,4 0 1 0,2 0-1 0,4 0 0 16,0 0 0-16,1 0 1 0,-3 0 0 15,0 0-1-15,0 0 0 0,0-1 1 16,0 0 0-16,-2 0-1 0,-4-1 1 16,2-1 0-16,-4-1-1 0,-3 1 1 15,1-1 0-15,-8 2 0 0,1 1-1 16,-6-1 0-16,-5 1 0 15,-1 1 0-15,-4 0 0 0,4 0 0 0,-4 0 0 0,0 0 1 16,0 0-1-16,0-1 0 16,0 1 0-16,2 0-1 0,0-1 1 0,0 1 0 15,2 0 0-15,-2 0 0 0,4 0 0 16,-1 0 2-16,5 0-2 0,-2-1 0 16,-4 0 1-16,5 1-1 0,-7-1 3 15,4 1-2-15,0 0-1 0,0 0 2 16,-2 0 1-16,0 0-2 0,1 0 2 15,1 0 0-15,2 0-1 0,-2 0 2 16,-2-2-2-16,3 2-2 0,-5 0 1 16,4 0 0-16,0 0 1 0,-2 0-1 0,0 0 0 15,0 0 0-15,1 0 2 16,-1-1-2-16,2 1 2 0,2-3 0 0,1 2-1 16,-3-1 2-16,0 2-4 15,0 0 1-15,0 0-1 0,-2 0 0 0,1 0 1 16,-3 0-1-16,0 0 1 0,2 0-1 15,0 0 0-15,-2 0-1 0,6 0 1 16,1 0 0-16,-5 0 0 16,4 0 0-16,2 0 0 0,-6 0 1 0,1 0 0 15,-3 0-1-15,-2 0-1 0,0 0 0 16,0 0-6-16,-4 0-16 16,-3 6-12-16,-5 1-14 0,-5 3-5 0,-5 1-9 15,-7-1-33-15,-2-2-63 0,0-4-137 0</inkml:trace>
  <inkml:trace contextRef="#ctx0" brushRef="#br0" timeOffset="118557.65">28059 1992 251 0,'0'0'89'16,"0"0"-30"-16,0 0-1 0,0 0 17 16,0 0-10-16,0 0-20 15,29-47-6-15,-25 44 6 0,-4 0-2 0,2 2-11 16,0 1-5-16,-2 0-3 0,0 0-8 0,0 0-5 16,0 0-3-16,0 0-2 0,0 0-3 15,0 0-3-15,0 0-1 0,-4 3-3 16,4 2 1-16,-2 4 3 0,-4 2 3 15,-2-1-1-15,-3 2 2 0,5 0 2 16,-6-1-3-16,-3 1 2 0,5 0-3 16,-7-1 2-16,5 2-2 0,-5-2-1 15,5 3 3-15,2-3-3 0,-3-2 0 0,5 2-1 16,2-3-1-16,-5-1 0 16,3 1 1-1,2-3 0-15,4 0 0 0,-2-2 1 0,2-2 0 0,2 0-1 0,0 1 0 31,0-2 0-31,0 0 2 0,0 0 5 0,0 0-2 0,0 0 0 0,0 0 1 16,4 0 1-16,-2 0 1 0,4 0-3 16,2 1 4-16,1 2 2 0,-1-2-1 15,-2 2-6 1,4 0 1-16,1 2-2 0,-3 0 0 16,0 0 1-16,9 3-1 0,-9 0-3 15,11 1 0-15,-5 2 0 0,3 3 0 0,-3 0 0 16,5 1 0-16,-3 1 0 0,1 0 0 0,-1 2 0 15,5-2 0-15,-4 0 0 0,5 2 0 16,-5 1 0-16,-1 3-11 16,-3 0-59-16,-9-1-51 15,-4-4-182-15</inkml:trace>
  <inkml:trace contextRef="#ctx0" brushRef="#br0" timeOffset="121556.22">27757 2531 199 0,'0'0'56'0,"0"0"-29"16,0 0 19-16,0 0 5 0,0 0-10 15,0 0-9-15,0 0 6 0,0 0 0 16,-4-13-3-16,2 12-4 0,2-1-7 16,-2 0-3-16,2 2 0 0,0 0 0 15,0 0-3-15,0 0-4 0,0 0-3 16,0 0-3-16,0 0-1 0,0 0-1 0,0 0-1 15,0 0 0-15,0 0-3 0,0 0-2 16,2 0 0-16,2 6-1 16,2-1 1-16,-1 2 3 0,5 3-1 0,6-1 5 15,1 4 5-15,4 0 0 0,3 2-3 16,-1 0 8-16,0 2-5 0,4-1-5 16,-2 1-3-16,-7-1-1 0,5 1 0 15,4 1 0-15,-9 2 2 0,5-2-2 16,0-1 0-16,-7-1-1 0,7 2 2 15,-4 1-3-15,-1-3 4 0,3 2 0 16,-4 2 0-16,5-1-2 0,-7 0-1 16,5-1 1-16,-3 2-3 0,2 3 0 15,1-2 1-15,-1 3 0 0,4 1-1 0,-5-3 3 16,5 1-2-16,0 0-1 0,-9-4 2 16,9 4 0-16,-7-1 3 0,3-2-4 15,-2-2 3-15,1 1-4 0,-3-2 3 16,1 2-3-16,-1-1 1 0,1 0-1 0,-8-1 2 15,11 1-2-15,-7 0 0 0,1 0 0 16,3-1 0-16,1 1-1 16,2-1 0-16,1 2 1 0,-1-2 4 0,4 1 1 15,-9-1-1-15,7-1 0 0,-5-2-1 16,1 0-1-16,-5 0-1 0,5 0 1 16,-5 1-1-16,5-3 0 0,-5 3 0 0,7 3 1 15,-5 0-2-15,5 1 1 16,-3-3 0-16,5 3 0 15,-7-3 0-15,9 1-1 0,-6-2 0 0,1 0 2 16,-3-2-1-16,3-1-1 0,-7-1 0 0,3-1 0 16,-6-2 1-16,1 0-1 0,3 1-1 15,-2-1 1-15,-1-1 2 16,-3 3-2-16,8-2-1 0,-5 1 1 0,1-1 2 16,4 2 0-16,-3-1-2 0,-1 2 0 15,3-1 1-15,-3 0 0 16,0-1 0-16,3-1 1 0,-7 0-2 0,2 0 0 0,0-2 0 15,1 1 1-15,-1-2-1 16,-4 0 0-16,0 1 0 0,0-1 0 16,5 2 0-16,-5-3 1 0,2 1-1 0,-4-1 0 15,4 0 1-15,-2 1-1 0,3 0 0 16,3-2 1-16,-4 3-1 16,-2-1 1-16,2-1-1 15,1 5 0-15,3-5 1 0,-4 1-1 0,-2 0-1 0,0-1 1 16,3 1 0-16,1-2 0 0,-2 1 1 15,-2 0 0-15,0-1-1 0,0 1 0 0,-1 1 0 16,1-1 0-16,2 0-2 0,-2 1 2 16,2-1 0-16,-4 0 2 15,2 0-2-15,1 0 0 0,1-1 0 0,2 1 0 16,-4 1 0-16,2 1 0 0,-4 2 0 16,5-2 0-16,-3 1 1 15,4-1-1-15,0 0-1 0,-2 1 1 16,1 0 1-16,5 1-1 0,-4 1 0 0,1-2 0 15,-1 4 0-15,4-3 1 16,-3 6-1-16,1 0 1 0,4-2-1 16,-5 2 1-16,5 0-1 0,3 0 0 0,-5 2 0 15,5-1 1-15,-5-1 0 0,0 1-1 16,1-4 1-16,-5 0 0 0,4-2-1 16,-1 0 3-16,-3-1-1 0,-2 0 2 0,7 1 0 15,-3-2 1-15,0 0-1 0,3 0 3 16,-3-1 0-16,-2 0-1 15,-1-2-2-15,1 1-4 0,-4-2 0 0,0-1 0 16,-2 0 0-16,-2-2 0 0,2 1 0 16,0 0 0-16,-2-1 0 0,2 2 0 15,-2-1 0-15,0-1 0 0,2 2 0 16,-2-2 0-16,0 0 0 0,0 1 0 0,0 0 0 16,0-1 0-16,0 0 0 15,0 0 0 1,-2-1 0-16,-4-1 0 0,4 1 0 0,-4-2 0 0,-4 0-7 0,-1 0-15 15,3 0-6-15,-7-2-8 0,7 1-14 16,0 0-13-16,-2 0-7 0,-1-1-1 16,3-1-34-16,4 0-36 0,-2-2-76 15</inkml:trace>
  <inkml:trace contextRef="#ctx0" brushRef="#br0" timeOffset="122181.61">29878 4227 306 0,'0'0'51'0,"0"0"6"15,0 0-2-15,0 0 7 0,0 0-6 16,0 0-6-16,-23-35-6 16,23 31 3-16,0 1-9 0,0 0 0 0,0 2-11 15,0 1-5-15,0-1 0 0,0 1-2 16,0 0-5-16,0 0 0 0,0 0-2 16,0 0-3-16,0 0-1 0,0 0-3 15,0 0-2-15,0 2-2 0,2 1-1 16,5 4 0-16,-1-1-1 0,-2 2 2 15,0 0-1-15,-4 2 2 0,6 1-1 16,-2 2 1-16,1 2-1 0,3 1 1 16,0 3 1-16,0 1 0 0,1 2 0 15,1-2 0-15,-4 4 0 0,3-5-1 16,-5 3-1-16,0-4-1 0,2-1 1 16,-2-4-2-16,-4-2 0 0,2-3 1 0,0 2-1 15,-2-2 0-15,0 2 1 0,0-3-1 16,0-2 2-16,0-1 2 0,0 1-4 15,2-4 0-15,-2-1 0 0,0 0 0 16,0 1 0-16,-2 0 0 0,-2 0 0 16,-2 1 0-16,0 0 0 0,0-1 0 15,-3 2 0-15,3-2 0 0,-4 0 0 16,4-1 0-16,-5 0 0 0,5 0 0 0,-6 0 0 16,-1-2 0-16,-5-1 0 15,1-1 0-15,-12-1 0 0,2-3 0 0,-6-1 0 16,-2-2 0-16,-4-1 0 15,-5-1 0-15,-1-2 0 0,8 3 0 0,-1 1 0 16,7 3-33-16,0 3-20 0,0-1-36 16,-4-1-77-16,4-6-114 0</inkml:trace>
  <inkml:trace contextRef="#ctx0" brushRef="#br0" timeOffset="130937.09">24774 1177 346 0,'0'0'77'0,"0"0"-27"15,0 0 5-15,0 0-1 0,0 0 3 16,0 0-11-16,0 0 4 0,0 0 0 16,-10-24-7-16,10 22-10 0,0-1-5 15,0 1-3-15,0 2-2 0,0 0-3 0,0 0-4 16,0 0-4-16,-2 2-7 16,2 3-2-16,0 5-3 0,0 5 0 0,2 5 1 15,0 5 6-15,2 3-3 0,3 1 2 16,-3 2-1-16,-2 2-2 0,0-3-2 15,4-2 2-15,0-2-3 0,-2-1 0 16,5-3 0-16,-5-2 0 16,0-5 0-16,-4 1 0 0,2-2-33 0,-2 0-31 15,-4-1-47-15,-11 1-75 0,1-6-241 16</inkml:trace>
  <inkml:trace contextRef="#ctx0" brushRef="#br0" timeOffset="133486.31">23268 5025 312 0,'0'0'169'0,"0"0"-107"15,0 0-8-15,0 0 15 0,0 0 1 16,0 0-19-16,0 0-10 0,0 0-6 16,10-42-9-16,-10 40-6 0,0 2-3 15,0 0 1-15,0 0-2 0,0 0-4 16,0 1 1-16,0 0-1 0,0 0-6 15,0 1-2-15,2 3-3 0,0 0 1 16,2 6 2-16,-2 5 0 0,0 3 1 16,2 5-5-16,1 2 0 15,1 3 0-15,2 2 0 0,2-1 0 0,-3 1 0 16,-1 0 0-16,4-1 0 0,0 1 0 0,-8-4 0 16,1 2 0-16,-3-3-71 0,-9 0-55 15,-7-6-121-15</inkml:trace>
  <inkml:trace contextRef="#ctx0" brushRef="#br0" timeOffset="135404.59">27398 1280 364 0,'0'0'133'0,"0"0"-88"0,0 0-20 0,0 0 26 16,0 0 4-16,0 0-5 0,0 0-5 15,0 0-6-15,0 0-2 0,0-39-4 16,0 37-3-16,0 1-3 0,0 1 0 15,0 0-3-15,0 0-5 0,0 0-5 16,0 0-9-16,0 0-5 0,0 0 0 16,0 3 0-16,0 4 0 0,2 5 0 15,0 8 0-15,-2 3 0 0,2 6 0 16,2 1 0-16,-2 4 0 0,2 1 0 16,2 0 0-16,3 2 0 0,-3-1 0 0,-2-4 0 15,8-2 0-15,-5-8 0 0,-1-3 0 16,-2-3 0-16,2-3 0 0,-2-2 0 15,-2-5 0-15,-2-3 0 0,0-2-29 16,0 1-58-16,-8-1-71 0,0 0-121 16</inkml:trace>
  <inkml:trace contextRef="#ctx0" brushRef="#br0" timeOffset="138946.81">30750 5729 1 0,'0'0'445'0,"0"0"-366"0,0 0-33 16,0 0-6-16,0 0 15 0,0 0 3 0,0 0-5 15,11-54-5-15,-7 50-14 0,0 3-6 16,-4-2-6-16,0 3-5 0,2 0-4 15,-2 0-3-15,2 0-1 0,0 0 0 16,0 1 0-16,2 4-4 0,-1 0 1 16,-1 6 0-16,4-2 1 0,-2 2 1 15,-2 1-1-15,0 1 1 0,0 2-8 16,-2 2 0 0,2 1 0-16,2 6 0 0,-2 2 0 0,3 4 0 0,-3 1 0 15,0 0 0-15,2 0 0 0,0 0 0 16,0-2 0-16,0-3 0 0,-2 1 0 15,0-2 0-15,3-2 0 0,-3-2 0 16,0-3 0 0,0-1 0-16,-2-4 0 0,0-3-50 15,0-4-32-15,0 0-88 0,-6-3-109 0</inkml:trace>
  <inkml:trace contextRef="#ctx0" brushRef="#br0" timeOffset="141604.87">32878 5633 286 0,'0'0'98'0,"0"0"-35"0,0 0-1 15,0 0 6-15,0 0-12 0,0 0-13 16,2-31 0-16,-2 28-1 16,0 1-4-16,0 0-9 0,0 2-1 0,0 0-3 15,0 0-3-15,0 0 0 0,0 0 2 16,0 0-3-16,0-1-5 0,0 0 0 0,0 1-4 15,0-1-3-15,0 1-9 16,0 0 0-16,0 0 0 0,0 6 0 16,-2 1 0-16,-1 4 0 0,1 3 0 0,2 1 0 15,0 1 0-15,-2 5 0 0,4 0 0 16,-4 5 0-16,2-1 0 0,2 3 0 16,-2-2 0-1,0 1 0-15,0-2 0 0,0-1 0 0,0-1 0 16,2-5 0-16,-4-2 0 0,2-2 0 0,-2-5 0 15,2 0 0-15,-2-1 0 16,2-1 0-16,0-1 0 16,-2-3 0-16,2-1 0 0,0 0 0 0,0-1 0 0,0 0-13 0,0-1-20 31,0 0-13-31,0-2-4 0,-2-3-17 0,-2 0-43 0,-4-6-56 0,-3 1-199 16</inkml:trace>
  <inkml:trace contextRef="#ctx0" brushRef="#br0" timeOffset="145218.94">32756 1064 275 0,'0'0'59'0,"0"0"5"16,0 0 3-16,0 0-4 0,0 0-8 15,0 0-11-15,0 0-6 0,0 0-1 16,-9-52-1-16,7 46-7 0,0 2 1 16,0 0-6-16,0 1-3 0,0 0-3 15,2 2 0-15,-2 0-3 0,0 1 0 16,2-1-3-16,0 1-1 0,0 0 2 15,0 0-2-15,0 0 1 0,0-1 0 16,0 1-1-16,0-1-2 0,0 1-1 16,0 0-5-16,0 0 2 0,0 0-4 15,0 0 2-15,0 0-2 0,0 0 2 0,0 0-3 16,0 0 0-16,0 0 0 0,0 0 0 16,0 0 0-16,0 0 0 0,0 0 0 15,0 0 0-15,0 0 0 0,0 1 0 16,0 0 0-16,0 1 0 0,0 2 0 15,0-1 0-15,0 0 0 0,0 2 0 16,0 0 0-16,0 2 0 0,0-1 0 16,0 4 0-16,0-1 0 0,0 0 0 15,0 2 0-15,2 0 0 0,-4-2 0 16,2 2 0-16,0-2 0 0,0 2 0 0,0-1 0 16,0 0 0-16,0-1 0 0,0 0 0 15,0 1 0-15,0-2 0 16,0 3 0-16,0-3 0 0,0 0 0 0,0-1 0 15,2-1 0-15,0 1 0 0,-2 0 0 16,0-1 0-16,2 1 0 0,-2-2 0 16,0-1 0-16,0 2 0 0,2-3 0 15,-2 1 0-15,0-3 0 0,0 2 0 16,0-2 0-16,0 1 0 0,2-1 0 0,-2 1 0 16,0-2 0-16,0 1 0 0,2-1 0 15,-2 0 0-15,0 0 0 16,0 0 0-16,0 0 0 0,2 0 0 0,-2 0 0 15,2-1 0-15,-2-2 0 16,2 0 0-16,-2-1 0 0,3-1 0 0,-3 0 0 16,0 2 0-16,0 1 0 0,0 2 0 15,0 0 0-15,-5 0 0 0,3 2-5 16,-6 10-83-16,-8 0-77 0,-1 0-117 16</inkml:trace>
  <inkml:trace contextRef="#ctx0" brushRef="#br0" timeOffset="147025.2">30399 1101 138 0,'0'0'205'16,"0"0"-149"-16,0 0-10 0,0 0 10 0,0 0 10 0,0 0-14 15,0 0-13-15,0 0 2 0,0 0 4 16,8-50-5-16,-8 45-7 0,2 2-5 16,-2 2-1-16,0-1-4 0,2 2-5 15,-2 0 1-15,0 0 0 0,0 0-3 16,0 0-1-16,0 0-4 0,0 0-3 15,0 0 0-15,0 0-4 0,0 0 0 16,0 0 2-16,0 2-6 0,3 2 0 0,-1 2-3 16,0 1 6-16,0 1-3 0,6 2 0 15,-4 0 0-15,2 3 0 0,-2 1 0 16,1 3 0-16,-1 0 0 16,0-1 0-16,2 3 0 15,-4-1 0-15,2 0 0 0,0-2 0 0,-4 1 0 0,5-2 0 16,-3 1 0-16,2-4 0 0,0-1 0 15,-2-3 0-15,4 1 0 0,-4-5 0 16,0 0 0-16,-2 0 0 0,0-3 0 16,0 0 0-16,0 0 0 0,0-1 0 15,0 0 0-15,0 0 0 16,0 0 0-16,0 0 0 16,0-2 0-16,0 2 0 0,0-1 0 0,0 0 0 0,0 1 0 0,0 0 0 15,0 0 0-15,0-1 0 0,0 0 0 16,0 1-19-16,2-1-35 0,0 1-20 15,-2 0-65-15,0 0-100 0</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9T05:09:12.564"/>
    </inkml:context>
    <inkml:brush xml:id="br0">
      <inkml:brushProperty name="width" value="0.05292" units="cm"/>
      <inkml:brushProperty name="height" value="0.05292" units="cm"/>
      <inkml:brushProperty name="color" value="#0070C0"/>
    </inkml:brush>
  </inkml:definitions>
  <inkml:trace contextRef="#ctx0" brushRef="#br0">24440 1266 192 0,'0'0'36'0,"0"0"1"16,0 0 7-16,0 0 4 0,0 0-8 15,0 0-4-15,8-56 9 0,-8 47 1 0,-2 1-2 16,-4 0 9-16,1 3-26 0,1 0-15 15,0 2 10-15,-2-2-1 0,2 5-5 16,-9-3-5-16,1 3-5 0,2 0-3 16,-7 0-1-16,1 0 1 0,-7 5-1 31,0 0-1-31,-2 3 0 0,-4 0 1 0,-2 5-1 16,-2 1 0-16,0 1 1 0,0 3 0 0,2-2-1 0,0 1 1 15,2 1 0-15,2-2 0 0,3 1-1 16,1-2-1-1,-2 2 1-15,4 2-1 0,1-1 1 16,1 3 1-16,5 2-2 0,-3-1 1 16,5 4 0-16,-3 0-1 0,5 3 0 0,2 1 0 0,5 3 1 15,1-1-1-15,2 2 0 0,2 0 0 0,1-1 1 16,3 1-1 0,6 2 1-16,1-2-1 0,-1 3 1 0,7-1-1 0,-3 1 1 31,5-2 2-31,2 0-2 0,-3-1 0 15,5-2 0-15,2-1 0 0,2-2 1 0,-2-3-2 16,0-2 1-16,6 1-1 16,2-3 0-16,6-2 0 0,-2-2 1 15,3 0 0-15,9-1 4 0,-3-1-2 0,10 0 0 16,-4-3 2-16,1-1-1 0,5-1-2 16,0-6 2-16,2-1-1 0,-2-2 0 15,4-2 1-15,2-1-2 0,-1-7 1 16,1 0 0-16,-6-5 1 0,0 1-4 15,2-1 0-15,-13-5 2 0,3 0 5 16,-9-1 4-16,1-2 2 0,-1-2-4 16,-8-1-1-16,0-4 2 0,-2-5-3 15,1-3-1-15,-1-5 1 0,-2-7 2 0,-2-4-5 16,-3 1 1-16,-7-3-3 0,4-3 3 16,-15-1 2-16,0-5 4 0,-8-1 3 15,-2 2-9-15,-10 3-1 0,-15 7 1 16,-8 4 0-16,-9 7-2 0,-13 3-3 15,-12 4 0-15,-15 3 0 0,-3 5-1 16,-6 4 1-16,-2 6 0 0,8 1 0 16,6 6 0-16,13 4 0 0,6 1-3 15,4 4-9-15,9 2-5 0,-7 5-7 0,2 5 2 16,2 3 9-16,-6 4-28 16,3 5 5-16,3 0-7 0,2 4-22 15,5 0-10-15,6 2-30 0,5-1-43 0,6-3-103 16</inkml:trace>
  <inkml:trace contextRef="#ctx0" brushRef="#br0" timeOffset="615.3">24727 1641 512 0,'0'0'46'0,"0"0"2"15,14-56 16-15,-14 48 13 0,0 1-15 16,0 0-16-16,0 2-10 0,-4 1-11 16,4 1-5-16,0 3-6 0,0-1-5 15,-2 1-6-15,0 0-3 0,-2 7 0 16,-6 4-2-16,1 6-1 0,-9 8 0 15,1 4 3-15,-6 3-1 0,5 0 1 0,1-1 0 16,1 0 0-16,3-4 0 16,5-3 0-16,-4-2 0 0,3-4 1 15,3-1-2-15,4-6 0 0,-2-4 1 16,4 0-1-16,-2-5 1 0,2-1-2 16,0-1 2-16,0 0 0 0,0 0 0 0,0 0 1 15,0-3-1-15,4-4 0 0,-2-6 1 16,4-6 5-16,5-10-6 0,1-3 0 15,-6-5 0-15,5 0 0 0,1 2 1 16,-4 2 3-16,-1 6 2 0,1 8 0 16,-2 3 0-16,0 9 2 0,0 0-2 15,-4 2-1-15,3 2-1 0,3 1-3 16,6 2-1-16,-3 0-2 0,9 4 0 16,1 7 0-16,4 3 1 0,2 4 1 0,4 4 0 15,-4 3 0-15,-3 0 0 0,1 2 1 16,0 0-1-16,-4 3 2 0,-3-2-1 15,7-1 0-15,-13-2-1 16,9 0-1-16,-8-2-1 0,5-1 2 16,-5 1 1-16,3-3 0 0,-6-1-1 0,-3-3 0 0,3-6-2 15,-2-1-7-15,-4-6-19 16,-4-2-6-16,0-1-13 16,0 0-24-16,-12-4-23 0,-5-8-19 0,-9-4-122 0,-5-2-132 15</inkml:trace>
  <inkml:trace contextRef="#ctx0" brushRef="#br0" timeOffset="803.65">24609 1836 504 0,'0'0'98'0,"0"0"-30"15,0 0 22-15,0 0-4 0,0 0-32 16,0 0-20-16,0 0-5 0,0 0-7 0,58-31-6 16,-27 27-6-16,8 1-4 15,5 1-3-15,-3 2 0 0,7 0-3 16,-1 0 0-16,3 6 0 0,3 0 0 15,7 2-40-15,0 1-36 0,-4-1-60 0,-6-8-163 16</inkml:trace>
  <inkml:trace contextRef="#ctx0" brushRef="#br0" timeOffset="46671.83">28694 1447 162 0,'0'0'125'0,"0"0"-68"0,0 0-20 15,0 0 7-15,0 0 8 0,0 0-11 16,0 0-1-16,-35-52-7 16,30 46-2-16,-3 1-7 0,-4 3 1 0,3-1-7 0,-7 0-5 15,-5 3-1-15,-1 0-6 0,-5 0 0 16,0 2-3-16,-4 3 2 0,-2 2 0 16,0 2-1-16,2 4-1 0,2 1 4 15,-2-2-7-15,6 6 0 0,6 1 0 16,1 2 0-16,1 3-1 0,3 3 1 15,7 4-2 1,-3 0 2-16,4 2-1 0,4-2 1 0,2-1 0 16,0 3-1-16,0-2 1 0,8-2 0 0,-2 2 0 15,3-2 1-15,-1 0-1 16,10 1 2-16,-7 2-1 0,12 4 0 0,-9-2 0 0,7 5 0 16,3-2 0-16,-3-3 0 0,6-1 1 15,6-1-2-15,0-3 0 0,0-1 0 16,7-1 0-16,3-3 0 0,0-4 0 15,-1-1 0-15,5-6 0 0,-1-4 0 16,-3-3 0-16,7-4 6 0,-5-2 3 16,1-8 10-16,-1-3-4 0,1-2 2 15,3-5 0-15,-3 1-1 0,1-4-6 16,1-1 1-16,-5-2-1 16,5-1 0-16,-11-3 0 0,0 1 1 0,-4-7 2 0,-4 0 0 15,-4 0-2-15,-6 1 1 0,-1 0-2 16,-5-2 2-16,-5 0-5 0,-2-1 0 15,-6-1 1-15,0-2-1 0,-10-3-4 16,-1-4-3-16,-1 0 0 0,-11-4 0 16,-4 1 0-16,-6 0 0 0,-2 1 0 15,-2 4 0-15,-6 3 0 0,-3 7 0 16,3 5 0-16,3 3 0 0,-3 8 0 16,2 2 0-16,-1 6 0 0,-3 5-11 15,-1 4 0-15,5 2-5 0,-2 6-4 16,-1 7-10-16,3 8-12 0,-3 7-26 15,-3 9-23-15,1 2-27 0,9-5-74 16</inkml:trace>
  <inkml:trace contextRef="#ctx0" brushRef="#br0" timeOffset="47480.99">28611 1714 359 0,'0'0'33'0,"0"0"31"15,0 0 2-15,0 0 10 0,0 0-10 16,8-51-7-16,-8 49-3 0,2 2-14 16,-2-1-13-16,0 1-16 0,0 0-8 15,2 4-5-15,0 6-2 0,1 5-1 16,-3 8 3-16,0 2 1 16,0 5-1-16,0 1 1 0,0-1 0 0,0 1 0 0,0-6 0 15,0-1-1-15,4 0 1 0,0-4-1 16,4-1 0-16,-4 1 0 0,2-9 1 15,-6-2-1-15,5-3-3 16,-3-4-11-16,-2-2 2 0,0 0-2 0,0 0 6 16,0-3 5-16,0-5 2 0,-7-6 1 15,1-6 2-15,-6 0-2 0,1-7 0 16,-1-3-1-16,-7-3 1 0,9-3 1 16,-8 1 0-16,9-1-1 0,3 6 3 15,2 4 1-15,2 4 5 0,0 4 2 16,2 4-2-16,4 1-1 0,4 0-2 15,-2 2 1-15,11 0-2 0,-1 0-3 16,11 0 1-16,4 3 1 16,4 2 1-16,1 6-3 0,3 0 0 0,8 6-1 15,-5 7-1-15,-7 3 0 0,-2 2 0 16,-4 4 1-16,-13 0-1 0,1 3 0 16,-13-4 0-16,-4 3 0 0,-2 1 0 0,-14-2 0 15,1 1 0-15,-10-4-1 0,5-4 1 16,-7-1 0-16,0-4 0 15,-2-3 0-15,2-3 0 0,8-4 0 0,1 2 0 16,8-3 0-16,1 2 2 0,5-1-2 16,2-1 0-16,2 0 0 0,0 0 0 0,0 0 1 15,0 0-1-15,2 0 3 16,6 0-2-16,3-1 0 0,7-1 0 0,3 2 0 16,6 0-1-16,4 4 0 15,2 5 0 1,-2 2 1-16,-4 2 0 0,-9-2-1 0,-1 1 2 0,-11 0-2 0,-2 1 1 15,-4 2 0-15,-2 2 2 0,-6-1-1 16,-11 1 2-16,1 0-1 0,-9-1 0 16,-6-1 0-16,-4 0-1 0,-9-4-2 15,1-2-15 1,-11 1-18-16,-6-4-43 0,-2 1-62 16,6 0-128-16</inkml:trace>
  <inkml:trace contextRef="#ctx0" brushRef="#br0" timeOffset="48374.36">24549 4018 373 0,'0'0'39'0,"0"0"-11"0,0 0 19 0,0 0 18 16,0 0-4-16,0 0-13 15,-31-44 0-15,23 35-6 0,-9 1-1 16,7 3-11-16,-13 1-9 0,1-1-5 15,-3 5-4-15,-4 2-5 0,-2 2-2 16,0 5-2-16,0 2-1 0,2 5-2 0,2 2 1 16,0 6-1-16,0 2 2 0,-2 8-2 15,-2 6 0-15,2 1 0 0,7 2 0 16,5-1 0-16,7 0 0 0,-1 3 0 16,5-1 0-16,4 2 0 0,2 0-2 15,2 2 2-15,8 5 0 0,7-2 0 16,0 1 0-16,9-4 2 0,7-3-2 15,5-3-2-15,1-6 1 0,11-1 1 16,5-4-1-16,3-3 1 0,6-2 0 0,3-7 1 16,3-7 2-16,4-6-2 0,1-7 2 15,3-7 0-15,5-13 2 0,-7-7 3 16,3-6 2-16,-3-8 2 0,-7-2-3 16,-5-4-6-16,-13-2 5 0,1-2 4 15,-13-8-2-15,-6-3 0 0,-6-5 2 16,-10-1-3-16,-5-3-2 0,-14-5 3 15,-14 1-10-15,-7 1 0 0,-16 3 0 0,-9 10 0 16,-14 6 0-16,-14 12 0 16,-17 13 0-16,-13 13 0 0,-10 11 0 15,7 10 0-15,7 12 0 0,14 4-22 0,24 7-5 16,18 2-4-16,13 7-6 0,8 9-4 16,0 6-60-16,3 13-34 0,-11 2-58 15,2-6-174-15</inkml:trace>
  <inkml:trace contextRef="#ctx0" brushRef="#br0" timeOffset="48788.58">24520 4452 237 0,'0'0'320'0,"6"-52"-245"0,-1 38-38 15,-1 2 20-15,0 4 14 0,0 4-28 16,-2-1-12-16,0 3-8 0,0-1-8 16,-2 3-5-16,2 0-5 0,-2 0-5 15,2 0 1-15,-2 5 0 0,2 2 1 16,0 4-1-16,0 2 0 0,-2 5 1 0,0 6 0 16,-4 2 0-16,2 3-1 15,-4 4 0-15,-4-1 0 0,1 0 0 16,5-5 0-16,0 0-1 0,4-4 0 0,0 0 0 15,0-2 0-15,2-4 0 0,7-2 0 16,5-4 0-16,-6-1 0 16,9-3 0-16,-1-4 0 0,9-2 0 0,2-2 1 15,6-9 1-15,10-4 1 0,-1-3 1 16,5-2 0-16,-1 1-2 0,-9-2-1 16,-4 4 0-1,-4 1 2-15,-8 2-3 0,-7 3-7 0,-8-4-20 16,1 3-21-16,-7-2-36 0,-9 1-57 0,-1 3-102 0</inkml:trace>
  <inkml:trace contextRef="#ctx0" brushRef="#br0" timeOffset="48963.35">24580 4667 569 0,'0'0'67'31,"0"0"-28"-31,0 0 1 0,46-41 39 0,-28 33-27 0,-3 0-35 0,9-1-1 15,1 0-4-15,0 0-6 0,2 1-4 16,4 0-1-16,-2-3-1 0,2 1-6 16,-4 0-33-16,-11-2-37 0,1 1-54 15,-13 1-133-15</inkml:trace>
  <inkml:trace contextRef="#ctx0" brushRef="#br0" timeOffset="49169.01">24586 4362 349 0,'0'0'361'16,"0"0"-315"-1,0 0-25-15,0 0 34 16,0 0-15-16,0 0-15 0,0 0-7 0,0 0 3 16,73-45-5-16,-38 30-6 0,4 2-2 15,5-2-5-15,-3 4-1 0,2 0 0 16,3 5-1-16,-5 2-1 0,-4 3-11 15,-2-1-39-15,-1-1-54 0,-10-1-94 16,-15-4-362-16</inkml:trace>
  <inkml:trace contextRef="#ctx0" brushRef="#br0" timeOffset="50258.58">25835 1845 372 0,'0'0'28'0,"0"0"-6"16,0 0 29-16,0 0 16 0,0 0-20 16,0 0-17-16,0 0-5 15,0 0-1-15,-33-12-6 0,25 12-5 0,3 0-4 16,1 0 74-16,4 0-75 0,0 0-8 16,0 0-2-16,6 4 0 0,7 1 1 15,-1 2 1-15,19 0 0 0,9-3 2 16,15 0 1-16,12-2 4 0,5-2 5 15,17-1-1-15,2 1-2 16,4-1-4-16,12-1 0 0,3 0 1 0,12 1 1 0,2 1 2 16,8 1 0-16,5 2 1 0,-1 1-10 15,-4 0-5 1,-12 1 5-16,-2 0 2 0,-17 1 3 0,-12-4-2 0,-12 3-3 16,-15-2-1-16,-19 0-1 0,-16-1 1 15,-15-1 1-15,-8 0 1 0,-4-1 1 16,0 0-2-16,-2 0 3 0,0 0 3 15,2 0-2-15,0 0 0 0,0 0 0 0,-2 0 0 16,0 0 0-16,0 0 0 16,2 0-4-16,-2-1 0 0,-2-1 1 15,0-1-1-15,0 2 0 16,-5-1-4-16,3 1-16 0,2 1-10 0,-2 0-14 0,-7 0-18 16,-1 0-24-16,0 0-34 0,-5-2-79 15</inkml:trace>
  <inkml:trace contextRef="#ctx0" brushRef="#br0" timeOffset="50588">27761 1740 621 0,'0'0'6'0,"0"0"-4"0,0 0 15 0,0 0 55 0,0 0-3 0,0 0-30 15,0 0-7 1,0 0-4-16,-10-34-12 0,10 34-10 0,0 0-4 0,2 0-2 15,0 4 0-15,4 3-1 0,1 2-1 16,11 2 2-16,1 4 0 0,10-1 0 16,4 1 1-16,4 2-1 0,2-2 1 15,5 3 1-15,-5-2-2 0,-6-3 2 16,-2 1-2-16,-8-4 1 16,-7-2 0-16,-5-2-1 0,-3-1 0 15,-8-3 1-15,0-2 0 0,0 2 1 0,-12 3 6 16,-3 3-2-16,-14 7 3 0,-10-2 0 15,-15 2-3 1,-6 2-3-16,-2-2-1 0,0 4 0 0,4-3-2 0,2 3-11 0,17 2-18 16,10 2-12-16,7 3-31 0,7 1-52 15,-1-2-86 1</inkml:trace>
  <inkml:trace contextRef="#ctx0" brushRef="#br0" timeOffset="51346.54">28394 2345 194 0,'0'0'249'16,"0"0"-175"-16,0 0-52 0,0 0 38 16,0 0 5-16,0 0-13 0,0 0 2 15,0 0-7-15,-21-38-12 0,15 36-8 16,2 1-7-16,4 1-1 0,0 0-4 15,-2 0-6-15,-2 1-6 0,-7 4-1 16,-5 5-2-16,-1 5 0 0,-10 5 1 0,-6 4-1 16,-2 4 2-16,-4 1 5 0,-4 2-1 15,-1 1-1-15,-8 5-2 16,-3 3-2-16,-7 2 2 0,-7 0-2 0,-1 0 2 16,-2 1-1-16,2-1 0 0,3-3 1 15,1-1 1-15,2-3-4 0,6-2 0 16,2 0 1-16,-1-2 1 0,9-1 0 15,-2-4 0-15,7 2-2 0,0-5 0 16,1 1 2-16,3-2 0 0,4-1 0 16,-2 2 0-16,2-4 0 0,1 1 2 15,-3 1-1-15,0 0-2 0,-6 0 0 16,-1 0 1-16,3 0-2 0,-9 4 0 16,5-2-1-16,-5 2-1 0,7-3 1 15,6-2 1-15,1-1-1 0,3 1 1 0,0 0 0 16,-2 0 0-16,-2-1 2 15,-2 2-1-15,-1-4-1 0,3 4 1 0,-2-3-1 16,4 3 1-16,0-2 0 0,2 1-1 16,2-4 1-16,2 0-1 0,4 0 3 15,4-1-3-15,-4-2 0 0,7-1 0 16,1 0 0-16,5-2 0 0,-5 2 0 16,9-4 0-16,-4-3 0 0,1 0 0 0,7-2 0 15,2 0-5-15,-4-1 4 0,0 1 1 16,-3-2 1-16,3 1-1 15,4-1 0-15,0-1 0 16,0 3 0-16,2-2 0 0,0-1-1 0,0 0-2 0,0 0-7 16,0-1-3-16,0-3-4 0,0-3-5 15,0-3-18-15,2 2-17 0,6-1-29 16,-2 1-43-16,1 0-88 0</inkml:trace>
  <inkml:trace contextRef="#ctx0" brushRef="#br0" timeOffset="51707.55">25930 3485 515 0,'0'0'129'16,"0"0"-90"-16,0 0-27 0,19-55 44 16,-19 52 15-16,0 3-28 0,0-2-5 15,0 2 3-15,0 0-9 0,0 0-14 16,0 0-8-16,0 1-4 0,-3 2 0 15,-1 1-3-15,0 5-2 0,-10 6 2 16,-3 3-3-16,-10 8 0 0,0 0 0 0,-4 3 0 16,0 0 0-16,-2-3 0 15,2 3 0-15,5-3 0 0,1 0 0 16,0-1 0-16,10-7 0 0,1-3 0 0,8-5 0 16,4 0-3-16,0-4 3 0,2-2-1 15,0 1 1-15,4 1 0 0,4 0-1 16,6 3 0-16,5-1 1 0,8-1 1 15,14-3 0-15,11-2 0 0,4-2 2 16,2 0-3-16,0-1 0 0,2 3 0 16,-3 1-11-16,-13 4-26 0,-11 0-34 15,-8 1-28-15,-19-2-115 0</inkml:trace>
  <inkml:trace contextRef="#ctx0" brushRef="#br0" timeOffset="52656.53">24518 2669 200 0,'0'0'22'16,"0"0"-3"-16,0 0 6 0,0 0 17 15,0 0-6-15,0 0-6 16,4-52-12-16,-2 47 19 0,0-1 10 0,0 2 5 15,1-2-5-15,-3 1-3 0,0 1-5 16,0 1-1-16,0-1 14 0,0 0-6 16,2 1-10-16,-2-1-5 0,0 1-4 15,0 1-7-15,0 0-4 0,0 1-1 0,2-1-2 16,-2 0-5-16,0 2 0 16,0-1-2-16,0 1-1 0,0 0-2 15,0 1-1-15,0 2-2 0,0 3 0 16,2 3 0-16,-2 3 0 0,2 0 1 0,2 3-1 31,-2 3 0-31,0 1 1 0,-2 2-1 0,0 4 0 16,0 3 0-16,0 1 2 0,0 1-2 15,0 1 0-15,2 0 2 0,-2 3-2 0,0-3 0 0,-2 2 0 16,2 1 2-16,0 0-1 0,2 2 0 0,-2 0 0 16,0 3-1-16,0 0-2 15,2 1 2-15,0-1 0 16,0-2 0-16,2 0 0 0,1-1 0 0,-3-2 1 0,-2-2 0 15,4-1-1-15,-2-2 5 16,2-1 2-16,0-2-3 0,-2 0 0 0,-2 1-2 16,0 1 0-16,0 0-1 15,2-1 2-15,-2-4-3 16,0 2 0-16,0-2 0 0,0 2 0 0,0-3 0 0,0-4 0 16,0-4 0-16,0-3 0 0,2-2 0 31,-2-4 0-31,0-2 0 0,0 0 0 0,0-1 0 15,0 1 0-15,0-1 0 0,0-1 0 16,0 4 0-16,0-3 0 0,0-1 0 16,0 2 0-16,0-2 0 0,0 1 0 15,0-1 0-15,0 1 0 0,0-1 0 16,0 2 0-16,0 1-10 0,-2-2-3 16,2 0-3-16,-2 1-3 0,0-1-6 0,-6-2 4 15,2 0-5-15,-3-8-13 0,3-4-29 16,-8-10-39-16,1-5-30 0,3-1-152 15</inkml:trace>
  <inkml:trace contextRef="#ctx0" brushRef="#br0" timeOffset="53527.11">24454 2619 264 0,'0'0'28'16,"0"0"3"-16,0 0 6 0,25-50 17 15,-21 42-1-15,-2 0-8 0,-2 2-1 16,0-2 4-16,2 3-7 15,-2 2-2-15,0-1 0 0,0 1 6 0,0 3-3 0,0-1-10 16,-2 1-4-16,2-2-5 16,0 0-6-16,0 2-3 0,0 0-6 0,-2 0 1 15,2 0-4-15,-2 0-2 16,-2 0 0-16,-2 2-2 0,1 0 3 16,-3 2 0-16,2 1-1 0,-2 3 1 0,-9 1 1 15,5 2-2-15,-11 7 0 0,2 4-1 16,1 3-1-16,-3 2 0 0,2 0 0 15,3 3-2-15,1 0 2 0,3-2-1 16,5 0 1-16,-3 0-1 0,4-3 0 16,4-5 0-16,2-1 0 0,-1-4 0 15,3-5 0-15,0 0-1 0,0-5 1 16,0-2 0-16,0-2-1 0,0 0 1 0,0-1 0 16,3 0 0-16,-3-1 0 0,2-2 1 15,6-4 0-15,8-5 1 0,1-9 3 16,10-7 0-1,2-5-2-15,0-3-1 0,0-3-1 16,-7 3 2-16,3 2-1 0,0 3 0 16,-11 3 1-16,5 6 2 0,-11 2 0 15,5 5-5-15,-3 2 0 0,-4 2 0 0,-2 0 0 0,3 4 0 16,-1 0 0-16,2 0 0 16,-4 3 0-16,-2 0 0 0,0 0 0 15,2 1 0-15,1 1 0 0,-3 1 0 0,4 0 0 16,2 1 0-16,-2 0 0 0,1 0 0 15,3 3 0-15,4 2 0 0,-5 6 0 16,11 3 0-16,-5 4 0 0,5 4 0 0,-5 5 0 16,6 1 0-16,-7-1 0 0,5 1 0 15,-3-4 0-15,1-1 0 0,-1 1 0 16,1-6 0-16,-3-1 0 0,5 1 0 0,-7-1 0 31,3-1 0-31,-7 1 0 0,0-2 0 0,-2-1 0 0,-3 0-33 0,-3 0-69 31,-15-4-73-31,-4-3-197 0</inkml:trace>
  <inkml:trace contextRef="#ctx0" brushRef="#br0" timeOffset="133162.1">27358 5448 129 0,'0'0'31'0,"0"0"2"15,7-24 13-15,-3 15 13 0,-4 3-15 0,0 1 6 16,0 3-5-16,0-1-3 0,0 0-5 16,0 2-5-16,0-3-1 0,-4 2-7 15,-1-2-3-15,-1 0-3 16,-2 1-5-16,0-1 1 0,4 1-3 0,-1 0-1 16,-3 1 3-16,-2 2 0 0,2 0-3 15,1-1-3-15,-3 1 2 0,-7 0-3 16,5 1-1-16,-9 4-2 0,-1 3 1 15,1 5-1-15,-6 2 0 0,-2 5 0 16,-2 0 0-16,2 2 0 0,2 0 0 16,3 2 1-16,-5 2 1 0,0 1 0 15,0 0-2-15,6 0 0 0,4-1 0 16,-3-1 0-16,11 1-1 0,-5 1 0 16,5 1-1-16,5 2-1 0,-2-2-1 0,2 2 1 15,4-3-1-15,0 1 1 16,4 1-1-16,-2-2 1 0,0 3 0 0,4-2 0 15,2 3 0-15,2-3 0 0,-4 1 0 16,5 0 0-16,5 0 0 0,-6 2 0 16,7-1 0-16,4 0 0 0,-7 0 0 15,9-1 0-15,3 0 0 16,-3 2 0-16,6-3 1 0,4 1-1 0,2 0 1 16,2 2-1-16,4-2 0 0,5 2 0 0,-1-3 1 15,-3 3-1-15,11-3 0 16,-5-2 0-16,3-4 1 0,1 0-1 0,0-4 0 15,-1-3 1-15,3-3 0 16,-5-3 1-16,7-4-1 0,-4-2-1 0,8-5-2 16,-5 2 2-16,-1-6 2 15,8-4 2-15,2-1 2 0,0-4 1 0,0-1 0 16,-2-2-1-16,4-3-1 0,-2-3 1 16,2-1-2-16,-4-3 0 0,0 0 2 15,-6-3 0-15,-3-2-3 0,-1-3-2 16,-4-1 2-16,-9 1 0 0,-4-3 0 15,-10-1 2-15,-7-5-1 0,-6-5 5 16,3-4 2-16,-11-5-4 0,-2-1-3 16,-4-4 1-16,-9-1-2 0,-1 2-1 15,-7 0 1-15,1 3 7 0,-5 6-7 16,0 2 0-16,4 2 6 0,-4 2-1 0,-1 1-1 16,-1 1-5-16,6 4 0 0,-4 0-1 15,-4 4 2-15,2 0-1 16,-6 6 0-16,0 1-1 0,-6 5 0 0,-13 4-1 15,1 0-4-15,-11 4 2 0,-9 2-3 16,-3 3 4-16,-7 3-1 0,-1 4 1 16,-1 2 1-16,2 4 0 0,1 0-2 15,7 8-4-15,7 4 0 0,0 5 0 0,10 4 2 16,5 5-6-16,1 4-8 0,7 2 2 16,7 1-5-16,3 2-2 0,2 0-4 15,11 1-8-15,5 2-17 0,3-1-14 16,8 4-15-16,4-2-40 0,4 0-52 15,2-8-140-15</inkml:trace>
  <inkml:trace contextRef="#ctx0" brushRef="#br0" timeOffset="133853.24">27950 5845 366 0,'0'0'64'0,"0"0"-26"0,6-58-8 0,-6 45 16 15,0 4 7-15,0 1-12 0,-2 0-6 16,-5 1 6-16,-1 0-6 0,2 1-7 16,-2 2-7-16,-7 0-5 0,3 0-1 15,-3 1-1-15,-7 0 1 16,1 1-3-16,4 0 0 0,-7-1-2 0,-1 2 1 15,4 1-3-15,-4 0-1 0,-4 4 0 16,-2 2-5-16,5 4-1 0,-5 4 1 16,0 2-1-16,2 5-1 0,-2 4-2 15,2 1-2-15,2 2 3 0,4-2-1 16,6 2 1-16,-3 0 0 0,9 1 0 16,-5 2 1-16,8-2 0 0,4 0 0 0,-1-2 0 15,5-1 0-15,0-2 0 0,5 0-1 16,1-1 1-16,10 0-1 0,-1-1 1 15,5-1 1-15,-3-3-1 0,8-1 0 16,6-3 1-16,4-3 0 0,2-3 1 16,4-3 2-16,11-5 2 0,-4 0 3 15,5-6-1 1,-5-4-4-16,4-2 3 0,-11-1 0 0,4 1 0 0,-11-2 1 16,-8 1 0-16,-1 1-4 0,-6 3 1 15,-11 1-3-15,-2 1 2 0,3 2-1 16,-7 0-3-16,2-1 2 0,-4 0 0 15,0 2 1-15,0-1-3 0,-4 2 0 16,2 0-7-16,-1 1-5 0,-1 0-4 16,2 1-9-16,2 0-4 0,-2-1-2 0,0 2-10 15,0 0-12-15,0 4-31 0,-2 4-6 16,-2-1-36-16,-5 0-55 0</inkml:trace>
  <inkml:trace contextRef="#ctx0" brushRef="#br0" timeOffset="135778.43">31431 5196 291 0,'0'0'39'0,"0"0"11"0,0 0-7 16,0 0 17-16,0-46-6 0,0 40-6 15,-5-3-14-15,-1 1-3 16,0 2-4-16,-2 0-2 0,-1 3-5 0,3 0 3 16,-4 0-3-16,0 1-2 0,-1 2-3 15,-5 0-4-15,1 2-3 0,-5 4-2 16,-1 4-1-16,-4 2-3 0,-6 7 0 15,0 2-1-15,-4 3-1 0,2 3-2 16,0 2 1-16,2 3 2 16,0-1-1-16,2 3 0 0,2 1 0 0,8-1 2 15,3-1-2-15,3 2 0 0,5-1 1 16,0 0 0-16,6 1-1 0,0-1 1 0,2 1 0 16,0 0-1-16,2 4 1 15,-2 1-1-15,6 3 2 0,0 3-2 0,0 1 3 16,5 2 0-16,3 2-3 15,-1 6 2-15,7 4-2 0,-1 1 1 16,2-1 1-16,1-5-1 0,3-5 1 0,-2-4-1 16,6-3 0-16,-2-4 1 0,2-5-2 15,-2-6 2-15,6-5-1 0,0-7 0 16,8-5 1-16,0-6-1 0,7-4-1 16,4-2 1-16,-1-10 0 0,5-3 4 15,4-3 5-15,0 0-1 16,2 0-6-16,-6-5-1 0,-2 1 0 0,-5-1 3 0,-1-2-2 15,-5 0 1 1,-2-3 4-16,1-2 3 0,-3 1 1 0,-2-4 0 16,3 1-1-16,-1 0 0 15,0 1-2-15,-6 1-1 16,-4-1 0-16,-6-3-2 0,-2-4 2 0,-5-3 1 16,-1-2-9-16,-7-4 0 0,-4-3 0 15,-2-2 0-15,-2-5 0 0,-2-2 0 0,-6-5 0 0,-7-2 0 16,-8 0 0-16,-5-2 0 0,-14 1 0 15,-10 2 0-15,-10 0 0 0,-10 4 0 16,-13 4 0-16,-6 4 0 0,-10 11 0 0,-2 5 0 16,1 13 0-16,5 7 0 0,15 10 0 15,9 5-6-15,9 5-4 16,4 13-2-16,4 7-9 0,3 7-6 0,-1 9 0 16,4 3-10-16,5 3-5 0,8 0-3 15,8-1-31-15,4-1-2 0,10-5-29 16,7-3-45-16,2-7-105 0</inkml:trace>
  <inkml:trace contextRef="#ctx0" brushRef="#br0" timeOffset="136344.18">31338 5725 275 0,'0'0'59'16,"0"0"-22"-16,0 0 0 0,0 0 18 15,0 0 7-15,0-52-20 0,0 46-7 16,0-1-3-16,0 1-2 0,0 1 4 0,0 1 2 15,0 0 0-15,0-1-1 0,0 3-5 16,0 1-2-16,0 0-2 0,0 1-6 16,0 0-9-16,0 0-2 0,0 1-5 15,0 2-4-15,2 4-1 0,2 5 0 16,0 3 1-16,4 6 1 0,-2 3 1 0,1 3 0 16,1 2-2-16,-4 0 0 15,6 3 0-15,-4-2 0 0,3 0 1 16,-1-3-1-16,0 1-1 0,1-2 1 15,-1-1 1-15,0-1 0 0,2-3-1 16,-1 1 0-16,-1-6-1 0,-2-2 1 16,0-3-28-16,-4-4-8 0,1-2-19 15,-3-3-36-15,0-2-11 0,-7-3-53 0,-1-5-102 16</inkml:trace>
  <inkml:trace contextRef="#ctx0" brushRef="#br0" timeOffset="136778.91">31364 5675 397 0,'0'0'46'0,"0"0"11"0,0 0-13 16,5-57 16-16,-5 52-12 0,0-3-3 16,0 0-5-16,-3 0-8 0,1 1-7 15,0 4-5-15,-2-1-2 0,2 0-1 16,2 1-1-16,0 2-2 0,0 0-2 0,0 1-3 15,0 0-1-15,0-2-1 16,4 1 0-16,2-2 0 0,7-3 2 0,3 1 1 16,3 0-1-16,8 1 0 15,2 1 0-15,2 3 1 0,2 1-1 0,0 8-3 16,0 3-2-16,-2 2-1 0,0 5 0 16,2 3-2-16,0 6 1 15,0 0 0-15,-2 2 0 0,-2 2 0 0,-2 3-2 16,-6-2 0-16,-5 1 0 0,-3-6 0 15,-3 0 0-15,-4-5 0 0,-4-2 0 16,-2-1 4-16,-6-3-4 0,-6 0 0 16,-9-3 0-16,-2-2 0 0,-10 3 0 15,-4-5 0-15,-2-1 0 0,-1-1 0 16,3-5 0-16,0 0 0 0,2-2 0 0,2 0 0 16,-2 1 0-16,4-2-3 0,4 0-23 15,4 0-11-15,4-1-7 0,3 0-29 16,1-1-51-16,-1-2-44 0,4 0-214 15</inkml:trace>
  <inkml:trace contextRef="#ctx0" brushRef="#br0" timeOffset="140825.31">28493 4916 156 0,'0'0'40'0,"0"0"-11"16,0 0 4-16,0 0 21 0,0 0 1 15,0 0-9-15,0 0-2 0,0 0 2 16,-31-7-6-16,31-1-1 0,0-1-18 16,-2-2 5-16,2-4 3 0,0 0 4 0,2-1-5 15,2 0 3-15,3 1-15 0,3 0-2 16,-4 1 3-16,4-2-4 15,9-3-3-15,0-1-2 0,5-4-2 16,7 2-3-16,0-2-2 0,5 0 1 16,-1 4 0-16,4 0 0 15,4 1 0-15,1 1 0 0,1-1-1 16,9-1 3-16,6 3 1 0,0-3-2 0,-2 1 1 0,4-1-2 16,0 3 1-16,0 0-1 15,-2-1-1-15,-4 4 2 0,1-2-1 16,1 1 1-16,-2-1 3 0,2 1-4 0,2 0 1 0,0 1-1 15,2 2-1-15,-6 0 1 16,0 1-1-16,-3 4 0 0,-5 0 1 0,4 0-1 16,-11 3 2-16,0 4-1 15,1 0 1-15,-5 0-1 0,-4 6-1 0,0 0 0 16,0 3 0-16,0-1 0 0,0 3-1 16,-2-1 0-16,-2 1-3 0,-2 3 3 15,2-1 0-15,0 0 0 0,2 2 1 16,2 1 2-1,2-3 1-15,2 2 5 0,-2-1-3 16,5 1-1-16,-3 0 0 0,0-2-2 0,0 2 0 0,-4 0 2 31,0 0-2-31,1 0-2 0,-1 1 2 0,-2-1-1 0,-2-1-2 0,-1 1 2 16,-3-1-2-16,2 1 3 16,-4-3-2-16,-4 2 0 0,-1-2 2 0,-5 0 2 15,1 1-1-15,-6-2 1 16,3-1-3-16,-3 0 1 0,-2-3 0 0,-2 2 0 0,-4-3-1 15,4 2-1-15,-2 2 0 0,-2-2 0 16,2 1 1-16,-2-1 0 0,0 3 0 16,0-1-2-16,0 0 2 0,3-2-2 0,-3-2 0 15,0 0 0-15,0 0 0 16,0-2 0-16,0 0-1 0,0-1 1 16,0 1 0-1,2 1 1-15,-2-1-1 0,0 0 0 16,0-1 0-16,0-1 1 0,0 0-2 15,0-1 1-15,0-1 0 0,-5 0-11 16,-1 0-11-16,-6 1-8 0,-7-1-9 16,-6 0-22-16,-6-4-39 0,-10-7-27 15,2-1-86-15</inkml:trace>
  <inkml:trace contextRef="#ctx0" brushRef="#br0" timeOffset="141408.1">28510 4451 289 0,'0'0'64'0,"0"0"-27"16,0 0 20-16,0 0 20 0,-13-51-11 15,13 49-18-15,0-1-6 0,0 1-2 16,0 1-4-16,0-1-3 0,0 1-8 15,0 1-8-15,0-1-1 0,0 1-7 0,0 1-5 16,0 3-4-16,2 3 0 0,0 3 0 16,-2 4 2-16,3 4 1 15,-6 3 6-15,-3 5 2 0,-4 2 0 0,-9 2-2 16,5-1-2-16,-7-3-3 0,7-2-1 16,-5 0-1-16,9-3-2 0,-5-2 3 15,5-4-3-15,4-3 0 0,4-4 0 16,-2 1 0-16,4-4 0 15,0 0 0-15,0 1 0 0,0 0 0 0,4-2 0 16,-2 2 2-16,8 0 1 16,7 2 3-16,-1-2 5 0,7 2 2 0,6 2 2 0,-2-2-5 15,-2 5-4-15,6 0-2 16,-3 3 0-16,3 1-3 0,3 1-1 0,-3 3-4 16,0 0 4-16,0 0-2 0,-2 0 2 15,-5 1 0-15,-3-1-38 0,2 3-35 16,-7 0-46-16,3-2-93 0,-11-5-322 15</inkml:trace>
  <inkml:trace contextRef="#ctx0" brushRef="#br0" timeOffset="142543.1">28659 6815 396 0,'0'0'27'16,"0"0"5"-16,0 0 5 0,0 0 23 0,0 0-4 15,0 0-8-15,0 0-7 0,0 0 0 16,0-28-10-16,-3 28-5 0,1 1-8 16,2 1-5-16,0 4-3 0,-4 4-6 15,-2 2-1-15,0 4-1 0,2 2 0 16,2 1 0-1,2 0 2-15,6 3-1 0,6 1-1 0,-1 4-2 0,9 0 0 16,-1 0 2-16,10-1 2 0,0-1 1 16,6 0 0-16,0-3-1 0,2 0 2 15,7 0-3-15,-3-2-2 0,-2 1 2 0,1-2-1 16,5-1 2-16,-2-1 0 0,-1-1-1 16,5-2-1-16,-1 0 1 15,6-3 0-15,-7 0-1 0,9-1 1 0,-3-2 0 16,5 0-1-16,-2-4-2 15,6-2-1-15,0-2 1 0,2 0 0 16,-4 0 1-16,2-7 1 0,-2 1 1 16,-1-1-1-16,3-3-1 0,0 0 1 0,-4-1-1 15,2-2 0-15,2 1 1 0,-6-2 0 16,-3-1 0 0,1-1 2-16,-4-3-2 0,-1-2-1 0,-3 1 4 0,-7-5 0 0,0 1 3 15,-8-1-4-15,0 0 1 0,-6-2 1 16,-5-2 0-16,5-2 2 0,-4-4-1 31,-1-1-3-31,-1 2 1 0,-1 1-1 0,-1 2 0 0,1 2 1 0,-3-1-5 16,-3 4 0-1,-2 4 0-15,-4 5 0 0,-4 1 0 16,0 2 0-16,0 3 0 0,-2-3 0 0,-4 2 0 0,2 1 0 16,-2 2 0-16,6 0 0 15,-2 0 0-15,0 1 0 0,0 0 0 16,2-1 0-16,0 2 0 0,0-1 0 0,4-1 0 0,-2 0 0 15,0 1 0-15,6 0 0 0,-4-1 0 16,0 1 0 0,3-1 0-16,-1 1 0 0,-4 4 0 0,4 0 0 0,-6 2 0 15,0 2 0-15,0 0 0 0,0 0 0 16,0 0 0-16,0 0 0 0,-4 0 0 16,2 2 0-16,-2 2 0 0,-7 3 0 15,-1 5-10-15,-5 1-19 0,3 0-15 31,-5-1-7-31,7-2-35 0,0-4-37 0,-1-3-7 16,7-3-143-16</inkml:trace>
  <inkml:trace contextRef="#ctx0" brushRef="#br0" timeOffset="143062.26">30829 6483 513 0,'0'0'70'0,"0"0"-18"15,0 0 23-15,-2-51 11 0,0 46-29 16,2 0-16-16,0 1-11 0,0 2-3 16,0 0-5-16,0 2-4 0,0 0-8 15,0 0-2-15,-2 0-5 0,-2 3-1 0,2 5-2 16,-5 5-2-16,-1 6 1 0,-10 6 1 16,3 4 0-16,-8 1 1 15,5-1 1-15,1-1-2 0,5-3 0 0,-3-3 0 16,9-4-2-16,0-5 2 0,4-1 0 15,0-4-1-15,0-4 2 0,0-1-2 16,2-3 2-16,0 0 0 0,0 0 0 16,0 0 0-16,0 0-1 0,0 0 2 15,0-7 0-15,4-4-1 0,0-4 2 16,6-3-3-16,3-6 0 0,1-1 0 16,3-3 0-16,-1 3 0 0,5 5 0 15,-5 2 0-15,3 3 0 0,-2 5 0 16,1 1 0-16,-5 2 0 0,1 4 0 0,-4 1 0 15,3 2 0-15,-3 0 0 0,-2 4 0 16,5 7 0-16,1 7 0 16,-1 4 0-16,1 6 0 0,-1 4 0 0,-5 4 0 15,0 1 0-15,0 2 0 0,-1-2 0 16,-3-2 0-16,0-2 0 0,2-2 0 16,-4-2 0-16,6-2 0 0,-4-3 0 15,1-4 0-15,-3-2 0 0,-2-5 0 16,2 0 0-16,0-4 0 0,-2-5 0 15,0-3 0-15,-4 0 0 0,2-1 0 0,-7 0 0 16,-3-1-17-16,0-4-40 16,-5 1-12-16,3-1-35 0,1 0-34 0,-5 2-71 15</inkml:trace>
  <inkml:trace contextRef="#ctx0" brushRef="#br0" timeOffset="148732.13">29175 2546 486 0,'0'0'19'0,"0"0"-1"0,0 0-18 16,0 0 0-16,0 0 5 0,0 0 12 15,0 0 10 1,0 0 11-16,0 0-5 0,2 15-6 0,-2-8-1 0,0 1-4 16,2 0 1-16,-2-1-3 0,0 0-8 15,3 0 2-15,-3-3 2 0,2 1 0 16,-2-1-1-16,4-1-4 0,0-1 2 0,2 3-5 16,4-4 3-16,-1 2 0 0,-1-1-2 15,6 1 1-15,-1-3 2 16,5 0 0-16,-1 0 1 0,6 0-3 0,-3-5-1 31,7-1-3-31,2-2 0 16,0-1-4-16,4-2-1 0,-4-2 0 0,-2 1-2 15,-2-5 1-15,2-2 0 0,-3-2 0 16,1-3-3-16,-6 0-44 0,2-1-25 16,-13-1-56-16,-4 4-47 0</inkml:trace>
  <inkml:trace contextRef="#ctx0" brushRef="#br0" timeOffset="189057.66">25074 9056 160 0,'0'0'211'0,"0"0"-159"0,0 0-20 15,0 0 13-15,0 0 12 0,0 0-10 16,0 0-11-16,0 0-10 0,0 0-7 16,-43-35-3-16,30 35-2 0,3 5-3 15,-7 4 0-15,5 0 1 0,-9 5 5 16,7 0 0-16,-9 6-5 0,3 2-5 15,1 4-3-15,-10 5-1 0,4 4 3 16,-2 1-2-16,3 4 0 0,-5 0 1 16,-2 3-1-16,0 2 1 15,2 5-1-15,-2 3-3 0,2 3 3 0,2 0-2 0,8 0 4 16,1-1-5-16,7-2 2 0,9-2-2 16,2 0 1-16,0-2-2 0,13 0 3 15,7-3-3-15,11-1 0 0,2 0 1 16,9 2 0-16,13-2 1 0,5 2 1 15,9-3 2-15,1 2 0 0,2-2 0 16,11-3-2-16,2-3 0 0,8-5-3 16,2-2 1-16,4-5 0 0,2-5 2 15,3-5 1-15,-1-6 0 0,5-4 1 16,3-7-1-16,-3-10 2 0,1-9 0 16,3-7-5-1,-5-5 2-15,-7-3 0 0,-7-9 1 0,-11-2 2 0,-1-5 0 0,-11-6 2 16,-6-3 0-1,-12-4-5-15,2-5-2 0,-15 1-2 0,-6-3 0 0,-10-4 1 16,-21-3 2-16,-15-6 0 0,-13-4 0 16,-26 0 3-16,-16-2-4 0,-19 3 1 15,-23 5 0-15,-14 10-2 0,-20 10-4 16,-22 15-8-16,-5 14-8 0,-15 11 9 16,14 10 5-16,21 7 5 15,27 4 1-15,31 2-9 0,23 7 9 0,12 7 0 16,17 10 0-16,-5 12-36 0,3 15-28 0,3 12-32 15,-5 8-13-15,1 3-76 0,9-11-216 16</inkml:trace>
  <inkml:trace contextRef="#ctx0" brushRef="#br0" timeOffset="189434.95">25572 9617 24 0,'0'0'431'0,"-6"-71"-397"16,0 54 32-16,4 9 1 0,0 2-8 15,0 3 4-15,0 3-12 16,2-1-17 0,0 1-11-16,0 2-12 0,4 8-8 15,2 7-3-15,4 9 2 0,-3 5 2 16,-1 5 0-16,0 5 0 0,-2 4-1 16,2 4-1-16,-6 1-1 0,2-5-1 0,-2-1 2 15,0-6-1-15,0-5 1 16,2-6-2-16,0-6-3 0,3-5-23 15,-5-4-13-15,4-5-30 0,0-3-17 0,0-5-46 16,-2-11 51-16,0-7-48 0,-4-6-190 16</inkml:trace>
  <inkml:trace contextRef="#ctx0" brushRef="#br0" timeOffset="189608.2">25461 9542 481 0,'0'0'47'16,"0"0"19"-16,0 0-24 0,-15-50 9 0,15 48-8 15,6 1-28-15,9-1-7 0,1 1 9 16,11-1 11-16,4-1-5 0,4 0-4 16,7-3-4-16,7 2 0 0,1-4-3 15,6 1-5-15,-7 1-4 0,5 0 0 16,-8 1-3-16,-3 2-12 16,-8 2-37-16,-10 0-46 0,-8 2-32 0,-17 2-97 15</inkml:trace>
  <inkml:trace contextRef="#ctx0" brushRef="#br0" timeOffset="189797.26">25566 9774 645 0,'0'0'9'0,"0"0"6"0,0 0-14 0,0 0 29 16,0 0 33-16,52 34-16 0,-25-34-11 15,6 0-3-15,0-5-13 0,6-4-4 16,9 0-9-16,-5-1-3 0,-2 2-3 15,7-1-1-15,-3 0-28 0,1 0-43 16,1-3-69-16,-9-1-115 0</inkml:trace>
  <inkml:trace contextRef="#ctx0" brushRef="#br0" timeOffset="190725.04">29514 9076 415 0,'0'0'26'16,"0"0"4"-16,0 0 19 0,0 0 21 15,0 0-22-15,0 0-5 0,0 0-1 0,0 0-9 16,-43-46-2-16,37 45-6 0,4 1-6 16,0 0-4-16,-3 0-5 15,1 6-6-15,-2 5-2 0,-8 5-1 0,1 3 0 16,-3 3 0-16,-5 8 0 15,-4 2 1-15,7 7-1 0,-5 2 1 16,-4 3 0-16,4 3-1 0,3 2-1 0,-3 3 1 16,6 2-1-16,1-4 4 15,8 2 1-15,1 1-3 0,3 6 1 0,4 2-1 16,2 2 1-16,7 2-1 0,3-4 2 16,11-1 8-16,1-4-6 0,5-6-4 15,7-2 0-15,5-4 0 0,-2-1 0 16,7-3-1-16,5-4 0 0,3-7-1 15,2-5 2-15,6-10-2 0,4-8-2 0,-2-8 2 16,4-14 3-16,1-6 7 0,1-8 4 16,6-6-3-16,-3-6-4 0,5-4-2 15,7-3-1-15,0-6 4 0,2-8-2 16,-9-7-5-16,-6-10-1 16,-14-5-6-16,-12-2 6 0,-15 1 2 0,-17 7 0 15,-16 3 1-15,-21 6-1 0,-20 2 3 16,-21 4-2-16,-19 5-1 0,-22 7-2 15,-11 12 0-15,-6 12-3 0,2 9 1 16,9 10-10-16,13 8 7 0,18 2-4 16,10 12-9-16,6 3-16 0,4 11-12 15,8 5-25-15,4 5-49 0,-3 5-55 16,9-6-198-16</inkml:trace>
  <inkml:trace contextRef="#ctx0" brushRef="#br0" timeOffset="191416.63">29878 9636 438 0,'0'0'51'16,"15"-62"31"-16,-9 35-31 0,-2 2-2 15,-6 4 6-15,2 3-2 0,-4 3-5 16,-5 0-17-16,-1 3-7 0,0 2-8 0,-7 1-7 16,-1 3-5-16,-7 3-1 15,-4 2-1-15,-4 1-1 0,0 4-1 16,0 5 0-16,0 5 0 0,0 3-1 15,2 2 1-15,4 7 0 0,0 4 0 16,10 3 0-16,-5 2-1 0,11 2 0 0,-3 0 0 16,10 0 1-16,2-1-1 0,4-1-1 15,6 0 1-15,4-2 1 16,1-3 0-16,7 2 0 16,3-3 0-16,-2-1 0 0,1-4-2 0,3-8 2 0,-6-4 0 15,4-5 0-15,-5-5-1 0,-1-2 1 16,-1-3 1-16,-1-6 0 0,-5 0-1 15,3-2 2-15,-5-3-2 0,-4-2 1 16,0-4 2-16,-2-4-1 0,-2-3-2 16,0-1 2-16,-2 1-2 0,-2 1 2 15,4 5-1-15,-2 4 5 0,2 3 1 16,4 4-4-16,0 4 0 0,0 2-1 0,7 1-1 16,-1-1 1-16,2 3-2 0,9-1 1 15,4 2 0-15,2 0 2 16,2 1 0-16,10 4 1 0,-2 0-1 0,0 3-1 15,-2 1-2-15,-4 1 3 0,-4 1 0 16,-10 1 0 0,-3 0 1-16,-7 3-2 0,-3-1-1 15,-4 2 1-15,-7 2-1 0,-7 0 3 0,-3 2-1 0,-3 1-1 16,-5 1 0-16,6-3-2 0,-1-2 1 16,3 0-1-16,3-3-3 0,5-4-7 15,5 0-3-15,-2-3-10 0,2-1-6 16,-2-3-4-16,2-2-20 15,0-1-45-15,-5-4-42 0,1-4-180 0</inkml:trace>
  <inkml:trace contextRef="#ctx0" brushRef="#br0" timeOffset="192610.28">26517 9100 196 0,'0'0'134'0,"0"0"-76"16,0 0-17-16,0 0 2 0,0 0-3 15,0 0-4-15,0 0-4 0,0 0-1 16,-2-25-7-16,2 22-4 0,0-1-2 15,0-4-1-15,0-2 1 0,4-1 4 16,4-4 5-16,3-1-3 0,-5-2-1 0,8-4-2 16,1 2-6-16,6-1 1 0,-1-1-2 15,5-2-4-15,4 0-1 0,0-1-3 16,4 3 1-16,0-2-2 16,4 1-2-16,0 3 2 0,9-1-1 15,4 2-4-15,-9 2-1 0,11 1 1 0,-7 3 2 16,9 2 0-16,-3-1 1 0,11-1 1 15,3 2 0-15,9 1-1 0,7 0 2 16,-5 2 1-16,11-1-2 0,-2 3 2 16,4-1-1-16,-1 1 3 0,-3-3-8 15,4 2 4-15,-8 0-2 0,3-1 1 16,-5 2 3-16,6 0 0 0,-5 3-2 16,3 2 0-16,-4 1-1 0,1 1 0 15,-1 9-2-15,-5 4-1 0,-4 4-7 16,-1 0 6-16,-3 3 0 0,-2 0 1 15,-2 2 1-15,-6 0 0 0,-7 0 1 0,1 1 0 16,-11-1-1-16,-2 1 0 0,-6-1 0 16,-4-3 0-16,-2 1 2 0,-8-3 0 15,3-1-1-15,-7-2-1 0,1-1 0 16,-6-2-1-16,-6 1 1 0,3-2 0 16,-5 0-1-16,0 2 4 0,-5 0-4 15,5 1 0-15,-4-5 0 0,2 0 0 16,0-2 0-16,0-1 0 0,0-3 0 15,2-2 0-15,-4 0 0 0,4-1 0 16,0 0 0-16,0 0 0 0,0 0 0 16,-2 0 0-16,-2-1 0 0,0-5-7 15,-5-3-13-15,-7-4-13 0,-1-1-15 16,-10-5-26-16,-6-3-64 0,-4-1-62 16,-4 2-280-16</inkml:trace>
  <inkml:trace contextRef="#ctx0" brushRef="#br0" timeOffset="193206.54">26782 8532 338 0,'0'0'62'16,"0"0"30"-16,0 0-7 0,-7-53-1 16,9 42-13-16,3 1-5 0,3 1-10 0,-4 1-14 15,0 4-10-15,-2 0-10 0,0 3-2 16,-2 1-6-16,0 0-6 0,0 0-3 16,0 0-4-16,0 1 0 15,0 4-1-15,-6 7 0 0,-6 6 0 16,-5 5 0-16,-12 7 1 0,0 1 1 0,-2 0-2 15,2 1-2-15,5-4 2 0,1 1-1 16,-4 0 2-16,10 1-1 0,-3-1 0 16,3-2 1-16,3-1-1 0,5-4 0 15,-3-1 1-15,4-3-1 0,6-3 0 16,2-1 0-16,0-3 0 0,0-2 0 16,2 1 1-16,4-4-1 0,4 0 0 0,1 1 2 15,1-1 1-15,9 1 5 0,1-1-1 16,3-2-7-16,15 3 0 0,-1 0 0 15,4 1 0-15,9 3 0 16,-7 2 0-16,1 4 0 0,-3 2 0 0,-6 2-11 16,-8 4-68-16,-14-3-78 0,-7-8-236 15</inkml:trace>
  <inkml:trace contextRef="#ctx0" brushRef="#br0" timeOffset="194721.3">26695 10891 239 0,'0'0'137'0,"0"0"-62"0,0 0-17 15,0 0-3-15,0 0-2 16,0 0-10-16,0 0-4 0,0 0-4 0,0 0-4 15,0-11-3-15,0 11-7 16,0 0-3-16,0 0-3 0,0-1-2 0,0 0-3 16,0 1-3-16,0 0-3 15,0 0-2-15,0 4-1 16,0 5-1-16,0 1 0 0,2 3 0 0,2 2 1 0,0 3 0 16,2 2-1-16,9 3 1 0,-5 2 0 0,7 2 0 15,1 1 1-15,7 3 1 0,-2 0-1 16,2-1-2-16,6 1 1 0,2-2-1 15,2-1 1-15,4 1-1 0,5-3 2 16,-3 1 0 0,0-2 3-16,9-3 0 15,-5-2 1-15,7-5 0 0,-4-1-1 16,7-3 1-16,-3-3 0 0,8-3 3 16,4-3-1-16,2-1 0 0,2-1-2 0,9 0 0 15,1 0-3-15,-1-5-3 0,6-1-1 16,-3-5 1-16,-1-2 0 0,3-2 2 15,-7-3 0-15,5-3 4 0,-3-4-3 16,-1-4 3-16,5-2 1 0,-2-3 0 16,-7 1-1-16,4-2-6 0,-9-1 1 15,-10 1 2-15,-3 1-3 0,-12 3 0 16,-9 1 0-16,-9 2 0 0,-3-1 0 0,-8-1 0 16,-3 1 0-16,4-3 0 0,-5 0 0 15,-1 0 0-15,0-2 0 0,2 2 0 16,-3 2 0-16,1 2 0 0,0 4 0 15,3 0 0-15,-5 5 0 0,2-1 0 16,0 4 0-16,5 0 0 0,-9 5 0 16,4 1 0-16,-4 3 0 0,5-1 0 0,-5 3 0 15,-2 0 0-15,2-1 0 16,-2 1 0-16,0-2 0 0,2-1 0 0,-2 1 0 16,0 0 0-16,0 3 0 15,0-2 0-15,0 2 0 0,3 1 0 16,-5 1 0-16,0 1 0 0,0 0 0 0,0 0 0 15,0 1 0-15,0-1 0 0,-5-1 0 16,-1 4 0-16,2-2 0 0,-4 1 0 16,0 4-29-16,-5 2-18 0,5 3-2 15,4 4-14-15,-5-1-28 16,3 1-6-16,0 1-27 0,4-4-34 0,2-1-89 16</inkml:trace>
  <inkml:trace contextRef="#ctx0" brushRef="#br0" timeOffset="195178.18">29272 10535 113 0,'0'0'373'15,"0"0"-286"-15,0 0-9 0,5-61-3 16,-5 49 7-16,0 4-30 0,0 1-13 16,-2 3-10-16,-1 1-5 0,-3 2-7 15,2-1-3-15,0 2-6 0,-4 0-5 16,-9 3-3-16,1 4 1 0,-5 5-1 0,0 7-1 15,-3 3 0-15,1 3 0 16,4 1 1-16,-1 1 0 0,5-1-1 16,-1-2 0-16,5-4 1 0,3-3 1 15,0-2-1-15,8-4 0 0,0-4-1 16,0-2 1-16,0-1 0 0,4-1 0 0,4-1-2 16,0-2 1-16,3 0 1 15,9-1 1-15,-1-8 3 0,6-4 3 16,2-4 3-16,-1-2 1 0,-5-1-8 0,2-2-3 15,-2 0 0-15,-3 1 0 0,3-1 0 16,-7 4 0-16,1 4 0 0,-7 3 0 16,-2 4 0-16,0 0 0 15,3 3 0-15,-7-1 0 0,2 3 0 0,-2 1 0 16,-2 1 0-16,4 2 0 0,0 2 0 16,0 5 0-16,9 3 0 0,-5 3 0 15,-2 6 0-15,3 2 0 0,5 3 0 16,-4 2 0-16,7 2 0 0,-3 1 0 0,7-1 0 15,-2 2 0-15,3-2 0 0,7-4-61 16,-4-7-58-16,-2-10-132 0</inkml:trace>
  <inkml:trace contextRef="#ctx0" brushRef="#br0" timeOffset="-208054.16">27786 13118 240 0,'0'0'86'0,"0"0"-15"0,0 0-3 0,0 0 5 16,0 0-67-16,0 0 65 16,0 0-19-16,0 0-19 0,-45-45-9 15,36 44 1-15,-1 1 1 0,-6-1-5 16,1 1-1-16,-8 0-6 0,5 0-3 16,-3 4 2-16,-8 5-2 0,6 1-9 0,5 3 3 15,-7 3 0-15,2 0 0 0,5 2 1 16,-9 4-3-16,2 0 0 0,2 3 0 15,-2-1 1-15,-3 4 0 0,1 2 1 16,2-1 0-16,4 2 0 0,-2-1 1 16,3 2 0-16,3 3 1 0,-1 1-3 15,3 2-3-15,3-2 2 16,1-3 4-16,7 1-4 0,4 0 0 0,0 4-2 16,4 0-1-16,7 1 1 0,1 0 1 15,1-2-2-15,7-2 1 0,1 0 1 16,2-3-2-16,6-2-1 0,4-1 1 15,4-1 0-15,6 0 0 0,3-1 0 0,-3-1 1 16,11-2 0-16,-7-2 0 16,7-2 0-16,-4-4-1 0,4-2-1 0,1-6 1 15,-3-4-3-15,4-4 0 16,0 0 1-16,-5-7 0 0,5-5 2 0,2-2 0 16,-6-3 0-16,6-3 2 0,-3-3-2 15,-3-3 7-15,0-3 0 0,-9-3 0 16,1-3 4-16,-3-4 4 15,-4 0 0-15,-4-2-15 0,-2-3 0 0,-8-7 0 16,0-4 0-16,-3-5 0 16,-13-2 0-16,-7-5 0 0,0-3 0 0,-17-1 0 0,-2 0 0 15,-12 2 0-15,-10 4 0 0,-11 7 0 16,1 7 0-16,-9 9 0 0,-2 7 0 16,-2 9 0-16,-7 6 0 0,-3 5 0 15,-9 5 0-15,-6 6 0 0,3 4 0 16,-7 3 0-16,6 5-7 0,8 9-3 15,11 5-2-15,2 6-10 16,6 7-11-16,16 6-9 0,5 2-7 0,8 4-23 16,6 3-44-16,1 0-86 0</inkml:trace>
  <inkml:trace contextRef="#ctx0" brushRef="#br0" timeOffset="-207079.64">27677 14416 33 0,'0'0'409'0,"0"0"-286"15,0 0-65 1,0 0-10-16,0 0 16 0,0 0 2 0,-2-11-16 0,2 11-10 16,0 0-11-16,0 0-5 0,0 0-4 15,0 2-4-15,0 3-3 0,0 3-6 16,0 6-2-16,2 3 1 0,4 4 3 15,-2 5-6-15,-2 5-3 0,0 5 0 16,0 1 0-16,-2 2 0 0,0 6 0 16,0 1 0-16,2 5 0 0,-6 2 0 0,4-8 0 15,-4-3 0-15,4-3 0 16,-2-5 0-16,0-4 0 0,2-6 0 0,0-6 0 16,-4-6 0-16,4-5 0 15,-2-4 0-15,2-3 0 0,-4 0-21 0,-1-4-16 16,1-5-9-16,2-3-3 15,0-7-22-15,2-5-46 16,6-3-40-16,3-1-102 0</inkml:trace>
  <inkml:trace contextRef="#ctx0" brushRef="#br0" timeOffset="-206828.75">27741 14794 5 0,'0'0'460'0,"0"0"-345"15,0 0-59-15,0 0-4 0,0 0 17 0,0 0-12 0,0 0-21 16,0 0-10-16,0 0-7 0,2-7-5 16,6 7-1-16,0 0-1 15,1 0 0-15,9 0-3 0,-3 0-2 0,12 0-1 16,-5 0-2-16,3 0 0 0,4-3-3 16,0-3-1-16,2 0 1 15,-4-1-1-15,-4-3 0 16,-5 0-5-16,3 2-17 0,-9 0-12 0,-3-1-13 0,-1 0-25 0,-6-1-35 15,-2-1-36-15,0-2-77 16</inkml:trace>
  <inkml:trace contextRef="#ctx0" brushRef="#br0" timeOffset="-206513.55">28065 14424 559 0,'0'0'123'0,"0"0"-49"0,0 0-7 16,0 0-4-16,0 0-11 16,0 0-12-1,0 0-12-15,0 0-11 0,0 0-17 0,0-9 0 16,0 12 0-16,0 4 0 0,4 4 0 16,-2 2 0-16,3 4 0 0,1 0 0 15,-4 3 0-15,0 5 0 0,-2 3 0 16,0 9 0-16,0 8 0 0,-4 7 0 15,-4 5 0-15,3 1 0 0,1-1 0 16,4-6 0-16,0-3 0 0,0-4 0 16,0-9 0-16,4-8 0 0,-2-10 0 15,-2-7 0-15,3-6 0 0,-1-3 0 16,2-1 0-16,0-7-82 0,4-13-31 0,-2-14-96 16,5-8-350-16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7T05:20:45.377"/>
    </inkml:context>
    <inkml:brush xml:id="br0">
      <inkml:brushProperty name="width" value="0.05292" units="cm"/>
      <inkml:brushProperty name="height" value="0.05292" units="cm"/>
      <inkml:brushProperty name="color" value="#0070C0"/>
    </inkml:brush>
  </inkml:definitions>
  <inkml:trace contextRef="#ctx0" brushRef="#br0">23489 6215 398 0,'0'0'49'16,"0"0"-3"-16,41-63 1 0,-31 53 7 0,-5 2-9 16,-3 3-11-16,2 0-1 0,-2 5 7 15,-2 0-9-15,0 0-6 0,0 0-13 16,0 4-8-16,2 5-4 0,2 4-2 16,4 7 2-16,3 5 0 0,1 2 0 15,5 5 1-15,-1 2 0 0,1 3-1 16,-1-1 0-16,-1-4 1 0,3-3 1 15,-3-8-2-15,3-3 0 16,-1-8 0-16,1-3 1 0,3-5 0 0,0-2 1 16,6-8-1-16,-3-4 2 0,-1-6 1 15,2-6 3-15,-2-3 3 0,-7-3-2 0,1-5-2 16,-7-2 2-16,-2-1 2 0,5-2-3 16,-9 7 2-16,-2 5 0 0,-2 10 2 15,0 7 4-15,0 8 1 16,2 2 2-16,-2 1-2 0,0 10-12 0,-2 9-4 15,-2 13-5-15,-9 12 3 0,-1 11 2 16,6 9 0-16,-9 9 1 16,5 5-1-16,-1 4 1 0,-1 1 2 0,8-4-2 15,-3-2-1-15,-1-5-3 0,4-7 3 16,0-8 0-16,6-10 1 0,0-9-1 16,0-9 0-16,0-10 0 0,0-6-8 15,2-8-28-15,2-6-9 0,6-14-18 0,7-12 4 16,1-12-21-16,9-13-57 0,-2-3-111 15</inkml:trace>
  <inkml:trace contextRef="#ctx0" brushRef="#br0" timeOffset="655.7">24394 6313 728 0,'0'0'2'0,"0"0"13"0,0 0 14 0,0 0-1 15,0 0-15 1,0 0-5-16,0 0 10 0,0 0-1 0,-25 26-10 0,17-8-1 15,2 0 2-15,4 2-4 0,0-1-3 16,2 0-1-16,0 0 0 0,0-4 0 16,4-2 0-16,-2-1 0 0,6-5 0 15,0-4 0-15,5-3 1 0,-1 0 0 16,9-10 0-16,0-4 3 0,1-5-3 16,1-3 2-16,-4-2-2 0,-5-3 0 15,-8-2 2-15,1-2-2 0,-7 2 1 16,-7 3 1-16,1 5-1 0,-10 5 0 15,1 3 4-15,7 6 4 0,-11 6 0 16,9 2-6-16,-9 12-4 0,5 8 0 0,-9 8 0 16,11 7-1-16,-9 3 0 0,13 4 1 15,-1 0 0-15,5-3 1 0,4 0-1 16,0-5 0-16,11-4 0 0,-5-5-2 16,10-4 2-16,-1-3 0 0,-1-6-3 15,5-6 3-15,0-6 1 0,5-5 0 16,7-12 1-16,11-5 5 0,5-9 2 15,3-5 1-15,2-7-4 0,5-5-1 16,-5-7-3-16,2-3-1 16,-7-3 1-16,-3-2-1 0,-15 4 1 0,-11 6-1 0,-7 10 1 15,-9 11-1-15,-2 9 0 0,-11 8-1 16,5 7 2-16,4 6-2 0,-4 4 0 16,-4 12 0-16,-1 8-5 0,5 8 1 15,-6 4 3-15,5 0-2 0,5 2 3 16,2-2-1-16,2-1 1 15,11 1 1-15,-5-1 0 0,9 0 0 0,1 2 0 16,7 0 1-16,-2-2 0 0,0-2 1 16,1-5 2-16,-15-6 0 0,3-5 7 15,-8-4 2-15,-4 1-14 0,-6-1 0 16,-4 0 0-16,-1-2 0 0,-11 3 0 16,-3-3 0-16,-12-2 0 0,-7-1 0 15,-5-4 0 1,3-2 0-16,15 0 0 0,10-1 0 0,9 2 0 0,4-1 0 0,-7 2 0 15,5 0-19-15,2 1-20 0,6 0-24 16,-5 0-45-16,1 0-58 0,0-2-195 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9T05:16:08.298"/>
    </inkml:context>
    <inkml:brush xml:id="br0">
      <inkml:brushProperty name="width" value="0.05292" units="cm"/>
      <inkml:brushProperty name="height" value="0.05292" units="cm"/>
      <inkml:brushProperty name="color" value="#0070C0"/>
    </inkml:brush>
  </inkml:definitions>
  <inkml:trace contextRef="#ctx0" brushRef="#br0">22823 806 238 0,'0'0'103'0,"0"0"-63"0,0 0 9 0,0 0 8 16,0 0-2-16,0 0-12 0,0 0-12 16,-56-22-7-16,42 21-4 0,-1 1 1 15,1 0 0-15,-7 1-4 0,1 5-3 16,-5 1-3-16,-4 2 12 0,-2 0 28 15,0 3-11-15,0 2-28 0,4 1-11 16,-2 0 0-16,-4 6 1 0,2 1-1 0,-4 2 1 16,2-1 0-16,-3 3 1 15,1 1-1-15,2 2 1 0,4 2 1 16,0 1 0-16,5 2 1 0,-1 1-5 16,0 3 0-16,4 4-2 0,1-1 2 15,1 2 0-15,5 0-1 0,-1-1 1 0,3 0-1 16,5 1 1-16,3-1 0 0,2-1 0 15,2 3 0-15,0 0 2 0,4-1-1 16,3 1 0-16,3-1 0 0,2 0 1 16,-3-2-1-16,7 0 0 0,1 0 1 15,-3-1 0-15,5-3 0 0,-1 3 2 16,1-2-2-16,2-1 1 0,3 1-1 16,-1-2 0-16,4-3-1 0,4 1-1 15,0-2 0-15,0-2 0 0,2 0 0 16,0 0 0-16,2 0 0 0,3 1 0 0,1-2 1 15,6 0 0-15,3-5 1 16,-3-1-1-16,5-3 1 0,-5 0 0 16,7-1 0-16,0-3 0 0,2-1 0 0,3-3 0 15,-1 2 0-15,0-4-1 0,2-2 3 16,-2-4-3-16,2-4-1 0,0 0-3 16,4-5 3-16,0-4 0 0,2-2 2 15,4-4 0-15,2 0 0 0,5-5 4 16,1 1-2-16,1 0 2 0,-5-2-2 15,-6 0 1-15,2-3-1 0,0-1 1 16,-3-1 2-16,-1-3-5 0,-2-4 5 16,0 1 0-16,-9-5 0 0,-1 2-1 15,-6-1-6-15,-1-3 0 0,-8 2 0 0,-4-5 0 16,-10 0 0-16,-4 1 0 0,-7 1 0 16,-4-1 0-16,-8 1 0 0,0 0 0 15,-6-1 0-15,-4-1 0 0,1 2 0 16,-5-2 0-16,0-5 0 0,1 1 0 15,-3-7 0-15,3 1 0 0,-7 0 0 16,7 1 0-16,-12 0 0 0,5 0 0 16,-3 1 0-16,-10-2 0 0,-6 2 0 15,-3 4 0-15,-5 2 0 0,-5 3 0 16,0 3 0-16,-3 6 0 0,1 2 0 16,0 1 0-16,-6 0 0 0,0 1 0 0,-6 0 0 15,0 0 0-15,-7 6 0 0,1 1 0 16,-11 3 0-16,5 5 0 0,-1 3 0 15,7 8 0-15,6 2 0 0,12 0 0 16,0 10 0-16,9 6 0 0,-5 8 0 16,5 6 0-16,-3 13-3 0,3 7-38 15,6 7-7-15,5 11-14 0,5 5-30 16,7 4-47-16,5-10-91 0</inkml:trace>
  <inkml:trace contextRef="#ctx0" brushRef="#br0" timeOffset="3394.66">22825 1651 175 0,'0'0'130'16,"0"0"-75"-16,0 0-4 0,0 0 15 16,-18-51 5-16,15 39-16 15,1 1-13-15,0-1-4 0,2 0 2 0,-2 0-6 16,2 1-6-16,-2-3-3 0,0 6-4 15,0-1-4-15,-6 2-2 0,-3 0-4 16,1 3-5-16,-8 0-3 0,-1 2-1 16,-12 2-2-16,-4 2 0 0,-5 6-1 0,-3 4 1 15,4 0 0-15,2 5 0 0,1-2 0 16,8 1 0-16,7-2-1 16,8-3 1-16,5 1-1 0,2-1-1 0,4 0 0 15,2 0 1-15,0 0-1 0,8-1-1 16,0 5 1-16,11-2 0 0,2 0 2 15,10 0-1-15,2-1 2 0,6 0 1 16,2-1 1-16,1 1 1 0,-1-1-1 16,-2 2 0-16,-1-1-1 0,-9 1 0 15,-5-2-1-15,-1 1 0 0,-11-2 1 16,1 2-2-16,-3-3 0 0,-8-1 1 16,0 2-1-16,-2 1 1 0,-4 2 1 0,-12 2 1 15,-1-3 1-15,-10 2-1 16,-4 0 1-16,-6-3-1 0,0-2-1 0,-9-1-2 15,3-1 1-15,6-3 1 0,2-1-1 16,6-3 0-16,6 0 0 16,8 0-1-16,3-2 1 0,2 1-1 0,4-2-1 15,3-1-6-15,-1 0-8 16,2-4-6-16,2-2-7 0,0-4-10 0,6-2-24 16,9 1-5-16,6 1-21 0,8 1-47 15,-3 1-57-15</inkml:trace>
  <inkml:trace contextRef="#ctx0" brushRef="#br0" timeOffset="3836.77">23346 1702 405 0,'0'0'51'0,"0"0"3"0,0 0 22 16,15-53-12-16,-15 43-14 0,0 0 0 16,-3 0-4-16,-7-1-8 15,0 1-10-15,-1 0-9 0,-3 1-5 0,-3 1-4 16,3 2-5-16,-5 1-1 0,1 2-1 16,1 0 1-16,-6 2-3 0,7 1 1 15,-9 1-2-15,0 5 0 16,3-1 0-16,-3 7 0 0,-2 2 0 0,2 3-3 15,7 2 2-15,-5 1-1 0,12 2 1 16,-5 0 0-16,8-2 0 0,1 0 0 16,-1 1 1-16,6-2 0 0,2 2-1 0,0-1 0 15,8 1 1 1,1-1-1-16,3 1 1 0,5-3 0 0,1-1-1 0,3-4 1 16,4 0 1-16,-1-3-1 15,1-1 1-15,2-4 1 0,4-2-2 0,-2-3 0 16,2 0-1-16,0-5-13 0,-6-2-8 15,2-2-2-15,-4 0-18 0,1-1-33 16,-9 0-25 0,5-4-74-16,-9 3-163 0</inkml:trace>
  <inkml:trace contextRef="#ctx0" brushRef="#br0" timeOffset="4230.33">23650 1689 440 0,'0'0'71'0,"0"0"-5"0,33-53-16 16,-27 41 13-16,-2 1-7 0,0 2-6 15,-1 1-7-15,-3-1-3 0,0 0-12 16,0 2-5-16,-3 0-2 0,-1 1 1 0,0-1-9 16,-8 1-6-16,1 2-3 0,1 0-2 15,-4 1-1 1,-1 0-1-16,-1 3 0 0,-3 0-1 0,-2 3 1 0,5 2-1 15,-9 3 0-15,6 4 1 0,-1-1-1 32,-1 3 0-32,7 4 0 0,-5 1 0 0,7 1 0 15,-5 6-1-15,7-4 2 0,1 5-2 0,-1-3 2 0,6 3-1 16,-2-2 0 0,6-2 0-16,4 0 0 0,2-2 1 0,4-2-2 0,1 1 1 15,9-4-1-15,-3-1 1 0,4 0 0 16,1-5 1-16,3-1 0 0,0-3 0 0,4-4-1 15,-2 1 1-15,-4-3-2 16,-1 0-7-16,3-1-9 0,-10-3-5 0,3 1-5 16,-5-4-29-16,1-4-36 15,-8 0-16-15,-2-4-80 16,-2 1-258-16</inkml:trace>
  <inkml:trace contextRef="#ctx0" brushRef="#br0" timeOffset="4559.84">23968 1592 531 0,'0'0'70'0,"0"0"-3"0,2-55 11 0,-2 48 9 16,0 1-27-16,2 1-19 15,-2 2-1 1,0 1-13-16,2 2-11 0,-2 0-10 16,0 0-6-16,0 3 0 0,0 7 0 15,3 3 0-15,1 6 0 0,0 3 0 16,-2 4 0-16,2 2 0 0,-2 1 0 16,2-1 0-16,2 0 0 0,-4-2 0 0,1 1 0 15,-3-1 0-15,0 0 0 0,-3 2 0 16,-3-3 0-16,0 2-38 0,-2-3-43 15,-9 0-54-15,7-3-133 0</inkml:trace>
  <inkml:trace contextRef="#ctx0" brushRef="#br0" timeOffset="5838.35">30130 1106 382 0,'0'0'5'0,"0"0"-2"15,0 0-2-15,0 0 10 0,-35-48 25 16,25 41 5-16,-5 1-9 0,-1 1-3 0,1 1 0 16,-5 1-3-16,1 0 0 15,-4 3 1-15,1 0-8 0,1 2-6 16,-4 5-5-16,-6 0 2 0,-2 6-4 15,0 2-1-15,-6 5-1 16,-3 3 0-16,-1 0 5 0,2 1-2 0,8 2 2 0,-1 3-1 16,1 0-2-16,7 3-2 15,1 2-1-15,6 0-2 0,1 0-1 0,7 1 0 16,3 0 0-16,0 3 0 0,4 3 0 16,4 0 0-16,0 3 0 0,10 0 0 15,0-1 1-15,1 3-1 0,9 1 1 16,-1-3-1-1,6 3 2-15,4 1-2 0,4 1 1 16,4-2 1-16,6 0 0 0,5-2-1 0,14-5 1 16,4 2 0-16,8-8-1 0,9 0-1 15,6-5 3-15,8-6 7 0,2-7 11 16,3-9 1-16,1-6 1 0,7-5-4 0,1-10-5 0,7-4-3 16,-2-4 0-16,4-3-2 0,-11-2 0 15,-1 0-2-15,-7-5 1 16,-4-5-3-16,-8-5-5 0,-2-6 2 0,-11-6-1 15,-5-1 3-15,-11-2 0 0,-13-2-4 16,-8 2 4-16,-10-5 1 0,-8-1 1 16,-9-1 2-16,-12 0 0 0,-4-2-1 15,-8 4-1-15,-13 0-1 16,-6 4-3-16,-8 2-1 0,-7 4 1 0,-14 8-2 0,-12 6-2 16,-13 4-4-16,-10 5 4 0,-8 6 2 15,-9 5-1-15,-12 6 0 0,0 6-3 16,-10 4-9-16,-5 3-16 0,3 5 3 15,-1 7-4 1,11 3-8-16,8 1-19 0,13 5-21 16,8 3 6-16,2-1-37 0,10 5-31 15,11-1-78-15</inkml:trace>
  <inkml:trace contextRef="#ctx0" brushRef="#br0" timeOffset="6452.19">30120 1567 487 0,'0'0'83'16,"0"0"-75"-16,-2-58 10 0,0 50 22 15,2 1 12-15,0 3-13 0,-2-1-7 16,0 1-4-16,-2 1-3 0,2-1-5 16,-5-1-8-16,-5 2-1 0,0 1-6 15,-9 2-4-15,-2 0-1 0,-2 0-1 16,-4 5 0-16,3 4 1 0,-1 1 1 15,4 2-1-15,0 0-1 0,-2 3 0 16,7-1 1-16,1 1 0 0,5-2 0 0,-1 0-2 16,9 1 1-16,0 0-1 15,4 0 0-15,2 0 0 16,4 0-1-16,11 3 0 0,-3-2 2 0,13 0 1 0,4 1 0 16,4-3 1-16,5 2 0 0,5-3 0 15,-6 1 2-15,3-1-2 0,-9 0 0 16,-6 1 2-16,-5-5-2 0,-9 1 0 15,-5-3 2-15,-4 1-3 0,-4 0 0 16,0-2 1-16,-4 3 1 0,-8 0 1 31,-11 4 2-31,-10 0 2 0,-8-1-2 16,-7 1-3-16,-2-3 0 0,5-3-1 16,2-2-1-16,7-1 1 0,7-1 0 0,11-2 2 15,-1 0-3-15,7-5 0 0,-1 2 0 16,3-4-4-16,2 1-1 0,6-4 0 15,-2-2-8-15,4-1-13 0,6-2-15 16,4 0-9-16,13-2-15 0,8 2-36 16,2 4-60-16,-2 0-121 0</inkml:trace>
  <inkml:trace contextRef="#ctx0" brushRef="#br0" timeOffset="6891.55">30684 1627 419 0,'0'0'52'0,"0"0"3"15,0 0 10-15,0 0 11 0,19-55-14 16,-19 47-2-16,0 2-16 0,-2-1-11 15,0 0-7-15,-4 1-8 0,-3-1-7 0,-1 0-2 16,-4-3-5-16,-5 2-1 16,-4 3-2-16,3 1 1 0,-7 1-2 0,-2 2-1 15,2 1 1-15,-2 0 2 0,4 4-2 16,2 2-2-16,-1 3 2 0,3 1 0 16,2 3-1-16,1 0 1 0,5 2-2 15,1 4 0-15,-1 1 1 0,3 2 0 16,4 1-1-16,2 1 0 0,4 0 0 15,0 2 1-15,4-1 0 16,4-1 1-16,3-1-2 0,7-3 2 0,-1 0 0 16,5-3 0-16,5-3-1 0,0-3-1 15,4-2 2-15,2-5-1 0,0-3 0 0,-2-2-2 16,2 0-5-16,-2-5-16 0,-4-3-16 16,0-1-21-16,-2-3-21 15,-2-1-14-15,-9-2-77 0,-4 0-169 16</inkml:trace>
  <inkml:trace contextRef="#ctx0" brushRef="#br0" timeOffset="7224.16">30910 1613 396 0,'0'0'57'0,"0"0"13"16,0 0 10-16,0 0-1 0,0 0-11 15,16-51-11-15,-16 45-13 0,0 1-9 0,-4-1-12 16,-2 0-3-16,0 1-4 0,-1 1-4 15,1 1-4-15,-6-1-4 0,2 3-3 16,-3 1-1-16,-3 0 0 16,-1 2-2-16,-2 5 0 0,1 3 0 0,-1 5 0 15,3-1 0-15,-1 1 1 16,9 0 0-16,-7 1 0 0,9 2 1 0,-2-1-2 16,4 5 0-16,2-3 2 15,0 2-2-15,2 0 1 0,0 0 0 0,6 0 1 16,0-2-2-16,4 1 2 0,5-2-1 15,-1-3 1-15,5-1 0 0,0-3-1 16,5-1 0-16,3-4-12 0,-4-4-6 0,2-1-10 16,-2-1-12-16,1-5-18 0,-3-5-26 15,-2-4-30-15,-7-2-87 16</inkml:trace>
  <inkml:trace contextRef="#ctx0" brushRef="#br0" timeOffset="7741.8">31484 1440 700 0,'0'0'0'0,"0"0"0"15,0 0 1-15,0 0 42 0,0 0 22 16,0 0-21-16,0 0-12 0,0 0-11 0,0 0-9 16,13-10-6-16,-13 10-5 15,0 3-1-15,-6 4 0 0,-7 2 0 16,-1 1 1-16,-7 3-1 0,0-1 1 0,-1 0 1 15,-1-2-1-15,0-3 2 16,-2 0-2-16,-2-2-1 0,3 1 0 0,3-3-1 16,2-3-3-16,5 0 0 0,1 0 0 15,7 0 2-15,0 0 2 0,4-3-2 16,0-1 2-16,2-5 0 0,0-3 0 16,4-3-1-16,4-2 1 0,5-2-1 0,1 2-1 15,5 2 2-15,-1 3 1 16,7 2 1-16,2 1 2 0,4 6-2 15,2 1 0-15,-2 2 0 16,-2 3 1-16,2 6 0 0,-4 3 0 16,-4 4-2-16,-9 4-1 0,-3 7 0 15,-11 4 1-15,-7 6-1 0,-9 3 2 0,-5-1 1 16,-8-2 0-16,0-6-1 0,-2-5 1 0,2-4 0 16,2-4-2-16,11-6 2 15,-1-3-3-15,11-2 0 0,2-5 1 0,2 0 0 0,2-1 4 16,0-1 3-16,4 0-5 0,4 0 0 15,15-3 1-15,4-4 0 16,14 0 0-16,1-4 0 0,-3 3-3 16,-4 2-1-16,-4 2 0 0,-4 4-23 0,-11 0-20 15,-7 4-47-15,-9 5-94 16,-11 0-302-16</inkml:trace>
  <inkml:trace contextRef="#ctx0" brushRef="#br0" timeOffset="9144.19">24206 4699 175 0,'0'0'53'16,"0"0"7"-16,0 0 2 0,0 0-2 0,0 0 5 16,0 0-14-16,0 0 11 0,0 0-18 15,-2-29-8-15,0 26-3 0,2 0-2 16,-2 0-4-16,0 1-4 0,0 0 0 15,2 2-3-15,-4 0-7 0,1 0-2 16,-1 1-2-16,-8 6-7 0,-3 5-1 16,-3 2-1-16,-7 8 1 0,-4 3 0 15,-2 4 0-15,0 7 1 0,-2 0-1 0,2 6 1 16,2 0-2-16,4 2-5 16,7 0 4-16,-5-3 1 0,13 1 1 0,-3-2-1 15,3 1 0-15,6 0 0 16,4-3 0-16,0 6 0 0,4 1 1 0,4 2-1 15,7 4 2-15,-3-2-1 0,11 2 1 16,4-1 0-16,-1-2 0 0,8 1 0 16,5-5 0-16,2 4 0 15,5 1-1-15,7 0-1 0,7-5-3 0,2-5 0 16,4-7 3-16,5-4 0 0,-1-7 2 0,4-8 1 16,5-5 1-16,2-9-1 0,8-3 2 15,-3-9 1-15,7-6-2 0,2-4 1 16,5-3-5-16,-3-7-4 0,4-2 4 15,-2-5 1-15,1-2-1 0,-3-7 2 16,0-2 1-16,0-3-1 0,-2-5 1 16,-2-1-3-16,0-3-4 0,-6-3 0 15,-15-2 4-15,-8-4 0 0,-12-2 1 16,-17 1 1-16,-18 0 1 0,-15 1 1 16,-10 2-1-16,-21-2 2 0,-11 2 2 15,-20 0 6-15,-10 4-11 0,-19 3-2 16,-10 8-5-16,-11 8 4 0,-1 8 0 0,-9 9 0 15,2 6 0-15,4 7-4 16,1 5-10-16,5 6 5 0,9 4 2 0,8 2-4 16,6 3 0-16,15 8-2 0,2 3 0 15,6 7-5-15,0 4-6 16,10 7-24-16,0 3-2 0,1 1 8 0,5 0-3 16,5 2-14-16,-2 1-11 0,9-2 1 15,5-4-27-15,9-7-69 0</inkml:trace>
  <inkml:trace contextRef="#ctx0" brushRef="#br0" timeOffset="9854.21">24599 5055 289 0,'0'0'5'16,"0"0"2"-16,0 0 0 0,0 0 21 16,0 0 8-16,0 0 2 0,0 0 2 15,45-51 5-15,-45 48 7 0,0 0-4 16,-2-2-8-16,-6-3-6 0,-2 0 2 0,1 1-6 16,-11 1-6-16,1 3-12 15,-6 1-2-15,-8 2-2 0,2 2-2 0,-2 5-5 16,0 2 1-16,4 2 1 0,4 3 1 15,7 2-1 1,-5 2-2-16,4 1-1 0,3 1 0 0,10 2 0 16,-5-2 0-16,9 1-1 15,4-2 1-15,6 2 0 0,3 0 0 0,12-2 0 0,-1-2 2 16,9-2 0-16,6 2 3 16,9-3 3-16,-5 1-2 0,9 0 1 15,-7-2 0-15,5 1-4 0,-3-4 4 0,-12 0 1 16,-4-1-3-16,-12-2 2 0,2 0-1 0,-13-2-1 15,-4 0 1-15,-2 2 2 16,0 0-3-16,-2 3 2 0,-11-1 1 0,-7 4 0 16,-11 0 1-16,-2-1-5 0,-5 1-2 15,-9-4-1-15,-1 1 0 0,1-1 0 16,1-3 0-16,7-2 0 0,6-3-1 16,6-1 0-16,13 0 1 0,-5-5-1 15,9-1-3-15,-1-3 0 0,3-1-2 0,4-2-1 31,2-4 2-31,2-1-2 0,2 2-2 0,8 0-2 0,5 1-14 16,3 0-10-16,7 1-22 16,8-1-12-16,9 3 0 15,3-4-31-15,-6 1-45 0,-2 2-94 0</inkml:trace>
  <inkml:trace contextRef="#ctx0" brushRef="#br0" timeOffset="10673.6">25142 5013 245 0,'0'0'64'0,"0"0"-22"15,0 0 5-15,0 0 8 0,0 0 2 16,0 0-9-16,-8-50-5 0,8 43-9 16,6 1-9-1,-4-2-1-15,0 2-5 0,1 3-1 0,-3-2-2 0,0 4 4 0,0-2 2 16,0 0-2-16,0-1-4 16,0 1-1-16,-3-1-1 15,-1-2-4-15,-4 0 0 16,-2 1-2-16,4 0-2 0,-5 1-1 15,-5 1-2-15,7 2 2 0,-3 1-5 16,-2-1 1-16,5 0 1 0,-5 1-2 16,-1 1 0-16,7-1 0 0,-9 3 0 15,7 1 1-15,-6 4-1 0,1 1 0 16,5 4 0-16,-7-1 0 0,9 2-1 16,-6 1 0-16,3-1-1 0,3 1 2 0,4-1-2 15,-4 3 2-15,5-2 0 0,1-2-2 16,2 2 0-16,0-2 1 0,9 0 1 15,-3 0-1-15,-2-2 0 0,6-2 1 16,-1-3 0-16,-1 0 0 16,-4-2 1-16,-2-2-1 0,0 1 0 0,0 0 1 15,0-1-1-15,-2 0 0 0,0 0 0 16,0 0 0-16,0 0 0 0,0-2 0 16,0 3 2-16,0-3-2 0,0 0-1 15,0 1 1-15,0-1 0 0,0 0 1 16,0 0-1-16,0 2 1 0,0 1-1 15,0-1 0-15,0 2 0 0,0-2 0 16,-2 2 1-16,2 0-1 0,0 0-1 16,2 2 1-16,-2 0 0 0,0 0 0 0,2 3 0 15,2-2 0-15,1 4-1 0,1 0 1 16,-2-2 0-16,0 1 0 0,2 1 0 16,0 1 0-16,3 0 0 0,3-2 0 15,-6 1-2-15,9 0 2 0,-1 1 0 16,5 0 1-16,2-3-1 0,5-1 2 15,3-5 0-15,2 0 1 0,2-4 2 16,1-1 1-16,1-2 0 0,-4-2-1 0,-2-3-2 16,-5 1-1-16,1 1 0 0,-4 1-1 15,-11 1 1-15,3-1-1 0,-5 0 0 16,-4 2-1-16,-2 0 0 0,-2-1-8 16,0-1-9-16,0 0-9 0,-6-1-14 0,-2-2-26 15,4 2-10-15,-3-1-10 16,3-1-40-16,2 1-11 0,2 1-81 15</inkml:trace>
  <inkml:trace contextRef="#ctx0" brushRef="#br0" timeOffset="11036.25">25576 4964 408 0,'0'0'43'16,"0"0"28"-16,0 0-13 16,0 0 7-16,0 0-12 0,0 0-12 0,7-50 0 15,-7 47-7-15,-2 1-7 0,0 0-6 0,2-1-7 16,-7 0-1-16,1 2-5 16,-4 0-4-16,-1 1-2 0,3 3-2 15,-6 6 0-15,3 3 0 0,-1 1-1 0,-5 5 1 16,9 1-2-16,-6 1 2 0,3 1 0 15,5 2-1-15,-2 0 1 0,2 0-1 16,0-2 1-16,3 3-1 0,3-4 0 16,0 2 1-16,5-3-1 0,-1-1 0 15,6 2 0-15,-2-6 1 0,7-1 0 16,1-3-1-16,1-4 1 0,1-1-1 16,11-5 1-16,-4 0 0 0,-2-4-8 15,4-4-11-15,0-4-16 0,2-1-23 0,-9-6-19 16,1 1-19-16,2-6-79 0,-15 1-245 15</inkml:trace>
  <inkml:trace contextRef="#ctx0" brushRef="#br0" timeOffset="11588.53">25938 4881 192 0,'0'0'198'0,"0"0"-147"16,0 0-20-16,0 0 17 0,0 0-1 0,0 0-10 16,0 0-6-16,0 0-8 0,0 0-2 15,-29-46-7-15,29 43-3 0,-2 1 2 16,0-1 4-16,2 2 3 0,0-1-1 16,0 0-5-16,0 0 0 0,2-2-3 15,0-1-4-15,7 0-4 0,5-1 0 16,-4 4-1-16,7 0 0 0,2 2 0 15,3 2-1-15,-3 4 0 0,4 4 0 16,-7 1 0-16,1 3 2 0,-7 0 0 16,-4 1-2-16,-6 1 1 15,0 0 1-15,-6 1 0 0,-4 2 0 16,-9 0-1-16,3 0 1 0,-9-2-2 0,6-3-1 0,-2-1-5 16,3-1 0-16,3-3 1 15,5-3 0-15,-2-1 1 0,5-1 0 0,3-1 3 16,4-1 0-16,0-1-1 15,0 0 1-15,0 0 0 0,0-1-2 0,0 2 2 16,6 1-1-16,9 1 1 0,-3 0 1 16,5 1 3-16,4 0 2 0,8 2 1 0,-5 3 2 15,1 1 2-15,-2 1 0 0,4 3-3 16,-13 1-2-16,3 3-1 0,-13 0-1 16,0 0-2-16,-4 2 0 0,-4 0 0 15,-2 0 1-15,-11-1 0 0,5 1-1 16,-5-3 0-16,1-2-1 0,5 0-1 15,-7-5-10-15,1 0-13 0,-3-2-17 16,-14-4-32-16,1-5-48 0,2 0-111 0</inkml:trace>
  <inkml:trace contextRef="#ctx0" brushRef="#br0" timeOffset="12501.42">30401 4781 104 0,'0'0'299'16,"-21"-59"-294"-16,11 42 1 0,-6-1 13 16,1 2 11-16,-3 3 12 0,3 1 1 0,-6 0 0 15,3 3-9-15,-3 4-5 16,-4 0 0-16,3 3 2 0,-5 2-11 16,-4 2-1-16,-2 6-2 0,0 5-3 0,2 3-5 15,0 5-4-15,2 5-3 0,0 3-1 16,-2 6 2-16,4 5-2 0,-2 1 2 15,2 6-1-15,2-2-2 16,2 7 1-16,9 0 0 0,6 2 0 0,1 1 0 16,7-4 0-16,3 2 0 0,7-1-1 15,2 4 1-15,11 1 0 0,2 2 1 16,6-1 3-16,6-1-1 0,0 0 0 16,7-1 0-16,3-3 0 0,1-1-2 15,10-5-2-15,-3-4 1 0,3-7-1 16,6-6 2-16,3-7 3 0,5-10 7 0,11-9 4 15,5-5-6-15,10-8-8 16,5-7 3-16,4-3-1 0,3-4 0 0,2-2 0 16,-5-4 1-16,-6-5 0 0,-1-2 2 15,-1-7 3-15,-4-2-3 0,-8-6 2 16,-2-5 1-16,-7-3 1 0,-10-3-4 16,-10-3-4-16,-12-3 0 0,-17-5 2 15,-15-5-2-15,-12-2 2 0,-12-8 1 16,-19 0 0-16,-17-4-3 0,-14 1-2 15,-18 6-1-15,-17 2-2 0,-17 14-1 0,-12 10-5 16,0 12 1-16,2 12-2 0,6 7 1 16,7 7-6-16,5 7-4 0,1 10-17 15,4 4 3-15,2 11-6 16,6 10-1-16,10 8-23 0,9 8-22 0,6 5-24 16,12 4-40-16,8-3-67 0</inkml:trace>
  <inkml:trace contextRef="#ctx0" brushRef="#br0" timeOffset="16941.12">30455 4968 471 0,'0'0'33'16,"0"0"-21"-16,0 0 64 0,8-52-18 16,-8 42-24-16,0 0 0 0,0 2 13 0,-4 4-14 15,-2 0-13 1,2 1-5-16,-3 1-4 0,-3 1-5 0,-4 1-3 0,-3 1-3 15,-6 7-1-15,-3 4-1 0,1 4 2 16,2 7-1-16,-2-1-1 0,9 0 2 16,1 3-1-16,5-1 0 0,4 1 0 15,2-5 1-15,-1-2-1 0,5-2 1 16,0-2 0-16,9 0-1 0,-1-3 1 16,-2 0 0-16,9-2 0 0,-1-1 1 15,7-2 0-15,1 1 2 0,3 0 1 16,4 2 3-16,-2-2 0 0,0 0 1 0,-6 2-3 15,-5 0-5-15,-6 0 2 0,-1 1-1 16,-5-2 1-16,-4 3 0 0,-2 2 0 16,-11 2 0-16,-7 3 0 0,-11 2-2 31,-4-2 3-31,-5-3 0 0,1 0-3 0,0-3-9 0,2-3-10 0,3 0-7 16,6-4-6-16,1-3 0 0,6-1-8 15,9-1-11-15,7-3 9 0,3-2-1 16,2-3-14-16,5-1-33 0,5-7-24 15,11-3-15-15,-5-2-49 0</inkml:trace>
  <inkml:trace contextRef="#ctx0" brushRef="#br0" timeOffset="17277.22">30761 5009 310 0,'0'0'111'0,"0"0"-65"16,20-50 12-16,-17 39 21 0,-1-1-13 15,2 2-14-15,-4 1-2 0,0 0-10 16,-4 1-7-16,2 1-4 0,-5 2-4 16,3 0-9-16,0-2-5 0,-4 4-3 15,0 1-2-15,-1 1-2 0,1 1-2 16,-2 1-2-16,-3 0 0 0,3 5-1 16,-2 2-1-16,-3 4 2 0,3 6-3 0,-3 0 2 15,1 5 0 1,-3 1 0-16,7 4 1 0,2 1 0 0,-1 1 0 0,3 1-1 15,4-2 1-15,0-4 0 0,2 1 0 16,4-2-2-16,4-1 1 0,5-4-2 16,1 0 0-16,5-5 0 0,4-3 0 15,-1-1-1-15,7-5-3 0,2-3-9 16,4-2-7-16,3 0-7 16,-5-6-41-16,2-5-6 0,-2-3 12 0,-2-1-80 15,-8-1-100-15</inkml:trace>
  <inkml:trace contextRef="#ctx0" brushRef="#br0" timeOffset="17593.08">31081 4983 365 0,'0'0'115'0,"0"0"-70"16,0-55 16-16,0 41 14 0,0 0-7 0,-2 0-17 15,0 3-9 1,-2 2-11-16,-2 0-5 15,4 2-7-15,-2 1-3 0,-3 0-4 16,1 3-2-16,0 0-4 0,0 3-2 16,2 0-2-16,-5 0-2 0,-1 3-2 0,-2 8 1 15,-5 3-1-15,3 8 1 0,1 0-1 16,-1 3 0-16,5 2 2 16,1 2 0-16,-2 1-1 0,6 3 1 0,0-3 0 15,2 2 0-15,2 1 0 0,2-4 0 16,6 1 0-16,0-6-1 0,5-1-1 15,-1-5 0-15,7-1-2 0,3-6-2 16,3-3 0-16,2-4-7 0,2-4-5 16,2-1-11-16,0-5-21 0,2-5-40 15,-8 0-22-15,-5-4-82 0</inkml:trace>
  <inkml:trace contextRef="#ctx0" brushRef="#br0" timeOffset="17923.8">31453 4824 530 0,'0'0'52'15,"0"0"11"-15,0 0 10 0,0 0 1 0,0 0-38 16,0 0-11-16,0 0 1 0,0 0-9 16,0 0-9-16,25-27-7 0,-33 40-1 15,-5 6 0-15,-5 5 2 0,-7 3 1 16,0 2-3-16,-4 0 1 15,2-1 0-15,7-3-1 0,5-3 1 0,7-6-1 16,6 1 0-16,0-3 0 0,2-1-1 16,4 0 0-16,4-2 1 0,3-1-1 15,7-1 1-15,3-3 0 0,4-3 0 16,6-1-1-16,4-2 1 0,4 0 0 16,5-4 0-16,-1-1 0 0,0-4-1 15,-5 3 1-15,-7-1-23 0,-9-1-27 16,-9-2-41-16,-5-1-33 0,-8-2-84 15</inkml:trace>
  <inkml:trace contextRef="#ctx0" brushRef="#br0" timeOffset="18066.2">31505 4863 562 0,'0'0'70'16,"0"0"-18"-16,0 0 10 0,0 0 1 0,0 0-24 15,0 0-7-15,-25 71-5 0,31-44-10 16,5 4-7-16,5 2-2 0,5 4-3 15,0 1-3-15,-5 5 0 0,-3 2-2 0,-7 5-10 16,-6 3-48-16,-11-1-71 0,-7 3-80 16</inkml:trace>
  <inkml:trace contextRef="#ctx0" brushRef="#br0" timeOffset="18804.72">27850 7862 440 0,'0'0'29'0,"0"-51"18"0,-6 40 1 16,2 2 16-16,-4 4-12 15,-1 0-8-15,-7 1-9 0,-1 4-13 0,-12 2-9 16,0 8-5-16,-4 11-2 0,-4 5 1 16,2 6 3-16,-2 6-1 0,-2 2-2 15,-1 4-6-15,7 2-1 0,0 3 0 16,6 4 4-16,2 2 1 0,3 2 0 16,7 2-1-16,1 2 0 0,8 1-1 15,4 0 3-15,4 0-2 0,4 3 0 16,12 4-4-16,1 5 2 0,12 1-2 15,4 3 1-15,13-2 1 16,3-5 0-16,11-2 4 0,11-7 0 0,9-8 2 0,1-7-1 16,12-9-4-16,6-8 3 15,9-10-2-15,0-10 0 0,9-11 0 0,-1-12 3 16,13-16 5-16,3-12-2 16,6-11-1-16,7-9-9 0,-8-5-1 0,-5-6 1 15,-10-2 2-15,-14-3 2 16,-9-6 1-16,-6-4-5 0,-14-6-4 0,-15-4 4 15,-17-2 1-15,-15 0 1 0,-20 1 1 16,-22 2-3-16,-21 1-1 0,-23 1 1 16,-24 4 0-16,-30 2 2 0,-18 9-1 15,-29 9-1-15,-16 14 3 0,-21 17-3 0,-13 19-8 16,4 17-8-16,1 17 9 16,14 15-1-16,25 11-2 0,20 8-5 0,32 6 8 15,26 7-12-15,19 3-29 16,9 6-52-16,13 0-26 0,5 2-93 0</inkml:trace>
  <inkml:trace contextRef="#ctx0" brushRef="#br0" timeOffset="19246.16">28435 8319 470 0,'0'0'62'16,"-12"-69"-5"-16,2 51-5 0,-7 6 7 0,-6 0-4 16,3 1-16-16,-9 0-12 0,-4 6-10 0,4 3-5 15,-2 3-4-15,0 5-2 0,6 3 0 16,6 2-1-16,-1 3-2 0,9 2 1 16,1 2-3-16,-2 2 0 0,1-1-1 0,7 1 0 15,-2-3 1-15,-2 0-1 0,8-3 1 16,0 0-1-16,0 0 0 0,8 0-1 31,2 1 1-31,3 0-1 0,7-1 2 0,5-3-1 0,6-2 2 0,2-2 2 16,6 0 0-16,5-3 2 0,-1 1 0 31,5-1-1-31,-9-1 2 0,-4 2 2 0,-8 1 6 0,-15 0-1 0,1 2-7 16,-11-1-1-16,-2 3-2 0,-2-1 1 15,-13 4-2 1,-1 2 0-16,-11 2-1 0,-10 3-2 0,-9-2 0 0,1 0-5 15,-3-1-3-15,-1-4-1 0,5-2-4 0,5-5-6 16,6-3 3-16,10-3 4 0,7 0 1 16,7-3 0-16,7-3-14 15,2-4-22-15,2 0-31 0,7-8 10 0,5-5 2 16,1-5-26-16,5-3-21 0,7 3-66 16</inkml:trace>
  <inkml:trace contextRef="#ctx0" brushRef="#br0" timeOffset="19670.25">28853 8221 193 0,'0'0'91'15,"0"0"-24"-15,0 0-16 0,0 0 9 0,0 0 7 16,0 0-15-16,0 0-4 0,0-51-3 15,0 45-3-15,0 3 2 0,-2-3-1 16,0 1-10-16,0 1-5 16,2 1-5-16,-2 1-8 15,0 0-5-15,-5-2-5 16,1 2-1-16,0 0-1 0,-2 1 0 16,-7 0-2-16,1 1 0 0,-7 6-2 15,2 2 1-15,-7 6 0 0,3-1-1 16,2 6 0-16,-2 0 1 0,3 3 1 15,7-1-1-15,3 0-1 0,4-3 1 16,6 5-1-16,0-5 0 0,4 4 1 0,2-1-2 16,4 1 2-16,3-2-1 0,3-4 0 15,1 2 0-15,6-5 1 0,2 0-3 16,-3-4-3-16,1-3-6 16,6-3-5-16,2-3-2 0,-2-3-10 0,4-6-19 15,0-3-8-15,0-4-2 0,0-1-11 16,-2-2-38-16,-4-2-43 0,-8 0-117 15</inkml:trace>
  <inkml:trace contextRef="#ctx0" brushRef="#br0" timeOffset="19936.34">29126 8192 330 0,'0'0'132'16,"0"0"-47"-16,-9-53-20 0,9 44-10 0,-4 0-2 16,0 3-7-16,0 1-1 0,-2 2-7 15,2 0-10-15,0 0-4 0,-3 0-6 16,1 1-4-16,-6 1-4 0,-1 1-4 15,1 0-4-15,-2 5-2 0,1 5 0 16,-5-2-1-16,7 6 1 0,-1 3-1 16,-1 4-1-16,5 2 2 0,4 1 0 15,0 2 0-15,2-4 0 0,2 0 0 16,0-1-1-16,4-2 1 0,2 0-1 16,4-2 1-16,9 1-2 0,-4-1 2 15,5-5 0-15,-3-1-1 0,3-3-2 16,1-4-10-16,-4-1-3 0,-1-3-11 0,-3 0-16 15,-1-4-28-15,4-4-17 0,-5-4-30 16,3-2-70-16</inkml:trace>
  <inkml:trace contextRef="#ctx0" brushRef="#br0" timeOffset="20446.91">29355 8071 132 0,'0'0'169'0,"0"0"-106"16,0 0-10-16,0 0 8 0,0 0 1 15,0 0-11-15,0 0-7 0,0 0-11 16,-45-31-1-16,45 31-1 0,0 0-5 16,0-2-8-16,2-2-3 0,2-2-4 15,12-1-2-15,7-6 0 0,8-2-1 16,6-1-1-16,1-2-2 0,-3 5-2 15,-8 4-3-15,-3 3-1 0,-15 4-2 16,-5 1-46-16,-4 1-44 0,-4 0-18 0,-9 0-80 16</inkml:trace>
  <inkml:trace contextRef="#ctx0" brushRef="#br0" timeOffset="20815.75">29304 8028 589 0,'0'0'67'0,"0"0"-36"0,0 0 8 15,0 0 14-15,0 0-24 0,0 0-17 16,0 0 2-16,-5 55 10 0,12-37-10 16,-3 0-4-16,2 1-1 0,-2 0-5 15,0-2-1-15,0 1-1 0,5-4-2 0,-3-2 0 16,-2 0 1-16,-2-5 1 16,-2-2-2-16,4-4 0 0,-2 1 0 0,0-2 0 15,-2 0 1-15,2 0 0 16,2-2-1-16,5-2 1 0,-1-4 0 0,2-2 0 15,5-1 4-15,-1-2 3 0,5-1 0 16,-5 3 2-16,7-3 1 0,-4 6-4 16,7-1-3-16,-3 3-2 0,4 1 1 15,4 3 2-15,0 2-1 0,0 3 2 16,-2 4 1-16,-9 4 2 0,3 3-2 16,-11 5 0-16,-6 2-2 15,-4 3-1-15,-6 1-1 0,-8 2-3 0,-9-2 0 16,-6-1 0-16,0-2 0 0,6-5 0 15,-2-3-17-15,3-3-12 0,3-3-28 16,-4-1-36-16,1-2-79 0,3-1-159 0</inkml:trace>
  <inkml:trace contextRef="#ctx0" brushRef="#br0" timeOffset="36965.83">23772 2701 344 0,'0'0'6'0,"0"0"7"0,0 0 16 0,0 0 41 0,0 0-9 16,0 0-10-16,0 0 15 0,0 0-16 0,0 0-8 15,-15-45-4-15,15 45-10 0,0 0-17 16,0 0-9-16,0 4-2 0,2 5-2 16,3 9 1-16,7 7 1 0,2 7 1 15,3 7 1-15,2 4 1 0,10 5 0 16,-3 5-1-16,3 4 2 0,2 3 2 15,2 2 1 1,3 5 4-16,3 4 4 0,-2-2-4 0,0 5-5 0,5 0 0 0,1 2-2 31,5 3 3-31,-3 2 0 0,5 0 8 0,-1 0-6 0,3 0-3 16,-2 0-2-16,1 0 1 0,1-1 1 0,-2-5-4 16,-1-4 5-16,-3-4-6 0,-11-10 1 15,-2-11 0-15,-6-10-1 16,-15-13 1-1,-2-7-1-15,-3-10 0 0,-5-1 0 16,-2-5-1-16,0-2-1 0,-11-7-5 16,-3-9-6-16,-9-12-36 0,-6-13-28 15,-8-11-36-15,-6-4-36 0,5 6-123 16</inkml:trace>
  <inkml:trace contextRef="#ctx0" brushRef="#br0" timeOffset="37311.07">24289 4305 4 0,'0'0'539'0,"0"0"-501"15,0 0-9-15,0 0 38 0,0 0 9 16,0 0-26-16,0 0-19 16,0 0-5-16,0 0-8 0,6-30-7 0,4 34-6 15,7 5-3-15,-1 3 0 0,7 6 0 16,8 4 0-16,-2 5 1 0,6 5 0 15,-2-1-1-15,0 5 0 0,2-3 0 16,1 0-1-16,-3-5 0 0,-4-7 1 16,2-9 2-16,-3-5 8 0,-1-7-2 15,-4-4 0-15,6-7 1 0,0-8-1 16,0-4 1-16,0-10-2 0,-6-2-5 0,-3-9 0 16,5-9-3-16,-8-7-1 0,-1-6-9 15,-1-3-17-15,3 3-10 16,-7 9-6-16,9 16-22 0,-5 15-37 0,3 10-12 15,-9 13-62-15,-3 3-200 0</inkml:trace>
  <inkml:trace contextRef="#ctx0" brushRef="#br0" timeOffset="38112.39">25843 5752 358 0,'0'0'67'0,"0"0"-16"16,0 0-5-16,0 0-4 0,0 0-4 16,0 0-8-16,0 0-4 0,0 0 3 15,0 0-7-15,31 0 11 0,-21 4-2 16,11 0-6-16,-2 2-2 0,6 2-6 16,1 4-2-16,8 5 1 0,-1 4-5 15,6 7 0-15,10 7-6 0,-1 7 1 16,6 6 0-16,-5 4-2 0,9 7 1 15,4 3 2-15,-2 4 2 0,4 2 2 16,2 2 0-16,7 2-4 0,-1 2 1 0,5-2 0 16,7-2 4-16,-1-1-7 0,4-1-4 15,0-1 1-15,-9-4-1 0,-5-1 1 16,3-2 1-16,-10-2-2 0,-2-5 3 16,-6-5 0-16,0-3-1 15,-12-5 4-15,-3-7-7 0,-6-3 0 0,-6-8-3 16,-14-5 2-16,1-6 1 0,-9-3 0 15,-9-4 0-15,0-3 0 0,0-1 0 16,0-2-1-16,-9-8-6 0,-7-2-6 16,1-5-17-16,-7 0-13 0,1 2 1 15,4 3-20-15,9 7-28 0,0 3 11 0,6 2-10 16,-2 3-63 0,2-1-226-16</inkml:trace>
  <inkml:trace contextRef="#ctx0" brushRef="#br0" timeOffset="38504.85">27474 7492 295 0,'0'0'32'0,"0"0"-18"0,0 0 31 0,21 54 24 16,-15-45 0-16,2 1-2 0,3-1-5 15,-5-1-4-15,-2-3-4 0,0-3-6 16,-2 0-10-16,2-1-5 0,0-1-8 16,-2 2-4-16,5 0-5 0,-3-1-3 15,-2 1-3-15,2 1 0 0,0-3-2 16,6 0 2-16,5 0-2 0,-5-5-1 16,11-3 0-16,-2-4-3 0,5-3-4 15,5-7 0-15,-2 4 0 0,-4-4 0 16,0 1 0-16,-1 0 0 0,-9-4 0 15,3-2 0-15,-3-6 0 0,-3-4 0 16,2 1 0-16,-5-1 0 0,3 5 0 0,0 5 0 16,-1 7 0-16,-3 7 0 15,4 3-18-15,7 3-11 0,-1 2-22 0,11 1-13 16,0-1-35-16,8 0-36 0,-4-1-90 16</inkml:trace>
  <inkml:trace contextRef="#ctx0" brushRef="#br0" timeOffset="39025.39">30895 5945 258 0,'0'0'57'0,"0"0"-2"0,0 0-10 15,0 0 31-15,0 0 2 16,0 0-13-16,0 0-14 0,0 0 1 0,19-56-3 16,-17 52-7-16,-2 3-11 0,0 1-4 15,0 0-5-15,0 5-8 0,-8 8-7 16,-1 13-5-16,-11 9 0 16,-3 12 2-16,-8 9 1 0,0 2 2 0,-4 2 1 15,-5 7-4-15,3-1-1 0,-8 6 0 16,-9-3-1-16,-8 4 0 0,-4 5 1 0,-9 3-1 15,-5 4 2-15,-11 1-2 0,0 2-2 16,2-2-6-16,2-4 4 0,2-4 1 16,11-8 1-16,6-8 2 0,10-10-2 15,13-7-2-15,9-8-10 0,7-6-4 16,9-10-11-16,11-5-9 0,9-10-13 16,3-6-20-1,5-10-21-15,10-16-29 0,-5-15-40 0,5-7-199 0</inkml:trace>
  <inkml:trace contextRef="#ctx0" brushRef="#br0" timeOffset="39324.56">29537 6842 866 0,'0'0'1'0,"0"0"5"16,0 0-3-16,0 0 14 0,0 0-3 15,0 0-2-15,0 0 4 0,0 0 0 16,0 8-5-1,0 4-7-15,0 5 2 0,0 8 3 0,-6 2 2 0,-2 4-4 0,-1 6-3 16,3 2 1-16,-10 1-2 16,5 0 0-1,-1 5-2-15,-5 0-1 0,5-1 2 0,-3-3-1 16,11-3 1-16,-2-6-2 0,6-2 0 0,8-6-3 0,5-5 3 16,3-6 0-16,13-6 0 0,6-6-1 15,13-6 0-15,16-14-1 0,15-4 2 16,7-8-1-16,14 2 0 0,3-3-1 15,2 3-5 1,-3 5-24-16,-5 6-28 0,-12 2-72 0,-21 2-115 0</inkml:trace>
  <inkml:trace contextRef="#ctx0" brushRef="#br0" timeOffset="40002.11">30732 2439 528 0,'0'0'34'0,"10"-54"4"0,-2 30 0 16,5 1 19-16,-7 1-11 0,0 6-4 15,-2 4-3-15,-4 6-3 0,2 3-5 16,-2 0-2-16,0 3-8 0,0 0-16 15,3 0-4-15,3 6 0 0,0 5 1 16,0 6-2-16,4 7 0 0,3 5 1 16,-3 3 1-16,1 3 2 0,-5 3-1 0,4 6-1 15,-4 6 2-15,3 8 4 16,-1 6 1-16,4 7-2 0,-1 3-2 16,5 4 1-16,-1 2-1 0,7-1 1 15,-3 1-3-15,2 1-3 0,3-2 0 0,-1 3 0 16,-2 1 0-16,4-1 2 0,-5-1 0 15,-1-5-1-15,2-6 1 0,-1-8 1 16,1-9-3-16,-5-6 0 0,5-11 0 16,-6-8 0-16,-1-9 0 0,-8-6-9 0,0-7-22 15,-3-4-7-15,-3-2-13 16,0-9-20-16,-11-9-16 0,-12-6-68 0,-3-1-308 16</inkml:trace>
  <inkml:trace contextRef="#ctx0" brushRef="#br0" timeOffset="40331.11">30860 3885 653 0,'0'0'47'16,"0"0"19"-16,0 0-16 0,19-58 15 16,-15 48-17-16,2 2-18 0,-4 2-7 15,2 2-4-15,-4 4-5 0,2 0-6 16,-2 0-8-16,2 6 0 0,0 2 0 15,7 5 0-15,5 9 0 0,1 3 0 16,5 8 0-16,1 1 0 0,2 3 0 0,4-5 0 16,-3 1 0-16,1-4 0 15,0-5 0-15,2-2 0 0,0-5 0 0,-2-7 0 16,1-3 0-16,1-7 0 0,4-3 0 16,2-10 0-16,7-6 0 0,1-5 0 15,6-9 0-15,-1-2 0 0,-1-7 0 16,-1-6 0-16,-3-8 0 0,1-9 0 0,1-5 0 15,-2-1 0-15,-3 4 0 16,-10 13 0-16,-9 17-37 0,-17 11-13 0,-12 11-2 16,-19 5-94-16,-6 1-117 15</inkml:trace>
  <inkml:trace contextRef="#ctx0" brushRef="#br0" timeOffset="41117.9">24636 1630 342 0,'0'0'4'0,"0"0"-2"0,0 0-1 0,-50 28 18 16,48-25 24-16,2 2-8 0,0-2-5 0,0-1 0 16,0 3-1-16,2-2 0 15,5 2 8-15,9 0-4 0,1 1-2 0,12 1 4 16,14-3 4-16,11 2 3 0,14-2-10 15,15-3-4-15,14 1-3 0,16-2-3 16,7-2-8-16,19 2-10 0,3-5 5 16,14-1 0-16,-1 1 0 0,10 0 0 15,9 4 0-15,3-2-3 0,13 3-3 16,-10 0-2-16,2 2 6 0,-12 2 2 16,-11-1-9-16,-12-1 2 0,-15 3-2 15,-14 0 7-15,-17 1 0 0,-14-2-1 16,-6-1-6-1,-9 0 2-15,-4 0-2 0,0-2 6 0,1-2-2 16,-3 1 0-16,6-3-1 0,2-3 2 0,1 0-5 0,-5-2 0 16,2-3 0-16,-5 2 0 15,5-1 0-15,-8-2 0 0,-4 1 0 0,0-1 0 16,-8 1 0-16,-3 1 0 16,-5 0 0-16,-7 4 0 0,-8-1 0 0,-6 2 0 15,-15 2 0-15,-4-1 0 0,-4 4 0 16,0 0 0-16,0 0 0 0,0 0 0 15,-4 0 0-15,-4 0 0 0,-11 0 0 16,-4 0 0-16,-8 3 0 0,-2 0 0 16,2 1-10-1,2 3-5-15,4 0-12 0,7 2-16 0,1 3-20 0,11 1-58 0,2-2-36 16,4-7-127-16</inkml:trace>
  <inkml:trace contextRef="#ctx0" brushRef="#br0" timeOffset="42047.94">29076 1430 133 0,'0'0'187'16,"0"0"-185"-16,0 0 0 0,0 0 1 16,0 0 7-16,0 0 6 0,0 0 4 15,-54-9 3-15,50 8 6 0,-2-2 3 16,0 2-3-16,-4-2-4 0,3 0-8 15,-1 1-1-15,-4-1-4 0,-1 0 7 0,1 2 13 16,-3-1-3-16,5-1 2 0,2 2-1 16,-1-1 16-16,5 1-4 0,2-1-4 15,0 2-5-15,2 0-7 16,0 0-4-16,0-1-4 0,0-1-1 0,0 2-2 16,2 0-3-16,-2 0-2 0,2 0-2 15,-2 0-2-15,2 0-4 0,7 0-1 16,3-1-1-16,15 5 0 0,10 4 0 15,5 0 2-15,11 2 3 0,-1 1 1 16,0 0 0-16,-5 0-2 0,-6-1 3 16,-16 0-7-16,-6-2 0 0,-9 0 0 0,-6-3 0 15,-4-1 0-15,2 2 0 0,-2 3 0 16,-8 7 0-16,-8 4 0 0,-13 8 0 16,-11 5 0-16,-7 2 0 0,3 2 0 15,-5 2 0-15,10 0 0 0,6 4 0 16,2 2 0-16,12 5 0 0,4 2-19 15,13 2-56-15,2 1-58 0,2-11-154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7T05:20:57.426"/>
    </inkml:context>
    <inkml:brush xml:id="br0">
      <inkml:brushProperty name="width" value="0.05292" units="cm"/>
      <inkml:brushProperty name="height" value="0.05292" units="cm"/>
      <inkml:brushProperty name="color" value="#0070C0"/>
    </inkml:brush>
  </inkml:definitions>
  <inkml:trace contextRef="#ctx0" brushRef="#br0">22680 4211 53 0,'0'0'11'0,"0"0"24"0,0 0 16 0,0 0-12 16,0 0 7-16,0 0 12 0,0 0-14 16,0 0 3-16,3 2-9 0,-3-4-8 15,0 2 0-15,0 0-3 16,0 0-6-16,0 0-5 0,0 0 2 0,0 0 1 16,0 0-2-16,2 0-7 0,0 0-2 15,4 3-3-15,-2 0 0 0,4 3 16 16,1-1-7-16,5 0-4 0,-4 1-1 15,5-3 6-15,1 1 6 16,7-1-6-16,-4 0-7 0,1-2-4 0,-1 0-1 0,0 1-3 16,3 0 0-16,-5-1-7 0,4-1-68 15,-11-10-74-15,-4-9-208 0</inkml:trace>
  <inkml:trace contextRef="#ctx0" brushRef="#br0" timeOffset="8728.33">23071 6297 154 0,'0'0'0'15</inkml:trace>
  <inkml:trace contextRef="#ctx0" brushRef="#br0" timeOffset="9214.74">23042 6165 41 0,'0'0'78'0,"0"0"-14"16,0 0 11-16,0 0-2 0,0 0-14 15,0 0-2-15,0 0-1 0,2-56-7 0,-2 46-2 16,0 0-8-16,0-2-7 0,0 1-1 16,2 1-4-16,-2 3 1 15,2 3-5-15,0 0-1 0,-2 2-7 0,5 2-5 16,-5 0-3-16,2 0-5 0,2 3-1 15,2 4-1-15,8 6 0 0,3 4 0 16,0 6 0-16,3-1 0 0,5 3 1 16,-2 0-1-16,4-4 1 0,-3-2-1 0,3-5-2 15,2-2 1-15,-4-3 1 16,2-4 1-16,-2-5 0 0,2 0 1 16,-3-6-1-16,-5-5 1 0,4-4 2 15,-7 0 1-15,1-3 3 0,-9-4 2 16,2-1 1-16,-1-5 2 0,-7 2-2 0,-2 0-2 15,0 7 0-15,0 3 2 0,0 4 3 16,0 6-1-16,0 3 0 0,0 1-4 16,0 2-1-16,0 0-8 15,0 5 0-15,0 12-4 0,0 8-2 0,2 12 4 16,-2 8 2-16,2 7 0 0,-2 5 0 16,0 2 0-16,0 4 0 0,0-3 1 15,-2 1 1-15,2-4-2 0,0-5 1 16,2-5-1-16,0-8-2 0,-2-6-23 15,2-8-6-15,-2-8-14 0,0-7-27 16,-2-7-46-16,-4-5-36 0,-7-7-157 0</inkml:trace>
  <inkml:trace contextRef="#ctx0" brushRef="#br0" timeOffset="9908.43">23869 6218 678 0,'0'0'9'0,"0"0"-8"16,0 0 4-16,0 0 24 0,0 0 0 16,0 0-6-16,0 0 8 0,0 0-8 15,0 0-11-15,4 6-9 0,-12 7-2 16,2 4 0-16,2 1 1 0,-1 2-1 0,-1-2-1 16,2 0 1-16,4-2-1 15,0-2 0-15,8-2 0 0,-1-2 0 0,3-1 0 16,9-6 0-16,-5-2 0 0,7-2 0 15,-3-6 1-15,5-5 0 16,0-6 0-16,-9-1 1 0,3-3 0 0,-11-1 0 16,-2-6 4-16,-4 2 7 0,0-2-5 15,0 5-2-15,-8 2-1 0,-7 4-1 32,1 4 2-32,-1 7 0 0,1 3-3 0,-1 4-2 0,5 4-1 0,2 12 0 0,0 12-2 15,-5 10-1-15,3 4 1 0,6 4 2 16,2 1-1-16,2-1 1 0,2-1 1 15,2-3-1-15,6-6 1 0,3-5-1 16,-1-5 0-16,2-6 1 0,1-6-1 16,8-8 1-1,-5-4 1-15,7-7 5 16,4-9 8-16,2-8 4 0,4-6 2 16,0-6-7-16,0-6-10 0,3-7-1 15,-3-8 2-15,-4-3 1 0,-2-5-3 16,-4 1-2-16,-13 5 0 0,-6 10 0 15,-2 11 1-15,-4 12 0 0,-2 9-1 16,-4 8 3-16,6 4-4 0,-2 3 0 0,0 3 0 16,0 12 0-16,-2 7-3 0,0 9 0 15,-3 2 3-15,7 3-1 0,4-1 0 16,7-3 0-16,3 0 1 0,5-1 0 16,4-2 0-16,-3-1 0 0,5-1 1 15,2-3 1-15,-10 0 1 0,1-6 0 16,-8 0-3-16,-1-5 0 0,-3-1 0 15,-6 1 0-15,-4 0 0 0,-4 2 0 16,-5-3 0-16,-12 3 0 0,-4-2 0 16,-10 0 0-16,-2-3 0 0,-5-3 0 0,3-2 0 15,10-2 0-15,8-2 0 0,6-1 0 16,5 0 0-16,6 0 0 0,6 0 0 16,2 0-32-16,10-2-22 0,13-2-50 15,10-5-75-15,2-1-112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9T04:02:48.646"/>
    </inkml:context>
    <inkml:brush xml:id="br0">
      <inkml:brushProperty name="width" value="0.05292" units="cm"/>
      <inkml:brushProperty name="height" value="0.05292" units="cm"/>
      <inkml:brushProperty name="color" value="#FF0000"/>
    </inkml:brush>
  </inkml:definitions>
  <inkml:trace contextRef="#ctx0" brushRef="#br0">23968 6009 194 0,'0'0'148'0,"0"0"-109"16,0 0-8-16,0 0-1 0,0 0 7 15,0 0-3-15,0 0 9 16,0 0-13-16,0 0-4 0,23-29-7 0,-23 29-7 15,0 0-4-15,0 0-5 0,6 4-2 16,2 6 0-16,5 5 0 0,-5 0 2 16,5 3 0-16,1 2-2 0,3 0 0 0,1 1 0 15,3-3-1-15,2-1 1 0,1 0 0 16,7 2 0-16,0-5 0 16,0-3-1-16,-2-4 1 0,-2-7 0 0,2 0 1 15,-4-10 1-15,2-5 3 0,0-4 8 16,-5-3 5-16,1-7-1 0,4 2-6 15,-10-3-2-15,1 0-2 0,-7 2-1 16,1-4 4-16,-10-3 5 0,-2 2-1 0,-2 1-5 16,-8 7 3-16,-1 7 0 15,5 7 0-15,-4 6 0 0,1 3-2 16,3 2-3-16,2 7-8 0,-2 12-1 0,-9 15-3 16,3 10 1-16,4 9 3 0,-3 4 0 15,9 0 1-15,2-2-1 0,0-5 0 16,0 0 1-16,7 0-1 0,-1-3 0 15,2-2 1-15,-2-5 1 0,7-5-2 16,-3-4 0-16,-4-9 0 0,0-4-10 16,1-8-13-16,-5-5-9 0,0-3-22 15,2-2-27-15,-2-9-16 0,-2-9-56 16,-2-2-228-16</inkml:trace>
  <inkml:trace contextRef="#ctx0" brushRef="#br0" timeOffset="709.63">24729 6081 568 0,'0'0'12'0,"0"0"-4"0,0 0-2 0,0 0 29 15,0 0-4-15,0 0-10 16,0 0 9-16,0 0-7 0,23 14-11 0,-25-2-7 16,0 2-1-16,-3 1-2 15,3 1 0-15,-2 0 0 0,8 0-1 0,-4-1-1 16,0-3 0-16,7 2 0 0,-3-2 0 15,6-3 0-15,7-4 0 0,-5-4 0 16,11-1 0-16,-3-4 2 0,3-9 0 16,2 0 1-16,-4-3-2 0,-5 1 2 15,-3-1 1-15,-3-6 0 16,-6 0 9-16,-4-3 4 0,-2 2-3 16,-2 0-8-16,-9 4 0 15,3 2-1-15,2 4-1 0,-5 5 0 0,3 6-4 0,2 2 0 16,-5 10-3-16,-1 9-1 0,-1 8-2 0,-1 5 4 15,8 3 2-15,-7-2 0 0,9-2 0 16,2-3 0-16,4-1-2 0,0-3 2 16,8 3 0-16,7-3-1 0,-5-3 1 15,11-1 0-15,-3-6 0 0,7-3 0 16,4-6 0-16,0-5 1 0,4-5 1 16,4-9 0-16,0-4 2 0,1-3 10 15,3-4-2 1,-2-2-6-16,3-5 3 0,-5-6 2 0,-4-3-5 0,2-7-1 15,-10-5-4-15,-13 0 1 16,1-1 2-16,-13 12-3 0,-2 8 2 0,-11 9-1 0,1 9-2 16,-5 4 0-1,9 8-1-15,-5 4-1 0,1 7-1 0,4 15-1 0,-9 3-2 16,9 7 4-16,2 0 1 0,6-5 1 16,0 1-1-16,6-2 1 15,6 2 0-15,1 0-1 0,1-1 2 0,7 1-1 16,-2-2 1-16,-1-3 4 15,5 0 0-15,-11-5 1 0,5-3 4 0,-7-3 3 0,-8-3 2 16,2-3-1-16,-4 0-1 16,0-2-5-16,0-1-2 0,-6 0 1 15,-8 0 6-15,-5-2-3 0,-8 1-10 16,-2-2 0-16,-2 0 0 0,-2-3 0 0,0 0 0 16,0 0 0-16,-2 0 0 15,4 2-4-15,8 0-29 0,0 1-9 0,3 0-3 16,5 5-41-16,-12 4-73 0,5-3-151 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9T04:03:01.245"/>
    </inkml:context>
    <inkml:brush xml:id="br0">
      <inkml:brushProperty name="width" value="0.05292" units="cm"/>
      <inkml:brushProperty name="height" value="0.05292" units="cm"/>
      <inkml:brushProperty name="color" value="#FF0000"/>
    </inkml:brush>
  </inkml:definitions>
  <inkml:trace contextRef="#ctx0" brushRef="#br0">24086 6260 87 0,'0'0'20'0,"0"0"-11"16,0 0-2-16,0 0-7 0,0 0-1 15,0 0-9-15,0 0-3 0,8-32-17 16,-8 29-2-16,0 0 0 0</inkml:trace>
  <inkml:trace contextRef="#ctx0" brushRef="#br0" timeOffset="1023.8">24055 6310 225 0,'0'0'95'0,"0"0"-82"16,0 0 11-16,35-62 17 0,-20 50 4 15,-3 1-9-15,-6 4 11 0,-2 2-10 0,1 2-4 16,-1 2-2-16,2 1-21 15,2 0-6-15,-2 3-1 0,5 6-2 0,1 4 0 16,-2 2-1-16,1 4 0 16,1 2 2-16,-1 3 0 0,1-1 0 15,2-3-1-15,-5-1 2 0,7-2-3 16,1-5 1-16,3-2 0 0,-5-2 1 16,3-3 1-16,-1-1 2 0,2-4 9 0,-7 0 2 15,7-6 3-15,-9-2 4 0,0-4 5 16,3-1-4-16,-7 1-7 0,-4 0-1 15,0-1-2-15,-2 3-1 0,0 1-1 16,0 3 0-16,-2 3-1 0,2 1 0 16,0 2-3-16,0 0-4 0,0 0-4 15,0 4-3-15,0 5-4 0,2 5 0 16,-2 9 3-16,4 5 4 0,-2 9 2 0,0 2-2 16,-2 7 0-16,2 1 1 0,-2 5-1 15,0 0 1-15,0 0 1 0,-4-3-2 16,0 1-2-16,2-7 1 0,-2-4 1 15,-2-5 0-15,-3-8 0 16,7-5-1-16,-2-7-27 0,2-5-14 16,0-5-20-16,2-4-9 0,0-8-14 0,2-13-5 15,6-8-87-15,3-2-134 0</inkml:trace>
  <inkml:trace contextRef="#ctx0" brushRef="#br0" timeOffset="1730.25">24729 6432 171 0,'0'0'436'0,"0"0"-429"16,0 0 1-16,0 0 12 0,0 0 6 0,0 0-14 16,0 0 3-16,0 0 14 0,6-26-2 15,-4 28-7-15,2 4-7 16,1 3-5-16,-1 3-6 0,-2 2-1 0,2 1 1 16,0 1 0-16,2 0-1 0,2-3 0 15,-1 0 1-15,-3-4 0 0,2-1-1 16,2-2 0-16,5-1-1 0,-5-2 0 15,6-3 1-15,3-1 0 0,2-8 2 16,1-2-1-16,3-2 1 0,-11-4 1 16,5-1 1-16,-9-2-1 0,-2-2 8 15,-4 0 0-15,-2 0-3 0,-2 5-3 0,-4 3-1 16,2 4 1-16,-10 3 3 0,3 3-6 16,5 3-3-16,-6 1-1 15,-1 5-3-15,5 9 0 0,-7 8-1 0,1 8 2 16,6 3 2-16,-5-3 1 0,9-1 0 15,0-4 1-15,4-2-1 0,0-4 0 16,2-1 0-16,8-5-1 0,3-1 1 16,-5-5-1-16,11 0 0 0,-5-4 1 15,11-3 0-15,0 0 2 0,2-11 1 16,4-7 3-16,6-3-1 0,4-7-2 16,1-2-2-16,5-5 2 0,-1-1 2 15,-9-2-2-15,-4 0 1 0,-2 0-1 16,-13 0 0-16,-1-1-1 0,-11 3 1 0,-2 6 0 15,-4 9 0-15,-10 5-1 0,-4 4 0 16,-5 4-2-16,-8 2 0 16,4 6-1-16,3 10-1 0,-3 8-1 0,8 10 0 15,1 2-1-15,6 7 1 0,6-2 2 16,2-2 0-16,0-7 1 0,10-2-1 16,2-4 0-16,-1-1 1 0,3-4-1 15,5 0 1-15,4-3 1 0,-3 1 0 16,5 0 4-16,4-2 3 0,-4-2-1 0,-5-1 3 15,1-2 1-15,-8 1 2 16,-1-4-3-16,-6 1-3 0,-2 1-5 0,-4 0-1 16,0 2-1-16,0-2 1 0,-6 3-1 15,-10 2 2-15,-3-1 2 0,-10-2-2 16,-2 0 0-16,-2-3 0 0,2 0-2 16,4-4-2-16,10 0-9 0,1 0-9 15,8-2-3-15,4-3-1 0,-5-3-3 16,5-2-20-16,4-4-24 0,0 0-23 15,17 0-46-15,-3 0-196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9T04:04:07.628"/>
    </inkml:context>
    <inkml:brush xml:id="br0">
      <inkml:brushProperty name="width" value="0.05292" units="cm"/>
      <inkml:brushProperty name="height" value="0.05292" units="cm"/>
      <inkml:brushProperty name="color" value="#FF0000"/>
    </inkml:brush>
  </inkml:definitions>
  <inkml:trace contextRef="#ctx0" brushRef="#br0">18997 9203 380 0,'0'0'4'0,"16"-55"-4"16,-3 27-14-16,-3 1 14 0,3 1 1 15,-1-2 0 1,-4 2 1-16,-2 2 10 16,-1 0 16-16,-5 6 17 0,0 1 8 15,-3 4-13-15,-3 2 3 0,0 0-14 16,-2 5-4-16,0 3-7 0,1 0-3 15,1 3-4-15,2 0-5 0,-2 5-4 16,-7 3-2-16,1 6 0 0,-9 7 0 16,3 6 0-16,-11 5 0 0,-2 4 0 15,-2 6 1-15,-2 2-1 0,1 4 1 0,1 3 0 16,0 3-1-16,2 2 1 0,4 3 0 16,1 0-1-16,7 3 0 0,-2 6 0 15,5 5 0-15,1 4-2 0,3 4 2 16,4-2 1-16,1 0 0 0,12-4 3 15,1-4-1-15,8-3 1 0,9-5-2 16,8 0 0-16,4-4 0 0,6-2 1 16,9-4-3-16,6-4 0 0,2-6 0 0,8-7 0 15,0-8 0-15,11-9 2 16,1-8 1-16,7-10 0 0,6-6-1 16,6-12 1-16,6-5 1 0,7-9-1 15,1-5 1-15,5-8-3 0,4-6 0 0,4-3 2 16,-2-4 1-16,-4-3 0 0,0-4-1 15,-9-1 1-15,-9-1-2 0,-10-3-2 16,-13 1-4-16,-17 0 4 0,-19-4 2 16,-14-1 10-16,-21-3 3 0,-12-4-5 15,-25-1-4-15,-23 0-1 0,-16-2-3 0,-21 2 0 16,-16 4-2-16,-17 5-2 16,-19 4-6-16,-10 8 1 0,-10 9-4 15,-7 7-12-15,5 10 9 0,4 10 9 0,16 12 5 16,21 12 3-16,12 8-3 0,17 15-7 15,21 8 7-15,3 11 0 0,12 9-6 16,1 10-30-16,8 10-14 0,5 6-15 16,5 0-22-16,11-1-34 0,15-13-89 15</inkml:trace>
  <inkml:trace contextRef="#ctx0" brushRef="#br0" timeOffset="519.91">19278 9597 576 0,'0'0'2'0,"0"0"2"16,0 0 4-16,0 0 6 0,0 0-2 0,0 0-12 16,0 0-2-16,0 0 2 0,8 14 13 15,3 7-1-15,-1 1-6 0,0 6-1 0,1 4 0 16,-5 3-2-16,0 6-1 0,-2 0-2 16,-4 0 3-16,-2 1 0 0,-2 0 0 15,-4-5 0-15,-1-3 0 0,1-3-2 16,0-4 0-16,2-6 0 0,2-5-1 15,1-7 1-15,1-4 0 0,2-4 0 16,0-1 4-16,-2 0 17 0,0-3 7 16,-4-7 7-16,2-6-4 0,-6-8-16 15,-1-6-1-15,-1-2-1 0,-3-7-2 16,-1-3-1-16,-1-10-1 0,1-6-4 16,5-5-2-16,5-5-2 0,4 3 0 0,4 4-1 15,9 6-1-15,7 10 0 0,1 5 0 16,1 8 0-16,3 7-2 0,-2 6 1 15,0 4 0-15,-3 4 0 0,5 2 0 16,2 3 0-16,-1 4-2 0,3 2-9 16,-6 2-12-16,6 5-19 0,-11 7-27 15,-3 4-23-15,-13 3-44 0,-6-1-81 16</inkml:trace>
  <inkml:trace contextRef="#ctx0" brushRef="#br0" timeOffset="724.93">19102 9831 669 0,'0'0'4'15,"0"0"-3"-15,0 0 1 0,0 0 3 16,60-34 7-16,-37 20-3 0,4-2 15 16,2-2 11-16,2 0-4 0,2 1-15 0,0 0-7 15,2 4-7-15,-2 2 0 16,0 2-2-16,-2 2-21 0,-4 2-42 15,-2 2-31-15,-11-1-86 16,-5 1-172-16</inkml:trace>
  <inkml:trace contextRef="#ctx0" brushRef="#br0" timeOffset="1086.83">19687 9629 734 0,'0'0'5'0,"0"0"4"16,0 0-9-16,0 0 5 0,0 0 8 15,0 0-7-15,0 0 5 0,0 0 13 16,0 0-4-16,-10-3-15 0,0 16-4 16,-3 6-1-16,-3 9-1 0,-1 3-1 15,3 1 0-15,3 1-3 0,7 1-6 16,0 0-9-16,4-5 1 0,2-4 5 0,6-4 7 16,5-5 5-16,5-5-1 15,3-3 1-15,2-6-1 0,2-2-1 0,1-2 2 16,5-10 2-16,-4-4 3 0,0-3 6 15,-6-4 9-15,0 1 8 0,-7-6 0 16,-4-2-7-16,-1-5-1 0,-9-3-2 16,-2 0-8-16,-13 0-5 0,-1 5-2 15,-9 5-1-15,0 9-9 16,-2 6-12-16,2 5-2 0,0 6 4 0,5 4-11 16,3 8-12-16,1 11-9 0,3 5-10 15,3 2-22-15,2 2-36 0,-1-8-80 0</inkml:trace>
  <inkml:trace contextRef="#ctx0" brushRef="#br0" timeOffset="1463.86">20336 9608 627 0,'0'0'9'0,"0"0"-4"16,0 0 2-16,0 0 30 0,-16-57 4 0,8 48-17 0,-1 5 1 15,-1 1-6 1,2 1-9-16,-5 4-4 0,-1 10-6 0,-3 4-1 0,-3 7 1 16,-1 2-1-16,4 3 0 0,1 0-1 15,3 1-5-15,3-4-4 0,4-3 2 16,6 0 4-16,0-3 2 0,2 1 1 16,10-2 1-16,1 1 0 0,5-3-1 15,3-2 1-15,2-3 0 16,4-3 1-16,2-5 0 0,0-3 0 0,2-1 0 15,0-8 1-15,-5-2 4 0,-1-4 17 16,2-4 6-16,-10 0-1 0,-1-6-2 16,-10-3-3-16,-4-7-4 0,-2-6-9 0,-8-1-4 15,-10-2-4-15,-7 4 1 16,-8 5-2-16,-9 7-6 0,-5 8-12 0,-1 7-8 16,-1 5-13-16,5 8-7 0,11 5-17 15,10 11-1-15,7 4-32 0,3-2-116 16</inkml:trace>
  <inkml:trace contextRef="#ctx0" brushRef="#br0" timeOffset="2283.38">26519 8787 463 0,'0'0'7'15,"0"0"1"-15,0 0 16 0,-58-41 26 0,44 36-19 16,5 4-7-16,5 0-4 0,-4 1-1 16,-2 5-7-16,-1 5-6 15,-1 7-5-15,-9 6-1 0,-3 7 0 0,3 6 1 16,-6 3 0-16,0 6-1 0,-6 4 0 15,2 5 0-15,0 5 2 0,0 2-1 16,2 2 1-16,8-1-1 0,-1-1-1 16,9 1 1-16,3-2-1 0,10 3-1 15,2 1 0-15,12 3 1 0,3 1 0 16,10-1 0-16,6-4 0 0,6-2 2 0,9-3 2 16,3-5 0-16,7-8 0 0,6-3 1 15,5-5 7-15,7-6 1 16,9-5-3-16,0-11 0 0,6-7 6 0,8-7 11 15,8-5 1-15,7-10-7 0,-2-6-10 16,7-7 4-16,-5-5-1 0,6-9-3 16,-10-7-1-16,3-9 0 0,-5-8-3 15,-7-5-6-15,-4-9-1 0,-10-7 0 16,-8-4 1-16,-15-6 1 0,-17 0 1 16,-16-6 1-16,-12-1-1 15,-21 1 1-15,-27-1-4 0,-29 7-3 0,-21 5-1 0,-34 6-4 16,-26 13 2-16,-22 9 0 15,-15 13 3-15,-8 13 3 0,9 16 1 0,9 16-1 16,24 12-7-16,16 19 6 0,6 16-4 16,10 12-23-16,11 5-21 15,0 7-33-15,10-1-29 0,10-1-41 0,13-11-49 16</inkml:trace>
  <inkml:trace contextRef="#ctx0" brushRef="#br0" timeOffset="2850.29">26529 9146 643 0,'0'0'22'0,"0"0"17"0,7-59-16 0,1 53 19 16,6 6-17-16,-1 0-15 16,-1 1-4-16,5 9 2 0,-7 4 1 0,7 5-2 15,-7 7-1-15,-4 6-2 0,0 6-1 16,-4 1 0-16,-2 4-1 0,0 4-1 16,0 2-1-16,-4-2-1 0,0-7-14 15,0-5 0-15,2-11 0 0,2-6 7 0,-2-6 2 16,0-6 2-16,2-4-1 15,0 0 4-15,0-2-1 0,0 0 2 16,0-2 2-16,0-4 1 0,-2-3 3 16,2-5-1-16,0-2 3 0,2-4-1 15,2-2-1-15,0-3 1 0,4-2 3 0,5 2-1 16,-3 5 0-16,0 1 0 0,7 8-2 16,-7 1-4-16,7 3-2 0,-3 4 0 15,11 0-1-15,0 3 0 16,0 0 0-16,6 5 0 0,-2 5 0 0,4 1-2 15,-4 5-1-15,2 0 2 16,-15 4 0-16,1-2 1 0,-11-1 0 0,-2 3 1 16,-4 0-1-16,-8 1 2 0,-7 0-1 0,-7 0 2 15,-9 0-3-15,-5-1 0 16,-5-3-2-16,-2-2-4 0,1-5-4 16,5-3-4-16,4-4-3 0,4-1-15 15,8-2-17-15,9-1 2 0,10-4 7 16,2-3 1-16,10-3-20 0,7-1-62 0,-3-2-68 15</inkml:trace>
  <inkml:trace contextRef="#ctx0" brushRef="#br0" timeOffset="3596.31">27331 9334 608 0,'0'0'52'0,"0"0"-36"0,0 0 3 16,0 0 40-16,0 0-12 0,0 0-14 0,0 0-13 15,0 0-9-15,-18-53-4 0,10 49-3 16,1 4-1-16,-3 0-2 0,-6 5-1 16,3 6 0-16,-10 6-1 15,7 2-2-15,-5 5-2 16,-2 0-3-16,11 0-7 0,-7 1-4 0,9-4-3 0,4-2 5 16,2-6 5-1,2 1-2-15,2-4 0 0,0-5 5 0,6 2-3 0,0-3 7 0,2-2 3 16,7-1 0-1,-3-1 1-15,9-6 1 0,-2-4 2 0,3-4 3 16,5-2 4-16,-6-4 7 0,2-1 4 16,-5 1 3-1,-3-3 0-15,-3 2-4 0,0-1-4 0,-3 5-5 0,-7 4-1 0,2 6-4 16,-2 4-3-16,-2 3-2 0,0 0-2 16,0 5 0-16,2 4-2 15,4 8 0-15,-4 6 3 0,2 3-1 0,-2 4 1 16,3-2-2-1,-1 0-3-15,-2-5-3 0,8-4 0 16,3-4 4-16,-5-5 4 0,0-2 1 16,9-4-1-16,-9-1 1 0,8-2 2 0,-1-1-2 0,-1-4 2 15,3-2 1-15,-5-4 4 16,5-5 3-16,-7-1 1 0,7-5-2 16,-7-2-2-16,0-6-1 0,3-3-2 0,-3-1-1 0,-6-3-2 15,0 0 1-15,3-1-2 0,-5 0 1 16,6 3-1-16,-4 7-2 15,0 8 2-15,0 4-2 0,3 7 2 0,5 4-2 32,-2 1 0-32,3 3 0 0,3 0-1 0,-5 6 2 15,7 3-2-15,-5 3 0 16,3 5 0-16,-6 0 2 0,-3 1-2 16,-1 3 0-16,-2 1 0 0,-2 1 2 15,-2 0-1-15,0 2 1 0,-10 1-2 0,4 0-1 16,-13 2-2-16,4 2 3 0,-1-2 3 15,-1 3-1-15,1 0 2 0,3-2-1 16,7-1 0-16,-4-8 3 0,2-3 8 16,3-3-6-16,3-4 1 0,2-1 1 15,-2-5-1-15,2-1 1 0,0 0 1 16,2-4 1-16,7 1-1 0,5-3 2 16,3-7 0-16,10-2 0 0,8-6-3 15,10 1-6-15,1 0-1 0,1 0-1 16,7 2-19-16,0 0-34 0,-7-2-57 15,-12 3-92-15</inkml:trace>
  <inkml:trace contextRef="#ctx0" brushRef="#br0" timeOffset="12680.14">20312 9008 360 0,'0'0'0'0,"0"0"-8"15,0 0 6-15,0 0 0 0,28-57 2 0,-25 48 2 16,-3-1 0-16,0 2 1 16,-3 1 2-16,-1 1 0 0,-2 1 3 15,0 1 9-15,0-1 16 0,0 2-3 0,1 1-6 16,-1 0-1-16,4 1 9 0,-2 0-6 16,2-1-6-16,2-1 2 15,-2 1-1-15,0-1 0 0,2-3-3 0,0-2-1 16,0-1 0-16,4-3-2 0,0-2-2 15,2-1 1-15,3 0-1 0,1 0-1 16,0 0-2-16,7-3-3 0,-1 1-2 16,9-4-3-16,6-3 2 0,4-5-3 15,11-3 1-15,5-1 2 0,13-4-2 16,3 1-1-16,5-4 0 0,11-2 0 16,-3 1 0-16,9-1 1 15,0 1 0-15,2 0-2 0,4 2 3 0,2 0 0 0,2 0 1 16,3 4 0-16,-1 0-4 15,4 3-5-15,1 1 5 0,1 3 1 0,1-1 1 16,6 4-1-16,5 0 2 16,10 0 0-16,3 5-3 0,6 0-3 15,1 3 3-15,4 1 1 0,-7 6 2 0,-2 2 1 16,-3 3-1-16,-1 1-3 0,-6 2-3 16,-6 1 3-16,-3 1 3 15,-5 6 1-15,-5 2 0 0,1 1-1 0,-1 1 1 0,3 3-4 16,-9 2 0-16,-4 2 2 15,-2 1 0-15,-6 1 0 0,-9 0 2 0,-1 4-3 16,-7 5 3-16,-4-1-2 0,-4 3 1 16,-2 4-3-16,-4 0-1 0,2 4 1 15,-8 2 1-15,-1 2 0 0,-10 0 1 16,-1-3-2-16,-3 0 2 0,-6-3-1 16,-2 0 1-16,2-1-1 0,-11-1-1 15,3-1 1-15,2 0 1 0,-11-2 2 16,5-2 0-16,-5-5-1 15,-6-3 0-15,9-3 0 0,-7-4 0 0,-4 1-1 0,2-4-1 16,0-1 0-16,5-1 2 0,-7-1-1 16,2 0 1-1,-6-3-3-15,4 1 2 0,-2-1-2 0,2-1 1 16,1 1 0-16,1-2 0 0,-2 0 0 0,0 2-1 16,0-4 1-16,-4 3-1 0,4-2 0 15,-2 1 2-15,-2-1-1 0,0-1 1 0,0 0-2 16,0-1 0-16,2 0 1 15,0 1 0-15,-2-1-1 16,3 1-1-16,-1 0 1 0,0-1 0 0,2 3 0 0,-4-3-1 16,2 3-3-16,-2-3-12 0,0 0-6 15,0 0-5-15,0 0-12 0,0-4-14 16,-2-3-16 0,-4-7-43-16,1 1-106 0</inkml:trace>
  <inkml:trace contextRef="#ctx0" brushRef="#br0" timeOffset="13058.14">26021 8350 606 0,'0'0'0'0,"0"0"0"0,0 0 0 0,0 0 3 16,0 0 12-16,0 0 5 0,-8-11 5 15,4 11 3-15,-3 0-3 0,-3 0-6 16,0 0-4-16,3 1-2 0,-1-1 1 15,-4 1 1-15,6 4-5 0,-1 0 1 16,7 2-5-16,-4 2-3 0,2-1-2 16,2 2 0-16,2 2 0 0,2 0 1 0,9 5 1 15,7 1 2-15,7 2 3 16,4 5 2-16,2 1-6 0,7 4-2 16,-5-2 2-16,-2 1-2 0,0-1 0 15,-10-5 0-15,-11-2 0 0,-4-7 2 16,-8-2-1-16,-2-1-1 15,-6 0 1-15,-13 0 8 0,-3 1 5 0,-16-1-5 0,-5-1-5 16,-7-3-1 0,-2-2-2-16,-8-1-2 0,0-3 1 15,2-1-2-15,-2 1-2 0,7-3-28 0,-3 2-24 0,18 0-29 16,11 9-6 0,9 0 13-16,12 2-58 0,8 3-135 0</inkml:trace>
  <inkml:trace contextRef="#ctx0" brushRef="#br0" timeOffset="14192.22">26405 10286 323 0,'0'0'59'16,"0"0"11"-16,0 0-12 0,0 0 9 15,0 0-8-15,0 0-8 0,0 0 2 16,0 0 0-16,0 1-12 0,0-2-12 16,0 1-8-16,0 0-7 0,0 0-5 0,0 4-6 15,2 3-1-15,-2 3-1 16,0 5 2-16,0 3 3 0,0 9 2 16,-6 6-3-16,-10 7 1 0,-3 8-3 15,-8 7-1-15,-6 2 1 0,0 5-2 16,-2 5 0-16,-4 0 1 0,-7 3-1 0,1-1 0 15,3 0 1-15,-9-4-1 0,9-3 1 16,-11-4 1-16,5-5-1 0,-10-5 1 16,2-3-1-16,1-4-2 0,-10-3-3 15,-3-3 3-15,-6-1 0 0,-5 0 1 16,-1-4 0-16,-9 1 0 0,-4-3 1 16,-6-3 0-16,-1-2 1 0,-5-2 1 15,-5-2-4-15,-12-3-4 0,0-1 0 16,-6-3 3-16,-2-4 1 0,0-2 2 15,4-3 1-15,-2-2-1 0,1 2-2 0,3-3-9 16,7 0 9-16,-3-3 1 0,14-6 1 16,5-2 1-16,2-4 0 0,2-7-2 15,-1-3-1-15,-1-6-7 0,-4-5 5 16,0-2 2-16,-5-3 1 0,-1 1 0 16,3-3 2-16,-1 4-3 0,1 0 0 15,5 2-4-15,4 5-4 0,10-3 8 0,2 1 0 16,11-1 1-16,6-3 2 15,1 1-1-15,5-1-2 0,4 1 0 16,3 4 0-16,-1-2 0 16,0 4-1-16,2-1-2 0,5 3 1 0,5 0 2 0,5 1 0 15,2 1 0-15,4 1 2 0,6-2 1 16,2 5 1-16,6-1 0 0,3 2 0 16,4 1-1-16,1 1-1 0,3 1 0 15,2 2 0-15,-3-1-2 16,3 2 0-16,0 1 1 0,0 0-1 15,0 2 0-15,-3 2 1 0,3 1 0 0,0 3-1 16,2 2 0-16,0-1 0 0,0 0 0 16,-3 1 0-16,3-2 0 0,-2 3 0 0,4 0 1 15,-2-2-1-15,2 2-1 16,0 1 1-16,0 1 0 0,2 0 0 16,-2-1 0-16,2 2 0 0,-3 1 0 0,3-2-1 15,-2 1 1-15,2 0-1 0,0-1 1 16,-2 1-1-16,2-2 1 0,0 2-3 15,-2 0 0-15,2 0 1 0,0 1 1 16,0 0 1-16,-2-1-1 0,2 0 0 0,-2 1 1 16,2 0 0-16,0 0-5 15,-2-2-5-15,2 2-3 0,0-1-2 0,0 1-5 16,0 0-3 0,0 4-7-16,0 4-24 0,0 2-28 0,0 5-11 15,-2-3-44-15,0-4-75 16</inkml:trace>
  <inkml:trace contextRef="#ctx0" brushRef="#br0" timeOffset="14727.24">20622 10423 576 0,'0'0'18'16,"0"0"44"0,0 0-34-16,0 0 21 0,0 0 0 0,2-52-10 0,-2 49-2 15,-4-1-7-15,1 1-9 0,1 3-8 16,0 1-5-16,-2-1-3 0,0 2-2 16,2 4-2-16,-4 7-1 0,0 5-2 15,-3 6 1-15,-1 6 1 0,2 2-1 16,-3 3 1-16,5-1-1 0,0 2 1 15,-2 1 0-15,-1-3 0 0,5-3 0 16,0-5 0-16,0-4 0 0,2-4 0 16,2-5 1-16,-2-4-1 15,2-4 0-15,2 0 0 0,-2-4 0 0,0-1 0 16,0 0 0-16,0 0 0 0,0 0 1 0,-2-4-1 16,4-9 2-16,0-6 0 0,2-8 3 15,0-5 1-15,5-4 0 0,-1-4-2 16,0-2-1-16,2 3-1 0,5 4-1 15,-1 6-1-15,1 4-1 0,1 6 0 16,-1 4 0-16,6 2-1 0,-3 4 1 16,3 3-1-16,4 2 0 0,-3 4 2 15,3 0-2-15,-2 0 2 0,2 1-1 16,0 4 1-16,-3 1 0 16,5 1 1-16,2 3-1 0,0 4 0 0,6 1 0 0,4 3 2 15,5 1-2-15,5-1 0 0,5-4-21 16,2-8-28-16,0-7-62 0,-13-16-114 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9T04:07:22.700"/>
    </inkml:context>
    <inkml:brush xml:id="br0">
      <inkml:brushProperty name="width" value="0.05292" units="cm"/>
      <inkml:brushProperty name="height" value="0.05292" units="cm"/>
      <inkml:brushProperty name="color" value="#FF0000"/>
    </inkml:brush>
  </inkml:definitions>
  <inkml:trace contextRef="#ctx0" brushRef="#br0">6158 1671 50 0,'0'0'28'0,"0"0"-15"16,0 0-9-16,0 0 12 0,0-14-3 16,0 11-8-16,0 1-2 0,0 0 14 0,0 0-6 31,0 0-5-31,0 2-5 0,0 0 0 0,0 0-1 0,0 0-2 16,0 0-6-16,0 1-12 15,2 1-7-15,0 0 0 0,-2 0-15 0</inkml:trace>
  <inkml:trace contextRef="#ctx0" brushRef="#br0" timeOffset="268.33">6158 1671 171 0</inkml:trace>
  <inkml:trace contextRef="#ctx0" brushRef="#br0" timeOffset="551.81">6158 1671 171 0,'12'-21'32'0,"-12"16"-14"0,2 1 19 0,-2 0 17 0,0-3-7 0,0 4-7 0,0 0 0 0,0 0-2 0,0 1-5 16,0 0-8-16,0 1 4 0,0 1-1 16,0-2-9-16,0 2-6 0,0-1-4 15,0 1-5-15,0 0 1 0,0 0-2 16,0 0-3-16,0 0 0 0,0 1 0 15,2 5-1-15,1 1 0 0,1 4 1 16,-2-1 2-16,0 3-1 0,6 2 1 16,-4 4-2-16,2 3 3 0,-1 3 3 15,1 2-3-15,-4 0 0 0,6-1-2 16,-4-1 1-16,0 0-1 0,1-3 1 16,-3 0-2-16,2-3 0 0,0 0 1 0,-2-2-1 15,6 0 0-15,-4-2 1 0,0-1-2 16,1-2 1-16,-5-2-10 0,4-1 2 15,-2-1-5-15,0-1-11 0,2-1-19 16,-4-2-17-16,2-1-4 0,-2-2-18 16,-2 1-33-16,-4-2-95 0</inkml:trace>
  <inkml:trace contextRef="#ctx0" brushRef="#br0" timeOffset="899.16">6181 1971 372 0,'0'0'60'0,"0"0"-21"0,0 0 9 0,0 0 13 16,0 0-30-16,0 0-15 16,0 0-8-16,2-8-3 0,0 8-5 15,-2 6-2-15,6 2-1 0,-2 3 3 16,4 0 1-16,-3 3 2 0,3-2-2 0,-4 2 2 15,4-2-3-15,1 0 2 0,-5-2-2 16,0-2 1-16,2 1 0 0,0-3-1 16,-2-1 1-16,0 0-1 0,1-2 2 15,-5-2-1-15,2-1 1 0,0 0 1 16,0 0 4-16,2-3 0 0,0-2 9 16,6-2 6-16,1-4 1 0,-1-2-9 0,7-1-9 15,-7-1-5-15,6 0 0 16,1-1-20-16,4 1-40 0,-1-4-20 0,3 5-113 15</inkml:trace>
  <inkml:trace contextRef="#ctx0" brushRef="#br0" timeOffset="4019.61">5621 3019 319 0,'0'0'44'0,"0"0"3"0,0 0 6 0,0 0 3 16,0-10-8-16,0 8-7 16,0 2 1-16,-3-1-8 0,3 0-4 0,0-1 0 15,0 2-6-15,0 0-2 0,0 0-7 0,0 0-3 16,0 0-4-16,0 0-3 0,0 0-2 15,0 1-1-15,0 2-2 0,0 2-1 16,0 1 1-16,3 3 1 0,-1 2 3 16,6 3 4-16,-6 3-1 0,2 0-1 15,0 5 0-15,-2-2 1 0,0 3-1 16,2 2-1-16,1 1-1 16,-3 0 0-16,4-1-1 0,-2-1-1 15,0 1-1 1,0-2 0-16,0 0 0 0,1-5-1 0,-1 0 1 0,-2-2-1 0,4-3 0 0,-4-2 0 31,0-2 1-31,2-3-1 0,-2 0 0 16,0-4 0-16,-2 0 0 0,0-1 2 15,0 0-2-15,0 1 1 0,0-2 0 16,0 0 0-16,0 0-1 0,0 0 3 16,0 0-3-16,0-1-3 0,-4-4-2 15,-4-1-1-15,-2-2-21 0,1 2-7 0,-1-2-15 16,-2-2-22-16,5 0 1 0,1 2-36 15,0-1-87-15</inkml:trace>
  <inkml:trace contextRef="#ctx0" brushRef="#br0" timeOffset="4557.31">6013 3032 293 0,'0'0'103'15,"0"0"-36"-15,0 0 2 0,0 0 1 0,0 0-18 16,15-51-6-16,-15 47 3 16,2 0-6-16,-2 0-8 0,0 4-6 0,0 0-4 15,0 0-5-15,0 0-6 0,0 0-4 16,0 0-4-16,0 0-2 0,0 1-2 16,0 7 0-16,0 1-1 0,2 7 2 15,-2 4 6-15,0 3 3 16,-2 5-1-16,-2 2-3 0,-5 1 3 0,5-4 2 15,-2 5-10-15,2-1-2 0,-2 3-1 16,-5 2 0-16,5-1 0 0,-2-3 1 0,0 0 0 16,-5-3 0-16,7-1 0 0,0-2-1 15,-2-1 1-15,3-6 0 16,-3-3-1-16,6-2 1 0,0-4-1 0,0 0 1 16,0-1-1-16,0-6 1 0,2-1-1 15,-2 1 3-15,2-3-3 0,-2 2 0 16,2-1-3-16,-2-1-2 0,-3 0-2 15,1 0-4-15,-4 0-5 0,2-6-11 16,0 1-9-16,-5-2-19 0,-1-6-34 16,2-4-36-16,-3-3-72 0,-1 0-179 15</inkml:trace>
  <inkml:trace contextRef="#ctx0" brushRef="#br0" timeOffset="6369.59">2185 7835 193 0,'0'0'72'0,"0"0"-35"16,0 0-6-16,0 0 14 0,0 0-8 15,0 0-12-15,0 0 1 0,0 0-4 16,-2-6-1-16,4 6-2 0,0 0-4 0,4 0-1 16,-4 0-1-16,2 1-2 15,1 2 2-15,-3 3-6 0,0 1 2 16,0 2-3-16,2-1 2 0,-2 0 0 15,-2 2 3-15,0 2 0 0,0-2 2 0,0 2-3 16,-4 0 2-16,0-1-4 0,0 0-1 16,-3 0 1-16,-3 1-3 0,0-3-1 15,1-1-1-15,-1 0 0 0,-2-3-1 16,1-1 0-16,1-3-1 0,-4-1 2 16,5 0-2-16,-1-1 0 0,0-2 2 15,-1-1-3-15,7-3 4 0,-2-1-2 16,-4-1 2-16,3 0 5 0,3-1 4 0,2 0-3 15,2 0 3-15,0 1-5 16,-2-3 0-16,2 3-1 0,0-1 1 16,2 0-2-16,0 1 0 0,7-1-3 0,3 0 0 15,-2 0-1-15,7 2 0 0,1 1-1 16,7 1 2-16,-6 5 0 16,4 1-2-16,-1 3-1 0,-5 5 2 0,6 3-2 15,-9 3 0-15,3 1 0 0,-9 4 0 16,4 3 0-16,-1 1 1 0,-5 5 1 15,-4 0 0-15,-2 1 0 0,0 0 0 16,-2-1-1-16,-2 0-1 0,-9 0 2 16,5-5 0-16,0-2-2 0,-3-3 2 15,-3 0-1-15,4 2-1 0,-7-5-9 16,5 2 1-16,-3-3-2 0,-1-2-2 16,5-2 9-16,-3-3 0 0,1-2 0 0,7-3 3 15,-4-1 0-15,2-1 2 0,-1 0-1 16,7-3 0-16,-4 1 0 0,4-1-1 15,0 1 3-15,-2 0-2 0,2 1 4 16,2 0 0-16,0-1 1 0,2 0 0 16,-2-2-5-16,4 1-1 0,2-4 0 15,0 0 3-15,3 1-1 0,5 1 1 16,-2-1 3-16,9 1 1 0,-4 0-3 16,7 1 4-16,-7 2-4 0,4 1-1 15,-3 1-1-15,-3 0-1 0,5 0 0 16,-7 4 0-16,8 0 0 0,-9 2 0 15,-2-1 0-15,1 2-1 0,-3 0 0 16,-2 0 1-16,-2-2 0 0,0-2-1 0,0-2 0 16,1 1 0-16,-5-2 0 0,2 0 0 15,-2 0-1-15,2 0-7 0,0 0-8 16,-2 0-12-16,0 0 6 0,0 0-13 16,0 0-18-16,-4 0-9 0,-7-2-10 15,3-2-83-15,2 1-160 0</inkml:trace>
  <inkml:trace contextRef="#ctx0" brushRef="#br0" timeOffset="6956.27">2565 7842 195 0,'0'0'103'15,"0"0"-30"-15,0 0-6 0,0 0 8 16,0 0-3-16,0 0-18 0,25-54-7 15,-25 49 7-15,2 1-2 0,0 0-12 16,-2 2-6-16,0 1-2 0,0 0-6 16,0 1-3-16,0 0-2 0,0 0-8 15,0 0-4-15,0 1-5 0,0 1-1 16,0 2-3-16,0 1-1 0,0 5 0 0,0 5 1 16,0 3 3-16,0 6 2 15,0 3 2-15,0 6-1 0,-4 0 1 16,4 5-7-16,-6 2 0 15,2 2 0-15,0 1 0 0,-1 0 0 0,3-2 0 0,-2-1 0 16,0-3 0-16,-2-3 0 0,-2-3 0 16,4-2 0-1,-3-1 0-15,7-5 0 0,-2-3 0 0,0-2 0 0,0-5 0 16,0-4 0-16,0-3 0 0,0-3 0 16,2-1 0-16,0 0 0 0,0-2 0 15,0 0 0-15,-2 0 0 0,2 0 0 16,0 0 0-16,-4 0 0 0,0 0 0 15,2-2 0-15,-3 0 0 0,3-3 0 16,0 0 0-16,0 1 0 0,0 0-15 0,-4 1-31 16,-2-1-27-16,-1-2-71 0,-1 0-110 15</inkml:trace>
  <inkml:trace contextRef="#ctx0" brushRef="#br0" timeOffset="9412.7">3694 14872 182 0,'0'0'16'16,"0"0"-1"-16,0 0 23 0,-56 4-1 15,48-4-8-15,2 0-2 0,-5 0 13 0,1 0-7 16,4 0 0-16,2 0-2 0,0-1 1 16,-1 1-1-16,3-3 3 0,2 0-1 15,-2 0-6-15,-2-2-10 0,4-1 0 16,-2-2-1-16,2 2 0 16,0-3 6-16,0-2-4 0,6 1 2 0,3-6-4 15,-1 1-2-15,8-3-1 0,1-1-3 16,4 3 0-16,-1 0-3 0,3 3 0 15,-2 2-1-15,-5 6-1 0,5 3-2 16,-7 1 0-16,3-1-1 0,-5 7 0 16,-1 4-2-16,1 2 1 0,-4 2 0 15,-6 5 0-15,2-1-1 0,-1 1 1 16,-3 4 0-16,-3 2 1 0,-1-2-2 0,0 4 0 31,-2-3-6-31,-6-2 1 0,3-2-1 16,5-3 0-16,-2-3 2 0,-2-3 2 0,-3-2 0 15,5-1-3-15,2-3 5 16,-2 0 1-16,2-3-1 0,2 0 3 0,-5 0-2 16,5-1 1-16,2 0-1 0,-2 0 1 0,2 0 5 0,0-1-4 31,0-4 0-31,4 3-1 0,9-4-2 16,-1 0 2-16,13 4 0 0,0-3 3 0,2 1 0 15,4 4 0-15,-2 0 1 0,0 5-2 16,-7 3-3-16,-5 0 2 0,1 6-1 15,-9-1 0-15,-3 2-1 0,-2 3 0 16,-4 1-1-16,0 2 2 0,-10 3-1 16,-1-1 2-16,-9 2-1 0,1-1-2 15,-4-2 2-15,-3-4-1 0,3-1 0 16,2-3-1-16,-2-3 2 0,7 0-1 16,-3-7 0-16,9-1 0 0,-7-1-1 0,9-2 0 15,0 0 0-15,-3 0-1 16,5-2 1-16,0 1-4 0,4-2-7 15,0 1-6-15,2-2-10 0,0-2-23 0,0-3-37 16,6-4-36-16,4-6-72 0</inkml:trace>
  <inkml:trace contextRef="#ctx0" brushRef="#br0" timeOffset="9853.27">4202 14508 351 0,'0'0'138'0,"0"0"-36"0,0 0-26 16,0 0 10-16,0 0-17 0,0 0-24 15,0 0-12-15,0 0-7 0,-2-11 0 16,2 11-6-16,0 4-9 0,0 3-4 16,5 3-1-16,1 0 0 0,-2 9 3 15,0 9-3-15,-2 7 0 0,0 12-6 16,-2 5 0-16,0 9 0 0,-2 9 0 16,-2 6 0-16,-4 1 0 0,-7 0 0 15,9-2 0-15,-4-4 0 0,-1-4 0 0,5-7 0 16,2-9 0-16,2-9 0 15,0-12 0-15,2-8 0 0,-2-8 0 0,0-7 0 16,0-4 0-16,0-3 0 0,0 0 0 16,-7 0 0-16,3-4 0 0,-2-7 0 15,0-5-29-15,-3-10-17 0,5-7-13 16,4-7-25-16,0-2-86 0,0 4-180 16</inkml:trace>
  <inkml:trace contextRef="#ctx0" brushRef="#br0" timeOffset="11245.27">15009 16536 59 0,'0'0'44'0,"0"0"10"0,0 0-11 16,0 0 18-16,0 0-10 0,0 0-5 15,0 0 7-15,0 0-5 0,36-56-2 16,-32 48 3-16,4 0-6 0,-4 1-8 16,0 2-7-16,-4 2 2 0,0 1 2 31,0 0 5-31,0 1-4 0,0-3-8 0,0 3-3 0,0 0-6 0,0 1-1 15,0 0-3-15,0 0-3 0,0 0-1 16,0 0-1 0,0 2 1-16,0 0 0 15,0 1-1-15,0 3 0 0,0 3-1 16,-4 5 0-16,-4 7 0 0,-5 4-1 16,5 4 0-16,-2 0-1 0,-5 2-1 0,7 1-1 15,-9-1 0-15,5-3-1 0,4 0-1 16,-7-2-1-16,5 0-2 0,4 2 3 15,-2-3 1-15,-1-2-1 0,5-3-1 16,0-5 0-16,2-1 1 0,0-6 0 16,2-1 0-16,0-4-1 0,0-2 1 15,0 1 0-15,0-1-1 0,0 1 1 0,2-1-1 16,2 0 0-16,2-1 0 16,5 0 1-16,-1 0-1 0,4-5 1 0,5-3 2 15,6-1 1-15,2-1 1 16,0-3 0-16,6-1-2 0,0 0-2 0,2 2-1 15,2 2 1-15,-4-2 0 0,-6 5 0 16,-2 0 0-16,-2 2 1 0,-13 2-1 16,0 0 0-16,1 1 0 0,-9 0-8 15,2 0-6-15,-2 0-3 0,-2 0 0 0,2-2-4 16,0-2-5-16,0-3-12 0,-2-3-21 16,-2-2-28-16,-4-1-19 15,-13 1-69-15,5 1-171 0</inkml:trace>
  <inkml:trace contextRef="#ctx0" brushRef="#br0" timeOffset="11602.51">15094 16553 439 0,'0'0'93'0,"0"0"-10"16,0 0-41-16,0 0 14 0,0 0 5 15,0 0-16-15,0 0-13 16,0 0-3-16,-2-4-3 0,2 4-3 0,0 0 0 15,0 0-6-15,0 0-5 16,0 2-2-16,0 0-1 0,0-1-3 0,0 3-1 16,2 3-1-16,2 3-2 0,5 3 1 15,-1 4 0-15,2 4-3 0,-2 5 0 16,1-1 0-16,1 4 0 0,2 1 0 16,-5 3 0-16,3 7 0 0,0 2 0 15,-1 1 0-15,-3 1 0 0,6-1 0 16,-4-4 0-16,-1-3 0 0,-1-4 0 15,0-6 0-15,0-3 0 0,-2-5 0 16,0-5 0-16,-4-5 0 0,3-2 0 16,-3-3-12-16,0-1-1 0,0-2-2 15,0 0-5-15,0-2-4 16,-3-6-1-16,1-1-12 0,0-8-21 0,-2-4-37 0,-2-2-17 16,2-7-49-16,2 3-64 0</inkml:trace>
  <inkml:trace contextRef="#ctx0" brushRef="#br0" timeOffset="12248.12">15561 16480 135 0,'0'0'238'16,"0"0"-168"-16,0 0-12 0,0 0 6 0,0 0 0 15,0 0-10-15,0 0 0 16,0 0-9-16,-12-43-4 0,12 41-8 15,0 2-2-15,0 0-7 0,0 0-2 0,0 0-2 16,0 0-2-16,0 0-3 0,-4 2-1 16,4 0-3-16,0 0-3 0,0 1-4 15,0 4-4 1,0 5 0-16,0 5 0 0,4 7 0 0,0 0 0 0,-2 4 0 16,0 6 0-16,-2 0 0 0,0 5 0 15,0-7 0 1,0 1 0-16,0 2 0 0,0 0 0 0,-2 9 0 15,-2 2 0-15,-2 3 0 0,2-2 0 0,2-1 0 0,-3-4 0 16,3-6 0 0,0-5 0-16,0-5 0 0,2-7 0 15,-2-6 0-15,0-4 0 0,2-4 0 16,0-1 0-16,0-3-6 0,0-1-10 0,0 0-4 0,0 0-4 16,0-3-6-16,0-5-2 0,0-3-14 15,-2-4-23-15,2-6-30 0,0-5-11 16,0-9-69-16</inkml:trace>
  <inkml:trace contextRef="#ctx0" brushRef="#br0" timeOffset="18530.78">15917 16518 303 0,'0'0'0'0,"0"0"-21"0,0 0 1 16,56 6 11-16,-42-11-9 0,-6 3-1 15,-3 2-5-15,-1-1-16 0,-4 1 5 16,0 0 11-16,-4 0 18 0,1 0-3 15,-1 0-47-15</inkml:trace>
  <inkml:trace contextRef="#ctx0" brushRef="#br0" timeOffset="19280.55">15865 16562 155 0,'0'0'73'0,"0"0"-15"16,0 0-17-16,0 0 15 0,0 0-10 15,0 0-4-15,0 0 10 0,0 0-20 16,0 4-6-16,0-4-1 16,0 0-3-16,0 0-1 0,0 0-2 0,0 0-2 15,0 0 2-15,0 0 3 0,0 0-1 16,0 0-3-16,0 0-2 0,4 0 2 16,7 0-1-16,1 0-1 0,0-1-5 15,9 1-1-15,0-3 0 0,2-3 0 16,5-4-4-16,6 0 1 0,-1-3-2 15,2-2-1-15,2 0-2 0,0 2 0 16,-4-1-1-16,-2 4 0 16,-6 2-1-16,-2 1 0 0,-13 3 1 15,-6 3 1-15,0 0-2 0,-4 1 3 16,0 0-2-16,0 0 1 0,-2 0 2 0,-4 0-1 0,2 1-3 16,-6 5-3-16,-7 4-19 0,5-2-12 15,-7 3-11-15,5 1-13 0,-5-2-18 16,7 2-3-16,-5-5-20 15,3 2-30-15,1-1-95 0</inkml:trace>
  <inkml:trace contextRef="#ctx0" brushRef="#br0" timeOffset="20054.96">15919 16590 163 0,'0'0'90'0,"0"0"-15"16,0 0-6-16,0 0-11 0,0 0-9 16,0 0-2-16,0 0 0 15,0 0-7-15,6 0-10 0,-6 0-4 0,0 1 2 0,0 1-2 16,0-2-3-16,0 3 0 15,2 1-4-15,-2 2-1 0,4 3-1 0,-4-1-1 16,2 5-4-16,2 0-4 0,1 6-1 16,1-3-3-16,-2 4-2 0,-2 0-1 31,2 3 1-31,-4 2 0 0,2-1-1 16,0-3-1-16,0-2 0 0,-2-4 0 15,2-4 0-15,-2-2 0 0,3-4 0 16,-3-2-1-16,0-2 1 0,0 0 1 15,0-1-1-15,0 2 1 0,0-2 0 0,0 0-1 16,0 0 0-16,2 0 0 0,-2-2-1 16,0-2-1-16,2-1 0 0,-2-5 1 15,6-3 1-15,-4 2 0 0,2-3 0 16,2 5 0-16,-4-1 0 0,5 0 0 16,1 1 0-16,0 2-1 0,0-2 1 15,-1 3-1-15,-3 0 1 0,6 2-1 16,-4-1 1-16,0 0 0 0,-1 2 1 15,1-1-1-15,4 0 0 0,2 0 0 16,-3-2 0-16,5 2-1 0,-3 1 1 16,-1 0-1-16,4 0 1 0,-3 2 0 15,-1 1 0-15,2-1 0 0,-3 1-1 0,-3 4 1 16,2 1 1-16,2 0-1 0,-5 1 1 16,1 1 0-16,-2 0-1 0,4 0 1 15,-2 4 1-15,1 1-2 16,-3 1 1-16,-2 3 0 0,0 3-1 0,-2 0 3 15,0 3-3-15,-2-2 1 0,-2 0 0 16,0-2-1-16,-5-3 0 0,1 0 0 16,2-3 0-16,-2-1-1 0,-7-1 1 15,5-1 0-15,-9-1 0 0,3 1 0 0,-9 1 1 16,0 0-1-16,0 2 0 0,-4-2 0 16,2 1-1-16,3-3-2 0,7-1 0 15,-4-2 0-15,11-2 1 0,-4-1 0 16,5 0-6-16,-1 0-5 0,2 0-12 15,-1 0-17-15,5-1-23 0,2 1-5 16,0-2-12-16,0 0-41 0,2 0-32 0,0 0-99 16</inkml:trace>
  <inkml:trace contextRef="#ctx0" brushRef="#br0" timeOffset="23015.72">4663 14790 163 0,'0'0'71'0,"0"0"-16"16,0 0-10-16,0 0 2 0,0 0-7 15,0 0-4-15,0 0 0 0,0 0 4 16,9-10 1-16,-9 9-11 0,0 1-5 15,0 0-5-15,2-1 1 0,-2-1-3 0,0 1 3 16,0-2-3-16,0 2-1 16,0 1 0-16,0-3 5 0,0 1 1 0,0 1-3 15,0 1-2-15,0-3-3 0,0 3-2 16,0-3-3-16,0 3 1 16,-2-3-4-16,0 2 0 0,-3 0 0 0,3 1-2 15,0 0 0-15,-2 0 0 0,0 0 0 16,-2 0-2-16,-4 1 0 0,-3 3-1 15,5 1 1 1,-5-1-2-16,-1 4 0 0,4 0 1 0,-5 3 0 16,5 0-2-16,0 2 1 0,-3 2-1 0,3 1-1 0,-1-1 1 15,-3 0 1-15,6 2-1 16,-3-1 0-16,-1 0 1 0,4 2 0 16,2 0-1-16,-3 2 0 0,-1 0-1 0,4 2 1 15,4 0-2-15,0-1 0 0,2 0 0 16,0 1 2-16,0-1-1 0,4 0 1 15,2 0-1-15,8 0 1 0,-1 1-1 16,1-3 1 0,-1 0-1-16,5-1 1 0,-3-3-1 0,3-3 1 0,-3-2 0 0,3-2 0 15,-3-2 0-15,-3-3-1 0,7 0 1 32,-5-2 0-32,5-1 1 0,-3 0-1 0,5-7 0 0,0-2 1 0,-5-1 3 15,3 0 0-15,-5 0 3 16,-7-2-2-1,3 3 3-15,-4-1-1 0,-2-2 3 0,-4-1 3 16,0-2 0-16,0 2-4 0,0 1-9 0,-6-1 0 16,-6 3 0-16,1 0 0 0,-7 2 0 0,-5 4 0 15,-8 5 0-15,0 1 0 0,-2 8 0 16,-2 2 0-16,2 5 0 0,4-3 0 16,0 2-14-16,8-1-10 15,1-1-4-15,-1-2-5 0,11-3-6 0,-1 0-16 0,1 0-30 16,4-3-11-16,4 0-29 0,2-2-90 15</inkml:trace>
  <inkml:trace contextRef="#ctx0" brushRef="#br0" timeOffset="34634.93">10487 7691 205 0,'0'0'76'0,"0"0"-35"0,0 0 5 16,0 0 10-16,0 0-11 0,0 0-16 16,0 0-29-16,6-9 18 0,-6 9-18 0,0 0 46 15,0 0-26-15,-2 1-7 0,-2-1 11 16,4 0 0-16,-5 0 39 0,5 0-35 16,0 0-16-16,0 0-5 0,0 0 1 15,0 0-4-15,5 0-4 0,1 0 0 16,2 1-2-16,4 1 2 0,7 0 2 15,-2-1 2-15,3 1 3 0,3-1-1 16,-4 0-2-16,1 0 0 0,-3-1-4 16,-1 0 2-16,-1 0 1 0,-3 0 0 15,-4 1 2-15,3-1-1 0,-3 1 2 16,0-2 1-16,-2 1-2 0,3 1-2 16,-3-1-1-16,2 0 1 0,-4 1-2 0,3-1 0 15,-3 1-1-15,0-1 1 16,0 1 3-16,-2 1-1 0,0-2 3 15,-2 1-2-15,0 0 1 0,0-1-4 16,0 1 3-16,0-1-2 0,0 0 1 0,-2 3-1 16,-2 1 0-16,-2 2-1 0,2 1 2 15,-3 0-1-15,3 0 1 0,-4 2-1 16,2 1-2-16,2-1 1 0,-1 2 1 16,3 3-2-16,-2 0 1 0,2 3-1 0,-4 0 1 15,4 5 0-15,-2 2-1 0,0 2 0 16,0 2 2-16,-1 3-2 0,3-1 0 15,-2 1 0-15,4-8 1 0,0 2-1 16,0-3 0-16,0-1 1 16,0 0-1-16,0-6 0 0,-2-1 0 0,2-3 1 15,-2-2-1-15,-2-2-1 0,2-2-7 16,0-2-4-16,0-2-1 0,0-1-7 0,-5 0-7 16,3 0-7-16,-2-4-9 15,-4-1-10-15,-1-4-13 0,-1-1-34 0,-2-2-73 16,-1 0-151-16</inkml:trace>
  <inkml:trace contextRef="#ctx0" brushRef="#br0" timeOffset="34902.32">10474 8040 294 0,'0'0'148'0,"0"0"-70"16,0 0-23-16,0 0 16 0,0 0-17 15,0 0-18-15,0 0-3 0,0 0-3 16,0-15-8-16,2 15-9 0,2 0-4 16,0 0-4-16,5-1-3 0,-1-1 0 15,9 0 2-15,-1-3 3 0,11 1 0 16,4-1-2-16,-4-1-1 16,6 1-4-16,0-4-1 0,-2 3 1 0,-6-2-1 15,-5 5 1-15,-3-1 0 0,-3 2-21 16,-7 1-21-16,-5 0-31 0,2-2-30 0,-4 1-45 15,0-1-115-15</inkml:trace>
  <inkml:trace contextRef="#ctx0" brushRef="#br0" timeOffset="35422.06">11103 7728 305 0,'0'0'70'0,"0"0"3"0,0 0 7 15,0 0-13-15,0 0-18 0,6-53-6 16,-6 51 3-16,0 0-5 15,0 2-5-15,0 0-6 0,0 0-1 0,0 0-6 16,0 0-6-16,0 0-2 0,0 0-1 16,0 0-6-16,0 4 0 0,-2 2-5 15,0 5-3-15,-5 4 1 0,3 5 2 16,0 2 5-16,-4 3 2 16,2 1-3-16,-1 3-3 0,-1 3 1 0,2 0 0 0,-6 3-3 15,1 3 1-15,3 0-1 16,-4 4-2-16,-3 1 1 0,5 1 0 0,-9 1 0 15,7-2 0-15,-9-1 1 0,9-5-2 16,-3-4 2-16,5-3-2 0,0-2 0 16,-1-6 1-16,3-3-1 0,4-5 1 15,2-2-1-15,-2-4 0 0,4-3 0 16,-2-2 0-16,2-3 0 16,-3 0 1-16,3 1-1 0,-4-1 0 0,4 0-4 15,-2-1-8-15,-4-1-2 0,2-2-17 0,-2-1-9 31,2-2-17-31,-1-2-27 0,-1-2-28 0,2 1-22 0,0-1-182 16</inkml:trace>
  <inkml:trace contextRef="#ctx0" brushRef="#br0" timeOffset="36938.36">16355 9372 81 0,'0'0'57'16,"0"0"-12"-16,0 0 3 0,0 0 20 16,0 0-10-16,0 0-15 15,0 0-9-15,0 0-2 0,6-17 6 0,-6 13-7 16,0 0-2-16,0 1-2 16,0-1-3-16,0 3-4 0,0-2-1 0,0-1 0 15,0 1 1-15,-2-3 2 0,0 0 1 16,0-1-5-16,0-1 0 0,-2 2-6 15,0 0-3-15,-2 2-1 0,1 1-4 16,-1 0-2-16,2 3-1 0,2 0-1 16,-6 2-2-16,-1 2 0 0,1 2 0 0,2 2-1 15,0 1 2-15,-2 0 0 0,-5 4 1 16,7-1-1-16,2 3 1 16,-2 1 0-16,1 1 0 0,-1 1-1 15,4-2 0-15,2-1 1 0,0 2-2 0,4-2 2 16,5 3 0-16,-1-4-1 0,0 2 1 15,7-1 0-15,-3 0 1 0,7-1 4 16,-1-1 3-16,5-1 0 0,-7 1 3 16,7-1-3-16,2-1-1 0,-6 0 0 15,3 1-2-15,-1 1 0 0,-4-1 0 0,-3 2-2 16,-2 0-1-16,-3-1 0 0,-3 0-1 16,4 0 0-16,-8-1 0 0,0 1-1 15,-2-4 2-15,0 3-2 0,-4-4 1 16,-8-1 0-16,1 2 1 0,-1-1-2 15,-4-1-4-15,3-4-5 0,-8 0-2 16,-1-3 1-16,5 0-3 16,-8 0-1-16,5-6 0 0,-1 0 9 0,5 0 2 15,5-1 3-15,5 0 0 16,0-2 0-16,0 0 2 0,1 0 2 0,1 0 4 16,4-1 2-16,0 3 1 0,0-2-2 0,4-1 0 15,5-3 0 1,-1-2 1-16,2-1 1 0,9 0-1 0,-5-1-1 0,9-3-1 15,-6 0 0-15,1-2 2 0,5 1-1 16,-9-2-1-16,5-1 1 16,-9 1-1-16,3 0 0 0,-3 2 0 0,-2 1-1 15,-6 2 0-15,3 3 0 0,-3 1 0 16,-2-3 0-16,0 2-3 0,-2 0 0 16,-5 2-2-16,3 2-2 0,-8 0 0 15,4 2-1-15,1 3-1 0,-3 0 2 16,-2 3-3-16,-1 2 0 0,-3 1-8 15,1 6-10-15,-3 1-4 16,1 5-8-16,-6 3-4 0,5 0-18 0,-1 1-14 0,7-1-17 16,-5 1-29-16,7-1-63 0,2-3-163 15</inkml:trace>
  <inkml:trace contextRef="#ctx0" brushRef="#br0" timeOffset="37824.43">16897 9309 226 0,'0'0'86'0,"0"0"-23"0,0 0-2 0,0 0 9 0,0 0-15 15,0 0-14-15,10-29-2 0,-8 28-3 0,-2-1-1 16,0 1-6-16,0 0-1 0,2 0-2 15,-2 1-3-15,0-1-3 0,0 0-2 16,0 1-3-16,0 0 2 16,0 0-2-16,0 0 0 0,0 0-2 0,0 0-1 15,0 0 0 1,0 0-2-16,0 0-2 0,0 0-2 0,0 0 0 0,0 2-4 16,0 2-2-16,-2 1-1 0,2 1 1 15,-2 4 0-15,0-2 2 0,-2 2 0 16,2 0 0-16,-2 3 3 0,2 2 0 15,-5 1-2-15,1 1 0 0,-2 3 0 0,0 0 0 16,-3 3 0 0,5 0-1-16,-6 2-2 0,3 2-1 0,1 3 1 0,-8 0 0 15,3 3 1-15,1 3-1 16,-5-1 0-16,5-1 0 0,-5 0 4 0,5-3-4 16,-1-1 0-16,-1-1 0 15,2-3 0 1,-5 1 0-16,7-3 0 0,-3-1 0 15,-1-1 0-15,4-3 0 0,1-1 0 16,-3-4 0-16,6 1 0 0,4-5 0 0,-3-3 0 16,1 0 0-16,2-5 0 15,0-2 0-15,2 2 0 0,0-2 0 16,0 0 0-16,0 0 0 0,-4 0 0 16,4 1 0-16,-2-1 0 0,2 3 0 0,-2-2 0 15,2 1 0-15,-2-2 0 16,2 0 0-16,-2 0 0 0,2 0-4 0,-2 0-3 15,2 0 0-15,0 0-1 0,0 1-3 16,2 1-1-16,-2-2-7 0,0 0-3 16,0 0-4-16,0 0-20 0,2 0-16 15,2-3-44-15,-2-3-33 0,2-3-180 16</inkml:trace>
  <inkml:trace contextRef="#ctx0" brushRef="#br0" timeOffset="46076.67">17422 9582 106 0,'0'0'65'0,"0"0"-12"0,0 0-10 16,0 0-1-16,0 0-8 0,0 0 4 15,10-10-4-15,-10 7 1 0,0 2 4 16,0-1-4-16,0 2-8 0,0-2-1 16,0 0-4-16,0 0 0 0,-4 0-1 15,0 1-6-15,2-2-2 0,-5 0-2 0,5 0 1 16,-4-2 1-1,-2 0-1-15,-2 2-3 0,1 0-2 0,3 2 2 16,-6-2 1-16,1-1-1 0,3 1-2 0,-6 2-3 16,1-1 0-16,3 1-1 0,-5 0 1 15,5 1-1-15,2-1 2 0,-7 1-3 16,7 0-2-16,0 4 1 0,-5 1 0 16,7-3-1-16,-2 3 0 0,2 2 0 15,-2 0-2-15,-3 4 2 0,3-2-1 16,0 2 1-16,-3 3-1 0,5-1 1 15,0 1 0-15,4 0 0 0,-2-3-2 16,4 1 2-16,0-1 0 0,0-1-1 16,0 0-1-16,4-1 0 0,0 2 1 15,4-1 1-15,5-1-1 0,-3 0 1 0,2 1 2 16,7 0-1 0,-5-1-1-16,5-2 4 0,2 1-2 0,-7-4-1 0,5 0 0 15,-5-4 2-15,3 0-2 16,-3-2 1-16,1-3 0 0,-1 1 2 0,-3-4-1 15,1 0-3-15,-2 1 0 0,-6-2-25 16,3 1-13-16,-5 1-14 0,-2-1-1 16,0 1-20-16,0 0-37 0,0-1-49 15,-7 4-130-15</inkml:trace>
  <inkml:trace contextRef="#ctx0" brushRef="#br0" timeOffset="46564.78">17465 9601 104 0,'0'0'216'0,"0"0"-153"16,0 0 0-16,0 0 10 16,0 0-13-16,0 0-6 0,0 0 2 15,-21-52-13-15,19 49-5 0,0 0-5 16,2 3-6-16,-2 0-4 15,2 0-2-15,-2 0-4 0,0 0-4 0,2 0-5 0,0 0-5 16,0 0 0-16,0 5-3 16,0 4-1-16,0 0 1 0,4 5 0 0,-2-1 4 31,0 4 0-31,-2-1 1 0,0 1 1 0,0 1 0 0,0 2 0 0,0 0-3 16,0 1 3-16,0-3-4 0,0 3 1 15,0 0-2-15,0 3 0 0,0-1 0 0,-2 1 0 31,0-1-1-31,2-3 0 0,-2-1 0 16,0-3 2-16,2-4-2 16,-2 1 1-16,-2-5 0 0,0-1 1 0,2 0 1 15,-5 0 5-15,3 0-1 0,-6-1-1 16,-2 0-1-16,-3 1 0 0,-3-1-1 16,-5-1-1-16,-2-1 0 0,-2-3-2 15,-4 3 0-15,2-2 0 0,0 1-1 16,7 0 0-16,-1-2-1 0,0 1-5 15,9 0-4-15,-3 0-2 0,7 1-6 16,3-2-7-16,3 1-3 0,2 0-11 16,0 0-20-16,2 2-17 0,0-2-36 15,2 4-59-15,-2-3-116 0</inkml:trace>
  <inkml:trace contextRef="#ctx0" brushRef="#br0" timeOffset="53556.96">11413 7967 171 0,'0'0'136'16,"0"0"-68"-16,0 0-2 0,0 0 2 0,0 0-19 15,0 0-4-15,0 0-3 16,0 0-5-16,-2-29 0 0,2 28 0 0,0 0-1 16,0-1-5-16,0 1-3 0,-3-1-2 15,3 2-7-15,-2 0-4 0,2 0-2 16,0 0-5-16,0 0-2 0,0 3-5 15,0 3-1-15,0 6-3 0,0 3 3 16,-2 5-1-16,2 1 1 0,-2 5 2 16,0-1-1-16,0 5 3 0,0 2-4 0,0 1 2 15,2 1-1-15,0-2 2 16,-2-2-2-16,2-2 0 0,0-3 0 16,0-2-1-16,0-3 2 0,0-5-2 15,0-4 1-15,0-2-1 0,0-1 0 0,-2-5-3 16,2-2-12-16,0 0 1 0,0-1-4 15,-2 0-5-15,0-4-7 0,-5-3-13 16,1-2-38-16,6-4-5 0,0-3-8 16,0-5-36-16,6 0-131 0</inkml:trace>
  <inkml:trace contextRef="#ctx0" brushRef="#br0" timeOffset="54078.59">11719 8004 387 0,'0'0'124'0,"0"0"-54"0,0 0 0 0,0 0-8 16,0 0-15-16,0 0-8 0,0 0-8 16,0 0-3-16,2-22-11 0,-4 22-1 0,-1-1-4 15,1 1-1-15,-2 0-5 16,0 0-1-16,-2 2-2 0,-2 2-3 15,4 2-1-15,-3 1-1 16,-3 4 1-16,-2 2 1 0,7 3 0 0,-5 2 0 0,6 0-2 16,-2 1 1-16,0 1 1 15,3 0 1-15,1 1-1 0,2-3 0 0,2 1-1 16,-2-1 1-16,0 2 0 0,0-1-1 16,7 2 1-16,-1-2 1 0,0-1-1 15,4-2-1-15,-3-3 1 0,3-3-1 16,0-1 1-16,1-3-1 0,-3-4 1 0,2-2 0 15,5-1 0 1,-3 1 1-16,5 0 0 0,-3-4 3 0,5-1 4 16,-3-2 3-16,1-1 1 15,-5 0 1-15,-1-1-1 0,-1-3 4 16,-6-2-3-16,-2-2 1 0,-2-5-14 16,-2-1 0-16,-2-5 0 0,-9-2 0 15,-3-4 0-15,-3-2 0 0,1 1 0 0,-7 0 0 16,4 5 0-16,1 4 0 0,-9 5 0 15,12 6 0-15,1 3 0 0,-1 8 0 0,5 2 0 0,3 2 0 16,-5 10 0-16,4 5 0 16,1 6-22-16,-1 7-32 0,2 1-10 0,-3 4-60 15,-3-6-68-15,-1-3-231 16</inkml:trace>
  <inkml:trace contextRef="#ctx0" brushRef="#br0" timeOffset="61675.21">6811 9690 228 0,'0'0'78'16,"0"0"-18"-16,0 0 11 0,0 0 5 15,0 0-20-15,0 0-12 0,0 0-5 0,13-43-1 16,-13 38 4-16,2 0-4 0,0 1 1 16,-2-1-7-16,0 2-4 0,0 0-5 15,0 2-7 1,0 1-5-16,0 0-2 0,0 0-6 0,0 2-3 0,0 1 0 31,0 4-4-31,0 5 1 0,0 4-1 0,0 6 4 0,0 1 1 16,0 5 0-1,-4 2 3-15,1 5-3 0,1 0 2 0,-4 1-1 16,4-2-1-16,-2-2 2 16,2-2-2-16,0-7 1 0,2-1-2 15,0-6 1-15,-2-3 0 0,2-2 0 0,0-3-1 16,0-2 1-16,0 0-1 0,-2-5-3 15,2 2-21-15,-2-2-15 0,0-1-16 16,-5-2-27-16,-1-10-27 0,-4 0-84 16,6-1-189-16</inkml:trace>
  <inkml:trace contextRef="#ctx0" brushRef="#br0" timeOffset="62133.33">7039 9763 207 0,'0'0'136'16,"0"0"-72"-16,0 0 20 0,0 0-4 0,6-53-17 15,2 45-15-15,-6 0-1 16,4 1-5-16,-4 1-2 0,2-1-11 0,1 1-5 15,-3 2-2-15,2-2-1 16,-4 4-4-16,6-1-4 0,-6 1 0 0,2 1 1 16,-2 1-2-16,0 0-1 0,0 0-5 15,0 0-3-15,0 2-2 0,0 1-1 16,0 3-1-16,0 1 0 0,0 5 0 16,2 4 1-16,2 3 0 0,-2 5 1 15,0 1 2-15,-2 2 1 0,2 1-1 16,-2 3 1-16,3 1 0 0,-3 1-2 0,0-1-1 15,0 0 1-15,0-3-2 16,0 0 1-16,0-1 0 0,0-4 2 16,0 0-3-16,0-5 0 0,0-4 0 0,-3-4 0 15,3-1 0-15,0-4 0 0,0-5 0 16,-2-1 0-16,2 1-5 0,-2-1-17 16,-4 0-5-16,-2 0-9 0,0-4-5 15,-1-4-21-15,-1-3-31 0,0-4-24 16,-1-2-73-16,5-1-136 0</inkml:trace>
  <inkml:trace contextRef="#ctx0" brushRef="#br0" timeOffset="62778.77">7559 9709 259 0,'0'0'113'0,"0"0"-32"0,0 0 5 15,0 0-7-15,0 0-12 0,0 0-10 16,0 0-7-16,9-51-10 0,-9 49-8 16,0 2-2-16,0 0-5 0,0-1-3 15,0 1-1 1,0 0-10-16,0 0-1 0,-2 0-3 0,0 6-2 0,-3 4-2 15,-3 8 0-15,-2 3-1 16,0 6 2-16,1 5 2 0,-3 6-1 0,-1 6 0 16,-3 4-5-16,-1 6 0 15,-3 4 0-15,1 2 0 0,-4 1 0 16,3-4 0-16,-1-3 0 0,4-3 0 0,1-6 0 16,-1-3 0-16,7-5 0 0,0-8 0 15,-5-2 0-15,9-7 0 0,0-6 0 0,4-5 0 16,-6-2-20-16,3-6-23 0,-1-1-12 15,0-3-12-15,-2-9-49 0,4-5-66 0</inkml:trace>
  <inkml:trace contextRef="#ctx0" brushRef="#br0" timeOffset="64621.56">11014 12189 229 0,'0'0'78'15,"0"0"-18"-15,0 0-14 0,0 0 11 16,0 0-3-16,0 0-7 0,0 0-8 0,0 0-4 16,-7-24 2-16,7 23 4 15,0 1-5-15,0-2-2 0,0 1-6 16,2 1-7-16,-2 0-3 16,3 0-2-16,-1 0-3 0,0 5-2 0,-2 5-1 0,8 1 1 15,-8 5-2-15,4 3-1 16,-4 5 1-16,0 2-2 0,0 2 0 0,0 3-3 15,2 0 1-15,-2 0-3 0,0 2 0 16,0-2-2-16,0-1 1 0,0-1 0 16,0-5-1-16,0-5 0 0,0-5 1 15,0-4-1-15,0-3 0 0,-2-4-7 0,2 0-14 16,0-1-2-16,-2-2-11 16,0 0-11-16,2-2-6 15,-2-7-23-15,-4-1-39 0,2-3-83 0</inkml:trace>
  <inkml:trace contextRef="#ctx0" brushRef="#br0" timeOffset="65258.35">11390 12291 199 0,'0'0'92'0,"0"0"-19"0,0 0-23 0,0 0 8 16,0 0 2-16,0 0-10 0,0 0-5 16,0 0-8-1,16-19 3-15,-14 18 4 0,-2 1-6 0,0-2-7 16,0 2-8-16,0 0-3 0,0 0-3 0,0 2-7 16,0-1-2-16,0 2-4 0,-2 1-3 15,-2 1 1-15,-2 2 0 0,0-2 0 16,-5 1 0-16,1-1-1 0,2 0 1 0,-7-2-1 15,5-2-1-15,-2-1 1 16,-1 0 0-16,-1-4 1 0,6-2-1 0,-7-3-1 16,3 0 0-16,5 0 0 15,-1 1 0-15,2-1 0 0,2 2 0 16,2-2-1-16,0 2 1 0,2-2 1 0,0 1 0 16,4 0-1-16,2 2 0 0,4 1-1 15,-1 0-1-15,7 1-1 0,5 2 3 16,6 2-2-16,2 0 1 0,-5 6 1 15,5 4 1-15,-2 3-1 0,-4 3 2 16,-4 0 0-16,-5 3-2 0,-6 0-1 0,-6 5 1 16,-2-1 1-16,-2 3 0 15,-6-1-1-15,-6 1 3 0,-5 1-2 16,-4-2 1-16,1-4-1 0,-3-1-1 16,2-2-4-16,4-3-5 15,1-2 4-15,3-3 0 0,7-4 3 0,4-3 2 0,2 2 0 16,2-4 1-16,0-1-1 0,0 2 1 15,0-2 0-15,0 0 3 0,0 0 3 16,0 0-2-16,6 0 0 0,9-1 1 16,-1 0 2-16,13 1 2 0,2-1 5 15,2 1 0-15,2 0-5 16,0 0-5-16,0-1-4 0,4 1-1 0,-2 0-1 16,-2 0 1-16,1 0-6 0,-8 0-45 0,-9-1-43 15,-3-4-137-15</inkml:trace>
  <inkml:trace contextRef="#ctx0" brushRef="#br0" timeOffset="67663.92">11985 12297 219 0,'0'0'68'0,"0"0"-2"16,0 0-20-16,0 0 10 0,0 0-16 0,39-53-5 15,-30 49-6-15,-1 0 1 0,-2 4-2 16,-4-2 0-16,-2 2-1 0,0 0 5 15,2 0 6-15,-2 0 3 0,0 0 1 16,0 0-15-16,0 0-3 0,0-1-6 16,0 1-5-16,0 0-3 0,0 0-2 15,0 2 0-15,0 3-5 0,0 7 2 16,0 4 3-16,0 6 4 16,-4 4-2-16,-4 2-2 0,-2 7 1 0,-1 2-5 0,-5 1 1 15,1 5-1-15,-5-1-1 16,1 6-2-1,-10 2 0-15,-2 4 0 0,0-3 0 0,-2-2 1 0,8-2-1 0,-2-5 0 16,7-5 1-16,-5-5-2 0,12-6 0 16,-1-4 2-16,4-4-2 0,-3-5 0 15,5-2 0-15,4-7-1 0,-2 0-1 16,6-1-7-16,-3-3-2 0,1 1-3 16,2-1-1-16,0 0-2 15,0 0-2 1,0 0-2-16,-2-5-8 0,2 0-7 15,0-3-13-15,0-2-26 0,0 2-18 16,2-3-55-16,0 3-90 0</inkml:trace>
  <inkml:trace contextRef="#ctx0" brushRef="#br0" timeOffset="68130.5">12055 12701 215 0,'0'0'64'0,"0"0"0"15,0 0 1-15,0 0 9 0,0 0-19 16,0 0-11-16,0 0-1 0,0 0-6 16,9-42-1-16,-3 41-1 0,-2 0-1 15,2 1 2-15,-2-1-7 0,-2 1-4 16,1 0-6-16,-3 0-3 0,0 2-6 15,0 2-4-15,0 5-1 0,0 3-1 0,0 5 2 16,-5 5 2-16,-1-2-1 0,-2 3-1 16,2 1-3-16,-3-1-2 0,5 1 0 15,0-1-1-15,-2 1 0 0,2-2 0 16,0 0 1-16,2 2-1 0,0-4 0 16,0-4 0-16,-1-2-14 0,1-6-12 15,2-1-13-15,0-4-6 0,0-1-31 16,-2-2-6-16,0 0-24 0,2-3-63 0,-4-5-167 15</inkml:trace>
  <inkml:trace contextRef="#ctx0" brushRef="#br0" timeOffset="68791.77">12254 12685 241 0,'0'0'71'0,"0"0"-28"0,0 0 0 16,0 0 15-16,0 0-5 0,0 0-12 15,0 0-10-15,-25-3-3 0,25 1 1 16,0-1 0-16,0 0 5 0,0 0 2 15,2-2-13-15,0 1-2 0,2-2 1 16,-2-1-4-16,7 1-2 0,-7 0-3 16,2-1-3-16,6 0-1 0,-2 2-3 15,5-1-2-15,-1 3-1 0,7 3 0 16,-7 0 0-16,9 0 1 0,-9 3-2 0,5 1 0 16,-9 3 0-16,5 1-2 0,-7 2 0 15,2 1-1-15,-6 1 1 0,-2 2 2 16,-2-1-2-16,-10 1 3 15,-3 3-1-15,1-1 1 0,-3-1-3 0,1 0 0 16,-1-3-1-16,9-1-5 0,-7-2-2 16,3-4 2-16,8 1 2 0,-7-2 2 15,7 3 0-15,0-5 2 0,2 0-1 16,0 1 1-16,2-3 0 0,0 0 0 0,0 0 0 16,0 0-1-16,0 0 1 15,0 0-1-15,4 0 1 0,2 0 0 16,7 1 2-16,-7 3 3 0,6 0 1 0,3 1-1 15,-5 1 2-15,3 0-2 0,-3 3 1 16,-2-2-1-16,5 1 1 0,-5-1-2 16,-4 0 0-16,-2 2-1 0,-2 0-2 15,0-1-1-15,-2 3 2 0,-8 0-1 16,-3 1 4-16,3 0-3 16,-2-2 0-16,-1 1-1 0,5-4-1 0,-4 2-1 15,1 0-1-15,3-1-12 0,-5 0-7 16,3-4 7-16,2-3-13 0,-2-1-10 15,-7-5-32-15,-4-4-42 0,-1-5-80 16</inkml:trace>
  <inkml:trace contextRef="#ctx0" brushRef="#br0" timeOffset="70034">7642 10064 261 0,'0'0'99'0,"0"0"-28"15,0 0 3 1,0 0-6-16,0 0-13 0,0 0-9 16,8-38-3-16,-8 38-1 0,0-2-3 15,0 2-10-15,0 0-8 0,0 0-7 16,0 0-5-16,0 1-2 0,0 3-1 15,0 4-5-15,-2 4 3 0,-4 3 5 16,4 0 2-16,-2 0 0 0,0 4-1 16,-2-1-2-16,-1 4 0 0,1 0-1 15,0 3-2-15,0 1-1 0,0 1-2 16,1-1-1-16,1 3-1 0,0-1 0 0,2 0 1 16,-2-7-1-16,0-1 0 0,0-4-1 15,2-4 0-15,0-3 1 0,0-5-1 16,-1-1-12-16,3-1-9 0,-2-1-5 15,0 1-16-15,-2-2 1 0,0-3-22 16,-2-2-43-16,-2-4-66 0,1 0-148 16</inkml:trace>
  <inkml:trace contextRef="#ctx0" brushRef="#br0" timeOffset="70559.85">7892 10121 212 0,'0'0'151'0,"0"0"-85"16,0 0-3-16,0 0 14 0,0 0-17 15,0 0-21-15,0 0-3 0,0 0 4 16,-6-50-6-16,6 48-1 0,-2 2-7 0,2 0 0 15,0 0-7-15,0 0-3 0,-2 0-6 16,2 0-5-16,0 0-1 0,0 2-1 16,-2 4-3-16,-4 4 0 0,2 0 1 15,-5 6 0-15,1 1 1 0,-6 3-1 16,-3 1 1-16,-4 0-1 0,5-2-1 16,-3 1-1-16,7-2 0 15,-1-4 2-15,3-2-1 0,4 0 0 16,0-1 0-16,1 1-1 0,-1-1 1 0,2-3 0 15,0-1 0-15,4-3-2 0,-2 1 2 0,2-3 0 16,0-2 0-16,0 0 0 16,0 1-2-16,0-1 2 0,2 0 0 0,6 0-1 15,5 0 2-15,3-3-1 0,5 0 2 16,4-2-1-16,4 1 2 0,0-1 2 16,4 2 0-16,-2-1-1 0,-4 1-4 15,-3 2 0-15,-7-2-1 0,-3 3 1 16,-10-1 0-16,-1 1 2 0,-3-2-2 15,0 1-4-15,0-3-15 0,0-2-15 16,-5 1-29-16,-3 1-44 0,0-2-26 16,-2 0-71-16</inkml:trace>
  <inkml:trace contextRef="#ctx0" brushRef="#br0" timeOffset="70886.25">7853 10154 443 0,'0'0'122'0,"0"0"-46"0,0 0 4 0,0 0 9 15,0 0-35-15,0 0-16 0,0 0-15 16,0 0-3-16,12-38-2 16,-7 37-2-16,-3 1-4 0,-2 0-2 0,2 0-1 15,-2 2-3-15,0 2 1 0,0 1-7 16,4 3 0-16,-2 2 0 0,-2 4 0 15,0 2 0-15,0 1 0 0,0 5 0 16,0 2 0-16,0 2 0 0,0 2 0 16,0 0 0-16,0 1 0 0,-6 1 0 15,4-2 0-15,-3 0 0 0,1-4 0 16,0-3 0-16,2-1 0 0,-4-2 0 16,2-4 0-16,-2-2 0 0,4-1-25 15,-1-3-31-15,-3-3-23 16,0-3-65-16,0-2-103 0</inkml:trace>
  <inkml:trace contextRef="#ctx0" brushRef="#br0" timeOffset="73060.5">2919 8097 18 0,'0'0'322'0,"0"0"-250"0,0 0-6 16,0 0-4-16,0 0-10 0,0 0-17 15,0 0-7-15,0 0 1 0,2-22-5 16,-2 22-6-16,0 0-3 0,0 0 1 15,0 0-2-15,-2 4 1 0,2 2 0 16,-6 5 0-16,4 0 5 16,-1 0-1-16,-1 4-4 0,0 3-4 0,2 3 1 0,-4 2-4 15,0 0 0 1,-3 4-1-16,1-4-2 0,6 2-2 0,2 2-2 16,-2 0 1-16,2-2-2 0,0-3 0 15,0-3 0-15,2-4 0 0,-2-5 0 16,2-1 0-16,-2-5 0 0,0-1-1 15,0 0-6-15,0 0-17 0,0 0-20 0,0-3-18 16,-2 0-33-16,-2-2-8 0,-4-3-73 16,-1-1-142-16</inkml:trace>
  <inkml:trace contextRef="#ctx0" brushRef="#br0" timeOffset="73438.75">3192 8095 174 0,'0'0'67'15,"0"0"-7"-15,0 0-8 0,-56-4-9 0,50 4-3 16,-5 3-7-16,5-2 2 15,0 2 1-15,4-2-2 0,0 0-8 0,2-1-6 32,0 0-1-32,0 0-2 0,0 0 3 0,0 0-1 0,0-1 4 0,2 0 1 15,2 0-3-15,4-2-4 0,3-1 0 16,3-3 8-16,9 0-4 0,6-1-6 16,0-2-5-16,0 3-2 0,-3-1-5 15,1 1-2-15,-2 2 0 0,-6 2-1 16,-7 0-3-16,-8 3 3 0,0 0-1 15,-4 0-12-15,0 0-32 0,-4 0-25 0,-6 0-14 32,-13 0-49-32,-2 0-71 0,9 0 97 0</inkml:trace>
  <inkml:trace contextRef="#ctx0" brushRef="#br0" timeOffset="73895.95">3113 8051 272 0,'-8'0'120'0,"4"0"-34"0,2 0-9 16,0 0-15-16,-1 2-19 0,1 1-12 15,0 5-14-15,-2 3-6 0,4 3 0 16,-2 1-1-16,-2 3 0 0,2 0-1 16,0 2-4-16,0-2-1 0,0 2 0 15,-2-1-2-15,4 0-1 0,-2-3 0 16,-1 0 0-16,1-3 0 0,-2-2 0 15,2-4-1-15,0 1 1 0,0-4-1 16,2-1 0-16,0-3 1 0,0 0-1 0,0 0 0 16,0 0 1-16,0 0-1 15,2-1 0-15,-2-1 0 0,4-1 0 16,0-4 13-16,1-1 13 0,1-2 3 16,6-2-6-16,-4 0-7 0,-1 2-3 0,-3 4-3 15,2 1-2-15,4-1 0 0,-1 4-3 16,-3-1-2-16,2 3-1 0,6 0-1 15,-3 0 0-15,7 0 0 0,-3 4 0 16,4 2-1-16,-5 3 0 0,9 0 1 16,-9 6 1-16,7-1 1 0,-11 3-3 15,5 4 2-15,-7-1-2 0,-4 1-2 0,0-3 2 16,-4 1 2-16,-2-4 1 16,-6-1-2-16,-9-1 3 0,-3-1 0 15,-5 0 1-15,-6-2-1 0,-4-1-3 16,2-3-1-16,0-3-10 0,6-2-14 0,2-1-17 15,10 1-23-15,1-1-28 0,4 0-34 16,5 0-100-16</inkml:trace>
  <inkml:trace contextRef="#ctx0" brushRef="#br0" timeOffset="124921.27">6257 3302 170 0,'0'0'68'0,"0"0"-22"0,0 0 15 0,0 0 13 15,0 0-12-15,0 0-13 0,0 0-8 16,-16-34 3-16,16 29-5 0,0 3-3 16,0-2 2-16,0 2-6 0,0-3 0 15,0 4-8-15,0 1-3 0,0 0-5 16,0 0-5-16,0 0-3 0,0 0-4 15,0 3-3-15,0 4-1 0,0 4-5 16,0 7 1-16,0 4 4 0,0 2 1 16,0 4 0-16,2 1-1 0,-2 5 0 0,2 2 2 15,-2 4-2-15,0-2 0 0,0-2 2 16,0 0 0-16,0-6 1 0,0-7-3 16,0 1 1-16,0-3-1 0,0-2 1 15,0-4 0 1,0-2-1-16,0-6 0 0,4-4-6 0,-4 0-45 0,0-3-29 15,2 0-13-15,-2-3-39 0,6-4-130 16</inkml:trace>
  <inkml:trace contextRef="#ctx0" brushRef="#br0" timeOffset="125346.78">6509 3246 469 0,'0'0'77'0,"0"0"2"16,0 0 1-16,0 0-12 0,0 0-27 0,0 0-13 15,0 0 0-15,0 0-9 0,0 0-6 16,-2-40-5-16,2 41-6 0,-2 4-2 16,-2 4-5-16,0 6 0 0,-2 5 4 15,-5 5 1-15,3 1-1 0,4 1 1 0,-4 1 1 16,4 1-1-16,-1-1 0 0,3 2 0 15,2 0 0-15,0 2 1 0,2 0-1 16,7-1-1 0,-1-2 1-16,0-1 0 15,5-3 0-15,-1-3 0 0,0-1 0 16,5-7 0-16,-5-1 1 0,5-5-1 16,-5-4 1-16,-1-3-1 0,-1-1 1 0,-2-1 0 15,1-5 3-15,-3-1 2 16,-6-4 17-16,2-2 2 0,-2 0-3 15,-2-2-2-15,-9-3-2 0,-5-4-18 16,-5 2 0-16,-6 3 0 0,-4 2 0 0,4 8 0 16,1 4 0-16,-3 3 0 0,6 4 0 15,0 5-19-15,9 5-18 0,-3 5-13 16,9 3-14-16,-2 3-59 0,-5 2-60 16,5-1-247-16</inkml:trace>
  <inkml:trace contextRef="#ctx0" brushRef="#br0" timeOffset="129049.73">17744 2914 103 0,'0'0'156'0,"0"0"-102"0,0 0-22 16,0 0 4-16,0 0 28 0,0 0-51 16,0 0 19-16,-35-52 39 0,33 46-41 15,0-1-2-15,0 2 5 0,0 1-6 16,0 1 3-16,2-1-2 0,0 2 2 15,0 1-4-15,0 1-7 0,0 0-5 0,0 1-8 16,0 4-4-16,0 5-2 16,2 7 0-16,2 3 2 0,-2 6 1 15,2 2 1-15,-4 3 0 16,0 0 1-16,0 2-2 0,0 2 0 0,0 1-2 0,0 0-1 16,0-5-1-16,2-2 1 0,-2-4 0 15,0-3 0-15,0-4 0 0,0-5 1 16,0-1-1-16,0-4-4 0,0-3-10 15,0-1-9-15,-2-4-18 0,2 0-16 16,-4 0 2-16,2-8-20 0,-2-5-68 16,2-1-58-1</inkml:trace>
  <inkml:trace contextRef="#ctx0" brushRef="#br0" timeOffset="129531.07">17876 2874 300 0,'0'0'131'15,"0"0"-99"-15,0 0 21 0,0 0 11 0,0 0-23 0,0 0-17 16,0 0-4 0,0 0 2-16,0 0-10 0,-45-30-3 0,43 30-3 0,-2 0 1 15,4 0 0-15,0 1-5 0,0-1-1 16,6 1-1-16,2-1 1 0,1 2 3 15,7-2 7-15,5 0 12 16,4-5 7-16,6-4-8 0,0 2-6 0,2 1-5 0,0 0-6 16,-4 0 0-16,-9 4-1 15,1-1-2-15,-11 3 1 0,1 0-1 0,-5 0 0 16,-4 4-1-16,0 0 0 0,-2-1-1 16,0 3 2-16,0-1-1 0,0 3 0 15,0-1 0-15,2 1 1 16,-2 0-1-16,-2 4 0 0,2 0 0 0,0 1-1 15,-2 2 1-15,2 1 1 0,-2 4 0 16,-2 2 0-16,2 5 0 0,-7 1 0 16,7 6-1-16,-2-2 1 0,-2 1-2 15,4 1 0-15,0-4 0 0,2-1 0 16,0-6 0-16,0-2 0 0,4-5-1 0,0-4-3 31,2-2-6-31,-2-4-10 0,5-2-6 0,-5-4-8 0,0 0-20 16,-2 0-11-16,0-6-4 0,-2-3-34 0,0-2-26 15,-4-1-107-15</inkml:trace>
  <inkml:trace contextRef="#ctx0" brushRef="#br0" timeOffset="129719.43">17920 3124 404 0,'0'0'99'0,"0"0"-49"15,0 0 12-15,0 0 8 0,0 0-10 0,0 0-10 16,0 0-11-16,27-51-8 0,-11 44-15 15,5 1-6-15,4-2-5 0,4 2-2 32,2-2-2-32,0 2-1 0,0 3 0 0,0 1 0 0,-6 2-25 15,3 0-38-15,-3 1-49 0,-2 1-45 0,-6-1-170 16</inkml:trace>
  <inkml:trace contextRef="#ctx0" brushRef="#br0" timeOffset="130072.7">18569 2889 132 0,'0'0'337'0,"0"0"-282"0,0 0 4 16,0 0 8-16,0 0-11 16,0 0-9-16,0 0-14 0,0 0-3 15,0 0-16-15,-6-20-8 0,2 31-5 16,-5 6 0-16,3 6 2 0,-2 4 2 16,0 7-1-16,-3 4 2 0,-3 6-1 15,-3 6-1-15,3 5-4 0,-5 1 1 0,5-2-1 16,-1-4 0-16,5-4 1 15,2-7-1-15,4-2 0 0,-3-4 0 0,3-4 0 16,-4-1-5-16,6-4-17 0,-4-1-18 16,1-5-36-16,3-7-14 0,-2 0-64 15,2-8-61-15</inkml:trace>
  <inkml:trace contextRef="#ctx0" brushRef="#br0" timeOffset="130396.45">18656 3142 510 0,'0'0'40'15,"0"0"7"-15,0 0 16 0,0 0 8 16,0 0-16-16,0 0-18 0,2-50-5 15,-2 50-3-15,0 0-15 0,0 5-10 16,2 4-4-16,-2 5-3 0,0 8 2 16,2 4 1-16,-2 4 1 0,0 4 0 0,-2 3 0 15,0 0 0-15,0 0-1 0,2 0 2 16,0-3-2-16,0-1 0 16,0-4-2-16,0-6-14 0,2-2-18 15,0-3-12-15,-2-5-46 0,0-5-25 0,-2-6-73 16,0-2-126-16</inkml:trace>
  <inkml:trace contextRef="#ctx0" brushRef="#br0" timeOffset="130884.32">18858 3135 541 0,'0'0'77'0,"0"0"-24"0,0 0 36 16,0 0-19-16,0-51-28 0,-2 46-18 15,0 2-3-15,-4 3-4 0,6 0-5 16,-4 0-5-16,0 0-3 0,-2 7-2 16,1 2-2-16,-1 2-2 0,-2 3-2 15,6 5 2-15,2-3 0 0,0 2 0 16,0 0 0-16,2-3-1 0,6 2 2 16,0-2 0-16,5 0 0 0,3 0 0 15,1 1 1-15,6 1 0 16,1 0-1-16,-1 0 1 0,4 0 0 0,-2 0 1 0,0 2-1 15,-9-3 0-15,1-1 1 16,-9-2-1-16,-4 0 1 0,-2 1-1 0,0-3 1 16,-8 0 0-16,0 0 0 0,-9-2-1 15,3-1-1-15,0-5-6 0,-3 0 0 16,5-3 7-16,-7-1 0 0,3-4 0 16,3-1-2-16,-1 1 1 0,2 1 1 15,6-3-1-15,-3 2 1 0,1-1 0 16,4 0 0-16,2-1 0 0,0-5 1 15,0-4 0-15,0-7 3 0,6-5 1 16,5-7 2-16,1-4-1 0,5 0 3 0,3-2-1 16,3 3 3-16,0 3 1 15,-5 6 0-15,-1 5 0 0,-9 8-4 0,-4 2-5 16,-4 2-3-16,0 2 0 16,-8 3 0-16,-4 0 0 0,-5 2 0 0,-8 4 0 15,-6 1 0-15,-4 10-18 0,-6 8-38 16,-5 2-28-16,-3 6-83 0,5-2-145 15</inkml:trace>
  <inkml:trace contextRef="#ctx0" brushRef="#br0" timeOffset="-168860.57">21521 3280 179 0,'0'0'50'0,"0"0"-2"0,0 0-3 16,0 0 7-1,0 0-9-15,0 0-8 0,0 0-4 0,0 0-2 0,-19-45-29 16,19 42 27-16,0 2 15 0,0 0-2 16,0-2-18-16,0 3 4 0,0-3 5 15,0 3 1-15,0 0-4 0,0 0-1 16,0 0-5-16,0 0-5 0,0 0-7 16,0 3-7-16,0 3-3 0,-2 5-4 15,2 3-2-15,0 6 6 0,0 7 1 16,2 2 0-16,-2 6 1 0,0 5 0 0,0-1-1 15,0 2 1-15,2-6 1 0,0-3-2 16,-2 0 1-16,2-3-1 0,-2-1 0 16,0-6 0-16,2 2-1 0,-2-5 1 15,0-1 0-15,0-5-1 0,0-4 0 16,0-3 0 0,3-2-10-16,-3-1-26 0,0-3-14 0,2 0 1 0,2-3 3 15,2-7-1-15,2-8-19 0,-2-4-49 16,-1-1-128-16</inkml:trace>
  <inkml:trace contextRef="#ctx0" brushRef="#br0" timeOffset="-168216.2">21494 3227 330 0,'0'0'59'16,"0"0"-11"-16,0 0 20 0,0 0-9 15,0 0-15-15,0 0-8 0,0 0-2 16,0 0 0-16,-23-42-10 0,23 40-3 16,0 0-1-16,0 1-1 0,4-1-5 15,0-3-7-15,7 2-3 0,3-2 0 16,5-1-2-16,6-1 2 0,6 0 2 0,2 0 1 16,2 1-3-16,0 2 0 0,-2 4-3 15,-2 0 0-15,-2 6-1 0,-4 2-1 16,-7 2 1-1,-3 2-2-15,-5 2 1 0,-6 4-1 0,-2 1-1 0,-2 4 1 16,-6 2-1 0,-6-2 3-16,-5 1 2 0,1-3 0 0,-7 1 0 0,-2-1-1 15,3-1 2-15,-1-4-3 16,0-2-5-16,6 0-2 0,-5-5-2 0,5 0 1 16,3-2-1-16,1-3 3 0,1-1 0 15,4 0 4-15,1-3 2 0,5 0 1 0,0 0 1 16,2 0 1-16,0 0-1 0,0-2-1 15,2-2 3-15,5 1-1 16,-1-3-1-16,12 3-1 0,-1 0 1 0,8 0 0 16,6 3 0-16,4 0 2 0,0 2 0 15,2 5 0-15,3 3-3 0,-5 3-1 16,-4-1 0 0,-4 4 1-16,-5 0-1 0,-7 2 0 0,-1 2 0 0,-10-2-2 15,-2 0 2 1,-2 2 0-16,0-4 0 0,-6-1 4 0,-2-2-1 0,-7-1 2 0,5-2 6 15,-13 0-2-15,1 1 2 0,-5-1-3 16,-6 0-1-16,-4 1-5 0,1-3-1 16,1 0-1-1,2-1 1-15,-2-1-1 16,2-1-8-16,4 0-12 0,2-1-4 16,4-2-6-16,1 0-6 0,7-2-6 15,1-4-5-15,5-4 22 0,7 2-13 0,2-3-12 16,0 0-17-16,5 2-2 15,5-2-49-15,0 1-111 0</inkml:trace>
  <inkml:trace contextRef="#ctx0" brushRef="#br0" timeOffset="-166875.89">22935 3116 144 0,'0'0'48'0,"0"0"-5"15,0 0 17-15,0 0-7 0,0 0 2 16,0 0-2-16,10-47 8 0,-8 41-3 15,0 2-13-15,0-1-10 0,-2 0-2 16,4 4 5-16,-4-1-7 16,0 1-5-16,0 1-5 0,0 0-7 0,0 1-5 15,0 7-9-15,0 1 0 0,0 7-2 16,0 6 2-16,0 2 3 0,-6 4 3 16,0 2-2-16,0 6 1 0,0 3-1 15,-1 3-1-15,-5 2-1 0,2 0-1 16,1-2 1-16,5-2-2 0,-6-5 3 15,4-2-3-15,-1-7 0 0,5-2 0 16,2-6 0-16,-4-5 1 0,4-2-1 0,-2-5 0 16,2-1 2-16,0-1-2 0,0-4 0 15,0 0 1-15,0 0 1 16,0 0 3-16,0-5 1 16,0-5 0-16,0-5 1 0,-2-7-4 0,2-7-2 0,2-5 1 15,0-7-1-15,2-7-1 0,1-2 2 16,3-1-2-16,4 1 1 15,-1 9 0-15,-3 5-1 0,2 6 1 16,1 5 0-16,-5 4 1 0,2 4 1 0,0 5 4 0,1 4-4 16,-7 2 2-16,2 0 1 15,2 4-2-15,2 2 0 0,5 0-3 0,-5 8-1 16,8 5-2-16,3 5 1 0,4 5 1 16,-5 6 1-16,3 3 1 0,-4 5-1 15,-1 2 0-15,-1 1-1 0,1 2 2 16,-6-2-1-16,7-3-1 0,-9-2 0 0,5-5 1 15,-1 1 1-15,-4-3-1 16,3 0 0-16,1-1-1 0,-4-6 1 16,-1-1-1-16,3-4 1 0,-2-5 0 15,-4-2 0-15,0-6 0 16,-2 0 0-16,1-3-1 0,-1 0 0 16,-2 0-13-16,0 0-9 0,0 0-11 0,-2-6-16 0,-3-6-6 15,-7-5-35-15,-7-6-35 0,-1 0-92 16</inkml:trace>
  <inkml:trace contextRef="#ctx0" brushRef="#br0" timeOffset="-166688.58">22866 3495 497 0,'0'0'72'0,"0"0"-22"0,0 0 25 0,0 0 2 15,67-39-30-15,-45 27-15 0,3 1 2 16,4-2-8-16,4 3-7 0,0-1-9 15,4 3-4-15,-1 4-4 16,3 2-2-16,0 2-2 16,-2-3-42-16,3-5-62 0,-1-7-99 0</inkml:trace>
  <inkml:trace contextRef="#ctx0" brushRef="#br0" timeOffset="-158037">24425 3144 200 0,'0'0'54'16,"0"0"-9"-16,0 0 2 0,0 0 3 0,0 0-10 15,0 0-5-15,29-50 6 16,-27 45-31-16,2 1 19 0,-2 0 27 15,-2-3-28-15,2 2-11 0,0-4 8 0,-2 1 7 16,3 2-4-16,-3 1-6 0,0-1 0 16,-3 3 1-16,-3-1-2 0,2 0-8 15,-2-1 1-15,-11 2-3 0,3-1-5 16,-5 2-2-16,1 2-2 0,-7 0-1 16,4 2-1-16,3 3 0 0,-7 2-1 15,4 4 1-15,0-2 0 0,1 4 0 0,3 2-2 16,-5-1 2-16,5 1 1 15,-2 3-1-15,5-2 0 0,-5 1 0 16,5 1 0-16,-1 0 0 0,5-1 0 0,-4 2 0 16,3 1 0-16,5-1 0 15,0 0-1-15,0 1-1 0,1 2 1 0,5 0 0 16,0 0 1-16,0 2 0 0,5 1 0 16,7 0 0-16,-8 0 0 0,9 0-1 15,3-3 1-15,-4-2 0 0,9-4 1 16,0 0 0-16,4-5 0 0,4-3 5 15,2-2 1-15,6-4 5 0,0-2 1 16,2 0 2-16,3 0 0 0,-5-6 0 0,-2-1-1 16,0 0-3-16,-2-2-2 15,-2 1-1-15,-10 1-1 0,0-1-2 16,-3 1 1-16,-10 1 3 0,-1 1-9 16,1 2 0-16,-4 0 0 0,0 0 0 0,-2 1 0 15,-2-1 0-15,0 2 0 0,0-3 0 16,0 0 0-16,0-1 0 0,-2 1 0 15,-4 0 0-15,2-1 0 0,-4 1 0 16,3 1 0-16,1 1 0 0,-6 2 0 16,2 0-5-16,-1 0-23 15,3 0-11-15,-8 0-9 0,1 4-12 0,5 2-31 16,-11-1-26-16,7 2-97 0,-4-1-206 0</inkml:trace>
  <inkml:trace contextRef="#ctx0" brushRef="#br0" timeOffset="-154902.85">25744 3020 363 0,'0'0'88'16,"0"0"-38"-16,0 0-4 15,0 0 10-15,0 0-9 0,-10-50-9 0,10 50 0 16,0-1-15-16,0 1-10 0,0 0-8 16,0 1-2-16,0 7-2 0,-2 5-1 15,-5 3 6-15,3 3 4 0,0 4 0 16,-2 2-4-16,4 1-4 0,-6 4 2 15,-5 5-4-15,3-1 2 0,6 5 1 16,-9-2-1-16,7-2-2 16,2 1 0-16,2-3 1 0,0-5 0 15,4-2-1-15,-2-6 0 0,6-3 1 16,4-2-1-16,-1-4 0 0,-3-2 0 0,6-2 1 16,5-2 2-16,-3-2 3 0,7-3 4 15,8 0 0-15,2-2 6 0,6-4-4 0,0-3-2 16,9-1-2-16,5 1-3 15,-5 1-4-15,4 2 0 0,-9-3-1 0,0 3 1 16,-6 2-1-16,-8 1 1 0,-2 2-1 16,-11 0 1-16,3 1-1 0,-13 2-21 15,-4 0-21-15,0 1-19 0,-2-3-38 0,-6 0-36 16,-11 0-61-16</inkml:trace>
  <inkml:trace contextRef="#ctx0" brushRef="#br0" timeOffset="-154682.95">25756 3348 479 0,'0'0'103'15,"0"0"-58"-15,0 0-3 0,0 0 31 0,0 0-12 16,0 0-29 0,46-53-8-16,-32 44-5 0,13 1-5 0,2 1-4 0,4-2-1 15,4 0-3-15,3 2-3 16,3-1 1-16,7 2-4 0,-11 2 0 0,0 1 0 15,-6 2 1-15,-2 1-1 0,-2 0-8 16,-2 0-26-16,-10 0-28 0,-3-3-28 16,-12 2-76-16,-2-2-105 15</inkml:trace>
  <inkml:trace contextRef="#ctx0" brushRef="#br0" timeOffset="-154415.09">25771 2949 368 0,'0'0'194'0,"0"0"-135"16,0 0-5-16,0 0 21 0,0 0-8 15,0 0-35-15,0 0-15 0,0 0-5 16,62-19 5-16,-31 16-3 0,6-2-1 16,4 0-2-16,5-3-4 0,8 1 1 15,-1 1-3-15,-1-2 0 0,4 3-3 16,-11 2-1-16,3 1 0 0,-7 1 0 15,-8 1 1-15,-6 0-2 0,-12 0 1 16,-5 0 1-16,-2 1-2 0,-8 1-7 0,0 1-18 16,0 1-11-16,-4 2-12 0,-6 4-21 15,-1 1-13-15,-1 0-6 0,-9 2-70 16,-1-3-116-16</inkml:trace>
  <inkml:trace contextRef="#ctx0" brushRef="#br0" timeOffset="-153354.84">27524 3168 174 0,'0'0'72'0,"0"0"-18"16,0 0 2-16,0 0 12 0,0 0-11 0,0 0-7 15,0 0-3-15,12-54-3 0,-10 48-8 16,0-1-1-16,-2 1 4 0,0 2-3 16,0-3 0-16,0 2-6 0,0-2-5 15,-4 2-3-15,2 1-4 0,-2-2-2 16,0 0-4-16,-2 0 1 0,-5 0-4 15,5 2-1-15,0-2-6 0,-2 3 1 0,-5 0-1 16,3 1-2-16,-1 2 0 0,-7 0 0 16,5 0-1-16,-9 8-1 15,-1 2-2-15,0 8 1 0,-2 1 1 0,-1 4 1 16,3 3-1-16,6 2 2 0,-5 3-2 16,9 1 2-16,-3-2-1 0,5 5 0 15,7-4 1-15,0 0 0 16,2 1-1-16,2 0 0 0,0 2 0 0,2-2 0 15,2 1 1-15,2-3-1 16,3-4 1-16,1-3 0 0,-2-5-1 0,-4-3 0 0,3-6 0 16,3-2 0-16,-2-2-1 0,-4-5 2 15,3 0 0-15,7 0 1 16,-2-6 0-16,-1 0 0 0,7-3 1 0,-7-3-2 16,9-1 1-16,-9-2 1 0,5-3 0 15,-3 1-1-15,-7-5 1 0,4 3 0 16,0-2-1-16,-3 1 1 0,-3 2-2 15,0 4 0-15,2 4 1 0,0-2-1 0,-2 1 0 16,1 4 0-16,-1 0 0 0,0 0 0 16,2 0 0-16,7-2-1 0,-3 3 0 15,4-2 0-15,5 1 0 0,6 0 1 16,-3 0 0-16,5 3 1 0,4 1 0 16,2 0 1-16,5 3-1 0,-3 0-1 15,-4 3-2 1,-2 4 2-16,-2 3 1 0,-5 2-1 0,-5 1 0 0,-1 6 1 15,-5-2-1-15,-5 4 1 16,0-2 1-16,-4 7-1 0,-2-4 1 0,0-1 1 16,-2 1-3-16,-4 0 1 15,4-4 2-15,-2 1-3 0,0-2 1 16,-3-2-1-16,1 1 1 0,0-1-1 0,0-3 0 0,2 2 0 16,0-1 1-16,-3-5 2 0,1-2-3 15,2-1 1-15,2-2 1 16,2 0-2-16,0 0-1 0,0-3 0 0,0 0 1 15,2 0 1-15,0 0 0 0,0 0 3 0,2 0 2 16,0 0 0-16,-2 0 3 16,3-1 0-16,-3 0-3 0,-2 0 1 15,0 1-7-15,4 0 0 0,-4-2 0 0,2 1 0 16,-2 1 0-16,0-2 0 0,0 1 0 16,0-2 0-16,0 1-23 0,-6 1-10 15,6-2-14 1,-9 3-15-16,-3-2-62 0,0 2-70 0,-1 0-239 0</inkml:trace>
  <inkml:trace contextRef="#ctx0" brushRef="#br0" timeOffset="-144627.58">28789 3020 181 0,'0'0'68'0,"0"0"-16"0,0 0-1 0,0 0 2 15,0 0 5-15,0 0-5 0,0 0-8 16,0 0-7-16,-13-27-3 0,13 25-4 16,-2 1 3-16,2 0 2 0,0 0-8 15,0 0-6-15,0 1-5 0,0 0-5 16,-4 0-3-16,4 1-3 0,0 3-2 15,0 3-2-15,4 4 0 0,-8 3 5 16,4 3 5-16,-2 4-4 0,0 2 2 16,2 1 1-16,-2 6-1 0,0 4-2 15,2 4-2-15,0 4 0 0,2 3-2 16,-2-1-1-16,4-1 0 0,4-1 0 0,1-2 0 16,-3-5-2-16,0-2 0 0,4-4-1 15,-3-8 2-15,-1 1-2 0,-4-7 0 16,2-4 1-16,-2-2 0 0,-2-4-1 15,2-3 1-15,0-2 0 0,-2 0 0 16,0 0 0-16,0 0 2 0,0-2 2 16,0-2 1-16,-2-3 1 0,0-4 0 15,-2-3-5-15,0-1-2 0,2 1-1 16,-4 3-12-16,1 0-12 0,-1 0-5 0,2 2-20 16,2-3-24-16,-2 1-44 15,-2 3-75-15,-3 2-218 0</inkml:trace>
  <inkml:trace contextRef="#ctx0" brushRef="#br0" timeOffset="-143131.65">28702 3024 203 0,'0'0'59'15,"0"0"2"-15,0 0 8 0,0 0 1 16,0 0-12-16,-15-19-16 0,13 17-2 15,0 0-2-15,2 1-7 0,0 0-4 16,0 0-1-16,0-1-6 0,2-1-2 16,0-1-3-16,-2 0-2 0,7 0-4 15,3 1 0-15,5-2 1 0,-5-2 1 16,13 1 1-16,-5-1-1 0,9 1-1 0,6-1 0 16,4 4-1-16,5 1-2 0,-1 2 1 15,0 2-2-15,1 5 0 16,3 4-1-16,-6 2 1 0,3 4-3 0,-7 3 1 15,0 2 0-15,-6 3-1 0,-2 5 0 16,-2-2 1-16,-11 7 0 0,5 1-1 16,-9 4 1-16,-6 5-3 0,0-2 2 15,-2 2-1-15,1-1-1 0,-3-4 0 16,0-7-1-16,-3-4 0 0,1-6 1 16,-2-4 1-16,-2-2-1 0,-2-2 1 0,-11 1 4 15,3 0 2-15,-11 0 3 0,-4-5-4 16,-6 1-2-16,-3-4-2 0,-5-1-1 15,3 0-1-15,5-4 1 0,0-2-1 16,6-1 0-16,2 0-1 0,-4 0 0 16,6-4 0-16,-4 1 1 0,6-2-1 15,5 1-2-15,1-1-5 0,9 4-4 16,8 0-7-16,0 1-10 0,2 0-2 16,0 0-9-16,0 1-33 0,4 6-40 15,0 0-11-15,6 1-18 0,3-1-57 16</inkml:trace>
  <inkml:trace contextRef="#ctx0" brushRef="#br0" timeOffset="-142157.59">30207 3013 248 0,'0'0'82'0,"0"0"-23"0,0 0 8 16,0 0 5-16,0 0-10 0,0 0-13 15,-25-23-3-15,25 21 2 16,0 1-2-16,0-2-11 0,2 3-9 0,-2 0-7 16,0 0-6-16,0 0-7 0,2 0-3 15,-2 4-3-15,8 4 0 0,-1 5 0 0,-1 8 1 16,-2 4 1-16,2 6 3 0,-2 3-1 16,3 5 1-16,-5 4 3 0,2 1-3 15,-2 7-1-15,-2-3-2 16,0-1-1-16,2-1 0 0,-2-4-1 0,0-4 1 15,2-5 0-15,-2-4 0 0,0-7-1 16,0-4-1-16,2-4-14 0,-2-4-11 16,0-4-15-16,2-4-26 0,-2-2-14 15,0-7-12-15,0-5-5 0,0-7-68 16,0 0-142-16</inkml:trace>
  <inkml:trace contextRef="#ctx0" brushRef="#br0" timeOffset="-141875.15">30161 2984 26 0,'0'0'453'0,"0"0"-389"0,0 0-7 15,0 0 15-15,0 0-3 0,0 0-21 16,0 0-17-16,0 0-6 0,-4-14-6 0,4 14-9 15,4 0-3-15,-2 0-2 16,9-2 1-16,3 0-2 0,17-2 10 0,6-5 14 16,13-1-12-16,6-1-7 0,0-1-5 15,4 2-1-15,0 0-3 16,-5 7-7-16,-1 0 7 0,-8 3-3 0,-9 6-20 16,-14 4-29-16,-7 5-38 0,-16-2-44 15,-16 1-74-15,-7-3-244 0</inkml:trace>
  <inkml:trace contextRef="#ctx0" brushRef="#br0" timeOffset="-141560.78">30306 3240 586 0,'0'0'100'0,"0"0"-35"16,0 0 19-16,0 0-9 0,0 0-34 15,0 0-19-15,0 0-2 16,0 0 4-16,70-15-18 0,-43 11-6 0,4 0 0 15,6-1 0-15,7-2 0 0,5 0 0 16,5 0 0-16,0-2 0 0,0 3 0 16,-5 1 0-16,-7 2 0 0,-9 0 0 15,-6-2 0-15,-13 3 0 0,-8 1 0 16,-2 0 0-16,-4 1 0 0,0 0 0 16,0 0 0-16,-4 0 0 0,-8 0 0 0,2 0 0 15,-5 0 0-15,-1 0-14 0,-1 3-2 16,-4-1-4-16,5 2-8 0,-3 1-2 15,5 2-7-15,-5 2-15 16,0 1-24-16,3 0-9 0,-3 2-41 16,3-3-64-16</inkml:trace>
  <inkml:trace contextRef="#ctx0" brushRef="#br0" timeOffset="-138360.55">31408 2978 99 0,'0'0'250'0,"0"0"-195"0,0 0-7 16,0 0 16-16,-2-50 1 0,0 46-17 16,2-3-9-16,-2 3-2 0,2 1 1 15,0 0-2-15,0 2-7 0,0 0-6 16,0 1-7-16,0 0-5 0,0 0-8 16,2 3-3-16,0 6-2 0,4 8 2 15,-4 4 1 1,6 4 4-16,-4 4 1 0,1 3 1 0,-3 3-1 0,4 5-2 15,-4 1 0-15,2 5-2 0,-4 3 1 16,2-1-1-16,-2-1-1 0,0-2 0 0,4-6-1 16,-4-4 2-16,0-6-1 0,0-7 0 15,2-4-1-15,-2-4 0 0,2-4-1 16,-2-3-7-16,2-2-13 0,-2-2-15 16,0-3-14-16,3 0-17 0,-1 0 5 15,0-6-20-15,-2-3-40 0,0-4 16 16,2-2-112-16</inkml:trace>
  <inkml:trace contextRef="#ctx0" brushRef="#br0" timeOffset="-138155.86">31362 3325 357 0,'0'0'101'0,"0"0"-31"16,0 0-7-16,0 0 0 0,0 0-14 15,0 0-11-15,0 0-3 0,0 0-7 16,0 0-7-16,17-13-9 0,4 10-5 15,14 0 15-15,10-4 4 0,7 0-15 16,6 1-6-16,-7 0-4 0,1 0 1 16,-4 0-1-16,-5 2 0 0,-4-1-1 15,-8 1 0-15,-8 1-16 0,-6-1-37 16,-5 0-41-16,-8-2-39 0,0-1-72 16</inkml:trace>
  <inkml:trace contextRef="#ctx0" brushRef="#br0" timeOffset="-137747.45">31852 2996 387 0,'0'0'69'0,"0"0"3"16,0 0 8-16,0 0-4 16,0 0-16-16,9-54-11 0,-7 49-6 0,0 0-8 15,2 3-6-15,-2-3-5 0,2 2-5 16,-2 1-4-16,-2 0 2 0,4 1-4 15,-2 1-3-15,0 0-4 0,0 0-2 16,3 2-1-16,-3 2-2 0,4 3 0 0,0 1 0 16,2 6-1-16,3 4 1 0,-5 6 0 15,4 4 0-15,-2 4 0 0,-1 3 1 16,-3 1 1-16,2 4-3 0,-4 0 0 16,-2 1 0-16,2-1 0 0,-2 2 0 15,-4-1 0-15,0-1 0 0,2-3 0 16,2-2 0-16,-2-4 0 0,0-3 0 15,0-5 0-15,-1-4 0 0,3-2 0 16,0-6 0 0,0-4 0-16,0-1 0 0,0-4 0 0,0 0 0 0,0-2 0 15,0 0 0-15,0 0 0 0,0 0-9 0,0-2-6 16,0-4-9-16,0-6-10 0,0-2-7 16,-2-4-18-16,2-2-29 0,-6 0-12 15,-2-1-60-15,0 6-160 16</inkml:trace>
  <inkml:trace contextRef="#ctx0" brushRef="#br0" timeOffset="-136961.02">32826 3041 285 0,'0'0'65'0,"0"0"-3"0,0 0 5 16,0 0 15-16,-19-52-16 0,19 50-11 0,0 0-4 15,0 1-3-15,0 1-7 0,0 0-8 16,0-2-10-16,0 2-3 15,0 0-8-15,0 0-4 0,0 0-1 0,0 0-5 16,0 2 0-16,0 3-1 16,4 6-1-16,3 5 1 0,-5 5 8 15,4 5-1-15,0 2 1 0,-4 2-2 0,2 6 0 16,-4 1 1-16,2 1-4 0,-2 1-1 16,0-3 1-16,2 0-4 0,-2-3 2 15,0-2-2-15,0-5 1 0,2 2 0 16,-2-5-1-16,3-3-2 0,-3-1-26 15,0-4-30-15,0-3-48 0,0 0-47 16,-5-6-94-16</inkml:trace>
  <inkml:trace contextRef="#ctx0" brushRef="#br0" timeOffset="-136708.28">32687 3650 222 0,'0'0'380'0,"0"0"-285"0,0 0-22 16,0 0 1-16,0 0-25 0,0 0-27 15,0 0-11-15,0 0 1 16,0 0-3-16,17-9 1 0,-7 11-5 0,5 1 4 16,10-2 16-16,3 0-10 0,10-1-3 15,1 0-12-15,4-3 0 0,-3 0 0 16,-1-1 0-16,-8 2 0 0,-2-2 0 15,-6-1-15-15,-3 1-35 0,-7-6-23 16,-7-1-47-16,-2-6-46 0,-4 0-180 16</inkml:trace>
  <inkml:trace contextRef="#ctx0" brushRef="#br0" timeOffset="-136266.15">32588 2993 436 0,'0'0'93'0,"0"0"-23"16,0 0-6-16,0 0 8 0,0 0-14 0,0 0-16 15,0 0-9-15,0 0-7 0,0 0-2 16,-12-43-4-16,12 43-1 15,0 0-4-15,2 0 1 0,2-1-4 0,2-2 1 16,11-3-3-16,10 0-10 0,12-1 0 16,13 0 0-16,14 1 0 0,8 1 0 15,3 2 0 1,1 2 0-16,-3-1 0 0,1 2 0 0,1-1 0 0,-5 1 0 16,-8 0 0-1,-21-3 0-15,-20 1 0 0,-19 2 0 16,-4 0 0-16,-2 0 0 0,-2 0 0 0,-6 0 0 0,-11 0 0 0,-10-3 0 15,-6 2 0 1,-5-1 0-16,5 2 0 0,6 0 0 0,4 3 0 16,3 3 0-16,5-1 0 0,2 2 0 0,5 1 0 15,0 0 0-15,3-1 0 16,3 5-40-16,0 0-48 0,0 1-27 0,-5-1-52 16,5-5-159-16</inkml:trace>
  <inkml:trace contextRef="#ctx0" brushRef="#br0" timeOffset="151591.7">21482 5353 279 0,'0'0'59'0,"0"0"-17"16,0 0 2-16,0 0 9 0,0-54-4 0,-3 48-5 15,1-1 2-15,0 3-6 0,0 0 1 16,2 1 1-16,-2 1-7 0,2-1-1 15,0 3-8-15,0 0-5 0,0 0-2 16,0 0-5-16,-2 0-4 0,2 1-3 16,0 1-1-16,-2-2-3 0,2 0-1 15,0 1 0-15,0 3 0 0,0 4-2 16,0 2-1-16,0 5 1 0,0 5 3 0,0 3 0 16,0 5 3-16,-4 1-2 15,0 5 0-15,0 3 1 16,0 2-3-16,-3 3 1 0,5 4-1 0,-4 2 1 15,0 5-2-15,0 0 1 16,-3 2 0-16,3 1 0 0,2 1-2 0,0 1-1 16,0-4 1-16,2 5-2 0,0-3 2 15,2 4 0-15,-2 1 1 0,4-2-1 16,-4 2 0-16,2 3 0 0,0 2 1 0,0 4 0 16,2-1 1-16,-2 5-1 0,0 4 0 15,0 4-1-15,2 2 0 16,-2 3 1-16,2 1 0 0,-4 1 4 0,-2 3 0 15,-3 4 0-15,3 1 0 0,-2 6 0 16,0 2 0-16,0 0-1 0,-1 2-2 16,-1-4 3-16,2 0-3 0,0-1 1 0,-3 0 1 15,1 2-1-15,0 1 0 0,0 3-3 16,-5 3 0-16,3 1 0 16,0 2 0-16,-1 0 0 15,1 2 0-15,2-1 0 0,-3-1 0 16,1 3 0-16,0-3 0 0,-3 2 0 0,1-2 0 0,2 1 0 15,-1-2 0-15,-1-2 0 16,-1-6 0-16,-1-2 0 0,2-3 0 16,-5-4 0-16,2-3 0 0,-3 0 0 0,1-3 0 15,-3-2 0-15,1-3 0 16,3-8 0-16,3-4 0 0,3-3 0 0,2 1 0 0,-1 6 0 16,3 6 0-16,2 5 0 0,-2 3 0 15,2 5 0-15,-3 3 0 0,3 2 0 16,2 7 0-16,-2 4 0 0,0 6 0 15,0 2 0-15,-2 0 0 0,-1 1 0 16,-1-2 0-16,4-4 0 16,-2-5 0-16,2-5 0 0,-3-5 0 0,5-3 0 15,0-4 0-15,2-5 0 0,0-6 0 16,0-4 0 0,0-2 0-16,0-2 0 0,2 0 0 0,-2-4 0 15,0 0 0-15,0-1 0 16,2-3 0-16,-2 0 0 0,0-2 0 0,-2 4 0 0,0 1 0 0,-4 2 0 15,2 1 0-15,0 0 0 0,-2-3 0 16,-1-2 0-16,1-1 0 0,2-4 0 16,0-7 0-16,2 0 0 0,2-4 0 15,0-4 0-15,0 0 0 0,0-8 0 0,4-3 0 16,2-9 0 0,-2-6 0-16,3-5 0 0,-3-5 0 0,-2-4 0 15,0-2 0 1,0-5 0-16,-2 0 0 0,2 0 0 0,-2 0 0 0,0 0 0 15,0 0 0-15,0 0 0 0,0-3 0 0,0-1 0 16,0-5 0-16,0-9 0 0,2-7 0 16,0-11-21-16,2-11-48 0,2-10-37 15,-6-11-96-15,0 6-311 0</inkml:trace>
  <inkml:trace contextRef="#ctx0" brushRef="#br0" timeOffset="152639.99">20897 15304 301 0,'0'0'35'0,"0"0"-13"16,0 0-7-16,-56 9 15 0,41-8-12 16,7 0-3-16,4 0 17 0,-2-1 7 0,2 0 4 15,4 0-4-15,0 0-4 0,0 0-6 16,0 0-3-16,0 0-2 0,0 0-1 16,2 0-4-16,6 0-5 0,0-2 1 15,11 0 3-15,-1 2-2 0,7-4-1 16,6 1-1-16,0-1 0 0,6-2-1 15,7 3-2-15,5-4-4 0,5 0-1 16,8-1 0-16,6-3 2 0,9-1 2 16,3 0-2-16,9-4-1 0,4 0-2 15,7-3-4-15,5-2 4 0,0 1 0 16,5 0 1-16,2 0 0 0,-11 0 0 0,2 2 2 16,-6 4-2-16,-4 0-5 0,-14 7-1 15,-5 0 0-15,-12 4 2 16,-4 2 1-16,-12 1 2 0,-5 2 1 0,-8 2 0 15,-4-2-2-15,-4 3-3 0,-2-4 2 16,-9-1-3-16,-1 3 2 0,-9-2-2 0,-4 3 1 16,0-2 0-16,0-1 0 15,0 2 1-15,0 0 0 0,-4 2 0 0,-7 2-2 16,1 3-2-16,-3 1-10 16,-9-1-8-16,-5 2-13 15,-6-2-11-15,-9-3-35 0,-5-3-63 16,-7-3-33-16,2-8-313 0</inkml:trace>
  <inkml:trace contextRef="#ctx0" brushRef="#br0" timeOffset="154235.79">23412 5191 352 0,'0'0'67'15,"0"0"-20"-15,0 0-6 0,0 0-1 16,0 0-9-16,0 0-7 0,0 0-4 16,0 0 1-16,0 0 0 0,-4 18-3 15,6-9 3-15,2 1 5 0,2 3 0 16,-1 1 1-16,-1 4-4 0,4 2-5 0,0 1-5 16,3 4-2-16,-5 4 0 0,0 5 0 15,0 4 0-15,0 3 0 0,3 3 3 16,-7 5-2-16,2 5 0 0,-2 4-1 15,0-1-2-15,0 3 1 0,-4 6-1 16,-2 4-2-16,-4 5-2 0,-7 0 6 16,5 1-3-16,4-4-3 0,-5 1 1 15,5-1-2-15,2 1-2 0,4 2 0 16,0 2-1-16,0 1 3 0,0 4-4 16,6 0 0-16,-2 1 0 0,2 1 0 15,-1-2 0-15,-3 2 0 0,2-1 0 0,2 2 0 16,-2 0 0-16,2 1 0 15,5-1 0-15,-9 2 0 0,2 2 0 16,-2 2 0-16,-2 0 0 0,0 1 0 16,2-4 0-16,-4 1 0 0,0 2 0 0,-2 1 0 15,2 3 0-15,-2-3 0 0,-1 2 0 16,1-2 0-16,2 0 0 0,0-2 0 16,-2-3 0-16,4 1 0 0,-2 1 0 15,-2-1 0-15,2 2 0 0,-2 0 0 16,2 3 0-16,-7 1 0 0,1 2 0 0,0 0 0 15,2-1 0-15,1-1 0 16,-5 2 0-16,4-5 0 0,4 5 0 0,-2-4 0 16,4 0 0-16,-2 0 0 15,0-3 0-15,-1 2 0 0,6-1 0 16,-3 3 0-16,2-3 0 0,-2-2 0 0,0 3 0 16,2-2 0-16,-2 2 0 15,-2 1 0-15,-3-1 0 0,-3 0 0 0,0-2 0 16,-2 2 0-16,-1 0 0 0,-7-2 0 15,3 4 0-15,-5-4 0 0,7 0 0 0,-10-1 0 16,9-3 0-16,-3-4 0 0,9-3 0 16,-4-6 0-16,3-2 0 15,5-5 0-15,2-1 0 0,0-4 0 0,2-2 0 16,-2 0 0-16,2-5 0 0,-2 1 0 16,2-3 0-16,0-2 0 0,0 0 0 15,0-5 0-15,0 1 0 0,2 0 0 16,-2 0 0-16,0 2 0 15,0-2 0-15,0-1 0 0,2-3 0 0,-2-3 0 16,0 0 0-16,-4-4 0 0,0 2 0 16,-6 2 0-16,1 1 0 0,3 3 0 0,-6-4 0 15,3-2 0-15,1-4 0 16,2-4 0-16,4-2 0 0,-2-1 0 0,0 0 0 16,-1-1 0-16,5-4 0 0,-2 0 0 15,2 0 0-15,0 2 0 16,-2 1 0-16,2-1 0 0,0 0 0 0,2-3 0 15,-2 0 0-15,0-2 0 0,0-2 0 16,0-1 0-16,0 3 0 0,0-1 0 16,5 3 0-16,-5-1 0 0,0-1 0 15,0-2 0-15,0-2 0 0,0-3 0 0,0-1 0 16,0-2 0-16,0 0 0 0,2-5 0 16,-2 0 0-16,0-1 0 0,0 2 0 15,0-2 0-15,0 1 0 0,0-2 0 16,0 3 0-16,0-2 0 0,-2 3 0 15,-1 0 0-15,1 5 0 0,0-1 0 16,-2 2 0-16,4 2 0 0,-4-3 0 16,4 1 0-16,-2-4 0 15,2 1 0-15,0 1 0 0,0-1-23 16,0-1-10-16,0-2-3 0,2-2 0 0,0 0-21 0,0-2-31 16,4-7-24-16,-4-6-49 0,-2-8-114 15</inkml:trace>
  <inkml:trace contextRef="#ctx0" brushRef="#br0" timeOffset="154943.25">20952 14125 334 0,'0'0'62'16,"0"0"-6"-1,0 0-13-15,0 0 12 0,0 0-8 0,-22 25-13 0,22-25 0 16,-2 0-1-16,2 0 0 0,0 0-8 16,0 0-5-16,6 0-4 0,4-2-2 0,7-2 7 15,7 1 4 1,7-6-3-16,13-1-1 0,10-5-5 0,12-5 1 0,8-3-5 16,17-4-2-16,8-4 1 15,13-1-2-15,10-4-2 0,12 0-6 16,9 1 3-16,4-2 0 0,-1 5 4 15,-1 0 2-15,-11 2-4 0,-3 3-6 16,-16 4-1-16,-7 1 1 0,-13 2 9 16,-12 4-4-16,-19 4-5 0,-23 4 0 0,-10 4 0 31,-18 2 0-31,-9 2 0 0,-4 0 0 0,0 0 0 16,-4 0 0-16,-7 5 0 0,-7-1 0 15,-5 6 0-15,-8-1 0 0,-6 4 0 16,-5 0 0-16,5-1 0 0,6 1 0 15,8-3 0-15,3-1 0 0,7-2 0 16,1-2 0-16,6-1-11 0,4-4-44 16,2-1-31-16,0-11-85 0,-5-4-202 15</inkml:trace>
  <inkml:trace contextRef="#ctx0" brushRef="#br0" timeOffset="162955.51">21932 14330 202 0,'0'0'87'0,"0"0"-20"0,0 0-9 16,0 0 0-16,0 0 3 0,0 0-11 16,0 0-10-16,0 0-7 0,-10-48-11 15,10 39 1-15,0-1 3 0,0 4 1 0,2-1-2 16,-2 2 1-16,2 1-3 0,-2-1 1 15,0 1-1-15,4-1-3 0,-4 1-4 16,0 3 0-16,0-3-1 0,0 3 0 16,0 0-2-16,0 1-3 0,0 0 0 15,0 0-4-15,2 0 0 0,-2 0-1 16,0 1-1-16,0 0-2 0,0-1 0 16,0 2 0-16,0 0 0 0,0-1-1 15,2 8 2-15,2 2-3 16,-2 8 0-16,0 4 0 0,3 3 0 0,-3 2 0 15,0 0 0-15,0 2 0 0,2 3 0 0,-4-1 0 16,0 0 0 0,2 0 0-16,-2-1 0 0,0 0 0 0,0-2 0 0,0 0 0 15,0-1 0-15,0-1 0 16,0-2 0-16,0-1 0 0,4-3 0 0,-4-2 0 16,0-4 0-16,2-2 0 0,-2-2 0 15,2-1 0-15,-2-2 0 0,0-4 0 16,0 0 0-16,0-2 0 0,0-2 0 15,0 0 0-15,0 0 0 0,0 0 0 16,0 0 0-16,0 0 0 0,0 0 0 16,0 0 0-16,0 0 0 0,0 0 0 15,0 0 0 1,0 0 0-16,0 0 0 0,0 0 0 0,0 0 0 0,0 0 0 16,0 0 0-16,0 0 0 0,0 0 0 0,0 1 0 15,0-1 0-15,0 0 0 16,0 0 0-16,0 0 0 0,0 0 0 0,0 0 0 15,0 0 0-15,0 0 0 0,0-2 0 16,0 2 0-16,0 0 0 16,0 0-28-16,0-4-25 0,-2-7-16 0,0-8-66 15,-6-9-115-15</inkml:trace>
  <inkml:trace contextRef="#ctx0" brushRef="#br0" timeOffset="164750.44">20979 12891 173 0,'0'0'54'0,"0"0"6"0,0 0-19 0,0 0 9 16,0 0 4-16,0 0 0 0,0 0-5 15,0 0-6-15,-16 3-6 0,14-3-2 16,0 0-2-16,2 2-2 0,-3-1-4 16,3-1 0-16,0 2-2 0,0-2-5 15,0 0-5-15,0 0-5 0,0 0-3 16,3-1-2-16,1 0-3 0,6 1-1 15,4-1 4-15,9 0 3 16,8-1 4-16,8-4-2 0,11-2 3 0,12-4-3 16,15-3-3-16,11-1 2 0,10-4 0 15,13 1-1-15,5-2-8 0,12 1 1 0,4 2-1 16,5-1 2-16,-1 1 2 16,-1 6 0-16,-7 0 2 0,-4 3-6 0,-10 0-4 15,-13 3 4-15,-16 1 0 16,-15 0 1-16,-18 2 1 0,-21 3 1 0,-21 0-3 15,-4 0 1-15,-6 0 1 0,0 0 8 16,0 0 8-16,0 0-5 0,0-1-6 16,-6-2-1-16,-9-1-3 0,-3 0-3 15,-5 0 0-15,-4 1-8 0,0 1-9 16,-4 2-8-16,2 0-4 0,5 2 0 0,3 3-3 16,4 0-6-16,9 0-7 15,-4 0-26-15,-1 1-12 0,-1 2-43 0,-3 1-107 16</inkml:trace>
  <inkml:trace contextRef="#ctx0" brushRef="#br0" timeOffset="165254.34">21738 13000 406 0,'0'0'81'15,"0"0"18"-15,0 0-51 0,0 0 2 0,0 0 1 16,0 0-14-16,0 0-8 0,0 0-5 16,6-22-3-16,-6 23 2 0,2 7-7 15,0 1-7-15,2 2-2 16,-2 5 2-16,3 1 1 0,1 1 0 0,-4 2 0 15,0 5-5-15,0 1-2 0,0 2 1 16,-2 3-2-16,0 2 1 0,0 1-3 16,0 0 1-16,-2-2 0 0,0-3-1 0,2-6 1 15,0-2-1-15,0-3 0 16,0-5-2-16,0 1-13 0,2-6-9 16,0 0-10-1,0-1-15-15,2-5-16 0,-2-2-16 0,7 0-6 0,-5-11-32 16,0-2-32-16</inkml:trace>
  <inkml:trace contextRef="#ctx0" brushRef="#br0" timeOffset="165461.34">21732 13261 429 0,'0'0'147'15,"0"0"-81"-15,0 0-42 0,0 0 24 16,0 0 8-16,0 0-11 15,58-31-14-15,-38 25-3 0,3-4-4 0,4 3-8 16,4-1-3-16,2-3-2 0,6 3-4 16,-2-3-2-16,3 1-4 0,-3-1 1 15,0 1-2-15,0-2-4 0,-2-2-26 16,-4-1-26-16,-6 2-47 0,-2-3-47 16,-11 4-124-16</inkml:trace>
  <inkml:trace contextRef="#ctx0" brushRef="#br0" timeOffset="165758.43">22230 12950 568 0,'0'0'110'0,"0"0"-41"0,0 0 3 0,0 0-11 16,0 0-21-16,0 0-9 0,0 0-3 16,0 0-4-16,0 0-4 0,-8-20-20 15,8 21 0-15,0 1 0 0,0-1 0 16,0 2 0-16,0 1 0 0,0 5 0 15,2 5 0-15,2 3 0 0,-2 6 0 16,0 4 0-16,0 2 0 0,0 3 0 16,-2-1 0-16,2 3 0 0,-2 0 0 15,2-1 0-15,0-2 0 0,0 0 0 0,2-2 0 16,1-4 0-16,-3-4 0 16,4-2 0-16,-4-5 0 0,-2-4-5 15,0-1-33-15,0-6-15 0,0 0-22 0,0-3-42 16,0 0-18-16,-2-1-105 0</inkml:trace>
  <inkml:trace contextRef="#ctx0" brushRef="#br0" timeOffset="172968.58">21959 11896 110 0,'0'0'137'0,"0"0"-71"0,0 0-12 16,0 0 0-16,0 0 7 0,0 0-4 0,0 0-7 15,0 0-7-15,0-15-8 16,0 15-7-16,0 0-1 0,0 0-4 16,0 0-2-16,0 0-4 0,0 0-2 15,0 0-4-15,4 3-2 0,-2 6-2 16,4 6 5-16,-1 1 5 0,3 4-2 16,-2 5-2-16,2 2-2 15,-2 2-3-15,-1 1 0 0,-1 2-1 0,0 1-1 0,-2 1-2 16,0 2-1-16,-2 2-3 15,2-1 0-15,-2-2 0 16,0-4 1-16,0-6-1 0,0-6 0 0,0-3 0 0,0-6 0 16,0-6-1-16,0-2-11 15,0-1-8-15,0-1-13 0,0 0-10 0,0-7-11 16,6-11-18-16,-4-3-21 0,0-5-56 16,1 1-120-16</inkml:trace>
  <inkml:trace contextRef="#ctx0" brushRef="#br0" timeOffset="173265.17">21959 11982 390 0,'0'0'70'0,"0"0"-12"15,0 0 2 1,0 0-1-16,0 0-12 0,0 0 6 0,0 0 0 0,0 0-12 0,-8-4-9 15,8 4-10 1,0-3-6-16,0 0-4 0,6-3-4 0,6-1-1 0,3-4 0 16,8 0-1-16,6-4 1 0,2 2-1 15,4 2-2-15,2 3-2 0,-4 0 1 16,0 5-2-16,0 1-1 16,0 2 0-16,-4-2-5 0,-2 2-22 15,-10 1-16-15,-1 6-31 0,-12 0-43 0,-4 3-44 16,-2-1-154-16</inkml:trace>
  <inkml:trace contextRef="#ctx0" brushRef="#br0" timeOffset="173474.3">22019 12185 513 0,'0'0'81'0,"0"0"-36"0,0 0-9 16,0 0 36-16,0 0-9 0,0 0-21 0,0 0-9 31,52-31-4-31,-34 21-2 0,5-1-8 0,4 5-7 16,0-1-3-16,6 0-6 15,0 1 0-15,0-1 0 0,4-2-3 0,-4 1 0 16,0 1-3-16,-6 2-3 0,0-2-32 16,-2 1-21-16,-4 2-66 0,-7-2-109 15</inkml:trace>
  <inkml:trace contextRef="#ctx0" brushRef="#br0" timeOffset="175127.4">21014 11697 151 0,'0'0'33'0,"0"0"-16"0,0 0-2 16,0 0 3-16,0 0-4 0,0-54 2 16,2 47-5-16,3-1-5 0,-3-1-2 15,0 0-3-15,2 2 0 0,-4-2 0 16,0 1 5-16,0 0 13 0,-6 1 2 15,-1 0 5-15,-3-1-3 0,-6 1-14 16,1 4-9-16,-6 3 2 0,5 0-2 16,-5 0 3-16,3 0 7 0,-1 0 7 15,0 2 5-15,3 1 5 0,-7 1 6 16,7 2 0-16,-3 1-1 0,4-2 0 0,5 0 1 16,4-3-1-16,6 1-7 15,0-2-9-15,0-1-8 0,0 1-6 0,4 0 2 16,2-1 4-16,5 0 0 0,1-1 5 15,9-1 3-15,6-1 3 0,6-2-2 16,8 1-1 0,7-4-1-16,7-1-2 0,11-2-1 0,13-1-2 0,8-2-1 15,12-1-1-15,11 0-2 0,7 1 0 0,10-1-6 16,5 1 0 0,2 3 0-16,7 2 2 0,3 5 3 0,3-1 4 15,2 1 1-15,2 0-10 0,-2-3-1 0,-4 0 1 16,-11-3 1-16,-10-1 2 0,-10 0 1 15,-13 1-4-15,-12 0-5 0,-17 1 4 16,-20 6 1-16,-13 0 1 0,-22 2 0 16,-7-1 0-1,-10 2 0-15,-12 0 1 0,-13 0 4 0,-12 0-3 0,-9 0-3 16,-12 0-4-16,0 2-12 0,-2-2-12 31,2 0-24-31,-1 1-25 0,3-1-10 0,4 0-32 16,-4-5-151-16</inkml:trace>
  <inkml:trace contextRef="#ctx0" brushRef="#br0" timeOffset="175760.11">21942 10846 277 0,'0'0'39'0,"0"0"21"15,0 0-15-15,5-59 6 0,-5 49 6 16,2 2-3-16,-2 0-3 0,2 1-9 0,-2 1 0 16,2 1-1-16,-2 1-4 15,0 0-8-15,2 1-5 0,-2 3-5 0,0 0-6 16,2 0-2-16,-2 0-4 16,2 0-3-16,2 0-1 0,-2 3-1 0,2 4-1 15,0 4 0-15,3 4 1 16,1 7 2-16,2 3-1 0,-4 3 2 0,-3 5-2 15,-1 4-2-15,2 1 1 0,-4 0 0 16,0 0-2-16,0-4 2 0,0-3-1 16,0-3-1-16,0-5 2 0,0-7-2 15,0-4-1-15,2-1-10 0,0-4-11 0,0-3-10 16,0-4-5-16,0 0-5 0,0 0-11 16,2-3-4-16,-2-6-5 0,-2-4-10 15,0-2-54-15,0-2-110 0</inkml:trace>
  <inkml:trace contextRef="#ctx0" brushRef="#br0" timeOffset="176092.2">21988 10782 399 0,'0'0'79'16,"0"0"2"-16,0 0-18 0,0 0-6 15,-12-52 3-15,12 46-5 16,0-1-11-16,0 1-10 0,0-3-9 0,4 2-8 15,4 1-4-15,2-1-3 0,-1 1-1 16,9-1-1-16,3 2-4 16,6 2 3-16,4 0-1 0,4 2 0 0,0 5-1 15,2 7-2-15,0 3-1 0,-1 0 1 16,-1 3-3-16,-4 2-2 0,-4 3 1 16,-1 1-1-16,-7 3 0 0,-4 1 1 0,-9 4 1 15,-4 1 0-15,0-1-1 0,-8 1 1 16,-7 0 2-16,-5-2-2 0,-3-2 1 15,-6-1 1-15,0-4-1 0,-4-4-1 16,0-1-2-16,0-7-7 0,-4-2-4 16,0-5-6-16,2-1-10 15,-2-2-13-15,2-1-6 0,2-4-25 0,0-3-8 16,6-1-21-16,6-1-64 0,-4-3-148 16</inkml:trace>
  <inkml:trace contextRef="#ctx0" brushRef="#br0" timeOffset="176829.75">21132 10019 330 0,'0'0'30'16,"0"0"6"-16,0 0 6 0,0 0 3 0,0 0-9 16,0 0-10-16,0 0 3 0,0 0 0 15,-8 18-4-15,8-13-6 16,2 1 0-16,4 2-4 0,0 0 1 0,3 0-1 16,1 1-1-16,7 0 2 0,1 0 2 0,7 0 4 0,8-2 2 31,6-1-2-31,13-3-1 0,8-3 0 0,10 0-4 0,13-6-3 0,10-6-7 15,12-4 0-15,11 1-4 16,4 2 1-16,8-1-1 0,6 3 5 0,5 0 5 16,6 0 0-1,-5 4-9-15,3 0-1 0,0 1-3 0,-13 3 3 0,-6 1 0 16,-2 2 2-16,-7-1-3 0,-5 5-2 16,-11 0-9-16,-4 1 9 0,-14 0 1 15,-9-1 1-15,-14-1 0 16,-10 0 0-16,-21-1-1 15,-13 0 0-15,-10 0-1 0,-4-2 0 0,-4 0-3 16,-10-1 2-16,-7-4-2 0,-12-4-12 0,-6-3-11 0,-17-5-12 31,-6-4-30-31,-13-6-68 0,-14 2-95 16</inkml:trace>
  <inkml:trace contextRef="#ctx0" brushRef="#br0" timeOffset="177966.61">22395 9367 232 0,'0'0'36'0,"0"0"-4"0,0 0-12 15,0 0 18-15,0 0 9 0,0 0-2 16,0 0 3-16,-58-53-2 0,50 46 0 16,2-1-11-16,0 1-3 15,-1 1-3-15,3 0 0 0,2 1-7 0,-4-1-3 16,4 1-1-16,-6-1-5 16,4 2-1-16,-5 1-2 0,3-2-4 0,-2 2 2 15,-7 2-1-15,5-1-1 0,-4 2-2 16,-3 2-2-16,-2 5 0 0,3 2-1 15,-5 2-1-15,3 3 0 0,-3 2 0 16,2 3 0-16,1 6-2 0,1-1 1 16,1 5 1-16,1-1 1 0,3 2-1 0,1 3-1 15,1-1 1-15,4-1-1 0,0-2 1 16,4-3-1-16,2-2 1 16,0-7-2-16,2 1 2 0,4-1-2 0,0-2 1 15,2 0 0-15,-1-4 0 0,-1-2-1 16,4 0 1-16,-2-3 0 15,1-2 0-15,-1-1 1 0,2-2 0 16,1 0-1-16,-3-1 1 0,6 0 1 0,-1-3 0 16,-3-2 0-16,7-2 0 0,-7-2 1 15,4-1-1-15,1 0 2 0,-5-4 1 16,5 1 4-16,-5-4 2 0,0-1 2 0,3 2-1 16,-3 0 0-16,0 4-2 0,5-4-3 15,-5 4 0-15,3 1-2 0,1-1-2 16,-4 3 2-16,9-1-3 15,-7 1 1-15,7 3-1 0,-7 1 0 16,5 1-1-16,-3 3 0 0,-3 1 0 0,3 0 0 16,-5 5 0-16,-3 2-1 0,0 0 0 15,0 3 1-15,-2 1-1 0,-2 1 1 16,-2 1-2-16,0 2 2 0,0 2 1 16,0 1-1-16,-6-1 1 0,0-1-1 15,4 1 0-15,-2-2 1 0,4-2-1 0,0-1 0 16,0-3 1-16,0-1-1 0,0-4 0 15,2 0-1-15,-2-1-1 16,2 0 1-16,-2 0-8 0,0-3-4 16,0 1-7-16,-4-1-8 0,0 0-4 0,-3 0-20 15,-5 0-31-15,-2-1-27 0,3-2-107 16</inkml:trace>
  <inkml:trace contextRef="#ctx0" brushRef="#br0" timeOffset="178787.37">21215 8524 331 0,'0'0'7'0,"0"0"-3"0,0 0-2 15,-39 52 17-15,34-41-2 0,1 0 6 0,0 0 17 0,4-3 4 16,0 0-5-16,0 1-10 0,2-1-4 15,2 0-3-15,5-1-3 16,-1 0-7-16,8-3 4 0,1 0 4 0,6-1 4 16,4-3 3-16,6 0-1 15,6 0-3-15,4-1 0 0,9 1-5 0,8 0-2 16,10 0-4-16,5 0 2 0,5-2 0 16,11 1-3-16,6 0 0 0,7-3 0 31,12 1 0-31,-1-4-2 0,11 0 7 0,13-2-1 15,4 1-4-15,3-2-10 0,3-2 5 16,0 0 2-16,-4 2-1 0,-1-1 0 16,-7 1-5-16,-9 1-2 0,-12 4-7 15,-5 1 7-15,-14 1 2 0,-18 3 1 0,-17 0-1 0,-25 3 0 0,-18-1-2 16,-9-1-2 0,-10 0 0-16,-18 0-2 15,-3 1 3-15,-12 0 1 0,-13-2-3 16,-3 0-9-16,-11 0-8 0,-10-2-18 15,-7-1-29-15,1-1-28 0,1 0-24 16,5-1-63-16,8 1-124 0</inkml:trace>
  <inkml:trace contextRef="#ctx0" brushRef="#br0" timeOffset="179449.56">22102 8020 411 0,'0'0'54'0,"0"0"16"15,0 0-5-15,-29-60 0 0,29 52 4 16,0-2-7-16,0 4-18 0,0 3-12 16,0 2-9-16,2 1-9 0,2 1-10 15,2 6-4-15,4 3 0 0,-1 6 2 16,-3 2 0-16,2 4 0 0,-2 3 3 16,-1 4-3-16,-3 0 1 0,-2 5-1 15,-2-1-1-15,-7 0 1 0,3-1-1 16,0-5 0-16,2-1 0 0,-2-4-1 15,6-3 1-15,-3-2-1 0,-1-2 2 0,4-3-2 16,0-1-1-16,0-2 1 0,0 0 0 16,0-2 1-16,0-3-1 0,0-2-1 15,0 0 1-15,7-1 1 0,-3-1-1 16,4 0 0-16,4-4 2 0,5-2 0 16,8 1 2-16,2-3 0 0,1 1 2 15,6-2-1-15,1 0-1 16,6-3-4-16,-2-1 0 0,1 0 0 15,1 2-1-15,-4 1 1 0,-4 1 0 0,-10 2 0 16,-2 1 0-16,-11 2-13 0,-4 0-16 0,-4 2-6 16,-2-1-32-16,-10-1-39 0,-7 1-34 15,-1-1-171-15</inkml:trace>
  <inkml:trace contextRef="#ctx0" brushRef="#br0" timeOffset="179671.37">22151 8248 629 0,'0'0'41'0,"0"0"-16"0,0 0 22 0,0 0 11 15,0 0-24-15,0 0-9 0,31-50 3 16,-16 41-2-16,-3 3-9 0,9-1-4 16,-3-2-3-16,5 0-4 0,8-2-5 15,0 0-1-15,-2 0-1 0,2-1 1 16,-10 2-10-16,-3 1-19 15,-7 0-15-15,-1 2-36 0,-4-4-58 0,-6-2-69 16</inkml:trace>
  <inkml:trace contextRef="#ctx0" brushRef="#br0" timeOffset="179874.98">22021 7829 714 0,'0'0'17'0,"0"0"-12"0,0 0 7 0,0 0 16 16,0 0 2-16,52 21-9 0,-27-21 8 0,1-5 1 31,5-4-6-31,0-5-7 0,5 2-7 0,3-5-3 0,-4 4-3 16,2-3-4-16,0 3-2 0,-4 1 1 16,1 4-18-16,-3 2-22 0,-7 1-46 15,-11 1-56-15,-7 1-90 0</inkml:trace>
  <inkml:trace contextRef="#ctx0" brushRef="#br0" timeOffset="180412.78">21209 7389 328 0,'0'0'101'0,"0"0"-80"0,0 0 6 15,0 0 32 1,0 0-30-16,0 0-15 0,0 0 11 16,0 0 9-16,29 24-1 0,-15-24-3 0,11 1 3 15,2-1 3-15,8 1-8 0,4-1-7 0,7-1-7 0,7 1 0 16,9-1-7 0,7-2-2-16,3-2 2 0,13 1 0 0,2 1-1 0,8 0-1 15,10 2 0-15,7 1 2 16,1-1-1-1,7 2 1-15,8 3-3 0,5 2-4 16,5 0-3-16,5-1 3 0,-1-1 5 16,1-1 0-16,-11 0 0 0,-1-1-2 0,-14-2-3 15,-5 0-7-15,-11 0 7 0,-18 0 1 16,-11-2 1-16,-14-1 1 0,-18 0-2 16,-18 0 0-16,-11 0 1 0,-11-3-2 15,-9-2 3-15,-5-3 1 0,-13 0-4 16,-10-1-18-16,-11 3-15 0,1-3-19 15,-11 3-24-15,10 3-9 0,-1 1-7 16,7 1-11-16,3-1-23 0,4 1-113 0</inkml:trace>
  <inkml:trace contextRef="#ctx0" brushRef="#br0" timeOffset="180980.19">22641 6909 174 0,'0'0'63'16,"0"0"-21"-16,0 0 9 0,0 0 15 16,-16-60-10-16,5 49 1 0,3-2 2 15,4 3-5-15,-4 0-6 0,-1 0 0 16,3 1-4-16,0-1-3 0,-2 1-10 16,-3 3-6-16,3-1-3 0,-2 3-3 0,-1 0-5 15,-5 3-3-15,1 1-2 16,-5 0-3-16,-3 4-3 0,-2 6-2 0,-6 1-1 15,0 2 1-15,0 1 0 16,2 2-1-16,2 4 1 0,5 0 0 0,3 4-1 16,0-4 0-16,5 1 0 0,-1 1 0 15,3-1-1-15,4 2-2 0,4-3 2 16,2 0 1-16,2 3 0 0,2-1 1 16,8 2-1-16,7 0 0 0,1-2 1 15,7-1 0-15,4-4 1 0,6-2 0 16,4-5-1-16,7-8-1 0,5-2 2 15,1-4 0-15,4-7 0 0,2-1 0 16,0-7 1-16,-11 1-1 0,5-2 1 0,-15-2-1 16,-4 4-1-16,-10-1 0 0,-9 4-1 15,-5-2-14-15,-9 1-16 0,0 0-6 16,-7 0-35-16,-9 4-54 0,-7 2-30 16,-8 1-237-16</inkml:trace>
  <inkml:trace contextRef="#ctx0" brushRef="#br0" timeOffset="181705.01">21326 6317 541 0,'0'0'15'0,"0"0"3"0,0 0-2 0,0 0 15 16,0 0-6-16,0 0-14 0,0 0 1 16,-47-25 3-16,47 25 1 0,0-3-1 15,0 2-4-15,0 1-4 0,0 0 5 16,0 0 2-16,0 0-3 16,2 0 0-16,2 0 3 0,6 0-4 0,7-3 3 15,10 0-1-15,8-1 2 0,13-2 3 0,12 0-2 16,14 0-3-16,11-4-8 15,6 1 2-15,8-1 1 0,2 1-4 16,5 2 0-16,1-1 0 0,11 1 0 16,6 2 2-16,4-4 8 0,9 1-9 0,5 4-2 15,-3-1 0-15,1 2 2 0,-1 0 1 16,-7 0 2-16,-8-1-4 0,-4 1-3 16,-19-3-7-16,-16 4 7 0,-15 1 3 15,-22-2-2-15,-19 1 1 0,-19 1-1 16,-10 0 0-1,-6 1 0-15,-15 0-1 0,-8 0 0 0,-10-1-1 0,-4 2-8 0,-5-2-10 32,-2 1-7-32,1 0-14 0,1 0-7 0,11 1-15 15,2-1-8-15,6 0-16 0,0 0-60 16,6 0-119-16</inkml:trace>
  <inkml:trace contextRef="#ctx0" brushRef="#br0" timeOffset="182303.3">22565 5686 627 0,'0'0'14'0,"0"0"-8"16,0 0 1-16,0 0 42 0,0 0 7 15,0 0-28-15,0 0 7 0,0 0 3 16,20-50-11-16,-20 50-13 0,-2 0-9 16,0 7-5-16,-4 5-1 0,0 7-2 15,-2 3 3-15,-11 5 0 0,4 2 1 16,-5 4 0 0,-1 3-1-16,0-3-2 0,-1 2 2 0,1-3 0 0,2-3 1 0,3-3-1 15,4-4-2-15,3-4-1 16,5-5 1-16,-2-4 2 0,6-5-2 0,0-1 1 15,0-3 1-15,0 0 0 0,0-2 0 16,0-2 4-16,4-4-1 0,0-5-1 16,2-2 1-16,5-7-2 15,3-2 1 1,-3-7 2-16,3-4 0 0,3-4 1 16,-1-5 2-16,1 2-1 0,1 3-2 15,-3 4-1-15,1 7 1 0,-1 7-1 16,-5 4-1-16,4 4 2 0,-3 2-1 15,-1 3-2-15,5 2-1 0,-7 2 1 16,4 1-1-16,1 3-1 0,-1 0 1 16,3 4-1-16,-1 5 1 0,5 6 0 0,-3 3 0 15,7 6 0-15,-9 4 0 0,7 2 2 16,-9 3-1-16,9-1 1 0,-8 0-2 16,5-1 0-16,-8-3 0 0,5-2 0 15,-3-3 0-15,-1-3 1 0,1-3-1 16,0-5 0-16,-5-3-6 0,-3-3-16 15,0-4-9-15,-4-2-18 0,0-1-21 0,0-6-16 16,-6-2 20-16,-7-3-77 16,-7 0-69-16</inkml:trace>
  <inkml:trace contextRef="#ctx0" brushRef="#br0" timeOffset="182464.87">22509 5838 627 0,'0'0'38'16,"0"0"14"-16,0 0 15 0,0 0-20 15,0 0-26-15,0 0-11 0,83-39 6 16,-48 25 5-16,10 3-8 0,9-5-5 16,0 1-3-16,1-1-2 0,3 1-3 0,4-2 0 15,-6-3-36-15,0 2-56 0,-2-5-44 16,-25 2-126-16</inkml:trace>
  <inkml:trace contextRef="#ctx0" brushRef="#br0" timeOffset="183324.93">21382 5261 475 0,'0'0'28'0,"0"0"-17"15,0 0 17-15,0 0 9 0,0 0-10 16,0 0-13-16,0 0 8 0,0 0 0 0,54-2-1 16,-39 4 3-16,7 1-3 0,5 0-3 15,2 0-1-15,8 1-5 0,5-1-3 16,5 0 0-16,7-2 1 0,8 3 0 16,4-3 0-16,4 4 0 0,5-1 3 15,10-4 1-15,3 0 2 0,10 0 1 16,9-2-3-16,3 0-4 0,7-6-5 15,5 3-3-15,2-3-1 0,0 1 4 16,-12 2 1-16,-11-3 0 0,-6 2-1 16,-14 0-1-16,-7-1-4 0,-16 0-4 15,-8 2 4-15,-15 2 3 0,-6 0 0 0,-14 1-1 16,-1 2-1-16,-6 0 0 0,1 0 0 16,-1 0 0-16,0 0 0 0,-4 0-1 15,-2-1 1-15,0 1 0 0,-2 0-1 16,2 0 0-16,-2 0 1 0,0 0-1 15,0 0-3-15,-4 0-4 0,-2 1-2 16,-13 2-7-16,1 0-6 0,-9 0-18 16,-6 1-16-16,-6-4-42 0,-15 1-41 15,8-3-123-15</inkml:trace>
  <inkml:trace contextRef="#ctx0" brushRef="#br0" timeOffset="183828.31">21546 4605 186 0,'0'0'94'16,"0"0"-93"-16,0 0-1 0,0 0 11 0,20-51 16 0,-18 43-6 16,0 1 14-16,-2-1 14 0,0-1-8 15,0 3-3-15,-2-1-3 0,0 3 8 16,2 0-1-16,0 2-9 0,0 1-5 15,0-1 1-15,0 2-1 0,0-1-1 16,0 1-1-16,0 0-7 16,0 0-6-16,0 5-8 0,2 5-5 0,5 7 0 0,-1 8 3 15,2 4 9-15,-4 8 0 0,-2 7-1 16,-2 6 0-16,-10 5-3 0,-3 4-3 16,-3 3-2-16,-1-2 1 0,1-5-4 15,3-3 0-15,3-5 0 16,0-5 0-16,4-2-1 0,1-8 1 0,5-3-4 15,0-7-7-15,0-4-3 0,0-7-7 16,5-6-3-16,3-3-14 0,2-2-8 16,1-3-5-16,1-5-17 0,2-5-54 15,-7-2-58-15</inkml:trace>
  <inkml:trace contextRef="#ctx0" brushRef="#br0" timeOffset="184520.55">21515 4454 603 0,'0'0'5'16,"0"0"-1"-16,0 0 16 0,0 0 0 16,0 0-15-16,0 0-4 0,0 0 1 0,0 0 4 15,70 5 6-15,-39-1 5 0,4 0 2 16,8-1 1-16,7-2-4 0,6-2-4 15,10 0-1-15,6-2 8 0,7-3-4 16,8 3-2-16,0-1 1 0,-1 0-9 16,7 1-2-16,-2-2-3 0,2 1-2 31,2 1 2-31,-4 0 2 0,2 2 7 0,-10-4-1 0,-6 1-1 0,-15 2 1 16,-15 0-1-16,-8 2-1 0,-12 0 1 15,-4 0 1-15,-11 0-2 0,-1 0-3 16,-9 0 3-16,2-1-2 0,-2 0 3 15,0 0 3-15,-2 0 2 0,0-1-2 16,0 1 0-16,2 0-3 16,-2 1-2-16,2 0-2 0,-2 0-1 0,0 0 2 0,0 0-1 15,0 0 1-15,0 0 0 0,0 0 3 16,0 0-2-16,0 0-1 0,0 0-3 16,0 0 0-16,0 0-1 0,0 0 0 15,0 0 0-15,2 2-2 0,-2 2 1 16,4 2 0-16,-1 1 1 0,3-3 0 15,0 4 1-15,2 2-1 0,-2 1 0 16,5 4 0-16,-3-3 1 0,2 1-1 16,1 3 2-16,1 2 1 0,3 0-3 15,1 2 0-15,1 3 0 0,5 1 0 0,-1 2 0 16,2 2 0-16,4-3 0 0,-7 1 0 16,-1 2 0-16,6 0 0 0,-11-2 0 15,5 2 0 1,-9-2 0-16,0-1 0 15,1 0 0-15,-5 3 0 0,-6 3 0 16,0 4 0-16,0 3 0 0,-4-2 0 16,-2 2 0-16,2 1 0 0,-1-4 0 15,5 0 0-15,0-5 0 0,0-5 0 16,5-2 0-16,3-4 0 0,-2-5 0 16,0-5-10-16,-2 0-10 0,3-5-13 15,-5-3-9-15,-2-1-10 0,0-2-11 0,-2-8-19 16,-9-5-7-16,1-7-68 0,-13-3-163 15</inkml:trace>
  <inkml:trace contextRef="#ctx0" brushRef="#br0" timeOffset="184946.06">22360 4694 341 0,'0'0'72'16,"0"0"-22"-16,0 0-2 0,0 0 29 15,0-55-20-15,0 49-12 0,0 4 5 16,0 0 0-16,0 1-7 0,0 1-8 16,0 0-11-16,0 0-12 0,2 0-9 15,0 8-3-15,4 5-2 0,-1 4 2 0,1 6 3 16,-2 4 2-16,-2 3 0 0,0 5 1 16,-4 2-1-16,-4 2-2 15,-3-3 0-15,5 0-2 0,0-3-1 0,0-7 0 16,0-2 0-16,4-7 0 0,4-4-2 15,-4-3-7-15,0-6-7 16,0-2-10-16,0-2-9 0,2-3-6 0,0-6-9 16,4-4-5-16,-1-4-24 0,1-4-65 15,-2-7-9-15</inkml:trace>
  <inkml:trace contextRef="#ctx0" brushRef="#br0" timeOffset="185433.68">22302 4659 581 0,'0'0'11'0,"0"0"15"0,0 0 3 16,0 0 18-16,0 0-4 0,0 0-17 16,0 0 4-16,0 0 0 0,0 0-8 15,-6-39-9-15,16 36-6 0,13 0-2 16,0-2 2-16,2 2 1 0,8 0-2 16,0 2-1-16,0 1 0 0,-2 0-1 15,0 2-2-15,-2 5-1 0,-2 2 0 0,-13 2-1 16,5 1 0-16,-11 3 0 0,-8 1-1 15,0 4-1-15,-4 3 1 16,-11 0 1-16,-3 3 0 0,-7 1 1 0,2-4-1 16,0 2-3-16,1-5-3 0,1 1 2 15,2-4-1-15,1-2 3 0,5-5-1 16,1-3 3-16,4-2 0 0,4-2 1 16,4-3-1-16,0 0 1 0,0 0 0 15,0 0 2-15,0 0 0 0,6-3 1 16,6-3 2-16,-1-1-2 0,11-3 1 15,3 1-2-15,4-1 1 16,4 2 2-16,2-1 3 0,2 2 3 0,5 4 0 16,-3 2-2-16,-2 1-1 0,-6 5-2 15,-6 2-3-15,-8 3-1 0,-5-3-1 0,-6 3-1 16,-4 2 0-16,-2-1 0 0,-6 6 2 16,-15 1 1-1,-5 1 2-15,-12 2 1 0,-1-1-4 0,-2-2 2 16,-7-2-5-16,5-3 0 0,1-4 0 0,3-3 0 15,10-3 0-15,2-2-4 0,9-1-8 16,7 0-10-16,9 0-9 0,2-2-11 16,7-4-43-16,3-7-104 0,0-3-209 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9T04:18:42.084"/>
    </inkml:context>
    <inkml:brush xml:id="br0">
      <inkml:brushProperty name="width" value="0.05292" units="cm"/>
      <inkml:brushProperty name="height" value="0.05292" units="cm"/>
      <inkml:brushProperty name="color" value="#FF0000"/>
    </inkml:brush>
  </inkml:definitions>
  <inkml:trace contextRef="#ctx0" brushRef="#br0">23958 16822 179 0,'0'0'4'0,"0"0"0"0,0 0-3 0,0 0 12 16,0 0 23-16,0 0 14 0,0 0 12 15,0 0-4-15,33-8 1 0,-33 8-14 16,0 0-17-16,2 0-12 0,2-1-2 15,2 1-2-15,5-1 4 0,-3 1 0 16,0 0-5-16,11 0 1 0,-5-1-3 16,9 1-1-16,-2 0 2 0,6 0-2 0,4-3 1 15,4-3-2-15,2 1-1 0,0 1-2 16,0 0 4-16,-10 3 0 0,-8 1 1 16,-5 0-1-16,-5 0-3 0,-7 1-1 15,-2 0 1-15,0-1 15 16,-11 2 20-16,-1 2-11 0,-3 1-21 15,-11 3-4-15,-5 1-2 0,-2 0 0 0,-3-2 1 16,3 2 3-16,-2-3-3 0,4-3 3 16,-2 1-1-16,4-2-2 0,8 1-1 15,5-3 2-15,6 1-1 0,1 0 1 0,5 0-3 16,4 0 1-16,0 1-2 0,0-2-3 16,0 1 0-16,0 0 0 0,2 0 0 15,9 1 1-15,1 0 1 0,2 1 0 16,7-1 0-16,8-1 1 15,0-1 2-15,-2 1-1 0,0-1 3 0,-7 0 3 16,-1 0-1-16,-9 0 0 0,-8 2 0 16,-2-2 0-16,0 0 13 15,0 0 4-15,-2 0-5 0,-8 0-10 0,-2 3-6 16,1 2-2-16,-7 4-1 0,3 0-6 16,-8 1-10-16,11 2-5 15,-4 0-7-15,5 1-14 0,7-1-22 16,4-1-39-16,0-10-35 0,6-6-152 0</inkml:trace>
  <inkml:trace contextRef="#ctx0" brushRef="#br0" timeOffset="1118.41">26451 17799 104 0,'0'0'333'0,"0"0"-295"0,0 0-30 15,0 0 10-15,0 0 17 0,0 0 5 16,0 0-6-16,-52 8-6 0,50-8-6 15,0 0-1-15,0 0-4 16,-2 0 2-16,2 0 3 0,0-1 5 0,2 1 0 16,0-1-7-16,0 1-8 0,0 0-12 15,2 0 0-15,10 0-6 0,3-1 3 16,14 1 2-16,12-3 1 0,13-4 0 0,12-1 1 16,2-2 2-16,2 1 0 0,1 4 0 15,-11 1-1-15,-7 4-1 0,-15 0 0 31,-18 3-1-31,-7 2-4 0,-11-2 4 0,-9 0 3 0,-15 1 6 16,-11 5 5-16,-13 3-11 0,-16 5 1 0,-8 0-4 16,-9 1 0-16,5-1-5 15,6-2 5-15,2-2 1 0,14-2 6 0,11-5 1 16,14-1 1-16,12-1 1 0,7-4 0 16,8 0-4-16,0 0-6 15,8 2-4-15,0 3-5 0,13 1 7 0,6-2 2 0,10-1 0 16,9-3 2-16,14 0-2 15,2-1 1 1,0-5 3-16,-4 0-1 0,-5 0 0 16,-13 2 3-16,-12 1-1 0,-9 3-2 15,-15 0 0-15,-4 0-1 0,-4 0 8 16,-10-1 16-16,-5-1-12 0,-14 1-14 16,-10 2-4-16,-3 1-8 0,-4 9-9 15,7-1 1-15,6 5-6 0,6-2-19 16,14-4-45-16,5-9-50 0,8-11-172 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9T04:22:19.761"/>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11028 10907 76 0,'0'0'103'16,"0"0"-37"-16,0 0-22 0,0 0 1 0,0 0 7 16,0 0-14-16,0 0-5 0,0 0-2 15,2-35 0-15,-2 30-3 0,0 4 5 16,0-1 3-16,0 1-2 0,0 1-2 16,0-1 4-16,2 1-2 0,-2-1-3 15,0 1-4-15,0 0-10 0,0 0-5 16,2 0-4-16,2 1-4 0,1 5-3 15,1 5-1-15,4 4 1 0,-2 4 2 16,3 3 2-16,-1 3 0 16,-4 3-2-16,-4 3 3 0,5 2 0 0,-3 2 0 15,-2 2 2-15,2 1-2 0,-2-4-3 16,-2-1 1-16,6-3-3 0,-4-6-1 0,-2-4 1 16,4-7-1-16,-4-3 0 0,2-1 0 15,-2-6 0-15,0 1-4 16,0-3-5-16,0-1-6 0,0 0-6 0,0-4-4 15,0-5-2-15,-2-5-19 0,-2-4-22 0,2-5-9 16,-4-2-43 0,2-3-21-16,2 2-61 0</inkml:trace>
  <inkml:trace contextRef="#ctx0" brushRef="#br0" timeOffset="599.73">11127 10903 378 0,'0'0'26'16,"0"0"-13"-16,15-70 13 0,-9 49 13 15,2 2-5-15,-4 2-8 0,-2 1 4 16,-2 4-3 0,0 3 1-16,0 2-8 0,0 2 5 0,0 1 5 0,0 2 0 15,0 2-7-15,0-1-4 0,0 0-3 16,0 0-5-16,0-2-1 16,0 0-5-16,7-4 0 0,3-3-1 0,4 1-2 15,5-4 2-15,2 3 1 16,8-2 3-16,-2 3 0 0,6 3 0 0,-9 2-2 0,3 4-2 15,-6 3-3-15,-2 6 0 0,-7 7-1 16,-6 0-1-16,-2 5-1 0,-4 3 2 16,2 3 0-16,-4 4 1 15,-6-1-1-15,2 0 1 0,-9 0-1 0,3-3 1 16,-5-1 1-16,1-2-2 0,-3-2 0 16,-1-1 0-16,1 0 0 0,2-1 3 15,-3-4-2-15,1-1 0 0,5-4 0 0,1-3 0 16,-1 1 0-16,1-6 0 15,-3 1 1-15,1-1-1 0,9-2 0 16,-8 0 1 0,6 0 0-16,3-1-2 0,3 3 2 0,0-3 2 0,2 0 3 0,0 0-2 15,0 0 0-15,0 0-2 0,0 0-1 16,4-4 0-16,1 2-1 0,5-2 2 16,4 1 2-16,3-3 1 0,4 2 2 15,1-1 3 1,1-2 0-16,2 2 0 15,4-2-1-15,-2 4-1 0,-3-1-1 16,1 0-1-16,-2 4-2 0,-4-1-2 16,-1 4 1-16,3 6-4 0,-7-2 0 0,7 3 0 15,-9 1 0-15,9 2 0 0,-9 0 0 16,7 1 0-16,-4-1 0 0,3 1 0 16,-3-2 0-16,5-2 0 0,-9-1 0 15,3-1 0-15,-2 0 0 0,1-1 0 16,1-1 0-16,-3 0 0 0,3-3 0 15,3 0 0-15,-5-2-9 0,5-1-25 0,-7 0-30 16,-2-10-54-16,-8-5-144 0</inkml:trace>
  <inkml:trace contextRef="#ctx0" brushRef="#br1" timeOffset="29420.37">7630 8486 169 0,'0'0'23'0,"0"0"3"16,0 0 13-16,0 0 4 0,0 0-13 0,0 0 3 15,0 0 0-15,0 0 7 0,4-14 4 16,-4 14-2-16,0 0-6 16,0 0 1-16,0 0-7 0,0-1-2 0,0 1 0 15,-2-1-1-15,0 0-1 16,-2 0-5-16,4-1-2 0,-5 0-1 15,3-2-6-15,0 1 0 0,0 2-2 0,0-1-1 16,-2 2-1-16,2-1-1 0,-4-1-1 16,0 1 0-16,-5-1-1 0,3 1-1 15,-4 1-2-15,3 0-1 0,-3 0-1 16,4 0 1-16,-1 0 0 0,5 0-1 16,-2 0 0-16,0 2 0 0,-2 0 0 15,3 1-1-15,-1 0 1 16,0 0 0-16,2 0 0 0,0-2 0 0,2 1 0 15,0 0-1-15,2-1 0 0,-2 1-1 0,0-1 2 16,2 0-1-16,0 2 0 0,0-3 0 16,0 3 1-16,-3-1 0 0,3-2 0 15,0 0 0-15,0 0 0 0,0 0-1 16,0 0 1-16,0 0-1 0,0 1 1 16,0-1-1-16,0 3 1 0,0-3 0 15,0 0 0-15,0 1 0 0,0-1 0 16,0 0 0-16,0 0 0 0,0 0 0 15,0 0 0-15,0 0 0 0,0 0 0 16,0 0 0-16,0 0 0 0,0 0 0 0,0 0 0 16,0 0-1-16,0 0-9 15,0 0-13-15,0 2-8 0,0 1-15 16,3 3-12-16,-1 7-21 0,-2-3-54 0,0 2-29 16,-9-1-146-16</inkml:trace>
  <inkml:trace contextRef="#ctx0" brushRef="#br1" timeOffset="30351.59">7607 8439 253 0,'0'0'46'0,"0"0"-18"15,0 0 17-15,0 0 6 0,0 0-11 16,0 0-5-16,0 0-4 0,-14-4-5 16,9 4-1-16,1 0-3 0,2 0 3 15,-4 0 0 1,4 0 3-16,-4 1-2 0,0 0-1 0,-1 0-1 0,-5 2-6 16,4 1-5-16,-3 0-3 0,-3 1-5 0,-1 1-4 15,1 4 1-15,-3-1 1 0,3 2-3 16,-3 3 0-16,3-2 0 0,1 3 1 15,1-1-1-15,4-1-1 0,0 4 1 16,-3 0-1-16,5 2 0 0,-2 1 0 16,-1 2 1-16,3 2 0 0,0 0 0 31,2 0 1-31,2 0-1 0,2-4-1 16,0 1 0-16,0-1 0 0,2-2 1 15,2-1-1-15,2-2 0 0,5 2 1 16,1-2-1-16,0-1 0 0,5 0 1 0,-5-1-1 15,5-4 1-15,-1-3 0 16,1-1 0-16,0-3 1 0,-1-2 1 16,1 0 2-16,-3-3 0 0,-4-2 0 0,3 0 2 15,-1 1 1-15,-4-3-1 0,5 0-3 16,-5 0 0-16,-2 1 0 0,1 0-2 16,-7-1 2-16,2 1 0 0,-2-1 2 15,0-3 1-15,-2 0 0 0,-7 0-1 16,5 1-3-16,-2 1 0 0,0 1 0 15,4 0-1-15,-2 2-1 0,1 0 1 16,3 2 0-16,0-1-1 0,0 1 0 0,0 2 1 16,0-1-1-16,0 1 0 0,7-3 1 15,-1-2 0-15,4 1 0 0,1-1 1 16,5-1 1-16,5-1 3 0,6 0 2 16,2 1 1-16,2-1-2 0,0 2 1 15,-5 3 3-15,3 3-3 0,-6 3-1 16,-2 4-1-16,-7 1-3 0,-1 2-1 15,-1 2 1-15,-6 1-1 0,-2 2-1 16,-4 3 1-16,0 2-1 0,-2 0 1 0,-6 3 0 16,-4-2 0-16,1-1 0 0,1-3-1 15,2-1 1-15,2-3-1 0,1-3-1 16,3 0 0-16,2 1-1 16,0-4 1-16,0 2 0 0,4 0-1 0,-1-1 0 15,-1-2 1-15,4-1-1 0,-4-1 1 16,4 0 0-16,-4-1-1 0,4-1 1 15,1-2-11-15,-3 0-30 0,4-2-27 16,-4-3-93-16,-4-1-138 0</inkml:trace>
  <inkml:trace contextRef="#ctx0" brushRef="#br1" timeOffset="32083.95">15001 8605 33 0,'0'0'18'0,"0"0"3"0,0 0-5 0,0 0-3 15,0 0 5 1,0 0 17-16,0 0-1 0,0 0 7 0,2-13 3 0,-4 10-7 16,0 3 3-16,2-3-1 0,-2 1-4 15,0-1 3-15,0 0 1 0,2 1-5 16,-2-2 0-16,2 2 1 0,0 2-8 15,-2-2-7-15,0 2 2 0,2 0-4 16,0-1 1-16,-5 1-3 0,3 0 0 16,-2 0-1-16,-2 0-1 0,2-2-4 0,-2 2-4 15,-5 0-1-15,-1 5-4 16,4 0-1-16,-9 4 0 0,5 4 0 0,-9 1-1 16,9 3 1-16,-9 1 0 15,9 2 0 1,-9 0 0-16,11-1 0 0,-1 1-2 0,1 2 2 0,2 0-1 0,4 3-1 15,2-2 1 1,2 1 0-16,0 2 0 0,0 0 0 0,2-2 1 16,2-1-1-16,6-1 0 0,5-1 1 0,-5-3-1 15,6-1 0-15,-3-2 0 0,7-1 1 0,-3-1 0 16,4-4 0 0,-5-2 0-16,5-1 1 0,-9-4 0 0,5-1-1 15,-11-1 1-15,2 0 1 16,-2 0-1-16,-1-1 2 0,1 0 3 0,-2-4-1 0,-2-1 5 15,0 0-2-15,0-2-3 0,-2-3 0 16,0 1-2-16,0-3 0 0,-2-1-3 16,-2 0 2-16,-2 4-1 0,2 0-1 15,-5 2 0-15,5 3-1 0,-2-1 0 16,4 1-1-16,-2 2-1 0,2-1 0 16,-4 1 1-16,1-1 2 0,3-1 0 0,2 4 0 15,0-1 0-15,0 1 2 31,0-5-2-31,7-2 0 0,-1-1 3 0,0-2 1 0,4-1 3 0,9 0 0 16,-3-1 2-16,7 2 0 16,6 0-2-16,0 4-1 15,2 3 1-15,4 2-2 0,-4 2 0 0,0 3 0 16,-4 2-1-16,-4 2-1 16,2 1 1-16,-13 2 0 0,0 0-1 15,-5 5-2-15,-3 1-1 0,-4 4 1 16,-4 2 1-16,-9 1 1 0,3-2-2 15,0 0 1-15,1-4-1 0,-1 0 2 0,6-4-2 16,2-1-1-16,2-1 1 16,0-4-1-16,2 1-2 0,2 0 0 0,2-2 2 15,4 2 0-15,-3-4 1 0,-3 0-1 16,0 0 3-16,0-2 0 0,-2-1 0 16,0 1-1-16,2-2-1 0,0 0 1 15,-1 0-2-15,-1-3-11 0,-2 0-18 16,0-1-25-16,0-1-35 0,0-1-33 15,0 2-84-15,0-3-197 0</inkml:trace>
  <inkml:trace contextRef="#ctx0" brushRef="#br1" timeOffset="33581.78">11882 14844 33 0,'0'0'155'0,"0"0"-85"0,0 0-15 16,0 0-3 0,0 0-4-16,0 0-3 0,0 0 1 0,0 0-3 15,0 0-2-15,2-13-7 0,-4 13-3 16,-4-2-7-16,1 0-4 0,-1 1-2 0,0 0 0 16,4 0-4-16,-2-4-2 0,-6 4 0 15,5-1 0-15,1 1 0 0,-2 1-2 16,0 0 1-16,0 1-1 0,-5 3-1 15,1 0 0-15,2 2-1 0,-5 0-2 16,1 2-2-16,4 2-2 0,-9-1-1 16,5 4 0-16,-3 1-1 0,1 2 0 15,6 4 1-15,-9-4-1 0,5 4 0 16,3 2-1-16,-5-2-2 0,3 3 3 16,5-5 0-16,-4-1 0 0,2 3 0 15,4-2-1-15,-1 0 0 0,5-2 0 16,0-1-1-16,2 1 2 0,5-2-2 0,1 1 1 15,4-1 1-15,-8 0-2 16,13 2 2-16,-3-3 0 0,-1-1 0 0,6 0 0 16,-7-3 0-16,4 1-1 0,-3-3 1 15,5-1 0-15,-3-2-1 0,4-1 1 16,-7-3 1-16,4-2-1 0,-1-5 0 16,4-3 0-16,-1 1 2 0,1-1 0 0,-7-1 0 15,3 0-2-15,-3 1 3 16,-4 2-1-16,-2 1-1 0,-1 1 0 0,-1 1 0 15,-4 0 1-15,4-2 1 16,-4 1 1-16,0 1 1 0,0 1 0 0,0-2-4 16,-4 0 0-16,2 0-1 0,2 1 0 15,-2-1 1-15,2-1-1 0,0 0 0 16,0 3 0-16,0 1 0 0,0 2 0 16,0 1 1-1,0-3-1-15,0 3 0 0,2 0 0 0,0-3 0 0,4-1 2 16,0-2 0-16,2 0 2 0,11-3 4 15,-4-4 0 1,7 1 1-16,1-1 2 0,6 3-1 0,-2 1-3 0,2 2-2 16,-2 4 0-16,-1 2 0 0,-9 0 1 15,2 1-1-15,-7 4 0 16,-2 2-2-16,3 3-1 0,-9 0 0 0,2 5 1 0,-2 4-1 16,0 3 0-16,-4 1 0 0,0 1-1 15,0 1 2-15,-4-1-3 16,2 2 1-16,0-2 0 0,0-5-1 15,2-2 0-15,0 0 0 0,0-4 1 0,0-1-1 16,2-1 0-16,0 0 1 0,0-3-1 0,-2 1 0 16,2 0 0-16,0-3 0 15,0-2 1-15,-2-1-1 0,0-2 0 0,0 0 0 16,2 0 0-16,-2 0 1 0,0 0-2 16,0 0-4-16,0-7-6 0,5-9-16 15,1-7-15-15,-6-10-32 16,0-11-78-16,-11-5-195 0</inkml:trace>
  <inkml:trace contextRef="#ctx0" brushRef="#br0" timeOffset="40199.11">7576 13072 198 0,'0'0'96'15,"0"0"-34"-15,0 0 11 0,0 0 3 16,0 0-6-16,0 0-10 0,0 0-12 0,0 0 0 16,0-10-4-16,0 10-6 0,0 0-11 15,0 0-4-15,0 0-5 16,0 0-5-16,0 0-3 0,0 2-4 16,0 0-4-16,4 8-2 0,2 8 0 0,1 5 1 15,-3 8 0-15,4 1 2 0,-4 3-2 16,4 3 0-16,1 0 1 0,-3 2-1 15,0-2-1-15,-2 1 2 0,4-3-2 16,-1-3 0-16,-3-2 0 16,0-5 1-16,-2-6-1 0,2-3 0 0,-2-8 0 0,0-2 0 15,-2-5-3-15,0-1-12 0,0-1-7 16,0 0-5-16,0 0-6 16,0-3-7-16,-4-4-5 0,-4-1-21 0,0-5-44 15,-5-1-44-15,5-1-121 16</inkml:trace>
  <inkml:trace contextRef="#ctx0" brushRef="#br0" timeOffset="40734.28">7679 13097 292 0,'0'0'2'0,"0"0"7"15,0 0 19-15,0 0 16 0,-47-54 0 16,41 50-1-16,4 1-2 0,-5 0-3 0,5 1-6 16,0 0-3-16,-2 1-4 0,4 0-1 15,0-1-1-15,0-2 1 0,0 2 2 16,0-2-5 0,0-1-4-16,6-3-3 0,3-3-1 0,1 0-3 0,4-3 1 15,1-1-1-15,3 0-1 0,1 0-1 16,4 2-2-16,-5 2-1 0,7 4-1 15,-2 3-1 1,-4 4-2-16,-1 3-1 0,-3 5-1 0,-1 6 0 0,-6 3-1 0,1 3 1 16,-7 3 0-16,-2 2 1 0,0 1 0 15,-7 2 1-15,-3-2 2 16,-6 3 1-16,1-2-3 0,-3 0 2 16,-7 0-1-16,0-2-2 0,-2 0 0 0,2-4-4 15,2-4 2-15,5-2-2 0,3-5 4 16,3-2 0-1,4-3 1-15,2-1 0 0,-1 1-1 0,5-5 3 16,2 1 0-16,0-1 1 16,0 0-2-16,0 0 0 0,0 0 1 0,2-3-1 0,2 3 0 15,5 0 2-15,3 0 4 0,5-1 3 16,5 1 2 0,3 0-1-16,4 0 1 0,2 0 0 0,2 4-3 0,4 0-1 15,1 4-4-15,3 1-4 0,0 1 0 0,1 2-1 16,3-1 0-16,1 3 0 15,7-2-1-15,1-3-6 0,12-7-40 0,9-11-52 16,-11-15-116-16</inkml:trace>
  <inkml:trace contextRef="#ctx0" brushRef="#br0" timeOffset="42025.45">15090 12710 138 0,'0'0'60'0,"0"0"13"16,0 0-23-16,0 0 1 15,8-50-7-15,-8 39-2 0,0-1-3 16,2 0 1-16,-2 2-2 0,0 1-1 16,2 0-6-16,-2 2 1 0,0 1 4 15,0-1-2-15,0 2-3 0,0 1-1 16,0 1-6-16,0 0-3 0,0 2-1 0,0 1-2 15,0-2-3-15,0 2-3 0,0 0-1 16,0 0-2-16,0 2-3 0,0 1-5 16,5 4-1-16,-1 7-2 0,4 4 0 15,0 7 2-15,-2 4 1 0,3 3 1 16,1 2 1-16,-2 2-2 0,1 3 0 16,1 4 1-16,2 0-1 0,-3 0 0 15,-1-4 0-15,2-2 0 0,-2-6 0 16,-1-2 0-16,-3-7-1 0,-2-4 2 15,2-2-2-15,-2-7 0 0,0-4-2 0,-2-2-4 16,0-3-10-16,0 0-8 0,0-3-4 16,-6-8-1-16,0-4-5 0,-3-6-57 15,-5-1-16-15,4-5-75 16,5 2-149-16</inkml:trace>
  <inkml:trace contextRef="#ctx0" brushRef="#br0" timeOffset="42582.02">15268 12524 438 0,'0'0'11'0,"0"0"-7"0,-50-10 20 0,34 14 23 16,3 3-15-16,-3 0-3 0,7-2-6 16,1 1-12-16,0-2 3 0,4-1-3 15,2-1-2-15,2-2 3 0,0 0 4 16,0 0 7-1,0-2 0-15,0 0 3 0,0-1 6 0,0-3 1 0,0-3-8 16,0-4-5-16,6-1-4 0,4-3-2 16,-2 0-2-16,5 3-3 0,5-1-2 15,3 5 0-15,-2 1-1 0,8 2-3 16,2 4 0-16,-3 3-2 0,1-1 2 0,0 7-2 16,-2 6 0-16,-2 1-1 15,-11 3 0-15,1 6 0 0,-5 2-1 16,-8 3 1-16,0 4 0 0,-15 1 1 0,1-1 0 15,-11 1-1-15,0-2 0 0,0-2 0 16,-4-4-2-16,-4 0 0 0,2 0-3 16,-2-3 2-16,2 1-1 0,4-5 4 15,7-4 2-15,7-1-2 0,9-7 1 16,2-3-1-16,2-2 0 0,0 0 0 16,0 0 0-16,0-1 0 0,2 0 1 15,2 1 0-15,7-1 0 0,9 1 3 16,-3-5 4-16,8 1 2 0,6 0 1 0,2-1 0 15,4-2-2-15,2 2 0 0,3-1-3 16,-5 4 0-16,0 2-1 16,-4 0-2-16,-4 1 1 0,-4 4-4 0,-4 2 0 15,1 0 0 1,-9-2 0-16,5 3 0 0,-9-1 0 0,-1-1 0 0,-4 0-7 16,0-1-13-1,0 1-10-15,-4-1-6 0,0 4-20 0,-4-4-25 0,-10 2-39 16,1-2-115-16</inkml:trace>
  <inkml:trace contextRef="#ctx0" brushRef="#br0" timeOffset="44038.18">11030 6458 353 0,'0'0'46'0,"0"0"-22"0,0 0 15 15,0 0 21-15,0 0-6 0,0 0-2 16,0 0-3-16,0 0 5 0,6-41-10 16,-6 44-16-16,2 4-15 0,3 6-13 15,1 9 1-15,2 7 7 0,-2 9 5 16,2 3 0-16,-1 3-3 0,-3 1-3 15,4-1-2-15,-4-2-1 0,-2-2-3 16,-2-1 1-16,4 0-2 0,-1-5-1 16,-1-3 1-16,-2-3 0 0,2-7 1 15,-2-4-1-15,0-5 0 0,0-4-3 16,0-1-16-16,0-4-21 0,0-2-17 0,-4-1-13 16,-3-1-10-16,1-6-66 0,-4-1-133 15</inkml:trace>
  <inkml:trace contextRef="#ctx0" brushRef="#br0" timeOffset="44608.05">11111 6449 535 0,'0'0'10'0,"0"0"9"0,0 0 39 15,0 0-16-15,0 0-17 0,-52-49 1 16,48 46 11-16,-4 2-4 0,6-2-6 15,0 1-6-15,2-3-6 16,0 1-1-16,0-2-5 0,10-3-3 0,0-4-5 16,7-2-1-16,8-2 3 0,1 2 0 15,5-3 0-15,5 5 4 0,-1 1-1 16,0 2 0-16,-2 6-2 0,-2-1-1 16,-2 4 0-16,-11 3-2 0,1 9 1 15,-6 4-1-15,-3 4-1 0,-10 3 0 16,0 6 0-16,-10 6 0 0,-9 4 4 15,-8 3-2-15,-6 2 0 0,-4 1 1 0,4-1-2 16,-5-3-1-16,3-4 0 0,2-1 0 16,6-3 1-16,1-5 0 15,5-5-1-15,2-5 0 0,13-6 0 0,-2-6 0 16,8-5 0-16,0 0 2 0,0 0 0 16,0 0-1-16,0 0 3 0,0-5 5 15,8-1 2-15,-2-4-1 0,11-2 0 0,-1-1-1 16,11-3 0-16,-2 3 0 15,8-1-1-15,-2 2-3 0,4 1-5 16,4 4 0-16,-3 3 0 0,-3 4 0 16,0 0 0-16,0 4 0 0,-8 4 0 0,2 0 0 15,-3 0 0-15,1-1 0 16,-4 4 0-16,-1 0 0 0,1 0 0 0,-6 0 0 16,-3 0 0-16,0-3 0 0,-5-2 0 15,-3-1 0-15,0-2 0 0,-2-1 0 16,0-1-6-16,-2-1-20 0,2 0-8 15,-2 0-7-15,0-2-16 0,0-2-36 0,-2 2-45 16,-4-4-187-16</inkml:trace>
  <inkml:trace contextRef="#ctx0" brushRef="#br1" timeOffset="56483.21">20049 6249 154 0,'0'0'112'15,"0"0"-65"-15,0 0 5 16,0 0 12-16,0 0-7 0,0 0-5 0,0 0-8 16,0 0-2-16,-17-10-15 0,15 9-4 15,-2 1-2-15,0-2-2 0,-2 0-2 16,-4-3-3-16,-3 3-3 0,1 0-3 0,-5 2-3 16,1 0-1-16,-5 3-3 0,2 1 0 15,-3 4 0-15,-3 3-1 0,2 0 2 16,0 2-2-16,1 1 0 0,3 1 0 15,0 3 0-15,1 1 0 0,-1 1-1 16,1 3 0-16,5 3 1 0,1-1 0 16,2 1-1-16,3 0 0 0,3-2 0 15,2 1 1-15,2-4-2 0,6 3 1 16,3-2 1-16,5-1-1 0,1 2 1 16,7-4-1-16,-1 0 2 15,2-2-1-15,6-2 0 0,-5-3 1 0,1-2 1 16,-2-2 0-16,2-2 1 15,-5-6 1-15,-1 0 7 0,-4 0-6 0,3-1 5 0,-3-2 2 16,-3-1-2-16,-4-2-3 0,3 0-3 16,-5-1-2-16,0 0-1 15,-2-1 1-15,-4 0 1 0,0-2-2 16,0-1 1-16,0 2 0 0,-4-1-1 0,-6-1-1 16,6 0-1-16,-7 2 0 15,5-1-2-15,-2 1-1 0,2 2 0 0,-1-1 3 16,3-1 0-16,0 2 0 0,2 3 0 0,0-2 1 15,0 6 0-15,2-4-1 0,0 0 1 16,0 0 0-16,0-2-1 0,4 1 1 16,0-4 0-16,4 0 1 0,7 0 2 15,-3-1 2-15,7 0 0 16,2 1 2-16,1 1 0 16,3 5 2-16,0 0-2 0,0 2 2 0,-1 1-3 0,1 5 0 15,-2 2 0-15,-4 0-2 0,-3 5-1 16,-3 0 0-1,-5 0-2-15,-4 4 0 0,-4-1 0 16,0 0-1-16,-4 2 1 0,-2 0 0 0,-3-1 2 0,-1 0-3 16,2-1 0-16,2-2 1 15,4-1-1-15,-1 0-1 0,3 1 1 0,3-2 0 16,-1 2 0-16,2-5 0 0,0-2 0 0,2-1 0 16,-2-1 2-1,0-1 1-15,3-3-2 0,-1 0 4 0,0 0-1 16,4 0 0-16,3 0-2 0,-5 0-1 15,4 0-1-15,1 0-13 0,-5 0-31 0,4 0-61 16,-7-2-96-16</inkml:trace>
  <inkml:trace contextRef="#ctx0" brushRef="#br1" timeOffset="58143.82">23154 8883 209 0,'0'0'89'0,"0"0"-45"16,0 0 11-16,0 0 6 0,0 0-5 15,0 0-9-15,0 0-5 0,0 0-5 16,4-36-4-16,-4 33-1 0,0 0 1 15,0 1-5-15,0-2 0 0,-4 1-6 16,-2 2-6-16,-1-1-1 0,-3 2-3 16,2 0-3-16,-11 0-2 0,7 0-2 15,-9 3-4-15,7 3-1 0,-9 2 0 16,6 3-1-16,-1 4 0 0,3 2 1 16,1 5-3-16,1 3 2 15,-5 4 1-15,10 2-1 0,-7-1 1 0,5 0 1 0,1-1-1 16,3 0 0-16,-2-2 1 15,4-1-1-15,2-2 1 0,0-2-1 0,2-2-1 16,4 0 1-16,6-3 0 16,1-2 0-16,-1-4-1 0,6 1 1 0,3-3 0 15,-2 0 0-15,1-2 0 0,1-2 0 0,-1-3 0 16,-1 0 1 0,6-4 0-16,-9 1 0 0,7-4-1 0,-3 0 1 0,1-1 1 15,-5-2-1-15,1 1-1 16,-7 1 0-16,0 0-2 0,-3 2 2 15,-3-2 2-15,0 2 0 0,2-1 1 0,-4-1-1 16,0-1 1-16,0 0-1 0,0-2 0 16,0 0-1-1,0 0-1-15,2 0 0 0,0 1 0 0,-2-1 0 0,4 2 0 16,0-2 0-16,5 2 0 0,3-1 1 16,-4-2 0-16,3 3 1 0,3-3 0 15,-2 1 0-15,5 0 3 0,0 1-2 0,3 2 3 16,-3 1-1-16,3 2 0 0,-5 3-1 15,3 0 0-15,-1 6 0 16,0 3 1-16,-3 1-3 0,5 3 1 0,-7 0-1 16,5 2 2-1,-11 1-3-15,2 0-1 0,-6 0 4 16,2 0-2-16,-2-1-1 0,-2-1 2 0,0 1 0 16,0-1-1-16,-6-2 1 0,0 1-2 0,2-1 0 15,-2-1 0-15,-3 1 1 0,1-1-2 16,2-2 0-16,4 1 1 0,0-2-1 0,0-3-1 15,2 1 1-15,0-1 0 0,0-2-1 16,4 0 0-16,0-1 1 16,2 1 0-16,9 0 6 0,-5 0 1 0,6-3 5 15,5 0 3-15,2 0-11 0,2-4-4 16,-5-3 0-16,5-2 0 0,-10 0 0 31,-1 3 0-31,-8-2 0 0,-4 0 0 0,2 1 0 0,-4 0 0 0,0 1 0 16,0 1 0-1,0-1 0-15,-4 2 0 0,2-1 0 16,-2 2 0-16,0 0 0 0,-6 2 0 0,1 1-6 0,5 2-44 0,2 9-17 16,2 1-41-1,0 4-46-15,-2 4-93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B14D9-DA12-43CB-805C-B84704500514}" type="datetimeFigureOut">
              <a:rPr lang="en-IN" smtClean="0"/>
              <a:t>19-05-2023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D023D1-262B-4DDF-8F56-9181C2DC0BB3}" type="slidenum">
              <a:rPr lang="en-IN" smtClean="0"/>
              <a:t>‹#›</a:t>
            </a:fld>
            <a:endParaRPr lang="en-IN"/>
          </a:p>
        </p:txBody>
      </p:sp>
    </p:spTree>
    <p:extLst>
      <p:ext uri="{BB962C8B-B14F-4D97-AF65-F5344CB8AC3E}">
        <p14:creationId xmlns:p14="http://schemas.microsoft.com/office/powerpoint/2010/main" val="383070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If there is a cycle, a topological sorted order is not possible.</a:t>
            </a:r>
          </a:p>
        </p:txBody>
      </p:sp>
      <p:sp>
        <p:nvSpPr>
          <p:cNvPr id="4" name="Slide Number Placeholder 3"/>
          <p:cNvSpPr>
            <a:spLocks noGrp="1"/>
          </p:cNvSpPr>
          <p:nvPr>
            <p:ph type="sldNum" sz="quarter" idx="5"/>
          </p:nvPr>
        </p:nvSpPr>
        <p:spPr/>
        <p:txBody>
          <a:bodyPr/>
          <a:lstStyle/>
          <a:p>
            <a:fld id="{96D023D1-262B-4DDF-8F56-9181C2DC0BB3}" type="slidenum">
              <a:rPr lang="en-IN" smtClean="0"/>
              <a:t>11</a:t>
            </a:fld>
            <a:endParaRPr lang="en-IN"/>
          </a:p>
        </p:txBody>
      </p:sp>
    </p:spTree>
    <p:extLst>
      <p:ext uri="{BB962C8B-B14F-4D97-AF65-F5344CB8AC3E}">
        <p14:creationId xmlns:p14="http://schemas.microsoft.com/office/powerpoint/2010/main" val="3477251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62</a:t>
            </a:fld>
            <a:endParaRPr lang="en-IN"/>
          </a:p>
        </p:txBody>
      </p:sp>
    </p:spTree>
    <p:extLst>
      <p:ext uri="{BB962C8B-B14F-4D97-AF65-F5344CB8AC3E}">
        <p14:creationId xmlns:p14="http://schemas.microsoft.com/office/powerpoint/2010/main" val="4270168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do a DFS to find all vertices reachable from A.</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67</a:t>
            </a:fld>
            <a:endParaRPr lang="en-IN"/>
          </a:p>
        </p:txBody>
      </p:sp>
    </p:spTree>
    <p:extLst>
      <p:ext uri="{BB962C8B-B14F-4D97-AF65-F5344CB8AC3E}">
        <p14:creationId xmlns:p14="http://schemas.microsoft.com/office/powerpoint/2010/main" val="1145401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graph can be strongly connected because all vertices are reachable from A. Next, we need to check whether we can reach A from all other vertices to conclude that this graph is indeed strongly connected.</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82</a:t>
            </a:fld>
            <a:endParaRPr lang="en-IN"/>
          </a:p>
        </p:txBody>
      </p:sp>
    </p:spTree>
    <p:extLst>
      <p:ext uri="{BB962C8B-B14F-4D97-AF65-F5344CB8AC3E}">
        <p14:creationId xmlns:p14="http://schemas.microsoft.com/office/powerpoint/2010/main" val="4283718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find out that A is reachable from all other vertices, we can reverse all edges and run BFS at A again. If all vertices are reachable via A, it means that we can reach A via all vertices because the path from A to another vertex computed during DFS is a reversed path from A to that vertex.</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84</a:t>
            </a:fld>
            <a:endParaRPr lang="en-IN"/>
          </a:p>
        </p:txBody>
      </p:sp>
    </p:spTree>
    <p:extLst>
      <p:ext uri="{BB962C8B-B14F-4D97-AF65-F5344CB8AC3E}">
        <p14:creationId xmlns:p14="http://schemas.microsoft.com/office/powerpoint/2010/main" val="4028897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strongly connected component is a maximal subgraph that is also strongly connected. We have listed four subgraphs on this slide that are strongly connected and maximal. Notice that we can’t add other vertices or edges to these subgraphs without violating the strongly connected property.</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104</a:t>
            </a:fld>
            <a:endParaRPr lang="en-IN"/>
          </a:p>
        </p:txBody>
      </p:sp>
    </p:spTree>
    <p:extLst>
      <p:ext uri="{BB962C8B-B14F-4D97-AF65-F5344CB8AC3E}">
        <p14:creationId xmlns:p14="http://schemas.microsoft.com/office/powerpoint/2010/main" val="2190259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find the strongly connected components (SCCs), we can run DFS at a given vertex (say A) to find all vertices reachable from A and then again run DFS of the reversed graph to find the vertices from which A is reachable. The intersection of vertices computed in these two passes will give us the SCC that contains A. We can then remove the vertices present in the SCC for A and rerun this algorithm. Notice that this algorithm works correctly; however, it is very inefficient. If we create a graph G whose vertices are SCCs and edges are edges between SCCs, the resulting graph must be acyclic. The reason behind this is that if G contains a cycle, and S1 and S2 are two SCCs on a cyclic path, in that case, we can reach from S1 to S2 and vice versa. It means that S1 and S2 combined can also be considered as an SCC. As in the presence of a cycle, S1 and S2 will not be SCCs; G must be acyclic. We will use this observation to compute SCCs efficiently. </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105</a:t>
            </a:fld>
            <a:endParaRPr lang="en-IN"/>
          </a:p>
        </p:txBody>
      </p:sp>
    </p:spTree>
    <p:extLst>
      <p:ext uri="{BB962C8B-B14F-4D97-AF65-F5344CB8AC3E}">
        <p14:creationId xmlns:p14="http://schemas.microsoft.com/office/powerpoint/2010/main" val="1814100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the topological sort, we can do DFS and then order the vertices in the reverse order of their finish time. Notice that in the DFS tree, the finish time of an ancestor is always larger than its decedents, and an ancestor will always come before in the topologically sorted order; therefore, printing the vertices in the reverse order of their finish time will always print an ancestor before its descendants. In this example, A is an ancestor of C and D in the DFS tree. But what if we start DFS from D. In that case, how the finish time of A will be larger than D? Notice that if we start from D, A will not appear in the DFS tree corresponding to D because A is not reachable from D. After doing a DFS at D when we iterate through the unvisited vertices, we will encounter A and start DFS at A. At this point also, the finish time of A is guaranteed to be more than D.</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15</a:t>
            </a:fld>
            <a:endParaRPr lang="en-IN"/>
          </a:p>
        </p:txBody>
      </p:sp>
    </p:spTree>
    <p:extLst>
      <p:ext uri="{BB962C8B-B14F-4D97-AF65-F5344CB8AC3E}">
        <p14:creationId xmlns:p14="http://schemas.microsoft.com/office/powerpoint/2010/main" val="4276681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finish time is available (i.e., the vertex is marked as black), we add them to a stack. Because the finish time of vertices added later to the stack must have a higher finish time, when this algorithm terminates, the stack already contains all the vertices in the topological order, starting from top to bottom.</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20</a:t>
            </a:fld>
            <a:endParaRPr lang="en-IN"/>
          </a:p>
        </p:txBody>
      </p:sp>
    </p:spTree>
    <p:extLst>
      <p:ext uri="{BB962C8B-B14F-4D97-AF65-F5344CB8AC3E}">
        <p14:creationId xmlns:p14="http://schemas.microsoft.com/office/powerpoint/2010/main" val="170071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modified algorithm, we add a vertex to the front of a linked list whenever its finish time is updated. Finally, this algorithm returns the linked list that stores the vertices in topologically sorted order.</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38</a:t>
            </a:fld>
            <a:endParaRPr lang="en-IN"/>
          </a:p>
        </p:txBody>
      </p:sp>
    </p:spTree>
    <p:extLst>
      <p:ext uri="{BB962C8B-B14F-4D97-AF65-F5344CB8AC3E}">
        <p14:creationId xmlns:p14="http://schemas.microsoft.com/office/powerpoint/2010/main" val="848090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DFS is better if the target vertex is far from the source vertex. If the target is near the source vertex, BFS might give a better result.</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41</a:t>
            </a:fld>
            <a:endParaRPr lang="en-IN"/>
          </a:p>
        </p:txBody>
      </p:sp>
    </p:spTree>
    <p:extLst>
      <p:ext uri="{BB962C8B-B14F-4D97-AF65-F5344CB8AC3E}">
        <p14:creationId xmlns:p14="http://schemas.microsoft.com/office/powerpoint/2010/main" val="2945001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graph coloring problem, we want to assign a color to each vertex in such a way that two adjacent vertices do not have the same color. We cannot color this graph using two colors.</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45</a:t>
            </a:fld>
            <a:endParaRPr lang="en-IN"/>
          </a:p>
        </p:txBody>
      </p:sp>
    </p:spTree>
    <p:extLst>
      <p:ext uri="{BB962C8B-B14F-4D97-AF65-F5344CB8AC3E}">
        <p14:creationId xmlns:p14="http://schemas.microsoft.com/office/powerpoint/2010/main" val="1864171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46</a:t>
            </a:fld>
            <a:endParaRPr lang="en-IN"/>
          </a:p>
        </p:txBody>
      </p:sp>
    </p:spTree>
    <p:extLst>
      <p:ext uri="{BB962C8B-B14F-4D97-AF65-F5344CB8AC3E}">
        <p14:creationId xmlns:p14="http://schemas.microsoft.com/office/powerpoint/2010/main" val="97834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assign alternate colors to alternate levels. Let’s say we have two colors, green and red; we can assign green to level-0, red to level-1, green to level-2, and so on. If the edges are only between the adjacent levels, then the graph is bipartite. If the edges are between the vertices at the same level, then the graph is not bipartite. Notice that the endpoints of a tree edge are always between adjacent levels. A non-tree edge can be between vertices at adjacent levels or at the same level.</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49</a:t>
            </a:fld>
            <a:endParaRPr lang="en-IN"/>
          </a:p>
        </p:txBody>
      </p:sp>
    </p:spTree>
    <p:extLst>
      <p:ext uri="{BB962C8B-B14F-4D97-AF65-F5344CB8AC3E}">
        <p14:creationId xmlns:p14="http://schemas.microsoft.com/office/powerpoint/2010/main" val="2486903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are checking the distances at line-19.</a:t>
            </a:r>
          </a:p>
        </p:txBody>
      </p:sp>
      <p:sp>
        <p:nvSpPr>
          <p:cNvPr id="4" name="Slide Number Placeholder 3"/>
          <p:cNvSpPr>
            <a:spLocks noGrp="1"/>
          </p:cNvSpPr>
          <p:nvPr>
            <p:ph type="sldNum" sz="quarter" idx="5"/>
          </p:nvPr>
        </p:nvSpPr>
        <p:spPr/>
        <p:txBody>
          <a:bodyPr/>
          <a:lstStyle/>
          <a:p>
            <a:fld id="{96D023D1-262B-4DDF-8F56-9181C2DC0BB3}" type="slidenum">
              <a:rPr lang="en-IN" smtClean="0"/>
              <a:t>61</a:t>
            </a:fld>
            <a:endParaRPr lang="en-IN"/>
          </a:p>
        </p:txBody>
      </p:sp>
    </p:spTree>
    <p:extLst>
      <p:ext uri="{BB962C8B-B14F-4D97-AF65-F5344CB8AC3E}">
        <p14:creationId xmlns:p14="http://schemas.microsoft.com/office/powerpoint/2010/main" val="3793794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4D1AF-9324-9C66-6EF1-DAF976DF7C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5338C6-3CF4-B219-991B-F4EEBC384C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39ADB6-C870-C377-A56E-EA2BAC097C9B}"/>
              </a:ext>
            </a:extLst>
          </p:cNvPr>
          <p:cNvSpPr>
            <a:spLocks noGrp="1"/>
          </p:cNvSpPr>
          <p:nvPr>
            <p:ph type="dt" sz="half" idx="10"/>
          </p:nvPr>
        </p:nvSpPr>
        <p:spPr/>
        <p:txBody>
          <a:bodyPr/>
          <a:lstStyle/>
          <a:p>
            <a:fld id="{086C7DE1-8BF1-46DE-9186-9717339E9422}" type="datetimeFigureOut">
              <a:rPr lang="en-IN" smtClean="0"/>
              <a:t>19-05-2023</a:t>
            </a:fld>
            <a:endParaRPr lang="en-IN"/>
          </a:p>
        </p:txBody>
      </p:sp>
      <p:sp>
        <p:nvSpPr>
          <p:cNvPr id="5" name="Footer Placeholder 4">
            <a:extLst>
              <a:ext uri="{FF2B5EF4-FFF2-40B4-BE49-F238E27FC236}">
                <a16:creationId xmlns:a16="http://schemas.microsoft.com/office/drawing/2014/main" id="{A85F1051-642F-A484-23D8-0137E13300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0B95EA-8454-93A6-5EEE-021D79B8DEC6}"/>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2456061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811B-8382-9D08-2F4C-80997B8F96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0E3829-1096-0B69-8360-41EF3A061F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65AEED-7E92-D8A4-5959-8E4AC2C61B77}"/>
              </a:ext>
            </a:extLst>
          </p:cNvPr>
          <p:cNvSpPr>
            <a:spLocks noGrp="1"/>
          </p:cNvSpPr>
          <p:nvPr>
            <p:ph type="dt" sz="half" idx="10"/>
          </p:nvPr>
        </p:nvSpPr>
        <p:spPr/>
        <p:txBody>
          <a:bodyPr/>
          <a:lstStyle/>
          <a:p>
            <a:fld id="{086C7DE1-8BF1-46DE-9186-9717339E9422}" type="datetimeFigureOut">
              <a:rPr lang="en-IN" smtClean="0"/>
              <a:t>19-05-2023</a:t>
            </a:fld>
            <a:endParaRPr lang="en-IN"/>
          </a:p>
        </p:txBody>
      </p:sp>
      <p:sp>
        <p:nvSpPr>
          <p:cNvPr id="5" name="Footer Placeholder 4">
            <a:extLst>
              <a:ext uri="{FF2B5EF4-FFF2-40B4-BE49-F238E27FC236}">
                <a16:creationId xmlns:a16="http://schemas.microsoft.com/office/drawing/2014/main" id="{22AF151F-DACC-0CB1-D183-8B78134811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C283EB-30B8-CDDA-2B64-62E66E990E68}"/>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2319139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FBA702-B390-74C4-98B6-F9F887DAF8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86D40B-FBD9-B895-DFA7-028D8D4941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713793-0656-5A4B-C316-E4358B844F6F}"/>
              </a:ext>
            </a:extLst>
          </p:cNvPr>
          <p:cNvSpPr>
            <a:spLocks noGrp="1"/>
          </p:cNvSpPr>
          <p:nvPr>
            <p:ph type="dt" sz="half" idx="10"/>
          </p:nvPr>
        </p:nvSpPr>
        <p:spPr/>
        <p:txBody>
          <a:bodyPr/>
          <a:lstStyle/>
          <a:p>
            <a:fld id="{086C7DE1-8BF1-46DE-9186-9717339E9422}" type="datetimeFigureOut">
              <a:rPr lang="en-IN" smtClean="0"/>
              <a:t>19-05-2023</a:t>
            </a:fld>
            <a:endParaRPr lang="en-IN"/>
          </a:p>
        </p:txBody>
      </p:sp>
      <p:sp>
        <p:nvSpPr>
          <p:cNvPr id="5" name="Footer Placeholder 4">
            <a:extLst>
              <a:ext uri="{FF2B5EF4-FFF2-40B4-BE49-F238E27FC236}">
                <a16:creationId xmlns:a16="http://schemas.microsoft.com/office/drawing/2014/main" id="{B02583FA-4DCE-0E96-EAE7-BE3F8C1F00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480F10-445E-A0B3-52BB-88B5C0700A5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896519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A2D4C-0850-ACF6-83B6-9A07F9CC06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C7EC9B-52F4-FAF0-E556-5C9BB7C669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693CE4-EFC5-E654-DDCA-3B51A6E112D5}"/>
              </a:ext>
            </a:extLst>
          </p:cNvPr>
          <p:cNvSpPr>
            <a:spLocks noGrp="1"/>
          </p:cNvSpPr>
          <p:nvPr>
            <p:ph type="dt" sz="half" idx="10"/>
          </p:nvPr>
        </p:nvSpPr>
        <p:spPr/>
        <p:txBody>
          <a:bodyPr/>
          <a:lstStyle/>
          <a:p>
            <a:fld id="{086C7DE1-8BF1-46DE-9186-9717339E9422}" type="datetimeFigureOut">
              <a:rPr lang="en-IN" smtClean="0"/>
              <a:t>19-05-2023</a:t>
            </a:fld>
            <a:endParaRPr lang="en-IN"/>
          </a:p>
        </p:txBody>
      </p:sp>
      <p:sp>
        <p:nvSpPr>
          <p:cNvPr id="5" name="Footer Placeholder 4">
            <a:extLst>
              <a:ext uri="{FF2B5EF4-FFF2-40B4-BE49-F238E27FC236}">
                <a16:creationId xmlns:a16="http://schemas.microsoft.com/office/drawing/2014/main" id="{D0483A69-83FA-047C-BA87-479AA3BCA2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780BC4-35AD-44A2-01F6-400DAF7552FB}"/>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403924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FF195-B312-5768-BC86-C76BFE32E9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1487B0-65EE-2B68-2088-14F7C1FE9A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231F71-B21C-2AAE-2F8E-71B2858724FE}"/>
              </a:ext>
            </a:extLst>
          </p:cNvPr>
          <p:cNvSpPr>
            <a:spLocks noGrp="1"/>
          </p:cNvSpPr>
          <p:nvPr>
            <p:ph type="dt" sz="half" idx="10"/>
          </p:nvPr>
        </p:nvSpPr>
        <p:spPr/>
        <p:txBody>
          <a:bodyPr/>
          <a:lstStyle/>
          <a:p>
            <a:fld id="{086C7DE1-8BF1-46DE-9186-9717339E9422}" type="datetimeFigureOut">
              <a:rPr lang="en-IN" smtClean="0"/>
              <a:t>19-05-2023</a:t>
            </a:fld>
            <a:endParaRPr lang="en-IN"/>
          </a:p>
        </p:txBody>
      </p:sp>
      <p:sp>
        <p:nvSpPr>
          <p:cNvPr id="5" name="Footer Placeholder 4">
            <a:extLst>
              <a:ext uri="{FF2B5EF4-FFF2-40B4-BE49-F238E27FC236}">
                <a16:creationId xmlns:a16="http://schemas.microsoft.com/office/drawing/2014/main" id="{DA05EC05-2EB0-980D-4D51-41EB61033E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5232CE-2256-C7E4-4104-E88B32D438F2}"/>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2957174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7D4F7-846D-2BB3-F80E-219E84B998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2B7893-315D-3ED5-F77E-CE8BD85392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9A9D5C-FCBF-A7AA-033D-045200F24A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C392DC-916E-D2E7-6E9D-EF313F368415}"/>
              </a:ext>
            </a:extLst>
          </p:cNvPr>
          <p:cNvSpPr>
            <a:spLocks noGrp="1"/>
          </p:cNvSpPr>
          <p:nvPr>
            <p:ph type="dt" sz="half" idx="10"/>
          </p:nvPr>
        </p:nvSpPr>
        <p:spPr/>
        <p:txBody>
          <a:bodyPr/>
          <a:lstStyle/>
          <a:p>
            <a:fld id="{086C7DE1-8BF1-46DE-9186-9717339E9422}" type="datetimeFigureOut">
              <a:rPr lang="en-IN" smtClean="0"/>
              <a:t>19-05-2023</a:t>
            </a:fld>
            <a:endParaRPr lang="en-IN"/>
          </a:p>
        </p:txBody>
      </p:sp>
      <p:sp>
        <p:nvSpPr>
          <p:cNvPr id="6" name="Footer Placeholder 5">
            <a:extLst>
              <a:ext uri="{FF2B5EF4-FFF2-40B4-BE49-F238E27FC236}">
                <a16:creationId xmlns:a16="http://schemas.microsoft.com/office/drawing/2014/main" id="{A192FFA4-7CC9-2D5D-67BF-E2AA51FD29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565BF-7A0C-88A9-D827-774DC4BD34D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3135387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9AE9-1FFE-BBFC-99FC-0092712229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E6AE20-66DC-6605-4B5E-420BEE6EB4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6EF89A-CE7D-B16B-FCF6-4DB946C4FD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AC799F-EA2D-3F1A-A15C-9F4BE24C09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2C085A-2B84-4195-7D7D-61B105BEC1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B25A63-5A4A-D055-97AB-60312DEAF1D8}"/>
              </a:ext>
            </a:extLst>
          </p:cNvPr>
          <p:cNvSpPr>
            <a:spLocks noGrp="1"/>
          </p:cNvSpPr>
          <p:nvPr>
            <p:ph type="dt" sz="half" idx="10"/>
          </p:nvPr>
        </p:nvSpPr>
        <p:spPr/>
        <p:txBody>
          <a:bodyPr/>
          <a:lstStyle/>
          <a:p>
            <a:fld id="{086C7DE1-8BF1-46DE-9186-9717339E9422}" type="datetimeFigureOut">
              <a:rPr lang="en-IN" smtClean="0"/>
              <a:t>19-05-2023</a:t>
            </a:fld>
            <a:endParaRPr lang="en-IN"/>
          </a:p>
        </p:txBody>
      </p:sp>
      <p:sp>
        <p:nvSpPr>
          <p:cNvPr id="8" name="Footer Placeholder 7">
            <a:extLst>
              <a:ext uri="{FF2B5EF4-FFF2-40B4-BE49-F238E27FC236}">
                <a16:creationId xmlns:a16="http://schemas.microsoft.com/office/drawing/2014/main" id="{972D2146-8931-ED5C-5E05-C6092B3E52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15DB0-AF04-5B72-BC00-700B7CFA32D4}"/>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3917640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C167-1A24-E763-5E75-1AF0EC7DA2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0B4E81-038D-02C0-82BB-849BAE8E92CA}"/>
              </a:ext>
            </a:extLst>
          </p:cNvPr>
          <p:cNvSpPr>
            <a:spLocks noGrp="1"/>
          </p:cNvSpPr>
          <p:nvPr>
            <p:ph type="dt" sz="half" idx="10"/>
          </p:nvPr>
        </p:nvSpPr>
        <p:spPr/>
        <p:txBody>
          <a:bodyPr/>
          <a:lstStyle/>
          <a:p>
            <a:fld id="{086C7DE1-8BF1-46DE-9186-9717339E9422}" type="datetimeFigureOut">
              <a:rPr lang="en-IN" smtClean="0"/>
              <a:t>19-05-2023</a:t>
            </a:fld>
            <a:endParaRPr lang="en-IN"/>
          </a:p>
        </p:txBody>
      </p:sp>
      <p:sp>
        <p:nvSpPr>
          <p:cNvPr id="4" name="Footer Placeholder 3">
            <a:extLst>
              <a:ext uri="{FF2B5EF4-FFF2-40B4-BE49-F238E27FC236}">
                <a16:creationId xmlns:a16="http://schemas.microsoft.com/office/drawing/2014/main" id="{CC442620-FCC1-BDEB-35FC-AAFD4319F3D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E1D7B4-293E-407C-18A1-501814BB492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4088657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838216-2D9E-71C7-9EEC-480CA0FFAC43}"/>
              </a:ext>
            </a:extLst>
          </p:cNvPr>
          <p:cNvSpPr>
            <a:spLocks noGrp="1"/>
          </p:cNvSpPr>
          <p:nvPr>
            <p:ph type="dt" sz="half" idx="10"/>
          </p:nvPr>
        </p:nvSpPr>
        <p:spPr/>
        <p:txBody>
          <a:bodyPr/>
          <a:lstStyle/>
          <a:p>
            <a:fld id="{086C7DE1-8BF1-46DE-9186-9717339E9422}" type="datetimeFigureOut">
              <a:rPr lang="en-IN" smtClean="0"/>
              <a:t>19-05-2023</a:t>
            </a:fld>
            <a:endParaRPr lang="en-IN"/>
          </a:p>
        </p:txBody>
      </p:sp>
      <p:sp>
        <p:nvSpPr>
          <p:cNvPr id="3" name="Footer Placeholder 2">
            <a:extLst>
              <a:ext uri="{FF2B5EF4-FFF2-40B4-BE49-F238E27FC236}">
                <a16:creationId xmlns:a16="http://schemas.microsoft.com/office/drawing/2014/main" id="{5E144BD7-77D9-B57C-47C1-E9E3BD5F64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563679-56B7-5AF6-5815-8FC5FD59187F}"/>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109432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A53F8-F602-D933-C8CB-5197C80A8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A84B45-8B74-1287-CAC5-7186144A87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38BA25-46B2-5D47-5DF7-4B37423AF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7E359-619D-E629-7681-09BA3A1334D9}"/>
              </a:ext>
            </a:extLst>
          </p:cNvPr>
          <p:cNvSpPr>
            <a:spLocks noGrp="1"/>
          </p:cNvSpPr>
          <p:nvPr>
            <p:ph type="dt" sz="half" idx="10"/>
          </p:nvPr>
        </p:nvSpPr>
        <p:spPr/>
        <p:txBody>
          <a:bodyPr/>
          <a:lstStyle/>
          <a:p>
            <a:fld id="{086C7DE1-8BF1-46DE-9186-9717339E9422}" type="datetimeFigureOut">
              <a:rPr lang="en-IN" smtClean="0"/>
              <a:t>19-05-2023</a:t>
            </a:fld>
            <a:endParaRPr lang="en-IN"/>
          </a:p>
        </p:txBody>
      </p:sp>
      <p:sp>
        <p:nvSpPr>
          <p:cNvPr id="6" name="Footer Placeholder 5">
            <a:extLst>
              <a:ext uri="{FF2B5EF4-FFF2-40B4-BE49-F238E27FC236}">
                <a16:creationId xmlns:a16="http://schemas.microsoft.com/office/drawing/2014/main" id="{B1B9357D-2C97-C80E-F1DA-6BE015E55D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5324A9-2C89-5B81-B431-5056445105F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1302823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1A10-D0D4-CA6E-283C-9F5B7DC718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42C4D2-D28E-0FDC-8E80-C1C4096DB9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DC1BB4-7F83-6C66-565B-C4AA3F679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7B8924-8820-32E4-90CE-70D3FAB082D8}"/>
              </a:ext>
            </a:extLst>
          </p:cNvPr>
          <p:cNvSpPr>
            <a:spLocks noGrp="1"/>
          </p:cNvSpPr>
          <p:nvPr>
            <p:ph type="dt" sz="half" idx="10"/>
          </p:nvPr>
        </p:nvSpPr>
        <p:spPr/>
        <p:txBody>
          <a:bodyPr/>
          <a:lstStyle/>
          <a:p>
            <a:fld id="{086C7DE1-8BF1-46DE-9186-9717339E9422}" type="datetimeFigureOut">
              <a:rPr lang="en-IN" smtClean="0"/>
              <a:t>19-05-2023</a:t>
            </a:fld>
            <a:endParaRPr lang="en-IN"/>
          </a:p>
        </p:txBody>
      </p:sp>
      <p:sp>
        <p:nvSpPr>
          <p:cNvPr id="6" name="Footer Placeholder 5">
            <a:extLst>
              <a:ext uri="{FF2B5EF4-FFF2-40B4-BE49-F238E27FC236}">
                <a16:creationId xmlns:a16="http://schemas.microsoft.com/office/drawing/2014/main" id="{909AAFD0-F8FB-DA40-8D8E-F271858690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206960-C1AA-3DAC-CCA2-6FA94B8DAD31}"/>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342162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0A1842-4A7D-774D-0109-D89CFFE51D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964C7E-D017-8D6E-4CCC-A824E5C1F7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FAAB89-A6B5-7410-1151-4E386211E6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6C7DE1-8BF1-46DE-9186-9717339E9422}" type="datetimeFigureOut">
              <a:rPr lang="en-IN" smtClean="0"/>
              <a:t>19-05-2023</a:t>
            </a:fld>
            <a:endParaRPr lang="en-IN"/>
          </a:p>
        </p:txBody>
      </p:sp>
      <p:sp>
        <p:nvSpPr>
          <p:cNvPr id="5" name="Footer Placeholder 4">
            <a:extLst>
              <a:ext uri="{FF2B5EF4-FFF2-40B4-BE49-F238E27FC236}">
                <a16:creationId xmlns:a16="http://schemas.microsoft.com/office/drawing/2014/main" id="{BCBB3265-0878-69BA-A663-2E269DF03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1C5BCA-61BD-93F0-D71D-A20B714E51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94FD2-EEFC-4BA9-B8BC-A6FA6AD44F57}" type="slidenum">
              <a:rPr lang="en-IN" smtClean="0"/>
              <a:t>‹#›</a:t>
            </a:fld>
            <a:endParaRPr lang="en-IN"/>
          </a:p>
        </p:txBody>
      </p:sp>
    </p:spTree>
    <p:extLst>
      <p:ext uri="{BB962C8B-B14F-4D97-AF65-F5344CB8AC3E}">
        <p14:creationId xmlns:p14="http://schemas.microsoft.com/office/powerpoint/2010/main" val="173688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05.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Bipartite_graph" TargetMode="External"/><Relationship Id="rId2" Type="http://schemas.openxmlformats.org/officeDocument/2006/relationships/hyperlink" Target="https://en.wikipedia.org/wiki/Depth-first_search"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8.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hyperlink" Target="https://en.wikipedia.org/wiki/Bipartite_graph"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customXml" Target="../ink/ink16.xml"/><Relationship Id="rId4" Type="http://schemas.openxmlformats.org/officeDocument/2006/relationships/image" Target="../media/image22.png"/></Relationships>
</file>

<file path=ppt/slides/_rels/slide62.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hyperlink" Target="https://en.wikipedia.org/wiki/Strongly_connected_component"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637D8-BB48-B85E-1A1C-0C8321E34DC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CFA5C938-DC48-5BA7-72FA-1BD592AE43E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2482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36AB-1E83-7D3C-10B6-15E3660441F4}"/>
              </a:ext>
            </a:extLst>
          </p:cNvPr>
          <p:cNvSpPr>
            <a:spLocks noGrp="1"/>
          </p:cNvSpPr>
          <p:nvPr>
            <p:ph type="title"/>
          </p:nvPr>
        </p:nvSpPr>
        <p:spPr/>
        <p:txBody>
          <a:bodyPr/>
          <a:lstStyle/>
          <a:p>
            <a:r>
              <a:rPr lang="en-IN" dirty="0"/>
              <a:t>Example</a:t>
            </a:r>
          </a:p>
        </p:txBody>
      </p:sp>
      <p:sp>
        <p:nvSpPr>
          <p:cNvPr id="4" name="Rectangle 3">
            <a:extLst>
              <a:ext uri="{FF2B5EF4-FFF2-40B4-BE49-F238E27FC236}">
                <a16:creationId xmlns:a16="http://schemas.microsoft.com/office/drawing/2014/main" id="{2A841C40-317B-25EF-4496-C444709D04A0}"/>
              </a:ext>
            </a:extLst>
          </p:cNvPr>
          <p:cNvSpPr/>
          <p:nvPr/>
        </p:nvSpPr>
        <p:spPr>
          <a:xfrm>
            <a:off x="3323313" y="1818967"/>
            <a:ext cx="1002880"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Consolas" panose="020B0609020204030204" pitchFamily="49" charset="0"/>
              </a:rPr>
              <a:t>Build_Heap</a:t>
            </a:r>
            <a:endParaRPr lang="en-IN" dirty="0">
              <a:latin typeface="Consolas" panose="020B0609020204030204" pitchFamily="49" charset="0"/>
            </a:endParaRPr>
          </a:p>
        </p:txBody>
      </p:sp>
      <p:sp>
        <p:nvSpPr>
          <p:cNvPr id="5" name="Rectangle 4">
            <a:extLst>
              <a:ext uri="{FF2B5EF4-FFF2-40B4-BE49-F238E27FC236}">
                <a16:creationId xmlns:a16="http://schemas.microsoft.com/office/drawing/2014/main" id="{D59F17AA-48F6-A22A-5285-22BE14F43A2D}"/>
              </a:ext>
            </a:extLst>
          </p:cNvPr>
          <p:cNvSpPr/>
          <p:nvPr/>
        </p:nvSpPr>
        <p:spPr>
          <a:xfrm>
            <a:off x="3377394" y="4665411"/>
            <a:ext cx="1233933"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onsolas" panose="020B0609020204030204" pitchFamily="49" charset="0"/>
              </a:rPr>
              <a:t>Insert</a:t>
            </a:r>
          </a:p>
        </p:txBody>
      </p:sp>
      <p:sp>
        <p:nvSpPr>
          <p:cNvPr id="6" name="Rectangle 5">
            <a:extLst>
              <a:ext uri="{FF2B5EF4-FFF2-40B4-BE49-F238E27FC236}">
                <a16:creationId xmlns:a16="http://schemas.microsoft.com/office/drawing/2014/main" id="{3C265B53-7F5F-8F82-130B-D118393FEC17}"/>
              </a:ext>
            </a:extLst>
          </p:cNvPr>
          <p:cNvSpPr/>
          <p:nvPr/>
        </p:nvSpPr>
        <p:spPr>
          <a:xfrm>
            <a:off x="314629" y="3175822"/>
            <a:ext cx="1351933"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onsolas" panose="020B0609020204030204" pitchFamily="49" charset="0"/>
              </a:rPr>
              <a:t>Maximum</a:t>
            </a:r>
          </a:p>
        </p:txBody>
      </p:sp>
      <p:sp>
        <p:nvSpPr>
          <p:cNvPr id="7" name="Rectangle 6">
            <a:extLst>
              <a:ext uri="{FF2B5EF4-FFF2-40B4-BE49-F238E27FC236}">
                <a16:creationId xmlns:a16="http://schemas.microsoft.com/office/drawing/2014/main" id="{D4C8D38A-57D5-2A2F-D83A-F3D1802B08C1}"/>
              </a:ext>
            </a:extLst>
          </p:cNvPr>
          <p:cNvSpPr/>
          <p:nvPr/>
        </p:nvSpPr>
        <p:spPr>
          <a:xfrm>
            <a:off x="3318391" y="3151240"/>
            <a:ext cx="1096292"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Consolas" panose="020B0609020204030204" pitchFamily="49" charset="0"/>
              </a:rPr>
              <a:t>Extract_Max</a:t>
            </a:r>
            <a:endParaRPr lang="en-IN" dirty="0">
              <a:latin typeface="Consolas" panose="020B0609020204030204" pitchFamily="49" charset="0"/>
            </a:endParaRPr>
          </a:p>
        </p:txBody>
      </p:sp>
      <p:sp>
        <p:nvSpPr>
          <p:cNvPr id="8" name="Rectangle 7">
            <a:extLst>
              <a:ext uri="{FF2B5EF4-FFF2-40B4-BE49-F238E27FC236}">
                <a16:creationId xmlns:a16="http://schemas.microsoft.com/office/drawing/2014/main" id="{6789F551-DEDE-A6E8-A62D-2E4104BE1135}"/>
              </a:ext>
            </a:extLst>
          </p:cNvPr>
          <p:cNvSpPr/>
          <p:nvPr/>
        </p:nvSpPr>
        <p:spPr>
          <a:xfrm>
            <a:off x="349041" y="4704739"/>
            <a:ext cx="1351933"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Consolas" panose="020B0609020204030204" pitchFamily="49" charset="0"/>
              </a:rPr>
              <a:t>Increase_Key</a:t>
            </a:r>
            <a:endParaRPr lang="en-IN" dirty="0">
              <a:latin typeface="Consolas" panose="020B0609020204030204" pitchFamily="49" charset="0"/>
            </a:endParaRPr>
          </a:p>
        </p:txBody>
      </p:sp>
      <p:sp>
        <p:nvSpPr>
          <p:cNvPr id="9" name="Rectangle 8">
            <a:extLst>
              <a:ext uri="{FF2B5EF4-FFF2-40B4-BE49-F238E27FC236}">
                <a16:creationId xmlns:a16="http://schemas.microsoft.com/office/drawing/2014/main" id="{39792D38-C7BE-4876-4DCE-E35B8B00CD9F}"/>
              </a:ext>
            </a:extLst>
          </p:cNvPr>
          <p:cNvSpPr/>
          <p:nvPr/>
        </p:nvSpPr>
        <p:spPr>
          <a:xfrm>
            <a:off x="285131" y="1809136"/>
            <a:ext cx="1386353"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Consolas" panose="020B0609020204030204" pitchFamily="49" charset="0"/>
              </a:rPr>
              <a:t>Heapify</a:t>
            </a:r>
            <a:endParaRPr lang="en-IN" dirty="0">
              <a:latin typeface="Consolas" panose="020B0609020204030204" pitchFamily="49" charset="0"/>
            </a:endParaRPr>
          </a:p>
        </p:txBody>
      </p:sp>
      <p:sp>
        <p:nvSpPr>
          <p:cNvPr id="10" name="Rectangle 9">
            <a:extLst>
              <a:ext uri="{FF2B5EF4-FFF2-40B4-BE49-F238E27FC236}">
                <a16:creationId xmlns:a16="http://schemas.microsoft.com/office/drawing/2014/main" id="{4B3537EA-47F8-6892-06AD-F254F959781C}"/>
              </a:ext>
            </a:extLst>
          </p:cNvPr>
          <p:cNvSpPr/>
          <p:nvPr/>
        </p:nvSpPr>
        <p:spPr>
          <a:xfrm>
            <a:off x="5717469" y="3131575"/>
            <a:ext cx="1194605"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onsolas" panose="020B0609020204030204" pitchFamily="49" charset="0"/>
              </a:rPr>
              <a:t>Heapsort</a:t>
            </a:r>
          </a:p>
        </p:txBody>
      </p:sp>
      <p:cxnSp>
        <p:nvCxnSpPr>
          <p:cNvPr id="12" name="Straight Arrow Connector 11">
            <a:extLst>
              <a:ext uri="{FF2B5EF4-FFF2-40B4-BE49-F238E27FC236}">
                <a16:creationId xmlns:a16="http://schemas.microsoft.com/office/drawing/2014/main" id="{FC76A630-2D1C-1309-3B2D-249229838F3D}"/>
              </a:ext>
            </a:extLst>
          </p:cNvPr>
          <p:cNvCxnSpPr>
            <a:cxnSpLocks/>
            <a:stCxn id="9" idx="3"/>
            <a:endCxn id="4" idx="1"/>
          </p:cNvCxnSpPr>
          <p:nvPr/>
        </p:nvCxnSpPr>
        <p:spPr>
          <a:xfrm>
            <a:off x="1671484" y="2138517"/>
            <a:ext cx="1651829" cy="98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FFE5CDB-5572-0CE5-543C-6F41BBE552F4}"/>
              </a:ext>
            </a:extLst>
          </p:cNvPr>
          <p:cNvCxnSpPr>
            <a:cxnSpLocks/>
            <a:stCxn id="9" idx="3"/>
            <a:endCxn id="7" idx="1"/>
          </p:cNvCxnSpPr>
          <p:nvPr/>
        </p:nvCxnSpPr>
        <p:spPr>
          <a:xfrm>
            <a:off x="1671484" y="2138517"/>
            <a:ext cx="1646907" cy="13421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5F3813A-CA1D-85BA-7DBA-236A8BE482AB}"/>
              </a:ext>
            </a:extLst>
          </p:cNvPr>
          <p:cNvCxnSpPr>
            <a:cxnSpLocks/>
            <a:stCxn id="6" idx="3"/>
            <a:endCxn id="7" idx="1"/>
          </p:cNvCxnSpPr>
          <p:nvPr/>
        </p:nvCxnSpPr>
        <p:spPr>
          <a:xfrm flipV="1">
            <a:off x="1666562" y="3480621"/>
            <a:ext cx="1651829" cy="245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6FB3C2-E51A-CAEE-025D-F09049FD54E2}"/>
              </a:ext>
            </a:extLst>
          </p:cNvPr>
          <p:cNvCxnSpPr>
            <a:cxnSpLocks/>
            <a:stCxn id="7" idx="3"/>
            <a:endCxn id="10" idx="1"/>
          </p:cNvCxnSpPr>
          <p:nvPr/>
        </p:nvCxnSpPr>
        <p:spPr>
          <a:xfrm flipV="1">
            <a:off x="4414683" y="3460956"/>
            <a:ext cx="1302786" cy="196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CFB4066-236A-9427-1C1B-D0B917C60685}"/>
              </a:ext>
            </a:extLst>
          </p:cNvPr>
          <p:cNvCxnSpPr>
            <a:cxnSpLocks/>
            <a:stCxn id="8" idx="3"/>
            <a:endCxn id="5" idx="1"/>
          </p:cNvCxnSpPr>
          <p:nvPr/>
        </p:nvCxnSpPr>
        <p:spPr>
          <a:xfrm flipV="1">
            <a:off x="1700974" y="4994792"/>
            <a:ext cx="1676420" cy="393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8CED59F-F8A7-113E-8040-1A33B6D46F58}"/>
              </a:ext>
            </a:extLst>
          </p:cNvPr>
          <p:cNvSpPr txBox="1"/>
          <p:nvPr/>
        </p:nvSpPr>
        <p:spPr>
          <a:xfrm>
            <a:off x="7384026" y="639097"/>
            <a:ext cx="3927991" cy="1477328"/>
          </a:xfrm>
          <a:prstGeom prst="rect">
            <a:avLst/>
          </a:prstGeom>
          <a:noFill/>
        </p:spPr>
        <p:txBody>
          <a:bodyPr wrap="square" rtlCol="0">
            <a:spAutoFit/>
          </a:bodyPr>
          <a:lstStyle/>
          <a:p>
            <a:r>
              <a:rPr lang="en-IN" dirty="0">
                <a:solidFill>
                  <a:srgbClr val="FF0000"/>
                </a:solidFill>
              </a:rPr>
              <a:t>Is this a valid topological order?</a:t>
            </a:r>
          </a:p>
          <a:p>
            <a:endParaRPr lang="en-IN" dirty="0"/>
          </a:p>
          <a:p>
            <a:r>
              <a:rPr lang="en-IN" dirty="0" err="1">
                <a:solidFill>
                  <a:srgbClr val="FF0000"/>
                </a:solidFill>
              </a:rPr>
              <a:t>Increase_Key</a:t>
            </a:r>
            <a:r>
              <a:rPr lang="en-IN" dirty="0">
                <a:solidFill>
                  <a:srgbClr val="FF0000"/>
                </a:solidFill>
              </a:rPr>
              <a:t>, Insert, Maximum, </a:t>
            </a:r>
            <a:r>
              <a:rPr lang="en-IN" dirty="0" err="1">
                <a:solidFill>
                  <a:srgbClr val="FF0000"/>
                </a:solidFill>
              </a:rPr>
              <a:t>Heapify</a:t>
            </a:r>
            <a:r>
              <a:rPr lang="en-IN" dirty="0">
                <a:solidFill>
                  <a:srgbClr val="FF0000"/>
                </a:solidFill>
              </a:rPr>
              <a:t>, </a:t>
            </a:r>
            <a:r>
              <a:rPr lang="en-IN" dirty="0" err="1">
                <a:solidFill>
                  <a:srgbClr val="FF0000"/>
                </a:solidFill>
              </a:rPr>
              <a:t>Build_Heap</a:t>
            </a:r>
            <a:r>
              <a:rPr lang="en-IN" dirty="0">
                <a:solidFill>
                  <a:srgbClr val="FF0000"/>
                </a:solidFill>
              </a:rPr>
              <a:t>, </a:t>
            </a:r>
            <a:r>
              <a:rPr lang="en-IN" dirty="0" err="1">
                <a:solidFill>
                  <a:srgbClr val="FF0000"/>
                </a:solidFill>
              </a:rPr>
              <a:t>Extract_Max</a:t>
            </a:r>
            <a:r>
              <a:rPr lang="en-IN" dirty="0">
                <a:solidFill>
                  <a:srgbClr val="FF0000"/>
                </a:solidFill>
              </a:rPr>
              <a:t>, Heapsort</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140975CA-FD17-DA03-A5EA-EADD16AD5A8A}"/>
                  </a:ext>
                </a:extLst>
              </p14:cNvPr>
              <p14:cNvContentPartPr/>
              <p14:nvPr/>
            </p14:nvContentPartPr>
            <p14:xfrm>
              <a:off x="8659800" y="2208960"/>
              <a:ext cx="501120" cy="317520"/>
            </p14:xfrm>
          </p:contentPart>
        </mc:Choice>
        <mc:Fallback xmlns="">
          <p:pic>
            <p:nvPicPr>
              <p:cNvPr id="3" name="Ink 2">
                <a:extLst>
                  <a:ext uri="{FF2B5EF4-FFF2-40B4-BE49-F238E27FC236}">
                    <a16:creationId xmlns:a16="http://schemas.microsoft.com/office/drawing/2014/main" id="{140975CA-FD17-DA03-A5EA-EADD16AD5A8A}"/>
                  </a:ext>
                </a:extLst>
              </p:cNvPr>
              <p:cNvPicPr/>
              <p:nvPr/>
            </p:nvPicPr>
            <p:blipFill>
              <a:blip r:embed="rId3"/>
              <a:stretch>
                <a:fillRect/>
              </a:stretch>
            </p:blipFill>
            <p:spPr>
              <a:xfrm>
                <a:off x="8650440" y="2199600"/>
                <a:ext cx="519840" cy="336240"/>
              </a:xfrm>
              <a:prstGeom prst="rect">
                <a:avLst/>
              </a:prstGeom>
            </p:spPr>
          </p:pic>
        </mc:Fallback>
      </mc:AlternateContent>
    </p:spTree>
    <p:extLst>
      <p:ext uri="{BB962C8B-B14F-4D97-AF65-F5344CB8AC3E}">
        <p14:creationId xmlns:p14="http://schemas.microsoft.com/office/powerpoint/2010/main" val="732130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EB7E-337C-916A-ED47-64145E598BC0}"/>
              </a:ext>
            </a:extLst>
          </p:cNvPr>
          <p:cNvSpPr>
            <a:spLocks noGrp="1"/>
          </p:cNvSpPr>
          <p:nvPr>
            <p:ph type="title"/>
          </p:nvPr>
        </p:nvSpPr>
        <p:spPr/>
        <p:txBody>
          <a:bodyPr/>
          <a:lstStyle/>
          <a:p>
            <a:r>
              <a:rPr lang="en-IN" dirty="0"/>
              <a:t>Strong connectivity</a:t>
            </a:r>
          </a:p>
        </p:txBody>
      </p:sp>
      <p:sp>
        <p:nvSpPr>
          <p:cNvPr id="4" name="Oval 3">
            <a:extLst>
              <a:ext uri="{FF2B5EF4-FFF2-40B4-BE49-F238E27FC236}">
                <a16:creationId xmlns:a16="http://schemas.microsoft.com/office/drawing/2014/main" id="{C131CE42-AEB0-3D8C-42A9-E80C08653F85}"/>
              </a:ext>
            </a:extLst>
          </p:cNvPr>
          <p:cNvSpPr/>
          <p:nvPr/>
        </p:nvSpPr>
        <p:spPr>
          <a:xfrm>
            <a:off x="1607569" y="2305665"/>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A</a:t>
            </a:r>
          </a:p>
        </p:txBody>
      </p:sp>
      <p:sp>
        <p:nvSpPr>
          <p:cNvPr id="5" name="Oval 4">
            <a:extLst>
              <a:ext uri="{FF2B5EF4-FFF2-40B4-BE49-F238E27FC236}">
                <a16:creationId xmlns:a16="http://schemas.microsoft.com/office/drawing/2014/main" id="{E0528FB7-95F4-685F-2523-6AFE5ECFFEE3}"/>
              </a:ext>
            </a:extLst>
          </p:cNvPr>
          <p:cNvSpPr/>
          <p:nvPr/>
        </p:nvSpPr>
        <p:spPr>
          <a:xfrm>
            <a:off x="3490449" y="234007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B</a:t>
            </a:r>
          </a:p>
        </p:txBody>
      </p:sp>
      <p:sp>
        <p:nvSpPr>
          <p:cNvPr id="6" name="Oval 5">
            <a:extLst>
              <a:ext uri="{FF2B5EF4-FFF2-40B4-BE49-F238E27FC236}">
                <a16:creationId xmlns:a16="http://schemas.microsoft.com/office/drawing/2014/main" id="{1FD6F427-2DC4-FDAB-437E-7A9CE4C2FA3D}"/>
              </a:ext>
            </a:extLst>
          </p:cNvPr>
          <p:cNvSpPr/>
          <p:nvPr/>
        </p:nvSpPr>
        <p:spPr>
          <a:xfrm>
            <a:off x="5442156" y="2335161"/>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C</a:t>
            </a:r>
          </a:p>
        </p:txBody>
      </p:sp>
      <p:sp>
        <p:nvSpPr>
          <p:cNvPr id="7" name="Oval 6">
            <a:extLst>
              <a:ext uri="{FF2B5EF4-FFF2-40B4-BE49-F238E27FC236}">
                <a16:creationId xmlns:a16="http://schemas.microsoft.com/office/drawing/2014/main" id="{F4CE379A-73F9-8F09-3DF3-814CB3E0C145}"/>
              </a:ext>
            </a:extLst>
          </p:cNvPr>
          <p:cNvSpPr/>
          <p:nvPr/>
        </p:nvSpPr>
        <p:spPr>
          <a:xfrm>
            <a:off x="7334868" y="2300747"/>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D</a:t>
            </a:r>
          </a:p>
        </p:txBody>
      </p:sp>
      <p:sp>
        <p:nvSpPr>
          <p:cNvPr id="8" name="Oval 7">
            <a:extLst>
              <a:ext uri="{FF2B5EF4-FFF2-40B4-BE49-F238E27FC236}">
                <a16:creationId xmlns:a16="http://schemas.microsoft.com/office/drawing/2014/main" id="{8F46DC2A-FEAA-3C9F-E7A6-8782C8614BF1}"/>
              </a:ext>
            </a:extLst>
          </p:cNvPr>
          <p:cNvSpPr/>
          <p:nvPr/>
        </p:nvSpPr>
        <p:spPr>
          <a:xfrm>
            <a:off x="7467604" y="430161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H</a:t>
            </a:r>
          </a:p>
        </p:txBody>
      </p:sp>
      <p:sp>
        <p:nvSpPr>
          <p:cNvPr id="9" name="Oval 8">
            <a:extLst>
              <a:ext uri="{FF2B5EF4-FFF2-40B4-BE49-F238E27FC236}">
                <a16:creationId xmlns:a16="http://schemas.microsoft.com/office/drawing/2014/main" id="{2256C0C4-4EBE-0647-E67D-DE610AF72B79}"/>
              </a:ext>
            </a:extLst>
          </p:cNvPr>
          <p:cNvSpPr/>
          <p:nvPr/>
        </p:nvSpPr>
        <p:spPr>
          <a:xfrm>
            <a:off x="5447069" y="429669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G</a:t>
            </a:r>
          </a:p>
        </p:txBody>
      </p:sp>
      <p:sp>
        <p:nvSpPr>
          <p:cNvPr id="10" name="Oval 9">
            <a:extLst>
              <a:ext uri="{FF2B5EF4-FFF2-40B4-BE49-F238E27FC236}">
                <a16:creationId xmlns:a16="http://schemas.microsoft.com/office/drawing/2014/main" id="{4675D1A8-6BE0-CD6E-08B1-5823F4B84CC0}"/>
              </a:ext>
            </a:extLst>
          </p:cNvPr>
          <p:cNvSpPr/>
          <p:nvPr/>
        </p:nvSpPr>
        <p:spPr>
          <a:xfrm>
            <a:off x="3456031" y="425244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F</a:t>
            </a:r>
          </a:p>
        </p:txBody>
      </p:sp>
      <p:sp>
        <p:nvSpPr>
          <p:cNvPr id="11" name="Oval 10">
            <a:extLst>
              <a:ext uri="{FF2B5EF4-FFF2-40B4-BE49-F238E27FC236}">
                <a16:creationId xmlns:a16="http://schemas.microsoft.com/office/drawing/2014/main" id="{AE5A0CA0-21CC-87AF-66B6-BC8E20EA9E2A}"/>
              </a:ext>
            </a:extLst>
          </p:cNvPr>
          <p:cNvSpPr/>
          <p:nvPr/>
        </p:nvSpPr>
        <p:spPr>
          <a:xfrm>
            <a:off x="1514158" y="420820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E</a:t>
            </a:r>
          </a:p>
        </p:txBody>
      </p:sp>
      <p:cxnSp>
        <p:nvCxnSpPr>
          <p:cNvPr id="13" name="Straight Arrow Connector 12">
            <a:extLst>
              <a:ext uri="{FF2B5EF4-FFF2-40B4-BE49-F238E27FC236}">
                <a16:creationId xmlns:a16="http://schemas.microsoft.com/office/drawing/2014/main" id="{4B56803A-C186-DD04-3794-8774CA93818F}"/>
              </a:ext>
            </a:extLst>
          </p:cNvPr>
          <p:cNvCxnSpPr>
            <a:stCxn id="4" idx="6"/>
            <a:endCxn id="5" idx="2"/>
          </p:cNvCxnSpPr>
          <p:nvPr/>
        </p:nvCxnSpPr>
        <p:spPr>
          <a:xfrm>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9A1D20-D22C-38DC-63CF-A870E1C774E8}"/>
              </a:ext>
            </a:extLst>
          </p:cNvPr>
          <p:cNvCxnSpPr>
            <a:stCxn id="5" idx="6"/>
            <a:endCxn id="6" idx="2"/>
          </p:cNvCxnSpPr>
          <p:nvPr/>
        </p:nvCxnSpPr>
        <p:spPr>
          <a:xfrm flipV="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960DAD1-15AE-8536-85BB-3BF65A032E54}"/>
              </a:ext>
            </a:extLst>
          </p:cNvPr>
          <p:cNvCxnSpPr>
            <a:stCxn id="5" idx="3"/>
            <a:endCxn id="11" idx="7"/>
          </p:cNvCxnSpPr>
          <p:nvPr/>
        </p:nvCxnSpPr>
        <p:spPr>
          <a:xfrm flipH="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745423C-B0C5-322C-C26F-3225F77C1C79}"/>
              </a:ext>
            </a:extLst>
          </p:cNvPr>
          <p:cNvCxnSpPr>
            <a:stCxn id="5" idx="4"/>
          </p:cNvCxnSpPr>
          <p:nvPr/>
        </p:nvCxnSpPr>
        <p:spPr>
          <a:xfrm>
            <a:off x="3952565" y="2861188"/>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2F4424B-C045-22E7-E24F-4B08C7D0FE27}"/>
              </a:ext>
            </a:extLst>
          </p:cNvPr>
          <p:cNvCxnSpPr>
            <a:stCxn id="11" idx="6"/>
            <a:endCxn id="10" idx="2"/>
          </p:cNvCxnSpPr>
          <p:nvPr/>
        </p:nvCxnSpPr>
        <p:spPr>
          <a:xfrm>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03FBF59-D37F-2330-B218-100052479C62}"/>
              </a:ext>
            </a:extLst>
          </p:cNvPr>
          <p:cNvCxnSpPr>
            <a:stCxn id="11" idx="0"/>
            <a:endCxn id="4" idx="4"/>
          </p:cNvCxnSpPr>
          <p:nvPr/>
        </p:nvCxnSpPr>
        <p:spPr>
          <a:xfrm flipV="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74EE84C-7E48-A3C4-E5C9-F54BDF6260EE}"/>
              </a:ext>
            </a:extLst>
          </p:cNvPr>
          <p:cNvCxnSpPr>
            <a:stCxn id="6" idx="6"/>
            <a:endCxn id="7" idx="2"/>
          </p:cNvCxnSpPr>
          <p:nvPr/>
        </p:nvCxnSpPr>
        <p:spPr>
          <a:xfrm flipV="1">
            <a:off x="6366388" y="2561302"/>
            <a:ext cx="968480" cy="3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882915F-3B5D-CDBC-D5B8-EA9F38083B75}"/>
              </a:ext>
            </a:extLst>
          </p:cNvPr>
          <p:cNvCxnSpPr>
            <a:stCxn id="7" idx="4"/>
            <a:endCxn id="8" idx="0"/>
          </p:cNvCxnSpPr>
          <p:nvPr/>
        </p:nvCxnSpPr>
        <p:spPr>
          <a:xfrm>
            <a:off x="7796984" y="2821857"/>
            <a:ext cx="132736"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067EA48-EDC0-207C-B779-F228F8B0E250}"/>
              </a:ext>
            </a:extLst>
          </p:cNvPr>
          <p:cNvCxnSpPr>
            <a:stCxn id="8" idx="2"/>
            <a:endCxn id="9" idx="6"/>
          </p:cNvCxnSpPr>
          <p:nvPr/>
        </p:nvCxnSpPr>
        <p:spPr>
          <a:xfrm flipH="1" flipV="1">
            <a:off x="6371301" y="4557251"/>
            <a:ext cx="1096303"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198E39E-99AB-8AE2-09F5-05AD73D83800}"/>
              </a:ext>
            </a:extLst>
          </p:cNvPr>
          <p:cNvCxnSpPr>
            <a:stCxn id="9" idx="1"/>
            <a:endCxn id="5" idx="5"/>
          </p:cNvCxnSpPr>
          <p:nvPr/>
        </p:nvCxnSpPr>
        <p:spPr>
          <a:xfrm flipH="1" flipV="1">
            <a:off x="4279330" y="2784873"/>
            <a:ext cx="1303090" cy="1588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75C069C-9F63-1D27-FE7D-E72B5DB89819}"/>
              </a:ext>
            </a:extLst>
          </p:cNvPr>
          <p:cNvCxnSpPr>
            <a:stCxn id="10" idx="6"/>
            <a:endCxn id="9" idx="2"/>
          </p:cNvCxnSpPr>
          <p:nvPr/>
        </p:nvCxnSpPr>
        <p:spPr>
          <a:xfrm>
            <a:off x="4380263" y="4513003"/>
            <a:ext cx="1066806" cy="4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D1043FC-F6B9-4C81-FFEA-550241B1179C}"/>
              </a:ext>
            </a:extLst>
          </p:cNvPr>
          <p:cNvSpPr txBox="1"/>
          <p:nvPr/>
        </p:nvSpPr>
        <p:spPr>
          <a:xfrm>
            <a:off x="9306560" y="2164080"/>
            <a:ext cx="2529840" cy="1477328"/>
          </a:xfrm>
          <a:prstGeom prst="rect">
            <a:avLst/>
          </a:prstGeom>
          <a:noFill/>
        </p:spPr>
        <p:txBody>
          <a:bodyPr wrap="square" rtlCol="0">
            <a:spAutoFit/>
          </a:bodyPr>
          <a:lstStyle/>
          <a:p>
            <a:r>
              <a:rPr lang="en-IN" dirty="0">
                <a:latin typeface="Consolas" panose="020B0609020204030204" pitchFamily="49" charset="0"/>
              </a:rPr>
              <a:t>Exercise:</a:t>
            </a:r>
          </a:p>
          <a:p>
            <a:r>
              <a:rPr lang="en-IN" dirty="0">
                <a:latin typeface="Consolas" panose="020B0609020204030204" pitchFamily="49" charset="0"/>
              </a:rPr>
              <a:t>Try finding strongly connected components for this graph.</a:t>
            </a:r>
          </a:p>
        </p:txBody>
      </p:sp>
    </p:spTree>
    <p:extLst>
      <p:ext uri="{BB962C8B-B14F-4D97-AF65-F5344CB8AC3E}">
        <p14:creationId xmlns:p14="http://schemas.microsoft.com/office/powerpoint/2010/main" val="28150175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4B6E-050B-3114-E219-2E6624DACE68}"/>
              </a:ext>
            </a:extLst>
          </p:cNvPr>
          <p:cNvSpPr>
            <a:spLocks noGrp="1"/>
          </p:cNvSpPr>
          <p:nvPr>
            <p:ph type="title"/>
          </p:nvPr>
        </p:nvSpPr>
        <p:spPr/>
        <p:txBody>
          <a:bodyPr/>
          <a:lstStyle/>
          <a:p>
            <a:r>
              <a:rPr lang="en-IN" dirty="0"/>
              <a:t>Strongly connected components (SCC)</a:t>
            </a:r>
          </a:p>
        </p:txBody>
      </p:sp>
      <p:sp>
        <p:nvSpPr>
          <p:cNvPr id="3" name="Text Placeholder 2">
            <a:extLst>
              <a:ext uri="{FF2B5EF4-FFF2-40B4-BE49-F238E27FC236}">
                <a16:creationId xmlns:a16="http://schemas.microsoft.com/office/drawing/2014/main" id="{737DD883-7E78-8F40-1FFC-81F022A23B7B}"/>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9441617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20211-A2AD-7578-0335-969B68110761}"/>
              </a:ext>
            </a:extLst>
          </p:cNvPr>
          <p:cNvSpPr>
            <a:spLocks noGrp="1"/>
          </p:cNvSpPr>
          <p:nvPr>
            <p:ph type="title"/>
          </p:nvPr>
        </p:nvSpPr>
        <p:spPr/>
        <p:txBody>
          <a:bodyPr/>
          <a:lstStyle/>
          <a:p>
            <a:r>
              <a:rPr lang="en-IN" dirty="0"/>
              <a:t>SCC</a:t>
            </a:r>
          </a:p>
        </p:txBody>
      </p:sp>
      <p:sp>
        <p:nvSpPr>
          <p:cNvPr id="3" name="Content Placeholder 2">
            <a:extLst>
              <a:ext uri="{FF2B5EF4-FFF2-40B4-BE49-F238E27FC236}">
                <a16:creationId xmlns:a16="http://schemas.microsoft.com/office/drawing/2014/main" id="{7E496240-039B-4871-A597-7DAE19AB8A04}"/>
              </a:ext>
            </a:extLst>
          </p:cNvPr>
          <p:cNvSpPr>
            <a:spLocks noGrp="1"/>
          </p:cNvSpPr>
          <p:nvPr>
            <p:ph idx="1"/>
          </p:nvPr>
        </p:nvSpPr>
        <p:spPr/>
        <p:txBody>
          <a:bodyPr/>
          <a:lstStyle/>
          <a:p>
            <a:r>
              <a:rPr lang="en-IN" dirty="0"/>
              <a:t>A strongly connected component of a directed graph G is a </a:t>
            </a:r>
            <a:r>
              <a:rPr lang="en-IN" dirty="0">
                <a:solidFill>
                  <a:schemeClr val="accent1"/>
                </a:solidFill>
              </a:rPr>
              <a:t>strongly connected maximal</a:t>
            </a:r>
            <a:r>
              <a:rPr lang="en-IN" dirty="0"/>
              <a:t> </a:t>
            </a:r>
            <a:r>
              <a:rPr lang="en-IN" dirty="0">
                <a:solidFill>
                  <a:schemeClr val="accent1"/>
                </a:solidFill>
              </a:rPr>
              <a:t>subgraph</a:t>
            </a:r>
          </a:p>
        </p:txBody>
      </p:sp>
    </p:spTree>
    <p:extLst>
      <p:ext uri="{BB962C8B-B14F-4D97-AF65-F5344CB8AC3E}">
        <p14:creationId xmlns:p14="http://schemas.microsoft.com/office/powerpoint/2010/main" val="359671216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FA184-F665-68B9-2761-59DE2ADE9EAB}"/>
              </a:ext>
            </a:extLst>
          </p:cNvPr>
          <p:cNvSpPr>
            <a:spLocks noGrp="1"/>
          </p:cNvSpPr>
          <p:nvPr>
            <p:ph type="title"/>
          </p:nvPr>
        </p:nvSpPr>
        <p:spPr/>
        <p:txBody>
          <a:bodyPr/>
          <a:lstStyle/>
          <a:p>
            <a:r>
              <a:rPr lang="en-IN" dirty="0"/>
              <a:t>SCC</a:t>
            </a:r>
          </a:p>
        </p:txBody>
      </p:sp>
      <p:sp>
        <p:nvSpPr>
          <p:cNvPr id="3" name="Content Placeholder 2">
            <a:extLst>
              <a:ext uri="{FF2B5EF4-FFF2-40B4-BE49-F238E27FC236}">
                <a16:creationId xmlns:a16="http://schemas.microsoft.com/office/drawing/2014/main" id="{A6D1A5B9-07D5-AF40-F36B-4E619E85A568}"/>
              </a:ext>
            </a:extLst>
          </p:cNvPr>
          <p:cNvSpPr>
            <a:spLocks noGrp="1"/>
          </p:cNvSpPr>
          <p:nvPr>
            <p:ph idx="1"/>
          </p:nvPr>
        </p:nvSpPr>
        <p:spPr/>
        <p:txBody>
          <a:bodyPr/>
          <a:lstStyle/>
          <a:p>
            <a:r>
              <a:rPr lang="en-IN" dirty="0"/>
              <a:t>Find all strongly connected components of a graph</a:t>
            </a:r>
          </a:p>
        </p:txBody>
      </p:sp>
    </p:spTree>
    <p:extLst>
      <p:ext uri="{BB962C8B-B14F-4D97-AF65-F5344CB8AC3E}">
        <p14:creationId xmlns:p14="http://schemas.microsoft.com/office/powerpoint/2010/main" val="219968830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1607569" y="2305665"/>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5" name="Oval 4">
            <a:extLst>
              <a:ext uri="{FF2B5EF4-FFF2-40B4-BE49-F238E27FC236}">
                <a16:creationId xmlns:a16="http://schemas.microsoft.com/office/drawing/2014/main" id="{C2809BCE-D6F3-2B02-363F-CC15AF1674DA}"/>
              </a:ext>
            </a:extLst>
          </p:cNvPr>
          <p:cNvSpPr/>
          <p:nvPr/>
        </p:nvSpPr>
        <p:spPr>
          <a:xfrm>
            <a:off x="3490449" y="234007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6" name="Oval 5">
            <a:extLst>
              <a:ext uri="{FF2B5EF4-FFF2-40B4-BE49-F238E27FC236}">
                <a16:creationId xmlns:a16="http://schemas.microsoft.com/office/drawing/2014/main" id="{E50CE8B9-D4A4-887E-7C42-0AC3C2BCBF0E}"/>
              </a:ext>
            </a:extLst>
          </p:cNvPr>
          <p:cNvSpPr/>
          <p:nvPr/>
        </p:nvSpPr>
        <p:spPr>
          <a:xfrm>
            <a:off x="5442156" y="2335161"/>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7" name="Oval 6">
            <a:extLst>
              <a:ext uri="{FF2B5EF4-FFF2-40B4-BE49-F238E27FC236}">
                <a16:creationId xmlns:a16="http://schemas.microsoft.com/office/drawing/2014/main" id="{E34F03F8-7EB9-55D6-03F1-35AF3F66ACD9}"/>
              </a:ext>
            </a:extLst>
          </p:cNvPr>
          <p:cNvSpPr/>
          <p:nvPr/>
        </p:nvSpPr>
        <p:spPr>
          <a:xfrm>
            <a:off x="7334868" y="2300747"/>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8" name="Oval 7">
            <a:extLst>
              <a:ext uri="{FF2B5EF4-FFF2-40B4-BE49-F238E27FC236}">
                <a16:creationId xmlns:a16="http://schemas.microsoft.com/office/drawing/2014/main" id="{DE618A33-D5FD-DCB6-2D21-299397533E39}"/>
              </a:ext>
            </a:extLst>
          </p:cNvPr>
          <p:cNvSpPr/>
          <p:nvPr/>
        </p:nvSpPr>
        <p:spPr>
          <a:xfrm>
            <a:off x="7423353" y="430161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9" name="Oval 8">
            <a:extLst>
              <a:ext uri="{FF2B5EF4-FFF2-40B4-BE49-F238E27FC236}">
                <a16:creationId xmlns:a16="http://schemas.microsoft.com/office/drawing/2014/main" id="{A47471CC-7CD8-839F-FD34-1F8DED19995C}"/>
              </a:ext>
            </a:extLst>
          </p:cNvPr>
          <p:cNvSpPr/>
          <p:nvPr/>
        </p:nvSpPr>
        <p:spPr>
          <a:xfrm>
            <a:off x="5447069" y="429669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10" name="Oval 9">
            <a:extLst>
              <a:ext uri="{FF2B5EF4-FFF2-40B4-BE49-F238E27FC236}">
                <a16:creationId xmlns:a16="http://schemas.microsoft.com/office/drawing/2014/main" id="{A836C87A-5108-FD77-7D5B-D69E363A8051}"/>
              </a:ext>
            </a:extLst>
          </p:cNvPr>
          <p:cNvSpPr/>
          <p:nvPr/>
        </p:nvSpPr>
        <p:spPr>
          <a:xfrm>
            <a:off x="3456031" y="425244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11" name="Oval 10">
            <a:extLst>
              <a:ext uri="{FF2B5EF4-FFF2-40B4-BE49-F238E27FC236}">
                <a16:creationId xmlns:a16="http://schemas.microsoft.com/office/drawing/2014/main" id="{0243A7E8-D018-C0F5-A29B-E35B7E1DF3D7}"/>
              </a:ext>
            </a:extLst>
          </p:cNvPr>
          <p:cNvSpPr/>
          <p:nvPr/>
        </p:nvSpPr>
        <p:spPr>
          <a:xfrm>
            <a:off x="1514158" y="420820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cxnSp>
        <p:nvCxnSpPr>
          <p:cNvPr id="12" name="Straight Arrow Connector 11">
            <a:extLst>
              <a:ext uri="{FF2B5EF4-FFF2-40B4-BE49-F238E27FC236}">
                <a16:creationId xmlns:a16="http://schemas.microsoft.com/office/drawing/2014/main" id="{80361267-ADB5-8B47-44F1-61368B6C9352}"/>
              </a:ext>
            </a:extLst>
          </p:cNvPr>
          <p:cNvCxnSpPr>
            <a:stCxn id="4" idx="6"/>
            <a:endCxn id="5" idx="2"/>
          </p:cNvCxnSpPr>
          <p:nvPr/>
        </p:nvCxnSpPr>
        <p:spPr>
          <a:xfrm>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19C4A32-DB9B-29CE-B955-AEF8A59C46BC}"/>
              </a:ext>
            </a:extLst>
          </p:cNvPr>
          <p:cNvCxnSpPr>
            <a:stCxn id="5" idx="6"/>
            <a:endCxn id="6" idx="2"/>
          </p:cNvCxnSpPr>
          <p:nvPr/>
        </p:nvCxnSpPr>
        <p:spPr>
          <a:xfrm flipV="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CB5ED1F-AFF7-EAA3-74F4-9910E0ABE3A8}"/>
              </a:ext>
            </a:extLst>
          </p:cNvPr>
          <p:cNvCxnSpPr>
            <a:stCxn id="5" idx="3"/>
            <a:endCxn id="11" idx="7"/>
          </p:cNvCxnSpPr>
          <p:nvPr/>
        </p:nvCxnSpPr>
        <p:spPr>
          <a:xfrm flipH="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F9C702-AED8-6B2F-B341-8D71E80168BA}"/>
              </a:ext>
            </a:extLst>
          </p:cNvPr>
          <p:cNvCxnSpPr>
            <a:stCxn id="5" idx="4"/>
          </p:cNvCxnSpPr>
          <p:nvPr/>
        </p:nvCxnSpPr>
        <p:spPr>
          <a:xfrm>
            <a:off x="3952565" y="2861188"/>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1FC9BB9-F0EA-4933-141C-F919B73F1D3C}"/>
              </a:ext>
            </a:extLst>
          </p:cNvPr>
          <p:cNvCxnSpPr>
            <a:stCxn id="11" idx="6"/>
            <a:endCxn id="10" idx="2"/>
          </p:cNvCxnSpPr>
          <p:nvPr/>
        </p:nvCxnSpPr>
        <p:spPr>
          <a:xfrm>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C7E82CB-33F6-6B50-E106-FC0A3C66DF59}"/>
              </a:ext>
            </a:extLst>
          </p:cNvPr>
          <p:cNvCxnSpPr>
            <a:stCxn id="11" idx="0"/>
            <a:endCxn id="4" idx="4"/>
          </p:cNvCxnSpPr>
          <p:nvPr/>
        </p:nvCxnSpPr>
        <p:spPr>
          <a:xfrm flipV="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0FDA31-A5DD-12CD-DA24-867508739910}"/>
              </a:ext>
            </a:extLst>
          </p:cNvPr>
          <p:cNvCxnSpPr>
            <a:stCxn id="7" idx="4"/>
            <a:endCxn id="8" idx="0"/>
          </p:cNvCxnSpPr>
          <p:nvPr/>
        </p:nvCxnSpPr>
        <p:spPr>
          <a:xfrm>
            <a:off x="7796984" y="2821857"/>
            <a:ext cx="88485"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3984B23-2323-E2FC-4B49-14FDCB87471B}"/>
              </a:ext>
            </a:extLst>
          </p:cNvPr>
          <p:cNvSpPr txBox="1"/>
          <p:nvPr/>
        </p:nvSpPr>
        <p:spPr>
          <a:xfrm>
            <a:off x="1966429" y="1939295"/>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5746945" y="1983543"/>
            <a:ext cx="329380" cy="369332"/>
          </a:xfrm>
          <a:prstGeom prst="rect">
            <a:avLst/>
          </a:prstGeom>
          <a:noFill/>
        </p:spPr>
        <p:txBody>
          <a:bodyPr wrap="square" rtlCol="0">
            <a:spAutoFit/>
          </a:bodyPr>
          <a:lstStyle/>
          <a:p>
            <a:r>
              <a:rPr lang="en-IN" b="1" dirty="0">
                <a:solidFill>
                  <a:schemeClr val="accent2"/>
                </a:solidFill>
              </a:rPr>
              <a:t>C</a:t>
            </a:r>
          </a:p>
        </p:txBody>
      </p:sp>
      <p:cxnSp>
        <p:nvCxnSpPr>
          <p:cNvPr id="26" name="Connector: Curved 25">
            <a:extLst>
              <a:ext uri="{FF2B5EF4-FFF2-40B4-BE49-F238E27FC236}">
                <a16:creationId xmlns:a16="http://schemas.microsoft.com/office/drawing/2014/main" id="{BB82C770-990A-3CEA-A3DA-12FE1288B385}"/>
              </a:ext>
            </a:extLst>
          </p:cNvPr>
          <p:cNvCxnSpPr>
            <a:stCxn id="10" idx="5"/>
            <a:endCxn id="9" idx="3"/>
          </p:cNvCxnSpPr>
          <p:nvPr/>
        </p:nvCxnSpPr>
        <p:spPr>
          <a:xfrm rot="16200000" flipH="1">
            <a:off x="4891542" y="405061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07D25D1-D85E-B640-82BA-B7222CD7D1AD}"/>
              </a:ext>
            </a:extLst>
          </p:cNvPr>
          <p:cNvCxnSpPr>
            <a:stCxn id="6" idx="4"/>
            <a:endCxn id="9" idx="0"/>
          </p:cNvCxnSpPr>
          <p:nvPr/>
        </p:nvCxnSpPr>
        <p:spPr>
          <a:xfrm>
            <a:off x="5904272" y="2856271"/>
            <a:ext cx="4913" cy="144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6833421" y="214315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58A90B-E8FE-D691-0E42-6237A4395E02}"/>
              </a:ext>
            </a:extLst>
          </p:cNvPr>
          <p:cNvCxnSpPr>
            <a:stCxn id="7" idx="1"/>
            <a:endCxn id="6" idx="7"/>
          </p:cNvCxnSpPr>
          <p:nvPr/>
        </p:nvCxnSpPr>
        <p:spPr>
          <a:xfrm rot="16200000" flipH="1" flipV="1">
            <a:off x="6833421" y="177467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4891542" y="368213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3780485" y="2003205"/>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7669154" y="1939297"/>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1764862" y="4707084"/>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3755898" y="4761163"/>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5791182" y="4839820"/>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7777306" y="4829989"/>
            <a:ext cx="329380" cy="369332"/>
          </a:xfrm>
          <a:prstGeom prst="rect">
            <a:avLst/>
          </a:prstGeom>
          <a:noFill/>
        </p:spPr>
        <p:txBody>
          <a:bodyPr wrap="square" rtlCol="0">
            <a:spAutoFit/>
          </a:bodyPr>
          <a:lstStyle/>
          <a:p>
            <a:r>
              <a:rPr lang="en-IN" b="1" dirty="0">
                <a:solidFill>
                  <a:schemeClr val="accent2"/>
                </a:solidFill>
              </a:rPr>
              <a:t>H</a:t>
            </a:r>
          </a:p>
        </p:txBody>
      </p:sp>
      <p:cxnSp>
        <p:nvCxnSpPr>
          <p:cNvPr id="52" name="Straight Arrow Connector 51">
            <a:extLst>
              <a:ext uri="{FF2B5EF4-FFF2-40B4-BE49-F238E27FC236}">
                <a16:creationId xmlns:a16="http://schemas.microsoft.com/office/drawing/2014/main" id="{D03ED3FF-938A-0E64-0C13-1608CD4EDF96}"/>
              </a:ext>
            </a:extLst>
          </p:cNvPr>
          <p:cNvCxnSpPr/>
          <p:nvPr/>
        </p:nvCxnSpPr>
        <p:spPr>
          <a:xfrm>
            <a:off x="6371301" y="4557251"/>
            <a:ext cx="1052052"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0C0C04C-376D-83F6-2D4D-DC95BB4D23AB}"/>
                  </a:ext>
                </a:extLst>
              </p14:cNvPr>
              <p14:cNvContentPartPr/>
              <p14:nvPr/>
            </p14:nvContentPartPr>
            <p14:xfrm>
              <a:off x="8563680" y="419040"/>
              <a:ext cx="3111120" cy="5016960"/>
            </p14:xfrm>
          </p:contentPart>
        </mc:Choice>
        <mc:Fallback xmlns="">
          <p:pic>
            <p:nvPicPr>
              <p:cNvPr id="3" name="Ink 2">
                <a:extLst>
                  <a:ext uri="{FF2B5EF4-FFF2-40B4-BE49-F238E27FC236}">
                    <a16:creationId xmlns:a16="http://schemas.microsoft.com/office/drawing/2014/main" id="{F0C0C04C-376D-83F6-2D4D-DC95BB4D23AB}"/>
                  </a:ext>
                </a:extLst>
              </p:cNvPr>
              <p:cNvPicPr/>
              <p:nvPr/>
            </p:nvPicPr>
            <p:blipFill>
              <a:blip r:embed="rId4"/>
              <a:stretch>
                <a:fillRect/>
              </a:stretch>
            </p:blipFill>
            <p:spPr>
              <a:xfrm>
                <a:off x="8554320" y="409680"/>
                <a:ext cx="3129840" cy="5035680"/>
              </a:xfrm>
              <a:prstGeom prst="rect">
                <a:avLst/>
              </a:prstGeom>
            </p:spPr>
          </p:pic>
        </mc:Fallback>
      </mc:AlternateContent>
    </p:spTree>
    <p:extLst>
      <p:ext uri="{BB962C8B-B14F-4D97-AF65-F5344CB8AC3E}">
        <p14:creationId xmlns:p14="http://schemas.microsoft.com/office/powerpoint/2010/main" val="281807898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1607569" y="2305665"/>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5" name="Oval 4">
            <a:extLst>
              <a:ext uri="{FF2B5EF4-FFF2-40B4-BE49-F238E27FC236}">
                <a16:creationId xmlns:a16="http://schemas.microsoft.com/office/drawing/2014/main" id="{C2809BCE-D6F3-2B02-363F-CC15AF1674DA}"/>
              </a:ext>
            </a:extLst>
          </p:cNvPr>
          <p:cNvSpPr/>
          <p:nvPr/>
        </p:nvSpPr>
        <p:spPr>
          <a:xfrm>
            <a:off x="3490449" y="234007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6" name="Oval 5">
            <a:extLst>
              <a:ext uri="{FF2B5EF4-FFF2-40B4-BE49-F238E27FC236}">
                <a16:creationId xmlns:a16="http://schemas.microsoft.com/office/drawing/2014/main" id="{E50CE8B9-D4A4-887E-7C42-0AC3C2BCBF0E}"/>
              </a:ext>
            </a:extLst>
          </p:cNvPr>
          <p:cNvSpPr/>
          <p:nvPr/>
        </p:nvSpPr>
        <p:spPr>
          <a:xfrm>
            <a:off x="5442156" y="2335161"/>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7" name="Oval 6">
            <a:extLst>
              <a:ext uri="{FF2B5EF4-FFF2-40B4-BE49-F238E27FC236}">
                <a16:creationId xmlns:a16="http://schemas.microsoft.com/office/drawing/2014/main" id="{E34F03F8-7EB9-55D6-03F1-35AF3F66ACD9}"/>
              </a:ext>
            </a:extLst>
          </p:cNvPr>
          <p:cNvSpPr/>
          <p:nvPr/>
        </p:nvSpPr>
        <p:spPr>
          <a:xfrm>
            <a:off x="7334868" y="2300747"/>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8" name="Oval 7">
            <a:extLst>
              <a:ext uri="{FF2B5EF4-FFF2-40B4-BE49-F238E27FC236}">
                <a16:creationId xmlns:a16="http://schemas.microsoft.com/office/drawing/2014/main" id="{DE618A33-D5FD-DCB6-2D21-299397533E39}"/>
              </a:ext>
            </a:extLst>
          </p:cNvPr>
          <p:cNvSpPr/>
          <p:nvPr/>
        </p:nvSpPr>
        <p:spPr>
          <a:xfrm>
            <a:off x="7423353" y="430161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9" name="Oval 8">
            <a:extLst>
              <a:ext uri="{FF2B5EF4-FFF2-40B4-BE49-F238E27FC236}">
                <a16:creationId xmlns:a16="http://schemas.microsoft.com/office/drawing/2014/main" id="{A47471CC-7CD8-839F-FD34-1F8DED19995C}"/>
              </a:ext>
            </a:extLst>
          </p:cNvPr>
          <p:cNvSpPr/>
          <p:nvPr/>
        </p:nvSpPr>
        <p:spPr>
          <a:xfrm>
            <a:off x="5447069" y="429669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10" name="Oval 9">
            <a:extLst>
              <a:ext uri="{FF2B5EF4-FFF2-40B4-BE49-F238E27FC236}">
                <a16:creationId xmlns:a16="http://schemas.microsoft.com/office/drawing/2014/main" id="{A836C87A-5108-FD77-7D5B-D69E363A8051}"/>
              </a:ext>
            </a:extLst>
          </p:cNvPr>
          <p:cNvSpPr/>
          <p:nvPr/>
        </p:nvSpPr>
        <p:spPr>
          <a:xfrm>
            <a:off x="3456031" y="425244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11" name="Oval 10">
            <a:extLst>
              <a:ext uri="{FF2B5EF4-FFF2-40B4-BE49-F238E27FC236}">
                <a16:creationId xmlns:a16="http://schemas.microsoft.com/office/drawing/2014/main" id="{0243A7E8-D018-C0F5-A29B-E35B7E1DF3D7}"/>
              </a:ext>
            </a:extLst>
          </p:cNvPr>
          <p:cNvSpPr/>
          <p:nvPr/>
        </p:nvSpPr>
        <p:spPr>
          <a:xfrm>
            <a:off x="1514158" y="420820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cxnSp>
        <p:nvCxnSpPr>
          <p:cNvPr id="12" name="Straight Arrow Connector 11">
            <a:extLst>
              <a:ext uri="{FF2B5EF4-FFF2-40B4-BE49-F238E27FC236}">
                <a16:creationId xmlns:a16="http://schemas.microsoft.com/office/drawing/2014/main" id="{80361267-ADB5-8B47-44F1-61368B6C9352}"/>
              </a:ext>
            </a:extLst>
          </p:cNvPr>
          <p:cNvCxnSpPr>
            <a:stCxn id="4" idx="6"/>
            <a:endCxn id="5" idx="2"/>
          </p:cNvCxnSpPr>
          <p:nvPr/>
        </p:nvCxnSpPr>
        <p:spPr>
          <a:xfrm>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19C4A32-DB9B-29CE-B955-AEF8A59C46BC}"/>
              </a:ext>
            </a:extLst>
          </p:cNvPr>
          <p:cNvCxnSpPr>
            <a:stCxn id="5" idx="6"/>
            <a:endCxn id="6" idx="2"/>
          </p:cNvCxnSpPr>
          <p:nvPr/>
        </p:nvCxnSpPr>
        <p:spPr>
          <a:xfrm flipV="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CB5ED1F-AFF7-EAA3-74F4-9910E0ABE3A8}"/>
              </a:ext>
            </a:extLst>
          </p:cNvPr>
          <p:cNvCxnSpPr>
            <a:stCxn id="5" idx="3"/>
            <a:endCxn id="11" idx="7"/>
          </p:cNvCxnSpPr>
          <p:nvPr/>
        </p:nvCxnSpPr>
        <p:spPr>
          <a:xfrm flipH="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F9C702-AED8-6B2F-B341-8D71E80168BA}"/>
              </a:ext>
            </a:extLst>
          </p:cNvPr>
          <p:cNvCxnSpPr>
            <a:stCxn id="5" idx="4"/>
          </p:cNvCxnSpPr>
          <p:nvPr/>
        </p:nvCxnSpPr>
        <p:spPr>
          <a:xfrm>
            <a:off x="3952565" y="2861188"/>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1FC9BB9-F0EA-4933-141C-F919B73F1D3C}"/>
              </a:ext>
            </a:extLst>
          </p:cNvPr>
          <p:cNvCxnSpPr>
            <a:stCxn id="11" idx="6"/>
            <a:endCxn id="10" idx="2"/>
          </p:cNvCxnSpPr>
          <p:nvPr/>
        </p:nvCxnSpPr>
        <p:spPr>
          <a:xfrm>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C7E82CB-33F6-6B50-E106-FC0A3C66DF59}"/>
              </a:ext>
            </a:extLst>
          </p:cNvPr>
          <p:cNvCxnSpPr>
            <a:stCxn id="11" idx="0"/>
            <a:endCxn id="4" idx="4"/>
          </p:cNvCxnSpPr>
          <p:nvPr/>
        </p:nvCxnSpPr>
        <p:spPr>
          <a:xfrm flipV="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0FDA31-A5DD-12CD-DA24-867508739910}"/>
              </a:ext>
            </a:extLst>
          </p:cNvPr>
          <p:cNvCxnSpPr>
            <a:stCxn id="7" idx="4"/>
            <a:endCxn id="8" idx="0"/>
          </p:cNvCxnSpPr>
          <p:nvPr/>
        </p:nvCxnSpPr>
        <p:spPr>
          <a:xfrm>
            <a:off x="7796984" y="2821857"/>
            <a:ext cx="88485"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3984B23-2323-E2FC-4B49-14FDCB87471B}"/>
              </a:ext>
            </a:extLst>
          </p:cNvPr>
          <p:cNvSpPr txBox="1"/>
          <p:nvPr/>
        </p:nvSpPr>
        <p:spPr>
          <a:xfrm>
            <a:off x="1966429" y="1939295"/>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5746945" y="1983543"/>
            <a:ext cx="329380" cy="369332"/>
          </a:xfrm>
          <a:prstGeom prst="rect">
            <a:avLst/>
          </a:prstGeom>
          <a:noFill/>
        </p:spPr>
        <p:txBody>
          <a:bodyPr wrap="square" rtlCol="0">
            <a:spAutoFit/>
          </a:bodyPr>
          <a:lstStyle/>
          <a:p>
            <a:r>
              <a:rPr lang="en-IN" b="1" dirty="0">
                <a:solidFill>
                  <a:schemeClr val="accent2"/>
                </a:solidFill>
              </a:rPr>
              <a:t>C</a:t>
            </a:r>
          </a:p>
        </p:txBody>
      </p:sp>
      <p:cxnSp>
        <p:nvCxnSpPr>
          <p:cNvPr id="26" name="Connector: Curved 25">
            <a:extLst>
              <a:ext uri="{FF2B5EF4-FFF2-40B4-BE49-F238E27FC236}">
                <a16:creationId xmlns:a16="http://schemas.microsoft.com/office/drawing/2014/main" id="{BB82C770-990A-3CEA-A3DA-12FE1288B385}"/>
              </a:ext>
            </a:extLst>
          </p:cNvPr>
          <p:cNvCxnSpPr>
            <a:stCxn id="10" idx="5"/>
            <a:endCxn id="9" idx="3"/>
          </p:cNvCxnSpPr>
          <p:nvPr/>
        </p:nvCxnSpPr>
        <p:spPr>
          <a:xfrm rot="16200000" flipH="1">
            <a:off x="4891542" y="405061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07D25D1-D85E-B640-82BA-B7222CD7D1AD}"/>
              </a:ext>
            </a:extLst>
          </p:cNvPr>
          <p:cNvCxnSpPr>
            <a:stCxn id="6" idx="4"/>
            <a:endCxn id="9" idx="0"/>
          </p:cNvCxnSpPr>
          <p:nvPr/>
        </p:nvCxnSpPr>
        <p:spPr>
          <a:xfrm>
            <a:off x="5904272" y="2856271"/>
            <a:ext cx="4913" cy="144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6833421" y="214315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58A90B-E8FE-D691-0E42-6237A4395E02}"/>
              </a:ext>
            </a:extLst>
          </p:cNvPr>
          <p:cNvCxnSpPr>
            <a:stCxn id="7" idx="1"/>
            <a:endCxn id="6" idx="7"/>
          </p:cNvCxnSpPr>
          <p:nvPr/>
        </p:nvCxnSpPr>
        <p:spPr>
          <a:xfrm rot="16200000" flipH="1" flipV="1">
            <a:off x="6833421" y="177467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4891542" y="368213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3780485" y="2003205"/>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7669154" y="1939297"/>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1764862" y="4707084"/>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3755898" y="4761163"/>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5791182" y="4839820"/>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7777306" y="4829989"/>
            <a:ext cx="329380" cy="369332"/>
          </a:xfrm>
          <a:prstGeom prst="rect">
            <a:avLst/>
          </a:prstGeom>
          <a:noFill/>
        </p:spPr>
        <p:txBody>
          <a:bodyPr wrap="square" rtlCol="0">
            <a:spAutoFit/>
          </a:bodyPr>
          <a:lstStyle/>
          <a:p>
            <a:r>
              <a:rPr lang="en-IN" b="1" dirty="0">
                <a:solidFill>
                  <a:schemeClr val="accent2"/>
                </a:solidFill>
              </a:rPr>
              <a:t>H</a:t>
            </a:r>
          </a:p>
        </p:txBody>
      </p:sp>
      <p:cxnSp>
        <p:nvCxnSpPr>
          <p:cNvPr id="52" name="Straight Arrow Connector 51">
            <a:extLst>
              <a:ext uri="{FF2B5EF4-FFF2-40B4-BE49-F238E27FC236}">
                <a16:creationId xmlns:a16="http://schemas.microsoft.com/office/drawing/2014/main" id="{D03ED3FF-938A-0E64-0C13-1608CD4EDF96}"/>
              </a:ext>
            </a:extLst>
          </p:cNvPr>
          <p:cNvCxnSpPr/>
          <p:nvPr/>
        </p:nvCxnSpPr>
        <p:spPr>
          <a:xfrm>
            <a:off x="6371301" y="4557251"/>
            <a:ext cx="1052052"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E1D97FFB-E9FF-F350-136C-7B89EFA191A0}"/>
                  </a:ext>
                </a:extLst>
              </p14:cNvPr>
              <p14:cNvContentPartPr/>
              <p14:nvPr/>
            </p14:nvContentPartPr>
            <p14:xfrm>
              <a:off x="7919280" y="274320"/>
              <a:ext cx="3646080" cy="3107880"/>
            </p14:xfrm>
          </p:contentPart>
        </mc:Choice>
        <mc:Fallback xmlns="">
          <p:pic>
            <p:nvPicPr>
              <p:cNvPr id="3" name="Ink 2">
                <a:extLst>
                  <a:ext uri="{FF2B5EF4-FFF2-40B4-BE49-F238E27FC236}">
                    <a16:creationId xmlns:a16="http://schemas.microsoft.com/office/drawing/2014/main" id="{E1D97FFB-E9FF-F350-136C-7B89EFA191A0}"/>
                  </a:ext>
                </a:extLst>
              </p:cNvPr>
              <p:cNvPicPr/>
              <p:nvPr/>
            </p:nvPicPr>
            <p:blipFill>
              <a:blip r:embed="rId4"/>
              <a:stretch>
                <a:fillRect/>
              </a:stretch>
            </p:blipFill>
            <p:spPr>
              <a:xfrm>
                <a:off x="7909920" y="264960"/>
                <a:ext cx="3664800" cy="3126600"/>
              </a:xfrm>
              <a:prstGeom prst="rect">
                <a:avLst/>
              </a:prstGeom>
            </p:spPr>
          </p:pic>
        </mc:Fallback>
      </mc:AlternateContent>
    </p:spTree>
    <p:extLst>
      <p:ext uri="{BB962C8B-B14F-4D97-AF65-F5344CB8AC3E}">
        <p14:creationId xmlns:p14="http://schemas.microsoft.com/office/powerpoint/2010/main" val="847364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DFDF0-9BF4-3F5F-68E2-C0875A27D417}"/>
              </a:ext>
            </a:extLst>
          </p:cNvPr>
          <p:cNvSpPr>
            <a:spLocks noGrp="1"/>
          </p:cNvSpPr>
          <p:nvPr>
            <p:ph type="title"/>
          </p:nvPr>
        </p:nvSpPr>
        <p:spPr/>
        <p:txBody>
          <a:bodyPr/>
          <a:lstStyle/>
          <a:p>
            <a:r>
              <a:rPr lang="en-IN" dirty="0"/>
              <a:t>Example</a:t>
            </a:r>
          </a:p>
        </p:txBody>
      </p:sp>
      <p:sp>
        <p:nvSpPr>
          <p:cNvPr id="4" name="TextBox 3">
            <a:extLst>
              <a:ext uri="{FF2B5EF4-FFF2-40B4-BE49-F238E27FC236}">
                <a16:creationId xmlns:a16="http://schemas.microsoft.com/office/drawing/2014/main" id="{EC6B8E51-6AE1-A189-A40A-FA10CDEBD776}"/>
              </a:ext>
            </a:extLst>
          </p:cNvPr>
          <p:cNvSpPr txBox="1"/>
          <p:nvPr/>
        </p:nvSpPr>
        <p:spPr>
          <a:xfrm>
            <a:off x="953729" y="1887795"/>
            <a:ext cx="4247536" cy="4247317"/>
          </a:xfrm>
          <a:prstGeom prst="rect">
            <a:avLst/>
          </a:prstGeom>
          <a:noFill/>
        </p:spPr>
        <p:txBody>
          <a:bodyPr wrap="square" rtlCol="0">
            <a:spAutoFit/>
          </a:bodyPr>
          <a:lstStyle/>
          <a:p>
            <a:r>
              <a:rPr lang="en-IN" dirty="0">
                <a:latin typeface="Consolas" panose="020B0609020204030204" pitchFamily="49" charset="0"/>
              </a:rPr>
              <a:t>int bar(int m, int n) {</a:t>
            </a:r>
          </a:p>
          <a:p>
            <a:r>
              <a:rPr lang="en-IN" dirty="0">
                <a:latin typeface="Consolas" panose="020B0609020204030204" pitchFamily="49" charset="0"/>
              </a:rPr>
              <a:t>  if (m == n)</a:t>
            </a:r>
          </a:p>
          <a:p>
            <a:r>
              <a:rPr lang="en-IN" dirty="0">
                <a:latin typeface="Consolas" panose="020B0609020204030204" pitchFamily="49" charset="0"/>
              </a:rPr>
              <a:t>    return m;</a:t>
            </a:r>
          </a:p>
          <a:p>
            <a:r>
              <a:rPr lang="en-IN" dirty="0">
                <a:latin typeface="Consolas" panose="020B0609020204030204" pitchFamily="49" charset="0"/>
              </a:rPr>
              <a:t>  if (m &lt; n)</a:t>
            </a:r>
          </a:p>
          <a:p>
            <a:r>
              <a:rPr lang="en-IN" dirty="0">
                <a:latin typeface="Consolas" panose="020B0609020204030204" pitchFamily="49" charset="0"/>
              </a:rPr>
              <a:t>     return foo(m, n);</a:t>
            </a:r>
          </a:p>
          <a:p>
            <a:r>
              <a:rPr lang="en-IN" dirty="0">
                <a:latin typeface="Consolas" panose="020B0609020204030204" pitchFamily="49" charset="0"/>
              </a:rPr>
              <a:t>  return bar(m-2, n+1);</a:t>
            </a:r>
          </a:p>
          <a:p>
            <a:r>
              <a:rPr lang="en-IN" dirty="0">
                <a:latin typeface="Consolas" panose="020B0609020204030204" pitchFamily="49" charset="0"/>
              </a:rPr>
              <a:t>}</a:t>
            </a:r>
          </a:p>
          <a:p>
            <a:endParaRPr lang="en-IN" dirty="0">
              <a:latin typeface="Consolas" panose="020B0609020204030204" pitchFamily="49" charset="0"/>
            </a:endParaRPr>
          </a:p>
          <a:p>
            <a:r>
              <a:rPr lang="en-IN" dirty="0">
                <a:latin typeface="Consolas" panose="020B0609020204030204" pitchFamily="49" charset="0"/>
              </a:rPr>
              <a:t>int foo(int m, int n) {</a:t>
            </a:r>
          </a:p>
          <a:p>
            <a:r>
              <a:rPr lang="en-IN" dirty="0">
                <a:latin typeface="Consolas" panose="020B0609020204030204" pitchFamily="49" charset="0"/>
              </a:rPr>
              <a:t>   if (m == n)</a:t>
            </a:r>
          </a:p>
          <a:p>
            <a:r>
              <a:rPr lang="en-IN" dirty="0">
                <a:latin typeface="Consolas" panose="020B0609020204030204" pitchFamily="49" charset="0"/>
              </a:rPr>
              <a:t>     return m;</a:t>
            </a:r>
          </a:p>
          <a:p>
            <a:r>
              <a:rPr lang="en-IN" dirty="0">
                <a:latin typeface="Consolas" panose="020B0609020204030204" pitchFamily="49" charset="0"/>
              </a:rPr>
              <a:t>   if (m &gt; n)</a:t>
            </a:r>
          </a:p>
          <a:p>
            <a:r>
              <a:rPr lang="en-IN" dirty="0">
                <a:latin typeface="Consolas" panose="020B0609020204030204" pitchFamily="49" charset="0"/>
              </a:rPr>
              <a:t>     return bar(m, n);</a:t>
            </a:r>
          </a:p>
          <a:p>
            <a:r>
              <a:rPr lang="en-IN" dirty="0">
                <a:latin typeface="Consolas" panose="020B0609020204030204" pitchFamily="49" charset="0"/>
              </a:rPr>
              <a:t>   return foo(m+1, n-1);</a:t>
            </a:r>
          </a:p>
          <a:p>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49556E7A-9EF7-1FB7-36D2-0D9B409BB1C4}"/>
              </a:ext>
            </a:extLst>
          </p:cNvPr>
          <p:cNvSpPr txBox="1"/>
          <p:nvPr/>
        </p:nvSpPr>
        <p:spPr>
          <a:xfrm>
            <a:off x="6685935" y="2054942"/>
            <a:ext cx="4090220" cy="369332"/>
          </a:xfrm>
          <a:prstGeom prst="rect">
            <a:avLst/>
          </a:prstGeom>
          <a:noFill/>
        </p:spPr>
        <p:txBody>
          <a:bodyPr wrap="square" rtlCol="0">
            <a:spAutoFit/>
          </a:bodyPr>
          <a:lstStyle/>
          <a:p>
            <a:r>
              <a:rPr lang="en-IN" dirty="0">
                <a:solidFill>
                  <a:srgbClr val="FF0000"/>
                </a:solidFill>
                <a:latin typeface="Consolas" panose="020B0609020204030204" pitchFamily="49" charset="0"/>
              </a:rPr>
              <a:t>What is the dependency graph?</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277E9EAA-37BD-6094-4947-FDA29ABCDF82}"/>
                  </a:ext>
                </a:extLst>
              </p14:cNvPr>
              <p14:cNvContentPartPr/>
              <p14:nvPr/>
            </p14:nvContentPartPr>
            <p14:xfrm>
              <a:off x="6678720" y="2804400"/>
              <a:ext cx="3564360" cy="1428840"/>
            </p14:xfrm>
          </p:contentPart>
        </mc:Choice>
        <mc:Fallback xmlns="">
          <p:pic>
            <p:nvPicPr>
              <p:cNvPr id="3" name="Ink 2">
                <a:extLst>
                  <a:ext uri="{FF2B5EF4-FFF2-40B4-BE49-F238E27FC236}">
                    <a16:creationId xmlns:a16="http://schemas.microsoft.com/office/drawing/2014/main" id="{277E9EAA-37BD-6094-4947-FDA29ABCDF82}"/>
                  </a:ext>
                </a:extLst>
              </p:cNvPr>
              <p:cNvPicPr/>
              <p:nvPr/>
            </p:nvPicPr>
            <p:blipFill>
              <a:blip r:embed="rId4"/>
              <a:stretch>
                <a:fillRect/>
              </a:stretch>
            </p:blipFill>
            <p:spPr>
              <a:xfrm>
                <a:off x="6669360" y="2795040"/>
                <a:ext cx="3583080" cy="1447560"/>
              </a:xfrm>
              <a:prstGeom prst="rect">
                <a:avLst/>
              </a:prstGeom>
            </p:spPr>
          </p:pic>
        </mc:Fallback>
      </mc:AlternateContent>
    </p:spTree>
    <p:extLst>
      <p:ext uri="{BB962C8B-B14F-4D97-AF65-F5344CB8AC3E}">
        <p14:creationId xmlns:p14="http://schemas.microsoft.com/office/powerpoint/2010/main" val="770632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6F61-DB8A-2082-08B2-95A0C5699176}"/>
              </a:ext>
            </a:extLst>
          </p:cNvPr>
          <p:cNvSpPr>
            <a:spLocks noGrp="1"/>
          </p:cNvSpPr>
          <p:nvPr>
            <p:ph type="title"/>
          </p:nvPr>
        </p:nvSpPr>
        <p:spPr/>
        <p:txBody>
          <a:bodyPr/>
          <a:lstStyle/>
          <a:p>
            <a:r>
              <a:rPr lang="en-IN" dirty="0"/>
              <a:t>Applications	</a:t>
            </a:r>
          </a:p>
        </p:txBody>
      </p:sp>
      <p:sp>
        <p:nvSpPr>
          <p:cNvPr id="3" name="Content Placeholder 2">
            <a:extLst>
              <a:ext uri="{FF2B5EF4-FFF2-40B4-BE49-F238E27FC236}">
                <a16:creationId xmlns:a16="http://schemas.microsoft.com/office/drawing/2014/main" id="{E980AD89-12C2-E852-8E00-01DC57582EAB}"/>
              </a:ext>
            </a:extLst>
          </p:cNvPr>
          <p:cNvSpPr>
            <a:spLocks noGrp="1"/>
          </p:cNvSpPr>
          <p:nvPr>
            <p:ph idx="1"/>
          </p:nvPr>
        </p:nvSpPr>
        <p:spPr/>
        <p:txBody>
          <a:bodyPr/>
          <a:lstStyle/>
          <a:p>
            <a:r>
              <a:rPr lang="en-IN" dirty="0"/>
              <a:t>Job scheduling</a:t>
            </a:r>
          </a:p>
          <a:p>
            <a:endParaRPr lang="en-IN" dirty="0"/>
          </a:p>
          <a:p>
            <a:r>
              <a:rPr lang="en-US" dirty="0"/>
              <a:t>Creating a course plan for a set of courses with prerequisites</a:t>
            </a:r>
            <a:endParaRPr lang="en-IN" dirty="0"/>
          </a:p>
        </p:txBody>
      </p:sp>
    </p:spTree>
    <p:extLst>
      <p:ext uri="{BB962C8B-B14F-4D97-AF65-F5344CB8AC3E}">
        <p14:creationId xmlns:p14="http://schemas.microsoft.com/office/powerpoint/2010/main" val="1869001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25956-1DE2-88DA-9DF0-895BD4475763}"/>
              </a:ext>
            </a:extLst>
          </p:cNvPr>
          <p:cNvSpPr>
            <a:spLocks noGrp="1"/>
          </p:cNvSpPr>
          <p:nvPr>
            <p:ph type="title"/>
          </p:nvPr>
        </p:nvSpPr>
        <p:spPr/>
        <p:txBody>
          <a:bodyPr/>
          <a:lstStyle/>
          <a:p>
            <a:r>
              <a:rPr lang="en-IN" dirty="0"/>
              <a:t>Topological sort</a:t>
            </a:r>
          </a:p>
        </p:txBody>
      </p:sp>
      <p:sp>
        <p:nvSpPr>
          <p:cNvPr id="3" name="Content Placeholder 2">
            <a:extLst>
              <a:ext uri="{FF2B5EF4-FFF2-40B4-BE49-F238E27FC236}">
                <a16:creationId xmlns:a16="http://schemas.microsoft.com/office/drawing/2014/main" id="{6353F204-870A-9F53-A1B9-B44538546AAB}"/>
              </a:ext>
            </a:extLst>
          </p:cNvPr>
          <p:cNvSpPr>
            <a:spLocks noGrp="1"/>
          </p:cNvSpPr>
          <p:nvPr>
            <p:ph idx="1"/>
          </p:nvPr>
        </p:nvSpPr>
        <p:spPr/>
        <p:txBody>
          <a:bodyPr/>
          <a:lstStyle/>
          <a:p>
            <a:r>
              <a:rPr lang="en-IN" dirty="0"/>
              <a:t>A directed graph is </a:t>
            </a:r>
            <a:r>
              <a:rPr lang="en-IN" dirty="0">
                <a:solidFill>
                  <a:schemeClr val="accent1"/>
                </a:solidFill>
              </a:rPr>
              <a:t>acyclic</a:t>
            </a:r>
            <a:r>
              <a:rPr lang="en-IN" dirty="0"/>
              <a:t> if it doesn’t have any cycle</a:t>
            </a:r>
          </a:p>
          <a:p>
            <a:endParaRPr lang="en-IN" dirty="0"/>
          </a:p>
          <a:p>
            <a:r>
              <a:rPr lang="en-IN" dirty="0"/>
              <a:t>Topological sort is the ordering of vertices in a directed acyclic graph G such that if </a:t>
            </a:r>
            <a:r>
              <a:rPr lang="en-IN" dirty="0">
                <a:solidFill>
                  <a:schemeClr val="accent1"/>
                </a:solidFill>
              </a:rPr>
              <a:t>(u, v) </a:t>
            </a:r>
            <a:r>
              <a:rPr lang="en-IN" dirty="0"/>
              <a:t>is an edge in G, then </a:t>
            </a:r>
            <a:r>
              <a:rPr lang="en-IN" dirty="0">
                <a:solidFill>
                  <a:schemeClr val="accent1"/>
                </a:solidFill>
              </a:rPr>
              <a:t>u</a:t>
            </a:r>
            <a:r>
              <a:rPr lang="en-IN" dirty="0"/>
              <a:t> appears before </a:t>
            </a:r>
            <a:r>
              <a:rPr lang="en-IN" dirty="0">
                <a:solidFill>
                  <a:schemeClr val="accent1"/>
                </a:solidFill>
              </a:rPr>
              <a:t>v</a:t>
            </a:r>
            <a:r>
              <a:rPr lang="en-IN" dirty="0"/>
              <a:t> in the ordering</a:t>
            </a:r>
          </a:p>
          <a:p>
            <a:pPr lvl="1"/>
            <a:r>
              <a:rPr lang="en-IN" dirty="0"/>
              <a:t>Notice that no such ordering exists for an undirected graph or a directed </a:t>
            </a:r>
            <a:r>
              <a:rPr lang="en-IN"/>
              <a:t>cyclic graph </a:t>
            </a:r>
            <a:endParaRPr lang="en-IN" dirty="0"/>
          </a:p>
        </p:txBody>
      </p:sp>
    </p:spTree>
    <p:extLst>
      <p:ext uri="{BB962C8B-B14F-4D97-AF65-F5344CB8AC3E}">
        <p14:creationId xmlns:p14="http://schemas.microsoft.com/office/powerpoint/2010/main" val="1540624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1F58-30A1-C286-4655-5B2C361CD7D4}"/>
              </a:ext>
            </a:extLst>
          </p:cNvPr>
          <p:cNvSpPr>
            <a:spLocks noGrp="1"/>
          </p:cNvSpPr>
          <p:nvPr>
            <p:ph type="title"/>
          </p:nvPr>
        </p:nvSpPr>
        <p:spPr>
          <a:xfrm>
            <a:off x="8822022" y="5300928"/>
            <a:ext cx="2976716" cy="1325563"/>
          </a:xfrm>
        </p:spPr>
        <p:txBody>
          <a:bodyPr/>
          <a:lstStyle/>
          <a:p>
            <a:r>
              <a:rPr lang="en-IN" dirty="0"/>
              <a:t>Topological sort</a:t>
            </a:r>
          </a:p>
        </p:txBody>
      </p:sp>
      <p:sp>
        <p:nvSpPr>
          <p:cNvPr id="4" name="Oval 3">
            <a:extLst>
              <a:ext uri="{FF2B5EF4-FFF2-40B4-BE49-F238E27FC236}">
                <a16:creationId xmlns:a16="http://schemas.microsoft.com/office/drawing/2014/main" id="{401B519C-3E50-B36D-65E3-70C2325DFBA4}"/>
              </a:ext>
            </a:extLst>
          </p:cNvPr>
          <p:cNvSpPr/>
          <p:nvPr/>
        </p:nvSpPr>
        <p:spPr>
          <a:xfrm>
            <a:off x="1779637" y="855410"/>
            <a:ext cx="727587" cy="6882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6"/>
              </a:solidFill>
            </a:endParaRPr>
          </a:p>
        </p:txBody>
      </p:sp>
      <p:sp>
        <p:nvSpPr>
          <p:cNvPr id="5" name="Oval 4">
            <a:extLst>
              <a:ext uri="{FF2B5EF4-FFF2-40B4-BE49-F238E27FC236}">
                <a16:creationId xmlns:a16="http://schemas.microsoft.com/office/drawing/2014/main" id="{E11E9884-E107-59B2-FA63-F7D1B9D853B7}"/>
              </a:ext>
            </a:extLst>
          </p:cNvPr>
          <p:cNvSpPr/>
          <p:nvPr/>
        </p:nvSpPr>
        <p:spPr>
          <a:xfrm>
            <a:off x="3623190" y="2551479"/>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00"/>
              </a:solidFill>
            </a:endParaRPr>
          </a:p>
        </p:txBody>
      </p:sp>
      <p:sp>
        <p:nvSpPr>
          <p:cNvPr id="6" name="Oval 5">
            <a:extLst>
              <a:ext uri="{FF2B5EF4-FFF2-40B4-BE49-F238E27FC236}">
                <a16:creationId xmlns:a16="http://schemas.microsoft.com/office/drawing/2014/main" id="{65609F63-0D53-2A89-5FB5-82CB5AA35DAE}"/>
              </a:ext>
            </a:extLst>
          </p:cNvPr>
          <p:cNvSpPr/>
          <p:nvPr/>
        </p:nvSpPr>
        <p:spPr>
          <a:xfrm>
            <a:off x="5702714" y="3146331"/>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00"/>
              </a:solidFill>
            </a:endParaRPr>
          </a:p>
        </p:txBody>
      </p:sp>
      <p:sp>
        <p:nvSpPr>
          <p:cNvPr id="7" name="Oval 6">
            <a:extLst>
              <a:ext uri="{FF2B5EF4-FFF2-40B4-BE49-F238E27FC236}">
                <a16:creationId xmlns:a16="http://schemas.microsoft.com/office/drawing/2014/main" id="{00EE9B23-B589-ED69-C1F8-69F0B15536DE}"/>
              </a:ext>
            </a:extLst>
          </p:cNvPr>
          <p:cNvSpPr/>
          <p:nvPr/>
        </p:nvSpPr>
        <p:spPr>
          <a:xfrm>
            <a:off x="6263161" y="835739"/>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00"/>
              </a:solidFill>
            </a:endParaRPr>
          </a:p>
        </p:txBody>
      </p:sp>
      <p:sp>
        <p:nvSpPr>
          <p:cNvPr id="8" name="Oval 7">
            <a:extLst>
              <a:ext uri="{FF2B5EF4-FFF2-40B4-BE49-F238E27FC236}">
                <a16:creationId xmlns:a16="http://schemas.microsoft.com/office/drawing/2014/main" id="{F5280CC0-40F8-4F1D-8250-F57E5CAD5258}"/>
              </a:ext>
            </a:extLst>
          </p:cNvPr>
          <p:cNvSpPr/>
          <p:nvPr/>
        </p:nvSpPr>
        <p:spPr>
          <a:xfrm>
            <a:off x="5206187" y="5589648"/>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00"/>
              </a:solidFill>
            </a:endParaRPr>
          </a:p>
        </p:txBody>
      </p:sp>
      <p:sp>
        <p:nvSpPr>
          <p:cNvPr id="9" name="Oval 8">
            <a:extLst>
              <a:ext uri="{FF2B5EF4-FFF2-40B4-BE49-F238E27FC236}">
                <a16:creationId xmlns:a16="http://schemas.microsoft.com/office/drawing/2014/main" id="{4D2912CE-16AB-02C4-B995-164EC060D789}"/>
              </a:ext>
            </a:extLst>
          </p:cNvPr>
          <p:cNvSpPr/>
          <p:nvPr/>
        </p:nvSpPr>
        <p:spPr>
          <a:xfrm>
            <a:off x="3805085" y="4159054"/>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00"/>
              </a:solidFill>
            </a:endParaRPr>
          </a:p>
        </p:txBody>
      </p:sp>
      <p:sp>
        <p:nvSpPr>
          <p:cNvPr id="10" name="TextBox 9">
            <a:extLst>
              <a:ext uri="{FF2B5EF4-FFF2-40B4-BE49-F238E27FC236}">
                <a16:creationId xmlns:a16="http://schemas.microsoft.com/office/drawing/2014/main" id="{F59DA89B-C823-E4AC-A157-7F5E7EB285DB}"/>
              </a:ext>
            </a:extLst>
          </p:cNvPr>
          <p:cNvSpPr txBox="1"/>
          <p:nvPr/>
        </p:nvSpPr>
        <p:spPr>
          <a:xfrm>
            <a:off x="1789466" y="511280"/>
            <a:ext cx="717755" cy="369332"/>
          </a:xfrm>
          <a:prstGeom prst="rect">
            <a:avLst/>
          </a:prstGeom>
          <a:noFill/>
        </p:spPr>
        <p:txBody>
          <a:bodyPr wrap="square" rtlCol="0">
            <a:spAutoFit/>
          </a:bodyPr>
          <a:lstStyle/>
          <a:p>
            <a:r>
              <a:rPr lang="en-IN" b="1" dirty="0">
                <a:solidFill>
                  <a:schemeClr val="accent1"/>
                </a:solidFill>
              </a:rPr>
              <a:t>A</a:t>
            </a:r>
          </a:p>
        </p:txBody>
      </p:sp>
      <p:sp>
        <p:nvSpPr>
          <p:cNvPr id="11" name="TextBox 10">
            <a:extLst>
              <a:ext uri="{FF2B5EF4-FFF2-40B4-BE49-F238E27FC236}">
                <a16:creationId xmlns:a16="http://schemas.microsoft.com/office/drawing/2014/main" id="{68AA4C63-800E-EC8E-1266-FF7792566F86}"/>
              </a:ext>
            </a:extLst>
          </p:cNvPr>
          <p:cNvSpPr txBox="1"/>
          <p:nvPr/>
        </p:nvSpPr>
        <p:spPr>
          <a:xfrm>
            <a:off x="6917005" y="614520"/>
            <a:ext cx="717755" cy="369332"/>
          </a:xfrm>
          <a:prstGeom prst="rect">
            <a:avLst/>
          </a:prstGeom>
          <a:noFill/>
        </p:spPr>
        <p:txBody>
          <a:bodyPr wrap="square" rtlCol="0">
            <a:spAutoFit/>
          </a:bodyPr>
          <a:lstStyle/>
          <a:p>
            <a:r>
              <a:rPr lang="en-IN" b="1" dirty="0">
                <a:solidFill>
                  <a:schemeClr val="accent1"/>
                </a:solidFill>
              </a:rPr>
              <a:t>B</a:t>
            </a:r>
          </a:p>
        </p:txBody>
      </p:sp>
      <p:sp>
        <p:nvSpPr>
          <p:cNvPr id="12" name="TextBox 11">
            <a:extLst>
              <a:ext uri="{FF2B5EF4-FFF2-40B4-BE49-F238E27FC236}">
                <a16:creationId xmlns:a16="http://schemas.microsoft.com/office/drawing/2014/main" id="{F4FCAB95-1554-C990-900A-4035A733BA53}"/>
              </a:ext>
            </a:extLst>
          </p:cNvPr>
          <p:cNvSpPr txBox="1"/>
          <p:nvPr/>
        </p:nvSpPr>
        <p:spPr>
          <a:xfrm>
            <a:off x="245790" y="2458070"/>
            <a:ext cx="717755" cy="369332"/>
          </a:xfrm>
          <a:prstGeom prst="rect">
            <a:avLst/>
          </a:prstGeom>
          <a:noFill/>
        </p:spPr>
        <p:txBody>
          <a:bodyPr wrap="square" rtlCol="0">
            <a:spAutoFit/>
          </a:bodyPr>
          <a:lstStyle/>
          <a:p>
            <a:r>
              <a:rPr lang="en-IN" b="1" dirty="0">
                <a:solidFill>
                  <a:schemeClr val="accent1"/>
                </a:solidFill>
              </a:rPr>
              <a:t>C</a:t>
            </a:r>
          </a:p>
        </p:txBody>
      </p:sp>
      <p:sp>
        <p:nvSpPr>
          <p:cNvPr id="13" name="TextBox 12">
            <a:extLst>
              <a:ext uri="{FF2B5EF4-FFF2-40B4-BE49-F238E27FC236}">
                <a16:creationId xmlns:a16="http://schemas.microsoft.com/office/drawing/2014/main" id="{32F7352B-5462-2CBA-D296-26A036BE0E01}"/>
              </a:ext>
            </a:extLst>
          </p:cNvPr>
          <p:cNvSpPr txBox="1"/>
          <p:nvPr/>
        </p:nvSpPr>
        <p:spPr>
          <a:xfrm>
            <a:off x="4075470" y="3190572"/>
            <a:ext cx="717755" cy="369332"/>
          </a:xfrm>
          <a:prstGeom prst="rect">
            <a:avLst/>
          </a:prstGeom>
          <a:noFill/>
        </p:spPr>
        <p:txBody>
          <a:bodyPr wrap="square" rtlCol="0">
            <a:spAutoFit/>
          </a:bodyPr>
          <a:lstStyle/>
          <a:p>
            <a:r>
              <a:rPr lang="en-IN" b="1" dirty="0">
                <a:solidFill>
                  <a:schemeClr val="accent1"/>
                </a:solidFill>
              </a:rPr>
              <a:t>D</a:t>
            </a:r>
          </a:p>
        </p:txBody>
      </p:sp>
      <p:sp>
        <p:nvSpPr>
          <p:cNvPr id="14" name="TextBox 13">
            <a:extLst>
              <a:ext uri="{FF2B5EF4-FFF2-40B4-BE49-F238E27FC236}">
                <a16:creationId xmlns:a16="http://schemas.microsoft.com/office/drawing/2014/main" id="{16BD7296-9AD4-E646-7CB1-07853715842A}"/>
              </a:ext>
            </a:extLst>
          </p:cNvPr>
          <p:cNvSpPr txBox="1"/>
          <p:nvPr/>
        </p:nvSpPr>
        <p:spPr>
          <a:xfrm>
            <a:off x="6336900" y="3023427"/>
            <a:ext cx="717755" cy="369332"/>
          </a:xfrm>
          <a:prstGeom prst="rect">
            <a:avLst/>
          </a:prstGeom>
          <a:noFill/>
        </p:spPr>
        <p:txBody>
          <a:bodyPr wrap="square" rtlCol="0">
            <a:spAutoFit/>
          </a:bodyPr>
          <a:lstStyle/>
          <a:p>
            <a:r>
              <a:rPr lang="en-IN" b="1" dirty="0">
                <a:solidFill>
                  <a:schemeClr val="accent1"/>
                </a:solidFill>
              </a:rPr>
              <a:t>F</a:t>
            </a:r>
          </a:p>
        </p:txBody>
      </p:sp>
      <p:sp>
        <p:nvSpPr>
          <p:cNvPr id="15" name="TextBox 14">
            <a:extLst>
              <a:ext uri="{FF2B5EF4-FFF2-40B4-BE49-F238E27FC236}">
                <a16:creationId xmlns:a16="http://schemas.microsoft.com/office/drawing/2014/main" id="{E4F3C4F2-E05A-BBAD-5073-4C23F9DE0F00}"/>
              </a:ext>
            </a:extLst>
          </p:cNvPr>
          <p:cNvSpPr txBox="1"/>
          <p:nvPr/>
        </p:nvSpPr>
        <p:spPr>
          <a:xfrm>
            <a:off x="3805083" y="4768657"/>
            <a:ext cx="717755" cy="369332"/>
          </a:xfrm>
          <a:prstGeom prst="rect">
            <a:avLst/>
          </a:prstGeom>
          <a:noFill/>
        </p:spPr>
        <p:txBody>
          <a:bodyPr wrap="square" rtlCol="0">
            <a:spAutoFit/>
          </a:bodyPr>
          <a:lstStyle/>
          <a:p>
            <a:r>
              <a:rPr lang="en-IN" b="1" dirty="0">
                <a:solidFill>
                  <a:schemeClr val="accent1"/>
                </a:solidFill>
              </a:rPr>
              <a:t>G</a:t>
            </a:r>
          </a:p>
        </p:txBody>
      </p:sp>
      <p:sp>
        <p:nvSpPr>
          <p:cNvPr id="16" name="TextBox 15">
            <a:extLst>
              <a:ext uri="{FF2B5EF4-FFF2-40B4-BE49-F238E27FC236}">
                <a16:creationId xmlns:a16="http://schemas.microsoft.com/office/drawing/2014/main" id="{3B21E90D-AF5B-482E-FE01-35818E922C32}"/>
              </a:ext>
            </a:extLst>
          </p:cNvPr>
          <p:cNvSpPr txBox="1"/>
          <p:nvPr/>
        </p:nvSpPr>
        <p:spPr>
          <a:xfrm>
            <a:off x="2364653" y="3859164"/>
            <a:ext cx="717755" cy="369332"/>
          </a:xfrm>
          <a:prstGeom prst="rect">
            <a:avLst/>
          </a:prstGeom>
          <a:noFill/>
        </p:spPr>
        <p:txBody>
          <a:bodyPr wrap="square" rtlCol="0">
            <a:spAutoFit/>
          </a:bodyPr>
          <a:lstStyle/>
          <a:p>
            <a:r>
              <a:rPr lang="en-IN" b="1" dirty="0">
                <a:solidFill>
                  <a:schemeClr val="accent1"/>
                </a:solidFill>
              </a:rPr>
              <a:t>E</a:t>
            </a:r>
          </a:p>
        </p:txBody>
      </p:sp>
      <p:sp>
        <p:nvSpPr>
          <p:cNvPr id="17" name="Oval 16">
            <a:extLst>
              <a:ext uri="{FF2B5EF4-FFF2-40B4-BE49-F238E27FC236}">
                <a16:creationId xmlns:a16="http://schemas.microsoft.com/office/drawing/2014/main" id="{F552CFC9-08D2-43F5-4196-6AC58E3386DD}"/>
              </a:ext>
            </a:extLst>
          </p:cNvPr>
          <p:cNvSpPr/>
          <p:nvPr/>
        </p:nvSpPr>
        <p:spPr>
          <a:xfrm>
            <a:off x="2281082" y="3234822"/>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00"/>
              </a:solidFill>
            </a:endParaRPr>
          </a:p>
        </p:txBody>
      </p:sp>
      <p:sp>
        <p:nvSpPr>
          <p:cNvPr id="18" name="Oval 17">
            <a:extLst>
              <a:ext uri="{FF2B5EF4-FFF2-40B4-BE49-F238E27FC236}">
                <a16:creationId xmlns:a16="http://schemas.microsoft.com/office/drawing/2014/main" id="{1F2629FD-0886-68C8-B759-AB18C1E858C4}"/>
              </a:ext>
            </a:extLst>
          </p:cNvPr>
          <p:cNvSpPr/>
          <p:nvPr/>
        </p:nvSpPr>
        <p:spPr>
          <a:xfrm>
            <a:off x="1184784" y="5009547"/>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00"/>
              </a:solidFill>
            </a:endParaRPr>
          </a:p>
        </p:txBody>
      </p:sp>
      <p:sp>
        <p:nvSpPr>
          <p:cNvPr id="19" name="Oval 18">
            <a:extLst>
              <a:ext uri="{FF2B5EF4-FFF2-40B4-BE49-F238E27FC236}">
                <a16:creationId xmlns:a16="http://schemas.microsoft.com/office/drawing/2014/main" id="{E9B49655-BA9D-DE36-8703-4A9E4EC90CE3}"/>
              </a:ext>
            </a:extLst>
          </p:cNvPr>
          <p:cNvSpPr/>
          <p:nvPr/>
        </p:nvSpPr>
        <p:spPr>
          <a:xfrm>
            <a:off x="585012" y="2542272"/>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00"/>
              </a:solidFill>
            </a:endParaRPr>
          </a:p>
        </p:txBody>
      </p:sp>
      <p:sp>
        <p:nvSpPr>
          <p:cNvPr id="20" name="TextBox 19">
            <a:extLst>
              <a:ext uri="{FF2B5EF4-FFF2-40B4-BE49-F238E27FC236}">
                <a16:creationId xmlns:a16="http://schemas.microsoft.com/office/drawing/2014/main" id="{F72ACB2C-7FAA-BD27-40B7-32CE7710A25A}"/>
              </a:ext>
            </a:extLst>
          </p:cNvPr>
          <p:cNvSpPr txBox="1"/>
          <p:nvPr/>
        </p:nvSpPr>
        <p:spPr>
          <a:xfrm>
            <a:off x="1292928" y="5717470"/>
            <a:ext cx="717755" cy="369332"/>
          </a:xfrm>
          <a:prstGeom prst="rect">
            <a:avLst/>
          </a:prstGeom>
          <a:noFill/>
        </p:spPr>
        <p:txBody>
          <a:bodyPr wrap="square" rtlCol="0">
            <a:spAutoFit/>
          </a:bodyPr>
          <a:lstStyle/>
          <a:p>
            <a:r>
              <a:rPr lang="en-IN" b="1" dirty="0">
                <a:solidFill>
                  <a:schemeClr val="accent1"/>
                </a:solidFill>
              </a:rPr>
              <a:t>H</a:t>
            </a:r>
          </a:p>
        </p:txBody>
      </p:sp>
      <p:sp>
        <p:nvSpPr>
          <p:cNvPr id="21" name="TextBox 20">
            <a:extLst>
              <a:ext uri="{FF2B5EF4-FFF2-40B4-BE49-F238E27FC236}">
                <a16:creationId xmlns:a16="http://schemas.microsoft.com/office/drawing/2014/main" id="{3575E33C-B389-C215-A9FE-E62AF3205ADA}"/>
              </a:ext>
            </a:extLst>
          </p:cNvPr>
          <p:cNvSpPr txBox="1"/>
          <p:nvPr/>
        </p:nvSpPr>
        <p:spPr>
          <a:xfrm>
            <a:off x="4955451" y="6086178"/>
            <a:ext cx="717755" cy="369332"/>
          </a:xfrm>
          <a:prstGeom prst="rect">
            <a:avLst/>
          </a:prstGeom>
          <a:noFill/>
        </p:spPr>
        <p:txBody>
          <a:bodyPr wrap="square" rtlCol="0">
            <a:spAutoFit/>
          </a:bodyPr>
          <a:lstStyle/>
          <a:p>
            <a:r>
              <a:rPr lang="en-IN" b="1" dirty="0">
                <a:solidFill>
                  <a:schemeClr val="accent1"/>
                </a:solidFill>
              </a:rPr>
              <a:t>I</a:t>
            </a:r>
          </a:p>
        </p:txBody>
      </p:sp>
      <p:cxnSp>
        <p:nvCxnSpPr>
          <p:cNvPr id="35" name="Straight Arrow Connector 34">
            <a:extLst>
              <a:ext uri="{FF2B5EF4-FFF2-40B4-BE49-F238E27FC236}">
                <a16:creationId xmlns:a16="http://schemas.microsoft.com/office/drawing/2014/main" id="{11869C4E-399A-2136-51A5-D25D4B90C263}"/>
              </a:ext>
            </a:extLst>
          </p:cNvPr>
          <p:cNvCxnSpPr>
            <a:stCxn id="4" idx="3"/>
            <a:endCxn id="19" idx="0"/>
          </p:cNvCxnSpPr>
          <p:nvPr/>
        </p:nvCxnSpPr>
        <p:spPr>
          <a:xfrm flipH="1">
            <a:off x="948806" y="1442875"/>
            <a:ext cx="937384" cy="1099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E56F1BF-6F27-3FFF-849A-95F0EB38A070}"/>
              </a:ext>
            </a:extLst>
          </p:cNvPr>
          <p:cNvCxnSpPr>
            <a:stCxn id="19" idx="4"/>
            <a:endCxn id="18" idx="0"/>
          </p:cNvCxnSpPr>
          <p:nvPr/>
        </p:nvCxnSpPr>
        <p:spPr>
          <a:xfrm>
            <a:off x="948806" y="3230530"/>
            <a:ext cx="599772" cy="1779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15C85AB-77D8-398F-4BB2-7AB8806D43BE}"/>
              </a:ext>
            </a:extLst>
          </p:cNvPr>
          <p:cNvCxnSpPr>
            <a:stCxn id="18" idx="6"/>
            <a:endCxn id="8" idx="2"/>
          </p:cNvCxnSpPr>
          <p:nvPr/>
        </p:nvCxnSpPr>
        <p:spPr>
          <a:xfrm>
            <a:off x="1912371" y="5353676"/>
            <a:ext cx="3293816" cy="580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481FF33-2A3E-4CEF-4A48-AE0983EC9876}"/>
              </a:ext>
            </a:extLst>
          </p:cNvPr>
          <p:cNvCxnSpPr>
            <a:stCxn id="9" idx="5"/>
            <a:endCxn id="8" idx="1"/>
          </p:cNvCxnSpPr>
          <p:nvPr/>
        </p:nvCxnSpPr>
        <p:spPr>
          <a:xfrm>
            <a:off x="4426119" y="4746519"/>
            <a:ext cx="886621" cy="943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4EF487E-D613-82A7-108C-61B51A0D999B}"/>
              </a:ext>
            </a:extLst>
          </p:cNvPr>
          <p:cNvCxnSpPr>
            <a:stCxn id="17" idx="5"/>
            <a:endCxn id="9" idx="1"/>
          </p:cNvCxnSpPr>
          <p:nvPr/>
        </p:nvCxnSpPr>
        <p:spPr>
          <a:xfrm>
            <a:off x="2902116" y="3822287"/>
            <a:ext cx="1009522" cy="437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9FFD8B-C449-1211-32E8-65A2A894A4C6}"/>
              </a:ext>
            </a:extLst>
          </p:cNvPr>
          <p:cNvCxnSpPr>
            <a:stCxn id="19" idx="5"/>
            <a:endCxn id="17" idx="1"/>
          </p:cNvCxnSpPr>
          <p:nvPr/>
        </p:nvCxnSpPr>
        <p:spPr>
          <a:xfrm>
            <a:off x="1206046" y="3129737"/>
            <a:ext cx="1181589" cy="205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95302AE-EEC0-8696-E01B-ADB1256CFAF7}"/>
              </a:ext>
            </a:extLst>
          </p:cNvPr>
          <p:cNvCxnSpPr>
            <a:stCxn id="19" idx="6"/>
            <a:endCxn id="5" idx="2"/>
          </p:cNvCxnSpPr>
          <p:nvPr/>
        </p:nvCxnSpPr>
        <p:spPr>
          <a:xfrm>
            <a:off x="1312599" y="2886401"/>
            <a:ext cx="2310591" cy="9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263B244-81DD-EFDB-3078-B4AF1451AEED}"/>
              </a:ext>
            </a:extLst>
          </p:cNvPr>
          <p:cNvCxnSpPr>
            <a:stCxn id="5" idx="6"/>
            <a:endCxn id="6" idx="1"/>
          </p:cNvCxnSpPr>
          <p:nvPr/>
        </p:nvCxnSpPr>
        <p:spPr>
          <a:xfrm>
            <a:off x="4350777" y="2895608"/>
            <a:ext cx="1458490" cy="351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F7709B5-D161-1CA4-7813-4D98D829A0B0}"/>
              </a:ext>
            </a:extLst>
          </p:cNvPr>
          <p:cNvCxnSpPr>
            <a:stCxn id="6" idx="4"/>
            <a:endCxn id="8" idx="0"/>
          </p:cNvCxnSpPr>
          <p:nvPr/>
        </p:nvCxnSpPr>
        <p:spPr>
          <a:xfrm flipH="1">
            <a:off x="5569981" y="3834589"/>
            <a:ext cx="496527" cy="1755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8C77185-7C2E-6C55-1DE1-844F87F16630}"/>
              </a:ext>
            </a:extLst>
          </p:cNvPr>
          <p:cNvCxnSpPr>
            <a:stCxn id="7" idx="4"/>
            <a:endCxn id="6" idx="0"/>
          </p:cNvCxnSpPr>
          <p:nvPr/>
        </p:nvCxnSpPr>
        <p:spPr>
          <a:xfrm flipH="1">
            <a:off x="6066508" y="1523997"/>
            <a:ext cx="560447" cy="1622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8C535B4-0881-F8EA-DA9A-9D749D8966A6}"/>
              </a:ext>
            </a:extLst>
          </p:cNvPr>
          <p:cNvCxnSpPr>
            <a:stCxn id="7" idx="4"/>
            <a:endCxn id="5" idx="7"/>
          </p:cNvCxnSpPr>
          <p:nvPr/>
        </p:nvCxnSpPr>
        <p:spPr>
          <a:xfrm flipH="1">
            <a:off x="4244224" y="1523997"/>
            <a:ext cx="2382731" cy="1128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0835840-F521-706F-5D01-1AB41B895A4D}"/>
              </a:ext>
            </a:extLst>
          </p:cNvPr>
          <p:cNvCxnSpPr>
            <a:stCxn id="4" idx="5"/>
            <a:endCxn id="5" idx="1"/>
          </p:cNvCxnSpPr>
          <p:nvPr/>
        </p:nvCxnSpPr>
        <p:spPr>
          <a:xfrm>
            <a:off x="2400671" y="1442875"/>
            <a:ext cx="1329072" cy="1209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AB13C85B-BEDE-2731-F486-FF9320A3A6A8}"/>
                  </a:ext>
                </a:extLst>
              </p14:cNvPr>
              <p14:cNvContentPartPr/>
              <p14:nvPr/>
            </p14:nvContentPartPr>
            <p14:xfrm>
              <a:off x="732960" y="580680"/>
              <a:ext cx="11310120" cy="5617440"/>
            </p14:xfrm>
          </p:contentPart>
        </mc:Choice>
        <mc:Fallback xmlns="">
          <p:pic>
            <p:nvPicPr>
              <p:cNvPr id="3" name="Ink 2">
                <a:extLst>
                  <a:ext uri="{FF2B5EF4-FFF2-40B4-BE49-F238E27FC236}">
                    <a16:creationId xmlns:a16="http://schemas.microsoft.com/office/drawing/2014/main" id="{AB13C85B-BEDE-2731-F486-FF9320A3A6A8}"/>
                  </a:ext>
                </a:extLst>
              </p:cNvPr>
              <p:cNvPicPr/>
              <p:nvPr/>
            </p:nvPicPr>
            <p:blipFill>
              <a:blip r:embed="rId3"/>
              <a:stretch>
                <a:fillRect/>
              </a:stretch>
            </p:blipFill>
            <p:spPr>
              <a:xfrm>
                <a:off x="723600" y="571320"/>
                <a:ext cx="11328840" cy="5636160"/>
              </a:xfrm>
              <a:prstGeom prst="rect">
                <a:avLst/>
              </a:prstGeom>
            </p:spPr>
          </p:pic>
        </mc:Fallback>
      </mc:AlternateContent>
    </p:spTree>
    <p:extLst>
      <p:ext uri="{BB962C8B-B14F-4D97-AF65-F5344CB8AC3E}">
        <p14:creationId xmlns:p14="http://schemas.microsoft.com/office/powerpoint/2010/main" val="2705306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1F58-30A1-C286-4655-5B2C361CD7D4}"/>
              </a:ext>
            </a:extLst>
          </p:cNvPr>
          <p:cNvSpPr>
            <a:spLocks noGrp="1"/>
          </p:cNvSpPr>
          <p:nvPr>
            <p:ph type="title"/>
          </p:nvPr>
        </p:nvSpPr>
        <p:spPr>
          <a:xfrm>
            <a:off x="8822022" y="5300928"/>
            <a:ext cx="2976716" cy="1325563"/>
          </a:xfrm>
        </p:spPr>
        <p:txBody>
          <a:bodyPr/>
          <a:lstStyle/>
          <a:p>
            <a:r>
              <a:rPr lang="en-IN" dirty="0"/>
              <a:t>Topological sort</a:t>
            </a:r>
          </a:p>
        </p:txBody>
      </p:sp>
      <p:sp>
        <p:nvSpPr>
          <p:cNvPr id="4" name="Oval 3">
            <a:extLst>
              <a:ext uri="{FF2B5EF4-FFF2-40B4-BE49-F238E27FC236}">
                <a16:creationId xmlns:a16="http://schemas.microsoft.com/office/drawing/2014/main" id="{401B519C-3E50-B36D-65E3-70C2325DFBA4}"/>
              </a:ext>
            </a:extLst>
          </p:cNvPr>
          <p:cNvSpPr/>
          <p:nvPr/>
        </p:nvSpPr>
        <p:spPr>
          <a:xfrm>
            <a:off x="1779637" y="85541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a:t>
            </a:r>
          </a:p>
        </p:txBody>
      </p:sp>
      <p:sp>
        <p:nvSpPr>
          <p:cNvPr id="5" name="Oval 4">
            <a:extLst>
              <a:ext uri="{FF2B5EF4-FFF2-40B4-BE49-F238E27FC236}">
                <a16:creationId xmlns:a16="http://schemas.microsoft.com/office/drawing/2014/main" id="{E11E9884-E107-59B2-FA63-F7D1B9D853B7}"/>
              </a:ext>
            </a:extLst>
          </p:cNvPr>
          <p:cNvSpPr/>
          <p:nvPr/>
        </p:nvSpPr>
        <p:spPr>
          <a:xfrm>
            <a:off x="3623190" y="2551479"/>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6" name="Oval 5">
            <a:extLst>
              <a:ext uri="{FF2B5EF4-FFF2-40B4-BE49-F238E27FC236}">
                <a16:creationId xmlns:a16="http://schemas.microsoft.com/office/drawing/2014/main" id="{65609F63-0D53-2A89-5FB5-82CB5AA35DAE}"/>
              </a:ext>
            </a:extLst>
          </p:cNvPr>
          <p:cNvSpPr/>
          <p:nvPr/>
        </p:nvSpPr>
        <p:spPr>
          <a:xfrm>
            <a:off x="5702714" y="3146331"/>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7" name="Oval 6">
            <a:extLst>
              <a:ext uri="{FF2B5EF4-FFF2-40B4-BE49-F238E27FC236}">
                <a16:creationId xmlns:a16="http://schemas.microsoft.com/office/drawing/2014/main" id="{00EE9B23-B589-ED69-C1F8-69F0B15536DE}"/>
              </a:ext>
            </a:extLst>
          </p:cNvPr>
          <p:cNvSpPr/>
          <p:nvPr/>
        </p:nvSpPr>
        <p:spPr>
          <a:xfrm>
            <a:off x="6263161" y="835739"/>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8" name="Oval 7">
            <a:extLst>
              <a:ext uri="{FF2B5EF4-FFF2-40B4-BE49-F238E27FC236}">
                <a16:creationId xmlns:a16="http://schemas.microsoft.com/office/drawing/2014/main" id="{F5280CC0-40F8-4F1D-8250-F57E5CAD5258}"/>
              </a:ext>
            </a:extLst>
          </p:cNvPr>
          <p:cNvSpPr/>
          <p:nvPr/>
        </p:nvSpPr>
        <p:spPr>
          <a:xfrm>
            <a:off x="5206187" y="5589648"/>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9" name="Oval 8">
            <a:extLst>
              <a:ext uri="{FF2B5EF4-FFF2-40B4-BE49-F238E27FC236}">
                <a16:creationId xmlns:a16="http://schemas.microsoft.com/office/drawing/2014/main" id="{4D2912CE-16AB-02C4-B995-164EC060D789}"/>
              </a:ext>
            </a:extLst>
          </p:cNvPr>
          <p:cNvSpPr/>
          <p:nvPr/>
        </p:nvSpPr>
        <p:spPr>
          <a:xfrm>
            <a:off x="3805085" y="4159054"/>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10" name="TextBox 9">
            <a:extLst>
              <a:ext uri="{FF2B5EF4-FFF2-40B4-BE49-F238E27FC236}">
                <a16:creationId xmlns:a16="http://schemas.microsoft.com/office/drawing/2014/main" id="{F59DA89B-C823-E4AC-A157-7F5E7EB285DB}"/>
              </a:ext>
            </a:extLst>
          </p:cNvPr>
          <p:cNvSpPr txBox="1"/>
          <p:nvPr/>
        </p:nvSpPr>
        <p:spPr>
          <a:xfrm>
            <a:off x="1789466" y="511280"/>
            <a:ext cx="717755" cy="369332"/>
          </a:xfrm>
          <a:prstGeom prst="rect">
            <a:avLst/>
          </a:prstGeom>
          <a:noFill/>
        </p:spPr>
        <p:txBody>
          <a:bodyPr wrap="square" rtlCol="0">
            <a:spAutoFit/>
          </a:bodyPr>
          <a:lstStyle/>
          <a:p>
            <a:r>
              <a:rPr lang="en-IN" b="1" dirty="0">
                <a:solidFill>
                  <a:schemeClr val="accent1"/>
                </a:solidFill>
              </a:rPr>
              <a:t>A</a:t>
            </a:r>
          </a:p>
        </p:txBody>
      </p:sp>
      <p:sp>
        <p:nvSpPr>
          <p:cNvPr id="11" name="TextBox 10">
            <a:extLst>
              <a:ext uri="{FF2B5EF4-FFF2-40B4-BE49-F238E27FC236}">
                <a16:creationId xmlns:a16="http://schemas.microsoft.com/office/drawing/2014/main" id="{68AA4C63-800E-EC8E-1266-FF7792566F86}"/>
              </a:ext>
            </a:extLst>
          </p:cNvPr>
          <p:cNvSpPr txBox="1"/>
          <p:nvPr/>
        </p:nvSpPr>
        <p:spPr>
          <a:xfrm>
            <a:off x="6917005" y="614520"/>
            <a:ext cx="717755" cy="369332"/>
          </a:xfrm>
          <a:prstGeom prst="rect">
            <a:avLst/>
          </a:prstGeom>
          <a:noFill/>
        </p:spPr>
        <p:txBody>
          <a:bodyPr wrap="square" rtlCol="0">
            <a:spAutoFit/>
          </a:bodyPr>
          <a:lstStyle/>
          <a:p>
            <a:r>
              <a:rPr lang="en-IN" b="1" dirty="0">
                <a:solidFill>
                  <a:schemeClr val="accent1"/>
                </a:solidFill>
              </a:rPr>
              <a:t>B</a:t>
            </a:r>
          </a:p>
        </p:txBody>
      </p:sp>
      <p:sp>
        <p:nvSpPr>
          <p:cNvPr id="12" name="TextBox 11">
            <a:extLst>
              <a:ext uri="{FF2B5EF4-FFF2-40B4-BE49-F238E27FC236}">
                <a16:creationId xmlns:a16="http://schemas.microsoft.com/office/drawing/2014/main" id="{F4FCAB95-1554-C990-900A-4035A733BA53}"/>
              </a:ext>
            </a:extLst>
          </p:cNvPr>
          <p:cNvSpPr txBox="1"/>
          <p:nvPr/>
        </p:nvSpPr>
        <p:spPr>
          <a:xfrm>
            <a:off x="245790" y="2458070"/>
            <a:ext cx="717755" cy="369332"/>
          </a:xfrm>
          <a:prstGeom prst="rect">
            <a:avLst/>
          </a:prstGeom>
          <a:noFill/>
        </p:spPr>
        <p:txBody>
          <a:bodyPr wrap="square" rtlCol="0">
            <a:spAutoFit/>
          </a:bodyPr>
          <a:lstStyle/>
          <a:p>
            <a:r>
              <a:rPr lang="en-IN" b="1" dirty="0">
                <a:solidFill>
                  <a:schemeClr val="accent1"/>
                </a:solidFill>
              </a:rPr>
              <a:t>C</a:t>
            </a:r>
          </a:p>
        </p:txBody>
      </p:sp>
      <p:sp>
        <p:nvSpPr>
          <p:cNvPr id="13" name="TextBox 12">
            <a:extLst>
              <a:ext uri="{FF2B5EF4-FFF2-40B4-BE49-F238E27FC236}">
                <a16:creationId xmlns:a16="http://schemas.microsoft.com/office/drawing/2014/main" id="{32F7352B-5462-2CBA-D296-26A036BE0E01}"/>
              </a:ext>
            </a:extLst>
          </p:cNvPr>
          <p:cNvSpPr txBox="1"/>
          <p:nvPr/>
        </p:nvSpPr>
        <p:spPr>
          <a:xfrm>
            <a:off x="4075470" y="3190572"/>
            <a:ext cx="717755" cy="369332"/>
          </a:xfrm>
          <a:prstGeom prst="rect">
            <a:avLst/>
          </a:prstGeom>
          <a:noFill/>
        </p:spPr>
        <p:txBody>
          <a:bodyPr wrap="square" rtlCol="0">
            <a:spAutoFit/>
          </a:bodyPr>
          <a:lstStyle/>
          <a:p>
            <a:r>
              <a:rPr lang="en-IN" b="1" dirty="0">
                <a:solidFill>
                  <a:schemeClr val="accent1"/>
                </a:solidFill>
              </a:rPr>
              <a:t>D</a:t>
            </a:r>
          </a:p>
        </p:txBody>
      </p:sp>
      <p:sp>
        <p:nvSpPr>
          <p:cNvPr id="14" name="TextBox 13">
            <a:extLst>
              <a:ext uri="{FF2B5EF4-FFF2-40B4-BE49-F238E27FC236}">
                <a16:creationId xmlns:a16="http://schemas.microsoft.com/office/drawing/2014/main" id="{16BD7296-9AD4-E646-7CB1-07853715842A}"/>
              </a:ext>
            </a:extLst>
          </p:cNvPr>
          <p:cNvSpPr txBox="1"/>
          <p:nvPr/>
        </p:nvSpPr>
        <p:spPr>
          <a:xfrm>
            <a:off x="6336900" y="3023427"/>
            <a:ext cx="717755" cy="369332"/>
          </a:xfrm>
          <a:prstGeom prst="rect">
            <a:avLst/>
          </a:prstGeom>
          <a:noFill/>
        </p:spPr>
        <p:txBody>
          <a:bodyPr wrap="square" rtlCol="0">
            <a:spAutoFit/>
          </a:bodyPr>
          <a:lstStyle/>
          <a:p>
            <a:r>
              <a:rPr lang="en-IN" b="1" dirty="0">
                <a:solidFill>
                  <a:schemeClr val="accent1"/>
                </a:solidFill>
              </a:rPr>
              <a:t>F</a:t>
            </a:r>
          </a:p>
        </p:txBody>
      </p:sp>
      <p:sp>
        <p:nvSpPr>
          <p:cNvPr id="15" name="TextBox 14">
            <a:extLst>
              <a:ext uri="{FF2B5EF4-FFF2-40B4-BE49-F238E27FC236}">
                <a16:creationId xmlns:a16="http://schemas.microsoft.com/office/drawing/2014/main" id="{E4F3C4F2-E05A-BBAD-5073-4C23F9DE0F00}"/>
              </a:ext>
            </a:extLst>
          </p:cNvPr>
          <p:cNvSpPr txBox="1"/>
          <p:nvPr/>
        </p:nvSpPr>
        <p:spPr>
          <a:xfrm>
            <a:off x="3805083" y="4768657"/>
            <a:ext cx="717755" cy="369332"/>
          </a:xfrm>
          <a:prstGeom prst="rect">
            <a:avLst/>
          </a:prstGeom>
          <a:noFill/>
        </p:spPr>
        <p:txBody>
          <a:bodyPr wrap="square" rtlCol="0">
            <a:spAutoFit/>
          </a:bodyPr>
          <a:lstStyle/>
          <a:p>
            <a:r>
              <a:rPr lang="en-IN" b="1" dirty="0">
                <a:solidFill>
                  <a:schemeClr val="accent1"/>
                </a:solidFill>
              </a:rPr>
              <a:t>G</a:t>
            </a:r>
          </a:p>
        </p:txBody>
      </p:sp>
      <p:sp>
        <p:nvSpPr>
          <p:cNvPr id="16" name="TextBox 15">
            <a:extLst>
              <a:ext uri="{FF2B5EF4-FFF2-40B4-BE49-F238E27FC236}">
                <a16:creationId xmlns:a16="http://schemas.microsoft.com/office/drawing/2014/main" id="{3B21E90D-AF5B-482E-FE01-35818E922C32}"/>
              </a:ext>
            </a:extLst>
          </p:cNvPr>
          <p:cNvSpPr txBox="1"/>
          <p:nvPr/>
        </p:nvSpPr>
        <p:spPr>
          <a:xfrm>
            <a:off x="2364653" y="3859164"/>
            <a:ext cx="717755" cy="369332"/>
          </a:xfrm>
          <a:prstGeom prst="rect">
            <a:avLst/>
          </a:prstGeom>
          <a:noFill/>
        </p:spPr>
        <p:txBody>
          <a:bodyPr wrap="square" rtlCol="0">
            <a:spAutoFit/>
          </a:bodyPr>
          <a:lstStyle/>
          <a:p>
            <a:r>
              <a:rPr lang="en-IN" b="1" dirty="0">
                <a:solidFill>
                  <a:schemeClr val="accent1"/>
                </a:solidFill>
              </a:rPr>
              <a:t>E</a:t>
            </a:r>
          </a:p>
        </p:txBody>
      </p:sp>
      <p:sp>
        <p:nvSpPr>
          <p:cNvPr id="17" name="Oval 16">
            <a:extLst>
              <a:ext uri="{FF2B5EF4-FFF2-40B4-BE49-F238E27FC236}">
                <a16:creationId xmlns:a16="http://schemas.microsoft.com/office/drawing/2014/main" id="{F552CFC9-08D2-43F5-4196-6AC58E3386DD}"/>
              </a:ext>
            </a:extLst>
          </p:cNvPr>
          <p:cNvSpPr/>
          <p:nvPr/>
        </p:nvSpPr>
        <p:spPr>
          <a:xfrm>
            <a:off x="2281082" y="3234822"/>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18" name="Oval 17">
            <a:extLst>
              <a:ext uri="{FF2B5EF4-FFF2-40B4-BE49-F238E27FC236}">
                <a16:creationId xmlns:a16="http://schemas.microsoft.com/office/drawing/2014/main" id="{1F2629FD-0886-68C8-B759-AB18C1E858C4}"/>
              </a:ext>
            </a:extLst>
          </p:cNvPr>
          <p:cNvSpPr/>
          <p:nvPr/>
        </p:nvSpPr>
        <p:spPr>
          <a:xfrm>
            <a:off x="1184784" y="5009547"/>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19" name="Oval 18">
            <a:extLst>
              <a:ext uri="{FF2B5EF4-FFF2-40B4-BE49-F238E27FC236}">
                <a16:creationId xmlns:a16="http://schemas.microsoft.com/office/drawing/2014/main" id="{E9B49655-BA9D-DE36-8703-4A9E4EC90CE3}"/>
              </a:ext>
            </a:extLst>
          </p:cNvPr>
          <p:cNvSpPr/>
          <p:nvPr/>
        </p:nvSpPr>
        <p:spPr>
          <a:xfrm>
            <a:off x="585012" y="2542272"/>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20" name="TextBox 19">
            <a:extLst>
              <a:ext uri="{FF2B5EF4-FFF2-40B4-BE49-F238E27FC236}">
                <a16:creationId xmlns:a16="http://schemas.microsoft.com/office/drawing/2014/main" id="{F72ACB2C-7FAA-BD27-40B7-32CE7710A25A}"/>
              </a:ext>
            </a:extLst>
          </p:cNvPr>
          <p:cNvSpPr txBox="1"/>
          <p:nvPr/>
        </p:nvSpPr>
        <p:spPr>
          <a:xfrm>
            <a:off x="1292928" y="5717470"/>
            <a:ext cx="717755" cy="369332"/>
          </a:xfrm>
          <a:prstGeom prst="rect">
            <a:avLst/>
          </a:prstGeom>
          <a:noFill/>
        </p:spPr>
        <p:txBody>
          <a:bodyPr wrap="square" rtlCol="0">
            <a:spAutoFit/>
          </a:bodyPr>
          <a:lstStyle/>
          <a:p>
            <a:r>
              <a:rPr lang="en-IN" b="1" dirty="0">
                <a:solidFill>
                  <a:schemeClr val="accent1"/>
                </a:solidFill>
              </a:rPr>
              <a:t>H</a:t>
            </a:r>
          </a:p>
        </p:txBody>
      </p:sp>
      <p:sp>
        <p:nvSpPr>
          <p:cNvPr id="21" name="TextBox 20">
            <a:extLst>
              <a:ext uri="{FF2B5EF4-FFF2-40B4-BE49-F238E27FC236}">
                <a16:creationId xmlns:a16="http://schemas.microsoft.com/office/drawing/2014/main" id="{3575E33C-B389-C215-A9FE-E62AF3205ADA}"/>
              </a:ext>
            </a:extLst>
          </p:cNvPr>
          <p:cNvSpPr txBox="1"/>
          <p:nvPr/>
        </p:nvSpPr>
        <p:spPr>
          <a:xfrm>
            <a:off x="4955451" y="6086178"/>
            <a:ext cx="717755" cy="369332"/>
          </a:xfrm>
          <a:prstGeom prst="rect">
            <a:avLst/>
          </a:prstGeom>
          <a:noFill/>
        </p:spPr>
        <p:txBody>
          <a:bodyPr wrap="square" rtlCol="0">
            <a:spAutoFit/>
          </a:bodyPr>
          <a:lstStyle/>
          <a:p>
            <a:r>
              <a:rPr lang="en-IN" b="1" dirty="0">
                <a:solidFill>
                  <a:schemeClr val="accent1"/>
                </a:solidFill>
              </a:rPr>
              <a:t>I</a:t>
            </a:r>
          </a:p>
        </p:txBody>
      </p:sp>
      <p:cxnSp>
        <p:nvCxnSpPr>
          <p:cNvPr id="35" name="Straight Arrow Connector 34">
            <a:extLst>
              <a:ext uri="{FF2B5EF4-FFF2-40B4-BE49-F238E27FC236}">
                <a16:creationId xmlns:a16="http://schemas.microsoft.com/office/drawing/2014/main" id="{11869C4E-399A-2136-51A5-D25D4B90C263}"/>
              </a:ext>
            </a:extLst>
          </p:cNvPr>
          <p:cNvCxnSpPr>
            <a:stCxn id="4" idx="3"/>
            <a:endCxn id="19" idx="0"/>
          </p:cNvCxnSpPr>
          <p:nvPr/>
        </p:nvCxnSpPr>
        <p:spPr>
          <a:xfrm flipH="1">
            <a:off x="948806" y="1442875"/>
            <a:ext cx="937384" cy="1099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E56F1BF-6F27-3FFF-849A-95F0EB38A070}"/>
              </a:ext>
            </a:extLst>
          </p:cNvPr>
          <p:cNvCxnSpPr>
            <a:stCxn id="19" idx="4"/>
            <a:endCxn id="18" idx="0"/>
          </p:cNvCxnSpPr>
          <p:nvPr/>
        </p:nvCxnSpPr>
        <p:spPr>
          <a:xfrm>
            <a:off x="948806" y="3230530"/>
            <a:ext cx="599772" cy="1779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15C85AB-77D8-398F-4BB2-7AB8806D43BE}"/>
              </a:ext>
            </a:extLst>
          </p:cNvPr>
          <p:cNvCxnSpPr>
            <a:stCxn id="18" idx="6"/>
            <a:endCxn id="8" idx="2"/>
          </p:cNvCxnSpPr>
          <p:nvPr/>
        </p:nvCxnSpPr>
        <p:spPr>
          <a:xfrm>
            <a:off x="1912371" y="5353676"/>
            <a:ext cx="3293816" cy="580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481FF33-2A3E-4CEF-4A48-AE0983EC9876}"/>
              </a:ext>
            </a:extLst>
          </p:cNvPr>
          <p:cNvCxnSpPr>
            <a:stCxn id="9" idx="5"/>
            <a:endCxn id="8" idx="1"/>
          </p:cNvCxnSpPr>
          <p:nvPr/>
        </p:nvCxnSpPr>
        <p:spPr>
          <a:xfrm>
            <a:off x="4426119" y="4746519"/>
            <a:ext cx="886621" cy="943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4EF487E-D613-82A7-108C-61B51A0D999B}"/>
              </a:ext>
            </a:extLst>
          </p:cNvPr>
          <p:cNvCxnSpPr>
            <a:stCxn id="17" idx="5"/>
            <a:endCxn id="9" idx="1"/>
          </p:cNvCxnSpPr>
          <p:nvPr/>
        </p:nvCxnSpPr>
        <p:spPr>
          <a:xfrm>
            <a:off x="2902116" y="3822287"/>
            <a:ext cx="1009522" cy="437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9FFD8B-C449-1211-32E8-65A2A894A4C6}"/>
              </a:ext>
            </a:extLst>
          </p:cNvPr>
          <p:cNvCxnSpPr>
            <a:stCxn id="19" idx="5"/>
            <a:endCxn id="17" idx="1"/>
          </p:cNvCxnSpPr>
          <p:nvPr/>
        </p:nvCxnSpPr>
        <p:spPr>
          <a:xfrm>
            <a:off x="1206046" y="3129737"/>
            <a:ext cx="1181589" cy="205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95302AE-EEC0-8696-E01B-ADB1256CFAF7}"/>
              </a:ext>
            </a:extLst>
          </p:cNvPr>
          <p:cNvCxnSpPr>
            <a:stCxn id="19" idx="6"/>
            <a:endCxn id="5" idx="2"/>
          </p:cNvCxnSpPr>
          <p:nvPr/>
        </p:nvCxnSpPr>
        <p:spPr>
          <a:xfrm>
            <a:off x="1312599" y="2886401"/>
            <a:ext cx="2310591" cy="9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263B244-81DD-EFDB-3078-B4AF1451AEED}"/>
              </a:ext>
            </a:extLst>
          </p:cNvPr>
          <p:cNvCxnSpPr>
            <a:stCxn id="5" idx="6"/>
            <a:endCxn id="6" idx="1"/>
          </p:cNvCxnSpPr>
          <p:nvPr/>
        </p:nvCxnSpPr>
        <p:spPr>
          <a:xfrm>
            <a:off x="4350777" y="2895608"/>
            <a:ext cx="1458490" cy="351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F7709B5-D161-1CA4-7813-4D98D829A0B0}"/>
              </a:ext>
            </a:extLst>
          </p:cNvPr>
          <p:cNvCxnSpPr>
            <a:stCxn id="6" idx="4"/>
            <a:endCxn id="8" idx="0"/>
          </p:cNvCxnSpPr>
          <p:nvPr/>
        </p:nvCxnSpPr>
        <p:spPr>
          <a:xfrm flipH="1">
            <a:off x="5569981" y="3834589"/>
            <a:ext cx="496527" cy="1755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8C77185-7C2E-6C55-1DE1-844F87F16630}"/>
              </a:ext>
            </a:extLst>
          </p:cNvPr>
          <p:cNvCxnSpPr>
            <a:stCxn id="7" idx="4"/>
            <a:endCxn id="6" idx="0"/>
          </p:cNvCxnSpPr>
          <p:nvPr/>
        </p:nvCxnSpPr>
        <p:spPr>
          <a:xfrm flipH="1">
            <a:off x="6066508" y="1523997"/>
            <a:ext cx="560447" cy="1622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8C535B4-0881-F8EA-DA9A-9D749D8966A6}"/>
              </a:ext>
            </a:extLst>
          </p:cNvPr>
          <p:cNvCxnSpPr>
            <a:stCxn id="7" idx="4"/>
            <a:endCxn id="5" idx="7"/>
          </p:cNvCxnSpPr>
          <p:nvPr/>
        </p:nvCxnSpPr>
        <p:spPr>
          <a:xfrm flipH="1">
            <a:off x="4244224" y="1523997"/>
            <a:ext cx="2382731" cy="1128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0835840-F521-706F-5D01-1AB41B895A4D}"/>
              </a:ext>
            </a:extLst>
          </p:cNvPr>
          <p:cNvCxnSpPr>
            <a:stCxn id="4" idx="5"/>
            <a:endCxn id="5" idx="1"/>
          </p:cNvCxnSpPr>
          <p:nvPr/>
        </p:nvCxnSpPr>
        <p:spPr>
          <a:xfrm>
            <a:off x="2400671" y="1442875"/>
            <a:ext cx="1329072" cy="1209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0495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1F58-30A1-C286-4655-5B2C361CD7D4}"/>
              </a:ext>
            </a:extLst>
          </p:cNvPr>
          <p:cNvSpPr>
            <a:spLocks noGrp="1"/>
          </p:cNvSpPr>
          <p:nvPr>
            <p:ph type="title"/>
          </p:nvPr>
        </p:nvSpPr>
        <p:spPr>
          <a:xfrm>
            <a:off x="8822022" y="5300928"/>
            <a:ext cx="2976716" cy="1325563"/>
          </a:xfrm>
        </p:spPr>
        <p:txBody>
          <a:bodyPr/>
          <a:lstStyle/>
          <a:p>
            <a:r>
              <a:rPr lang="en-IN" dirty="0"/>
              <a:t>Topological sort</a:t>
            </a:r>
          </a:p>
        </p:txBody>
      </p:sp>
      <p:sp>
        <p:nvSpPr>
          <p:cNvPr id="4" name="Oval 3">
            <a:extLst>
              <a:ext uri="{FF2B5EF4-FFF2-40B4-BE49-F238E27FC236}">
                <a16:creationId xmlns:a16="http://schemas.microsoft.com/office/drawing/2014/main" id="{401B519C-3E50-B36D-65E3-70C2325DFBA4}"/>
              </a:ext>
            </a:extLst>
          </p:cNvPr>
          <p:cNvSpPr/>
          <p:nvPr/>
        </p:nvSpPr>
        <p:spPr>
          <a:xfrm>
            <a:off x="1779637" y="85541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a:t>
            </a:r>
          </a:p>
        </p:txBody>
      </p:sp>
      <p:sp>
        <p:nvSpPr>
          <p:cNvPr id="5" name="Oval 4">
            <a:extLst>
              <a:ext uri="{FF2B5EF4-FFF2-40B4-BE49-F238E27FC236}">
                <a16:creationId xmlns:a16="http://schemas.microsoft.com/office/drawing/2014/main" id="{E11E9884-E107-59B2-FA63-F7D1B9D853B7}"/>
              </a:ext>
            </a:extLst>
          </p:cNvPr>
          <p:cNvSpPr/>
          <p:nvPr/>
        </p:nvSpPr>
        <p:spPr>
          <a:xfrm>
            <a:off x="3623190" y="2551479"/>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6" name="Oval 5">
            <a:extLst>
              <a:ext uri="{FF2B5EF4-FFF2-40B4-BE49-F238E27FC236}">
                <a16:creationId xmlns:a16="http://schemas.microsoft.com/office/drawing/2014/main" id="{65609F63-0D53-2A89-5FB5-82CB5AA35DAE}"/>
              </a:ext>
            </a:extLst>
          </p:cNvPr>
          <p:cNvSpPr/>
          <p:nvPr/>
        </p:nvSpPr>
        <p:spPr>
          <a:xfrm>
            <a:off x="5702714" y="3146331"/>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7" name="Oval 6">
            <a:extLst>
              <a:ext uri="{FF2B5EF4-FFF2-40B4-BE49-F238E27FC236}">
                <a16:creationId xmlns:a16="http://schemas.microsoft.com/office/drawing/2014/main" id="{00EE9B23-B589-ED69-C1F8-69F0B15536DE}"/>
              </a:ext>
            </a:extLst>
          </p:cNvPr>
          <p:cNvSpPr/>
          <p:nvPr/>
        </p:nvSpPr>
        <p:spPr>
          <a:xfrm>
            <a:off x="6263161" y="835739"/>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8" name="Oval 7">
            <a:extLst>
              <a:ext uri="{FF2B5EF4-FFF2-40B4-BE49-F238E27FC236}">
                <a16:creationId xmlns:a16="http://schemas.microsoft.com/office/drawing/2014/main" id="{F5280CC0-40F8-4F1D-8250-F57E5CAD5258}"/>
              </a:ext>
            </a:extLst>
          </p:cNvPr>
          <p:cNvSpPr/>
          <p:nvPr/>
        </p:nvSpPr>
        <p:spPr>
          <a:xfrm>
            <a:off x="5206187" y="5589648"/>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9" name="Oval 8">
            <a:extLst>
              <a:ext uri="{FF2B5EF4-FFF2-40B4-BE49-F238E27FC236}">
                <a16:creationId xmlns:a16="http://schemas.microsoft.com/office/drawing/2014/main" id="{4D2912CE-16AB-02C4-B995-164EC060D789}"/>
              </a:ext>
            </a:extLst>
          </p:cNvPr>
          <p:cNvSpPr/>
          <p:nvPr/>
        </p:nvSpPr>
        <p:spPr>
          <a:xfrm>
            <a:off x="3805085" y="4159054"/>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10" name="TextBox 9">
            <a:extLst>
              <a:ext uri="{FF2B5EF4-FFF2-40B4-BE49-F238E27FC236}">
                <a16:creationId xmlns:a16="http://schemas.microsoft.com/office/drawing/2014/main" id="{F59DA89B-C823-E4AC-A157-7F5E7EB285DB}"/>
              </a:ext>
            </a:extLst>
          </p:cNvPr>
          <p:cNvSpPr txBox="1"/>
          <p:nvPr/>
        </p:nvSpPr>
        <p:spPr>
          <a:xfrm>
            <a:off x="1789466" y="511280"/>
            <a:ext cx="717755" cy="369332"/>
          </a:xfrm>
          <a:prstGeom prst="rect">
            <a:avLst/>
          </a:prstGeom>
          <a:noFill/>
        </p:spPr>
        <p:txBody>
          <a:bodyPr wrap="square" rtlCol="0">
            <a:spAutoFit/>
          </a:bodyPr>
          <a:lstStyle/>
          <a:p>
            <a:r>
              <a:rPr lang="en-IN" b="1" dirty="0">
                <a:solidFill>
                  <a:schemeClr val="accent1"/>
                </a:solidFill>
              </a:rPr>
              <a:t>A</a:t>
            </a:r>
          </a:p>
        </p:txBody>
      </p:sp>
      <p:sp>
        <p:nvSpPr>
          <p:cNvPr id="11" name="TextBox 10">
            <a:extLst>
              <a:ext uri="{FF2B5EF4-FFF2-40B4-BE49-F238E27FC236}">
                <a16:creationId xmlns:a16="http://schemas.microsoft.com/office/drawing/2014/main" id="{68AA4C63-800E-EC8E-1266-FF7792566F86}"/>
              </a:ext>
            </a:extLst>
          </p:cNvPr>
          <p:cNvSpPr txBox="1"/>
          <p:nvPr/>
        </p:nvSpPr>
        <p:spPr>
          <a:xfrm>
            <a:off x="6917005" y="614520"/>
            <a:ext cx="717755" cy="369332"/>
          </a:xfrm>
          <a:prstGeom prst="rect">
            <a:avLst/>
          </a:prstGeom>
          <a:noFill/>
        </p:spPr>
        <p:txBody>
          <a:bodyPr wrap="square" rtlCol="0">
            <a:spAutoFit/>
          </a:bodyPr>
          <a:lstStyle/>
          <a:p>
            <a:r>
              <a:rPr lang="en-IN" b="1" dirty="0">
                <a:solidFill>
                  <a:schemeClr val="accent1"/>
                </a:solidFill>
              </a:rPr>
              <a:t>B</a:t>
            </a:r>
          </a:p>
        </p:txBody>
      </p:sp>
      <p:sp>
        <p:nvSpPr>
          <p:cNvPr id="12" name="TextBox 11">
            <a:extLst>
              <a:ext uri="{FF2B5EF4-FFF2-40B4-BE49-F238E27FC236}">
                <a16:creationId xmlns:a16="http://schemas.microsoft.com/office/drawing/2014/main" id="{F4FCAB95-1554-C990-900A-4035A733BA53}"/>
              </a:ext>
            </a:extLst>
          </p:cNvPr>
          <p:cNvSpPr txBox="1"/>
          <p:nvPr/>
        </p:nvSpPr>
        <p:spPr>
          <a:xfrm>
            <a:off x="245790" y="2458070"/>
            <a:ext cx="717755" cy="369332"/>
          </a:xfrm>
          <a:prstGeom prst="rect">
            <a:avLst/>
          </a:prstGeom>
          <a:noFill/>
        </p:spPr>
        <p:txBody>
          <a:bodyPr wrap="square" rtlCol="0">
            <a:spAutoFit/>
          </a:bodyPr>
          <a:lstStyle/>
          <a:p>
            <a:r>
              <a:rPr lang="en-IN" b="1" dirty="0">
                <a:solidFill>
                  <a:schemeClr val="accent1"/>
                </a:solidFill>
              </a:rPr>
              <a:t>C</a:t>
            </a:r>
          </a:p>
        </p:txBody>
      </p:sp>
      <p:sp>
        <p:nvSpPr>
          <p:cNvPr id="13" name="TextBox 12">
            <a:extLst>
              <a:ext uri="{FF2B5EF4-FFF2-40B4-BE49-F238E27FC236}">
                <a16:creationId xmlns:a16="http://schemas.microsoft.com/office/drawing/2014/main" id="{32F7352B-5462-2CBA-D296-26A036BE0E01}"/>
              </a:ext>
            </a:extLst>
          </p:cNvPr>
          <p:cNvSpPr txBox="1"/>
          <p:nvPr/>
        </p:nvSpPr>
        <p:spPr>
          <a:xfrm>
            <a:off x="4075470" y="3190572"/>
            <a:ext cx="717755" cy="369332"/>
          </a:xfrm>
          <a:prstGeom prst="rect">
            <a:avLst/>
          </a:prstGeom>
          <a:noFill/>
        </p:spPr>
        <p:txBody>
          <a:bodyPr wrap="square" rtlCol="0">
            <a:spAutoFit/>
          </a:bodyPr>
          <a:lstStyle/>
          <a:p>
            <a:r>
              <a:rPr lang="en-IN" b="1" dirty="0">
                <a:solidFill>
                  <a:schemeClr val="accent1"/>
                </a:solidFill>
              </a:rPr>
              <a:t>D</a:t>
            </a:r>
          </a:p>
        </p:txBody>
      </p:sp>
      <p:sp>
        <p:nvSpPr>
          <p:cNvPr id="14" name="TextBox 13">
            <a:extLst>
              <a:ext uri="{FF2B5EF4-FFF2-40B4-BE49-F238E27FC236}">
                <a16:creationId xmlns:a16="http://schemas.microsoft.com/office/drawing/2014/main" id="{16BD7296-9AD4-E646-7CB1-07853715842A}"/>
              </a:ext>
            </a:extLst>
          </p:cNvPr>
          <p:cNvSpPr txBox="1"/>
          <p:nvPr/>
        </p:nvSpPr>
        <p:spPr>
          <a:xfrm>
            <a:off x="6336900" y="3023427"/>
            <a:ext cx="717755" cy="369332"/>
          </a:xfrm>
          <a:prstGeom prst="rect">
            <a:avLst/>
          </a:prstGeom>
          <a:noFill/>
        </p:spPr>
        <p:txBody>
          <a:bodyPr wrap="square" rtlCol="0">
            <a:spAutoFit/>
          </a:bodyPr>
          <a:lstStyle/>
          <a:p>
            <a:r>
              <a:rPr lang="en-IN" b="1" dirty="0">
                <a:solidFill>
                  <a:schemeClr val="accent1"/>
                </a:solidFill>
              </a:rPr>
              <a:t>F</a:t>
            </a:r>
          </a:p>
        </p:txBody>
      </p:sp>
      <p:sp>
        <p:nvSpPr>
          <p:cNvPr id="15" name="TextBox 14">
            <a:extLst>
              <a:ext uri="{FF2B5EF4-FFF2-40B4-BE49-F238E27FC236}">
                <a16:creationId xmlns:a16="http://schemas.microsoft.com/office/drawing/2014/main" id="{E4F3C4F2-E05A-BBAD-5073-4C23F9DE0F00}"/>
              </a:ext>
            </a:extLst>
          </p:cNvPr>
          <p:cNvSpPr txBox="1"/>
          <p:nvPr/>
        </p:nvSpPr>
        <p:spPr>
          <a:xfrm>
            <a:off x="3805083" y="4768657"/>
            <a:ext cx="717755" cy="369332"/>
          </a:xfrm>
          <a:prstGeom prst="rect">
            <a:avLst/>
          </a:prstGeom>
          <a:noFill/>
        </p:spPr>
        <p:txBody>
          <a:bodyPr wrap="square" rtlCol="0">
            <a:spAutoFit/>
          </a:bodyPr>
          <a:lstStyle/>
          <a:p>
            <a:r>
              <a:rPr lang="en-IN" b="1" dirty="0">
                <a:solidFill>
                  <a:schemeClr val="accent1"/>
                </a:solidFill>
              </a:rPr>
              <a:t>G</a:t>
            </a:r>
          </a:p>
        </p:txBody>
      </p:sp>
      <p:sp>
        <p:nvSpPr>
          <p:cNvPr id="16" name="TextBox 15">
            <a:extLst>
              <a:ext uri="{FF2B5EF4-FFF2-40B4-BE49-F238E27FC236}">
                <a16:creationId xmlns:a16="http://schemas.microsoft.com/office/drawing/2014/main" id="{3B21E90D-AF5B-482E-FE01-35818E922C32}"/>
              </a:ext>
            </a:extLst>
          </p:cNvPr>
          <p:cNvSpPr txBox="1"/>
          <p:nvPr/>
        </p:nvSpPr>
        <p:spPr>
          <a:xfrm>
            <a:off x="2364653" y="3859164"/>
            <a:ext cx="717755" cy="369332"/>
          </a:xfrm>
          <a:prstGeom prst="rect">
            <a:avLst/>
          </a:prstGeom>
          <a:noFill/>
        </p:spPr>
        <p:txBody>
          <a:bodyPr wrap="square" rtlCol="0">
            <a:spAutoFit/>
          </a:bodyPr>
          <a:lstStyle/>
          <a:p>
            <a:r>
              <a:rPr lang="en-IN" b="1" dirty="0">
                <a:solidFill>
                  <a:schemeClr val="accent1"/>
                </a:solidFill>
              </a:rPr>
              <a:t>E</a:t>
            </a:r>
          </a:p>
        </p:txBody>
      </p:sp>
      <p:sp>
        <p:nvSpPr>
          <p:cNvPr id="17" name="Oval 16">
            <a:extLst>
              <a:ext uri="{FF2B5EF4-FFF2-40B4-BE49-F238E27FC236}">
                <a16:creationId xmlns:a16="http://schemas.microsoft.com/office/drawing/2014/main" id="{F552CFC9-08D2-43F5-4196-6AC58E3386DD}"/>
              </a:ext>
            </a:extLst>
          </p:cNvPr>
          <p:cNvSpPr/>
          <p:nvPr/>
        </p:nvSpPr>
        <p:spPr>
          <a:xfrm>
            <a:off x="2281082" y="3234822"/>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18" name="Oval 17">
            <a:extLst>
              <a:ext uri="{FF2B5EF4-FFF2-40B4-BE49-F238E27FC236}">
                <a16:creationId xmlns:a16="http://schemas.microsoft.com/office/drawing/2014/main" id="{1F2629FD-0886-68C8-B759-AB18C1E858C4}"/>
              </a:ext>
            </a:extLst>
          </p:cNvPr>
          <p:cNvSpPr/>
          <p:nvPr/>
        </p:nvSpPr>
        <p:spPr>
          <a:xfrm>
            <a:off x="1184784" y="5009547"/>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19" name="Oval 18">
            <a:extLst>
              <a:ext uri="{FF2B5EF4-FFF2-40B4-BE49-F238E27FC236}">
                <a16:creationId xmlns:a16="http://schemas.microsoft.com/office/drawing/2014/main" id="{E9B49655-BA9D-DE36-8703-4A9E4EC90CE3}"/>
              </a:ext>
            </a:extLst>
          </p:cNvPr>
          <p:cNvSpPr/>
          <p:nvPr/>
        </p:nvSpPr>
        <p:spPr>
          <a:xfrm>
            <a:off x="585012" y="2542272"/>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2/</a:t>
            </a:r>
          </a:p>
        </p:txBody>
      </p:sp>
      <p:sp>
        <p:nvSpPr>
          <p:cNvPr id="20" name="TextBox 19">
            <a:extLst>
              <a:ext uri="{FF2B5EF4-FFF2-40B4-BE49-F238E27FC236}">
                <a16:creationId xmlns:a16="http://schemas.microsoft.com/office/drawing/2014/main" id="{F72ACB2C-7FAA-BD27-40B7-32CE7710A25A}"/>
              </a:ext>
            </a:extLst>
          </p:cNvPr>
          <p:cNvSpPr txBox="1"/>
          <p:nvPr/>
        </p:nvSpPr>
        <p:spPr>
          <a:xfrm>
            <a:off x="1292928" y="5717470"/>
            <a:ext cx="717755" cy="369332"/>
          </a:xfrm>
          <a:prstGeom prst="rect">
            <a:avLst/>
          </a:prstGeom>
          <a:noFill/>
        </p:spPr>
        <p:txBody>
          <a:bodyPr wrap="square" rtlCol="0">
            <a:spAutoFit/>
          </a:bodyPr>
          <a:lstStyle/>
          <a:p>
            <a:r>
              <a:rPr lang="en-IN" b="1" dirty="0">
                <a:solidFill>
                  <a:schemeClr val="accent1"/>
                </a:solidFill>
              </a:rPr>
              <a:t>H</a:t>
            </a:r>
          </a:p>
        </p:txBody>
      </p:sp>
      <p:sp>
        <p:nvSpPr>
          <p:cNvPr id="21" name="TextBox 20">
            <a:extLst>
              <a:ext uri="{FF2B5EF4-FFF2-40B4-BE49-F238E27FC236}">
                <a16:creationId xmlns:a16="http://schemas.microsoft.com/office/drawing/2014/main" id="{3575E33C-B389-C215-A9FE-E62AF3205ADA}"/>
              </a:ext>
            </a:extLst>
          </p:cNvPr>
          <p:cNvSpPr txBox="1"/>
          <p:nvPr/>
        </p:nvSpPr>
        <p:spPr>
          <a:xfrm>
            <a:off x="4955451" y="6086178"/>
            <a:ext cx="717755" cy="369332"/>
          </a:xfrm>
          <a:prstGeom prst="rect">
            <a:avLst/>
          </a:prstGeom>
          <a:noFill/>
        </p:spPr>
        <p:txBody>
          <a:bodyPr wrap="square" rtlCol="0">
            <a:spAutoFit/>
          </a:bodyPr>
          <a:lstStyle/>
          <a:p>
            <a:r>
              <a:rPr lang="en-IN" b="1" dirty="0">
                <a:solidFill>
                  <a:schemeClr val="accent1"/>
                </a:solidFill>
              </a:rPr>
              <a:t>I</a:t>
            </a:r>
          </a:p>
        </p:txBody>
      </p:sp>
      <p:cxnSp>
        <p:nvCxnSpPr>
          <p:cNvPr id="35" name="Straight Arrow Connector 34">
            <a:extLst>
              <a:ext uri="{FF2B5EF4-FFF2-40B4-BE49-F238E27FC236}">
                <a16:creationId xmlns:a16="http://schemas.microsoft.com/office/drawing/2014/main" id="{11869C4E-399A-2136-51A5-D25D4B90C263}"/>
              </a:ext>
            </a:extLst>
          </p:cNvPr>
          <p:cNvCxnSpPr>
            <a:stCxn id="4" idx="3"/>
            <a:endCxn id="19" idx="0"/>
          </p:cNvCxnSpPr>
          <p:nvPr/>
        </p:nvCxnSpPr>
        <p:spPr>
          <a:xfrm flipH="1">
            <a:off x="948806" y="1442875"/>
            <a:ext cx="937384" cy="10993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E56F1BF-6F27-3FFF-849A-95F0EB38A070}"/>
              </a:ext>
            </a:extLst>
          </p:cNvPr>
          <p:cNvCxnSpPr>
            <a:stCxn id="19" idx="4"/>
            <a:endCxn id="18" idx="0"/>
          </p:cNvCxnSpPr>
          <p:nvPr/>
        </p:nvCxnSpPr>
        <p:spPr>
          <a:xfrm>
            <a:off x="948806" y="3230530"/>
            <a:ext cx="599772" cy="1779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15C85AB-77D8-398F-4BB2-7AB8806D43BE}"/>
              </a:ext>
            </a:extLst>
          </p:cNvPr>
          <p:cNvCxnSpPr>
            <a:stCxn id="18" idx="6"/>
            <a:endCxn id="8" idx="2"/>
          </p:cNvCxnSpPr>
          <p:nvPr/>
        </p:nvCxnSpPr>
        <p:spPr>
          <a:xfrm>
            <a:off x="1912371" y="5353676"/>
            <a:ext cx="3293816" cy="580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481FF33-2A3E-4CEF-4A48-AE0983EC9876}"/>
              </a:ext>
            </a:extLst>
          </p:cNvPr>
          <p:cNvCxnSpPr>
            <a:stCxn id="9" idx="5"/>
            <a:endCxn id="8" idx="1"/>
          </p:cNvCxnSpPr>
          <p:nvPr/>
        </p:nvCxnSpPr>
        <p:spPr>
          <a:xfrm>
            <a:off x="4426119" y="4746519"/>
            <a:ext cx="886621" cy="943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4EF487E-D613-82A7-108C-61B51A0D999B}"/>
              </a:ext>
            </a:extLst>
          </p:cNvPr>
          <p:cNvCxnSpPr>
            <a:stCxn id="17" idx="5"/>
            <a:endCxn id="9" idx="1"/>
          </p:cNvCxnSpPr>
          <p:nvPr/>
        </p:nvCxnSpPr>
        <p:spPr>
          <a:xfrm>
            <a:off x="2902116" y="3822287"/>
            <a:ext cx="1009522" cy="437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9FFD8B-C449-1211-32E8-65A2A894A4C6}"/>
              </a:ext>
            </a:extLst>
          </p:cNvPr>
          <p:cNvCxnSpPr>
            <a:stCxn id="19" idx="5"/>
            <a:endCxn id="17" idx="1"/>
          </p:cNvCxnSpPr>
          <p:nvPr/>
        </p:nvCxnSpPr>
        <p:spPr>
          <a:xfrm>
            <a:off x="1206046" y="3129737"/>
            <a:ext cx="1181589" cy="205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95302AE-EEC0-8696-E01B-ADB1256CFAF7}"/>
              </a:ext>
            </a:extLst>
          </p:cNvPr>
          <p:cNvCxnSpPr>
            <a:stCxn id="19" idx="6"/>
            <a:endCxn id="5" idx="2"/>
          </p:cNvCxnSpPr>
          <p:nvPr/>
        </p:nvCxnSpPr>
        <p:spPr>
          <a:xfrm>
            <a:off x="1312599" y="2886401"/>
            <a:ext cx="2310591" cy="9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263B244-81DD-EFDB-3078-B4AF1451AEED}"/>
              </a:ext>
            </a:extLst>
          </p:cNvPr>
          <p:cNvCxnSpPr>
            <a:stCxn id="5" idx="6"/>
            <a:endCxn id="6" idx="1"/>
          </p:cNvCxnSpPr>
          <p:nvPr/>
        </p:nvCxnSpPr>
        <p:spPr>
          <a:xfrm>
            <a:off x="4350777" y="2895608"/>
            <a:ext cx="1458490" cy="351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F7709B5-D161-1CA4-7813-4D98D829A0B0}"/>
              </a:ext>
            </a:extLst>
          </p:cNvPr>
          <p:cNvCxnSpPr>
            <a:stCxn id="6" idx="4"/>
            <a:endCxn id="8" idx="0"/>
          </p:cNvCxnSpPr>
          <p:nvPr/>
        </p:nvCxnSpPr>
        <p:spPr>
          <a:xfrm flipH="1">
            <a:off x="5569981" y="3834589"/>
            <a:ext cx="496527" cy="1755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8C77185-7C2E-6C55-1DE1-844F87F16630}"/>
              </a:ext>
            </a:extLst>
          </p:cNvPr>
          <p:cNvCxnSpPr>
            <a:stCxn id="7" idx="4"/>
            <a:endCxn id="6" idx="0"/>
          </p:cNvCxnSpPr>
          <p:nvPr/>
        </p:nvCxnSpPr>
        <p:spPr>
          <a:xfrm flipH="1">
            <a:off x="6066508" y="1523997"/>
            <a:ext cx="560447" cy="1622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8C535B4-0881-F8EA-DA9A-9D749D8966A6}"/>
              </a:ext>
            </a:extLst>
          </p:cNvPr>
          <p:cNvCxnSpPr>
            <a:stCxn id="7" idx="4"/>
            <a:endCxn id="5" idx="7"/>
          </p:cNvCxnSpPr>
          <p:nvPr/>
        </p:nvCxnSpPr>
        <p:spPr>
          <a:xfrm flipH="1">
            <a:off x="4244224" y="1523997"/>
            <a:ext cx="2382731" cy="1128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0835840-F521-706F-5D01-1AB41B895A4D}"/>
              </a:ext>
            </a:extLst>
          </p:cNvPr>
          <p:cNvCxnSpPr>
            <a:stCxn id="4" idx="5"/>
            <a:endCxn id="5" idx="1"/>
          </p:cNvCxnSpPr>
          <p:nvPr/>
        </p:nvCxnSpPr>
        <p:spPr>
          <a:xfrm>
            <a:off x="2400671" y="1442875"/>
            <a:ext cx="1329072" cy="1209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759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1F58-30A1-C286-4655-5B2C361CD7D4}"/>
              </a:ext>
            </a:extLst>
          </p:cNvPr>
          <p:cNvSpPr>
            <a:spLocks noGrp="1"/>
          </p:cNvSpPr>
          <p:nvPr>
            <p:ph type="title"/>
          </p:nvPr>
        </p:nvSpPr>
        <p:spPr>
          <a:xfrm>
            <a:off x="8822022" y="5300928"/>
            <a:ext cx="2976716" cy="1325563"/>
          </a:xfrm>
        </p:spPr>
        <p:txBody>
          <a:bodyPr/>
          <a:lstStyle/>
          <a:p>
            <a:r>
              <a:rPr lang="en-IN" dirty="0"/>
              <a:t>Topological sort</a:t>
            </a:r>
          </a:p>
        </p:txBody>
      </p:sp>
      <p:sp>
        <p:nvSpPr>
          <p:cNvPr id="4" name="Oval 3">
            <a:extLst>
              <a:ext uri="{FF2B5EF4-FFF2-40B4-BE49-F238E27FC236}">
                <a16:creationId xmlns:a16="http://schemas.microsoft.com/office/drawing/2014/main" id="{401B519C-3E50-B36D-65E3-70C2325DFBA4}"/>
              </a:ext>
            </a:extLst>
          </p:cNvPr>
          <p:cNvSpPr/>
          <p:nvPr/>
        </p:nvSpPr>
        <p:spPr>
          <a:xfrm>
            <a:off x="1779637" y="85541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a:t>
            </a:r>
          </a:p>
        </p:txBody>
      </p:sp>
      <p:sp>
        <p:nvSpPr>
          <p:cNvPr id="5" name="Oval 4">
            <a:extLst>
              <a:ext uri="{FF2B5EF4-FFF2-40B4-BE49-F238E27FC236}">
                <a16:creationId xmlns:a16="http://schemas.microsoft.com/office/drawing/2014/main" id="{E11E9884-E107-59B2-FA63-F7D1B9D853B7}"/>
              </a:ext>
            </a:extLst>
          </p:cNvPr>
          <p:cNvSpPr/>
          <p:nvPr/>
        </p:nvSpPr>
        <p:spPr>
          <a:xfrm>
            <a:off x="3623190" y="2551479"/>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6" name="Oval 5">
            <a:extLst>
              <a:ext uri="{FF2B5EF4-FFF2-40B4-BE49-F238E27FC236}">
                <a16:creationId xmlns:a16="http://schemas.microsoft.com/office/drawing/2014/main" id="{65609F63-0D53-2A89-5FB5-82CB5AA35DAE}"/>
              </a:ext>
            </a:extLst>
          </p:cNvPr>
          <p:cNvSpPr/>
          <p:nvPr/>
        </p:nvSpPr>
        <p:spPr>
          <a:xfrm>
            <a:off x="5702714" y="3146331"/>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7" name="Oval 6">
            <a:extLst>
              <a:ext uri="{FF2B5EF4-FFF2-40B4-BE49-F238E27FC236}">
                <a16:creationId xmlns:a16="http://schemas.microsoft.com/office/drawing/2014/main" id="{00EE9B23-B589-ED69-C1F8-69F0B15536DE}"/>
              </a:ext>
            </a:extLst>
          </p:cNvPr>
          <p:cNvSpPr/>
          <p:nvPr/>
        </p:nvSpPr>
        <p:spPr>
          <a:xfrm>
            <a:off x="6263161" y="835739"/>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8" name="Oval 7">
            <a:extLst>
              <a:ext uri="{FF2B5EF4-FFF2-40B4-BE49-F238E27FC236}">
                <a16:creationId xmlns:a16="http://schemas.microsoft.com/office/drawing/2014/main" id="{F5280CC0-40F8-4F1D-8250-F57E5CAD5258}"/>
              </a:ext>
            </a:extLst>
          </p:cNvPr>
          <p:cNvSpPr/>
          <p:nvPr/>
        </p:nvSpPr>
        <p:spPr>
          <a:xfrm>
            <a:off x="5206187" y="5589648"/>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9" name="Oval 8">
            <a:extLst>
              <a:ext uri="{FF2B5EF4-FFF2-40B4-BE49-F238E27FC236}">
                <a16:creationId xmlns:a16="http://schemas.microsoft.com/office/drawing/2014/main" id="{4D2912CE-16AB-02C4-B995-164EC060D789}"/>
              </a:ext>
            </a:extLst>
          </p:cNvPr>
          <p:cNvSpPr/>
          <p:nvPr/>
        </p:nvSpPr>
        <p:spPr>
          <a:xfrm>
            <a:off x="3805085" y="4159054"/>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10" name="TextBox 9">
            <a:extLst>
              <a:ext uri="{FF2B5EF4-FFF2-40B4-BE49-F238E27FC236}">
                <a16:creationId xmlns:a16="http://schemas.microsoft.com/office/drawing/2014/main" id="{F59DA89B-C823-E4AC-A157-7F5E7EB285DB}"/>
              </a:ext>
            </a:extLst>
          </p:cNvPr>
          <p:cNvSpPr txBox="1"/>
          <p:nvPr/>
        </p:nvSpPr>
        <p:spPr>
          <a:xfrm>
            <a:off x="1789466" y="511280"/>
            <a:ext cx="717755" cy="369332"/>
          </a:xfrm>
          <a:prstGeom prst="rect">
            <a:avLst/>
          </a:prstGeom>
          <a:noFill/>
        </p:spPr>
        <p:txBody>
          <a:bodyPr wrap="square" rtlCol="0">
            <a:spAutoFit/>
          </a:bodyPr>
          <a:lstStyle/>
          <a:p>
            <a:r>
              <a:rPr lang="en-IN" b="1" dirty="0">
                <a:solidFill>
                  <a:schemeClr val="accent1"/>
                </a:solidFill>
              </a:rPr>
              <a:t>A</a:t>
            </a:r>
          </a:p>
        </p:txBody>
      </p:sp>
      <p:sp>
        <p:nvSpPr>
          <p:cNvPr id="11" name="TextBox 10">
            <a:extLst>
              <a:ext uri="{FF2B5EF4-FFF2-40B4-BE49-F238E27FC236}">
                <a16:creationId xmlns:a16="http://schemas.microsoft.com/office/drawing/2014/main" id="{68AA4C63-800E-EC8E-1266-FF7792566F86}"/>
              </a:ext>
            </a:extLst>
          </p:cNvPr>
          <p:cNvSpPr txBox="1"/>
          <p:nvPr/>
        </p:nvSpPr>
        <p:spPr>
          <a:xfrm>
            <a:off x="6917005" y="614520"/>
            <a:ext cx="717755" cy="369332"/>
          </a:xfrm>
          <a:prstGeom prst="rect">
            <a:avLst/>
          </a:prstGeom>
          <a:noFill/>
        </p:spPr>
        <p:txBody>
          <a:bodyPr wrap="square" rtlCol="0">
            <a:spAutoFit/>
          </a:bodyPr>
          <a:lstStyle/>
          <a:p>
            <a:r>
              <a:rPr lang="en-IN" b="1" dirty="0">
                <a:solidFill>
                  <a:schemeClr val="accent1"/>
                </a:solidFill>
              </a:rPr>
              <a:t>B</a:t>
            </a:r>
          </a:p>
        </p:txBody>
      </p:sp>
      <p:sp>
        <p:nvSpPr>
          <p:cNvPr id="12" name="TextBox 11">
            <a:extLst>
              <a:ext uri="{FF2B5EF4-FFF2-40B4-BE49-F238E27FC236}">
                <a16:creationId xmlns:a16="http://schemas.microsoft.com/office/drawing/2014/main" id="{F4FCAB95-1554-C990-900A-4035A733BA53}"/>
              </a:ext>
            </a:extLst>
          </p:cNvPr>
          <p:cNvSpPr txBox="1"/>
          <p:nvPr/>
        </p:nvSpPr>
        <p:spPr>
          <a:xfrm>
            <a:off x="245790" y="2458070"/>
            <a:ext cx="717755" cy="369332"/>
          </a:xfrm>
          <a:prstGeom prst="rect">
            <a:avLst/>
          </a:prstGeom>
          <a:noFill/>
        </p:spPr>
        <p:txBody>
          <a:bodyPr wrap="square" rtlCol="0">
            <a:spAutoFit/>
          </a:bodyPr>
          <a:lstStyle/>
          <a:p>
            <a:r>
              <a:rPr lang="en-IN" b="1" dirty="0">
                <a:solidFill>
                  <a:schemeClr val="accent1"/>
                </a:solidFill>
              </a:rPr>
              <a:t>C</a:t>
            </a:r>
          </a:p>
        </p:txBody>
      </p:sp>
      <p:sp>
        <p:nvSpPr>
          <p:cNvPr id="13" name="TextBox 12">
            <a:extLst>
              <a:ext uri="{FF2B5EF4-FFF2-40B4-BE49-F238E27FC236}">
                <a16:creationId xmlns:a16="http://schemas.microsoft.com/office/drawing/2014/main" id="{32F7352B-5462-2CBA-D296-26A036BE0E01}"/>
              </a:ext>
            </a:extLst>
          </p:cNvPr>
          <p:cNvSpPr txBox="1"/>
          <p:nvPr/>
        </p:nvSpPr>
        <p:spPr>
          <a:xfrm>
            <a:off x="4075470" y="3190572"/>
            <a:ext cx="717755" cy="369332"/>
          </a:xfrm>
          <a:prstGeom prst="rect">
            <a:avLst/>
          </a:prstGeom>
          <a:noFill/>
        </p:spPr>
        <p:txBody>
          <a:bodyPr wrap="square" rtlCol="0">
            <a:spAutoFit/>
          </a:bodyPr>
          <a:lstStyle/>
          <a:p>
            <a:r>
              <a:rPr lang="en-IN" b="1" dirty="0">
                <a:solidFill>
                  <a:schemeClr val="accent1"/>
                </a:solidFill>
              </a:rPr>
              <a:t>D</a:t>
            </a:r>
          </a:p>
        </p:txBody>
      </p:sp>
      <p:sp>
        <p:nvSpPr>
          <p:cNvPr id="14" name="TextBox 13">
            <a:extLst>
              <a:ext uri="{FF2B5EF4-FFF2-40B4-BE49-F238E27FC236}">
                <a16:creationId xmlns:a16="http://schemas.microsoft.com/office/drawing/2014/main" id="{16BD7296-9AD4-E646-7CB1-07853715842A}"/>
              </a:ext>
            </a:extLst>
          </p:cNvPr>
          <p:cNvSpPr txBox="1"/>
          <p:nvPr/>
        </p:nvSpPr>
        <p:spPr>
          <a:xfrm>
            <a:off x="6336900" y="3023427"/>
            <a:ext cx="717755" cy="369332"/>
          </a:xfrm>
          <a:prstGeom prst="rect">
            <a:avLst/>
          </a:prstGeom>
          <a:noFill/>
        </p:spPr>
        <p:txBody>
          <a:bodyPr wrap="square" rtlCol="0">
            <a:spAutoFit/>
          </a:bodyPr>
          <a:lstStyle/>
          <a:p>
            <a:r>
              <a:rPr lang="en-IN" b="1" dirty="0">
                <a:solidFill>
                  <a:schemeClr val="accent1"/>
                </a:solidFill>
              </a:rPr>
              <a:t>F</a:t>
            </a:r>
          </a:p>
        </p:txBody>
      </p:sp>
      <p:sp>
        <p:nvSpPr>
          <p:cNvPr id="15" name="TextBox 14">
            <a:extLst>
              <a:ext uri="{FF2B5EF4-FFF2-40B4-BE49-F238E27FC236}">
                <a16:creationId xmlns:a16="http://schemas.microsoft.com/office/drawing/2014/main" id="{E4F3C4F2-E05A-BBAD-5073-4C23F9DE0F00}"/>
              </a:ext>
            </a:extLst>
          </p:cNvPr>
          <p:cNvSpPr txBox="1"/>
          <p:nvPr/>
        </p:nvSpPr>
        <p:spPr>
          <a:xfrm>
            <a:off x="3805083" y="4768657"/>
            <a:ext cx="717755" cy="369332"/>
          </a:xfrm>
          <a:prstGeom prst="rect">
            <a:avLst/>
          </a:prstGeom>
          <a:noFill/>
        </p:spPr>
        <p:txBody>
          <a:bodyPr wrap="square" rtlCol="0">
            <a:spAutoFit/>
          </a:bodyPr>
          <a:lstStyle/>
          <a:p>
            <a:r>
              <a:rPr lang="en-IN" b="1" dirty="0">
                <a:solidFill>
                  <a:schemeClr val="accent1"/>
                </a:solidFill>
              </a:rPr>
              <a:t>G</a:t>
            </a:r>
          </a:p>
        </p:txBody>
      </p:sp>
      <p:sp>
        <p:nvSpPr>
          <p:cNvPr id="16" name="TextBox 15">
            <a:extLst>
              <a:ext uri="{FF2B5EF4-FFF2-40B4-BE49-F238E27FC236}">
                <a16:creationId xmlns:a16="http://schemas.microsoft.com/office/drawing/2014/main" id="{3B21E90D-AF5B-482E-FE01-35818E922C32}"/>
              </a:ext>
            </a:extLst>
          </p:cNvPr>
          <p:cNvSpPr txBox="1"/>
          <p:nvPr/>
        </p:nvSpPr>
        <p:spPr>
          <a:xfrm>
            <a:off x="2364653" y="3859164"/>
            <a:ext cx="717755" cy="369332"/>
          </a:xfrm>
          <a:prstGeom prst="rect">
            <a:avLst/>
          </a:prstGeom>
          <a:noFill/>
        </p:spPr>
        <p:txBody>
          <a:bodyPr wrap="square" rtlCol="0">
            <a:spAutoFit/>
          </a:bodyPr>
          <a:lstStyle/>
          <a:p>
            <a:r>
              <a:rPr lang="en-IN" b="1" dirty="0">
                <a:solidFill>
                  <a:schemeClr val="accent1"/>
                </a:solidFill>
              </a:rPr>
              <a:t>E</a:t>
            </a:r>
          </a:p>
        </p:txBody>
      </p:sp>
      <p:sp>
        <p:nvSpPr>
          <p:cNvPr id="17" name="Oval 16">
            <a:extLst>
              <a:ext uri="{FF2B5EF4-FFF2-40B4-BE49-F238E27FC236}">
                <a16:creationId xmlns:a16="http://schemas.microsoft.com/office/drawing/2014/main" id="{F552CFC9-08D2-43F5-4196-6AC58E3386DD}"/>
              </a:ext>
            </a:extLst>
          </p:cNvPr>
          <p:cNvSpPr/>
          <p:nvPr/>
        </p:nvSpPr>
        <p:spPr>
          <a:xfrm>
            <a:off x="2281082" y="3234822"/>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3/</a:t>
            </a:r>
          </a:p>
        </p:txBody>
      </p:sp>
      <p:sp>
        <p:nvSpPr>
          <p:cNvPr id="18" name="Oval 17">
            <a:extLst>
              <a:ext uri="{FF2B5EF4-FFF2-40B4-BE49-F238E27FC236}">
                <a16:creationId xmlns:a16="http://schemas.microsoft.com/office/drawing/2014/main" id="{1F2629FD-0886-68C8-B759-AB18C1E858C4}"/>
              </a:ext>
            </a:extLst>
          </p:cNvPr>
          <p:cNvSpPr/>
          <p:nvPr/>
        </p:nvSpPr>
        <p:spPr>
          <a:xfrm>
            <a:off x="1184784" y="5009547"/>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19" name="Oval 18">
            <a:extLst>
              <a:ext uri="{FF2B5EF4-FFF2-40B4-BE49-F238E27FC236}">
                <a16:creationId xmlns:a16="http://schemas.microsoft.com/office/drawing/2014/main" id="{E9B49655-BA9D-DE36-8703-4A9E4EC90CE3}"/>
              </a:ext>
            </a:extLst>
          </p:cNvPr>
          <p:cNvSpPr/>
          <p:nvPr/>
        </p:nvSpPr>
        <p:spPr>
          <a:xfrm>
            <a:off x="585012" y="2542272"/>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2/</a:t>
            </a:r>
          </a:p>
        </p:txBody>
      </p:sp>
      <p:sp>
        <p:nvSpPr>
          <p:cNvPr id="20" name="TextBox 19">
            <a:extLst>
              <a:ext uri="{FF2B5EF4-FFF2-40B4-BE49-F238E27FC236}">
                <a16:creationId xmlns:a16="http://schemas.microsoft.com/office/drawing/2014/main" id="{F72ACB2C-7FAA-BD27-40B7-32CE7710A25A}"/>
              </a:ext>
            </a:extLst>
          </p:cNvPr>
          <p:cNvSpPr txBox="1"/>
          <p:nvPr/>
        </p:nvSpPr>
        <p:spPr>
          <a:xfrm>
            <a:off x="1292928" y="5717470"/>
            <a:ext cx="717755" cy="369332"/>
          </a:xfrm>
          <a:prstGeom prst="rect">
            <a:avLst/>
          </a:prstGeom>
          <a:noFill/>
        </p:spPr>
        <p:txBody>
          <a:bodyPr wrap="square" rtlCol="0">
            <a:spAutoFit/>
          </a:bodyPr>
          <a:lstStyle/>
          <a:p>
            <a:r>
              <a:rPr lang="en-IN" b="1" dirty="0">
                <a:solidFill>
                  <a:schemeClr val="accent1"/>
                </a:solidFill>
              </a:rPr>
              <a:t>H</a:t>
            </a:r>
          </a:p>
        </p:txBody>
      </p:sp>
      <p:sp>
        <p:nvSpPr>
          <p:cNvPr id="21" name="TextBox 20">
            <a:extLst>
              <a:ext uri="{FF2B5EF4-FFF2-40B4-BE49-F238E27FC236}">
                <a16:creationId xmlns:a16="http://schemas.microsoft.com/office/drawing/2014/main" id="{3575E33C-B389-C215-A9FE-E62AF3205ADA}"/>
              </a:ext>
            </a:extLst>
          </p:cNvPr>
          <p:cNvSpPr txBox="1"/>
          <p:nvPr/>
        </p:nvSpPr>
        <p:spPr>
          <a:xfrm>
            <a:off x="4955451" y="6086178"/>
            <a:ext cx="717755" cy="369332"/>
          </a:xfrm>
          <a:prstGeom prst="rect">
            <a:avLst/>
          </a:prstGeom>
          <a:noFill/>
        </p:spPr>
        <p:txBody>
          <a:bodyPr wrap="square" rtlCol="0">
            <a:spAutoFit/>
          </a:bodyPr>
          <a:lstStyle/>
          <a:p>
            <a:r>
              <a:rPr lang="en-IN" b="1" dirty="0">
                <a:solidFill>
                  <a:schemeClr val="accent1"/>
                </a:solidFill>
              </a:rPr>
              <a:t>I</a:t>
            </a:r>
          </a:p>
        </p:txBody>
      </p:sp>
      <p:cxnSp>
        <p:nvCxnSpPr>
          <p:cNvPr id="35" name="Straight Arrow Connector 34">
            <a:extLst>
              <a:ext uri="{FF2B5EF4-FFF2-40B4-BE49-F238E27FC236}">
                <a16:creationId xmlns:a16="http://schemas.microsoft.com/office/drawing/2014/main" id="{11869C4E-399A-2136-51A5-D25D4B90C263}"/>
              </a:ext>
            </a:extLst>
          </p:cNvPr>
          <p:cNvCxnSpPr>
            <a:stCxn id="4" idx="3"/>
            <a:endCxn id="19" idx="0"/>
          </p:cNvCxnSpPr>
          <p:nvPr/>
        </p:nvCxnSpPr>
        <p:spPr>
          <a:xfrm flipH="1">
            <a:off x="948806" y="1442875"/>
            <a:ext cx="937384" cy="10993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E56F1BF-6F27-3FFF-849A-95F0EB38A070}"/>
              </a:ext>
            </a:extLst>
          </p:cNvPr>
          <p:cNvCxnSpPr>
            <a:stCxn id="19" idx="4"/>
            <a:endCxn id="18" idx="0"/>
          </p:cNvCxnSpPr>
          <p:nvPr/>
        </p:nvCxnSpPr>
        <p:spPr>
          <a:xfrm>
            <a:off x="948806" y="3230530"/>
            <a:ext cx="599772" cy="1779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15C85AB-77D8-398F-4BB2-7AB8806D43BE}"/>
              </a:ext>
            </a:extLst>
          </p:cNvPr>
          <p:cNvCxnSpPr>
            <a:stCxn id="18" idx="6"/>
            <a:endCxn id="8" idx="2"/>
          </p:cNvCxnSpPr>
          <p:nvPr/>
        </p:nvCxnSpPr>
        <p:spPr>
          <a:xfrm>
            <a:off x="1912371" y="5353676"/>
            <a:ext cx="3293816" cy="580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481FF33-2A3E-4CEF-4A48-AE0983EC9876}"/>
              </a:ext>
            </a:extLst>
          </p:cNvPr>
          <p:cNvCxnSpPr>
            <a:stCxn id="9" idx="5"/>
            <a:endCxn id="8" idx="1"/>
          </p:cNvCxnSpPr>
          <p:nvPr/>
        </p:nvCxnSpPr>
        <p:spPr>
          <a:xfrm>
            <a:off x="4426119" y="4746519"/>
            <a:ext cx="886621" cy="943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4EF487E-D613-82A7-108C-61B51A0D999B}"/>
              </a:ext>
            </a:extLst>
          </p:cNvPr>
          <p:cNvCxnSpPr>
            <a:stCxn id="17" idx="5"/>
            <a:endCxn id="9" idx="1"/>
          </p:cNvCxnSpPr>
          <p:nvPr/>
        </p:nvCxnSpPr>
        <p:spPr>
          <a:xfrm>
            <a:off x="2902116" y="3822287"/>
            <a:ext cx="1009522" cy="437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9FFD8B-C449-1211-32E8-65A2A894A4C6}"/>
              </a:ext>
            </a:extLst>
          </p:cNvPr>
          <p:cNvCxnSpPr>
            <a:stCxn id="19" idx="5"/>
            <a:endCxn id="17" idx="1"/>
          </p:cNvCxnSpPr>
          <p:nvPr/>
        </p:nvCxnSpPr>
        <p:spPr>
          <a:xfrm>
            <a:off x="1206046" y="3129737"/>
            <a:ext cx="1181589" cy="205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95302AE-EEC0-8696-E01B-ADB1256CFAF7}"/>
              </a:ext>
            </a:extLst>
          </p:cNvPr>
          <p:cNvCxnSpPr>
            <a:stCxn id="19" idx="6"/>
            <a:endCxn id="5" idx="2"/>
          </p:cNvCxnSpPr>
          <p:nvPr/>
        </p:nvCxnSpPr>
        <p:spPr>
          <a:xfrm>
            <a:off x="1312599" y="2886401"/>
            <a:ext cx="2310591" cy="9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263B244-81DD-EFDB-3078-B4AF1451AEED}"/>
              </a:ext>
            </a:extLst>
          </p:cNvPr>
          <p:cNvCxnSpPr>
            <a:stCxn id="5" idx="6"/>
            <a:endCxn id="6" idx="1"/>
          </p:cNvCxnSpPr>
          <p:nvPr/>
        </p:nvCxnSpPr>
        <p:spPr>
          <a:xfrm>
            <a:off x="4350777" y="2895608"/>
            <a:ext cx="1458490" cy="351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F7709B5-D161-1CA4-7813-4D98D829A0B0}"/>
              </a:ext>
            </a:extLst>
          </p:cNvPr>
          <p:cNvCxnSpPr>
            <a:stCxn id="6" idx="4"/>
            <a:endCxn id="8" idx="0"/>
          </p:cNvCxnSpPr>
          <p:nvPr/>
        </p:nvCxnSpPr>
        <p:spPr>
          <a:xfrm flipH="1">
            <a:off x="5569981" y="3834589"/>
            <a:ext cx="496527" cy="1755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8C77185-7C2E-6C55-1DE1-844F87F16630}"/>
              </a:ext>
            </a:extLst>
          </p:cNvPr>
          <p:cNvCxnSpPr>
            <a:stCxn id="7" idx="4"/>
            <a:endCxn id="6" idx="0"/>
          </p:cNvCxnSpPr>
          <p:nvPr/>
        </p:nvCxnSpPr>
        <p:spPr>
          <a:xfrm flipH="1">
            <a:off x="6066508" y="1523997"/>
            <a:ext cx="560447" cy="1622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8C535B4-0881-F8EA-DA9A-9D749D8966A6}"/>
              </a:ext>
            </a:extLst>
          </p:cNvPr>
          <p:cNvCxnSpPr>
            <a:stCxn id="7" idx="4"/>
            <a:endCxn id="5" idx="7"/>
          </p:cNvCxnSpPr>
          <p:nvPr/>
        </p:nvCxnSpPr>
        <p:spPr>
          <a:xfrm flipH="1">
            <a:off x="4244224" y="1523997"/>
            <a:ext cx="2382731" cy="1128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0835840-F521-706F-5D01-1AB41B895A4D}"/>
              </a:ext>
            </a:extLst>
          </p:cNvPr>
          <p:cNvCxnSpPr>
            <a:stCxn id="4" idx="5"/>
            <a:endCxn id="5" idx="1"/>
          </p:cNvCxnSpPr>
          <p:nvPr/>
        </p:nvCxnSpPr>
        <p:spPr>
          <a:xfrm>
            <a:off x="2400671" y="1442875"/>
            <a:ext cx="1329072" cy="1209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453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1F58-30A1-C286-4655-5B2C361CD7D4}"/>
              </a:ext>
            </a:extLst>
          </p:cNvPr>
          <p:cNvSpPr>
            <a:spLocks noGrp="1"/>
          </p:cNvSpPr>
          <p:nvPr>
            <p:ph type="title"/>
          </p:nvPr>
        </p:nvSpPr>
        <p:spPr>
          <a:xfrm>
            <a:off x="8822022" y="5300928"/>
            <a:ext cx="2976716" cy="1325563"/>
          </a:xfrm>
        </p:spPr>
        <p:txBody>
          <a:bodyPr/>
          <a:lstStyle/>
          <a:p>
            <a:r>
              <a:rPr lang="en-IN" dirty="0"/>
              <a:t>Topological sort</a:t>
            </a:r>
          </a:p>
        </p:txBody>
      </p:sp>
      <p:sp>
        <p:nvSpPr>
          <p:cNvPr id="4" name="Oval 3">
            <a:extLst>
              <a:ext uri="{FF2B5EF4-FFF2-40B4-BE49-F238E27FC236}">
                <a16:creationId xmlns:a16="http://schemas.microsoft.com/office/drawing/2014/main" id="{401B519C-3E50-B36D-65E3-70C2325DFBA4}"/>
              </a:ext>
            </a:extLst>
          </p:cNvPr>
          <p:cNvSpPr/>
          <p:nvPr/>
        </p:nvSpPr>
        <p:spPr>
          <a:xfrm>
            <a:off x="1779637" y="85541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a:t>
            </a:r>
          </a:p>
        </p:txBody>
      </p:sp>
      <p:sp>
        <p:nvSpPr>
          <p:cNvPr id="5" name="Oval 4">
            <a:extLst>
              <a:ext uri="{FF2B5EF4-FFF2-40B4-BE49-F238E27FC236}">
                <a16:creationId xmlns:a16="http://schemas.microsoft.com/office/drawing/2014/main" id="{E11E9884-E107-59B2-FA63-F7D1B9D853B7}"/>
              </a:ext>
            </a:extLst>
          </p:cNvPr>
          <p:cNvSpPr/>
          <p:nvPr/>
        </p:nvSpPr>
        <p:spPr>
          <a:xfrm>
            <a:off x="3623190" y="2551479"/>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6" name="Oval 5">
            <a:extLst>
              <a:ext uri="{FF2B5EF4-FFF2-40B4-BE49-F238E27FC236}">
                <a16:creationId xmlns:a16="http://schemas.microsoft.com/office/drawing/2014/main" id="{65609F63-0D53-2A89-5FB5-82CB5AA35DAE}"/>
              </a:ext>
            </a:extLst>
          </p:cNvPr>
          <p:cNvSpPr/>
          <p:nvPr/>
        </p:nvSpPr>
        <p:spPr>
          <a:xfrm>
            <a:off x="5702714" y="3146331"/>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7" name="Oval 6">
            <a:extLst>
              <a:ext uri="{FF2B5EF4-FFF2-40B4-BE49-F238E27FC236}">
                <a16:creationId xmlns:a16="http://schemas.microsoft.com/office/drawing/2014/main" id="{00EE9B23-B589-ED69-C1F8-69F0B15536DE}"/>
              </a:ext>
            </a:extLst>
          </p:cNvPr>
          <p:cNvSpPr/>
          <p:nvPr/>
        </p:nvSpPr>
        <p:spPr>
          <a:xfrm>
            <a:off x="6263161" y="835739"/>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8" name="Oval 7">
            <a:extLst>
              <a:ext uri="{FF2B5EF4-FFF2-40B4-BE49-F238E27FC236}">
                <a16:creationId xmlns:a16="http://schemas.microsoft.com/office/drawing/2014/main" id="{F5280CC0-40F8-4F1D-8250-F57E5CAD5258}"/>
              </a:ext>
            </a:extLst>
          </p:cNvPr>
          <p:cNvSpPr/>
          <p:nvPr/>
        </p:nvSpPr>
        <p:spPr>
          <a:xfrm>
            <a:off x="5206187" y="5589648"/>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9" name="Oval 8">
            <a:extLst>
              <a:ext uri="{FF2B5EF4-FFF2-40B4-BE49-F238E27FC236}">
                <a16:creationId xmlns:a16="http://schemas.microsoft.com/office/drawing/2014/main" id="{4D2912CE-16AB-02C4-B995-164EC060D789}"/>
              </a:ext>
            </a:extLst>
          </p:cNvPr>
          <p:cNvSpPr/>
          <p:nvPr/>
        </p:nvSpPr>
        <p:spPr>
          <a:xfrm>
            <a:off x="3805085" y="4159054"/>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4/</a:t>
            </a:r>
          </a:p>
        </p:txBody>
      </p:sp>
      <p:sp>
        <p:nvSpPr>
          <p:cNvPr id="10" name="TextBox 9">
            <a:extLst>
              <a:ext uri="{FF2B5EF4-FFF2-40B4-BE49-F238E27FC236}">
                <a16:creationId xmlns:a16="http://schemas.microsoft.com/office/drawing/2014/main" id="{F59DA89B-C823-E4AC-A157-7F5E7EB285DB}"/>
              </a:ext>
            </a:extLst>
          </p:cNvPr>
          <p:cNvSpPr txBox="1"/>
          <p:nvPr/>
        </p:nvSpPr>
        <p:spPr>
          <a:xfrm>
            <a:off x="1789466" y="511280"/>
            <a:ext cx="717755" cy="369332"/>
          </a:xfrm>
          <a:prstGeom prst="rect">
            <a:avLst/>
          </a:prstGeom>
          <a:noFill/>
        </p:spPr>
        <p:txBody>
          <a:bodyPr wrap="square" rtlCol="0">
            <a:spAutoFit/>
          </a:bodyPr>
          <a:lstStyle/>
          <a:p>
            <a:r>
              <a:rPr lang="en-IN" b="1" dirty="0">
                <a:solidFill>
                  <a:schemeClr val="accent1"/>
                </a:solidFill>
              </a:rPr>
              <a:t>A</a:t>
            </a:r>
          </a:p>
        </p:txBody>
      </p:sp>
      <p:sp>
        <p:nvSpPr>
          <p:cNvPr id="11" name="TextBox 10">
            <a:extLst>
              <a:ext uri="{FF2B5EF4-FFF2-40B4-BE49-F238E27FC236}">
                <a16:creationId xmlns:a16="http://schemas.microsoft.com/office/drawing/2014/main" id="{68AA4C63-800E-EC8E-1266-FF7792566F86}"/>
              </a:ext>
            </a:extLst>
          </p:cNvPr>
          <p:cNvSpPr txBox="1"/>
          <p:nvPr/>
        </p:nvSpPr>
        <p:spPr>
          <a:xfrm>
            <a:off x="6917005" y="614520"/>
            <a:ext cx="717755" cy="369332"/>
          </a:xfrm>
          <a:prstGeom prst="rect">
            <a:avLst/>
          </a:prstGeom>
          <a:noFill/>
        </p:spPr>
        <p:txBody>
          <a:bodyPr wrap="square" rtlCol="0">
            <a:spAutoFit/>
          </a:bodyPr>
          <a:lstStyle/>
          <a:p>
            <a:r>
              <a:rPr lang="en-IN" b="1" dirty="0">
                <a:solidFill>
                  <a:schemeClr val="accent1"/>
                </a:solidFill>
              </a:rPr>
              <a:t>B</a:t>
            </a:r>
          </a:p>
        </p:txBody>
      </p:sp>
      <p:sp>
        <p:nvSpPr>
          <p:cNvPr id="12" name="TextBox 11">
            <a:extLst>
              <a:ext uri="{FF2B5EF4-FFF2-40B4-BE49-F238E27FC236}">
                <a16:creationId xmlns:a16="http://schemas.microsoft.com/office/drawing/2014/main" id="{F4FCAB95-1554-C990-900A-4035A733BA53}"/>
              </a:ext>
            </a:extLst>
          </p:cNvPr>
          <p:cNvSpPr txBox="1"/>
          <p:nvPr/>
        </p:nvSpPr>
        <p:spPr>
          <a:xfrm>
            <a:off x="245790" y="2458070"/>
            <a:ext cx="717755" cy="369332"/>
          </a:xfrm>
          <a:prstGeom prst="rect">
            <a:avLst/>
          </a:prstGeom>
          <a:noFill/>
        </p:spPr>
        <p:txBody>
          <a:bodyPr wrap="square" rtlCol="0">
            <a:spAutoFit/>
          </a:bodyPr>
          <a:lstStyle/>
          <a:p>
            <a:r>
              <a:rPr lang="en-IN" b="1" dirty="0">
                <a:solidFill>
                  <a:schemeClr val="accent1"/>
                </a:solidFill>
              </a:rPr>
              <a:t>C</a:t>
            </a:r>
          </a:p>
        </p:txBody>
      </p:sp>
      <p:sp>
        <p:nvSpPr>
          <p:cNvPr id="13" name="TextBox 12">
            <a:extLst>
              <a:ext uri="{FF2B5EF4-FFF2-40B4-BE49-F238E27FC236}">
                <a16:creationId xmlns:a16="http://schemas.microsoft.com/office/drawing/2014/main" id="{32F7352B-5462-2CBA-D296-26A036BE0E01}"/>
              </a:ext>
            </a:extLst>
          </p:cNvPr>
          <p:cNvSpPr txBox="1"/>
          <p:nvPr/>
        </p:nvSpPr>
        <p:spPr>
          <a:xfrm>
            <a:off x="4075470" y="3190572"/>
            <a:ext cx="717755" cy="369332"/>
          </a:xfrm>
          <a:prstGeom prst="rect">
            <a:avLst/>
          </a:prstGeom>
          <a:noFill/>
        </p:spPr>
        <p:txBody>
          <a:bodyPr wrap="square" rtlCol="0">
            <a:spAutoFit/>
          </a:bodyPr>
          <a:lstStyle/>
          <a:p>
            <a:r>
              <a:rPr lang="en-IN" b="1" dirty="0">
                <a:solidFill>
                  <a:schemeClr val="accent1"/>
                </a:solidFill>
              </a:rPr>
              <a:t>D</a:t>
            </a:r>
          </a:p>
        </p:txBody>
      </p:sp>
      <p:sp>
        <p:nvSpPr>
          <p:cNvPr id="14" name="TextBox 13">
            <a:extLst>
              <a:ext uri="{FF2B5EF4-FFF2-40B4-BE49-F238E27FC236}">
                <a16:creationId xmlns:a16="http://schemas.microsoft.com/office/drawing/2014/main" id="{16BD7296-9AD4-E646-7CB1-07853715842A}"/>
              </a:ext>
            </a:extLst>
          </p:cNvPr>
          <p:cNvSpPr txBox="1"/>
          <p:nvPr/>
        </p:nvSpPr>
        <p:spPr>
          <a:xfrm>
            <a:off x="6336900" y="3023427"/>
            <a:ext cx="717755" cy="369332"/>
          </a:xfrm>
          <a:prstGeom prst="rect">
            <a:avLst/>
          </a:prstGeom>
          <a:noFill/>
        </p:spPr>
        <p:txBody>
          <a:bodyPr wrap="square" rtlCol="0">
            <a:spAutoFit/>
          </a:bodyPr>
          <a:lstStyle/>
          <a:p>
            <a:r>
              <a:rPr lang="en-IN" b="1" dirty="0">
                <a:solidFill>
                  <a:schemeClr val="accent1"/>
                </a:solidFill>
              </a:rPr>
              <a:t>F</a:t>
            </a:r>
          </a:p>
        </p:txBody>
      </p:sp>
      <p:sp>
        <p:nvSpPr>
          <p:cNvPr id="15" name="TextBox 14">
            <a:extLst>
              <a:ext uri="{FF2B5EF4-FFF2-40B4-BE49-F238E27FC236}">
                <a16:creationId xmlns:a16="http://schemas.microsoft.com/office/drawing/2014/main" id="{E4F3C4F2-E05A-BBAD-5073-4C23F9DE0F00}"/>
              </a:ext>
            </a:extLst>
          </p:cNvPr>
          <p:cNvSpPr txBox="1"/>
          <p:nvPr/>
        </p:nvSpPr>
        <p:spPr>
          <a:xfrm>
            <a:off x="3805083" y="4768657"/>
            <a:ext cx="717755" cy="369332"/>
          </a:xfrm>
          <a:prstGeom prst="rect">
            <a:avLst/>
          </a:prstGeom>
          <a:noFill/>
        </p:spPr>
        <p:txBody>
          <a:bodyPr wrap="square" rtlCol="0">
            <a:spAutoFit/>
          </a:bodyPr>
          <a:lstStyle/>
          <a:p>
            <a:r>
              <a:rPr lang="en-IN" b="1" dirty="0">
                <a:solidFill>
                  <a:schemeClr val="accent1"/>
                </a:solidFill>
              </a:rPr>
              <a:t>G</a:t>
            </a:r>
          </a:p>
        </p:txBody>
      </p:sp>
      <p:sp>
        <p:nvSpPr>
          <p:cNvPr id="16" name="TextBox 15">
            <a:extLst>
              <a:ext uri="{FF2B5EF4-FFF2-40B4-BE49-F238E27FC236}">
                <a16:creationId xmlns:a16="http://schemas.microsoft.com/office/drawing/2014/main" id="{3B21E90D-AF5B-482E-FE01-35818E922C32}"/>
              </a:ext>
            </a:extLst>
          </p:cNvPr>
          <p:cNvSpPr txBox="1"/>
          <p:nvPr/>
        </p:nvSpPr>
        <p:spPr>
          <a:xfrm>
            <a:off x="2364653" y="3859164"/>
            <a:ext cx="717755" cy="369332"/>
          </a:xfrm>
          <a:prstGeom prst="rect">
            <a:avLst/>
          </a:prstGeom>
          <a:noFill/>
        </p:spPr>
        <p:txBody>
          <a:bodyPr wrap="square" rtlCol="0">
            <a:spAutoFit/>
          </a:bodyPr>
          <a:lstStyle/>
          <a:p>
            <a:r>
              <a:rPr lang="en-IN" b="1" dirty="0">
                <a:solidFill>
                  <a:schemeClr val="accent1"/>
                </a:solidFill>
              </a:rPr>
              <a:t>E</a:t>
            </a:r>
          </a:p>
        </p:txBody>
      </p:sp>
      <p:sp>
        <p:nvSpPr>
          <p:cNvPr id="17" name="Oval 16">
            <a:extLst>
              <a:ext uri="{FF2B5EF4-FFF2-40B4-BE49-F238E27FC236}">
                <a16:creationId xmlns:a16="http://schemas.microsoft.com/office/drawing/2014/main" id="{F552CFC9-08D2-43F5-4196-6AC58E3386DD}"/>
              </a:ext>
            </a:extLst>
          </p:cNvPr>
          <p:cNvSpPr/>
          <p:nvPr/>
        </p:nvSpPr>
        <p:spPr>
          <a:xfrm>
            <a:off x="2281082" y="3234822"/>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3/</a:t>
            </a:r>
          </a:p>
        </p:txBody>
      </p:sp>
      <p:sp>
        <p:nvSpPr>
          <p:cNvPr id="18" name="Oval 17">
            <a:extLst>
              <a:ext uri="{FF2B5EF4-FFF2-40B4-BE49-F238E27FC236}">
                <a16:creationId xmlns:a16="http://schemas.microsoft.com/office/drawing/2014/main" id="{1F2629FD-0886-68C8-B759-AB18C1E858C4}"/>
              </a:ext>
            </a:extLst>
          </p:cNvPr>
          <p:cNvSpPr/>
          <p:nvPr/>
        </p:nvSpPr>
        <p:spPr>
          <a:xfrm>
            <a:off x="1184784" y="5009547"/>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19" name="Oval 18">
            <a:extLst>
              <a:ext uri="{FF2B5EF4-FFF2-40B4-BE49-F238E27FC236}">
                <a16:creationId xmlns:a16="http://schemas.microsoft.com/office/drawing/2014/main" id="{E9B49655-BA9D-DE36-8703-4A9E4EC90CE3}"/>
              </a:ext>
            </a:extLst>
          </p:cNvPr>
          <p:cNvSpPr/>
          <p:nvPr/>
        </p:nvSpPr>
        <p:spPr>
          <a:xfrm>
            <a:off x="585012" y="2542272"/>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2/</a:t>
            </a:r>
          </a:p>
        </p:txBody>
      </p:sp>
      <p:sp>
        <p:nvSpPr>
          <p:cNvPr id="20" name="TextBox 19">
            <a:extLst>
              <a:ext uri="{FF2B5EF4-FFF2-40B4-BE49-F238E27FC236}">
                <a16:creationId xmlns:a16="http://schemas.microsoft.com/office/drawing/2014/main" id="{F72ACB2C-7FAA-BD27-40B7-32CE7710A25A}"/>
              </a:ext>
            </a:extLst>
          </p:cNvPr>
          <p:cNvSpPr txBox="1"/>
          <p:nvPr/>
        </p:nvSpPr>
        <p:spPr>
          <a:xfrm>
            <a:off x="1292928" y="5717470"/>
            <a:ext cx="717755" cy="369332"/>
          </a:xfrm>
          <a:prstGeom prst="rect">
            <a:avLst/>
          </a:prstGeom>
          <a:noFill/>
        </p:spPr>
        <p:txBody>
          <a:bodyPr wrap="square" rtlCol="0">
            <a:spAutoFit/>
          </a:bodyPr>
          <a:lstStyle/>
          <a:p>
            <a:r>
              <a:rPr lang="en-IN" b="1" dirty="0">
                <a:solidFill>
                  <a:schemeClr val="accent1"/>
                </a:solidFill>
              </a:rPr>
              <a:t>H</a:t>
            </a:r>
          </a:p>
        </p:txBody>
      </p:sp>
      <p:sp>
        <p:nvSpPr>
          <p:cNvPr id="21" name="TextBox 20">
            <a:extLst>
              <a:ext uri="{FF2B5EF4-FFF2-40B4-BE49-F238E27FC236}">
                <a16:creationId xmlns:a16="http://schemas.microsoft.com/office/drawing/2014/main" id="{3575E33C-B389-C215-A9FE-E62AF3205ADA}"/>
              </a:ext>
            </a:extLst>
          </p:cNvPr>
          <p:cNvSpPr txBox="1"/>
          <p:nvPr/>
        </p:nvSpPr>
        <p:spPr>
          <a:xfrm>
            <a:off x="4955451" y="6086178"/>
            <a:ext cx="717755" cy="369332"/>
          </a:xfrm>
          <a:prstGeom prst="rect">
            <a:avLst/>
          </a:prstGeom>
          <a:noFill/>
        </p:spPr>
        <p:txBody>
          <a:bodyPr wrap="square" rtlCol="0">
            <a:spAutoFit/>
          </a:bodyPr>
          <a:lstStyle/>
          <a:p>
            <a:r>
              <a:rPr lang="en-IN" b="1" dirty="0">
                <a:solidFill>
                  <a:schemeClr val="accent1"/>
                </a:solidFill>
              </a:rPr>
              <a:t>I</a:t>
            </a:r>
          </a:p>
        </p:txBody>
      </p:sp>
      <p:cxnSp>
        <p:nvCxnSpPr>
          <p:cNvPr id="35" name="Straight Arrow Connector 34">
            <a:extLst>
              <a:ext uri="{FF2B5EF4-FFF2-40B4-BE49-F238E27FC236}">
                <a16:creationId xmlns:a16="http://schemas.microsoft.com/office/drawing/2014/main" id="{11869C4E-399A-2136-51A5-D25D4B90C263}"/>
              </a:ext>
            </a:extLst>
          </p:cNvPr>
          <p:cNvCxnSpPr>
            <a:stCxn id="4" idx="3"/>
            <a:endCxn id="19" idx="0"/>
          </p:cNvCxnSpPr>
          <p:nvPr/>
        </p:nvCxnSpPr>
        <p:spPr>
          <a:xfrm flipH="1">
            <a:off x="948806" y="1442875"/>
            <a:ext cx="937384" cy="10993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E56F1BF-6F27-3FFF-849A-95F0EB38A070}"/>
              </a:ext>
            </a:extLst>
          </p:cNvPr>
          <p:cNvCxnSpPr>
            <a:stCxn id="19" idx="4"/>
            <a:endCxn id="18" idx="0"/>
          </p:cNvCxnSpPr>
          <p:nvPr/>
        </p:nvCxnSpPr>
        <p:spPr>
          <a:xfrm>
            <a:off x="948806" y="3230530"/>
            <a:ext cx="599772" cy="1779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15C85AB-77D8-398F-4BB2-7AB8806D43BE}"/>
              </a:ext>
            </a:extLst>
          </p:cNvPr>
          <p:cNvCxnSpPr>
            <a:stCxn id="18" idx="6"/>
            <a:endCxn id="8" idx="2"/>
          </p:cNvCxnSpPr>
          <p:nvPr/>
        </p:nvCxnSpPr>
        <p:spPr>
          <a:xfrm>
            <a:off x="1912371" y="5353676"/>
            <a:ext cx="3293816" cy="580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481FF33-2A3E-4CEF-4A48-AE0983EC9876}"/>
              </a:ext>
            </a:extLst>
          </p:cNvPr>
          <p:cNvCxnSpPr>
            <a:stCxn id="9" idx="5"/>
            <a:endCxn id="8" idx="1"/>
          </p:cNvCxnSpPr>
          <p:nvPr/>
        </p:nvCxnSpPr>
        <p:spPr>
          <a:xfrm>
            <a:off x="4426119" y="4746519"/>
            <a:ext cx="886621" cy="943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4EF487E-D613-82A7-108C-61B51A0D999B}"/>
              </a:ext>
            </a:extLst>
          </p:cNvPr>
          <p:cNvCxnSpPr>
            <a:stCxn id="17" idx="5"/>
            <a:endCxn id="9" idx="1"/>
          </p:cNvCxnSpPr>
          <p:nvPr/>
        </p:nvCxnSpPr>
        <p:spPr>
          <a:xfrm>
            <a:off x="2902116" y="3822287"/>
            <a:ext cx="1009522" cy="437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9FFD8B-C449-1211-32E8-65A2A894A4C6}"/>
              </a:ext>
            </a:extLst>
          </p:cNvPr>
          <p:cNvCxnSpPr>
            <a:stCxn id="19" idx="5"/>
            <a:endCxn id="17" idx="1"/>
          </p:cNvCxnSpPr>
          <p:nvPr/>
        </p:nvCxnSpPr>
        <p:spPr>
          <a:xfrm>
            <a:off x="1206046" y="3129737"/>
            <a:ext cx="1181589" cy="205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95302AE-EEC0-8696-E01B-ADB1256CFAF7}"/>
              </a:ext>
            </a:extLst>
          </p:cNvPr>
          <p:cNvCxnSpPr>
            <a:stCxn id="19" idx="6"/>
            <a:endCxn id="5" idx="2"/>
          </p:cNvCxnSpPr>
          <p:nvPr/>
        </p:nvCxnSpPr>
        <p:spPr>
          <a:xfrm>
            <a:off x="1312599" y="2886401"/>
            <a:ext cx="2310591" cy="9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263B244-81DD-EFDB-3078-B4AF1451AEED}"/>
              </a:ext>
            </a:extLst>
          </p:cNvPr>
          <p:cNvCxnSpPr>
            <a:stCxn id="5" idx="6"/>
            <a:endCxn id="6" idx="1"/>
          </p:cNvCxnSpPr>
          <p:nvPr/>
        </p:nvCxnSpPr>
        <p:spPr>
          <a:xfrm>
            <a:off x="4350777" y="2895608"/>
            <a:ext cx="1458490" cy="351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F7709B5-D161-1CA4-7813-4D98D829A0B0}"/>
              </a:ext>
            </a:extLst>
          </p:cNvPr>
          <p:cNvCxnSpPr>
            <a:stCxn id="6" idx="4"/>
            <a:endCxn id="8" idx="0"/>
          </p:cNvCxnSpPr>
          <p:nvPr/>
        </p:nvCxnSpPr>
        <p:spPr>
          <a:xfrm flipH="1">
            <a:off x="5569981" y="3834589"/>
            <a:ext cx="496527" cy="1755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8C77185-7C2E-6C55-1DE1-844F87F16630}"/>
              </a:ext>
            </a:extLst>
          </p:cNvPr>
          <p:cNvCxnSpPr>
            <a:stCxn id="7" idx="4"/>
            <a:endCxn id="6" idx="0"/>
          </p:cNvCxnSpPr>
          <p:nvPr/>
        </p:nvCxnSpPr>
        <p:spPr>
          <a:xfrm flipH="1">
            <a:off x="6066508" y="1523997"/>
            <a:ext cx="560447" cy="1622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8C535B4-0881-F8EA-DA9A-9D749D8966A6}"/>
              </a:ext>
            </a:extLst>
          </p:cNvPr>
          <p:cNvCxnSpPr>
            <a:stCxn id="7" idx="4"/>
            <a:endCxn id="5" idx="7"/>
          </p:cNvCxnSpPr>
          <p:nvPr/>
        </p:nvCxnSpPr>
        <p:spPr>
          <a:xfrm flipH="1">
            <a:off x="4244224" y="1523997"/>
            <a:ext cx="2382731" cy="1128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0835840-F521-706F-5D01-1AB41B895A4D}"/>
              </a:ext>
            </a:extLst>
          </p:cNvPr>
          <p:cNvCxnSpPr>
            <a:stCxn id="4" idx="5"/>
            <a:endCxn id="5" idx="1"/>
          </p:cNvCxnSpPr>
          <p:nvPr/>
        </p:nvCxnSpPr>
        <p:spPr>
          <a:xfrm>
            <a:off x="2400671" y="1442875"/>
            <a:ext cx="1329072" cy="1209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1305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1F58-30A1-C286-4655-5B2C361CD7D4}"/>
              </a:ext>
            </a:extLst>
          </p:cNvPr>
          <p:cNvSpPr>
            <a:spLocks noGrp="1"/>
          </p:cNvSpPr>
          <p:nvPr>
            <p:ph type="title"/>
          </p:nvPr>
        </p:nvSpPr>
        <p:spPr>
          <a:xfrm>
            <a:off x="8822022" y="5300928"/>
            <a:ext cx="2976716" cy="1325563"/>
          </a:xfrm>
        </p:spPr>
        <p:txBody>
          <a:bodyPr/>
          <a:lstStyle/>
          <a:p>
            <a:r>
              <a:rPr lang="en-IN" dirty="0"/>
              <a:t>Topological sort</a:t>
            </a:r>
          </a:p>
        </p:txBody>
      </p:sp>
      <p:sp>
        <p:nvSpPr>
          <p:cNvPr id="4" name="Oval 3">
            <a:extLst>
              <a:ext uri="{FF2B5EF4-FFF2-40B4-BE49-F238E27FC236}">
                <a16:creationId xmlns:a16="http://schemas.microsoft.com/office/drawing/2014/main" id="{401B519C-3E50-B36D-65E3-70C2325DFBA4}"/>
              </a:ext>
            </a:extLst>
          </p:cNvPr>
          <p:cNvSpPr/>
          <p:nvPr/>
        </p:nvSpPr>
        <p:spPr>
          <a:xfrm>
            <a:off x="1779637" y="85541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a:t>
            </a:r>
          </a:p>
        </p:txBody>
      </p:sp>
      <p:sp>
        <p:nvSpPr>
          <p:cNvPr id="5" name="Oval 4">
            <a:extLst>
              <a:ext uri="{FF2B5EF4-FFF2-40B4-BE49-F238E27FC236}">
                <a16:creationId xmlns:a16="http://schemas.microsoft.com/office/drawing/2014/main" id="{E11E9884-E107-59B2-FA63-F7D1B9D853B7}"/>
              </a:ext>
            </a:extLst>
          </p:cNvPr>
          <p:cNvSpPr/>
          <p:nvPr/>
        </p:nvSpPr>
        <p:spPr>
          <a:xfrm>
            <a:off x="3623190" y="2551479"/>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6" name="Oval 5">
            <a:extLst>
              <a:ext uri="{FF2B5EF4-FFF2-40B4-BE49-F238E27FC236}">
                <a16:creationId xmlns:a16="http://schemas.microsoft.com/office/drawing/2014/main" id="{65609F63-0D53-2A89-5FB5-82CB5AA35DAE}"/>
              </a:ext>
            </a:extLst>
          </p:cNvPr>
          <p:cNvSpPr/>
          <p:nvPr/>
        </p:nvSpPr>
        <p:spPr>
          <a:xfrm>
            <a:off x="5702714" y="3146331"/>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7" name="Oval 6">
            <a:extLst>
              <a:ext uri="{FF2B5EF4-FFF2-40B4-BE49-F238E27FC236}">
                <a16:creationId xmlns:a16="http://schemas.microsoft.com/office/drawing/2014/main" id="{00EE9B23-B589-ED69-C1F8-69F0B15536DE}"/>
              </a:ext>
            </a:extLst>
          </p:cNvPr>
          <p:cNvSpPr/>
          <p:nvPr/>
        </p:nvSpPr>
        <p:spPr>
          <a:xfrm>
            <a:off x="6263161" y="835739"/>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8" name="Oval 7">
            <a:extLst>
              <a:ext uri="{FF2B5EF4-FFF2-40B4-BE49-F238E27FC236}">
                <a16:creationId xmlns:a16="http://schemas.microsoft.com/office/drawing/2014/main" id="{F5280CC0-40F8-4F1D-8250-F57E5CAD5258}"/>
              </a:ext>
            </a:extLst>
          </p:cNvPr>
          <p:cNvSpPr/>
          <p:nvPr/>
        </p:nvSpPr>
        <p:spPr>
          <a:xfrm>
            <a:off x="5206187" y="5589648"/>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5/</a:t>
            </a:r>
          </a:p>
        </p:txBody>
      </p:sp>
      <p:sp>
        <p:nvSpPr>
          <p:cNvPr id="9" name="Oval 8">
            <a:extLst>
              <a:ext uri="{FF2B5EF4-FFF2-40B4-BE49-F238E27FC236}">
                <a16:creationId xmlns:a16="http://schemas.microsoft.com/office/drawing/2014/main" id="{4D2912CE-16AB-02C4-B995-164EC060D789}"/>
              </a:ext>
            </a:extLst>
          </p:cNvPr>
          <p:cNvSpPr/>
          <p:nvPr/>
        </p:nvSpPr>
        <p:spPr>
          <a:xfrm>
            <a:off x="3805085" y="4159054"/>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4/</a:t>
            </a:r>
          </a:p>
        </p:txBody>
      </p:sp>
      <p:sp>
        <p:nvSpPr>
          <p:cNvPr id="10" name="TextBox 9">
            <a:extLst>
              <a:ext uri="{FF2B5EF4-FFF2-40B4-BE49-F238E27FC236}">
                <a16:creationId xmlns:a16="http://schemas.microsoft.com/office/drawing/2014/main" id="{F59DA89B-C823-E4AC-A157-7F5E7EB285DB}"/>
              </a:ext>
            </a:extLst>
          </p:cNvPr>
          <p:cNvSpPr txBox="1"/>
          <p:nvPr/>
        </p:nvSpPr>
        <p:spPr>
          <a:xfrm>
            <a:off x="1789466" y="511280"/>
            <a:ext cx="717755" cy="369332"/>
          </a:xfrm>
          <a:prstGeom prst="rect">
            <a:avLst/>
          </a:prstGeom>
          <a:noFill/>
        </p:spPr>
        <p:txBody>
          <a:bodyPr wrap="square" rtlCol="0">
            <a:spAutoFit/>
          </a:bodyPr>
          <a:lstStyle/>
          <a:p>
            <a:r>
              <a:rPr lang="en-IN" b="1" dirty="0">
                <a:solidFill>
                  <a:schemeClr val="accent1"/>
                </a:solidFill>
              </a:rPr>
              <a:t>A</a:t>
            </a:r>
          </a:p>
        </p:txBody>
      </p:sp>
      <p:sp>
        <p:nvSpPr>
          <p:cNvPr id="11" name="TextBox 10">
            <a:extLst>
              <a:ext uri="{FF2B5EF4-FFF2-40B4-BE49-F238E27FC236}">
                <a16:creationId xmlns:a16="http://schemas.microsoft.com/office/drawing/2014/main" id="{68AA4C63-800E-EC8E-1266-FF7792566F86}"/>
              </a:ext>
            </a:extLst>
          </p:cNvPr>
          <p:cNvSpPr txBox="1"/>
          <p:nvPr/>
        </p:nvSpPr>
        <p:spPr>
          <a:xfrm>
            <a:off x="6917005" y="614520"/>
            <a:ext cx="717755" cy="369332"/>
          </a:xfrm>
          <a:prstGeom prst="rect">
            <a:avLst/>
          </a:prstGeom>
          <a:noFill/>
        </p:spPr>
        <p:txBody>
          <a:bodyPr wrap="square" rtlCol="0">
            <a:spAutoFit/>
          </a:bodyPr>
          <a:lstStyle/>
          <a:p>
            <a:r>
              <a:rPr lang="en-IN" b="1" dirty="0">
                <a:solidFill>
                  <a:schemeClr val="accent1"/>
                </a:solidFill>
              </a:rPr>
              <a:t>B</a:t>
            </a:r>
          </a:p>
        </p:txBody>
      </p:sp>
      <p:sp>
        <p:nvSpPr>
          <p:cNvPr id="12" name="TextBox 11">
            <a:extLst>
              <a:ext uri="{FF2B5EF4-FFF2-40B4-BE49-F238E27FC236}">
                <a16:creationId xmlns:a16="http://schemas.microsoft.com/office/drawing/2014/main" id="{F4FCAB95-1554-C990-900A-4035A733BA53}"/>
              </a:ext>
            </a:extLst>
          </p:cNvPr>
          <p:cNvSpPr txBox="1"/>
          <p:nvPr/>
        </p:nvSpPr>
        <p:spPr>
          <a:xfrm>
            <a:off x="245790" y="2458070"/>
            <a:ext cx="717755" cy="369332"/>
          </a:xfrm>
          <a:prstGeom prst="rect">
            <a:avLst/>
          </a:prstGeom>
          <a:noFill/>
        </p:spPr>
        <p:txBody>
          <a:bodyPr wrap="square" rtlCol="0">
            <a:spAutoFit/>
          </a:bodyPr>
          <a:lstStyle/>
          <a:p>
            <a:r>
              <a:rPr lang="en-IN" b="1" dirty="0">
                <a:solidFill>
                  <a:schemeClr val="accent1"/>
                </a:solidFill>
              </a:rPr>
              <a:t>C</a:t>
            </a:r>
          </a:p>
        </p:txBody>
      </p:sp>
      <p:sp>
        <p:nvSpPr>
          <p:cNvPr id="13" name="TextBox 12">
            <a:extLst>
              <a:ext uri="{FF2B5EF4-FFF2-40B4-BE49-F238E27FC236}">
                <a16:creationId xmlns:a16="http://schemas.microsoft.com/office/drawing/2014/main" id="{32F7352B-5462-2CBA-D296-26A036BE0E01}"/>
              </a:ext>
            </a:extLst>
          </p:cNvPr>
          <p:cNvSpPr txBox="1"/>
          <p:nvPr/>
        </p:nvSpPr>
        <p:spPr>
          <a:xfrm>
            <a:off x="4075470" y="3190572"/>
            <a:ext cx="717755" cy="369332"/>
          </a:xfrm>
          <a:prstGeom prst="rect">
            <a:avLst/>
          </a:prstGeom>
          <a:noFill/>
        </p:spPr>
        <p:txBody>
          <a:bodyPr wrap="square" rtlCol="0">
            <a:spAutoFit/>
          </a:bodyPr>
          <a:lstStyle/>
          <a:p>
            <a:r>
              <a:rPr lang="en-IN" b="1" dirty="0">
                <a:solidFill>
                  <a:schemeClr val="accent1"/>
                </a:solidFill>
              </a:rPr>
              <a:t>D</a:t>
            </a:r>
          </a:p>
        </p:txBody>
      </p:sp>
      <p:sp>
        <p:nvSpPr>
          <p:cNvPr id="14" name="TextBox 13">
            <a:extLst>
              <a:ext uri="{FF2B5EF4-FFF2-40B4-BE49-F238E27FC236}">
                <a16:creationId xmlns:a16="http://schemas.microsoft.com/office/drawing/2014/main" id="{16BD7296-9AD4-E646-7CB1-07853715842A}"/>
              </a:ext>
            </a:extLst>
          </p:cNvPr>
          <p:cNvSpPr txBox="1"/>
          <p:nvPr/>
        </p:nvSpPr>
        <p:spPr>
          <a:xfrm>
            <a:off x="6336900" y="3023427"/>
            <a:ext cx="717755" cy="369332"/>
          </a:xfrm>
          <a:prstGeom prst="rect">
            <a:avLst/>
          </a:prstGeom>
          <a:noFill/>
        </p:spPr>
        <p:txBody>
          <a:bodyPr wrap="square" rtlCol="0">
            <a:spAutoFit/>
          </a:bodyPr>
          <a:lstStyle/>
          <a:p>
            <a:r>
              <a:rPr lang="en-IN" b="1" dirty="0">
                <a:solidFill>
                  <a:schemeClr val="accent1"/>
                </a:solidFill>
              </a:rPr>
              <a:t>F</a:t>
            </a:r>
          </a:p>
        </p:txBody>
      </p:sp>
      <p:sp>
        <p:nvSpPr>
          <p:cNvPr id="15" name="TextBox 14">
            <a:extLst>
              <a:ext uri="{FF2B5EF4-FFF2-40B4-BE49-F238E27FC236}">
                <a16:creationId xmlns:a16="http://schemas.microsoft.com/office/drawing/2014/main" id="{E4F3C4F2-E05A-BBAD-5073-4C23F9DE0F00}"/>
              </a:ext>
            </a:extLst>
          </p:cNvPr>
          <p:cNvSpPr txBox="1"/>
          <p:nvPr/>
        </p:nvSpPr>
        <p:spPr>
          <a:xfrm>
            <a:off x="3805083" y="4768657"/>
            <a:ext cx="717755" cy="369332"/>
          </a:xfrm>
          <a:prstGeom prst="rect">
            <a:avLst/>
          </a:prstGeom>
          <a:noFill/>
        </p:spPr>
        <p:txBody>
          <a:bodyPr wrap="square" rtlCol="0">
            <a:spAutoFit/>
          </a:bodyPr>
          <a:lstStyle/>
          <a:p>
            <a:r>
              <a:rPr lang="en-IN" b="1" dirty="0">
                <a:solidFill>
                  <a:schemeClr val="accent1"/>
                </a:solidFill>
              </a:rPr>
              <a:t>G</a:t>
            </a:r>
          </a:p>
        </p:txBody>
      </p:sp>
      <p:sp>
        <p:nvSpPr>
          <p:cNvPr id="16" name="TextBox 15">
            <a:extLst>
              <a:ext uri="{FF2B5EF4-FFF2-40B4-BE49-F238E27FC236}">
                <a16:creationId xmlns:a16="http://schemas.microsoft.com/office/drawing/2014/main" id="{3B21E90D-AF5B-482E-FE01-35818E922C32}"/>
              </a:ext>
            </a:extLst>
          </p:cNvPr>
          <p:cNvSpPr txBox="1"/>
          <p:nvPr/>
        </p:nvSpPr>
        <p:spPr>
          <a:xfrm>
            <a:off x="2364653" y="3859164"/>
            <a:ext cx="717755" cy="369332"/>
          </a:xfrm>
          <a:prstGeom prst="rect">
            <a:avLst/>
          </a:prstGeom>
          <a:noFill/>
        </p:spPr>
        <p:txBody>
          <a:bodyPr wrap="square" rtlCol="0">
            <a:spAutoFit/>
          </a:bodyPr>
          <a:lstStyle/>
          <a:p>
            <a:r>
              <a:rPr lang="en-IN" b="1" dirty="0">
                <a:solidFill>
                  <a:schemeClr val="accent1"/>
                </a:solidFill>
              </a:rPr>
              <a:t>E</a:t>
            </a:r>
          </a:p>
        </p:txBody>
      </p:sp>
      <p:sp>
        <p:nvSpPr>
          <p:cNvPr id="17" name="Oval 16">
            <a:extLst>
              <a:ext uri="{FF2B5EF4-FFF2-40B4-BE49-F238E27FC236}">
                <a16:creationId xmlns:a16="http://schemas.microsoft.com/office/drawing/2014/main" id="{F552CFC9-08D2-43F5-4196-6AC58E3386DD}"/>
              </a:ext>
            </a:extLst>
          </p:cNvPr>
          <p:cNvSpPr/>
          <p:nvPr/>
        </p:nvSpPr>
        <p:spPr>
          <a:xfrm>
            <a:off x="2281082" y="3234822"/>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3/</a:t>
            </a:r>
          </a:p>
        </p:txBody>
      </p:sp>
      <p:sp>
        <p:nvSpPr>
          <p:cNvPr id="18" name="Oval 17">
            <a:extLst>
              <a:ext uri="{FF2B5EF4-FFF2-40B4-BE49-F238E27FC236}">
                <a16:creationId xmlns:a16="http://schemas.microsoft.com/office/drawing/2014/main" id="{1F2629FD-0886-68C8-B759-AB18C1E858C4}"/>
              </a:ext>
            </a:extLst>
          </p:cNvPr>
          <p:cNvSpPr/>
          <p:nvPr/>
        </p:nvSpPr>
        <p:spPr>
          <a:xfrm>
            <a:off x="1184784" y="5009547"/>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19" name="Oval 18">
            <a:extLst>
              <a:ext uri="{FF2B5EF4-FFF2-40B4-BE49-F238E27FC236}">
                <a16:creationId xmlns:a16="http://schemas.microsoft.com/office/drawing/2014/main" id="{E9B49655-BA9D-DE36-8703-4A9E4EC90CE3}"/>
              </a:ext>
            </a:extLst>
          </p:cNvPr>
          <p:cNvSpPr/>
          <p:nvPr/>
        </p:nvSpPr>
        <p:spPr>
          <a:xfrm>
            <a:off x="585012" y="2542272"/>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2/</a:t>
            </a:r>
          </a:p>
        </p:txBody>
      </p:sp>
      <p:sp>
        <p:nvSpPr>
          <p:cNvPr id="20" name="TextBox 19">
            <a:extLst>
              <a:ext uri="{FF2B5EF4-FFF2-40B4-BE49-F238E27FC236}">
                <a16:creationId xmlns:a16="http://schemas.microsoft.com/office/drawing/2014/main" id="{F72ACB2C-7FAA-BD27-40B7-32CE7710A25A}"/>
              </a:ext>
            </a:extLst>
          </p:cNvPr>
          <p:cNvSpPr txBox="1"/>
          <p:nvPr/>
        </p:nvSpPr>
        <p:spPr>
          <a:xfrm>
            <a:off x="1292928" y="5717470"/>
            <a:ext cx="717755" cy="369332"/>
          </a:xfrm>
          <a:prstGeom prst="rect">
            <a:avLst/>
          </a:prstGeom>
          <a:noFill/>
        </p:spPr>
        <p:txBody>
          <a:bodyPr wrap="square" rtlCol="0">
            <a:spAutoFit/>
          </a:bodyPr>
          <a:lstStyle/>
          <a:p>
            <a:r>
              <a:rPr lang="en-IN" b="1" dirty="0">
                <a:solidFill>
                  <a:schemeClr val="accent1"/>
                </a:solidFill>
              </a:rPr>
              <a:t>H</a:t>
            </a:r>
          </a:p>
        </p:txBody>
      </p:sp>
      <p:sp>
        <p:nvSpPr>
          <p:cNvPr id="21" name="TextBox 20">
            <a:extLst>
              <a:ext uri="{FF2B5EF4-FFF2-40B4-BE49-F238E27FC236}">
                <a16:creationId xmlns:a16="http://schemas.microsoft.com/office/drawing/2014/main" id="{3575E33C-B389-C215-A9FE-E62AF3205ADA}"/>
              </a:ext>
            </a:extLst>
          </p:cNvPr>
          <p:cNvSpPr txBox="1"/>
          <p:nvPr/>
        </p:nvSpPr>
        <p:spPr>
          <a:xfrm>
            <a:off x="4955451" y="6086178"/>
            <a:ext cx="717755" cy="369332"/>
          </a:xfrm>
          <a:prstGeom prst="rect">
            <a:avLst/>
          </a:prstGeom>
          <a:noFill/>
        </p:spPr>
        <p:txBody>
          <a:bodyPr wrap="square" rtlCol="0">
            <a:spAutoFit/>
          </a:bodyPr>
          <a:lstStyle/>
          <a:p>
            <a:r>
              <a:rPr lang="en-IN" b="1" dirty="0">
                <a:solidFill>
                  <a:schemeClr val="accent1"/>
                </a:solidFill>
              </a:rPr>
              <a:t>I</a:t>
            </a:r>
          </a:p>
        </p:txBody>
      </p:sp>
      <p:cxnSp>
        <p:nvCxnSpPr>
          <p:cNvPr id="35" name="Straight Arrow Connector 34">
            <a:extLst>
              <a:ext uri="{FF2B5EF4-FFF2-40B4-BE49-F238E27FC236}">
                <a16:creationId xmlns:a16="http://schemas.microsoft.com/office/drawing/2014/main" id="{11869C4E-399A-2136-51A5-D25D4B90C263}"/>
              </a:ext>
            </a:extLst>
          </p:cNvPr>
          <p:cNvCxnSpPr>
            <a:stCxn id="4" idx="3"/>
            <a:endCxn id="19" idx="0"/>
          </p:cNvCxnSpPr>
          <p:nvPr/>
        </p:nvCxnSpPr>
        <p:spPr>
          <a:xfrm flipH="1">
            <a:off x="948806" y="1442875"/>
            <a:ext cx="937384" cy="10993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E56F1BF-6F27-3FFF-849A-95F0EB38A070}"/>
              </a:ext>
            </a:extLst>
          </p:cNvPr>
          <p:cNvCxnSpPr>
            <a:stCxn id="19" idx="4"/>
            <a:endCxn id="18" idx="0"/>
          </p:cNvCxnSpPr>
          <p:nvPr/>
        </p:nvCxnSpPr>
        <p:spPr>
          <a:xfrm>
            <a:off x="948806" y="3230530"/>
            <a:ext cx="599772" cy="1779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15C85AB-77D8-398F-4BB2-7AB8806D43BE}"/>
              </a:ext>
            </a:extLst>
          </p:cNvPr>
          <p:cNvCxnSpPr>
            <a:stCxn id="18" idx="6"/>
            <a:endCxn id="8" idx="2"/>
          </p:cNvCxnSpPr>
          <p:nvPr/>
        </p:nvCxnSpPr>
        <p:spPr>
          <a:xfrm>
            <a:off x="1912371" y="5353676"/>
            <a:ext cx="3293816" cy="580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481FF33-2A3E-4CEF-4A48-AE0983EC9876}"/>
              </a:ext>
            </a:extLst>
          </p:cNvPr>
          <p:cNvCxnSpPr>
            <a:stCxn id="9" idx="5"/>
            <a:endCxn id="8" idx="1"/>
          </p:cNvCxnSpPr>
          <p:nvPr/>
        </p:nvCxnSpPr>
        <p:spPr>
          <a:xfrm>
            <a:off x="4426119" y="4746519"/>
            <a:ext cx="886621" cy="9439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4EF487E-D613-82A7-108C-61B51A0D999B}"/>
              </a:ext>
            </a:extLst>
          </p:cNvPr>
          <p:cNvCxnSpPr>
            <a:stCxn id="17" idx="5"/>
            <a:endCxn id="9" idx="1"/>
          </p:cNvCxnSpPr>
          <p:nvPr/>
        </p:nvCxnSpPr>
        <p:spPr>
          <a:xfrm>
            <a:off x="2902116" y="3822287"/>
            <a:ext cx="1009522" cy="437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9FFD8B-C449-1211-32E8-65A2A894A4C6}"/>
              </a:ext>
            </a:extLst>
          </p:cNvPr>
          <p:cNvCxnSpPr>
            <a:stCxn id="19" idx="5"/>
            <a:endCxn id="17" idx="1"/>
          </p:cNvCxnSpPr>
          <p:nvPr/>
        </p:nvCxnSpPr>
        <p:spPr>
          <a:xfrm>
            <a:off x="1206046" y="3129737"/>
            <a:ext cx="1181589" cy="205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95302AE-EEC0-8696-E01B-ADB1256CFAF7}"/>
              </a:ext>
            </a:extLst>
          </p:cNvPr>
          <p:cNvCxnSpPr>
            <a:stCxn id="19" idx="6"/>
            <a:endCxn id="5" idx="2"/>
          </p:cNvCxnSpPr>
          <p:nvPr/>
        </p:nvCxnSpPr>
        <p:spPr>
          <a:xfrm>
            <a:off x="1312599" y="2886401"/>
            <a:ext cx="2310591" cy="9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263B244-81DD-EFDB-3078-B4AF1451AEED}"/>
              </a:ext>
            </a:extLst>
          </p:cNvPr>
          <p:cNvCxnSpPr>
            <a:stCxn id="5" idx="6"/>
            <a:endCxn id="6" idx="1"/>
          </p:cNvCxnSpPr>
          <p:nvPr/>
        </p:nvCxnSpPr>
        <p:spPr>
          <a:xfrm>
            <a:off x="4350777" y="2895608"/>
            <a:ext cx="1458490" cy="351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F7709B5-D161-1CA4-7813-4D98D829A0B0}"/>
              </a:ext>
            </a:extLst>
          </p:cNvPr>
          <p:cNvCxnSpPr>
            <a:stCxn id="6" idx="4"/>
            <a:endCxn id="8" idx="0"/>
          </p:cNvCxnSpPr>
          <p:nvPr/>
        </p:nvCxnSpPr>
        <p:spPr>
          <a:xfrm flipH="1">
            <a:off x="5569981" y="3834589"/>
            <a:ext cx="496527" cy="1755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8C77185-7C2E-6C55-1DE1-844F87F16630}"/>
              </a:ext>
            </a:extLst>
          </p:cNvPr>
          <p:cNvCxnSpPr>
            <a:stCxn id="7" idx="4"/>
            <a:endCxn id="6" idx="0"/>
          </p:cNvCxnSpPr>
          <p:nvPr/>
        </p:nvCxnSpPr>
        <p:spPr>
          <a:xfrm flipH="1">
            <a:off x="6066508" y="1523997"/>
            <a:ext cx="560447" cy="1622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8C535B4-0881-F8EA-DA9A-9D749D8966A6}"/>
              </a:ext>
            </a:extLst>
          </p:cNvPr>
          <p:cNvCxnSpPr>
            <a:stCxn id="7" idx="4"/>
            <a:endCxn id="5" idx="7"/>
          </p:cNvCxnSpPr>
          <p:nvPr/>
        </p:nvCxnSpPr>
        <p:spPr>
          <a:xfrm flipH="1">
            <a:off x="4244224" y="1523997"/>
            <a:ext cx="2382731" cy="1128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0835840-F521-706F-5D01-1AB41B895A4D}"/>
              </a:ext>
            </a:extLst>
          </p:cNvPr>
          <p:cNvCxnSpPr>
            <a:stCxn id="4" idx="5"/>
            <a:endCxn id="5" idx="1"/>
          </p:cNvCxnSpPr>
          <p:nvPr/>
        </p:nvCxnSpPr>
        <p:spPr>
          <a:xfrm>
            <a:off x="2400671" y="1442875"/>
            <a:ext cx="1329072" cy="1209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551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DA518-43D9-8A9B-9F7F-00C916A6182A}"/>
              </a:ext>
            </a:extLst>
          </p:cNvPr>
          <p:cNvSpPr>
            <a:spLocks noGrp="1"/>
          </p:cNvSpPr>
          <p:nvPr>
            <p:ph type="title"/>
          </p:nvPr>
        </p:nvSpPr>
        <p:spPr/>
        <p:txBody>
          <a:bodyPr/>
          <a:lstStyle/>
          <a:p>
            <a:r>
              <a:rPr lang="en-IN" dirty="0"/>
              <a:t>Today’s topics</a:t>
            </a:r>
          </a:p>
        </p:txBody>
      </p:sp>
      <p:sp>
        <p:nvSpPr>
          <p:cNvPr id="3" name="Content Placeholder 2">
            <a:extLst>
              <a:ext uri="{FF2B5EF4-FFF2-40B4-BE49-F238E27FC236}">
                <a16:creationId xmlns:a16="http://schemas.microsoft.com/office/drawing/2014/main" id="{09E9CA2A-FE3D-EF4E-2247-5F719900C2D9}"/>
              </a:ext>
            </a:extLst>
          </p:cNvPr>
          <p:cNvSpPr>
            <a:spLocks noGrp="1"/>
          </p:cNvSpPr>
          <p:nvPr>
            <p:ph idx="1"/>
          </p:nvPr>
        </p:nvSpPr>
        <p:spPr/>
        <p:txBody>
          <a:bodyPr/>
          <a:lstStyle/>
          <a:p>
            <a:r>
              <a:rPr lang="en-IN" dirty="0"/>
              <a:t>Topological sort</a:t>
            </a:r>
          </a:p>
          <a:p>
            <a:r>
              <a:rPr lang="en-IN" dirty="0"/>
              <a:t>Bipartite graph</a:t>
            </a:r>
          </a:p>
          <a:p>
            <a:r>
              <a:rPr lang="en-IN" dirty="0"/>
              <a:t>Strongly connected components</a:t>
            </a:r>
          </a:p>
        </p:txBody>
      </p:sp>
    </p:spTree>
    <p:extLst>
      <p:ext uri="{BB962C8B-B14F-4D97-AF65-F5344CB8AC3E}">
        <p14:creationId xmlns:p14="http://schemas.microsoft.com/office/powerpoint/2010/main" val="2826295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1F58-30A1-C286-4655-5B2C361CD7D4}"/>
              </a:ext>
            </a:extLst>
          </p:cNvPr>
          <p:cNvSpPr>
            <a:spLocks noGrp="1"/>
          </p:cNvSpPr>
          <p:nvPr>
            <p:ph type="title"/>
          </p:nvPr>
        </p:nvSpPr>
        <p:spPr>
          <a:xfrm>
            <a:off x="8822022" y="5300928"/>
            <a:ext cx="2976716" cy="1325563"/>
          </a:xfrm>
        </p:spPr>
        <p:txBody>
          <a:bodyPr/>
          <a:lstStyle/>
          <a:p>
            <a:r>
              <a:rPr lang="en-IN" dirty="0"/>
              <a:t>Topological sort</a:t>
            </a:r>
          </a:p>
        </p:txBody>
      </p:sp>
      <p:sp>
        <p:nvSpPr>
          <p:cNvPr id="4" name="Oval 3">
            <a:extLst>
              <a:ext uri="{FF2B5EF4-FFF2-40B4-BE49-F238E27FC236}">
                <a16:creationId xmlns:a16="http://schemas.microsoft.com/office/drawing/2014/main" id="{401B519C-3E50-B36D-65E3-70C2325DFBA4}"/>
              </a:ext>
            </a:extLst>
          </p:cNvPr>
          <p:cNvSpPr/>
          <p:nvPr/>
        </p:nvSpPr>
        <p:spPr>
          <a:xfrm>
            <a:off x="1779637" y="85541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a:t>
            </a:r>
          </a:p>
        </p:txBody>
      </p:sp>
      <p:sp>
        <p:nvSpPr>
          <p:cNvPr id="5" name="Oval 4">
            <a:extLst>
              <a:ext uri="{FF2B5EF4-FFF2-40B4-BE49-F238E27FC236}">
                <a16:creationId xmlns:a16="http://schemas.microsoft.com/office/drawing/2014/main" id="{E11E9884-E107-59B2-FA63-F7D1B9D853B7}"/>
              </a:ext>
            </a:extLst>
          </p:cNvPr>
          <p:cNvSpPr/>
          <p:nvPr/>
        </p:nvSpPr>
        <p:spPr>
          <a:xfrm>
            <a:off x="3623190" y="2551479"/>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6" name="Oval 5">
            <a:extLst>
              <a:ext uri="{FF2B5EF4-FFF2-40B4-BE49-F238E27FC236}">
                <a16:creationId xmlns:a16="http://schemas.microsoft.com/office/drawing/2014/main" id="{65609F63-0D53-2A89-5FB5-82CB5AA35DAE}"/>
              </a:ext>
            </a:extLst>
          </p:cNvPr>
          <p:cNvSpPr/>
          <p:nvPr/>
        </p:nvSpPr>
        <p:spPr>
          <a:xfrm>
            <a:off x="5702714" y="3146331"/>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7" name="Oval 6">
            <a:extLst>
              <a:ext uri="{FF2B5EF4-FFF2-40B4-BE49-F238E27FC236}">
                <a16:creationId xmlns:a16="http://schemas.microsoft.com/office/drawing/2014/main" id="{00EE9B23-B589-ED69-C1F8-69F0B15536DE}"/>
              </a:ext>
            </a:extLst>
          </p:cNvPr>
          <p:cNvSpPr/>
          <p:nvPr/>
        </p:nvSpPr>
        <p:spPr>
          <a:xfrm>
            <a:off x="6263161" y="835739"/>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8" name="Oval 7">
            <a:extLst>
              <a:ext uri="{FF2B5EF4-FFF2-40B4-BE49-F238E27FC236}">
                <a16:creationId xmlns:a16="http://schemas.microsoft.com/office/drawing/2014/main" id="{F5280CC0-40F8-4F1D-8250-F57E5CAD5258}"/>
              </a:ext>
            </a:extLst>
          </p:cNvPr>
          <p:cNvSpPr/>
          <p:nvPr/>
        </p:nvSpPr>
        <p:spPr>
          <a:xfrm>
            <a:off x="5206187" y="5589648"/>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5/6</a:t>
            </a:r>
          </a:p>
        </p:txBody>
      </p:sp>
      <p:sp>
        <p:nvSpPr>
          <p:cNvPr id="9" name="Oval 8">
            <a:extLst>
              <a:ext uri="{FF2B5EF4-FFF2-40B4-BE49-F238E27FC236}">
                <a16:creationId xmlns:a16="http://schemas.microsoft.com/office/drawing/2014/main" id="{4D2912CE-16AB-02C4-B995-164EC060D789}"/>
              </a:ext>
            </a:extLst>
          </p:cNvPr>
          <p:cNvSpPr/>
          <p:nvPr/>
        </p:nvSpPr>
        <p:spPr>
          <a:xfrm>
            <a:off x="3805085" y="4159054"/>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4/</a:t>
            </a:r>
          </a:p>
        </p:txBody>
      </p:sp>
      <p:sp>
        <p:nvSpPr>
          <p:cNvPr id="10" name="TextBox 9">
            <a:extLst>
              <a:ext uri="{FF2B5EF4-FFF2-40B4-BE49-F238E27FC236}">
                <a16:creationId xmlns:a16="http://schemas.microsoft.com/office/drawing/2014/main" id="{F59DA89B-C823-E4AC-A157-7F5E7EB285DB}"/>
              </a:ext>
            </a:extLst>
          </p:cNvPr>
          <p:cNvSpPr txBox="1"/>
          <p:nvPr/>
        </p:nvSpPr>
        <p:spPr>
          <a:xfrm>
            <a:off x="1789466" y="511280"/>
            <a:ext cx="717755" cy="369332"/>
          </a:xfrm>
          <a:prstGeom prst="rect">
            <a:avLst/>
          </a:prstGeom>
          <a:noFill/>
        </p:spPr>
        <p:txBody>
          <a:bodyPr wrap="square" rtlCol="0">
            <a:spAutoFit/>
          </a:bodyPr>
          <a:lstStyle/>
          <a:p>
            <a:r>
              <a:rPr lang="en-IN" b="1" dirty="0">
                <a:solidFill>
                  <a:schemeClr val="accent1"/>
                </a:solidFill>
              </a:rPr>
              <a:t>A</a:t>
            </a:r>
          </a:p>
        </p:txBody>
      </p:sp>
      <p:sp>
        <p:nvSpPr>
          <p:cNvPr id="11" name="TextBox 10">
            <a:extLst>
              <a:ext uri="{FF2B5EF4-FFF2-40B4-BE49-F238E27FC236}">
                <a16:creationId xmlns:a16="http://schemas.microsoft.com/office/drawing/2014/main" id="{68AA4C63-800E-EC8E-1266-FF7792566F86}"/>
              </a:ext>
            </a:extLst>
          </p:cNvPr>
          <p:cNvSpPr txBox="1"/>
          <p:nvPr/>
        </p:nvSpPr>
        <p:spPr>
          <a:xfrm>
            <a:off x="6917005" y="614520"/>
            <a:ext cx="717755" cy="369332"/>
          </a:xfrm>
          <a:prstGeom prst="rect">
            <a:avLst/>
          </a:prstGeom>
          <a:noFill/>
        </p:spPr>
        <p:txBody>
          <a:bodyPr wrap="square" rtlCol="0">
            <a:spAutoFit/>
          </a:bodyPr>
          <a:lstStyle/>
          <a:p>
            <a:r>
              <a:rPr lang="en-IN" b="1" dirty="0">
                <a:solidFill>
                  <a:schemeClr val="accent1"/>
                </a:solidFill>
              </a:rPr>
              <a:t>B</a:t>
            </a:r>
          </a:p>
        </p:txBody>
      </p:sp>
      <p:sp>
        <p:nvSpPr>
          <p:cNvPr id="12" name="TextBox 11">
            <a:extLst>
              <a:ext uri="{FF2B5EF4-FFF2-40B4-BE49-F238E27FC236}">
                <a16:creationId xmlns:a16="http://schemas.microsoft.com/office/drawing/2014/main" id="{F4FCAB95-1554-C990-900A-4035A733BA53}"/>
              </a:ext>
            </a:extLst>
          </p:cNvPr>
          <p:cNvSpPr txBox="1"/>
          <p:nvPr/>
        </p:nvSpPr>
        <p:spPr>
          <a:xfrm>
            <a:off x="245790" y="2458070"/>
            <a:ext cx="717755" cy="369332"/>
          </a:xfrm>
          <a:prstGeom prst="rect">
            <a:avLst/>
          </a:prstGeom>
          <a:noFill/>
        </p:spPr>
        <p:txBody>
          <a:bodyPr wrap="square" rtlCol="0">
            <a:spAutoFit/>
          </a:bodyPr>
          <a:lstStyle/>
          <a:p>
            <a:r>
              <a:rPr lang="en-IN" b="1" dirty="0">
                <a:solidFill>
                  <a:schemeClr val="accent1"/>
                </a:solidFill>
              </a:rPr>
              <a:t>C</a:t>
            </a:r>
          </a:p>
        </p:txBody>
      </p:sp>
      <p:sp>
        <p:nvSpPr>
          <p:cNvPr id="13" name="TextBox 12">
            <a:extLst>
              <a:ext uri="{FF2B5EF4-FFF2-40B4-BE49-F238E27FC236}">
                <a16:creationId xmlns:a16="http://schemas.microsoft.com/office/drawing/2014/main" id="{32F7352B-5462-2CBA-D296-26A036BE0E01}"/>
              </a:ext>
            </a:extLst>
          </p:cNvPr>
          <p:cNvSpPr txBox="1"/>
          <p:nvPr/>
        </p:nvSpPr>
        <p:spPr>
          <a:xfrm>
            <a:off x="4075470" y="3190572"/>
            <a:ext cx="717755" cy="369332"/>
          </a:xfrm>
          <a:prstGeom prst="rect">
            <a:avLst/>
          </a:prstGeom>
          <a:noFill/>
        </p:spPr>
        <p:txBody>
          <a:bodyPr wrap="square" rtlCol="0">
            <a:spAutoFit/>
          </a:bodyPr>
          <a:lstStyle/>
          <a:p>
            <a:r>
              <a:rPr lang="en-IN" b="1" dirty="0">
                <a:solidFill>
                  <a:schemeClr val="accent1"/>
                </a:solidFill>
              </a:rPr>
              <a:t>D</a:t>
            </a:r>
          </a:p>
        </p:txBody>
      </p:sp>
      <p:sp>
        <p:nvSpPr>
          <p:cNvPr id="14" name="TextBox 13">
            <a:extLst>
              <a:ext uri="{FF2B5EF4-FFF2-40B4-BE49-F238E27FC236}">
                <a16:creationId xmlns:a16="http://schemas.microsoft.com/office/drawing/2014/main" id="{16BD7296-9AD4-E646-7CB1-07853715842A}"/>
              </a:ext>
            </a:extLst>
          </p:cNvPr>
          <p:cNvSpPr txBox="1"/>
          <p:nvPr/>
        </p:nvSpPr>
        <p:spPr>
          <a:xfrm>
            <a:off x="6336900" y="3023427"/>
            <a:ext cx="717755" cy="369332"/>
          </a:xfrm>
          <a:prstGeom prst="rect">
            <a:avLst/>
          </a:prstGeom>
          <a:noFill/>
        </p:spPr>
        <p:txBody>
          <a:bodyPr wrap="square" rtlCol="0">
            <a:spAutoFit/>
          </a:bodyPr>
          <a:lstStyle/>
          <a:p>
            <a:r>
              <a:rPr lang="en-IN" b="1" dirty="0">
                <a:solidFill>
                  <a:schemeClr val="accent1"/>
                </a:solidFill>
              </a:rPr>
              <a:t>F</a:t>
            </a:r>
          </a:p>
        </p:txBody>
      </p:sp>
      <p:sp>
        <p:nvSpPr>
          <p:cNvPr id="15" name="TextBox 14">
            <a:extLst>
              <a:ext uri="{FF2B5EF4-FFF2-40B4-BE49-F238E27FC236}">
                <a16:creationId xmlns:a16="http://schemas.microsoft.com/office/drawing/2014/main" id="{E4F3C4F2-E05A-BBAD-5073-4C23F9DE0F00}"/>
              </a:ext>
            </a:extLst>
          </p:cNvPr>
          <p:cNvSpPr txBox="1"/>
          <p:nvPr/>
        </p:nvSpPr>
        <p:spPr>
          <a:xfrm>
            <a:off x="3805083" y="4768657"/>
            <a:ext cx="717755" cy="369332"/>
          </a:xfrm>
          <a:prstGeom prst="rect">
            <a:avLst/>
          </a:prstGeom>
          <a:noFill/>
        </p:spPr>
        <p:txBody>
          <a:bodyPr wrap="square" rtlCol="0">
            <a:spAutoFit/>
          </a:bodyPr>
          <a:lstStyle/>
          <a:p>
            <a:r>
              <a:rPr lang="en-IN" b="1" dirty="0">
                <a:solidFill>
                  <a:schemeClr val="accent1"/>
                </a:solidFill>
              </a:rPr>
              <a:t>G</a:t>
            </a:r>
          </a:p>
        </p:txBody>
      </p:sp>
      <p:sp>
        <p:nvSpPr>
          <p:cNvPr id="16" name="TextBox 15">
            <a:extLst>
              <a:ext uri="{FF2B5EF4-FFF2-40B4-BE49-F238E27FC236}">
                <a16:creationId xmlns:a16="http://schemas.microsoft.com/office/drawing/2014/main" id="{3B21E90D-AF5B-482E-FE01-35818E922C32}"/>
              </a:ext>
            </a:extLst>
          </p:cNvPr>
          <p:cNvSpPr txBox="1"/>
          <p:nvPr/>
        </p:nvSpPr>
        <p:spPr>
          <a:xfrm>
            <a:off x="2364653" y="3859164"/>
            <a:ext cx="717755" cy="369332"/>
          </a:xfrm>
          <a:prstGeom prst="rect">
            <a:avLst/>
          </a:prstGeom>
          <a:noFill/>
        </p:spPr>
        <p:txBody>
          <a:bodyPr wrap="square" rtlCol="0">
            <a:spAutoFit/>
          </a:bodyPr>
          <a:lstStyle/>
          <a:p>
            <a:r>
              <a:rPr lang="en-IN" b="1" dirty="0">
                <a:solidFill>
                  <a:schemeClr val="accent1"/>
                </a:solidFill>
              </a:rPr>
              <a:t>E</a:t>
            </a:r>
          </a:p>
        </p:txBody>
      </p:sp>
      <p:sp>
        <p:nvSpPr>
          <p:cNvPr id="17" name="Oval 16">
            <a:extLst>
              <a:ext uri="{FF2B5EF4-FFF2-40B4-BE49-F238E27FC236}">
                <a16:creationId xmlns:a16="http://schemas.microsoft.com/office/drawing/2014/main" id="{F552CFC9-08D2-43F5-4196-6AC58E3386DD}"/>
              </a:ext>
            </a:extLst>
          </p:cNvPr>
          <p:cNvSpPr/>
          <p:nvPr/>
        </p:nvSpPr>
        <p:spPr>
          <a:xfrm>
            <a:off x="2281082" y="3234822"/>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3/</a:t>
            </a:r>
          </a:p>
        </p:txBody>
      </p:sp>
      <p:sp>
        <p:nvSpPr>
          <p:cNvPr id="18" name="Oval 17">
            <a:extLst>
              <a:ext uri="{FF2B5EF4-FFF2-40B4-BE49-F238E27FC236}">
                <a16:creationId xmlns:a16="http://schemas.microsoft.com/office/drawing/2014/main" id="{1F2629FD-0886-68C8-B759-AB18C1E858C4}"/>
              </a:ext>
            </a:extLst>
          </p:cNvPr>
          <p:cNvSpPr/>
          <p:nvPr/>
        </p:nvSpPr>
        <p:spPr>
          <a:xfrm>
            <a:off x="1184784" y="5009547"/>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19" name="Oval 18">
            <a:extLst>
              <a:ext uri="{FF2B5EF4-FFF2-40B4-BE49-F238E27FC236}">
                <a16:creationId xmlns:a16="http://schemas.microsoft.com/office/drawing/2014/main" id="{E9B49655-BA9D-DE36-8703-4A9E4EC90CE3}"/>
              </a:ext>
            </a:extLst>
          </p:cNvPr>
          <p:cNvSpPr/>
          <p:nvPr/>
        </p:nvSpPr>
        <p:spPr>
          <a:xfrm>
            <a:off x="585012" y="2542272"/>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2/</a:t>
            </a:r>
          </a:p>
        </p:txBody>
      </p:sp>
      <p:sp>
        <p:nvSpPr>
          <p:cNvPr id="20" name="TextBox 19">
            <a:extLst>
              <a:ext uri="{FF2B5EF4-FFF2-40B4-BE49-F238E27FC236}">
                <a16:creationId xmlns:a16="http://schemas.microsoft.com/office/drawing/2014/main" id="{F72ACB2C-7FAA-BD27-40B7-32CE7710A25A}"/>
              </a:ext>
            </a:extLst>
          </p:cNvPr>
          <p:cNvSpPr txBox="1"/>
          <p:nvPr/>
        </p:nvSpPr>
        <p:spPr>
          <a:xfrm>
            <a:off x="1292928" y="5717470"/>
            <a:ext cx="717755" cy="369332"/>
          </a:xfrm>
          <a:prstGeom prst="rect">
            <a:avLst/>
          </a:prstGeom>
          <a:noFill/>
        </p:spPr>
        <p:txBody>
          <a:bodyPr wrap="square" rtlCol="0">
            <a:spAutoFit/>
          </a:bodyPr>
          <a:lstStyle/>
          <a:p>
            <a:r>
              <a:rPr lang="en-IN" b="1" dirty="0">
                <a:solidFill>
                  <a:schemeClr val="accent1"/>
                </a:solidFill>
              </a:rPr>
              <a:t>H</a:t>
            </a:r>
          </a:p>
        </p:txBody>
      </p:sp>
      <p:sp>
        <p:nvSpPr>
          <p:cNvPr id="21" name="TextBox 20">
            <a:extLst>
              <a:ext uri="{FF2B5EF4-FFF2-40B4-BE49-F238E27FC236}">
                <a16:creationId xmlns:a16="http://schemas.microsoft.com/office/drawing/2014/main" id="{3575E33C-B389-C215-A9FE-E62AF3205ADA}"/>
              </a:ext>
            </a:extLst>
          </p:cNvPr>
          <p:cNvSpPr txBox="1"/>
          <p:nvPr/>
        </p:nvSpPr>
        <p:spPr>
          <a:xfrm>
            <a:off x="4955451" y="6086178"/>
            <a:ext cx="717755" cy="369332"/>
          </a:xfrm>
          <a:prstGeom prst="rect">
            <a:avLst/>
          </a:prstGeom>
          <a:noFill/>
        </p:spPr>
        <p:txBody>
          <a:bodyPr wrap="square" rtlCol="0">
            <a:spAutoFit/>
          </a:bodyPr>
          <a:lstStyle/>
          <a:p>
            <a:r>
              <a:rPr lang="en-IN" b="1" dirty="0">
                <a:solidFill>
                  <a:schemeClr val="accent1"/>
                </a:solidFill>
              </a:rPr>
              <a:t>I</a:t>
            </a:r>
          </a:p>
        </p:txBody>
      </p:sp>
      <p:cxnSp>
        <p:nvCxnSpPr>
          <p:cNvPr id="35" name="Straight Arrow Connector 34">
            <a:extLst>
              <a:ext uri="{FF2B5EF4-FFF2-40B4-BE49-F238E27FC236}">
                <a16:creationId xmlns:a16="http://schemas.microsoft.com/office/drawing/2014/main" id="{11869C4E-399A-2136-51A5-D25D4B90C263}"/>
              </a:ext>
            </a:extLst>
          </p:cNvPr>
          <p:cNvCxnSpPr>
            <a:stCxn id="4" idx="3"/>
            <a:endCxn id="19" idx="0"/>
          </p:cNvCxnSpPr>
          <p:nvPr/>
        </p:nvCxnSpPr>
        <p:spPr>
          <a:xfrm flipH="1">
            <a:off x="948806" y="1442875"/>
            <a:ext cx="937384" cy="10993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E56F1BF-6F27-3FFF-849A-95F0EB38A070}"/>
              </a:ext>
            </a:extLst>
          </p:cNvPr>
          <p:cNvCxnSpPr>
            <a:stCxn id="19" idx="4"/>
            <a:endCxn id="18" idx="0"/>
          </p:cNvCxnSpPr>
          <p:nvPr/>
        </p:nvCxnSpPr>
        <p:spPr>
          <a:xfrm>
            <a:off x="948806" y="3230530"/>
            <a:ext cx="599772" cy="1779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15C85AB-77D8-398F-4BB2-7AB8806D43BE}"/>
              </a:ext>
            </a:extLst>
          </p:cNvPr>
          <p:cNvCxnSpPr>
            <a:stCxn id="18" idx="6"/>
            <a:endCxn id="8" idx="2"/>
          </p:cNvCxnSpPr>
          <p:nvPr/>
        </p:nvCxnSpPr>
        <p:spPr>
          <a:xfrm>
            <a:off x="1912371" y="5353676"/>
            <a:ext cx="3293816" cy="580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481FF33-2A3E-4CEF-4A48-AE0983EC9876}"/>
              </a:ext>
            </a:extLst>
          </p:cNvPr>
          <p:cNvCxnSpPr>
            <a:stCxn id="9" idx="5"/>
            <a:endCxn id="8" idx="1"/>
          </p:cNvCxnSpPr>
          <p:nvPr/>
        </p:nvCxnSpPr>
        <p:spPr>
          <a:xfrm>
            <a:off x="4426119" y="4746519"/>
            <a:ext cx="886621" cy="9439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4EF487E-D613-82A7-108C-61B51A0D999B}"/>
              </a:ext>
            </a:extLst>
          </p:cNvPr>
          <p:cNvCxnSpPr>
            <a:stCxn id="17" idx="5"/>
            <a:endCxn id="9" idx="1"/>
          </p:cNvCxnSpPr>
          <p:nvPr/>
        </p:nvCxnSpPr>
        <p:spPr>
          <a:xfrm>
            <a:off x="2902116" y="3822287"/>
            <a:ext cx="1009522" cy="437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9FFD8B-C449-1211-32E8-65A2A894A4C6}"/>
              </a:ext>
            </a:extLst>
          </p:cNvPr>
          <p:cNvCxnSpPr>
            <a:stCxn id="19" idx="5"/>
            <a:endCxn id="17" idx="1"/>
          </p:cNvCxnSpPr>
          <p:nvPr/>
        </p:nvCxnSpPr>
        <p:spPr>
          <a:xfrm>
            <a:off x="1206046" y="3129737"/>
            <a:ext cx="1181589" cy="205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95302AE-EEC0-8696-E01B-ADB1256CFAF7}"/>
              </a:ext>
            </a:extLst>
          </p:cNvPr>
          <p:cNvCxnSpPr>
            <a:stCxn id="19" idx="6"/>
            <a:endCxn id="5" idx="2"/>
          </p:cNvCxnSpPr>
          <p:nvPr/>
        </p:nvCxnSpPr>
        <p:spPr>
          <a:xfrm>
            <a:off x="1312599" y="2886401"/>
            <a:ext cx="2310591" cy="9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263B244-81DD-EFDB-3078-B4AF1451AEED}"/>
              </a:ext>
            </a:extLst>
          </p:cNvPr>
          <p:cNvCxnSpPr>
            <a:stCxn id="5" idx="6"/>
            <a:endCxn id="6" idx="1"/>
          </p:cNvCxnSpPr>
          <p:nvPr/>
        </p:nvCxnSpPr>
        <p:spPr>
          <a:xfrm>
            <a:off x="4350777" y="2895608"/>
            <a:ext cx="1458490" cy="351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F7709B5-D161-1CA4-7813-4D98D829A0B0}"/>
              </a:ext>
            </a:extLst>
          </p:cNvPr>
          <p:cNvCxnSpPr>
            <a:stCxn id="6" idx="4"/>
            <a:endCxn id="8" idx="0"/>
          </p:cNvCxnSpPr>
          <p:nvPr/>
        </p:nvCxnSpPr>
        <p:spPr>
          <a:xfrm flipH="1">
            <a:off x="5569981" y="3834589"/>
            <a:ext cx="496527" cy="1755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8C77185-7C2E-6C55-1DE1-844F87F16630}"/>
              </a:ext>
            </a:extLst>
          </p:cNvPr>
          <p:cNvCxnSpPr>
            <a:stCxn id="7" idx="4"/>
            <a:endCxn id="6" idx="0"/>
          </p:cNvCxnSpPr>
          <p:nvPr/>
        </p:nvCxnSpPr>
        <p:spPr>
          <a:xfrm flipH="1">
            <a:off x="6066508" y="1523997"/>
            <a:ext cx="560447" cy="1622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8C535B4-0881-F8EA-DA9A-9D749D8966A6}"/>
              </a:ext>
            </a:extLst>
          </p:cNvPr>
          <p:cNvCxnSpPr>
            <a:stCxn id="7" idx="4"/>
            <a:endCxn id="5" idx="7"/>
          </p:cNvCxnSpPr>
          <p:nvPr/>
        </p:nvCxnSpPr>
        <p:spPr>
          <a:xfrm flipH="1">
            <a:off x="4244224" y="1523997"/>
            <a:ext cx="2382731" cy="1128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0835840-F521-706F-5D01-1AB41B895A4D}"/>
              </a:ext>
            </a:extLst>
          </p:cNvPr>
          <p:cNvCxnSpPr>
            <a:stCxn id="4" idx="5"/>
            <a:endCxn id="5" idx="1"/>
          </p:cNvCxnSpPr>
          <p:nvPr/>
        </p:nvCxnSpPr>
        <p:spPr>
          <a:xfrm>
            <a:off x="2400671" y="1442875"/>
            <a:ext cx="1329072" cy="1209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1">
            <a:extLst>
              <a:ext uri="{FF2B5EF4-FFF2-40B4-BE49-F238E27FC236}">
                <a16:creationId xmlns:a16="http://schemas.microsoft.com/office/drawing/2014/main" id="{6ACFEDB1-240A-4871-4718-CAD678C06CA5}"/>
              </a:ext>
            </a:extLst>
          </p:cNvPr>
          <p:cNvGraphicFramePr>
            <a:graphicFrameLocks noGrp="1"/>
          </p:cNvGraphicFramePr>
          <p:nvPr>
            <p:extLst>
              <p:ext uri="{D42A27DB-BD31-4B8C-83A1-F6EECF244321}">
                <p14:modId xmlns:p14="http://schemas.microsoft.com/office/powerpoint/2010/main" val="4034642132"/>
              </p:ext>
            </p:extLst>
          </p:nvPr>
        </p:nvGraphicFramePr>
        <p:xfrm>
          <a:off x="9927282" y="955640"/>
          <a:ext cx="952120" cy="3708400"/>
        </p:xfrm>
        <a:graphic>
          <a:graphicData uri="http://schemas.openxmlformats.org/drawingml/2006/table">
            <a:tbl>
              <a:tblPr bandRow="1">
                <a:tableStyleId>{5C22544A-7EE6-4342-B048-85BDC9FD1C3A}</a:tableStyleId>
              </a:tblPr>
              <a:tblGrid>
                <a:gridCol w="952120">
                  <a:extLst>
                    <a:ext uri="{9D8B030D-6E8A-4147-A177-3AD203B41FA5}">
                      <a16:colId xmlns:a16="http://schemas.microsoft.com/office/drawing/2014/main" val="861146858"/>
                    </a:ext>
                  </a:extLst>
                </a:gridCol>
              </a:tblGrid>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2235149"/>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5580170"/>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8554561"/>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1865997"/>
                  </a:ext>
                </a:extLst>
              </a:tr>
              <a:tr h="370840">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5909122"/>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7631146"/>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9105756"/>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5856733"/>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8880552"/>
                  </a:ext>
                </a:extLst>
              </a:tr>
              <a:tr h="370840">
                <a:tc>
                  <a:txBody>
                    <a:bodyPr/>
                    <a:lstStyle/>
                    <a:p>
                      <a:pPr algn="ctr"/>
                      <a:r>
                        <a:rPr lang="en-IN" b="1"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3121059"/>
                  </a:ext>
                </a:extLst>
              </a:tr>
            </a:tbl>
          </a:graphicData>
        </a:graphic>
      </p:graphicFrame>
    </p:spTree>
    <p:extLst>
      <p:ext uri="{BB962C8B-B14F-4D97-AF65-F5344CB8AC3E}">
        <p14:creationId xmlns:p14="http://schemas.microsoft.com/office/powerpoint/2010/main" val="3752476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1F58-30A1-C286-4655-5B2C361CD7D4}"/>
              </a:ext>
            </a:extLst>
          </p:cNvPr>
          <p:cNvSpPr>
            <a:spLocks noGrp="1"/>
          </p:cNvSpPr>
          <p:nvPr>
            <p:ph type="title"/>
          </p:nvPr>
        </p:nvSpPr>
        <p:spPr>
          <a:xfrm>
            <a:off x="8822022" y="5300928"/>
            <a:ext cx="2976716" cy="1325563"/>
          </a:xfrm>
        </p:spPr>
        <p:txBody>
          <a:bodyPr/>
          <a:lstStyle/>
          <a:p>
            <a:r>
              <a:rPr lang="en-IN" dirty="0"/>
              <a:t>Topological sort</a:t>
            </a:r>
          </a:p>
        </p:txBody>
      </p:sp>
      <p:sp>
        <p:nvSpPr>
          <p:cNvPr id="4" name="Oval 3">
            <a:extLst>
              <a:ext uri="{FF2B5EF4-FFF2-40B4-BE49-F238E27FC236}">
                <a16:creationId xmlns:a16="http://schemas.microsoft.com/office/drawing/2014/main" id="{401B519C-3E50-B36D-65E3-70C2325DFBA4}"/>
              </a:ext>
            </a:extLst>
          </p:cNvPr>
          <p:cNvSpPr/>
          <p:nvPr/>
        </p:nvSpPr>
        <p:spPr>
          <a:xfrm>
            <a:off x="1779637" y="85541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a:t>
            </a:r>
          </a:p>
        </p:txBody>
      </p:sp>
      <p:sp>
        <p:nvSpPr>
          <p:cNvPr id="5" name="Oval 4">
            <a:extLst>
              <a:ext uri="{FF2B5EF4-FFF2-40B4-BE49-F238E27FC236}">
                <a16:creationId xmlns:a16="http://schemas.microsoft.com/office/drawing/2014/main" id="{E11E9884-E107-59B2-FA63-F7D1B9D853B7}"/>
              </a:ext>
            </a:extLst>
          </p:cNvPr>
          <p:cNvSpPr/>
          <p:nvPr/>
        </p:nvSpPr>
        <p:spPr>
          <a:xfrm>
            <a:off x="3623190" y="2551479"/>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6" name="Oval 5">
            <a:extLst>
              <a:ext uri="{FF2B5EF4-FFF2-40B4-BE49-F238E27FC236}">
                <a16:creationId xmlns:a16="http://schemas.microsoft.com/office/drawing/2014/main" id="{65609F63-0D53-2A89-5FB5-82CB5AA35DAE}"/>
              </a:ext>
            </a:extLst>
          </p:cNvPr>
          <p:cNvSpPr/>
          <p:nvPr/>
        </p:nvSpPr>
        <p:spPr>
          <a:xfrm>
            <a:off x="5702714" y="3146331"/>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7" name="Oval 6">
            <a:extLst>
              <a:ext uri="{FF2B5EF4-FFF2-40B4-BE49-F238E27FC236}">
                <a16:creationId xmlns:a16="http://schemas.microsoft.com/office/drawing/2014/main" id="{00EE9B23-B589-ED69-C1F8-69F0B15536DE}"/>
              </a:ext>
            </a:extLst>
          </p:cNvPr>
          <p:cNvSpPr/>
          <p:nvPr/>
        </p:nvSpPr>
        <p:spPr>
          <a:xfrm>
            <a:off x="6263161" y="835739"/>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8" name="Oval 7">
            <a:extLst>
              <a:ext uri="{FF2B5EF4-FFF2-40B4-BE49-F238E27FC236}">
                <a16:creationId xmlns:a16="http://schemas.microsoft.com/office/drawing/2014/main" id="{F5280CC0-40F8-4F1D-8250-F57E5CAD5258}"/>
              </a:ext>
            </a:extLst>
          </p:cNvPr>
          <p:cNvSpPr/>
          <p:nvPr/>
        </p:nvSpPr>
        <p:spPr>
          <a:xfrm>
            <a:off x="5206187" y="5589648"/>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5/6</a:t>
            </a:r>
          </a:p>
        </p:txBody>
      </p:sp>
      <p:sp>
        <p:nvSpPr>
          <p:cNvPr id="9" name="Oval 8">
            <a:extLst>
              <a:ext uri="{FF2B5EF4-FFF2-40B4-BE49-F238E27FC236}">
                <a16:creationId xmlns:a16="http://schemas.microsoft.com/office/drawing/2014/main" id="{4D2912CE-16AB-02C4-B995-164EC060D789}"/>
              </a:ext>
            </a:extLst>
          </p:cNvPr>
          <p:cNvSpPr/>
          <p:nvPr/>
        </p:nvSpPr>
        <p:spPr>
          <a:xfrm>
            <a:off x="3805085" y="4159054"/>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4/7</a:t>
            </a:r>
          </a:p>
        </p:txBody>
      </p:sp>
      <p:sp>
        <p:nvSpPr>
          <p:cNvPr id="10" name="TextBox 9">
            <a:extLst>
              <a:ext uri="{FF2B5EF4-FFF2-40B4-BE49-F238E27FC236}">
                <a16:creationId xmlns:a16="http://schemas.microsoft.com/office/drawing/2014/main" id="{F59DA89B-C823-E4AC-A157-7F5E7EB285DB}"/>
              </a:ext>
            </a:extLst>
          </p:cNvPr>
          <p:cNvSpPr txBox="1"/>
          <p:nvPr/>
        </p:nvSpPr>
        <p:spPr>
          <a:xfrm>
            <a:off x="1789466" y="511280"/>
            <a:ext cx="717755" cy="369332"/>
          </a:xfrm>
          <a:prstGeom prst="rect">
            <a:avLst/>
          </a:prstGeom>
          <a:noFill/>
        </p:spPr>
        <p:txBody>
          <a:bodyPr wrap="square" rtlCol="0">
            <a:spAutoFit/>
          </a:bodyPr>
          <a:lstStyle/>
          <a:p>
            <a:r>
              <a:rPr lang="en-IN" b="1" dirty="0">
                <a:solidFill>
                  <a:schemeClr val="accent1"/>
                </a:solidFill>
              </a:rPr>
              <a:t>A</a:t>
            </a:r>
          </a:p>
        </p:txBody>
      </p:sp>
      <p:sp>
        <p:nvSpPr>
          <p:cNvPr id="11" name="TextBox 10">
            <a:extLst>
              <a:ext uri="{FF2B5EF4-FFF2-40B4-BE49-F238E27FC236}">
                <a16:creationId xmlns:a16="http://schemas.microsoft.com/office/drawing/2014/main" id="{68AA4C63-800E-EC8E-1266-FF7792566F86}"/>
              </a:ext>
            </a:extLst>
          </p:cNvPr>
          <p:cNvSpPr txBox="1"/>
          <p:nvPr/>
        </p:nvSpPr>
        <p:spPr>
          <a:xfrm>
            <a:off x="6917005" y="614520"/>
            <a:ext cx="717755" cy="369332"/>
          </a:xfrm>
          <a:prstGeom prst="rect">
            <a:avLst/>
          </a:prstGeom>
          <a:noFill/>
        </p:spPr>
        <p:txBody>
          <a:bodyPr wrap="square" rtlCol="0">
            <a:spAutoFit/>
          </a:bodyPr>
          <a:lstStyle/>
          <a:p>
            <a:r>
              <a:rPr lang="en-IN" b="1" dirty="0">
                <a:solidFill>
                  <a:schemeClr val="accent1"/>
                </a:solidFill>
              </a:rPr>
              <a:t>B</a:t>
            </a:r>
          </a:p>
        </p:txBody>
      </p:sp>
      <p:sp>
        <p:nvSpPr>
          <p:cNvPr id="12" name="TextBox 11">
            <a:extLst>
              <a:ext uri="{FF2B5EF4-FFF2-40B4-BE49-F238E27FC236}">
                <a16:creationId xmlns:a16="http://schemas.microsoft.com/office/drawing/2014/main" id="{F4FCAB95-1554-C990-900A-4035A733BA53}"/>
              </a:ext>
            </a:extLst>
          </p:cNvPr>
          <p:cNvSpPr txBox="1"/>
          <p:nvPr/>
        </p:nvSpPr>
        <p:spPr>
          <a:xfrm>
            <a:off x="245790" y="2458070"/>
            <a:ext cx="717755" cy="369332"/>
          </a:xfrm>
          <a:prstGeom prst="rect">
            <a:avLst/>
          </a:prstGeom>
          <a:noFill/>
        </p:spPr>
        <p:txBody>
          <a:bodyPr wrap="square" rtlCol="0">
            <a:spAutoFit/>
          </a:bodyPr>
          <a:lstStyle/>
          <a:p>
            <a:r>
              <a:rPr lang="en-IN" b="1" dirty="0">
                <a:solidFill>
                  <a:schemeClr val="accent1"/>
                </a:solidFill>
              </a:rPr>
              <a:t>C</a:t>
            </a:r>
          </a:p>
        </p:txBody>
      </p:sp>
      <p:sp>
        <p:nvSpPr>
          <p:cNvPr id="13" name="TextBox 12">
            <a:extLst>
              <a:ext uri="{FF2B5EF4-FFF2-40B4-BE49-F238E27FC236}">
                <a16:creationId xmlns:a16="http://schemas.microsoft.com/office/drawing/2014/main" id="{32F7352B-5462-2CBA-D296-26A036BE0E01}"/>
              </a:ext>
            </a:extLst>
          </p:cNvPr>
          <p:cNvSpPr txBox="1"/>
          <p:nvPr/>
        </p:nvSpPr>
        <p:spPr>
          <a:xfrm>
            <a:off x="4075470" y="3190572"/>
            <a:ext cx="717755" cy="369332"/>
          </a:xfrm>
          <a:prstGeom prst="rect">
            <a:avLst/>
          </a:prstGeom>
          <a:noFill/>
        </p:spPr>
        <p:txBody>
          <a:bodyPr wrap="square" rtlCol="0">
            <a:spAutoFit/>
          </a:bodyPr>
          <a:lstStyle/>
          <a:p>
            <a:r>
              <a:rPr lang="en-IN" b="1" dirty="0">
                <a:solidFill>
                  <a:schemeClr val="accent1"/>
                </a:solidFill>
              </a:rPr>
              <a:t>D</a:t>
            </a:r>
          </a:p>
        </p:txBody>
      </p:sp>
      <p:sp>
        <p:nvSpPr>
          <p:cNvPr id="14" name="TextBox 13">
            <a:extLst>
              <a:ext uri="{FF2B5EF4-FFF2-40B4-BE49-F238E27FC236}">
                <a16:creationId xmlns:a16="http://schemas.microsoft.com/office/drawing/2014/main" id="{16BD7296-9AD4-E646-7CB1-07853715842A}"/>
              </a:ext>
            </a:extLst>
          </p:cNvPr>
          <p:cNvSpPr txBox="1"/>
          <p:nvPr/>
        </p:nvSpPr>
        <p:spPr>
          <a:xfrm>
            <a:off x="6336900" y="3023427"/>
            <a:ext cx="717755" cy="369332"/>
          </a:xfrm>
          <a:prstGeom prst="rect">
            <a:avLst/>
          </a:prstGeom>
          <a:noFill/>
        </p:spPr>
        <p:txBody>
          <a:bodyPr wrap="square" rtlCol="0">
            <a:spAutoFit/>
          </a:bodyPr>
          <a:lstStyle/>
          <a:p>
            <a:r>
              <a:rPr lang="en-IN" b="1" dirty="0">
                <a:solidFill>
                  <a:schemeClr val="accent1"/>
                </a:solidFill>
              </a:rPr>
              <a:t>F</a:t>
            </a:r>
          </a:p>
        </p:txBody>
      </p:sp>
      <p:sp>
        <p:nvSpPr>
          <p:cNvPr id="15" name="TextBox 14">
            <a:extLst>
              <a:ext uri="{FF2B5EF4-FFF2-40B4-BE49-F238E27FC236}">
                <a16:creationId xmlns:a16="http://schemas.microsoft.com/office/drawing/2014/main" id="{E4F3C4F2-E05A-BBAD-5073-4C23F9DE0F00}"/>
              </a:ext>
            </a:extLst>
          </p:cNvPr>
          <p:cNvSpPr txBox="1"/>
          <p:nvPr/>
        </p:nvSpPr>
        <p:spPr>
          <a:xfrm>
            <a:off x="3805083" y="4768657"/>
            <a:ext cx="717755" cy="369332"/>
          </a:xfrm>
          <a:prstGeom prst="rect">
            <a:avLst/>
          </a:prstGeom>
          <a:noFill/>
        </p:spPr>
        <p:txBody>
          <a:bodyPr wrap="square" rtlCol="0">
            <a:spAutoFit/>
          </a:bodyPr>
          <a:lstStyle/>
          <a:p>
            <a:r>
              <a:rPr lang="en-IN" b="1" dirty="0">
                <a:solidFill>
                  <a:schemeClr val="accent1"/>
                </a:solidFill>
              </a:rPr>
              <a:t>G</a:t>
            </a:r>
          </a:p>
        </p:txBody>
      </p:sp>
      <p:sp>
        <p:nvSpPr>
          <p:cNvPr id="16" name="TextBox 15">
            <a:extLst>
              <a:ext uri="{FF2B5EF4-FFF2-40B4-BE49-F238E27FC236}">
                <a16:creationId xmlns:a16="http://schemas.microsoft.com/office/drawing/2014/main" id="{3B21E90D-AF5B-482E-FE01-35818E922C32}"/>
              </a:ext>
            </a:extLst>
          </p:cNvPr>
          <p:cNvSpPr txBox="1"/>
          <p:nvPr/>
        </p:nvSpPr>
        <p:spPr>
          <a:xfrm>
            <a:off x="2364653" y="3859164"/>
            <a:ext cx="717755" cy="369332"/>
          </a:xfrm>
          <a:prstGeom prst="rect">
            <a:avLst/>
          </a:prstGeom>
          <a:noFill/>
        </p:spPr>
        <p:txBody>
          <a:bodyPr wrap="square" rtlCol="0">
            <a:spAutoFit/>
          </a:bodyPr>
          <a:lstStyle/>
          <a:p>
            <a:r>
              <a:rPr lang="en-IN" b="1" dirty="0">
                <a:solidFill>
                  <a:schemeClr val="accent1"/>
                </a:solidFill>
              </a:rPr>
              <a:t>E</a:t>
            </a:r>
          </a:p>
        </p:txBody>
      </p:sp>
      <p:sp>
        <p:nvSpPr>
          <p:cNvPr id="17" name="Oval 16">
            <a:extLst>
              <a:ext uri="{FF2B5EF4-FFF2-40B4-BE49-F238E27FC236}">
                <a16:creationId xmlns:a16="http://schemas.microsoft.com/office/drawing/2014/main" id="{F552CFC9-08D2-43F5-4196-6AC58E3386DD}"/>
              </a:ext>
            </a:extLst>
          </p:cNvPr>
          <p:cNvSpPr/>
          <p:nvPr/>
        </p:nvSpPr>
        <p:spPr>
          <a:xfrm>
            <a:off x="2281082" y="3234822"/>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3/</a:t>
            </a:r>
          </a:p>
        </p:txBody>
      </p:sp>
      <p:sp>
        <p:nvSpPr>
          <p:cNvPr id="18" name="Oval 17">
            <a:extLst>
              <a:ext uri="{FF2B5EF4-FFF2-40B4-BE49-F238E27FC236}">
                <a16:creationId xmlns:a16="http://schemas.microsoft.com/office/drawing/2014/main" id="{1F2629FD-0886-68C8-B759-AB18C1E858C4}"/>
              </a:ext>
            </a:extLst>
          </p:cNvPr>
          <p:cNvSpPr/>
          <p:nvPr/>
        </p:nvSpPr>
        <p:spPr>
          <a:xfrm>
            <a:off x="1184784" y="5009547"/>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19" name="Oval 18">
            <a:extLst>
              <a:ext uri="{FF2B5EF4-FFF2-40B4-BE49-F238E27FC236}">
                <a16:creationId xmlns:a16="http://schemas.microsoft.com/office/drawing/2014/main" id="{E9B49655-BA9D-DE36-8703-4A9E4EC90CE3}"/>
              </a:ext>
            </a:extLst>
          </p:cNvPr>
          <p:cNvSpPr/>
          <p:nvPr/>
        </p:nvSpPr>
        <p:spPr>
          <a:xfrm>
            <a:off x="585012" y="2542272"/>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2/</a:t>
            </a:r>
          </a:p>
        </p:txBody>
      </p:sp>
      <p:sp>
        <p:nvSpPr>
          <p:cNvPr id="20" name="TextBox 19">
            <a:extLst>
              <a:ext uri="{FF2B5EF4-FFF2-40B4-BE49-F238E27FC236}">
                <a16:creationId xmlns:a16="http://schemas.microsoft.com/office/drawing/2014/main" id="{F72ACB2C-7FAA-BD27-40B7-32CE7710A25A}"/>
              </a:ext>
            </a:extLst>
          </p:cNvPr>
          <p:cNvSpPr txBox="1"/>
          <p:nvPr/>
        </p:nvSpPr>
        <p:spPr>
          <a:xfrm>
            <a:off x="1292928" y="5717470"/>
            <a:ext cx="717755" cy="369332"/>
          </a:xfrm>
          <a:prstGeom prst="rect">
            <a:avLst/>
          </a:prstGeom>
          <a:noFill/>
        </p:spPr>
        <p:txBody>
          <a:bodyPr wrap="square" rtlCol="0">
            <a:spAutoFit/>
          </a:bodyPr>
          <a:lstStyle/>
          <a:p>
            <a:r>
              <a:rPr lang="en-IN" b="1" dirty="0">
                <a:solidFill>
                  <a:schemeClr val="accent1"/>
                </a:solidFill>
              </a:rPr>
              <a:t>H</a:t>
            </a:r>
          </a:p>
        </p:txBody>
      </p:sp>
      <p:sp>
        <p:nvSpPr>
          <p:cNvPr id="21" name="TextBox 20">
            <a:extLst>
              <a:ext uri="{FF2B5EF4-FFF2-40B4-BE49-F238E27FC236}">
                <a16:creationId xmlns:a16="http://schemas.microsoft.com/office/drawing/2014/main" id="{3575E33C-B389-C215-A9FE-E62AF3205ADA}"/>
              </a:ext>
            </a:extLst>
          </p:cNvPr>
          <p:cNvSpPr txBox="1"/>
          <p:nvPr/>
        </p:nvSpPr>
        <p:spPr>
          <a:xfrm>
            <a:off x="4955451" y="6086178"/>
            <a:ext cx="717755" cy="369332"/>
          </a:xfrm>
          <a:prstGeom prst="rect">
            <a:avLst/>
          </a:prstGeom>
          <a:noFill/>
        </p:spPr>
        <p:txBody>
          <a:bodyPr wrap="square" rtlCol="0">
            <a:spAutoFit/>
          </a:bodyPr>
          <a:lstStyle/>
          <a:p>
            <a:r>
              <a:rPr lang="en-IN" b="1" dirty="0">
                <a:solidFill>
                  <a:schemeClr val="accent1"/>
                </a:solidFill>
              </a:rPr>
              <a:t>I</a:t>
            </a:r>
          </a:p>
        </p:txBody>
      </p:sp>
      <p:cxnSp>
        <p:nvCxnSpPr>
          <p:cNvPr id="35" name="Straight Arrow Connector 34">
            <a:extLst>
              <a:ext uri="{FF2B5EF4-FFF2-40B4-BE49-F238E27FC236}">
                <a16:creationId xmlns:a16="http://schemas.microsoft.com/office/drawing/2014/main" id="{11869C4E-399A-2136-51A5-D25D4B90C263}"/>
              </a:ext>
            </a:extLst>
          </p:cNvPr>
          <p:cNvCxnSpPr>
            <a:stCxn id="4" idx="3"/>
            <a:endCxn id="19" idx="0"/>
          </p:cNvCxnSpPr>
          <p:nvPr/>
        </p:nvCxnSpPr>
        <p:spPr>
          <a:xfrm flipH="1">
            <a:off x="948806" y="1442875"/>
            <a:ext cx="937384" cy="10993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E56F1BF-6F27-3FFF-849A-95F0EB38A070}"/>
              </a:ext>
            </a:extLst>
          </p:cNvPr>
          <p:cNvCxnSpPr>
            <a:stCxn id="19" idx="4"/>
            <a:endCxn id="18" idx="0"/>
          </p:cNvCxnSpPr>
          <p:nvPr/>
        </p:nvCxnSpPr>
        <p:spPr>
          <a:xfrm>
            <a:off x="948806" y="3230530"/>
            <a:ext cx="599772" cy="1779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15C85AB-77D8-398F-4BB2-7AB8806D43BE}"/>
              </a:ext>
            </a:extLst>
          </p:cNvPr>
          <p:cNvCxnSpPr>
            <a:stCxn id="18" idx="6"/>
            <a:endCxn id="8" idx="2"/>
          </p:cNvCxnSpPr>
          <p:nvPr/>
        </p:nvCxnSpPr>
        <p:spPr>
          <a:xfrm>
            <a:off x="1912371" y="5353676"/>
            <a:ext cx="3293816" cy="580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481FF33-2A3E-4CEF-4A48-AE0983EC9876}"/>
              </a:ext>
            </a:extLst>
          </p:cNvPr>
          <p:cNvCxnSpPr>
            <a:stCxn id="9" idx="5"/>
            <a:endCxn id="8" idx="1"/>
          </p:cNvCxnSpPr>
          <p:nvPr/>
        </p:nvCxnSpPr>
        <p:spPr>
          <a:xfrm>
            <a:off x="4426119" y="4746519"/>
            <a:ext cx="886621" cy="9439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4EF487E-D613-82A7-108C-61B51A0D999B}"/>
              </a:ext>
            </a:extLst>
          </p:cNvPr>
          <p:cNvCxnSpPr>
            <a:stCxn id="17" idx="5"/>
            <a:endCxn id="9" idx="1"/>
          </p:cNvCxnSpPr>
          <p:nvPr/>
        </p:nvCxnSpPr>
        <p:spPr>
          <a:xfrm>
            <a:off x="2902116" y="3822287"/>
            <a:ext cx="1009522" cy="437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9FFD8B-C449-1211-32E8-65A2A894A4C6}"/>
              </a:ext>
            </a:extLst>
          </p:cNvPr>
          <p:cNvCxnSpPr>
            <a:stCxn id="19" idx="5"/>
            <a:endCxn id="17" idx="1"/>
          </p:cNvCxnSpPr>
          <p:nvPr/>
        </p:nvCxnSpPr>
        <p:spPr>
          <a:xfrm>
            <a:off x="1206046" y="3129737"/>
            <a:ext cx="1181589" cy="205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95302AE-EEC0-8696-E01B-ADB1256CFAF7}"/>
              </a:ext>
            </a:extLst>
          </p:cNvPr>
          <p:cNvCxnSpPr>
            <a:stCxn id="19" idx="6"/>
            <a:endCxn id="5" idx="2"/>
          </p:cNvCxnSpPr>
          <p:nvPr/>
        </p:nvCxnSpPr>
        <p:spPr>
          <a:xfrm>
            <a:off x="1312599" y="2886401"/>
            <a:ext cx="2310591" cy="9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263B244-81DD-EFDB-3078-B4AF1451AEED}"/>
              </a:ext>
            </a:extLst>
          </p:cNvPr>
          <p:cNvCxnSpPr>
            <a:stCxn id="5" idx="6"/>
            <a:endCxn id="6" idx="1"/>
          </p:cNvCxnSpPr>
          <p:nvPr/>
        </p:nvCxnSpPr>
        <p:spPr>
          <a:xfrm>
            <a:off x="4350777" y="2895608"/>
            <a:ext cx="1458490" cy="351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F7709B5-D161-1CA4-7813-4D98D829A0B0}"/>
              </a:ext>
            </a:extLst>
          </p:cNvPr>
          <p:cNvCxnSpPr>
            <a:stCxn id="6" idx="4"/>
            <a:endCxn id="8" idx="0"/>
          </p:cNvCxnSpPr>
          <p:nvPr/>
        </p:nvCxnSpPr>
        <p:spPr>
          <a:xfrm flipH="1">
            <a:off x="5569981" y="3834589"/>
            <a:ext cx="496527" cy="1755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8C77185-7C2E-6C55-1DE1-844F87F16630}"/>
              </a:ext>
            </a:extLst>
          </p:cNvPr>
          <p:cNvCxnSpPr>
            <a:stCxn id="7" idx="4"/>
            <a:endCxn id="6" idx="0"/>
          </p:cNvCxnSpPr>
          <p:nvPr/>
        </p:nvCxnSpPr>
        <p:spPr>
          <a:xfrm flipH="1">
            <a:off x="6066508" y="1523997"/>
            <a:ext cx="560447" cy="1622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8C535B4-0881-F8EA-DA9A-9D749D8966A6}"/>
              </a:ext>
            </a:extLst>
          </p:cNvPr>
          <p:cNvCxnSpPr>
            <a:stCxn id="7" idx="4"/>
            <a:endCxn id="5" idx="7"/>
          </p:cNvCxnSpPr>
          <p:nvPr/>
        </p:nvCxnSpPr>
        <p:spPr>
          <a:xfrm flipH="1">
            <a:off x="4244224" y="1523997"/>
            <a:ext cx="2382731" cy="1128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0835840-F521-706F-5D01-1AB41B895A4D}"/>
              </a:ext>
            </a:extLst>
          </p:cNvPr>
          <p:cNvCxnSpPr>
            <a:stCxn id="4" idx="5"/>
            <a:endCxn id="5" idx="1"/>
          </p:cNvCxnSpPr>
          <p:nvPr/>
        </p:nvCxnSpPr>
        <p:spPr>
          <a:xfrm>
            <a:off x="2400671" y="1442875"/>
            <a:ext cx="1329072" cy="1209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1">
            <a:extLst>
              <a:ext uri="{FF2B5EF4-FFF2-40B4-BE49-F238E27FC236}">
                <a16:creationId xmlns:a16="http://schemas.microsoft.com/office/drawing/2014/main" id="{351FA44A-A5D0-E042-CFE4-4BF0E0B9A0A2}"/>
              </a:ext>
            </a:extLst>
          </p:cNvPr>
          <p:cNvGraphicFramePr>
            <a:graphicFrameLocks noGrp="1"/>
          </p:cNvGraphicFramePr>
          <p:nvPr>
            <p:extLst>
              <p:ext uri="{D42A27DB-BD31-4B8C-83A1-F6EECF244321}">
                <p14:modId xmlns:p14="http://schemas.microsoft.com/office/powerpoint/2010/main" val="4090351793"/>
              </p:ext>
            </p:extLst>
          </p:nvPr>
        </p:nvGraphicFramePr>
        <p:xfrm>
          <a:off x="9927282" y="955640"/>
          <a:ext cx="952120" cy="3708400"/>
        </p:xfrm>
        <a:graphic>
          <a:graphicData uri="http://schemas.openxmlformats.org/drawingml/2006/table">
            <a:tbl>
              <a:tblPr bandRow="1">
                <a:tableStyleId>{5C22544A-7EE6-4342-B048-85BDC9FD1C3A}</a:tableStyleId>
              </a:tblPr>
              <a:tblGrid>
                <a:gridCol w="952120">
                  <a:extLst>
                    <a:ext uri="{9D8B030D-6E8A-4147-A177-3AD203B41FA5}">
                      <a16:colId xmlns:a16="http://schemas.microsoft.com/office/drawing/2014/main" val="861146858"/>
                    </a:ext>
                  </a:extLst>
                </a:gridCol>
              </a:tblGrid>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2235149"/>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5580170"/>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8554561"/>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1865997"/>
                  </a:ext>
                </a:extLst>
              </a:tr>
              <a:tr h="370840">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5909122"/>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7631146"/>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9105756"/>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5856733"/>
                  </a:ext>
                </a:extLst>
              </a:tr>
              <a:tr h="370840">
                <a:tc>
                  <a:txBody>
                    <a:bodyPr/>
                    <a:lstStyle/>
                    <a:p>
                      <a:pPr algn="ctr"/>
                      <a:r>
                        <a:rPr lang="en-IN"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8880552"/>
                  </a:ext>
                </a:extLst>
              </a:tr>
              <a:tr h="370840">
                <a:tc>
                  <a:txBody>
                    <a:bodyPr/>
                    <a:lstStyle/>
                    <a:p>
                      <a:pPr algn="ctr"/>
                      <a:r>
                        <a:rPr lang="en-IN" b="1"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3121059"/>
                  </a:ext>
                </a:extLst>
              </a:tr>
            </a:tbl>
          </a:graphicData>
        </a:graphic>
      </p:graphicFrame>
    </p:spTree>
    <p:extLst>
      <p:ext uri="{BB962C8B-B14F-4D97-AF65-F5344CB8AC3E}">
        <p14:creationId xmlns:p14="http://schemas.microsoft.com/office/powerpoint/2010/main" val="321292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1F58-30A1-C286-4655-5B2C361CD7D4}"/>
              </a:ext>
            </a:extLst>
          </p:cNvPr>
          <p:cNvSpPr>
            <a:spLocks noGrp="1"/>
          </p:cNvSpPr>
          <p:nvPr>
            <p:ph type="title"/>
          </p:nvPr>
        </p:nvSpPr>
        <p:spPr>
          <a:xfrm>
            <a:off x="8822022" y="5300928"/>
            <a:ext cx="2976716" cy="1325563"/>
          </a:xfrm>
        </p:spPr>
        <p:txBody>
          <a:bodyPr/>
          <a:lstStyle/>
          <a:p>
            <a:r>
              <a:rPr lang="en-IN" dirty="0"/>
              <a:t>Topological sort</a:t>
            </a:r>
          </a:p>
        </p:txBody>
      </p:sp>
      <p:sp>
        <p:nvSpPr>
          <p:cNvPr id="4" name="Oval 3">
            <a:extLst>
              <a:ext uri="{FF2B5EF4-FFF2-40B4-BE49-F238E27FC236}">
                <a16:creationId xmlns:a16="http://schemas.microsoft.com/office/drawing/2014/main" id="{401B519C-3E50-B36D-65E3-70C2325DFBA4}"/>
              </a:ext>
            </a:extLst>
          </p:cNvPr>
          <p:cNvSpPr/>
          <p:nvPr/>
        </p:nvSpPr>
        <p:spPr>
          <a:xfrm>
            <a:off x="1779637" y="85541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a:t>
            </a:r>
          </a:p>
        </p:txBody>
      </p:sp>
      <p:sp>
        <p:nvSpPr>
          <p:cNvPr id="5" name="Oval 4">
            <a:extLst>
              <a:ext uri="{FF2B5EF4-FFF2-40B4-BE49-F238E27FC236}">
                <a16:creationId xmlns:a16="http://schemas.microsoft.com/office/drawing/2014/main" id="{E11E9884-E107-59B2-FA63-F7D1B9D853B7}"/>
              </a:ext>
            </a:extLst>
          </p:cNvPr>
          <p:cNvSpPr/>
          <p:nvPr/>
        </p:nvSpPr>
        <p:spPr>
          <a:xfrm>
            <a:off x="3623190" y="2551479"/>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6" name="Oval 5">
            <a:extLst>
              <a:ext uri="{FF2B5EF4-FFF2-40B4-BE49-F238E27FC236}">
                <a16:creationId xmlns:a16="http://schemas.microsoft.com/office/drawing/2014/main" id="{65609F63-0D53-2A89-5FB5-82CB5AA35DAE}"/>
              </a:ext>
            </a:extLst>
          </p:cNvPr>
          <p:cNvSpPr/>
          <p:nvPr/>
        </p:nvSpPr>
        <p:spPr>
          <a:xfrm>
            <a:off x="5702714" y="3146331"/>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7" name="Oval 6">
            <a:extLst>
              <a:ext uri="{FF2B5EF4-FFF2-40B4-BE49-F238E27FC236}">
                <a16:creationId xmlns:a16="http://schemas.microsoft.com/office/drawing/2014/main" id="{00EE9B23-B589-ED69-C1F8-69F0B15536DE}"/>
              </a:ext>
            </a:extLst>
          </p:cNvPr>
          <p:cNvSpPr/>
          <p:nvPr/>
        </p:nvSpPr>
        <p:spPr>
          <a:xfrm>
            <a:off x="6263161" y="835739"/>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8" name="Oval 7">
            <a:extLst>
              <a:ext uri="{FF2B5EF4-FFF2-40B4-BE49-F238E27FC236}">
                <a16:creationId xmlns:a16="http://schemas.microsoft.com/office/drawing/2014/main" id="{F5280CC0-40F8-4F1D-8250-F57E5CAD5258}"/>
              </a:ext>
            </a:extLst>
          </p:cNvPr>
          <p:cNvSpPr/>
          <p:nvPr/>
        </p:nvSpPr>
        <p:spPr>
          <a:xfrm>
            <a:off x="5206187" y="5589648"/>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5/6</a:t>
            </a:r>
          </a:p>
        </p:txBody>
      </p:sp>
      <p:sp>
        <p:nvSpPr>
          <p:cNvPr id="9" name="Oval 8">
            <a:extLst>
              <a:ext uri="{FF2B5EF4-FFF2-40B4-BE49-F238E27FC236}">
                <a16:creationId xmlns:a16="http://schemas.microsoft.com/office/drawing/2014/main" id="{4D2912CE-16AB-02C4-B995-164EC060D789}"/>
              </a:ext>
            </a:extLst>
          </p:cNvPr>
          <p:cNvSpPr/>
          <p:nvPr/>
        </p:nvSpPr>
        <p:spPr>
          <a:xfrm>
            <a:off x="3805085" y="4159054"/>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4/7</a:t>
            </a:r>
          </a:p>
        </p:txBody>
      </p:sp>
      <p:sp>
        <p:nvSpPr>
          <p:cNvPr id="10" name="TextBox 9">
            <a:extLst>
              <a:ext uri="{FF2B5EF4-FFF2-40B4-BE49-F238E27FC236}">
                <a16:creationId xmlns:a16="http://schemas.microsoft.com/office/drawing/2014/main" id="{F59DA89B-C823-E4AC-A157-7F5E7EB285DB}"/>
              </a:ext>
            </a:extLst>
          </p:cNvPr>
          <p:cNvSpPr txBox="1"/>
          <p:nvPr/>
        </p:nvSpPr>
        <p:spPr>
          <a:xfrm>
            <a:off x="1789466" y="511280"/>
            <a:ext cx="717755" cy="369332"/>
          </a:xfrm>
          <a:prstGeom prst="rect">
            <a:avLst/>
          </a:prstGeom>
          <a:noFill/>
        </p:spPr>
        <p:txBody>
          <a:bodyPr wrap="square" rtlCol="0">
            <a:spAutoFit/>
          </a:bodyPr>
          <a:lstStyle/>
          <a:p>
            <a:r>
              <a:rPr lang="en-IN" b="1" dirty="0">
                <a:solidFill>
                  <a:schemeClr val="accent1"/>
                </a:solidFill>
              </a:rPr>
              <a:t>A</a:t>
            </a:r>
          </a:p>
        </p:txBody>
      </p:sp>
      <p:sp>
        <p:nvSpPr>
          <p:cNvPr id="11" name="TextBox 10">
            <a:extLst>
              <a:ext uri="{FF2B5EF4-FFF2-40B4-BE49-F238E27FC236}">
                <a16:creationId xmlns:a16="http://schemas.microsoft.com/office/drawing/2014/main" id="{68AA4C63-800E-EC8E-1266-FF7792566F86}"/>
              </a:ext>
            </a:extLst>
          </p:cNvPr>
          <p:cNvSpPr txBox="1"/>
          <p:nvPr/>
        </p:nvSpPr>
        <p:spPr>
          <a:xfrm>
            <a:off x="6917005" y="614520"/>
            <a:ext cx="717755" cy="369332"/>
          </a:xfrm>
          <a:prstGeom prst="rect">
            <a:avLst/>
          </a:prstGeom>
          <a:noFill/>
        </p:spPr>
        <p:txBody>
          <a:bodyPr wrap="square" rtlCol="0">
            <a:spAutoFit/>
          </a:bodyPr>
          <a:lstStyle/>
          <a:p>
            <a:r>
              <a:rPr lang="en-IN" b="1" dirty="0">
                <a:solidFill>
                  <a:schemeClr val="accent1"/>
                </a:solidFill>
              </a:rPr>
              <a:t>B</a:t>
            </a:r>
          </a:p>
        </p:txBody>
      </p:sp>
      <p:sp>
        <p:nvSpPr>
          <p:cNvPr id="12" name="TextBox 11">
            <a:extLst>
              <a:ext uri="{FF2B5EF4-FFF2-40B4-BE49-F238E27FC236}">
                <a16:creationId xmlns:a16="http://schemas.microsoft.com/office/drawing/2014/main" id="{F4FCAB95-1554-C990-900A-4035A733BA53}"/>
              </a:ext>
            </a:extLst>
          </p:cNvPr>
          <p:cNvSpPr txBox="1"/>
          <p:nvPr/>
        </p:nvSpPr>
        <p:spPr>
          <a:xfrm>
            <a:off x="245790" y="2458070"/>
            <a:ext cx="717755" cy="369332"/>
          </a:xfrm>
          <a:prstGeom prst="rect">
            <a:avLst/>
          </a:prstGeom>
          <a:noFill/>
        </p:spPr>
        <p:txBody>
          <a:bodyPr wrap="square" rtlCol="0">
            <a:spAutoFit/>
          </a:bodyPr>
          <a:lstStyle/>
          <a:p>
            <a:r>
              <a:rPr lang="en-IN" b="1" dirty="0">
                <a:solidFill>
                  <a:schemeClr val="accent1"/>
                </a:solidFill>
              </a:rPr>
              <a:t>C</a:t>
            </a:r>
          </a:p>
        </p:txBody>
      </p:sp>
      <p:sp>
        <p:nvSpPr>
          <p:cNvPr id="13" name="TextBox 12">
            <a:extLst>
              <a:ext uri="{FF2B5EF4-FFF2-40B4-BE49-F238E27FC236}">
                <a16:creationId xmlns:a16="http://schemas.microsoft.com/office/drawing/2014/main" id="{32F7352B-5462-2CBA-D296-26A036BE0E01}"/>
              </a:ext>
            </a:extLst>
          </p:cNvPr>
          <p:cNvSpPr txBox="1"/>
          <p:nvPr/>
        </p:nvSpPr>
        <p:spPr>
          <a:xfrm>
            <a:off x="4075470" y="3190572"/>
            <a:ext cx="717755" cy="369332"/>
          </a:xfrm>
          <a:prstGeom prst="rect">
            <a:avLst/>
          </a:prstGeom>
          <a:noFill/>
        </p:spPr>
        <p:txBody>
          <a:bodyPr wrap="square" rtlCol="0">
            <a:spAutoFit/>
          </a:bodyPr>
          <a:lstStyle/>
          <a:p>
            <a:r>
              <a:rPr lang="en-IN" b="1" dirty="0">
                <a:solidFill>
                  <a:schemeClr val="accent1"/>
                </a:solidFill>
              </a:rPr>
              <a:t>D</a:t>
            </a:r>
          </a:p>
        </p:txBody>
      </p:sp>
      <p:sp>
        <p:nvSpPr>
          <p:cNvPr id="14" name="TextBox 13">
            <a:extLst>
              <a:ext uri="{FF2B5EF4-FFF2-40B4-BE49-F238E27FC236}">
                <a16:creationId xmlns:a16="http://schemas.microsoft.com/office/drawing/2014/main" id="{16BD7296-9AD4-E646-7CB1-07853715842A}"/>
              </a:ext>
            </a:extLst>
          </p:cNvPr>
          <p:cNvSpPr txBox="1"/>
          <p:nvPr/>
        </p:nvSpPr>
        <p:spPr>
          <a:xfrm>
            <a:off x="6336900" y="3023427"/>
            <a:ext cx="717755" cy="369332"/>
          </a:xfrm>
          <a:prstGeom prst="rect">
            <a:avLst/>
          </a:prstGeom>
          <a:noFill/>
        </p:spPr>
        <p:txBody>
          <a:bodyPr wrap="square" rtlCol="0">
            <a:spAutoFit/>
          </a:bodyPr>
          <a:lstStyle/>
          <a:p>
            <a:r>
              <a:rPr lang="en-IN" b="1" dirty="0">
                <a:solidFill>
                  <a:schemeClr val="accent1"/>
                </a:solidFill>
              </a:rPr>
              <a:t>F</a:t>
            </a:r>
          </a:p>
        </p:txBody>
      </p:sp>
      <p:sp>
        <p:nvSpPr>
          <p:cNvPr id="15" name="TextBox 14">
            <a:extLst>
              <a:ext uri="{FF2B5EF4-FFF2-40B4-BE49-F238E27FC236}">
                <a16:creationId xmlns:a16="http://schemas.microsoft.com/office/drawing/2014/main" id="{E4F3C4F2-E05A-BBAD-5073-4C23F9DE0F00}"/>
              </a:ext>
            </a:extLst>
          </p:cNvPr>
          <p:cNvSpPr txBox="1"/>
          <p:nvPr/>
        </p:nvSpPr>
        <p:spPr>
          <a:xfrm>
            <a:off x="3805083" y="4768657"/>
            <a:ext cx="717755" cy="369332"/>
          </a:xfrm>
          <a:prstGeom prst="rect">
            <a:avLst/>
          </a:prstGeom>
          <a:noFill/>
        </p:spPr>
        <p:txBody>
          <a:bodyPr wrap="square" rtlCol="0">
            <a:spAutoFit/>
          </a:bodyPr>
          <a:lstStyle/>
          <a:p>
            <a:r>
              <a:rPr lang="en-IN" b="1" dirty="0">
                <a:solidFill>
                  <a:schemeClr val="accent1"/>
                </a:solidFill>
              </a:rPr>
              <a:t>G</a:t>
            </a:r>
          </a:p>
        </p:txBody>
      </p:sp>
      <p:sp>
        <p:nvSpPr>
          <p:cNvPr id="16" name="TextBox 15">
            <a:extLst>
              <a:ext uri="{FF2B5EF4-FFF2-40B4-BE49-F238E27FC236}">
                <a16:creationId xmlns:a16="http://schemas.microsoft.com/office/drawing/2014/main" id="{3B21E90D-AF5B-482E-FE01-35818E922C32}"/>
              </a:ext>
            </a:extLst>
          </p:cNvPr>
          <p:cNvSpPr txBox="1"/>
          <p:nvPr/>
        </p:nvSpPr>
        <p:spPr>
          <a:xfrm>
            <a:off x="2364653" y="3859164"/>
            <a:ext cx="717755" cy="369332"/>
          </a:xfrm>
          <a:prstGeom prst="rect">
            <a:avLst/>
          </a:prstGeom>
          <a:noFill/>
        </p:spPr>
        <p:txBody>
          <a:bodyPr wrap="square" rtlCol="0">
            <a:spAutoFit/>
          </a:bodyPr>
          <a:lstStyle/>
          <a:p>
            <a:r>
              <a:rPr lang="en-IN" b="1" dirty="0">
                <a:solidFill>
                  <a:schemeClr val="accent1"/>
                </a:solidFill>
              </a:rPr>
              <a:t>E</a:t>
            </a:r>
          </a:p>
        </p:txBody>
      </p:sp>
      <p:sp>
        <p:nvSpPr>
          <p:cNvPr id="17" name="Oval 16">
            <a:extLst>
              <a:ext uri="{FF2B5EF4-FFF2-40B4-BE49-F238E27FC236}">
                <a16:creationId xmlns:a16="http://schemas.microsoft.com/office/drawing/2014/main" id="{F552CFC9-08D2-43F5-4196-6AC58E3386DD}"/>
              </a:ext>
            </a:extLst>
          </p:cNvPr>
          <p:cNvSpPr/>
          <p:nvPr/>
        </p:nvSpPr>
        <p:spPr>
          <a:xfrm>
            <a:off x="2281082" y="323482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3/8</a:t>
            </a:r>
          </a:p>
        </p:txBody>
      </p:sp>
      <p:sp>
        <p:nvSpPr>
          <p:cNvPr id="18" name="Oval 17">
            <a:extLst>
              <a:ext uri="{FF2B5EF4-FFF2-40B4-BE49-F238E27FC236}">
                <a16:creationId xmlns:a16="http://schemas.microsoft.com/office/drawing/2014/main" id="{1F2629FD-0886-68C8-B759-AB18C1E858C4}"/>
              </a:ext>
            </a:extLst>
          </p:cNvPr>
          <p:cNvSpPr/>
          <p:nvPr/>
        </p:nvSpPr>
        <p:spPr>
          <a:xfrm>
            <a:off x="1184784" y="5009547"/>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19" name="Oval 18">
            <a:extLst>
              <a:ext uri="{FF2B5EF4-FFF2-40B4-BE49-F238E27FC236}">
                <a16:creationId xmlns:a16="http://schemas.microsoft.com/office/drawing/2014/main" id="{E9B49655-BA9D-DE36-8703-4A9E4EC90CE3}"/>
              </a:ext>
            </a:extLst>
          </p:cNvPr>
          <p:cNvSpPr/>
          <p:nvPr/>
        </p:nvSpPr>
        <p:spPr>
          <a:xfrm>
            <a:off x="585012" y="2542272"/>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2/</a:t>
            </a:r>
          </a:p>
        </p:txBody>
      </p:sp>
      <p:sp>
        <p:nvSpPr>
          <p:cNvPr id="20" name="TextBox 19">
            <a:extLst>
              <a:ext uri="{FF2B5EF4-FFF2-40B4-BE49-F238E27FC236}">
                <a16:creationId xmlns:a16="http://schemas.microsoft.com/office/drawing/2014/main" id="{F72ACB2C-7FAA-BD27-40B7-32CE7710A25A}"/>
              </a:ext>
            </a:extLst>
          </p:cNvPr>
          <p:cNvSpPr txBox="1"/>
          <p:nvPr/>
        </p:nvSpPr>
        <p:spPr>
          <a:xfrm>
            <a:off x="1292928" y="5717470"/>
            <a:ext cx="717755" cy="369332"/>
          </a:xfrm>
          <a:prstGeom prst="rect">
            <a:avLst/>
          </a:prstGeom>
          <a:noFill/>
        </p:spPr>
        <p:txBody>
          <a:bodyPr wrap="square" rtlCol="0">
            <a:spAutoFit/>
          </a:bodyPr>
          <a:lstStyle/>
          <a:p>
            <a:r>
              <a:rPr lang="en-IN" b="1" dirty="0">
                <a:solidFill>
                  <a:schemeClr val="accent1"/>
                </a:solidFill>
              </a:rPr>
              <a:t>H</a:t>
            </a:r>
          </a:p>
        </p:txBody>
      </p:sp>
      <p:sp>
        <p:nvSpPr>
          <p:cNvPr id="21" name="TextBox 20">
            <a:extLst>
              <a:ext uri="{FF2B5EF4-FFF2-40B4-BE49-F238E27FC236}">
                <a16:creationId xmlns:a16="http://schemas.microsoft.com/office/drawing/2014/main" id="{3575E33C-B389-C215-A9FE-E62AF3205ADA}"/>
              </a:ext>
            </a:extLst>
          </p:cNvPr>
          <p:cNvSpPr txBox="1"/>
          <p:nvPr/>
        </p:nvSpPr>
        <p:spPr>
          <a:xfrm>
            <a:off x="4955451" y="6086178"/>
            <a:ext cx="717755" cy="369332"/>
          </a:xfrm>
          <a:prstGeom prst="rect">
            <a:avLst/>
          </a:prstGeom>
          <a:noFill/>
        </p:spPr>
        <p:txBody>
          <a:bodyPr wrap="square" rtlCol="0">
            <a:spAutoFit/>
          </a:bodyPr>
          <a:lstStyle/>
          <a:p>
            <a:r>
              <a:rPr lang="en-IN" b="1" dirty="0">
                <a:solidFill>
                  <a:schemeClr val="accent1"/>
                </a:solidFill>
              </a:rPr>
              <a:t>I</a:t>
            </a:r>
          </a:p>
        </p:txBody>
      </p:sp>
      <p:cxnSp>
        <p:nvCxnSpPr>
          <p:cNvPr id="35" name="Straight Arrow Connector 34">
            <a:extLst>
              <a:ext uri="{FF2B5EF4-FFF2-40B4-BE49-F238E27FC236}">
                <a16:creationId xmlns:a16="http://schemas.microsoft.com/office/drawing/2014/main" id="{11869C4E-399A-2136-51A5-D25D4B90C263}"/>
              </a:ext>
            </a:extLst>
          </p:cNvPr>
          <p:cNvCxnSpPr>
            <a:stCxn id="4" idx="3"/>
            <a:endCxn id="19" idx="0"/>
          </p:cNvCxnSpPr>
          <p:nvPr/>
        </p:nvCxnSpPr>
        <p:spPr>
          <a:xfrm flipH="1">
            <a:off x="948806" y="1442875"/>
            <a:ext cx="937384" cy="10993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E56F1BF-6F27-3FFF-849A-95F0EB38A070}"/>
              </a:ext>
            </a:extLst>
          </p:cNvPr>
          <p:cNvCxnSpPr>
            <a:stCxn id="19" idx="4"/>
            <a:endCxn id="18" idx="0"/>
          </p:cNvCxnSpPr>
          <p:nvPr/>
        </p:nvCxnSpPr>
        <p:spPr>
          <a:xfrm>
            <a:off x="948806" y="3230530"/>
            <a:ext cx="599772" cy="1779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15C85AB-77D8-398F-4BB2-7AB8806D43BE}"/>
              </a:ext>
            </a:extLst>
          </p:cNvPr>
          <p:cNvCxnSpPr>
            <a:stCxn id="18" idx="6"/>
            <a:endCxn id="8" idx="2"/>
          </p:cNvCxnSpPr>
          <p:nvPr/>
        </p:nvCxnSpPr>
        <p:spPr>
          <a:xfrm>
            <a:off x="1912371" y="5353676"/>
            <a:ext cx="3293816" cy="580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481FF33-2A3E-4CEF-4A48-AE0983EC9876}"/>
              </a:ext>
            </a:extLst>
          </p:cNvPr>
          <p:cNvCxnSpPr>
            <a:stCxn id="9" idx="5"/>
            <a:endCxn id="8" idx="1"/>
          </p:cNvCxnSpPr>
          <p:nvPr/>
        </p:nvCxnSpPr>
        <p:spPr>
          <a:xfrm>
            <a:off x="4426119" y="4746519"/>
            <a:ext cx="886621" cy="9439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4EF487E-D613-82A7-108C-61B51A0D999B}"/>
              </a:ext>
            </a:extLst>
          </p:cNvPr>
          <p:cNvCxnSpPr>
            <a:stCxn id="17" idx="5"/>
            <a:endCxn id="9" idx="1"/>
          </p:cNvCxnSpPr>
          <p:nvPr/>
        </p:nvCxnSpPr>
        <p:spPr>
          <a:xfrm>
            <a:off x="2902116" y="3822287"/>
            <a:ext cx="1009522" cy="437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9FFD8B-C449-1211-32E8-65A2A894A4C6}"/>
              </a:ext>
            </a:extLst>
          </p:cNvPr>
          <p:cNvCxnSpPr>
            <a:stCxn id="19" idx="5"/>
            <a:endCxn id="17" idx="1"/>
          </p:cNvCxnSpPr>
          <p:nvPr/>
        </p:nvCxnSpPr>
        <p:spPr>
          <a:xfrm>
            <a:off x="1206046" y="3129737"/>
            <a:ext cx="1181589" cy="205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95302AE-EEC0-8696-E01B-ADB1256CFAF7}"/>
              </a:ext>
            </a:extLst>
          </p:cNvPr>
          <p:cNvCxnSpPr>
            <a:stCxn id="19" idx="6"/>
            <a:endCxn id="5" idx="2"/>
          </p:cNvCxnSpPr>
          <p:nvPr/>
        </p:nvCxnSpPr>
        <p:spPr>
          <a:xfrm>
            <a:off x="1312599" y="2886401"/>
            <a:ext cx="2310591" cy="9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263B244-81DD-EFDB-3078-B4AF1451AEED}"/>
              </a:ext>
            </a:extLst>
          </p:cNvPr>
          <p:cNvCxnSpPr>
            <a:stCxn id="5" idx="6"/>
            <a:endCxn id="6" idx="1"/>
          </p:cNvCxnSpPr>
          <p:nvPr/>
        </p:nvCxnSpPr>
        <p:spPr>
          <a:xfrm>
            <a:off x="4350777" y="2895608"/>
            <a:ext cx="1458490" cy="351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F7709B5-D161-1CA4-7813-4D98D829A0B0}"/>
              </a:ext>
            </a:extLst>
          </p:cNvPr>
          <p:cNvCxnSpPr>
            <a:stCxn id="6" idx="4"/>
            <a:endCxn id="8" idx="0"/>
          </p:cNvCxnSpPr>
          <p:nvPr/>
        </p:nvCxnSpPr>
        <p:spPr>
          <a:xfrm flipH="1">
            <a:off x="5569981" y="3834589"/>
            <a:ext cx="496527" cy="1755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8C77185-7C2E-6C55-1DE1-844F87F16630}"/>
              </a:ext>
            </a:extLst>
          </p:cNvPr>
          <p:cNvCxnSpPr>
            <a:stCxn id="7" idx="4"/>
            <a:endCxn id="6" idx="0"/>
          </p:cNvCxnSpPr>
          <p:nvPr/>
        </p:nvCxnSpPr>
        <p:spPr>
          <a:xfrm flipH="1">
            <a:off x="6066508" y="1523997"/>
            <a:ext cx="560447" cy="1622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8C535B4-0881-F8EA-DA9A-9D749D8966A6}"/>
              </a:ext>
            </a:extLst>
          </p:cNvPr>
          <p:cNvCxnSpPr>
            <a:stCxn id="7" idx="4"/>
            <a:endCxn id="5" idx="7"/>
          </p:cNvCxnSpPr>
          <p:nvPr/>
        </p:nvCxnSpPr>
        <p:spPr>
          <a:xfrm flipH="1">
            <a:off x="4244224" y="1523997"/>
            <a:ext cx="2382731" cy="1128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0835840-F521-706F-5D01-1AB41B895A4D}"/>
              </a:ext>
            </a:extLst>
          </p:cNvPr>
          <p:cNvCxnSpPr>
            <a:stCxn id="4" idx="5"/>
            <a:endCxn id="5" idx="1"/>
          </p:cNvCxnSpPr>
          <p:nvPr/>
        </p:nvCxnSpPr>
        <p:spPr>
          <a:xfrm>
            <a:off x="2400671" y="1442875"/>
            <a:ext cx="1329072" cy="1209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1">
            <a:extLst>
              <a:ext uri="{FF2B5EF4-FFF2-40B4-BE49-F238E27FC236}">
                <a16:creationId xmlns:a16="http://schemas.microsoft.com/office/drawing/2014/main" id="{B7B32494-F5B4-1A45-88F3-AEA90D4CF7AD}"/>
              </a:ext>
            </a:extLst>
          </p:cNvPr>
          <p:cNvGraphicFramePr>
            <a:graphicFrameLocks noGrp="1"/>
          </p:cNvGraphicFramePr>
          <p:nvPr>
            <p:extLst>
              <p:ext uri="{D42A27DB-BD31-4B8C-83A1-F6EECF244321}">
                <p14:modId xmlns:p14="http://schemas.microsoft.com/office/powerpoint/2010/main" val="484894510"/>
              </p:ext>
            </p:extLst>
          </p:nvPr>
        </p:nvGraphicFramePr>
        <p:xfrm>
          <a:off x="9927282" y="955640"/>
          <a:ext cx="952120" cy="3708400"/>
        </p:xfrm>
        <a:graphic>
          <a:graphicData uri="http://schemas.openxmlformats.org/drawingml/2006/table">
            <a:tbl>
              <a:tblPr bandRow="1">
                <a:tableStyleId>{5C22544A-7EE6-4342-B048-85BDC9FD1C3A}</a:tableStyleId>
              </a:tblPr>
              <a:tblGrid>
                <a:gridCol w="952120">
                  <a:extLst>
                    <a:ext uri="{9D8B030D-6E8A-4147-A177-3AD203B41FA5}">
                      <a16:colId xmlns:a16="http://schemas.microsoft.com/office/drawing/2014/main" val="861146858"/>
                    </a:ext>
                  </a:extLst>
                </a:gridCol>
              </a:tblGrid>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2235149"/>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5580170"/>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8554561"/>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1865997"/>
                  </a:ext>
                </a:extLst>
              </a:tr>
              <a:tr h="370840">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5909122"/>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7631146"/>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9105756"/>
                  </a:ext>
                </a:extLst>
              </a:tr>
              <a:tr h="370840">
                <a:tc>
                  <a:txBody>
                    <a:bodyPr/>
                    <a:lstStyle/>
                    <a:p>
                      <a:pPr algn="ctr"/>
                      <a:r>
                        <a:rPr lang="en-IN" b="1"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5856733"/>
                  </a:ext>
                </a:extLst>
              </a:tr>
              <a:tr h="370840">
                <a:tc>
                  <a:txBody>
                    <a:bodyPr/>
                    <a:lstStyle/>
                    <a:p>
                      <a:pPr algn="ctr"/>
                      <a:r>
                        <a:rPr lang="en-IN"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8880552"/>
                  </a:ext>
                </a:extLst>
              </a:tr>
              <a:tr h="370840">
                <a:tc>
                  <a:txBody>
                    <a:bodyPr/>
                    <a:lstStyle/>
                    <a:p>
                      <a:pPr algn="ctr"/>
                      <a:r>
                        <a:rPr lang="en-IN" b="1"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3121059"/>
                  </a:ext>
                </a:extLst>
              </a:tr>
            </a:tbl>
          </a:graphicData>
        </a:graphic>
      </p:graphicFrame>
    </p:spTree>
    <p:extLst>
      <p:ext uri="{BB962C8B-B14F-4D97-AF65-F5344CB8AC3E}">
        <p14:creationId xmlns:p14="http://schemas.microsoft.com/office/powerpoint/2010/main" val="3170286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1F58-30A1-C286-4655-5B2C361CD7D4}"/>
              </a:ext>
            </a:extLst>
          </p:cNvPr>
          <p:cNvSpPr>
            <a:spLocks noGrp="1"/>
          </p:cNvSpPr>
          <p:nvPr>
            <p:ph type="title"/>
          </p:nvPr>
        </p:nvSpPr>
        <p:spPr>
          <a:xfrm>
            <a:off x="8822022" y="5300928"/>
            <a:ext cx="2976716" cy="1325563"/>
          </a:xfrm>
        </p:spPr>
        <p:txBody>
          <a:bodyPr/>
          <a:lstStyle/>
          <a:p>
            <a:r>
              <a:rPr lang="en-IN" dirty="0"/>
              <a:t>Topological sort</a:t>
            </a:r>
          </a:p>
        </p:txBody>
      </p:sp>
      <p:sp>
        <p:nvSpPr>
          <p:cNvPr id="4" name="Oval 3">
            <a:extLst>
              <a:ext uri="{FF2B5EF4-FFF2-40B4-BE49-F238E27FC236}">
                <a16:creationId xmlns:a16="http://schemas.microsoft.com/office/drawing/2014/main" id="{401B519C-3E50-B36D-65E3-70C2325DFBA4}"/>
              </a:ext>
            </a:extLst>
          </p:cNvPr>
          <p:cNvSpPr/>
          <p:nvPr/>
        </p:nvSpPr>
        <p:spPr>
          <a:xfrm>
            <a:off x="1779637" y="85541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a:t>
            </a:r>
          </a:p>
        </p:txBody>
      </p:sp>
      <p:sp>
        <p:nvSpPr>
          <p:cNvPr id="5" name="Oval 4">
            <a:extLst>
              <a:ext uri="{FF2B5EF4-FFF2-40B4-BE49-F238E27FC236}">
                <a16:creationId xmlns:a16="http://schemas.microsoft.com/office/drawing/2014/main" id="{E11E9884-E107-59B2-FA63-F7D1B9D853B7}"/>
              </a:ext>
            </a:extLst>
          </p:cNvPr>
          <p:cNvSpPr/>
          <p:nvPr/>
        </p:nvSpPr>
        <p:spPr>
          <a:xfrm>
            <a:off x="3623190" y="2551479"/>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9/</a:t>
            </a:r>
          </a:p>
        </p:txBody>
      </p:sp>
      <p:sp>
        <p:nvSpPr>
          <p:cNvPr id="6" name="Oval 5">
            <a:extLst>
              <a:ext uri="{FF2B5EF4-FFF2-40B4-BE49-F238E27FC236}">
                <a16:creationId xmlns:a16="http://schemas.microsoft.com/office/drawing/2014/main" id="{65609F63-0D53-2A89-5FB5-82CB5AA35DAE}"/>
              </a:ext>
            </a:extLst>
          </p:cNvPr>
          <p:cNvSpPr/>
          <p:nvPr/>
        </p:nvSpPr>
        <p:spPr>
          <a:xfrm>
            <a:off x="5702714" y="3146331"/>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7" name="Oval 6">
            <a:extLst>
              <a:ext uri="{FF2B5EF4-FFF2-40B4-BE49-F238E27FC236}">
                <a16:creationId xmlns:a16="http://schemas.microsoft.com/office/drawing/2014/main" id="{00EE9B23-B589-ED69-C1F8-69F0B15536DE}"/>
              </a:ext>
            </a:extLst>
          </p:cNvPr>
          <p:cNvSpPr/>
          <p:nvPr/>
        </p:nvSpPr>
        <p:spPr>
          <a:xfrm>
            <a:off x="6263161" y="835739"/>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8" name="Oval 7">
            <a:extLst>
              <a:ext uri="{FF2B5EF4-FFF2-40B4-BE49-F238E27FC236}">
                <a16:creationId xmlns:a16="http://schemas.microsoft.com/office/drawing/2014/main" id="{F5280CC0-40F8-4F1D-8250-F57E5CAD5258}"/>
              </a:ext>
            </a:extLst>
          </p:cNvPr>
          <p:cNvSpPr/>
          <p:nvPr/>
        </p:nvSpPr>
        <p:spPr>
          <a:xfrm>
            <a:off x="5206187" y="5589648"/>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5/6</a:t>
            </a:r>
          </a:p>
        </p:txBody>
      </p:sp>
      <p:sp>
        <p:nvSpPr>
          <p:cNvPr id="9" name="Oval 8">
            <a:extLst>
              <a:ext uri="{FF2B5EF4-FFF2-40B4-BE49-F238E27FC236}">
                <a16:creationId xmlns:a16="http://schemas.microsoft.com/office/drawing/2014/main" id="{4D2912CE-16AB-02C4-B995-164EC060D789}"/>
              </a:ext>
            </a:extLst>
          </p:cNvPr>
          <p:cNvSpPr/>
          <p:nvPr/>
        </p:nvSpPr>
        <p:spPr>
          <a:xfrm>
            <a:off x="3805085" y="4159054"/>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4/7</a:t>
            </a:r>
          </a:p>
        </p:txBody>
      </p:sp>
      <p:sp>
        <p:nvSpPr>
          <p:cNvPr id="10" name="TextBox 9">
            <a:extLst>
              <a:ext uri="{FF2B5EF4-FFF2-40B4-BE49-F238E27FC236}">
                <a16:creationId xmlns:a16="http://schemas.microsoft.com/office/drawing/2014/main" id="{F59DA89B-C823-E4AC-A157-7F5E7EB285DB}"/>
              </a:ext>
            </a:extLst>
          </p:cNvPr>
          <p:cNvSpPr txBox="1"/>
          <p:nvPr/>
        </p:nvSpPr>
        <p:spPr>
          <a:xfrm>
            <a:off x="1789466" y="511280"/>
            <a:ext cx="717755" cy="369332"/>
          </a:xfrm>
          <a:prstGeom prst="rect">
            <a:avLst/>
          </a:prstGeom>
          <a:noFill/>
        </p:spPr>
        <p:txBody>
          <a:bodyPr wrap="square" rtlCol="0">
            <a:spAutoFit/>
          </a:bodyPr>
          <a:lstStyle/>
          <a:p>
            <a:r>
              <a:rPr lang="en-IN" b="1" dirty="0">
                <a:solidFill>
                  <a:schemeClr val="accent1"/>
                </a:solidFill>
              </a:rPr>
              <a:t>A</a:t>
            </a:r>
          </a:p>
        </p:txBody>
      </p:sp>
      <p:sp>
        <p:nvSpPr>
          <p:cNvPr id="11" name="TextBox 10">
            <a:extLst>
              <a:ext uri="{FF2B5EF4-FFF2-40B4-BE49-F238E27FC236}">
                <a16:creationId xmlns:a16="http://schemas.microsoft.com/office/drawing/2014/main" id="{68AA4C63-800E-EC8E-1266-FF7792566F86}"/>
              </a:ext>
            </a:extLst>
          </p:cNvPr>
          <p:cNvSpPr txBox="1"/>
          <p:nvPr/>
        </p:nvSpPr>
        <p:spPr>
          <a:xfrm>
            <a:off x="6917005" y="614520"/>
            <a:ext cx="717755" cy="369332"/>
          </a:xfrm>
          <a:prstGeom prst="rect">
            <a:avLst/>
          </a:prstGeom>
          <a:noFill/>
        </p:spPr>
        <p:txBody>
          <a:bodyPr wrap="square" rtlCol="0">
            <a:spAutoFit/>
          </a:bodyPr>
          <a:lstStyle/>
          <a:p>
            <a:r>
              <a:rPr lang="en-IN" b="1" dirty="0">
                <a:solidFill>
                  <a:schemeClr val="accent1"/>
                </a:solidFill>
              </a:rPr>
              <a:t>B</a:t>
            </a:r>
          </a:p>
        </p:txBody>
      </p:sp>
      <p:sp>
        <p:nvSpPr>
          <p:cNvPr id="12" name="TextBox 11">
            <a:extLst>
              <a:ext uri="{FF2B5EF4-FFF2-40B4-BE49-F238E27FC236}">
                <a16:creationId xmlns:a16="http://schemas.microsoft.com/office/drawing/2014/main" id="{F4FCAB95-1554-C990-900A-4035A733BA53}"/>
              </a:ext>
            </a:extLst>
          </p:cNvPr>
          <p:cNvSpPr txBox="1"/>
          <p:nvPr/>
        </p:nvSpPr>
        <p:spPr>
          <a:xfrm>
            <a:off x="245790" y="2458070"/>
            <a:ext cx="717755" cy="369332"/>
          </a:xfrm>
          <a:prstGeom prst="rect">
            <a:avLst/>
          </a:prstGeom>
          <a:noFill/>
        </p:spPr>
        <p:txBody>
          <a:bodyPr wrap="square" rtlCol="0">
            <a:spAutoFit/>
          </a:bodyPr>
          <a:lstStyle/>
          <a:p>
            <a:r>
              <a:rPr lang="en-IN" b="1" dirty="0">
                <a:solidFill>
                  <a:schemeClr val="accent1"/>
                </a:solidFill>
              </a:rPr>
              <a:t>C</a:t>
            </a:r>
          </a:p>
        </p:txBody>
      </p:sp>
      <p:sp>
        <p:nvSpPr>
          <p:cNvPr id="13" name="TextBox 12">
            <a:extLst>
              <a:ext uri="{FF2B5EF4-FFF2-40B4-BE49-F238E27FC236}">
                <a16:creationId xmlns:a16="http://schemas.microsoft.com/office/drawing/2014/main" id="{32F7352B-5462-2CBA-D296-26A036BE0E01}"/>
              </a:ext>
            </a:extLst>
          </p:cNvPr>
          <p:cNvSpPr txBox="1"/>
          <p:nvPr/>
        </p:nvSpPr>
        <p:spPr>
          <a:xfrm>
            <a:off x="4075470" y="3190572"/>
            <a:ext cx="717755" cy="369332"/>
          </a:xfrm>
          <a:prstGeom prst="rect">
            <a:avLst/>
          </a:prstGeom>
          <a:noFill/>
        </p:spPr>
        <p:txBody>
          <a:bodyPr wrap="square" rtlCol="0">
            <a:spAutoFit/>
          </a:bodyPr>
          <a:lstStyle/>
          <a:p>
            <a:r>
              <a:rPr lang="en-IN" b="1" dirty="0">
                <a:solidFill>
                  <a:schemeClr val="accent1"/>
                </a:solidFill>
              </a:rPr>
              <a:t>D</a:t>
            </a:r>
          </a:p>
        </p:txBody>
      </p:sp>
      <p:sp>
        <p:nvSpPr>
          <p:cNvPr id="14" name="TextBox 13">
            <a:extLst>
              <a:ext uri="{FF2B5EF4-FFF2-40B4-BE49-F238E27FC236}">
                <a16:creationId xmlns:a16="http://schemas.microsoft.com/office/drawing/2014/main" id="{16BD7296-9AD4-E646-7CB1-07853715842A}"/>
              </a:ext>
            </a:extLst>
          </p:cNvPr>
          <p:cNvSpPr txBox="1"/>
          <p:nvPr/>
        </p:nvSpPr>
        <p:spPr>
          <a:xfrm>
            <a:off x="6336900" y="3023427"/>
            <a:ext cx="717755" cy="369332"/>
          </a:xfrm>
          <a:prstGeom prst="rect">
            <a:avLst/>
          </a:prstGeom>
          <a:noFill/>
        </p:spPr>
        <p:txBody>
          <a:bodyPr wrap="square" rtlCol="0">
            <a:spAutoFit/>
          </a:bodyPr>
          <a:lstStyle/>
          <a:p>
            <a:r>
              <a:rPr lang="en-IN" b="1" dirty="0">
                <a:solidFill>
                  <a:schemeClr val="accent1"/>
                </a:solidFill>
              </a:rPr>
              <a:t>F</a:t>
            </a:r>
          </a:p>
        </p:txBody>
      </p:sp>
      <p:sp>
        <p:nvSpPr>
          <p:cNvPr id="15" name="TextBox 14">
            <a:extLst>
              <a:ext uri="{FF2B5EF4-FFF2-40B4-BE49-F238E27FC236}">
                <a16:creationId xmlns:a16="http://schemas.microsoft.com/office/drawing/2014/main" id="{E4F3C4F2-E05A-BBAD-5073-4C23F9DE0F00}"/>
              </a:ext>
            </a:extLst>
          </p:cNvPr>
          <p:cNvSpPr txBox="1"/>
          <p:nvPr/>
        </p:nvSpPr>
        <p:spPr>
          <a:xfrm>
            <a:off x="3805083" y="4768657"/>
            <a:ext cx="717755" cy="369332"/>
          </a:xfrm>
          <a:prstGeom prst="rect">
            <a:avLst/>
          </a:prstGeom>
          <a:noFill/>
        </p:spPr>
        <p:txBody>
          <a:bodyPr wrap="square" rtlCol="0">
            <a:spAutoFit/>
          </a:bodyPr>
          <a:lstStyle/>
          <a:p>
            <a:r>
              <a:rPr lang="en-IN" b="1" dirty="0">
                <a:solidFill>
                  <a:schemeClr val="accent1"/>
                </a:solidFill>
              </a:rPr>
              <a:t>G</a:t>
            </a:r>
          </a:p>
        </p:txBody>
      </p:sp>
      <p:sp>
        <p:nvSpPr>
          <p:cNvPr id="16" name="TextBox 15">
            <a:extLst>
              <a:ext uri="{FF2B5EF4-FFF2-40B4-BE49-F238E27FC236}">
                <a16:creationId xmlns:a16="http://schemas.microsoft.com/office/drawing/2014/main" id="{3B21E90D-AF5B-482E-FE01-35818E922C32}"/>
              </a:ext>
            </a:extLst>
          </p:cNvPr>
          <p:cNvSpPr txBox="1"/>
          <p:nvPr/>
        </p:nvSpPr>
        <p:spPr>
          <a:xfrm>
            <a:off x="2364653" y="3859164"/>
            <a:ext cx="717755" cy="369332"/>
          </a:xfrm>
          <a:prstGeom prst="rect">
            <a:avLst/>
          </a:prstGeom>
          <a:noFill/>
        </p:spPr>
        <p:txBody>
          <a:bodyPr wrap="square" rtlCol="0">
            <a:spAutoFit/>
          </a:bodyPr>
          <a:lstStyle/>
          <a:p>
            <a:r>
              <a:rPr lang="en-IN" b="1" dirty="0">
                <a:solidFill>
                  <a:schemeClr val="accent1"/>
                </a:solidFill>
              </a:rPr>
              <a:t>E</a:t>
            </a:r>
          </a:p>
        </p:txBody>
      </p:sp>
      <p:sp>
        <p:nvSpPr>
          <p:cNvPr id="17" name="Oval 16">
            <a:extLst>
              <a:ext uri="{FF2B5EF4-FFF2-40B4-BE49-F238E27FC236}">
                <a16:creationId xmlns:a16="http://schemas.microsoft.com/office/drawing/2014/main" id="{F552CFC9-08D2-43F5-4196-6AC58E3386DD}"/>
              </a:ext>
            </a:extLst>
          </p:cNvPr>
          <p:cNvSpPr/>
          <p:nvPr/>
        </p:nvSpPr>
        <p:spPr>
          <a:xfrm>
            <a:off x="2281082" y="323482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3/8</a:t>
            </a:r>
          </a:p>
        </p:txBody>
      </p:sp>
      <p:sp>
        <p:nvSpPr>
          <p:cNvPr id="18" name="Oval 17">
            <a:extLst>
              <a:ext uri="{FF2B5EF4-FFF2-40B4-BE49-F238E27FC236}">
                <a16:creationId xmlns:a16="http://schemas.microsoft.com/office/drawing/2014/main" id="{1F2629FD-0886-68C8-B759-AB18C1E858C4}"/>
              </a:ext>
            </a:extLst>
          </p:cNvPr>
          <p:cNvSpPr/>
          <p:nvPr/>
        </p:nvSpPr>
        <p:spPr>
          <a:xfrm>
            <a:off x="1184784" y="5009547"/>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19" name="Oval 18">
            <a:extLst>
              <a:ext uri="{FF2B5EF4-FFF2-40B4-BE49-F238E27FC236}">
                <a16:creationId xmlns:a16="http://schemas.microsoft.com/office/drawing/2014/main" id="{E9B49655-BA9D-DE36-8703-4A9E4EC90CE3}"/>
              </a:ext>
            </a:extLst>
          </p:cNvPr>
          <p:cNvSpPr/>
          <p:nvPr/>
        </p:nvSpPr>
        <p:spPr>
          <a:xfrm>
            <a:off x="585012" y="2542272"/>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2/</a:t>
            </a:r>
          </a:p>
        </p:txBody>
      </p:sp>
      <p:sp>
        <p:nvSpPr>
          <p:cNvPr id="20" name="TextBox 19">
            <a:extLst>
              <a:ext uri="{FF2B5EF4-FFF2-40B4-BE49-F238E27FC236}">
                <a16:creationId xmlns:a16="http://schemas.microsoft.com/office/drawing/2014/main" id="{F72ACB2C-7FAA-BD27-40B7-32CE7710A25A}"/>
              </a:ext>
            </a:extLst>
          </p:cNvPr>
          <p:cNvSpPr txBox="1"/>
          <p:nvPr/>
        </p:nvSpPr>
        <p:spPr>
          <a:xfrm>
            <a:off x="1292928" y="5717470"/>
            <a:ext cx="717755" cy="369332"/>
          </a:xfrm>
          <a:prstGeom prst="rect">
            <a:avLst/>
          </a:prstGeom>
          <a:noFill/>
        </p:spPr>
        <p:txBody>
          <a:bodyPr wrap="square" rtlCol="0">
            <a:spAutoFit/>
          </a:bodyPr>
          <a:lstStyle/>
          <a:p>
            <a:r>
              <a:rPr lang="en-IN" b="1" dirty="0">
                <a:solidFill>
                  <a:schemeClr val="accent1"/>
                </a:solidFill>
              </a:rPr>
              <a:t>H</a:t>
            </a:r>
          </a:p>
        </p:txBody>
      </p:sp>
      <p:sp>
        <p:nvSpPr>
          <p:cNvPr id="21" name="TextBox 20">
            <a:extLst>
              <a:ext uri="{FF2B5EF4-FFF2-40B4-BE49-F238E27FC236}">
                <a16:creationId xmlns:a16="http://schemas.microsoft.com/office/drawing/2014/main" id="{3575E33C-B389-C215-A9FE-E62AF3205ADA}"/>
              </a:ext>
            </a:extLst>
          </p:cNvPr>
          <p:cNvSpPr txBox="1"/>
          <p:nvPr/>
        </p:nvSpPr>
        <p:spPr>
          <a:xfrm>
            <a:off x="4955451" y="6086178"/>
            <a:ext cx="717755" cy="369332"/>
          </a:xfrm>
          <a:prstGeom prst="rect">
            <a:avLst/>
          </a:prstGeom>
          <a:noFill/>
        </p:spPr>
        <p:txBody>
          <a:bodyPr wrap="square" rtlCol="0">
            <a:spAutoFit/>
          </a:bodyPr>
          <a:lstStyle/>
          <a:p>
            <a:r>
              <a:rPr lang="en-IN" b="1" dirty="0">
                <a:solidFill>
                  <a:schemeClr val="accent1"/>
                </a:solidFill>
              </a:rPr>
              <a:t>I</a:t>
            </a:r>
          </a:p>
        </p:txBody>
      </p:sp>
      <p:cxnSp>
        <p:nvCxnSpPr>
          <p:cNvPr id="35" name="Straight Arrow Connector 34">
            <a:extLst>
              <a:ext uri="{FF2B5EF4-FFF2-40B4-BE49-F238E27FC236}">
                <a16:creationId xmlns:a16="http://schemas.microsoft.com/office/drawing/2014/main" id="{11869C4E-399A-2136-51A5-D25D4B90C263}"/>
              </a:ext>
            </a:extLst>
          </p:cNvPr>
          <p:cNvCxnSpPr>
            <a:stCxn id="4" idx="3"/>
            <a:endCxn id="19" idx="0"/>
          </p:cNvCxnSpPr>
          <p:nvPr/>
        </p:nvCxnSpPr>
        <p:spPr>
          <a:xfrm flipH="1">
            <a:off x="948806" y="1442875"/>
            <a:ext cx="937384" cy="10993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E56F1BF-6F27-3FFF-849A-95F0EB38A070}"/>
              </a:ext>
            </a:extLst>
          </p:cNvPr>
          <p:cNvCxnSpPr>
            <a:stCxn id="19" idx="4"/>
            <a:endCxn id="18" idx="0"/>
          </p:cNvCxnSpPr>
          <p:nvPr/>
        </p:nvCxnSpPr>
        <p:spPr>
          <a:xfrm>
            <a:off x="948806" y="3230530"/>
            <a:ext cx="599772" cy="1779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15C85AB-77D8-398F-4BB2-7AB8806D43BE}"/>
              </a:ext>
            </a:extLst>
          </p:cNvPr>
          <p:cNvCxnSpPr>
            <a:stCxn id="18" idx="6"/>
            <a:endCxn id="8" idx="2"/>
          </p:cNvCxnSpPr>
          <p:nvPr/>
        </p:nvCxnSpPr>
        <p:spPr>
          <a:xfrm>
            <a:off x="1912371" y="5353676"/>
            <a:ext cx="3293816" cy="580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481FF33-2A3E-4CEF-4A48-AE0983EC9876}"/>
              </a:ext>
            </a:extLst>
          </p:cNvPr>
          <p:cNvCxnSpPr>
            <a:stCxn id="9" idx="5"/>
            <a:endCxn id="8" idx="1"/>
          </p:cNvCxnSpPr>
          <p:nvPr/>
        </p:nvCxnSpPr>
        <p:spPr>
          <a:xfrm>
            <a:off x="4426119" y="4746519"/>
            <a:ext cx="886621" cy="9439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4EF487E-D613-82A7-108C-61B51A0D999B}"/>
              </a:ext>
            </a:extLst>
          </p:cNvPr>
          <p:cNvCxnSpPr>
            <a:stCxn id="17" idx="5"/>
            <a:endCxn id="9" idx="1"/>
          </p:cNvCxnSpPr>
          <p:nvPr/>
        </p:nvCxnSpPr>
        <p:spPr>
          <a:xfrm>
            <a:off x="2902116" y="3822287"/>
            <a:ext cx="1009522" cy="437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9FFD8B-C449-1211-32E8-65A2A894A4C6}"/>
              </a:ext>
            </a:extLst>
          </p:cNvPr>
          <p:cNvCxnSpPr>
            <a:stCxn id="19" idx="5"/>
            <a:endCxn id="17" idx="1"/>
          </p:cNvCxnSpPr>
          <p:nvPr/>
        </p:nvCxnSpPr>
        <p:spPr>
          <a:xfrm>
            <a:off x="1206046" y="3129737"/>
            <a:ext cx="1181589" cy="205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95302AE-EEC0-8696-E01B-ADB1256CFAF7}"/>
              </a:ext>
            </a:extLst>
          </p:cNvPr>
          <p:cNvCxnSpPr>
            <a:stCxn id="19" idx="6"/>
            <a:endCxn id="5" idx="2"/>
          </p:cNvCxnSpPr>
          <p:nvPr/>
        </p:nvCxnSpPr>
        <p:spPr>
          <a:xfrm>
            <a:off x="1312599" y="2886401"/>
            <a:ext cx="2310591" cy="92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263B244-81DD-EFDB-3078-B4AF1451AEED}"/>
              </a:ext>
            </a:extLst>
          </p:cNvPr>
          <p:cNvCxnSpPr>
            <a:stCxn id="5" idx="6"/>
            <a:endCxn id="6" idx="1"/>
          </p:cNvCxnSpPr>
          <p:nvPr/>
        </p:nvCxnSpPr>
        <p:spPr>
          <a:xfrm>
            <a:off x="4350777" y="2895608"/>
            <a:ext cx="1458490" cy="351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F7709B5-D161-1CA4-7813-4D98D829A0B0}"/>
              </a:ext>
            </a:extLst>
          </p:cNvPr>
          <p:cNvCxnSpPr>
            <a:stCxn id="6" idx="4"/>
            <a:endCxn id="8" idx="0"/>
          </p:cNvCxnSpPr>
          <p:nvPr/>
        </p:nvCxnSpPr>
        <p:spPr>
          <a:xfrm flipH="1">
            <a:off x="5569981" y="3834589"/>
            <a:ext cx="496527" cy="1755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8C77185-7C2E-6C55-1DE1-844F87F16630}"/>
              </a:ext>
            </a:extLst>
          </p:cNvPr>
          <p:cNvCxnSpPr>
            <a:stCxn id="7" idx="4"/>
            <a:endCxn id="6" idx="0"/>
          </p:cNvCxnSpPr>
          <p:nvPr/>
        </p:nvCxnSpPr>
        <p:spPr>
          <a:xfrm flipH="1">
            <a:off x="6066508" y="1523997"/>
            <a:ext cx="560447" cy="1622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8C535B4-0881-F8EA-DA9A-9D749D8966A6}"/>
              </a:ext>
            </a:extLst>
          </p:cNvPr>
          <p:cNvCxnSpPr>
            <a:stCxn id="7" idx="4"/>
            <a:endCxn id="5" idx="7"/>
          </p:cNvCxnSpPr>
          <p:nvPr/>
        </p:nvCxnSpPr>
        <p:spPr>
          <a:xfrm flipH="1">
            <a:off x="4244224" y="1523997"/>
            <a:ext cx="2382731" cy="1128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0835840-F521-706F-5D01-1AB41B895A4D}"/>
              </a:ext>
            </a:extLst>
          </p:cNvPr>
          <p:cNvCxnSpPr>
            <a:stCxn id="4" idx="5"/>
            <a:endCxn id="5" idx="1"/>
          </p:cNvCxnSpPr>
          <p:nvPr/>
        </p:nvCxnSpPr>
        <p:spPr>
          <a:xfrm>
            <a:off x="2400671" y="1442875"/>
            <a:ext cx="1329072" cy="1209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1">
            <a:extLst>
              <a:ext uri="{FF2B5EF4-FFF2-40B4-BE49-F238E27FC236}">
                <a16:creationId xmlns:a16="http://schemas.microsoft.com/office/drawing/2014/main" id="{204BFA0D-B906-B9AE-0B74-97E6AF19C75E}"/>
              </a:ext>
            </a:extLst>
          </p:cNvPr>
          <p:cNvGraphicFramePr>
            <a:graphicFrameLocks noGrp="1"/>
          </p:cNvGraphicFramePr>
          <p:nvPr>
            <p:extLst>
              <p:ext uri="{D42A27DB-BD31-4B8C-83A1-F6EECF244321}">
                <p14:modId xmlns:p14="http://schemas.microsoft.com/office/powerpoint/2010/main" val="598048680"/>
              </p:ext>
            </p:extLst>
          </p:nvPr>
        </p:nvGraphicFramePr>
        <p:xfrm>
          <a:off x="9927282" y="955640"/>
          <a:ext cx="952120" cy="3708400"/>
        </p:xfrm>
        <a:graphic>
          <a:graphicData uri="http://schemas.openxmlformats.org/drawingml/2006/table">
            <a:tbl>
              <a:tblPr bandRow="1">
                <a:tableStyleId>{5C22544A-7EE6-4342-B048-85BDC9FD1C3A}</a:tableStyleId>
              </a:tblPr>
              <a:tblGrid>
                <a:gridCol w="952120">
                  <a:extLst>
                    <a:ext uri="{9D8B030D-6E8A-4147-A177-3AD203B41FA5}">
                      <a16:colId xmlns:a16="http://schemas.microsoft.com/office/drawing/2014/main" val="861146858"/>
                    </a:ext>
                  </a:extLst>
                </a:gridCol>
              </a:tblGrid>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2235149"/>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5580170"/>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8554561"/>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1865997"/>
                  </a:ext>
                </a:extLst>
              </a:tr>
              <a:tr h="370840">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5909122"/>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7631146"/>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9105756"/>
                  </a:ext>
                </a:extLst>
              </a:tr>
              <a:tr h="370840">
                <a:tc>
                  <a:txBody>
                    <a:bodyPr/>
                    <a:lstStyle/>
                    <a:p>
                      <a:pPr algn="ctr"/>
                      <a:r>
                        <a:rPr lang="en-IN" b="1"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5856733"/>
                  </a:ext>
                </a:extLst>
              </a:tr>
              <a:tr h="370840">
                <a:tc>
                  <a:txBody>
                    <a:bodyPr/>
                    <a:lstStyle/>
                    <a:p>
                      <a:pPr algn="ctr"/>
                      <a:r>
                        <a:rPr lang="en-IN"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8880552"/>
                  </a:ext>
                </a:extLst>
              </a:tr>
              <a:tr h="370840">
                <a:tc>
                  <a:txBody>
                    <a:bodyPr/>
                    <a:lstStyle/>
                    <a:p>
                      <a:pPr algn="ctr"/>
                      <a:r>
                        <a:rPr lang="en-IN" b="1"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3121059"/>
                  </a:ext>
                </a:extLst>
              </a:tr>
            </a:tbl>
          </a:graphicData>
        </a:graphic>
      </p:graphicFrame>
    </p:spTree>
    <p:extLst>
      <p:ext uri="{BB962C8B-B14F-4D97-AF65-F5344CB8AC3E}">
        <p14:creationId xmlns:p14="http://schemas.microsoft.com/office/powerpoint/2010/main" val="4177002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1F58-30A1-C286-4655-5B2C361CD7D4}"/>
              </a:ext>
            </a:extLst>
          </p:cNvPr>
          <p:cNvSpPr>
            <a:spLocks noGrp="1"/>
          </p:cNvSpPr>
          <p:nvPr>
            <p:ph type="title"/>
          </p:nvPr>
        </p:nvSpPr>
        <p:spPr>
          <a:xfrm>
            <a:off x="8822022" y="5300928"/>
            <a:ext cx="2976716" cy="1325563"/>
          </a:xfrm>
        </p:spPr>
        <p:txBody>
          <a:bodyPr/>
          <a:lstStyle/>
          <a:p>
            <a:r>
              <a:rPr lang="en-IN" dirty="0"/>
              <a:t>Topological sort</a:t>
            </a:r>
          </a:p>
        </p:txBody>
      </p:sp>
      <p:sp>
        <p:nvSpPr>
          <p:cNvPr id="4" name="Oval 3">
            <a:extLst>
              <a:ext uri="{FF2B5EF4-FFF2-40B4-BE49-F238E27FC236}">
                <a16:creationId xmlns:a16="http://schemas.microsoft.com/office/drawing/2014/main" id="{401B519C-3E50-B36D-65E3-70C2325DFBA4}"/>
              </a:ext>
            </a:extLst>
          </p:cNvPr>
          <p:cNvSpPr/>
          <p:nvPr/>
        </p:nvSpPr>
        <p:spPr>
          <a:xfrm>
            <a:off x="1779637" y="85541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a:t>
            </a:r>
          </a:p>
        </p:txBody>
      </p:sp>
      <p:sp>
        <p:nvSpPr>
          <p:cNvPr id="5" name="Oval 4">
            <a:extLst>
              <a:ext uri="{FF2B5EF4-FFF2-40B4-BE49-F238E27FC236}">
                <a16:creationId xmlns:a16="http://schemas.microsoft.com/office/drawing/2014/main" id="{E11E9884-E107-59B2-FA63-F7D1B9D853B7}"/>
              </a:ext>
            </a:extLst>
          </p:cNvPr>
          <p:cNvSpPr/>
          <p:nvPr/>
        </p:nvSpPr>
        <p:spPr>
          <a:xfrm>
            <a:off x="3623190" y="2551479"/>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9/</a:t>
            </a:r>
          </a:p>
        </p:txBody>
      </p:sp>
      <p:sp>
        <p:nvSpPr>
          <p:cNvPr id="6" name="Oval 5">
            <a:extLst>
              <a:ext uri="{FF2B5EF4-FFF2-40B4-BE49-F238E27FC236}">
                <a16:creationId xmlns:a16="http://schemas.microsoft.com/office/drawing/2014/main" id="{65609F63-0D53-2A89-5FB5-82CB5AA35DAE}"/>
              </a:ext>
            </a:extLst>
          </p:cNvPr>
          <p:cNvSpPr/>
          <p:nvPr/>
        </p:nvSpPr>
        <p:spPr>
          <a:xfrm>
            <a:off x="5702714" y="3146331"/>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10/</a:t>
            </a:r>
          </a:p>
        </p:txBody>
      </p:sp>
      <p:sp>
        <p:nvSpPr>
          <p:cNvPr id="7" name="Oval 6">
            <a:extLst>
              <a:ext uri="{FF2B5EF4-FFF2-40B4-BE49-F238E27FC236}">
                <a16:creationId xmlns:a16="http://schemas.microsoft.com/office/drawing/2014/main" id="{00EE9B23-B589-ED69-C1F8-69F0B15536DE}"/>
              </a:ext>
            </a:extLst>
          </p:cNvPr>
          <p:cNvSpPr/>
          <p:nvPr/>
        </p:nvSpPr>
        <p:spPr>
          <a:xfrm>
            <a:off x="6263161" y="835739"/>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8" name="Oval 7">
            <a:extLst>
              <a:ext uri="{FF2B5EF4-FFF2-40B4-BE49-F238E27FC236}">
                <a16:creationId xmlns:a16="http://schemas.microsoft.com/office/drawing/2014/main" id="{F5280CC0-40F8-4F1D-8250-F57E5CAD5258}"/>
              </a:ext>
            </a:extLst>
          </p:cNvPr>
          <p:cNvSpPr/>
          <p:nvPr/>
        </p:nvSpPr>
        <p:spPr>
          <a:xfrm>
            <a:off x="5206187" y="5589648"/>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5/6</a:t>
            </a:r>
          </a:p>
        </p:txBody>
      </p:sp>
      <p:sp>
        <p:nvSpPr>
          <p:cNvPr id="9" name="Oval 8">
            <a:extLst>
              <a:ext uri="{FF2B5EF4-FFF2-40B4-BE49-F238E27FC236}">
                <a16:creationId xmlns:a16="http://schemas.microsoft.com/office/drawing/2014/main" id="{4D2912CE-16AB-02C4-B995-164EC060D789}"/>
              </a:ext>
            </a:extLst>
          </p:cNvPr>
          <p:cNvSpPr/>
          <p:nvPr/>
        </p:nvSpPr>
        <p:spPr>
          <a:xfrm>
            <a:off x="3805085" y="4159054"/>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4/7</a:t>
            </a:r>
          </a:p>
        </p:txBody>
      </p:sp>
      <p:sp>
        <p:nvSpPr>
          <p:cNvPr id="10" name="TextBox 9">
            <a:extLst>
              <a:ext uri="{FF2B5EF4-FFF2-40B4-BE49-F238E27FC236}">
                <a16:creationId xmlns:a16="http://schemas.microsoft.com/office/drawing/2014/main" id="{F59DA89B-C823-E4AC-A157-7F5E7EB285DB}"/>
              </a:ext>
            </a:extLst>
          </p:cNvPr>
          <p:cNvSpPr txBox="1"/>
          <p:nvPr/>
        </p:nvSpPr>
        <p:spPr>
          <a:xfrm>
            <a:off x="1789466" y="511280"/>
            <a:ext cx="717755" cy="369332"/>
          </a:xfrm>
          <a:prstGeom prst="rect">
            <a:avLst/>
          </a:prstGeom>
          <a:noFill/>
        </p:spPr>
        <p:txBody>
          <a:bodyPr wrap="square" rtlCol="0">
            <a:spAutoFit/>
          </a:bodyPr>
          <a:lstStyle/>
          <a:p>
            <a:r>
              <a:rPr lang="en-IN" b="1" dirty="0">
                <a:solidFill>
                  <a:schemeClr val="accent1"/>
                </a:solidFill>
              </a:rPr>
              <a:t>A</a:t>
            </a:r>
          </a:p>
        </p:txBody>
      </p:sp>
      <p:sp>
        <p:nvSpPr>
          <p:cNvPr id="11" name="TextBox 10">
            <a:extLst>
              <a:ext uri="{FF2B5EF4-FFF2-40B4-BE49-F238E27FC236}">
                <a16:creationId xmlns:a16="http://schemas.microsoft.com/office/drawing/2014/main" id="{68AA4C63-800E-EC8E-1266-FF7792566F86}"/>
              </a:ext>
            </a:extLst>
          </p:cNvPr>
          <p:cNvSpPr txBox="1"/>
          <p:nvPr/>
        </p:nvSpPr>
        <p:spPr>
          <a:xfrm>
            <a:off x="6917005" y="614520"/>
            <a:ext cx="717755" cy="369332"/>
          </a:xfrm>
          <a:prstGeom prst="rect">
            <a:avLst/>
          </a:prstGeom>
          <a:noFill/>
        </p:spPr>
        <p:txBody>
          <a:bodyPr wrap="square" rtlCol="0">
            <a:spAutoFit/>
          </a:bodyPr>
          <a:lstStyle/>
          <a:p>
            <a:r>
              <a:rPr lang="en-IN" b="1" dirty="0">
                <a:solidFill>
                  <a:schemeClr val="accent1"/>
                </a:solidFill>
              </a:rPr>
              <a:t>B</a:t>
            </a:r>
          </a:p>
        </p:txBody>
      </p:sp>
      <p:sp>
        <p:nvSpPr>
          <p:cNvPr id="12" name="TextBox 11">
            <a:extLst>
              <a:ext uri="{FF2B5EF4-FFF2-40B4-BE49-F238E27FC236}">
                <a16:creationId xmlns:a16="http://schemas.microsoft.com/office/drawing/2014/main" id="{F4FCAB95-1554-C990-900A-4035A733BA53}"/>
              </a:ext>
            </a:extLst>
          </p:cNvPr>
          <p:cNvSpPr txBox="1"/>
          <p:nvPr/>
        </p:nvSpPr>
        <p:spPr>
          <a:xfrm>
            <a:off x="245790" y="2458070"/>
            <a:ext cx="717755" cy="369332"/>
          </a:xfrm>
          <a:prstGeom prst="rect">
            <a:avLst/>
          </a:prstGeom>
          <a:noFill/>
        </p:spPr>
        <p:txBody>
          <a:bodyPr wrap="square" rtlCol="0">
            <a:spAutoFit/>
          </a:bodyPr>
          <a:lstStyle/>
          <a:p>
            <a:r>
              <a:rPr lang="en-IN" b="1" dirty="0">
                <a:solidFill>
                  <a:schemeClr val="accent1"/>
                </a:solidFill>
              </a:rPr>
              <a:t>C</a:t>
            </a:r>
          </a:p>
        </p:txBody>
      </p:sp>
      <p:sp>
        <p:nvSpPr>
          <p:cNvPr id="13" name="TextBox 12">
            <a:extLst>
              <a:ext uri="{FF2B5EF4-FFF2-40B4-BE49-F238E27FC236}">
                <a16:creationId xmlns:a16="http://schemas.microsoft.com/office/drawing/2014/main" id="{32F7352B-5462-2CBA-D296-26A036BE0E01}"/>
              </a:ext>
            </a:extLst>
          </p:cNvPr>
          <p:cNvSpPr txBox="1"/>
          <p:nvPr/>
        </p:nvSpPr>
        <p:spPr>
          <a:xfrm>
            <a:off x="4075470" y="3190572"/>
            <a:ext cx="717755" cy="369332"/>
          </a:xfrm>
          <a:prstGeom prst="rect">
            <a:avLst/>
          </a:prstGeom>
          <a:noFill/>
        </p:spPr>
        <p:txBody>
          <a:bodyPr wrap="square" rtlCol="0">
            <a:spAutoFit/>
          </a:bodyPr>
          <a:lstStyle/>
          <a:p>
            <a:r>
              <a:rPr lang="en-IN" b="1" dirty="0">
                <a:solidFill>
                  <a:schemeClr val="accent1"/>
                </a:solidFill>
              </a:rPr>
              <a:t>D</a:t>
            </a:r>
          </a:p>
        </p:txBody>
      </p:sp>
      <p:sp>
        <p:nvSpPr>
          <p:cNvPr id="14" name="TextBox 13">
            <a:extLst>
              <a:ext uri="{FF2B5EF4-FFF2-40B4-BE49-F238E27FC236}">
                <a16:creationId xmlns:a16="http://schemas.microsoft.com/office/drawing/2014/main" id="{16BD7296-9AD4-E646-7CB1-07853715842A}"/>
              </a:ext>
            </a:extLst>
          </p:cNvPr>
          <p:cNvSpPr txBox="1"/>
          <p:nvPr/>
        </p:nvSpPr>
        <p:spPr>
          <a:xfrm>
            <a:off x="6336900" y="3023427"/>
            <a:ext cx="717755" cy="369332"/>
          </a:xfrm>
          <a:prstGeom prst="rect">
            <a:avLst/>
          </a:prstGeom>
          <a:noFill/>
        </p:spPr>
        <p:txBody>
          <a:bodyPr wrap="square" rtlCol="0">
            <a:spAutoFit/>
          </a:bodyPr>
          <a:lstStyle/>
          <a:p>
            <a:r>
              <a:rPr lang="en-IN" b="1" dirty="0">
                <a:solidFill>
                  <a:schemeClr val="accent1"/>
                </a:solidFill>
              </a:rPr>
              <a:t>F</a:t>
            </a:r>
          </a:p>
        </p:txBody>
      </p:sp>
      <p:sp>
        <p:nvSpPr>
          <p:cNvPr id="15" name="TextBox 14">
            <a:extLst>
              <a:ext uri="{FF2B5EF4-FFF2-40B4-BE49-F238E27FC236}">
                <a16:creationId xmlns:a16="http://schemas.microsoft.com/office/drawing/2014/main" id="{E4F3C4F2-E05A-BBAD-5073-4C23F9DE0F00}"/>
              </a:ext>
            </a:extLst>
          </p:cNvPr>
          <p:cNvSpPr txBox="1"/>
          <p:nvPr/>
        </p:nvSpPr>
        <p:spPr>
          <a:xfrm>
            <a:off x="3805083" y="4768657"/>
            <a:ext cx="717755" cy="369332"/>
          </a:xfrm>
          <a:prstGeom prst="rect">
            <a:avLst/>
          </a:prstGeom>
          <a:noFill/>
        </p:spPr>
        <p:txBody>
          <a:bodyPr wrap="square" rtlCol="0">
            <a:spAutoFit/>
          </a:bodyPr>
          <a:lstStyle/>
          <a:p>
            <a:r>
              <a:rPr lang="en-IN" b="1" dirty="0">
                <a:solidFill>
                  <a:schemeClr val="accent1"/>
                </a:solidFill>
              </a:rPr>
              <a:t>G</a:t>
            </a:r>
          </a:p>
        </p:txBody>
      </p:sp>
      <p:sp>
        <p:nvSpPr>
          <p:cNvPr id="16" name="TextBox 15">
            <a:extLst>
              <a:ext uri="{FF2B5EF4-FFF2-40B4-BE49-F238E27FC236}">
                <a16:creationId xmlns:a16="http://schemas.microsoft.com/office/drawing/2014/main" id="{3B21E90D-AF5B-482E-FE01-35818E922C32}"/>
              </a:ext>
            </a:extLst>
          </p:cNvPr>
          <p:cNvSpPr txBox="1"/>
          <p:nvPr/>
        </p:nvSpPr>
        <p:spPr>
          <a:xfrm>
            <a:off x="2364653" y="3859164"/>
            <a:ext cx="717755" cy="369332"/>
          </a:xfrm>
          <a:prstGeom prst="rect">
            <a:avLst/>
          </a:prstGeom>
          <a:noFill/>
        </p:spPr>
        <p:txBody>
          <a:bodyPr wrap="square" rtlCol="0">
            <a:spAutoFit/>
          </a:bodyPr>
          <a:lstStyle/>
          <a:p>
            <a:r>
              <a:rPr lang="en-IN" b="1" dirty="0">
                <a:solidFill>
                  <a:schemeClr val="accent1"/>
                </a:solidFill>
              </a:rPr>
              <a:t>E</a:t>
            </a:r>
          </a:p>
        </p:txBody>
      </p:sp>
      <p:sp>
        <p:nvSpPr>
          <p:cNvPr id="17" name="Oval 16">
            <a:extLst>
              <a:ext uri="{FF2B5EF4-FFF2-40B4-BE49-F238E27FC236}">
                <a16:creationId xmlns:a16="http://schemas.microsoft.com/office/drawing/2014/main" id="{F552CFC9-08D2-43F5-4196-6AC58E3386DD}"/>
              </a:ext>
            </a:extLst>
          </p:cNvPr>
          <p:cNvSpPr/>
          <p:nvPr/>
        </p:nvSpPr>
        <p:spPr>
          <a:xfrm>
            <a:off x="2281082" y="323482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3/8</a:t>
            </a:r>
          </a:p>
        </p:txBody>
      </p:sp>
      <p:sp>
        <p:nvSpPr>
          <p:cNvPr id="18" name="Oval 17">
            <a:extLst>
              <a:ext uri="{FF2B5EF4-FFF2-40B4-BE49-F238E27FC236}">
                <a16:creationId xmlns:a16="http://schemas.microsoft.com/office/drawing/2014/main" id="{1F2629FD-0886-68C8-B759-AB18C1E858C4}"/>
              </a:ext>
            </a:extLst>
          </p:cNvPr>
          <p:cNvSpPr/>
          <p:nvPr/>
        </p:nvSpPr>
        <p:spPr>
          <a:xfrm>
            <a:off x="1184784" y="5009547"/>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19" name="Oval 18">
            <a:extLst>
              <a:ext uri="{FF2B5EF4-FFF2-40B4-BE49-F238E27FC236}">
                <a16:creationId xmlns:a16="http://schemas.microsoft.com/office/drawing/2014/main" id="{E9B49655-BA9D-DE36-8703-4A9E4EC90CE3}"/>
              </a:ext>
            </a:extLst>
          </p:cNvPr>
          <p:cNvSpPr/>
          <p:nvPr/>
        </p:nvSpPr>
        <p:spPr>
          <a:xfrm>
            <a:off x="585012" y="2542272"/>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2/</a:t>
            </a:r>
          </a:p>
        </p:txBody>
      </p:sp>
      <p:sp>
        <p:nvSpPr>
          <p:cNvPr id="20" name="TextBox 19">
            <a:extLst>
              <a:ext uri="{FF2B5EF4-FFF2-40B4-BE49-F238E27FC236}">
                <a16:creationId xmlns:a16="http://schemas.microsoft.com/office/drawing/2014/main" id="{F72ACB2C-7FAA-BD27-40B7-32CE7710A25A}"/>
              </a:ext>
            </a:extLst>
          </p:cNvPr>
          <p:cNvSpPr txBox="1"/>
          <p:nvPr/>
        </p:nvSpPr>
        <p:spPr>
          <a:xfrm>
            <a:off x="1292928" y="5717470"/>
            <a:ext cx="717755" cy="369332"/>
          </a:xfrm>
          <a:prstGeom prst="rect">
            <a:avLst/>
          </a:prstGeom>
          <a:noFill/>
        </p:spPr>
        <p:txBody>
          <a:bodyPr wrap="square" rtlCol="0">
            <a:spAutoFit/>
          </a:bodyPr>
          <a:lstStyle/>
          <a:p>
            <a:r>
              <a:rPr lang="en-IN" b="1" dirty="0">
                <a:solidFill>
                  <a:schemeClr val="accent1"/>
                </a:solidFill>
              </a:rPr>
              <a:t>H</a:t>
            </a:r>
          </a:p>
        </p:txBody>
      </p:sp>
      <p:sp>
        <p:nvSpPr>
          <p:cNvPr id="21" name="TextBox 20">
            <a:extLst>
              <a:ext uri="{FF2B5EF4-FFF2-40B4-BE49-F238E27FC236}">
                <a16:creationId xmlns:a16="http://schemas.microsoft.com/office/drawing/2014/main" id="{3575E33C-B389-C215-A9FE-E62AF3205ADA}"/>
              </a:ext>
            </a:extLst>
          </p:cNvPr>
          <p:cNvSpPr txBox="1"/>
          <p:nvPr/>
        </p:nvSpPr>
        <p:spPr>
          <a:xfrm>
            <a:off x="4955451" y="6086178"/>
            <a:ext cx="717755" cy="369332"/>
          </a:xfrm>
          <a:prstGeom prst="rect">
            <a:avLst/>
          </a:prstGeom>
          <a:noFill/>
        </p:spPr>
        <p:txBody>
          <a:bodyPr wrap="square" rtlCol="0">
            <a:spAutoFit/>
          </a:bodyPr>
          <a:lstStyle/>
          <a:p>
            <a:r>
              <a:rPr lang="en-IN" b="1" dirty="0">
                <a:solidFill>
                  <a:schemeClr val="accent1"/>
                </a:solidFill>
              </a:rPr>
              <a:t>I</a:t>
            </a:r>
          </a:p>
        </p:txBody>
      </p:sp>
      <p:cxnSp>
        <p:nvCxnSpPr>
          <p:cNvPr id="35" name="Straight Arrow Connector 34">
            <a:extLst>
              <a:ext uri="{FF2B5EF4-FFF2-40B4-BE49-F238E27FC236}">
                <a16:creationId xmlns:a16="http://schemas.microsoft.com/office/drawing/2014/main" id="{11869C4E-399A-2136-51A5-D25D4B90C263}"/>
              </a:ext>
            </a:extLst>
          </p:cNvPr>
          <p:cNvCxnSpPr>
            <a:stCxn id="4" idx="3"/>
            <a:endCxn id="19" idx="0"/>
          </p:cNvCxnSpPr>
          <p:nvPr/>
        </p:nvCxnSpPr>
        <p:spPr>
          <a:xfrm flipH="1">
            <a:off x="948806" y="1442875"/>
            <a:ext cx="937384" cy="10993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E56F1BF-6F27-3FFF-849A-95F0EB38A070}"/>
              </a:ext>
            </a:extLst>
          </p:cNvPr>
          <p:cNvCxnSpPr>
            <a:stCxn id="19" idx="4"/>
            <a:endCxn id="18" idx="0"/>
          </p:cNvCxnSpPr>
          <p:nvPr/>
        </p:nvCxnSpPr>
        <p:spPr>
          <a:xfrm>
            <a:off x="948806" y="3230530"/>
            <a:ext cx="599772" cy="1779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15C85AB-77D8-398F-4BB2-7AB8806D43BE}"/>
              </a:ext>
            </a:extLst>
          </p:cNvPr>
          <p:cNvCxnSpPr>
            <a:stCxn id="18" idx="6"/>
            <a:endCxn id="8" idx="2"/>
          </p:cNvCxnSpPr>
          <p:nvPr/>
        </p:nvCxnSpPr>
        <p:spPr>
          <a:xfrm>
            <a:off x="1912371" y="5353676"/>
            <a:ext cx="3293816" cy="580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481FF33-2A3E-4CEF-4A48-AE0983EC9876}"/>
              </a:ext>
            </a:extLst>
          </p:cNvPr>
          <p:cNvCxnSpPr>
            <a:stCxn id="9" idx="5"/>
            <a:endCxn id="8" idx="1"/>
          </p:cNvCxnSpPr>
          <p:nvPr/>
        </p:nvCxnSpPr>
        <p:spPr>
          <a:xfrm>
            <a:off x="4426119" y="4746519"/>
            <a:ext cx="886621" cy="9439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4EF487E-D613-82A7-108C-61B51A0D999B}"/>
              </a:ext>
            </a:extLst>
          </p:cNvPr>
          <p:cNvCxnSpPr>
            <a:stCxn id="17" idx="5"/>
            <a:endCxn id="9" idx="1"/>
          </p:cNvCxnSpPr>
          <p:nvPr/>
        </p:nvCxnSpPr>
        <p:spPr>
          <a:xfrm>
            <a:off x="2902116" y="3822287"/>
            <a:ext cx="1009522" cy="437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9FFD8B-C449-1211-32E8-65A2A894A4C6}"/>
              </a:ext>
            </a:extLst>
          </p:cNvPr>
          <p:cNvCxnSpPr>
            <a:stCxn id="19" idx="5"/>
            <a:endCxn id="17" idx="1"/>
          </p:cNvCxnSpPr>
          <p:nvPr/>
        </p:nvCxnSpPr>
        <p:spPr>
          <a:xfrm>
            <a:off x="1206046" y="3129737"/>
            <a:ext cx="1181589" cy="205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95302AE-EEC0-8696-E01B-ADB1256CFAF7}"/>
              </a:ext>
            </a:extLst>
          </p:cNvPr>
          <p:cNvCxnSpPr>
            <a:stCxn id="19" idx="6"/>
            <a:endCxn id="5" idx="2"/>
          </p:cNvCxnSpPr>
          <p:nvPr/>
        </p:nvCxnSpPr>
        <p:spPr>
          <a:xfrm>
            <a:off x="1312599" y="2886401"/>
            <a:ext cx="2310591" cy="92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263B244-81DD-EFDB-3078-B4AF1451AEED}"/>
              </a:ext>
            </a:extLst>
          </p:cNvPr>
          <p:cNvCxnSpPr>
            <a:stCxn id="5" idx="6"/>
            <a:endCxn id="6" idx="1"/>
          </p:cNvCxnSpPr>
          <p:nvPr/>
        </p:nvCxnSpPr>
        <p:spPr>
          <a:xfrm>
            <a:off x="4350777" y="2895608"/>
            <a:ext cx="1458490" cy="3515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F7709B5-D161-1CA4-7813-4D98D829A0B0}"/>
              </a:ext>
            </a:extLst>
          </p:cNvPr>
          <p:cNvCxnSpPr>
            <a:stCxn id="6" idx="4"/>
            <a:endCxn id="8" idx="0"/>
          </p:cNvCxnSpPr>
          <p:nvPr/>
        </p:nvCxnSpPr>
        <p:spPr>
          <a:xfrm flipH="1">
            <a:off x="5569981" y="3834589"/>
            <a:ext cx="496527" cy="1755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8C77185-7C2E-6C55-1DE1-844F87F16630}"/>
              </a:ext>
            </a:extLst>
          </p:cNvPr>
          <p:cNvCxnSpPr>
            <a:stCxn id="7" idx="4"/>
            <a:endCxn id="6" idx="0"/>
          </p:cNvCxnSpPr>
          <p:nvPr/>
        </p:nvCxnSpPr>
        <p:spPr>
          <a:xfrm flipH="1">
            <a:off x="6066508" y="1523997"/>
            <a:ext cx="560447" cy="1622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8C535B4-0881-F8EA-DA9A-9D749D8966A6}"/>
              </a:ext>
            </a:extLst>
          </p:cNvPr>
          <p:cNvCxnSpPr>
            <a:stCxn id="7" idx="4"/>
            <a:endCxn id="5" idx="7"/>
          </p:cNvCxnSpPr>
          <p:nvPr/>
        </p:nvCxnSpPr>
        <p:spPr>
          <a:xfrm flipH="1">
            <a:off x="4244224" y="1523997"/>
            <a:ext cx="2382731" cy="1128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0835840-F521-706F-5D01-1AB41B895A4D}"/>
              </a:ext>
            </a:extLst>
          </p:cNvPr>
          <p:cNvCxnSpPr>
            <a:stCxn id="4" idx="5"/>
            <a:endCxn id="5" idx="1"/>
          </p:cNvCxnSpPr>
          <p:nvPr/>
        </p:nvCxnSpPr>
        <p:spPr>
          <a:xfrm>
            <a:off x="2400671" y="1442875"/>
            <a:ext cx="1329072" cy="1209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1">
            <a:extLst>
              <a:ext uri="{FF2B5EF4-FFF2-40B4-BE49-F238E27FC236}">
                <a16:creationId xmlns:a16="http://schemas.microsoft.com/office/drawing/2014/main" id="{A38CFA57-6770-532D-128B-0C1DAC71D6BA}"/>
              </a:ext>
            </a:extLst>
          </p:cNvPr>
          <p:cNvGraphicFramePr>
            <a:graphicFrameLocks noGrp="1"/>
          </p:cNvGraphicFramePr>
          <p:nvPr>
            <p:extLst>
              <p:ext uri="{D42A27DB-BD31-4B8C-83A1-F6EECF244321}">
                <p14:modId xmlns:p14="http://schemas.microsoft.com/office/powerpoint/2010/main" val="598048680"/>
              </p:ext>
            </p:extLst>
          </p:nvPr>
        </p:nvGraphicFramePr>
        <p:xfrm>
          <a:off x="9927282" y="955640"/>
          <a:ext cx="952120" cy="3708400"/>
        </p:xfrm>
        <a:graphic>
          <a:graphicData uri="http://schemas.openxmlformats.org/drawingml/2006/table">
            <a:tbl>
              <a:tblPr bandRow="1">
                <a:tableStyleId>{5C22544A-7EE6-4342-B048-85BDC9FD1C3A}</a:tableStyleId>
              </a:tblPr>
              <a:tblGrid>
                <a:gridCol w="952120">
                  <a:extLst>
                    <a:ext uri="{9D8B030D-6E8A-4147-A177-3AD203B41FA5}">
                      <a16:colId xmlns:a16="http://schemas.microsoft.com/office/drawing/2014/main" val="861146858"/>
                    </a:ext>
                  </a:extLst>
                </a:gridCol>
              </a:tblGrid>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2235149"/>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5580170"/>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8554561"/>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1865997"/>
                  </a:ext>
                </a:extLst>
              </a:tr>
              <a:tr h="370840">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5909122"/>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7631146"/>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9105756"/>
                  </a:ext>
                </a:extLst>
              </a:tr>
              <a:tr h="370840">
                <a:tc>
                  <a:txBody>
                    <a:bodyPr/>
                    <a:lstStyle/>
                    <a:p>
                      <a:pPr algn="ctr"/>
                      <a:r>
                        <a:rPr lang="en-IN" b="1"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5856733"/>
                  </a:ext>
                </a:extLst>
              </a:tr>
              <a:tr h="370840">
                <a:tc>
                  <a:txBody>
                    <a:bodyPr/>
                    <a:lstStyle/>
                    <a:p>
                      <a:pPr algn="ctr"/>
                      <a:r>
                        <a:rPr lang="en-IN"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8880552"/>
                  </a:ext>
                </a:extLst>
              </a:tr>
              <a:tr h="370840">
                <a:tc>
                  <a:txBody>
                    <a:bodyPr/>
                    <a:lstStyle/>
                    <a:p>
                      <a:pPr algn="ctr"/>
                      <a:r>
                        <a:rPr lang="en-IN" b="1"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3121059"/>
                  </a:ext>
                </a:extLst>
              </a:tr>
            </a:tbl>
          </a:graphicData>
        </a:graphic>
      </p:graphicFrame>
    </p:spTree>
    <p:extLst>
      <p:ext uri="{BB962C8B-B14F-4D97-AF65-F5344CB8AC3E}">
        <p14:creationId xmlns:p14="http://schemas.microsoft.com/office/powerpoint/2010/main" val="2497370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1F58-30A1-C286-4655-5B2C361CD7D4}"/>
              </a:ext>
            </a:extLst>
          </p:cNvPr>
          <p:cNvSpPr>
            <a:spLocks noGrp="1"/>
          </p:cNvSpPr>
          <p:nvPr>
            <p:ph type="title"/>
          </p:nvPr>
        </p:nvSpPr>
        <p:spPr>
          <a:xfrm>
            <a:off x="8822022" y="5300928"/>
            <a:ext cx="2976716" cy="1325563"/>
          </a:xfrm>
        </p:spPr>
        <p:txBody>
          <a:bodyPr/>
          <a:lstStyle/>
          <a:p>
            <a:r>
              <a:rPr lang="en-IN" dirty="0"/>
              <a:t>Topological sort</a:t>
            </a:r>
          </a:p>
        </p:txBody>
      </p:sp>
      <p:sp>
        <p:nvSpPr>
          <p:cNvPr id="4" name="Oval 3">
            <a:extLst>
              <a:ext uri="{FF2B5EF4-FFF2-40B4-BE49-F238E27FC236}">
                <a16:creationId xmlns:a16="http://schemas.microsoft.com/office/drawing/2014/main" id="{401B519C-3E50-B36D-65E3-70C2325DFBA4}"/>
              </a:ext>
            </a:extLst>
          </p:cNvPr>
          <p:cNvSpPr/>
          <p:nvPr/>
        </p:nvSpPr>
        <p:spPr>
          <a:xfrm>
            <a:off x="1779637" y="85541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a:t>
            </a:r>
          </a:p>
        </p:txBody>
      </p:sp>
      <p:sp>
        <p:nvSpPr>
          <p:cNvPr id="5" name="Oval 4">
            <a:extLst>
              <a:ext uri="{FF2B5EF4-FFF2-40B4-BE49-F238E27FC236}">
                <a16:creationId xmlns:a16="http://schemas.microsoft.com/office/drawing/2014/main" id="{E11E9884-E107-59B2-FA63-F7D1B9D853B7}"/>
              </a:ext>
            </a:extLst>
          </p:cNvPr>
          <p:cNvSpPr/>
          <p:nvPr/>
        </p:nvSpPr>
        <p:spPr>
          <a:xfrm>
            <a:off x="3623190" y="2551479"/>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9/</a:t>
            </a:r>
          </a:p>
        </p:txBody>
      </p:sp>
      <p:sp>
        <p:nvSpPr>
          <p:cNvPr id="6" name="Oval 5">
            <a:extLst>
              <a:ext uri="{FF2B5EF4-FFF2-40B4-BE49-F238E27FC236}">
                <a16:creationId xmlns:a16="http://schemas.microsoft.com/office/drawing/2014/main" id="{65609F63-0D53-2A89-5FB5-82CB5AA35DAE}"/>
              </a:ext>
            </a:extLst>
          </p:cNvPr>
          <p:cNvSpPr/>
          <p:nvPr/>
        </p:nvSpPr>
        <p:spPr>
          <a:xfrm>
            <a:off x="5702714" y="3146331"/>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10/</a:t>
            </a:r>
          </a:p>
          <a:p>
            <a:pPr algn="ctr"/>
            <a:r>
              <a:rPr lang="en-IN" dirty="0">
                <a:solidFill>
                  <a:schemeClr val="accent2"/>
                </a:solidFill>
              </a:rPr>
              <a:t>11</a:t>
            </a:r>
          </a:p>
        </p:txBody>
      </p:sp>
      <p:sp>
        <p:nvSpPr>
          <p:cNvPr id="7" name="Oval 6">
            <a:extLst>
              <a:ext uri="{FF2B5EF4-FFF2-40B4-BE49-F238E27FC236}">
                <a16:creationId xmlns:a16="http://schemas.microsoft.com/office/drawing/2014/main" id="{00EE9B23-B589-ED69-C1F8-69F0B15536DE}"/>
              </a:ext>
            </a:extLst>
          </p:cNvPr>
          <p:cNvSpPr/>
          <p:nvPr/>
        </p:nvSpPr>
        <p:spPr>
          <a:xfrm>
            <a:off x="6263161" y="835739"/>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8" name="Oval 7">
            <a:extLst>
              <a:ext uri="{FF2B5EF4-FFF2-40B4-BE49-F238E27FC236}">
                <a16:creationId xmlns:a16="http://schemas.microsoft.com/office/drawing/2014/main" id="{F5280CC0-40F8-4F1D-8250-F57E5CAD5258}"/>
              </a:ext>
            </a:extLst>
          </p:cNvPr>
          <p:cNvSpPr/>
          <p:nvPr/>
        </p:nvSpPr>
        <p:spPr>
          <a:xfrm>
            <a:off x="5206187" y="5589648"/>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5/6</a:t>
            </a:r>
          </a:p>
        </p:txBody>
      </p:sp>
      <p:sp>
        <p:nvSpPr>
          <p:cNvPr id="9" name="Oval 8">
            <a:extLst>
              <a:ext uri="{FF2B5EF4-FFF2-40B4-BE49-F238E27FC236}">
                <a16:creationId xmlns:a16="http://schemas.microsoft.com/office/drawing/2014/main" id="{4D2912CE-16AB-02C4-B995-164EC060D789}"/>
              </a:ext>
            </a:extLst>
          </p:cNvPr>
          <p:cNvSpPr/>
          <p:nvPr/>
        </p:nvSpPr>
        <p:spPr>
          <a:xfrm>
            <a:off x="3805085" y="4159054"/>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4/7</a:t>
            </a:r>
          </a:p>
        </p:txBody>
      </p:sp>
      <p:sp>
        <p:nvSpPr>
          <p:cNvPr id="10" name="TextBox 9">
            <a:extLst>
              <a:ext uri="{FF2B5EF4-FFF2-40B4-BE49-F238E27FC236}">
                <a16:creationId xmlns:a16="http://schemas.microsoft.com/office/drawing/2014/main" id="{F59DA89B-C823-E4AC-A157-7F5E7EB285DB}"/>
              </a:ext>
            </a:extLst>
          </p:cNvPr>
          <p:cNvSpPr txBox="1"/>
          <p:nvPr/>
        </p:nvSpPr>
        <p:spPr>
          <a:xfrm>
            <a:off x="1789466" y="511280"/>
            <a:ext cx="717755" cy="369332"/>
          </a:xfrm>
          <a:prstGeom prst="rect">
            <a:avLst/>
          </a:prstGeom>
          <a:noFill/>
        </p:spPr>
        <p:txBody>
          <a:bodyPr wrap="square" rtlCol="0">
            <a:spAutoFit/>
          </a:bodyPr>
          <a:lstStyle/>
          <a:p>
            <a:r>
              <a:rPr lang="en-IN" b="1" dirty="0">
                <a:solidFill>
                  <a:schemeClr val="accent1"/>
                </a:solidFill>
              </a:rPr>
              <a:t>A</a:t>
            </a:r>
          </a:p>
        </p:txBody>
      </p:sp>
      <p:sp>
        <p:nvSpPr>
          <p:cNvPr id="11" name="TextBox 10">
            <a:extLst>
              <a:ext uri="{FF2B5EF4-FFF2-40B4-BE49-F238E27FC236}">
                <a16:creationId xmlns:a16="http://schemas.microsoft.com/office/drawing/2014/main" id="{68AA4C63-800E-EC8E-1266-FF7792566F86}"/>
              </a:ext>
            </a:extLst>
          </p:cNvPr>
          <p:cNvSpPr txBox="1"/>
          <p:nvPr/>
        </p:nvSpPr>
        <p:spPr>
          <a:xfrm>
            <a:off x="6917005" y="614520"/>
            <a:ext cx="717755" cy="369332"/>
          </a:xfrm>
          <a:prstGeom prst="rect">
            <a:avLst/>
          </a:prstGeom>
          <a:noFill/>
        </p:spPr>
        <p:txBody>
          <a:bodyPr wrap="square" rtlCol="0">
            <a:spAutoFit/>
          </a:bodyPr>
          <a:lstStyle/>
          <a:p>
            <a:r>
              <a:rPr lang="en-IN" b="1" dirty="0">
                <a:solidFill>
                  <a:schemeClr val="accent1"/>
                </a:solidFill>
              </a:rPr>
              <a:t>B</a:t>
            </a:r>
          </a:p>
        </p:txBody>
      </p:sp>
      <p:sp>
        <p:nvSpPr>
          <p:cNvPr id="12" name="TextBox 11">
            <a:extLst>
              <a:ext uri="{FF2B5EF4-FFF2-40B4-BE49-F238E27FC236}">
                <a16:creationId xmlns:a16="http://schemas.microsoft.com/office/drawing/2014/main" id="{F4FCAB95-1554-C990-900A-4035A733BA53}"/>
              </a:ext>
            </a:extLst>
          </p:cNvPr>
          <p:cNvSpPr txBox="1"/>
          <p:nvPr/>
        </p:nvSpPr>
        <p:spPr>
          <a:xfrm>
            <a:off x="245790" y="2458070"/>
            <a:ext cx="717755" cy="369332"/>
          </a:xfrm>
          <a:prstGeom prst="rect">
            <a:avLst/>
          </a:prstGeom>
          <a:noFill/>
        </p:spPr>
        <p:txBody>
          <a:bodyPr wrap="square" rtlCol="0">
            <a:spAutoFit/>
          </a:bodyPr>
          <a:lstStyle/>
          <a:p>
            <a:r>
              <a:rPr lang="en-IN" b="1" dirty="0">
                <a:solidFill>
                  <a:schemeClr val="accent1"/>
                </a:solidFill>
              </a:rPr>
              <a:t>C</a:t>
            </a:r>
          </a:p>
        </p:txBody>
      </p:sp>
      <p:sp>
        <p:nvSpPr>
          <p:cNvPr id="13" name="TextBox 12">
            <a:extLst>
              <a:ext uri="{FF2B5EF4-FFF2-40B4-BE49-F238E27FC236}">
                <a16:creationId xmlns:a16="http://schemas.microsoft.com/office/drawing/2014/main" id="{32F7352B-5462-2CBA-D296-26A036BE0E01}"/>
              </a:ext>
            </a:extLst>
          </p:cNvPr>
          <p:cNvSpPr txBox="1"/>
          <p:nvPr/>
        </p:nvSpPr>
        <p:spPr>
          <a:xfrm>
            <a:off x="4075470" y="3190572"/>
            <a:ext cx="717755" cy="369332"/>
          </a:xfrm>
          <a:prstGeom prst="rect">
            <a:avLst/>
          </a:prstGeom>
          <a:noFill/>
        </p:spPr>
        <p:txBody>
          <a:bodyPr wrap="square" rtlCol="0">
            <a:spAutoFit/>
          </a:bodyPr>
          <a:lstStyle/>
          <a:p>
            <a:r>
              <a:rPr lang="en-IN" b="1" dirty="0">
                <a:solidFill>
                  <a:schemeClr val="accent1"/>
                </a:solidFill>
              </a:rPr>
              <a:t>D</a:t>
            </a:r>
          </a:p>
        </p:txBody>
      </p:sp>
      <p:sp>
        <p:nvSpPr>
          <p:cNvPr id="14" name="TextBox 13">
            <a:extLst>
              <a:ext uri="{FF2B5EF4-FFF2-40B4-BE49-F238E27FC236}">
                <a16:creationId xmlns:a16="http://schemas.microsoft.com/office/drawing/2014/main" id="{16BD7296-9AD4-E646-7CB1-07853715842A}"/>
              </a:ext>
            </a:extLst>
          </p:cNvPr>
          <p:cNvSpPr txBox="1"/>
          <p:nvPr/>
        </p:nvSpPr>
        <p:spPr>
          <a:xfrm>
            <a:off x="6336900" y="3023427"/>
            <a:ext cx="717755" cy="369332"/>
          </a:xfrm>
          <a:prstGeom prst="rect">
            <a:avLst/>
          </a:prstGeom>
          <a:noFill/>
        </p:spPr>
        <p:txBody>
          <a:bodyPr wrap="square" rtlCol="0">
            <a:spAutoFit/>
          </a:bodyPr>
          <a:lstStyle/>
          <a:p>
            <a:r>
              <a:rPr lang="en-IN" b="1" dirty="0">
                <a:solidFill>
                  <a:schemeClr val="accent1"/>
                </a:solidFill>
              </a:rPr>
              <a:t>F</a:t>
            </a:r>
          </a:p>
        </p:txBody>
      </p:sp>
      <p:sp>
        <p:nvSpPr>
          <p:cNvPr id="15" name="TextBox 14">
            <a:extLst>
              <a:ext uri="{FF2B5EF4-FFF2-40B4-BE49-F238E27FC236}">
                <a16:creationId xmlns:a16="http://schemas.microsoft.com/office/drawing/2014/main" id="{E4F3C4F2-E05A-BBAD-5073-4C23F9DE0F00}"/>
              </a:ext>
            </a:extLst>
          </p:cNvPr>
          <p:cNvSpPr txBox="1"/>
          <p:nvPr/>
        </p:nvSpPr>
        <p:spPr>
          <a:xfrm>
            <a:off x="3805083" y="4768657"/>
            <a:ext cx="717755" cy="369332"/>
          </a:xfrm>
          <a:prstGeom prst="rect">
            <a:avLst/>
          </a:prstGeom>
          <a:noFill/>
        </p:spPr>
        <p:txBody>
          <a:bodyPr wrap="square" rtlCol="0">
            <a:spAutoFit/>
          </a:bodyPr>
          <a:lstStyle/>
          <a:p>
            <a:r>
              <a:rPr lang="en-IN" b="1" dirty="0">
                <a:solidFill>
                  <a:schemeClr val="accent1"/>
                </a:solidFill>
              </a:rPr>
              <a:t>G</a:t>
            </a:r>
          </a:p>
        </p:txBody>
      </p:sp>
      <p:sp>
        <p:nvSpPr>
          <p:cNvPr id="16" name="TextBox 15">
            <a:extLst>
              <a:ext uri="{FF2B5EF4-FFF2-40B4-BE49-F238E27FC236}">
                <a16:creationId xmlns:a16="http://schemas.microsoft.com/office/drawing/2014/main" id="{3B21E90D-AF5B-482E-FE01-35818E922C32}"/>
              </a:ext>
            </a:extLst>
          </p:cNvPr>
          <p:cNvSpPr txBox="1"/>
          <p:nvPr/>
        </p:nvSpPr>
        <p:spPr>
          <a:xfrm>
            <a:off x="2364653" y="3859164"/>
            <a:ext cx="717755" cy="369332"/>
          </a:xfrm>
          <a:prstGeom prst="rect">
            <a:avLst/>
          </a:prstGeom>
          <a:noFill/>
        </p:spPr>
        <p:txBody>
          <a:bodyPr wrap="square" rtlCol="0">
            <a:spAutoFit/>
          </a:bodyPr>
          <a:lstStyle/>
          <a:p>
            <a:r>
              <a:rPr lang="en-IN" b="1" dirty="0">
                <a:solidFill>
                  <a:schemeClr val="accent1"/>
                </a:solidFill>
              </a:rPr>
              <a:t>E</a:t>
            </a:r>
          </a:p>
        </p:txBody>
      </p:sp>
      <p:sp>
        <p:nvSpPr>
          <p:cNvPr id="17" name="Oval 16">
            <a:extLst>
              <a:ext uri="{FF2B5EF4-FFF2-40B4-BE49-F238E27FC236}">
                <a16:creationId xmlns:a16="http://schemas.microsoft.com/office/drawing/2014/main" id="{F552CFC9-08D2-43F5-4196-6AC58E3386DD}"/>
              </a:ext>
            </a:extLst>
          </p:cNvPr>
          <p:cNvSpPr/>
          <p:nvPr/>
        </p:nvSpPr>
        <p:spPr>
          <a:xfrm>
            <a:off x="2281082" y="323482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3/8</a:t>
            </a:r>
          </a:p>
        </p:txBody>
      </p:sp>
      <p:sp>
        <p:nvSpPr>
          <p:cNvPr id="18" name="Oval 17">
            <a:extLst>
              <a:ext uri="{FF2B5EF4-FFF2-40B4-BE49-F238E27FC236}">
                <a16:creationId xmlns:a16="http://schemas.microsoft.com/office/drawing/2014/main" id="{1F2629FD-0886-68C8-B759-AB18C1E858C4}"/>
              </a:ext>
            </a:extLst>
          </p:cNvPr>
          <p:cNvSpPr/>
          <p:nvPr/>
        </p:nvSpPr>
        <p:spPr>
          <a:xfrm>
            <a:off x="1184784" y="5009547"/>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19" name="Oval 18">
            <a:extLst>
              <a:ext uri="{FF2B5EF4-FFF2-40B4-BE49-F238E27FC236}">
                <a16:creationId xmlns:a16="http://schemas.microsoft.com/office/drawing/2014/main" id="{E9B49655-BA9D-DE36-8703-4A9E4EC90CE3}"/>
              </a:ext>
            </a:extLst>
          </p:cNvPr>
          <p:cNvSpPr/>
          <p:nvPr/>
        </p:nvSpPr>
        <p:spPr>
          <a:xfrm>
            <a:off x="585012" y="2542272"/>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2/</a:t>
            </a:r>
          </a:p>
        </p:txBody>
      </p:sp>
      <p:sp>
        <p:nvSpPr>
          <p:cNvPr id="20" name="TextBox 19">
            <a:extLst>
              <a:ext uri="{FF2B5EF4-FFF2-40B4-BE49-F238E27FC236}">
                <a16:creationId xmlns:a16="http://schemas.microsoft.com/office/drawing/2014/main" id="{F72ACB2C-7FAA-BD27-40B7-32CE7710A25A}"/>
              </a:ext>
            </a:extLst>
          </p:cNvPr>
          <p:cNvSpPr txBox="1"/>
          <p:nvPr/>
        </p:nvSpPr>
        <p:spPr>
          <a:xfrm>
            <a:off x="1292928" y="5717470"/>
            <a:ext cx="717755" cy="369332"/>
          </a:xfrm>
          <a:prstGeom prst="rect">
            <a:avLst/>
          </a:prstGeom>
          <a:noFill/>
        </p:spPr>
        <p:txBody>
          <a:bodyPr wrap="square" rtlCol="0">
            <a:spAutoFit/>
          </a:bodyPr>
          <a:lstStyle/>
          <a:p>
            <a:r>
              <a:rPr lang="en-IN" b="1" dirty="0">
                <a:solidFill>
                  <a:schemeClr val="accent1"/>
                </a:solidFill>
              </a:rPr>
              <a:t>H</a:t>
            </a:r>
          </a:p>
        </p:txBody>
      </p:sp>
      <p:sp>
        <p:nvSpPr>
          <p:cNvPr id="21" name="TextBox 20">
            <a:extLst>
              <a:ext uri="{FF2B5EF4-FFF2-40B4-BE49-F238E27FC236}">
                <a16:creationId xmlns:a16="http://schemas.microsoft.com/office/drawing/2014/main" id="{3575E33C-B389-C215-A9FE-E62AF3205ADA}"/>
              </a:ext>
            </a:extLst>
          </p:cNvPr>
          <p:cNvSpPr txBox="1"/>
          <p:nvPr/>
        </p:nvSpPr>
        <p:spPr>
          <a:xfrm>
            <a:off x="4955451" y="6086178"/>
            <a:ext cx="717755" cy="369332"/>
          </a:xfrm>
          <a:prstGeom prst="rect">
            <a:avLst/>
          </a:prstGeom>
          <a:noFill/>
        </p:spPr>
        <p:txBody>
          <a:bodyPr wrap="square" rtlCol="0">
            <a:spAutoFit/>
          </a:bodyPr>
          <a:lstStyle/>
          <a:p>
            <a:r>
              <a:rPr lang="en-IN" b="1" dirty="0">
                <a:solidFill>
                  <a:schemeClr val="accent1"/>
                </a:solidFill>
              </a:rPr>
              <a:t>I</a:t>
            </a:r>
          </a:p>
        </p:txBody>
      </p:sp>
      <p:cxnSp>
        <p:nvCxnSpPr>
          <p:cNvPr id="35" name="Straight Arrow Connector 34">
            <a:extLst>
              <a:ext uri="{FF2B5EF4-FFF2-40B4-BE49-F238E27FC236}">
                <a16:creationId xmlns:a16="http://schemas.microsoft.com/office/drawing/2014/main" id="{11869C4E-399A-2136-51A5-D25D4B90C263}"/>
              </a:ext>
            </a:extLst>
          </p:cNvPr>
          <p:cNvCxnSpPr>
            <a:stCxn id="4" idx="3"/>
            <a:endCxn id="19" idx="0"/>
          </p:cNvCxnSpPr>
          <p:nvPr/>
        </p:nvCxnSpPr>
        <p:spPr>
          <a:xfrm flipH="1">
            <a:off x="948806" y="1442875"/>
            <a:ext cx="937384" cy="10993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E56F1BF-6F27-3FFF-849A-95F0EB38A070}"/>
              </a:ext>
            </a:extLst>
          </p:cNvPr>
          <p:cNvCxnSpPr>
            <a:stCxn id="19" idx="4"/>
            <a:endCxn id="18" idx="0"/>
          </p:cNvCxnSpPr>
          <p:nvPr/>
        </p:nvCxnSpPr>
        <p:spPr>
          <a:xfrm>
            <a:off x="948806" y="3230530"/>
            <a:ext cx="599772" cy="1779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15C85AB-77D8-398F-4BB2-7AB8806D43BE}"/>
              </a:ext>
            </a:extLst>
          </p:cNvPr>
          <p:cNvCxnSpPr>
            <a:stCxn id="18" idx="6"/>
            <a:endCxn id="8" idx="2"/>
          </p:cNvCxnSpPr>
          <p:nvPr/>
        </p:nvCxnSpPr>
        <p:spPr>
          <a:xfrm>
            <a:off x="1912371" y="5353676"/>
            <a:ext cx="3293816" cy="580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481FF33-2A3E-4CEF-4A48-AE0983EC9876}"/>
              </a:ext>
            </a:extLst>
          </p:cNvPr>
          <p:cNvCxnSpPr>
            <a:stCxn id="9" idx="5"/>
            <a:endCxn id="8" idx="1"/>
          </p:cNvCxnSpPr>
          <p:nvPr/>
        </p:nvCxnSpPr>
        <p:spPr>
          <a:xfrm>
            <a:off x="4426119" y="4746519"/>
            <a:ext cx="886621" cy="9439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4EF487E-D613-82A7-108C-61B51A0D999B}"/>
              </a:ext>
            </a:extLst>
          </p:cNvPr>
          <p:cNvCxnSpPr>
            <a:stCxn id="17" idx="5"/>
            <a:endCxn id="9" idx="1"/>
          </p:cNvCxnSpPr>
          <p:nvPr/>
        </p:nvCxnSpPr>
        <p:spPr>
          <a:xfrm>
            <a:off x="2902116" y="3822287"/>
            <a:ext cx="1009522" cy="437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9FFD8B-C449-1211-32E8-65A2A894A4C6}"/>
              </a:ext>
            </a:extLst>
          </p:cNvPr>
          <p:cNvCxnSpPr>
            <a:stCxn id="19" idx="5"/>
            <a:endCxn id="17" idx="1"/>
          </p:cNvCxnSpPr>
          <p:nvPr/>
        </p:nvCxnSpPr>
        <p:spPr>
          <a:xfrm>
            <a:off x="1206046" y="3129737"/>
            <a:ext cx="1181589" cy="205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95302AE-EEC0-8696-E01B-ADB1256CFAF7}"/>
              </a:ext>
            </a:extLst>
          </p:cNvPr>
          <p:cNvCxnSpPr>
            <a:stCxn id="19" idx="6"/>
            <a:endCxn id="5" idx="2"/>
          </p:cNvCxnSpPr>
          <p:nvPr/>
        </p:nvCxnSpPr>
        <p:spPr>
          <a:xfrm>
            <a:off x="1312599" y="2886401"/>
            <a:ext cx="2310591" cy="92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263B244-81DD-EFDB-3078-B4AF1451AEED}"/>
              </a:ext>
            </a:extLst>
          </p:cNvPr>
          <p:cNvCxnSpPr>
            <a:stCxn id="5" idx="6"/>
            <a:endCxn id="6" idx="1"/>
          </p:cNvCxnSpPr>
          <p:nvPr/>
        </p:nvCxnSpPr>
        <p:spPr>
          <a:xfrm>
            <a:off x="4350777" y="2895608"/>
            <a:ext cx="1458490" cy="3515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F7709B5-D161-1CA4-7813-4D98D829A0B0}"/>
              </a:ext>
            </a:extLst>
          </p:cNvPr>
          <p:cNvCxnSpPr>
            <a:stCxn id="6" idx="4"/>
            <a:endCxn id="8" idx="0"/>
          </p:cNvCxnSpPr>
          <p:nvPr/>
        </p:nvCxnSpPr>
        <p:spPr>
          <a:xfrm flipH="1">
            <a:off x="5569981" y="3834589"/>
            <a:ext cx="496527" cy="1755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8C77185-7C2E-6C55-1DE1-844F87F16630}"/>
              </a:ext>
            </a:extLst>
          </p:cNvPr>
          <p:cNvCxnSpPr>
            <a:stCxn id="7" idx="4"/>
            <a:endCxn id="6" idx="0"/>
          </p:cNvCxnSpPr>
          <p:nvPr/>
        </p:nvCxnSpPr>
        <p:spPr>
          <a:xfrm flipH="1">
            <a:off x="6066508" y="1523997"/>
            <a:ext cx="560447" cy="1622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8C535B4-0881-F8EA-DA9A-9D749D8966A6}"/>
              </a:ext>
            </a:extLst>
          </p:cNvPr>
          <p:cNvCxnSpPr>
            <a:stCxn id="7" idx="4"/>
            <a:endCxn id="5" idx="7"/>
          </p:cNvCxnSpPr>
          <p:nvPr/>
        </p:nvCxnSpPr>
        <p:spPr>
          <a:xfrm flipH="1">
            <a:off x="4244224" y="1523997"/>
            <a:ext cx="2382731" cy="1128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0835840-F521-706F-5D01-1AB41B895A4D}"/>
              </a:ext>
            </a:extLst>
          </p:cNvPr>
          <p:cNvCxnSpPr>
            <a:stCxn id="4" idx="5"/>
            <a:endCxn id="5" idx="1"/>
          </p:cNvCxnSpPr>
          <p:nvPr/>
        </p:nvCxnSpPr>
        <p:spPr>
          <a:xfrm>
            <a:off x="2400671" y="1442875"/>
            <a:ext cx="1329072" cy="1209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1">
            <a:extLst>
              <a:ext uri="{FF2B5EF4-FFF2-40B4-BE49-F238E27FC236}">
                <a16:creationId xmlns:a16="http://schemas.microsoft.com/office/drawing/2014/main" id="{79FF7782-FFB2-4AF4-11E1-7763AB3578C5}"/>
              </a:ext>
            </a:extLst>
          </p:cNvPr>
          <p:cNvGraphicFramePr>
            <a:graphicFrameLocks noGrp="1"/>
          </p:cNvGraphicFramePr>
          <p:nvPr>
            <p:extLst>
              <p:ext uri="{D42A27DB-BD31-4B8C-83A1-F6EECF244321}">
                <p14:modId xmlns:p14="http://schemas.microsoft.com/office/powerpoint/2010/main" val="2868628756"/>
              </p:ext>
            </p:extLst>
          </p:nvPr>
        </p:nvGraphicFramePr>
        <p:xfrm>
          <a:off x="9927282" y="955640"/>
          <a:ext cx="952120" cy="3708400"/>
        </p:xfrm>
        <a:graphic>
          <a:graphicData uri="http://schemas.openxmlformats.org/drawingml/2006/table">
            <a:tbl>
              <a:tblPr bandRow="1">
                <a:tableStyleId>{5C22544A-7EE6-4342-B048-85BDC9FD1C3A}</a:tableStyleId>
              </a:tblPr>
              <a:tblGrid>
                <a:gridCol w="952120">
                  <a:extLst>
                    <a:ext uri="{9D8B030D-6E8A-4147-A177-3AD203B41FA5}">
                      <a16:colId xmlns:a16="http://schemas.microsoft.com/office/drawing/2014/main" val="861146858"/>
                    </a:ext>
                  </a:extLst>
                </a:gridCol>
              </a:tblGrid>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2235149"/>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5580170"/>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8554561"/>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1865997"/>
                  </a:ext>
                </a:extLst>
              </a:tr>
              <a:tr h="370840">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5909122"/>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7631146"/>
                  </a:ext>
                </a:extLst>
              </a:tr>
              <a:tr h="370840">
                <a:tc>
                  <a:txBody>
                    <a:bodyPr/>
                    <a:lstStyle/>
                    <a:p>
                      <a:pPr algn="ctr"/>
                      <a:r>
                        <a:rPr lang="en-IN"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9105756"/>
                  </a:ext>
                </a:extLst>
              </a:tr>
              <a:tr h="370840">
                <a:tc>
                  <a:txBody>
                    <a:bodyPr/>
                    <a:lstStyle/>
                    <a:p>
                      <a:pPr algn="ctr"/>
                      <a:r>
                        <a:rPr lang="en-IN" b="1"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5856733"/>
                  </a:ext>
                </a:extLst>
              </a:tr>
              <a:tr h="370840">
                <a:tc>
                  <a:txBody>
                    <a:bodyPr/>
                    <a:lstStyle/>
                    <a:p>
                      <a:pPr algn="ctr"/>
                      <a:r>
                        <a:rPr lang="en-IN"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8880552"/>
                  </a:ext>
                </a:extLst>
              </a:tr>
              <a:tr h="370840">
                <a:tc>
                  <a:txBody>
                    <a:bodyPr/>
                    <a:lstStyle/>
                    <a:p>
                      <a:pPr algn="ctr"/>
                      <a:r>
                        <a:rPr lang="en-IN" b="1"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3121059"/>
                  </a:ext>
                </a:extLst>
              </a:tr>
            </a:tbl>
          </a:graphicData>
        </a:graphic>
      </p:graphicFrame>
    </p:spTree>
    <p:extLst>
      <p:ext uri="{BB962C8B-B14F-4D97-AF65-F5344CB8AC3E}">
        <p14:creationId xmlns:p14="http://schemas.microsoft.com/office/powerpoint/2010/main" val="698033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1F58-30A1-C286-4655-5B2C361CD7D4}"/>
              </a:ext>
            </a:extLst>
          </p:cNvPr>
          <p:cNvSpPr>
            <a:spLocks noGrp="1"/>
          </p:cNvSpPr>
          <p:nvPr>
            <p:ph type="title"/>
          </p:nvPr>
        </p:nvSpPr>
        <p:spPr>
          <a:xfrm>
            <a:off x="8822022" y="5300928"/>
            <a:ext cx="2976716" cy="1325563"/>
          </a:xfrm>
        </p:spPr>
        <p:txBody>
          <a:bodyPr/>
          <a:lstStyle/>
          <a:p>
            <a:r>
              <a:rPr lang="en-IN" dirty="0"/>
              <a:t>Topological sort</a:t>
            </a:r>
          </a:p>
        </p:txBody>
      </p:sp>
      <p:sp>
        <p:nvSpPr>
          <p:cNvPr id="4" name="Oval 3">
            <a:extLst>
              <a:ext uri="{FF2B5EF4-FFF2-40B4-BE49-F238E27FC236}">
                <a16:creationId xmlns:a16="http://schemas.microsoft.com/office/drawing/2014/main" id="{401B519C-3E50-B36D-65E3-70C2325DFBA4}"/>
              </a:ext>
            </a:extLst>
          </p:cNvPr>
          <p:cNvSpPr/>
          <p:nvPr/>
        </p:nvSpPr>
        <p:spPr>
          <a:xfrm>
            <a:off x="1779637" y="85541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a:t>
            </a:r>
          </a:p>
        </p:txBody>
      </p:sp>
      <p:sp>
        <p:nvSpPr>
          <p:cNvPr id="5" name="Oval 4">
            <a:extLst>
              <a:ext uri="{FF2B5EF4-FFF2-40B4-BE49-F238E27FC236}">
                <a16:creationId xmlns:a16="http://schemas.microsoft.com/office/drawing/2014/main" id="{E11E9884-E107-59B2-FA63-F7D1B9D853B7}"/>
              </a:ext>
            </a:extLst>
          </p:cNvPr>
          <p:cNvSpPr/>
          <p:nvPr/>
        </p:nvSpPr>
        <p:spPr>
          <a:xfrm>
            <a:off x="3623190" y="2551479"/>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9/</a:t>
            </a:r>
          </a:p>
          <a:p>
            <a:pPr algn="ctr"/>
            <a:r>
              <a:rPr lang="en-IN" dirty="0">
                <a:solidFill>
                  <a:schemeClr val="accent2"/>
                </a:solidFill>
              </a:rPr>
              <a:t>12</a:t>
            </a:r>
          </a:p>
        </p:txBody>
      </p:sp>
      <p:sp>
        <p:nvSpPr>
          <p:cNvPr id="6" name="Oval 5">
            <a:extLst>
              <a:ext uri="{FF2B5EF4-FFF2-40B4-BE49-F238E27FC236}">
                <a16:creationId xmlns:a16="http://schemas.microsoft.com/office/drawing/2014/main" id="{65609F63-0D53-2A89-5FB5-82CB5AA35DAE}"/>
              </a:ext>
            </a:extLst>
          </p:cNvPr>
          <p:cNvSpPr/>
          <p:nvPr/>
        </p:nvSpPr>
        <p:spPr>
          <a:xfrm>
            <a:off x="5702714" y="3146331"/>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10/</a:t>
            </a:r>
          </a:p>
          <a:p>
            <a:pPr algn="ctr"/>
            <a:r>
              <a:rPr lang="en-IN" dirty="0">
                <a:solidFill>
                  <a:schemeClr val="accent2"/>
                </a:solidFill>
              </a:rPr>
              <a:t>11</a:t>
            </a:r>
          </a:p>
        </p:txBody>
      </p:sp>
      <p:sp>
        <p:nvSpPr>
          <p:cNvPr id="7" name="Oval 6">
            <a:extLst>
              <a:ext uri="{FF2B5EF4-FFF2-40B4-BE49-F238E27FC236}">
                <a16:creationId xmlns:a16="http://schemas.microsoft.com/office/drawing/2014/main" id="{00EE9B23-B589-ED69-C1F8-69F0B15536DE}"/>
              </a:ext>
            </a:extLst>
          </p:cNvPr>
          <p:cNvSpPr/>
          <p:nvPr/>
        </p:nvSpPr>
        <p:spPr>
          <a:xfrm>
            <a:off x="6263161" y="835739"/>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8" name="Oval 7">
            <a:extLst>
              <a:ext uri="{FF2B5EF4-FFF2-40B4-BE49-F238E27FC236}">
                <a16:creationId xmlns:a16="http://schemas.microsoft.com/office/drawing/2014/main" id="{F5280CC0-40F8-4F1D-8250-F57E5CAD5258}"/>
              </a:ext>
            </a:extLst>
          </p:cNvPr>
          <p:cNvSpPr/>
          <p:nvPr/>
        </p:nvSpPr>
        <p:spPr>
          <a:xfrm>
            <a:off x="5206187" y="5589648"/>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5/6</a:t>
            </a:r>
          </a:p>
        </p:txBody>
      </p:sp>
      <p:sp>
        <p:nvSpPr>
          <p:cNvPr id="9" name="Oval 8">
            <a:extLst>
              <a:ext uri="{FF2B5EF4-FFF2-40B4-BE49-F238E27FC236}">
                <a16:creationId xmlns:a16="http://schemas.microsoft.com/office/drawing/2014/main" id="{4D2912CE-16AB-02C4-B995-164EC060D789}"/>
              </a:ext>
            </a:extLst>
          </p:cNvPr>
          <p:cNvSpPr/>
          <p:nvPr/>
        </p:nvSpPr>
        <p:spPr>
          <a:xfrm>
            <a:off x="3805085" y="4159054"/>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4/7</a:t>
            </a:r>
          </a:p>
        </p:txBody>
      </p:sp>
      <p:sp>
        <p:nvSpPr>
          <p:cNvPr id="10" name="TextBox 9">
            <a:extLst>
              <a:ext uri="{FF2B5EF4-FFF2-40B4-BE49-F238E27FC236}">
                <a16:creationId xmlns:a16="http://schemas.microsoft.com/office/drawing/2014/main" id="{F59DA89B-C823-E4AC-A157-7F5E7EB285DB}"/>
              </a:ext>
            </a:extLst>
          </p:cNvPr>
          <p:cNvSpPr txBox="1"/>
          <p:nvPr/>
        </p:nvSpPr>
        <p:spPr>
          <a:xfrm>
            <a:off x="1789466" y="511280"/>
            <a:ext cx="717755" cy="369332"/>
          </a:xfrm>
          <a:prstGeom prst="rect">
            <a:avLst/>
          </a:prstGeom>
          <a:noFill/>
        </p:spPr>
        <p:txBody>
          <a:bodyPr wrap="square" rtlCol="0">
            <a:spAutoFit/>
          </a:bodyPr>
          <a:lstStyle/>
          <a:p>
            <a:r>
              <a:rPr lang="en-IN" b="1" dirty="0">
                <a:solidFill>
                  <a:schemeClr val="accent1"/>
                </a:solidFill>
              </a:rPr>
              <a:t>A</a:t>
            </a:r>
          </a:p>
        </p:txBody>
      </p:sp>
      <p:sp>
        <p:nvSpPr>
          <p:cNvPr id="11" name="TextBox 10">
            <a:extLst>
              <a:ext uri="{FF2B5EF4-FFF2-40B4-BE49-F238E27FC236}">
                <a16:creationId xmlns:a16="http://schemas.microsoft.com/office/drawing/2014/main" id="{68AA4C63-800E-EC8E-1266-FF7792566F86}"/>
              </a:ext>
            </a:extLst>
          </p:cNvPr>
          <p:cNvSpPr txBox="1"/>
          <p:nvPr/>
        </p:nvSpPr>
        <p:spPr>
          <a:xfrm>
            <a:off x="6917005" y="614520"/>
            <a:ext cx="717755" cy="369332"/>
          </a:xfrm>
          <a:prstGeom prst="rect">
            <a:avLst/>
          </a:prstGeom>
          <a:noFill/>
        </p:spPr>
        <p:txBody>
          <a:bodyPr wrap="square" rtlCol="0">
            <a:spAutoFit/>
          </a:bodyPr>
          <a:lstStyle/>
          <a:p>
            <a:r>
              <a:rPr lang="en-IN" b="1" dirty="0">
                <a:solidFill>
                  <a:schemeClr val="accent1"/>
                </a:solidFill>
              </a:rPr>
              <a:t>B</a:t>
            </a:r>
          </a:p>
        </p:txBody>
      </p:sp>
      <p:sp>
        <p:nvSpPr>
          <p:cNvPr id="12" name="TextBox 11">
            <a:extLst>
              <a:ext uri="{FF2B5EF4-FFF2-40B4-BE49-F238E27FC236}">
                <a16:creationId xmlns:a16="http://schemas.microsoft.com/office/drawing/2014/main" id="{F4FCAB95-1554-C990-900A-4035A733BA53}"/>
              </a:ext>
            </a:extLst>
          </p:cNvPr>
          <p:cNvSpPr txBox="1"/>
          <p:nvPr/>
        </p:nvSpPr>
        <p:spPr>
          <a:xfrm>
            <a:off x="245790" y="2458070"/>
            <a:ext cx="717755" cy="369332"/>
          </a:xfrm>
          <a:prstGeom prst="rect">
            <a:avLst/>
          </a:prstGeom>
          <a:noFill/>
        </p:spPr>
        <p:txBody>
          <a:bodyPr wrap="square" rtlCol="0">
            <a:spAutoFit/>
          </a:bodyPr>
          <a:lstStyle/>
          <a:p>
            <a:r>
              <a:rPr lang="en-IN" b="1" dirty="0">
                <a:solidFill>
                  <a:schemeClr val="accent1"/>
                </a:solidFill>
              </a:rPr>
              <a:t>C</a:t>
            </a:r>
          </a:p>
        </p:txBody>
      </p:sp>
      <p:sp>
        <p:nvSpPr>
          <p:cNvPr id="13" name="TextBox 12">
            <a:extLst>
              <a:ext uri="{FF2B5EF4-FFF2-40B4-BE49-F238E27FC236}">
                <a16:creationId xmlns:a16="http://schemas.microsoft.com/office/drawing/2014/main" id="{32F7352B-5462-2CBA-D296-26A036BE0E01}"/>
              </a:ext>
            </a:extLst>
          </p:cNvPr>
          <p:cNvSpPr txBox="1"/>
          <p:nvPr/>
        </p:nvSpPr>
        <p:spPr>
          <a:xfrm>
            <a:off x="4075470" y="3190572"/>
            <a:ext cx="717755" cy="369332"/>
          </a:xfrm>
          <a:prstGeom prst="rect">
            <a:avLst/>
          </a:prstGeom>
          <a:noFill/>
        </p:spPr>
        <p:txBody>
          <a:bodyPr wrap="square" rtlCol="0">
            <a:spAutoFit/>
          </a:bodyPr>
          <a:lstStyle/>
          <a:p>
            <a:r>
              <a:rPr lang="en-IN" b="1" dirty="0">
                <a:solidFill>
                  <a:schemeClr val="accent1"/>
                </a:solidFill>
              </a:rPr>
              <a:t>D</a:t>
            </a:r>
          </a:p>
        </p:txBody>
      </p:sp>
      <p:sp>
        <p:nvSpPr>
          <p:cNvPr id="14" name="TextBox 13">
            <a:extLst>
              <a:ext uri="{FF2B5EF4-FFF2-40B4-BE49-F238E27FC236}">
                <a16:creationId xmlns:a16="http://schemas.microsoft.com/office/drawing/2014/main" id="{16BD7296-9AD4-E646-7CB1-07853715842A}"/>
              </a:ext>
            </a:extLst>
          </p:cNvPr>
          <p:cNvSpPr txBox="1"/>
          <p:nvPr/>
        </p:nvSpPr>
        <p:spPr>
          <a:xfrm>
            <a:off x="6336900" y="3023427"/>
            <a:ext cx="717755" cy="369332"/>
          </a:xfrm>
          <a:prstGeom prst="rect">
            <a:avLst/>
          </a:prstGeom>
          <a:noFill/>
        </p:spPr>
        <p:txBody>
          <a:bodyPr wrap="square" rtlCol="0">
            <a:spAutoFit/>
          </a:bodyPr>
          <a:lstStyle/>
          <a:p>
            <a:r>
              <a:rPr lang="en-IN" b="1" dirty="0">
                <a:solidFill>
                  <a:schemeClr val="accent1"/>
                </a:solidFill>
              </a:rPr>
              <a:t>F</a:t>
            </a:r>
          </a:p>
        </p:txBody>
      </p:sp>
      <p:sp>
        <p:nvSpPr>
          <p:cNvPr id="15" name="TextBox 14">
            <a:extLst>
              <a:ext uri="{FF2B5EF4-FFF2-40B4-BE49-F238E27FC236}">
                <a16:creationId xmlns:a16="http://schemas.microsoft.com/office/drawing/2014/main" id="{E4F3C4F2-E05A-BBAD-5073-4C23F9DE0F00}"/>
              </a:ext>
            </a:extLst>
          </p:cNvPr>
          <p:cNvSpPr txBox="1"/>
          <p:nvPr/>
        </p:nvSpPr>
        <p:spPr>
          <a:xfrm>
            <a:off x="3805083" y="4768657"/>
            <a:ext cx="717755" cy="369332"/>
          </a:xfrm>
          <a:prstGeom prst="rect">
            <a:avLst/>
          </a:prstGeom>
          <a:noFill/>
        </p:spPr>
        <p:txBody>
          <a:bodyPr wrap="square" rtlCol="0">
            <a:spAutoFit/>
          </a:bodyPr>
          <a:lstStyle/>
          <a:p>
            <a:r>
              <a:rPr lang="en-IN" b="1" dirty="0">
                <a:solidFill>
                  <a:schemeClr val="accent1"/>
                </a:solidFill>
              </a:rPr>
              <a:t>G</a:t>
            </a:r>
          </a:p>
        </p:txBody>
      </p:sp>
      <p:sp>
        <p:nvSpPr>
          <p:cNvPr id="16" name="TextBox 15">
            <a:extLst>
              <a:ext uri="{FF2B5EF4-FFF2-40B4-BE49-F238E27FC236}">
                <a16:creationId xmlns:a16="http://schemas.microsoft.com/office/drawing/2014/main" id="{3B21E90D-AF5B-482E-FE01-35818E922C32}"/>
              </a:ext>
            </a:extLst>
          </p:cNvPr>
          <p:cNvSpPr txBox="1"/>
          <p:nvPr/>
        </p:nvSpPr>
        <p:spPr>
          <a:xfrm>
            <a:off x="2364653" y="3859164"/>
            <a:ext cx="717755" cy="369332"/>
          </a:xfrm>
          <a:prstGeom prst="rect">
            <a:avLst/>
          </a:prstGeom>
          <a:noFill/>
        </p:spPr>
        <p:txBody>
          <a:bodyPr wrap="square" rtlCol="0">
            <a:spAutoFit/>
          </a:bodyPr>
          <a:lstStyle/>
          <a:p>
            <a:r>
              <a:rPr lang="en-IN" b="1" dirty="0">
                <a:solidFill>
                  <a:schemeClr val="accent1"/>
                </a:solidFill>
              </a:rPr>
              <a:t>E</a:t>
            </a:r>
          </a:p>
        </p:txBody>
      </p:sp>
      <p:sp>
        <p:nvSpPr>
          <p:cNvPr id="17" name="Oval 16">
            <a:extLst>
              <a:ext uri="{FF2B5EF4-FFF2-40B4-BE49-F238E27FC236}">
                <a16:creationId xmlns:a16="http://schemas.microsoft.com/office/drawing/2014/main" id="{F552CFC9-08D2-43F5-4196-6AC58E3386DD}"/>
              </a:ext>
            </a:extLst>
          </p:cNvPr>
          <p:cNvSpPr/>
          <p:nvPr/>
        </p:nvSpPr>
        <p:spPr>
          <a:xfrm>
            <a:off x="2281082" y="323482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3/8</a:t>
            </a:r>
          </a:p>
        </p:txBody>
      </p:sp>
      <p:sp>
        <p:nvSpPr>
          <p:cNvPr id="18" name="Oval 17">
            <a:extLst>
              <a:ext uri="{FF2B5EF4-FFF2-40B4-BE49-F238E27FC236}">
                <a16:creationId xmlns:a16="http://schemas.microsoft.com/office/drawing/2014/main" id="{1F2629FD-0886-68C8-B759-AB18C1E858C4}"/>
              </a:ext>
            </a:extLst>
          </p:cNvPr>
          <p:cNvSpPr/>
          <p:nvPr/>
        </p:nvSpPr>
        <p:spPr>
          <a:xfrm>
            <a:off x="1184784" y="5009547"/>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19" name="Oval 18">
            <a:extLst>
              <a:ext uri="{FF2B5EF4-FFF2-40B4-BE49-F238E27FC236}">
                <a16:creationId xmlns:a16="http://schemas.microsoft.com/office/drawing/2014/main" id="{E9B49655-BA9D-DE36-8703-4A9E4EC90CE3}"/>
              </a:ext>
            </a:extLst>
          </p:cNvPr>
          <p:cNvSpPr/>
          <p:nvPr/>
        </p:nvSpPr>
        <p:spPr>
          <a:xfrm>
            <a:off x="585012" y="2542272"/>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2/</a:t>
            </a:r>
          </a:p>
        </p:txBody>
      </p:sp>
      <p:sp>
        <p:nvSpPr>
          <p:cNvPr id="20" name="TextBox 19">
            <a:extLst>
              <a:ext uri="{FF2B5EF4-FFF2-40B4-BE49-F238E27FC236}">
                <a16:creationId xmlns:a16="http://schemas.microsoft.com/office/drawing/2014/main" id="{F72ACB2C-7FAA-BD27-40B7-32CE7710A25A}"/>
              </a:ext>
            </a:extLst>
          </p:cNvPr>
          <p:cNvSpPr txBox="1"/>
          <p:nvPr/>
        </p:nvSpPr>
        <p:spPr>
          <a:xfrm>
            <a:off x="1292928" y="5717470"/>
            <a:ext cx="717755" cy="369332"/>
          </a:xfrm>
          <a:prstGeom prst="rect">
            <a:avLst/>
          </a:prstGeom>
          <a:noFill/>
        </p:spPr>
        <p:txBody>
          <a:bodyPr wrap="square" rtlCol="0">
            <a:spAutoFit/>
          </a:bodyPr>
          <a:lstStyle/>
          <a:p>
            <a:r>
              <a:rPr lang="en-IN" b="1" dirty="0">
                <a:solidFill>
                  <a:schemeClr val="accent1"/>
                </a:solidFill>
              </a:rPr>
              <a:t>H</a:t>
            </a:r>
          </a:p>
        </p:txBody>
      </p:sp>
      <p:sp>
        <p:nvSpPr>
          <p:cNvPr id="21" name="TextBox 20">
            <a:extLst>
              <a:ext uri="{FF2B5EF4-FFF2-40B4-BE49-F238E27FC236}">
                <a16:creationId xmlns:a16="http://schemas.microsoft.com/office/drawing/2014/main" id="{3575E33C-B389-C215-A9FE-E62AF3205ADA}"/>
              </a:ext>
            </a:extLst>
          </p:cNvPr>
          <p:cNvSpPr txBox="1"/>
          <p:nvPr/>
        </p:nvSpPr>
        <p:spPr>
          <a:xfrm>
            <a:off x="4955451" y="6086178"/>
            <a:ext cx="717755" cy="369332"/>
          </a:xfrm>
          <a:prstGeom prst="rect">
            <a:avLst/>
          </a:prstGeom>
          <a:noFill/>
        </p:spPr>
        <p:txBody>
          <a:bodyPr wrap="square" rtlCol="0">
            <a:spAutoFit/>
          </a:bodyPr>
          <a:lstStyle/>
          <a:p>
            <a:r>
              <a:rPr lang="en-IN" b="1" dirty="0">
                <a:solidFill>
                  <a:schemeClr val="accent1"/>
                </a:solidFill>
              </a:rPr>
              <a:t>I</a:t>
            </a:r>
          </a:p>
        </p:txBody>
      </p:sp>
      <p:cxnSp>
        <p:nvCxnSpPr>
          <p:cNvPr id="35" name="Straight Arrow Connector 34">
            <a:extLst>
              <a:ext uri="{FF2B5EF4-FFF2-40B4-BE49-F238E27FC236}">
                <a16:creationId xmlns:a16="http://schemas.microsoft.com/office/drawing/2014/main" id="{11869C4E-399A-2136-51A5-D25D4B90C263}"/>
              </a:ext>
            </a:extLst>
          </p:cNvPr>
          <p:cNvCxnSpPr>
            <a:stCxn id="4" idx="3"/>
            <a:endCxn id="19" idx="0"/>
          </p:cNvCxnSpPr>
          <p:nvPr/>
        </p:nvCxnSpPr>
        <p:spPr>
          <a:xfrm flipH="1">
            <a:off x="948806" y="1442875"/>
            <a:ext cx="937384" cy="10993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E56F1BF-6F27-3FFF-849A-95F0EB38A070}"/>
              </a:ext>
            </a:extLst>
          </p:cNvPr>
          <p:cNvCxnSpPr>
            <a:stCxn id="19" idx="4"/>
            <a:endCxn id="18" idx="0"/>
          </p:cNvCxnSpPr>
          <p:nvPr/>
        </p:nvCxnSpPr>
        <p:spPr>
          <a:xfrm>
            <a:off x="948806" y="3230530"/>
            <a:ext cx="599772" cy="1779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15C85AB-77D8-398F-4BB2-7AB8806D43BE}"/>
              </a:ext>
            </a:extLst>
          </p:cNvPr>
          <p:cNvCxnSpPr>
            <a:stCxn id="18" idx="6"/>
            <a:endCxn id="8" idx="2"/>
          </p:cNvCxnSpPr>
          <p:nvPr/>
        </p:nvCxnSpPr>
        <p:spPr>
          <a:xfrm>
            <a:off x="1912371" y="5353676"/>
            <a:ext cx="3293816" cy="580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481FF33-2A3E-4CEF-4A48-AE0983EC9876}"/>
              </a:ext>
            </a:extLst>
          </p:cNvPr>
          <p:cNvCxnSpPr>
            <a:stCxn id="9" idx="5"/>
            <a:endCxn id="8" idx="1"/>
          </p:cNvCxnSpPr>
          <p:nvPr/>
        </p:nvCxnSpPr>
        <p:spPr>
          <a:xfrm>
            <a:off x="4426119" y="4746519"/>
            <a:ext cx="886621" cy="9439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4EF487E-D613-82A7-108C-61B51A0D999B}"/>
              </a:ext>
            </a:extLst>
          </p:cNvPr>
          <p:cNvCxnSpPr>
            <a:stCxn id="17" idx="5"/>
            <a:endCxn id="9" idx="1"/>
          </p:cNvCxnSpPr>
          <p:nvPr/>
        </p:nvCxnSpPr>
        <p:spPr>
          <a:xfrm>
            <a:off x="2902116" y="3822287"/>
            <a:ext cx="1009522" cy="437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9FFD8B-C449-1211-32E8-65A2A894A4C6}"/>
              </a:ext>
            </a:extLst>
          </p:cNvPr>
          <p:cNvCxnSpPr>
            <a:stCxn id="19" idx="5"/>
            <a:endCxn id="17" idx="1"/>
          </p:cNvCxnSpPr>
          <p:nvPr/>
        </p:nvCxnSpPr>
        <p:spPr>
          <a:xfrm>
            <a:off x="1206046" y="3129737"/>
            <a:ext cx="1181589" cy="205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95302AE-EEC0-8696-E01B-ADB1256CFAF7}"/>
              </a:ext>
            </a:extLst>
          </p:cNvPr>
          <p:cNvCxnSpPr>
            <a:stCxn id="19" idx="6"/>
            <a:endCxn id="5" idx="2"/>
          </p:cNvCxnSpPr>
          <p:nvPr/>
        </p:nvCxnSpPr>
        <p:spPr>
          <a:xfrm>
            <a:off x="1312599" y="2886401"/>
            <a:ext cx="2310591" cy="92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263B244-81DD-EFDB-3078-B4AF1451AEED}"/>
              </a:ext>
            </a:extLst>
          </p:cNvPr>
          <p:cNvCxnSpPr>
            <a:stCxn id="5" idx="6"/>
            <a:endCxn id="6" idx="1"/>
          </p:cNvCxnSpPr>
          <p:nvPr/>
        </p:nvCxnSpPr>
        <p:spPr>
          <a:xfrm>
            <a:off x="4350777" y="2895608"/>
            <a:ext cx="1458490" cy="3515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F7709B5-D161-1CA4-7813-4D98D829A0B0}"/>
              </a:ext>
            </a:extLst>
          </p:cNvPr>
          <p:cNvCxnSpPr>
            <a:stCxn id="6" idx="4"/>
            <a:endCxn id="8" idx="0"/>
          </p:cNvCxnSpPr>
          <p:nvPr/>
        </p:nvCxnSpPr>
        <p:spPr>
          <a:xfrm flipH="1">
            <a:off x="5569981" y="3834589"/>
            <a:ext cx="496527" cy="1755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8C77185-7C2E-6C55-1DE1-844F87F16630}"/>
              </a:ext>
            </a:extLst>
          </p:cNvPr>
          <p:cNvCxnSpPr>
            <a:stCxn id="7" idx="4"/>
            <a:endCxn id="6" idx="0"/>
          </p:cNvCxnSpPr>
          <p:nvPr/>
        </p:nvCxnSpPr>
        <p:spPr>
          <a:xfrm flipH="1">
            <a:off x="6066508" y="1523997"/>
            <a:ext cx="560447" cy="1622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8C535B4-0881-F8EA-DA9A-9D749D8966A6}"/>
              </a:ext>
            </a:extLst>
          </p:cNvPr>
          <p:cNvCxnSpPr>
            <a:stCxn id="7" idx="4"/>
            <a:endCxn id="5" idx="7"/>
          </p:cNvCxnSpPr>
          <p:nvPr/>
        </p:nvCxnSpPr>
        <p:spPr>
          <a:xfrm flipH="1">
            <a:off x="4244224" y="1523997"/>
            <a:ext cx="2382731" cy="1128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0835840-F521-706F-5D01-1AB41B895A4D}"/>
              </a:ext>
            </a:extLst>
          </p:cNvPr>
          <p:cNvCxnSpPr>
            <a:stCxn id="4" idx="5"/>
            <a:endCxn id="5" idx="1"/>
          </p:cNvCxnSpPr>
          <p:nvPr/>
        </p:nvCxnSpPr>
        <p:spPr>
          <a:xfrm>
            <a:off x="2400671" y="1442875"/>
            <a:ext cx="1329072" cy="1209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1">
            <a:extLst>
              <a:ext uri="{FF2B5EF4-FFF2-40B4-BE49-F238E27FC236}">
                <a16:creationId xmlns:a16="http://schemas.microsoft.com/office/drawing/2014/main" id="{3608F911-B21A-8A0F-D436-07A81F504A76}"/>
              </a:ext>
            </a:extLst>
          </p:cNvPr>
          <p:cNvGraphicFramePr>
            <a:graphicFrameLocks noGrp="1"/>
          </p:cNvGraphicFramePr>
          <p:nvPr>
            <p:extLst>
              <p:ext uri="{D42A27DB-BD31-4B8C-83A1-F6EECF244321}">
                <p14:modId xmlns:p14="http://schemas.microsoft.com/office/powerpoint/2010/main" val="3958162073"/>
              </p:ext>
            </p:extLst>
          </p:nvPr>
        </p:nvGraphicFramePr>
        <p:xfrm>
          <a:off x="9927282" y="955640"/>
          <a:ext cx="952120" cy="3708400"/>
        </p:xfrm>
        <a:graphic>
          <a:graphicData uri="http://schemas.openxmlformats.org/drawingml/2006/table">
            <a:tbl>
              <a:tblPr bandRow="1">
                <a:tableStyleId>{5C22544A-7EE6-4342-B048-85BDC9FD1C3A}</a:tableStyleId>
              </a:tblPr>
              <a:tblGrid>
                <a:gridCol w="952120">
                  <a:extLst>
                    <a:ext uri="{9D8B030D-6E8A-4147-A177-3AD203B41FA5}">
                      <a16:colId xmlns:a16="http://schemas.microsoft.com/office/drawing/2014/main" val="861146858"/>
                    </a:ext>
                  </a:extLst>
                </a:gridCol>
              </a:tblGrid>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2235149"/>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5580170"/>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8554561"/>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1865997"/>
                  </a:ext>
                </a:extLst>
              </a:tr>
              <a:tr h="370840">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5909122"/>
                  </a:ext>
                </a:extLst>
              </a:tr>
              <a:tr h="370840">
                <a:tc>
                  <a:txBody>
                    <a:bodyPr/>
                    <a:lstStyle/>
                    <a:p>
                      <a:pPr algn="ctr"/>
                      <a:r>
                        <a:rPr lang="en-IN" b="1"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7631146"/>
                  </a:ext>
                </a:extLst>
              </a:tr>
              <a:tr h="370840">
                <a:tc>
                  <a:txBody>
                    <a:bodyPr/>
                    <a:lstStyle/>
                    <a:p>
                      <a:pPr algn="ctr"/>
                      <a:r>
                        <a:rPr lang="en-IN"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9105756"/>
                  </a:ext>
                </a:extLst>
              </a:tr>
              <a:tr h="370840">
                <a:tc>
                  <a:txBody>
                    <a:bodyPr/>
                    <a:lstStyle/>
                    <a:p>
                      <a:pPr algn="ctr"/>
                      <a:r>
                        <a:rPr lang="en-IN" b="1"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5856733"/>
                  </a:ext>
                </a:extLst>
              </a:tr>
              <a:tr h="370840">
                <a:tc>
                  <a:txBody>
                    <a:bodyPr/>
                    <a:lstStyle/>
                    <a:p>
                      <a:pPr algn="ctr"/>
                      <a:r>
                        <a:rPr lang="en-IN"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8880552"/>
                  </a:ext>
                </a:extLst>
              </a:tr>
              <a:tr h="370840">
                <a:tc>
                  <a:txBody>
                    <a:bodyPr/>
                    <a:lstStyle/>
                    <a:p>
                      <a:pPr algn="ctr"/>
                      <a:r>
                        <a:rPr lang="en-IN" b="1"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3121059"/>
                  </a:ext>
                </a:extLst>
              </a:tr>
            </a:tbl>
          </a:graphicData>
        </a:graphic>
      </p:graphicFrame>
    </p:spTree>
    <p:extLst>
      <p:ext uri="{BB962C8B-B14F-4D97-AF65-F5344CB8AC3E}">
        <p14:creationId xmlns:p14="http://schemas.microsoft.com/office/powerpoint/2010/main" val="100822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1F58-30A1-C286-4655-5B2C361CD7D4}"/>
              </a:ext>
            </a:extLst>
          </p:cNvPr>
          <p:cNvSpPr>
            <a:spLocks noGrp="1"/>
          </p:cNvSpPr>
          <p:nvPr>
            <p:ph type="title"/>
          </p:nvPr>
        </p:nvSpPr>
        <p:spPr>
          <a:xfrm>
            <a:off x="8822022" y="5300928"/>
            <a:ext cx="2976716" cy="1325563"/>
          </a:xfrm>
        </p:spPr>
        <p:txBody>
          <a:bodyPr/>
          <a:lstStyle/>
          <a:p>
            <a:r>
              <a:rPr lang="en-IN" dirty="0"/>
              <a:t>Topological sort</a:t>
            </a:r>
          </a:p>
        </p:txBody>
      </p:sp>
      <p:sp>
        <p:nvSpPr>
          <p:cNvPr id="4" name="Oval 3">
            <a:extLst>
              <a:ext uri="{FF2B5EF4-FFF2-40B4-BE49-F238E27FC236}">
                <a16:creationId xmlns:a16="http://schemas.microsoft.com/office/drawing/2014/main" id="{401B519C-3E50-B36D-65E3-70C2325DFBA4}"/>
              </a:ext>
            </a:extLst>
          </p:cNvPr>
          <p:cNvSpPr/>
          <p:nvPr/>
        </p:nvSpPr>
        <p:spPr>
          <a:xfrm>
            <a:off x="1779637" y="85541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a:t>
            </a:r>
          </a:p>
        </p:txBody>
      </p:sp>
      <p:sp>
        <p:nvSpPr>
          <p:cNvPr id="5" name="Oval 4">
            <a:extLst>
              <a:ext uri="{FF2B5EF4-FFF2-40B4-BE49-F238E27FC236}">
                <a16:creationId xmlns:a16="http://schemas.microsoft.com/office/drawing/2014/main" id="{E11E9884-E107-59B2-FA63-F7D1B9D853B7}"/>
              </a:ext>
            </a:extLst>
          </p:cNvPr>
          <p:cNvSpPr/>
          <p:nvPr/>
        </p:nvSpPr>
        <p:spPr>
          <a:xfrm>
            <a:off x="3623190" y="2551479"/>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9/</a:t>
            </a:r>
          </a:p>
          <a:p>
            <a:pPr algn="ctr"/>
            <a:r>
              <a:rPr lang="en-IN" dirty="0">
                <a:solidFill>
                  <a:schemeClr val="accent2"/>
                </a:solidFill>
              </a:rPr>
              <a:t>12</a:t>
            </a:r>
          </a:p>
        </p:txBody>
      </p:sp>
      <p:sp>
        <p:nvSpPr>
          <p:cNvPr id="6" name="Oval 5">
            <a:extLst>
              <a:ext uri="{FF2B5EF4-FFF2-40B4-BE49-F238E27FC236}">
                <a16:creationId xmlns:a16="http://schemas.microsoft.com/office/drawing/2014/main" id="{65609F63-0D53-2A89-5FB5-82CB5AA35DAE}"/>
              </a:ext>
            </a:extLst>
          </p:cNvPr>
          <p:cNvSpPr/>
          <p:nvPr/>
        </p:nvSpPr>
        <p:spPr>
          <a:xfrm>
            <a:off x="5702714" y="3146331"/>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10/</a:t>
            </a:r>
          </a:p>
          <a:p>
            <a:pPr algn="ctr"/>
            <a:r>
              <a:rPr lang="en-IN" dirty="0">
                <a:solidFill>
                  <a:schemeClr val="accent2"/>
                </a:solidFill>
              </a:rPr>
              <a:t>11</a:t>
            </a:r>
          </a:p>
        </p:txBody>
      </p:sp>
      <p:sp>
        <p:nvSpPr>
          <p:cNvPr id="7" name="Oval 6">
            <a:extLst>
              <a:ext uri="{FF2B5EF4-FFF2-40B4-BE49-F238E27FC236}">
                <a16:creationId xmlns:a16="http://schemas.microsoft.com/office/drawing/2014/main" id="{00EE9B23-B589-ED69-C1F8-69F0B15536DE}"/>
              </a:ext>
            </a:extLst>
          </p:cNvPr>
          <p:cNvSpPr/>
          <p:nvPr/>
        </p:nvSpPr>
        <p:spPr>
          <a:xfrm>
            <a:off x="6263161" y="835739"/>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8" name="Oval 7">
            <a:extLst>
              <a:ext uri="{FF2B5EF4-FFF2-40B4-BE49-F238E27FC236}">
                <a16:creationId xmlns:a16="http://schemas.microsoft.com/office/drawing/2014/main" id="{F5280CC0-40F8-4F1D-8250-F57E5CAD5258}"/>
              </a:ext>
            </a:extLst>
          </p:cNvPr>
          <p:cNvSpPr/>
          <p:nvPr/>
        </p:nvSpPr>
        <p:spPr>
          <a:xfrm>
            <a:off x="5206187" y="5589648"/>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5/6</a:t>
            </a:r>
          </a:p>
        </p:txBody>
      </p:sp>
      <p:sp>
        <p:nvSpPr>
          <p:cNvPr id="9" name="Oval 8">
            <a:extLst>
              <a:ext uri="{FF2B5EF4-FFF2-40B4-BE49-F238E27FC236}">
                <a16:creationId xmlns:a16="http://schemas.microsoft.com/office/drawing/2014/main" id="{4D2912CE-16AB-02C4-B995-164EC060D789}"/>
              </a:ext>
            </a:extLst>
          </p:cNvPr>
          <p:cNvSpPr/>
          <p:nvPr/>
        </p:nvSpPr>
        <p:spPr>
          <a:xfrm>
            <a:off x="3805085" y="4159054"/>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4/7</a:t>
            </a:r>
          </a:p>
        </p:txBody>
      </p:sp>
      <p:sp>
        <p:nvSpPr>
          <p:cNvPr id="10" name="TextBox 9">
            <a:extLst>
              <a:ext uri="{FF2B5EF4-FFF2-40B4-BE49-F238E27FC236}">
                <a16:creationId xmlns:a16="http://schemas.microsoft.com/office/drawing/2014/main" id="{F59DA89B-C823-E4AC-A157-7F5E7EB285DB}"/>
              </a:ext>
            </a:extLst>
          </p:cNvPr>
          <p:cNvSpPr txBox="1"/>
          <p:nvPr/>
        </p:nvSpPr>
        <p:spPr>
          <a:xfrm>
            <a:off x="1789466" y="511280"/>
            <a:ext cx="717755" cy="369332"/>
          </a:xfrm>
          <a:prstGeom prst="rect">
            <a:avLst/>
          </a:prstGeom>
          <a:noFill/>
        </p:spPr>
        <p:txBody>
          <a:bodyPr wrap="square" rtlCol="0">
            <a:spAutoFit/>
          </a:bodyPr>
          <a:lstStyle/>
          <a:p>
            <a:r>
              <a:rPr lang="en-IN" b="1" dirty="0">
                <a:solidFill>
                  <a:schemeClr val="accent1"/>
                </a:solidFill>
              </a:rPr>
              <a:t>A</a:t>
            </a:r>
          </a:p>
        </p:txBody>
      </p:sp>
      <p:sp>
        <p:nvSpPr>
          <p:cNvPr id="11" name="TextBox 10">
            <a:extLst>
              <a:ext uri="{FF2B5EF4-FFF2-40B4-BE49-F238E27FC236}">
                <a16:creationId xmlns:a16="http://schemas.microsoft.com/office/drawing/2014/main" id="{68AA4C63-800E-EC8E-1266-FF7792566F86}"/>
              </a:ext>
            </a:extLst>
          </p:cNvPr>
          <p:cNvSpPr txBox="1"/>
          <p:nvPr/>
        </p:nvSpPr>
        <p:spPr>
          <a:xfrm>
            <a:off x="6917005" y="614520"/>
            <a:ext cx="717755" cy="369332"/>
          </a:xfrm>
          <a:prstGeom prst="rect">
            <a:avLst/>
          </a:prstGeom>
          <a:noFill/>
        </p:spPr>
        <p:txBody>
          <a:bodyPr wrap="square" rtlCol="0">
            <a:spAutoFit/>
          </a:bodyPr>
          <a:lstStyle/>
          <a:p>
            <a:r>
              <a:rPr lang="en-IN" b="1" dirty="0">
                <a:solidFill>
                  <a:schemeClr val="accent1"/>
                </a:solidFill>
              </a:rPr>
              <a:t>B</a:t>
            </a:r>
          </a:p>
        </p:txBody>
      </p:sp>
      <p:sp>
        <p:nvSpPr>
          <p:cNvPr id="12" name="TextBox 11">
            <a:extLst>
              <a:ext uri="{FF2B5EF4-FFF2-40B4-BE49-F238E27FC236}">
                <a16:creationId xmlns:a16="http://schemas.microsoft.com/office/drawing/2014/main" id="{F4FCAB95-1554-C990-900A-4035A733BA53}"/>
              </a:ext>
            </a:extLst>
          </p:cNvPr>
          <p:cNvSpPr txBox="1"/>
          <p:nvPr/>
        </p:nvSpPr>
        <p:spPr>
          <a:xfrm>
            <a:off x="245790" y="2458070"/>
            <a:ext cx="717755" cy="369332"/>
          </a:xfrm>
          <a:prstGeom prst="rect">
            <a:avLst/>
          </a:prstGeom>
          <a:noFill/>
        </p:spPr>
        <p:txBody>
          <a:bodyPr wrap="square" rtlCol="0">
            <a:spAutoFit/>
          </a:bodyPr>
          <a:lstStyle/>
          <a:p>
            <a:r>
              <a:rPr lang="en-IN" b="1" dirty="0">
                <a:solidFill>
                  <a:schemeClr val="accent1"/>
                </a:solidFill>
              </a:rPr>
              <a:t>C</a:t>
            </a:r>
          </a:p>
        </p:txBody>
      </p:sp>
      <p:sp>
        <p:nvSpPr>
          <p:cNvPr id="13" name="TextBox 12">
            <a:extLst>
              <a:ext uri="{FF2B5EF4-FFF2-40B4-BE49-F238E27FC236}">
                <a16:creationId xmlns:a16="http://schemas.microsoft.com/office/drawing/2014/main" id="{32F7352B-5462-2CBA-D296-26A036BE0E01}"/>
              </a:ext>
            </a:extLst>
          </p:cNvPr>
          <p:cNvSpPr txBox="1"/>
          <p:nvPr/>
        </p:nvSpPr>
        <p:spPr>
          <a:xfrm>
            <a:off x="4075470" y="3190572"/>
            <a:ext cx="717755" cy="369332"/>
          </a:xfrm>
          <a:prstGeom prst="rect">
            <a:avLst/>
          </a:prstGeom>
          <a:noFill/>
        </p:spPr>
        <p:txBody>
          <a:bodyPr wrap="square" rtlCol="0">
            <a:spAutoFit/>
          </a:bodyPr>
          <a:lstStyle/>
          <a:p>
            <a:r>
              <a:rPr lang="en-IN" b="1" dirty="0">
                <a:solidFill>
                  <a:schemeClr val="accent1"/>
                </a:solidFill>
              </a:rPr>
              <a:t>D</a:t>
            </a:r>
          </a:p>
        </p:txBody>
      </p:sp>
      <p:sp>
        <p:nvSpPr>
          <p:cNvPr id="14" name="TextBox 13">
            <a:extLst>
              <a:ext uri="{FF2B5EF4-FFF2-40B4-BE49-F238E27FC236}">
                <a16:creationId xmlns:a16="http://schemas.microsoft.com/office/drawing/2014/main" id="{16BD7296-9AD4-E646-7CB1-07853715842A}"/>
              </a:ext>
            </a:extLst>
          </p:cNvPr>
          <p:cNvSpPr txBox="1"/>
          <p:nvPr/>
        </p:nvSpPr>
        <p:spPr>
          <a:xfrm>
            <a:off x="6336900" y="3023427"/>
            <a:ext cx="717755" cy="369332"/>
          </a:xfrm>
          <a:prstGeom prst="rect">
            <a:avLst/>
          </a:prstGeom>
          <a:noFill/>
        </p:spPr>
        <p:txBody>
          <a:bodyPr wrap="square" rtlCol="0">
            <a:spAutoFit/>
          </a:bodyPr>
          <a:lstStyle/>
          <a:p>
            <a:r>
              <a:rPr lang="en-IN" b="1" dirty="0">
                <a:solidFill>
                  <a:schemeClr val="accent1"/>
                </a:solidFill>
              </a:rPr>
              <a:t>F</a:t>
            </a:r>
          </a:p>
        </p:txBody>
      </p:sp>
      <p:sp>
        <p:nvSpPr>
          <p:cNvPr id="15" name="TextBox 14">
            <a:extLst>
              <a:ext uri="{FF2B5EF4-FFF2-40B4-BE49-F238E27FC236}">
                <a16:creationId xmlns:a16="http://schemas.microsoft.com/office/drawing/2014/main" id="{E4F3C4F2-E05A-BBAD-5073-4C23F9DE0F00}"/>
              </a:ext>
            </a:extLst>
          </p:cNvPr>
          <p:cNvSpPr txBox="1"/>
          <p:nvPr/>
        </p:nvSpPr>
        <p:spPr>
          <a:xfrm>
            <a:off x="3805083" y="4768657"/>
            <a:ext cx="717755" cy="369332"/>
          </a:xfrm>
          <a:prstGeom prst="rect">
            <a:avLst/>
          </a:prstGeom>
          <a:noFill/>
        </p:spPr>
        <p:txBody>
          <a:bodyPr wrap="square" rtlCol="0">
            <a:spAutoFit/>
          </a:bodyPr>
          <a:lstStyle/>
          <a:p>
            <a:r>
              <a:rPr lang="en-IN" b="1" dirty="0">
                <a:solidFill>
                  <a:schemeClr val="accent1"/>
                </a:solidFill>
              </a:rPr>
              <a:t>G</a:t>
            </a:r>
          </a:p>
        </p:txBody>
      </p:sp>
      <p:sp>
        <p:nvSpPr>
          <p:cNvPr id="16" name="TextBox 15">
            <a:extLst>
              <a:ext uri="{FF2B5EF4-FFF2-40B4-BE49-F238E27FC236}">
                <a16:creationId xmlns:a16="http://schemas.microsoft.com/office/drawing/2014/main" id="{3B21E90D-AF5B-482E-FE01-35818E922C32}"/>
              </a:ext>
            </a:extLst>
          </p:cNvPr>
          <p:cNvSpPr txBox="1"/>
          <p:nvPr/>
        </p:nvSpPr>
        <p:spPr>
          <a:xfrm>
            <a:off x="2364653" y="3859164"/>
            <a:ext cx="717755" cy="369332"/>
          </a:xfrm>
          <a:prstGeom prst="rect">
            <a:avLst/>
          </a:prstGeom>
          <a:noFill/>
        </p:spPr>
        <p:txBody>
          <a:bodyPr wrap="square" rtlCol="0">
            <a:spAutoFit/>
          </a:bodyPr>
          <a:lstStyle/>
          <a:p>
            <a:r>
              <a:rPr lang="en-IN" b="1" dirty="0">
                <a:solidFill>
                  <a:schemeClr val="accent1"/>
                </a:solidFill>
              </a:rPr>
              <a:t>E</a:t>
            </a:r>
          </a:p>
        </p:txBody>
      </p:sp>
      <p:sp>
        <p:nvSpPr>
          <p:cNvPr id="17" name="Oval 16">
            <a:extLst>
              <a:ext uri="{FF2B5EF4-FFF2-40B4-BE49-F238E27FC236}">
                <a16:creationId xmlns:a16="http://schemas.microsoft.com/office/drawing/2014/main" id="{F552CFC9-08D2-43F5-4196-6AC58E3386DD}"/>
              </a:ext>
            </a:extLst>
          </p:cNvPr>
          <p:cNvSpPr/>
          <p:nvPr/>
        </p:nvSpPr>
        <p:spPr>
          <a:xfrm>
            <a:off x="2281082" y="323482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3/8</a:t>
            </a:r>
          </a:p>
        </p:txBody>
      </p:sp>
      <p:sp>
        <p:nvSpPr>
          <p:cNvPr id="18" name="Oval 17">
            <a:extLst>
              <a:ext uri="{FF2B5EF4-FFF2-40B4-BE49-F238E27FC236}">
                <a16:creationId xmlns:a16="http://schemas.microsoft.com/office/drawing/2014/main" id="{1F2629FD-0886-68C8-B759-AB18C1E858C4}"/>
              </a:ext>
            </a:extLst>
          </p:cNvPr>
          <p:cNvSpPr/>
          <p:nvPr/>
        </p:nvSpPr>
        <p:spPr>
          <a:xfrm>
            <a:off x="1184784" y="5009547"/>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13/</a:t>
            </a:r>
          </a:p>
        </p:txBody>
      </p:sp>
      <p:sp>
        <p:nvSpPr>
          <p:cNvPr id="19" name="Oval 18">
            <a:extLst>
              <a:ext uri="{FF2B5EF4-FFF2-40B4-BE49-F238E27FC236}">
                <a16:creationId xmlns:a16="http://schemas.microsoft.com/office/drawing/2014/main" id="{E9B49655-BA9D-DE36-8703-4A9E4EC90CE3}"/>
              </a:ext>
            </a:extLst>
          </p:cNvPr>
          <p:cNvSpPr/>
          <p:nvPr/>
        </p:nvSpPr>
        <p:spPr>
          <a:xfrm>
            <a:off x="585012" y="2542272"/>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2/</a:t>
            </a:r>
          </a:p>
        </p:txBody>
      </p:sp>
      <p:sp>
        <p:nvSpPr>
          <p:cNvPr id="20" name="TextBox 19">
            <a:extLst>
              <a:ext uri="{FF2B5EF4-FFF2-40B4-BE49-F238E27FC236}">
                <a16:creationId xmlns:a16="http://schemas.microsoft.com/office/drawing/2014/main" id="{F72ACB2C-7FAA-BD27-40B7-32CE7710A25A}"/>
              </a:ext>
            </a:extLst>
          </p:cNvPr>
          <p:cNvSpPr txBox="1"/>
          <p:nvPr/>
        </p:nvSpPr>
        <p:spPr>
          <a:xfrm>
            <a:off x="1292928" y="5717470"/>
            <a:ext cx="717755" cy="369332"/>
          </a:xfrm>
          <a:prstGeom prst="rect">
            <a:avLst/>
          </a:prstGeom>
          <a:noFill/>
        </p:spPr>
        <p:txBody>
          <a:bodyPr wrap="square" rtlCol="0">
            <a:spAutoFit/>
          </a:bodyPr>
          <a:lstStyle/>
          <a:p>
            <a:r>
              <a:rPr lang="en-IN" b="1" dirty="0">
                <a:solidFill>
                  <a:schemeClr val="accent1"/>
                </a:solidFill>
              </a:rPr>
              <a:t>H</a:t>
            </a:r>
          </a:p>
        </p:txBody>
      </p:sp>
      <p:sp>
        <p:nvSpPr>
          <p:cNvPr id="21" name="TextBox 20">
            <a:extLst>
              <a:ext uri="{FF2B5EF4-FFF2-40B4-BE49-F238E27FC236}">
                <a16:creationId xmlns:a16="http://schemas.microsoft.com/office/drawing/2014/main" id="{3575E33C-B389-C215-A9FE-E62AF3205ADA}"/>
              </a:ext>
            </a:extLst>
          </p:cNvPr>
          <p:cNvSpPr txBox="1"/>
          <p:nvPr/>
        </p:nvSpPr>
        <p:spPr>
          <a:xfrm>
            <a:off x="4955451" y="6086178"/>
            <a:ext cx="717755" cy="369332"/>
          </a:xfrm>
          <a:prstGeom prst="rect">
            <a:avLst/>
          </a:prstGeom>
          <a:noFill/>
        </p:spPr>
        <p:txBody>
          <a:bodyPr wrap="square" rtlCol="0">
            <a:spAutoFit/>
          </a:bodyPr>
          <a:lstStyle/>
          <a:p>
            <a:r>
              <a:rPr lang="en-IN" b="1" dirty="0">
                <a:solidFill>
                  <a:schemeClr val="accent1"/>
                </a:solidFill>
              </a:rPr>
              <a:t>I</a:t>
            </a:r>
          </a:p>
        </p:txBody>
      </p:sp>
      <p:cxnSp>
        <p:nvCxnSpPr>
          <p:cNvPr id="35" name="Straight Arrow Connector 34">
            <a:extLst>
              <a:ext uri="{FF2B5EF4-FFF2-40B4-BE49-F238E27FC236}">
                <a16:creationId xmlns:a16="http://schemas.microsoft.com/office/drawing/2014/main" id="{11869C4E-399A-2136-51A5-D25D4B90C263}"/>
              </a:ext>
            </a:extLst>
          </p:cNvPr>
          <p:cNvCxnSpPr>
            <a:stCxn id="4" idx="3"/>
            <a:endCxn id="19" idx="0"/>
          </p:cNvCxnSpPr>
          <p:nvPr/>
        </p:nvCxnSpPr>
        <p:spPr>
          <a:xfrm flipH="1">
            <a:off x="948806" y="1442875"/>
            <a:ext cx="937384" cy="10993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E56F1BF-6F27-3FFF-849A-95F0EB38A070}"/>
              </a:ext>
            </a:extLst>
          </p:cNvPr>
          <p:cNvCxnSpPr>
            <a:stCxn id="19" idx="4"/>
            <a:endCxn id="18" idx="0"/>
          </p:cNvCxnSpPr>
          <p:nvPr/>
        </p:nvCxnSpPr>
        <p:spPr>
          <a:xfrm>
            <a:off x="948806" y="3230530"/>
            <a:ext cx="599772" cy="17790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15C85AB-77D8-398F-4BB2-7AB8806D43BE}"/>
              </a:ext>
            </a:extLst>
          </p:cNvPr>
          <p:cNvCxnSpPr>
            <a:stCxn id="18" idx="6"/>
            <a:endCxn id="8" idx="2"/>
          </p:cNvCxnSpPr>
          <p:nvPr/>
        </p:nvCxnSpPr>
        <p:spPr>
          <a:xfrm>
            <a:off x="1912371" y="5353676"/>
            <a:ext cx="3293816" cy="580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481FF33-2A3E-4CEF-4A48-AE0983EC9876}"/>
              </a:ext>
            </a:extLst>
          </p:cNvPr>
          <p:cNvCxnSpPr>
            <a:stCxn id="9" idx="5"/>
            <a:endCxn id="8" idx="1"/>
          </p:cNvCxnSpPr>
          <p:nvPr/>
        </p:nvCxnSpPr>
        <p:spPr>
          <a:xfrm>
            <a:off x="4426119" y="4746519"/>
            <a:ext cx="886621" cy="9439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4EF487E-D613-82A7-108C-61B51A0D999B}"/>
              </a:ext>
            </a:extLst>
          </p:cNvPr>
          <p:cNvCxnSpPr>
            <a:stCxn id="17" idx="5"/>
            <a:endCxn id="9" idx="1"/>
          </p:cNvCxnSpPr>
          <p:nvPr/>
        </p:nvCxnSpPr>
        <p:spPr>
          <a:xfrm>
            <a:off x="2902116" y="3822287"/>
            <a:ext cx="1009522" cy="437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9FFD8B-C449-1211-32E8-65A2A894A4C6}"/>
              </a:ext>
            </a:extLst>
          </p:cNvPr>
          <p:cNvCxnSpPr>
            <a:stCxn id="19" idx="5"/>
            <a:endCxn id="17" idx="1"/>
          </p:cNvCxnSpPr>
          <p:nvPr/>
        </p:nvCxnSpPr>
        <p:spPr>
          <a:xfrm>
            <a:off x="1206046" y="3129737"/>
            <a:ext cx="1181589" cy="205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95302AE-EEC0-8696-E01B-ADB1256CFAF7}"/>
              </a:ext>
            </a:extLst>
          </p:cNvPr>
          <p:cNvCxnSpPr>
            <a:stCxn id="19" idx="6"/>
            <a:endCxn id="5" idx="2"/>
          </p:cNvCxnSpPr>
          <p:nvPr/>
        </p:nvCxnSpPr>
        <p:spPr>
          <a:xfrm>
            <a:off x="1312599" y="2886401"/>
            <a:ext cx="2310591" cy="92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263B244-81DD-EFDB-3078-B4AF1451AEED}"/>
              </a:ext>
            </a:extLst>
          </p:cNvPr>
          <p:cNvCxnSpPr>
            <a:stCxn id="5" idx="6"/>
            <a:endCxn id="6" idx="1"/>
          </p:cNvCxnSpPr>
          <p:nvPr/>
        </p:nvCxnSpPr>
        <p:spPr>
          <a:xfrm>
            <a:off x="4350777" y="2895608"/>
            <a:ext cx="1458490" cy="3515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F7709B5-D161-1CA4-7813-4D98D829A0B0}"/>
              </a:ext>
            </a:extLst>
          </p:cNvPr>
          <p:cNvCxnSpPr>
            <a:stCxn id="6" idx="4"/>
            <a:endCxn id="8" idx="0"/>
          </p:cNvCxnSpPr>
          <p:nvPr/>
        </p:nvCxnSpPr>
        <p:spPr>
          <a:xfrm flipH="1">
            <a:off x="5569981" y="3834589"/>
            <a:ext cx="496527" cy="1755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8C77185-7C2E-6C55-1DE1-844F87F16630}"/>
              </a:ext>
            </a:extLst>
          </p:cNvPr>
          <p:cNvCxnSpPr>
            <a:stCxn id="7" idx="4"/>
            <a:endCxn id="6" idx="0"/>
          </p:cNvCxnSpPr>
          <p:nvPr/>
        </p:nvCxnSpPr>
        <p:spPr>
          <a:xfrm flipH="1">
            <a:off x="6066508" y="1523997"/>
            <a:ext cx="560447" cy="1622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8C535B4-0881-F8EA-DA9A-9D749D8966A6}"/>
              </a:ext>
            </a:extLst>
          </p:cNvPr>
          <p:cNvCxnSpPr>
            <a:stCxn id="7" idx="4"/>
            <a:endCxn id="5" idx="7"/>
          </p:cNvCxnSpPr>
          <p:nvPr/>
        </p:nvCxnSpPr>
        <p:spPr>
          <a:xfrm flipH="1">
            <a:off x="4244224" y="1523997"/>
            <a:ext cx="2382731" cy="1128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0835840-F521-706F-5D01-1AB41B895A4D}"/>
              </a:ext>
            </a:extLst>
          </p:cNvPr>
          <p:cNvCxnSpPr>
            <a:stCxn id="4" idx="5"/>
            <a:endCxn id="5" idx="1"/>
          </p:cNvCxnSpPr>
          <p:nvPr/>
        </p:nvCxnSpPr>
        <p:spPr>
          <a:xfrm>
            <a:off x="2400671" y="1442875"/>
            <a:ext cx="1329072" cy="1209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1">
            <a:extLst>
              <a:ext uri="{FF2B5EF4-FFF2-40B4-BE49-F238E27FC236}">
                <a16:creationId xmlns:a16="http://schemas.microsoft.com/office/drawing/2014/main" id="{0634DCB2-0793-098D-AFE2-8B544977084A}"/>
              </a:ext>
            </a:extLst>
          </p:cNvPr>
          <p:cNvGraphicFramePr>
            <a:graphicFrameLocks noGrp="1"/>
          </p:cNvGraphicFramePr>
          <p:nvPr>
            <p:extLst>
              <p:ext uri="{D42A27DB-BD31-4B8C-83A1-F6EECF244321}">
                <p14:modId xmlns:p14="http://schemas.microsoft.com/office/powerpoint/2010/main" val="3267567584"/>
              </p:ext>
            </p:extLst>
          </p:nvPr>
        </p:nvGraphicFramePr>
        <p:xfrm>
          <a:off x="9927282" y="955640"/>
          <a:ext cx="952120" cy="3708400"/>
        </p:xfrm>
        <a:graphic>
          <a:graphicData uri="http://schemas.openxmlformats.org/drawingml/2006/table">
            <a:tbl>
              <a:tblPr bandRow="1">
                <a:tableStyleId>{5C22544A-7EE6-4342-B048-85BDC9FD1C3A}</a:tableStyleId>
              </a:tblPr>
              <a:tblGrid>
                <a:gridCol w="952120">
                  <a:extLst>
                    <a:ext uri="{9D8B030D-6E8A-4147-A177-3AD203B41FA5}">
                      <a16:colId xmlns:a16="http://schemas.microsoft.com/office/drawing/2014/main" val="861146858"/>
                    </a:ext>
                  </a:extLst>
                </a:gridCol>
              </a:tblGrid>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2235149"/>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5580170"/>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8554561"/>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1865997"/>
                  </a:ext>
                </a:extLst>
              </a:tr>
              <a:tr h="370840">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5909122"/>
                  </a:ext>
                </a:extLst>
              </a:tr>
              <a:tr h="370840">
                <a:tc>
                  <a:txBody>
                    <a:bodyPr/>
                    <a:lstStyle/>
                    <a:p>
                      <a:pPr algn="ctr"/>
                      <a:r>
                        <a:rPr lang="en-IN" b="1"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7631146"/>
                  </a:ext>
                </a:extLst>
              </a:tr>
              <a:tr h="370840">
                <a:tc>
                  <a:txBody>
                    <a:bodyPr/>
                    <a:lstStyle/>
                    <a:p>
                      <a:pPr algn="ctr"/>
                      <a:r>
                        <a:rPr lang="en-IN"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9105756"/>
                  </a:ext>
                </a:extLst>
              </a:tr>
              <a:tr h="370840">
                <a:tc>
                  <a:txBody>
                    <a:bodyPr/>
                    <a:lstStyle/>
                    <a:p>
                      <a:pPr algn="ctr"/>
                      <a:r>
                        <a:rPr lang="en-IN" b="1"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5856733"/>
                  </a:ext>
                </a:extLst>
              </a:tr>
              <a:tr h="370840">
                <a:tc>
                  <a:txBody>
                    <a:bodyPr/>
                    <a:lstStyle/>
                    <a:p>
                      <a:pPr algn="ctr"/>
                      <a:r>
                        <a:rPr lang="en-IN"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8880552"/>
                  </a:ext>
                </a:extLst>
              </a:tr>
              <a:tr h="370840">
                <a:tc>
                  <a:txBody>
                    <a:bodyPr/>
                    <a:lstStyle/>
                    <a:p>
                      <a:pPr algn="ctr"/>
                      <a:r>
                        <a:rPr lang="en-IN" b="1"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3121059"/>
                  </a:ext>
                </a:extLst>
              </a:tr>
            </a:tbl>
          </a:graphicData>
        </a:graphic>
      </p:graphicFrame>
    </p:spTree>
    <p:extLst>
      <p:ext uri="{BB962C8B-B14F-4D97-AF65-F5344CB8AC3E}">
        <p14:creationId xmlns:p14="http://schemas.microsoft.com/office/powerpoint/2010/main" val="1946491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1F58-30A1-C286-4655-5B2C361CD7D4}"/>
              </a:ext>
            </a:extLst>
          </p:cNvPr>
          <p:cNvSpPr>
            <a:spLocks noGrp="1"/>
          </p:cNvSpPr>
          <p:nvPr>
            <p:ph type="title"/>
          </p:nvPr>
        </p:nvSpPr>
        <p:spPr>
          <a:xfrm>
            <a:off x="8822022" y="5300928"/>
            <a:ext cx="2976716" cy="1325563"/>
          </a:xfrm>
        </p:spPr>
        <p:txBody>
          <a:bodyPr/>
          <a:lstStyle/>
          <a:p>
            <a:r>
              <a:rPr lang="en-IN" dirty="0"/>
              <a:t>Topological sort</a:t>
            </a:r>
          </a:p>
        </p:txBody>
      </p:sp>
      <p:sp>
        <p:nvSpPr>
          <p:cNvPr id="4" name="Oval 3">
            <a:extLst>
              <a:ext uri="{FF2B5EF4-FFF2-40B4-BE49-F238E27FC236}">
                <a16:creationId xmlns:a16="http://schemas.microsoft.com/office/drawing/2014/main" id="{401B519C-3E50-B36D-65E3-70C2325DFBA4}"/>
              </a:ext>
            </a:extLst>
          </p:cNvPr>
          <p:cNvSpPr/>
          <p:nvPr/>
        </p:nvSpPr>
        <p:spPr>
          <a:xfrm>
            <a:off x="1779637" y="85541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a:t>
            </a:r>
          </a:p>
        </p:txBody>
      </p:sp>
      <p:sp>
        <p:nvSpPr>
          <p:cNvPr id="5" name="Oval 4">
            <a:extLst>
              <a:ext uri="{FF2B5EF4-FFF2-40B4-BE49-F238E27FC236}">
                <a16:creationId xmlns:a16="http://schemas.microsoft.com/office/drawing/2014/main" id="{E11E9884-E107-59B2-FA63-F7D1B9D853B7}"/>
              </a:ext>
            </a:extLst>
          </p:cNvPr>
          <p:cNvSpPr/>
          <p:nvPr/>
        </p:nvSpPr>
        <p:spPr>
          <a:xfrm>
            <a:off x="3623190" y="2551479"/>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9/</a:t>
            </a:r>
          </a:p>
          <a:p>
            <a:pPr algn="ctr"/>
            <a:r>
              <a:rPr lang="en-IN" dirty="0">
                <a:solidFill>
                  <a:schemeClr val="accent2"/>
                </a:solidFill>
              </a:rPr>
              <a:t>12</a:t>
            </a:r>
          </a:p>
        </p:txBody>
      </p:sp>
      <p:sp>
        <p:nvSpPr>
          <p:cNvPr id="6" name="Oval 5">
            <a:extLst>
              <a:ext uri="{FF2B5EF4-FFF2-40B4-BE49-F238E27FC236}">
                <a16:creationId xmlns:a16="http://schemas.microsoft.com/office/drawing/2014/main" id="{65609F63-0D53-2A89-5FB5-82CB5AA35DAE}"/>
              </a:ext>
            </a:extLst>
          </p:cNvPr>
          <p:cNvSpPr/>
          <p:nvPr/>
        </p:nvSpPr>
        <p:spPr>
          <a:xfrm>
            <a:off x="5702714" y="3146331"/>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10/</a:t>
            </a:r>
          </a:p>
          <a:p>
            <a:pPr algn="ctr"/>
            <a:r>
              <a:rPr lang="en-IN" dirty="0">
                <a:solidFill>
                  <a:schemeClr val="accent2"/>
                </a:solidFill>
              </a:rPr>
              <a:t>11</a:t>
            </a:r>
          </a:p>
        </p:txBody>
      </p:sp>
      <p:sp>
        <p:nvSpPr>
          <p:cNvPr id="7" name="Oval 6">
            <a:extLst>
              <a:ext uri="{FF2B5EF4-FFF2-40B4-BE49-F238E27FC236}">
                <a16:creationId xmlns:a16="http://schemas.microsoft.com/office/drawing/2014/main" id="{00EE9B23-B589-ED69-C1F8-69F0B15536DE}"/>
              </a:ext>
            </a:extLst>
          </p:cNvPr>
          <p:cNvSpPr/>
          <p:nvPr/>
        </p:nvSpPr>
        <p:spPr>
          <a:xfrm>
            <a:off x="6263161" y="835739"/>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8" name="Oval 7">
            <a:extLst>
              <a:ext uri="{FF2B5EF4-FFF2-40B4-BE49-F238E27FC236}">
                <a16:creationId xmlns:a16="http://schemas.microsoft.com/office/drawing/2014/main" id="{F5280CC0-40F8-4F1D-8250-F57E5CAD5258}"/>
              </a:ext>
            </a:extLst>
          </p:cNvPr>
          <p:cNvSpPr/>
          <p:nvPr/>
        </p:nvSpPr>
        <p:spPr>
          <a:xfrm>
            <a:off x="5206187" y="5589648"/>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5/6</a:t>
            </a:r>
          </a:p>
        </p:txBody>
      </p:sp>
      <p:sp>
        <p:nvSpPr>
          <p:cNvPr id="9" name="Oval 8">
            <a:extLst>
              <a:ext uri="{FF2B5EF4-FFF2-40B4-BE49-F238E27FC236}">
                <a16:creationId xmlns:a16="http://schemas.microsoft.com/office/drawing/2014/main" id="{4D2912CE-16AB-02C4-B995-164EC060D789}"/>
              </a:ext>
            </a:extLst>
          </p:cNvPr>
          <p:cNvSpPr/>
          <p:nvPr/>
        </p:nvSpPr>
        <p:spPr>
          <a:xfrm>
            <a:off x="3805085" y="4159054"/>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4/7</a:t>
            </a:r>
          </a:p>
        </p:txBody>
      </p:sp>
      <p:sp>
        <p:nvSpPr>
          <p:cNvPr id="10" name="TextBox 9">
            <a:extLst>
              <a:ext uri="{FF2B5EF4-FFF2-40B4-BE49-F238E27FC236}">
                <a16:creationId xmlns:a16="http://schemas.microsoft.com/office/drawing/2014/main" id="{F59DA89B-C823-E4AC-A157-7F5E7EB285DB}"/>
              </a:ext>
            </a:extLst>
          </p:cNvPr>
          <p:cNvSpPr txBox="1"/>
          <p:nvPr/>
        </p:nvSpPr>
        <p:spPr>
          <a:xfrm>
            <a:off x="1789466" y="511280"/>
            <a:ext cx="717755" cy="369332"/>
          </a:xfrm>
          <a:prstGeom prst="rect">
            <a:avLst/>
          </a:prstGeom>
          <a:noFill/>
        </p:spPr>
        <p:txBody>
          <a:bodyPr wrap="square" rtlCol="0">
            <a:spAutoFit/>
          </a:bodyPr>
          <a:lstStyle/>
          <a:p>
            <a:r>
              <a:rPr lang="en-IN" b="1" dirty="0">
                <a:solidFill>
                  <a:schemeClr val="accent1"/>
                </a:solidFill>
              </a:rPr>
              <a:t>A</a:t>
            </a:r>
          </a:p>
        </p:txBody>
      </p:sp>
      <p:sp>
        <p:nvSpPr>
          <p:cNvPr id="11" name="TextBox 10">
            <a:extLst>
              <a:ext uri="{FF2B5EF4-FFF2-40B4-BE49-F238E27FC236}">
                <a16:creationId xmlns:a16="http://schemas.microsoft.com/office/drawing/2014/main" id="{68AA4C63-800E-EC8E-1266-FF7792566F86}"/>
              </a:ext>
            </a:extLst>
          </p:cNvPr>
          <p:cNvSpPr txBox="1"/>
          <p:nvPr/>
        </p:nvSpPr>
        <p:spPr>
          <a:xfrm>
            <a:off x="6917005" y="614520"/>
            <a:ext cx="717755" cy="369332"/>
          </a:xfrm>
          <a:prstGeom prst="rect">
            <a:avLst/>
          </a:prstGeom>
          <a:noFill/>
        </p:spPr>
        <p:txBody>
          <a:bodyPr wrap="square" rtlCol="0">
            <a:spAutoFit/>
          </a:bodyPr>
          <a:lstStyle/>
          <a:p>
            <a:r>
              <a:rPr lang="en-IN" b="1" dirty="0">
                <a:solidFill>
                  <a:schemeClr val="accent1"/>
                </a:solidFill>
              </a:rPr>
              <a:t>B</a:t>
            </a:r>
          </a:p>
        </p:txBody>
      </p:sp>
      <p:sp>
        <p:nvSpPr>
          <p:cNvPr id="12" name="TextBox 11">
            <a:extLst>
              <a:ext uri="{FF2B5EF4-FFF2-40B4-BE49-F238E27FC236}">
                <a16:creationId xmlns:a16="http://schemas.microsoft.com/office/drawing/2014/main" id="{F4FCAB95-1554-C990-900A-4035A733BA53}"/>
              </a:ext>
            </a:extLst>
          </p:cNvPr>
          <p:cNvSpPr txBox="1"/>
          <p:nvPr/>
        </p:nvSpPr>
        <p:spPr>
          <a:xfrm>
            <a:off x="245790" y="2458070"/>
            <a:ext cx="717755" cy="369332"/>
          </a:xfrm>
          <a:prstGeom prst="rect">
            <a:avLst/>
          </a:prstGeom>
          <a:noFill/>
        </p:spPr>
        <p:txBody>
          <a:bodyPr wrap="square" rtlCol="0">
            <a:spAutoFit/>
          </a:bodyPr>
          <a:lstStyle/>
          <a:p>
            <a:r>
              <a:rPr lang="en-IN" b="1" dirty="0">
                <a:solidFill>
                  <a:schemeClr val="accent1"/>
                </a:solidFill>
              </a:rPr>
              <a:t>C</a:t>
            </a:r>
          </a:p>
        </p:txBody>
      </p:sp>
      <p:sp>
        <p:nvSpPr>
          <p:cNvPr id="13" name="TextBox 12">
            <a:extLst>
              <a:ext uri="{FF2B5EF4-FFF2-40B4-BE49-F238E27FC236}">
                <a16:creationId xmlns:a16="http://schemas.microsoft.com/office/drawing/2014/main" id="{32F7352B-5462-2CBA-D296-26A036BE0E01}"/>
              </a:ext>
            </a:extLst>
          </p:cNvPr>
          <p:cNvSpPr txBox="1"/>
          <p:nvPr/>
        </p:nvSpPr>
        <p:spPr>
          <a:xfrm>
            <a:off x="4075470" y="3190572"/>
            <a:ext cx="717755" cy="369332"/>
          </a:xfrm>
          <a:prstGeom prst="rect">
            <a:avLst/>
          </a:prstGeom>
          <a:noFill/>
        </p:spPr>
        <p:txBody>
          <a:bodyPr wrap="square" rtlCol="0">
            <a:spAutoFit/>
          </a:bodyPr>
          <a:lstStyle/>
          <a:p>
            <a:r>
              <a:rPr lang="en-IN" b="1" dirty="0">
                <a:solidFill>
                  <a:schemeClr val="accent1"/>
                </a:solidFill>
              </a:rPr>
              <a:t>D</a:t>
            </a:r>
          </a:p>
        </p:txBody>
      </p:sp>
      <p:sp>
        <p:nvSpPr>
          <p:cNvPr id="14" name="TextBox 13">
            <a:extLst>
              <a:ext uri="{FF2B5EF4-FFF2-40B4-BE49-F238E27FC236}">
                <a16:creationId xmlns:a16="http://schemas.microsoft.com/office/drawing/2014/main" id="{16BD7296-9AD4-E646-7CB1-07853715842A}"/>
              </a:ext>
            </a:extLst>
          </p:cNvPr>
          <p:cNvSpPr txBox="1"/>
          <p:nvPr/>
        </p:nvSpPr>
        <p:spPr>
          <a:xfrm>
            <a:off x="6336900" y="3023427"/>
            <a:ext cx="717755" cy="369332"/>
          </a:xfrm>
          <a:prstGeom prst="rect">
            <a:avLst/>
          </a:prstGeom>
          <a:noFill/>
        </p:spPr>
        <p:txBody>
          <a:bodyPr wrap="square" rtlCol="0">
            <a:spAutoFit/>
          </a:bodyPr>
          <a:lstStyle/>
          <a:p>
            <a:r>
              <a:rPr lang="en-IN" b="1" dirty="0">
                <a:solidFill>
                  <a:schemeClr val="accent1"/>
                </a:solidFill>
              </a:rPr>
              <a:t>F</a:t>
            </a:r>
          </a:p>
        </p:txBody>
      </p:sp>
      <p:sp>
        <p:nvSpPr>
          <p:cNvPr id="15" name="TextBox 14">
            <a:extLst>
              <a:ext uri="{FF2B5EF4-FFF2-40B4-BE49-F238E27FC236}">
                <a16:creationId xmlns:a16="http://schemas.microsoft.com/office/drawing/2014/main" id="{E4F3C4F2-E05A-BBAD-5073-4C23F9DE0F00}"/>
              </a:ext>
            </a:extLst>
          </p:cNvPr>
          <p:cNvSpPr txBox="1"/>
          <p:nvPr/>
        </p:nvSpPr>
        <p:spPr>
          <a:xfrm>
            <a:off x="3805083" y="4768657"/>
            <a:ext cx="717755" cy="369332"/>
          </a:xfrm>
          <a:prstGeom prst="rect">
            <a:avLst/>
          </a:prstGeom>
          <a:noFill/>
        </p:spPr>
        <p:txBody>
          <a:bodyPr wrap="square" rtlCol="0">
            <a:spAutoFit/>
          </a:bodyPr>
          <a:lstStyle/>
          <a:p>
            <a:r>
              <a:rPr lang="en-IN" b="1" dirty="0">
                <a:solidFill>
                  <a:schemeClr val="accent1"/>
                </a:solidFill>
              </a:rPr>
              <a:t>G</a:t>
            </a:r>
          </a:p>
        </p:txBody>
      </p:sp>
      <p:sp>
        <p:nvSpPr>
          <p:cNvPr id="16" name="TextBox 15">
            <a:extLst>
              <a:ext uri="{FF2B5EF4-FFF2-40B4-BE49-F238E27FC236}">
                <a16:creationId xmlns:a16="http://schemas.microsoft.com/office/drawing/2014/main" id="{3B21E90D-AF5B-482E-FE01-35818E922C32}"/>
              </a:ext>
            </a:extLst>
          </p:cNvPr>
          <p:cNvSpPr txBox="1"/>
          <p:nvPr/>
        </p:nvSpPr>
        <p:spPr>
          <a:xfrm>
            <a:off x="2364653" y="3859164"/>
            <a:ext cx="717755" cy="369332"/>
          </a:xfrm>
          <a:prstGeom prst="rect">
            <a:avLst/>
          </a:prstGeom>
          <a:noFill/>
        </p:spPr>
        <p:txBody>
          <a:bodyPr wrap="square" rtlCol="0">
            <a:spAutoFit/>
          </a:bodyPr>
          <a:lstStyle/>
          <a:p>
            <a:r>
              <a:rPr lang="en-IN" b="1" dirty="0">
                <a:solidFill>
                  <a:schemeClr val="accent1"/>
                </a:solidFill>
              </a:rPr>
              <a:t>E</a:t>
            </a:r>
          </a:p>
        </p:txBody>
      </p:sp>
      <p:sp>
        <p:nvSpPr>
          <p:cNvPr id="17" name="Oval 16">
            <a:extLst>
              <a:ext uri="{FF2B5EF4-FFF2-40B4-BE49-F238E27FC236}">
                <a16:creationId xmlns:a16="http://schemas.microsoft.com/office/drawing/2014/main" id="{F552CFC9-08D2-43F5-4196-6AC58E3386DD}"/>
              </a:ext>
            </a:extLst>
          </p:cNvPr>
          <p:cNvSpPr/>
          <p:nvPr/>
        </p:nvSpPr>
        <p:spPr>
          <a:xfrm>
            <a:off x="2281082" y="323482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3/8</a:t>
            </a:r>
          </a:p>
        </p:txBody>
      </p:sp>
      <p:sp>
        <p:nvSpPr>
          <p:cNvPr id="18" name="Oval 17">
            <a:extLst>
              <a:ext uri="{FF2B5EF4-FFF2-40B4-BE49-F238E27FC236}">
                <a16:creationId xmlns:a16="http://schemas.microsoft.com/office/drawing/2014/main" id="{1F2629FD-0886-68C8-B759-AB18C1E858C4}"/>
              </a:ext>
            </a:extLst>
          </p:cNvPr>
          <p:cNvSpPr/>
          <p:nvPr/>
        </p:nvSpPr>
        <p:spPr>
          <a:xfrm>
            <a:off x="1184784" y="5009547"/>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13/</a:t>
            </a:r>
          </a:p>
        </p:txBody>
      </p:sp>
      <p:sp>
        <p:nvSpPr>
          <p:cNvPr id="19" name="Oval 18">
            <a:extLst>
              <a:ext uri="{FF2B5EF4-FFF2-40B4-BE49-F238E27FC236}">
                <a16:creationId xmlns:a16="http://schemas.microsoft.com/office/drawing/2014/main" id="{E9B49655-BA9D-DE36-8703-4A9E4EC90CE3}"/>
              </a:ext>
            </a:extLst>
          </p:cNvPr>
          <p:cNvSpPr/>
          <p:nvPr/>
        </p:nvSpPr>
        <p:spPr>
          <a:xfrm>
            <a:off x="585012" y="2542272"/>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2/</a:t>
            </a:r>
          </a:p>
        </p:txBody>
      </p:sp>
      <p:sp>
        <p:nvSpPr>
          <p:cNvPr id="20" name="TextBox 19">
            <a:extLst>
              <a:ext uri="{FF2B5EF4-FFF2-40B4-BE49-F238E27FC236}">
                <a16:creationId xmlns:a16="http://schemas.microsoft.com/office/drawing/2014/main" id="{F72ACB2C-7FAA-BD27-40B7-32CE7710A25A}"/>
              </a:ext>
            </a:extLst>
          </p:cNvPr>
          <p:cNvSpPr txBox="1"/>
          <p:nvPr/>
        </p:nvSpPr>
        <p:spPr>
          <a:xfrm>
            <a:off x="1292928" y="5717470"/>
            <a:ext cx="717755" cy="369332"/>
          </a:xfrm>
          <a:prstGeom prst="rect">
            <a:avLst/>
          </a:prstGeom>
          <a:noFill/>
        </p:spPr>
        <p:txBody>
          <a:bodyPr wrap="square" rtlCol="0">
            <a:spAutoFit/>
          </a:bodyPr>
          <a:lstStyle/>
          <a:p>
            <a:r>
              <a:rPr lang="en-IN" b="1" dirty="0">
                <a:solidFill>
                  <a:schemeClr val="accent1"/>
                </a:solidFill>
              </a:rPr>
              <a:t>H</a:t>
            </a:r>
          </a:p>
        </p:txBody>
      </p:sp>
      <p:sp>
        <p:nvSpPr>
          <p:cNvPr id="21" name="TextBox 20">
            <a:extLst>
              <a:ext uri="{FF2B5EF4-FFF2-40B4-BE49-F238E27FC236}">
                <a16:creationId xmlns:a16="http://schemas.microsoft.com/office/drawing/2014/main" id="{3575E33C-B389-C215-A9FE-E62AF3205ADA}"/>
              </a:ext>
            </a:extLst>
          </p:cNvPr>
          <p:cNvSpPr txBox="1"/>
          <p:nvPr/>
        </p:nvSpPr>
        <p:spPr>
          <a:xfrm>
            <a:off x="4955451" y="6086178"/>
            <a:ext cx="717755" cy="369332"/>
          </a:xfrm>
          <a:prstGeom prst="rect">
            <a:avLst/>
          </a:prstGeom>
          <a:noFill/>
        </p:spPr>
        <p:txBody>
          <a:bodyPr wrap="square" rtlCol="0">
            <a:spAutoFit/>
          </a:bodyPr>
          <a:lstStyle/>
          <a:p>
            <a:r>
              <a:rPr lang="en-IN" b="1" dirty="0">
                <a:solidFill>
                  <a:schemeClr val="accent1"/>
                </a:solidFill>
              </a:rPr>
              <a:t>I</a:t>
            </a:r>
          </a:p>
        </p:txBody>
      </p:sp>
      <p:cxnSp>
        <p:nvCxnSpPr>
          <p:cNvPr id="35" name="Straight Arrow Connector 34">
            <a:extLst>
              <a:ext uri="{FF2B5EF4-FFF2-40B4-BE49-F238E27FC236}">
                <a16:creationId xmlns:a16="http://schemas.microsoft.com/office/drawing/2014/main" id="{11869C4E-399A-2136-51A5-D25D4B90C263}"/>
              </a:ext>
            </a:extLst>
          </p:cNvPr>
          <p:cNvCxnSpPr>
            <a:stCxn id="4" idx="3"/>
            <a:endCxn id="19" idx="0"/>
          </p:cNvCxnSpPr>
          <p:nvPr/>
        </p:nvCxnSpPr>
        <p:spPr>
          <a:xfrm flipH="1">
            <a:off x="948806" y="1442875"/>
            <a:ext cx="937384" cy="10993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E56F1BF-6F27-3FFF-849A-95F0EB38A070}"/>
              </a:ext>
            </a:extLst>
          </p:cNvPr>
          <p:cNvCxnSpPr>
            <a:stCxn id="19" idx="4"/>
            <a:endCxn id="18" idx="0"/>
          </p:cNvCxnSpPr>
          <p:nvPr/>
        </p:nvCxnSpPr>
        <p:spPr>
          <a:xfrm>
            <a:off x="948806" y="3230530"/>
            <a:ext cx="599772" cy="17790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15C85AB-77D8-398F-4BB2-7AB8806D43BE}"/>
              </a:ext>
            </a:extLst>
          </p:cNvPr>
          <p:cNvCxnSpPr>
            <a:stCxn id="18" idx="6"/>
            <a:endCxn id="8" idx="2"/>
          </p:cNvCxnSpPr>
          <p:nvPr/>
        </p:nvCxnSpPr>
        <p:spPr>
          <a:xfrm>
            <a:off x="1912371" y="5353676"/>
            <a:ext cx="3293816" cy="5801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481FF33-2A3E-4CEF-4A48-AE0983EC9876}"/>
              </a:ext>
            </a:extLst>
          </p:cNvPr>
          <p:cNvCxnSpPr>
            <a:stCxn id="9" idx="5"/>
            <a:endCxn id="8" idx="1"/>
          </p:cNvCxnSpPr>
          <p:nvPr/>
        </p:nvCxnSpPr>
        <p:spPr>
          <a:xfrm>
            <a:off x="4426119" y="4746519"/>
            <a:ext cx="886621" cy="9439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4EF487E-D613-82A7-108C-61B51A0D999B}"/>
              </a:ext>
            </a:extLst>
          </p:cNvPr>
          <p:cNvCxnSpPr>
            <a:stCxn id="17" idx="5"/>
            <a:endCxn id="9" idx="1"/>
          </p:cNvCxnSpPr>
          <p:nvPr/>
        </p:nvCxnSpPr>
        <p:spPr>
          <a:xfrm>
            <a:off x="2902116" y="3822287"/>
            <a:ext cx="1009522" cy="437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9FFD8B-C449-1211-32E8-65A2A894A4C6}"/>
              </a:ext>
            </a:extLst>
          </p:cNvPr>
          <p:cNvCxnSpPr>
            <a:stCxn id="19" idx="5"/>
            <a:endCxn id="17" idx="1"/>
          </p:cNvCxnSpPr>
          <p:nvPr/>
        </p:nvCxnSpPr>
        <p:spPr>
          <a:xfrm>
            <a:off x="1206046" y="3129737"/>
            <a:ext cx="1181589" cy="205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95302AE-EEC0-8696-E01B-ADB1256CFAF7}"/>
              </a:ext>
            </a:extLst>
          </p:cNvPr>
          <p:cNvCxnSpPr>
            <a:stCxn id="19" idx="6"/>
            <a:endCxn id="5" idx="2"/>
          </p:cNvCxnSpPr>
          <p:nvPr/>
        </p:nvCxnSpPr>
        <p:spPr>
          <a:xfrm>
            <a:off x="1312599" y="2886401"/>
            <a:ext cx="2310591" cy="92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263B244-81DD-EFDB-3078-B4AF1451AEED}"/>
              </a:ext>
            </a:extLst>
          </p:cNvPr>
          <p:cNvCxnSpPr>
            <a:stCxn id="5" idx="6"/>
            <a:endCxn id="6" idx="1"/>
          </p:cNvCxnSpPr>
          <p:nvPr/>
        </p:nvCxnSpPr>
        <p:spPr>
          <a:xfrm>
            <a:off x="4350777" y="2895608"/>
            <a:ext cx="1458490" cy="3515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F7709B5-D161-1CA4-7813-4D98D829A0B0}"/>
              </a:ext>
            </a:extLst>
          </p:cNvPr>
          <p:cNvCxnSpPr>
            <a:stCxn id="6" idx="4"/>
            <a:endCxn id="8" idx="0"/>
          </p:cNvCxnSpPr>
          <p:nvPr/>
        </p:nvCxnSpPr>
        <p:spPr>
          <a:xfrm flipH="1">
            <a:off x="5569981" y="3834589"/>
            <a:ext cx="496527" cy="1755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8C77185-7C2E-6C55-1DE1-844F87F16630}"/>
              </a:ext>
            </a:extLst>
          </p:cNvPr>
          <p:cNvCxnSpPr>
            <a:stCxn id="7" idx="4"/>
            <a:endCxn id="6" idx="0"/>
          </p:cNvCxnSpPr>
          <p:nvPr/>
        </p:nvCxnSpPr>
        <p:spPr>
          <a:xfrm flipH="1">
            <a:off x="6066508" y="1523997"/>
            <a:ext cx="560447" cy="1622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8C535B4-0881-F8EA-DA9A-9D749D8966A6}"/>
              </a:ext>
            </a:extLst>
          </p:cNvPr>
          <p:cNvCxnSpPr>
            <a:stCxn id="7" idx="4"/>
            <a:endCxn id="5" idx="7"/>
          </p:cNvCxnSpPr>
          <p:nvPr/>
        </p:nvCxnSpPr>
        <p:spPr>
          <a:xfrm flipH="1">
            <a:off x="4244224" y="1523997"/>
            <a:ext cx="2382731" cy="1128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0835840-F521-706F-5D01-1AB41B895A4D}"/>
              </a:ext>
            </a:extLst>
          </p:cNvPr>
          <p:cNvCxnSpPr>
            <a:stCxn id="4" idx="5"/>
            <a:endCxn id="5" idx="1"/>
          </p:cNvCxnSpPr>
          <p:nvPr/>
        </p:nvCxnSpPr>
        <p:spPr>
          <a:xfrm>
            <a:off x="2400671" y="1442875"/>
            <a:ext cx="1329072" cy="1209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1">
            <a:extLst>
              <a:ext uri="{FF2B5EF4-FFF2-40B4-BE49-F238E27FC236}">
                <a16:creationId xmlns:a16="http://schemas.microsoft.com/office/drawing/2014/main" id="{5790F482-E5AD-B05F-40D3-D59684E01C80}"/>
              </a:ext>
            </a:extLst>
          </p:cNvPr>
          <p:cNvGraphicFramePr>
            <a:graphicFrameLocks noGrp="1"/>
          </p:cNvGraphicFramePr>
          <p:nvPr>
            <p:extLst>
              <p:ext uri="{D42A27DB-BD31-4B8C-83A1-F6EECF244321}">
                <p14:modId xmlns:p14="http://schemas.microsoft.com/office/powerpoint/2010/main" val="3267567584"/>
              </p:ext>
            </p:extLst>
          </p:nvPr>
        </p:nvGraphicFramePr>
        <p:xfrm>
          <a:off x="9927282" y="955640"/>
          <a:ext cx="952120" cy="3708400"/>
        </p:xfrm>
        <a:graphic>
          <a:graphicData uri="http://schemas.openxmlformats.org/drawingml/2006/table">
            <a:tbl>
              <a:tblPr bandRow="1">
                <a:tableStyleId>{5C22544A-7EE6-4342-B048-85BDC9FD1C3A}</a:tableStyleId>
              </a:tblPr>
              <a:tblGrid>
                <a:gridCol w="952120">
                  <a:extLst>
                    <a:ext uri="{9D8B030D-6E8A-4147-A177-3AD203B41FA5}">
                      <a16:colId xmlns:a16="http://schemas.microsoft.com/office/drawing/2014/main" val="861146858"/>
                    </a:ext>
                  </a:extLst>
                </a:gridCol>
              </a:tblGrid>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2235149"/>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5580170"/>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8554561"/>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1865997"/>
                  </a:ext>
                </a:extLst>
              </a:tr>
              <a:tr h="370840">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5909122"/>
                  </a:ext>
                </a:extLst>
              </a:tr>
              <a:tr h="370840">
                <a:tc>
                  <a:txBody>
                    <a:bodyPr/>
                    <a:lstStyle/>
                    <a:p>
                      <a:pPr algn="ctr"/>
                      <a:r>
                        <a:rPr lang="en-IN" b="1"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7631146"/>
                  </a:ext>
                </a:extLst>
              </a:tr>
              <a:tr h="370840">
                <a:tc>
                  <a:txBody>
                    <a:bodyPr/>
                    <a:lstStyle/>
                    <a:p>
                      <a:pPr algn="ctr"/>
                      <a:r>
                        <a:rPr lang="en-IN"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9105756"/>
                  </a:ext>
                </a:extLst>
              </a:tr>
              <a:tr h="370840">
                <a:tc>
                  <a:txBody>
                    <a:bodyPr/>
                    <a:lstStyle/>
                    <a:p>
                      <a:pPr algn="ctr"/>
                      <a:r>
                        <a:rPr lang="en-IN" b="1"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5856733"/>
                  </a:ext>
                </a:extLst>
              </a:tr>
              <a:tr h="370840">
                <a:tc>
                  <a:txBody>
                    <a:bodyPr/>
                    <a:lstStyle/>
                    <a:p>
                      <a:pPr algn="ctr"/>
                      <a:r>
                        <a:rPr lang="en-IN"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8880552"/>
                  </a:ext>
                </a:extLst>
              </a:tr>
              <a:tr h="370840">
                <a:tc>
                  <a:txBody>
                    <a:bodyPr/>
                    <a:lstStyle/>
                    <a:p>
                      <a:pPr algn="ctr"/>
                      <a:r>
                        <a:rPr lang="en-IN" b="1"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3121059"/>
                  </a:ext>
                </a:extLst>
              </a:tr>
            </a:tbl>
          </a:graphicData>
        </a:graphic>
      </p:graphicFrame>
    </p:spTree>
    <p:extLst>
      <p:ext uri="{BB962C8B-B14F-4D97-AF65-F5344CB8AC3E}">
        <p14:creationId xmlns:p14="http://schemas.microsoft.com/office/powerpoint/2010/main" val="655559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1F58-30A1-C286-4655-5B2C361CD7D4}"/>
              </a:ext>
            </a:extLst>
          </p:cNvPr>
          <p:cNvSpPr>
            <a:spLocks noGrp="1"/>
          </p:cNvSpPr>
          <p:nvPr>
            <p:ph type="title"/>
          </p:nvPr>
        </p:nvSpPr>
        <p:spPr>
          <a:xfrm>
            <a:off x="8822022" y="5300928"/>
            <a:ext cx="2976716" cy="1325563"/>
          </a:xfrm>
        </p:spPr>
        <p:txBody>
          <a:bodyPr/>
          <a:lstStyle/>
          <a:p>
            <a:r>
              <a:rPr lang="en-IN" dirty="0"/>
              <a:t>Topological sort</a:t>
            </a:r>
          </a:p>
        </p:txBody>
      </p:sp>
      <p:sp>
        <p:nvSpPr>
          <p:cNvPr id="4" name="Oval 3">
            <a:extLst>
              <a:ext uri="{FF2B5EF4-FFF2-40B4-BE49-F238E27FC236}">
                <a16:creationId xmlns:a16="http://schemas.microsoft.com/office/drawing/2014/main" id="{401B519C-3E50-B36D-65E3-70C2325DFBA4}"/>
              </a:ext>
            </a:extLst>
          </p:cNvPr>
          <p:cNvSpPr/>
          <p:nvPr/>
        </p:nvSpPr>
        <p:spPr>
          <a:xfrm>
            <a:off x="1779637" y="85541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a:t>
            </a:r>
          </a:p>
        </p:txBody>
      </p:sp>
      <p:sp>
        <p:nvSpPr>
          <p:cNvPr id="5" name="Oval 4">
            <a:extLst>
              <a:ext uri="{FF2B5EF4-FFF2-40B4-BE49-F238E27FC236}">
                <a16:creationId xmlns:a16="http://schemas.microsoft.com/office/drawing/2014/main" id="{E11E9884-E107-59B2-FA63-F7D1B9D853B7}"/>
              </a:ext>
            </a:extLst>
          </p:cNvPr>
          <p:cNvSpPr/>
          <p:nvPr/>
        </p:nvSpPr>
        <p:spPr>
          <a:xfrm>
            <a:off x="3623190" y="2551479"/>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9/</a:t>
            </a:r>
          </a:p>
          <a:p>
            <a:pPr algn="ctr"/>
            <a:r>
              <a:rPr lang="en-IN" dirty="0">
                <a:solidFill>
                  <a:schemeClr val="accent2"/>
                </a:solidFill>
              </a:rPr>
              <a:t>12</a:t>
            </a:r>
          </a:p>
        </p:txBody>
      </p:sp>
      <p:sp>
        <p:nvSpPr>
          <p:cNvPr id="6" name="Oval 5">
            <a:extLst>
              <a:ext uri="{FF2B5EF4-FFF2-40B4-BE49-F238E27FC236}">
                <a16:creationId xmlns:a16="http://schemas.microsoft.com/office/drawing/2014/main" id="{65609F63-0D53-2A89-5FB5-82CB5AA35DAE}"/>
              </a:ext>
            </a:extLst>
          </p:cNvPr>
          <p:cNvSpPr/>
          <p:nvPr/>
        </p:nvSpPr>
        <p:spPr>
          <a:xfrm>
            <a:off x="5702714" y="3146331"/>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10/</a:t>
            </a:r>
          </a:p>
          <a:p>
            <a:pPr algn="ctr"/>
            <a:r>
              <a:rPr lang="en-IN" dirty="0">
                <a:solidFill>
                  <a:schemeClr val="accent2"/>
                </a:solidFill>
              </a:rPr>
              <a:t>11</a:t>
            </a:r>
          </a:p>
        </p:txBody>
      </p:sp>
      <p:sp>
        <p:nvSpPr>
          <p:cNvPr id="7" name="Oval 6">
            <a:extLst>
              <a:ext uri="{FF2B5EF4-FFF2-40B4-BE49-F238E27FC236}">
                <a16:creationId xmlns:a16="http://schemas.microsoft.com/office/drawing/2014/main" id="{00EE9B23-B589-ED69-C1F8-69F0B15536DE}"/>
              </a:ext>
            </a:extLst>
          </p:cNvPr>
          <p:cNvSpPr/>
          <p:nvPr/>
        </p:nvSpPr>
        <p:spPr>
          <a:xfrm>
            <a:off x="6263161" y="835739"/>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8" name="Oval 7">
            <a:extLst>
              <a:ext uri="{FF2B5EF4-FFF2-40B4-BE49-F238E27FC236}">
                <a16:creationId xmlns:a16="http://schemas.microsoft.com/office/drawing/2014/main" id="{F5280CC0-40F8-4F1D-8250-F57E5CAD5258}"/>
              </a:ext>
            </a:extLst>
          </p:cNvPr>
          <p:cNvSpPr/>
          <p:nvPr/>
        </p:nvSpPr>
        <p:spPr>
          <a:xfrm>
            <a:off x="5206187" y="5589648"/>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5/6</a:t>
            </a:r>
          </a:p>
        </p:txBody>
      </p:sp>
      <p:sp>
        <p:nvSpPr>
          <p:cNvPr id="9" name="Oval 8">
            <a:extLst>
              <a:ext uri="{FF2B5EF4-FFF2-40B4-BE49-F238E27FC236}">
                <a16:creationId xmlns:a16="http://schemas.microsoft.com/office/drawing/2014/main" id="{4D2912CE-16AB-02C4-B995-164EC060D789}"/>
              </a:ext>
            </a:extLst>
          </p:cNvPr>
          <p:cNvSpPr/>
          <p:nvPr/>
        </p:nvSpPr>
        <p:spPr>
          <a:xfrm>
            <a:off x="3805085" y="4159054"/>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4/7</a:t>
            </a:r>
          </a:p>
        </p:txBody>
      </p:sp>
      <p:sp>
        <p:nvSpPr>
          <p:cNvPr id="10" name="TextBox 9">
            <a:extLst>
              <a:ext uri="{FF2B5EF4-FFF2-40B4-BE49-F238E27FC236}">
                <a16:creationId xmlns:a16="http://schemas.microsoft.com/office/drawing/2014/main" id="{F59DA89B-C823-E4AC-A157-7F5E7EB285DB}"/>
              </a:ext>
            </a:extLst>
          </p:cNvPr>
          <p:cNvSpPr txBox="1"/>
          <p:nvPr/>
        </p:nvSpPr>
        <p:spPr>
          <a:xfrm>
            <a:off x="1789466" y="511280"/>
            <a:ext cx="717755" cy="369332"/>
          </a:xfrm>
          <a:prstGeom prst="rect">
            <a:avLst/>
          </a:prstGeom>
          <a:noFill/>
        </p:spPr>
        <p:txBody>
          <a:bodyPr wrap="square" rtlCol="0">
            <a:spAutoFit/>
          </a:bodyPr>
          <a:lstStyle/>
          <a:p>
            <a:r>
              <a:rPr lang="en-IN" b="1" dirty="0">
                <a:solidFill>
                  <a:schemeClr val="accent1"/>
                </a:solidFill>
              </a:rPr>
              <a:t>A</a:t>
            </a:r>
          </a:p>
        </p:txBody>
      </p:sp>
      <p:sp>
        <p:nvSpPr>
          <p:cNvPr id="11" name="TextBox 10">
            <a:extLst>
              <a:ext uri="{FF2B5EF4-FFF2-40B4-BE49-F238E27FC236}">
                <a16:creationId xmlns:a16="http://schemas.microsoft.com/office/drawing/2014/main" id="{68AA4C63-800E-EC8E-1266-FF7792566F86}"/>
              </a:ext>
            </a:extLst>
          </p:cNvPr>
          <p:cNvSpPr txBox="1"/>
          <p:nvPr/>
        </p:nvSpPr>
        <p:spPr>
          <a:xfrm>
            <a:off x="6917005" y="614520"/>
            <a:ext cx="717755" cy="369332"/>
          </a:xfrm>
          <a:prstGeom prst="rect">
            <a:avLst/>
          </a:prstGeom>
          <a:noFill/>
        </p:spPr>
        <p:txBody>
          <a:bodyPr wrap="square" rtlCol="0">
            <a:spAutoFit/>
          </a:bodyPr>
          <a:lstStyle/>
          <a:p>
            <a:r>
              <a:rPr lang="en-IN" b="1" dirty="0">
                <a:solidFill>
                  <a:schemeClr val="accent1"/>
                </a:solidFill>
              </a:rPr>
              <a:t>B</a:t>
            </a:r>
          </a:p>
        </p:txBody>
      </p:sp>
      <p:sp>
        <p:nvSpPr>
          <p:cNvPr id="12" name="TextBox 11">
            <a:extLst>
              <a:ext uri="{FF2B5EF4-FFF2-40B4-BE49-F238E27FC236}">
                <a16:creationId xmlns:a16="http://schemas.microsoft.com/office/drawing/2014/main" id="{F4FCAB95-1554-C990-900A-4035A733BA53}"/>
              </a:ext>
            </a:extLst>
          </p:cNvPr>
          <p:cNvSpPr txBox="1"/>
          <p:nvPr/>
        </p:nvSpPr>
        <p:spPr>
          <a:xfrm>
            <a:off x="245790" y="2458070"/>
            <a:ext cx="717755" cy="369332"/>
          </a:xfrm>
          <a:prstGeom prst="rect">
            <a:avLst/>
          </a:prstGeom>
          <a:noFill/>
        </p:spPr>
        <p:txBody>
          <a:bodyPr wrap="square" rtlCol="0">
            <a:spAutoFit/>
          </a:bodyPr>
          <a:lstStyle/>
          <a:p>
            <a:r>
              <a:rPr lang="en-IN" b="1" dirty="0">
                <a:solidFill>
                  <a:schemeClr val="accent1"/>
                </a:solidFill>
              </a:rPr>
              <a:t>C</a:t>
            </a:r>
          </a:p>
        </p:txBody>
      </p:sp>
      <p:sp>
        <p:nvSpPr>
          <p:cNvPr id="13" name="TextBox 12">
            <a:extLst>
              <a:ext uri="{FF2B5EF4-FFF2-40B4-BE49-F238E27FC236}">
                <a16:creationId xmlns:a16="http://schemas.microsoft.com/office/drawing/2014/main" id="{32F7352B-5462-2CBA-D296-26A036BE0E01}"/>
              </a:ext>
            </a:extLst>
          </p:cNvPr>
          <p:cNvSpPr txBox="1"/>
          <p:nvPr/>
        </p:nvSpPr>
        <p:spPr>
          <a:xfrm>
            <a:off x="4075470" y="3190572"/>
            <a:ext cx="717755" cy="369332"/>
          </a:xfrm>
          <a:prstGeom prst="rect">
            <a:avLst/>
          </a:prstGeom>
          <a:noFill/>
        </p:spPr>
        <p:txBody>
          <a:bodyPr wrap="square" rtlCol="0">
            <a:spAutoFit/>
          </a:bodyPr>
          <a:lstStyle/>
          <a:p>
            <a:r>
              <a:rPr lang="en-IN" b="1" dirty="0">
                <a:solidFill>
                  <a:schemeClr val="accent1"/>
                </a:solidFill>
              </a:rPr>
              <a:t>D</a:t>
            </a:r>
          </a:p>
        </p:txBody>
      </p:sp>
      <p:sp>
        <p:nvSpPr>
          <p:cNvPr id="14" name="TextBox 13">
            <a:extLst>
              <a:ext uri="{FF2B5EF4-FFF2-40B4-BE49-F238E27FC236}">
                <a16:creationId xmlns:a16="http://schemas.microsoft.com/office/drawing/2014/main" id="{16BD7296-9AD4-E646-7CB1-07853715842A}"/>
              </a:ext>
            </a:extLst>
          </p:cNvPr>
          <p:cNvSpPr txBox="1"/>
          <p:nvPr/>
        </p:nvSpPr>
        <p:spPr>
          <a:xfrm>
            <a:off x="6336900" y="3023427"/>
            <a:ext cx="717755" cy="369332"/>
          </a:xfrm>
          <a:prstGeom prst="rect">
            <a:avLst/>
          </a:prstGeom>
          <a:noFill/>
        </p:spPr>
        <p:txBody>
          <a:bodyPr wrap="square" rtlCol="0">
            <a:spAutoFit/>
          </a:bodyPr>
          <a:lstStyle/>
          <a:p>
            <a:r>
              <a:rPr lang="en-IN" b="1" dirty="0">
                <a:solidFill>
                  <a:schemeClr val="accent1"/>
                </a:solidFill>
              </a:rPr>
              <a:t>F</a:t>
            </a:r>
          </a:p>
        </p:txBody>
      </p:sp>
      <p:sp>
        <p:nvSpPr>
          <p:cNvPr id="15" name="TextBox 14">
            <a:extLst>
              <a:ext uri="{FF2B5EF4-FFF2-40B4-BE49-F238E27FC236}">
                <a16:creationId xmlns:a16="http://schemas.microsoft.com/office/drawing/2014/main" id="{E4F3C4F2-E05A-BBAD-5073-4C23F9DE0F00}"/>
              </a:ext>
            </a:extLst>
          </p:cNvPr>
          <p:cNvSpPr txBox="1"/>
          <p:nvPr/>
        </p:nvSpPr>
        <p:spPr>
          <a:xfrm>
            <a:off x="3805083" y="4768657"/>
            <a:ext cx="717755" cy="369332"/>
          </a:xfrm>
          <a:prstGeom prst="rect">
            <a:avLst/>
          </a:prstGeom>
          <a:noFill/>
        </p:spPr>
        <p:txBody>
          <a:bodyPr wrap="square" rtlCol="0">
            <a:spAutoFit/>
          </a:bodyPr>
          <a:lstStyle/>
          <a:p>
            <a:r>
              <a:rPr lang="en-IN" b="1" dirty="0">
                <a:solidFill>
                  <a:schemeClr val="accent1"/>
                </a:solidFill>
              </a:rPr>
              <a:t>G</a:t>
            </a:r>
          </a:p>
        </p:txBody>
      </p:sp>
      <p:sp>
        <p:nvSpPr>
          <p:cNvPr id="16" name="TextBox 15">
            <a:extLst>
              <a:ext uri="{FF2B5EF4-FFF2-40B4-BE49-F238E27FC236}">
                <a16:creationId xmlns:a16="http://schemas.microsoft.com/office/drawing/2014/main" id="{3B21E90D-AF5B-482E-FE01-35818E922C32}"/>
              </a:ext>
            </a:extLst>
          </p:cNvPr>
          <p:cNvSpPr txBox="1"/>
          <p:nvPr/>
        </p:nvSpPr>
        <p:spPr>
          <a:xfrm>
            <a:off x="2364653" y="3859164"/>
            <a:ext cx="717755" cy="369332"/>
          </a:xfrm>
          <a:prstGeom prst="rect">
            <a:avLst/>
          </a:prstGeom>
          <a:noFill/>
        </p:spPr>
        <p:txBody>
          <a:bodyPr wrap="square" rtlCol="0">
            <a:spAutoFit/>
          </a:bodyPr>
          <a:lstStyle/>
          <a:p>
            <a:r>
              <a:rPr lang="en-IN" b="1" dirty="0">
                <a:solidFill>
                  <a:schemeClr val="accent1"/>
                </a:solidFill>
              </a:rPr>
              <a:t>E</a:t>
            </a:r>
          </a:p>
        </p:txBody>
      </p:sp>
      <p:sp>
        <p:nvSpPr>
          <p:cNvPr id="17" name="Oval 16">
            <a:extLst>
              <a:ext uri="{FF2B5EF4-FFF2-40B4-BE49-F238E27FC236}">
                <a16:creationId xmlns:a16="http://schemas.microsoft.com/office/drawing/2014/main" id="{F552CFC9-08D2-43F5-4196-6AC58E3386DD}"/>
              </a:ext>
            </a:extLst>
          </p:cNvPr>
          <p:cNvSpPr/>
          <p:nvPr/>
        </p:nvSpPr>
        <p:spPr>
          <a:xfrm>
            <a:off x="2281082" y="323482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3/8</a:t>
            </a:r>
          </a:p>
        </p:txBody>
      </p:sp>
      <p:sp>
        <p:nvSpPr>
          <p:cNvPr id="18" name="Oval 17">
            <a:extLst>
              <a:ext uri="{FF2B5EF4-FFF2-40B4-BE49-F238E27FC236}">
                <a16:creationId xmlns:a16="http://schemas.microsoft.com/office/drawing/2014/main" id="{1F2629FD-0886-68C8-B759-AB18C1E858C4}"/>
              </a:ext>
            </a:extLst>
          </p:cNvPr>
          <p:cNvSpPr/>
          <p:nvPr/>
        </p:nvSpPr>
        <p:spPr>
          <a:xfrm>
            <a:off x="1184784" y="5009547"/>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13/14</a:t>
            </a:r>
          </a:p>
        </p:txBody>
      </p:sp>
      <p:sp>
        <p:nvSpPr>
          <p:cNvPr id="19" name="Oval 18">
            <a:extLst>
              <a:ext uri="{FF2B5EF4-FFF2-40B4-BE49-F238E27FC236}">
                <a16:creationId xmlns:a16="http://schemas.microsoft.com/office/drawing/2014/main" id="{E9B49655-BA9D-DE36-8703-4A9E4EC90CE3}"/>
              </a:ext>
            </a:extLst>
          </p:cNvPr>
          <p:cNvSpPr/>
          <p:nvPr/>
        </p:nvSpPr>
        <p:spPr>
          <a:xfrm>
            <a:off x="585012" y="2542272"/>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2/</a:t>
            </a:r>
          </a:p>
        </p:txBody>
      </p:sp>
      <p:sp>
        <p:nvSpPr>
          <p:cNvPr id="20" name="TextBox 19">
            <a:extLst>
              <a:ext uri="{FF2B5EF4-FFF2-40B4-BE49-F238E27FC236}">
                <a16:creationId xmlns:a16="http://schemas.microsoft.com/office/drawing/2014/main" id="{F72ACB2C-7FAA-BD27-40B7-32CE7710A25A}"/>
              </a:ext>
            </a:extLst>
          </p:cNvPr>
          <p:cNvSpPr txBox="1"/>
          <p:nvPr/>
        </p:nvSpPr>
        <p:spPr>
          <a:xfrm>
            <a:off x="1292928" y="5717470"/>
            <a:ext cx="717755" cy="369332"/>
          </a:xfrm>
          <a:prstGeom prst="rect">
            <a:avLst/>
          </a:prstGeom>
          <a:noFill/>
        </p:spPr>
        <p:txBody>
          <a:bodyPr wrap="square" rtlCol="0">
            <a:spAutoFit/>
          </a:bodyPr>
          <a:lstStyle/>
          <a:p>
            <a:r>
              <a:rPr lang="en-IN" b="1" dirty="0">
                <a:solidFill>
                  <a:schemeClr val="accent1"/>
                </a:solidFill>
              </a:rPr>
              <a:t>H</a:t>
            </a:r>
          </a:p>
        </p:txBody>
      </p:sp>
      <p:sp>
        <p:nvSpPr>
          <p:cNvPr id="21" name="TextBox 20">
            <a:extLst>
              <a:ext uri="{FF2B5EF4-FFF2-40B4-BE49-F238E27FC236}">
                <a16:creationId xmlns:a16="http://schemas.microsoft.com/office/drawing/2014/main" id="{3575E33C-B389-C215-A9FE-E62AF3205ADA}"/>
              </a:ext>
            </a:extLst>
          </p:cNvPr>
          <p:cNvSpPr txBox="1"/>
          <p:nvPr/>
        </p:nvSpPr>
        <p:spPr>
          <a:xfrm>
            <a:off x="4955451" y="6086178"/>
            <a:ext cx="717755" cy="369332"/>
          </a:xfrm>
          <a:prstGeom prst="rect">
            <a:avLst/>
          </a:prstGeom>
          <a:noFill/>
        </p:spPr>
        <p:txBody>
          <a:bodyPr wrap="square" rtlCol="0">
            <a:spAutoFit/>
          </a:bodyPr>
          <a:lstStyle/>
          <a:p>
            <a:r>
              <a:rPr lang="en-IN" b="1" dirty="0">
                <a:solidFill>
                  <a:schemeClr val="accent1"/>
                </a:solidFill>
              </a:rPr>
              <a:t>I</a:t>
            </a:r>
          </a:p>
        </p:txBody>
      </p:sp>
      <p:cxnSp>
        <p:nvCxnSpPr>
          <p:cNvPr id="35" name="Straight Arrow Connector 34">
            <a:extLst>
              <a:ext uri="{FF2B5EF4-FFF2-40B4-BE49-F238E27FC236}">
                <a16:creationId xmlns:a16="http://schemas.microsoft.com/office/drawing/2014/main" id="{11869C4E-399A-2136-51A5-D25D4B90C263}"/>
              </a:ext>
            </a:extLst>
          </p:cNvPr>
          <p:cNvCxnSpPr>
            <a:stCxn id="4" idx="3"/>
            <a:endCxn id="19" idx="0"/>
          </p:cNvCxnSpPr>
          <p:nvPr/>
        </p:nvCxnSpPr>
        <p:spPr>
          <a:xfrm flipH="1">
            <a:off x="948806" y="1442875"/>
            <a:ext cx="937384" cy="10993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E56F1BF-6F27-3FFF-849A-95F0EB38A070}"/>
              </a:ext>
            </a:extLst>
          </p:cNvPr>
          <p:cNvCxnSpPr>
            <a:stCxn id="19" idx="4"/>
            <a:endCxn id="18" idx="0"/>
          </p:cNvCxnSpPr>
          <p:nvPr/>
        </p:nvCxnSpPr>
        <p:spPr>
          <a:xfrm>
            <a:off x="948806" y="3230530"/>
            <a:ext cx="599772" cy="17790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15C85AB-77D8-398F-4BB2-7AB8806D43BE}"/>
              </a:ext>
            </a:extLst>
          </p:cNvPr>
          <p:cNvCxnSpPr>
            <a:stCxn id="18" idx="6"/>
            <a:endCxn id="8" idx="2"/>
          </p:cNvCxnSpPr>
          <p:nvPr/>
        </p:nvCxnSpPr>
        <p:spPr>
          <a:xfrm>
            <a:off x="1912371" y="5353676"/>
            <a:ext cx="3293816" cy="5801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481FF33-2A3E-4CEF-4A48-AE0983EC9876}"/>
              </a:ext>
            </a:extLst>
          </p:cNvPr>
          <p:cNvCxnSpPr>
            <a:stCxn id="9" idx="5"/>
            <a:endCxn id="8" idx="1"/>
          </p:cNvCxnSpPr>
          <p:nvPr/>
        </p:nvCxnSpPr>
        <p:spPr>
          <a:xfrm>
            <a:off x="4426119" y="4746519"/>
            <a:ext cx="886621" cy="9439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4EF487E-D613-82A7-108C-61B51A0D999B}"/>
              </a:ext>
            </a:extLst>
          </p:cNvPr>
          <p:cNvCxnSpPr>
            <a:stCxn id="17" idx="5"/>
            <a:endCxn id="9" idx="1"/>
          </p:cNvCxnSpPr>
          <p:nvPr/>
        </p:nvCxnSpPr>
        <p:spPr>
          <a:xfrm>
            <a:off x="2902116" y="3822287"/>
            <a:ext cx="1009522" cy="437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9FFD8B-C449-1211-32E8-65A2A894A4C6}"/>
              </a:ext>
            </a:extLst>
          </p:cNvPr>
          <p:cNvCxnSpPr>
            <a:stCxn id="19" idx="5"/>
            <a:endCxn id="17" idx="1"/>
          </p:cNvCxnSpPr>
          <p:nvPr/>
        </p:nvCxnSpPr>
        <p:spPr>
          <a:xfrm>
            <a:off x="1206046" y="3129737"/>
            <a:ext cx="1181589" cy="205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95302AE-EEC0-8696-E01B-ADB1256CFAF7}"/>
              </a:ext>
            </a:extLst>
          </p:cNvPr>
          <p:cNvCxnSpPr>
            <a:stCxn id="19" idx="6"/>
            <a:endCxn id="5" idx="2"/>
          </p:cNvCxnSpPr>
          <p:nvPr/>
        </p:nvCxnSpPr>
        <p:spPr>
          <a:xfrm>
            <a:off x="1312599" y="2886401"/>
            <a:ext cx="2310591" cy="92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263B244-81DD-EFDB-3078-B4AF1451AEED}"/>
              </a:ext>
            </a:extLst>
          </p:cNvPr>
          <p:cNvCxnSpPr>
            <a:stCxn id="5" idx="6"/>
            <a:endCxn id="6" idx="1"/>
          </p:cNvCxnSpPr>
          <p:nvPr/>
        </p:nvCxnSpPr>
        <p:spPr>
          <a:xfrm>
            <a:off x="4350777" y="2895608"/>
            <a:ext cx="1458490" cy="3515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F7709B5-D161-1CA4-7813-4D98D829A0B0}"/>
              </a:ext>
            </a:extLst>
          </p:cNvPr>
          <p:cNvCxnSpPr>
            <a:stCxn id="6" idx="4"/>
            <a:endCxn id="8" idx="0"/>
          </p:cNvCxnSpPr>
          <p:nvPr/>
        </p:nvCxnSpPr>
        <p:spPr>
          <a:xfrm flipH="1">
            <a:off x="5569981" y="3834589"/>
            <a:ext cx="496527" cy="1755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8C77185-7C2E-6C55-1DE1-844F87F16630}"/>
              </a:ext>
            </a:extLst>
          </p:cNvPr>
          <p:cNvCxnSpPr>
            <a:stCxn id="7" idx="4"/>
            <a:endCxn id="6" idx="0"/>
          </p:cNvCxnSpPr>
          <p:nvPr/>
        </p:nvCxnSpPr>
        <p:spPr>
          <a:xfrm flipH="1">
            <a:off x="6066508" y="1523997"/>
            <a:ext cx="560447" cy="1622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8C535B4-0881-F8EA-DA9A-9D749D8966A6}"/>
              </a:ext>
            </a:extLst>
          </p:cNvPr>
          <p:cNvCxnSpPr>
            <a:stCxn id="7" idx="4"/>
            <a:endCxn id="5" idx="7"/>
          </p:cNvCxnSpPr>
          <p:nvPr/>
        </p:nvCxnSpPr>
        <p:spPr>
          <a:xfrm flipH="1">
            <a:off x="4244224" y="1523997"/>
            <a:ext cx="2382731" cy="1128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0835840-F521-706F-5D01-1AB41B895A4D}"/>
              </a:ext>
            </a:extLst>
          </p:cNvPr>
          <p:cNvCxnSpPr>
            <a:stCxn id="4" idx="5"/>
            <a:endCxn id="5" idx="1"/>
          </p:cNvCxnSpPr>
          <p:nvPr/>
        </p:nvCxnSpPr>
        <p:spPr>
          <a:xfrm>
            <a:off x="2400671" y="1442875"/>
            <a:ext cx="1329072" cy="1209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1">
            <a:extLst>
              <a:ext uri="{FF2B5EF4-FFF2-40B4-BE49-F238E27FC236}">
                <a16:creationId xmlns:a16="http://schemas.microsoft.com/office/drawing/2014/main" id="{45401DE5-23E6-EEA6-A7A0-FF8680F6668C}"/>
              </a:ext>
            </a:extLst>
          </p:cNvPr>
          <p:cNvGraphicFramePr>
            <a:graphicFrameLocks noGrp="1"/>
          </p:cNvGraphicFramePr>
          <p:nvPr>
            <p:extLst>
              <p:ext uri="{D42A27DB-BD31-4B8C-83A1-F6EECF244321}">
                <p14:modId xmlns:p14="http://schemas.microsoft.com/office/powerpoint/2010/main" val="1998680982"/>
              </p:ext>
            </p:extLst>
          </p:nvPr>
        </p:nvGraphicFramePr>
        <p:xfrm>
          <a:off x="9927282" y="955640"/>
          <a:ext cx="952120" cy="3708400"/>
        </p:xfrm>
        <a:graphic>
          <a:graphicData uri="http://schemas.openxmlformats.org/drawingml/2006/table">
            <a:tbl>
              <a:tblPr bandRow="1">
                <a:tableStyleId>{5C22544A-7EE6-4342-B048-85BDC9FD1C3A}</a:tableStyleId>
              </a:tblPr>
              <a:tblGrid>
                <a:gridCol w="952120">
                  <a:extLst>
                    <a:ext uri="{9D8B030D-6E8A-4147-A177-3AD203B41FA5}">
                      <a16:colId xmlns:a16="http://schemas.microsoft.com/office/drawing/2014/main" val="861146858"/>
                    </a:ext>
                  </a:extLst>
                </a:gridCol>
              </a:tblGrid>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2235149"/>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5580170"/>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8554561"/>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1865997"/>
                  </a:ext>
                </a:extLst>
              </a:tr>
              <a:tr h="370840">
                <a:tc>
                  <a:txBody>
                    <a:bodyPr/>
                    <a:lstStyle/>
                    <a:p>
                      <a:pPr algn="ctr"/>
                      <a:r>
                        <a:rPr lang="en-IN" b="1"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5909122"/>
                  </a:ext>
                </a:extLst>
              </a:tr>
              <a:tr h="370840">
                <a:tc>
                  <a:txBody>
                    <a:bodyPr/>
                    <a:lstStyle/>
                    <a:p>
                      <a:pPr algn="ctr"/>
                      <a:r>
                        <a:rPr lang="en-IN" b="1"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7631146"/>
                  </a:ext>
                </a:extLst>
              </a:tr>
              <a:tr h="370840">
                <a:tc>
                  <a:txBody>
                    <a:bodyPr/>
                    <a:lstStyle/>
                    <a:p>
                      <a:pPr algn="ctr"/>
                      <a:r>
                        <a:rPr lang="en-IN"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9105756"/>
                  </a:ext>
                </a:extLst>
              </a:tr>
              <a:tr h="370840">
                <a:tc>
                  <a:txBody>
                    <a:bodyPr/>
                    <a:lstStyle/>
                    <a:p>
                      <a:pPr algn="ctr"/>
                      <a:r>
                        <a:rPr lang="en-IN" b="1"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5856733"/>
                  </a:ext>
                </a:extLst>
              </a:tr>
              <a:tr h="370840">
                <a:tc>
                  <a:txBody>
                    <a:bodyPr/>
                    <a:lstStyle/>
                    <a:p>
                      <a:pPr algn="ctr"/>
                      <a:r>
                        <a:rPr lang="en-IN"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8880552"/>
                  </a:ext>
                </a:extLst>
              </a:tr>
              <a:tr h="370840">
                <a:tc>
                  <a:txBody>
                    <a:bodyPr/>
                    <a:lstStyle/>
                    <a:p>
                      <a:pPr algn="ctr"/>
                      <a:r>
                        <a:rPr lang="en-IN" b="1"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3121059"/>
                  </a:ext>
                </a:extLst>
              </a:tr>
            </a:tbl>
          </a:graphicData>
        </a:graphic>
      </p:graphicFrame>
    </p:spTree>
    <p:extLst>
      <p:ext uri="{BB962C8B-B14F-4D97-AF65-F5344CB8AC3E}">
        <p14:creationId xmlns:p14="http://schemas.microsoft.com/office/powerpoint/2010/main" val="1169123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0238-BC8C-B186-61AC-3397D0E2A838}"/>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CF27D3CC-29E7-FCCE-8B1E-33381CD4950E}"/>
              </a:ext>
            </a:extLst>
          </p:cNvPr>
          <p:cNvSpPr>
            <a:spLocks noGrp="1"/>
          </p:cNvSpPr>
          <p:nvPr>
            <p:ph idx="1"/>
          </p:nvPr>
        </p:nvSpPr>
        <p:spPr/>
        <p:txBody>
          <a:bodyPr/>
          <a:lstStyle/>
          <a:p>
            <a:r>
              <a:rPr lang="en-IN" dirty="0"/>
              <a:t>Read chapter-20 of the CLRS book</a:t>
            </a:r>
          </a:p>
          <a:p>
            <a:r>
              <a:rPr lang="en-IN" dirty="0"/>
              <a:t>Read chapter-6 from Goodrich and </a:t>
            </a:r>
            <a:r>
              <a:rPr lang="en-IN" dirty="0" err="1"/>
              <a:t>Tamassia</a:t>
            </a:r>
            <a:r>
              <a:rPr lang="en-IN" dirty="0"/>
              <a:t> book</a:t>
            </a:r>
          </a:p>
          <a:p>
            <a:r>
              <a:rPr lang="en-IN" dirty="0">
                <a:hlinkClick r:id="rId2"/>
              </a:rPr>
              <a:t>https://en.wikipedia.org/wiki/Depth-first_search</a:t>
            </a:r>
            <a:endParaRPr lang="en-IN" dirty="0"/>
          </a:p>
          <a:p>
            <a:r>
              <a:rPr lang="en-IN" dirty="0">
                <a:hlinkClick r:id="rId3"/>
              </a:rPr>
              <a:t>https://en.wikipedia.org/wiki/Bipartite_graph</a:t>
            </a:r>
            <a:endParaRPr lang="en-IN" dirty="0"/>
          </a:p>
          <a:p>
            <a:endParaRPr lang="en-IN" dirty="0"/>
          </a:p>
          <a:p>
            <a:endParaRPr lang="en-IN" dirty="0"/>
          </a:p>
        </p:txBody>
      </p:sp>
    </p:spTree>
    <p:extLst>
      <p:ext uri="{BB962C8B-B14F-4D97-AF65-F5344CB8AC3E}">
        <p14:creationId xmlns:p14="http://schemas.microsoft.com/office/powerpoint/2010/main" val="11722543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1F58-30A1-C286-4655-5B2C361CD7D4}"/>
              </a:ext>
            </a:extLst>
          </p:cNvPr>
          <p:cNvSpPr>
            <a:spLocks noGrp="1"/>
          </p:cNvSpPr>
          <p:nvPr>
            <p:ph type="title"/>
          </p:nvPr>
        </p:nvSpPr>
        <p:spPr>
          <a:xfrm>
            <a:off x="8822022" y="5300928"/>
            <a:ext cx="2976716" cy="1325563"/>
          </a:xfrm>
        </p:spPr>
        <p:txBody>
          <a:bodyPr/>
          <a:lstStyle/>
          <a:p>
            <a:r>
              <a:rPr lang="en-IN" dirty="0"/>
              <a:t>Topological sort</a:t>
            </a:r>
          </a:p>
        </p:txBody>
      </p:sp>
      <p:sp>
        <p:nvSpPr>
          <p:cNvPr id="4" name="Oval 3">
            <a:extLst>
              <a:ext uri="{FF2B5EF4-FFF2-40B4-BE49-F238E27FC236}">
                <a16:creationId xmlns:a16="http://schemas.microsoft.com/office/drawing/2014/main" id="{401B519C-3E50-B36D-65E3-70C2325DFBA4}"/>
              </a:ext>
            </a:extLst>
          </p:cNvPr>
          <p:cNvSpPr/>
          <p:nvPr/>
        </p:nvSpPr>
        <p:spPr>
          <a:xfrm>
            <a:off x="1779637" y="85541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a:t>
            </a:r>
          </a:p>
        </p:txBody>
      </p:sp>
      <p:sp>
        <p:nvSpPr>
          <p:cNvPr id="5" name="Oval 4">
            <a:extLst>
              <a:ext uri="{FF2B5EF4-FFF2-40B4-BE49-F238E27FC236}">
                <a16:creationId xmlns:a16="http://schemas.microsoft.com/office/drawing/2014/main" id="{E11E9884-E107-59B2-FA63-F7D1B9D853B7}"/>
              </a:ext>
            </a:extLst>
          </p:cNvPr>
          <p:cNvSpPr/>
          <p:nvPr/>
        </p:nvSpPr>
        <p:spPr>
          <a:xfrm>
            <a:off x="3623190" y="2551479"/>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9/</a:t>
            </a:r>
          </a:p>
          <a:p>
            <a:pPr algn="ctr"/>
            <a:r>
              <a:rPr lang="en-IN" dirty="0">
                <a:solidFill>
                  <a:schemeClr val="accent2"/>
                </a:solidFill>
              </a:rPr>
              <a:t>12</a:t>
            </a:r>
          </a:p>
        </p:txBody>
      </p:sp>
      <p:sp>
        <p:nvSpPr>
          <p:cNvPr id="6" name="Oval 5">
            <a:extLst>
              <a:ext uri="{FF2B5EF4-FFF2-40B4-BE49-F238E27FC236}">
                <a16:creationId xmlns:a16="http://schemas.microsoft.com/office/drawing/2014/main" id="{65609F63-0D53-2A89-5FB5-82CB5AA35DAE}"/>
              </a:ext>
            </a:extLst>
          </p:cNvPr>
          <p:cNvSpPr/>
          <p:nvPr/>
        </p:nvSpPr>
        <p:spPr>
          <a:xfrm>
            <a:off x="5702714" y="3146331"/>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10/</a:t>
            </a:r>
          </a:p>
          <a:p>
            <a:pPr algn="ctr"/>
            <a:r>
              <a:rPr lang="en-IN" dirty="0">
                <a:solidFill>
                  <a:schemeClr val="accent2"/>
                </a:solidFill>
              </a:rPr>
              <a:t>11</a:t>
            </a:r>
          </a:p>
        </p:txBody>
      </p:sp>
      <p:sp>
        <p:nvSpPr>
          <p:cNvPr id="7" name="Oval 6">
            <a:extLst>
              <a:ext uri="{FF2B5EF4-FFF2-40B4-BE49-F238E27FC236}">
                <a16:creationId xmlns:a16="http://schemas.microsoft.com/office/drawing/2014/main" id="{00EE9B23-B589-ED69-C1F8-69F0B15536DE}"/>
              </a:ext>
            </a:extLst>
          </p:cNvPr>
          <p:cNvSpPr/>
          <p:nvPr/>
        </p:nvSpPr>
        <p:spPr>
          <a:xfrm>
            <a:off x="6263161" y="835739"/>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8" name="Oval 7">
            <a:extLst>
              <a:ext uri="{FF2B5EF4-FFF2-40B4-BE49-F238E27FC236}">
                <a16:creationId xmlns:a16="http://schemas.microsoft.com/office/drawing/2014/main" id="{F5280CC0-40F8-4F1D-8250-F57E5CAD5258}"/>
              </a:ext>
            </a:extLst>
          </p:cNvPr>
          <p:cNvSpPr/>
          <p:nvPr/>
        </p:nvSpPr>
        <p:spPr>
          <a:xfrm>
            <a:off x="5206187" y="5589648"/>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5/6</a:t>
            </a:r>
          </a:p>
        </p:txBody>
      </p:sp>
      <p:sp>
        <p:nvSpPr>
          <p:cNvPr id="9" name="Oval 8">
            <a:extLst>
              <a:ext uri="{FF2B5EF4-FFF2-40B4-BE49-F238E27FC236}">
                <a16:creationId xmlns:a16="http://schemas.microsoft.com/office/drawing/2014/main" id="{4D2912CE-16AB-02C4-B995-164EC060D789}"/>
              </a:ext>
            </a:extLst>
          </p:cNvPr>
          <p:cNvSpPr/>
          <p:nvPr/>
        </p:nvSpPr>
        <p:spPr>
          <a:xfrm>
            <a:off x="3805085" y="4159054"/>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4/7</a:t>
            </a:r>
          </a:p>
        </p:txBody>
      </p:sp>
      <p:sp>
        <p:nvSpPr>
          <p:cNvPr id="10" name="TextBox 9">
            <a:extLst>
              <a:ext uri="{FF2B5EF4-FFF2-40B4-BE49-F238E27FC236}">
                <a16:creationId xmlns:a16="http://schemas.microsoft.com/office/drawing/2014/main" id="{F59DA89B-C823-E4AC-A157-7F5E7EB285DB}"/>
              </a:ext>
            </a:extLst>
          </p:cNvPr>
          <p:cNvSpPr txBox="1"/>
          <p:nvPr/>
        </p:nvSpPr>
        <p:spPr>
          <a:xfrm>
            <a:off x="1789466" y="511280"/>
            <a:ext cx="717755" cy="369332"/>
          </a:xfrm>
          <a:prstGeom prst="rect">
            <a:avLst/>
          </a:prstGeom>
          <a:noFill/>
        </p:spPr>
        <p:txBody>
          <a:bodyPr wrap="square" rtlCol="0">
            <a:spAutoFit/>
          </a:bodyPr>
          <a:lstStyle/>
          <a:p>
            <a:r>
              <a:rPr lang="en-IN" b="1" dirty="0">
                <a:solidFill>
                  <a:schemeClr val="accent1"/>
                </a:solidFill>
              </a:rPr>
              <a:t>A</a:t>
            </a:r>
          </a:p>
        </p:txBody>
      </p:sp>
      <p:sp>
        <p:nvSpPr>
          <p:cNvPr id="11" name="TextBox 10">
            <a:extLst>
              <a:ext uri="{FF2B5EF4-FFF2-40B4-BE49-F238E27FC236}">
                <a16:creationId xmlns:a16="http://schemas.microsoft.com/office/drawing/2014/main" id="{68AA4C63-800E-EC8E-1266-FF7792566F86}"/>
              </a:ext>
            </a:extLst>
          </p:cNvPr>
          <p:cNvSpPr txBox="1"/>
          <p:nvPr/>
        </p:nvSpPr>
        <p:spPr>
          <a:xfrm>
            <a:off x="6917005" y="614520"/>
            <a:ext cx="717755" cy="369332"/>
          </a:xfrm>
          <a:prstGeom prst="rect">
            <a:avLst/>
          </a:prstGeom>
          <a:noFill/>
        </p:spPr>
        <p:txBody>
          <a:bodyPr wrap="square" rtlCol="0">
            <a:spAutoFit/>
          </a:bodyPr>
          <a:lstStyle/>
          <a:p>
            <a:r>
              <a:rPr lang="en-IN" b="1" dirty="0">
                <a:solidFill>
                  <a:schemeClr val="accent1"/>
                </a:solidFill>
              </a:rPr>
              <a:t>B</a:t>
            </a:r>
          </a:p>
        </p:txBody>
      </p:sp>
      <p:sp>
        <p:nvSpPr>
          <p:cNvPr id="12" name="TextBox 11">
            <a:extLst>
              <a:ext uri="{FF2B5EF4-FFF2-40B4-BE49-F238E27FC236}">
                <a16:creationId xmlns:a16="http://schemas.microsoft.com/office/drawing/2014/main" id="{F4FCAB95-1554-C990-900A-4035A733BA53}"/>
              </a:ext>
            </a:extLst>
          </p:cNvPr>
          <p:cNvSpPr txBox="1"/>
          <p:nvPr/>
        </p:nvSpPr>
        <p:spPr>
          <a:xfrm>
            <a:off x="245790" y="2458070"/>
            <a:ext cx="717755" cy="369332"/>
          </a:xfrm>
          <a:prstGeom prst="rect">
            <a:avLst/>
          </a:prstGeom>
          <a:noFill/>
        </p:spPr>
        <p:txBody>
          <a:bodyPr wrap="square" rtlCol="0">
            <a:spAutoFit/>
          </a:bodyPr>
          <a:lstStyle/>
          <a:p>
            <a:r>
              <a:rPr lang="en-IN" b="1" dirty="0">
                <a:solidFill>
                  <a:schemeClr val="accent1"/>
                </a:solidFill>
              </a:rPr>
              <a:t>C</a:t>
            </a:r>
          </a:p>
        </p:txBody>
      </p:sp>
      <p:sp>
        <p:nvSpPr>
          <p:cNvPr id="13" name="TextBox 12">
            <a:extLst>
              <a:ext uri="{FF2B5EF4-FFF2-40B4-BE49-F238E27FC236}">
                <a16:creationId xmlns:a16="http://schemas.microsoft.com/office/drawing/2014/main" id="{32F7352B-5462-2CBA-D296-26A036BE0E01}"/>
              </a:ext>
            </a:extLst>
          </p:cNvPr>
          <p:cNvSpPr txBox="1"/>
          <p:nvPr/>
        </p:nvSpPr>
        <p:spPr>
          <a:xfrm>
            <a:off x="4075470" y="3190572"/>
            <a:ext cx="717755" cy="369332"/>
          </a:xfrm>
          <a:prstGeom prst="rect">
            <a:avLst/>
          </a:prstGeom>
          <a:noFill/>
        </p:spPr>
        <p:txBody>
          <a:bodyPr wrap="square" rtlCol="0">
            <a:spAutoFit/>
          </a:bodyPr>
          <a:lstStyle/>
          <a:p>
            <a:r>
              <a:rPr lang="en-IN" b="1" dirty="0">
                <a:solidFill>
                  <a:schemeClr val="accent1"/>
                </a:solidFill>
              </a:rPr>
              <a:t>D</a:t>
            </a:r>
          </a:p>
        </p:txBody>
      </p:sp>
      <p:sp>
        <p:nvSpPr>
          <p:cNvPr id="14" name="TextBox 13">
            <a:extLst>
              <a:ext uri="{FF2B5EF4-FFF2-40B4-BE49-F238E27FC236}">
                <a16:creationId xmlns:a16="http://schemas.microsoft.com/office/drawing/2014/main" id="{16BD7296-9AD4-E646-7CB1-07853715842A}"/>
              </a:ext>
            </a:extLst>
          </p:cNvPr>
          <p:cNvSpPr txBox="1"/>
          <p:nvPr/>
        </p:nvSpPr>
        <p:spPr>
          <a:xfrm>
            <a:off x="6336900" y="3023427"/>
            <a:ext cx="717755" cy="369332"/>
          </a:xfrm>
          <a:prstGeom prst="rect">
            <a:avLst/>
          </a:prstGeom>
          <a:noFill/>
        </p:spPr>
        <p:txBody>
          <a:bodyPr wrap="square" rtlCol="0">
            <a:spAutoFit/>
          </a:bodyPr>
          <a:lstStyle/>
          <a:p>
            <a:r>
              <a:rPr lang="en-IN" b="1" dirty="0">
                <a:solidFill>
                  <a:schemeClr val="accent1"/>
                </a:solidFill>
              </a:rPr>
              <a:t>F</a:t>
            </a:r>
          </a:p>
        </p:txBody>
      </p:sp>
      <p:sp>
        <p:nvSpPr>
          <p:cNvPr id="15" name="TextBox 14">
            <a:extLst>
              <a:ext uri="{FF2B5EF4-FFF2-40B4-BE49-F238E27FC236}">
                <a16:creationId xmlns:a16="http://schemas.microsoft.com/office/drawing/2014/main" id="{E4F3C4F2-E05A-BBAD-5073-4C23F9DE0F00}"/>
              </a:ext>
            </a:extLst>
          </p:cNvPr>
          <p:cNvSpPr txBox="1"/>
          <p:nvPr/>
        </p:nvSpPr>
        <p:spPr>
          <a:xfrm>
            <a:off x="3805083" y="4768657"/>
            <a:ext cx="717755" cy="369332"/>
          </a:xfrm>
          <a:prstGeom prst="rect">
            <a:avLst/>
          </a:prstGeom>
          <a:noFill/>
        </p:spPr>
        <p:txBody>
          <a:bodyPr wrap="square" rtlCol="0">
            <a:spAutoFit/>
          </a:bodyPr>
          <a:lstStyle/>
          <a:p>
            <a:r>
              <a:rPr lang="en-IN" b="1" dirty="0">
                <a:solidFill>
                  <a:schemeClr val="accent1"/>
                </a:solidFill>
              </a:rPr>
              <a:t>G</a:t>
            </a:r>
          </a:p>
        </p:txBody>
      </p:sp>
      <p:sp>
        <p:nvSpPr>
          <p:cNvPr id="16" name="TextBox 15">
            <a:extLst>
              <a:ext uri="{FF2B5EF4-FFF2-40B4-BE49-F238E27FC236}">
                <a16:creationId xmlns:a16="http://schemas.microsoft.com/office/drawing/2014/main" id="{3B21E90D-AF5B-482E-FE01-35818E922C32}"/>
              </a:ext>
            </a:extLst>
          </p:cNvPr>
          <p:cNvSpPr txBox="1"/>
          <p:nvPr/>
        </p:nvSpPr>
        <p:spPr>
          <a:xfrm>
            <a:off x="2364653" y="3859164"/>
            <a:ext cx="717755" cy="369332"/>
          </a:xfrm>
          <a:prstGeom prst="rect">
            <a:avLst/>
          </a:prstGeom>
          <a:noFill/>
        </p:spPr>
        <p:txBody>
          <a:bodyPr wrap="square" rtlCol="0">
            <a:spAutoFit/>
          </a:bodyPr>
          <a:lstStyle/>
          <a:p>
            <a:r>
              <a:rPr lang="en-IN" b="1" dirty="0">
                <a:solidFill>
                  <a:schemeClr val="accent1"/>
                </a:solidFill>
              </a:rPr>
              <a:t>E</a:t>
            </a:r>
          </a:p>
        </p:txBody>
      </p:sp>
      <p:sp>
        <p:nvSpPr>
          <p:cNvPr id="17" name="Oval 16">
            <a:extLst>
              <a:ext uri="{FF2B5EF4-FFF2-40B4-BE49-F238E27FC236}">
                <a16:creationId xmlns:a16="http://schemas.microsoft.com/office/drawing/2014/main" id="{F552CFC9-08D2-43F5-4196-6AC58E3386DD}"/>
              </a:ext>
            </a:extLst>
          </p:cNvPr>
          <p:cNvSpPr/>
          <p:nvPr/>
        </p:nvSpPr>
        <p:spPr>
          <a:xfrm>
            <a:off x="2281082" y="323482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3/8</a:t>
            </a:r>
          </a:p>
        </p:txBody>
      </p:sp>
      <p:sp>
        <p:nvSpPr>
          <p:cNvPr id="18" name="Oval 17">
            <a:extLst>
              <a:ext uri="{FF2B5EF4-FFF2-40B4-BE49-F238E27FC236}">
                <a16:creationId xmlns:a16="http://schemas.microsoft.com/office/drawing/2014/main" id="{1F2629FD-0886-68C8-B759-AB18C1E858C4}"/>
              </a:ext>
            </a:extLst>
          </p:cNvPr>
          <p:cNvSpPr/>
          <p:nvPr/>
        </p:nvSpPr>
        <p:spPr>
          <a:xfrm>
            <a:off x="1184784" y="5009547"/>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13/14</a:t>
            </a:r>
          </a:p>
        </p:txBody>
      </p:sp>
      <p:sp>
        <p:nvSpPr>
          <p:cNvPr id="19" name="Oval 18">
            <a:extLst>
              <a:ext uri="{FF2B5EF4-FFF2-40B4-BE49-F238E27FC236}">
                <a16:creationId xmlns:a16="http://schemas.microsoft.com/office/drawing/2014/main" id="{E9B49655-BA9D-DE36-8703-4A9E4EC90CE3}"/>
              </a:ext>
            </a:extLst>
          </p:cNvPr>
          <p:cNvSpPr/>
          <p:nvPr/>
        </p:nvSpPr>
        <p:spPr>
          <a:xfrm>
            <a:off x="585012" y="2542272"/>
            <a:ext cx="727587" cy="6882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2/</a:t>
            </a:r>
          </a:p>
          <a:p>
            <a:pPr algn="ctr"/>
            <a:r>
              <a:rPr lang="en-IN" dirty="0">
                <a:solidFill>
                  <a:schemeClr val="accent2"/>
                </a:solidFill>
              </a:rPr>
              <a:t>15</a:t>
            </a:r>
          </a:p>
        </p:txBody>
      </p:sp>
      <p:sp>
        <p:nvSpPr>
          <p:cNvPr id="20" name="TextBox 19">
            <a:extLst>
              <a:ext uri="{FF2B5EF4-FFF2-40B4-BE49-F238E27FC236}">
                <a16:creationId xmlns:a16="http://schemas.microsoft.com/office/drawing/2014/main" id="{F72ACB2C-7FAA-BD27-40B7-32CE7710A25A}"/>
              </a:ext>
            </a:extLst>
          </p:cNvPr>
          <p:cNvSpPr txBox="1"/>
          <p:nvPr/>
        </p:nvSpPr>
        <p:spPr>
          <a:xfrm>
            <a:off x="1292928" y="5717470"/>
            <a:ext cx="717755" cy="369332"/>
          </a:xfrm>
          <a:prstGeom prst="rect">
            <a:avLst/>
          </a:prstGeom>
          <a:noFill/>
        </p:spPr>
        <p:txBody>
          <a:bodyPr wrap="square" rtlCol="0">
            <a:spAutoFit/>
          </a:bodyPr>
          <a:lstStyle/>
          <a:p>
            <a:r>
              <a:rPr lang="en-IN" b="1" dirty="0">
                <a:solidFill>
                  <a:schemeClr val="accent1"/>
                </a:solidFill>
              </a:rPr>
              <a:t>H</a:t>
            </a:r>
          </a:p>
        </p:txBody>
      </p:sp>
      <p:sp>
        <p:nvSpPr>
          <p:cNvPr id="21" name="TextBox 20">
            <a:extLst>
              <a:ext uri="{FF2B5EF4-FFF2-40B4-BE49-F238E27FC236}">
                <a16:creationId xmlns:a16="http://schemas.microsoft.com/office/drawing/2014/main" id="{3575E33C-B389-C215-A9FE-E62AF3205ADA}"/>
              </a:ext>
            </a:extLst>
          </p:cNvPr>
          <p:cNvSpPr txBox="1"/>
          <p:nvPr/>
        </p:nvSpPr>
        <p:spPr>
          <a:xfrm>
            <a:off x="4955451" y="6086178"/>
            <a:ext cx="717755" cy="369332"/>
          </a:xfrm>
          <a:prstGeom prst="rect">
            <a:avLst/>
          </a:prstGeom>
          <a:noFill/>
        </p:spPr>
        <p:txBody>
          <a:bodyPr wrap="square" rtlCol="0">
            <a:spAutoFit/>
          </a:bodyPr>
          <a:lstStyle/>
          <a:p>
            <a:r>
              <a:rPr lang="en-IN" b="1" dirty="0">
                <a:solidFill>
                  <a:schemeClr val="accent1"/>
                </a:solidFill>
              </a:rPr>
              <a:t>I</a:t>
            </a:r>
          </a:p>
        </p:txBody>
      </p:sp>
      <p:cxnSp>
        <p:nvCxnSpPr>
          <p:cNvPr id="35" name="Straight Arrow Connector 34">
            <a:extLst>
              <a:ext uri="{FF2B5EF4-FFF2-40B4-BE49-F238E27FC236}">
                <a16:creationId xmlns:a16="http://schemas.microsoft.com/office/drawing/2014/main" id="{11869C4E-399A-2136-51A5-D25D4B90C263}"/>
              </a:ext>
            </a:extLst>
          </p:cNvPr>
          <p:cNvCxnSpPr>
            <a:stCxn id="4" idx="3"/>
            <a:endCxn id="19" idx="0"/>
          </p:cNvCxnSpPr>
          <p:nvPr/>
        </p:nvCxnSpPr>
        <p:spPr>
          <a:xfrm flipH="1">
            <a:off x="948806" y="1442875"/>
            <a:ext cx="937384" cy="10993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E56F1BF-6F27-3FFF-849A-95F0EB38A070}"/>
              </a:ext>
            </a:extLst>
          </p:cNvPr>
          <p:cNvCxnSpPr>
            <a:stCxn id="19" idx="4"/>
            <a:endCxn id="18" idx="0"/>
          </p:cNvCxnSpPr>
          <p:nvPr/>
        </p:nvCxnSpPr>
        <p:spPr>
          <a:xfrm>
            <a:off x="948806" y="3230530"/>
            <a:ext cx="599772" cy="17790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15C85AB-77D8-398F-4BB2-7AB8806D43BE}"/>
              </a:ext>
            </a:extLst>
          </p:cNvPr>
          <p:cNvCxnSpPr>
            <a:stCxn id="18" idx="6"/>
            <a:endCxn id="8" idx="2"/>
          </p:cNvCxnSpPr>
          <p:nvPr/>
        </p:nvCxnSpPr>
        <p:spPr>
          <a:xfrm>
            <a:off x="1912371" y="5353676"/>
            <a:ext cx="3293816" cy="5801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481FF33-2A3E-4CEF-4A48-AE0983EC9876}"/>
              </a:ext>
            </a:extLst>
          </p:cNvPr>
          <p:cNvCxnSpPr>
            <a:stCxn id="9" idx="5"/>
            <a:endCxn id="8" idx="1"/>
          </p:cNvCxnSpPr>
          <p:nvPr/>
        </p:nvCxnSpPr>
        <p:spPr>
          <a:xfrm>
            <a:off x="4426119" y="4746519"/>
            <a:ext cx="886621" cy="9439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4EF487E-D613-82A7-108C-61B51A0D999B}"/>
              </a:ext>
            </a:extLst>
          </p:cNvPr>
          <p:cNvCxnSpPr>
            <a:stCxn id="17" idx="5"/>
            <a:endCxn id="9" idx="1"/>
          </p:cNvCxnSpPr>
          <p:nvPr/>
        </p:nvCxnSpPr>
        <p:spPr>
          <a:xfrm>
            <a:off x="2902116" y="3822287"/>
            <a:ext cx="1009522" cy="437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9FFD8B-C449-1211-32E8-65A2A894A4C6}"/>
              </a:ext>
            </a:extLst>
          </p:cNvPr>
          <p:cNvCxnSpPr>
            <a:stCxn id="19" idx="5"/>
            <a:endCxn id="17" idx="1"/>
          </p:cNvCxnSpPr>
          <p:nvPr/>
        </p:nvCxnSpPr>
        <p:spPr>
          <a:xfrm>
            <a:off x="1206046" y="3129737"/>
            <a:ext cx="1181589" cy="205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95302AE-EEC0-8696-E01B-ADB1256CFAF7}"/>
              </a:ext>
            </a:extLst>
          </p:cNvPr>
          <p:cNvCxnSpPr>
            <a:stCxn id="19" idx="6"/>
            <a:endCxn id="5" idx="2"/>
          </p:cNvCxnSpPr>
          <p:nvPr/>
        </p:nvCxnSpPr>
        <p:spPr>
          <a:xfrm>
            <a:off x="1312599" y="2886401"/>
            <a:ext cx="2310591" cy="92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263B244-81DD-EFDB-3078-B4AF1451AEED}"/>
              </a:ext>
            </a:extLst>
          </p:cNvPr>
          <p:cNvCxnSpPr>
            <a:stCxn id="5" idx="6"/>
            <a:endCxn id="6" idx="1"/>
          </p:cNvCxnSpPr>
          <p:nvPr/>
        </p:nvCxnSpPr>
        <p:spPr>
          <a:xfrm>
            <a:off x="4350777" y="2895608"/>
            <a:ext cx="1458490" cy="3515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F7709B5-D161-1CA4-7813-4D98D829A0B0}"/>
              </a:ext>
            </a:extLst>
          </p:cNvPr>
          <p:cNvCxnSpPr>
            <a:stCxn id="6" idx="4"/>
            <a:endCxn id="8" idx="0"/>
          </p:cNvCxnSpPr>
          <p:nvPr/>
        </p:nvCxnSpPr>
        <p:spPr>
          <a:xfrm flipH="1">
            <a:off x="5569981" y="3834589"/>
            <a:ext cx="496527" cy="1755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8C77185-7C2E-6C55-1DE1-844F87F16630}"/>
              </a:ext>
            </a:extLst>
          </p:cNvPr>
          <p:cNvCxnSpPr>
            <a:stCxn id="7" idx="4"/>
            <a:endCxn id="6" idx="0"/>
          </p:cNvCxnSpPr>
          <p:nvPr/>
        </p:nvCxnSpPr>
        <p:spPr>
          <a:xfrm flipH="1">
            <a:off x="6066508" y="1523997"/>
            <a:ext cx="560447" cy="1622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8C535B4-0881-F8EA-DA9A-9D749D8966A6}"/>
              </a:ext>
            </a:extLst>
          </p:cNvPr>
          <p:cNvCxnSpPr>
            <a:stCxn id="7" idx="4"/>
            <a:endCxn id="5" idx="7"/>
          </p:cNvCxnSpPr>
          <p:nvPr/>
        </p:nvCxnSpPr>
        <p:spPr>
          <a:xfrm flipH="1">
            <a:off x="4244224" y="1523997"/>
            <a:ext cx="2382731" cy="1128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0835840-F521-706F-5D01-1AB41B895A4D}"/>
              </a:ext>
            </a:extLst>
          </p:cNvPr>
          <p:cNvCxnSpPr>
            <a:stCxn id="4" idx="5"/>
            <a:endCxn id="5" idx="1"/>
          </p:cNvCxnSpPr>
          <p:nvPr/>
        </p:nvCxnSpPr>
        <p:spPr>
          <a:xfrm>
            <a:off x="2400671" y="1442875"/>
            <a:ext cx="1329072" cy="1209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1">
            <a:extLst>
              <a:ext uri="{FF2B5EF4-FFF2-40B4-BE49-F238E27FC236}">
                <a16:creationId xmlns:a16="http://schemas.microsoft.com/office/drawing/2014/main" id="{03C0CE15-09C0-8A14-1E9B-095AE3C2539D}"/>
              </a:ext>
            </a:extLst>
          </p:cNvPr>
          <p:cNvGraphicFramePr>
            <a:graphicFrameLocks noGrp="1"/>
          </p:cNvGraphicFramePr>
          <p:nvPr>
            <p:extLst>
              <p:ext uri="{D42A27DB-BD31-4B8C-83A1-F6EECF244321}">
                <p14:modId xmlns:p14="http://schemas.microsoft.com/office/powerpoint/2010/main" val="2335428283"/>
              </p:ext>
            </p:extLst>
          </p:nvPr>
        </p:nvGraphicFramePr>
        <p:xfrm>
          <a:off x="9927282" y="955640"/>
          <a:ext cx="952120" cy="3708400"/>
        </p:xfrm>
        <a:graphic>
          <a:graphicData uri="http://schemas.openxmlformats.org/drawingml/2006/table">
            <a:tbl>
              <a:tblPr bandRow="1">
                <a:tableStyleId>{5C22544A-7EE6-4342-B048-85BDC9FD1C3A}</a:tableStyleId>
              </a:tblPr>
              <a:tblGrid>
                <a:gridCol w="952120">
                  <a:extLst>
                    <a:ext uri="{9D8B030D-6E8A-4147-A177-3AD203B41FA5}">
                      <a16:colId xmlns:a16="http://schemas.microsoft.com/office/drawing/2014/main" val="861146858"/>
                    </a:ext>
                  </a:extLst>
                </a:gridCol>
              </a:tblGrid>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2235149"/>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5580170"/>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8554561"/>
                  </a:ext>
                </a:extLst>
              </a:tr>
              <a:tr h="370840">
                <a:tc>
                  <a:txBody>
                    <a:bodyPr/>
                    <a:lstStyle/>
                    <a:p>
                      <a:pPr algn="ctr"/>
                      <a:r>
                        <a:rPr lang="en-IN"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1865997"/>
                  </a:ext>
                </a:extLst>
              </a:tr>
              <a:tr h="370840">
                <a:tc>
                  <a:txBody>
                    <a:bodyPr/>
                    <a:lstStyle/>
                    <a:p>
                      <a:pPr algn="ctr"/>
                      <a:r>
                        <a:rPr lang="en-IN" b="1"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5909122"/>
                  </a:ext>
                </a:extLst>
              </a:tr>
              <a:tr h="370840">
                <a:tc>
                  <a:txBody>
                    <a:bodyPr/>
                    <a:lstStyle/>
                    <a:p>
                      <a:pPr algn="ctr"/>
                      <a:r>
                        <a:rPr lang="en-IN" b="1"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7631146"/>
                  </a:ext>
                </a:extLst>
              </a:tr>
              <a:tr h="370840">
                <a:tc>
                  <a:txBody>
                    <a:bodyPr/>
                    <a:lstStyle/>
                    <a:p>
                      <a:pPr algn="ctr"/>
                      <a:r>
                        <a:rPr lang="en-IN"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9105756"/>
                  </a:ext>
                </a:extLst>
              </a:tr>
              <a:tr h="370840">
                <a:tc>
                  <a:txBody>
                    <a:bodyPr/>
                    <a:lstStyle/>
                    <a:p>
                      <a:pPr algn="ctr"/>
                      <a:r>
                        <a:rPr lang="en-IN" b="1"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5856733"/>
                  </a:ext>
                </a:extLst>
              </a:tr>
              <a:tr h="370840">
                <a:tc>
                  <a:txBody>
                    <a:bodyPr/>
                    <a:lstStyle/>
                    <a:p>
                      <a:pPr algn="ctr"/>
                      <a:r>
                        <a:rPr lang="en-IN"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8880552"/>
                  </a:ext>
                </a:extLst>
              </a:tr>
              <a:tr h="370840">
                <a:tc>
                  <a:txBody>
                    <a:bodyPr/>
                    <a:lstStyle/>
                    <a:p>
                      <a:pPr algn="ctr"/>
                      <a:r>
                        <a:rPr lang="en-IN" b="1"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3121059"/>
                  </a:ext>
                </a:extLst>
              </a:tr>
            </a:tbl>
          </a:graphicData>
        </a:graphic>
      </p:graphicFrame>
    </p:spTree>
    <p:extLst>
      <p:ext uri="{BB962C8B-B14F-4D97-AF65-F5344CB8AC3E}">
        <p14:creationId xmlns:p14="http://schemas.microsoft.com/office/powerpoint/2010/main" val="2771707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1F58-30A1-C286-4655-5B2C361CD7D4}"/>
              </a:ext>
            </a:extLst>
          </p:cNvPr>
          <p:cNvSpPr>
            <a:spLocks noGrp="1"/>
          </p:cNvSpPr>
          <p:nvPr>
            <p:ph type="title"/>
          </p:nvPr>
        </p:nvSpPr>
        <p:spPr>
          <a:xfrm>
            <a:off x="8822022" y="5300928"/>
            <a:ext cx="2976716" cy="1325563"/>
          </a:xfrm>
        </p:spPr>
        <p:txBody>
          <a:bodyPr/>
          <a:lstStyle/>
          <a:p>
            <a:r>
              <a:rPr lang="en-IN" dirty="0"/>
              <a:t>Topological sort</a:t>
            </a:r>
          </a:p>
        </p:txBody>
      </p:sp>
      <p:sp>
        <p:nvSpPr>
          <p:cNvPr id="4" name="Oval 3">
            <a:extLst>
              <a:ext uri="{FF2B5EF4-FFF2-40B4-BE49-F238E27FC236}">
                <a16:creationId xmlns:a16="http://schemas.microsoft.com/office/drawing/2014/main" id="{401B519C-3E50-B36D-65E3-70C2325DFBA4}"/>
              </a:ext>
            </a:extLst>
          </p:cNvPr>
          <p:cNvSpPr/>
          <p:nvPr/>
        </p:nvSpPr>
        <p:spPr>
          <a:xfrm>
            <a:off x="1779637" y="855410"/>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a:t>
            </a:r>
          </a:p>
        </p:txBody>
      </p:sp>
      <p:sp>
        <p:nvSpPr>
          <p:cNvPr id="5" name="Oval 4">
            <a:extLst>
              <a:ext uri="{FF2B5EF4-FFF2-40B4-BE49-F238E27FC236}">
                <a16:creationId xmlns:a16="http://schemas.microsoft.com/office/drawing/2014/main" id="{E11E9884-E107-59B2-FA63-F7D1B9D853B7}"/>
              </a:ext>
            </a:extLst>
          </p:cNvPr>
          <p:cNvSpPr/>
          <p:nvPr/>
        </p:nvSpPr>
        <p:spPr>
          <a:xfrm>
            <a:off x="3623190" y="2551479"/>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9/</a:t>
            </a:r>
          </a:p>
          <a:p>
            <a:pPr algn="ctr"/>
            <a:r>
              <a:rPr lang="en-IN" dirty="0">
                <a:solidFill>
                  <a:schemeClr val="accent2"/>
                </a:solidFill>
              </a:rPr>
              <a:t>12</a:t>
            </a:r>
          </a:p>
        </p:txBody>
      </p:sp>
      <p:sp>
        <p:nvSpPr>
          <p:cNvPr id="6" name="Oval 5">
            <a:extLst>
              <a:ext uri="{FF2B5EF4-FFF2-40B4-BE49-F238E27FC236}">
                <a16:creationId xmlns:a16="http://schemas.microsoft.com/office/drawing/2014/main" id="{65609F63-0D53-2A89-5FB5-82CB5AA35DAE}"/>
              </a:ext>
            </a:extLst>
          </p:cNvPr>
          <p:cNvSpPr/>
          <p:nvPr/>
        </p:nvSpPr>
        <p:spPr>
          <a:xfrm>
            <a:off x="5702714" y="3146331"/>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10/</a:t>
            </a:r>
          </a:p>
          <a:p>
            <a:pPr algn="ctr"/>
            <a:r>
              <a:rPr lang="en-IN" dirty="0">
                <a:solidFill>
                  <a:schemeClr val="accent2"/>
                </a:solidFill>
              </a:rPr>
              <a:t>11</a:t>
            </a:r>
          </a:p>
        </p:txBody>
      </p:sp>
      <p:sp>
        <p:nvSpPr>
          <p:cNvPr id="7" name="Oval 6">
            <a:extLst>
              <a:ext uri="{FF2B5EF4-FFF2-40B4-BE49-F238E27FC236}">
                <a16:creationId xmlns:a16="http://schemas.microsoft.com/office/drawing/2014/main" id="{00EE9B23-B589-ED69-C1F8-69F0B15536DE}"/>
              </a:ext>
            </a:extLst>
          </p:cNvPr>
          <p:cNvSpPr/>
          <p:nvPr/>
        </p:nvSpPr>
        <p:spPr>
          <a:xfrm>
            <a:off x="6263161" y="835739"/>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8" name="Oval 7">
            <a:extLst>
              <a:ext uri="{FF2B5EF4-FFF2-40B4-BE49-F238E27FC236}">
                <a16:creationId xmlns:a16="http://schemas.microsoft.com/office/drawing/2014/main" id="{F5280CC0-40F8-4F1D-8250-F57E5CAD5258}"/>
              </a:ext>
            </a:extLst>
          </p:cNvPr>
          <p:cNvSpPr/>
          <p:nvPr/>
        </p:nvSpPr>
        <p:spPr>
          <a:xfrm>
            <a:off x="5206187" y="5589648"/>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5/6</a:t>
            </a:r>
          </a:p>
        </p:txBody>
      </p:sp>
      <p:sp>
        <p:nvSpPr>
          <p:cNvPr id="9" name="Oval 8">
            <a:extLst>
              <a:ext uri="{FF2B5EF4-FFF2-40B4-BE49-F238E27FC236}">
                <a16:creationId xmlns:a16="http://schemas.microsoft.com/office/drawing/2014/main" id="{4D2912CE-16AB-02C4-B995-164EC060D789}"/>
              </a:ext>
            </a:extLst>
          </p:cNvPr>
          <p:cNvSpPr/>
          <p:nvPr/>
        </p:nvSpPr>
        <p:spPr>
          <a:xfrm>
            <a:off x="3805085" y="4159054"/>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4/7</a:t>
            </a:r>
          </a:p>
        </p:txBody>
      </p:sp>
      <p:sp>
        <p:nvSpPr>
          <p:cNvPr id="10" name="TextBox 9">
            <a:extLst>
              <a:ext uri="{FF2B5EF4-FFF2-40B4-BE49-F238E27FC236}">
                <a16:creationId xmlns:a16="http://schemas.microsoft.com/office/drawing/2014/main" id="{F59DA89B-C823-E4AC-A157-7F5E7EB285DB}"/>
              </a:ext>
            </a:extLst>
          </p:cNvPr>
          <p:cNvSpPr txBox="1"/>
          <p:nvPr/>
        </p:nvSpPr>
        <p:spPr>
          <a:xfrm>
            <a:off x="1789466" y="511280"/>
            <a:ext cx="717755" cy="369332"/>
          </a:xfrm>
          <a:prstGeom prst="rect">
            <a:avLst/>
          </a:prstGeom>
          <a:noFill/>
        </p:spPr>
        <p:txBody>
          <a:bodyPr wrap="square" rtlCol="0">
            <a:spAutoFit/>
          </a:bodyPr>
          <a:lstStyle/>
          <a:p>
            <a:r>
              <a:rPr lang="en-IN" b="1" dirty="0">
                <a:solidFill>
                  <a:schemeClr val="accent1"/>
                </a:solidFill>
              </a:rPr>
              <a:t>A</a:t>
            </a:r>
          </a:p>
        </p:txBody>
      </p:sp>
      <p:sp>
        <p:nvSpPr>
          <p:cNvPr id="11" name="TextBox 10">
            <a:extLst>
              <a:ext uri="{FF2B5EF4-FFF2-40B4-BE49-F238E27FC236}">
                <a16:creationId xmlns:a16="http://schemas.microsoft.com/office/drawing/2014/main" id="{68AA4C63-800E-EC8E-1266-FF7792566F86}"/>
              </a:ext>
            </a:extLst>
          </p:cNvPr>
          <p:cNvSpPr txBox="1"/>
          <p:nvPr/>
        </p:nvSpPr>
        <p:spPr>
          <a:xfrm>
            <a:off x="6917005" y="614520"/>
            <a:ext cx="717755" cy="369332"/>
          </a:xfrm>
          <a:prstGeom prst="rect">
            <a:avLst/>
          </a:prstGeom>
          <a:noFill/>
        </p:spPr>
        <p:txBody>
          <a:bodyPr wrap="square" rtlCol="0">
            <a:spAutoFit/>
          </a:bodyPr>
          <a:lstStyle/>
          <a:p>
            <a:r>
              <a:rPr lang="en-IN" b="1" dirty="0">
                <a:solidFill>
                  <a:schemeClr val="accent1"/>
                </a:solidFill>
              </a:rPr>
              <a:t>B</a:t>
            </a:r>
          </a:p>
        </p:txBody>
      </p:sp>
      <p:sp>
        <p:nvSpPr>
          <p:cNvPr id="12" name="TextBox 11">
            <a:extLst>
              <a:ext uri="{FF2B5EF4-FFF2-40B4-BE49-F238E27FC236}">
                <a16:creationId xmlns:a16="http://schemas.microsoft.com/office/drawing/2014/main" id="{F4FCAB95-1554-C990-900A-4035A733BA53}"/>
              </a:ext>
            </a:extLst>
          </p:cNvPr>
          <p:cNvSpPr txBox="1"/>
          <p:nvPr/>
        </p:nvSpPr>
        <p:spPr>
          <a:xfrm>
            <a:off x="245790" y="2458070"/>
            <a:ext cx="717755" cy="369332"/>
          </a:xfrm>
          <a:prstGeom prst="rect">
            <a:avLst/>
          </a:prstGeom>
          <a:noFill/>
        </p:spPr>
        <p:txBody>
          <a:bodyPr wrap="square" rtlCol="0">
            <a:spAutoFit/>
          </a:bodyPr>
          <a:lstStyle/>
          <a:p>
            <a:r>
              <a:rPr lang="en-IN" b="1" dirty="0">
                <a:solidFill>
                  <a:schemeClr val="accent1"/>
                </a:solidFill>
              </a:rPr>
              <a:t>C</a:t>
            </a:r>
          </a:p>
        </p:txBody>
      </p:sp>
      <p:sp>
        <p:nvSpPr>
          <p:cNvPr id="13" name="TextBox 12">
            <a:extLst>
              <a:ext uri="{FF2B5EF4-FFF2-40B4-BE49-F238E27FC236}">
                <a16:creationId xmlns:a16="http://schemas.microsoft.com/office/drawing/2014/main" id="{32F7352B-5462-2CBA-D296-26A036BE0E01}"/>
              </a:ext>
            </a:extLst>
          </p:cNvPr>
          <p:cNvSpPr txBox="1"/>
          <p:nvPr/>
        </p:nvSpPr>
        <p:spPr>
          <a:xfrm>
            <a:off x="4075470" y="3190572"/>
            <a:ext cx="717755" cy="369332"/>
          </a:xfrm>
          <a:prstGeom prst="rect">
            <a:avLst/>
          </a:prstGeom>
          <a:noFill/>
        </p:spPr>
        <p:txBody>
          <a:bodyPr wrap="square" rtlCol="0">
            <a:spAutoFit/>
          </a:bodyPr>
          <a:lstStyle/>
          <a:p>
            <a:r>
              <a:rPr lang="en-IN" b="1" dirty="0">
                <a:solidFill>
                  <a:schemeClr val="accent1"/>
                </a:solidFill>
              </a:rPr>
              <a:t>D</a:t>
            </a:r>
          </a:p>
        </p:txBody>
      </p:sp>
      <p:sp>
        <p:nvSpPr>
          <p:cNvPr id="14" name="TextBox 13">
            <a:extLst>
              <a:ext uri="{FF2B5EF4-FFF2-40B4-BE49-F238E27FC236}">
                <a16:creationId xmlns:a16="http://schemas.microsoft.com/office/drawing/2014/main" id="{16BD7296-9AD4-E646-7CB1-07853715842A}"/>
              </a:ext>
            </a:extLst>
          </p:cNvPr>
          <p:cNvSpPr txBox="1"/>
          <p:nvPr/>
        </p:nvSpPr>
        <p:spPr>
          <a:xfrm>
            <a:off x="6336900" y="3023427"/>
            <a:ext cx="717755" cy="369332"/>
          </a:xfrm>
          <a:prstGeom prst="rect">
            <a:avLst/>
          </a:prstGeom>
          <a:noFill/>
        </p:spPr>
        <p:txBody>
          <a:bodyPr wrap="square" rtlCol="0">
            <a:spAutoFit/>
          </a:bodyPr>
          <a:lstStyle/>
          <a:p>
            <a:r>
              <a:rPr lang="en-IN" b="1" dirty="0">
                <a:solidFill>
                  <a:schemeClr val="accent1"/>
                </a:solidFill>
              </a:rPr>
              <a:t>F</a:t>
            </a:r>
          </a:p>
        </p:txBody>
      </p:sp>
      <p:sp>
        <p:nvSpPr>
          <p:cNvPr id="15" name="TextBox 14">
            <a:extLst>
              <a:ext uri="{FF2B5EF4-FFF2-40B4-BE49-F238E27FC236}">
                <a16:creationId xmlns:a16="http://schemas.microsoft.com/office/drawing/2014/main" id="{E4F3C4F2-E05A-BBAD-5073-4C23F9DE0F00}"/>
              </a:ext>
            </a:extLst>
          </p:cNvPr>
          <p:cNvSpPr txBox="1"/>
          <p:nvPr/>
        </p:nvSpPr>
        <p:spPr>
          <a:xfrm>
            <a:off x="3805083" y="4768657"/>
            <a:ext cx="717755" cy="369332"/>
          </a:xfrm>
          <a:prstGeom prst="rect">
            <a:avLst/>
          </a:prstGeom>
          <a:noFill/>
        </p:spPr>
        <p:txBody>
          <a:bodyPr wrap="square" rtlCol="0">
            <a:spAutoFit/>
          </a:bodyPr>
          <a:lstStyle/>
          <a:p>
            <a:r>
              <a:rPr lang="en-IN" b="1" dirty="0">
                <a:solidFill>
                  <a:schemeClr val="accent1"/>
                </a:solidFill>
              </a:rPr>
              <a:t>G</a:t>
            </a:r>
          </a:p>
        </p:txBody>
      </p:sp>
      <p:sp>
        <p:nvSpPr>
          <p:cNvPr id="16" name="TextBox 15">
            <a:extLst>
              <a:ext uri="{FF2B5EF4-FFF2-40B4-BE49-F238E27FC236}">
                <a16:creationId xmlns:a16="http://schemas.microsoft.com/office/drawing/2014/main" id="{3B21E90D-AF5B-482E-FE01-35818E922C32}"/>
              </a:ext>
            </a:extLst>
          </p:cNvPr>
          <p:cNvSpPr txBox="1"/>
          <p:nvPr/>
        </p:nvSpPr>
        <p:spPr>
          <a:xfrm>
            <a:off x="2364653" y="3859164"/>
            <a:ext cx="717755" cy="369332"/>
          </a:xfrm>
          <a:prstGeom prst="rect">
            <a:avLst/>
          </a:prstGeom>
          <a:noFill/>
        </p:spPr>
        <p:txBody>
          <a:bodyPr wrap="square" rtlCol="0">
            <a:spAutoFit/>
          </a:bodyPr>
          <a:lstStyle/>
          <a:p>
            <a:r>
              <a:rPr lang="en-IN" b="1" dirty="0">
                <a:solidFill>
                  <a:schemeClr val="accent1"/>
                </a:solidFill>
              </a:rPr>
              <a:t>E</a:t>
            </a:r>
          </a:p>
        </p:txBody>
      </p:sp>
      <p:sp>
        <p:nvSpPr>
          <p:cNvPr id="17" name="Oval 16">
            <a:extLst>
              <a:ext uri="{FF2B5EF4-FFF2-40B4-BE49-F238E27FC236}">
                <a16:creationId xmlns:a16="http://schemas.microsoft.com/office/drawing/2014/main" id="{F552CFC9-08D2-43F5-4196-6AC58E3386DD}"/>
              </a:ext>
            </a:extLst>
          </p:cNvPr>
          <p:cNvSpPr/>
          <p:nvPr/>
        </p:nvSpPr>
        <p:spPr>
          <a:xfrm>
            <a:off x="2281082" y="323482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3/8</a:t>
            </a:r>
          </a:p>
        </p:txBody>
      </p:sp>
      <p:sp>
        <p:nvSpPr>
          <p:cNvPr id="18" name="Oval 17">
            <a:extLst>
              <a:ext uri="{FF2B5EF4-FFF2-40B4-BE49-F238E27FC236}">
                <a16:creationId xmlns:a16="http://schemas.microsoft.com/office/drawing/2014/main" id="{1F2629FD-0886-68C8-B759-AB18C1E858C4}"/>
              </a:ext>
            </a:extLst>
          </p:cNvPr>
          <p:cNvSpPr/>
          <p:nvPr/>
        </p:nvSpPr>
        <p:spPr>
          <a:xfrm>
            <a:off x="1184784" y="5009547"/>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13/14</a:t>
            </a:r>
          </a:p>
        </p:txBody>
      </p:sp>
      <p:sp>
        <p:nvSpPr>
          <p:cNvPr id="19" name="Oval 18">
            <a:extLst>
              <a:ext uri="{FF2B5EF4-FFF2-40B4-BE49-F238E27FC236}">
                <a16:creationId xmlns:a16="http://schemas.microsoft.com/office/drawing/2014/main" id="{E9B49655-BA9D-DE36-8703-4A9E4EC90CE3}"/>
              </a:ext>
            </a:extLst>
          </p:cNvPr>
          <p:cNvSpPr/>
          <p:nvPr/>
        </p:nvSpPr>
        <p:spPr>
          <a:xfrm>
            <a:off x="585012" y="2542272"/>
            <a:ext cx="727587" cy="6882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2/</a:t>
            </a:r>
          </a:p>
          <a:p>
            <a:pPr algn="ctr"/>
            <a:r>
              <a:rPr lang="en-IN" dirty="0">
                <a:solidFill>
                  <a:schemeClr val="accent2"/>
                </a:solidFill>
              </a:rPr>
              <a:t>15</a:t>
            </a:r>
          </a:p>
        </p:txBody>
      </p:sp>
      <p:sp>
        <p:nvSpPr>
          <p:cNvPr id="20" name="TextBox 19">
            <a:extLst>
              <a:ext uri="{FF2B5EF4-FFF2-40B4-BE49-F238E27FC236}">
                <a16:creationId xmlns:a16="http://schemas.microsoft.com/office/drawing/2014/main" id="{F72ACB2C-7FAA-BD27-40B7-32CE7710A25A}"/>
              </a:ext>
            </a:extLst>
          </p:cNvPr>
          <p:cNvSpPr txBox="1"/>
          <p:nvPr/>
        </p:nvSpPr>
        <p:spPr>
          <a:xfrm>
            <a:off x="1292928" y="5717470"/>
            <a:ext cx="717755" cy="369332"/>
          </a:xfrm>
          <a:prstGeom prst="rect">
            <a:avLst/>
          </a:prstGeom>
          <a:noFill/>
        </p:spPr>
        <p:txBody>
          <a:bodyPr wrap="square" rtlCol="0">
            <a:spAutoFit/>
          </a:bodyPr>
          <a:lstStyle/>
          <a:p>
            <a:r>
              <a:rPr lang="en-IN" b="1" dirty="0">
                <a:solidFill>
                  <a:schemeClr val="accent1"/>
                </a:solidFill>
              </a:rPr>
              <a:t>H</a:t>
            </a:r>
          </a:p>
        </p:txBody>
      </p:sp>
      <p:sp>
        <p:nvSpPr>
          <p:cNvPr id="21" name="TextBox 20">
            <a:extLst>
              <a:ext uri="{FF2B5EF4-FFF2-40B4-BE49-F238E27FC236}">
                <a16:creationId xmlns:a16="http://schemas.microsoft.com/office/drawing/2014/main" id="{3575E33C-B389-C215-A9FE-E62AF3205ADA}"/>
              </a:ext>
            </a:extLst>
          </p:cNvPr>
          <p:cNvSpPr txBox="1"/>
          <p:nvPr/>
        </p:nvSpPr>
        <p:spPr>
          <a:xfrm>
            <a:off x="4955451" y="6086178"/>
            <a:ext cx="717755" cy="369332"/>
          </a:xfrm>
          <a:prstGeom prst="rect">
            <a:avLst/>
          </a:prstGeom>
          <a:noFill/>
        </p:spPr>
        <p:txBody>
          <a:bodyPr wrap="square" rtlCol="0">
            <a:spAutoFit/>
          </a:bodyPr>
          <a:lstStyle/>
          <a:p>
            <a:r>
              <a:rPr lang="en-IN" b="1" dirty="0">
                <a:solidFill>
                  <a:schemeClr val="accent1"/>
                </a:solidFill>
              </a:rPr>
              <a:t>I</a:t>
            </a:r>
          </a:p>
        </p:txBody>
      </p:sp>
      <p:cxnSp>
        <p:nvCxnSpPr>
          <p:cNvPr id="35" name="Straight Arrow Connector 34">
            <a:extLst>
              <a:ext uri="{FF2B5EF4-FFF2-40B4-BE49-F238E27FC236}">
                <a16:creationId xmlns:a16="http://schemas.microsoft.com/office/drawing/2014/main" id="{11869C4E-399A-2136-51A5-D25D4B90C263}"/>
              </a:ext>
            </a:extLst>
          </p:cNvPr>
          <p:cNvCxnSpPr>
            <a:stCxn id="4" idx="3"/>
            <a:endCxn id="19" idx="0"/>
          </p:cNvCxnSpPr>
          <p:nvPr/>
        </p:nvCxnSpPr>
        <p:spPr>
          <a:xfrm flipH="1">
            <a:off x="948806" y="1442875"/>
            <a:ext cx="937384" cy="10993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E56F1BF-6F27-3FFF-849A-95F0EB38A070}"/>
              </a:ext>
            </a:extLst>
          </p:cNvPr>
          <p:cNvCxnSpPr>
            <a:stCxn id="19" idx="4"/>
            <a:endCxn id="18" idx="0"/>
          </p:cNvCxnSpPr>
          <p:nvPr/>
        </p:nvCxnSpPr>
        <p:spPr>
          <a:xfrm>
            <a:off x="948806" y="3230530"/>
            <a:ext cx="599772" cy="17790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15C85AB-77D8-398F-4BB2-7AB8806D43BE}"/>
              </a:ext>
            </a:extLst>
          </p:cNvPr>
          <p:cNvCxnSpPr>
            <a:stCxn id="18" idx="6"/>
            <a:endCxn id="8" idx="2"/>
          </p:cNvCxnSpPr>
          <p:nvPr/>
        </p:nvCxnSpPr>
        <p:spPr>
          <a:xfrm>
            <a:off x="1912371" y="5353676"/>
            <a:ext cx="3293816" cy="5801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481FF33-2A3E-4CEF-4A48-AE0983EC9876}"/>
              </a:ext>
            </a:extLst>
          </p:cNvPr>
          <p:cNvCxnSpPr>
            <a:stCxn id="9" idx="5"/>
            <a:endCxn id="8" idx="1"/>
          </p:cNvCxnSpPr>
          <p:nvPr/>
        </p:nvCxnSpPr>
        <p:spPr>
          <a:xfrm>
            <a:off x="4426119" y="4746519"/>
            <a:ext cx="886621" cy="9439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4EF487E-D613-82A7-108C-61B51A0D999B}"/>
              </a:ext>
            </a:extLst>
          </p:cNvPr>
          <p:cNvCxnSpPr>
            <a:stCxn id="17" idx="5"/>
            <a:endCxn id="9" idx="1"/>
          </p:cNvCxnSpPr>
          <p:nvPr/>
        </p:nvCxnSpPr>
        <p:spPr>
          <a:xfrm>
            <a:off x="2902116" y="3822287"/>
            <a:ext cx="1009522" cy="437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9FFD8B-C449-1211-32E8-65A2A894A4C6}"/>
              </a:ext>
            </a:extLst>
          </p:cNvPr>
          <p:cNvCxnSpPr>
            <a:stCxn id="19" idx="5"/>
            <a:endCxn id="17" idx="1"/>
          </p:cNvCxnSpPr>
          <p:nvPr/>
        </p:nvCxnSpPr>
        <p:spPr>
          <a:xfrm>
            <a:off x="1206046" y="3129737"/>
            <a:ext cx="1181589" cy="205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95302AE-EEC0-8696-E01B-ADB1256CFAF7}"/>
              </a:ext>
            </a:extLst>
          </p:cNvPr>
          <p:cNvCxnSpPr>
            <a:stCxn id="19" idx="6"/>
            <a:endCxn id="5" idx="2"/>
          </p:cNvCxnSpPr>
          <p:nvPr/>
        </p:nvCxnSpPr>
        <p:spPr>
          <a:xfrm>
            <a:off x="1312599" y="2886401"/>
            <a:ext cx="2310591" cy="92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263B244-81DD-EFDB-3078-B4AF1451AEED}"/>
              </a:ext>
            </a:extLst>
          </p:cNvPr>
          <p:cNvCxnSpPr>
            <a:stCxn id="5" idx="6"/>
            <a:endCxn id="6" idx="1"/>
          </p:cNvCxnSpPr>
          <p:nvPr/>
        </p:nvCxnSpPr>
        <p:spPr>
          <a:xfrm>
            <a:off x="4350777" y="2895608"/>
            <a:ext cx="1458490" cy="3515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F7709B5-D161-1CA4-7813-4D98D829A0B0}"/>
              </a:ext>
            </a:extLst>
          </p:cNvPr>
          <p:cNvCxnSpPr>
            <a:stCxn id="6" idx="4"/>
            <a:endCxn id="8" idx="0"/>
          </p:cNvCxnSpPr>
          <p:nvPr/>
        </p:nvCxnSpPr>
        <p:spPr>
          <a:xfrm flipH="1">
            <a:off x="5569981" y="3834589"/>
            <a:ext cx="496527" cy="1755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8C77185-7C2E-6C55-1DE1-844F87F16630}"/>
              </a:ext>
            </a:extLst>
          </p:cNvPr>
          <p:cNvCxnSpPr>
            <a:stCxn id="7" idx="4"/>
            <a:endCxn id="6" idx="0"/>
          </p:cNvCxnSpPr>
          <p:nvPr/>
        </p:nvCxnSpPr>
        <p:spPr>
          <a:xfrm flipH="1">
            <a:off x="6066508" y="1523997"/>
            <a:ext cx="560447" cy="1622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8C535B4-0881-F8EA-DA9A-9D749D8966A6}"/>
              </a:ext>
            </a:extLst>
          </p:cNvPr>
          <p:cNvCxnSpPr>
            <a:stCxn id="7" idx="4"/>
            <a:endCxn id="5" idx="7"/>
          </p:cNvCxnSpPr>
          <p:nvPr/>
        </p:nvCxnSpPr>
        <p:spPr>
          <a:xfrm flipH="1">
            <a:off x="4244224" y="1523997"/>
            <a:ext cx="2382731" cy="1128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0835840-F521-706F-5D01-1AB41B895A4D}"/>
              </a:ext>
            </a:extLst>
          </p:cNvPr>
          <p:cNvCxnSpPr>
            <a:stCxn id="4" idx="5"/>
            <a:endCxn id="5" idx="1"/>
          </p:cNvCxnSpPr>
          <p:nvPr/>
        </p:nvCxnSpPr>
        <p:spPr>
          <a:xfrm>
            <a:off x="2400671" y="1442875"/>
            <a:ext cx="1329072" cy="12093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1">
            <a:extLst>
              <a:ext uri="{FF2B5EF4-FFF2-40B4-BE49-F238E27FC236}">
                <a16:creationId xmlns:a16="http://schemas.microsoft.com/office/drawing/2014/main" id="{95D69E51-EE1C-67A8-0E7C-A2C43CF716F0}"/>
              </a:ext>
            </a:extLst>
          </p:cNvPr>
          <p:cNvGraphicFramePr>
            <a:graphicFrameLocks noGrp="1"/>
          </p:cNvGraphicFramePr>
          <p:nvPr>
            <p:extLst>
              <p:ext uri="{D42A27DB-BD31-4B8C-83A1-F6EECF244321}">
                <p14:modId xmlns:p14="http://schemas.microsoft.com/office/powerpoint/2010/main" val="3559973021"/>
              </p:ext>
            </p:extLst>
          </p:nvPr>
        </p:nvGraphicFramePr>
        <p:xfrm>
          <a:off x="9927282" y="955640"/>
          <a:ext cx="952120" cy="3708400"/>
        </p:xfrm>
        <a:graphic>
          <a:graphicData uri="http://schemas.openxmlformats.org/drawingml/2006/table">
            <a:tbl>
              <a:tblPr bandRow="1">
                <a:tableStyleId>{5C22544A-7EE6-4342-B048-85BDC9FD1C3A}</a:tableStyleId>
              </a:tblPr>
              <a:tblGrid>
                <a:gridCol w="952120">
                  <a:extLst>
                    <a:ext uri="{9D8B030D-6E8A-4147-A177-3AD203B41FA5}">
                      <a16:colId xmlns:a16="http://schemas.microsoft.com/office/drawing/2014/main" val="861146858"/>
                    </a:ext>
                  </a:extLst>
                </a:gridCol>
              </a:tblGrid>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2235149"/>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5580170"/>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8554561"/>
                  </a:ext>
                </a:extLst>
              </a:tr>
              <a:tr h="370840">
                <a:tc>
                  <a:txBody>
                    <a:bodyPr/>
                    <a:lstStyle/>
                    <a:p>
                      <a:pPr algn="ctr"/>
                      <a:r>
                        <a:rPr lang="en-IN"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1865997"/>
                  </a:ext>
                </a:extLst>
              </a:tr>
              <a:tr h="370840">
                <a:tc>
                  <a:txBody>
                    <a:bodyPr/>
                    <a:lstStyle/>
                    <a:p>
                      <a:pPr algn="ctr"/>
                      <a:r>
                        <a:rPr lang="en-IN" b="1"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5909122"/>
                  </a:ext>
                </a:extLst>
              </a:tr>
              <a:tr h="370840">
                <a:tc>
                  <a:txBody>
                    <a:bodyPr/>
                    <a:lstStyle/>
                    <a:p>
                      <a:pPr algn="ctr"/>
                      <a:r>
                        <a:rPr lang="en-IN" b="1"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7631146"/>
                  </a:ext>
                </a:extLst>
              </a:tr>
              <a:tr h="370840">
                <a:tc>
                  <a:txBody>
                    <a:bodyPr/>
                    <a:lstStyle/>
                    <a:p>
                      <a:pPr algn="ctr"/>
                      <a:r>
                        <a:rPr lang="en-IN"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9105756"/>
                  </a:ext>
                </a:extLst>
              </a:tr>
              <a:tr h="370840">
                <a:tc>
                  <a:txBody>
                    <a:bodyPr/>
                    <a:lstStyle/>
                    <a:p>
                      <a:pPr algn="ctr"/>
                      <a:r>
                        <a:rPr lang="en-IN" b="1"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5856733"/>
                  </a:ext>
                </a:extLst>
              </a:tr>
              <a:tr h="370840">
                <a:tc>
                  <a:txBody>
                    <a:bodyPr/>
                    <a:lstStyle/>
                    <a:p>
                      <a:pPr algn="ctr"/>
                      <a:r>
                        <a:rPr lang="en-IN"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8880552"/>
                  </a:ext>
                </a:extLst>
              </a:tr>
              <a:tr h="370840">
                <a:tc>
                  <a:txBody>
                    <a:bodyPr/>
                    <a:lstStyle/>
                    <a:p>
                      <a:pPr algn="ctr"/>
                      <a:r>
                        <a:rPr lang="en-IN" b="1"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3121059"/>
                  </a:ext>
                </a:extLst>
              </a:tr>
            </a:tbl>
          </a:graphicData>
        </a:graphic>
      </p:graphicFrame>
    </p:spTree>
    <p:extLst>
      <p:ext uri="{BB962C8B-B14F-4D97-AF65-F5344CB8AC3E}">
        <p14:creationId xmlns:p14="http://schemas.microsoft.com/office/powerpoint/2010/main" val="4350935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1F58-30A1-C286-4655-5B2C361CD7D4}"/>
              </a:ext>
            </a:extLst>
          </p:cNvPr>
          <p:cNvSpPr>
            <a:spLocks noGrp="1"/>
          </p:cNvSpPr>
          <p:nvPr>
            <p:ph type="title"/>
          </p:nvPr>
        </p:nvSpPr>
        <p:spPr>
          <a:xfrm>
            <a:off x="8822022" y="5300928"/>
            <a:ext cx="2976716" cy="1325563"/>
          </a:xfrm>
        </p:spPr>
        <p:txBody>
          <a:bodyPr/>
          <a:lstStyle/>
          <a:p>
            <a:r>
              <a:rPr lang="en-IN" dirty="0"/>
              <a:t>Topological sort</a:t>
            </a:r>
          </a:p>
        </p:txBody>
      </p:sp>
      <p:sp>
        <p:nvSpPr>
          <p:cNvPr id="4" name="Oval 3">
            <a:extLst>
              <a:ext uri="{FF2B5EF4-FFF2-40B4-BE49-F238E27FC236}">
                <a16:creationId xmlns:a16="http://schemas.microsoft.com/office/drawing/2014/main" id="{401B519C-3E50-B36D-65E3-70C2325DFBA4}"/>
              </a:ext>
            </a:extLst>
          </p:cNvPr>
          <p:cNvSpPr/>
          <p:nvPr/>
        </p:nvSpPr>
        <p:spPr>
          <a:xfrm>
            <a:off x="1779637" y="85541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a:t>
            </a:r>
          </a:p>
          <a:p>
            <a:pPr algn="ctr"/>
            <a:r>
              <a:rPr lang="en-IN" dirty="0">
                <a:solidFill>
                  <a:schemeClr val="accent2"/>
                </a:solidFill>
              </a:rPr>
              <a:t>16</a:t>
            </a:r>
          </a:p>
        </p:txBody>
      </p:sp>
      <p:sp>
        <p:nvSpPr>
          <p:cNvPr id="5" name="Oval 4">
            <a:extLst>
              <a:ext uri="{FF2B5EF4-FFF2-40B4-BE49-F238E27FC236}">
                <a16:creationId xmlns:a16="http://schemas.microsoft.com/office/drawing/2014/main" id="{E11E9884-E107-59B2-FA63-F7D1B9D853B7}"/>
              </a:ext>
            </a:extLst>
          </p:cNvPr>
          <p:cNvSpPr/>
          <p:nvPr/>
        </p:nvSpPr>
        <p:spPr>
          <a:xfrm>
            <a:off x="3623190" y="2551479"/>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9/</a:t>
            </a:r>
          </a:p>
          <a:p>
            <a:pPr algn="ctr"/>
            <a:r>
              <a:rPr lang="en-IN" dirty="0">
                <a:solidFill>
                  <a:schemeClr val="accent2"/>
                </a:solidFill>
              </a:rPr>
              <a:t>12</a:t>
            </a:r>
          </a:p>
        </p:txBody>
      </p:sp>
      <p:sp>
        <p:nvSpPr>
          <p:cNvPr id="6" name="Oval 5">
            <a:extLst>
              <a:ext uri="{FF2B5EF4-FFF2-40B4-BE49-F238E27FC236}">
                <a16:creationId xmlns:a16="http://schemas.microsoft.com/office/drawing/2014/main" id="{65609F63-0D53-2A89-5FB5-82CB5AA35DAE}"/>
              </a:ext>
            </a:extLst>
          </p:cNvPr>
          <p:cNvSpPr/>
          <p:nvPr/>
        </p:nvSpPr>
        <p:spPr>
          <a:xfrm>
            <a:off x="5702714" y="3146331"/>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10/</a:t>
            </a:r>
          </a:p>
          <a:p>
            <a:pPr algn="ctr"/>
            <a:r>
              <a:rPr lang="en-IN" dirty="0">
                <a:solidFill>
                  <a:schemeClr val="accent2"/>
                </a:solidFill>
              </a:rPr>
              <a:t>11</a:t>
            </a:r>
          </a:p>
        </p:txBody>
      </p:sp>
      <p:sp>
        <p:nvSpPr>
          <p:cNvPr id="7" name="Oval 6">
            <a:extLst>
              <a:ext uri="{FF2B5EF4-FFF2-40B4-BE49-F238E27FC236}">
                <a16:creationId xmlns:a16="http://schemas.microsoft.com/office/drawing/2014/main" id="{00EE9B23-B589-ED69-C1F8-69F0B15536DE}"/>
              </a:ext>
            </a:extLst>
          </p:cNvPr>
          <p:cNvSpPr/>
          <p:nvPr/>
        </p:nvSpPr>
        <p:spPr>
          <a:xfrm>
            <a:off x="6263161" y="835739"/>
            <a:ext cx="727587" cy="6882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8" name="Oval 7">
            <a:extLst>
              <a:ext uri="{FF2B5EF4-FFF2-40B4-BE49-F238E27FC236}">
                <a16:creationId xmlns:a16="http://schemas.microsoft.com/office/drawing/2014/main" id="{F5280CC0-40F8-4F1D-8250-F57E5CAD5258}"/>
              </a:ext>
            </a:extLst>
          </p:cNvPr>
          <p:cNvSpPr/>
          <p:nvPr/>
        </p:nvSpPr>
        <p:spPr>
          <a:xfrm>
            <a:off x="5206187" y="5589648"/>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5/6</a:t>
            </a:r>
          </a:p>
        </p:txBody>
      </p:sp>
      <p:sp>
        <p:nvSpPr>
          <p:cNvPr id="9" name="Oval 8">
            <a:extLst>
              <a:ext uri="{FF2B5EF4-FFF2-40B4-BE49-F238E27FC236}">
                <a16:creationId xmlns:a16="http://schemas.microsoft.com/office/drawing/2014/main" id="{4D2912CE-16AB-02C4-B995-164EC060D789}"/>
              </a:ext>
            </a:extLst>
          </p:cNvPr>
          <p:cNvSpPr/>
          <p:nvPr/>
        </p:nvSpPr>
        <p:spPr>
          <a:xfrm>
            <a:off x="3805085" y="4159054"/>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4/7</a:t>
            </a:r>
          </a:p>
        </p:txBody>
      </p:sp>
      <p:sp>
        <p:nvSpPr>
          <p:cNvPr id="10" name="TextBox 9">
            <a:extLst>
              <a:ext uri="{FF2B5EF4-FFF2-40B4-BE49-F238E27FC236}">
                <a16:creationId xmlns:a16="http://schemas.microsoft.com/office/drawing/2014/main" id="{F59DA89B-C823-E4AC-A157-7F5E7EB285DB}"/>
              </a:ext>
            </a:extLst>
          </p:cNvPr>
          <p:cNvSpPr txBox="1"/>
          <p:nvPr/>
        </p:nvSpPr>
        <p:spPr>
          <a:xfrm>
            <a:off x="1789466" y="511280"/>
            <a:ext cx="717755" cy="369332"/>
          </a:xfrm>
          <a:prstGeom prst="rect">
            <a:avLst/>
          </a:prstGeom>
          <a:noFill/>
        </p:spPr>
        <p:txBody>
          <a:bodyPr wrap="square" rtlCol="0">
            <a:spAutoFit/>
          </a:bodyPr>
          <a:lstStyle/>
          <a:p>
            <a:r>
              <a:rPr lang="en-IN" b="1" dirty="0">
                <a:solidFill>
                  <a:schemeClr val="accent1"/>
                </a:solidFill>
              </a:rPr>
              <a:t>A</a:t>
            </a:r>
          </a:p>
        </p:txBody>
      </p:sp>
      <p:sp>
        <p:nvSpPr>
          <p:cNvPr id="11" name="TextBox 10">
            <a:extLst>
              <a:ext uri="{FF2B5EF4-FFF2-40B4-BE49-F238E27FC236}">
                <a16:creationId xmlns:a16="http://schemas.microsoft.com/office/drawing/2014/main" id="{68AA4C63-800E-EC8E-1266-FF7792566F86}"/>
              </a:ext>
            </a:extLst>
          </p:cNvPr>
          <p:cNvSpPr txBox="1"/>
          <p:nvPr/>
        </p:nvSpPr>
        <p:spPr>
          <a:xfrm>
            <a:off x="6917005" y="614520"/>
            <a:ext cx="717755" cy="369332"/>
          </a:xfrm>
          <a:prstGeom prst="rect">
            <a:avLst/>
          </a:prstGeom>
          <a:noFill/>
        </p:spPr>
        <p:txBody>
          <a:bodyPr wrap="square" rtlCol="0">
            <a:spAutoFit/>
          </a:bodyPr>
          <a:lstStyle/>
          <a:p>
            <a:r>
              <a:rPr lang="en-IN" b="1" dirty="0">
                <a:solidFill>
                  <a:schemeClr val="accent1"/>
                </a:solidFill>
              </a:rPr>
              <a:t>B</a:t>
            </a:r>
          </a:p>
        </p:txBody>
      </p:sp>
      <p:sp>
        <p:nvSpPr>
          <p:cNvPr id="12" name="TextBox 11">
            <a:extLst>
              <a:ext uri="{FF2B5EF4-FFF2-40B4-BE49-F238E27FC236}">
                <a16:creationId xmlns:a16="http://schemas.microsoft.com/office/drawing/2014/main" id="{F4FCAB95-1554-C990-900A-4035A733BA53}"/>
              </a:ext>
            </a:extLst>
          </p:cNvPr>
          <p:cNvSpPr txBox="1"/>
          <p:nvPr/>
        </p:nvSpPr>
        <p:spPr>
          <a:xfrm>
            <a:off x="245790" y="2458070"/>
            <a:ext cx="717755" cy="369332"/>
          </a:xfrm>
          <a:prstGeom prst="rect">
            <a:avLst/>
          </a:prstGeom>
          <a:noFill/>
        </p:spPr>
        <p:txBody>
          <a:bodyPr wrap="square" rtlCol="0">
            <a:spAutoFit/>
          </a:bodyPr>
          <a:lstStyle/>
          <a:p>
            <a:r>
              <a:rPr lang="en-IN" b="1" dirty="0">
                <a:solidFill>
                  <a:schemeClr val="accent1"/>
                </a:solidFill>
              </a:rPr>
              <a:t>C</a:t>
            </a:r>
          </a:p>
        </p:txBody>
      </p:sp>
      <p:sp>
        <p:nvSpPr>
          <p:cNvPr id="13" name="TextBox 12">
            <a:extLst>
              <a:ext uri="{FF2B5EF4-FFF2-40B4-BE49-F238E27FC236}">
                <a16:creationId xmlns:a16="http://schemas.microsoft.com/office/drawing/2014/main" id="{32F7352B-5462-2CBA-D296-26A036BE0E01}"/>
              </a:ext>
            </a:extLst>
          </p:cNvPr>
          <p:cNvSpPr txBox="1"/>
          <p:nvPr/>
        </p:nvSpPr>
        <p:spPr>
          <a:xfrm>
            <a:off x="4075470" y="3190572"/>
            <a:ext cx="717755" cy="369332"/>
          </a:xfrm>
          <a:prstGeom prst="rect">
            <a:avLst/>
          </a:prstGeom>
          <a:noFill/>
        </p:spPr>
        <p:txBody>
          <a:bodyPr wrap="square" rtlCol="0">
            <a:spAutoFit/>
          </a:bodyPr>
          <a:lstStyle/>
          <a:p>
            <a:r>
              <a:rPr lang="en-IN" b="1" dirty="0">
                <a:solidFill>
                  <a:schemeClr val="accent1"/>
                </a:solidFill>
              </a:rPr>
              <a:t>D</a:t>
            </a:r>
          </a:p>
        </p:txBody>
      </p:sp>
      <p:sp>
        <p:nvSpPr>
          <p:cNvPr id="14" name="TextBox 13">
            <a:extLst>
              <a:ext uri="{FF2B5EF4-FFF2-40B4-BE49-F238E27FC236}">
                <a16:creationId xmlns:a16="http://schemas.microsoft.com/office/drawing/2014/main" id="{16BD7296-9AD4-E646-7CB1-07853715842A}"/>
              </a:ext>
            </a:extLst>
          </p:cNvPr>
          <p:cNvSpPr txBox="1"/>
          <p:nvPr/>
        </p:nvSpPr>
        <p:spPr>
          <a:xfrm>
            <a:off x="6336900" y="3023427"/>
            <a:ext cx="717755" cy="369332"/>
          </a:xfrm>
          <a:prstGeom prst="rect">
            <a:avLst/>
          </a:prstGeom>
          <a:noFill/>
        </p:spPr>
        <p:txBody>
          <a:bodyPr wrap="square" rtlCol="0">
            <a:spAutoFit/>
          </a:bodyPr>
          <a:lstStyle/>
          <a:p>
            <a:r>
              <a:rPr lang="en-IN" b="1" dirty="0">
                <a:solidFill>
                  <a:schemeClr val="accent1"/>
                </a:solidFill>
              </a:rPr>
              <a:t>F</a:t>
            </a:r>
          </a:p>
        </p:txBody>
      </p:sp>
      <p:sp>
        <p:nvSpPr>
          <p:cNvPr id="15" name="TextBox 14">
            <a:extLst>
              <a:ext uri="{FF2B5EF4-FFF2-40B4-BE49-F238E27FC236}">
                <a16:creationId xmlns:a16="http://schemas.microsoft.com/office/drawing/2014/main" id="{E4F3C4F2-E05A-BBAD-5073-4C23F9DE0F00}"/>
              </a:ext>
            </a:extLst>
          </p:cNvPr>
          <p:cNvSpPr txBox="1"/>
          <p:nvPr/>
        </p:nvSpPr>
        <p:spPr>
          <a:xfrm>
            <a:off x="3805083" y="4768657"/>
            <a:ext cx="717755" cy="369332"/>
          </a:xfrm>
          <a:prstGeom prst="rect">
            <a:avLst/>
          </a:prstGeom>
          <a:noFill/>
        </p:spPr>
        <p:txBody>
          <a:bodyPr wrap="square" rtlCol="0">
            <a:spAutoFit/>
          </a:bodyPr>
          <a:lstStyle/>
          <a:p>
            <a:r>
              <a:rPr lang="en-IN" b="1" dirty="0">
                <a:solidFill>
                  <a:schemeClr val="accent1"/>
                </a:solidFill>
              </a:rPr>
              <a:t>G</a:t>
            </a:r>
          </a:p>
        </p:txBody>
      </p:sp>
      <p:sp>
        <p:nvSpPr>
          <p:cNvPr id="16" name="TextBox 15">
            <a:extLst>
              <a:ext uri="{FF2B5EF4-FFF2-40B4-BE49-F238E27FC236}">
                <a16:creationId xmlns:a16="http://schemas.microsoft.com/office/drawing/2014/main" id="{3B21E90D-AF5B-482E-FE01-35818E922C32}"/>
              </a:ext>
            </a:extLst>
          </p:cNvPr>
          <p:cNvSpPr txBox="1"/>
          <p:nvPr/>
        </p:nvSpPr>
        <p:spPr>
          <a:xfrm>
            <a:off x="2364653" y="3859164"/>
            <a:ext cx="717755" cy="369332"/>
          </a:xfrm>
          <a:prstGeom prst="rect">
            <a:avLst/>
          </a:prstGeom>
          <a:noFill/>
        </p:spPr>
        <p:txBody>
          <a:bodyPr wrap="square" rtlCol="0">
            <a:spAutoFit/>
          </a:bodyPr>
          <a:lstStyle/>
          <a:p>
            <a:r>
              <a:rPr lang="en-IN" b="1" dirty="0">
                <a:solidFill>
                  <a:schemeClr val="accent1"/>
                </a:solidFill>
              </a:rPr>
              <a:t>E</a:t>
            </a:r>
          </a:p>
        </p:txBody>
      </p:sp>
      <p:sp>
        <p:nvSpPr>
          <p:cNvPr id="17" name="Oval 16">
            <a:extLst>
              <a:ext uri="{FF2B5EF4-FFF2-40B4-BE49-F238E27FC236}">
                <a16:creationId xmlns:a16="http://schemas.microsoft.com/office/drawing/2014/main" id="{F552CFC9-08D2-43F5-4196-6AC58E3386DD}"/>
              </a:ext>
            </a:extLst>
          </p:cNvPr>
          <p:cNvSpPr/>
          <p:nvPr/>
        </p:nvSpPr>
        <p:spPr>
          <a:xfrm>
            <a:off x="2281082" y="323482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3/8</a:t>
            </a:r>
          </a:p>
        </p:txBody>
      </p:sp>
      <p:sp>
        <p:nvSpPr>
          <p:cNvPr id="18" name="Oval 17">
            <a:extLst>
              <a:ext uri="{FF2B5EF4-FFF2-40B4-BE49-F238E27FC236}">
                <a16:creationId xmlns:a16="http://schemas.microsoft.com/office/drawing/2014/main" id="{1F2629FD-0886-68C8-B759-AB18C1E858C4}"/>
              </a:ext>
            </a:extLst>
          </p:cNvPr>
          <p:cNvSpPr/>
          <p:nvPr/>
        </p:nvSpPr>
        <p:spPr>
          <a:xfrm>
            <a:off x="1184784" y="5009547"/>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13/14</a:t>
            </a:r>
          </a:p>
        </p:txBody>
      </p:sp>
      <p:sp>
        <p:nvSpPr>
          <p:cNvPr id="19" name="Oval 18">
            <a:extLst>
              <a:ext uri="{FF2B5EF4-FFF2-40B4-BE49-F238E27FC236}">
                <a16:creationId xmlns:a16="http://schemas.microsoft.com/office/drawing/2014/main" id="{E9B49655-BA9D-DE36-8703-4A9E4EC90CE3}"/>
              </a:ext>
            </a:extLst>
          </p:cNvPr>
          <p:cNvSpPr/>
          <p:nvPr/>
        </p:nvSpPr>
        <p:spPr>
          <a:xfrm>
            <a:off x="585012" y="2542272"/>
            <a:ext cx="727587" cy="6882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2/</a:t>
            </a:r>
          </a:p>
          <a:p>
            <a:pPr algn="ctr"/>
            <a:r>
              <a:rPr lang="en-IN" dirty="0">
                <a:solidFill>
                  <a:schemeClr val="accent2"/>
                </a:solidFill>
              </a:rPr>
              <a:t>15</a:t>
            </a:r>
          </a:p>
        </p:txBody>
      </p:sp>
      <p:sp>
        <p:nvSpPr>
          <p:cNvPr id="20" name="TextBox 19">
            <a:extLst>
              <a:ext uri="{FF2B5EF4-FFF2-40B4-BE49-F238E27FC236}">
                <a16:creationId xmlns:a16="http://schemas.microsoft.com/office/drawing/2014/main" id="{F72ACB2C-7FAA-BD27-40B7-32CE7710A25A}"/>
              </a:ext>
            </a:extLst>
          </p:cNvPr>
          <p:cNvSpPr txBox="1"/>
          <p:nvPr/>
        </p:nvSpPr>
        <p:spPr>
          <a:xfrm>
            <a:off x="1292928" y="5717470"/>
            <a:ext cx="717755" cy="369332"/>
          </a:xfrm>
          <a:prstGeom prst="rect">
            <a:avLst/>
          </a:prstGeom>
          <a:noFill/>
        </p:spPr>
        <p:txBody>
          <a:bodyPr wrap="square" rtlCol="0">
            <a:spAutoFit/>
          </a:bodyPr>
          <a:lstStyle/>
          <a:p>
            <a:r>
              <a:rPr lang="en-IN" b="1" dirty="0">
                <a:solidFill>
                  <a:schemeClr val="accent1"/>
                </a:solidFill>
              </a:rPr>
              <a:t>H</a:t>
            </a:r>
          </a:p>
        </p:txBody>
      </p:sp>
      <p:sp>
        <p:nvSpPr>
          <p:cNvPr id="21" name="TextBox 20">
            <a:extLst>
              <a:ext uri="{FF2B5EF4-FFF2-40B4-BE49-F238E27FC236}">
                <a16:creationId xmlns:a16="http://schemas.microsoft.com/office/drawing/2014/main" id="{3575E33C-B389-C215-A9FE-E62AF3205ADA}"/>
              </a:ext>
            </a:extLst>
          </p:cNvPr>
          <p:cNvSpPr txBox="1"/>
          <p:nvPr/>
        </p:nvSpPr>
        <p:spPr>
          <a:xfrm>
            <a:off x="4955451" y="6086178"/>
            <a:ext cx="717755" cy="369332"/>
          </a:xfrm>
          <a:prstGeom prst="rect">
            <a:avLst/>
          </a:prstGeom>
          <a:noFill/>
        </p:spPr>
        <p:txBody>
          <a:bodyPr wrap="square" rtlCol="0">
            <a:spAutoFit/>
          </a:bodyPr>
          <a:lstStyle/>
          <a:p>
            <a:r>
              <a:rPr lang="en-IN" b="1" dirty="0">
                <a:solidFill>
                  <a:schemeClr val="accent1"/>
                </a:solidFill>
              </a:rPr>
              <a:t>I</a:t>
            </a:r>
          </a:p>
        </p:txBody>
      </p:sp>
      <p:cxnSp>
        <p:nvCxnSpPr>
          <p:cNvPr id="35" name="Straight Arrow Connector 34">
            <a:extLst>
              <a:ext uri="{FF2B5EF4-FFF2-40B4-BE49-F238E27FC236}">
                <a16:creationId xmlns:a16="http://schemas.microsoft.com/office/drawing/2014/main" id="{11869C4E-399A-2136-51A5-D25D4B90C263}"/>
              </a:ext>
            </a:extLst>
          </p:cNvPr>
          <p:cNvCxnSpPr>
            <a:stCxn id="4" idx="3"/>
            <a:endCxn id="19" idx="0"/>
          </p:cNvCxnSpPr>
          <p:nvPr/>
        </p:nvCxnSpPr>
        <p:spPr>
          <a:xfrm flipH="1">
            <a:off x="948806" y="1442875"/>
            <a:ext cx="937384" cy="10993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E56F1BF-6F27-3FFF-849A-95F0EB38A070}"/>
              </a:ext>
            </a:extLst>
          </p:cNvPr>
          <p:cNvCxnSpPr>
            <a:stCxn id="19" idx="4"/>
            <a:endCxn id="18" idx="0"/>
          </p:cNvCxnSpPr>
          <p:nvPr/>
        </p:nvCxnSpPr>
        <p:spPr>
          <a:xfrm>
            <a:off x="948806" y="3230530"/>
            <a:ext cx="599772" cy="17790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15C85AB-77D8-398F-4BB2-7AB8806D43BE}"/>
              </a:ext>
            </a:extLst>
          </p:cNvPr>
          <p:cNvCxnSpPr>
            <a:stCxn id="18" idx="6"/>
            <a:endCxn id="8" idx="2"/>
          </p:cNvCxnSpPr>
          <p:nvPr/>
        </p:nvCxnSpPr>
        <p:spPr>
          <a:xfrm>
            <a:off x="1912371" y="5353676"/>
            <a:ext cx="3293816" cy="5801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481FF33-2A3E-4CEF-4A48-AE0983EC9876}"/>
              </a:ext>
            </a:extLst>
          </p:cNvPr>
          <p:cNvCxnSpPr>
            <a:stCxn id="9" idx="5"/>
            <a:endCxn id="8" idx="1"/>
          </p:cNvCxnSpPr>
          <p:nvPr/>
        </p:nvCxnSpPr>
        <p:spPr>
          <a:xfrm>
            <a:off x="4426119" y="4746519"/>
            <a:ext cx="886621" cy="9439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4EF487E-D613-82A7-108C-61B51A0D999B}"/>
              </a:ext>
            </a:extLst>
          </p:cNvPr>
          <p:cNvCxnSpPr>
            <a:stCxn id="17" idx="5"/>
            <a:endCxn id="9" idx="1"/>
          </p:cNvCxnSpPr>
          <p:nvPr/>
        </p:nvCxnSpPr>
        <p:spPr>
          <a:xfrm>
            <a:off x="2902116" y="3822287"/>
            <a:ext cx="1009522" cy="437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9FFD8B-C449-1211-32E8-65A2A894A4C6}"/>
              </a:ext>
            </a:extLst>
          </p:cNvPr>
          <p:cNvCxnSpPr>
            <a:stCxn id="19" idx="5"/>
            <a:endCxn id="17" idx="1"/>
          </p:cNvCxnSpPr>
          <p:nvPr/>
        </p:nvCxnSpPr>
        <p:spPr>
          <a:xfrm>
            <a:off x="1206046" y="3129737"/>
            <a:ext cx="1181589" cy="205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95302AE-EEC0-8696-E01B-ADB1256CFAF7}"/>
              </a:ext>
            </a:extLst>
          </p:cNvPr>
          <p:cNvCxnSpPr>
            <a:stCxn id="19" idx="6"/>
            <a:endCxn id="5" idx="2"/>
          </p:cNvCxnSpPr>
          <p:nvPr/>
        </p:nvCxnSpPr>
        <p:spPr>
          <a:xfrm>
            <a:off x="1312599" y="2886401"/>
            <a:ext cx="2310591" cy="92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263B244-81DD-EFDB-3078-B4AF1451AEED}"/>
              </a:ext>
            </a:extLst>
          </p:cNvPr>
          <p:cNvCxnSpPr>
            <a:stCxn id="5" idx="6"/>
            <a:endCxn id="6" idx="1"/>
          </p:cNvCxnSpPr>
          <p:nvPr/>
        </p:nvCxnSpPr>
        <p:spPr>
          <a:xfrm>
            <a:off x="4350777" y="2895608"/>
            <a:ext cx="1458490" cy="3515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F7709B5-D161-1CA4-7813-4D98D829A0B0}"/>
              </a:ext>
            </a:extLst>
          </p:cNvPr>
          <p:cNvCxnSpPr>
            <a:stCxn id="6" idx="4"/>
            <a:endCxn id="8" idx="0"/>
          </p:cNvCxnSpPr>
          <p:nvPr/>
        </p:nvCxnSpPr>
        <p:spPr>
          <a:xfrm flipH="1">
            <a:off x="5569981" y="3834589"/>
            <a:ext cx="496527" cy="1755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8C77185-7C2E-6C55-1DE1-844F87F16630}"/>
              </a:ext>
            </a:extLst>
          </p:cNvPr>
          <p:cNvCxnSpPr>
            <a:stCxn id="7" idx="4"/>
            <a:endCxn id="6" idx="0"/>
          </p:cNvCxnSpPr>
          <p:nvPr/>
        </p:nvCxnSpPr>
        <p:spPr>
          <a:xfrm flipH="1">
            <a:off x="6066508" y="1523997"/>
            <a:ext cx="560447" cy="1622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8C535B4-0881-F8EA-DA9A-9D749D8966A6}"/>
              </a:ext>
            </a:extLst>
          </p:cNvPr>
          <p:cNvCxnSpPr>
            <a:stCxn id="7" idx="4"/>
            <a:endCxn id="5" idx="7"/>
          </p:cNvCxnSpPr>
          <p:nvPr/>
        </p:nvCxnSpPr>
        <p:spPr>
          <a:xfrm flipH="1">
            <a:off x="4244224" y="1523997"/>
            <a:ext cx="2382731" cy="1128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0835840-F521-706F-5D01-1AB41B895A4D}"/>
              </a:ext>
            </a:extLst>
          </p:cNvPr>
          <p:cNvCxnSpPr>
            <a:stCxn id="4" idx="5"/>
            <a:endCxn id="5" idx="1"/>
          </p:cNvCxnSpPr>
          <p:nvPr/>
        </p:nvCxnSpPr>
        <p:spPr>
          <a:xfrm>
            <a:off x="2400671" y="1442875"/>
            <a:ext cx="1329072" cy="12093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1">
            <a:extLst>
              <a:ext uri="{FF2B5EF4-FFF2-40B4-BE49-F238E27FC236}">
                <a16:creationId xmlns:a16="http://schemas.microsoft.com/office/drawing/2014/main" id="{43EA76EE-7B50-9E7D-A340-2E2795A2978F}"/>
              </a:ext>
            </a:extLst>
          </p:cNvPr>
          <p:cNvGraphicFramePr>
            <a:graphicFrameLocks noGrp="1"/>
          </p:cNvGraphicFramePr>
          <p:nvPr>
            <p:extLst>
              <p:ext uri="{D42A27DB-BD31-4B8C-83A1-F6EECF244321}">
                <p14:modId xmlns:p14="http://schemas.microsoft.com/office/powerpoint/2010/main" val="1109262882"/>
              </p:ext>
            </p:extLst>
          </p:nvPr>
        </p:nvGraphicFramePr>
        <p:xfrm>
          <a:off x="9927282" y="955640"/>
          <a:ext cx="952120" cy="3708400"/>
        </p:xfrm>
        <a:graphic>
          <a:graphicData uri="http://schemas.openxmlformats.org/drawingml/2006/table">
            <a:tbl>
              <a:tblPr bandRow="1">
                <a:tableStyleId>{5C22544A-7EE6-4342-B048-85BDC9FD1C3A}</a:tableStyleId>
              </a:tblPr>
              <a:tblGrid>
                <a:gridCol w="952120">
                  <a:extLst>
                    <a:ext uri="{9D8B030D-6E8A-4147-A177-3AD203B41FA5}">
                      <a16:colId xmlns:a16="http://schemas.microsoft.com/office/drawing/2014/main" val="861146858"/>
                    </a:ext>
                  </a:extLst>
                </a:gridCol>
              </a:tblGrid>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2235149"/>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5580170"/>
                  </a:ext>
                </a:extLst>
              </a:tr>
              <a:tr h="370840">
                <a:tc>
                  <a:txBody>
                    <a:bodyPr/>
                    <a:lstStyle/>
                    <a:p>
                      <a:pPr algn="ctr"/>
                      <a:r>
                        <a:rPr lang="en-IN"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8554561"/>
                  </a:ext>
                </a:extLst>
              </a:tr>
              <a:tr h="370840">
                <a:tc>
                  <a:txBody>
                    <a:bodyPr/>
                    <a:lstStyle/>
                    <a:p>
                      <a:pPr algn="ctr"/>
                      <a:r>
                        <a:rPr lang="en-IN"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1865997"/>
                  </a:ext>
                </a:extLst>
              </a:tr>
              <a:tr h="370840">
                <a:tc>
                  <a:txBody>
                    <a:bodyPr/>
                    <a:lstStyle/>
                    <a:p>
                      <a:pPr algn="ctr"/>
                      <a:r>
                        <a:rPr lang="en-IN" b="1"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5909122"/>
                  </a:ext>
                </a:extLst>
              </a:tr>
              <a:tr h="370840">
                <a:tc>
                  <a:txBody>
                    <a:bodyPr/>
                    <a:lstStyle/>
                    <a:p>
                      <a:pPr algn="ctr"/>
                      <a:r>
                        <a:rPr lang="en-IN" b="1"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7631146"/>
                  </a:ext>
                </a:extLst>
              </a:tr>
              <a:tr h="370840">
                <a:tc>
                  <a:txBody>
                    <a:bodyPr/>
                    <a:lstStyle/>
                    <a:p>
                      <a:pPr algn="ctr"/>
                      <a:r>
                        <a:rPr lang="en-IN"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9105756"/>
                  </a:ext>
                </a:extLst>
              </a:tr>
              <a:tr h="370840">
                <a:tc>
                  <a:txBody>
                    <a:bodyPr/>
                    <a:lstStyle/>
                    <a:p>
                      <a:pPr algn="ctr"/>
                      <a:r>
                        <a:rPr lang="en-IN" b="1"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5856733"/>
                  </a:ext>
                </a:extLst>
              </a:tr>
              <a:tr h="370840">
                <a:tc>
                  <a:txBody>
                    <a:bodyPr/>
                    <a:lstStyle/>
                    <a:p>
                      <a:pPr algn="ctr"/>
                      <a:r>
                        <a:rPr lang="en-IN"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8880552"/>
                  </a:ext>
                </a:extLst>
              </a:tr>
              <a:tr h="370840">
                <a:tc>
                  <a:txBody>
                    <a:bodyPr/>
                    <a:lstStyle/>
                    <a:p>
                      <a:pPr algn="ctr"/>
                      <a:r>
                        <a:rPr lang="en-IN" b="1"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3121059"/>
                  </a:ext>
                </a:extLst>
              </a:tr>
            </a:tbl>
          </a:graphicData>
        </a:graphic>
      </p:graphicFrame>
    </p:spTree>
    <p:extLst>
      <p:ext uri="{BB962C8B-B14F-4D97-AF65-F5344CB8AC3E}">
        <p14:creationId xmlns:p14="http://schemas.microsoft.com/office/powerpoint/2010/main" val="286806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1F58-30A1-C286-4655-5B2C361CD7D4}"/>
              </a:ext>
            </a:extLst>
          </p:cNvPr>
          <p:cNvSpPr>
            <a:spLocks noGrp="1"/>
          </p:cNvSpPr>
          <p:nvPr>
            <p:ph type="title"/>
          </p:nvPr>
        </p:nvSpPr>
        <p:spPr>
          <a:xfrm>
            <a:off x="8822022" y="5300928"/>
            <a:ext cx="2976716" cy="1325563"/>
          </a:xfrm>
        </p:spPr>
        <p:txBody>
          <a:bodyPr/>
          <a:lstStyle/>
          <a:p>
            <a:r>
              <a:rPr lang="en-IN" dirty="0"/>
              <a:t>Topological sort</a:t>
            </a:r>
          </a:p>
        </p:txBody>
      </p:sp>
      <p:sp>
        <p:nvSpPr>
          <p:cNvPr id="4" name="Oval 3">
            <a:extLst>
              <a:ext uri="{FF2B5EF4-FFF2-40B4-BE49-F238E27FC236}">
                <a16:creationId xmlns:a16="http://schemas.microsoft.com/office/drawing/2014/main" id="{401B519C-3E50-B36D-65E3-70C2325DFBA4}"/>
              </a:ext>
            </a:extLst>
          </p:cNvPr>
          <p:cNvSpPr/>
          <p:nvPr/>
        </p:nvSpPr>
        <p:spPr>
          <a:xfrm>
            <a:off x="1779637" y="85541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a:t>
            </a:r>
          </a:p>
          <a:p>
            <a:pPr algn="ctr"/>
            <a:r>
              <a:rPr lang="en-IN" dirty="0">
                <a:solidFill>
                  <a:schemeClr val="accent2"/>
                </a:solidFill>
              </a:rPr>
              <a:t>16</a:t>
            </a:r>
          </a:p>
        </p:txBody>
      </p:sp>
      <p:sp>
        <p:nvSpPr>
          <p:cNvPr id="5" name="Oval 4">
            <a:extLst>
              <a:ext uri="{FF2B5EF4-FFF2-40B4-BE49-F238E27FC236}">
                <a16:creationId xmlns:a16="http://schemas.microsoft.com/office/drawing/2014/main" id="{E11E9884-E107-59B2-FA63-F7D1B9D853B7}"/>
              </a:ext>
            </a:extLst>
          </p:cNvPr>
          <p:cNvSpPr/>
          <p:nvPr/>
        </p:nvSpPr>
        <p:spPr>
          <a:xfrm>
            <a:off x="3623190" y="2551479"/>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9/</a:t>
            </a:r>
          </a:p>
          <a:p>
            <a:pPr algn="ctr"/>
            <a:r>
              <a:rPr lang="en-IN" dirty="0">
                <a:solidFill>
                  <a:schemeClr val="accent2"/>
                </a:solidFill>
              </a:rPr>
              <a:t>12</a:t>
            </a:r>
          </a:p>
        </p:txBody>
      </p:sp>
      <p:sp>
        <p:nvSpPr>
          <p:cNvPr id="6" name="Oval 5">
            <a:extLst>
              <a:ext uri="{FF2B5EF4-FFF2-40B4-BE49-F238E27FC236}">
                <a16:creationId xmlns:a16="http://schemas.microsoft.com/office/drawing/2014/main" id="{65609F63-0D53-2A89-5FB5-82CB5AA35DAE}"/>
              </a:ext>
            </a:extLst>
          </p:cNvPr>
          <p:cNvSpPr/>
          <p:nvPr/>
        </p:nvSpPr>
        <p:spPr>
          <a:xfrm>
            <a:off x="5702714" y="3146331"/>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10/</a:t>
            </a:r>
          </a:p>
          <a:p>
            <a:pPr algn="ctr"/>
            <a:r>
              <a:rPr lang="en-IN" dirty="0">
                <a:solidFill>
                  <a:schemeClr val="accent2"/>
                </a:solidFill>
              </a:rPr>
              <a:t>11</a:t>
            </a:r>
          </a:p>
        </p:txBody>
      </p:sp>
      <p:sp>
        <p:nvSpPr>
          <p:cNvPr id="7" name="Oval 6">
            <a:extLst>
              <a:ext uri="{FF2B5EF4-FFF2-40B4-BE49-F238E27FC236}">
                <a16:creationId xmlns:a16="http://schemas.microsoft.com/office/drawing/2014/main" id="{00EE9B23-B589-ED69-C1F8-69F0B15536DE}"/>
              </a:ext>
            </a:extLst>
          </p:cNvPr>
          <p:cNvSpPr/>
          <p:nvPr/>
        </p:nvSpPr>
        <p:spPr>
          <a:xfrm>
            <a:off x="6263161" y="835739"/>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17/</a:t>
            </a:r>
          </a:p>
        </p:txBody>
      </p:sp>
      <p:sp>
        <p:nvSpPr>
          <p:cNvPr id="8" name="Oval 7">
            <a:extLst>
              <a:ext uri="{FF2B5EF4-FFF2-40B4-BE49-F238E27FC236}">
                <a16:creationId xmlns:a16="http://schemas.microsoft.com/office/drawing/2014/main" id="{F5280CC0-40F8-4F1D-8250-F57E5CAD5258}"/>
              </a:ext>
            </a:extLst>
          </p:cNvPr>
          <p:cNvSpPr/>
          <p:nvPr/>
        </p:nvSpPr>
        <p:spPr>
          <a:xfrm>
            <a:off x="5206187" y="5589648"/>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5/6</a:t>
            </a:r>
          </a:p>
        </p:txBody>
      </p:sp>
      <p:sp>
        <p:nvSpPr>
          <p:cNvPr id="9" name="Oval 8">
            <a:extLst>
              <a:ext uri="{FF2B5EF4-FFF2-40B4-BE49-F238E27FC236}">
                <a16:creationId xmlns:a16="http://schemas.microsoft.com/office/drawing/2014/main" id="{4D2912CE-16AB-02C4-B995-164EC060D789}"/>
              </a:ext>
            </a:extLst>
          </p:cNvPr>
          <p:cNvSpPr/>
          <p:nvPr/>
        </p:nvSpPr>
        <p:spPr>
          <a:xfrm>
            <a:off x="3805085" y="4159054"/>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4/7</a:t>
            </a:r>
          </a:p>
        </p:txBody>
      </p:sp>
      <p:sp>
        <p:nvSpPr>
          <p:cNvPr id="10" name="TextBox 9">
            <a:extLst>
              <a:ext uri="{FF2B5EF4-FFF2-40B4-BE49-F238E27FC236}">
                <a16:creationId xmlns:a16="http://schemas.microsoft.com/office/drawing/2014/main" id="{F59DA89B-C823-E4AC-A157-7F5E7EB285DB}"/>
              </a:ext>
            </a:extLst>
          </p:cNvPr>
          <p:cNvSpPr txBox="1"/>
          <p:nvPr/>
        </p:nvSpPr>
        <p:spPr>
          <a:xfrm>
            <a:off x="1789466" y="511280"/>
            <a:ext cx="717755" cy="369332"/>
          </a:xfrm>
          <a:prstGeom prst="rect">
            <a:avLst/>
          </a:prstGeom>
          <a:noFill/>
        </p:spPr>
        <p:txBody>
          <a:bodyPr wrap="square" rtlCol="0">
            <a:spAutoFit/>
          </a:bodyPr>
          <a:lstStyle/>
          <a:p>
            <a:r>
              <a:rPr lang="en-IN" b="1" dirty="0">
                <a:solidFill>
                  <a:schemeClr val="accent1"/>
                </a:solidFill>
              </a:rPr>
              <a:t>A</a:t>
            </a:r>
          </a:p>
        </p:txBody>
      </p:sp>
      <p:sp>
        <p:nvSpPr>
          <p:cNvPr id="11" name="TextBox 10">
            <a:extLst>
              <a:ext uri="{FF2B5EF4-FFF2-40B4-BE49-F238E27FC236}">
                <a16:creationId xmlns:a16="http://schemas.microsoft.com/office/drawing/2014/main" id="{68AA4C63-800E-EC8E-1266-FF7792566F86}"/>
              </a:ext>
            </a:extLst>
          </p:cNvPr>
          <p:cNvSpPr txBox="1"/>
          <p:nvPr/>
        </p:nvSpPr>
        <p:spPr>
          <a:xfrm>
            <a:off x="6917005" y="614520"/>
            <a:ext cx="717755" cy="369332"/>
          </a:xfrm>
          <a:prstGeom prst="rect">
            <a:avLst/>
          </a:prstGeom>
          <a:noFill/>
        </p:spPr>
        <p:txBody>
          <a:bodyPr wrap="square" rtlCol="0">
            <a:spAutoFit/>
          </a:bodyPr>
          <a:lstStyle/>
          <a:p>
            <a:r>
              <a:rPr lang="en-IN" b="1" dirty="0">
                <a:solidFill>
                  <a:schemeClr val="accent1"/>
                </a:solidFill>
              </a:rPr>
              <a:t>B</a:t>
            </a:r>
          </a:p>
        </p:txBody>
      </p:sp>
      <p:sp>
        <p:nvSpPr>
          <p:cNvPr id="12" name="TextBox 11">
            <a:extLst>
              <a:ext uri="{FF2B5EF4-FFF2-40B4-BE49-F238E27FC236}">
                <a16:creationId xmlns:a16="http://schemas.microsoft.com/office/drawing/2014/main" id="{F4FCAB95-1554-C990-900A-4035A733BA53}"/>
              </a:ext>
            </a:extLst>
          </p:cNvPr>
          <p:cNvSpPr txBox="1"/>
          <p:nvPr/>
        </p:nvSpPr>
        <p:spPr>
          <a:xfrm>
            <a:off x="245790" y="2458070"/>
            <a:ext cx="717755" cy="369332"/>
          </a:xfrm>
          <a:prstGeom prst="rect">
            <a:avLst/>
          </a:prstGeom>
          <a:noFill/>
        </p:spPr>
        <p:txBody>
          <a:bodyPr wrap="square" rtlCol="0">
            <a:spAutoFit/>
          </a:bodyPr>
          <a:lstStyle/>
          <a:p>
            <a:r>
              <a:rPr lang="en-IN" b="1" dirty="0">
                <a:solidFill>
                  <a:schemeClr val="accent1"/>
                </a:solidFill>
              </a:rPr>
              <a:t>C</a:t>
            </a:r>
          </a:p>
        </p:txBody>
      </p:sp>
      <p:sp>
        <p:nvSpPr>
          <p:cNvPr id="13" name="TextBox 12">
            <a:extLst>
              <a:ext uri="{FF2B5EF4-FFF2-40B4-BE49-F238E27FC236}">
                <a16:creationId xmlns:a16="http://schemas.microsoft.com/office/drawing/2014/main" id="{32F7352B-5462-2CBA-D296-26A036BE0E01}"/>
              </a:ext>
            </a:extLst>
          </p:cNvPr>
          <p:cNvSpPr txBox="1"/>
          <p:nvPr/>
        </p:nvSpPr>
        <p:spPr>
          <a:xfrm>
            <a:off x="4075470" y="3190572"/>
            <a:ext cx="717755" cy="369332"/>
          </a:xfrm>
          <a:prstGeom prst="rect">
            <a:avLst/>
          </a:prstGeom>
          <a:noFill/>
        </p:spPr>
        <p:txBody>
          <a:bodyPr wrap="square" rtlCol="0">
            <a:spAutoFit/>
          </a:bodyPr>
          <a:lstStyle/>
          <a:p>
            <a:r>
              <a:rPr lang="en-IN" b="1" dirty="0">
                <a:solidFill>
                  <a:schemeClr val="accent1"/>
                </a:solidFill>
              </a:rPr>
              <a:t>D</a:t>
            </a:r>
          </a:p>
        </p:txBody>
      </p:sp>
      <p:sp>
        <p:nvSpPr>
          <p:cNvPr id="14" name="TextBox 13">
            <a:extLst>
              <a:ext uri="{FF2B5EF4-FFF2-40B4-BE49-F238E27FC236}">
                <a16:creationId xmlns:a16="http://schemas.microsoft.com/office/drawing/2014/main" id="{16BD7296-9AD4-E646-7CB1-07853715842A}"/>
              </a:ext>
            </a:extLst>
          </p:cNvPr>
          <p:cNvSpPr txBox="1"/>
          <p:nvPr/>
        </p:nvSpPr>
        <p:spPr>
          <a:xfrm>
            <a:off x="6336900" y="3023427"/>
            <a:ext cx="717755" cy="369332"/>
          </a:xfrm>
          <a:prstGeom prst="rect">
            <a:avLst/>
          </a:prstGeom>
          <a:noFill/>
        </p:spPr>
        <p:txBody>
          <a:bodyPr wrap="square" rtlCol="0">
            <a:spAutoFit/>
          </a:bodyPr>
          <a:lstStyle/>
          <a:p>
            <a:r>
              <a:rPr lang="en-IN" b="1" dirty="0">
                <a:solidFill>
                  <a:schemeClr val="accent1"/>
                </a:solidFill>
              </a:rPr>
              <a:t>F</a:t>
            </a:r>
          </a:p>
        </p:txBody>
      </p:sp>
      <p:sp>
        <p:nvSpPr>
          <p:cNvPr id="15" name="TextBox 14">
            <a:extLst>
              <a:ext uri="{FF2B5EF4-FFF2-40B4-BE49-F238E27FC236}">
                <a16:creationId xmlns:a16="http://schemas.microsoft.com/office/drawing/2014/main" id="{E4F3C4F2-E05A-BBAD-5073-4C23F9DE0F00}"/>
              </a:ext>
            </a:extLst>
          </p:cNvPr>
          <p:cNvSpPr txBox="1"/>
          <p:nvPr/>
        </p:nvSpPr>
        <p:spPr>
          <a:xfrm>
            <a:off x="3805083" y="4768657"/>
            <a:ext cx="717755" cy="369332"/>
          </a:xfrm>
          <a:prstGeom prst="rect">
            <a:avLst/>
          </a:prstGeom>
          <a:noFill/>
        </p:spPr>
        <p:txBody>
          <a:bodyPr wrap="square" rtlCol="0">
            <a:spAutoFit/>
          </a:bodyPr>
          <a:lstStyle/>
          <a:p>
            <a:r>
              <a:rPr lang="en-IN" b="1" dirty="0">
                <a:solidFill>
                  <a:schemeClr val="accent1"/>
                </a:solidFill>
              </a:rPr>
              <a:t>G</a:t>
            </a:r>
          </a:p>
        </p:txBody>
      </p:sp>
      <p:sp>
        <p:nvSpPr>
          <p:cNvPr id="16" name="TextBox 15">
            <a:extLst>
              <a:ext uri="{FF2B5EF4-FFF2-40B4-BE49-F238E27FC236}">
                <a16:creationId xmlns:a16="http://schemas.microsoft.com/office/drawing/2014/main" id="{3B21E90D-AF5B-482E-FE01-35818E922C32}"/>
              </a:ext>
            </a:extLst>
          </p:cNvPr>
          <p:cNvSpPr txBox="1"/>
          <p:nvPr/>
        </p:nvSpPr>
        <p:spPr>
          <a:xfrm>
            <a:off x="2364653" y="3859164"/>
            <a:ext cx="717755" cy="369332"/>
          </a:xfrm>
          <a:prstGeom prst="rect">
            <a:avLst/>
          </a:prstGeom>
          <a:noFill/>
        </p:spPr>
        <p:txBody>
          <a:bodyPr wrap="square" rtlCol="0">
            <a:spAutoFit/>
          </a:bodyPr>
          <a:lstStyle/>
          <a:p>
            <a:r>
              <a:rPr lang="en-IN" b="1" dirty="0">
                <a:solidFill>
                  <a:schemeClr val="accent1"/>
                </a:solidFill>
              </a:rPr>
              <a:t>E</a:t>
            </a:r>
          </a:p>
        </p:txBody>
      </p:sp>
      <p:sp>
        <p:nvSpPr>
          <p:cNvPr id="17" name="Oval 16">
            <a:extLst>
              <a:ext uri="{FF2B5EF4-FFF2-40B4-BE49-F238E27FC236}">
                <a16:creationId xmlns:a16="http://schemas.microsoft.com/office/drawing/2014/main" id="{F552CFC9-08D2-43F5-4196-6AC58E3386DD}"/>
              </a:ext>
            </a:extLst>
          </p:cNvPr>
          <p:cNvSpPr/>
          <p:nvPr/>
        </p:nvSpPr>
        <p:spPr>
          <a:xfrm>
            <a:off x="2281082" y="323482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3/8</a:t>
            </a:r>
          </a:p>
        </p:txBody>
      </p:sp>
      <p:sp>
        <p:nvSpPr>
          <p:cNvPr id="18" name="Oval 17">
            <a:extLst>
              <a:ext uri="{FF2B5EF4-FFF2-40B4-BE49-F238E27FC236}">
                <a16:creationId xmlns:a16="http://schemas.microsoft.com/office/drawing/2014/main" id="{1F2629FD-0886-68C8-B759-AB18C1E858C4}"/>
              </a:ext>
            </a:extLst>
          </p:cNvPr>
          <p:cNvSpPr/>
          <p:nvPr/>
        </p:nvSpPr>
        <p:spPr>
          <a:xfrm>
            <a:off x="1184784" y="5009547"/>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13/14</a:t>
            </a:r>
          </a:p>
        </p:txBody>
      </p:sp>
      <p:sp>
        <p:nvSpPr>
          <p:cNvPr id="19" name="Oval 18">
            <a:extLst>
              <a:ext uri="{FF2B5EF4-FFF2-40B4-BE49-F238E27FC236}">
                <a16:creationId xmlns:a16="http://schemas.microsoft.com/office/drawing/2014/main" id="{E9B49655-BA9D-DE36-8703-4A9E4EC90CE3}"/>
              </a:ext>
            </a:extLst>
          </p:cNvPr>
          <p:cNvSpPr/>
          <p:nvPr/>
        </p:nvSpPr>
        <p:spPr>
          <a:xfrm>
            <a:off x="585012" y="2542272"/>
            <a:ext cx="727587" cy="6882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2/</a:t>
            </a:r>
          </a:p>
          <a:p>
            <a:pPr algn="ctr"/>
            <a:r>
              <a:rPr lang="en-IN" dirty="0">
                <a:solidFill>
                  <a:schemeClr val="accent2"/>
                </a:solidFill>
              </a:rPr>
              <a:t>15</a:t>
            </a:r>
          </a:p>
        </p:txBody>
      </p:sp>
      <p:sp>
        <p:nvSpPr>
          <p:cNvPr id="20" name="TextBox 19">
            <a:extLst>
              <a:ext uri="{FF2B5EF4-FFF2-40B4-BE49-F238E27FC236}">
                <a16:creationId xmlns:a16="http://schemas.microsoft.com/office/drawing/2014/main" id="{F72ACB2C-7FAA-BD27-40B7-32CE7710A25A}"/>
              </a:ext>
            </a:extLst>
          </p:cNvPr>
          <p:cNvSpPr txBox="1"/>
          <p:nvPr/>
        </p:nvSpPr>
        <p:spPr>
          <a:xfrm>
            <a:off x="1292928" y="5717470"/>
            <a:ext cx="717755" cy="369332"/>
          </a:xfrm>
          <a:prstGeom prst="rect">
            <a:avLst/>
          </a:prstGeom>
          <a:noFill/>
        </p:spPr>
        <p:txBody>
          <a:bodyPr wrap="square" rtlCol="0">
            <a:spAutoFit/>
          </a:bodyPr>
          <a:lstStyle/>
          <a:p>
            <a:r>
              <a:rPr lang="en-IN" b="1" dirty="0">
                <a:solidFill>
                  <a:schemeClr val="accent1"/>
                </a:solidFill>
              </a:rPr>
              <a:t>H</a:t>
            </a:r>
          </a:p>
        </p:txBody>
      </p:sp>
      <p:sp>
        <p:nvSpPr>
          <p:cNvPr id="21" name="TextBox 20">
            <a:extLst>
              <a:ext uri="{FF2B5EF4-FFF2-40B4-BE49-F238E27FC236}">
                <a16:creationId xmlns:a16="http://schemas.microsoft.com/office/drawing/2014/main" id="{3575E33C-B389-C215-A9FE-E62AF3205ADA}"/>
              </a:ext>
            </a:extLst>
          </p:cNvPr>
          <p:cNvSpPr txBox="1"/>
          <p:nvPr/>
        </p:nvSpPr>
        <p:spPr>
          <a:xfrm>
            <a:off x="4955451" y="6086178"/>
            <a:ext cx="717755" cy="369332"/>
          </a:xfrm>
          <a:prstGeom prst="rect">
            <a:avLst/>
          </a:prstGeom>
          <a:noFill/>
        </p:spPr>
        <p:txBody>
          <a:bodyPr wrap="square" rtlCol="0">
            <a:spAutoFit/>
          </a:bodyPr>
          <a:lstStyle/>
          <a:p>
            <a:r>
              <a:rPr lang="en-IN" b="1" dirty="0">
                <a:solidFill>
                  <a:schemeClr val="accent1"/>
                </a:solidFill>
              </a:rPr>
              <a:t>I</a:t>
            </a:r>
          </a:p>
        </p:txBody>
      </p:sp>
      <p:cxnSp>
        <p:nvCxnSpPr>
          <p:cNvPr id="35" name="Straight Arrow Connector 34">
            <a:extLst>
              <a:ext uri="{FF2B5EF4-FFF2-40B4-BE49-F238E27FC236}">
                <a16:creationId xmlns:a16="http://schemas.microsoft.com/office/drawing/2014/main" id="{11869C4E-399A-2136-51A5-D25D4B90C263}"/>
              </a:ext>
            </a:extLst>
          </p:cNvPr>
          <p:cNvCxnSpPr>
            <a:stCxn id="4" idx="3"/>
            <a:endCxn id="19" idx="0"/>
          </p:cNvCxnSpPr>
          <p:nvPr/>
        </p:nvCxnSpPr>
        <p:spPr>
          <a:xfrm flipH="1">
            <a:off x="948806" y="1442875"/>
            <a:ext cx="937384" cy="10993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E56F1BF-6F27-3FFF-849A-95F0EB38A070}"/>
              </a:ext>
            </a:extLst>
          </p:cNvPr>
          <p:cNvCxnSpPr>
            <a:stCxn id="19" idx="4"/>
            <a:endCxn id="18" idx="0"/>
          </p:cNvCxnSpPr>
          <p:nvPr/>
        </p:nvCxnSpPr>
        <p:spPr>
          <a:xfrm>
            <a:off x="948806" y="3230530"/>
            <a:ext cx="599772" cy="17790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15C85AB-77D8-398F-4BB2-7AB8806D43BE}"/>
              </a:ext>
            </a:extLst>
          </p:cNvPr>
          <p:cNvCxnSpPr>
            <a:stCxn id="18" idx="6"/>
            <a:endCxn id="8" idx="2"/>
          </p:cNvCxnSpPr>
          <p:nvPr/>
        </p:nvCxnSpPr>
        <p:spPr>
          <a:xfrm>
            <a:off x="1912371" y="5353676"/>
            <a:ext cx="3293816" cy="5801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481FF33-2A3E-4CEF-4A48-AE0983EC9876}"/>
              </a:ext>
            </a:extLst>
          </p:cNvPr>
          <p:cNvCxnSpPr>
            <a:stCxn id="9" idx="5"/>
            <a:endCxn id="8" idx="1"/>
          </p:cNvCxnSpPr>
          <p:nvPr/>
        </p:nvCxnSpPr>
        <p:spPr>
          <a:xfrm>
            <a:off x="4426119" y="4746519"/>
            <a:ext cx="886621" cy="9439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4EF487E-D613-82A7-108C-61B51A0D999B}"/>
              </a:ext>
            </a:extLst>
          </p:cNvPr>
          <p:cNvCxnSpPr>
            <a:stCxn id="17" idx="5"/>
            <a:endCxn id="9" idx="1"/>
          </p:cNvCxnSpPr>
          <p:nvPr/>
        </p:nvCxnSpPr>
        <p:spPr>
          <a:xfrm>
            <a:off x="2902116" y="3822287"/>
            <a:ext cx="1009522" cy="437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9FFD8B-C449-1211-32E8-65A2A894A4C6}"/>
              </a:ext>
            </a:extLst>
          </p:cNvPr>
          <p:cNvCxnSpPr>
            <a:stCxn id="19" idx="5"/>
            <a:endCxn id="17" idx="1"/>
          </p:cNvCxnSpPr>
          <p:nvPr/>
        </p:nvCxnSpPr>
        <p:spPr>
          <a:xfrm>
            <a:off x="1206046" y="3129737"/>
            <a:ext cx="1181589" cy="205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95302AE-EEC0-8696-E01B-ADB1256CFAF7}"/>
              </a:ext>
            </a:extLst>
          </p:cNvPr>
          <p:cNvCxnSpPr>
            <a:stCxn id="19" idx="6"/>
            <a:endCxn id="5" idx="2"/>
          </p:cNvCxnSpPr>
          <p:nvPr/>
        </p:nvCxnSpPr>
        <p:spPr>
          <a:xfrm>
            <a:off x="1312599" y="2886401"/>
            <a:ext cx="2310591" cy="92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263B244-81DD-EFDB-3078-B4AF1451AEED}"/>
              </a:ext>
            </a:extLst>
          </p:cNvPr>
          <p:cNvCxnSpPr>
            <a:stCxn id="5" idx="6"/>
            <a:endCxn id="6" idx="1"/>
          </p:cNvCxnSpPr>
          <p:nvPr/>
        </p:nvCxnSpPr>
        <p:spPr>
          <a:xfrm>
            <a:off x="4350777" y="2895608"/>
            <a:ext cx="1458490" cy="3515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F7709B5-D161-1CA4-7813-4D98D829A0B0}"/>
              </a:ext>
            </a:extLst>
          </p:cNvPr>
          <p:cNvCxnSpPr>
            <a:stCxn id="6" idx="4"/>
            <a:endCxn id="8" idx="0"/>
          </p:cNvCxnSpPr>
          <p:nvPr/>
        </p:nvCxnSpPr>
        <p:spPr>
          <a:xfrm flipH="1">
            <a:off x="5569981" y="3834589"/>
            <a:ext cx="496527" cy="1755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8C77185-7C2E-6C55-1DE1-844F87F16630}"/>
              </a:ext>
            </a:extLst>
          </p:cNvPr>
          <p:cNvCxnSpPr>
            <a:stCxn id="7" idx="4"/>
            <a:endCxn id="6" idx="0"/>
          </p:cNvCxnSpPr>
          <p:nvPr/>
        </p:nvCxnSpPr>
        <p:spPr>
          <a:xfrm flipH="1">
            <a:off x="6066508" y="1523997"/>
            <a:ext cx="560447" cy="1622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8C535B4-0881-F8EA-DA9A-9D749D8966A6}"/>
              </a:ext>
            </a:extLst>
          </p:cNvPr>
          <p:cNvCxnSpPr>
            <a:stCxn id="7" idx="4"/>
            <a:endCxn id="5" idx="7"/>
          </p:cNvCxnSpPr>
          <p:nvPr/>
        </p:nvCxnSpPr>
        <p:spPr>
          <a:xfrm flipH="1">
            <a:off x="4244224" y="1523997"/>
            <a:ext cx="2382731" cy="1128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0835840-F521-706F-5D01-1AB41B895A4D}"/>
              </a:ext>
            </a:extLst>
          </p:cNvPr>
          <p:cNvCxnSpPr>
            <a:stCxn id="4" idx="5"/>
            <a:endCxn id="5" idx="1"/>
          </p:cNvCxnSpPr>
          <p:nvPr/>
        </p:nvCxnSpPr>
        <p:spPr>
          <a:xfrm>
            <a:off x="2400671" y="1442875"/>
            <a:ext cx="1329072" cy="12093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1">
            <a:extLst>
              <a:ext uri="{FF2B5EF4-FFF2-40B4-BE49-F238E27FC236}">
                <a16:creationId xmlns:a16="http://schemas.microsoft.com/office/drawing/2014/main" id="{E0FC11CA-88FF-07F0-00B8-888C6F888B67}"/>
              </a:ext>
            </a:extLst>
          </p:cNvPr>
          <p:cNvGraphicFramePr>
            <a:graphicFrameLocks noGrp="1"/>
          </p:cNvGraphicFramePr>
          <p:nvPr>
            <p:extLst>
              <p:ext uri="{D42A27DB-BD31-4B8C-83A1-F6EECF244321}">
                <p14:modId xmlns:p14="http://schemas.microsoft.com/office/powerpoint/2010/main" val="1218267692"/>
              </p:ext>
            </p:extLst>
          </p:nvPr>
        </p:nvGraphicFramePr>
        <p:xfrm>
          <a:off x="9927282" y="955640"/>
          <a:ext cx="952120" cy="3708400"/>
        </p:xfrm>
        <a:graphic>
          <a:graphicData uri="http://schemas.openxmlformats.org/drawingml/2006/table">
            <a:tbl>
              <a:tblPr bandRow="1">
                <a:tableStyleId>{5C22544A-7EE6-4342-B048-85BDC9FD1C3A}</a:tableStyleId>
              </a:tblPr>
              <a:tblGrid>
                <a:gridCol w="952120">
                  <a:extLst>
                    <a:ext uri="{9D8B030D-6E8A-4147-A177-3AD203B41FA5}">
                      <a16:colId xmlns:a16="http://schemas.microsoft.com/office/drawing/2014/main" val="861146858"/>
                    </a:ext>
                  </a:extLst>
                </a:gridCol>
              </a:tblGrid>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2235149"/>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5580170"/>
                  </a:ext>
                </a:extLst>
              </a:tr>
              <a:tr h="370840">
                <a:tc>
                  <a:txBody>
                    <a:bodyPr/>
                    <a:lstStyle/>
                    <a:p>
                      <a:pPr algn="ctr"/>
                      <a:r>
                        <a:rPr lang="en-IN"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8554561"/>
                  </a:ext>
                </a:extLst>
              </a:tr>
              <a:tr h="370840">
                <a:tc>
                  <a:txBody>
                    <a:bodyPr/>
                    <a:lstStyle/>
                    <a:p>
                      <a:pPr algn="ctr"/>
                      <a:r>
                        <a:rPr lang="en-IN"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1865997"/>
                  </a:ext>
                </a:extLst>
              </a:tr>
              <a:tr h="370840">
                <a:tc>
                  <a:txBody>
                    <a:bodyPr/>
                    <a:lstStyle/>
                    <a:p>
                      <a:pPr algn="ctr"/>
                      <a:r>
                        <a:rPr lang="en-IN" b="1"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5909122"/>
                  </a:ext>
                </a:extLst>
              </a:tr>
              <a:tr h="370840">
                <a:tc>
                  <a:txBody>
                    <a:bodyPr/>
                    <a:lstStyle/>
                    <a:p>
                      <a:pPr algn="ctr"/>
                      <a:r>
                        <a:rPr lang="en-IN" b="1"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7631146"/>
                  </a:ext>
                </a:extLst>
              </a:tr>
              <a:tr h="370840">
                <a:tc>
                  <a:txBody>
                    <a:bodyPr/>
                    <a:lstStyle/>
                    <a:p>
                      <a:pPr algn="ctr"/>
                      <a:r>
                        <a:rPr lang="en-IN"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9105756"/>
                  </a:ext>
                </a:extLst>
              </a:tr>
              <a:tr h="370840">
                <a:tc>
                  <a:txBody>
                    <a:bodyPr/>
                    <a:lstStyle/>
                    <a:p>
                      <a:pPr algn="ctr"/>
                      <a:r>
                        <a:rPr lang="en-IN" b="1"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5856733"/>
                  </a:ext>
                </a:extLst>
              </a:tr>
              <a:tr h="370840">
                <a:tc>
                  <a:txBody>
                    <a:bodyPr/>
                    <a:lstStyle/>
                    <a:p>
                      <a:pPr algn="ctr"/>
                      <a:r>
                        <a:rPr lang="en-IN"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8880552"/>
                  </a:ext>
                </a:extLst>
              </a:tr>
              <a:tr h="370840">
                <a:tc>
                  <a:txBody>
                    <a:bodyPr/>
                    <a:lstStyle/>
                    <a:p>
                      <a:pPr algn="ctr"/>
                      <a:r>
                        <a:rPr lang="en-IN" b="1"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3121059"/>
                  </a:ext>
                </a:extLst>
              </a:tr>
            </a:tbl>
          </a:graphicData>
        </a:graphic>
      </p:graphicFrame>
    </p:spTree>
    <p:extLst>
      <p:ext uri="{BB962C8B-B14F-4D97-AF65-F5344CB8AC3E}">
        <p14:creationId xmlns:p14="http://schemas.microsoft.com/office/powerpoint/2010/main" val="4181665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1F58-30A1-C286-4655-5B2C361CD7D4}"/>
              </a:ext>
            </a:extLst>
          </p:cNvPr>
          <p:cNvSpPr>
            <a:spLocks noGrp="1"/>
          </p:cNvSpPr>
          <p:nvPr>
            <p:ph type="title"/>
          </p:nvPr>
        </p:nvSpPr>
        <p:spPr>
          <a:xfrm>
            <a:off x="8822022" y="5300928"/>
            <a:ext cx="2976716" cy="1325563"/>
          </a:xfrm>
        </p:spPr>
        <p:txBody>
          <a:bodyPr/>
          <a:lstStyle/>
          <a:p>
            <a:r>
              <a:rPr lang="en-IN" dirty="0"/>
              <a:t>Topological sort</a:t>
            </a:r>
          </a:p>
        </p:txBody>
      </p:sp>
      <p:sp>
        <p:nvSpPr>
          <p:cNvPr id="4" name="Oval 3">
            <a:extLst>
              <a:ext uri="{FF2B5EF4-FFF2-40B4-BE49-F238E27FC236}">
                <a16:creationId xmlns:a16="http://schemas.microsoft.com/office/drawing/2014/main" id="{401B519C-3E50-B36D-65E3-70C2325DFBA4}"/>
              </a:ext>
            </a:extLst>
          </p:cNvPr>
          <p:cNvSpPr/>
          <p:nvPr/>
        </p:nvSpPr>
        <p:spPr>
          <a:xfrm>
            <a:off x="1779637" y="85541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a:t>
            </a:r>
          </a:p>
          <a:p>
            <a:pPr algn="ctr"/>
            <a:r>
              <a:rPr lang="en-IN" dirty="0">
                <a:solidFill>
                  <a:schemeClr val="accent2"/>
                </a:solidFill>
              </a:rPr>
              <a:t>16</a:t>
            </a:r>
          </a:p>
        </p:txBody>
      </p:sp>
      <p:sp>
        <p:nvSpPr>
          <p:cNvPr id="5" name="Oval 4">
            <a:extLst>
              <a:ext uri="{FF2B5EF4-FFF2-40B4-BE49-F238E27FC236}">
                <a16:creationId xmlns:a16="http://schemas.microsoft.com/office/drawing/2014/main" id="{E11E9884-E107-59B2-FA63-F7D1B9D853B7}"/>
              </a:ext>
            </a:extLst>
          </p:cNvPr>
          <p:cNvSpPr/>
          <p:nvPr/>
        </p:nvSpPr>
        <p:spPr>
          <a:xfrm>
            <a:off x="3623190" y="2551479"/>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9/</a:t>
            </a:r>
          </a:p>
          <a:p>
            <a:pPr algn="ctr"/>
            <a:r>
              <a:rPr lang="en-IN" dirty="0">
                <a:solidFill>
                  <a:schemeClr val="accent2"/>
                </a:solidFill>
              </a:rPr>
              <a:t>12</a:t>
            </a:r>
          </a:p>
        </p:txBody>
      </p:sp>
      <p:sp>
        <p:nvSpPr>
          <p:cNvPr id="6" name="Oval 5">
            <a:extLst>
              <a:ext uri="{FF2B5EF4-FFF2-40B4-BE49-F238E27FC236}">
                <a16:creationId xmlns:a16="http://schemas.microsoft.com/office/drawing/2014/main" id="{65609F63-0D53-2A89-5FB5-82CB5AA35DAE}"/>
              </a:ext>
            </a:extLst>
          </p:cNvPr>
          <p:cNvSpPr/>
          <p:nvPr/>
        </p:nvSpPr>
        <p:spPr>
          <a:xfrm>
            <a:off x="5702714" y="3146331"/>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10/</a:t>
            </a:r>
          </a:p>
          <a:p>
            <a:pPr algn="ctr"/>
            <a:r>
              <a:rPr lang="en-IN" dirty="0">
                <a:solidFill>
                  <a:schemeClr val="accent2"/>
                </a:solidFill>
              </a:rPr>
              <a:t>11</a:t>
            </a:r>
          </a:p>
        </p:txBody>
      </p:sp>
      <p:sp>
        <p:nvSpPr>
          <p:cNvPr id="7" name="Oval 6">
            <a:extLst>
              <a:ext uri="{FF2B5EF4-FFF2-40B4-BE49-F238E27FC236}">
                <a16:creationId xmlns:a16="http://schemas.microsoft.com/office/drawing/2014/main" id="{00EE9B23-B589-ED69-C1F8-69F0B15536DE}"/>
              </a:ext>
            </a:extLst>
          </p:cNvPr>
          <p:cNvSpPr/>
          <p:nvPr/>
        </p:nvSpPr>
        <p:spPr>
          <a:xfrm>
            <a:off x="6263161" y="835739"/>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17/</a:t>
            </a:r>
          </a:p>
        </p:txBody>
      </p:sp>
      <p:sp>
        <p:nvSpPr>
          <p:cNvPr id="8" name="Oval 7">
            <a:extLst>
              <a:ext uri="{FF2B5EF4-FFF2-40B4-BE49-F238E27FC236}">
                <a16:creationId xmlns:a16="http://schemas.microsoft.com/office/drawing/2014/main" id="{F5280CC0-40F8-4F1D-8250-F57E5CAD5258}"/>
              </a:ext>
            </a:extLst>
          </p:cNvPr>
          <p:cNvSpPr/>
          <p:nvPr/>
        </p:nvSpPr>
        <p:spPr>
          <a:xfrm>
            <a:off x="5206187" y="5589648"/>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5/6</a:t>
            </a:r>
          </a:p>
        </p:txBody>
      </p:sp>
      <p:sp>
        <p:nvSpPr>
          <p:cNvPr id="9" name="Oval 8">
            <a:extLst>
              <a:ext uri="{FF2B5EF4-FFF2-40B4-BE49-F238E27FC236}">
                <a16:creationId xmlns:a16="http://schemas.microsoft.com/office/drawing/2014/main" id="{4D2912CE-16AB-02C4-B995-164EC060D789}"/>
              </a:ext>
            </a:extLst>
          </p:cNvPr>
          <p:cNvSpPr/>
          <p:nvPr/>
        </p:nvSpPr>
        <p:spPr>
          <a:xfrm>
            <a:off x="3805085" y="4159054"/>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4/7</a:t>
            </a:r>
          </a:p>
        </p:txBody>
      </p:sp>
      <p:sp>
        <p:nvSpPr>
          <p:cNvPr id="10" name="TextBox 9">
            <a:extLst>
              <a:ext uri="{FF2B5EF4-FFF2-40B4-BE49-F238E27FC236}">
                <a16:creationId xmlns:a16="http://schemas.microsoft.com/office/drawing/2014/main" id="{F59DA89B-C823-E4AC-A157-7F5E7EB285DB}"/>
              </a:ext>
            </a:extLst>
          </p:cNvPr>
          <p:cNvSpPr txBox="1"/>
          <p:nvPr/>
        </p:nvSpPr>
        <p:spPr>
          <a:xfrm>
            <a:off x="1789466" y="511280"/>
            <a:ext cx="717755" cy="369332"/>
          </a:xfrm>
          <a:prstGeom prst="rect">
            <a:avLst/>
          </a:prstGeom>
          <a:noFill/>
        </p:spPr>
        <p:txBody>
          <a:bodyPr wrap="square" rtlCol="0">
            <a:spAutoFit/>
          </a:bodyPr>
          <a:lstStyle/>
          <a:p>
            <a:r>
              <a:rPr lang="en-IN" b="1" dirty="0">
                <a:solidFill>
                  <a:schemeClr val="accent1"/>
                </a:solidFill>
              </a:rPr>
              <a:t>A</a:t>
            </a:r>
          </a:p>
        </p:txBody>
      </p:sp>
      <p:sp>
        <p:nvSpPr>
          <p:cNvPr id="11" name="TextBox 10">
            <a:extLst>
              <a:ext uri="{FF2B5EF4-FFF2-40B4-BE49-F238E27FC236}">
                <a16:creationId xmlns:a16="http://schemas.microsoft.com/office/drawing/2014/main" id="{68AA4C63-800E-EC8E-1266-FF7792566F86}"/>
              </a:ext>
            </a:extLst>
          </p:cNvPr>
          <p:cNvSpPr txBox="1"/>
          <p:nvPr/>
        </p:nvSpPr>
        <p:spPr>
          <a:xfrm>
            <a:off x="6917005" y="614520"/>
            <a:ext cx="717755" cy="369332"/>
          </a:xfrm>
          <a:prstGeom prst="rect">
            <a:avLst/>
          </a:prstGeom>
          <a:noFill/>
        </p:spPr>
        <p:txBody>
          <a:bodyPr wrap="square" rtlCol="0">
            <a:spAutoFit/>
          </a:bodyPr>
          <a:lstStyle/>
          <a:p>
            <a:r>
              <a:rPr lang="en-IN" b="1" dirty="0">
                <a:solidFill>
                  <a:schemeClr val="accent1"/>
                </a:solidFill>
              </a:rPr>
              <a:t>B</a:t>
            </a:r>
          </a:p>
        </p:txBody>
      </p:sp>
      <p:sp>
        <p:nvSpPr>
          <p:cNvPr id="12" name="TextBox 11">
            <a:extLst>
              <a:ext uri="{FF2B5EF4-FFF2-40B4-BE49-F238E27FC236}">
                <a16:creationId xmlns:a16="http://schemas.microsoft.com/office/drawing/2014/main" id="{F4FCAB95-1554-C990-900A-4035A733BA53}"/>
              </a:ext>
            </a:extLst>
          </p:cNvPr>
          <p:cNvSpPr txBox="1"/>
          <p:nvPr/>
        </p:nvSpPr>
        <p:spPr>
          <a:xfrm>
            <a:off x="245790" y="2458070"/>
            <a:ext cx="717755" cy="369332"/>
          </a:xfrm>
          <a:prstGeom prst="rect">
            <a:avLst/>
          </a:prstGeom>
          <a:noFill/>
        </p:spPr>
        <p:txBody>
          <a:bodyPr wrap="square" rtlCol="0">
            <a:spAutoFit/>
          </a:bodyPr>
          <a:lstStyle/>
          <a:p>
            <a:r>
              <a:rPr lang="en-IN" b="1" dirty="0">
                <a:solidFill>
                  <a:schemeClr val="accent1"/>
                </a:solidFill>
              </a:rPr>
              <a:t>C</a:t>
            </a:r>
          </a:p>
        </p:txBody>
      </p:sp>
      <p:sp>
        <p:nvSpPr>
          <p:cNvPr id="13" name="TextBox 12">
            <a:extLst>
              <a:ext uri="{FF2B5EF4-FFF2-40B4-BE49-F238E27FC236}">
                <a16:creationId xmlns:a16="http://schemas.microsoft.com/office/drawing/2014/main" id="{32F7352B-5462-2CBA-D296-26A036BE0E01}"/>
              </a:ext>
            </a:extLst>
          </p:cNvPr>
          <p:cNvSpPr txBox="1"/>
          <p:nvPr/>
        </p:nvSpPr>
        <p:spPr>
          <a:xfrm>
            <a:off x="4075470" y="3190572"/>
            <a:ext cx="717755" cy="369332"/>
          </a:xfrm>
          <a:prstGeom prst="rect">
            <a:avLst/>
          </a:prstGeom>
          <a:noFill/>
        </p:spPr>
        <p:txBody>
          <a:bodyPr wrap="square" rtlCol="0">
            <a:spAutoFit/>
          </a:bodyPr>
          <a:lstStyle/>
          <a:p>
            <a:r>
              <a:rPr lang="en-IN" b="1" dirty="0">
                <a:solidFill>
                  <a:schemeClr val="accent1"/>
                </a:solidFill>
              </a:rPr>
              <a:t>D</a:t>
            </a:r>
          </a:p>
        </p:txBody>
      </p:sp>
      <p:sp>
        <p:nvSpPr>
          <p:cNvPr id="14" name="TextBox 13">
            <a:extLst>
              <a:ext uri="{FF2B5EF4-FFF2-40B4-BE49-F238E27FC236}">
                <a16:creationId xmlns:a16="http://schemas.microsoft.com/office/drawing/2014/main" id="{16BD7296-9AD4-E646-7CB1-07853715842A}"/>
              </a:ext>
            </a:extLst>
          </p:cNvPr>
          <p:cNvSpPr txBox="1"/>
          <p:nvPr/>
        </p:nvSpPr>
        <p:spPr>
          <a:xfrm>
            <a:off x="6336900" y="3023427"/>
            <a:ext cx="717755" cy="369332"/>
          </a:xfrm>
          <a:prstGeom prst="rect">
            <a:avLst/>
          </a:prstGeom>
          <a:noFill/>
        </p:spPr>
        <p:txBody>
          <a:bodyPr wrap="square" rtlCol="0">
            <a:spAutoFit/>
          </a:bodyPr>
          <a:lstStyle/>
          <a:p>
            <a:r>
              <a:rPr lang="en-IN" b="1" dirty="0">
                <a:solidFill>
                  <a:schemeClr val="accent1"/>
                </a:solidFill>
              </a:rPr>
              <a:t>F</a:t>
            </a:r>
          </a:p>
        </p:txBody>
      </p:sp>
      <p:sp>
        <p:nvSpPr>
          <p:cNvPr id="15" name="TextBox 14">
            <a:extLst>
              <a:ext uri="{FF2B5EF4-FFF2-40B4-BE49-F238E27FC236}">
                <a16:creationId xmlns:a16="http://schemas.microsoft.com/office/drawing/2014/main" id="{E4F3C4F2-E05A-BBAD-5073-4C23F9DE0F00}"/>
              </a:ext>
            </a:extLst>
          </p:cNvPr>
          <p:cNvSpPr txBox="1"/>
          <p:nvPr/>
        </p:nvSpPr>
        <p:spPr>
          <a:xfrm>
            <a:off x="3805083" y="4768657"/>
            <a:ext cx="717755" cy="369332"/>
          </a:xfrm>
          <a:prstGeom prst="rect">
            <a:avLst/>
          </a:prstGeom>
          <a:noFill/>
        </p:spPr>
        <p:txBody>
          <a:bodyPr wrap="square" rtlCol="0">
            <a:spAutoFit/>
          </a:bodyPr>
          <a:lstStyle/>
          <a:p>
            <a:r>
              <a:rPr lang="en-IN" b="1" dirty="0">
                <a:solidFill>
                  <a:schemeClr val="accent1"/>
                </a:solidFill>
              </a:rPr>
              <a:t>G</a:t>
            </a:r>
          </a:p>
        </p:txBody>
      </p:sp>
      <p:sp>
        <p:nvSpPr>
          <p:cNvPr id="16" name="TextBox 15">
            <a:extLst>
              <a:ext uri="{FF2B5EF4-FFF2-40B4-BE49-F238E27FC236}">
                <a16:creationId xmlns:a16="http://schemas.microsoft.com/office/drawing/2014/main" id="{3B21E90D-AF5B-482E-FE01-35818E922C32}"/>
              </a:ext>
            </a:extLst>
          </p:cNvPr>
          <p:cNvSpPr txBox="1"/>
          <p:nvPr/>
        </p:nvSpPr>
        <p:spPr>
          <a:xfrm>
            <a:off x="2364653" y="3859164"/>
            <a:ext cx="717755" cy="369332"/>
          </a:xfrm>
          <a:prstGeom prst="rect">
            <a:avLst/>
          </a:prstGeom>
          <a:noFill/>
        </p:spPr>
        <p:txBody>
          <a:bodyPr wrap="square" rtlCol="0">
            <a:spAutoFit/>
          </a:bodyPr>
          <a:lstStyle/>
          <a:p>
            <a:r>
              <a:rPr lang="en-IN" b="1" dirty="0">
                <a:solidFill>
                  <a:schemeClr val="accent1"/>
                </a:solidFill>
              </a:rPr>
              <a:t>E</a:t>
            </a:r>
          </a:p>
        </p:txBody>
      </p:sp>
      <p:sp>
        <p:nvSpPr>
          <p:cNvPr id="17" name="Oval 16">
            <a:extLst>
              <a:ext uri="{FF2B5EF4-FFF2-40B4-BE49-F238E27FC236}">
                <a16:creationId xmlns:a16="http://schemas.microsoft.com/office/drawing/2014/main" id="{F552CFC9-08D2-43F5-4196-6AC58E3386DD}"/>
              </a:ext>
            </a:extLst>
          </p:cNvPr>
          <p:cNvSpPr/>
          <p:nvPr/>
        </p:nvSpPr>
        <p:spPr>
          <a:xfrm>
            <a:off x="2281082" y="323482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3/8</a:t>
            </a:r>
          </a:p>
        </p:txBody>
      </p:sp>
      <p:sp>
        <p:nvSpPr>
          <p:cNvPr id="18" name="Oval 17">
            <a:extLst>
              <a:ext uri="{FF2B5EF4-FFF2-40B4-BE49-F238E27FC236}">
                <a16:creationId xmlns:a16="http://schemas.microsoft.com/office/drawing/2014/main" id="{1F2629FD-0886-68C8-B759-AB18C1E858C4}"/>
              </a:ext>
            </a:extLst>
          </p:cNvPr>
          <p:cNvSpPr/>
          <p:nvPr/>
        </p:nvSpPr>
        <p:spPr>
          <a:xfrm>
            <a:off x="1184784" y="5009547"/>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13/14</a:t>
            </a:r>
          </a:p>
        </p:txBody>
      </p:sp>
      <p:sp>
        <p:nvSpPr>
          <p:cNvPr id="19" name="Oval 18">
            <a:extLst>
              <a:ext uri="{FF2B5EF4-FFF2-40B4-BE49-F238E27FC236}">
                <a16:creationId xmlns:a16="http://schemas.microsoft.com/office/drawing/2014/main" id="{E9B49655-BA9D-DE36-8703-4A9E4EC90CE3}"/>
              </a:ext>
            </a:extLst>
          </p:cNvPr>
          <p:cNvSpPr/>
          <p:nvPr/>
        </p:nvSpPr>
        <p:spPr>
          <a:xfrm>
            <a:off x="585012" y="2542272"/>
            <a:ext cx="727587" cy="6882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2/</a:t>
            </a:r>
          </a:p>
          <a:p>
            <a:pPr algn="ctr"/>
            <a:r>
              <a:rPr lang="en-IN" dirty="0">
                <a:solidFill>
                  <a:schemeClr val="accent2"/>
                </a:solidFill>
              </a:rPr>
              <a:t>15</a:t>
            </a:r>
          </a:p>
        </p:txBody>
      </p:sp>
      <p:sp>
        <p:nvSpPr>
          <p:cNvPr id="20" name="TextBox 19">
            <a:extLst>
              <a:ext uri="{FF2B5EF4-FFF2-40B4-BE49-F238E27FC236}">
                <a16:creationId xmlns:a16="http://schemas.microsoft.com/office/drawing/2014/main" id="{F72ACB2C-7FAA-BD27-40B7-32CE7710A25A}"/>
              </a:ext>
            </a:extLst>
          </p:cNvPr>
          <p:cNvSpPr txBox="1"/>
          <p:nvPr/>
        </p:nvSpPr>
        <p:spPr>
          <a:xfrm>
            <a:off x="1292928" y="5717470"/>
            <a:ext cx="717755" cy="369332"/>
          </a:xfrm>
          <a:prstGeom prst="rect">
            <a:avLst/>
          </a:prstGeom>
          <a:noFill/>
        </p:spPr>
        <p:txBody>
          <a:bodyPr wrap="square" rtlCol="0">
            <a:spAutoFit/>
          </a:bodyPr>
          <a:lstStyle/>
          <a:p>
            <a:r>
              <a:rPr lang="en-IN" b="1" dirty="0">
                <a:solidFill>
                  <a:schemeClr val="accent1"/>
                </a:solidFill>
              </a:rPr>
              <a:t>H</a:t>
            </a:r>
          </a:p>
        </p:txBody>
      </p:sp>
      <p:sp>
        <p:nvSpPr>
          <p:cNvPr id="21" name="TextBox 20">
            <a:extLst>
              <a:ext uri="{FF2B5EF4-FFF2-40B4-BE49-F238E27FC236}">
                <a16:creationId xmlns:a16="http://schemas.microsoft.com/office/drawing/2014/main" id="{3575E33C-B389-C215-A9FE-E62AF3205ADA}"/>
              </a:ext>
            </a:extLst>
          </p:cNvPr>
          <p:cNvSpPr txBox="1"/>
          <p:nvPr/>
        </p:nvSpPr>
        <p:spPr>
          <a:xfrm>
            <a:off x="4955451" y="6086178"/>
            <a:ext cx="717755" cy="369332"/>
          </a:xfrm>
          <a:prstGeom prst="rect">
            <a:avLst/>
          </a:prstGeom>
          <a:noFill/>
        </p:spPr>
        <p:txBody>
          <a:bodyPr wrap="square" rtlCol="0">
            <a:spAutoFit/>
          </a:bodyPr>
          <a:lstStyle/>
          <a:p>
            <a:r>
              <a:rPr lang="en-IN" b="1" dirty="0">
                <a:solidFill>
                  <a:schemeClr val="accent1"/>
                </a:solidFill>
              </a:rPr>
              <a:t>I</a:t>
            </a:r>
          </a:p>
        </p:txBody>
      </p:sp>
      <p:cxnSp>
        <p:nvCxnSpPr>
          <p:cNvPr id="35" name="Straight Arrow Connector 34">
            <a:extLst>
              <a:ext uri="{FF2B5EF4-FFF2-40B4-BE49-F238E27FC236}">
                <a16:creationId xmlns:a16="http://schemas.microsoft.com/office/drawing/2014/main" id="{11869C4E-399A-2136-51A5-D25D4B90C263}"/>
              </a:ext>
            </a:extLst>
          </p:cNvPr>
          <p:cNvCxnSpPr>
            <a:stCxn id="4" idx="3"/>
            <a:endCxn id="19" idx="0"/>
          </p:cNvCxnSpPr>
          <p:nvPr/>
        </p:nvCxnSpPr>
        <p:spPr>
          <a:xfrm flipH="1">
            <a:off x="948806" y="1442875"/>
            <a:ext cx="937384" cy="10993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E56F1BF-6F27-3FFF-849A-95F0EB38A070}"/>
              </a:ext>
            </a:extLst>
          </p:cNvPr>
          <p:cNvCxnSpPr>
            <a:stCxn id="19" idx="4"/>
            <a:endCxn id="18" idx="0"/>
          </p:cNvCxnSpPr>
          <p:nvPr/>
        </p:nvCxnSpPr>
        <p:spPr>
          <a:xfrm>
            <a:off x="948806" y="3230530"/>
            <a:ext cx="599772" cy="17790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15C85AB-77D8-398F-4BB2-7AB8806D43BE}"/>
              </a:ext>
            </a:extLst>
          </p:cNvPr>
          <p:cNvCxnSpPr>
            <a:stCxn id="18" idx="6"/>
            <a:endCxn id="8" idx="2"/>
          </p:cNvCxnSpPr>
          <p:nvPr/>
        </p:nvCxnSpPr>
        <p:spPr>
          <a:xfrm>
            <a:off x="1912371" y="5353676"/>
            <a:ext cx="3293816" cy="5801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481FF33-2A3E-4CEF-4A48-AE0983EC9876}"/>
              </a:ext>
            </a:extLst>
          </p:cNvPr>
          <p:cNvCxnSpPr>
            <a:stCxn id="9" idx="5"/>
            <a:endCxn id="8" idx="1"/>
          </p:cNvCxnSpPr>
          <p:nvPr/>
        </p:nvCxnSpPr>
        <p:spPr>
          <a:xfrm>
            <a:off x="4426119" y="4746519"/>
            <a:ext cx="886621" cy="9439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4EF487E-D613-82A7-108C-61B51A0D999B}"/>
              </a:ext>
            </a:extLst>
          </p:cNvPr>
          <p:cNvCxnSpPr>
            <a:stCxn id="17" idx="5"/>
            <a:endCxn id="9" idx="1"/>
          </p:cNvCxnSpPr>
          <p:nvPr/>
        </p:nvCxnSpPr>
        <p:spPr>
          <a:xfrm>
            <a:off x="2902116" y="3822287"/>
            <a:ext cx="1009522" cy="437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9FFD8B-C449-1211-32E8-65A2A894A4C6}"/>
              </a:ext>
            </a:extLst>
          </p:cNvPr>
          <p:cNvCxnSpPr>
            <a:stCxn id="19" idx="5"/>
            <a:endCxn id="17" idx="1"/>
          </p:cNvCxnSpPr>
          <p:nvPr/>
        </p:nvCxnSpPr>
        <p:spPr>
          <a:xfrm>
            <a:off x="1206046" y="3129737"/>
            <a:ext cx="1181589" cy="205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95302AE-EEC0-8696-E01B-ADB1256CFAF7}"/>
              </a:ext>
            </a:extLst>
          </p:cNvPr>
          <p:cNvCxnSpPr>
            <a:stCxn id="19" idx="6"/>
            <a:endCxn id="5" idx="2"/>
          </p:cNvCxnSpPr>
          <p:nvPr/>
        </p:nvCxnSpPr>
        <p:spPr>
          <a:xfrm>
            <a:off x="1312599" y="2886401"/>
            <a:ext cx="2310591" cy="92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263B244-81DD-EFDB-3078-B4AF1451AEED}"/>
              </a:ext>
            </a:extLst>
          </p:cNvPr>
          <p:cNvCxnSpPr>
            <a:stCxn id="5" idx="6"/>
            <a:endCxn id="6" idx="1"/>
          </p:cNvCxnSpPr>
          <p:nvPr/>
        </p:nvCxnSpPr>
        <p:spPr>
          <a:xfrm>
            <a:off x="4350777" y="2895608"/>
            <a:ext cx="1458490" cy="3515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F7709B5-D161-1CA4-7813-4D98D829A0B0}"/>
              </a:ext>
            </a:extLst>
          </p:cNvPr>
          <p:cNvCxnSpPr>
            <a:stCxn id="6" idx="4"/>
            <a:endCxn id="8" idx="0"/>
          </p:cNvCxnSpPr>
          <p:nvPr/>
        </p:nvCxnSpPr>
        <p:spPr>
          <a:xfrm flipH="1">
            <a:off x="5569981" y="3834589"/>
            <a:ext cx="496527" cy="1755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8C77185-7C2E-6C55-1DE1-844F87F16630}"/>
              </a:ext>
            </a:extLst>
          </p:cNvPr>
          <p:cNvCxnSpPr>
            <a:stCxn id="7" idx="4"/>
            <a:endCxn id="6" idx="0"/>
          </p:cNvCxnSpPr>
          <p:nvPr/>
        </p:nvCxnSpPr>
        <p:spPr>
          <a:xfrm flipH="1">
            <a:off x="6066508" y="1523997"/>
            <a:ext cx="560447" cy="1622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8C535B4-0881-F8EA-DA9A-9D749D8966A6}"/>
              </a:ext>
            </a:extLst>
          </p:cNvPr>
          <p:cNvCxnSpPr>
            <a:stCxn id="7" idx="4"/>
            <a:endCxn id="5" idx="7"/>
          </p:cNvCxnSpPr>
          <p:nvPr/>
        </p:nvCxnSpPr>
        <p:spPr>
          <a:xfrm flipH="1">
            <a:off x="4244224" y="1523997"/>
            <a:ext cx="2382731" cy="11282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0835840-F521-706F-5D01-1AB41B895A4D}"/>
              </a:ext>
            </a:extLst>
          </p:cNvPr>
          <p:cNvCxnSpPr>
            <a:stCxn id="4" idx="5"/>
            <a:endCxn id="5" idx="1"/>
          </p:cNvCxnSpPr>
          <p:nvPr/>
        </p:nvCxnSpPr>
        <p:spPr>
          <a:xfrm>
            <a:off x="2400671" y="1442875"/>
            <a:ext cx="1329072" cy="12093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1">
            <a:extLst>
              <a:ext uri="{FF2B5EF4-FFF2-40B4-BE49-F238E27FC236}">
                <a16:creationId xmlns:a16="http://schemas.microsoft.com/office/drawing/2014/main" id="{4D0DE0EA-BECF-C86F-7C44-E67D358F4454}"/>
              </a:ext>
            </a:extLst>
          </p:cNvPr>
          <p:cNvGraphicFramePr>
            <a:graphicFrameLocks noGrp="1"/>
          </p:cNvGraphicFramePr>
          <p:nvPr>
            <p:extLst>
              <p:ext uri="{D42A27DB-BD31-4B8C-83A1-F6EECF244321}">
                <p14:modId xmlns:p14="http://schemas.microsoft.com/office/powerpoint/2010/main" val="1218267692"/>
              </p:ext>
            </p:extLst>
          </p:nvPr>
        </p:nvGraphicFramePr>
        <p:xfrm>
          <a:off x="9927282" y="955640"/>
          <a:ext cx="952120" cy="3708400"/>
        </p:xfrm>
        <a:graphic>
          <a:graphicData uri="http://schemas.openxmlformats.org/drawingml/2006/table">
            <a:tbl>
              <a:tblPr bandRow="1">
                <a:tableStyleId>{5C22544A-7EE6-4342-B048-85BDC9FD1C3A}</a:tableStyleId>
              </a:tblPr>
              <a:tblGrid>
                <a:gridCol w="952120">
                  <a:extLst>
                    <a:ext uri="{9D8B030D-6E8A-4147-A177-3AD203B41FA5}">
                      <a16:colId xmlns:a16="http://schemas.microsoft.com/office/drawing/2014/main" val="861146858"/>
                    </a:ext>
                  </a:extLst>
                </a:gridCol>
              </a:tblGrid>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2235149"/>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5580170"/>
                  </a:ext>
                </a:extLst>
              </a:tr>
              <a:tr h="370840">
                <a:tc>
                  <a:txBody>
                    <a:bodyPr/>
                    <a:lstStyle/>
                    <a:p>
                      <a:pPr algn="ctr"/>
                      <a:r>
                        <a:rPr lang="en-IN"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8554561"/>
                  </a:ext>
                </a:extLst>
              </a:tr>
              <a:tr h="370840">
                <a:tc>
                  <a:txBody>
                    <a:bodyPr/>
                    <a:lstStyle/>
                    <a:p>
                      <a:pPr algn="ctr"/>
                      <a:r>
                        <a:rPr lang="en-IN"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1865997"/>
                  </a:ext>
                </a:extLst>
              </a:tr>
              <a:tr h="370840">
                <a:tc>
                  <a:txBody>
                    <a:bodyPr/>
                    <a:lstStyle/>
                    <a:p>
                      <a:pPr algn="ctr"/>
                      <a:r>
                        <a:rPr lang="en-IN" b="1"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5909122"/>
                  </a:ext>
                </a:extLst>
              </a:tr>
              <a:tr h="370840">
                <a:tc>
                  <a:txBody>
                    <a:bodyPr/>
                    <a:lstStyle/>
                    <a:p>
                      <a:pPr algn="ctr"/>
                      <a:r>
                        <a:rPr lang="en-IN" b="1"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7631146"/>
                  </a:ext>
                </a:extLst>
              </a:tr>
              <a:tr h="370840">
                <a:tc>
                  <a:txBody>
                    <a:bodyPr/>
                    <a:lstStyle/>
                    <a:p>
                      <a:pPr algn="ctr"/>
                      <a:r>
                        <a:rPr lang="en-IN"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9105756"/>
                  </a:ext>
                </a:extLst>
              </a:tr>
              <a:tr h="370840">
                <a:tc>
                  <a:txBody>
                    <a:bodyPr/>
                    <a:lstStyle/>
                    <a:p>
                      <a:pPr algn="ctr"/>
                      <a:r>
                        <a:rPr lang="en-IN" b="1"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5856733"/>
                  </a:ext>
                </a:extLst>
              </a:tr>
              <a:tr h="370840">
                <a:tc>
                  <a:txBody>
                    <a:bodyPr/>
                    <a:lstStyle/>
                    <a:p>
                      <a:pPr algn="ctr"/>
                      <a:r>
                        <a:rPr lang="en-IN"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8880552"/>
                  </a:ext>
                </a:extLst>
              </a:tr>
              <a:tr h="370840">
                <a:tc>
                  <a:txBody>
                    <a:bodyPr/>
                    <a:lstStyle/>
                    <a:p>
                      <a:pPr algn="ctr"/>
                      <a:r>
                        <a:rPr lang="en-IN" b="1"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3121059"/>
                  </a:ext>
                </a:extLst>
              </a:tr>
            </a:tbl>
          </a:graphicData>
        </a:graphic>
      </p:graphicFrame>
    </p:spTree>
    <p:extLst>
      <p:ext uri="{BB962C8B-B14F-4D97-AF65-F5344CB8AC3E}">
        <p14:creationId xmlns:p14="http://schemas.microsoft.com/office/powerpoint/2010/main" val="1252958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1F58-30A1-C286-4655-5B2C361CD7D4}"/>
              </a:ext>
            </a:extLst>
          </p:cNvPr>
          <p:cNvSpPr>
            <a:spLocks noGrp="1"/>
          </p:cNvSpPr>
          <p:nvPr>
            <p:ph type="title"/>
          </p:nvPr>
        </p:nvSpPr>
        <p:spPr>
          <a:xfrm>
            <a:off x="8822022" y="5300928"/>
            <a:ext cx="2976716" cy="1325563"/>
          </a:xfrm>
        </p:spPr>
        <p:txBody>
          <a:bodyPr/>
          <a:lstStyle/>
          <a:p>
            <a:r>
              <a:rPr lang="en-IN" dirty="0"/>
              <a:t>Topological sort</a:t>
            </a:r>
          </a:p>
        </p:txBody>
      </p:sp>
      <p:sp>
        <p:nvSpPr>
          <p:cNvPr id="4" name="Oval 3">
            <a:extLst>
              <a:ext uri="{FF2B5EF4-FFF2-40B4-BE49-F238E27FC236}">
                <a16:creationId xmlns:a16="http://schemas.microsoft.com/office/drawing/2014/main" id="{401B519C-3E50-B36D-65E3-70C2325DFBA4}"/>
              </a:ext>
            </a:extLst>
          </p:cNvPr>
          <p:cNvSpPr/>
          <p:nvPr/>
        </p:nvSpPr>
        <p:spPr>
          <a:xfrm>
            <a:off x="1779637" y="85541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a:t>
            </a:r>
          </a:p>
          <a:p>
            <a:pPr algn="ctr"/>
            <a:r>
              <a:rPr lang="en-IN" dirty="0">
                <a:solidFill>
                  <a:schemeClr val="accent2"/>
                </a:solidFill>
              </a:rPr>
              <a:t>16</a:t>
            </a:r>
          </a:p>
        </p:txBody>
      </p:sp>
      <p:sp>
        <p:nvSpPr>
          <p:cNvPr id="5" name="Oval 4">
            <a:extLst>
              <a:ext uri="{FF2B5EF4-FFF2-40B4-BE49-F238E27FC236}">
                <a16:creationId xmlns:a16="http://schemas.microsoft.com/office/drawing/2014/main" id="{E11E9884-E107-59B2-FA63-F7D1B9D853B7}"/>
              </a:ext>
            </a:extLst>
          </p:cNvPr>
          <p:cNvSpPr/>
          <p:nvPr/>
        </p:nvSpPr>
        <p:spPr>
          <a:xfrm>
            <a:off x="3623190" y="2551479"/>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9/</a:t>
            </a:r>
          </a:p>
          <a:p>
            <a:pPr algn="ctr"/>
            <a:r>
              <a:rPr lang="en-IN" dirty="0">
                <a:solidFill>
                  <a:schemeClr val="accent2"/>
                </a:solidFill>
              </a:rPr>
              <a:t>12</a:t>
            </a:r>
          </a:p>
        </p:txBody>
      </p:sp>
      <p:sp>
        <p:nvSpPr>
          <p:cNvPr id="6" name="Oval 5">
            <a:extLst>
              <a:ext uri="{FF2B5EF4-FFF2-40B4-BE49-F238E27FC236}">
                <a16:creationId xmlns:a16="http://schemas.microsoft.com/office/drawing/2014/main" id="{65609F63-0D53-2A89-5FB5-82CB5AA35DAE}"/>
              </a:ext>
            </a:extLst>
          </p:cNvPr>
          <p:cNvSpPr/>
          <p:nvPr/>
        </p:nvSpPr>
        <p:spPr>
          <a:xfrm>
            <a:off x="5702714" y="3146331"/>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10/</a:t>
            </a:r>
          </a:p>
          <a:p>
            <a:pPr algn="ctr"/>
            <a:r>
              <a:rPr lang="en-IN" dirty="0">
                <a:solidFill>
                  <a:schemeClr val="accent2"/>
                </a:solidFill>
              </a:rPr>
              <a:t>11</a:t>
            </a:r>
          </a:p>
        </p:txBody>
      </p:sp>
      <p:sp>
        <p:nvSpPr>
          <p:cNvPr id="7" name="Oval 6">
            <a:extLst>
              <a:ext uri="{FF2B5EF4-FFF2-40B4-BE49-F238E27FC236}">
                <a16:creationId xmlns:a16="http://schemas.microsoft.com/office/drawing/2014/main" id="{00EE9B23-B589-ED69-C1F8-69F0B15536DE}"/>
              </a:ext>
            </a:extLst>
          </p:cNvPr>
          <p:cNvSpPr/>
          <p:nvPr/>
        </p:nvSpPr>
        <p:spPr>
          <a:xfrm>
            <a:off x="6263161" y="835739"/>
            <a:ext cx="727587" cy="68825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17/</a:t>
            </a:r>
          </a:p>
        </p:txBody>
      </p:sp>
      <p:sp>
        <p:nvSpPr>
          <p:cNvPr id="8" name="Oval 7">
            <a:extLst>
              <a:ext uri="{FF2B5EF4-FFF2-40B4-BE49-F238E27FC236}">
                <a16:creationId xmlns:a16="http://schemas.microsoft.com/office/drawing/2014/main" id="{F5280CC0-40F8-4F1D-8250-F57E5CAD5258}"/>
              </a:ext>
            </a:extLst>
          </p:cNvPr>
          <p:cNvSpPr/>
          <p:nvPr/>
        </p:nvSpPr>
        <p:spPr>
          <a:xfrm>
            <a:off x="5206187" y="5589648"/>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5/6</a:t>
            </a:r>
          </a:p>
        </p:txBody>
      </p:sp>
      <p:sp>
        <p:nvSpPr>
          <p:cNvPr id="9" name="Oval 8">
            <a:extLst>
              <a:ext uri="{FF2B5EF4-FFF2-40B4-BE49-F238E27FC236}">
                <a16:creationId xmlns:a16="http://schemas.microsoft.com/office/drawing/2014/main" id="{4D2912CE-16AB-02C4-B995-164EC060D789}"/>
              </a:ext>
            </a:extLst>
          </p:cNvPr>
          <p:cNvSpPr/>
          <p:nvPr/>
        </p:nvSpPr>
        <p:spPr>
          <a:xfrm>
            <a:off x="3805085" y="4159054"/>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4/7</a:t>
            </a:r>
          </a:p>
        </p:txBody>
      </p:sp>
      <p:sp>
        <p:nvSpPr>
          <p:cNvPr id="10" name="TextBox 9">
            <a:extLst>
              <a:ext uri="{FF2B5EF4-FFF2-40B4-BE49-F238E27FC236}">
                <a16:creationId xmlns:a16="http://schemas.microsoft.com/office/drawing/2014/main" id="{F59DA89B-C823-E4AC-A157-7F5E7EB285DB}"/>
              </a:ext>
            </a:extLst>
          </p:cNvPr>
          <p:cNvSpPr txBox="1"/>
          <p:nvPr/>
        </p:nvSpPr>
        <p:spPr>
          <a:xfrm>
            <a:off x="1789466" y="511280"/>
            <a:ext cx="717755" cy="369332"/>
          </a:xfrm>
          <a:prstGeom prst="rect">
            <a:avLst/>
          </a:prstGeom>
          <a:noFill/>
        </p:spPr>
        <p:txBody>
          <a:bodyPr wrap="square" rtlCol="0">
            <a:spAutoFit/>
          </a:bodyPr>
          <a:lstStyle/>
          <a:p>
            <a:r>
              <a:rPr lang="en-IN" b="1" dirty="0">
                <a:solidFill>
                  <a:schemeClr val="accent1"/>
                </a:solidFill>
              </a:rPr>
              <a:t>A</a:t>
            </a:r>
          </a:p>
        </p:txBody>
      </p:sp>
      <p:sp>
        <p:nvSpPr>
          <p:cNvPr id="11" name="TextBox 10">
            <a:extLst>
              <a:ext uri="{FF2B5EF4-FFF2-40B4-BE49-F238E27FC236}">
                <a16:creationId xmlns:a16="http://schemas.microsoft.com/office/drawing/2014/main" id="{68AA4C63-800E-EC8E-1266-FF7792566F86}"/>
              </a:ext>
            </a:extLst>
          </p:cNvPr>
          <p:cNvSpPr txBox="1"/>
          <p:nvPr/>
        </p:nvSpPr>
        <p:spPr>
          <a:xfrm>
            <a:off x="6917005" y="614520"/>
            <a:ext cx="717755" cy="369332"/>
          </a:xfrm>
          <a:prstGeom prst="rect">
            <a:avLst/>
          </a:prstGeom>
          <a:noFill/>
        </p:spPr>
        <p:txBody>
          <a:bodyPr wrap="square" rtlCol="0">
            <a:spAutoFit/>
          </a:bodyPr>
          <a:lstStyle/>
          <a:p>
            <a:r>
              <a:rPr lang="en-IN" b="1" dirty="0">
                <a:solidFill>
                  <a:schemeClr val="accent1"/>
                </a:solidFill>
              </a:rPr>
              <a:t>B</a:t>
            </a:r>
          </a:p>
        </p:txBody>
      </p:sp>
      <p:sp>
        <p:nvSpPr>
          <p:cNvPr id="12" name="TextBox 11">
            <a:extLst>
              <a:ext uri="{FF2B5EF4-FFF2-40B4-BE49-F238E27FC236}">
                <a16:creationId xmlns:a16="http://schemas.microsoft.com/office/drawing/2014/main" id="{F4FCAB95-1554-C990-900A-4035A733BA53}"/>
              </a:ext>
            </a:extLst>
          </p:cNvPr>
          <p:cNvSpPr txBox="1"/>
          <p:nvPr/>
        </p:nvSpPr>
        <p:spPr>
          <a:xfrm>
            <a:off x="245790" y="2458070"/>
            <a:ext cx="717755" cy="369332"/>
          </a:xfrm>
          <a:prstGeom prst="rect">
            <a:avLst/>
          </a:prstGeom>
          <a:noFill/>
        </p:spPr>
        <p:txBody>
          <a:bodyPr wrap="square" rtlCol="0">
            <a:spAutoFit/>
          </a:bodyPr>
          <a:lstStyle/>
          <a:p>
            <a:r>
              <a:rPr lang="en-IN" b="1" dirty="0">
                <a:solidFill>
                  <a:schemeClr val="accent1"/>
                </a:solidFill>
              </a:rPr>
              <a:t>C</a:t>
            </a:r>
          </a:p>
        </p:txBody>
      </p:sp>
      <p:sp>
        <p:nvSpPr>
          <p:cNvPr id="13" name="TextBox 12">
            <a:extLst>
              <a:ext uri="{FF2B5EF4-FFF2-40B4-BE49-F238E27FC236}">
                <a16:creationId xmlns:a16="http://schemas.microsoft.com/office/drawing/2014/main" id="{32F7352B-5462-2CBA-D296-26A036BE0E01}"/>
              </a:ext>
            </a:extLst>
          </p:cNvPr>
          <p:cNvSpPr txBox="1"/>
          <p:nvPr/>
        </p:nvSpPr>
        <p:spPr>
          <a:xfrm>
            <a:off x="4075470" y="3190572"/>
            <a:ext cx="717755" cy="369332"/>
          </a:xfrm>
          <a:prstGeom prst="rect">
            <a:avLst/>
          </a:prstGeom>
          <a:noFill/>
        </p:spPr>
        <p:txBody>
          <a:bodyPr wrap="square" rtlCol="0">
            <a:spAutoFit/>
          </a:bodyPr>
          <a:lstStyle/>
          <a:p>
            <a:r>
              <a:rPr lang="en-IN" b="1" dirty="0">
                <a:solidFill>
                  <a:schemeClr val="accent1"/>
                </a:solidFill>
              </a:rPr>
              <a:t>D</a:t>
            </a:r>
          </a:p>
        </p:txBody>
      </p:sp>
      <p:sp>
        <p:nvSpPr>
          <p:cNvPr id="14" name="TextBox 13">
            <a:extLst>
              <a:ext uri="{FF2B5EF4-FFF2-40B4-BE49-F238E27FC236}">
                <a16:creationId xmlns:a16="http://schemas.microsoft.com/office/drawing/2014/main" id="{16BD7296-9AD4-E646-7CB1-07853715842A}"/>
              </a:ext>
            </a:extLst>
          </p:cNvPr>
          <p:cNvSpPr txBox="1"/>
          <p:nvPr/>
        </p:nvSpPr>
        <p:spPr>
          <a:xfrm>
            <a:off x="6336900" y="3023427"/>
            <a:ext cx="717755" cy="369332"/>
          </a:xfrm>
          <a:prstGeom prst="rect">
            <a:avLst/>
          </a:prstGeom>
          <a:noFill/>
        </p:spPr>
        <p:txBody>
          <a:bodyPr wrap="square" rtlCol="0">
            <a:spAutoFit/>
          </a:bodyPr>
          <a:lstStyle/>
          <a:p>
            <a:r>
              <a:rPr lang="en-IN" b="1" dirty="0">
                <a:solidFill>
                  <a:schemeClr val="accent1"/>
                </a:solidFill>
              </a:rPr>
              <a:t>F</a:t>
            </a:r>
          </a:p>
        </p:txBody>
      </p:sp>
      <p:sp>
        <p:nvSpPr>
          <p:cNvPr id="15" name="TextBox 14">
            <a:extLst>
              <a:ext uri="{FF2B5EF4-FFF2-40B4-BE49-F238E27FC236}">
                <a16:creationId xmlns:a16="http://schemas.microsoft.com/office/drawing/2014/main" id="{E4F3C4F2-E05A-BBAD-5073-4C23F9DE0F00}"/>
              </a:ext>
            </a:extLst>
          </p:cNvPr>
          <p:cNvSpPr txBox="1"/>
          <p:nvPr/>
        </p:nvSpPr>
        <p:spPr>
          <a:xfrm>
            <a:off x="3805083" y="4768657"/>
            <a:ext cx="717755" cy="369332"/>
          </a:xfrm>
          <a:prstGeom prst="rect">
            <a:avLst/>
          </a:prstGeom>
          <a:noFill/>
        </p:spPr>
        <p:txBody>
          <a:bodyPr wrap="square" rtlCol="0">
            <a:spAutoFit/>
          </a:bodyPr>
          <a:lstStyle/>
          <a:p>
            <a:r>
              <a:rPr lang="en-IN" b="1" dirty="0">
                <a:solidFill>
                  <a:schemeClr val="accent1"/>
                </a:solidFill>
              </a:rPr>
              <a:t>G</a:t>
            </a:r>
          </a:p>
        </p:txBody>
      </p:sp>
      <p:sp>
        <p:nvSpPr>
          <p:cNvPr id="16" name="TextBox 15">
            <a:extLst>
              <a:ext uri="{FF2B5EF4-FFF2-40B4-BE49-F238E27FC236}">
                <a16:creationId xmlns:a16="http://schemas.microsoft.com/office/drawing/2014/main" id="{3B21E90D-AF5B-482E-FE01-35818E922C32}"/>
              </a:ext>
            </a:extLst>
          </p:cNvPr>
          <p:cNvSpPr txBox="1"/>
          <p:nvPr/>
        </p:nvSpPr>
        <p:spPr>
          <a:xfrm>
            <a:off x="2364653" y="3859164"/>
            <a:ext cx="717755" cy="369332"/>
          </a:xfrm>
          <a:prstGeom prst="rect">
            <a:avLst/>
          </a:prstGeom>
          <a:noFill/>
        </p:spPr>
        <p:txBody>
          <a:bodyPr wrap="square" rtlCol="0">
            <a:spAutoFit/>
          </a:bodyPr>
          <a:lstStyle/>
          <a:p>
            <a:r>
              <a:rPr lang="en-IN" b="1" dirty="0">
                <a:solidFill>
                  <a:schemeClr val="accent1"/>
                </a:solidFill>
              </a:rPr>
              <a:t>E</a:t>
            </a:r>
          </a:p>
        </p:txBody>
      </p:sp>
      <p:sp>
        <p:nvSpPr>
          <p:cNvPr id="17" name="Oval 16">
            <a:extLst>
              <a:ext uri="{FF2B5EF4-FFF2-40B4-BE49-F238E27FC236}">
                <a16:creationId xmlns:a16="http://schemas.microsoft.com/office/drawing/2014/main" id="{F552CFC9-08D2-43F5-4196-6AC58E3386DD}"/>
              </a:ext>
            </a:extLst>
          </p:cNvPr>
          <p:cNvSpPr/>
          <p:nvPr/>
        </p:nvSpPr>
        <p:spPr>
          <a:xfrm>
            <a:off x="2281082" y="323482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3/8</a:t>
            </a:r>
          </a:p>
        </p:txBody>
      </p:sp>
      <p:sp>
        <p:nvSpPr>
          <p:cNvPr id="18" name="Oval 17">
            <a:extLst>
              <a:ext uri="{FF2B5EF4-FFF2-40B4-BE49-F238E27FC236}">
                <a16:creationId xmlns:a16="http://schemas.microsoft.com/office/drawing/2014/main" id="{1F2629FD-0886-68C8-B759-AB18C1E858C4}"/>
              </a:ext>
            </a:extLst>
          </p:cNvPr>
          <p:cNvSpPr/>
          <p:nvPr/>
        </p:nvSpPr>
        <p:spPr>
          <a:xfrm>
            <a:off x="1184784" y="5009547"/>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13/14</a:t>
            </a:r>
          </a:p>
        </p:txBody>
      </p:sp>
      <p:sp>
        <p:nvSpPr>
          <p:cNvPr id="19" name="Oval 18">
            <a:extLst>
              <a:ext uri="{FF2B5EF4-FFF2-40B4-BE49-F238E27FC236}">
                <a16:creationId xmlns:a16="http://schemas.microsoft.com/office/drawing/2014/main" id="{E9B49655-BA9D-DE36-8703-4A9E4EC90CE3}"/>
              </a:ext>
            </a:extLst>
          </p:cNvPr>
          <p:cNvSpPr/>
          <p:nvPr/>
        </p:nvSpPr>
        <p:spPr>
          <a:xfrm>
            <a:off x="585012" y="2542272"/>
            <a:ext cx="727587" cy="6882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2/</a:t>
            </a:r>
          </a:p>
          <a:p>
            <a:pPr algn="ctr"/>
            <a:r>
              <a:rPr lang="en-IN" dirty="0">
                <a:solidFill>
                  <a:schemeClr val="accent2"/>
                </a:solidFill>
              </a:rPr>
              <a:t>15</a:t>
            </a:r>
          </a:p>
        </p:txBody>
      </p:sp>
      <p:sp>
        <p:nvSpPr>
          <p:cNvPr id="20" name="TextBox 19">
            <a:extLst>
              <a:ext uri="{FF2B5EF4-FFF2-40B4-BE49-F238E27FC236}">
                <a16:creationId xmlns:a16="http://schemas.microsoft.com/office/drawing/2014/main" id="{F72ACB2C-7FAA-BD27-40B7-32CE7710A25A}"/>
              </a:ext>
            </a:extLst>
          </p:cNvPr>
          <p:cNvSpPr txBox="1"/>
          <p:nvPr/>
        </p:nvSpPr>
        <p:spPr>
          <a:xfrm>
            <a:off x="1292928" y="5717470"/>
            <a:ext cx="717755" cy="369332"/>
          </a:xfrm>
          <a:prstGeom prst="rect">
            <a:avLst/>
          </a:prstGeom>
          <a:noFill/>
        </p:spPr>
        <p:txBody>
          <a:bodyPr wrap="square" rtlCol="0">
            <a:spAutoFit/>
          </a:bodyPr>
          <a:lstStyle/>
          <a:p>
            <a:r>
              <a:rPr lang="en-IN" b="1" dirty="0">
                <a:solidFill>
                  <a:schemeClr val="accent1"/>
                </a:solidFill>
              </a:rPr>
              <a:t>H</a:t>
            </a:r>
          </a:p>
        </p:txBody>
      </p:sp>
      <p:sp>
        <p:nvSpPr>
          <p:cNvPr id="21" name="TextBox 20">
            <a:extLst>
              <a:ext uri="{FF2B5EF4-FFF2-40B4-BE49-F238E27FC236}">
                <a16:creationId xmlns:a16="http://schemas.microsoft.com/office/drawing/2014/main" id="{3575E33C-B389-C215-A9FE-E62AF3205ADA}"/>
              </a:ext>
            </a:extLst>
          </p:cNvPr>
          <p:cNvSpPr txBox="1"/>
          <p:nvPr/>
        </p:nvSpPr>
        <p:spPr>
          <a:xfrm>
            <a:off x="4955451" y="6086178"/>
            <a:ext cx="717755" cy="369332"/>
          </a:xfrm>
          <a:prstGeom prst="rect">
            <a:avLst/>
          </a:prstGeom>
          <a:noFill/>
        </p:spPr>
        <p:txBody>
          <a:bodyPr wrap="square" rtlCol="0">
            <a:spAutoFit/>
          </a:bodyPr>
          <a:lstStyle/>
          <a:p>
            <a:r>
              <a:rPr lang="en-IN" b="1" dirty="0">
                <a:solidFill>
                  <a:schemeClr val="accent1"/>
                </a:solidFill>
              </a:rPr>
              <a:t>I</a:t>
            </a:r>
          </a:p>
        </p:txBody>
      </p:sp>
      <p:cxnSp>
        <p:nvCxnSpPr>
          <p:cNvPr id="35" name="Straight Arrow Connector 34">
            <a:extLst>
              <a:ext uri="{FF2B5EF4-FFF2-40B4-BE49-F238E27FC236}">
                <a16:creationId xmlns:a16="http://schemas.microsoft.com/office/drawing/2014/main" id="{11869C4E-399A-2136-51A5-D25D4B90C263}"/>
              </a:ext>
            </a:extLst>
          </p:cNvPr>
          <p:cNvCxnSpPr>
            <a:stCxn id="4" idx="3"/>
            <a:endCxn id="19" idx="0"/>
          </p:cNvCxnSpPr>
          <p:nvPr/>
        </p:nvCxnSpPr>
        <p:spPr>
          <a:xfrm flipH="1">
            <a:off x="948806" y="1442875"/>
            <a:ext cx="937384" cy="10993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E56F1BF-6F27-3FFF-849A-95F0EB38A070}"/>
              </a:ext>
            </a:extLst>
          </p:cNvPr>
          <p:cNvCxnSpPr>
            <a:stCxn id="19" idx="4"/>
            <a:endCxn id="18" idx="0"/>
          </p:cNvCxnSpPr>
          <p:nvPr/>
        </p:nvCxnSpPr>
        <p:spPr>
          <a:xfrm>
            <a:off x="948806" y="3230530"/>
            <a:ext cx="599772" cy="17790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15C85AB-77D8-398F-4BB2-7AB8806D43BE}"/>
              </a:ext>
            </a:extLst>
          </p:cNvPr>
          <p:cNvCxnSpPr>
            <a:stCxn id="18" idx="6"/>
            <a:endCxn id="8" idx="2"/>
          </p:cNvCxnSpPr>
          <p:nvPr/>
        </p:nvCxnSpPr>
        <p:spPr>
          <a:xfrm>
            <a:off x="1912371" y="5353676"/>
            <a:ext cx="3293816" cy="5801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481FF33-2A3E-4CEF-4A48-AE0983EC9876}"/>
              </a:ext>
            </a:extLst>
          </p:cNvPr>
          <p:cNvCxnSpPr>
            <a:stCxn id="9" idx="5"/>
            <a:endCxn id="8" idx="1"/>
          </p:cNvCxnSpPr>
          <p:nvPr/>
        </p:nvCxnSpPr>
        <p:spPr>
          <a:xfrm>
            <a:off x="4426119" y="4746519"/>
            <a:ext cx="886621" cy="9439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4EF487E-D613-82A7-108C-61B51A0D999B}"/>
              </a:ext>
            </a:extLst>
          </p:cNvPr>
          <p:cNvCxnSpPr>
            <a:stCxn id="17" idx="5"/>
            <a:endCxn id="9" idx="1"/>
          </p:cNvCxnSpPr>
          <p:nvPr/>
        </p:nvCxnSpPr>
        <p:spPr>
          <a:xfrm>
            <a:off x="2902116" y="3822287"/>
            <a:ext cx="1009522" cy="437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9FFD8B-C449-1211-32E8-65A2A894A4C6}"/>
              </a:ext>
            </a:extLst>
          </p:cNvPr>
          <p:cNvCxnSpPr>
            <a:stCxn id="19" idx="5"/>
            <a:endCxn id="17" idx="1"/>
          </p:cNvCxnSpPr>
          <p:nvPr/>
        </p:nvCxnSpPr>
        <p:spPr>
          <a:xfrm>
            <a:off x="1206046" y="3129737"/>
            <a:ext cx="1181589" cy="205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95302AE-EEC0-8696-E01B-ADB1256CFAF7}"/>
              </a:ext>
            </a:extLst>
          </p:cNvPr>
          <p:cNvCxnSpPr>
            <a:stCxn id="19" idx="6"/>
            <a:endCxn id="5" idx="2"/>
          </p:cNvCxnSpPr>
          <p:nvPr/>
        </p:nvCxnSpPr>
        <p:spPr>
          <a:xfrm>
            <a:off x="1312599" y="2886401"/>
            <a:ext cx="2310591" cy="92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263B244-81DD-EFDB-3078-B4AF1451AEED}"/>
              </a:ext>
            </a:extLst>
          </p:cNvPr>
          <p:cNvCxnSpPr>
            <a:stCxn id="5" idx="6"/>
            <a:endCxn id="6" idx="1"/>
          </p:cNvCxnSpPr>
          <p:nvPr/>
        </p:nvCxnSpPr>
        <p:spPr>
          <a:xfrm>
            <a:off x="4350777" y="2895608"/>
            <a:ext cx="1458490" cy="3515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F7709B5-D161-1CA4-7813-4D98D829A0B0}"/>
              </a:ext>
            </a:extLst>
          </p:cNvPr>
          <p:cNvCxnSpPr>
            <a:stCxn id="6" idx="4"/>
            <a:endCxn id="8" idx="0"/>
          </p:cNvCxnSpPr>
          <p:nvPr/>
        </p:nvCxnSpPr>
        <p:spPr>
          <a:xfrm flipH="1">
            <a:off x="5569981" y="3834589"/>
            <a:ext cx="496527" cy="1755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8C77185-7C2E-6C55-1DE1-844F87F16630}"/>
              </a:ext>
            </a:extLst>
          </p:cNvPr>
          <p:cNvCxnSpPr>
            <a:stCxn id="7" idx="4"/>
            <a:endCxn id="6" idx="0"/>
          </p:cNvCxnSpPr>
          <p:nvPr/>
        </p:nvCxnSpPr>
        <p:spPr>
          <a:xfrm flipH="1">
            <a:off x="6066508" y="1523997"/>
            <a:ext cx="560447" cy="16223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8C535B4-0881-F8EA-DA9A-9D749D8966A6}"/>
              </a:ext>
            </a:extLst>
          </p:cNvPr>
          <p:cNvCxnSpPr>
            <a:stCxn id="7" idx="4"/>
            <a:endCxn id="5" idx="7"/>
          </p:cNvCxnSpPr>
          <p:nvPr/>
        </p:nvCxnSpPr>
        <p:spPr>
          <a:xfrm flipH="1">
            <a:off x="4244224" y="1523997"/>
            <a:ext cx="2382731" cy="11282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0835840-F521-706F-5D01-1AB41B895A4D}"/>
              </a:ext>
            </a:extLst>
          </p:cNvPr>
          <p:cNvCxnSpPr>
            <a:stCxn id="4" idx="5"/>
            <a:endCxn id="5" idx="1"/>
          </p:cNvCxnSpPr>
          <p:nvPr/>
        </p:nvCxnSpPr>
        <p:spPr>
          <a:xfrm>
            <a:off x="2400671" y="1442875"/>
            <a:ext cx="1329072" cy="12093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1">
            <a:extLst>
              <a:ext uri="{FF2B5EF4-FFF2-40B4-BE49-F238E27FC236}">
                <a16:creationId xmlns:a16="http://schemas.microsoft.com/office/drawing/2014/main" id="{5D029BC3-AACD-AAA5-BCF5-507B977162AB}"/>
              </a:ext>
            </a:extLst>
          </p:cNvPr>
          <p:cNvGraphicFramePr>
            <a:graphicFrameLocks noGrp="1"/>
          </p:cNvGraphicFramePr>
          <p:nvPr>
            <p:extLst>
              <p:ext uri="{D42A27DB-BD31-4B8C-83A1-F6EECF244321}">
                <p14:modId xmlns:p14="http://schemas.microsoft.com/office/powerpoint/2010/main" val="1218267692"/>
              </p:ext>
            </p:extLst>
          </p:nvPr>
        </p:nvGraphicFramePr>
        <p:xfrm>
          <a:off x="9927282" y="955640"/>
          <a:ext cx="952120" cy="3708400"/>
        </p:xfrm>
        <a:graphic>
          <a:graphicData uri="http://schemas.openxmlformats.org/drawingml/2006/table">
            <a:tbl>
              <a:tblPr bandRow="1">
                <a:tableStyleId>{5C22544A-7EE6-4342-B048-85BDC9FD1C3A}</a:tableStyleId>
              </a:tblPr>
              <a:tblGrid>
                <a:gridCol w="952120">
                  <a:extLst>
                    <a:ext uri="{9D8B030D-6E8A-4147-A177-3AD203B41FA5}">
                      <a16:colId xmlns:a16="http://schemas.microsoft.com/office/drawing/2014/main" val="861146858"/>
                    </a:ext>
                  </a:extLst>
                </a:gridCol>
              </a:tblGrid>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2235149"/>
                  </a:ext>
                </a:extLst>
              </a:tr>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5580170"/>
                  </a:ext>
                </a:extLst>
              </a:tr>
              <a:tr h="370840">
                <a:tc>
                  <a:txBody>
                    <a:bodyPr/>
                    <a:lstStyle/>
                    <a:p>
                      <a:pPr algn="ctr"/>
                      <a:r>
                        <a:rPr lang="en-IN"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8554561"/>
                  </a:ext>
                </a:extLst>
              </a:tr>
              <a:tr h="370840">
                <a:tc>
                  <a:txBody>
                    <a:bodyPr/>
                    <a:lstStyle/>
                    <a:p>
                      <a:pPr algn="ctr"/>
                      <a:r>
                        <a:rPr lang="en-IN"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1865997"/>
                  </a:ext>
                </a:extLst>
              </a:tr>
              <a:tr h="370840">
                <a:tc>
                  <a:txBody>
                    <a:bodyPr/>
                    <a:lstStyle/>
                    <a:p>
                      <a:pPr algn="ctr"/>
                      <a:r>
                        <a:rPr lang="en-IN" b="1"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5909122"/>
                  </a:ext>
                </a:extLst>
              </a:tr>
              <a:tr h="370840">
                <a:tc>
                  <a:txBody>
                    <a:bodyPr/>
                    <a:lstStyle/>
                    <a:p>
                      <a:pPr algn="ctr"/>
                      <a:r>
                        <a:rPr lang="en-IN" b="1"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7631146"/>
                  </a:ext>
                </a:extLst>
              </a:tr>
              <a:tr h="370840">
                <a:tc>
                  <a:txBody>
                    <a:bodyPr/>
                    <a:lstStyle/>
                    <a:p>
                      <a:pPr algn="ctr"/>
                      <a:r>
                        <a:rPr lang="en-IN"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9105756"/>
                  </a:ext>
                </a:extLst>
              </a:tr>
              <a:tr h="370840">
                <a:tc>
                  <a:txBody>
                    <a:bodyPr/>
                    <a:lstStyle/>
                    <a:p>
                      <a:pPr algn="ctr"/>
                      <a:r>
                        <a:rPr lang="en-IN" b="1"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5856733"/>
                  </a:ext>
                </a:extLst>
              </a:tr>
              <a:tr h="370840">
                <a:tc>
                  <a:txBody>
                    <a:bodyPr/>
                    <a:lstStyle/>
                    <a:p>
                      <a:pPr algn="ctr"/>
                      <a:r>
                        <a:rPr lang="en-IN"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8880552"/>
                  </a:ext>
                </a:extLst>
              </a:tr>
              <a:tr h="370840">
                <a:tc>
                  <a:txBody>
                    <a:bodyPr/>
                    <a:lstStyle/>
                    <a:p>
                      <a:pPr algn="ctr"/>
                      <a:r>
                        <a:rPr lang="en-IN" b="1"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3121059"/>
                  </a:ext>
                </a:extLst>
              </a:tr>
            </a:tbl>
          </a:graphicData>
        </a:graphic>
      </p:graphicFrame>
    </p:spTree>
    <p:extLst>
      <p:ext uri="{BB962C8B-B14F-4D97-AF65-F5344CB8AC3E}">
        <p14:creationId xmlns:p14="http://schemas.microsoft.com/office/powerpoint/2010/main" val="1262475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1F58-30A1-C286-4655-5B2C361CD7D4}"/>
              </a:ext>
            </a:extLst>
          </p:cNvPr>
          <p:cNvSpPr>
            <a:spLocks noGrp="1"/>
          </p:cNvSpPr>
          <p:nvPr>
            <p:ph type="title"/>
          </p:nvPr>
        </p:nvSpPr>
        <p:spPr>
          <a:xfrm>
            <a:off x="8822022" y="5300928"/>
            <a:ext cx="2976716" cy="1325563"/>
          </a:xfrm>
        </p:spPr>
        <p:txBody>
          <a:bodyPr/>
          <a:lstStyle/>
          <a:p>
            <a:r>
              <a:rPr lang="en-IN" dirty="0"/>
              <a:t>Topological sort</a:t>
            </a:r>
          </a:p>
        </p:txBody>
      </p:sp>
      <p:sp>
        <p:nvSpPr>
          <p:cNvPr id="4" name="Oval 3">
            <a:extLst>
              <a:ext uri="{FF2B5EF4-FFF2-40B4-BE49-F238E27FC236}">
                <a16:creationId xmlns:a16="http://schemas.microsoft.com/office/drawing/2014/main" id="{401B519C-3E50-B36D-65E3-70C2325DFBA4}"/>
              </a:ext>
            </a:extLst>
          </p:cNvPr>
          <p:cNvSpPr/>
          <p:nvPr/>
        </p:nvSpPr>
        <p:spPr>
          <a:xfrm>
            <a:off x="1779637" y="855410"/>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a:t>
            </a:r>
          </a:p>
          <a:p>
            <a:pPr algn="ctr"/>
            <a:r>
              <a:rPr lang="en-IN" dirty="0">
                <a:solidFill>
                  <a:schemeClr val="accent2"/>
                </a:solidFill>
              </a:rPr>
              <a:t>16</a:t>
            </a:r>
          </a:p>
        </p:txBody>
      </p:sp>
      <p:sp>
        <p:nvSpPr>
          <p:cNvPr id="5" name="Oval 4">
            <a:extLst>
              <a:ext uri="{FF2B5EF4-FFF2-40B4-BE49-F238E27FC236}">
                <a16:creationId xmlns:a16="http://schemas.microsoft.com/office/drawing/2014/main" id="{E11E9884-E107-59B2-FA63-F7D1B9D853B7}"/>
              </a:ext>
            </a:extLst>
          </p:cNvPr>
          <p:cNvSpPr/>
          <p:nvPr/>
        </p:nvSpPr>
        <p:spPr>
          <a:xfrm>
            <a:off x="3623190" y="2551479"/>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9/</a:t>
            </a:r>
          </a:p>
          <a:p>
            <a:pPr algn="ctr"/>
            <a:r>
              <a:rPr lang="en-IN" dirty="0">
                <a:solidFill>
                  <a:schemeClr val="accent2"/>
                </a:solidFill>
              </a:rPr>
              <a:t>12</a:t>
            </a:r>
          </a:p>
        </p:txBody>
      </p:sp>
      <p:sp>
        <p:nvSpPr>
          <p:cNvPr id="6" name="Oval 5">
            <a:extLst>
              <a:ext uri="{FF2B5EF4-FFF2-40B4-BE49-F238E27FC236}">
                <a16:creationId xmlns:a16="http://schemas.microsoft.com/office/drawing/2014/main" id="{65609F63-0D53-2A89-5FB5-82CB5AA35DAE}"/>
              </a:ext>
            </a:extLst>
          </p:cNvPr>
          <p:cNvSpPr/>
          <p:nvPr/>
        </p:nvSpPr>
        <p:spPr>
          <a:xfrm>
            <a:off x="5702714" y="3146331"/>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10/</a:t>
            </a:r>
          </a:p>
          <a:p>
            <a:pPr algn="ctr"/>
            <a:r>
              <a:rPr lang="en-IN" dirty="0">
                <a:solidFill>
                  <a:schemeClr val="accent2"/>
                </a:solidFill>
              </a:rPr>
              <a:t>11</a:t>
            </a:r>
          </a:p>
        </p:txBody>
      </p:sp>
      <p:sp>
        <p:nvSpPr>
          <p:cNvPr id="7" name="Oval 6">
            <a:extLst>
              <a:ext uri="{FF2B5EF4-FFF2-40B4-BE49-F238E27FC236}">
                <a16:creationId xmlns:a16="http://schemas.microsoft.com/office/drawing/2014/main" id="{00EE9B23-B589-ED69-C1F8-69F0B15536DE}"/>
              </a:ext>
            </a:extLst>
          </p:cNvPr>
          <p:cNvSpPr/>
          <p:nvPr/>
        </p:nvSpPr>
        <p:spPr>
          <a:xfrm>
            <a:off x="6263161" y="835739"/>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17/18</a:t>
            </a:r>
          </a:p>
        </p:txBody>
      </p:sp>
      <p:sp>
        <p:nvSpPr>
          <p:cNvPr id="8" name="Oval 7">
            <a:extLst>
              <a:ext uri="{FF2B5EF4-FFF2-40B4-BE49-F238E27FC236}">
                <a16:creationId xmlns:a16="http://schemas.microsoft.com/office/drawing/2014/main" id="{F5280CC0-40F8-4F1D-8250-F57E5CAD5258}"/>
              </a:ext>
            </a:extLst>
          </p:cNvPr>
          <p:cNvSpPr/>
          <p:nvPr/>
        </p:nvSpPr>
        <p:spPr>
          <a:xfrm>
            <a:off x="5206187" y="5589648"/>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5/6</a:t>
            </a:r>
          </a:p>
        </p:txBody>
      </p:sp>
      <p:sp>
        <p:nvSpPr>
          <p:cNvPr id="9" name="Oval 8">
            <a:extLst>
              <a:ext uri="{FF2B5EF4-FFF2-40B4-BE49-F238E27FC236}">
                <a16:creationId xmlns:a16="http://schemas.microsoft.com/office/drawing/2014/main" id="{4D2912CE-16AB-02C4-B995-164EC060D789}"/>
              </a:ext>
            </a:extLst>
          </p:cNvPr>
          <p:cNvSpPr/>
          <p:nvPr/>
        </p:nvSpPr>
        <p:spPr>
          <a:xfrm>
            <a:off x="3805085" y="4159054"/>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4/7</a:t>
            </a:r>
          </a:p>
        </p:txBody>
      </p:sp>
      <p:sp>
        <p:nvSpPr>
          <p:cNvPr id="10" name="TextBox 9">
            <a:extLst>
              <a:ext uri="{FF2B5EF4-FFF2-40B4-BE49-F238E27FC236}">
                <a16:creationId xmlns:a16="http://schemas.microsoft.com/office/drawing/2014/main" id="{F59DA89B-C823-E4AC-A157-7F5E7EB285DB}"/>
              </a:ext>
            </a:extLst>
          </p:cNvPr>
          <p:cNvSpPr txBox="1"/>
          <p:nvPr/>
        </p:nvSpPr>
        <p:spPr>
          <a:xfrm>
            <a:off x="1789466" y="511280"/>
            <a:ext cx="717755" cy="369332"/>
          </a:xfrm>
          <a:prstGeom prst="rect">
            <a:avLst/>
          </a:prstGeom>
          <a:noFill/>
        </p:spPr>
        <p:txBody>
          <a:bodyPr wrap="square" rtlCol="0">
            <a:spAutoFit/>
          </a:bodyPr>
          <a:lstStyle/>
          <a:p>
            <a:r>
              <a:rPr lang="en-IN" b="1" dirty="0">
                <a:solidFill>
                  <a:schemeClr val="accent1"/>
                </a:solidFill>
              </a:rPr>
              <a:t>A</a:t>
            </a:r>
          </a:p>
        </p:txBody>
      </p:sp>
      <p:sp>
        <p:nvSpPr>
          <p:cNvPr id="11" name="TextBox 10">
            <a:extLst>
              <a:ext uri="{FF2B5EF4-FFF2-40B4-BE49-F238E27FC236}">
                <a16:creationId xmlns:a16="http://schemas.microsoft.com/office/drawing/2014/main" id="{68AA4C63-800E-EC8E-1266-FF7792566F86}"/>
              </a:ext>
            </a:extLst>
          </p:cNvPr>
          <p:cNvSpPr txBox="1"/>
          <p:nvPr/>
        </p:nvSpPr>
        <p:spPr>
          <a:xfrm>
            <a:off x="6917005" y="614520"/>
            <a:ext cx="717755" cy="369332"/>
          </a:xfrm>
          <a:prstGeom prst="rect">
            <a:avLst/>
          </a:prstGeom>
          <a:noFill/>
        </p:spPr>
        <p:txBody>
          <a:bodyPr wrap="square" rtlCol="0">
            <a:spAutoFit/>
          </a:bodyPr>
          <a:lstStyle/>
          <a:p>
            <a:r>
              <a:rPr lang="en-IN" b="1" dirty="0">
                <a:solidFill>
                  <a:schemeClr val="accent1"/>
                </a:solidFill>
              </a:rPr>
              <a:t>B</a:t>
            </a:r>
          </a:p>
        </p:txBody>
      </p:sp>
      <p:sp>
        <p:nvSpPr>
          <p:cNvPr id="12" name="TextBox 11">
            <a:extLst>
              <a:ext uri="{FF2B5EF4-FFF2-40B4-BE49-F238E27FC236}">
                <a16:creationId xmlns:a16="http://schemas.microsoft.com/office/drawing/2014/main" id="{F4FCAB95-1554-C990-900A-4035A733BA53}"/>
              </a:ext>
            </a:extLst>
          </p:cNvPr>
          <p:cNvSpPr txBox="1"/>
          <p:nvPr/>
        </p:nvSpPr>
        <p:spPr>
          <a:xfrm>
            <a:off x="245790" y="2458070"/>
            <a:ext cx="717755" cy="369332"/>
          </a:xfrm>
          <a:prstGeom prst="rect">
            <a:avLst/>
          </a:prstGeom>
          <a:noFill/>
        </p:spPr>
        <p:txBody>
          <a:bodyPr wrap="square" rtlCol="0">
            <a:spAutoFit/>
          </a:bodyPr>
          <a:lstStyle/>
          <a:p>
            <a:r>
              <a:rPr lang="en-IN" b="1" dirty="0">
                <a:solidFill>
                  <a:schemeClr val="accent1"/>
                </a:solidFill>
              </a:rPr>
              <a:t>C</a:t>
            </a:r>
          </a:p>
        </p:txBody>
      </p:sp>
      <p:sp>
        <p:nvSpPr>
          <p:cNvPr id="13" name="TextBox 12">
            <a:extLst>
              <a:ext uri="{FF2B5EF4-FFF2-40B4-BE49-F238E27FC236}">
                <a16:creationId xmlns:a16="http://schemas.microsoft.com/office/drawing/2014/main" id="{32F7352B-5462-2CBA-D296-26A036BE0E01}"/>
              </a:ext>
            </a:extLst>
          </p:cNvPr>
          <p:cNvSpPr txBox="1"/>
          <p:nvPr/>
        </p:nvSpPr>
        <p:spPr>
          <a:xfrm>
            <a:off x="4075470" y="3190572"/>
            <a:ext cx="717755" cy="369332"/>
          </a:xfrm>
          <a:prstGeom prst="rect">
            <a:avLst/>
          </a:prstGeom>
          <a:noFill/>
        </p:spPr>
        <p:txBody>
          <a:bodyPr wrap="square" rtlCol="0">
            <a:spAutoFit/>
          </a:bodyPr>
          <a:lstStyle/>
          <a:p>
            <a:r>
              <a:rPr lang="en-IN" b="1" dirty="0">
                <a:solidFill>
                  <a:schemeClr val="accent1"/>
                </a:solidFill>
              </a:rPr>
              <a:t>D</a:t>
            </a:r>
          </a:p>
        </p:txBody>
      </p:sp>
      <p:sp>
        <p:nvSpPr>
          <p:cNvPr id="14" name="TextBox 13">
            <a:extLst>
              <a:ext uri="{FF2B5EF4-FFF2-40B4-BE49-F238E27FC236}">
                <a16:creationId xmlns:a16="http://schemas.microsoft.com/office/drawing/2014/main" id="{16BD7296-9AD4-E646-7CB1-07853715842A}"/>
              </a:ext>
            </a:extLst>
          </p:cNvPr>
          <p:cNvSpPr txBox="1"/>
          <p:nvPr/>
        </p:nvSpPr>
        <p:spPr>
          <a:xfrm>
            <a:off x="6336900" y="3023427"/>
            <a:ext cx="717755" cy="369332"/>
          </a:xfrm>
          <a:prstGeom prst="rect">
            <a:avLst/>
          </a:prstGeom>
          <a:noFill/>
        </p:spPr>
        <p:txBody>
          <a:bodyPr wrap="square" rtlCol="0">
            <a:spAutoFit/>
          </a:bodyPr>
          <a:lstStyle/>
          <a:p>
            <a:r>
              <a:rPr lang="en-IN" b="1" dirty="0">
                <a:solidFill>
                  <a:schemeClr val="accent1"/>
                </a:solidFill>
              </a:rPr>
              <a:t>F</a:t>
            </a:r>
          </a:p>
        </p:txBody>
      </p:sp>
      <p:sp>
        <p:nvSpPr>
          <p:cNvPr id="15" name="TextBox 14">
            <a:extLst>
              <a:ext uri="{FF2B5EF4-FFF2-40B4-BE49-F238E27FC236}">
                <a16:creationId xmlns:a16="http://schemas.microsoft.com/office/drawing/2014/main" id="{E4F3C4F2-E05A-BBAD-5073-4C23F9DE0F00}"/>
              </a:ext>
            </a:extLst>
          </p:cNvPr>
          <p:cNvSpPr txBox="1"/>
          <p:nvPr/>
        </p:nvSpPr>
        <p:spPr>
          <a:xfrm>
            <a:off x="3805083" y="4768657"/>
            <a:ext cx="717755" cy="369332"/>
          </a:xfrm>
          <a:prstGeom prst="rect">
            <a:avLst/>
          </a:prstGeom>
          <a:noFill/>
        </p:spPr>
        <p:txBody>
          <a:bodyPr wrap="square" rtlCol="0">
            <a:spAutoFit/>
          </a:bodyPr>
          <a:lstStyle/>
          <a:p>
            <a:r>
              <a:rPr lang="en-IN" b="1" dirty="0">
                <a:solidFill>
                  <a:schemeClr val="accent1"/>
                </a:solidFill>
              </a:rPr>
              <a:t>G</a:t>
            </a:r>
          </a:p>
        </p:txBody>
      </p:sp>
      <p:sp>
        <p:nvSpPr>
          <p:cNvPr id="16" name="TextBox 15">
            <a:extLst>
              <a:ext uri="{FF2B5EF4-FFF2-40B4-BE49-F238E27FC236}">
                <a16:creationId xmlns:a16="http://schemas.microsoft.com/office/drawing/2014/main" id="{3B21E90D-AF5B-482E-FE01-35818E922C32}"/>
              </a:ext>
            </a:extLst>
          </p:cNvPr>
          <p:cNvSpPr txBox="1"/>
          <p:nvPr/>
        </p:nvSpPr>
        <p:spPr>
          <a:xfrm>
            <a:off x="2364653" y="3859164"/>
            <a:ext cx="717755" cy="369332"/>
          </a:xfrm>
          <a:prstGeom prst="rect">
            <a:avLst/>
          </a:prstGeom>
          <a:noFill/>
        </p:spPr>
        <p:txBody>
          <a:bodyPr wrap="square" rtlCol="0">
            <a:spAutoFit/>
          </a:bodyPr>
          <a:lstStyle/>
          <a:p>
            <a:r>
              <a:rPr lang="en-IN" b="1" dirty="0">
                <a:solidFill>
                  <a:schemeClr val="accent1"/>
                </a:solidFill>
              </a:rPr>
              <a:t>E</a:t>
            </a:r>
          </a:p>
        </p:txBody>
      </p:sp>
      <p:sp>
        <p:nvSpPr>
          <p:cNvPr id="17" name="Oval 16">
            <a:extLst>
              <a:ext uri="{FF2B5EF4-FFF2-40B4-BE49-F238E27FC236}">
                <a16:creationId xmlns:a16="http://schemas.microsoft.com/office/drawing/2014/main" id="{F552CFC9-08D2-43F5-4196-6AC58E3386DD}"/>
              </a:ext>
            </a:extLst>
          </p:cNvPr>
          <p:cNvSpPr/>
          <p:nvPr/>
        </p:nvSpPr>
        <p:spPr>
          <a:xfrm>
            <a:off x="2281082" y="3234822"/>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3/8</a:t>
            </a:r>
          </a:p>
        </p:txBody>
      </p:sp>
      <p:sp>
        <p:nvSpPr>
          <p:cNvPr id="18" name="Oval 17">
            <a:extLst>
              <a:ext uri="{FF2B5EF4-FFF2-40B4-BE49-F238E27FC236}">
                <a16:creationId xmlns:a16="http://schemas.microsoft.com/office/drawing/2014/main" id="{1F2629FD-0886-68C8-B759-AB18C1E858C4}"/>
              </a:ext>
            </a:extLst>
          </p:cNvPr>
          <p:cNvSpPr/>
          <p:nvPr/>
        </p:nvSpPr>
        <p:spPr>
          <a:xfrm>
            <a:off x="1184784" y="5009547"/>
            <a:ext cx="727587" cy="68825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13/14</a:t>
            </a:r>
          </a:p>
        </p:txBody>
      </p:sp>
      <p:sp>
        <p:nvSpPr>
          <p:cNvPr id="19" name="Oval 18">
            <a:extLst>
              <a:ext uri="{FF2B5EF4-FFF2-40B4-BE49-F238E27FC236}">
                <a16:creationId xmlns:a16="http://schemas.microsoft.com/office/drawing/2014/main" id="{E9B49655-BA9D-DE36-8703-4A9E4EC90CE3}"/>
              </a:ext>
            </a:extLst>
          </p:cNvPr>
          <p:cNvSpPr/>
          <p:nvPr/>
        </p:nvSpPr>
        <p:spPr>
          <a:xfrm>
            <a:off x="585012" y="2542272"/>
            <a:ext cx="727587" cy="6882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2/</a:t>
            </a:r>
          </a:p>
          <a:p>
            <a:pPr algn="ctr"/>
            <a:r>
              <a:rPr lang="en-IN" dirty="0">
                <a:solidFill>
                  <a:schemeClr val="accent2"/>
                </a:solidFill>
              </a:rPr>
              <a:t>15</a:t>
            </a:r>
          </a:p>
        </p:txBody>
      </p:sp>
      <p:sp>
        <p:nvSpPr>
          <p:cNvPr id="20" name="TextBox 19">
            <a:extLst>
              <a:ext uri="{FF2B5EF4-FFF2-40B4-BE49-F238E27FC236}">
                <a16:creationId xmlns:a16="http://schemas.microsoft.com/office/drawing/2014/main" id="{F72ACB2C-7FAA-BD27-40B7-32CE7710A25A}"/>
              </a:ext>
            </a:extLst>
          </p:cNvPr>
          <p:cNvSpPr txBox="1"/>
          <p:nvPr/>
        </p:nvSpPr>
        <p:spPr>
          <a:xfrm>
            <a:off x="1292928" y="5717470"/>
            <a:ext cx="717755" cy="369332"/>
          </a:xfrm>
          <a:prstGeom prst="rect">
            <a:avLst/>
          </a:prstGeom>
          <a:noFill/>
        </p:spPr>
        <p:txBody>
          <a:bodyPr wrap="square" rtlCol="0">
            <a:spAutoFit/>
          </a:bodyPr>
          <a:lstStyle/>
          <a:p>
            <a:r>
              <a:rPr lang="en-IN" b="1" dirty="0">
                <a:solidFill>
                  <a:schemeClr val="accent1"/>
                </a:solidFill>
              </a:rPr>
              <a:t>H</a:t>
            </a:r>
          </a:p>
        </p:txBody>
      </p:sp>
      <p:sp>
        <p:nvSpPr>
          <p:cNvPr id="21" name="TextBox 20">
            <a:extLst>
              <a:ext uri="{FF2B5EF4-FFF2-40B4-BE49-F238E27FC236}">
                <a16:creationId xmlns:a16="http://schemas.microsoft.com/office/drawing/2014/main" id="{3575E33C-B389-C215-A9FE-E62AF3205ADA}"/>
              </a:ext>
            </a:extLst>
          </p:cNvPr>
          <p:cNvSpPr txBox="1"/>
          <p:nvPr/>
        </p:nvSpPr>
        <p:spPr>
          <a:xfrm>
            <a:off x="4955451" y="6086178"/>
            <a:ext cx="717755" cy="369332"/>
          </a:xfrm>
          <a:prstGeom prst="rect">
            <a:avLst/>
          </a:prstGeom>
          <a:noFill/>
        </p:spPr>
        <p:txBody>
          <a:bodyPr wrap="square" rtlCol="0">
            <a:spAutoFit/>
          </a:bodyPr>
          <a:lstStyle/>
          <a:p>
            <a:r>
              <a:rPr lang="en-IN" b="1" dirty="0">
                <a:solidFill>
                  <a:schemeClr val="accent1"/>
                </a:solidFill>
              </a:rPr>
              <a:t>I</a:t>
            </a:r>
          </a:p>
        </p:txBody>
      </p:sp>
      <p:cxnSp>
        <p:nvCxnSpPr>
          <p:cNvPr id="35" name="Straight Arrow Connector 34">
            <a:extLst>
              <a:ext uri="{FF2B5EF4-FFF2-40B4-BE49-F238E27FC236}">
                <a16:creationId xmlns:a16="http://schemas.microsoft.com/office/drawing/2014/main" id="{11869C4E-399A-2136-51A5-D25D4B90C263}"/>
              </a:ext>
            </a:extLst>
          </p:cNvPr>
          <p:cNvCxnSpPr>
            <a:stCxn id="4" idx="3"/>
            <a:endCxn id="19" idx="0"/>
          </p:cNvCxnSpPr>
          <p:nvPr/>
        </p:nvCxnSpPr>
        <p:spPr>
          <a:xfrm flipH="1">
            <a:off x="948806" y="1442875"/>
            <a:ext cx="937384" cy="10993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E56F1BF-6F27-3FFF-849A-95F0EB38A070}"/>
              </a:ext>
            </a:extLst>
          </p:cNvPr>
          <p:cNvCxnSpPr>
            <a:stCxn id="19" idx="4"/>
            <a:endCxn id="18" idx="0"/>
          </p:cNvCxnSpPr>
          <p:nvPr/>
        </p:nvCxnSpPr>
        <p:spPr>
          <a:xfrm>
            <a:off x="948806" y="3230530"/>
            <a:ext cx="599772" cy="17790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15C85AB-77D8-398F-4BB2-7AB8806D43BE}"/>
              </a:ext>
            </a:extLst>
          </p:cNvPr>
          <p:cNvCxnSpPr>
            <a:stCxn id="18" idx="6"/>
            <a:endCxn id="8" idx="2"/>
          </p:cNvCxnSpPr>
          <p:nvPr/>
        </p:nvCxnSpPr>
        <p:spPr>
          <a:xfrm>
            <a:off x="1912371" y="5353676"/>
            <a:ext cx="3293816" cy="5801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481FF33-2A3E-4CEF-4A48-AE0983EC9876}"/>
              </a:ext>
            </a:extLst>
          </p:cNvPr>
          <p:cNvCxnSpPr>
            <a:stCxn id="9" idx="5"/>
            <a:endCxn id="8" idx="1"/>
          </p:cNvCxnSpPr>
          <p:nvPr/>
        </p:nvCxnSpPr>
        <p:spPr>
          <a:xfrm>
            <a:off x="4426119" y="4746519"/>
            <a:ext cx="886621" cy="9439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4EF487E-D613-82A7-108C-61B51A0D999B}"/>
              </a:ext>
            </a:extLst>
          </p:cNvPr>
          <p:cNvCxnSpPr>
            <a:stCxn id="17" idx="5"/>
            <a:endCxn id="9" idx="1"/>
          </p:cNvCxnSpPr>
          <p:nvPr/>
        </p:nvCxnSpPr>
        <p:spPr>
          <a:xfrm>
            <a:off x="2902116" y="3822287"/>
            <a:ext cx="1009522" cy="437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9FFD8B-C449-1211-32E8-65A2A894A4C6}"/>
              </a:ext>
            </a:extLst>
          </p:cNvPr>
          <p:cNvCxnSpPr>
            <a:stCxn id="19" idx="5"/>
            <a:endCxn id="17" idx="1"/>
          </p:cNvCxnSpPr>
          <p:nvPr/>
        </p:nvCxnSpPr>
        <p:spPr>
          <a:xfrm>
            <a:off x="1206046" y="3129737"/>
            <a:ext cx="1181589" cy="205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95302AE-EEC0-8696-E01B-ADB1256CFAF7}"/>
              </a:ext>
            </a:extLst>
          </p:cNvPr>
          <p:cNvCxnSpPr>
            <a:stCxn id="19" idx="6"/>
            <a:endCxn id="5" idx="2"/>
          </p:cNvCxnSpPr>
          <p:nvPr/>
        </p:nvCxnSpPr>
        <p:spPr>
          <a:xfrm>
            <a:off x="1312599" y="2886401"/>
            <a:ext cx="2310591" cy="92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263B244-81DD-EFDB-3078-B4AF1451AEED}"/>
              </a:ext>
            </a:extLst>
          </p:cNvPr>
          <p:cNvCxnSpPr>
            <a:stCxn id="5" idx="6"/>
            <a:endCxn id="6" idx="1"/>
          </p:cNvCxnSpPr>
          <p:nvPr/>
        </p:nvCxnSpPr>
        <p:spPr>
          <a:xfrm>
            <a:off x="4350777" y="2895608"/>
            <a:ext cx="1458490" cy="3515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F7709B5-D161-1CA4-7813-4D98D829A0B0}"/>
              </a:ext>
            </a:extLst>
          </p:cNvPr>
          <p:cNvCxnSpPr>
            <a:stCxn id="6" idx="4"/>
            <a:endCxn id="8" idx="0"/>
          </p:cNvCxnSpPr>
          <p:nvPr/>
        </p:nvCxnSpPr>
        <p:spPr>
          <a:xfrm flipH="1">
            <a:off x="5569981" y="3834589"/>
            <a:ext cx="496527" cy="1755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8C77185-7C2E-6C55-1DE1-844F87F16630}"/>
              </a:ext>
            </a:extLst>
          </p:cNvPr>
          <p:cNvCxnSpPr>
            <a:stCxn id="7" idx="4"/>
            <a:endCxn id="6" idx="0"/>
          </p:cNvCxnSpPr>
          <p:nvPr/>
        </p:nvCxnSpPr>
        <p:spPr>
          <a:xfrm flipH="1">
            <a:off x="6066508" y="1523997"/>
            <a:ext cx="560447" cy="16223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8C535B4-0881-F8EA-DA9A-9D749D8966A6}"/>
              </a:ext>
            </a:extLst>
          </p:cNvPr>
          <p:cNvCxnSpPr>
            <a:stCxn id="7" idx="4"/>
            <a:endCxn id="5" idx="7"/>
          </p:cNvCxnSpPr>
          <p:nvPr/>
        </p:nvCxnSpPr>
        <p:spPr>
          <a:xfrm flipH="1">
            <a:off x="4244224" y="1523997"/>
            <a:ext cx="2382731" cy="11282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0835840-F521-706F-5D01-1AB41B895A4D}"/>
              </a:ext>
            </a:extLst>
          </p:cNvPr>
          <p:cNvCxnSpPr>
            <a:stCxn id="4" idx="5"/>
            <a:endCxn id="5" idx="1"/>
          </p:cNvCxnSpPr>
          <p:nvPr/>
        </p:nvCxnSpPr>
        <p:spPr>
          <a:xfrm>
            <a:off x="2400671" y="1442875"/>
            <a:ext cx="1329072" cy="12093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1">
            <a:extLst>
              <a:ext uri="{FF2B5EF4-FFF2-40B4-BE49-F238E27FC236}">
                <a16:creationId xmlns:a16="http://schemas.microsoft.com/office/drawing/2014/main" id="{084BC2D7-D21C-BAAB-C100-879E656855FA}"/>
              </a:ext>
            </a:extLst>
          </p:cNvPr>
          <p:cNvGraphicFramePr>
            <a:graphicFrameLocks noGrp="1"/>
          </p:cNvGraphicFramePr>
          <p:nvPr>
            <p:extLst>
              <p:ext uri="{D42A27DB-BD31-4B8C-83A1-F6EECF244321}">
                <p14:modId xmlns:p14="http://schemas.microsoft.com/office/powerpoint/2010/main" val="457736971"/>
              </p:ext>
            </p:extLst>
          </p:nvPr>
        </p:nvGraphicFramePr>
        <p:xfrm>
          <a:off x="9927282" y="955640"/>
          <a:ext cx="952120" cy="3708400"/>
        </p:xfrm>
        <a:graphic>
          <a:graphicData uri="http://schemas.openxmlformats.org/drawingml/2006/table">
            <a:tbl>
              <a:tblPr bandRow="1">
                <a:tableStyleId>{5C22544A-7EE6-4342-B048-85BDC9FD1C3A}</a:tableStyleId>
              </a:tblPr>
              <a:tblGrid>
                <a:gridCol w="952120">
                  <a:extLst>
                    <a:ext uri="{9D8B030D-6E8A-4147-A177-3AD203B41FA5}">
                      <a16:colId xmlns:a16="http://schemas.microsoft.com/office/drawing/2014/main" val="861146858"/>
                    </a:ext>
                  </a:extLst>
                </a:gridCol>
              </a:tblGrid>
              <a:tr h="370840">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2235149"/>
                  </a:ext>
                </a:extLst>
              </a:tr>
              <a:tr h="370840">
                <a:tc>
                  <a:txBody>
                    <a:bodyPr/>
                    <a:lstStyle/>
                    <a:p>
                      <a:pPr algn="ctr"/>
                      <a:r>
                        <a:rPr lang="en-IN" b="1"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5580170"/>
                  </a:ext>
                </a:extLst>
              </a:tr>
              <a:tr h="370840">
                <a:tc>
                  <a:txBody>
                    <a:bodyPr/>
                    <a:lstStyle/>
                    <a:p>
                      <a:pPr algn="ctr"/>
                      <a:r>
                        <a:rPr lang="en-IN"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8554561"/>
                  </a:ext>
                </a:extLst>
              </a:tr>
              <a:tr h="370840">
                <a:tc>
                  <a:txBody>
                    <a:bodyPr/>
                    <a:lstStyle/>
                    <a:p>
                      <a:pPr algn="ctr"/>
                      <a:r>
                        <a:rPr lang="en-IN"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1865997"/>
                  </a:ext>
                </a:extLst>
              </a:tr>
              <a:tr h="370840">
                <a:tc>
                  <a:txBody>
                    <a:bodyPr/>
                    <a:lstStyle/>
                    <a:p>
                      <a:pPr algn="ctr"/>
                      <a:r>
                        <a:rPr lang="en-IN" b="1"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5909122"/>
                  </a:ext>
                </a:extLst>
              </a:tr>
              <a:tr h="370840">
                <a:tc>
                  <a:txBody>
                    <a:bodyPr/>
                    <a:lstStyle/>
                    <a:p>
                      <a:pPr algn="ctr"/>
                      <a:r>
                        <a:rPr lang="en-IN" b="1"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7631146"/>
                  </a:ext>
                </a:extLst>
              </a:tr>
              <a:tr h="370840">
                <a:tc>
                  <a:txBody>
                    <a:bodyPr/>
                    <a:lstStyle/>
                    <a:p>
                      <a:pPr algn="ctr"/>
                      <a:r>
                        <a:rPr lang="en-IN"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9105756"/>
                  </a:ext>
                </a:extLst>
              </a:tr>
              <a:tr h="370840">
                <a:tc>
                  <a:txBody>
                    <a:bodyPr/>
                    <a:lstStyle/>
                    <a:p>
                      <a:pPr algn="ctr"/>
                      <a:r>
                        <a:rPr lang="en-IN" b="1"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5856733"/>
                  </a:ext>
                </a:extLst>
              </a:tr>
              <a:tr h="370840">
                <a:tc>
                  <a:txBody>
                    <a:bodyPr/>
                    <a:lstStyle/>
                    <a:p>
                      <a:pPr algn="ctr"/>
                      <a:r>
                        <a:rPr lang="en-IN"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8880552"/>
                  </a:ext>
                </a:extLst>
              </a:tr>
              <a:tr h="370840">
                <a:tc>
                  <a:txBody>
                    <a:bodyPr/>
                    <a:lstStyle/>
                    <a:p>
                      <a:pPr algn="ctr"/>
                      <a:r>
                        <a:rPr lang="en-IN" b="1"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3121059"/>
                  </a:ext>
                </a:extLst>
              </a:tr>
            </a:tbl>
          </a:graphicData>
        </a:graphic>
      </p:graphicFrame>
    </p:spTree>
    <p:extLst>
      <p:ext uri="{BB962C8B-B14F-4D97-AF65-F5344CB8AC3E}">
        <p14:creationId xmlns:p14="http://schemas.microsoft.com/office/powerpoint/2010/main" val="2922931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64B9-2E3D-C869-D805-803D583541F9}"/>
              </a:ext>
            </a:extLst>
          </p:cNvPr>
          <p:cNvSpPr>
            <a:spLocks noGrp="1"/>
          </p:cNvSpPr>
          <p:nvPr>
            <p:ph type="title"/>
          </p:nvPr>
        </p:nvSpPr>
        <p:spPr/>
        <p:txBody>
          <a:bodyPr/>
          <a:lstStyle/>
          <a:p>
            <a:r>
              <a:rPr lang="en-IN" dirty="0"/>
              <a:t>Topological sort</a:t>
            </a:r>
          </a:p>
        </p:txBody>
      </p:sp>
      <p:sp>
        <p:nvSpPr>
          <p:cNvPr id="5" name="TextBox 4">
            <a:extLst>
              <a:ext uri="{FF2B5EF4-FFF2-40B4-BE49-F238E27FC236}">
                <a16:creationId xmlns:a16="http://schemas.microsoft.com/office/drawing/2014/main" id="{A8856003-ACE8-7B29-5A6C-6E44429E111F}"/>
              </a:ext>
            </a:extLst>
          </p:cNvPr>
          <p:cNvSpPr txBox="1"/>
          <p:nvPr/>
        </p:nvSpPr>
        <p:spPr>
          <a:xfrm>
            <a:off x="1106123" y="1794392"/>
            <a:ext cx="5717463" cy="2862322"/>
          </a:xfrm>
          <a:prstGeom prst="rect">
            <a:avLst/>
          </a:prstGeom>
          <a:noFill/>
        </p:spPr>
        <p:txBody>
          <a:bodyPr wrap="square" rtlCol="0">
            <a:spAutoFit/>
          </a:bodyPr>
          <a:lstStyle/>
          <a:p>
            <a:r>
              <a:rPr lang="en-IN" dirty="0">
                <a:solidFill>
                  <a:schemeClr val="accent1"/>
                </a:solidFill>
                <a:latin typeface="Consolas" panose="020B0609020204030204" pitchFamily="49" charset="0"/>
              </a:rPr>
              <a:t>TOPOLOGICAL_SORT(G)</a:t>
            </a:r>
          </a:p>
          <a:p>
            <a:r>
              <a:rPr lang="en-IN" dirty="0">
                <a:latin typeface="Consolas" panose="020B0609020204030204" pitchFamily="49" charset="0"/>
              </a:rPr>
              <a:t>// Input graph G</a:t>
            </a:r>
          </a:p>
          <a:p>
            <a:r>
              <a:rPr lang="en-IN" dirty="0">
                <a:latin typeface="Consolas" panose="020B0609020204030204" pitchFamily="49" charset="0"/>
              </a:rPr>
              <a:t>// Output: A linked list that contains</a:t>
            </a:r>
          </a:p>
          <a:p>
            <a:r>
              <a:rPr lang="en-IN" dirty="0">
                <a:latin typeface="Consolas" panose="020B0609020204030204" pitchFamily="49" charset="0"/>
              </a:rPr>
              <a:t>// vertices in topological sorted order</a:t>
            </a:r>
          </a:p>
          <a:p>
            <a:endParaRPr lang="en-IN" dirty="0">
              <a:latin typeface="Consolas" panose="020B0609020204030204" pitchFamily="49" charset="0"/>
            </a:endParaRPr>
          </a:p>
          <a:p>
            <a:r>
              <a:rPr lang="en-IN" dirty="0">
                <a:latin typeface="Consolas" panose="020B0609020204030204" pitchFamily="49" charset="0"/>
              </a:rPr>
              <a:t>   L = DFS_TSORT(G)</a:t>
            </a:r>
          </a:p>
          <a:p>
            <a:r>
              <a:rPr lang="en-IN" dirty="0">
                <a:latin typeface="Consolas" panose="020B0609020204030204" pitchFamily="49" charset="0"/>
              </a:rPr>
              <a:t>   // DFS_TSORT computes </a:t>
            </a:r>
            <a:r>
              <a:rPr lang="en-IN" dirty="0" err="1">
                <a:latin typeface="Consolas" panose="020B0609020204030204" pitchFamily="49" charset="0"/>
              </a:rPr>
              <a:t>v.f</a:t>
            </a:r>
            <a:r>
              <a:rPr lang="en-IN" dirty="0">
                <a:latin typeface="Consolas" panose="020B0609020204030204" pitchFamily="49" charset="0"/>
              </a:rPr>
              <a:t> for each vertex</a:t>
            </a:r>
          </a:p>
          <a:p>
            <a:r>
              <a:rPr lang="en-IN" dirty="0">
                <a:latin typeface="Consolas" panose="020B0609020204030204" pitchFamily="49" charset="0"/>
              </a:rPr>
              <a:t>   // and returns a list that contains</a:t>
            </a:r>
          </a:p>
          <a:p>
            <a:r>
              <a:rPr lang="en-IN" dirty="0">
                <a:latin typeface="Consolas" panose="020B0609020204030204" pitchFamily="49" charset="0"/>
              </a:rPr>
              <a:t>   // vertices in the decreasing order of</a:t>
            </a:r>
          </a:p>
          <a:p>
            <a:r>
              <a:rPr lang="en-IN" dirty="0">
                <a:latin typeface="Consolas" panose="020B0609020204030204" pitchFamily="49" charset="0"/>
              </a:rPr>
              <a:t>   // their finish time   </a:t>
            </a:r>
          </a:p>
        </p:txBody>
      </p:sp>
    </p:spTree>
    <p:extLst>
      <p:ext uri="{BB962C8B-B14F-4D97-AF65-F5344CB8AC3E}">
        <p14:creationId xmlns:p14="http://schemas.microsoft.com/office/powerpoint/2010/main" val="27111690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64B9-2E3D-C869-D805-803D583541F9}"/>
              </a:ext>
            </a:extLst>
          </p:cNvPr>
          <p:cNvSpPr>
            <a:spLocks noGrp="1"/>
          </p:cNvSpPr>
          <p:nvPr>
            <p:ph type="title"/>
          </p:nvPr>
        </p:nvSpPr>
        <p:spPr/>
        <p:txBody>
          <a:bodyPr/>
          <a:lstStyle/>
          <a:p>
            <a:r>
              <a:rPr lang="en-IN" dirty="0"/>
              <a:t>DFS_TSORT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389036F-F54B-59A3-06AF-F8C291F23849}"/>
                  </a:ext>
                </a:extLst>
              </p:cNvPr>
              <p:cNvSpPr txBox="1"/>
              <p:nvPr/>
            </p:nvSpPr>
            <p:spPr>
              <a:xfrm>
                <a:off x="6538464" y="49164"/>
                <a:ext cx="5279910" cy="6740307"/>
              </a:xfrm>
              <a:prstGeom prst="rect">
                <a:avLst/>
              </a:prstGeom>
              <a:noFill/>
            </p:spPr>
            <p:txBody>
              <a:bodyPr wrap="square" rtlCol="0">
                <a:spAutoFit/>
              </a:bodyPr>
              <a:lstStyle/>
              <a:p>
                <a:r>
                  <a:rPr lang="en-IN" dirty="0">
                    <a:solidFill>
                      <a:schemeClr val="accent1"/>
                    </a:solidFill>
                    <a:latin typeface="Consolas" panose="020B0609020204030204" pitchFamily="49" charset="0"/>
                  </a:rPr>
                  <a:t>DFS_TSORT(G)</a:t>
                </a:r>
              </a:p>
              <a:p>
                <a:r>
                  <a:rPr lang="en-IN" b="1" dirty="0">
                    <a:latin typeface="Consolas" panose="020B0609020204030204" pitchFamily="49" charset="0"/>
                  </a:rPr>
                  <a:t>for</a:t>
                </a:r>
                <a:r>
                  <a:rPr lang="en-IN" dirty="0">
                    <a:latin typeface="Consolas" panose="020B0609020204030204" pitchFamily="49" charset="0"/>
                  </a:rPr>
                  <a:t> each vertex u </a:t>
                </a:r>
                <a14:m>
                  <m:oMath xmlns:m="http://schemas.openxmlformats.org/officeDocument/2006/math">
                    <m:r>
                      <a:rPr lang="en-IN" b="0" i="1" smtClean="0">
                        <a:latin typeface="Cambria Math" panose="02040503050406030204" pitchFamily="18" charset="0"/>
                      </a:rPr>
                      <m:t>∈</m:t>
                    </m:r>
                  </m:oMath>
                </a14:m>
                <a:r>
                  <a:rPr lang="en-IN" dirty="0">
                    <a:latin typeface="Consolas" panose="020B0609020204030204" pitchFamily="49" charset="0"/>
                  </a:rPr>
                  <a:t> G.V</a:t>
                </a:r>
              </a:p>
              <a:p>
                <a:r>
                  <a:rPr lang="en-IN" dirty="0">
                    <a:latin typeface="Consolas" panose="020B0609020204030204" pitchFamily="49" charset="0"/>
                  </a:rPr>
                  <a:t>    </a:t>
                </a:r>
                <a:r>
                  <a:rPr lang="en-IN" dirty="0" err="1">
                    <a:latin typeface="Consolas" panose="020B0609020204030204" pitchFamily="49" charset="0"/>
                  </a:rPr>
                  <a:t>u.color</a:t>
                </a:r>
                <a:r>
                  <a:rPr lang="en-IN" dirty="0">
                    <a:latin typeface="Consolas" panose="020B0609020204030204" pitchFamily="49" charset="0"/>
                  </a:rPr>
                  <a:t> = WHITE</a:t>
                </a:r>
                <a:endParaRPr lang="en-IN" dirty="0">
                  <a:latin typeface="Consolas" panose="020B0609020204030204" pitchFamily="49" charset="0"/>
                  <a:ea typeface="Cambria Math" panose="02040503050406030204" pitchFamily="18" charset="0"/>
                </a:endParaRPr>
              </a:p>
              <a:p>
                <a:r>
                  <a:rPr lang="en-IN" dirty="0">
                    <a:latin typeface="Consolas" panose="020B0609020204030204" pitchFamily="49" charset="0"/>
                  </a:rPr>
                  <a:t>    u.</a:t>
                </a:r>
                <a14:m>
                  <m:oMath xmlns:m="http://schemas.openxmlformats.org/officeDocument/2006/math">
                    <m:r>
                      <a:rPr lang="en-IN" i="1" smtClean="0">
                        <a:latin typeface="Cambria Math" panose="02040503050406030204" pitchFamily="18" charset="0"/>
                        <a:ea typeface="Cambria Math" panose="02040503050406030204" pitchFamily="18" charset="0"/>
                      </a:rPr>
                      <m:t>𝜋</m:t>
                    </m:r>
                  </m:oMath>
                </a14:m>
                <a:r>
                  <a:rPr lang="en-IN" dirty="0">
                    <a:latin typeface="Consolas" panose="020B0609020204030204" pitchFamily="49" charset="0"/>
                  </a:rPr>
                  <a:t> = NIL</a:t>
                </a:r>
              </a:p>
              <a:p>
                <a:r>
                  <a:rPr lang="en-IN" dirty="0">
                    <a:latin typeface="Consolas" panose="020B0609020204030204" pitchFamily="49" charset="0"/>
                  </a:rPr>
                  <a:t>time = 0</a:t>
                </a:r>
              </a:p>
              <a:p>
                <a:r>
                  <a:rPr lang="en-IN" dirty="0">
                    <a:latin typeface="Consolas" panose="020B0609020204030204" pitchFamily="49" charset="0"/>
                  </a:rPr>
                  <a:t>L = NIL</a:t>
                </a:r>
              </a:p>
              <a:p>
                <a:r>
                  <a:rPr lang="en-IN" dirty="0">
                    <a:latin typeface="Consolas" panose="020B0609020204030204" pitchFamily="49" charset="0"/>
                  </a:rPr>
                  <a:t>for each vertex u </a:t>
                </a:r>
                <a14:m>
                  <m:oMath xmlns:m="http://schemas.openxmlformats.org/officeDocument/2006/math">
                    <m:r>
                      <a:rPr lang="en-IN" b="0" i="1" smtClean="0">
                        <a:latin typeface="Cambria Math" panose="02040503050406030204" pitchFamily="18" charset="0"/>
                      </a:rPr>
                      <m:t>∈</m:t>
                    </m:r>
                  </m:oMath>
                </a14:m>
                <a:r>
                  <a:rPr lang="en-IN" dirty="0">
                    <a:latin typeface="Consolas" panose="020B0609020204030204" pitchFamily="49" charset="0"/>
                  </a:rPr>
                  <a:t> G.V</a:t>
                </a:r>
              </a:p>
              <a:p>
                <a:r>
                  <a:rPr lang="en-IN" dirty="0">
                    <a:latin typeface="Consolas" panose="020B0609020204030204" pitchFamily="49" charset="0"/>
                  </a:rPr>
                  <a:t>    if </a:t>
                </a:r>
                <a:r>
                  <a:rPr lang="en-IN" dirty="0" err="1">
                    <a:latin typeface="Consolas" panose="020B0609020204030204" pitchFamily="49" charset="0"/>
                  </a:rPr>
                  <a:t>u.color</a:t>
                </a:r>
                <a:r>
                  <a:rPr lang="en-IN" dirty="0">
                    <a:latin typeface="Consolas" panose="020B0609020204030204" pitchFamily="49" charset="0"/>
                  </a:rPr>
                  <a:t> == WHITE</a:t>
                </a:r>
              </a:p>
              <a:p>
                <a:r>
                  <a:rPr lang="en-IN" dirty="0">
                    <a:latin typeface="Consolas" panose="020B0609020204030204" pitchFamily="49" charset="0"/>
                  </a:rPr>
                  <a:t>       L = DFS-VISIT-TSORT(G, u, L)</a:t>
                </a:r>
              </a:p>
              <a:p>
                <a:r>
                  <a:rPr lang="en-IN" dirty="0">
                    <a:latin typeface="Consolas" panose="020B0609020204030204" pitchFamily="49" charset="0"/>
                  </a:rPr>
                  <a:t>return L</a:t>
                </a:r>
              </a:p>
              <a:p>
                <a:endParaRPr lang="en-IN" dirty="0">
                  <a:latin typeface="Consolas" panose="020B0609020204030204" pitchFamily="49" charset="0"/>
                </a:endParaRPr>
              </a:p>
              <a:p>
                <a:r>
                  <a:rPr lang="en-IN" dirty="0">
                    <a:solidFill>
                      <a:schemeClr val="accent1"/>
                    </a:solidFill>
                    <a:latin typeface="Consolas" panose="020B0609020204030204" pitchFamily="49" charset="0"/>
                  </a:rPr>
                  <a:t>DFS-VISIT-TSORT(G, u, L)</a:t>
                </a:r>
              </a:p>
              <a:p>
                <a:r>
                  <a:rPr lang="en-IN" dirty="0">
                    <a:latin typeface="Consolas" panose="020B0609020204030204" pitchFamily="49" charset="0"/>
                  </a:rPr>
                  <a:t>time = time + 1</a:t>
                </a:r>
              </a:p>
              <a:p>
                <a:r>
                  <a:rPr lang="en-IN" dirty="0" err="1">
                    <a:latin typeface="Consolas" panose="020B0609020204030204" pitchFamily="49" charset="0"/>
                  </a:rPr>
                  <a:t>u.d</a:t>
                </a:r>
                <a:r>
                  <a:rPr lang="en-IN" dirty="0">
                    <a:latin typeface="Consolas" panose="020B0609020204030204" pitchFamily="49" charset="0"/>
                  </a:rPr>
                  <a:t> = time</a:t>
                </a:r>
              </a:p>
              <a:p>
                <a:r>
                  <a:rPr lang="en-IN" dirty="0" err="1">
                    <a:latin typeface="Consolas" panose="020B0609020204030204" pitchFamily="49" charset="0"/>
                  </a:rPr>
                  <a:t>u.color</a:t>
                </a:r>
                <a:r>
                  <a:rPr lang="en-IN" dirty="0">
                    <a:latin typeface="Consolas" panose="020B0609020204030204" pitchFamily="49" charset="0"/>
                  </a:rPr>
                  <a:t> = GRAY</a:t>
                </a:r>
              </a:p>
              <a:p>
                <a:r>
                  <a:rPr lang="en-IN" dirty="0">
                    <a:latin typeface="Consolas" panose="020B0609020204030204" pitchFamily="49" charset="0"/>
                  </a:rPr>
                  <a:t>for each vertex v </a:t>
                </a:r>
                <a14:m>
                  <m:oMath xmlns:m="http://schemas.openxmlformats.org/officeDocument/2006/math">
                    <m:r>
                      <a:rPr lang="en-IN" b="0" i="1" smtClean="0">
                        <a:latin typeface="Cambria Math" panose="02040503050406030204" pitchFamily="18" charset="0"/>
                      </a:rPr>
                      <m:t>∈</m:t>
                    </m:r>
                  </m:oMath>
                </a14:m>
                <a:r>
                  <a:rPr lang="en-IN" dirty="0">
                    <a:latin typeface="Consolas" panose="020B0609020204030204" pitchFamily="49" charset="0"/>
                  </a:rPr>
                  <a:t> </a:t>
                </a:r>
                <a:r>
                  <a:rPr lang="en-IN" dirty="0" err="1">
                    <a:latin typeface="Consolas" panose="020B0609020204030204" pitchFamily="49" charset="0"/>
                  </a:rPr>
                  <a:t>G.Adj</a:t>
                </a:r>
                <a:r>
                  <a:rPr lang="en-IN" dirty="0">
                    <a:latin typeface="Consolas" panose="020B0609020204030204" pitchFamily="49" charset="0"/>
                  </a:rPr>
                  <a:t>[u]</a:t>
                </a:r>
              </a:p>
              <a:p>
                <a:r>
                  <a:rPr lang="en-IN" dirty="0">
                    <a:latin typeface="Consolas" panose="020B0609020204030204" pitchFamily="49" charset="0"/>
                  </a:rPr>
                  <a:t>    if </a:t>
                </a:r>
                <a:r>
                  <a:rPr lang="en-IN" dirty="0" err="1">
                    <a:latin typeface="Consolas" panose="020B0609020204030204" pitchFamily="49" charset="0"/>
                  </a:rPr>
                  <a:t>v.color</a:t>
                </a:r>
                <a:r>
                  <a:rPr lang="en-IN" dirty="0">
                    <a:latin typeface="Consolas" panose="020B0609020204030204" pitchFamily="49" charset="0"/>
                  </a:rPr>
                  <a:t> == WHITE</a:t>
                </a:r>
              </a:p>
              <a:p>
                <a:r>
                  <a:rPr lang="en-IN" dirty="0">
                    <a:latin typeface="Consolas" panose="020B0609020204030204" pitchFamily="49" charset="0"/>
                  </a:rPr>
                  <a:t>       v.</a:t>
                </a:r>
                <a14:m>
                  <m:oMath xmlns:m="http://schemas.openxmlformats.org/officeDocument/2006/math">
                    <m:r>
                      <a:rPr lang="en-IN" b="0" i="0" smtClean="0">
                        <a:latin typeface="Cambria Math" panose="02040503050406030204" pitchFamily="18" charset="0"/>
                      </a:rPr>
                      <m:t> </m:t>
                    </m:r>
                    <m:r>
                      <a:rPr lang="en-IN" b="0" i="1" smtClean="0">
                        <a:latin typeface="Cambria Math" panose="02040503050406030204" pitchFamily="18" charset="0"/>
                      </a:rPr>
                      <m:t>𝜋</m:t>
                    </m:r>
                  </m:oMath>
                </a14:m>
                <a:r>
                  <a:rPr lang="en-IN" dirty="0">
                    <a:latin typeface="Consolas" panose="020B0609020204030204" pitchFamily="49" charset="0"/>
                  </a:rPr>
                  <a:t> = u</a:t>
                </a:r>
              </a:p>
              <a:p>
                <a:r>
                  <a:rPr lang="en-IN" dirty="0">
                    <a:latin typeface="Consolas" panose="020B0609020204030204" pitchFamily="49" charset="0"/>
                  </a:rPr>
                  <a:t>       L = DFS-VISIT-TSORT(G, v, L)</a:t>
                </a:r>
              </a:p>
              <a:p>
                <a:r>
                  <a:rPr lang="en-IN" dirty="0">
                    <a:latin typeface="Consolas" panose="020B0609020204030204" pitchFamily="49" charset="0"/>
                  </a:rPr>
                  <a:t>time = time + 1</a:t>
                </a:r>
              </a:p>
              <a:p>
                <a:r>
                  <a:rPr lang="en-IN" dirty="0" err="1">
                    <a:latin typeface="Consolas" panose="020B0609020204030204" pitchFamily="49" charset="0"/>
                  </a:rPr>
                  <a:t>u.f</a:t>
                </a:r>
                <a:r>
                  <a:rPr lang="en-IN" dirty="0">
                    <a:latin typeface="Consolas" panose="020B0609020204030204" pitchFamily="49" charset="0"/>
                  </a:rPr>
                  <a:t> = time</a:t>
                </a:r>
              </a:p>
              <a:p>
                <a:r>
                  <a:rPr lang="en-IN" dirty="0" err="1">
                    <a:latin typeface="Consolas" panose="020B0609020204030204" pitchFamily="49" charset="0"/>
                  </a:rPr>
                  <a:t>u.color</a:t>
                </a:r>
                <a:r>
                  <a:rPr lang="en-IN" dirty="0">
                    <a:latin typeface="Consolas" panose="020B0609020204030204" pitchFamily="49" charset="0"/>
                  </a:rPr>
                  <a:t> = BLACK</a:t>
                </a:r>
              </a:p>
              <a:p>
                <a:r>
                  <a:rPr lang="en-IN" dirty="0">
                    <a:latin typeface="Consolas" panose="020B0609020204030204" pitchFamily="49" charset="0"/>
                  </a:rPr>
                  <a:t>L = </a:t>
                </a:r>
                <a:r>
                  <a:rPr lang="en-IN" dirty="0" err="1">
                    <a:latin typeface="Consolas" panose="020B0609020204030204" pitchFamily="49" charset="0"/>
                  </a:rPr>
                  <a:t>insert_front</a:t>
                </a:r>
                <a:r>
                  <a:rPr lang="en-IN" dirty="0">
                    <a:latin typeface="Consolas" panose="020B0609020204030204" pitchFamily="49" charset="0"/>
                  </a:rPr>
                  <a:t>(L, u)</a:t>
                </a:r>
              </a:p>
              <a:p>
                <a:r>
                  <a:rPr lang="en-IN" dirty="0">
                    <a:latin typeface="Consolas" panose="020B0609020204030204" pitchFamily="49" charset="0"/>
                  </a:rPr>
                  <a:t>return L</a:t>
                </a:r>
              </a:p>
            </p:txBody>
          </p:sp>
        </mc:Choice>
        <mc:Fallback xmlns="">
          <p:sp>
            <p:nvSpPr>
              <p:cNvPr id="4" name="TextBox 3">
                <a:extLst>
                  <a:ext uri="{FF2B5EF4-FFF2-40B4-BE49-F238E27FC236}">
                    <a16:creationId xmlns:a16="http://schemas.microsoft.com/office/drawing/2014/main" id="{6389036F-F54B-59A3-06AF-F8C291F23849}"/>
                  </a:ext>
                </a:extLst>
              </p:cNvPr>
              <p:cNvSpPr txBox="1">
                <a:spLocks noRot="1" noChangeAspect="1" noMove="1" noResize="1" noEditPoints="1" noAdjustHandles="1" noChangeArrowheads="1" noChangeShapeType="1" noTextEdit="1"/>
              </p:cNvSpPr>
              <p:nvPr/>
            </p:nvSpPr>
            <p:spPr>
              <a:xfrm>
                <a:off x="6538464" y="49164"/>
                <a:ext cx="5279910" cy="6740307"/>
              </a:xfrm>
              <a:prstGeom prst="rect">
                <a:avLst/>
              </a:prstGeom>
              <a:blipFill>
                <a:blip r:embed="rId3"/>
                <a:stretch>
                  <a:fillRect l="-1039" t="-452" b="-45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8856003-ACE8-7B29-5A6C-6E44429E111F}"/>
                  </a:ext>
                </a:extLst>
              </p:cNvPr>
              <p:cNvSpPr txBox="1"/>
              <p:nvPr/>
            </p:nvSpPr>
            <p:spPr>
              <a:xfrm>
                <a:off x="1106124" y="1666573"/>
                <a:ext cx="4463836" cy="4247317"/>
              </a:xfrm>
              <a:prstGeom prst="rect">
                <a:avLst/>
              </a:prstGeom>
              <a:noFill/>
            </p:spPr>
            <p:txBody>
              <a:bodyPr wrap="square" rtlCol="0">
                <a:spAutoFit/>
              </a:bodyPr>
              <a:lstStyle/>
              <a:p>
                <a:r>
                  <a:rPr lang="en-IN" dirty="0">
                    <a:solidFill>
                      <a:schemeClr val="accent1"/>
                    </a:solidFill>
                    <a:latin typeface="Consolas" panose="020B0609020204030204" pitchFamily="49" charset="0"/>
                  </a:rPr>
                  <a:t>DFS_TSORT(G)</a:t>
                </a:r>
              </a:p>
              <a:p>
                <a:endParaRPr lang="en-IN" dirty="0">
                  <a:latin typeface="Consolas" panose="020B0609020204030204" pitchFamily="49" charset="0"/>
                </a:endParaRPr>
              </a:p>
              <a:p>
                <a:r>
                  <a:rPr lang="en-IN" dirty="0">
                    <a:latin typeface="Consolas" panose="020B0609020204030204" pitchFamily="49" charset="0"/>
                  </a:rPr>
                  <a:t>// G is a graph (V, E)</a:t>
                </a:r>
              </a:p>
              <a:p>
                <a:r>
                  <a:rPr lang="en-IN" dirty="0">
                    <a:latin typeface="Consolas" panose="020B0609020204030204" pitchFamily="49" charset="0"/>
                  </a:rPr>
                  <a:t>// s is the source vertex</a:t>
                </a:r>
              </a:p>
              <a:p>
                <a:r>
                  <a:rPr lang="en-IN" dirty="0">
                    <a:latin typeface="Consolas" panose="020B0609020204030204" pitchFamily="49" charset="0"/>
                  </a:rPr>
                  <a:t>// each vertex contains four fields: </a:t>
                </a:r>
                <a:r>
                  <a:rPr lang="en-IN" dirty="0" err="1">
                    <a:latin typeface="Consolas" panose="020B0609020204030204" pitchFamily="49" charset="0"/>
                  </a:rPr>
                  <a:t>color</a:t>
                </a:r>
                <a:r>
                  <a:rPr lang="en-IN" dirty="0">
                    <a:latin typeface="Consolas" panose="020B0609020204030204" pitchFamily="49" charset="0"/>
                  </a:rPr>
                  <a:t>, d, f, </a:t>
                </a:r>
                <a14:m>
                  <m:oMath xmlns:m="http://schemas.openxmlformats.org/officeDocument/2006/math">
                    <m:r>
                      <a:rPr lang="en-IN" b="0" i="1" smtClean="0">
                        <a:latin typeface="Cambria Math" panose="02040503050406030204" pitchFamily="18" charset="0"/>
                      </a:rPr>
                      <m:t>𝜋</m:t>
                    </m:r>
                  </m:oMath>
                </a14:m>
                <a:endParaRPr lang="en-IN" b="0" dirty="0">
                  <a:latin typeface="Consolas" panose="020B0609020204030204" pitchFamily="49" charset="0"/>
                </a:endParaRPr>
              </a:p>
              <a:p>
                <a:r>
                  <a:rPr lang="en-IN" dirty="0">
                    <a:latin typeface="Consolas" panose="020B0609020204030204" pitchFamily="49" charset="0"/>
                  </a:rPr>
                  <a:t>// d is discovery time</a:t>
                </a:r>
              </a:p>
              <a:p>
                <a:r>
                  <a:rPr lang="en-IN" b="0" dirty="0">
                    <a:latin typeface="Consolas" panose="020B0609020204030204" pitchFamily="49" charset="0"/>
                  </a:rPr>
                  <a:t>// f is finish time</a:t>
                </a:r>
                <a:endParaRPr lang="en-IN" dirty="0">
                  <a:latin typeface="Consolas" panose="020B0609020204030204" pitchFamily="49" charset="0"/>
                </a:endParaRPr>
              </a:p>
              <a:p>
                <a:r>
                  <a:rPr lang="en-IN" b="0" dirty="0">
                    <a:latin typeface="Consolas" panose="020B0609020204030204" pitchFamily="49" charset="0"/>
                  </a:rPr>
                  <a:t>// </a:t>
                </a:r>
                <a14:m>
                  <m:oMath xmlns:m="http://schemas.openxmlformats.org/officeDocument/2006/math">
                    <m:r>
                      <a:rPr lang="en-IN" b="0" i="1" smtClean="0">
                        <a:latin typeface="Cambria Math" panose="02040503050406030204" pitchFamily="18" charset="0"/>
                      </a:rPr>
                      <m:t>𝜋</m:t>
                    </m:r>
                  </m:oMath>
                </a14:m>
                <a:r>
                  <a:rPr lang="en-IN" b="0" dirty="0">
                    <a:latin typeface="Consolas" panose="020B0609020204030204" pitchFamily="49" charset="0"/>
                  </a:rPr>
                  <a:t> is predecessor in the DFS forest</a:t>
                </a:r>
              </a:p>
              <a:p>
                <a:endParaRPr lang="en-IN" b="0" dirty="0">
                  <a:latin typeface="Consolas" panose="020B0609020204030204" pitchFamily="49" charset="0"/>
                </a:endParaRPr>
              </a:p>
              <a:p>
                <a:r>
                  <a:rPr lang="en-IN" dirty="0">
                    <a:latin typeface="Consolas" panose="020B0609020204030204" pitchFamily="49" charset="0"/>
                  </a:rPr>
                  <a:t>// Output: returns a list that contains all vertices in the decreasing order of their finish time</a:t>
                </a:r>
              </a:p>
            </p:txBody>
          </p:sp>
        </mc:Choice>
        <mc:Fallback xmlns="">
          <p:sp>
            <p:nvSpPr>
              <p:cNvPr id="5" name="TextBox 4">
                <a:extLst>
                  <a:ext uri="{FF2B5EF4-FFF2-40B4-BE49-F238E27FC236}">
                    <a16:creationId xmlns:a16="http://schemas.microsoft.com/office/drawing/2014/main" id="{A8856003-ACE8-7B29-5A6C-6E44429E111F}"/>
                  </a:ext>
                </a:extLst>
              </p:cNvPr>
              <p:cNvSpPr txBox="1">
                <a:spLocks noRot="1" noChangeAspect="1" noMove="1" noResize="1" noEditPoints="1" noAdjustHandles="1" noChangeArrowheads="1" noChangeShapeType="1" noTextEdit="1"/>
              </p:cNvSpPr>
              <p:nvPr/>
            </p:nvSpPr>
            <p:spPr>
              <a:xfrm>
                <a:off x="1106124" y="1666573"/>
                <a:ext cx="4463836" cy="4247317"/>
              </a:xfrm>
              <a:prstGeom prst="rect">
                <a:avLst/>
              </a:prstGeom>
              <a:blipFill>
                <a:blip r:embed="rId4"/>
                <a:stretch>
                  <a:fillRect l="-1091" t="-717" b="-1291"/>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1F8ABED-BE3C-E4B5-7324-758014D8B05B}"/>
                  </a:ext>
                </a:extLst>
              </p14:cNvPr>
              <p14:cNvContentPartPr/>
              <p14:nvPr/>
            </p14:nvContentPartPr>
            <p14:xfrm>
              <a:off x="8624880" y="6043680"/>
              <a:ext cx="1095120" cy="426240"/>
            </p14:xfrm>
          </p:contentPart>
        </mc:Choice>
        <mc:Fallback xmlns="">
          <p:pic>
            <p:nvPicPr>
              <p:cNvPr id="3" name="Ink 2">
                <a:extLst>
                  <a:ext uri="{FF2B5EF4-FFF2-40B4-BE49-F238E27FC236}">
                    <a16:creationId xmlns:a16="http://schemas.microsoft.com/office/drawing/2014/main" id="{31F8ABED-BE3C-E4B5-7324-758014D8B05B}"/>
                  </a:ext>
                </a:extLst>
              </p:cNvPr>
              <p:cNvPicPr/>
              <p:nvPr/>
            </p:nvPicPr>
            <p:blipFill>
              <a:blip r:embed="rId6"/>
              <a:stretch>
                <a:fillRect/>
              </a:stretch>
            </p:blipFill>
            <p:spPr>
              <a:xfrm>
                <a:off x="8615520" y="6034320"/>
                <a:ext cx="1113840" cy="444960"/>
              </a:xfrm>
              <a:prstGeom prst="rect">
                <a:avLst/>
              </a:prstGeom>
            </p:spPr>
          </p:pic>
        </mc:Fallback>
      </mc:AlternateContent>
    </p:spTree>
    <p:extLst>
      <p:ext uri="{BB962C8B-B14F-4D97-AF65-F5344CB8AC3E}">
        <p14:creationId xmlns:p14="http://schemas.microsoft.com/office/powerpoint/2010/main" val="11175139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E7CB6-1A9C-00BC-9D2D-AB67D07E49CC}"/>
              </a:ext>
            </a:extLst>
          </p:cNvPr>
          <p:cNvSpPr>
            <a:spLocks noGrp="1"/>
          </p:cNvSpPr>
          <p:nvPr>
            <p:ph type="title"/>
          </p:nvPr>
        </p:nvSpPr>
        <p:spPr/>
        <p:txBody>
          <a:bodyPr/>
          <a:lstStyle/>
          <a:p>
            <a:r>
              <a:rPr lang="en-IN" dirty="0"/>
              <a:t>Applications of BFS and DFS</a:t>
            </a:r>
          </a:p>
        </p:txBody>
      </p:sp>
      <p:sp>
        <p:nvSpPr>
          <p:cNvPr id="3" name="Text Placeholder 2">
            <a:extLst>
              <a:ext uri="{FF2B5EF4-FFF2-40B4-BE49-F238E27FC236}">
                <a16:creationId xmlns:a16="http://schemas.microsoft.com/office/drawing/2014/main" id="{5AA796AC-D5BA-D01F-92FC-9A95F6418EA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234120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A36B7-5428-57E9-D1D8-4F99CD469A37}"/>
              </a:ext>
            </a:extLst>
          </p:cNvPr>
          <p:cNvSpPr>
            <a:spLocks noGrp="1"/>
          </p:cNvSpPr>
          <p:nvPr>
            <p:ph type="title"/>
          </p:nvPr>
        </p:nvSpPr>
        <p:spPr/>
        <p:txBody>
          <a:bodyPr/>
          <a:lstStyle/>
          <a:p>
            <a:r>
              <a:rPr lang="en-IN" dirty="0"/>
              <a:t>Topological sort</a:t>
            </a:r>
          </a:p>
        </p:txBody>
      </p:sp>
      <p:sp>
        <p:nvSpPr>
          <p:cNvPr id="3" name="Text Placeholder 2">
            <a:extLst>
              <a:ext uri="{FF2B5EF4-FFF2-40B4-BE49-F238E27FC236}">
                <a16:creationId xmlns:a16="http://schemas.microsoft.com/office/drawing/2014/main" id="{33709968-7DFD-E80F-9CBB-59DD8EC9FE2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9448111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A2660-4408-D326-CD77-DDA458A2E676}"/>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6D5CE554-2022-3072-A221-B7FE62E75338}"/>
              </a:ext>
            </a:extLst>
          </p:cNvPr>
          <p:cNvSpPr>
            <a:spLocks noGrp="1"/>
          </p:cNvSpPr>
          <p:nvPr>
            <p:ph idx="1"/>
          </p:nvPr>
        </p:nvSpPr>
        <p:spPr/>
        <p:txBody>
          <a:bodyPr/>
          <a:lstStyle/>
          <a:p>
            <a:r>
              <a:rPr lang="en-IN" dirty="0"/>
              <a:t>Bipartite graph</a:t>
            </a:r>
          </a:p>
          <a:p>
            <a:r>
              <a:rPr lang="en-IN" dirty="0"/>
              <a:t>Strongly connected component</a:t>
            </a:r>
          </a:p>
        </p:txBody>
      </p:sp>
    </p:spTree>
    <p:extLst>
      <p:ext uri="{BB962C8B-B14F-4D97-AF65-F5344CB8AC3E}">
        <p14:creationId xmlns:p14="http://schemas.microsoft.com/office/powerpoint/2010/main" val="13873082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1C9C8-BE9D-D95F-FFE3-39DC751D2641}"/>
              </a:ext>
            </a:extLst>
          </p:cNvPr>
          <p:cNvSpPr>
            <a:spLocks noGrp="1"/>
          </p:cNvSpPr>
          <p:nvPr>
            <p:ph type="title"/>
          </p:nvPr>
        </p:nvSpPr>
        <p:spPr/>
        <p:txBody>
          <a:bodyPr/>
          <a:lstStyle/>
          <a:p>
            <a:r>
              <a:rPr lang="en-IN" dirty="0"/>
              <a:t>Path finding</a:t>
            </a:r>
          </a:p>
        </p:txBody>
      </p:sp>
      <p:sp>
        <p:nvSpPr>
          <p:cNvPr id="3" name="Content Placeholder 2">
            <a:extLst>
              <a:ext uri="{FF2B5EF4-FFF2-40B4-BE49-F238E27FC236}">
                <a16:creationId xmlns:a16="http://schemas.microsoft.com/office/drawing/2014/main" id="{D3BCEF27-E00D-BC09-10DF-A8809FAF3456}"/>
              </a:ext>
            </a:extLst>
          </p:cNvPr>
          <p:cNvSpPr>
            <a:spLocks noGrp="1"/>
          </p:cNvSpPr>
          <p:nvPr>
            <p:ph idx="1"/>
          </p:nvPr>
        </p:nvSpPr>
        <p:spPr/>
        <p:txBody>
          <a:bodyPr/>
          <a:lstStyle/>
          <a:p>
            <a:r>
              <a:rPr lang="en-IN" dirty="0"/>
              <a:t>For finding a path between given two vertices, which algorithm is better: BFS or DFS</a:t>
            </a:r>
          </a:p>
        </p:txBody>
      </p:sp>
    </p:spTree>
    <p:extLst>
      <p:ext uri="{BB962C8B-B14F-4D97-AF65-F5344CB8AC3E}">
        <p14:creationId xmlns:p14="http://schemas.microsoft.com/office/powerpoint/2010/main" val="21886320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671FC-2628-EE5C-03E1-06D989D105F8}"/>
              </a:ext>
            </a:extLst>
          </p:cNvPr>
          <p:cNvSpPr>
            <a:spLocks noGrp="1"/>
          </p:cNvSpPr>
          <p:nvPr>
            <p:ph type="title"/>
          </p:nvPr>
        </p:nvSpPr>
        <p:spPr/>
        <p:txBody>
          <a:bodyPr/>
          <a:lstStyle/>
          <a:p>
            <a:r>
              <a:rPr lang="en-IN" dirty="0"/>
              <a:t>Bipartite graph</a:t>
            </a:r>
          </a:p>
        </p:txBody>
      </p:sp>
      <p:sp>
        <p:nvSpPr>
          <p:cNvPr id="3" name="Text Placeholder 2">
            <a:extLst>
              <a:ext uri="{FF2B5EF4-FFF2-40B4-BE49-F238E27FC236}">
                <a16:creationId xmlns:a16="http://schemas.microsoft.com/office/drawing/2014/main" id="{27E518A2-2AC5-D4A6-12F4-329CDD34F86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9966197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7BE8-C1A3-024D-7850-8B39D6ED2A15}"/>
              </a:ext>
            </a:extLst>
          </p:cNvPr>
          <p:cNvSpPr>
            <a:spLocks noGrp="1"/>
          </p:cNvSpPr>
          <p:nvPr>
            <p:ph type="title"/>
          </p:nvPr>
        </p:nvSpPr>
        <p:spPr/>
        <p:txBody>
          <a:bodyPr/>
          <a:lstStyle/>
          <a:p>
            <a:r>
              <a:rPr lang="en-IN" dirty="0"/>
              <a:t>Bipartite graph</a:t>
            </a:r>
          </a:p>
        </p:txBody>
      </p:sp>
      <p:sp>
        <p:nvSpPr>
          <p:cNvPr id="3" name="Content Placeholder 2">
            <a:extLst>
              <a:ext uri="{FF2B5EF4-FFF2-40B4-BE49-F238E27FC236}">
                <a16:creationId xmlns:a16="http://schemas.microsoft.com/office/drawing/2014/main" id="{2890F548-0501-3D48-6B17-55F0EC3032AA}"/>
              </a:ext>
            </a:extLst>
          </p:cNvPr>
          <p:cNvSpPr>
            <a:spLocks noGrp="1"/>
          </p:cNvSpPr>
          <p:nvPr>
            <p:ph idx="1"/>
          </p:nvPr>
        </p:nvSpPr>
        <p:spPr/>
        <p:txBody>
          <a:bodyPr/>
          <a:lstStyle/>
          <a:p>
            <a:r>
              <a:rPr lang="en-IN" dirty="0">
                <a:hlinkClick r:id="rId2"/>
              </a:rPr>
              <a:t>https://en.wikipedia.org/wiki/Bipartite_graph</a:t>
            </a:r>
            <a:endParaRPr lang="en-IN" dirty="0"/>
          </a:p>
        </p:txBody>
      </p:sp>
    </p:spTree>
    <p:extLst>
      <p:ext uri="{BB962C8B-B14F-4D97-AF65-F5344CB8AC3E}">
        <p14:creationId xmlns:p14="http://schemas.microsoft.com/office/powerpoint/2010/main" val="23857399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53B7A-0385-D0C8-2298-E9B212398C7D}"/>
              </a:ext>
            </a:extLst>
          </p:cNvPr>
          <p:cNvSpPr>
            <a:spLocks noGrp="1"/>
          </p:cNvSpPr>
          <p:nvPr>
            <p:ph type="title"/>
          </p:nvPr>
        </p:nvSpPr>
        <p:spPr/>
        <p:txBody>
          <a:bodyPr/>
          <a:lstStyle/>
          <a:p>
            <a:r>
              <a:rPr lang="en-IN" dirty="0"/>
              <a:t>Bipartite graph</a:t>
            </a:r>
          </a:p>
        </p:txBody>
      </p:sp>
      <p:sp>
        <p:nvSpPr>
          <p:cNvPr id="3" name="Content Placeholder 2">
            <a:extLst>
              <a:ext uri="{FF2B5EF4-FFF2-40B4-BE49-F238E27FC236}">
                <a16:creationId xmlns:a16="http://schemas.microsoft.com/office/drawing/2014/main" id="{C62E7319-CF28-BA4D-9350-5EC08FBBF017}"/>
              </a:ext>
            </a:extLst>
          </p:cNvPr>
          <p:cNvSpPr>
            <a:spLocks noGrp="1"/>
          </p:cNvSpPr>
          <p:nvPr>
            <p:ph idx="1"/>
          </p:nvPr>
        </p:nvSpPr>
        <p:spPr/>
        <p:txBody>
          <a:bodyPr/>
          <a:lstStyle/>
          <a:p>
            <a:r>
              <a:rPr lang="en-US" dirty="0"/>
              <a:t>A </a:t>
            </a:r>
            <a:r>
              <a:rPr lang="en-US" dirty="0">
                <a:solidFill>
                  <a:schemeClr val="accent1"/>
                </a:solidFill>
              </a:rPr>
              <a:t>undirected connected graph </a:t>
            </a:r>
            <a:r>
              <a:rPr lang="en-US" dirty="0"/>
              <a:t>is </a:t>
            </a:r>
            <a:r>
              <a:rPr lang="en-US" dirty="0">
                <a:solidFill>
                  <a:schemeClr val="accent1"/>
                </a:solidFill>
              </a:rPr>
              <a:t>bipartite</a:t>
            </a:r>
            <a:r>
              <a:rPr lang="en-US" dirty="0"/>
              <a:t> if the vertices can be partitioned into two sets, </a:t>
            </a:r>
            <a:r>
              <a:rPr lang="en-US" dirty="0">
                <a:solidFill>
                  <a:schemeClr val="accent1"/>
                </a:solidFill>
              </a:rPr>
              <a:t>X</a:t>
            </a:r>
            <a:r>
              <a:rPr lang="en-US" dirty="0"/>
              <a:t> and </a:t>
            </a:r>
            <a:r>
              <a:rPr lang="en-US" dirty="0">
                <a:solidFill>
                  <a:schemeClr val="accent1"/>
                </a:solidFill>
              </a:rPr>
              <a:t>Y</a:t>
            </a:r>
            <a:r>
              <a:rPr lang="en-US" dirty="0"/>
              <a:t>, such that all the edges have one endpoint in </a:t>
            </a:r>
            <a:r>
              <a:rPr lang="en-US" dirty="0">
                <a:solidFill>
                  <a:schemeClr val="accent1"/>
                </a:solidFill>
              </a:rPr>
              <a:t>X</a:t>
            </a:r>
            <a:r>
              <a:rPr lang="en-US" dirty="0"/>
              <a:t> and the other endpoint in </a:t>
            </a:r>
            <a:r>
              <a:rPr lang="en-US" dirty="0">
                <a:solidFill>
                  <a:schemeClr val="accent1"/>
                </a:solidFill>
              </a:rPr>
              <a:t>Y</a:t>
            </a:r>
          </a:p>
          <a:p>
            <a:endParaRPr lang="en-US" dirty="0">
              <a:solidFill>
                <a:schemeClr val="accent1"/>
              </a:solidFill>
            </a:endParaRPr>
          </a:p>
          <a:p>
            <a:r>
              <a:rPr lang="en-US" dirty="0"/>
              <a:t>Another way of looking at this problem is a graph coloring problem in which you need to color the graph using two colors in such a way that two adjacent vertices can’t have the same color</a:t>
            </a:r>
            <a:endParaRPr lang="en-IN" dirty="0"/>
          </a:p>
        </p:txBody>
      </p:sp>
    </p:spTree>
    <p:extLst>
      <p:ext uri="{BB962C8B-B14F-4D97-AF65-F5344CB8AC3E}">
        <p14:creationId xmlns:p14="http://schemas.microsoft.com/office/powerpoint/2010/main" val="3460437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E31F-85B4-D1E7-860E-43811E597185}"/>
              </a:ext>
            </a:extLst>
          </p:cNvPr>
          <p:cNvSpPr>
            <a:spLocks noGrp="1"/>
          </p:cNvSpPr>
          <p:nvPr>
            <p:ph type="title"/>
          </p:nvPr>
        </p:nvSpPr>
        <p:spPr>
          <a:xfrm>
            <a:off x="838200" y="306132"/>
            <a:ext cx="10515600" cy="1325563"/>
          </a:xfrm>
        </p:spPr>
        <p:txBody>
          <a:bodyPr/>
          <a:lstStyle/>
          <a:p>
            <a:r>
              <a:rPr lang="en-IN" dirty="0"/>
              <a:t>Bipartite graph</a:t>
            </a:r>
          </a:p>
        </p:txBody>
      </p:sp>
      <p:sp>
        <p:nvSpPr>
          <p:cNvPr id="4" name="Oval 3">
            <a:extLst>
              <a:ext uri="{FF2B5EF4-FFF2-40B4-BE49-F238E27FC236}">
                <a16:creationId xmlns:a16="http://schemas.microsoft.com/office/drawing/2014/main" id="{94A0D2C6-1E04-ACCF-7681-74D77CA387EB}"/>
              </a:ext>
            </a:extLst>
          </p:cNvPr>
          <p:cNvSpPr/>
          <p:nvPr/>
        </p:nvSpPr>
        <p:spPr>
          <a:xfrm>
            <a:off x="3470787" y="2133600"/>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Oval 4">
            <a:extLst>
              <a:ext uri="{FF2B5EF4-FFF2-40B4-BE49-F238E27FC236}">
                <a16:creationId xmlns:a16="http://schemas.microsoft.com/office/drawing/2014/main" id="{9B1174F7-B0A2-5A10-88D8-0F89C41C0FA2}"/>
              </a:ext>
            </a:extLst>
          </p:cNvPr>
          <p:cNvSpPr/>
          <p:nvPr/>
        </p:nvSpPr>
        <p:spPr>
          <a:xfrm>
            <a:off x="2305661" y="291526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Oval 5">
            <a:extLst>
              <a:ext uri="{FF2B5EF4-FFF2-40B4-BE49-F238E27FC236}">
                <a16:creationId xmlns:a16="http://schemas.microsoft.com/office/drawing/2014/main" id="{00CD8FFA-B36F-0AE2-880D-55EF759E54ED}"/>
              </a:ext>
            </a:extLst>
          </p:cNvPr>
          <p:cNvSpPr/>
          <p:nvPr/>
        </p:nvSpPr>
        <p:spPr>
          <a:xfrm>
            <a:off x="4886632" y="2900517"/>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 name="Oval 6">
            <a:extLst>
              <a:ext uri="{FF2B5EF4-FFF2-40B4-BE49-F238E27FC236}">
                <a16:creationId xmlns:a16="http://schemas.microsoft.com/office/drawing/2014/main" id="{921AA44A-7CBF-7400-2322-072059B0EEFB}"/>
              </a:ext>
            </a:extLst>
          </p:cNvPr>
          <p:cNvSpPr/>
          <p:nvPr/>
        </p:nvSpPr>
        <p:spPr>
          <a:xfrm>
            <a:off x="2305661" y="448842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 name="Oval 7">
            <a:extLst>
              <a:ext uri="{FF2B5EF4-FFF2-40B4-BE49-F238E27FC236}">
                <a16:creationId xmlns:a16="http://schemas.microsoft.com/office/drawing/2014/main" id="{A8EFC841-F480-9480-D433-03D45037F1B9}"/>
              </a:ext>
            </a:extLst>
          </p:cNvPr>
          <p:cNvSpPr/>
          <p:nvPr/>
        </p:nvSpPr>
        <p:spPr>
          <a:xfrm>
            <a:off x="3785417" y="517177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 name="Oval 8">
            <a:extLst>
              <a:ext uri="{FF2B5EF4-FFF2-40B4-BE49-F238E27FC236}">
                <a16:creationId xmlns:a16="http://schemas.microsoft.com/office/drawing/2014/main" id="{8EBAE5E0-8571-8F60-0F08-E96DCA61D3A5}"/>
              </a:ext>
            </a:extLst>
          </p:cNvPr>
          <p:cNvSpPr/>
          <p:nvPr/>
        </p:nvSpPr>
        <p:spPr>
          <a:xfrm>
            <a:off x="5029200" y="433111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0" name="Oval 9">
            <a:extLst>
              <a:ext uri="{FF2B5EF4-FFF2-40B4-BE49-F238E27FC236}">
                <a16:creationId xmlns:a16="http://schemas.microsoft.com/office/drawing/2014/main" id="{FDA08152-800F-7725-9078-21899E4AF336}"/>
              </a:ext>
            </a:extLst>
          </p:cNvPr>
          <p:cNvSpPr/>
          <p:nvPr/>
        </p:nvSpPr>
        <p:spPr>
          <a:xfrm>
            <a:off x="3578940" y="371659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1" name="Oval 10">
            <a:extLst>
              <a:ext uri="{FF2B5EF4-FFF2-40B4-BE49-F238E27FC236}">
                <a16:creationId xmlns:a16="http://schemas.microsoft.com/office/drawing/2014/main" id="{813DF25E-8611-C361-3F7F-FF258C3128AF}"/>
              </a:ext>
            </a:extLst>
          </p:cNvPr>
          <p:cNvSpPr/>
          <p:nvPr/>
        </p:nvSpPr>
        <p:spPr>
          <a:xfrm>
            <a:off x="6700688" y="209918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2" name="Oval 11">
            <a:extLst>
              <a:ext uri="{FF2B5EF4-FFF2-40B4-BE49-F238E27FC236}">
                <a16:creationId xmlns:a16="http://schemas.microsoft.com/office/drawing/2014/main" id="{F93D8FED-F524-2C03-B7AE-421109C8BDA7}"/>
              </a:ext>
            </a:extLst>
          </p:cNvPr>
          <p:cNvSpPr/>
          <p:nvPr/>
        </p:nvSpPr>
        <p:spPr>
          <a:xfrm>
            <a:off x="7846148" y="306766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14" name="Straight Connector 13">
            <a:extLst>
              <a:ext uri="{FF2B5EF4-FFF2-40B4-BE49-F238E27FC236}">
                <a16:creationId xmlns:a16="http://schemas.microsoft.com/office/drawing/2014/main" id="{B25B1C7E-531F-2D2A-5661-6B2FDF0E8147}"/>
              </a:ext>
            </a:extLst>
          </p:cNvPr>
          <p:cNvCxnSpPr>
            <a:stCxn id="4" idx="6"/>
            <a:endCxn id="11" idx="2"/>
          </p:cNvCxnSpPr>
          <p:nvPr/>
        </p:nvCxnSpPr>
        <p:spPr>
          <a:xfrm flipV="1">
            <a:off x="4395019" y="2359741"/>
            <a:ext cx="2305669" cy="34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FC032D-04AF-67DA-B2C7-F8F6A91BEB01}"/>
              </a:ext>
            </a:extLst>
          </p:cNvPr>
          <p:cNvCxnSpPr>
            <a:stCxn id="11" idx="5"/>
            <a:endCxn id="12" idx="0"/>
          </p:cNvCxnSpPr>
          <p:nvPr/>
        </p:nvCxnSpPr>
        <p:spPr>
          <a:xfrm>
            <a:off x="7489569" y="2543981"/>
            <a:ext cx="818695" cy="523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93BB70-06F5-36EA-045D-37EC94A11ED0}"/>
              </a:ext>
            </a:extLst>
          </p:cNvPr>
          <p:cNvCxnSpPr>
            <a:endCxn id="12" idx="1"/>
          </p:cNvCxnSpPr>
          <p:nvPr/>
        </p:nvCxnSpPr>
        <p:spPr>
          <a:xfrm>
            <a:off x="4395019" y="2394155"/>
            <a:ext cx="3586480" cy="749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14465B-5BF3-9FE4-F2C8-206D605A69E2}"/>
              </a:ext>
            </a:extLst>
          </p:cNvPr>
          <p:cNvCxnSpPr>
            <a:stCxn id="9" idx="7"/>
            <a:endCxn id="11" idx="3"/>
          </p:cNvCxnSpPr>
          <p:nvPr/>
        </p:nvCxnSpPr>
        <p:spPr>
          <a:xfrm flipV="1">
            <a:off x="5818081" y="2543981"/>
            <a:ext cx="1017958" cy="1863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6C6D05-9293-A89C-94FF-3D4FB1930E5F}"/>
              </a:ext>
            </a:extLst>
          </p:cNvPr>
          <p:cNvCxnSpPr>
            <a:stCxn id="9" idx="0"/>
            <a:endCxn id="6" idx="4"/>
          </p:cNvCxnSpPr>
          <p:nvPr/>
        </p:nvCxnSpPr>
        <p:spPr>
          <a:xfrm flipH="1" flipV="1">
            <a:off x="5348748" y="3421627"/>
            <a:ext cx="142568" cy="909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35512A-F1A7-B955-AAE0-88E1E52B5D4F}"/>
              </a:ext>
            </a:extLst>
          </p:cNvPr>
          <p:cNvCxnSpPr>
            <a:stCxn id="7" idx="0"/>
            <a:endCxn id="5" idx="4"/>
          </p:cNvCxnSpPr>
          <p:nvPr/>
        </p:nvCxnSpPr>
        <p:spPr>
          <a:xfrm flipV="1">
            <a:off x="2767777" y="3436376"/>
            <a:ext cx="0" cy="1052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87094E-5E31-803E-07D1-D606991FC5E9}"/>
              </a:ext>
            </a:extLst>
          </p:cNvPr>
          <p:cNvCxnSpPr>
            <a:stCxn id="5" idx="0"/>
            <a:endCxn id="4" idx="3"/>
          </p:cNvCxnSpPr>
          <p:nvPr/>
        </p:nvCxnSpPr>
        <p:spPr>
          <a:xfrm flipV="1">
            <a:off x="2767777" y="2578395"/>
            <a:ext cx="838361" cy="336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39F67F-02F2-A044-D58B-143F38376D11}"/>
              </a:ext>
            </a:extLst>
          </p:cNvPr>
          <p:cNvCxnSpPr>
            <a:stCxn id="7" idx="5"/>
            <a:endCxn id="8" idx="1"/>
          </p:cNvCxnSpPr>
          <p:nvPr/>
        </p:nvCxnSpPr>
        <p:spPr>
          <a:xfrm>
            <a:off x="3094542" y="4933223"/>
            <a:ext cx="826226" cy="31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6CCBB8-3A45-7C2B-E507-3B774438CD8D}"/>
              </a:ext>
            </a:extLst>
          </p:cNvPr>
          <p:cNvCxnSpPr>
            <a:stCxn id="8" idx="7"/>
            <a:endCxn id="9" idx="3"/>
          </p:cNvCxnSpPr>
          <p:nvPr/>
        </p:nvCxnSpPr>
        <p:spPr>
          <a:xfrm flipV="1">
            <a:off x="4574298" y="4775907"/>
            <a:ext cx="590253" cy="472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C4140D-03A6-F20C-C643-4F83462D3C9F}"/>
              </a:ext>
            </a:extLst>
          </p:cNvPr>
          <p:cNvCxnSpPr>
            <a:stCxn id="8" idx="0"/>
            <a:endCxn id="10" idx="4"/>
          </p:cNvCxnSpPr>
          <p:nvPr/>
        </p:nvCxnSpPr>
        <p:spPr>
          <a:xfrm flipH="1" flipV="1">
            <a:off x="4041056" y="4237704"/>
            <a:ext cx="206477" cy="934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5A301C-211C-8141-39BD-624F2273FAD9}"/>
              </a:ext>
            </a:extLst>
          </p:cNvPr>
          <p:cNvCxnSpPr>
            <a:stCxn id="10" idx="1"/>
            <a:endCxn id="5" idx="5"/>
          </p:cNvCxnSpPr>
          <p:nvPr/>
        </p:nvCxnSpPr>
        <p:spPr>
          <a:xfrm flipH="1" flipV="1">
            <a:off x="3094542" y="3360061"/>
            <a:ext cx="619749" cy="432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EEC553-A68A-2D24-0DAF-C661D7569278}"/>
              </a:ext>
            </a:extLst>
          </p:cNvPr>
          <p:cNvCxnSpPr>
            <a:stCxn id="10" idx="7"/>
            <a:endCxn id="6" idx="3"/>
          </p:cNvCxnSpPr>
          <p:nvPr/>
        </p:nvCxnSpPr>
        <p:spPr>
          <a:xfrm flipV="1">
            <a:off x="4367821" y="3345312"/>
            <a:ext cx="654162" cy="447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1137B4-58D6-E95E-83D3-F033E3F48B4A}"/>
              </a:ext>
            </a:extLst>
          </p:cNvPr>
          <p:cNvCxnSpPr>
            <a:stCxn id="6" idx="1"/>
            <a:endCxn id="4" idx="5"/>
          </p:cNvCxnSpPr>
          <p:nvPr/>
        </p:nvCxnSpPr>
        <p:spPr>
          <a:xfrm flipH="1" flipV="1">
            <a:off x="4259668" y="2578395"/>
            <a:ext cx="762315" cy="398437"/>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E6107AE-FA14-120A-D447-FC606CD79454}"/>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40" name="TextBox 39">
            <a:extLst>
              <a:ext uri="{FF2B5EF4-FFF2-40B4-BE49-F238E27FC236}">
                <a16:creationId xmlns:a16="http://schemas.microsoft.com/office/drawing/2014/main" id="{5AA1F352-4581-63F5-F0CC-BB748C4BF248}"/>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41" name="TextBox 40">
            <a:extLst>
              <a:ext uri="{FF2B5EF4-FFF2-40B4-BE49-F238E27FC236}">
                <a16:creationId xmlns:a16="http://schemas.microsoft.com/office/drawing/2014/main" id="{E0504144-F587-F876-E4D9-3EA00B288804}"/>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42" name="TextBox 41">
            <a:extLst>
              <a:ext uri="{FF2B5EF4-FFF2-40B4-BE49-F238E27FC236}">
                <a16:creationId xmlns:a16="http://schemas.microsoft.com/office/drawing/2014/main" id="{A0158B41-CBDF-9BD5-74A8-4658B37CB23C}"/>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43" name="TextBox 42">
            <a:extLst>
              <a:ext uri="{FF2B5EF4-FFF2-40B4-BE49-F238E27FC236}">
                <a16:creationId xmlns:a16="http://schemas.microsoft.com/office/drawing/2014/main" id="{AA90A80F-5EE0-F873-FDAD-48F3060376FC}"/>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44" name="TextBox 43">
            <a:extLst>
              <a:ext uri="{FF2B5EF4-FFF2-40B4-BE49-F238E27FC236}">
                <a16:creationId xmlns:a16="http://schemas.microsoft.com/office/drawing/2014/main" id="{F671E481-C022-BF55-1ADC-08601F141758}"/>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45" name="TextBox 44">
            <a:extLst>
              <a:ext uri="{FF2B5EF4-FFF2-40B4-BE49-F238E27FC236}">
                <a16:creationId xmlns:a16="http://schemas.microsoft.com/office/drawing/2014/main" id="{1CEDDDB3-5287-6A83-C403-C67ABCDF61B2}"/>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46" name="TextBox 45">
            <a:extLst>
              <a:ext uri="{FF2B5EF4-FFF2-40B4-BE49-F238E27FC236}">
                <a16:creationId xmlns:a16="http://schemas.microsoft.com/office/drawing/2014/main" id="{F7B1B006-F2E4-6955-82A1-F40B849D01C6}"/>
              </a:ext>
            </a:extLst>
          </p:cNvPr>
          <p:cNvSpPr txBox="1"/>
          <p:nvPr/>
        </p:nvSpPr>
        <p:spPr>
          <a:xfrm>
            <a:off x="7556097" y="2005773"/>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47" name="TextBox 46">
            <a:extLst>
              <a:ext uri="{FF2B5EF4-FFF2-40B4-BE49-F238E27FC236}">
                <a16:creationId xmlns:a16="http://schemas.microsoft.com/office/drawing/2014/main" id="{9C32C587-A2D3-07BD-43C1-449FE72F4511}"/>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p:sp>
        <p:nvSpPr>
          <p:cNvPr id="15" name="TextBox 14">
            <a:extLst>
              <a:ext uri="{FF2B5EF4-FFF2-40B4-BE49-F238E27FC236}">
                <a16:creationId xmlns:a16="http://schemas.microsoft.com/office/drawing/2014/main" id="{236C6EBB-F115-2723-B5E7-CDA40CF92C98}"/>
              </a:ext>
            </a:extLst>
          </p:cNvPr>
          <p:cNvSpPr txBox="1"/>
          <p:nvPr/>
        </p:nvSpPr>
        <p:spPr>
          <a:xfrm>
            <a:off x="7846144" y="855406"/>
            <a:ext cx="3586480" cy="369332"/>
          </a:xfrm>
          <a:prstGeom prst="rect">
            <a:avLst/>
          </a:prstGeom>
          <a:noFill/>
        </p:spPr>
        <p:txBody>
          <a:bodyPr wrap="square" rtlCol="0">
            <a:spAutoFit/>
          </a:bodyPr>
          <a:lstStyle/>
          <a:p>
            <a:endParaRPr lang="en-IN" dirty="0">
              <a:solidFill>
                <a:srgbClr val="FF0000"/>
              </a:solidFill>
              <a:latin typeface="Consolas" panose="020B0609020204030204" pitchFamily="49" charset="0"/>
            </a:endParaRPr>
          </a:p>
        </p:txBody>
      </p:sp>
      <p:sp>
        <p:nvSpPr>
          <p:cNvPr id="3" name="TextBox 2">
            <a:extLst>
              <a:ext uri="{FF2B5EF4-FFF2-40B4-BE49-F238E27FC236}">
                <a16:creationId xmlns:a16="http://schemas.microsoft.com/office/drawing/2014/main" id="{074894CD-2210-0CFB-54D3-1AB03E053C7C}"/>
              </a:ext>
            </a:extLst>
          </p:cNvPr>
          <p:cNvSpPr txBox="1"/>
          <p:nvPr/>
        </p:nvSpPr>
        <p:spPr>
          <a:xfrm>
            <a:off x="8308264" y="934065"/>
            <a:ext cx="3303633" cy="646331"/>
          </a:xfrm>
          <a:prstGeom prst="rect">
            <a:avLst/>
          </a:prstGeom>
          <a:noFill/>
        </p:spPr>
        <p:txBody>
          <a:bodyPr wrap="square" rtlCol="0">
            <a:spAutoFit/>
          </a:bodyPr>
          <a:lstStyle/>
          <a:p>
            <a:r>
              <a:rPr lang="en-IN" dirty="0">
                <a:latin typeface="Consolas" panose="020B0609020204030204" pitchFamily="49" charset="0"/>
              </a:rPr>
              <a:t>Can we </a:t>
            </a:r>
            <a:r>
              <a:rPr lang="en-IN" dirty="0" err="1">
                <a:latin typeface="Consolas" panose="020B0609020204030204" pitchFamily="49" charset="0"/>
              </a:rPr>
              <a:t>color</a:t>
            </a:r>
            <a:r>
              <a:rPr lang="en-IN" dirty="0">
                <a:latin typeface="Consolas" panose="020B0609020204030204" pitchFamily="49" charset="0"/>
              </a:rPr>
              <a:t> this graph using two </a:t>
            </a:r>
            <a:r>
              <a:rPr lang="en-IN" dirty="0" err="1">
                <a:latin typeface="Consolas" panose="020B0609020204030204" pitchFamily="49" charset="0"/>
              </a:rPr>
              <a:t>colors</a:t>
            </a:r>
            <a:r>
              <a:rPr lang="en-IN" dirty="0">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AF9D000B-3BF8-3687-DAE8-F4C1CF3B069D}"/>
                  </a:ext>
                </a:extLst>
              </p14:cNvPr>
              <p14:cNvContentPartPr/>
              <p14:nvPr/>
            </p14:nvContentPartPr>
            <p14:xfrm>
              <a:off x="2637360" y="2241000"/>
              <a:ext cx="5882760" cy="3298680"/>
            </p14:xfrm>
          </p:contentPart>
        </mc:Choice>
        <mc:Fallback xmlns="">
          <p:pic>
            <p:nvPicPr>
              <p:cNvPr id="13" name="Ink 12">
                <a:extLst>
                  <a:ext uri="{FF2B5EF4-FFF2-40B4-BE49-F238E27FC236}">
                    <a16:creationId xmlns:a16="http://schemas.microsoft.com/office/drawing/2014/main" id="{AF9D000B-3BF8-3687-DAE8-F4C1CF3B069D}"/>
                  </a:ext>
                </a:extLst>
              </p:cNvPr>
              <p:cNvPicPr/>
              <p:nvPr/>
            </p:nvPicPr>
            <p:blipFill>
              <a:blip r:embed="rId4"/>
              <a:stretch>
                <a:fillRect/>
              </a:stretch>
            </p:blipFill>
            <p:spPr>
              <a:xfrm>
                <a:off x="2628000" y="2231640"/>
                <a:ext cx="5901480" cy="3317400"/>
              </a:xfrm>
              <a:prstGeom prst="rect">
                <a:avLst/>
              </a:prstGeom>
            </p:spPr>
          </p:pic>
        </mc:Fallback>
      </mc:AlternateContent>
    </p:spTree>
    <p:extLst>
      <p:ext uri="{BB962C8B-B14F-4D97-AF65-F5344CB8AC3E}">
        <p14:creationId xmlns:p14="http://schemas.microsoft.com/office/powerpoint/2010/main" val="19307338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B6706-F628-05A4-9E0B-F09E9679B754}"/>
              </a:ext>
            </a:extLst>
          </p:cNvPr>
          <p:cNvSpPr>
            <a:spLocks noGrp="1"/>
          </p:cNvSpPr>
          <p:nvPr>
            <p:ph type="title"/>
          </p:nvPr>
        </p:nvSpPr>
        <p:spPr/>
        <p:txBody>
          <a:bodyPr/>
          <a:lstStyle/>
          <a:p>
            <a:r>
              <a:rPr lang="en-IN" dirty="0"/>
              <a:t>Can we </a:t>
            </a:r>
            <a:r>
              <a:rPr lang="en-IN" dirty="0" err="1"/>
              <a:t>color</a:t>
            </a:r>
            <a:r>
              <a:rPr lang="en-IN" dirty="0"/>
              <a:t> a tree using two </a:t>
            </a:r>
            <a:r>
              <a:rPr lang="en-IN" dirty="0" err="1"/>
              <a:t>colors</a:t>
            </a:r>
            <a:endParaRPr lang="en-IN" dirty="0"/>
          </a:p>
        </p:txBody>
      </p:sp>
      <p:sp>
        <p:nvSpPr>
          <p:cNvPr id="4" name="Oval 3">
            <a:extLst>
              <a:ext uri="{FF2B5EF4-FFF2-40B4-BE49-F238E27FC236}">
                <a16:creationId xmlns:a16="http://schemas.microsoft.com/office/drawing/2014/main" id="{D72C43AC-2DC5-3F18-FDB8-6D4A4A520A11}"/>
              </a:ext>
            </a:extLst>
          </p:cNvPr>
          <p:cNvSpPr/>
          <p:nvPr/>
        </p:nvSpPr>
        <p:spPr>
          <a:xfrm>
            <a:off x="3470787" y="2133600"/>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Oval 4">
            <a:extLst>
              <a:ext uri="{FF2B5EF4-FFF2-40B4-BE49-F238E27FC236}">
                <a16:creationId xmlns:a16="http://schemas.microsoft.com/office/drawing/2014/main" id="{C0723A7D-ED2D-1813-3966-9529B3F5DEF7}"/>
              </a:ext>
            </a:extLst>
          </p:cNvPr>
          <p:cNvSpPr/>
          <p:nvPr/>
        </p:nvSpPr>
        <p:spPr>
          <a:xfrm>
            <a:off x="2305661" y="291526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Oval 5">
            <a:extLst>
              <a:ext uri="{FF2B5EF4-FFF2-40B4-BE49-F238E27FC236}">
                <a16:creationId xmlns:a16="http://schemas.microsoft.com/office/drawing/2014/main" id="{064B2979-C940-091A-7CF8-34462F51A414}"/>
              </a:ext>
            </a:extLst>
          </p:cNvPr>
          <p:cNvSpPr/>
          <p:nvPr/>
        </p:nvSpPr>
        <p:spPr>
          <a:xfrm>
            <a:off x="4886632" y="2900517"/>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 name="Oval 6">
            <a:extLst>
              <a:ext uri="{FF2B5EF4-FFF2-40B4-BE49-F238E27FC236}">
                <a16:creationId xmlns:a16="http://schemas.microsoft.com/office/drawing/2014/main" id="{83F8AE35-8A38-6E4B-7FD6-0B50200570CD}"/>
              </a:ext>
            </a:extLst>
          </p:cNvPr>
          <p:cNvSpPr/>
          <p:nvPr/>
        </p:nvSpPr>
        <p:spPr>
          <a:xfrm>
            <a:off x="2305661" y="448842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 name="Oval 7">
            <a:extLst>
              <a:ext uri="{FF2B5EF4-FFF2-40B4-BE49-F238E27FC236}">
                <a16:creationId xmlns:a16="http://schemas.microsoft.com/office/drawing/2014/main" id="{96563D54-F34F-6391-C014-E89F7EDEB9BF}"/>
              </a:ext>
            </a:extLst>
          </p:cNvPr>
          <p:cNvSpPr/>
          <p:nvPr/>
        </p:nvSpPr>
        <p:spPr>
          <a:xfrm>
            <a:off x="3785417" y="517177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 name="Oval 8">
            <a:extLst>
              <a:ext uri="{FF2B5EF4-FFF2-40B4-BE49-F238E27FC236}">
                <a16:creationId xmlns:a16="http://schemas.microsoft.com/office/drawing/2014/main" id="{172C3CF7-DE5D-A2E4-7A41-1461947441C4}"/>
              </a:ext>
            </a:extLst>
          </p:cNvPr>
          <p:cNvSpPr/>
          <p:nvPr/>
        </p:nvSpPr>
        <p:spPr>
          <a:xfrm>
            <a:off x="5029200" y="433111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0" name="Oval 9">
            <a:extLst>
              <a:ext uri="{FF2B5EF4-FFF2-40B4-BE49-F238E27FC236}">
                <a16:creationId xmlns:a16="http://schemas.microsoft.com/office/drawing/2014/main" id="{37CB723A-ACD1-1431-31FD-1DFD1D908B6D}"/>
              </a:ext>
            </a:extLst>
          </p:cNvPr>
          <p:cNvSpPr/>
          <p:nvPr/>
        </p:nvSpPr>
        <p:spPr>
          <a:xfrm>
            <a:off x="3578940" y="371659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1" name="Oval 10">
            <a:extLst>
              <a:ext uri="{FF2B5EF4-FFF2-40B4-BE49-F238E27FC236}">
                <a16:creationId xmlns:a16="http://schemas.microsoft.com/office/drawing/2014/main" id="{D95E32D2-14C7-0DB9-19EC-7E6AA1D334DF}"/>
              </a:ext>
            </a:extLst>
          </p:cNvPr>
          <p:cNvSpPr/>
          <p:nvPr/>
        </p:nvSpPr>
        <p:spPr>
          <a:xfrm>
            <a:off x="6700688" y="209918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2" name="Oval 11">
            <a:extLst>
              <a:ext uri="{FF2B5EF4-FFF2-40B4-BE49-F238E27FC236}">
                <a16:creationId xmlns:a16="http://schemas.microsoft.com/office/drawing/2014/main" id="{ABD0420F-2F87-BE36-A178-388FFCA78E21}"/>
              </a:ext>
            </a:extLst>
          </p:cNvPr>
          <p:cNvSpPr/>
          <p:nvPr/>
        </p:nvSpPr>
        <p:spPr>
          <a:xfrm>
            <a:off x="7846148" y="306766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13" name="Straight Connector 12">
            <a:extLst>
              <a:ext uri="{FF2B5EF4-FFF2-40B4-BE49-F238E27FC236}">
                <a16:creationId xmlns:a16="http://schemas.microsoft.com/office/drawing/2014/main" id="{AA880553-28E0-A89C-3D99-EECA85605F1A}"/>
              </a:ext>
            </a:extLst>
          </p:cNvPr>
          <p:cNvCxnSpPr>
            <a:stCxn id="4" idx="6"/>
            <a:endCxn id="11" idx="2"/>
          </p:cNvCxnSpPr>
          <p:nvPr/>
        </p:nvCxnSpPr>
        <p:spPr>
          <a:xfrm flipV="1">
            <a:off x="4395019" y="2359741"/>
            <a:ext cx="2305669" cy="344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1AE3868-A218-0EC3-FD4D-18147DD85C78}"/>
              </a:ext>
            </a:extLst>
          </p:cNvPr>
          <p:cNvCxnSpPr>
            <a:endCxn id="12" idx="1"/>
          </p:cNvCxnSpPr>
          <p:nvPr/>
        </p:nvCxnSpPr>
        <p:spPr>
          <a:xfrm>
            <a:off x="4395019" y="2394155"/>
            <a:ext cx="3586480" cy="7498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E4D0AFF-2558-5379-C801-C2403B28B477}"/>
              </a:ext>
            </a:extLst>
          </p:cNvPr>
          <p:cNvCxnSpPr>
            <a:stCxn id="9" idx="0"/>
            <a:endCxn id="6" idx="4"/>
          </p:cNvCxnSpPr>
          <p:nvPr/>
        </p:nvCxnSpPr>
        <p:spPr>
          <a:xfrm flipH="1" flipV="1">
            <a:off x="5348748" y="3421627"/>
            <a:ext cx="142568" cy="90948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1F25A45-BBB8-1B67-364D-C6C44461D09D}"/>
              </a:ext>
            </a:extLst>
          </p:cNvPr>
          <p:cNvCxnSpPr>
            <a:stCxn id="7" idx="0"/>
            <a:endCxn id="5" idx="4"/>
          </p:cNvCxnSpPr>
          <p:nvPr/>
        </p:nvCxnSpPr>
        <p:spPr>
          <a:xfrm flipV="1">
            <a:off x="2767777" y="3436376"/>
            <a:ext cx="0" cy="10520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2D94DA7-0533-38C4-4678-3C32332FB3AB}"/>
              </a:ext>
            </a:extLst>
          </p:cNvPr>
          <p:cNvCxnSpPr>
            <a:stCxn id="5" idx="0"/>
            <a:endCxn id="4" idx="3"/>
          </p:cNvCxnSpPr>
          <p:nvPr/>
        </p:nvCxnSpPr>
        <p:spPr>
          <a:xfrm flipV="1">
            <a:off x="2767777" y="2578395"/>
            <a:ext cx="838361" cy="3368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AE67DB2-0387-444C-2458-5295E5821CAD}"/>
              </a:ext>
            </a:extLst>
          </p:cNvPr>
          <p:cNvCxnSpPr>
            <a:stCxn id="8" idx="0"/>
            <a:endCxn id="10" idx="4"/>
          </p:cNvCxnSpPr>
          <p:nvPr/>
        </p:nvCxnSpPr>
        <p:spPr>
          <a:xfrm flipH="1" flipV="1">
            <a:off x="4041056" y="4237704"/>
            <a:ext cx="206477" cy="9340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851AD7D-9785-AEEB-B959-5712B50DBBC3}"/>
              </a:ext>
            </a:extLst>
          </p:cNvPr>
          <p:cNvCxnSpPr>
            <a:stCxn id="10" idx="1"/>
            <a:endCxn id="5" idx="5"/>
          </p:cNvCxnSpPr>
          <p:nvPr/>
        </p:nvCxnSpPr>
        <p:spPr>
          <a:xfrm flipH="1" flipV="1">
            <a:off x="3094542" y="3360061"/>
            <a:ext cx="619749" cy="4328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E088AF-1996-291E-97CC-3571241E8930}"/>
              </a:ext>
            </a:extLst>
          </p:cNvPr>
          <p:cNvCxnSpPr>
            <a:stCxn id="10" idx="7"/>
            <a:endCxn id="6" idx="3"/>
          </p:cNvCxnSpPr>
          <p:nvPr/>
        </p:nvCxnSpPr>
        <p:spPr>
          <a:xfrm flipV="1">
            <a:off x="4367821" y="3345312"/>
            <a:ext cx="654162" cy="4475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1A58187-628B-2A45-F1EA-2B0072E061D7}"/>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27" name="TextBox 26">
            <a:extLst>
              <a:ext uri="{FF2B5EF4-FFF2-40B4-BE49-F238E27FC236}">
                <a16:creationId xmlns:a16="http://schemas.microsoft.com/office/drawing/2014/main" id="{165F32F2-8C8C-21CF-0A64-791B779CA484}"/>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28" name="TextBox 27">
            <a:extLst>
              <a:ext uri="{FF2B5EF4-FFF2-40B4-BE49-F238E27FC236}">
                <a16:creationId xmlns:a16="http://schemas.microsoft.com/office/drawing/2014/main" id="{C433CB99-8884-F6A0-8363-25A24B54894A}"/>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29" name="TextBox 28">
            <a:extLst>
              <a:ext uri="{FF2B5EF4-FFF2-40B4-BE49-F238E27FC236}">
                <a16:creationId xmlns:a16="http://schemas.microsoft.com/office/drawing/2014/main" id="{519008E9-002F-7992-A451-96B2F6BD687E}"/>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30" name="TextBox 29">
            <a:extLst>
              <a:ext uri="{FF2B5EF4-FFF2-40B4-BE49-F238E27FC236}">
                <a16:creationId xmlns:a16="http://schemas.microsoft.com/office/drawing/2014/main" id="{9ED4DCE8-0977-4E88-F22D-B087025DB2A6}"/>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31" name="TextBox 30">
            <a:extLst>
              <a:ext uri="{FF2B5EF4-FFF2-40B4-BE49-F238E27FC236}">
                <a16:creationId xmlns:a16="http://schemas.microsoft.com/office/drawing/2014/main" id="{590E3005-7E3C-6D01-F284-08B19E89DD2B}"/>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32" name="TextBox 31">
            <a:extLst>
              <a:ext uri="{FF2B5EF4-FFF2-40B4-BE49-F238E27FC236}">
                <a16:creationId xmlns:a16="http://schemas.microsoft.com/office/drawing/2014/main" id="{66C3BE52-06A0-4CC2-1752-BCA0F83CD7EE}"/>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33" name="TextBox 32">
            <a:extLst>
              <a:ext uri="{FF2B5EF4-FFF2-40B4-BE49-F238E27FC236}">
                <a16:creationId xmlns:a16="http://schemas.microsoft.com/office/drawing/2014/main" id="{FED2B91C-16E1-B278-1743-6639927110DF}"/>
              </a:ext>
            </a:extLst>
          </p:cNvPr>
          <p:cNvSpPr txBox="1"/>
          <p:nvPr/>
        </p:nvSpPr>
        <p:spPr>
          <a:xfrm>
            <a:off x="7556097" y="2005773"/>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34" name="TextBox 33">
            <a:extLst>
              <a:ext uri="{FF2B5EF4-FFF2-40B4-BE49-F238E27FC236}">
                <a16:creationId xmlns:a16="http://schemas.microsoft.com/office/drawing/2014/main" id="{47D6B17F-DF7C-755D-1EC6-7A7A17CAC034}"/>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50A7F3C-A246-28B8-C0AB-EDF58D385992}"/>
                  </a:ext>
                </a:extLst>
              </p14:cNvPr>
              <p14:cNvContentPartPr/>
              <p14:nvPr/>
            </p14:nvContentPartPr>
            <p14:xfrm>
              <a:off x="7448400" y="4452840"/>
              <a:ext cx="745920" cy="389880"/>
            </p14:xfrm>
          </p:contentPart>
        </mc:Choice>
        <mc:Fallback xmlns="">
          <p:pic>
            <p:nvPicPr>
              <p:cNvPr id="3" name="Ink 2">
                <a:extLst>
                  <a:ext uri="{FF2B5EF4-FFF2-40B4-BE49-F238E27FC236}">
                    <a16:creationId xmlns:a16="http://schemas.microsoft.com/office/drawing/2014/main" id="{350A7F3C-A246-28B8-C0AB-EDF58D385992}"/>
                  </a:ext>
                </a:extLst>
              </p:cNvPr>
              <p:cNvPicPr/>
              <p:nvPr/>
            </p:nvPicPr>
            <p:blipFill>
              <a:blip r:embed="rId4"/>
              <a:stretch>
                <a:fillRect/>
              </a:stretch>
            </p:blipFill>
            <p:spPr>
              <a:xfrm>
                <a:off x="7439040" y="4443480"/>
                <a:ext cx="764640" cy="408600"/>
              </a:xfrm>
              <a:prstGeom prst="rect">
                <a:avLst/>
              </a:prstGeom>
            </p:spPr>
          </p:pic>
        </mc:Fallback>
      </mc:AlternateContent>
    </p:spTree>
    <p:extLst>
      <p:ext uri="{BB962C8B-B14F-4D97-AF65-F5344CB8AC3E}">
        <p14:creationId xmlns:p14="http://schemas.microsoft.com/office/powerpoint/2010/main" val="34278290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B6706-F628-05A4-9E0B-F09E9679B754}"/>
              </a:ext>
            </a:extLst>
          </p:cNvPr>
          <p:cNvSpPr>
            <a:spLocks noGrp="1"/>
          </p:cNvSpPr>
          <p:nvPr>
            <p:ph type="title"/>
          </p:nvPr>
        </p:nvSpPr>
        <p:spPr/>
        <p:txBody>
          <a:bodyPr/>
          <a:lstStyle/>
          <a:p>
            <a:r>
              <a:rPr lang="en-IN" dirty="0"/>
              <a:t>Can we </a:t>
            </a:r>
            <a:r>
              <a:rPr lang="en-IN" dirty="0" err="1"/>
              <a:t>color</a:t>
            </a:r>
            <a:r>
              <a:rPr lang="en-IN" dirty="0"/>
              <a:t> a tree using two </a:t>
            </a:r>
            <a:r>
              <a:rPr lang="en-IN" dirty="0" err="1"/>
              <a:t>colors</a:t>
            </a:r>
            <a:endParaRPr lang="en-IN" dirty="0"/>
          </a:p>
        </p:txBody>
      </p:sp>
      <p:sp>
        <p:nvSpPr>
          <p:cNvPr id="4" name="Oval 3">
            <a:extLst>
              <a:ext uri="{FF2B5EF4-FFF2-40B4-BE49-F238E27FC236}">
                <a16:creationId xmlns:a16="http://schemas.microsoft.com/office/drawing/2014/main" id="{D72C43AC-2DC5-3F18-FDB8-6D4A4A520A11}"/>
              </a:ext>
            </a:extLst>
          </p:cNvPr>
          <p:cNvSpPr/>
          <p:nvPr/>
        </p:nvSpPr>
        <p:spPr>
          <a:xfrm>
            <a:off x="3470787" y="2133600"/>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Oval 4">
            <a:extLst>
              <a:ext uri="{FF2B5EF4-FFF2-40B4-BE49-F238E27FC236}">
                <a16:creationId xmlns:a16="http://schemas.microsoft.com/office/drawing/2014/main" id="{C0723A7D-ED2D-1813-3966-9529B3F5DEF7}"/>
              </a:ext>
            </a:extLst>
          </p:cNvPr>
          <p:cNvSpPr/>
          <p:nvPr/>
        </p:nvSpPr>
        <p:spPr>
          <a:xfrm>
            <a:off x="2305661" y="291526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Oval 5">
            <a:extLst>
              <a:ext uri="{FF2B5EF4-FFF2-40B4-BE49-F238E27FC236}">
                <a16:creationId xmlns:a16="http://schemas.microsoft.com/office/drawing/2014/main" id="{064B2979-C940-091A-7CF8-34462F51A414}"/>
              </a:ext>
            </a:extLst>
          </p:cNvPr>
          <p:cNvSpPr/>
          <p:nvPr/>
        </p:nvSpPr>
        <p:spPr>
          <a:xfrm>
            <a:off x="4886632" y="2900517"/>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 name="Oval 6">
            <a:extLst>
              <a:ext uri="{FF2B5EF4-FFF2-40B4-BE49-F238E27FC236}">
                <a16:creationId xmlns:a16="http://schemas.microsoft.com/office/drawing/2014/main" id="{83F8AE35-8A38-6E4B-7FD6-0B50200570CD}"/>
              </a:ext>
            </a:extLst>
          </p:cNvPr>
          <p:cNvSpPr/>
          <p:nvPr/>
        </p:nvSpPr>
        <p:spPr>
          <a:xfrm>
            <a:off x="2305661" y="448842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 name="Oval 7">
            <a:extLst>
              <a:ext uri="{FF2B5EF4-FFF2-40B4-BE49-F238E27FC236}">
                <a16:creationId xmlns:a16="http://schemas.microsoft.com/office/drawing/2014/main" id="{96563D54-F34F-6391-C014-E89F7EDEB9BF}"/>
              </a:ext>
            </a:extLst>
          </p:cNvPr>
          <p:cNvSpPr/>
          <p:nvPr/>
        </p:nvSpPr>
        <p:spPr>
          <a:xfrm>
            <a:off x="3785417" y="517177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 name="Oval 8">
            <a:extLst>
              <a:ext uri="{FF2B5EF4-FFF2-40B4-BE49-F238E27FC236}">
                <a16:creationId xmlns:a16="http://schemas.microsoft.com/office/drawing/2014/main" id="{172C3CF7-DE5D-A2E4-7A41-1461947441C4}"/>
              </a:ext>
            </a:extLst>
          </p:cNvPr>
          <p:cNvSpPr/>
          <p:nvPr/>
        </p:nvSpPr>
        <p:spPr>
          <a:xfrm>
            <a:off x="5029200" y="433111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0" name="Oval 9">
            <a:extLst>
              <a:ext uri="{FF2B5EF4-FFF2-40B4-BE49-F238E27FC236}">
                <a16:creationId xmlns:a16="http://schemas.microsoft.com/office/drawing/2014/main" id="{37CB723A-ACD1-1431-31FD-1DFD1D908B6D}"/>
              </a:ext>
            </a:extLst>
          </p:cNvPr>
          <p:cNvSpPr/>
          <p:nvPr/>
        </p:nvSpPr>
        <p:spPr>
          <a:xfrm>
            <a:off x="3578940" y="371659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1" name="Oval 10">
            <a:extLst>
              <a:ext uri="{FF2B5EF4-FFF2-40B4-BE49-F238E27FC236}">
                <a16:creationId xmlns:a16="http://schemas.microsoft.com/office/drawing/2014/main" id="{D95E32D2-14C7-0DB9-19EC-7E6AA1D334DF}"/>
              </a:ext>
            </a:extLst>
          </p:cNvPr>
          <p:cNvSpPr/>
          <p:nvPr/>
        </p:nvSpPr>
        <p:spPr>
          <a:xfrm>
            <a:off x="6700688" y="209918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2" name="Oval 11">
            <a:extLst>
              <a:ext uri="{FF2B5EF4-FFF2-40B4-BE49-F238E27FC236}">
                <a16:creationId xmlns:a16="http://schemas.microsoft.com/office/drawing/2014/main" id="{ABD0420F-2F87-BE36-A178-388FFCA78E21}"/>
              </a:ext>
            </a:extLst>
          </p:cNvPr>
          <p:cNvSpPr/>
          <p:nvPr/>
        </p:nvSpPr>
        <p:spPr>
          <a:xfrm>
            <a:off x="7846148" y="306766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13" name="Straight Connector 12">
            <a:extLst>
              <a:ext uri="{FF2B5EF4-FFF2-40B4-BE49-F238E27FC236}">
                <a16:creationId xmlns:a16="http://schemas.microsoft.com/office/drawing/2014/main" id="{AA880553-28E0-A89C-3D99-EECA85605F1A}"/>
              </a:ext>
            </a:extLst>
          </p:cNvPr>
          <p:cNvCxnSpPr>
            <a:stCxn id="4" idx="6"/>
            <a:endCxn id="11" idx="2"/>
          </p:cNvCxnSpPr>
          <p:nvPr/>
        </p:nvCxnSpPr>
        <p:spPr>
          <a:xfrm flipV="1">
            <a:off x="4395019" y="2359741"/>
            <a:ext cx="2305669" cy="344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1AE3868-A218-0EC3-FD4D-18147DD85C78}"/>
              </a:ext>
            </a:extLst>
          </p:cNvPr>
          <p:cNvCxnSpPr>
            <a:endCxn id="12" idx="1"/>
          </p:cNvCxnSpPr>
          <p:nvPr/>
        </p:nvCxnSpPr>
        <p:spPr>
          <a:xfrm>
            <a:off x="4395019" y="2394155"/>
            <a:ext cx="3586480" cy="7498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E4D0AFF-2558-5379-C801-C2403B28B477}"/>
              </a:ext>
            </a:extLst>
          </p:cNvPr>
          <p:cNvCxnSpPr>
            <a:stCxn id="9" idx="0"/>
            <a:endCxn id="6" idx="4"/>
          </p:cNvCxnSpPr>
          <p:nvPr/>
        </p:nvCxnSpPr>
        <p:spPr>
          <a:xfrm flipH="1" flipV="1">
            <a:off x="5348748" y="3421627"/>
            <a:ext cx="142568" cy="90948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1F25A45-BBB8-1B67-364D-C6C44461D09D}"/>
              </a:ext>
            </a:extLst>
          </p:cNvPr>
          <p:cNvCxnSpPr>
            <a:stCxn id="7" idx="0"/>
            <a:endCxn id="5" idx="4"/>
          </p:cNvCxnSpPr>
          <p:nvPr/>
        </p:nvCxnSpPr>
        <p:spPr>
          <a:xfrm flipV="1">
            <a:off x="2767777" y="3436376"/>
            <a:ext cx="0" cy="10520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2D94DA7-0533-38C4-4678-3C32332FB3AB}"/>
              </a:ext>
            </a:extLst>
          </p:cNvPr>
          <p:cNvCxnSpPr>
            <a:stCxn id="5" idx="0"/>
            <a:endCxn id="4" idx="3"/>
          </p:cNvCxnSpPr>
          <p:nvPr/>
        </p:nvCxnSpPr>
        <p:spPr>
          <a:xfrm flipV="1">
            <a:off x="2767777" y="2578395"/>
            <a:ext cx="838361" cy="3368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AE67DB2-0387-444C-2458-5295E5821CAD}"/>
              </a:ext>
            </a:extLst>
          </p:cNvPr>
          <p:cNvCxnSpPr>
            <a:stCxn id="8" idx="0"/>
            <a:endCxn id="10" idx="4"/>
          </p:cNvCxnSpPr>
          <p:nvPr/>
        </p:nvCxnSpPr>
        <p:spPr>
          <a:xfrm flipH="1" flipV="1">
            <a:off x="4041056" y="4237704"/>
            <a:ext cx="206477" cy="9340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851AD7D-9785-AEEB-B959-5712B50DBBC3}"/>
              </a:ext>
            </a:extLst>
          </p:cNvPr>
          <p:cNvCxnSpPr>
            <a:stCxn id="10" idx="1"/>
            <a:endCxn id="5" idx="5"/>
          </p:cNvCxnSpPr>
          <p:nvPr/>
        </p:nvCxnSpPr>
        <p:spPr>
          <a:xfrm flipH="1" flipV="1">
            <a:off x="3094542" y="3360061"/>
            <a:ext cx="619749" cy="4328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E088AF-1996-291E-97CC-3571241E8930}"/>
              </a:ext>
            </a:extLst>
          </p:cNvPr>
          <p:cNvCxnSpPr>
            <a:stCxn id="10" idx="7"/>
            <a:endCxn id="6" idx="3"/>
          </p:cNvCxnSpPr>
          <p:nvPr/>
        </p:nvCxnSpPr>
        <p:spPr>
          <a:xfrm flipV="1">
            <a:off x="4367821" y="3345312"/>
            <a:ext cx="654162" cy="4475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1A58187-628B-2A45-F1EA-2B0072E061D7}"/>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27" name="TextBox 26">
            <a:extLst>
              <a:ext uri="{FF2B5EF4-FFF2-40B4-BE49-F238E27FC236}">
                <a16:creationId xmlns:a16="http://schemas.microsoft.com/office/drawing/2014/main" id="{165F32F2-8C8C-21CF-0A64-791B779CA484}"/>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28" name="TextBox 27">
            <a:extLst>
              <a:ext uri="{FF2B5EF4-FFF2-40B4-BE49-F238E27FC236}">
                <a16:creationId xmlns:a16="http://schemas.microsoft.com/office/drawing/2014/main" id="{C433CB99-8884-F6A0-8363-25A24B54894A}"/>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29" name="TextBox 28">
            <a:extLst>
              <a:ext uri="{FF2B5EF4-FFF2-40B4-BE49-F238E27FC236}">
                <a16:creationId xmlns:a16="http://schemas.microsoft.com/office/drawing/2014/main" id="{519008E9-002F-7992-A451-96B2F6BD687E}"/>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30" name="TextBox 29">
            <a:extLst>
              <a:ext uri="{FF2B5EF4-FFF2-40B4-BE49-F238E27FC236}">
                <a16:creationId xmlns:a16="http://schemas.microsoft.com/office/drawing/2014/main" id="{9ED4DCE8-0977-4E88-F22D-B087025DB2A6}"/>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31" name="TextBox 30">
            <a:extLst>
              <a:ext uri="{FF2B5EF4-FFF2-40B4-BE49-F238E27FC236}">
                <a16:creationId xmlns:a16="http://schemas.microsoft.com/office/drawing/2014/main" id="{590E3005-7E3C-6D01-F284-08B19E89DD2B}"/>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32" name="TextBox 31">
            <a:extLst>
              <a:ext uri="{FF2B5EF4-FFF2-40B4-BE49-F238E27FC236}">
                <a16:creationId xmlns:a16="http://schemas.microsoft.com/office/drawing/2014/main" id="{66C3BE52-06A0-4CC2-1752-BCA0F83CD7EE}"/>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33" name="TextBox 32">
            <a:extLst>
              <a:ext uri="{FF2B5EF4-FFF2-40B4-BE49-F238E27FC236}">
                <a16:creationId xmlns:a16="http://schemas.microsoft.com/office/drawing/2014/main" id="{FED2B91C-16E1-B278-1743-6639927110DF}"/>
              </a:ext>
            </a:extLst>
          </p:cNvPr>
          <p:cNvSpPr txBox="1"/>
          <p:nvPr/>
        </p:nvSpPr>
        <p:spPr>
          <a:xfrm>
            <a:off x="7556097" y="2005773"/>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34" name="TextBox 33">
            <a:extLst>
              <a:ext uri="{FF2B5EF4-FFF2-40B4-BE49-F238E27FC236}">
                <a16:creationId xmlns:a16="http://schemas.microsoft.com/office/drawing/2014/main" id="{47D6B17F-DF7C-755D-1EC6-7A7A17CAC034}"/>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p:sp>
        <p:nvSpPr>
          <p:cNvPr id="3" name="TextBox 2">
            <a:extLst>
              <a:ext uri="{FF2B5EF4-FFF2-40B4-BE49-F238E27FC236}">
                <a16:creationId xmlns:a16="http://schemas.microsoft.com/office/drawing/2014/main" id="{4B18AB9B-8E44-4339-2F88-9BA8A111F1B6}"/>
              </a:ext>
            </a:extLst>
          </p:cNvPr>
          <p:cNvSpPr txBox="1"/>
          <p:nvPr/>
        </p:nvSpPr>
        <p:spPr>
          <a:xfrm>
            <a:off x="7315200" y="4581832"/>
            <a:ext cx="4532671" cy="1200329"/>
          </a:xfrm>
          <a:prstGeom prst="rect">
            <a:avLst/>
          </a:prstGeom>
          <a:noFill/>
        </p:spPr>
        <p:txBody>
          <a:bodyPr wrap="square" rtlCol="0">
            <a:spAutoFit/>
          </a:bodyPr>
          <a:lstStyle/>
          <a:p>
            <a:r>
              <a:rPr lang="en-IN" dirty="0">
                <a:latin typeface="Consolas" panose="020B0609020204030204" pitchFamily="49" charset="0"/>
              </a:rPr>
              <a:t>Yes, because we can always assign a </a:t>
            </a:r>
            <a:r>
              <a:rPr lang="en-IN" dirty="0" err="1">
                <a:latin typeface="Consolas" panose="020B0609020204030204" pitchFamily="49" charset="0"/>
              </a:rPr>
              <a:t>color</a:t>
            </a:r>
            <a:r>
              <a:rPr lang="en-IN" dirty="0">
                <a:latin typeface="Consolas" panose="020B0609020204030204" pitchFamily="49" charset="0"/>
              </a:rPr>
              <a:t> to a child different from its parent. Every child has exactly one parent.</a:t>
            </a:r>
          </a:p>
        </p:txBody>
      </p:sp>
    </p:spTree>
    <p:extLst>
      <p:ext uri="{BB962C8B-B14F-4D97-AF65-F5344CB8AC3E}">
        <p14:creationId xmlns:p14="http://schemas.microsoft.com/office/powerpoint/2010/main" val="17473219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6037-FE09-A25B-975D-CEC5CCEF8368}"/>
              </a:ext>
            </a:extLst>
          </p:cNvPr>
          <p:cNvSpPr>
            <a:spLocks noGrp="1"/>
          </p:cNvSpPr>
          <p:nvPr>
            <p:ph type="title"/>
          </p:nvPr>
        </p:nvSpPr>
        <p:spPr/>
        <p:txBody>
          <a:bodyPr/>
          <a:lstStyle/>
          <a:p>
            <a:r>
              <a:rPr lang="en-IN" dirty="0"/>
              <a:t>Bipartite graph</a:t>
            </a:r>
          </a:p>
        </p:txBody>
      </p:sp>
      <p:sp>
        <p:nvSpPr>
          <p:cNvPr id="3" name="Content Placeholder 2">
            <a:extLst>
              <a:ext uri="{FF2B5EF4-FFF2-40B4-BE49-F238E27FC236}">
                <a16:creationId xmlns:a16="http://schemas.microsoft.com/office/drawing/2014/main" id="{7E5204D8-DEFC-37D3-69FE-2BE4BF4C28D8}"/>
              </a:ext>
            </a:extLst>
          </p:cNvPr>
          <p:cNvSpPr>
            <a:spLocks noGrp="1"/>
          </p:cNvSpPr>
          <p:nvPr>
            <p:ph idx="1"/>
          </p:nvPr>
        </p:nvSpPr>
        <p:spPr/>
        <p:txBody>
          <a:bodyPr/>
          <a:lstStyle/>
          <a:p>
            <a:r>
              <a:rPr lang="en-IN" dirty="0"/>
              <a:t>BFS already partitions the vertices into different levels</a:t>
            </a:r>
          </a:p>
          <a:p>
            <a:endParaRPr lang="en-IN" dirty="0"/>
          </a:p>
          <a:p>
            <a:r>
              <a:rPr lang="en-IN" dirty="0"/>
              <a:t>Can we check that a graph is bipartite by assigning </a:t>
            </a:r>
            <a:r>
              <a:rPr lang="en-IN" dirty="0" err="1"/>
              <a:t>colors</a:t>
            </a:r>
            <a:r>
              <a:rPr lang="en-IN" dirty="0"/>
              <a:t> to different levels?</a:t>
            </a:r>
          </a:p>
        </p:txBody>
      </p:sp>
    </p:spTree>
    <p:extLst>
      <p:ext uri="{BB962C8B-B14F-4D97-AF65-F5344CB8AC3E}">
        <p14:creationId xmlns:p14="http://schemas.microsoft.com/office/powerpoint/2010/main" val="25012943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34D3-056E-564D-97CF-B7E65F0FC9C8}"/>
              </a:ext>
            </a:extLst>
          </p:cNvPr>
          <p:cNvSpPr>
            <a:spLocks noGrp="1"/>
          </p:cNvSpPr>
          <p:nvPr>
            <p:ph type="title"/>
          </p:nvPr>
        </p:nvSpPr>
        <p:spPr/>
        <p:txBody>
          <a:bodyPr/>
          <a:lstStyle/>
          <a:p>
            <a:r>
              <a:rPr lang="en-IN" dirty="0"/>
              <a:t>Bipartite graph</a:t>
            </a:r>
          </a:p>
        </p:txBody>
      </p:sp>
      <p:sp>
        <p:nvSpPr>
          <p:cNvPr id="3" name="Content Placeholder 2">
            <a:extLst>
              <a:ext uri="{FF2B5EF4-FFF2-40B4-BE49-F238E27FC236}">
                <a16:creationId xmlns:a16="http://schemas.microsoft.com/office/drawing/2014/main" id="{3D21F236-C8D2-99B4-0E5B-C935055A89A2}"/>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0C9D9E3-B5D9-7A6E-1FDF-B50F6F0C85BF}"/>
                  </a:ext>
                </a:extLst>
              </p14:cNvPr>
              <p14:cNvContentPartPr/>
              <p14:nvPr/>
            </p14:nvContentPartPr>
            <p14:xfrm>
              <a:off x="2730960" y="1234080"/>
              <a:ext cx="7695720" cy="5472720"/>
            </p14:xfrm>
          </p:contentPart>
        </mc:Choice>
        <mc:Fallback xmlns="">
          <p:pic>
            <p:nvPicPr>
              <p:cNvPr id="4" name="Ink 3">
                <a:extLst>
                  <a:ext uri="{FF2B5EF4-FFF2-40B4-BE49-F238E27FC236}">
                    <a16:creationId xmlns:a16="http://schemas.microsoft.com/office/drawing/2014/main" id="{E0C9D9E3-B5D9-7A6E-1FDF-B50F6F0C85BF}"/>
                  </a:ext>
                </a:extLst>
              </p:cNvPr>
              <p:cNvPicPr/>
              <p:nvPr/>
            </p:nvPicPr>
            <p:blipFill>
              <a:blip r:embed="rId4"/>
              <a:stretch>
                <a:fillRect/>
              </a:stretch>
            </p:blipFill>
            <p:spPr>
              <a:xfrm>
                <a:off x="2721600" y="1224720"/>
                <a:ext cx="7714440" cy="5491440"/>
              </a:xfrm>
              <a:prstGeom prst="rect">
                <a:avLst/>
              </a:prstGeom>
            </p:spPr>
          </p:pic>
        </mc:Fallback>
      </mc:AlternateContent>
    </p:spTree>
    <p:extLst>
      <p:ext uri="{BB962C8B-B14F-4D97-AF65-F5344CB8AC3E}">
        <p14:creationId xmlns:p14="http://schemas.microsoft.com/office/powerpoint/2010/main" val="1735989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815F-5766-C914-C896-02F05F52E220}"/>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CFD16226-180B-D522-E512-25325C72FEBA}"/>
              </a:ext>
            </a:extLst>
          </p:cNvPr>
          <p:cNvSpPr>
            <a:spLocks noGrp="1"/>
          </p:cNvSpPr>
          <p:nvPr>
            <p:ph idx="1"/>
          </p:nvPr>
        </p:nvSpPr>
        <p:spPr/>
        <p:txBody>
          <a:bodyPr/>
          <a:lstStyle/>
          <a:p>
            <a:r>
              <a:rPr lang="en-IN" dirty="0" err="1"/>
              <a:t>Build_Max_Heap</a:t>
            </a:r>
            <a:endParaRPr lang="en-IN" dirty="0"/>
          </a:p>
          <a:p>
            <a:r>
              <a:rPr lang="en-IN" dirty="0" err="1"/>
              <a:t>Max_Heap_Extract_Max</a:t>
            </a:r>
            <a:endParaRPr lang="en-IN" dirty="0"/>
          </a:p>
          <a:p>
            <a:r>
              <a:rPr lang="en-IN" dirty="0" err="1"/>
              <a:t>Max_Heap_Insert</a:t>
            </a:r>
            <a:endParaRPr lang="en-IN" dirty="0"/>
          </a:p>
          <a:p>
            <a:r>
              <a:rPr lang="en-IN" dirty="0" err="1"/>
              <a:t>Max_Heap_Maximum</a:t>
            </a:r>
            <a:endParaRPr lang="en-IN" dirty="0"/>
          </a:p>
          <a:p>
            <a:r>
              <a:rPr lang="en-IN" dirty="0" err="1"/>
              <a:t>Max_Heapify</a:t>
            </a:r>
            <a:endParaRPr lang="en-IN" dirty="0"/>
          </a:p>
          <a:p>
            <a:r>
              <a:rPr lang="en-IN" dirty="0"/>
              <a:t>Heapsort</a:t>
            </a:r>
          </a:p>
          <a:p>
            <a:r>
              <a:rPr lang="en-IN" dirty="0" err="1"/>
              <a:t>Max_Heap_Increase_Key</a:t>
            </a:r>
            <a:endParaRPr lang="en-IN" dirty="0"/>
          </a:p>
        </p:txBody>
      </p:sp>
    </p:spTree>
    <p:extLst>
      <p:ext uri="{BB962C8B-B14F-4D97-AF65-F5344CB8AC3E}">
        <p14:creationId xmlns:p14="http://schemas.microsoft.com/office/powerpoint/2010/main" val="32754236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E0008-EABE-6750-C3C7-587494461105}"/>
              </a:ext>
            </a:extLst>
          </p:cNvPr>
          <p:cNvSpPr>
            <a:spLocks noGrp="1"/>
          </p:cNvSpPr>
          <p:nvPr>
            <p:ph type="title"/>
          </p:nvPr>
        </p:nvSpPr>
        <p:spPr/>
        <p:txBody>
          <a:bodyPr/>
          <a:lstStyle/>
          <a:p>
            <a:r>
              <a:rPr lang="en-IN" dirty="0"/>
              <a:t>Bipartite graph</a:t>
            </a:r>
          </a:p>
        </p:txBody>
      </p:sp>
      <p:sp>
        <p:nvSpPr>
          <p:cNvPr id="3" name="Content Placeholder 2">
            <a:extLst>
              <a:ext uri="{FF2B5EF4-FFF2-40B4-BE49-F238E27FC236}">
                <a16:creationId xmlns:a16="http://schemas.microsoft.com/office/drawing/2014/main" id="{D57FACEC-5B4B-54A5-11D2-97AA47298411}"/>
              </a:ext>
            </a:extLst>
          </p:cNvPr>
          <p:cNvSpPr>
            <a:spLocks noGrp="1"/>
          </p:cNvSpPr>
          <p:nvPr>
            <p:ph idx="1"/>
          </p:nvPr>
        </p:nvSpPr>
        <p:spPr/>
        <p:txBody>
          <a:bodyPr>
            <a:normAutofit fontScale="92500" lnSpcReduction="20000"/>
          </a:bodyPr>
          <a:lstStyle/>
          <a:p>
            <a:r>
              <a:rPr lang="en-IN" dirty="0"/>
              <a:t>We can assign different </a:t>
            </a:r>
            <a:r>
              <a:rPr lang="en-IN" dirty="0" err="1"/>
              <a:t>colors</a:t>
            </a:r>
            <a:r>
              <a:rPr lang="en-IN" dirty="0"/>
              <a:t> to adjacent levels, e.g.,</a:t>
            </a:r>
          </a:p>
          <a:p>
            <a:pPr lvl="1"/>
            <a:r>
              <a:rPr lang="en-IN" dirty="0"/>
              <a:t>Level-0 can be assigned color-1</a:t>
            </a:r>
          </a:p>
          <a:p>
            <a:pPr lvl="1"/>
            <a:r>
              <a:rPr lang="en-IN" dirty="0"/>
              <a:t>Level-1 can be assigned color-2</a:t>
            </a:r>
          </a:p>
          <a:p>
            <a:pPr lvl="1"/>
            <a:r>
              <a:rPr lang="en-IN" dirty="0"/>
              <a:t>Level-2 can be assigned color-1</a:t>
            </a:r>
          </a:p>
          <a:p>
            <a:pPr lvl="1"/>
            <a:r>
              <a:rPr lang="en-IN" dirty="0"/>
              <a:t>Level-3 can be assigned color-2</a:t>
            </a:r>
          </a:p>
          <a:p>
            <a:pPr lvl="1"/>
            <a:r>
              <a:rPr lang="en-IN" dirty="0"/>
              <a:t>and so on</a:t>
            </a:r>
          </a:p>
          <a:p>
            <a:pPr lvl="1"/>
            <a:endParaRPr lang="en-IN" dirty="0"/>
          </a:p>
          <a:p>
            <a:r>
              <a:rPr lang="en-IN" dirty="0"/>
              <a:t>The graph is bipartite if the endpoints of all edges are between adjacent levels only</a:t>
            </a:r>
          </a:p>
          <a:p>
            <a:endParaRPr lang="en-IN" dirty="0"/>
          </a:p>
          <a:p>
            <a:r>
              <a:rPr lang="en-IN" dirty="0"/>
              <a:t>The graph is not bipartite if both endpoints of an edge belong to the same level </a:t>
            </a:r>
          </a:p>
        </p:txBody>
      </p:sp>
    </p:spTree>
    <p:extLst>
      <p:ext uri="{BB962C8B-B14F-4D97-AF65-F5344CB8AC3E}">
        <p14:creationId xmlns:p14="http://schemas.microsoft.com/office/powerpoint/2010/main" val="13740503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B949F-AE49-51AE-5F12-2D9C5B4FA192}"/>
              </a:ext>
            </a:extLst>
          </p:cNvPr>
          <p:cNvSpPr>
            <a:spLocks noGrp="1"/>
          </p:cNvSpPr>
          <p:nvPr>
            <p:ph type="title"/>
          </p:nvPr>
        </p:nvSpPr>
        <p:spPr/>
        <p:txBody>
          <a:bodyPr/>
          <a:lstStyle/>
          <a:p>
            <a:r>
              <a:rPr lang="en-IN" dirty="0"/>
              <a:t>Tree edges</a:t>
            </a:r>
          </a:p>
        </p:txBody>
      </p:sp>
      <p:sp>
        <p:nvSpPr>
          <p:cNvPr id="3" name="Content Placeholder 2">
            <a:extLst>
              <a:ext uri="{FF2B5EF4-FFF2-40B4-BE49-F238E27FC236}">
                <a16:creationId xmlns:a16="http://schemas.microsoft.com/office/drawing/2014/main" id="{28A57E07-66A3-3572-23E0-D2E8FE8B81BD}"/>
              </a:ext>
            </a:extLst>
          </p:cNvPr>
          <p:cNvSpPr>
            <a:spLocks noGrp="1"/>
          </p:cNvSpPr>
          <p:nvPr>
            <p:ph idx="1"/>
          </p:nvPr>
        </p:nvSpPr>
        <p:spPr/>
        <p:txBody>
          <a:bodyPr/>
          <a:lstStyle/>
          <a:p>
            <a:r>
              <a:rPr lang="en-IN" dirty="0"/>
              <a:t>Tree edges are always between adjacent levels, and therefore, the graph is always bipartite</a:t>
            </a:r>
          </a:p>
          <a:p>
            <a:pPr lvl="1"/>
            <a:r>
              <a:rPr lang="en-IN" dirty="0"/>
              <a:t>We already discussed that a tree is always bipartite</a:t>
            </a:r>
          </a:p>
        </p:txBody>
      </p:sp>
    </p:spTree>
    <p:extLst>
      <p:ext uri="{BB962C8B-B14F-4D97-AF65-F5344CB8AC3E}">
        <p14:creationId xmlns:p14="http://schemas.microsoft.com/office/powerpoint/2010/main" val="35119497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50C2E-BF59-8AC7-9F56-DF73A1C7FF18}"/>
              </a:ext>
            </a:extLst>
          </p:cNvPr>
          <p:cNvSpPr>
            <a:spLocks noGrp="1"/>
          </p:cNvSpPr>
          <p:nvPr>
            <p:ph type="title"/>
          </p:nvPr>
        </p:nvSpPr>
        <p:spPr/>
        <p:txBody>
          <a:bodyPr/>
          <a:lstStyle/>
          <a:p>
            <a:r>
              <a:rPr lang="en-IN" dirty="0"/>
              <a:t>Non-tree edge</a:t>
            </a:r>
          </a:p>
        </p:txBody>
      </p:sp>
      <p:sp>
        <p:nvSpPr>
          <p:cNvPr id="3" name="Content Placeholder 2">
            <a:extLst>
              <a:ext uri="{FF2B5EF4-FFF2-40B4-BE49-F238E27FC236}">
                <a16:creationId xmlns:a16="http://schemas.microsoft.com/office/drawing/2014/main" id="{D588B184-7E5F-F4F8-D2DE-7C4842B710C3}"/>
              </a:ext>
            </a:extLst>
          </p:cNvPr>
          <p:cNvSpPr>
            <a:spLocks noGrp="1"/>
          </p:cNvSpPr>
          <p:nvPr>
            <p:ph idx="1"/>
          </p:nvPr>
        </p:nvSpPr>
        <p:spPr/>
        <p:txBody>
          <a:bodyPr/>
          <a:lstStyle/>
          <a:p>
            <a:r>
              <a:rPr lang="en-IN" dirty="0"/>
              <a:t>The endpoints of a non-tree edge can be between vertices at the same level or at an adjacent level</a:t>
            </a:r>
          </a:p>
          <a:p>
            <a:pPr lvl="1"/>
            <a:r>
              <a:rPr lang="en-IN" dirty="0"/>
              <a:t>In both cases, it will create a cycle</a:t>
            </a:r>
          </a:p>
        </p:txBody>
      </p:sp>
    </p:spTree>
    <p:extLst>
      <p:ext uri="{BB962C8B-B14F-4D97-AF65-F5344CB8AC3E}">
        <p14:creationId xmlns:p14="http://schemas.microsoft.com/office/powerpoint/2010/main" val="6955933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8DAD-A065-E1B2-C5B5-AF364D89E4A0}"/>
              </a:ext>
            </a:extLst>
          </p:cNvPr>
          <p:cNvSpPr>
            <a:spLocks noGrp="1"/>
          </p:cNvSpPr>
          <p:nvPr>
            <p:ph type="title"/>
          </p:nvPr>
        </p:nvSpPr>
        <p:spPr/>
        <p:txBody>
          <a:bodyPr/>
          <a:lstStyle/>
          <a:p>
            <a:r>
              <a:rPr lang="en-IN" dirty="0"/>
              <a:t>Non-tree edge</a:t>
            </a:r>
          </a:p>
        </p:txBody>
      </p:sp>
      <p:sp>
        <p:nvSpPr>
          <p:cNvPr id="3" name="Content Placeholder 2">
            <a:extLst>
              <a:ext uri="{FF2B5EF4-FFF2-40B4-BE49-F238E27FC236}">
                <a16:creationId xmlns:a16="http://schemas.microsoft.com/office/drawing/2014/main" id="{8684A7A3-F530-FD27-FF3C-C9D75EED7704}"/>
              </a:ext>
            </a:extLst>
          </p:cNvPr>
          <p:cNvSpPr>
            <a:spLocks noGrp="1"/>
          </p:cNvSpPr>
          <p:nvPr>
            <p:ph idx="1"/>
          </p:nvPr>
        </p:nvSpPr>
        <p:spPr/>
        <p:txBody>
          <a:bodyPr/>
          <a:lstStyle/>
          <a:p>
            <a:r>
              <a:rPr lang="en-IN" dirty="0"/>
              <a:t>Is the total number of edges in the cycle created by a </a:t>
            </a:r>
            <a:r>
              <a:rPr lang="en-IN" dirty="0">
                <a:solidFill>
                  <a:schemeClr val="accent1"/>
                </a:solidFill>
              </a:rPr>
              <a:t>non-tree edge (u, v) with endpoints at the same level</a:t>
            </a:r>
            <a:r>
              <a:rPr lang="en-IN" dirty="0"/>
              <a:t> always </a:t>
            </a:r>
            <a:r>
              <a:rPr lang="en-IN" dirty="0">
                <a:solidFill>
                  <a:schemeClr val="accent1"/>
                </a:solidFill>
              </a:rPr>
              <a:t>odd</a:t>
            </a:r>
            <a:r>
              <a:rPr lang="en-IN" dirty="0"/>
              <a: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12F8264-2876-AF32-BA0B-BBBBA153D10C}"/>
                  </a:ext>
                </a:extLst>
              </p14:cNvPr>
              <p14:cNvContentPartPr/>
              <p14:nvPr/>
            </p14:nvContentPartPr>
            <p14:xfrm>
              <a:off x="1388520" y="2860920"/>
              <a:ext cx="6183000" cy="3836160"/>
            </p14:xfrm>
          </p:contentPart>
        </mc:Choice>
        <mc:Fallback xmlns="">
          <p:pic>
            <p:nvPicPr>
              <p:cNvPr id="4" name="Ink 3">
                <a:extLst>
                  <a:ext uri="{FF2B5EF4-FFF2-40B4-BE49-F238E27FC236}">
                    <a16:creationId xmlns:a16="http://schemas.microsoft.com/office/drawing/2014/main" id="{B12F8264-2876-AF32-BA0B-BBBBA153D10C}"/>
                  </a:ext>
                </a:extLst>
              </p:cNvPr>
              <p:cNvPicPr/>
              <p:nvPr/>
            </p:nvPicPr>
            <p:blipFill>
              <a:blip r:embed="rId3"/>
              <a:stretch>
                <a:fillRect/>
              </a:stretch>
            </p:blipFill>
            <p:spPr>
              <a:xfrm>
                <a:off x="1379160" y="2851560"/>
                <a:ext cx="6201720" cy="3854880"/>
              </a:xfrm>
              <a:prstGeom prst="rect">
                <a:avLst/>
              </a:prstGeom>
            </p:spPr>
          </p:pic>
        </mc:Fallback>
      </mc:AlternateContent>
    </p:spTree>
    <p:extLst>
      <p:ext uri="{BB962C8B-B14F-4D97-AF65-F5344CB8AC3E}">
        <p14:creationId xmlns:p14="http://schemas.microsoft.com/office/powerpoint/2010/main" val="3464729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8DAD-A065-E1B2-C5B5-AF364D89E4A0}"/>
              </a:ext>
            </a:extLst>
          </p:cNvPr>
          <p:cNvSpPr>
            <a:spLocks noGrp="1"/>
          </p:cNvSpPr>
          <p:nvPr>
            <p:ph type="title"/>
          </p:nvPr>
        </p:nvSpPr>
        <p:spPr/>
        <p:txBody>
          <a:bodyPr/>
          <a:lstStyle/>
          <a:p>
            <a:r>
              <a:rPr lang="en-IN" dirty="0"/>
              <a:t>Non-tree edge</a:t>
            </a:r>
          </a:p>
        </p:txBody>
      </p:sp>
      <p:sp>
        <p:nvSpPr>
          <p:cNvPr id="3" name="Content Placeholder 2">
            <a:extLst>
              <a:ext uri="{FF2B5EF4-FFF2-40B4-BE49-F238E27FC236}">
                <a16:creationId xmlns:a16="http://schemas.microsoft.com/office/drawing/2014/main" id="{8684A7A3-F530-FD27-FF3C-C9D75EED7704}"/>
              </a:ext>
            </a:extLst>
          </p:cNvPr>
          <p:cNvSpPr>
            <a:spLocks noGrp="1"/>
          </p:cNvSpPr>
          <p:nvPr>
            <p:ph idx="1"/>
          </p:nvPr>
        </p:nvSpPr>
        <p:spPr/>
        <p:txBody>
          <a:bodyPr/>
          <a:lstStyle/>
          <a:p>
            <a:r>
              <a:rPr lang="en-IN" dirty="0"/>
              <a:t>Is the total number of edges in the cycle created by a </a:t>
            </a:r>
            <a:r>
              <a:rPr lang="en-IN" dirty="0">
                <a:solidFill>
                  <a:schemeClr val="accent1"/>
                </a:solidFill>
              </a:rPr>
              <a:t>non-tree edge (u, v) with endpoints at the same level</a:t>
            </a:r>
            <a:r>
              <a:rPr lang="en-IN" dirty="0"/>
              <a:t> always </a:t>
            </a:r>
            <a:r>
              <a:rPr lang="en-IN" dirty="0">
                <a:solidFill>
                  <a:schemeClr val="accent1"/>
                </a:solidFill>
              </a:rPr>
              <a:t>odd</a:t>
            </a:r>
            <a:r>
              <a:rPr lang="en-IN" dirty="0"/>
              <a:t>?</a:t>
            </a:r>
          </a:p>
          <a:p>
            <a:pPr lvl="1"/>
            <a:r>
              <a:rPr lang="en-IN" dirty="0"/>
              <a:t>Let’s consider a vertex</a:t>
            </a:r>
            <a:r>
              <a:rPr lang="en-IN" dirty="0">
                <a:solidFill>
                  <a:schemeClr val="accent1"/>
                </a:solidFill>
              </a:rPr>
              <a:t> s </a:t>
            </a:r>
            <a:r>
              <a:rPr lang="en-IN" dirty="0"/>
              <a:t>is</a:t>
            </a:r>
            <a:r>
              <a:rPr lang="en-IN" dirty="0">
                <a:solidFill>
                  <a:schemeClr val="accent1"/>
                </a:solidFill>
              </a:rPr>
              <a:t> </a:t>
            </a:r>
            <a:r>
              <a:rPr lang="en-IN" dirty="0"/>
              <a:t>at the lowest level out of all the vertices in the cycle</a:t>
            </a:r>
          </a:p>
          <a:p>
            <a:pPr lvl="1"/>
            <a:r>
              <a:rPr lang="en-US" dirty="0"/>
              <a:t>The length of the path from s to u and s to v must be the same, say L</a:t>
            </a:r>
          </a:p>
          <a:p>
            <a:pPr lvl="1"/>
            <a:r>
              <a:rPr lang="en-US" dirty="0"/>
              <a:t>Therefore, the number of edges in the cycle is 2 * L + 1, i.e., an odd number </a:t>
            </a:r>
            <a:endParaRPr lang="en-IN" dirty="0"/>
          </a:p>
        </p:txBody>
      </p:sp>
    </p:spTree>
    <p:extLst>
      <p:ext uri="{BB962C8B-B14F-4D97-AF65-F5344CB8AC3E}">
        <p14:creationId xmlns:p14="http://schemas.microsoft.com/office/powerpoint/2010/main" val="37833011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FF489-B43C-F4DA-6A80-C7626C211C8F}"/>
              </a:ext>
            </a:extLst>
          </p:cNvPr>
          <p:cNvSpPr>
            <a:spLocks noGrp="1"/>
          </p:cNvSpPr>
          <p:nvPr>
            <p:ph type="title"/>
          </p:nvPr>
        </p:nvSpPr>
        <p:spPr/>
        <p:txBody>
          <a:bodyPr/>
          <a:lstStyle/>
          <a:p>
            <a:r>
              <a:rPr lang="en-IN" dirty="0"/>
              <a:t>Non-tree edge</a:t>
            </a:r>
          </a:p>
        </p:txBody>
      </p:sp>
      <p:sp>
        <p:nvSpPr>
          <p:cNvPr id="3" name="Content Placeholder 2">
            <a:extLst>
              <a:ext uri="{FF2B5EF4-FFF2-40B4-BE49-F238E27FC236}">
                <a16:creationId xmlns:a16="http://schemas.microsoft.com/office/drawing/2014/main" id="{9EAC29C0-3444-8A99-C9DA-9365BD6F579E}"/>
              </a:ext>
            </a:extLst>
          </p:cNvPr>
          <p:cNvSpPr>
            <a:spLocks noGrp="1"/>
          </p:cNvSpPr>
          <p:nvPr>
            <p:ph idx="1"/>
          </p:nvPr>
        </p:nvSpPr>
        <p:spPr/>
        <p:txBody>
          <a:bodyPr/>
          <a:lstStyle/>
          <a:p>
            <a:r>
              <a:rPr lang="en-US" dirty="0"/>
              <a:t>We can’t color a cycle with an odd number of edges with two colors when the number of edges is more than two</a:t>
            </a:r>
          </a:p>
          <a:p>
            <a:pPr lvl="1"/>
            <a:r>
              <a:rPr lang="en-IN" dirty="0"/>
              <a:t>Therefore, the graph is not bipartite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4AD4C16-F272-A332-2966-9D90555A389E}"/>
                  </a:ext>
                </a:extLst>
              </p14:cNvPr>
              <p14:cNvContentPartPr/>
              <p14:nvPr/>
            </p14:nvContentPartPr>
            <p14:xfrm>
              <a:off x="3533400" y="3124440"/>
              <a:ext cx="3677040" cy="2602800"/>
            </p14:xfrm>
          </p:contentPart>
        </mc:Choice>
        <mc:Fallback xmlns="">
          <p:pic>
            <p:nvPicPr>
              <p:cNvPr id="4" name="Ink 3">
                <a:extLst>
                  <a:ext uri="{FF2B5EF4-FFF2-40B4-BE49-F238E27FC236}">
                    <a16:creationId xmlns:a16="http://schemas.microsoft.com/office/drawing/2014/main" id="{64AD4C16-F272-A332-2966-9D90555A389E}"/>
                  </a:ext>
                </a:extLst>
              </p:cNvPr>
              <p:cNvPicPr/>
              <p:nvPr/>
            </p:nvPicPr>
            <p:blipFill>
              <a:blip r:embed="rId3"/>
              <a:stretch>
                <a:fillRect/>
              </a:stretch>
            </p:blipFill>
            <p:spPr>
              <a:xfrm>
                <a:off x="3524040" y="3115080"/>
                <a:ext cx="3695760" cy="2621520"/>
              </a:xfrm>
              <a:prstGeom prst="rect">
                <a:avLst/>
              </a:prstGeom>
            </p:spPr>
          </p:pic>
        </mc:Fallback>
      </mc:AlternateContent>
    </p:spTree>
    <p:extLst>
      <p:ext uri="{BB962C8B-B14F-4D97-AF65-F5344CB8AC3E}">
        <p14:creationId xmlns:p14="http://schemas.microsoft.com/office/powerpoint/2010/main" val="41144211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8DAD-A065-E1B2-C5B5-AF364D89E4A0}"/>
              </a:ext>
            </a:extLst>
          </p:cNvPr>
          <p:cNvSpPr>
            <a:spLocks noGrp="1"/>
          </p:cNvSpPr>
          <p:nvPr>
            <p:ph type="title"/>
          </p:nvPr>
        </p:nvSpPr>
        <p:spPr/>
        <p:txBody>
          <a:bodyPr/>
          <a:lstStyle/>
          <a:p>
            <a:r>
              <a:rPr lang="en-IN" dirty="0"/>
              <a:t>Non-tree edge</a:t>
            </a:r>
          </a:p>
        </p:txBody>
      </p:sp>
      <p:sp>
        <p:nvSpPr>
          <p:cNvPr id="3" name="Content Placeholder 2">
            <a:extLst>
              <a:ext uri="{FF2B5EF4-FFF2-40B4-BE49-F238E27FC236}">
                <a16:creationId xmlns:a16="http://schemas.microsoft.com/office/drawing/2014/main" id="{8684A7A3-F530-FD27-FF3C-C9D75EED7704}"/>
              </a:ext>
            </a:extLst>
          </p:cNvPr>
          <p:cNvSpPr>
            <a:spLocks noGrp="1"/>
          </p:cNvSpPr>
          <p:nvPr>
            <p:ph idx="1"/>
          </p:nvPr>
        </p:nvSpPr>
        <p:spPr/>
        <p:txBody>
          <a:bodyPr/>
          <a:lstStyle/>
          <a:p>
            <a:r>
              <a:rPr lang="en-IN" dirty="0"/>
              <a:t>Is the total number of edges in the cycle created by a </a:t>
            </a:r>
            <a:r>
              <a:rPr lang="en-IN" dirty="0">
                <a:solidFill>
                  <a:schemeClr val="accent1"/>
                </a:solidFill>
              </a:rPr>
              <a:t>non-tree edge (u, v) with endpoints at adjacent levels</a:t>
            </a:r>
            <a:r>
              <a:rPr lang="en-IN" dirty="0"/>
              <a:t> always </a:t>
            </a:r>
            <a:r>
              <a:rPr lang="en-IN" dirty="0">
                <a:solidFill>
                  <a:schemeClr val="accent1"/>
                </a:solidFill>
              </a:rPr>
              <a:t>even</a:t>
            </a:r>
            <a:r>
              <a:rPr lang="en-IN" dirty="0"/>
              <a: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7658485-46C8-2672-4D37-0CDF2B216CD9}"/>
                  </a:ext>
                </a:extLst>
              </p14:cNvPr>
              <p14:cNvContentPartPr/>
              <p14:nvPr/>
            </p14:nvContentPartPr>
            <p14:xfrm>
              <a:off x="3839760" y="2794680"/>
              <a:ext cx="3721320" cy="4053960"/>
            </p14:xfrm>
          </p:contentPart>
        </mc:Choice>
        <mc:Fallback xmlns="">
          <p:pic>
            <p:nvPicPr>
              <p:cNvPr id="4" name="Ink 3">
                <a:extLst>
                  <a:ext uri="{FF2B5EF4-FFF2-40B4-BE49-F238E27FC236}">
                    <a16:creationId xmlns:a16="http://schemas.microsoft.com/office/drawing/2014/main" id="{B7658485-46C8-2672-4D37-0CDF2B216CD9}"/>
                  </a:ext>
                </a:extLst>
              </p:cNvPr>
              <p:cNvPicPr/>
              <p:nvPr/>
            </p:nvPicPr>
            <p:blipFill>
              <a:blip r:embed="rId3"/>
              <a:stretch>
                <a:fillRect/>
              </a:stretch>
            </p:blipFill>
            <p:spPr>
              <a:xfrm>
                <a:off x="3830400" y="2785320"/>
                <a:ext cx="3740040" cy="4072680"/>
              </a:xfrm>
              <a:prstGeom prst="rect">
                <a:avLst/>
              </a:prstGeom>
            </p:spPr>
          </p:pic>
        </mc:Fallback>
      </mc:AlternateContent>
    </p:spTree>
    <p:extLst>
      <p:ext uri="{BB962C8B-B14F-4D97-AF65-F5344CB8AC3E}">
        <p14:creationId xmlns:p14="http://schemas.microsoft.com/office/powerpoint/2010/main" val="41802744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8DAD-A065-E1B2-C5B5-AF364D89E4A0}"/>
              </a:ext>
            </a:extLst>
          </p:cNvPr>
          <p:cNvSpPr>
            <a:spLocks noGrp="1"/>
          </p:cNvSpPr>
          <p:nvPr>
            <p:ph type="title"/>
          </p:nvPr>
        </p:nvSpPr>
        <p:spPr/>
        <p:txBody>
          <a:bodyPr/>
          <a:lstStyle/>
          <a:p>
            <a:r>
              <a:rPr lang="en-IN" dirty="0"/>
              <a:t>Non-tree edge</a:t>
            </a:r>
          </a:p>
        </p:txBody>
      </p:sp>
      <p:sp>
        <p:nvSpPr>
          <p:cNvPr id="3" name="Content Placeholder 2">
            <a:extLst>
              <a:ext uri="{FF2B5EF4-FFF2-40B4-BE49-F238E27FC236}">
                <a16:creationId xmlns:a16="http://schemas.microsoft.com/office/drawing/2014/main" id="{8684A7A3-F530-FD27-FF3C-C9D75EED7704}"/>
              </a:ext>
            </a:extLst>
          </p:cNvPr>
          <p:cNvSpPr>
            <a:spLocks noGrp="1"/>
          </p:cNvSpPr>
          <p:nvPr>
            <p:ph idx="1"/>
          </p:nvPr>
        </p:nvSpPr>
        <p:spPr/>
        <p:txBody>
          <a:bodyPr/>
          <a:lstStyle/>
          <a:p>
            <a:r>
              <a:rPr lang="en-IN" dirty="0"/>
              <a:t>Is the total number of edges in the cycle created by a </a:t>
            </a:r>
            <a:r>
              <a:rPr lang="en-IN" dirty="0">
                <a:solidFill>
                  <a:schemeClr val="accent1"/>
                </a:solidFill>
              </a:rPr>
              <a:t>non-tree edge (u, v) with endpoints at adjacent levels</a:t>
            </a:r>
            <a:r>
              <a:rPr lang="en-IN" dirty="0"/>
              <a:t> always </a:t>
            </a:r>
            <a:r>
              <a:rPr lang="en-IN" dirty="0">
                <a:solidFill>
                  <a:schemeClr val="accent1"/>
                </a:solidFill>
              </a:rPr>
              <a:t>even</a:t>
            </a:r>
            <a:r>
              <a:rPr lang="en-IN" dirty="0"/>
              <a:t>?</a:t>
            </a:r>
          </a:p>
          <a:p>
            <a:pPr lvl="1"/>
            <a:r>
              <a:rPr lang="en-IN" dirty="0"/>
              <a:t>Let’s consider </a:t>
            </a:r>
            <a:r>
              <a:rPr lang="en-IN" dirty="0">
                <a:solidFill>
                  <a:schemeClr val="accent1"/>
                </a:solidFill>
              </a:rPr>
              <a:t>s </a:t>
            </a:r>
            <a:r>
              <a:rPr lang="en-IN" dirty="0"/>
              <a:t>is</a:t>
            </a:r>
            <a:r>
              <a:rPr lang="en-IN" dirty="0">
                <a:solidFill>
                  <a:schemeClr val="accent1"/>
                </a:solidFill>
              </a:rPr>
              <a:t> </a:t>
            </a:r>
            <a:r>
              <a:rPr lang="en-IN" dirty="0"/>
              <a:t>at the lowest level out of all the vertices in the cycle</a:t>
            </a:r>
          </a:p>
          <a:p>
            <a:pPr lvl="1"/>
            <a:r>
              <a:rPr lang="en-IN" dirty="0"/>
              <a:t>Therefore, the number of edges in the cycle is </a:t>
            </a:r>
            <a:r>
              <a:rPr lang="en-IN" dirty="0">
                <a:solidFill>
                  <a:schemeClr val="accent1"/>
                </a:solidFill>
              </a:rPr>
              <a:t>2 * L</a:t>
            </a:r>
            <a:r>
              <a:rPr lang="en-IN" dirty="0"/>
              <a:t>, where </a:t>
            </a:r>
            <a:r>
              <a:rPr lang="en-IN" dirty="0">
                <a:solidFill>
                  <a:schemeClr val="accent1"/>
                </a:solidFill>
              </a:rPr>
              <a:t>L</a:t>
            </a:r>
            <a:r>
              <a:rPr lang="en-IN" dirty="0"/>
              <a:t> is the length of the path from </a:t>
            </a:r>
            <a:r>
              <a:rPr lang="en-IN" dirty="0">
                <a:solidFill>
                  <a:schemeClr val="accent1"/>
                </a:solidFill>
              </a:rPr>
              <a:t>s</a:t>
            </a:r>
            <a:r>
              <a:rPr lang="en-IN" dirty="0"/>
              <a:t> to </a:t>
            </a:r>
            <a:r>
              <a:rPr lang="en-IN" dirty="0">
                <a:solidFill>
                  <a:schemeClr val="accent1"/>
                </a:solidFill>
              </a:rPr>
              <a:t>v</a:t>
            </a:r>
            <a:r>
              <a:rPr lang="en-IN" dirty="0"/>
              <a:t> (assuming </a:t>
            </a:r>
            <a:r>
              <a:rPr lang="en-IN" dirty="0">
                <a:solidFill>
                  <a:schemeClr val="accent1"/>
                </a:solidFill>
              </a:rPr>
              <a:t>v</a:t>
            </a:r>
            <a:r>
              <a:rPr lang="en-IN" dirty="0"/>
              <a:t> is at the higher level)</a:t>
            </a:r>
          </a:p>
        </p:txBody>
      </p:sp>
    </p:spTree>
    <p:extLst>
      <p:ext uri="{BB962C8B-B14F-4D97-AF65-F5344CB8AC3E}">
        <p14:creationId xmlns:p14="http://schemas.microsoft.com/office/powerpoint/2010/main" val="22679474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FF489-B43C-F4DA-6A80-C7626C211C8F}"/>
              </a:ext>
            </a:extLst>
          </p:cNvPr>
          <p:cNvSpPr>
            <a:spLocks noGrp="1"/>
          </p:cNvSpPr>
          <p:nvPr>
            <p:ph type="title"/>
          </p:nvPr>
        </p:nvSpPr>
        <p:spPr/>
        <p:txBody>
          <a:bodyPr/>
          <a:lstStyle/>
          <a:p>
            <a:r>
              <a:rPr lang="en-IN" dirty="0"/>
              <a:t>Non-tree edge</a:t>
            </a:r>
          </a:p>
        </p:txBody>
      </p:sp>
      <p:sp>
        <p:nvSpPr>
          <p:cNvPr id="3" name="Content Placeholder 2">
            <a:extLst>
              <a:ext uri="{FF2B5EF4-FFF2-40B4-BE49-F238E27FC236}">
                <a16:creationId xmlns:a16="http://schemas.microsoft.com/office/drawing/2014/main" id="{9EAC29C0-3444-8A99-C9DA-9365BD6F579E}"/>
              </a:ext>
            </a:extLst>
          </p:cNvPr>
          <p:cNvSpPr>
            <a:spLocks noGrp="1"/>
          </p:cNvSpPr>
          <p:nvPr>
            <p:ph idx="1"/>
          </p:nvPr>
        </p:nvSpPr>
        <p:spPr/>
        <p:txBody>
          <a:bodyPr/>
          <a:lstStyle/>
          <a:p>
            <a:r>
              <a:rPr lang="en-IN" dirty="0"/>
              <a:t>We can always </a:t>
            </a:r>
            <a:r>
              <a:rPr lang="en-IN" dirty="0" err="1"/>
              <a:t>color</a:t>
            </a:r>
            <a:r>
              <a:rPr lang="en-IN" dirty="0"/>
              <a:t> a cycle with an even number of edges with two </a:t>
            </a:r>
            <a:r>
              <a:rPr lang="en-IN" dirty="0" err="1"/>
              <a:t>colors</a:t>
            </a:r>
            <a:endParaRPr lang="en-IN" dirty="0"/>
          </a:p>
          <a:p>
            <a:pPr lvl="1"/>
            <a:r>
              <a:rPr lang="en-IN" dirty="0"/>
              <a:t>Therefore, the graph is bipartite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36FEFC1-C4F8-9C96-5679-EE0B1C75A9B1}"/>
                  </a:ext>
                </a:extLst>
              </p14:cNvPr>
              <p14:cNvContentPartPr/>
              <p14:nvPr/>
            </p14:nvContentPartPr>
            <p14:xfrm>
              <a:off x="3175920" y="3080880"/>
              <a:ext cx="4518360" cy="2869200"/>
            </p14:xfrm>
          </p:contentPart>
        </mc:Choice>
        <mc:Fallback xmlns="">
          <p:pic>
            <p:nvPicPr>
              <p:cNvPr id="4" name="Ink 3">
                <a:extLst>
                  <a:ext uri="{FF2B5EF4-FFF2-40B4-BE49-F238E27FC236}">
                    <a16:creationId xmlns:a16="http://schemas.microsoft.com/office/drawing/2014/main" id="{436FEFC1-C4F8-9C96-5679-EE0B1C75A9B1}"/>
                  </a:ext>
                </a:extLst>
              </p:cNvPr>
              <p:cNvPicPr/>
              <p:nvPr/>
            </p:nvPicPr>
            <p:blipFill>
              <a:blip r:embed="rId3"/>
              <a:stretch>
                <a:fillRect/>
              </a:stretch>
            </p:blipFill>
            <p:spPr>
              <a:xfrm>
                <a:off x="3166560" y="3071520"/>
                <a:ext cx="4537080" cy="2887920"/>
              </a:xfrm>
              <a:prstGeom prst="rect">
                <a:avLst/>
              </a:prstGeom>
            </p:spPr>
          </p:pic>
        </mc:Fallback>
      </mc:AlternateContent>
    </p:spTree>
    <p:extLst>
      <p:ext uri="{BB962C8B-B14F-4D97-AF65-F5344CB8AC3E}">
        <p14:creationId xmlns:p14="http://schemas.microsoft.com/office/powerpoint/2010/main" val="24963605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F44F8-4C1B-6C33-5A49-E31857C15058}"/>
              </a:ext>
            </a:extLst>
          </p:cNvPr>
          <p:cNvSpPr>
            <a:spLocks noGrp="1"/>
          </p:cNvSpPr>
          <p:nvPr>
            <p:ph type="title"/>
          </p:nvPr>
        </p:nvSpPr>
        <p:spPr/>
        <p:txBody>
          <a:bodyPr/>
          <a:lstStyle/>
          <a:p>
            <a:r>
              <a:rPr lang="en-IN" dirty="0"/>
              <a:t>Bipartite graph</a:t>
            </a:r>
          </a:p>
        </p:txBody>
      </p:sp>
      <p:sp>
        <p:nvSpPr>
          <p:cNvPr id="3" name="Content Placeholder 2">
            <a:extLst>
              <a:ext uri="{FF2B5EF4-FFF2-40B4-BE49-F238E27FC236}">
                <a16:creationId xmlns:a16="http://schemas.microsoft.com/office/drawing/2014/main" id="{790EEC3A-E6B4-C580-EBF4-6C0553466ABF}"/>
              </a:ext>
            </a:extLst>
          </p:cNvPr>
          <p:cNvSpPr>
            <a:spLocks noGrp="1"/>
          </p:cNvSpPr>
          <p:nvPr>
            <p:ph idx="1"/>
          </p:nvPr>
        </p:nvSpPr>
        <p:spPr/>
        <p:txBody>
          <a:bodyPr/>
          <a:lstStyle/>
          <a:p>
            <a:r>
              <a:rPr lang="en-IN" dirty="0"/>
              <a:t>How can we check if the endpoints of a non-tree edge are at the same level?</a:t>
            </a:r>
          </a:p>
        </p:txBody>
      </p:sp>
    </p:spTree>
    <p:extLst>
      <p:ext uri="{BB962C8B-B14F-4D97-AF65-F5344CB8AC3E}">
        <p14:creationId xmlns:p14="http://schemas.microsoft.com/office/powerpoint/2010/main" val="88551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36AB-1E83-7D3C-10B6-15E3660441F4}"/>
              </a:ext>
            </a:extLst>
          </p:cNvPr>
          <p:cNvSpPr>
            <a:spLocks noGrp="1"/>
          </p:cNvSpPr>
          <p:nvPr>
            <p:ph type="title"/>
          </p:nvPr>
        </p:nvSpPr>
        <p:spPr/>
        <p:txBody>
          <a:bodyPr/>
          <a:lstStyle/>
          <a:p>
            <a:r>
              <a:rPr lang="en-IN" dirty="0"/>
              <a:t>Example</a:t>
            </a:r>
          </a:p>
        </p:txBody>
      </p:sp>
      <p:sp>
        <p:nvSpPr>
          <p:cNvPr id="4" name="Rectangle 3">
            <a:extLst>
              <a:ext uri="{FF2B5EF4-FFF2-40B4-BE49-F238E27FC236}">
                <a16:creationId xmlns:a16="http://schemas.microsoft.com/office/drawing/2014/main" id="{2A841C40-317B-25EF-4496-C444709D04A0}"/>
              </a:ext>
            </a:extLst>
          </p:cNvPr>
          <p:cNvSpPr/>
          <p:nvPr/>
        </p:nvSpPr>
        <p:spPr>
          <a:xfrm>
            <a:off x="3323313" y="1818967"/>
            <a:ext cx="1002880"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Consolas" panose="020B0609020204030204" pitchFamily="49" charset="0"/>
              </a:rPr>
              <a:t>Build_Heap</a:t>
            </a:r>
            <a:endParaRPr lang="en-IN" dirty="0">
              <a:latin typeface="Consolas" panose="020B0609020204030204" pitchFamily="49" charset="0"/>
            </a:endParaRPr>
          </a:p>
        </p:txBody>
      </p:sp>
      <p:sp>
        <p:nvSpPr>
          <p:cNvPr id="5" name="Rectangle 4">
            <a:extLst>
              <a:ext uri="{FF2B5EF4-FFF2-40B4-BE49-F238E27FC236}">
                <a16:creationId xmlns:a16="http://schemas.microsoft.com/office/drawing/2014/main" id="{D59F17AA-48F6-A22A-5285-22BE14F43A2D}"/>
              </a:ext>
            </a:extLst>
          </p:cNvPr>
          <p:cNvSpPr/>
          <p:nvPr/>
        </p:nvSpPr>
        <p:spPr>
          <a:xfrm>
            <a:off x="3377394" y="4665411"/>
            <a:ext cx="1233933"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onsolas" panose="020B0609020204030204" pitchFamily="49" charset="0"/>
              </a:rPr>
              <a:t>Insert</a:t>
            </a:r>
          </a:p>
        </p:txBody>
      </p:sp>
      <p:sp>
        <p:nvSpPr>
          <p:cNvPr id="6" name="Rectangle 5">
            <a:extLst>
              <a:ext uri="{FF2B5EF4-FFF2-40B4-BE49-F238E27FC236}">
                <a16:creationId xmlns:a16="http://schemas.microsoft.com/office/drawing/2014/main" id="{3C265B53-7F5F-8F82-130B-D118393FEC17}"/>
              </a:ext>
            </a:extLst>
          </p:cNvPr>
          <p:cNvSpPr/>
          <p:nvPr/>
        </p:nvSpPr>
        <p:spPr>
          <a:xfrm>
            <a:off x="314629" y="3175822"/>
            <a:ext cx="1351933"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onsolas" panose="020B0609020204030204" pitchFamily="49" charset="0"/>
              </a:rPr>
              <a:t>Maximum</a:t>
            </a:r>
          </a:p>
        </p:txBody>
      </p:sp>
      <p:sp>
        <p:nvSpPr>
          <p:cNvPr id="7" name="Rectangle 6">
            <a:extLst>
              <a:ext uri="{FF2B5EF4-FFF2-40B4-BE49-F238E27FC236}">
                <a16:creationId xmlns:a16="http://schemas.microsoft.com/office/drawing/2014/main" id="{D4C8D38A-57D5-2A2F-D83A-F3D1802B08C1}"/>
              </a:ext>
            </a:extLst>
          </p:cNvPr>
          <p:cNvSpPr/>
          <p:nvPr/>
        </p:nvSpPr>
        <p:spPr>
          <a:xfrm>
            <a:off x="3318391" y="3151240"/>
            <a:ext cx="1096292"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Consolas" panose="020B0609020204030204" pitchFamily="49" charset="0"/>
              </a:rPr>
              <a:t>Extract_Max</a:t>
            </a:r>
            <a:endParaRPr lang="en-IN" dirty="0">
              <a:latin typeface="Consolas" panose="020B0609020204030204" pitchFamily="49" charset="0"/>
            </a:endParaRPr>
          </a:p>
        </p:txBody>
      </p:sp>
      <p:sp>
        <p:nvSpPr>
          <p:cNvPr id="8" name="Rectangle 7">
            <a:extLst>
              <a:ext uri="{FF2B5EF4-FFF2-40B4-BE49-F238E27FC236}">
                <a16:creationId xmlns:a16="http://schemas.microsoft.com/office/drawing/2014/main" id="{6789F551-DEDE-A6E8-A62D-2E4104BE1135}"/>
              </a:ext>
            </a:extLst>
          </p:cNvPr>
          <p:cNvSpPr/>
          <p:nvPr/>
        </p:nvSpPr>
        <p:spPr>
          <a:xfrm>
            <a:off x="349041" y="4704739"/>
            <a:ext cx="1351933"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Consolas" panose="020B0609020204030204" pitchFamily="49" charset="0"/>
              </a:rPr>
              <a:t>Increase_Key</a:t>
            </a:r>
            <a:endParaRPr lang="en-IN" dirty="0">
              <a:latin typeface="Consolas" panose="020B0609020204030204" pitchFamily="49" charset="0"/>
            </a:endParaRPr>
          </a:p>
        </p:txBody>
      </p:sp>
      <p:sp>
        <p:nvSpPr>
          <p:cNvPr id="9" name="Rectangle 8">
            <a:extLst>
              <a:ext uri="{FF2B5EF4-FFF2-40B4-BE49-F238E27FC236}">
                <a16:creationId xmlns:a16="http://schemas.microsoft.com/office/drawing/2014/main" id="{39792D38-C7BE-4876-4DCE-E35B8B00CD9F}"/>
              </a:ext>
            </a:extLst>
          </p:cNvPr>
          <p:cNvSpPr/>
          <p:nvPr/>
        </p:nvSpPr>
        <p:spPr>
          <a:xfrm>
            <a:off x="285131" y="1809136"/>
            <a:ext cx="1386353"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Consolas" panose="020B0609020204030204" pitchFamily="49" charset="0"/>
              </a:rPr>
              <a:t>Heapify</a:t>
            </a:r>
            <a:endParaRPr lang="en-IN" dirty="0">
              <a:latin typeface="Consolas" panose="020B0609020204030204" pitchFamily="49" charset="0"/>
            </a:endParaRPr>
          </a:p>
        </p:txBody>
      </p:sp>
      <p:sp>
        <p:nvSpPr>
          <p:cNvPr id="10" name="Rectangle 9">
            <a:extLst>
              <a:ext uri="{FF2B5EF4-FFF2-40B4-BE49-F238E27FC236}">
                <a16:creationId xmlns:a16="http://schemas.microsoft.com/office/drawing/2014/main" id="{4B3537EA-47F8-6892-06AD-F254F959781C}"/>
              </a:ext>
            </a:extLst>
          </p:cNvPr>
          <p:cNvSpPr/>
          <p:nvPr/>
        </p:nvSpPr>
        <p:spPr>
          <a:xfrm>
            <a:off x="5717469" y="3131575"/>
            <a:ext cx="1194605"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onsolas" panose="020B0609020204030204" pitchFamily="49" charset="0"/>
              </a:rPr>
              <a:t>Heapsort</a:t>
            </a:r>
          </a:p>
        </p:txBody>
      </p:sp>
      <p:cxnSp>
        <p:nvCxnSpPr>
          <p:cNvPr id="12" name="Straight Arrow Connector 11">
            <a:extLst>
              <a:ext uri="{FF2B5EF4-FFF2-40B4-BE49-F238E27FC236}">
                <a16:creationId xmlns:a16="http://schemas.microsoft.com/office/drawing/2014/main" id="{FC76A630-2D1C-1309-3B2D-249229838F3D}"/>
              </a:ext>
            </a:extLst>
          </p:cNvPr>
          <p:cNvCxnSpPr>
            <a:cxnSpLocks/>
            <a:stCxn id="9" idx="3"/>
            <a:endCxn id="4" idx="1"/>
          </p:cNvCxnSpPr>
          <p:nvPr/>
        </p:nvCxnSpPr>
        <p:spPr>
          <a:xfrm>
            <a:off x="1671484" y="2138517"/>
            <a:ext cx="1651829" cy="98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FFE5CDB-5572-0CE5-543C-6F41BBE552F4}"/>
              </a:ext>
            </a:extLst>
          </p:cNvPr>
          <p:cNvCxnSpPr>
            <a:cxnSpLocks/>
            <a:stCxn id="9" idx="3"/>
            <a:endCxn id="7" idx="1"/>
          </p:cNvCxnSpPr>
          <p:nvPr/>
        </p:nvCxnSpPr>
        <p:spPr>
          <a:xfrm>
            <a:off x="1671484" y="2138517"/>
            <a:ext cx="1646907" cy="13421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5F3813A-CA1D-85BA-7DBA-236A8BE482AB}"/>
              </a:ext>
            </a:extLst>
          </p:cNvPr>
          <p:cNvCxnSpPr>
            <a:cxnSpLocks/>
            <a:stCxn id="6" idx="3"/>
            <a:endCxn id="7" idx="1"/>
          </p:cNvCxnSpPr>
          <p:nvPr/>
        </p:nvCxnSpPr>
        <p:spPr>
          <a:xfrm flipV="1">
            <a:off x="1666562" y="3480621"/>
            <a:ext cx="1651829" cy="245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6FB3C2-E51A-CAEE-025D-F09049FD54E2}"/>
              </a:ext>
            </a:extLst>
          </p:cNvPr>
          <p:cNvCxnSpPr>
            <a:cxnSpLocks/>
            <a:stCxn id="7" idx="3"/>
            <a:endCxn id="10" idx="1"/>
          </p:cNvCxnSpPr>
          <p:nvPr/>
        </p:nvCxnSpPr>
        <p:spPr>
          <a:xfrm flipV="1">
            <a:off x="4414683" y="3460956"/>
            <a:ext cx="1302786" cy="196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CFB4066-236A-9427-1C1B-D0B917C60685}"/>
              </a:ext>
            </a:extLst>
          </p:cNvPr>
          <p:cNvCxnSpPr>
            <a:cxnSpLocks/>
            <a:stCxn id="8" idx="3"/>
            <a:endCxn id="5" idx="1"/>
          </p:cNvCxnSpPr>
          <p:nvPr/>
        </p:nvCxnSpPr>
        <p:spPr>
          <a:xfrm flipV="1">
            <a:off x="1700974" y="4994792"/>
            <a:ext cx="1676420" cy="393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8CED59F-F8A7-113E-8040-1A33B6D46F58}"/>
              </a:ext>
            </a:extLst>
          </p:cNvPr>
          <p:cNvSpPr txBox="1"/>
          <p:nvPr/>
        </p:nvSpPr>
        <p:spPr>
          <a:xfrm>
            <a:off x="7384026" y="639097"/>
            <a:ext cx="3927991" cy="1477328"/>
          </a:xfrm>
          <a:prstGeom prst="rect">
            <a:avLst/>
          </a:prstGeom>
          <a:noFill/>
        </p:spPr>
        <p:txBody>
          <a:bodyPr wrap="square" rtlCol="0">
            <a:spAutoFit/>
          </a:bodyPr>
          <a:lstStyle/>
          <a:p>
            <a:r>
              <a:rPr lang="en-IN" dirty="0">
                <a:solidFill>
                  <a:srgbClr val="FF0000"/>
                </a:solidFill>
              </a:rPr>
              <a:t>Is this a valid topological order?</a:t>
            </a:r>
          </a:p>
          <a:p>
            <a:endParaRPr lang="en-IN" dirty="0"/>
          </a:p>
          <a:p>
            <a:r>
              <a:rPr lang="en-IN" dirty="0" err="1">
                <a:solidFill>
                  <a:srgbClr val="FF0000"/>
                </a:solidFill>
              </a:rPr>
              <a:t>Heapify</a:t>
            </a:r>
            <a:r>
              <a:rPr lang="en-IN" dirty="0">
                <a:solidFill>
                  <a:srgbClr val="FF0000"/>
                </a:solidFill>
              </a:rPr>
              <a:t>, </a:t>
            </a:r>
            <a:r>
              <a:rPr lang="en-IN" dirty="0" err="1">
                <a:solidFill>
                  <a:srgbClr val="FF0000"/>
                </a:solidFill>
              </a:rPr>
              <a:t>Build_Heap</a:t>
            </a:r>
            <a:r>
              <a:rPr lang="en-IN" dirty="0">
                <a:solidFill>
                  <a:srgbClr val="FF0000"/>
                </a:solidFill>
              </a:rPr>
              <a:t>, </a:t>
            </a:r>
            <a:r>
              <a:rPr lang="en-IN" dirty="0" err="1">
                <a:solidFill>
                  <a:srgbClr val="FF0000"/>
                </a:solidFill>
              </a:rPr>
              <a:t>Extract_Max</a:t>
            </a:r>
            <a:r>
              <a:rPr lang="en-IN" dirty="0">
                <a:solidFill>
                  <a:srgbClr val="FF0000"/>
                </a:solidFill>
              </a:rPr>
              <a:t>, Heapsort, Maximum, </a:t>
            </a:r>
            <a:r>
              <a:rPr lang="en-IN" dirty="0" err="1">
                <a:solidFill>
                  <a:srgbClr val="FF0000"/>
                </a:solidFill>
              </a:rPr>
              <a:t>Increase_Key</a:t>
            </a:r>
            <a:r>
              <a:rPr lang="en-IN" dirty="0">
                <a:solidFill>
                  <a:srgbClr val="FF0000"/>
                </a:solidFill>
              </a:rPr>
              <a:t>, Insert</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FDCFFC13-FEFA-FB52-3C4D-501328CD8659}"/>
                  </a:ext>
                </a:extLst>
              </p14:cNvPr>
              <p14:cNvContentPartPr/>
              <p14:nvPr/>
            </p14:nvContentPartPr>
            <p14:xfrm>
              <a:off x="7423920" y="1473480"/>
              <a:ext cx="3405600" cy="1001520"/>
            </p14:xfrm>
          </p:contentPart>
        </mc:Choice>
        <mc:Fallback xmlns="">
          <p:pic>
            <p:nvPicPr>
              <p:cNvPr id="3" name="Ink 2">
                <a:extLst>
                  <a:ext uri="{FF2B5EF4-FFF2-40B4-BE49-F238E27FC236}">
                    <a16:creationId xmlns:a16="http://schemas.microsoft.com/office/drawing/2014/main" id="{FDCFFC13-FEFA-FB52-3C4D-501328CD8659}"/>
                  </a:ext>
                </a:extLst>
              </p:cNvPr>
              <p:cNvPicPr/>
              <p:nvPr/>
            </p:nvPicPr>
            <p:blipFill>
              <a:blip r:embed="rId3"/>
              <a:stretch>
                <a:fillRect/>
              </a:stretch>
            </p:blipFill>
            <p:spPr>
              <a:xfrm>
                <a:off x="7414560" y="1464120"/>
                <a:ext cx="3424320" cy="1020240"/>
              </a:xfrm>
              <a:prstGeom prst="rect">
                <a:avLst/>
              </a:prstGeom>
            </p:spPr>
          </p:pic>
        </mc:Fallback>
      </mc:AlternateContent>
    </p:spTree>
    <p:extLst>
      <p:ext uri="{BB962C8B-B14F-4D97-AF65-F5344CB8AC3E}">
        <p14:creationId xmlns:p14="http://schemas.microsoft.com/office/powerpoint/2010/main" val="30199699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F44F8-4C1B-6C33-5A49-E31857C15058}"/>
              </a:ext>
            </a:extLst>
          </p:cNvPr>
          <p:cNvSpPr>
            <a:spLocks noGrp="1"/>
          </p:cNvSpPr>
          <p:nvPr>
            <p:ph type="title"/>
          </p:nvPr>
        </p:nvSpPr>
        <p:spPr/>
        <p:txBody>
          <a:bodyPr/>
          <a:lstStyle/>
          <a:p>
            <a:r>
              <a:rPr lang="en-IN" dirty="0"/>
              <a:t>Bipartite graph</a:t>
            </a:r>
          </a:p>
        </p:txBody>
      </p:sp>
      <p:sp>
        <p:nvSpPr>
          <p:cNvPr id="3" name="Content Placeholder 2">
            <a:extLst>
              <a:ext uri="{FF2B5EF4-FFF2-40B4-BE49-F238E27FC236}">
                <a16:creationId xmlns:a16="http://schemas.microsoft.com/office/drawing/2014/main" id="{790EEC3A-E6B4-C580-EBF4-6C0553466ABF}"/>
              </a:ext>
            </a:extLst>
          </p:cNvPr>
          <p:cNvSpPr>
            <a:spLocks noGrp="1"/>
          </p:cNvSpPr>
          <p:nvPr>
            <p:ph idx="1"/>
          </p:nvPr>
        </p:nvSpPr>
        <p:spPr/>
        <p:txBody>
          <a:bodyPr/>
          <a:lstStyle/>
          <a:p>
            <a:r>
              <a:rPr lang="en-IN" dirty="0"/>
              <a:t>How can we check if the endpoints of a non-tree edge are at the same level?</a:t>
            </a:r>
          </a:p>
          <a:p>
            <a:pPr lvl="1"/>
            <a:r>
              <a:rPr lang="en-IN" dirty="0"/>
              <a:t>We can use the distance field in the vertex. Distance and level are the same.</a:t>
            </a:r>
          </a:p>
          <a:p>
            <a:pPr lvl="1"/>
            <a:r>
              <a:rPr lang="en-US" dirty="0"/>
              <a:t>If during BFS, we encounter a vertex </a:t>
            </a:r>
            <a:r>
              <a:rPr lang="en-US" dirty="0">
                <a:solidFill>
                  <a:schemeClr val="accent1"/>
                </a:solidFill>
              </a:rPr>
              <a:t>v</a:t>
            </a:r>
            <a:r>
              <a:rPr lang="en-US" dirty="0"/>
              <a:t> that has been visited and its distance from the source is the same as the current vertex </a:t>
            </a:r>
            <a:r>
              <a:rPr lang="en-US" dirty="0">
                <a:solidFill>
                  <a:schemeClr val="accent1"/>
                </a:solidFill>
              </a:rPr>
              <a:t>u</a:t>
            </a:r>
            <a:r>
              <a:rPr lang="en-US" dirty="0"/>
              <a:t>, this means that </a:t>
            </a:r>
            <a:r>
              <a:rPr lang="en-US" dirty="0">
                <a:solidFill>
                  <a:schemeClr val="accent1"/>
                </a:solidFill>
              </a:rPr>
              <a:t>(u, v) </a:t>
            </a:r>
            <a:r>
              <a:rPr lang="en-US" dirty="0"/>
              <a:t>is a non-tree edge whose endpoints are at the same level </a:t>
            </a:r>
            <a:endParaRPr lang="en-IN" dirty="0"/>
          </a:p>
        </p:txBody>
      </p:sp>
    </p:spTree>
    <p:extLst>
      <p:ext uri="{BB962C8B-B14F-4D97-AF65-F5344CB8AC3E}">
        <p14:creationId xmlns:p14="http://schemas.microsoft.com/office/powerpoint/2010/main" val="23129487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64B9-2E3D-C869-D805-803D583541F9}"/>
              </a:ext>
            </a:extLst>
          </p:cNvPr>
          <p:cNvSpPr>
            <a:spLocks noGrp="1"/>
          </p:cNvSpPr>
          <p:nvPr>
            <p:ph type="title"/>
          </p:nvPr>
        </p:nvSpPr>
        <p:spPr/>
        <p:txBody>
          <a:bodyPr/>
          <a:lstStyle/>
          <a:p>
            <a:r>
              <a:rPr lang="en-IN" dirty="0"/>
              <a:t>Bipartite graph</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389036F-F54B-59A3-06AF-F8C291F23849}"/>
                  </a:ext>
                </a:extLst>
              </p:cNvPr>
              <p:cNvSpPr txBox="1"/>
              <p:nvPr/>
            </p:nvSpPr>
            <p:spPr>
              <a:xfrm>
                <a:off x="6538464" y="68829"/>
                <a:ext cx="5270078" cy="6740307"/>
              </a:xfrm>
              <a:prstGeom prst="rect">
                <a:avLst/>
              </a:prstGeom>
              <a:noFill/>
            </p:spPr>
            <p:txBody>
              <a:bodyPr wrap="square" rtlCol="0">
                <a:spAutoFit/>
              </a:bodyPr>
              <a:lstStyle/>
              <a:p>
                <a:pPr marL="342900" indent="-342900">
                  <a:buFont typeface="+mj-lt"/>
                  <a:buAutoNum type="arabicPeriod"/>
                </a:pPr>
                <a:r>
                  <a:rPr lang="en-IN" dirty="0" err="1">
                    <a:latin typeface="Consolas" panose="020B0609020204030204" pitchFamily="49" charset="0"/>
                  </a:rPr>
                  <a:t>BFS_For_Bipartite</a:t>
                </a:r>
                <a:r>
                  <a:rPr lang="en-IN" dirty="0">
                    <a:latin typeface="Consolas" panose="020B0609020204030204" pitchFamily="49" charset="0"/>
                  </a:rPr>
                  <a:t>(G, s)</a:t>
                </a:r>
              </a:p>
              <a:p>
                <a:pPr marL="342900" indent="-342900">
                  <a:buFont typeface="+mj-lt"/>
                  <a:buAutoNum type="arabicPeriod"/>
                </a:pPr>
                <a:endParaRPr lang="en-IN" dirty="0">
                  <a:latin typeface="Consolas" panose="020B0609020204030204" pitchFamily="49" charset="0"/>
                </a:endParaRPr>
              </a:p>
              <a:p>
                <a:pPr marL="342900" indent="-342900">
                  <a:buFont typeface="+mj-lt"/>
                  <a:buAutoNum type="arabicPeriod"/>
                </a:pPr>
                <a:r>
                  <a:rPr lang="en-IN" b="1" dirty="0">
                    <a:latin typeface="Consolas" panose="020B0609020204030204" pitchFamily="49" charset="0"/>
                  </a:rPr>
                  <a:t>for</a:t>
                </a:r>
                <a:r>
                  <a:rPr lang="en-IN" dirty="0">
                    <a:latin typeface="Consolas" panose="020B0609020204030204" pitchFamily="49" charset="0"/>
                  </a:rPr>
                  <a:t> each vertex u </a:t>
                </a:r>
                <a14:m>
                  <m:oMath xmlns:m="http://schemas.openxmlformats.org/officeDocument/2006/math">
                    <m:r>
                      <a:rPr lang="en-IN" b="0" i="1" smtClean="0">
                        <a:latin typeface="Cambria Math" panose="02040503050406030204" pitchFamily="18" charset="0"/>
                      </a:rPr>
                      <m:t>∈</m:t>
                    </m:r>
                  </m:oMath>
                </a14:m>
                <a:r>
                  <a:rPr lang="en-IN" dirty="0">
                    <a:latin typeface="Consolas" panose="020B0609020204030204" pitchFamily="49" charset="0"/>
                  </a:rPr>
                  <a:t> G.V – {s}</a:t>
                </a:r>
              </a:p>
              <a:p>
                <a:pPr marL="342900" indent="-342900">
                  <a:buFont typeface="+mj-lt"/>
                  <a:buAutoNum type="arabicPeriod"/>
                </a:pPr>
                <a:r>
                  <a:rPr lang="en-IN" dirty="0">
                    <a:latin typeface="Consolas" panose="020B0609020204030204" pitchFamily="49" charset="0"/>
                  </a:rPr>
                  <a:t>    </a:t>
                </a:r>
                <a:r>
                  <a:rPr lang="en-IN" dirty="0" err="1">
                    <a:latin typeface="Consolas" panose="020B0609020204030204" pitchFamily="49" charset="0"/>
                  </a:rPr>
                  <a:t>u.color</a:t>
                </a:r>
                <a:r>
                  <a:rPr lang="en-IN" dirty="0">
                    <a:latin typeface="Consolas" panose="020B0609020204030204" pitchFamily="49" charset="0"/>
                  </a:rPr>
                  <a:t> = WHITE</a:t>
                </a:r>
              </a:p>
              <a:p>
                <a:pPr marL="342900" indent="-342900">
                  <a:buFont typeface="+mj-lt"/>
                  <a:buAutoNum type="arabicPeriod"/>
                </a:pPr>
                <a:r>
                  <a:rPr lang="en-IN" dirty="0">
                    <a:latin typeface="Consolas" panose="020B0609020204030204" pitchFamily="49" charset="0"/>
                  </a:rPr>
                  <a:t>    </a:t>
                </a:r>
                <a:r>
                  <a:rPr lang="en-IN" dirty="0" err="1">
                    <a:latin typeface="Consolas" panose="020B0609020204030204" pitchFamily="49" charset="0"/>
                  </a:rPr>
                  <a:t>u.d</a:t>
                </a:r>
                <a:r>
                  <a:rPr lang="en-IN" dirty="0">
                    <a:latin typeface="Consolas" panose="020B0609020204030204" pitchFamily="49" charset="0"/>
                  </a:rPr>
                  <a:t> = </a:t>
                </a:r>
                <a14:m>
                  <m:oMath xmlns:m="http://schemas.openxmlformats.org/officeDocument/2006/math">
                    <m:r>
                      <a:rPr lang="en-IN" i="1" smtClean="0">
                        <a:latin typeface="Cambria Math" panose="02040503050406030204" pitchFamily="18" charset="0"/>
                        <a:ea typeface="Cambria Math" panose="02040503050406030204" pitchFamily="18" charset="0"/>
                      </a:rPr>
                      <m:t>∞</m:t>
                    </m:r>
                  </m:oMath>
                </a14:m>
                <a:endParaRPr lang="en-IN" dirty="0">
                  <a:latin typeface="Consolas" panose="020B0609020204030204" pitchFamily="49" charset="0"/>
                  <a:ea typeface="Cambria Math" panose="02040503050406030204" pitchFamily="18" charset="0"/>
                </a:endParaRPr>
              </a:p>
              <a:p>
                <a:pPr marL="342900" indent="-342900">
                  <a:buFont typeface="+mj-lt"/>
                  <a:buAutoNum type="arabicPeriod"/>
                </a:pPr>
                <a:r>
                  <a:rPr lang="en-IN" dirty="0">
                    <a:latin typeface="Consolas" panose="020B0609020204030204" pitchFamily="49" charset="0"/>
                  </a:rPr>
                  <a:t>    u.</a:t>
                </a:r>
                <a14:m>
                  <m:oMath xmlns:m="http://schemas.openxmlformats.org/officeDocument/2006/math">
                    <m:r>
                      <a:rPr lang="en-IN" i="1" smtClean="0">
                        <a:latin typeface="Cambria Math" panose="02040503050406030204" pitchFamily="18" charset="0"/>
                        <a:ea typeface="Cambria Math" panose="02040503050406030204" pitchFamily="18" charset="0"/>
                      </a:rPr>
                      <m:t>𝜋</m:t>
                    </m:r>
                  </m:oMath>
                </a14:m>
                <a:r>
                  <a:rPr lang="en-IN" dirty="0">
                    <a:latin typeface="Consolas" panose="020B0609020204030204" pitchFamily="49" charset="0"/>
                  </a:rPr>
                  <a:t> = NIL</a:t>
                </a:r>
              </a:p>
              <a:p>
                <a:pPr marL="342900" indent="-342900">
                  <a:buFont typeface="+mj-lt"/>
                  <a:buAutoNum type="arabicPeriod"/>
                </a:pPr>
                <a:endParaRPr lang="en-IN" dirty="0">
                  <a:latin typeface="Consolas" panose="020B0609020204030204" pitchFamily="49" charset="0"/>
                </a:endParaRPr>
              </a:p>
              <a:p>
                <a:pPr marL="342900" indent="-342900">
                  <a:buFont typeface="+mj-lt"/>
                  <a:buAutoNum type="arabicPeriod"/>
                </a:pPr>
                <a:r>
                  <a:rPr lang="en-IN" dirty="0" err="1">
                    <a:latin typeface="Consolas" panose="020B0609020204030204" pitchFamily="49" charset="0"/>
                  </a:rPr>
                  <a:t>s.color</a:t>
                </a:r>
                <a:r>
                  <a:rPr lang="en-IN" dirty="0">
                    <a:latin typeface="Consolas" panose="020B0609020204030204" pitchFamily="49" charset="0"/>
                  </a:rPr>
                  <a:t> = GRAY</a:t>
                </a:r>
              </a:p>
              <a:p>
                <a:pPr marL="342900" indent="-342900">
                  <a:buFont typeface="+mj-lt"/>
                  <a:buAutoNum type="arabicPeriod"/>
                </a:pPr>
                <a:r>
                  <a:rPr lang="en-IN" dirty="0" err="1">
                    <a:latin typeface="Consolas" panose="020B0609020204030204" pitchFamily="49" charset="0"/>
                  </a:rPr>
                  <a:t>s.d</a:t>
                </a:r>
                <a:r>
                  <a:rPr lang="en-IN" dirty="0">
                    <a:latin typeface="Consolas" panose="020B0609020204030204" pitchFamily="49" charset="0"/>
                  </a:rPr>
                  <a:t> = 0</a:t>
                </a:r>
              </a:p>
              <a:p>
                <a:pPr marL="342900" indent="-342900">
                  <a:buFont typeface="+mj-lt"/>
                  <a:buAutoNum type="arabicPeriod"/>
                </a:pPr>
                <a:r>
                  <a:rPr lang="en-IN" dirty="0">
                    <a:latin typeface="Consolas" panose="020B0609020204030204" pitchFamily="49" charset="0"/>
                  </a:rPr>
                  <a:t>s.</a:t>
                </a:r>
                <a14:m>
                  <m:oMath xmlns:m="http://schemas.openxmlformats.org/officeDocument/2006/math">
                    <m:r>
                      <a:rPr lang="en-IN" i="1" smtClean="0">
                        <a:latin typeface="Cambria Math" panose="02040503050406030204" pitchFamily="18" charset="0"/>
                        <a:ea typeface="Cambria Math" panose="02040503050406030204" pitchFamily="18" charset="0"/>
                      </a:rPr>
                      <m:t>𝜋</m:t>
                    </m:r>
                  </m:oMath>
                </a14:m>
                <a:r>
                  <a:rPr lang="en-IN" dirty="0">
                    <a:latin typeface="Consolas" panose="020B0609020204030204" pitchFamily="49" charset="0"/>
                  </a:rPr>
                  <a:t> = NIL</a:t>
                </a:r>
              </a:p>
              <a:p>
                <a:pPr marL="342900" indent="-342900">
                  <a:buFont typeface="+mj-lt"/>
                  <a:buAutoNum type="arabicPeriod"/>
                </a:pPr>
                <a:r>
                  <a:rPr lang="en-IN" dirty="0">
                    <a:latin typeface="Consolas" panose="020B0609020204030204" pitchFamily="49" charset="0"/>
                  </a:rPr>
                  <a:t>Q = </a:t>
                </a:r>
                <a14:m>
                  <m:oMath xmlns:m="http://schemas.openxmlformats.org/officeDocument/2006/math">
                    <m:r>
                      <a:rPr lang="en-IN" b="0" i="1" smtClean="0">
                        <a:latin typeface="Cambria Math" panose="02040503050406030204" pitchFamily="18" charset="0"/>
                      </a:rPr>
                      <m:t>𝜙</m:t>
                    </m:r>
                  </m:oMath>
                </a14:m>
                <a:endParaRPr lang="en-IN" b="0" dirty="0">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ENQUEUE(Q, s)</a:t>
                </a:r>
              </a:p>
              <a:p>
                <a:pPr marL="342900" indent="-342900">
                  <a:buFont typeface="+mj-lt"/>
                  <a:buAutoNum type="arabicPeriod"/>
                </a:pPr>
                <a:r>
                  <a:rPr lang="en-IN" b="1" dirty="0">
                    <a:latin typeface="Consolas" panose="020B0609020204030204" pitchFamily="49" charset="0"/>
                  </a:rPr>
                  <a:t>while</a:t>
                </a:r>
                <a:r>
                  <a:rPr lang="en-IN" dirty="0">
                    <a:latin typeface="Consolas" panose="020B0609020204030204" pitchFamily="49" charset="0"/>
                  </a:rPr>
                  <a:t> Q </a:t>
                </a:r>
                <a14:m>
                  <m:oMath xmlns:m="http://schemas.openxmlformats.org/officeDocument/2006/math">
                    <m:r>
                      <a:rPr lang="en-IN" b="0" i="1" smtClean="0">
                        <a:latin typeface="Cambria Math" panose="02040503050406030204" pitchFamily="18" charset="0"/>
                      </a:rPr>
                      <m:t>≠</m:t>
                    </m:r>
                  </m:oMath>
                </a14:m>
                <a:r>
                  <a:rPr lang="en-IN" dirty="0">
                    <a:latin typeface="Consolas" panose="020B0609020204030204" pitchFamily="49" charset="0"/>
                  </a:rPr>
                  <a:t> </a:t>
                </a:r>
                <a14:m>
                  <m:oMath xmlns:m="http://schemas.openxmlformats.org/officeDocument/2006/math">
                    <m:r>
                      <a:rPr lang="en-IN" b="0" i="1" dirty="0" smtClean="0">
                        <a:latin typeface="Cambria Math" panose="02040503050406030204" pitchFamily="18" charset="0"/>
                      </a:rPr>
                      <m:t>𝜙</m:t>
                    </m:r>
                  </m:oMath>
                </a14:m>
                <a:endParaRPr lang="en-IN" b="0" dirty="0">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    u = DEQUEUE(Q)</a:t>
                </a:r>
              </a:p>
              <a:p>
                <a:pPr marL="342900" indent="-342900">
                  <a:buFont typeface="+mj-lt"/>
                  <a:buAutoNum type="arabicPeriod"/>
                </a:pPr>
                <a:r>
                  <a:rPr lang="en-IN" dirty="0">
                    <a:latin typeface="Consolas" panose="020B0609020204030204" pitchFamily="49" charset="0"/>
                  </a:rPr>
                  <a:t>    </a:t>
                </a:r>
                <a:r>
                  <a:rPr lang="en-IN" b="1" dirty="0">
                    <a:latin typeface="Consolas" panose="020B0609020204030204" pitchFamily="49" charset="0"/>
                  </a:rPr>
                  <a:t>for</a:t>
                </a:r>
                <a:r>
                  <a:rPr lang="en-IN" dirty="0">
                    <a:latin typeface="Consolas" panose="020B0609020204030204" pitchFamily="49" charset="0"/>
                  </a:rPr>
                  <a:t> each vertex v in </a:t>
                </a:r>
                <a:r>
                  <a:rPr lang="en-IN" dirty="0" err="1">
                    <a:latin typeface="Consolas" panose="020B0609020204030204" pitchFamily="49" charset="0"/>
                  </a:rPr>
                  <a:t>G.Adj</a:t>
                </a:r>
                <a:r>
                  <a:rPr lang="en-IN" dirty="0">
                    <a:latin typeface="Consolas" panose="020B0609020204030204" pitchFamily="49" charset="0"/>
                  </a:rPr>
                  <a:t>[u]</a:t>
                </a:r>
              </a:p>
              <a:p>
                <a:pPr marL="342900" indent="-342900">
                  <a:buFont typeface="+mj-lt"/>
                  <a:buAutoNum type="arabicPeriod"/>
                </a:pPr>
                <a:r>
                  <a:rPr lang="en-IN" dirty="0">
                    <a:latin typeface="Consolas" panose="020B0609020204030204" pitchFamily="49" charset="0"/>
                  </a:rPr>
                  <a:t>        </a:t>
                </a:r>
                <a:r>
                  <a:rPr lang="en-IN" b="1" dirty="0">
                    <a:latin typeface="Consolas" panose="020B0609020204030204" pitchFamily="49" charset="0"/>
                  </a:rPr>
                  <a:t>if</a:t>
                </a:r>
                <a:r>
                  <a:rPr lang="en-IN" dirty="0">
                    <a:latin typeface="Consolas" panose="020B0609020204030204" pitchFamily="49" charset="0"/>
                  </a:rPr>
                  <a:t> </a:t>
                </a:r>
                <a:r>
                  <a:rPr lang="en-IN" dirty="0" err="1">
                    <a:latin typeface="Consolas" panose="020B0609020204030204" pitchFamily="49" charset="0"/>
                  </a:rPr>
                  <a:t>v.color</a:t>
                </a:r>
                <a:r>
                  <a:rPr lang="en-IN" dirty="0">
                    <a:latin typeface="Consolas" panose="020B0609020204030204" pitchFamily="49" charset="0"/>
                  </a:rPr>
                  <a:t> == WHITE</a:t>
                </a:r>
              </a:p>
              <a:p>
                <a:pPr marL="342900" indent="-342900">
                  <a:buFont typeface="+mj-lt"/>
                  <a:buAutoNum type="arabicPeriod"/>
                </a:pPr>
                <a:r>
                  <a:rPr lang="en-IN" dirty="0">
                    <a:latin typeface="Consolas" panose="020B0609020204030204" pitchFamily="49" charset="0"/>
                  </a:rPr>
                  <a:t>            </a:t>
                </a:r>
                <a:r>
                  <a:rPr lang="en-IN" dirty="0" err="1">
                    <a:latin typeface="Consolas" panose="020B0609020204030204" pitchFamily="49" charset="0"/>
                  </a:rPr>
                  <a:t>v.color</a:t>
                </a:r>
                <a:r>
                  <a:rPr lang="en-IN" dirty="0">
                    <a:latin typeface="Consolas" panose="020B0609020204030204" pitchFamily="49" charset="0"/>
                  </a:rPr>
                  <a:t> = GRAY</a:t>
                </a:r>
              </a:p>
              <a:p>
                <a:pPr marL="342900" indent="-342900">
                  <a:buFont typeface="+mj-lt"/>
                  <a:buAutoNum type="arabicPeriod"/>
                </a:pPr>
                <a:r>
                  <a:rPr lang="en-IN" dirty="0">
                    <a:latin typeface="Consolas" panose="020B0609020204030204" pitchFamily="49" charset="0"/>
                  </a:rPr>
                  <a:t>            </a:t>
                </a:r>
                <a:r>
                  <a:rPr lang="en-IN" dirty="0" err="1">
                    <a:latin typeface="Consolas" panose="020B0609020204030204" pitchFamily="49" charset="0"/>
                  </a:rPr>
                  <a:t>v.d</a:t>
                </a:r>
                <a:r>
                  <a:rPr lang="en-IN" dirty="0">
                    <a:latin typeface="Consolas" panose="020B0609020204030204" pitchFamily="49" charset="0"/>
                  </a:rPr>
                  <a:t> = </a:t>
                </a:r>
                <a:r>
                  <a:rPr lang="en-IN" dirty="0" err="1">
                    <a:latin typeface="Consolas" panose="020B0609020204030204" pitchFamily="49" charset="0"/>
                  </a:rPr>
                  <a:t>u.d</a:t>
                </a:r>
                <a:r>
                  <a:rPr lang="en-IN" dirty="0">
                    <a:latin typeface="Consolas" panose="020B0609020204030204" pitchFamily="49" charset="0"/>
                  </a:rPr>
                  <a:t> + 1</a:t>
                </a:r>
              </a:p>
              <a:p>
                <a:pPr marL="342900" indent="-342900">
                  <a:buFont typeface="+mj-lt"/>
                  <a:buAutoNum type="arabicPeriod"/>
                </a:pPr>
                <a:r>
                  <a:rPr lang="en-IN" dirty="0">
                    <a:latin typeface="Consolas" panose="020B0609020204030204" pitchFamily="49" charset="0"/>
                  </a:rPr>
                  <a:t>            v.</a:t>
                </a:r>
                <a14:m>
                  <m:oMath xmlns:m="http://schemas.openxmlformats.org/officeDocument/2006/math">
                    <m:r>
                      <a:rPr lang="en-IN" b="0" i="1" smtClean="0">
                        <a:latin typeface="Cambria Math" panose="02040503050406030204" pitchFamily="18" charset="0"/>
                      </a:rPr>
                      <m:t> </m:t>
                    </m:r>
                    <m:r>
                      <a:rPr lang="en-IN" b="0" i="1" smtClean="0">
                        <a:latin typeface="Cambria Math" panose="02040503050406030204" pitchFamily="18" charset="0"/>
                      </a:rPr>
                      <m:t>𝜋</m:t>
                    </m:r>
                  </m:oMath>
                </a14:m>
                <a:r>
                  <a:rPr lang="en-IN" dirty="0">
                    <a:latin typeface="Consolas" panose="020B0609020204030204" pitchFamily="49" charset="0"/>
                  </a:rPr>
                  <a:t> = u</a:t>
                </a:r>
              </a:p>
              <a:p>
                <a:pPr marL="342900" indent="-342900">
                  <a:buFont typeface="+mj-lt"/>
                  <a:buAutoNum type="arabicPeriod"/>
                </a:pPr>
                <a:r>
                  <a:rPr lang="en-IN" dirty="0">
                    <a:latin typeface="Consolas" panose="020B0609020204030204" pitchFamily="49" charset="0"/>
                  </a:rPr>
                  <a:t>            ENQUEUE(Q, v)</a:t>
                </a:r>
              </a:p>
              <a:p>
                <a:pPr marL="342900" indent="-342900">
                  <a:buFont typeface="+mj-lt"/>
                  <a:buAutoNum type="arabicPeriod"/>
                </a:pPr>
                <a:r>
                  <a:rPr lang="en-IN" dirty="0">
                    <a:latin typeface="Consolas" panose="020B0609020204030204" pitchFamily="49" charset="0"/>
                  </a:rPr>
                  <a:t>        </a:t>
                </a:r>
                <a:r>
                  <a:rPr lang="en-IN" b="1" dirty="0">
                    <a:latin typeface="Consolas" panose="020B0609020204030204" pitchFamily="49" charset="0"/>
                  </a:rPr>
                  <a:t>else if</a:t>
                </a:r>
                <a:r>
                  <a:rPr lang="en-IN" dirty="0">
                    <a:latin typeface="Consolas" panose="020B0609020204030204" pitchFamily="49" charset="0"/>
                  </a:rPr>
                  <a:t> </a:t>
                </a:r>
                <a:r>
                  <a:rPr lang="en-IN" dirty="0" err="1">
                    <a:latin typeface="Consolas" panose="020B0609020204030204" pitchFamily="49" charset="0"/>
                  </a:rPr>
                  <a:t>u.d</a:t>
                </a:r>
                <a:r>
                  <a:rPr lang="en-IN" dirty="0">
                    <a:latin typeface="Consolas" panose="020B0609020204030204" pitchFamily="49" charset="0"/>
                  </a:rPr>
                  <a:t> == </a:t>
                </a:r>
                <a:r>
                  <a:rPr lang="en-IN" dirty="0" err="1">
                    <a:latin typeface="Consolas" panose="020B0609020204030204" pitchFamily="49" charset="0"/>
                  </a:rPr>
                  <a:t>v.d</a:t>
                </a:r>
                <a:endParaRPr lang="en-IN" dirty="0">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            </a:t>
                </a:r>
                <a:r>
                  <a:rPr lang="en-IN" b="1" dirty="0">
                    <a:latin typeface="Consolas" panose="020B0609020204030204" pitchFamily="49" charset="0"/>
                  </a:rPr>
                  <a:t>return</a:t>
                </a:r>
                <a:r>
                  <a:rPr lang="en-IN" dirty="0">
                    <a:latin typeface="Consolas" panose="020B0609020204030204" pitchFamily="49" charset="0"/>
                  </a:rPr>
                  <a:t> 0</a:t>
                </a:r>
              </a:p>
              <a:p>
                <a:pPr marL="342900" indent="-342900">
                  <a:buFont typeface="+mj-lt"/>
                  <a:buAutoNum type="arabicPeriod"/>
                </a:pPr>
                <a:r>
                  <a:rPr lang="en-IN" dirty="0">
                    <a:latin typeface="Consolas" panose="020B0609020204030204" pitchFamily="49" charset="0"/>
                  </a:rPr>
                  <a:t>    </a:t>
                </a:r>
                <a:r>
                  <a:rPr lang="en-IN" dirty="0" err="1">
                    <a:latin typeface="Consolas" panose="020B0609020204030204" pitchFamily="49" charset="0"/>
                  </a:rPr>
                  <a:t>u.color</a:t>
                </a:r>
                <a:r>
                  <a:rPr lang="en-IN" dirty="0">
                    <a:latin typeface="Consolas" panose="020B0609020204030204" pitchFamily="49" charset="0"/>
                  </a:rPr>
                  <a:t> = BLACK</a:t>
                </a:r>
              </a:p>
              <a:p>
                <a:pPr marL="342900" indent="-342900">
                  <a:buFont typeface="+mj-lt"/>
                  <a:buAutoNum type="arabicPeriod"/>
                </a:pPr>
                <a:r>
                  <a:rPr lang="en-IN" b="1" dirty="0">
                    <a:latin typeface="Consolas" panose="020B0609020204030204" pitchFamily="49" charset="0"/>
                  </a:rPr>
                  <a:t>return</a:t>
                </a:r>
                <a:r>
                  <a:rPr lang="en-IN" dirty="0">
                    <a:latin typeface="Consolas" panose="020B0609020204030204" pitchFamily="49" charset="0"/>
                  </a:rPr>
                  <a:t> 1</a:t>
                </a:r>
              </a:p>
            </p:txBody>
          </p:sp>
        </mc:Choice>
        <mc:Fallback xmlns="">
          <p:sp>
            <p:nvSpPr>
              <p:cNvPr id="4" name="TextBox 3">
                <a:extLst>
                  <a:ext uri="{FF2B5EF4-FFF2-40B4-BE49-F238E27FC236}">
                    <a16:creationId xmlns:a16="http://schemas.microsoft.com/office/drawing/2014/main" id="{6389036F-F54B-59A3-06AF-F8C291F23849}"/>
                  </a:ext>
                </a:extLst>
              </p:cNvPr>
              <p:cNvSpPr txBox="1">
                <a:spLocks noRot="1" noChangeAspect="1" noMove="1" noResize="1" noEditPoints="1" noAdjustHandles="1" noChangeArrowheads="1" noChangeShapeType="1" noTextEdit="1"/>
              </p:cNvSpPr>
              <p:nvPr/>
            </p:nvSpPr>
            <p:spPr>
              <a:xfrm>
                <a:off x="6538464" y="68829"/>
                <a:ext cx="5270078" cy="6740307"/>
              </a:xfrm>
              <a:prstGeom prst="rect">
                <a:avLst/>
              </a:prstGeom>
              <a:blipFill>
                <a:blip r:embed="rId3"/>
                <a:stretch>
                  <a:fillRect l="-926" t="-452" b="-45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8856003-ACE8-7B29-5A6C-6E44429E111F}"/>
                  </a:ext>
                </a:extLst>
              </p:cNvPr>
              <p:cNvSpPr txBox="1"/>
              <p:nvPr/>
            </p:nvSpPr>
            <p:spPr>
              <a:xfrm>
                <a:off x="1106124" y="1794392"/>
                <a:ext cx="4463836" cy="2585323"/>
              </a:xfrm>
              <a:prstGeom prst="rect">
                <a:avLst/>
              </a:prstGeom>
              <a:noFill/>
            </p:spPr>
            <p:txBody>
              <a:bodyPr wrap="square" rtlCol="0">
                <a:spAutoFit/>
              </a:bodyPr>
              <a:lstStyle/>
              <a:p>
                <a:r>
                  <a:rPr lang="en-IN" dirty="0" err="1">
                    <a:latin typeface="Consolas" panose="020B0609020204030204" pitchFamily="49" charset="0"/>
                  </a:rPr>
                  <a:t>BFS_For_Bipartite</a:t>
                </a:r>
                <a:r>
                  <a:rPr lang="en-IN" dirty="0">
                    <a:latin typeface="Consolas" panose="020B0609020204030204" pitchFamily="49" charset="0"/>
                  </a:rPr>
                  <a:t>(G, s)</a:t>
                </a:r>
              </a:p>
              <a:p>
                <a:endParaRPr lang="en-IN" dirty="0">
                  <a:latin typeface="Consolas" panose="020B0609020204030204" pitchFamily="49" charset="0"/>
                </a:endParaRPr>
              </a:p>
              <a:p>
                <a:r>
                  <a:rPr lang="en-IN" dirty="0">
                    <a:latin typeface="Consolas" panose="020B0609020204030204" pitchFamily="49" charset="0"/>
                  </a:rPr>
                  <a:t>// G is a graph (V, E)</a:t>
                </a:r>
              </a:p>
              <a:p>
                <a:r>
                  <a:rPr lang="en-IN" dirty="0">
                    <a:latin typeface="Consolas" panose="020B0609020204030204" pitchFamily="49" charset="0"/>
                  </a:rPr>
                  <a:t>// s is the source vertex</a:t>
                </a:r>
              </a:p>
              <a:p>
                <a:r>
                  <a:rPr lang="en-IN" dirty="0">
                    <a:latin typeface="Consolas" panose="020B0609020204030204" pitchFamily="49" charset="0"/>
                  </a:rPr>
                  <a:t>// each vertex contains three fields, </a:t>
                </a:r>
                <a:r>
                  <a:rPr lang="en-IN" dirty="0" err="1">
                    <a:latin typeface="Consolas" panose="020B0609020204030204" pitchFamily="49" charset="0"/>
                  </a:rPr>
                  <a:t>color</a:t>
                </a:r>
                <a:r>
                  <a:rPr lang="en-IN" dirty="0">
                    <a:latin typeface="Consolas" panose="020B0609020204030204" pitchFamily="49" charset="0"/>
                  </a:rPr>
                  <a:t>, d, </a:t>
                </a:r>
                <a14:m>
                  <m:oMath xmlns:m="http://schemas.openxmlformats.org/officeDocument/2006/math">
                    <m:r>
                      <a:rPr lang="en-IN" b="0" i="1" smtClean="0">
                        <a:latin typeface="Cambria Math" panose="02040503050406030204" pitchFamily="18" charset="0"/>
                      </a:rPr>
                      <m:t>𝜋</m:t>
                    </m:r>
                  </m:oMath>
                </a14:m>
                <a:endParaRPr lang="en-IN" b="0" dirty="0">
                  <a:latin typeface="Consolas" panose="020B0609020204030204" pitchFamily="49" charset="0"/>
                </a:endParaRPr>
              </a:p>
              <a:p>
                <a:endParaRPr lang="en-IN" b="0" dirty="0">
                  <a:latin typeface="Consolas" panose="020B0609020204030204" pitchFamily="49" charset="0"/>
                </a:endParaRPr>
              </a:p>
              <a:p>
                <a:r>
                  <a:rPr lang="en-IN" dirty="0">
                    <a:latin typeface="Consolas" panose="020B0609020204030204" pitchFamily="49" charset="0"/>
                  </a:rPr>
                  <a:t>// Output: return 1 if the graph is bipartite; otherwise, return 0</a:t>
                </a:r>
              </a:p>
            </p:txBody>
          </p:sp>
        </mc:Choice>
        <mc:Fallback xmlns="">
          <p:sp>
            <p:nvSpPr>
              <p:cNvPr id="5" name="TextBox 4">
                <a:extLst>
                  <a:ext uri="{FF2B5EF4-FFF2-40B4-BE49-F238E27FC236}">
                    <a16:creationId xmlns:a16="http://schemas.microsoft.com/office/drawing/2014/main" id="{A8856003-ACE8-7B29-5A6C-6E44429E111F}"/>
                  </a:ext>
                </a:extLst>
              </p:cNvPr>
              <p:cNvSpPr txBox="1">
                <a:spLocks noRot="1" noChangeAspect="1" noMove="1" noResize="1" noEditPoints="1" noAdjustHandles="1" noChangeArrowheads="1" noChangeShapeType="1" noTextEdit="1"/>
              </p:cNvSpPr>
              <p:nvPr/>
            </p:nvSpPr>
            <p:spPr>
              <a:xfrm>
                <a:off x="1106124" y="1794392"/>
                <a:ext cx="4463836" cy="2585323"/>
              </a:xfrm>
              <a:prstGeom prst="rect">
                <a:avLst/>
              </a:prstGeom>
              <a:blipFill>
                <a:blip r:embed="rId4"/>
                <a:stretch>
                  <a:fillRect l="-1091" t="-1179" b="-2830"/>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5BDC7526-EBA0-BF1C-4571-33438F7929D1}"/>
                  </a:ext>
                </a:extLst>
              </p14:cNvPr>
              <p14:cNvContentPartPr/>
              <p14:nvPr/>
            </p14:nvContentPartPr>
            <p14:xfrm>
              <a:off x="10398240" y="4271400"/>
              <a:ext cx="794160" cy="1521720"/>
            </p14:xfrm>
          </p:contentPart>
        </mc:Choice>
        <mc:Fallback xmlns="">
          <p:pic>
            <p:nvPicPr>
              <p:cNvPr id="3" name="Ink 2">
                <a:extLst>
                  <a:ext uri="{FF2B5EF4-FFF2-40B4-BE49-F238E27FC236}">
                    <a16:creationId xmlns:a16="http://schemas.microsoft.com/office/drawing/2014/main" id="{5BDC7526-EBA0-BF1C-4571-33438F7929D1}"/>
                  </a:ext>
                </a:extLst>
              </p:cNvPr>
              <p:cNvPicPr/>
              <p:nvPr/>
            </p:nvPicPr>
            <p:blipFill>
              <a:blip r:embed="rId6"/>
              <a:stretch>
                <a:fillRect/>
              </a:stretch>
            </p:blipFill>
            <p:spPr>
              <a:xfrm>
                <a:off x="10388880" y="4262040"/>
                <a:ext cx="812880" cy="1540440"/>
              </a:xfrm>
              <a:prstGeom prst="rect">
                <a:avLst/>
              </a:prstGeom>
            </p:spPr>
          </p:pic>
        </mc:Fallback>
      </mc:AlternateContent>
    </p:spTree>
    <p:extLst>
      <p:ext uri="{BB962C8B-B14F-4D97-AF65-F5344CB8AC3E}">
        <p14:creationId xmlns:p14="http://schemas.microsoft.com/office/powerpoint/2010/main" val="33690932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E31F-85B4-D1E7-860E-43811E597185}"/>
              </a:ext>
            </a:extLst>
          </p:cNvPr>
          <p:cNvSpPr>
            <a:spLocks noGrp="1"/>
          </p:cNvSpPr>
          <p:nvPr>
            <p:ph type="title"/>
          </p:nvPr>
        </p:nvSpPr>
        <p:spPr>
          <a:xfrm>
            <a:off x="838200" y="306132"/>
            <a:ext cx="10515600" cy="1325563"/>
          </a:xfrm>
        </p:spPr>
        <p:txBody>
          <a:bodyPr/>
          <a:lstStyle/>
          <a:p>
            <a:r>
              <a:rPr lang="en-IN" dirty="0"/>
              <a:t>Bipartite graph</a:t>
            </a:r>
          </a:p>
        </p:txBody>
      </p:sp>
      <p:sp>
        <p:nvSpPr>
          <p:cNvPr id="4" name="Oval 3">
            <a:extLst>
              <a:ext uri="{FF2B5EF4-FFF2-40B4-BE49-F238E27FC236}">
                <a16:creationId xmlns:a16="http://schemas.microsoft.com/office/drawing/2014/main" id="{94A0D2C6-1E04-ACCF-7681-74D77CA387EB}"/>
              </a:ext>
            </a:extLst>
          </p:cNvPr>
          <p:cNvSpPr/>
          <p:nvPr/>
        </p:nvSpPr>
        <p:spPr>
          <a:xfrm>
            <a:off x="3470787" y="2133600"/>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Oval 4">
            <a:extLst>
              <a:ext uri="{FF2B5EF4-FFF2-40B4-BE49-F238E27FC236}">
                <a16:creationId xmlns:a16="http://schemas.microsoft.com/office/drawing/2014/main" id="{9B1174F7-B0A2-5A10-88D8-0F89C41C0FA2}"/>
              </a:ext>
            </a:extLst>
          </p:cNvPr>
          <p:cNvSpPr/>
          <p:nvPr/>
        </p:nvSpPr>
        <p:spPr>
          <a:xfrm>
            <a:off x="2305661" y="291526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Oval 5">
            <a:extLst>
              <a:ext uri="{FF2B5EF4-FFF2-40B4-BE49-F238E27FC236}">
                <a16:creationId xmlns:a16="http://schemas.microsoft.com/office/drawing/2014/main" id="{00CD8FFA-B36F-0AE2-880D-55EF759E54ED}"/>
              </a:ext>
            </a:extLst>
          </p:cNvPr>
          <p:cNvSpPr/>
          <p:nvPr/>
        </p:nvSpPr>
        <p:spPr>
          <a:xfrm>
            <a:off x="4886632" y="2900517"/>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 name="Oval 6">
            <a:extLst>
              <a:ext uri="{FF2B5EF4-FFF2-40B4-BE49-F238E27FC236}">
                <a16:creationId xmlns:a16="http://schemas.microsoft.com/office/drawing/2014/main" id="{921AA44A-7CBF-7400-2322-072059B0EEFB}"/>
              </a:ext>
            </a:extLst>
          </p:cNvPr>
          <p:cNvSpPr/>
          <p:nvPr/>
        </p:nvSpPr>
        <p:spPr>
          <a:xfrm>
            <a:off x="2305661" y="448842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 name="Oval 7">
            <a:extLst>
              <a:ext uri="{FF2B5EF4-FFF2-40B4-BE49-F238E27FC236}">
                <a16:creationId xmlns:a16="http://schemas.microsoft.com/office/drawing/2014/main" id="{A8EFC841-F480-9480-D433-03D45037F1B9}"/>
              </a:ext>
            </a:extLst>
          </p:cNvPr>
          <p:cNvSpPr/>
          <p:nvPr/>
        </p:nvSpPr>
        <p:spPr>
          <a:xfrm>
            <a:off x="3785417" y="517177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 name="Oval 8">
            <a:extLst>
              <a:ext uri="{FF2B5EF4-FFF2-40B4-BE49-F238E27FC236}">
                <a16:creationId xmlns:a16="http://schemas.microsoft.com/office/drawing/2014/main" id="{8EBAE5E0-8571-8F60-0F08-E96DCA61D3A5}"/>
              </a:ext>
            </a:extLst>
          </p:cNvPr>
          <p:cNvSpPr/>
          <p:nvPr/>
        </p:nvSpPr>
        <p:spPr>
          <a:xfrm>
            <a:off x="5029200" y="433111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0" name="Oval 9">
            <a:extLst>
              <a:ext uri="{FF2B5EF4-FFF2-40B4-BE49-F238E27FC236}">
                <a16:creationId xmlns:a16="http://schemas.microsoft.com/office/drawing/2014/main" id="{FDA08152-800F-7725-9078-21899E4AF336}"/>
              </a:ext>
            </a:extLst>
          </p:cNvPr>
          <p:cNvSpPr/>
          <p:nvPr/>
        </p:nvSpPr>
        <p:spPr>
          <a:xfrm>
            <a:off x="3578940" y="371659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1" name="Oval 10">
            <a:extLst>
              <a:ext uri="{FF2B5EF4-FFF2-40B4-BE49-F238E27FC236}">
                <a16:creationId xmlns:a16="http://schemas.microsoft.com/office/drawing/2014/main" id="{813DF25E-8611-C361-3F7F-FF258C3128AF}"/>
              </a:ext>
            </a:extLst>
          </p:cNvPr>
          <p:cNvSpPr/>
          <p:nvPr/>
        </p:nvSpPr>
        <p:spPr>
          <a:xfrm>
            <a:off x="6700688" y="209918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2" name="Oval 11">
            <a:extLst>
              <a:ext uri="{FF2B5EF4-FFF2-40B4-BE49-F238E27FC236}">
                <a16:creationId xmlns:a16="http://schemas.microsoft.com/office/drawing/2014/main" id="{F93D8FED-F524-2C03-B7AE-421109C8BDA7}"/>
              </a:ext>
            </a:extLst>
          </p:cNvPr>
          <p:cNvSpPr/>
          <p:nvPr/>
        </p:nvSpPr>
        <p:spPr>
          <a:xfrm>
            <a:off x="7846148" y="306766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14" name="Straight Connector 13">
            <a:extLst>
              <a:ext uri="{FF2B5EF4-FFF2-40B4-BE49-F238E27FC236}">
                <a16:creationId xmlns:a16="http://schemas.microsoft.com/office/drawing/2014/main" id="{B25B1C7E-531F-2D2A-5661-6B2FDF0E8147}"/>
              </a:ext>
            </a:extLst>
          </p:cNvPr>
          <p:cNvCxnSpPr>
            <a:stCxn id="4" idx="6"/>
            <a:endCxn id="11" idx="2"/>
          </p:cNvCxnSpPr>
          <p:nvPr/>
        </p:nvCxnSpPr>
        <p:spPr>
          <a:xfrm flipV="1">
            <a:off x="4395019" y="2359741"/>
            <a:ext cx="2305669" cy="34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FC032D-04AF-67DA-B2C7-F8F6A91BEB01}"/>
              </a:ext>
            </a:extLst>
          </p:cNvPr>
          <p:cNvCxnSpPr>
            <a:stCxn id="11" idx="5"/>
            <a:endCxn id="12" idx="0"/>
          </p:cNvCxnSpPr>
          <p:nvPr/>
        </p:nvCxnSpPr>
        <p:spPr>
          <a:xfrm>
            <a:off x="7489569" y="2543981"/>
            <a:ext cx="818695" cy="523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93BB70-06F5-36EA-045D-37EC94A11ED0}"/>
              </a:ext>
            </a:extLst>
          </p:cNvPr>
          <p:cNvCxnSpPr>
            <a:endCxn id="12" idx="1"/>
          </p:cNvCxnSpPr>
          <p:nvPr/>
        </p:nvCxnSpPr>
        <p:spPr>
          <a:xfrm>
            <a:off x="4395019" y="2394155"/>
            <a:ext cx="3586480" cy="749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14465B-5BF3-9FE4-F2C8-206D605A69E2}"/>
              </a:ext>
            </a:extLst>
          </p:cNvPr>
          <p:cNvCxnSpPr>
            <a:stCxn id="9" idx="7"/>
            <a:endCxn id="11" idx="3"/>
          </p:cNvCxnSpPr>
          <p:nvPr/>
        </p:nvCxnSpPr>
        <p:spPr>
          <a:xfrm flipV="1">
            <a:off x="5818081" y="2543981"/>
            <a:ext cx="1017958" cy="1863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6C6D05-9293-A89C-94FF-3D4FB1930E5F}"/>
              </a:ext>
            </a:extLst>
          </p:cNvPr>
          <p:cNvCxnSpPr>
            <a:stCxn id="9" idx="0"/>
            <a:endCxn id="6" idx="4"/>
          </p:cNvCxnSpPr>
          <p:nvPr/>
        </p:nvCxnSpPr>
        <p:spPr>
          <a:xfrm flipH="1" flipV="1">
            <a:off x="5348748" y="3421627"/>
            <a:ext cx="142568" cy="909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35512A-F1A7-B955-AAE0-88E1E52B5D4F}"/>
              </a:ext>
            </a:extLst>
          </p:cNvPr>
          <p:cNvCxnSpPr>
            <a:stCxn id="7" idx="0"/>
            <a:endCxn id="5" idx="4"/>
          </p:cNvCxnSpPr>
          <p:nvPr/>
        </p:nvCxnSpPr>
        <p:spPr>
          <a:xfrm flipV="1">
            <a:off x="2767777" y="3436376"/>
            <a:ext cx="0" cy="1052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87094E-5E31-803E-07D1-D606991FC5E9}"/>
              </a:ext>
            </a:extLst>
          </p:cNvPr>
          <p:cNvCxnSpPr>
            <a:stCxn id="5" idx="0"/>
            <a:endCxn id="4" idx="3"/>
          </p:cNvCxnSpPr>
          <p:nvPr/>
        </p:nvCxnSpPr>
        <p:spPr>
          <a:xfrm flipV="1">
            <a:off x="2767777" y="2578395"/>
            <a:ext cx="838361" cy="336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39F67F-02F2-A044-D58B-143F38376D11}"/>
              </a:ext>
            </a:extLst>
          </p:cNvPr>
          <p:cNvCxnSpPr>
            <a:stCxn id="7" idx="5"/>
            <a:endCxn id="8" idx="1"/>
          </p:cNvCxnSpPr>
          <p:nvPr/>
        </p:nvCxnSpPr>
        <p:spPr>
          <a:xfrm>
            <a:off x="3094542" y="4933223"/>
            <a:ext cx="826226" cy="31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6CCBB8-3A45-7C2B-E507-3B774438CD8D}"/>
              </a:ext>
            </a:extLst>
          </p:cNvPr>
          <p:cNvCxnSpPr>
            <a:stCxn id="8" idx="7"/>
            <a:endCxn id="9" idx="3"/>
          </p:cNvCxnSpPr>
          <p:nvPr/>
        </p:nvCxnSpPr>
        <p:spPr>
          <a:xfrm flipV="1">
            <a:off x="4574298" y="4775907"/>
            <a:ext cx="590253" cy="472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C4140D-03A6-F20C-C643-4F83462D3C9F}"/>
              </a:ext>
            </a:extLst>
          </p:cNvPr>
          <p:cNvCxnSpPr>
            <a:stCxn id="8" idx="0"/>
            <a:endCxn id="10" idx="4"/>
          </p:cNvCxnSpPr>
          <p:nvPr/>
        </p:nvCxnSpPr>
        <p:spPr>
          <a:xfrm flipH="1" flipV="1">
            <a:off x="4041056" y="4237704"/>
            <a:ext cx="206477" cy="934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5A301C-211C-8141-39BD-624F2273FAD9}"/>
              </a:ext>
            </a:extLst>
          </p:cNvPr>
          <p:cNvCxnSpPr>
            <a:stCxn id="10" idx="1"/>
            <a:endCxn id="5" idx="5"/>
          </p:cNvCxnSpPr>
          <p:nvPr/>
        </p:nvCxnSpPr>
        <p:spPr>
          <a:xfrm flipH="1" flipV="1">
            <a:off x="3094542" y="3360061"/>
            <a:ext cx="619749" cy="432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EEC553-A68A-2D24-0DAF-C661D7569278}"/>
              </a:ext>
            </a:extLst>
          </p:cNvPr>
          <p:cNvCxnSpPr>
            <a:stCxn id="10" idx="7"/>
            <a:endCxn id="6" idx="3"/>
          </p:cNvCxnSpPr>
          <p:nvPr/>
        </p:nvCxnSpPr>
        <p:spPr>
          <a:xfrm flipV="1">
            <a:off x="4367821" y="3345312"/>
            <a:ext cx="654162" cy="447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1137B4-58D6-E95E-83D3-F033E3F48B4A}"/>
              </a:ext>
            </a:extLst>
          </p:cNvPr>
          <p:cNvCxnSpPr>
            <a:stCxn id="6" idx="1"/>
            <a:endCxn id="4" idx="5"/>
          </p:cNvCxnSpPr>
          <p:nvPr/>
        </p:nvCxnSpPr>
        <p:spPr>
          <a:xfrm flipH="1" flipV="1">
            <a:off x="4259668" y="2578395"/>
            <a:ext cx="762315" cy="398437"/>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E6107AE-FA14-120A-D447-FC606CD79454}"/>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40" name="TextBox 39">
            <a:extLst>
              <a:ext uri="{FF2B5EF4-FFF2-40B4-BE49-F238E27FC236}">
                <a16:creationId xmlns:a16="http://schemas.microsoft.com/office/drawing/2014/main" id="{5AA1F352-4581-63F5-F0CC-BB748C4BF248}"/>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41" name="TextBox 40">
            <a:extLst>
              <a:ext uri="{FF2B5EF4-FFF2-40B4-BE49-F238E27FC236}">
                <a16:creationId xmlns:a16="http://schemas.microsoft.com/office/drawing/2014/main" id="{E0504144-F587-F876-E4D9-3EA00B288804}"/>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42" name="TextBox 41">
            <a:extLst>
              <a:ext uri="{FF2B5EF4-FFF2-40B4-BE49-F238E27FC236}">
                <a16:creationId xmlns:a16="http://schemas.microsoft.com/office/drawing/2014/main" id="{A0158B41-CBDF-9BD5-74A8-4658B37CB23C}"/>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43" name="TextBox 42">
            <a:extLst>
              <a:ext uri="{FF2B5EF4-FFF2-40B4-BE49-F238E27FC236}">
                <a16:creationId xmlns:a16="http://schemas.microsoft.com/office/drawing/2014/main" id="{AA90A80F-5EE0-F873-FDAD-48F3060376FC}"/>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44" name="TextBox 43">
            <a:extLst>
              <a:ext uri="{FF2B5EF4-FFF2-40B4-BE49-F238E27FC236}">
                <a16:creationId xmlns:a16="http://schemas.microsoft.com/office/drawing/2014/main" id="{F671E481-C022-BF55-1ADC-08601F141758}"/>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45" name="TextBox 44">
            <a:extLst>
              <a:ext uri="{FF2B5EF4-FFF2-40B4-BE49-F238E27FC236}">
                <a16:creationId xmlns:a16="http://schemas.microsoft.com/office/drawing/2014/main" id="{1CEDDDB3-5287-6A83-C403-C67ABCDF61B2}"/>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46" name="TextBox 45">
            <a:extLst>
              <a:ext uri="{FF2B5EF4-FFF2-40B4-BE49-F238E27FC236}">
                <a16:creationId xmlns:a16="http://schemas.microsoft.com/office/drawing/2014/main" id="{F7B1B006-F2E4-6955-82A1-F40B849D01C6}"/>
              </a:ext>
            </a:extLst>
          </p:cNvPr>
          <p:cNvSpPr txBox="1"/>
          <p:nvPr/>
        </p:nvSpPr>
        <p:spPr>
          <a:xfrm>
            <a:off x="7556097" y="2005773"/>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47" name="TextBox 46">
            <a:extLst>
              <a:ext uri="{FF2B5EF4-FFF2-40B4-BE49-F238E27FC236}">
                <a16:creationId xmlns:a16="http://schemas.microsoft.com/office/drawing/2014/main" id="{9C32C587-A2D3-07BD-43C1-449FE72F4511}"/>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p:sp>
        <p:nvSpPr>
          <p:cNvPr id="15" name="TextBox 14">
            <a:extLst>
              <a:ext uri="{FF2B5EF4-FFF2-40B4-BE49-F238E27FC236}">
                <a16:creationId xmlns:a16="http://schemas.microsoft.com/office/drawing/2014/main" id="{236C6EBB-F115-2723-B5E7-CDA40CF92C98}"/>
              </a:ext>
            </a:extLst>
          </p:cNvPr>
          <p:cNvSpPr txBox="1"/>
          <p:nvPr/>
        </p:nvSpPr>
        <p:spPr>
          <a:xfrm>
            <a:off x="7846144" y="855406"/>
            <a:ext cx="3586480" cy="369332"/>
          </a:xfrm>
          <a:prstGeom prst="rect">
            <a:avLst/>
          </a:prstGeom>
          <a:noFill/>
        </p:spPr>
        <p:txBody>
          <a:bodyPr wrap="square" rtlCol="0">
            <a:spAutoFit/>
          </a:bodyPr>
          <a:lstStyle/>
          <a:p>
            <a:endParaRPr lang="en-IN" dirty="0">
              <a:solidFill>
                <a:srgbClr val="FF0000"/>
              </a:solidFill>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61103584-76EF-D3DF-93A8-9DC0F6471499}"/>
                  </a:ext>
                </a:extLst>
              </p14:cNvPr>
              <p14:cNvContentPartPr/>
              <p14:nvPr/>
            </p14:nvContentPartPr>
            <p14:xfrm>
              <a:off x="2597760" y="2244240"/>
              <a:ext cx="9375480" cy="3732120"/>
            </p14:xfrm>
          </p:contentPart>
        </mc:Choice>
        <mc:Fallback xmlns="">
          <p:pic>
            <p:nvPicPr>
              <p:cNvPr id="3" name="Ink 2">
                <a:extLst>
                  <a:ext uri="{FF2B5EF4-FFF2-40B4-BE49-F238E27FC236}">
                    <a16:creationId xmlns:a16="http://schemas.microsoft.com/office/drawing/2014/main" id="{61103584-76EF-D3DF-93A8-9DC0F6471499}"/>
                  </a:ext>
                </a:extLst>
              </p:cNvPr>
              <p:cNvPicPr/>
              <p:nvPr/>
            </p:nvPicPr>
            <p:blipFill>
              <a:blip r:embed="rId4"/>
              <a:stretch>
                <a:fillRect/>
              </a:stretch>
            </p:blipFill>
            <p:spPr>
              <a:xfrm>
                <a:off x="2588400" y="2234880"/>
                <a:ext cx="9394200" cy="3750840"/>
              </a:xfrm>
              <a:prstGeom prst="rect">
                <a:avLst/>
              </a:prstGeom>
            </p:spPr>
          </p:pic>
        </mc:Fallback>
      </mc:AlternateContent>
    </p:spTree>
    <p:extLst>
      <p:ext uri="{BB962C8B-B14F-4D97-AF65-F5344CB8AC3E}">
        <p14:creationId xmlns:p14="http://schemas.microsoft.com/office/powerpoint/2010/main" val="32535756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27BD3-ED4A-B997-0270-FD07228D2586}"/>
              </a:ext>
            </a:extLst>
          </p:cNvPr>
          <p:cNvSpPr>
            <a:spLocks noGrp="1"/>
          </p:cNvSpPr>
          <p:nvPr>
            <p:ph type="title"/>
          </p:nvPr>
        </p:nvSpPr>
        <p:spPr/>
        <p:txBody>
          <a:bodyPr/>
          <a:lstStyle/>
          <a:p>
            <a:r>
              <a:rPr lang="en-IN" dirty="0"/>
              <a:t>Strong connectivity</a:t>
            </a:r>
          </a:p>
        </p:txBody>
      </p:sp>
      <p:sp>
        <p:nvSpPr>
          <p:cNvPr id="3" name="Text Placeholder 2">
            <a:extLst>
              <a:ext uri="{FF2B5EF4-FFF2-40B4-BE49-F238E27FC236}">
                <a16:creationId xmlns:a16="http://schemas.microsoft.com/office/drawing/2014/main" id="{873B34C7-3F3C-49CB-1C8C-647BD14A6B42}"/>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4090805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04607-E4DE-CCE2-DC81-1FB1CD993E0E}"/>
              </a:ext>
            </a:extLst>
          </p:cNvPr>
          <p:cNvSpPr>
            <a:spLocks noGrp="1"/>
          </p:cNvSpPr>
          <p:nvPr>
            <p:ph type="title"/>
          </p:nvPr>
        </p:nvSpPr>
        <p:spPr/>
        <p:txBody>
          <a:bodyPr/>
          <a:lstStyle/>
          <a:p>
            <a:r>
              <a:rPr lang="en-IN" dirty="0"/>
              <a:t>Strong connectivity</a:t>
            </a:r>
          </a:p>
        </p:txBody>
      </p:sp>
      <p:sp>
        <p:nvSpPr>
          <p:cNvPr id="3" name="Content Placeholder 2">
            <a:extLst>
              <a:ext uri="{FF2B5EF4-FFF2-40B4-BE49-F238E27FC236}">
                <a16:creationId xmlns:a16="http://schemas.microsoft.com/office/drawing/2014/main" id="{590D04F2-1F9C-4E53-E6A3-4D1DA499F029}"/>
              </a:ext>
            </a:extLst>
          </p:cNvPr>
          <p:cNvSpPr>
            <a:spLocks noGrp="1"/>
          </p:cNvSpPr>
          <p:nvPr>
            <p:ph idx="1"/>
          </p:nvPr>
        </p:nvSpPr>
        <p:spPr/>
        <p:txBody>
          <a:bodyPr/>
          <a:lstStyle/>
          <a:p>
            <a:r>
              <a:rPr lang="en-IN" dirty="0"/>
              <a:t>Section-20.5 from the CLRS book</a:t>
            </a:r>
          </a:p>
          <a:p>
            <a:r>
              <a:rPr lang="en-IN" dirty="0"/>
              <a:t>Section-6.4 from the Goodrich and </a:t>
            </a:r>
            <a:r>
              <a:rPr lang="en-IN" dirty="0" err="1"/>
              <a:t>Tamassia</a:t>
            </a:r>
            <a:r>
              <a:rPr lang="en-IN" dirty="0"/>
              <a:t> book</a:t>
            </a:r>
          </a:p>
          <a:p>
            <a:r>
              <a:rPr lang="en-IN" dirty="0">
                <a:hlinkClick r:id="rId2"/>
              </a:rPr>
              <a:t>https://en.wikipedia.org/wiki/Strongly_connected_component</a:t>
            </a:r>
            <a:endParaRPr lang="en-IN" dirty="0"/>
          </a:p>
          <a:p>
            <a:endParaRPr lang="en-IN" dirty="0"/>
          </a:p>
        </p:txBody>
      </p:sp>
    </p:spTree>
    <p:extLst>
      <p:ext uri="{BB962C8B-B14F-4D97-AF65-F5344CB8AC3E}">
        <p14:creationId xmlns:p14="http://schemas.microsoft.com/office/powerpoint/2010/main" val="4373889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9A2FB-3571-90FA-054A-5AB0A22BC58F}"/>
              </a:ext>
            </a:extLst>
          </p:cNvPr>
          <p:cNvSpPr>
            <a:spLocks noGrp="1"/>
          </p:cNvSpPr>
          <p:nvPr>
            <p:ph type="title"/>
          </p:nvPr>
        </p:nvSpPr>
        <p:spPr/>
        <p:txBody>
          <a:bodyPr/>
          <a:lstStyle/>
          <a:p>
            <a:r>
              <a:rPr lang="en-IN" dirty="0"/>
              <a:t>Strong connectivity</a:t>
            </a:r>
          </a:p>
        </p:txBody>
      </p:sp>
      <p:sp>
        <p:nvSpPr>
          <p:cNvPr id="3" name="Content Placeholder 2">
            <a:extLst>
              <a:ext uri="{FF2B5EF4-FFF2-40B4-BE49-F238E27FC236}">
                <a16:creationId xmlns:a16="http://schemas.microsoft.com/office/drawing/2014/main" id="{ED5789C3-BC42-C9AB-421A-1454A3C74941}"/>
              </a:ext>
            </a:extLst>
          </p:cNvPr>
          <p:cNvSpPr>
            <a:spLocks noGrp="1"/>
          </p:cNvSpPr>
          <p:nvPr>
            <p:ph idx="1"/>
          </p:nvPr>
        </p:nvSpPr>
        <p:spPr/>
        <p:txBody>
          <a:bodyPr/>
          <a:lstStyle/>
          <a:p>
            <a:r>
              <a:rPr lang="en-IN" dirty="0"/>
              <a:t>A directed graph is strongly connected if every vertex is reachable from all other vertices</a:t>
            </a:r>
          </a:p>
        </p:txBody>
      </p:sp>
    </p:spTree>
    <p:extLst>
      <p:ext uri="{BB962C8B-B14F-4D97-AF65-F5344CB8AC3E}">
        <p14:creationId xmlns:p14="http://schemas.microsoft.com/office/powerpoint/2010/main" val="39757330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EB7E-337C-916A-ED47-64145E598BC0}"/>
              </a:ext>
            </a:extLst>
          </p:cNvPr>
          <p:cNvSpPr>
            <a:spLocks noGrp="1"/>
          </p:cNvSpPr>
          <p:nvPr>
            <p:ph type="title"/>
          </p:nvPr>
        </p:nvSpPr>
        <p:spPr/>
        <p:txBody>
          <a:bodyPr/>
          <a:lstStyle/>
          <a:p>
            <a:r>
              <a:rPr lang="en-IN" dirty="0"/>
              <a:t>Strong connectivity</a:t>
            </a:r>
          </a:p>
        </p:txBody>
      </p:sp>
      <p:sp>
        <p:nvSpPr>
          <p:cNvPr id="4" name="Oval 3">
            <a:extLst>
              <a:ext uri="{FF2B5EF4-FFF2-40B4-BE49-F238E27FC236}">
                <a16:creationId xmlns:a16="http://schemas.microsoft.com/office/drawing/2014/main" id="{C131CE42-AEB0-3D8C-42A9-E80C08653F85}"/>
              </a:ext>
            </a:extLst>
          </p:cNvPr>
          <p:cNvSpPr/>
          <p:nvPr/>
        </p:nvSpPr>
        <p:spPr>
          <a:xfrm>
            <a:off x="1607569" y="2305665"/>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A</a:t>
            </a:r>
          </a:p>
        </p:txBody>
      </p:sp>
      <p:sp>
        <p:nvSpPr>
          <p:cNvPr id="5" name="Oval 4">
            <a:extLst>
              <a:ext uri="{FF2B5EF4-FFF2-40B4-BE49-F238E27FC236}">
                <a16:creationId xmlns:a16="http://schemas.microsoft.com/office/drawing/2014/main" id="{E0528FB7-95F4-685F-2523-6AFE5ECFFEE3}"/>
              </a:ext>
            </a:extLst>
          </p:cNvPr>
          <p:cNvSpPr/>
          <p:nvPr/>
        </p:nvSpPr>
        <p:spPr>
          <a:xfrm>
            <a:off x="3490449" y="234007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B</a:t>
            </a:r>
          </a:p>
        </p:txBody>
      </p:sp>
      <p:sp>
        <p:nvSpPr>
          <p:cNvPr id="6" name="Oval 5">
            <a:extLst>
              <a:ext uri="{FF2B5EF4-FFF2-40B4-BE49-F238E27FC236}">
                <a16:creationId xmlns:a16="http://schemas.microsoft.com/office/drawing/2014/main" id="{1FD6F427-2DC4-FDAB-437E-7A9CE4C2FA3D}"/>
              </a:ext>
            </a:extLst>
          </p:cNvPr>
          <p:cNvSpPr/>
          <p:nvPr/>
        </p:nvSpPr>
        <p:spPr>
          <a:xfrm>
            <a:off x="5442156" y="2335161"/>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C</a:t>
            </a:r>
          </a:p>
        </p:txBody>
      </p:sp>
      <p:sp>
        <p:nvSpPr>
          <p:cNvPr id="7" name="Oval 6">
            <a:extLst>
              <a:ext uri="{FF2B5EF4-FFF2-40B4-BE49-F238E27FC236}">
                <a16:creationId xmlns:a16="http://schemas.microsoft.com/office/drawing/2014/main" id="{F4CE379A-73F9-8F09-3DF3-814CB3E0C145}"/>
              </a:ext>
            </a:extLst>
          </p:cNvPr>
          <p:cNvSpPr/>
          <p:nvPr/>
        </p:nvSpPr>
        <p:spPr>
          <a:xfrm>
            <a:off x="7334868" y="2300747"/>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D</a:t>
            </a:r>
          </a:p>
        </p:txBody>
      </p:sp>
      <p:sp>
        <p:nvSpPr>
          <p:cNvPr id="8" name="Oval 7">
            <a:extLst>
              <a:ext uri="{FF2B5EF4-FFF2-40B4-BE49-F238E27FC236}">
                <a16:creationId xmlns:a16="http://schemas.microsoft.com/office/drawing/2014/main" id="{8F46DC2A-FEAA-3C9F-E7A6-8782C8614BF1}"/>
              </a:ext>
            </a:extLst>
          </p:cNvPr>
          <p:cNvSpPr/>
          <p:nvPr/>
        </p:nvSpPr>
        <p:spPr>
          <a:xfrm>
            <a:off x="7467604" y="430161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H</a:t>
            </a:r>
          </a:p>
        </p:txBody>
      </p:sp>
      <p:sp>
        <p:nvSpPr>
          <p:cNvPr id="9" name="Oval 8">
            <a:extLst>
              <a:ext uri="{FF2B5EF4-FFF2-40B4-BE49-F238E27FC236}">
                <a16:creationId xmlns:a16="http://schemas.microsoft.com/office/drawing/2014/main" id="{2256C0C4-4EBE-0647-E67D-DE610AF72B79}"/>
              </a:ext>
            </a:extLst>
          </p:cNvPr>
          <p:cNvSpPr/>
          <p:nvPr/>
        </p:nvSpPr>
        <p:spPr>
          <a:xfrm>
            <a:off x="5447069" y="429669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G</a:t>
            </a:r>
          </a:p>
        </p:txBody>
      </p:sp>
      <p:sp>
        <p:nvSpPr>
          <p:cNvPr id="10" name="Oval 9">
            <a:extLst>
              <a:ext uri="{FF2B5EF4-FFF2-40B4-BE49-F238E27FC236}">
                <a16:creationId xmlns:a16="http://schemas.microsoft.com/office/drawing/2014/main" id="{4675D1A8-6BE0-CD6E-08B1-5823F4B84CC0}"/>
              </a:ext>
            </a:extLst>
          </p:cNvPr>
          <p:cNvSpPr/>
          <p:nvPr/>
        </p:nvSpPr>
        <p:spPr>
          <a:xfrm>
            <a:off x="3456031" y="425244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F</a:t>
            </a:r>
          </a:p>
        </p:txBody>
      </p:sp>
      <p:sp>
        <p:nvSpPr>
          <p:cNvPr id="11" name="Oval 10">
            <a:extLst>
              <a:ext uri="{FF2B5EF4-FFF2-40B4-BE49-F238E27FC236}">
                <a16:creationId xmlns:a16="http://schemas.microsoft.com/office/drawing/2014/main" id="{AE5A0CA0-21CC-87AF-66B6-BC8E20EA9E2A}"/>
              </a:ext>
            </a:extLst>
          </p:cNvPr>
          <p:cNvSpPr/>
          <p:nvPr/>
        </p:nvSpPr>
        <p:spPr>
          <a:xfrm>
            <a:off x="1514158" y="420820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E</a:t>
            </a:r>
          </a:p>
        </p:txBody>
      </p:sp>
      <p:cxnSp>
        <p:nvCxnSpPr>
          <p:cNvPr id="13" name="Straight Arrow Connector 12">
            <a:extLst>
              <a:ext uri="{FF2B5EF4-FFF2-40B4-BE49-F238E27FC236}">
                <a16:creationId xmlns:a16="http://schemas.microsoft.com/office/drawing/2014/main" id="{4B56803A-C186-DD04-3794-8774CA93818F}"/>
              </a:ext>
            </a:extLst>
          </p:cNvPr>
          <p:cNvCxnSpPr>
            <a:stCxn id="4" idx="6"/>
            <a:endCxn id="5" idx="2"/>
          </p:cNvCxnSpPr>
          <p:nvPr/>
        </p:nvCxnSpPr>
        <p:spPr>
          <a:xfrm>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9A1D20-D22C-38DC-63CF-A870E1C774E8}"/>
              </a:ext>
            </a:extLst>
          </p:cNvPr>
          <p:cNvCxnSpPr>
            <a:stCxn id="5" idx="6"/>
            <a:endCxn id="6" idx="2"/>
          </p:cNvCxnSpPr>
          <p:nvPr/>
        </p:nvCxnSpPr>
        <p:spPr>
          <a:xfrm flipV="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960DAD1-15AE-8536-85BB-3BF65A032E54}"/>
              </a:ext>
            </a:extLst>
          </p:cNvPr>
          <p:cNvCxnSpPr>
            <a:stCxn id="5" idx="3"/>
            <a:endCxn id="11" idx="7"/>
          </p:cNvCxnSpPr>
          <p:nvPr/>
        </p:nvCxnSpPr>
        <p:spPr>
          <a:xfrm flipH="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745423C-B0C5-322C-C26F-3225F77C1C79}"/>
              </a:ext>
            </a:extLst>
          </p:cNvPr>
          <p:cNvCxnSpPr>
            <a:stCxn id="5" idx="4"/>
          </p:cNvCxnSpPr>
          <p:nvPr/>
        </p:nvCxnSpPr>
        <p:spPr>
          <a:xfrm>
            <a:off x="3952565" y="2861188"/>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2F4424B-C045-22E7-E24F-4B08C7D0FE27}"/>
              </a:ext>
            </a:extLst>
          </p:cNvPr>
          <p:cNvCxnSpPr>
            <a:stCxn id="11" idx="6"/>
            <a:endCxn id="10" idx="2"/>
          </p:cNvCxnSpPr>
          <p:nvPr/>
        </p:nvCxnSpPr>
        <p:spPr>
          <a:xfrm>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03FBF59-D37F-2330-B218-100052479C62}"/>
              </a:ext>
            </a:extLst>
          </p:cNvPr>
          <p:cNvCxnSpPr>
            <a:stCxn id="11" idx="0"/>
            <a:endCxn id="4" idx="4"/>
          </p:cNvCxnSpPr>
          <p:nvPr/>
        </p:nvCxnSpPr>
        <p:spPr>
          <a:xfrm flipV="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74EE84C-7E48-A3C4-E5C9-F54BDF6260EE}"/>
              </a:ext>
            </a:extLst>
          </p:cNvPr>
          <p:cNvCxnSpPr>
            <a:stCxn id="6" idx="6"/>
            <a:endCxn id="7" idx="2"/>
          </p:cNvCxnSpPr>
          <p:nvPr/>
        </p:nvCxnSpPr>
        <p:spPr>
          <a:xfrm flipV="1">
            <a:off x="6366388" y="2561302"/>
            <a:ext cx="968480" cy="3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882915F-3B5D-CDBC-D5B8-EA9F38083B75}"/>
              </a:ext>
            </a:extLst>
          </p:cNvPr>
          <p:cNvCxnSpPr>
            <a:stCxn id="7" idx="4"/>
            <a:endCxn id="8" idx="0"/>
          </p:cNvCxnSpPr>
          <p:nvPr/>
        </p:nvCxnSpPr>
        <p:spPr>
          <a:xfrm>
            <a:off x="7796984" y="2821857"/>
            <a:ext cx="132736"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067EA48-EDC0-207C-B779-F228F8B0E250}"/>
              </a:ext>
            </a:extLst>
          </p:cNvPr>
          <p:cNvCxnSpPr>
            <a:stCxn id="8" idx="2"/>
            <a:endCxn id="9" idx="6"/>
          </p:cNvCxnSpPr>
          <p:nvPr/>
        </p:nvCxnSpPr>
        <p:spPr>
          <a:xfrm flipH="1" flipV="1">
            <a:off x="6371301" y="4557251"/>
            <a:ext cx="1096303"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198E39E-99AB-8AE2-09F5-05AD73D83800}"/>
              </a:ext>
            </a:extLst>
          </p:cNvPr>
          <p:cNvCxnSpPr>
            <a:stCxn id="9" idx="1"/>
            <a:endCxn id="5" idx="5"/>
          </p:cNvCxnSpPr>
          <p:nvPr/>
        </p:nvCxnSpPr>
        <p:spPr>
          <a:xfrm flipH="1" flipV="1">
            <a:off x="4279330" y="2784873"/>
            <a:ext cx="1303090" cy="1588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5581609-F66C-6FB2-51AB-71047FAEB4A0}"/>
              </a:ext>
            </a:extLst>
          </p:cNvPr>
          <p:cNvCxnSpPr>
            <a:stCxn id="9" idx="2"/>
            <a:endCxn id="10" idx="6"/>
          </p:cNvCxnSpPr>
          <p:nvPr/>
        </p:nvCxnSpPr>
        <p:spPr>
          <a:xfrm flipH="1" flipV="1">
            <a:off x="4380263" y="4513003"/>
            <a:ext cx="1066806" cy="4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C3D5703A-4883-5E96-8476-70B2B220739B}"/>
                  </a:ext>
                </a:extLst>
              </p14:cNvPr>
              <p14:cNvContentPartPr/>
              <p14:nvPr/>
            </p14:nvContentPartPr>
            <p14:xfrm>
              <a:off x="1914840" y="355320"/>
              <a:ext cx="10031400" cy="4352040"/>
            </p14:xfrm>
          </p:contentPart>
        </mc:Choice>
        <mc:Fallback xmlns="">
          <p:pic>
            <p:nvPicPr>
              <p:cNvPr id="3" name="Ink 2">
                <a:extLst>
                  <a:ext uri="{FF2B5EF4-FFF2-40B4-BE49-F238E27FC236}">
                    <a16:creationId xmlns:a16="http://schemas.microsoft.com/office/drawing/2014/main" id="{C3D5703A-4883-5E96-8476-70B2B220739B}"/>
                  </a:ext>
                </a:extLst>
              </p:cNvPr>
              <p:cNvPicPr/>
              <p:nvPr/>
            </p:nvPicPr>
            <p:blipFill>
              <a:blip r:embed="rId3"/>
              <a:stretch>
                <a:fillRect/>
              </a:stretch>
            </p:blipFill>
            <p:spPr>
              <a:xfrm>
                <a:off x="1905480" y="345960"/>
                <a:ext cx="10050120" cy="4370760"/>
              </a:xfrm>
              <a:prstGeom prst="rect">
                <a:avLst/>
              </a:prstGeom>
            </p:spPr>
          </p:pic>
        </mc:Fallback>
      </mc:AlternateContent>
    </p:spTree>
    <p:extLst>
      <p:ext uri="{BB962C8B-B14F-4D97-AF65-F5344CB8AC3E}">
        <p14:creationId xmlns:p14="http://schemas.microsoft.com/office/powerpoint/2010/main" val="3824059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EB7E-337C-916A-ED47-64145E598BC0}"/>
              </a:ext>
            </a:extLst>
          </p:cNvPr>
          <p:cNvSpPr>
            <a:spLocks noGrp="1"/>
          </p:cNvSpPr>
          <p:nvPr>
            <p:ph type="title"/>
          </p:nvPr>
        </p:nvSpPr>
        <p:spPr/>
        <p:txBody>
          <a:bodyPr/>
          <a:lstStyle/>
          <a:p>
            <a:r>
              <a:rPr lang="en-IN" dirty="0"/>
              <a:t>Strong connectivity</a:t>
            </a:r>
          </a:p>
        </p:txBody>
      </p:sp>
      <p:sp>
        <p:nvSpPr>
          <p:cNvPr id="4" name="Oval 3">
            <a:extLst>
              <a:ext uri="{FF2B5EF4-FFF2-40B4-BE49-F238E27FC236}">
                <a16:creationId xmlns:a16="http://schemas.microsoft.com/office/drawing/2014/main" id="{C131CE42-AEB0-3D8C-42A9-E80C08653F85}"/>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A</a:t>
            </a:r>
          </a:p>
        </p:txBody>
      </p:sp>
      <p:sp>
        <p:nvSpPr>
          <p:cNvPr id="5" name="Oval 4">
            <a:extLst>
              <a:ext uri="{FF2B5EF4-FFF2-40B4-BE49-F238E27FC236}">
                <a16:creationId xmlns:a16="http://schemas.microsoft.com/office/drawing/2014/main" id="{E0528FB7-95F4-685F-2523-6AFE5ECFFEE3}"/>
              </a:ext>
            </a:extLst>
          </p:cNvPr>
          <p:cNvSpPr/>
          <p:nvPr/>
        </p:nvSpPr>
        <p:spPr>
          <a:xfrm>
            <a:off x="3490449" y="234007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B</a:t>
            </a:r>
          </a:p>
        </p:txBody>
      </p:sp>
      <p:sp>
        <p:nvSpPr>
          <p:cNvPr id="6" name="Oval 5">
            <a:extLst>
              <a:ext uri="{FF2B5EF4-FFF2-40B4-BE49-F238E27FC236}">
                <a16:creationId xmlns:a16="http://schemas.microsoft.com/office/drawing/2014/main" id="{1FD6F427-2DC4-FDAB-437E-7A9CE4C2FA3D}"/>
              </a:ext>
            </a:extLst>
          </p:cNvPr>
          <p:cNvSpPr/>
          <p:nvPr/>
        </p:nvSpPr>
        <p:spPr>
          <a:xfrm>
            <a:off x="5442156" y="2335161"/>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C</a:t>
            </a:r>
          </a:p>
        </p:txBody>
      </p:sp>
      <p:sp>
        <p:nvSpPr>
          <p:cNvPr id="7" name="Oval 6">
            <a:extLst>
              <a:ext uri="{FF2B5EF4-FFF2-40B4-BE49-F238E27FC236}">
                <a16:creationId xmlns:a16="http://schemas.microsoft.com/office/drawing/2014/main" id="{F4CE379A-73F9-8F09-3DF3-814CB3E0C145}"/>
              </a:ext>
            </a:extLst>
          </p:cNvPr>
          <p:cNvSpPr/>
          <p:nvPr/>
        </p:nvSpPr>
        <p:spPr>
          <a:xfrm>
            <a:off x="7334868" y="2300747"/>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D</a:t>
            </a:r>
          </a:p>
        </p:txBody>
      </p:sp>
      <p:sp>
        <p:nvSpPr>
          <p:cNvPr id="8" name="Oval 7">
            <a:extLst>
              <a:ext uri="{FF2B5EF4-FFF2-40B4-BE49-F238E27FC236}">
                <a16:creationId xmlns:a16="http://schemas.microsoft.com/office/drawing/2014/main" id="{8F46DC2A-FEAA-3C9F-E7A6-8782C8614BF1}"/>
              </a:ext>
            </a:extLst>
          </p:cNvPr>
          <p:cNvSpPr/>
          <p:nvPr/>
        </p:nvSpPr>
        <p:spPr>
          <a:xfrm>
            <a:off x="7467604" y="430161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H</a:t>
            </a:r>
          </a:p>
        </p:txBody>
      </p:sp>
      <p:sp>
        <p:nvSpPr>
          <p:cNvPr id="9" name="Oval 8">
            <a:extLst>
              <a:ext uri="{FF2B5EF4-FFF2-40B4-BE49-F238E27FC236}">
                <a16:creationId xmlns:a16="http://schemas.microsoft.com/office/drawing/2014/main" id="{2256C0C4-4EBE-0647-E67D-DE610AF72B79}"/>
              </a:ext>
            </a:extLst>
          </p:cNvPr>
          <p:cNvSpPr/>
          <p:nvPr/>
        </p:nvSpPr>
        <p:spPr>
          <a:xfrm>
            <a:off x="5447069" y="429669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G</a:t>
            </a:r>
          </a:p>
        </p:txBody>
      </p:sp>
      <p:sp>
        <p:nvSpPr>
          <p:cNvPr id="10" name="Oval 9">
            <a:extLst>
              <a:ext uri="{FF2B5EF4-FFF2-40B4-BE49-F238E27FC236}">
                <a16:creationId xmlns:a16="http://schemas.microsoft.com/office/drawing/2014/main" id="{4675D1A8-6BE0-CD6E-08B1-5823F4B84CC0}"/>
              </a:ext>
            </a:extLst>
          </p:cNvPr>
          <p:cNvSpPr/>
          <p:nvPr/>
        </p:nvSpPr>
        <p:spPr>
          <a:xfrm>
            <a:off x="3456031" y="425244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F</a:t>
            </a:r>
          </a:p>
        </p:txBody>
      </p:sp>
      <p:sp>
        <p:nvSpPr>
          <p:cNvPr id="11" name="Oval 10">
            <a:extLst>
              <a:ext uri="{FF2B5EF4-FFF2-40B4-BE49-F238E27FC236}">
                <a16:creationId xmlns:a16="http://schemas.microsoft.com/office/drawing/2014/main" id="{AE5A0CA0-21CC-87AF-66B6-BC8E20EA9E2A}"/>
              </a:ext>
            </a:extLst>
          </p:cNvPr>
          <p:cNvSpPr/>
          <p:nvPr/>
        </p:nvSpPr>
        <p:spPr>
          <a:xfrm>
            <a:off x="1514158" y="420820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E</a:t>
            </a:r>
          </a:p>
        </p:txBody>
      </p:sp>
      <p:cxnSp>
        <p:nvCxnSpPr>
          <p:cNvPr id="13" name="Straight Arrow Connector 12">
            <a:extLst>
              <a:ext uri="{FF2B5EF4-FFF2-40B4-BE49-F238E27FC236}">
                <a16:creationId xmlns:a16="http://schemas.microsoft.com/office/drawing/2014/main" id="{4B56803A-C186-DD04-3794-8774CA93818F}"/>
              </a:ext>
            </a:extLst>
          </p:cNvPr>
          <p:cNvCxnSpPr>
            <a:stCxn id="4" idx="6"/>
            <a:endCxn id="5" idx="2"/>
          </p:cNvCxnSpPr>
          <p:nvPr/>
        </p:nvCxnSpPr>
        <p:spPr>
          <a:xfrm>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9A1D20-D22C-38DC-63CF-A870E1C774E8}"/>
              </a:ext>
            </a:extLst>
          </p:cNvPr>
          <p:cNvCxnSpPr>
            <a:stCxn id="5" idx="6"/>
            <a:endCxn id="6" idx="2"/>
          </p:cNvCxnSpPr>
          <p:nvPr/>
        </p:nvCxnSpPr>
        <p:spPr>
          <a:xfrm flipV="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960DAD1-15AE-8536-85BB-3BF65A032E54}"/>
              </a:ext>
            </a:extLst>
          </p:cNvPr>
          <p:cNvCxnSpPr>
            <a:stCxn id="5" idx="3"/>
            <a:endCxn id="11" idx="7"/>
          </p:cNvCxnSpPr>
          <p:nvPr/>
        </p:nvCxnSpPr>
        <p:spPr>
          <a:xfrm flipH="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745423C-B0C5-322C-C26F-3225F77C1C79}"/>
              </a:ext>
            </a:extLst>
          </p:cNvPr>
          <p:cNvCxnSpPr>
            <a:stCxn id="5" idx="4"/>
          </p:cNvCxnSpPr>
          <p:nvPr/>
        </p:nvCxnSpPr>
        <p:spPr>
          <a:xfrm>
            <a:off x="3952565" y="2861188"/>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2F4424B-C045-22E7-E24F-4B08C7D0FE27}"/>
              </a:ext>
            </a:extLst>
          </p:cNvPr>
          <p:cNvCxnSpPr>
            <a:stCxn id="11" idx="6"/>
            <a:endCxn id="10" idx="2"/>
          </p:cNvCxnSpPr>
          <p:nvPr/>
        </p:nvCxnSpPr>
        <p:spPr>
          <a:xfrm>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03FBF59-D37F-2330-B218-100052479C62}"/>
              </a:ext>
            </a:extLst>
          </p:cNvPr>
          <p:cNvCxnSpPr>
            <a:stCxn id="11" idx="0"/>
            <a:endCxn id="4" idx="4"/>
          </p:cNvCxnSpPr>
          <p:nvPr/>
        </p:nvCxnSpPr>
        <p:spPr>
          <a:xfrm flipV="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74EE84C-7E48-A3C4-E5C9-F54BDF6260EE}"/>
              </a:ext>
            </a:extLst>
          </p:cNvPr>
          <p:cNvCxnSpPr>
            <a:stCxn id="6" idx="6"/>
            <a:endCxn id="7" idx="2"/>
          </p:cNvCxnSpPr>
          <p:nvPr/>
        </p:nvCxnSpPr>
        <p:spPr>
          <a:xfrm flipV="1">
            <a:off x="6366388" y="2561302"/>
            <a:ext cx="968480" cy="3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882915F-3B5D-CDBC-D5B8-EA9F38083B75}"/>
              </a:ext>
            </a:extLst>
          </p:cNvPr>
          <p:cNvCxnSpPr>
            <a:stCxn id="7" idx="4"/>
            <a:endCxn id="8" idx="0"/>
          </p:cNvCxnSpPr>
          <p:nvPr/>
        </p:nvCxnSpPr>
        <p:spPr>
          <a:xfrm>
            <a:off x="7796984" y="2821857"/>
            <a:ext cx="132736"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067EA48-EDC0-207C-B779-F228F8B0E250}"/>
              </a:ext>
            </a:extLst>
          </p:cNvPr>
          <p:cNvCxnSpPr>
            <a:stCxn id="8" idx="2"/>
            <a:endCxn id="9" idx="6"/>
          </p:cNvCxnSpPr>
          <p:nvPr/>
        </p:nvCxnSpPr>
        <p:spPr>
          <a:xfrm flipH="1" flipV="1">
            <a:off x="6371301" y="4557251"/>
            <a:ext cx="1096303"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198E39E-99AB-8AE2-09F5-05AD73D83800}"/>
              </a:ext>
            </a:extLst>
          </p:cNvPr>
          <p:cNvCxnSpPr>
            <a:stCxn id="9" idx="1"/>
            <a:endCxn id="5" idx="5"/>
          </p:cNvCxnSpPr>
          <p:nvPr/>
        </p:nvCxnSpPr>
        <p:spPr>
          <a:xfrm flipH="1" flipV="1">
            <a:off x="4279330" y="2784873"/>
            <a:ext cx="1303090" cy="1588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5581609-F66C-6FB2-51AB-71047FAEB4A0}"/>
              </a:ext>
            </a:extLst>
          </p:cNvPr>
          <p:cNvCxnSpPr>
            <a:stCxn id="9" idx="2"/>
            <a:endCxn id="10" idx="6"/>
          </p:cNvCxnSpPr>
          <p:nvPr/>
        </p:nvCxnSpPr>
        <p:spPr>
          <a:xfrm flipH="1" flipV="1">
            <a:off x="4380263" y="4513003"/>
            <a:ext cx="1066806" cy="4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1859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EB7E-337C-916A-ED47-64145E598BC0}"/>
              </a:ext>
            </a:extLst>
          </p:cNvPr>
          <p:cNvSpPr>
            <a:spLocks noGrp="1"/>
          </p:cNvSpPr>
          <p:nvPr>
            <p:ph type="title"/>
          </p:nvPr>
        </p:nvSpPr>
        <p:spPr/>
        <p:txBody>
          <a:bodyPr/>
          <a:lstStyle/>
          <a:p>
            <a:r>
              <a:rPr lang="en-IN" dirty="0"/>
              <a:t>Strong connectivity</a:t>
            </a:r>
          </a:p>
        </p:txBody>
      </p:sp>
      <p:sp>
        <p:nvSpPr>
          <p:cNvPr id="4" name="Oval 3">
            <a:extLst>
              <a:ext uri="{FF2B5EF4-FFF2-40B4-BE49-F238E27FC236}">
                <a16:creationId xmlns:a16="http://schemas.microsoft.com/office/drawing/2014/main" id="{C131CE42-AEB0-3D8C-42A9-E80C08653F85}"/>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A</a:t>
            </a:r>
          </a:p>
        </p:txBody>
      </p:sp>
      <p:sp>
        <p:nvSpPr>
          <p:cNvPr id="5" name="Oval 4">
            <a:extLst>
              <a:ext uri="{FF2B5EF4-FFF2-40B4-BE49-F238E27FC236}">
                <a16:creationId xmlns:a16="http://schemas.microsoft.com/office/drawing/2014/main" id="{E0528FB7-95F4-685F-2523-6AFE5ECFFEE3}"/>
              </a:ext>
            </a:extLst>
          </p:cNvPr>
          <p:cNvSpPr/>
          <p:nvPr/>
        </p:nvSpPr>
        <p:spPr>
          <a:xfrm>
            <a:off x="3490449" y="234007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B</a:t>
            </a:r>
          </a:p>
        </p:txBody>
      </p:sp>
      <p:sp>
        <p:nvSpPr>
          <p:cNvPr id="6" name="Oval 5">
            <a:extLst>
              <a:ext uri="{FF2B5EF4-FFF2-40B4-BE49-F238E27FC236}">
                <a16:creationId xmlns:a16="http://schemas.microsoft.com/office/drawing/2014/main" id="{1FD6F427-2DC4-FDAB-437E-7A9CE4C2FA3D}"/>
              </a:ext>
            </a:extLst>
          </p:cNvPr>
          <p:cNvSpPr/>
          <p:nvPr/>
        </p:nvSpPr>
        <p:spPr>
          <a:xfrm>
            <a:off x="5442156" y="2335161"/>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C</a:t>
            </a:r>
          </a:p>
        </p:txBody>
      </p:sp>
      <p:sp>
        <p:nvSpPr>
          <p:cNvPr id="7" name="Oval 6">
            <a:extLst>
              <a:ext uri="{FF2B5EF4-FFF2-40B4-BE49-F238E27FC236}">
                <a16:creationId xmlns:a16="http://schemas.microsoft.com/office/drawing/2014/main" id="{F4CE379A-73F9-8F09-3DF3-814CB3E0C145}"/>
              </a:ext>
            </a:extLst>
          </p:cNvPr>
          <p:cNvSpPr/>
          <p:nvPr/>
        </p:nvSpPr>
        <p:spPr>
          <a:xfrm>
            <a:off x="7334868" y="2300747"/>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D</a:t>
            </a:r>
          </a:p>
        </p:txBody>
      </p:sp>
      <p:sp>
        <p:nvSpPr>
          <p:cNvPr id="8" name="Oval 7">
            <a:extLst>
              <a:ext uri="{FF2B5EF4-FFF2-40B4-BE49-F238E27FC236}">
                <a16:creationId xmlns:a16="http://schemas.microsoft.com/office/drawing/2014/main" id="{8F46DC2A-FEAA-3C9F-E7A6-8782C8614BF1}"/>
              </a:ext>
            </a:extLst>
          </p:cNvPr>
          <p:cNvSpPr/>
          <p:nvPr/>
        </p:nvSpPr>
        <p:spPr>
          <a:xfrm>
            <a:off x="7467604" y="430161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H</a:t>
            </a:r>
          </a:p>
        </p:txBody>
      </p:sp>
      <p:sp>
        <p:nvSpPr>
          <p:cNvPr id="9" name="Oval 8">
            <a:extLst>
              <a:ext uri="{FF2B5EF4-FFF2-40B4-BE49-F238E27FC236}">
                <a16:creationId xmlns:a16="http://schemas.microsoft.com/office/drawing/2014/main" id="{2256C0C4-4EBE-0647-E67D-DE610AF72B79}"/>
              </a:ext>
            </a:extLst>
          </p:cNvPr>
          <p:cNvSpPr/>
          <p:nvPr/>
        </p:nvSpPr>
        <p:spPr>
          <a:xfrm>
            <a:off x="5447069" y="429669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G</a:t>
            </a:r>
          </a:p>
        </p:txBody>
      </p:sp>
      <p:sp>
        <p:nvSpPr>
          <p:cNvPr id="10" name="Oval 9">
            <a:extLst>
              <a:ext uri="{FF2B5EF4-FFF2-40B4-BE49-F238E27FC236}">
                <a16:creationId xmlns:a16="http://schemas.microsoft.com/office/drawing/2014/main" id="{4675D1A8-6BE0-CD6E-08B1-5823F4B84CC0}"/>
              </a:ext>
            </a:extLst>
          </p:cNvPr>
          <p:cNvSpPr/>
          <p:nvPr/>
        </p:nvSpPr>
        <p:spPr>
          <a:xfrm>
            <a:off x="3456031" y="425244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F</a:t>
            </a:r>
          </a:p>
        </p:txBody>
      </p:sp>
      <p:sp>
        <p:nvSpPr>
          <p:cNvPr id="11" name="Oval 10">
            <a:extLst>
              <a:ext uri="{FF2B5EF4-FFF2-40B4-BE49-F238E27FC236}">
                <a16:creationId xmlns:a16="http://schemas.microsoft.com/office/drawing/2014/main" id="{AE5A0CA0-21CC-87AF-66B6-BC8E20EA9E2A}"/>
              </a:ext>
            </a:extLst>
          </p:cNvPr>
          <p:cNvSpPr/>
          <p:nvPr/>
        </p:nvSpPr>
        <p:spPr>
          <a:xfrm>
            <a:off x="1514158" y="420820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E</a:t>
            </a:r>
          </a:p>
        </p:txBody>
      </p:sp>
      <p:cxnSp>
        <p:nvCxnSpPr>
          <p:cNvPr id="13" name="Straight Arrow Connector 12">
            <a:extLst>
              <a:ext uri="{FF2B5EF4-FFF2-40B4-BE49-F238E27FC236}">
                <a16:creationId xmlns:a16="http://schemas.microsoft.com/office/drawing/2014/main" id="{4B56803A-C186-DD04-3794-8774CA93818F}"/>
              </a:ext>
            </a:extLst>
          </p:cNvPr>
          <p:cNvCxnSpPr>
            <a:stCxn id="4" idx="6"/>
            <a:endCxn id="5" idx="2"/>
          </p:cNvCxnSpPr>
          <p:nvPr/>
        </p:nvCxnSpPr>
        <p:spPr>
          <a:xfrm>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9A1D20-D22C-38DC-63CF-A870E1C774E8}"/>
              </a:ext>
            </a:extLst>
          </p:cNvPr>
          <p:cNvCxnSpPr>
            <a:stCxn id="5" idx="6"/>
            <a:endCxn id="6" idx="2"/>
          </p:cNvCxnSpPr>
          <p:nvPr/>
        </p:nvCxnSpPr>
        <p:spPr>
          <a:xfrm flipV="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960DAD1-15AE-8536-85BB-3BF65A032E54}"/>
              </a:ext>
            </a:extLst>
          </p:cNvPr>
          <p:cNvCxnSpPr>
            <a:stCxn id="5" idx="3"/>
            <a:endCxn id="11" idx="7"/>
          </p:cNvCxnSpPr>
          <p:nvPr/>
        </p:nvCxnSpPr>
        <p:spPr>
          <a:xfrm flipH="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745423C-B0C5-322C-C26F-3225F77C1C79}"/>
              </a:ext>
            </a:extLst>
          </p:cNvPr>
          <p:cNvCxnSpPr>
            <a:stCxn id="5" idx="4"/>
          </p:cNvCxnSpPr>
          <p:nvPr/>
        </p:nvCxnSpPr>
        <p:spPr>
          <a:xfrm>
            <a:off x="3952565" y="2861188"/>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2F4424B-C045-22E7-E24F-4B08C7D0FE27}"/>
              </a:ext>
            </a:extLst>
          </p:cNvPr>
          <p:cNvCxnSpPr>
            <a:stCxn id="11" idx="6"/>
            <a:endCxn id="10" idx="2"/>
          </p:cNvCxnSpPr>
          <p:nvPr/>
        </p:nvCxnSpPr>
        <p:spPr>
          <a:xfrm>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03FBF59-D37F-2330-B218-100052479C62}"/>
              </a:ext>
            </a:extLst>
          </p:cNvPr>
          <p:cNvCxnSpPr>
            <a:stCxn id="11" idx="0"/>
            <a:endCxn id="4" idx="4"/>
          </p:cNvCxnSpPr>
          <p:nvPr/>
        </p:nvCxnSpPr>
        <p:spPr>
          <a:xfrm flipV="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74EE84C-7E48-A3C4-E5C9-F54BDF6260EE}"/>
              </a:ext>
            </a:extLst>
          </p:cNvPr>
          <p:cNvCxnSpPr>
            <a:stCxn id="6" idx="6"/>
            <a:endCxn id="7" idx="2"/>
          </p:cNvCxnSpPr>
          <p:nvPr/>
        </p:nvCxnSpPr>
        <p:spPr>
          <a:xfrm flipV="1">
            <a:off x="6366388" y="2561302"/>
            <a:ext cx="968480" cy="3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882915F-3B5D-CDBC-D5B8-EA9F38083B75}"/>
              </a:ext>
            </a:extLst>
          </p:cNvPr>
          <p:cNvCxnSpPr>
            <a:stCxn id="7" idx="4"/>
            <a:endCxn id="8" idx="0"/>
          </p:cNvCxnSpPr>
          <p:nvPr/>
        </p:nvCxnSpPr>
        <p:spPr>
          <a:xfrm>
            <a:off x="7796984" y="2821857"/>
            <a:ext cx="132736"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067EA48-EDC0-207C-B779-F228F8B0E250}"/>
              </a:ext>
            </a:extLst>
          </p:cNvPr>
          <p:cNvCxnSpPr>
            <a:stCxn id="8" idx="2"/>
            <a:endCxn id="9" idx="6"/>
          </p:cNvCxnSpPr>
          <p:nvPr/>
        </p:nvCxnSpPr>
        <p:spPr>
          <a:xfrm flipH="1" flipV="1">
            <a:off x="6371301" y="4557251"/>
            <a:ext cx="1096303"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198E39E-99AB-8AE2-09F5-05AD73D83800}"/>
              </a:ext>
            </a:extLst>
          </p:cNvPr>
          <p:cNvCxnSpPr>
            <a:stCxn id="9" idx="1"/>
            <a:endCxn id="5" idx="5"/>
          </p:cNvCxnSpPr>
          <p:nvPr/>
        </p:nvCxnSpPr>
        <p:spPr>
          <a:xfrm flipH="1" flipV="1">
            <a:off x="4279330" y="2784873"/>
            <a:ext cx="1303090" cy="1588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5581609-F66C-6FB2-51AB-71047FAEB4A0}"/>
              </a:ext>
            </a:extLst>
          </p:cNvPr>
          <p:cNvCxnSpPr>
            <a:stCxn id="9" idx="2"/>
            <a:endCxn id="10" idx="6"/>
          </p:cNvCxnSpPr>
          <p:nvPr/>
        </p:nvCxnSpPr>
        <p:spPr>
          <a:xfrm flipH="1" flipV="1">
            <a:off x="4380263" y="4513003"/>
            <a:ext cx="1066806" cy="4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70526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EB7E-337C-916A-ED47-64145E598BC0}"/>
              </a:ext>
            </a:extLst>
          </p:cNvPr>
          <p:cNvSpPr>
            <a:spLocks noGrp="1"/>
          </p:cNvSpPr>
          <p:nvPr>
            <p:ph type="title"/>
          </p:nvPr>
        </p:nvSpPr>
        <p:spPr/>
        <p:txBody>
          <a:bodyPr/>
          <a:lstStyle/>
          <a:p>
            <a:r>
              <a:rPr lang="en-IN" dirty="0"/>
              <a:t>Strong connectivity</a:t>
            </a:r>
          </a:p>
        </p:txBody>
      </p:sp>
      <p:sp>
        <p:nvSpPr>
          <p:cNvPr id="4" name="Oval 3">
            <a:extLst>
              <a:ext uri="{FF2B5EF4-FFF2-40B4-BE49-F238E27FC236}">
                <a16:creationId xmlns:a16="http://schemas.microsoft.com/office/drawing/2014/main" id="{C131CE42-AEB0-3D8C-42A9-E80C08653F85}"/>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A</a:t>
            </a:r>
          </a:p>
        </p:txBody>
      </p:sp>
      <p:sp>
        <p:nvSpPr>
          <p:cNvPr id="5" name="Oval 4">
            <a:extLst>
              <a:ext uri="{FF2B5EF4-FFF2-40B4-BE49-F238E27FC236}">
                <a16:creationId xmlns:a16="http://schemas.microsoft.com/office/drawing/2014/main" id="{E0528FB7-95F4-685F-2523-6AFE5ECFFEE3}"/>
              </a:ext>
            </a:extLst>
          </p:cNvPr>
          <p:cNvSpPr/>
          <p:nvPr/>
        </p:nvSpPr>
        <p:spPr>
          <a:xfrm>
            <a:off x="3490449" y="234007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B</a:t>
            </a:r>
          </a:p>
        </p:txBody>
      </p:sp>
      <p:sp>
        <p:nvSpPr>
          <p:cNvPr id="6" name="Oval 5">
            <a:extLst>
              <a:ext uri="{FF2B5EF4-FFF2-40B4-BE49-F238E27FC236}">
                <a16:creationId xmlns:a16="http://schemas.microsoft.com/office/drawing/2014/main" id="{1FD6F427-2DC4-FDAB-437E-7A9CE4C2FA3D}"/>
              </a:ext>
            </a:extLst>
          </p:cNvPr>
          <p:cNvSpPr/>
          <p:nvPr/>
        </p:nvSpPr>
        <p:spPr>
          <a:xfrm>
            <a:off x="5442156" y="2335161"/>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C</a:t>
            </a:r>
          </a:p>
        </p:txBody>
      </p:sp>
      <p:sp>
        <p:nvSpPr>
          <p:cNvPr id="7" name="Oval 6">
            <a:extLst>
              <a:ext uri="{FF2B5EF4-FFF2-40B4-BE49-F238E27FC236}">
                <a16:creationId xmlns:a16="http://schemas.microsoft.com/office/drawing/2014/main" id="{F4CE379A-73F9-8F09-3DF3-814CB3E0C145}"/>
              </a:ext>
            </a:extLst>
          </p:cNvPr>
          <p:cNvSpPr/>
          <p:nvPr/>
        </p:nvSpPr>
        <p:spPr>
          <a:xfrm>
            <a:off x="7334868" y="2300747"/>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D</a:t>
            </a:r>
          </a:p>
        </p:txBody>
      </p:sp>
      <p:sp>
        <p:nvSpPr>
          <p:cNvPr id="8" name="Oval 7">
            <a:extLst>
              <a:ext uri="{FF2B5EF4-FFF2-40B4-BE49-F238E27FC236}">
                <a16:creationId xmlns:a16="http://schemas.microsoft.com/office/drawing/2014/main" id="{8F46DC2A-FEAA-3C9F-E7A6-8782C8614BF1}"/>
              </a:ext>
            </a:extLst>
          </p:cNvPr>
          <p:cNvSpPr/>
          <p:nvPr/>
        </p:nvSpPr>
        <p:spPr>
          <a:xfrm>
            <a:off x="7467604" y="430161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H</a:t>
            </a:r>
          </a:p>
        </p:txBody>
      </p:sp>
      <p:sp>
        <p:nvSpPr>
          <p:cNvPr id="9" name="Oval 8">
            <a:extLst>
              <a:ext uri="{FF2B5EF4-FFF2-40B4-BE49-F238E27FC236}">
                <a16:creationId xmlns:a16="http://schemas.microsoft.com/office/drawing/2014/main" id="{2256C0C4-4EBE-0647-E67D-DE610AF72B79}"/>
              </a:ext>
            </a:extLst>
          </p:cNvPr>
          <p:cNvSpPr/>
          <p:nvPr/>
        </p:nvSpPr>
        <p:spPr>
          <a:xfrm>
            <a:off x="5447069" y="429669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G</a:t>
            </a:r>
          </a:p>
        </p:txBody>
      </p:sp>
      <p:sp>
        <p:nvSpPr>
          <p:cNvPr id="10" name="Oval 9">
            <a:extLst>
              <a:ext uri="{FF2B5EF4-FFF2-40B4-BE49-F238E27FC236}">
                <a16:creationId xmlns:a16="http://schemas.microsoft.com/office/drawing/2014/main" id="{4675D1A8-6BE0-CD6E-08B1-5823F4B84CC0}"/>
              </a:ext>
            </a:extLst>
          </p:cNvPr>
          <p:cNvSpPr/>
          <p:nvPr/>
        </p:nvSpPr>
        <p:spPr>
          <a:xfrm>
            <a:off x="3456031" y="425244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F</a:t>
            </a:r>
          </a:p>
        </p:txBody>
      </p:sp>
      <p:sp>
        <p:nvSpPr>
          <p:cNvPr id="11" name="Oval 10">
            <a:extLst>
              <a:ext uri="{FF2B5EF4-FFF2-40B4-BE49-F238E27FC236}">
                <a16:creationId xmlns:a16="http://schemas.microsoft.com/office/drawing/2014/main" id="{AE5A0CA0-21CC-87AF-66B6-BC8E20EA9E2A}"/>
              </a:ext>
            </a:extLst>
          </p:cNvPr>
          <p:cNvSpPr/>
          <p:nvPr/>
        </p:nvSpPr>
        <p:spPr>
          <a:xfrm>
            <a:off x="1514158" y="420820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E</a:t>
            </a:r>
          </a:p>
        </p:txBody>
      </p:sp>
      <p:cxnSp>
        <p:nvCxnSpPr>
          <p:cNvPr id="13" name="Straight Arrow Connector 12">
            <a:extLst>
              <a:ext uri="{FF2B5EF4-FFF2-40B4-BE49-F238E27FC236}">
                <a16:creationId xmlns:a16="http://schemas.microsoft.com/office/drawing/2014/main" id="{4B56803A-C186-DD04-3794-8774CA93818F}"/>
              </a:ext>
            </a:extLst>
          </p:cNvPr>
          <p:cNvCxnSpPr>
            <a:stCxn id="4" idx="6"/>
            <a:endCxn id="5" idx="2"/>
          </p:cNvCxnSpPr>
          <p:nvPr/>
        </p:nvCxnSpPr>
        <p:spPr>
          <a:xfrm>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9A1D20-D22C-38DC-63CF-A870E1C774E8}"/>
              </a:ext>
            </a:extLst>
          </p:cNvPr>
          <p:cNvCxnSpPr>
            <a:stCxn id="5" idx="6"/>
            <a:endCxn id="6" idx="2"/>
          </p:cNvCxnSpPr>
          <p:nvPr/>
        </p:nvCxnSpPr>
        <p:spPr>
          <a:xfrm flipV="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960DAD1-15AE-8536-85BB-3BF65A032E54}"/>
              </a:ext>
            </a:extLst>
          </p:cNvPr>
          <p:cNvCxnSpPr>
            <a:stCxn id="5" idx="3"/>
            <a:endCxn id="11" idx="7"/>
          </p:cNvCxnSpPr>
          <p:nvPr/>
        </p:nvCxnSpPr>
        <p:spPr>
          <a:xfrm flipH="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745423C-B0C5-322C-C26F-3225F77C1C79}"/>
              </a:ext>
            </a:extLst>
          </p:cNvPr>
          <p:cNvCxnSpPr>
            <a:stCxn id="5" idx="4"/>
          </p:cNvCxnSpPr>
          <p:nvPr/>
        </p:nvCxnSpPr>
        <p:spPr>
          <a:xfrm>
            <a:off x="3952565" y="2861188"/>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2F4424B-C045-22E7-E24F-4B08C7D0FE27}"/>
              </a:ext>
            </a:extLst>
          </p:cNvPr>
          <p:cNvCxnSpPr>
            <a:stCxn id="11" idx="6"/>
            <a:endCxn id="10" idx="2"/>
          </p:cNvCxnSpPr>
          <p:nvPr/>
        </p:nvCxnSpPr>
        <p:spPr>
          <a:xfrm>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03FBF59-D37F-2330-B218-100052479C62}"/>
              </a:ext>
            </a:extLst>
          </p:cNvPr>
          <p:cNvCxnSpPr>
            <a:stCxn id="11" idx="0"/>
            <a:endCxn id="4" idx="4"/>
          </p:cNvCxnSpPr>
          <p:nvPr/>
        </p:nvCxnSpPr>
        <p:spPr>
          <a:xfrm flipV="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74EE84C-7E48-A3C4-E5C9-F54BDF6260EE}"/>
              </a:ext>
            </a:extLst>
          </p:cNvPr>
          <p:cNvCxnSpPr>
            <a:stCxn id="6" idx="6"/>
            <a:endCxn id="7" idx="2"/>
          </p:cNvCxnSpPr>
          <p:nvPr/>
        </p:nvCxnSpPr>
        <p:spPr>
          <a:xfrm flipV="1">
            <a:off x="6366388" y="2561302"/>
            <a:ext cx="968480" cy="3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882915F-3B5D-CDBC-D5B8-EA9F38083B75}"/>
              </a:ext>
            </a:extLst>
          </p:cNvPr>
          <p:cNvCxnSpPr>
            <a:stCxn id="7" idx="4"/>
            <a:endCxn id="8" idx="0"/>
          </p:cNvCxnSpPr>
          <p:nvPr/>
        </p:nvCxnSpPr>
        <p:spPr>
          <a:xfrm>
            <a:off x="7796984" y="2821857"/>
            <a:ext cx="132736"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067EA48-EDC0-207C-B779-F228F8B0E250}"/>
              </a:ext>
            </a:extLst>
          </p:cNvPr>
          <p:cNvCxnSpPr>
            <a:stCxn id="8" idx="2"/>
            <a:endCxn id="9" idx="6"/>
          </p:cNvCxnSpPr>
          <p:nvPr/>
        </p:nvCxnSpPr>
        <p:spPr>
          <a:xfrm flipH="1" flipV="1">
            <a:off x="6371301" y="4557251"/>
            <a:ext cx="1096303"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198E39E-99AB-8AE2-09F5-05AD73D83800}"/>
              </a:ext>
            </a:extLst>
          </p:cNvPr>
          <p:cNvCxnSpPr>
            <a:stCxn id="9" idx="1"/>
            <a:endCxn id="5" idx="5"/>
          </p:cNvCxnSpPr>
          <p:nvPr/>
        </p:nvCxnSpPr>
        <p:spPr>
          <a:xfrm flipH="1" flipV="1">
            <a:off x="4279330" y="2784873"/>
            <a:ext cx="1303090" cy="1588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5581609-F66C-6FB2-51AB-71047FAEB4A0}"/>
              </a:ext>
            </a:extLst>
          </p:cNvPr>
          <p:cNvCxnSpPr>
            <a:stCxn id="9" idx="2"/>
            <a:endCxn id="10" idx="6"/>
          </p:cNvCxnSpPr>
          <p:nvPr/>
        </p:nvCxnSpPr>
        <p:spPr>
          <a:xfrm flipH="1" flipV="1">
            <a:off x="4380263" y="4513003"/>
            <a:ext cx="1066806" cy="4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602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36AB-1E83-7D3C-10B6-15E3660441F4}"/>
              </a:ext>
            </a:extLst>
          </p:cNvPr>
          <p:cNvSpPr>
            <a:spLocks noGrp="1"/>
          </p:cNvSpPr>
          <p:nvPr>
            <p:ph type="title"/>
          </p:nvPr>
        </p:nvSpPr>
        <p:spPr/>
        <p:txBody>
          <a:bodyPr/>
          <a:lstStyle/>
          <a:p>
            <a:r>
              <a:rPr lang="en-IN" dirty="0"/>
              <a:t>Example</a:t>
            </a:r>
          </a:p>
        </p:txBody>
      </p:sp>
      <p:sp>
        <p:nvSpPr>
          <p:cNvPr id="4" name="Rectangle 3">
            <a:extLst>
              <a:ext uri="{FF2B5EF4-FFF2-40B4-BE49-F238E27FC236}">
                <a16:creationId xmlns:a16="http://schemas.microsoft.com/office/drawing/2014/main" id="{2A841C40-317B-25EF-4496-C444709D04A0}"/>
              </a:ext>
            </a:extLst>
          </p:cNvPr>
          <p:cNvSpPr/>
          <p:nvPr/>
        </p:nvSpPr>
        <p:spPr>
          <a:xfrm>
            <a:off x="3323313" y="1818967"/>
            <a:ext cx="1002880"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Consolas" panose="020B0609020204030204" pitchFamily="49" charset="0"/>
              </a:rPr>
              <a:t>Build_Heap</a:t>
            </a:r>
            <a:endParaRPr lang="en-IN" dirty="0">
              <a:latin typeface="Consolas" panose="020B0609020204030204" pitchFamily="49" charset="0"/>
            </a:endParaRPr>
          </a:p>
        </p:txBody>
      </p:sp>
      <p:sp>
        <p:nvSpPr>
          <p:cNvPr id="5" name="Rectangle 4">
            <a:extLst>
              <a:ext uri="{FF2B5EF4-FFF2-40B4-BE49-F238E27FC236}">
                <a16:creationId xmlns:a16="http://schemas.microsoft.com/office/drawing/2014/main" id="{D59F17AA-48F6-A22A-5285-22BE14F43A2D}"/>
              </a:ext>
            </a:extLst>
          </p:cNvPr>
          <p:cNvSpPr/>
          <p:nvPr/>
        </p:nvSpPr>
        <p:spPr>
          <a:xfrm>
            <a:off x="3377394" y="4665411"/>
            <a:ext cx="1233933"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onsolas" panose="020B0609020204030204" pitchFamily="49" charset="0"/>
              </a:rPr>
              <a:t>Insert</a:t>
            </a:r>
          </a:p>
        </p:txBody>
      </p:sp>
      <p:sp>
        <p:nvSpPr>
          <p:cNvPr id="6" name="Rectangle 5">
            <a:extLst>
              <a:ext uri="{FF2B5EF4-FFF2-40B4-BE49-F238E27FC236}">
                <a16:creationId xmlns:a16="http://schemas.microsoft.com/office/drawing/2014/main" id="{3C265B53-7F5F-8F82-130B-D118393FEC17}"/>
              </a:ext>
            </a:extLst>
          </p:cNvPr>
          <p:cNvSpPr/>
          <p:nvPr/>
        </p:nvSpPr>
        <p:spPr>
          <a:xfrm>
            <a:off x="314629" y="3175822"/>
            <a:ext cx="1351933"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onsolas" panose="020B0609020204030204" pitchFamily="49" charset="0"/>
              </a:rPr>
              <a:t>Maximum</a:t>
            </a:r>
          </a:p>
        </p:txBody>
      </p:sp>
      <p:sp>
        <p:nvSpPr>
          <p:cNvPr id="7" name="Rectangle 6">
            <a:extLst>
              <a:ext uri="{FF2B5EF4-FFF2-40B4-BE49-F238E27FC236}">
                <a16:creationId xmlns:a16="http://schemas.microsoft.com/office/drawing/2014/main" id="{D4C8D38A-57D5-2A2F-D83A-F3D1802B08C1}"/>
              </a:ext>
            </a:extLst>
          </p:cNvPr>
          <p:cNvSpPr/>
          <p:nvPr/>
        </p:nvSpPr>
        <p:spPr>
          <a:xfrm>
            <a:off x="3318391" y="3151240"/>
            <a:ext cx="1096292"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Consolas" panose="020B0609020204030204" pitchFamily="49" charset="0"/>
              </a:rPr>
              <a:t>Extract_Max</a:t>
            </a:r>
            <a:endParaRPr lang="en-IN" dirty="0">
              <a:latin typeface="Consolas" panose="020B0609020204030204" pitchFamily="49" charset="0"/>
            </a:endParaRPr>
          </a:p>
        </p:txBody>
      </p:sp>
      <p:sp>
        <p:nvSpPr>
          <p:cNvPr id="8" name="Rectangle 7">
            <a:extLst>
              <a:ext uri="{FF2B5EF4-FFF2-40B4-BE49-F238E27FC236}">
                <a16:creationId xmlns:a16="http://schemas.microsoft.com/office/drawing/2014/main" id="{6789F551-DEDE-A6E8-A62D-2E4104BE1135}"/>
              </a:ext>
            </a:extLst>
          </p:cNvPr>
          <p:cNvSpPr/>
          <p:nvPr/>
        </p:nvSpPr>
        <p:spPr>
          <a:xfrm>
            <a:off x="349041" y="4704739"/>
            <a:ext cx="1351933"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Consolas" panose="020B0609020204030204" pitchFamily="49" charset="0"/>
              </a:rPr>
              <a:t>Increase_Key</a:t>
            </a:r>
            <a:endParaRPr lang="en-IN" dirty="0">
              <a:latin typeface="Consolas" panose="020B0609020204030204" pitchFamily="49" charset="0"/>
            </a:endParaRPr>
          </a:p>
        </p:txBody>
      </p:sp>
      <p:sp>
        <p:nvSpPr>
          <p:cNvPr id="9" name="Rectangle 8">
            <a:extLst>
              <a:ext uri="{FF2B5EF4-FFF2-40B4-BE49-F238E27FC236}">
                <a16:creationId xmlns:a16="http://schemas.microsoft.com/office/drawing/2014/main" id="{39792D38-C7BE-4876-4DCE-E35B8B00CD9F}"/>
              </a:ext>
            </a:extLst>
          </p:cNvPr>
          <p:cNvSpPr/>
          <p:nvPr/>
        </p:nvSpPr>
        <p:spPr>
          <a:xfrm>
            <a:off x="285131" y="1809136"/>
            <a:ext cx="1386353"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Consolas" panose="020B0609020204030204" pitchFamily="49" charset="0"/>
              </a:rPr>
              <a:t>Heapify</a:t>
            </a:r>
            <a:endParaRPr lang="en-IN" dirty="0">
              <a:latin typeface="Consolas" panose="020B0609020204030204" pitchFamily="49" charset="0"/>
            </a:endParaRPr>
          </a:p>
        </p:txBody>
      </p:sp>
      <p:sp>
        <p:nvSpPr>
          <p:cNvPr id="10" name="Rectangle 9">
            <a:extLst>
              <a:ext uri="{FF2B5EF4-FFF2-40B4-BE49-F238E27FC236}">
                <a16:creationId xmlns:a16="http://schemas.microsoft.com/office/drawing/2014/main" id="{4B3537EA-47F8-6892-06AD-F254F959781C}"/>
              </a:ext>
            </a:extLst>
          </p:cNvPr>
          <p:cNvSpPr/>
          <p:nvPr/>
        </p:nvSpPr>
        <p:spPr>
          <a:xfrm>
            <a:off x="5717469" y="3131575"/>
            <a:ext cx="1194605"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onsolas" panose="020B0609020204030204" pitchFamily="49" charset="0"/>
              </a:rPr>
              <a:t>Heapsort</a:t>
            </a:r>
          </a:p>
        </p:txBody>
      </p:sp>
      <p:cxnSp>
        <p:nvCxnSpPr>
          <p:cNvPr id="12" name="Straight Arrow Connector 11">
            <a:extLst>
              <a:ext uri="{FF2B5EF4-FFF2-40B4-BE49-F238E27FC236}">
                <a16:creationId xmlns:a16="http://schemas.microsoft.com/office/drawing/2014/main" id="{FC76A630-2D1C-1309-3B2D-249229838F3D}"/>
              </a:ext>
            </a:extLst>
          </p:cNvPr>
          <p:cNvCxnSpPr>
            <a:cxnSpLocks/>
            <a:stCxn id="9" idx="3"/>
            <a:endCxn id="4" idx="1"/>
          </p:cNvCxnSpPr>
          <p:nvPr/>
        </p:nvCxnSpPr>
        <p:spPr>
          <a:xfrm>
            <a:off x="1671484" y="2138517"/>
            <a:ext cx="1651829" cy="98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FFE5CDB-5572-0CE5-543C-6F41BBE552F4}"/>
              </a:ext>
            </a:extLst>
          </p:cNvPr>
          <p:cNvCxnSpPr>
            <a:cxnSpLocks/>
            <a:stCxn id="9" idx="3"/>
            <a:endCxn id="7" idx="1"/>
          </p:cNvCxnSpPr>
          <p:nvPr/>
        </p:nvCxnSpPr>
        <p:spPr>
          <a:xfrm>
            <a:off x="1671484" y="2138517"/>
            <a:ext cx="1646907" cy="13421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5F3813A-CA1D-85BA-7DBA-236A8BE482AB}"/>
              </a:ext>
            </a:extLst>
          </p:cNvPr>
          <p:cNvCxnSpPr>
            <a:cxnSpLocks/>
            <a:stCxn id="6" idx="3"/>
            <a:endCxn id="7" idx="1"/>
          </p:cNvCxnSpPr>
          <p:nvPr/>
        </p:nvCxnSpPr>
        <p:spPr>
          <a:xfrm flipV="1">
            <a:off x="1666562" y="3480621"/>
            <a:ext cx="1651829" cy="245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6FB3C2-E51A-CAEE-025D-F09049FD54E2}"/>
              </a:ext>
            </a:extLst>
          </p:cNvPr>
          <p:cNvCxnSpPr>
            <a:cxnSpLocks/>
            <a:stCxn id="7" idx="3"/>
            <a:endCxn id="10" idx="1"/>
          </p:cNvCxnSpPr>
          <p:nvPr/>
        </p:nvCxnSpPr>
        <p:spPr>
          <a:xfrm flipV="1">
            <a:off x="4414683" y="3460956"/>
            <a:ext cx="1302786" cy="196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CFB4066-236A-9427-1C1B-D0B917C60685}"/>
              </a:ext>
            </a:extLst>
          </p:cNvPr>
          <p:cNvCxnSpPr>
            <a:cxnSpLocks/>
            <a:stCxn id="8" idx="3"/>
            <a:endCxn id="5" idx="1"/>
          </p:cNvCxnSpPr>
          <p:nvPr/>
        </p:nvCxnSpPr>
        <p:spPr>
          <a:xfrm flipV="1">
            <a:off x="1700974" y="4994792"/>
            <a:ext cx="1676420" cy="393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8CED59F-F8A7-113E-8040-1A33B6D46F58}"/>
              </a:ext>
            </a:extLst>
          </p:cNvPr>
          <p:cNvSpPr txBox="1"/>
          <p:nvPr/>
        </p:nvSpPr>
        <p:spPr>
          <a:xfrm>
            <a:off x="7384026" y="639097"/>
            <a:ext cx="3927991" cy="1477328"/>
          </a:xfrm>
          <a:prstGeom prst="rect">
            <a:avLst/>
          </a:prstGeom>
          <a:noFill/>
        </p:spPr>
        <p:txBody>
          <a:bodyPr wrap="square" rtlCol="0">
            <a:spAutoFit/>
          </a:bodyPr>
          <a:lstStyle/>
          <a:p>
            <a:r>
              <a:rPr lang="en-IN" dirty="0">
                <a:solidFill>
                  <a:srgbClr val="FF0000"/>
                </a:solidFill>
              </a:rPr>
              <a:t>Is this a valid topological order?</a:t>
            </a:r>
          </a:p>
          <a:p>
            <a:endParaRPr lang="en-IN" dirty="0"/>
          </a:p>
          <a:p>
            <a:r>
              <a:rPr lang="en-IN" dirty="0" err="1">
                <a:solidFill>
                  <a:srgbClr val="FF0000"/>
                </a:solidFill>
              </a:rPr>
              <a:t>Heapify</a:t>
            </a:r>
            <a:r>
              <a:rPr lang="en-IN" dirty="0">
                <a:solidFill>
                  <a:srgbClr val="FF0000"/>
                </a:solidFill>
              </a:rPr>
              <a:t>, Maximum, </a:t>
            </a:r>
            <a:r>
              <a:rPr lang="en-IN" dirty="0" err="1">
                <a:solidFill>
                  <a:srgbClr val="FF0000"/>
                </a:solidFill>
              </a:rPr>
              <a:t>Build_Heap</a:t>
            </a:r>
            <a:r>
              <a:rPr lang="en-IN" dirty="0">
                <a:solidFill>
                  <a:srgbClr val="FF0000"/>
                </a:solidFill>
              </a:rPr>
              <a:t>, </a:t>
            </a:r>
            <a:r>
              <a:rPr lang="en-IN" dirty="0" err="1">
                <a:solidFill>
                  <a:srgbClr val="FF0000"/>
                </a:solidFill>
              </a:rPr>
              <a:t>Extract_Max</a:t>
            </a:r>
            <a:r>
              <a:rPr lang="en-IN" dirty="0">
                <a:solidFill>
                  <a:srgbClr val="FF0000"/>
                </a:solidFill>
              </a:rPr>
              <a:t>, Heapsort, </a:t>
            </a:r>
            <a:r>
              <a:rPr lang="en-IN" dirty="0" err="1">
                <a:solidFill>
                  <a:srgbClr val="FF0000"/>
                </a:solidFill>
              </a:rPr>
              <a:t>Increase_Key</a:t>
            </a:r>
            <a:r>
              <a:rPr lang="en-IN" dirty="0">
                <a:solidFill>
                  <a:srgbClr val="FF0000"/>
                </a:solidFill>
              </a:rPr>
              <a:t>, Insert</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FE874543-EFC9-EA46-7BA8-E4E9340D5B53}"/>
                  </a:ext>
                </a:extLst>
              </p14:cNvPr>
              <p14:cNvContentPartPr/>
              <p14:nvPr/>
            </p14:nvContentPartPr>
            <p14:xfrm>
              <a:off x="8456040" y="2166120"/>
              <a:ext cx="582120" cy="411120"/>
            </p14:xfrm>
          </p:contentPart>
        </mc:Choice>
        <mc:Fallback xmlns="">
          <p:pic>
            <p:nvPicPr>
              <p:cNvPr id="3" name="Ink 2">
                <a:extLst>
                  <a:ext uri="{FF2B5EF4-FFF2-40B4-BE49-F238E27FC236}">
                    <a16:creationId xmlns:a16="http://schemas.microsoft.com/office/drawing/2014/main" id="{FE874543-EFC9-EA46-7BA8-E4E9340D5B53}"/>
                  </a:ext>
                </a:extLst>
              </p:cNvPr>
              <p:cNvPicPr/>
              <p:nvPr/>
            </p:nvPicPr>
            <p:blipFill>
              <a:blip r:embed="rId3"/>
              <a:stretch>
                <a:fillRect/>
              </a:stretch>
            </p:blipFill>
            <p:spPr>
              <a:xfrm>
                <a:off x="8446680" y="2156760"/>
                <a:ext cx="600840" cy="429840"/>
              </a:xfrm>
              <a:prstGeom prst="rect">
                <a:avLst/>
              </a:prstGeom>
            </p:spPr>
          </p:pic>
        </mc:Fallback>
      </mc:AlternateContent>
    </p:spTree>
    <p:extLst>
      <p:ext uri="{BB962C8B-B14F-4D97-AF65-F5344CB8AC3E}">
        <p14:creationId xmlns:p14="http://schemas.microsoft.com/office/powerpoint/2010/main" val="32633298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EB7E-337C-916A-ED47-64145E598BC0}"/>
              </a:ext>
            </a:extLst>
          </p:cNvPr>
          <p:cNvSpPr>
            <a:spLocks noGrp="1"/>
          </p:cNvSpPr>
          <p:nvPr>
            <p:ph type="title"/>
          </p:nvPr>
        </p:nvSpPr>
        <p:spPr/>
        <p:txBody>
          <a:bodyPr/>
          <a:lstStyle/>
          <a:p>
            <a:r>
              <a:rPr lang="en-IN" dirty="0"/>
              <a:t>Strong connectivity</a:t>
            </a:r>
          </a:p>
        </p:txBody>
      </p:sp>
      <p:sp>
        <p:nvSpPr>
          <p:cNvPr id="4" name="Oval 3">
            <a:extLst>
              <a:ext uri="{FF2B5EF4-FFF2-40B4-BE49-F238E27FC236}">
                <a16:creationId xmlns:a16="http://schemas.microsoft.com/office/drawing/2014/main" id="{C131CE42-AEB0-3D8C-42A9-E80C08653F85}"/>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A</a:t>
            </a:r>
          </a:p>
        </p:txBody>
      </p:sp>
      <p:sp>
        <p:nvSpPr>
          <p:cNvPr id="5" name="Oval 4">
            <a:extLst>
              <a:ext uri="{FF2B5EF4-FFF2-40B4-BE49-F238E27FC236}">
                <a16:creationId xmlns:a16="http://schemas.microsoft.com/office/drawing/2014/main" id="{E0528FB7-95F4-685F-2523-6AFE5ECFFEE3}"/>
              </a:ext>
            </a:extLst>
          </p:cNvPr>
          <p:cNvSpPr/>
          <p:nvPr/>
        </p:nvSpPr>
        <p:spPr>
          <a:xfrm>
            <a:off x="3490449" y="234007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B</a:t>
            </a:r>
          </a:p>
        </p:txBody>
      </p:sp>
      <p:sp>
        <p:nvSpPr>
          <p:cNvPr id="6" name="Oval 5">
            <a:extLst>
              <a:ext uri="{FF2B5EF4-FFF2-40B4-BE49-F238E27FC236}">
                <a16:creationId xmlns:a16="http://schemas.microsoft.com/office/drawing/2014/main" id="{1FD6F427-2DC4-FDAB-437E-7A9CE4C2FA3D}"/>
              </a:ext>
            </a:extLst>
          </p:cNvPr>
          <p:cNvSpPr/>
          <p:nvPr/>
        </p:nvSpPr>
        <p:spPr>
          <a:xfrm>
            <a:off x="5442156" y="2335161"/>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C</a:t>
            </a:r>
          </a:p>
        </p:txBody>
      </p:sp>
      <p:sp>
        <p:nvSpPr>
          <p:cNvPr id="7" name="Oval 6">
            <a:extLst>
              <a:ext uri="{FF2B5EF4-FFF2-40B4-BE49-F238E27FC236}">
                <a16:creationId xmlns:a16="http://schemas.microsoft.com/office/drawing/2014/main" id="{F4CE379A-73F9-8F09-3DF3-814CB3E0C145}"/>
              </a:ext>
            </a:extLst>
          </p:cNvPr>
          <p:cNvSpPr/>
          <p:nvPr/>
        </p:nvSpPr>
        <p:spPr>
          <a:xfrm>
            <a:off x="7334868" y="2300747"/>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D</a:t>
            </a:r>
          </a:p>
        </p:txBody>
      </p:sp>
      <p:sp>
        <p:nvSpPr>
          <p:cNvPr id="8" name="Oval 7">
            <a:extLst>
              <a:ext uri="{FF2B5EF4-FFF2-40B4-BE49-F238E27FC236}">
                <a16:creationId xmlns:a16="http://schemas.microsoft.com/office/drawing/2014/main" id="{8F46DC2A-FEAA-3C9F-E7A6-8782C8614BF1}"/>
              </a:ext>
            </a:extLst>
          </p:cNvPr>
          <p:cNvSpPr/>
          <p:nvPr/>
        </p:nvSpPr>
        <p:spPr>
          <a:xfrm>
            <a:off x="7467604" y="430161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H</a:t>
            </a:r>
          </a:p>
        </p:txBody>
      </p:sp>
      <p:sp>
        <p:nvSpPr>
          <p:cNvPr id="9" name="Oval 8">
            <a:extLst>
              <a:ext uri="{FF2B5EF4-FFF2-40B4-BE49-F238E27FC236}">
                <a16:creationId xmlns:a16="http://schemas.microsoft.com/office/drawing/2014/main" id="{2256C0C4-4EBE-0647-E67D-DE610AF72B79}"/>
              </a:ext>
            </a:extLst>
          </p:cNvPr>
          <p:cNvSpPr/>
          <p:nvPr/>
        </p:nvSpPr>
        <p:spPr>
          <a:xfrm>
            <a:off x="5447069" y="429669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G</a:t>
            </a:r>
          </a:p>
        </p:txBody>
      </p:sp>
      <p:sp>
        <p:nvSpPr>
          <p:cNvPr id="10" name="Oval 9">
            <a:extLst>
              <a:ext uri="{FF2B5EF4-FFF2-40B4-BE49-F238E27FC236}">
                <a16:creationId xmlns:a16="http://schemas.microsoft.com/office/drawing/2014/main" id="{4675D1A8-6BE0-CD6E-08B1-5823F4B84CC0}"/>
              </a:ext>
            </a:extLst>
          </p:cNvPr>
          <p:cNvSpPr/>
          <p:nvPr/>
        </p:nvSpPr>
        <p:spPr>
          <a:xfrm>
            <a:off x="3456031" y="425244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F</a:t>
            </a:r>
          </a:p>
        </p:txBody>
      </p:sp>
      <p:sp>
        <p:nvSpPr>
          <p:cNvPr id="11" name="Oval 10">
            <a:extLst>
              <a:ext uri="{FF2B5EF4-FFF2-40B4-BE49-F238E27FC236}">
                <a16:creationId xmlns:a16="http://schemas.microsoft.com/office/drawing/2014/main" id="{AE5A0CA0-21CC-87AF-66B6-BC8E20EA9E2A}"/>
              </a:ext>
            </a:extLst>
          </p:cNvPr>
          <p:cNvSpPr/>
          <p:nvPr/>
        </p:nvSpPr>
        <p:spPr>
          <a:xfrm>
            <a:off x="1514158" y="420820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E</a:t>
            </a:r>
          </a:p>
        </p:txBody>
      </p:sp>
      <p:cxnSp>
        <p:nvCxnSpPr>
          <p:cNvPr id="13" name="Straight Arrow Connector 12">
            <a:extLst>
              <a:ext uri="{FF2B5EF4-FFF2-40B4-BE49-F238E27FC236}">
                <a16:creationId xmlns:a16="http://schemas.microsoft.com/office/drawing/2014/main" id="{4B56803A-C186-DD04-3794-8774CA93818F}"/>
              </a:ext>
            </a:extLst>
          </p:cNvPr>
          <p:cNvCxnSpPr>
            <a:stCxn id="4" idx="6"/>
            <a:endCxn id="5" idx="2"/>
          </p:cNvCxnSpPr>
          <p:nvPr/>
        </p:nvCxnSpPr>
        <p:spPr>
          <a:xfrm>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9A1D20-D22C-38DC-63CF-A870E1C774E8}"/>
              </a:ext>
            </a:extLst>
          </p:cNvPr>
          <p:cNvCxnSpPr>
            <a:stCxn id="5" idx="6"/>
            <a:endCxn id="6" idx="2"/>
          </p:cNvCxnSpPr>
          <p:nvPr/>
        </p:nvCxnSpPr>
        <p:spPr>
          <a:xfrm flipV="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960DAD1-15AE-8536-85BB-3BF65A032E54}"/>
              </a:ext>
            </a:extLst>
          </p:cNvPr>
          <p:cNvCxnSpPr>
            <a:stCxn id="5" idx="3"/>
            <a:endCxn id="11" idx="7"/>
          </p:cNvCxnSpPr>
          <p:nvPr/>
        </p:nvCxnSpPr>
        <p:spPr>
          <a:xfrm flipH="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745423C-B0C5-322C-C26F-3225F77C1C79}"/>
              </a:ext>
            </a:extLst>
          </p:cNvPr>
          <p:cNvCxnSpPr>
            <a:stCxn id="5" idx="4"/>
          </p:cNvCxnSpPr>
          <p:nvPr/>
        </p:nvCxnSpPr>
        <p:spPr>
          <a:xfrm>
            <a:off x="3952565" y="2861188"/>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2F4424B-C045-22E7-E24F-4B08C7D0FE27}"/>
              </a:ext>
            </a:extLst>
          </p:cNvPr>
          <p:cNvCxnSpPr>
            <a:stCxn id="11" idx="6"/>
            <a:endCxn id="10" idx="2"/>
          </p:cNvCxnSpPr>
          <p:nvPr/>
        </p:nvCxnSpPr>
        <p:spPr>
          <a:xfrm>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03FBF59-D37F-2330-B218-100052479C62}"/>
              </a:ext>
            </a:extLst>
          </p:cNvPr>
          <p:cNvCxnSpPr>
            <a:stCxn id="11" idx="0"/>
            <a:endCxn id="4" idx="4"/>
          </p:cNvCxnSpPr>
          <p:nvPr/>
        </p:nvCxnSpPr>
        <p:spPr>
          <a:xfrm flipV="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74EE84C-7E48-A3C4-E5C9-F54BDF6260EE}"/>
              </a:ext>
            </a:extLst>
          </p:cNvPr>
          <p:cNvCxnSpPr>
            <a:stCxn id="6" idx="6"/>
            <a:endCxn id="7" idx="2"/>
          </p:cNvCxnSpPr>
          <p:nvPr/>
        </p:nvCxnSpPr>
        <p:spPr>
          <a:xfrm flipV="1">
            <a:off x="6366388" y="2561302"/>
            <a:ext cx="968480" cy="3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882915F-3B5D-CDBC-D5B8-EA9F38083B75}"/>
              </a:ext>
            </a:extLst>
          </p:cNvPr>
          <p:cNvCxnSpPr>
            <a:stCxn id="7" idx="4"/>
            <a:endCxn id="8" idx="0"/>
          </p:cNvCxnSpPr>
          <p:nvPr/>
        </p:nvCxnSpPr>
        <p:spPr>
          <a:xfrm>
            <a:off x="7796984" y="2821857"/>
            <a:ext cx="132736"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067EA48-EDC0-207C-B779-F228F8B0E250}"/>
              </a:ext>
            </a:extLst>
          </p:cNvPr>
          <p:cNvCxnSpPr>
            <a:stCxn id="8" idx="2"/>
            <a:endCxn id="9" idx="6"/>
          </p:cNvCxnSpPr>
          <p:nvPr/>
        </p:nvCxnSpPr>
        <p:spPr>
          <a:xfrm flipH="1" flipV="1">
            <a:off x="6371301" y="4557251"/>
            <a:ext cx="1096303"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198E39E-99AB-8AE2-09F5-05AD73D83800}"/>
              </a:ext>
            </a:extLst>
          </p:cNvPr>
          <p:cNvCxnSpPr>
            <a:stCxn id="9" idx="1"/>
            <a:endCxn id="5" idx="5"/>
          </p:cNvCxnSpPr>
          <p:nvPr/>
        </p:nvCxnSpPr>
        <p:spPr>
          <a:xfrm flipH="1" flipV="1">
            <a:off x="4279330" y="2784873"/>
            <a:ext cx="1303090" cy="1588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5581609-F66C-6FB2-51AB-71047FAEB4A0}"/>
              </a:ext>
            </a:extLst>
          </p:cNvPr>
          <p:cNvCxnSpPr>
            <a:stCxn id="9" idx="2"/>
            <a:endCxn id="10" idx="6"/>
          </p:cNvCxnSpPr>
          <p:nvPr/>
        </p:nvCxnSpPr>
        <p:spPr>
          <a:xfrm flipH="1" flipV="1">
            <a:off x="4380263" y="4513003"/>
            <a:ext cx="1066806" cy="4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0979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EB7E-337C-916A-ED47-64145E598BC0}"/>
              </a:ext>
            </a:extLst>
          </p:cNvPr>
          <p:cNvSpPr>
            <a:spLocks noGrp="1"/>
          </p:cNvSpPr>
          <p:nvPr>
            <p:ph type="title"/>
          </p:nvPr>
        </p:nvSpPr>
        <p:spPr/>
        <p:txBody>
          <a:bodyPr/>
          <a:lstStyle/>
          <a:p>
            <a:r>
              <a:rPr lang="en-IN" dirty="0"/>
              <a:t>Strong connectivity</a:t>
            </a:r>
          </a:p>
        </p:txBody>
      </p:sp>
      <p:sp>
        <p:nvSpPr>
          <p:cNvPr id="4" name="Oval 3">
            <a:extLst>
              <a:ext uri="{FF2B5EF4-FFF2-40B4-BE49-F238E27FC236}">
                <a16:creationId xmlns:a16="http://schemas.microsoft.com/office/drawing/2014/main" id="{C131CE42-AEB0-3D8C-42A9-E80C08653F85}"/>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A</a:t>
            </a:r>
          </a:p>
        </p:txBody>
      </p:sp>
      <p:sp>
        <p:nvSpPr>
          <p:cNvPr id="5" name="Oval 4">
            <a:extLst>
              <a:ext uri="{FF2B5EF4-FFF2-40B4-BE49-F238E27FC236}">
                <a16:creationId xmlns:a16="http://schemas.microsoft.com/office/drawing/2014/main" id="{E0528FB7-95F4-685F-2523-6AFE5ECFFEE3}"/>
              </a:ext>
            </a:extLst>
          </p:cNvPr>
          <p:cNvSpPr/>
          <p:nvPr/>
        </p:nvSpPr>
        <p:spPr>
          <a:xfrm>
            <a:off x="3490449" y="234007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B</a:t>
            </a:r>
          </a:p>
        </p:txBody>
      </p:sp>
      <p:sp>
        <p:nvSpPr>
          <p:cNvPr id="6" name="Oval 5">
            <a:extLst>
              <a:ext uri="{FF2B5EF4-FFF2-40B4-BE49-F238E27FC236}">
                <a16:creationId xmlns:a16="http://schemas.microsoft.com/office/drawing/2014/main" id="{1FD6F427-2DC4-FDAB-437E-7A9CE4C2FA3D}"/>
              </a:ext>
            </a:extLst>
          </p:cNvPr>
          <p:cNvSpPr/>
          <p:nvPr/>
        </p:nvSpPr>
        <p:spPr>
          <a:xfrm>
            <a:off x="5442156" y="2335161"/>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C</a:t>
            </a:r>
          </a:p>
        </p:txBody>
      </p:sp>
      <p:sp>
        <p:nvSpPr>
          <p:cNvPr id="7" name="Oval 6">
            <a:extLst>
              <a:ext uri="{FF2B5EF4-FFF2-40B4-BE49-F238E27FC236}">
                <a16:creationId xmlns:a16="http://schemas.microsoft.com/office/drawing/2014/main" id="{F4CE379A-73F9-8F09-3DF3-814CB3E0C145}"/>
              </a:ext>
            </a:extLst>
          </p:cNvPr>
          <p:cNvSpPr/>
          <p:nvPr/>
        </p:nvSpPr>
        <p:spPr>
          <a:xfrm>
            <a:off x="7334868" y="2300747"/>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D</a:t>
            </a:r>
          </a:p>
        </p:txBody>
      </p:sp>
      <p:sp>
        <p:nvSpPr>
          <p:cNvPr id="8" name="Oval 7">
            <a:extLst>
              <a:ext uri="{FF2B5EF4-FFF2-40B4-BE49-F238E27FC236}">
                <a16:creationId xmlns:a16="http://schemas.microsoft.com/office/drawing/2014/main" id="{8F46DC2A-FEAA-3C9F-E7A6-8782C8614BF1}"/>
              </a:ext>
            </a:extLst>
          </p:cNvPr>
          <p:cNvSpPr/>
          <p:nvPr/>
        </p:nvSpPr>
        <p:spPr>
          <a:xfrm>
            <a:off x="7467604" y="4301614"/>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H</a:t>
            </a:r>
          </a:p>
        </p:txBody>
      </p:sp>
      <p:sp>
        <p:nvSpPr>
          <p:cNvPr id="9" name="Oval 8">
            <a:extLst>
              <a:ext uri="{FF2B5EF4-FFF2-40B4-BE49-F238E27FC236}">
                <a16:creationId xmlns:a16="http://schemas.microsoft.com/office/drawing/2014/main" id="{2256C0C4-4EBE-0647-E67D-DE610AF72B79}"/>
              </a:ext>
            </a:extLst>
          </p:cNvPr>
          <p:cNvSpPr/>
          <p:nvPr/>
        </p:nvSpPr>
        <p:spPr>
          <a:xfrm>
            <a:off x="5447069" y="429669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G</a:t>
            </a:r>
          </a:p>
        </p:txBody>
      </p:sp>
      <p:sp>
        <p:nvSpPr>
          <p:cNvPr id="10" name="Oval 9">
            <a:extLst>
              <a:ext uri="{FF2B5EF4-FFF2-40B4-BE49-F238E27FC236}">
                <a16:creationId xmlns:a16="http://schemas.microsoft.com/office/drawing/2014/main" id="{4675D1A8-6BE0-CD6E-08B1-5823F4B84CC0}"/>
              </a:ext>
            </a:extLst>
          </p:cNvPr>
          <p:cNvSpPr/>
          <p:nvPr/>
        </p:nvSpPr>
        <p:spPr>
          <a:xfrm>
            <a:off x="3456031" y="425244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F</a:t>
            </a:r>
          </a:p>
        </p:txBody>
      </p:sp>
      <p:sp>
        <p:nvSpPr>
          <p:cNvPr id="11" name="Oval 10">
            <a:extLst>
              <a:ext uri="{FF2B5EF4-FFF2-40B4-BE49-F238E27FC236}">
                <a16:creationId xmlns:a16="http://schemas.microsoft.com/office/drawing/2014/main" id="{AE5A0CA0-21CC-87AF-66B6-BC8E20EA9E2A}"/>
              </a:ext>
            </a:extLst>
          </p:cNvPr>
          <p:cNvSpPr/>
          <p:nvPr/>
        </p:nvSpPr>
        <p:spPr>
          <a:xfrm>
            <a:off x="1514158" y="420820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E</a:t>
            </a:r>
          </a:p>
        </p:txBody>
      </p:sp>
      <p:cxnSp>
        <p:nvCxnSpPr>
          <p:cNvPr id="13" name="Straight Arrow Connector 12">
            <a:extLst>
              <a:ext uri="{FF2B5EF4-FFF2-40B4-BE49-F238E27FC236}">
                <a16:creationId xmlns:a16="http://schemas.microsoft.com/office/drawing/2014/main" id="{4B56803A-C186-DD04-3794-8774CA93818F}"/>
              </a:ext>
            </a:extLst>
          </p:cNvPr>
          <p:cNvCxnSpPr>
            <a:stCxn id="4" idx="6"/>
            <a:endCxn id="5" idx="2"/>
          </p:cNvCxnSpPr>
          <p:nvPr/>
        </p:nvCxnSpPr>
        <p:spPr>
          <a:xfrm>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9A1D20-D22C-38DC-63CF-A870E1C774E8}"/>
              </a:ext>
            </a:extLst>
          </p:cNvPr>
          <p:cNvCxnSpPr>
            <a:stCxn id="5" idx="6"/>
            <a:endCxn id="6" idx="2"/>
          </p:cNvCxnSpPr>
          <p:nvPr/>
        </p:nvCxnSpPr>
        <p:spPr>
          <a:xfrm flipV="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960DAD1-15AE-8536-85BB-3BF65A032E54}"/>
              </a:ext>
            </a:extLst>
          </p:cNvPr>
          <p:cNvCxnSpPr>
            <a:stCxn id="5" idx="3"/>
            <a:endCxn id="11" idx="7"/>
          </p:cNvCxnSpPr>
          <p:nvPr/>
        </p:nvCxnSpPr>
        <p:spPr>
          <a:xfrm flipH="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745423C-B0C5-322C-C26F-3225F77C1C79}"/>
              </a:ext>
            </a:extLst>
          </p:cNvPr>
          <p:cNvCxnSpPr>
            <a:stCxn id="5" idx="4"/>
          </p:cNvCxnSpPr>
          <p:nvPr/>
        </p:nvCxnSpPr>
        <p:spPr>
          <a:xfrm>
            <a:off x="3952565" y="2861188"/>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2F4424B-C045-22E7-E24F-4B08C7D0FE27}"/>
              </a:ext>
            </a:extLst>
          </p:cNvPr>
          <p:cNvCxnSpPr>
            <a:stCxn id="11" idx="6"/>
            <a:endCxn id="10" idx="2"/>
          </p:cNvCxnSpPr>
          <p:nvPr/>
        </p:nvCxnSpPr>
        <p:spPr>
          <a:xfrm>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03FBF59-D37F-2330-B218-100052479C62}"/>
              </a:ext>
            </a:extLst>
          </p:cNvPr>
          <p:cNvCxnSpPr>
            <a:stCxn id="11" idx="0"/>
            <a:endCxn id="4" idx="4"/>
          </p:cNvCxnSpPr>
          <p:nvPr/>
        </p:nvCxnSpPr>
        <p:spPr>
          <a:xfrm flipV="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74EE84C-7E48-A3C4-E5C9-F54BDF6260EE}"/>
              </a:ext>
            </a:extLst>
          </p:cNvPr>
          <p:cNvCxnSpPr>
            <a:stCxn id="6" idx="6"/>
            <a:endCxn id="7" idx="2"/>
          </p:cNvCxnSpPr>
          <p:nvPr/>
        </p:nvCxnSpPr>
        <p:spPr>
          <a:xfrm flipV="1">
            <a:off x="6366388" y="2561302"/>
            <a:ext cx="968480" cy="3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882915F-3B5D-CDBC-D5B8-EA9F38083B75}"/>
              </a:ext>
            </a:extLst>
          </p:cNvPr>
          <p:cNvCxnSpPr>
            <a:stCxn id="7" idx="4"/>
            <a:endCxn id="8" idx="0"/>
          </p:cNvCxnSpPr>
          <p:nvPr/>
        </p:nvCxnSpPr>
        <p:spPr>
          <a:xfrm>
            <a:off x="7796984" y="2821857"/>
            <a:ext cx="132736"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067EA48-EDC0-207C-B779-F228F8B0E250}"/>
              </a:ext>
            </a:extLst>
          </p:cNvPr>
          <p:cNvCxnSpPr>
            <a:stCxn id="8" idx="2"/>
            <a:endCxn id="9" idx="6"/>
          </p:cNvCxnSpPr>
          <p:nvPr/>
        </p:nvCxnSpPr>
        <p:spPr>
          <a:xfrm flipH="1" flipV="1">
            <a:off x="6371301" y="4557251"/>
            <a:ext cx="1096303"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198E39E-99AB-8AE2-09F5-05AD73D83800}"/>
              </a:ext>
            </a:extLst>
          </p:cNvPr>
          <p:cNvCxnSpPr>
            <a:stCxn id="9" idx="1"/>
            <a:endCxn id="5" idx="5"/>
          </p:cNvCxnSpPr>
          <p:nvPr/>
        </p:nvCxnSpPr>
        <p:spPr>
          <a:xfrm flipH="1" flipV="1">
            <a:off x="4279330" y="2784873"/>
            <a:ext cx="1303090" cy="1588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5581609-F66C-6FB2-51AB-71047FAEB4A0}"/>
              </a:ext>
            </a:extLst>
          </p:cNvPr>
          <p:cNvCxnSpPr>
            <a:stCxn id="9" idx="2"/>
            <a:endCxn id="10" idx="6"/>
          </p:cNvCxnSpPr>
          <p:nvPr/>
        </p:nvCxnSpPr>
        <p:spPr>
          <a:xfrm flipH="1" flipV="1">
            <a:off x="4380263" y="4513003"/>
            <a:ext cx="1066806" cy="4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18543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EB7E-337C-916A-ED47-64145E598BC0}"/>
              </a:ext>
            </a:extLst>
          </p:cNvPr>
          <p:cNvSpPr>
            <a:spLocks noGrp="1"/>
          </p:cNvSpPr>
          <p:nvPr>
            <p:ph type="title"/>
          </p:nvPr>
        </p:nvSpPr>
        <p:spPr/>
        <p:txBody>
          <a:bodyPr/>
          <a:lstStyle/>
          <a:p>
            <a:r>
              <a:rPr lang="en-IN" dirty="0"/>
              <a:t>Strong connectivity</a:t>
            </a:r>
          </a:p>
        </p:txBody>
      </p:sp>
      <p:sp>
        <p:nvSpPr>
          <p:cNvPr id="4" name="Oval 3">
            <a:extLst>
              <a:ext uri="{FF2B5EF4-FFF2-40B4-BE49-F238E27FC236}">
                <a16:creationId xmlns:a16="http://schemas.microsoft.com/office/drawing/2014/main" id="{C131CE42-AEB0-3D8C-42A9-E80C08653F85}"/>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A</a:t>
            </a:r>
          </a:p>
        </p:txBody>
      </p:sp>
      <p:sp>
        <p:nvSpPr>
          <p:cNvPr id="5" name="Oval 4">
            <a:extLst>
              <a:ext uri="{FF2B5EF4-FFF2-40B4-BE49-F238E27FC236}">
                <a16:creationId xmlns:a16="http://schemas.microsoft.com/office/drawing/2014/main" id="{E0528FB7-95F4-685F-2523-6AFE5ECFFEE3}"/>
              </a:ext>
            </a:extLst>
          </p:cNvPr>
          <p:cNvSpPr/>
          <p:nvPr/>
        </p:nvSpPr>
        <p:spPr>
          <a:xfrm>
            <a:off x="3490449" y="234007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B</a:t>
            </a:r>
          </a:p>
        </p:txBody>
      </p:sp>
      <p:sp>
        <p:nvSpPr>
          <p:cNvPr id="6" name="Oval 5">
            <a:extLst>
              <a:ext uri="{FF2B5EF4-FFF2-40B4-BE49-F238E27FC236}">
                <a16:creationId xmlns:a16="http://schemas.microsoft.com/office/drawing/2014/main" id="{1FD6F427-2DC4-FDAB-437E-7A9CE4C2FA3D}"/>
              </a:ext>
            </a:extLst>
          </p:cNvPr>
          <p:cNvSpPr/>
          <p:nvPr/>
        </p:nvSpPr>
        <p:spPr>
          <a:xfrm>
            <a:off x="5442156" y="2335161"/>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C</a:t>
            </a:r>
          </a:p>
        </p:txBody>
      </p:sp>
      <p:sp>
        <p:nvSpPr>
          <p:cNvPr id="7" name="Oval 6">
            <a:extLst>
              <a:ext uri="{FF2B5EF4-FFF2-40B4-BE49-F238E27FC236}">
                <a16:creationId xmlns:a16="http://schemas.microsoft.com/office/drawing/2014/main" id="{F4CE379A-73F9-8F09-3DF3-814CB3E0C145}"/>
              </a:ext>
            </a:extLst>
          </p:cNvPr>
          <p:cNvSpPr/>
          <p:nvPr/>
        </p:nvSpPr>
        <p:spPr>
          <a:xfrm>
            <a:off x="7334868" y="2300747"/>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D</a:t>
            </a:r>
          </a:p>
        </p:txBody>
      </p:sp>
      <p:sp>
        <p:nvSpPr>
          <p:cNvPr id="8" name="Oval 7">
            <a:extLst>
              <a:ext uri="{FF2B5EF4-FFF2-40B4-BE49-F238E27FC236}">
                <a16:creationId xmlns:a16="http://schemas.microsoft.com/office/drawing/2014/main" id="{8F46DC2A-FEAA-3C9F-E7A6-8782C8614BF1}"/>
              </a:ext>
            </a:extLst>
          </p:cNvPr>
          <p:cNvSpPr/>
          <p:nvPr/>
        </p:nvSpPr>
        <p:spPr>
          <a:xfrm>
            <a:off x="7467604" y="4301614"/>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H</a:t>
            </a:r>
          </a:p>
        </p:txBody>
      </p:sp>
      <p:sp>
        <p:nvSpPr>
          <p:cNvPr id="9" name="Oval 8">
            <a:extLst>
              <a:ext uri="{FF2B5EF4-FFF2-40B4-BE49-F238E27FC236}">
                <a16:creationId xmlns:a16="http://schemas.microsoft.com/office/drawing/2014/main" id="{2256C0C4-4EBE-0647-E67D-DE610AF72B79}"/>
              </a:ext>
            </a:extLst>
          </p:cNvPr>
          <p:cNvSpPr/>
          <p:nvPr/>
        </p:nvSpPr>
        <p:spPr>
          <a:xfrm>
            <a:off x="5447069" y="4296696"/>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G</a:t>
            </a:r>
          </a:p>
        </p:txBody>
      </p:sp>
      <p:sp>
        <p:nvSpPr>
          <p:cNvPr id="10" name="Oval 9">
            <a:extLst>
              <a:ext uri="{FF2B5EF4-FFF2-40B4-BE49-F238E27FC236}">
                <a16:creationId xmlns:a16="http://schemas.microsoft.com/office/drawing/2014/main" id="{4675D1A8-6BE0-CD6E-08B1-5823F4B84CC0}"/>
              </a:ext>
            </a:extLst>
          </p:cNvPr>
          <p:cNvSpPr/>
          <p:nvPr/>
        </p:nvSpPr>
        <p:spPr>
          <a:xfrm>
            <a:off x="3456031" y="425244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F</a:t>
            </a:r>
          </a:p>
        </p:txBody>
      </p:sp>
      <p:sp>
        <p:nvSpPr>
          <p:cNvPr id="11" name="Oval 10">
            <a:extLst>
              <a:ext uri="{FF2B5EF4-FFF2-40B4-BE49-F238E27FC236}">
                <a16:creationId xmlns:a16="http://schemas.microsoft.com/office/drawing/2014/main" id="{AE5A0CA0-21CC-87AF-66B6-BC8E20EA9E2A}"/>
              </a:ext>
            </a:extLst>
          </p:cNvPr>
          <p:cNvSpPr/>
          <p:nvPr/>
        </p:nvSpPr>
        <p:spPr>
          <a:xfrm>
            <a:off x="1514158" y="420820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E</a:t>
            </a:r>
          </a:p>
        </p:txBody>
      </p:sp>
      <p:cxnSp>
        <p:nvCxnSpPr>
          <p:cNvPr id="13" name="Straight Arrow Connector 12">
            <a:extLst>
              <a:ext uri="{FF2B5EF4-FFF2-40B4-BE49-F238E27FC236}">
                <a16:creationId xmlns:a16="http://schemas.microsoft.com/office/drawing/2014/main" id="{4B56803A-C186-DD04-3794-8774CA93818F}"/>
              </a:ext>
            </a:extLst>
          </p:cNvPr>
          <p:cNvCxnSpPr>
            <a:stCxn id="4" idx="6"/>
            <a:endCxn id="5" idx="2"/>
          </p:cNvCxnSpPr>
          <p:nvPr/>
        </p:nvCxnSpPr>
        <p:spPr>
          <a:xfrm>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9A1D20-D22C-38DC-63CF-A870E1C774E8}"/>
              </a:ext>
            </a:extLst>
          </p:cNvPr>
          <p:cNvCxnSpPr>
            <a:stCxn id="5" idx="6"/>
            <a:endCxn id="6" idx="2"/>
          </p:cNvCxnSpPr>
          <p:nvPr/>
        </p:nvCxnSpPr>
        <p:spPr>
          <a:xfrm flipV="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960DAD1-15AE-8536-85BB-3BF65A032E54}"/>
              </a:ext>
            </a:extLst>
          </p:cNvPr>
          <p:cNvCxnSpPr>
            <a:stCxn id="5" idx="3"/>
            <a:endCxn id="11" idx="7"/>
          </p:cNvCxnSpPr>
          <p:nvPr/>
        </p:nvCxnSpPr>
        <p:spPr>
          <a:xfrm flipH="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745423C-B0C5-322C-C26F-3225F77C1C79}"/>
              </a:ext>
            </a:extLst>
          </p:cNvPr>
          <p:cNvCxnSpPr>
            <a:stCxn id="5" idx="4"/>
          </p:cNvCxnSpPr>
          <p:nvPr/>
        </p:nvCxnSpPr>
        <p:spPr>
          <a:xfrm>
            <a:off x="3952565" y="2861188"/>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2F4424B-C045-22E7-E24F-4B08C7D0FE27}"/>
              </a:ext>
            </a:extLst>
          </p:cNvPr>
          <p:cNvCxnSpPr>
            <a:stCxn id="11" idx="6"/>
            <a:endCxn id="10" idx="2"/>
          </p:cNvCxnSpPr>
          <p:nvPr/>
        </p:nvCxnSpPr>
        <p:spPr>
          <a:xfrm>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03FBF59-D37F-2330-B218-100052479C62}"/>
              </a:ext>
            </a:extLst>
          </p:cNvPr>
          <p:cNvCxnSpPr>
            <a:stCxn id="11" idx="0"/>
            <a:endCxn id="4" idx="4"/>
          </p:cNvCxnSpPr>
          <p:nvPr/>
        </p:nvCxnSpPr>
        <p:spPr>
          <a:xfrm flipV="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74EE84C-7E48-A3C4-E5C9-F54BDF6260EE}"/>
              </a:ext>
            </a:extLst>
          </p:cNvPr>
          <p:cNvCxnSpPr>
            <a:stCxn id="6" idx="6"/>
            <a:endCxn id="7" idx="2"/>
          </p:cNvCxnSpPr>
          <p:nvPr/>
        </p:nvCxnSpPr>
        <p:spPr>
          <a:xfrm flipV="1">
            <a:off x="6366388" y="2561302"/>
            <a:ext cx="968480" cy="3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882915F-3B5D-CDBC-D5B8-EA9F38083B75}"/>
              </a:ext>
            </a:extLst>
          </p:cNvPr>
          <p:cNvCxnSpPr>
            <a:stCxn id="7" idx="4"/>
            <a:endCxn id="8" idx="0"/>
          </p:cNvCxnSpPr>
          <p:nvPr/>
        </p:nvCxnSpPr>
        <p:spPr>
          <a:xfrm>
            <a:off x="7796984" y="2821857"/>
            <a:ext cx="132736"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067EA48-EDC0-207C-B779-F228F8B0E250}"/>
              </a:ext>
            </a:extLst>
          </p:cNvPr>
          <p:cNvCxnSpPr>
            <a:stCxn id="8" idx="2"/>
            <a:endCxn id="9" idx="6"/>
          </p:cNvCxnSpPr>
          <p:nvPr/>
        </p:nvCxnSpPr>
        <p:spPr>
          <a:xfrm flipH="1" flipV="1">
            <a:off x="6371301" y="4557251"/>
            <a:ext cx="1096303"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198E39E-99AB-8AE2-09F5-05AD73D83800}"/>
              </a:ext>
            </a:extLst>
          </p:cNvPr>
          <p:cNvCxnSpPr>
            <a:stCxn id="9" idx="1"/>
            <a:endCxn id="5" idx="5"/>
          </p:cNvCxnSpPr>
          <p:nvPr/>
        </p:nvCxnSpPr>
        <p:spPr>
          <a:xfrm flipH="1" flipV="1">
            <a:off x="4279330" y="2784873"/>
            <a:ext cx="1303090" cy="1588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5581609-F66C-6FB2-51AB-71047FAEB4A0}"/>
              </a:ext>
            </a:extLst>
          </p:cNvPr>
          <p:cNvCxnSpPr>
            <a:stCxn id="9" idx="2"/>
            <a:endCxn id="10" idx="6"/>
          </p:cNvCxnSpPr>
          <p:nvPr/>
        </p:nvCxnSpPr>
        <p:spPr>
          <a:xfrm flipH="1" flipV="1">
            <a:off x="4380263" y="4513003"/>
            <a:ext cx="1066806" cy="4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0987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EB7E-337C-916A-ED47-64145E598BC0}"/>
              </a:ext>
            </a:extLst>
          </p:cNvPr>
          <p:cNvSpPr>
            <a:spLocks noGrp="1"/>
          </p:cNvSpPr>
          <p:nvPr>
            <p:ph type="title"/>
          </p:nvPr>
        </p:nvSpPr>
        <p:spPr/>
        <p:txBody>
          <a:bodyPr/>
          <a:lstStyle/>
          <a:p>
            <a:r>
              <a:rPr lang="en-IN" dirty="0"/>
              <a:t>Strong connectivity</a:t>
            </a:r>
          </a:p>
        </p:txBody>
      </p:sp>
      <p:sp>
        <p:nvSpPr>
          <p:cNvPr id="4" name="Oval 3">
            <a:extLst>
              <a:ext uri="{FF2B5EF4-FFF2-40B4-BE49-F238E27FC236}">
                <a16:creationId xmlns:a16="http://schemas.microsoft.com/office/drawing/2014/main" id="{C131CE42-AEB0-3D8C-42A9-E80C08653F85}"/>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A</a:t>
            </a:r>
          </a:p>
        </p:txBody>
      </p:sp>
      <p:sp>
        <p:nvSpPr>
          <p:cNvPr id="5" name="Oval 4">
            <a:extLst>
              <a:ext uri="{FF2B5EF4-FFF2-40B4-BE49-F238E27FC236}">
                <a16:creationId xmlns:a16="http://schemas.microsoft.com/office/drawing/2014/main" id="{E0528FB7-95F4-685F-2523-6AFE5ECFFEE3}"/>
              </a:ext>
            </a:extLst>
          </p:cNvPr>
          <p:cNvSpPr/>
          <p:nvPr/>
        </p:nvSpPr>
        <p:spPr>
          <a:xfrm>
            <a:off x="3490449" y="234007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B</a:t>
            </a:r>
          </a:p>
        </p:txBody>
      </p:sp>
      <p:sp>
        <p:nvSpPr>
          <p:cNvPr id="6" name="Oval 5">
            <a:extLst>
              <a:ext uri="{FF2B5EF4-FFF2-40B4-BE49-F238E27FC236}">
                <a16:creationId xmlns:a16="http://schemas.microsoft.com/office/drawing/2014/main" id="{1FD6F427-2DC4-FDAB-437E-7A9CE4C2FA3D}"/>
              </a:ext>
            </a:extLst>
          </p:cNvPr>
          <p:cNvSpPr/>
          <p:nvPr/>
        </p:nvSpPr>
        <p:spPr>
          <a:xfrm>
            <a:off x="5442156" y="2335161"/>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C</a:t>
            </a:r>
          </a:p>
        </p:txBody>
      </p:sp>
      <p:sp>
        <p:nvSpPr>
          <p:cNvPr id="7" name="Oval 6">
            <a:extLst>
              <a:ext uri="{FF2B5EF4-FFF2-40B4-BE49-F238E27FC236}">
                <a16:creationId xmlns:a16="http://schemas.microsoft.com/office/drawing/2014/main" id="{F4CE379A-73F9-8F09-3DF3-814CB3E0C145}"/>
              </a:ext>
            </a:extLst>
          </p:cNvPr>
          <p:cNvSpPr/>
          <p:nvPr/>
        </p:nvSpPr>
        <p:spPr>
          <a:xfrm>
            <a:off x="7334868" y="2300747"/>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D</a:t>
            </a:r>
          </a:p>
        </p:txBody>
      </p:sp>
      <p:sp>
        <p:nvSpPr>
          <p:cNvPr id="8" name="Oval 7">
            <a:extLst>
              <a:ext uri="{FF2B5EF4-FFF2-40B4-BE49-F238E27FC236}">
                <a16:creationId xmlns:a16="http://schemas.microsoft.com/office/drawing/2014/main" id="{8F46DC2A-FEAA-3C9F-E7A6-8782C8614BF1}"/>
              </a:ext>
            </a:extLst>
          </p:cNvPr>
          <p:cNvSpPr/>
          <p:nvPr/>
        </p:nvSpPr>
        <p:spPr>
          <a:xfrm>
            <a:off x="7467604" y="4301614"/>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H</a:t>
            </a:r>
          </a:p>
        </p:txBody>
      </p:sp>
      <p:sp>
        <p:nvSpPr>
          <p:cNvPr id="9" name="Oval 8">
            <a:extLst>
              <a:ext uri="{FF2B5EF4-FFF2-40B4-BE49-F238E27FC236}">
                <a16:creationId xmlns:a16="http://schemas.microsoft.com/office/drawing/2014/main" id="{2256C0C4-4EBE-0647-E67D-DE610AF72B79}"/>
              </a:ext>
            </a:extLst>
          </p:cNvPr>
          <p:cNvSpPr/>
          <p:nvPr/>
        </p:nvSpPr>
        <p:spPr>
          <a:xfrm>
            <a:off x="5447069" y="4296696"/>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G</a:t>
            </a:r>
          </a:p>
        </p:txBody>
      </p:sp>
      <p:sp>
        <p:nvSpPr>
          <p:cNvPr id="10" name="Oval 9">
            <a:extLst>
              <a:ext uri="{FF2B5EF4-FFF2-40B4-BE49-F238E27FC236}">
                <a16:creationId xmlns:a16="http://schemas.microsoft.com/office/drawing/2014/main" id="{4675D1A8-6BE0-CD6E-08B1-5823F4B84CC0}"/>
              </a:ext>
            </a:extLst>
          </p:cNvPr>
          <p:cNvSpPr/>
          <p:nvPr/>
        </p:nvSpPr>
        <p:spPr>
          <a:xfrm>
            <a:off x="3456031" y="425244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F</a:t>
            </a:r>
          </a:p>
        </p:txBody>
      </p:sp>
      <p:sp>
        <p:nvSpPr>
          <p:cNvPr id="11" name="Oval 10">
            <a:extLst>
              <a:ext uri="{FF2B5EF4-FFF2-40B4-BE49-F238E27FC236}">
                <a16:creationId xmlns:a16="http://schemas.microsoft.com/office/drawing/2014/main" id="{AE5A0CA0-21CC-87AF-66B6-BC8E20EA9E2A}"/>
              </a:ext>
            </a:extLst>
          </p:cNvPr>
          <p:cNvSpPr/>
          <p:nvPr/>
        </p:nvSpPr>
        <p:spPr>
          <a:xfrm>
            <a:off x="1514158" y="420820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E</a:t>
            </a:r>
          </a:p>
        </p:txBody>
      </p:sp>
      <p:cxnSp>
        <p:nvCxnSpPr>
          <p:cNvPr id="13" name="Straight Arrow Connector 12">
            <a:extLst>
              <a:ext uri="{FF2B5EF4-FFF2-40B4-BE49-F238E27FC236}">
                <a16:creationId xmlns:a16="http://schemas.microsoft.com/office/drawing/2014/main" id="{4B56803A-C186-DD04-3794-8774CA93818F}"/>
              </a:ext>
            </a:extLst>
          </p:cNvPr>
          <p:cNvCxnSpPr>
            <a:stCxn id="4" idx="6"/>
            <a:endCxn id="5" idx="2"/>
          </p:cNvCxnSpPr>
          <p:nvPr/>
        </p:nvCxnSpPr>
        <p:spPr>
          <a:xfrm>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9A1D20-D22C-38DC-63CF-A870E1C774E8}"/>
              </a:ext>
            </a:extLst>
          </p:cNvPr>
          <p:cNvCxnSpPr>
            <a:stCxn id="5" idx="6"/>
            <a:endCxn id="6" idx="2"/>
          </p:cNvCxnSpPr>
          <p:nvPr/>
        </p:nvCxnSpPr>
        <p:spPr>
          <a:xfrm flipV="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960DAD1-15AE-8536-85BB-3BF65A032E54}"/>
              </a:ext>
            </a:extLst>
          </p:cNvPr>
          <p:cNvCxnSpPr>
            <a:stCxn id="5" idx="3"/>
            <a:endCxn id="11" idx="7"/>
          </p:cNvCxnSpPr>
          <p:nvPr/>
        </p:nvCxnSpPr>
        <p:spPr>
          <a:xfrm flipH="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745423C-B0C5-322C-C26F-3225F77C1C79}"/>
              </a:ext>
            </a:extLst>
          </p:cNvPr>
          <p:cNvCxnSpPr>
            <a:stCxn id="5" idx="4"/>
          </p:cNvCxnSpPr>
          <p:nvPr/>
        </p:nvCxnSpPr>
        <p:spPr>
          <a:xfrm>
            <a:off x="3952565" y="2861188"/>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2F4424B-C045-22E7-E24F-4B08C7D0FE27}"/>
              </a:ext>
            </a:extLst>
          </p:cNvPr>
          <p:cNvCxnSpPr>
            <a:stCxn id="11" idx="6"/>
            <a:endCxn id="10" idx="2"/>
          </p:cNvCxnSpPr>
          <p:nvPr/>
        </p:nvCxnSpPr>
        <p:spPr>
          <a:xfrm>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03FBF59-D37F-2330-B218-100052479C62}"/>
              </a:ext>
            </a:extLst>
          </p:cNvPr>
          <p:cNvCxnSpPr>
            <a:stCxn id="11" idx="0"/>
            <a:endCxn id="4" idx="4"/>
          </p:cNvCxnSpPr>
          <p:nvPr/>
        </p:nvCxnSpPr>
        <p:spPr>
          <a:xfrm flipV="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74EE84C-7E48-A3C4-E5C9-F54BDF6260EE}"/>
              </a:ext>
            </a:extLst>
          </p:cNvPr>
          <p:cNvCxnSpPr>
            <a:stCxn id="6" idx="6"/>
            <a:endCxn id="7" idx="2"/>
          </p:cNvCxnSpPr>
          <p:nvPr/>
        </p:nvCxnSpPr>
        <p:spPr>
          <a:xfrm flipV="1">
            <a:off x="6366388" y="2561302"/>
            <a:ext cx="968480" cy="3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882915F-3B5D-CDBC-D5B8-EA9F38083B75}"/>
              </a:ext>
            </a:extLst>
          </p:cNvPr>
          <p:cNvCxnSpPr>
            <a:stCxn id="7" idx="4"/>
            <a:endCxn id="8" idx="0"/>
          </p:cNvCxnSpPr>
          <p:nvPr/>
        </p:nvCxnSpPr>
        <p:spPr>
          <a:xfrm>
            <a:off x="7796984" y="2821857"/>
            <a:ext cx="132736"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067EA48-EDC0-207C-B779-F228F8B0E250}"/>
              </a:ext>
            </a:extLst>
          </p:cNvPr>
          <p:cNvCxnSpPr>
            <a:stCxn id="8" idx="2"/>
            <a:endCxn id="9" idx="6"/>
          </p:cNvCxnSpPr>
          <p:nvPr/>
        </p:nvCxnSpPr>
        <p:spPr>
          <a:xfrm flipH="1" flipV="1">
            <a:off x="6371301" y="4557251"/>
            <a:ext cx="1096303"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198E39E-99AB-8AE2-09F5-05AD73D83800}"/>
              </a:ext>
            </a:extLst>
          </p:cNvPr>
          <p:cNvCxnSpPr>
            <a:stCxn id="9" idx="1"/>
            <a:endCxn id="5" idx="5"/>
          </p:cNvCxnSpPr>
          <p:nvPr/>
        </p:nvCxnSpPr>
        <p:spPr>
          <a:xfrm flipH="1" flipV="1">
            <a:off x="4279330" y="2784873"/>
            <a:ext cx="1303090" cy="1588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5581609-F66C-6FB2-51AB-71047FAEB4A0}"/>
              </a:ext>
            </a:extLst>
          </p:cNvPr>
          <p:cNvCxnSpPr>
            <a:stCxn id="9" idx="2"/>
            <a:endCxn id="10" idx="6"/>
          </p:cNvCxnSpPr>
          <p:nvPr/>
        </p:nvCxnSpPr>
        <p:spPr>
          <a:xfrm flipH="1" flipV="1">
            <a:off x="4380263" y="4513003"/>
            <a:ext cx="1066806" cy="4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0746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EB7E-337C-916A-ED47-64145E598BC0}"/>
              </a:ext>
            </a:extLst>
          </p:cNvPr>
          <p:cNvSpPr>
            <a:spLocks noGrp="1"/>
          </p:cNvSpPr>
          <p:nvPr>
            <p:ph type="title"/>
          </p:nvPr>
        </p:nvSpPr>
        <p:spPr/>
        <p:txBody>
          <a:bodyPr/>
          <a:lstStyle/>
          <a:p>
            <a:r>
              <a:rPr lang="en-IN" dirty="0"/>
              <a:t>Strong connectivity</a:t>
            </a:r>
          </a:p>
        </p:txBody>
      </p:sp>
      <p:sp>
        <p:nvSpPr>
          <p:cNvPr id="4" name="Oval 3">
            <a:extLst>
              <a:ext uri="{FF2B5EF4-FFF2-40B4-BE49-F238E27FC236}">
                <a16:creationId xmlns:a16="http://schemas.microsoft.com/office/drawing/2014/main" id="{C131CE42-AEB0-3D8C-42A9-E80C08653F85}"/>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A</a:t>
            </a:r>
          </a:p>
        </p:txBody>
      </p:sp>
      <p:sp>
        <p:nvSpPr>
          <p:cNvPr id="5" name="Oval 4">
            <a:extLst>
              <a:ext uri="{FF2B5EF4-FFF2-40B4-BE49-F238E27FC236}">
                <a16:creationId xmlns:a16="http://schemas.microsoft.com/office/drawing/2014/main" id="{E0528FB7-95F4-685F-2523-6AFE5ECFFEE3}"/>
              </a:ext>
            </a:extLst>
          </p:cNvPr>
          <p:cNvSpPr/>
          <p:nvPr/>
        </p:nvSpPr>
        <p:spPr>
          <a:xfrm>
            <a:off x="3490449" y="234007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B</a:t>
            </a:r>
          </a:p>
        </p:txBody>
      </p:sp>
      <p:sp>
        <p:nvSpPr>
          <p:cNvPr id="6" name="Oval 5">
            <a:extLst>
              <a:ext uri="{FF2B5EF4-FFF2-40B4-BE49-F238E27FC236}">
                <a16:creationId xmlns:a16="http://schemas.microsoft.com/office/drawing/2014/main" id="{1FD6F427-2DC4-FDAB-437E-7A9CE4C2FA3D}"/>
              </a:ext>
            </a:extLst>
          </p:cNvPr>
          <p:cNvSpPr/>
          <p:nvPr/>
        </p:nvSpPr>
        <p:spPr>
          <a:xfrm>
            <a:off x="5442156" y="2335161"/>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C</a:t>
            </a:r>
          </a:p>
        </p:txBody>
      </p:sp>
      <p:sp>
        <p:nvSpPr>
          <p:cNvPr id="7" name="Oval 6">
            <a:extLst>
              <a:ext uri="{FF2B5EF4-FFF2-40B4-BE49-F238E27FC236}">
                <a16:creationId xmlns:a16="http://schemas.microsoft.com/office/drawing/2014/main" id="{F4CE379A-73F9-8F09-3DF3-814CB3E0C145}"/>
              </a:ext>
            </a:extLst>
          </p:cNvPr>
          <p:cNvSpPr/>
          <p:nvPr/>
        </p:nvSpPr>
        <p:spPr>
          <a:xfrm>
            <a:off x="7334868" y="2300747"/>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D</a:t>
            </a:r>
          </a:p>
        </p:txBody>
      </p:sp>
      <p:sp>
        <p:nvSpPr>
          <p:cNvPr id="8" name="Oval 7">
            <a:extLst>
              <a:ext uri="{FF2B5EF4-FFF2-40B4-BE49-F238E27FC236}">
                <a16:creationId xmlns:a16="http://schemas.microsoft.com/office/drawing/2014/main" id="{8F46DC2A-FEAA-3C9F-E7A6-8782C8614BF1}"/>
              </a:ext>
            </a:extLst>
          </p:cNvPr>
          <p:cNvSpPr/>
          <p:nvPr/>
        </p:nvSpPr>
        <p:spPr>
          <a:xfrm>
            <a:off x="7467604" y="4301614"/>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H</a:t>
            </a:r>
          </a:p>
        </p:txBody>
      </p:sp>
      <p:sp>
        <p:nvSpPr>
          <p:cNvPr id="9" name="Oval 8">
            <a:extLst>
              <a:ext uri="{FF2B5EF4-FFF2-40B4-BE49-F238E27FC236}">
                <a16:creationId xmlns:a16="http://schemas.microsoft.com/office/drawing/2014/main" id="{2256C0C4-4EBE-0647-E67D-DE610AF72B79}"/>
              </a:ext>
            </a:extLst>
          </p:cNvPr>
          <p:cNvSpPr/>
          <p:nvPr/>
        </p:nvSpPr>
        <p:spPr>
          <a:xfrm>
            <a:off x="5447069" y="4296696"/>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G</a:t>
            </a:r>
          </a:p>
        </p:txBody>
      </p:sp>
      <p:sp>
        <p:nvSpPr>
          <p:cNvPr id="10" name="Oval 9">
            <a:extLst>
              <a:ext uri="{FF2B5EF4-FFF2-40B4-BE49-F238E27FC236}">
                <a16:creationId xmlns:a16="http://schemas.microsoft.com/office/drawing/2014/main" id="{4675D1A8-6BE0-CD6E-08B1-5823F4B84CC0}"/>
              </a:ext>
            </a:extLst>
          </p:cNvPr>
          <p:cNvSpPr/>
          <p:nvPr/>
        </p:nvSpPr>
        <p:spPr>
          <a:xfrm>
            <a:off x="3456031" y="425244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F</a:t>
            </a:r>
          </a:p>
        </p:txBody>
      </p:sp>
      <p:sp>
        <p:nvSpPr>
          <p:cNvPr id="11" name="Oval 10">
            <a:extLst>
              <a:ext uri="{FF2B5EF4-FFF2-40B4-BE49-F238E27FC236}">
                <a16:creationId xmlns:a16="http://schemas.microsoft.com/office/drawing/2014/main" id="{AE5A0CA0-21CC-87AF-66B6-BC8E20EA9E2A}"/>
              </a:ext>
            </a:extLst>
          </p:cNvPr>
          <p:cNvSpPr/>
          <p:nvPr/>
        </p:nvSpPr>
        <p:spPr>
          <a:xfrm>
            <a:off x="1514158" y="420820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E</a:t>
            </a:r>
          </a:p>
        </p:txBody>
      </p:sp>
      <p:cxnSp>
        <p:nvCxnSpPr>
          <p:cNvPr id="13" name="Straight Arrow Connector 12">
            <a:extLst>
              <a:ext uri="{FF2B5EF4-FFF2-40B4-BE49-F238E27FC236}">
                <a16:creationId xmlns:a16="http://schemas.microsoft.com/office/drawing/2014/main" id="{4B56803A-C186-DD04-3794-8774CA93818F}"/>
              </a:ext>
            </a:extLst>
          </p:cNvPr>
          <p:cNvCxnSpPr>
            <a:stCxn id="4" idx="6"/>
            <a:endCxn id="5" idx="2"/>
          </p:cNvCxnSpPr>
          <p:nvPr/>
        </p:nvCxnSpPr>
        <p:spPr>
          <a:xfrm>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9A1D20-D22C-38DC-63CF-A870E1C774E8}"/>
              </a:ext>
            </a:extLst>
          </p:cNvPr>
          <p:cNvCxnSpPr>
            <a:stCxn id="5" idx="6"/>
            <a:endCxn id="6" idx="2"/>
          </p:cNvCxnSpPr>
          <p:nvPr/>
        </p:nvCxnSpPr>
        <p:spPr>
          <a:xfrm flipV="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960DAD1-15AE-8536-85BB-3BF65A032E54}"/>
              </a:ext>
            </a:extLst>
          </p:cNvPr>
          <p:cNvCxnSpPr>
            <a:stCxn id="5" idx="3"/>
            <a:endCxn id="11" idx="7"/>
          </p:cNvCxnSpPr>
          <p:nvPr/>
        </p:nvCxnSpPr>
        <p:spPr>
          <a:xfrm flipH="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745423C-B0C5-322C-C26F-3225F77C1C79}"/>
              </a:ext>
            </a:extLst>
          </p:cNvPr>
          <p:cNvCxnSpPr>
            <a:stCxn id="5" idx="4"/>
          </p:cNvCxnSpPr>
          <p:nvPr/>
        </p:nvCxnSpPr>
        <p:spPr>
          <a:xfrm>
            <a:off x="3952565" y="2861188"/>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2F4424B-C045-22E7-E24F-4B08C7D0FE27}"/>
              </a:ext>
            </a:extLst>
          </p:cNvPr>
          <p:cNvCxnSpPr>
            <a:stCxn id="11" idx="6"/>
            <a:endCxn id="10" idx="2"/>
          </p:cNvCxnSpPr>
          <p:nvPr/>
        </p:nvCxnSpPr>
        <p:spPr>
          <a:xfrm>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03FBF59-D37F-2330-B218-100052479C62}"/>
              </a:ext>
            </a:extLst>
          </p:cNvPr>
          <p:cNvCxnSpPr>
            <a:stCxn id="11" idx="0"/>
            <a:endCxn id="4" idx="4"/>
          </p:cNvCxnSpPr>
          <p:nvPr/>
        </p:nvCxnSpPr>
        <p:spPr>
          <a:xfrm flipV="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74EE84C-7E48-A3C4-E5C9-F54BDF6260EE}"/>
              </a:ext>
            </a:extLst>
          </p:cNvPr>
          <p:cNvCxnSpPr>
            <a:stCxn id="6" idx="6"/>
            <a:endCxn id="7" idx="2"/>
          </p:cNvCxnSpPr>
          <p:nvPr/>
        </p:nvCxnSpPr>
        <p:spPr>
          <a:xfrm flipV="1">
            <a:off x="6366388" y="2561302"/>
            <a:ext cx="968480" cy="3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882915F-3B5D-CDBC-D5B8-EA9F38083B75}"/>
              </a:ext>
            </a:extLst>
          </p:cNvPr>
          <p:cNvCxnSpPr>
            <a:stCxn id="7" idx="4"/>
            <a:endCxn id="8" idx="0"/>
          </p:cNvCxnSpPr>
          <p:nvPr/>
        </p:nvCxnSpPr>
        <p:spPr>
          <a:xfrm>
            <a:off x="7796984" y="2821857"/>
            <a:ext cx="132736"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067EA48-EDC0-207C-B779-F228F8B0E250}"/>
              </a:ext>
            </a:extLst>
          </p:cNvPr>
          <p:cNvCxnSpPr>
            <a:stCxn id="8" idx="2"/>
            <a:endCxn id="9" idx="6"/>
          </p:cNvCxnSpPr>
          <p:nvPr/>
        </p:nvCxnSpPr>
        <p:spPr>
          <a:xfrm flipH="1" flipV="1">
            <a:off x="6371301" y="4557251"/>
            <a:ext cx="1096303"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198E39E-99AB-8AE2-09F5-05AD73D83800}"/>
              </a:ext>
            </a:extLst>
          </p:cNvPr>
          <p:cNvCxnSpPr>
            <a:stCxn id="9" idx="1"/>
            <a:endCxn id="5" idx="5"/>
          </p:cNvCxnSpPr>
          <p:nvPr/>
        </p:nvCxnSpPr>
        <p:spPr>
          <a:xfrm flipH="1" flipV="1">
            <a:off x="4279330" y="2784873"/>
            <a:ext cx="1303090" cy="1588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5581609-F66C-6FB2-51AB-71047FAEB4A0}"/>
              </a:ext>
            </a:extLst>
          </p:cNvPr>
          <p:cNvCxnSpPr>
            <a:stCxn id="9" idx="2"/>
            <a:endCxn id="10" idx="6"/>
          </p:cNvCxnSpPr>
          <p:nvPr/>
        </p:nvCxnSpPr>
        <p:spPr>
          <a:xfrm flipH="1" flipV="1">
            <a:off x="4380263" y="4513003"/>
            <a:ext cx="1066806" cy="4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7816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EB7E-337C-916A-ED47-64145E598BC0}"/>
              </a:ext>
            </a:extLst>
          </p:cNvPr>
          <p:cNvSpPr>
            <a:spLocks noGrp="1"/>
          </p:cNvSpPr>
          <p:nvPr>
            <p:ph type="title"/>
          </p:nvPr>
        </p:nvSpPr>
        <p:spPr/>
        <p:txBody>
          <a:bodyPr/>
          <a:lstStyle/>
          <a:p>
            <a:r>
              <a:rPr lang="en-IN" dirty="0"/>
              <a:t>Strong connectivity</a:t>
            </a:r>
          </a:p>
        </p:txBody>
      </p:sp>
      <p:sp>
        <p:nvSpPr>
          <p:cNvPr id="4" name="Oval 3">
            <a:extLst>
              <a:ext uri="{FF2B5EF4-FFF2-40B4-BE49-F238E27FC236}">
                <a16:creationId xmlns:a16="http://schemas.microsoft.com/office/drawing/2014/main" id="{C131CE42-AEB0-3D8C-42A9-E80C08653F85}"/>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A</a:t>
            </a:r>
          </a:p>
        </p:txBody>
      </p:sp>
      <p:sp>
        <p:nvSpPr>
          <p:cNvPr id="5" name="Oval 4">
            <a:extLst>
              <a:ext uri="{FF2B5EF4-FFF2-40B4-BE49-F238E27FC236}">
                <a16:creationId xmlns:a16="http://schemas.microsoft.com/office/drawing/2014/main" id="{E0528FB7-95F4-685F-2523-6AFE5ECFFEE3}"/>
              </a:ext>
            </a:extLst>
          </p:cNvPr>
          <p:cNvSpPr/>
          <p:nvPr/>
        </p:nvSpPr>
        <p:spPr>
          <a:xfrm>
            <a:off x="3490449" y="234007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B</a:t>
            </a:r>
          </a:p>
        </p:txBody>
      </p:sp>
      <p:sp>
        <p:nvSpPr>
          <p:cNvPr id="6" name="Oval 5">
            <a:extLst>
              <a:ext uri="{FF2B5EF4-FFF2-40B4-BE49-F238E27FC236}">
                <a16:creationId xmlns:a16="http://schemas.microsoft.com/office/drawing/2014/main" id="{1FD6F427-2DC4-FDAB-437E-7A9CE4C2FA3D}"/>
              </a:ext>
            </a:extLst>
          </p:cNvPr>
          <p:cNvSpPr/>
          <p:nvPr/>
        </p:nvSpPr>
        <p:spPr>
          <a:xfrm>
            <a:off x="5442156" y="2335161"/>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C</a:t>
            </a:r>
          </a:p>
        </p:txBody>
      </p:sp>
      <p:sp>
        <p:nvSpPr>
          <p:cNvPr id="7" name="Oval 6">
            <a:extLst>
              <a:ext uri="{FF2B5EF4-FFF2-40B4-BE49-F238E27FC236}">
                <a16:creationId xmlns:a16="http://schemas.microsoft.com/office/drawing/2014/main" id="{F4CE379A-73F9-8F09-3DF3-814CB3E0C145}"/>
              </a:ext>
            </a:extLst>
          </p:cNvPr>
          <p:cNvSpPr/>
          <p:nvPr/>
        </p:nvSpPr>
        <p:spPr>
          <a:xfrm>
            <a:off x="7334868" y="2300747"/>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D</a:t>
            </a:r>
          </a:p>
        </p:txBody>
      </p:sp>
      <p:sp>
        <p:nvSpPr>
          <p:cNvPr id="8" name="Oval 7">
            <a:extLst>
              <a:ext uri="{FF2B5EF4-FFF2-40B4-BE49-F238E27FC236}">
                <a16:creationId xmlns:a16="http://schemas.microsoft.com/office/drawing/2014/main" id="{8F46DC2A-FEAA-3C9F-E7A6-8782C8614BF1}"/>
              </a:ext>
            </a:extLst>
          </p:cNvPr>
          <p:cNvSpPr/>
          <p:nvPr/>
        </p:nvSpPr>
        <p:spPr>
          <a:xfrm>
            <a:off x="7467604" y="4301614"/>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H</a:t>
            </a:r>
          </a:p>
        </p:txBody>
      </p:sp>
      <p:sp>
        <p:nvSpPr>
          <p:cNvPr id="9" name="Oval 8">
            <a:extLst>
              <a:ext uri="{FF2B5EF4-FFF2-40B4-BE49-F238E27FC236}">
                <a16:creationId xmlns:a16="http://schemas.microsoft.com/office/drawing/2014/main" id="{2256C0C4-4EBE-0647-E67D-DE610AF72B79}"/>
              </a:ext>
            </a:extLst>
          </p:cNvPr>
          <p:cNvSpPr/>
          <p:nvPr/>
        </p:nvSpPr>
        <p:spPr>
          <a:xfrm>
            <a:off x="5447069" y="429669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G</a:t>
            </a:r>
          </a:p>
        </p:txBody>
      </p:sp>
      <p:sp>
        <p:nvSpPr>
          <p:cNvPr id="10" name="Oval 9">
            <a:extLst>
              <a:ext uri="{FF2B5EF4-FFF2-40B4-BE49-F238E27FC236}">
                <a16:creationId xmlns:a16="http://schemas.microsoft.com/office/drawing/2014/main" id="{4675D1A8-6BE0-CD6E-08B1-5823F4B84CC0}"/>
              </a:ext>
            </a:extLst>
          </p:cNvPr>
          <p:cNvSpPr/>
          <p:nvPr/>
        </p:nvSpPr>
        <p:spPr>
          <a:xfrm>
            <a:off x="3456031" y="425244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F</a:t>
            </a:r>
          </a:p>
        </p:txBody>
      </p:sp>
      <p:sp>
        <p:nvSpPr>
          <p:cNvPr id="11" name="Oval 10">
            <a:extLst>
              <a:ext uri="{FF2B5EF4-FFF2-40B4-BE49-F238E27FC236}">
                <a16:creationId xmlns:a16="http://schemas.microsoft.com/office/drawing/2014/main" id="{AE5A0CA0-21CC-87AF-66B6-BC8E20EA9E2A}"/>
              </a:ext>
            </a:extLst>
          </p:cNvPr>
          <p:cNvSpPr/>
          <p:nvPr/>
        </p:nvSpPr>
        <p:spPr>
          <a:xfrm>
            <a:off x="1514158" y="420820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E</a:t>
            </a:r>
          </a:p>
        </p:txBody>
      </p:sp>
      <p:cxnSp>
        <p:nvCxnSpPr>
          <p:cNvPr id="13" name="Straight Arrow Connector 12">
            <a:extLst>
              <a:ext uri="{FF2B5EF4-FFF2-40B4-BE49-F238E27FC236}">
                <a16:creationId xmlns:a16="http://schemas.microsoft.com/office/drawing/2014/main" id="{4B56803A-C186-DD04-3794-8774CA93818F}"/>
              </a:ext>
            </a:extLst>
          </p:cNvPr>
          <p:cNvCxnSpPr>
            <a:stCxn id="4" idx="6"/>
            <a:endCxn id="5" idx="2"/>
          </p:cNvCxnSpPr>
          <p:nvPr/>
        </p:nvCxnSpPr>
        <p:spPr>
          <a:xfrm>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9A1D20-D22C-38DC-63CF-A870E1C774E8}"/>
              </a:ext>
            </a:extLst>
          </p:cNvPr>
          <p:cNvCxnSpPr>
            <a:stCxn id="5" idx="6"/>
            <a:endCxn id="6" idx="2"/>
          </p:cNvCxnSpPr>
          <p:nvPr/>
        </p:nvCxnSpPr>
        <p:spPr>
          <a:xfrm flipV="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960DAD1-15AE-8536-85BB-3BF65A032E54}"/>
              </a:ext>
            </a:extLst>
          </p:cNvPr>
          <p:cNvCxnSpPr>
            <a:stCxn id="5" idx="3"/>
            <a:endCxn id="11" idx="7"/>
          </p:cNvCxnSpPr>
          <p:nvPr/>
        </p:nvCxnSpPr>
        <p:spPr>
          <a:xfrm flipH="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745423C-B0C5-322C-C26F-3225F77C1C79}"/>
              </a:ext>
            </a:extLst>
          </p:cNvPr>
          <p:cNvCxnSpPr>
            <a:stCxn id="5" idx="4"/>
          </p:cNvCxnSpPr>
          <p:nvPr/>
        </p:nvCxnSpPr>
        <p:spPr>
          <a:xfrm>
            <a:off x="3952565" y="2861188"/>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2F4424B-C045-22E7-E24F-4B08C7D0FE27}"/>
              </a:ext>
            </a:extLst>
          </p:cNvPr>
          <p:cNvCxnSpPr>
            <a:stCxn id="11" idx="6"/>
            <a:endCxn id="10" idx="2"/>
          </p:cNvCxnSpPr>
          <p:nvPr/>
        </p:nvCxnSpPr>
        <p:spPr>
          <a:xfrm>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03FBF59-D37F-2330-B218-100052479C62}"/>
              </a:ext>
            </a:extLst>
          </p:cNvPr>
          <p:cNvCxnSpPr>
            <a:stCxn id="11" idx="0"/>
            <a:endCxn id="4" idx="4"/>
          </p:cNvCxnSpPr>
          <p:nvPr/>
        </p:nvCxnSpPr>
        <p:spPr>
          <a:xfrm flipV="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74EE84C-7E48-A3C4-E5C9-F54BDF6260EE}"/>
              </a:ext>
            </a:extLst>
          </p:cNvPr>
          <p:cNvCxnSpPr>
            <a:stCxn id="6" idx="6"/>
            <a:endCxn id="7" idx="2"/>
          </p:cNvCxnSpPr>
          <p:nvPr/>
        </p:nvCxnSpPr>
        <p:spPr>
          <a:xfrm flipV="1">
            <a:off x="6366388" y="2561302"/>
            <a:ext cx="968480" cy="3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882915F-3B5D-CDBC-D5B8-EA9F38083B75}"/>
              </a:ext>
            </a:extLst>
          </p:cNvPr>
          <p:cNvCxnSpPr>
            <a:stCxn id="7" idx="4"/>
            <a:endCxn id="8" idx="0"/>
          </p:cNvCxnSpPr>
          <p:nvPr/>
        </p:nvCxnSpPr>
        <p:spPr>
          <a:xfrm>
            <a:off x="7796984" y="2821857"/>
            <a:ext cx="132736"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067EA48-EDC0-207C-B779-F228F8B0E250}"/>
              </a:ext>
            </a:extLst>
          </p:cNvPr>
          <p:cNvCxnSpPr>
            <a:stCxn id="8" idx="2"/>
            <a:endCxn id="9" idx="6"/>
          </p:cNvCxnSpPr>
          <p:nvPr/>
        </p:nvCxnSpPr>
        <p:spPr>
          <a:xfrm flipH="1" flipV="1">
            <a:off x="6371301" y="4557251"/>
            <a:ext cx="1096303"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198E39E-99AB-8AE2-09F5-05AD73D83800}"/>
              </a:ext>
            </a:extLst>
          </p:cNvPr>
          <p:cNvCxnSpPr>
            <a:stCxn id="9" idx="1"/>
            <a:endCxn id="5" idx="5"/>
          </p:cNvCxnSpPr>
          <p:nvPr/>
        </p:nvCxnSpPr>
        <p:spPr>
          <a:xfrm flipH="1" flipV="1">
            <a:off x="4279330" y="2784873"/>
            <a:ext cx="1303090" cy="1588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5581609-F66C-6FB2-51AB-71047FAEB4A0}"/>
              </a:ext>
            </a:extLst>
          </p:cNvPr>
          <p:cNvCxnSpPr>
            <a:stCxn id="9" idx="2"/>
            <a:endCxn id="10" idx="6"/>
          </p:cNvCxnSpPr>
          <p:nvPr/>
        </p:nvCxnSpPr>
        <p:spPr>
          <a:xfrm flipH="1" flipV="1">
            <a:off x="4380263" y="4513003"/>
            <a:ext cx="1066806" cy="4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1172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EB7E-337C-916A-ED47-64145E598BC0}"/>
              </a:ext>
            </a:extLst>
          </p:cNvPr>
          <p:cNvSpPr>
            <a:spLocks noGrp="1"/>
          </p:cNvSpPr>
          <p:nvPr>
            <p:ph type="title"/>
          </p:nvPr>
        </p:nvSpPr>
        <p:spPr/>
        <p:txBody>
          <a:bodyPr/>
          <a:lstStyle/>
          <a:p>
            <a:r>
              <a:rPr lang="en-IN" dirty="0"/>
              <a:t>Strong connectivity</a:t>
            </a:r>
          </a:p>
        </p:txBody>
      </p:sp>
      <p:sp>
        <p:nvSpPr>
          <p:cNvPr id="4" name="Oval 3">
            <a:extLst>
              <a:ext uri="{FF2B5EF4-FFF2-40B4-BE49-F238E27FC236}">
                <a16:creationId xmlns:a16="http://schemas.microsoft.com/office/drawing/2014/main" id="{C131CE42-AEB0-3D8C-42A9-E80C08653F85}"/>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A</a:t>
            </a:r>
          </a:p>
        </p:txBody>
      </p:sp>
      <p:sp>
        <p:nvSpPr>
          <p:cNvPr id="5" name="Oval 4">
            <a:extLst>
              <a:ext uri="{FF2B5EF4-FFF2-40B4-BE49-F238E27FC236}">
                <a16:creationId xmlns:a16="http://schemas.microsoft.com/office/drawing/2014/main" id="{E0528FB7-95F4-685F-2523-6AFE5ECFFEE3}"/>
              </a:ext>
            </a:extLst>
          </p:cNvPr>
          <p:cNvSpPr/>
          <p:nvPr/>
        </p:nvSpPr>
        <p:spPr>
          <a:xfrm>
            <a:off x="3490449" y="234007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B</a:t>
            </a:r>
          </a:p>
        </p:txBody>
      </p:sp>
      <p:sp>
        <p:nvSpPr>
          <p:cNvPr id="6" name="Oval 5">
            <a:extLst>
              <a:ext uri="{FF2B5EF4-FFF2-40B4-BE49-F238E27FC236}">
                <a16:creationId xmlns:a16="http://schemas.microsoft.com/office/drawing/2014/main" id="{1FD6F427-2DC4-FDAB-437E-7A9CE4C2FA3D}"/>
              </a:ext>
            </a:extLst>
          </p:cNvPr>
          <p:cNvSpPr/>
          <p:nvPr/>
        </p:nvSpPr>
        <p:spPr>
          <a:xfrm>
            <a:off x="5442156" y="2335161"/>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C</a:t>
            </a:r>
          </a:p>
        </p:txBody>
      </p:sp>
      <p:sp>
        <p:nvSpPr>
          <p:cNvPr id="7" name="Oval 6">
            <a:extLst>
              <a:ext uri="{FF2B5EF4-FFF2-40B4-BE49-F238E27FC236}">
                <a16:creationId xmlns:a16="http://schemas.microsoft.com/office/drawing/2014/main" id="{F4CE379A-73F9-8F09-3DF3-814CB3E0C145}"/>
              </a:ext>
            </a:extLst>
          </p:cNvPr>
          <p:cNvSpPr/>
          <p:nvPr/>
        </p:nvSpPr>
        <p:spPr>
          <a:xfrm>
            <a:off x="7334868" y="2300747"/>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D</a:t>
            </a:r>
          </a:p>
        </p:txBody>
      </p:sp>
      <p:sp>
        <p:nvSpPr>
          <p:cNvPr id="8" name="Oval 7">
            <a:extLst>
              <a:ext uri="{FF2B5EF4-FFF2-40B4-BE49-F238E27FC236}">
                <a16:creationId xmlns:a16="http://schemas.microsoft.com/office/drawing/2014/main" id="{8F46DC2A-FEAA-3C9F-E7A6-8782C8614BF1}"/>
              </a:ext>
            </a:extLst>
          </p:cNvPr>
          <p:cNvSpPr/>
          <p:nvPr/>
        </p:nvSpPr>
        <p:spPr>
          <a:xfrm>
            <a:off x="7467604" y="430161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H</a:t>
            </a:r>
          </a:p>
        </p:txBody>
      </p:sp>
      <p:sp>
        <p:nvSpPr>
          <p:cNvPr id="9" name="Oval 8">
            <a:extLst>
              <a:ext uri="{FF2B5EF4-FFF2-40B4-BE49-F238E27FC236}">
                <a16:creationId xmlns:a16="http://schemas.microsoft.com/office/drawing/2014/main" id="{2256C0C4-4EBE-0647-E67D-DE610AF72B79}"/>
              </a:ext>
            </a:extLst>
          </p:cNvPr>
          <p:cNvSpPr/>
          <p:nvPr/>
        </p:nvSpPr>
        <p:spPr>
          <a:xfrm>
            <a:off x="5447069" y="429669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G</a:t>
            </a:r>
          </a:p>
        </p:txBody>
      </p:sp>
      <p:sp>
        <p:nvSpPr>
          <p:cNvPr id="10" name="Oval 9">
            <a:extLst>
              <a:ext uri="{FF2B5EF4-FFF2-40B4-BE49-F238E27FC236}">
                <a16:creationId xmlns:a16="http://schemas.microsoft.com/office/drawing/2014/main" id="{4675D1A8-6BE0-CD6E-08B1-5823F4B84CC0}"/>
              </a:ext>
            </a:extLst>
          </p:cNvPr>
          <p:cNvSpPr/>
          <p:nvPr/>
        </p:nvSpPr>
        <p:spPr>
          <a:xfrm>
            <a:off x="3456031" y="425244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F</a:t>
            </a:r>
          </a:p>
        </p:txBody>
      </p:sp>
      <p:sp>
        <p:nvSpPr>
          <p:cNvPr id="11" name="Oval 10">
            <a:extLst>
              <a:ext uri="{FF2B5EF4-FFF2-40B4-BE49-F238E27FC236}">
                <a16:creationId xmlns:a16="http://schemas.microsoft.com/office/drawing/2014/main" id="{AE5A0CA0-21CC-87AF-66B6-BC8E20EA9E2A}"/>
              </a:ext>
            </a:extLst>
          </p:cNvPr>
          <p:cNvSpPr/>
          <p:nvPr/>
        </p:nvSpPr>
        <p:spPr>
          <a:xfrm>
            <a:off x="1514158" y="420820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E</a:t>
            </a:r>
          </a:p>
        </p:txBody>
      </p:sp>
      <p:cxnSp>
        <p:nvCxnSpPr>
          <p:cNvPr id="13" name="Straight Arrow Connector 12">
            <a:extLst>
              <a:ext uri="{FF2B5EF4-FFF2-40B4-BE49-F238E27FC236}">
                <a16:creationId xmlns:a16="http://schemas.microsoft.com/office/drawing/2014/main" id="{4B56803A-C186-DD04-3794-8774CA93818F}"/>
              </a:ext>
            </a:extLst>
          </p:cNvPr>
          <p:cNvCxnSpPr>
            <a:stCxn id="4" idx="6"/>
            <a:endCxn id="5" idx="2"/>
          </p:cNvCxnSpPr>
          <p:nvPr/>
        </p:nvCxnSpPr>
        <p:spPr>
          <a:xfrm>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9A1D20-D22C-38DC-63CF-A870E1C774E8}"/>
              </a:ext>
            </a:extLst>
          </p:cNvPr>
          <p:cNvCxnSpPr>
            <a:stCxn id="5" idx="6"/>
            <a:endCxn id="6" idx="2"/>
          </p:cNvCxnSpPr>
          <p:nvPr/>
        </p:nvCxnSpPr>
        <p:spPr>
          <a:xfrm flipV="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960DAD1-15AE-8536-85BB-3BF65A032E54}"/>
              </a:ext>
            </a:extLst>
          </p:cNvPr>
          <p:cNvCxnSpPr>
            <a:stCxn id="5" idx="3"/>
            <a:endCxn id="11" idx="7"/>
          </p:cNvCxnSpPr>
          <p:nvPr/>
        </p:nvCxnSpPr>
        <p:spPr>
          <a:xfrm flipH="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745423C-B0C5-322C-C26F-3225F77C1C79}"/>
              </a:ext>
            </a:extLst>
          </p:cNvPr>
          <p:cNvCxnSpPr>
            <a:stCxn id="5" idx="4"/>
          </p:cNvCxnSpPr>
          <p:nvPr/>
        </p:nvCxnSpPr>
        <p:spPr>
          <a:xfrm>
            <a:off x="3952565" y="2861188"/>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2F4424B-C045-22E7-E24F-4B08C7D0FE27}"/>
              </a:ext>
            </a:extLst>
          </p:cNvPr>
          <p:cNvCxnSpPr>
            <a:stCxn id="11" idx="6"/>
            <a:endCxn id="10" idx="2"/>
          </p:cNvCxnSpPr>
          <p:nvPr/>
        </p:nvCxnSpPr>
        <p:spPr>
          <a:xfrm>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03FBF59-D37F-2330-B218-100052479C62}"/>
              </a:ext>
            </a:extLst>
          </p:cNvPr>
          <p:cNvCxnSpPr>
            <a:stCxn id="11" idx="0"/>
            <a:endCxn id="4" idx="4"/>
          </p:cNvCxnSpPr>
          <p:nvPr/>
        </p:nvCxnSpPr>
        <p:spPr>
          <a:xfrm flipV="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74EE84C-7E48-A3C4-E5C9-F54BDF6260EE}"/>
              </a:ext>
            </a:extLst>
          </p:cNvPr>
          <p:cNvCxnSpPr>
            <a:stCxn id="6" idx="6"/>
            <a:endCxn id="7" idx="2"/>
          </p:cNvCxnSpPr>
          <p:nvPr/>
        </p:nvCxnSpPr>
        <p:spPr>
          <a:xfrm flipV="1">
            <a:off x="6366388" y="2561302"/>
            <a:ext cx="968480" cy="3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882915F-3B5D-CDBC-D5B8-EA9F38083B75}"/>
              </a:ext>
            </a:extLst>
          </p:cNvPr>
          <p:cNvCxnSpPr>
            <a:stCxn id="7" idx="4"/>
            <a:endCxn id="8" idx="0"/>
          </p:cNvCxnSpPr>
          <p:nvPr/>
        </p:nvCxnSpPr>
        <p:spPr>
          <a:xfrm>
            <a:off x="7796984" y="2821857"/>
            <a:ext cx="132736"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067EA48-EDC0-207C-B779-F228F8B0E250}"/>
              </a:ext>
            </a:extLst>
          </p:cNvPr>
          <p:cNvCxnSpPr>
            <a:stCxn id="8" idx="2"/>
            <a:endCxn id="9" idx="6"/>
          </p:cNvCxnSpPr>
          <p:nvPr/>
        </p:nvCxnSpPr>
        <p:spPr>
          <a:xfrm flipH="1" flipV="1">
            <a:off x="6371301" y="4557251"/>
            <a:ext cx="1096303"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198E39E-99AB-8AE2-09F5-05AD73D83800}"/>
              </a:ext>
            </a:extLst>
          </p:cNvPr>
          <p:cNvCxnSpPr>
            <a:stCxn id="9" idx="1"/>
            <a:endCxn id="5" idx="5"/>
          </p:cNvCxnSpPr>
          <p:nvPr/>
        </p:nvCxnSpPr>
        <p:spPr>
          <a:xfrm flipH="1" flipV="1">
            <a:off x="4279330" y="2784873"/>
            <a:ext cx="1303090" cy="1588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5581609-F66C-6FB2-51AB-71047FAEB4A0}"/>
              </a:ext>
            </a:extLst>
          </p:cNvPr>
          <p:cNvCxnSpPr>
            <a:stCxn id="9" idx="2"/>
            <a:endCxn id="10" idx="6"/>
          </p:cNvCxnSpPr>
          <p:nvPr/>
        </p:nvCxnSpPr>
        <p:spPr>
          <a:xfrm flipH="1" flipV="1">
            <a:off x="4380263" y="4513003"/>
            <a:ext cx="1066806" cy="4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7495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EB7E-337C-916A-ED47-64145E598BC0}"/>
              </a:ext>
            </a:extLst>
          </p:cNvPr>
          <p:cNvSpPr>
            <a:spLocks noGrp="1"/>
          </p:cNvSpPr>
          <p:nvPr>
            <p:ph type="title"/>
          </p:nvPr>
        </p:nvSpPr>
        <p:spPr/>
        <p:txBody>
          <a:bodyPr/>
          <a:lstStyle/>
          <a:p>
            <a:r>
              <a:rPr lang="en-IN" dirty="0"/>
              <a:t>Strong connectivity</a:t>
            </a:r>
          </a:p>
        </p:txBody>
      </p:sp>
      <p:sp>
        <p:nvSpPr>
          <p:cNvPr id="4" name="Oval 3">
            <a:extLst>
              <a:ext uri="{FF2B5EF4-FFF2-40B4-BE49-F238E27FC236}">
                <a16:creationId xmlns:a16="http://schemas.microsoft.com/office/drawing/2014/main" id="{C131CE42-AEB0-3D8C-42A9-E80C08653F85}"/>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A</a:t>
            </a:r>
          </a:p>
        </p:txBody>
      </p:sp>
      <p:sp>
        <p:nvSpPr>
          <p:cNvPr id="5" name="Oval 4">
            <a:extLst>
              <a:ext uri="{FF2B5EF4-FFF2-40B4-BE49-F238E27FC236}">
                <a16:creationId xmlns:a16="http://schemas.microsoft.com/office/drawing/2014/main" id="{E0528FB7-95F4-685F-2523-6AFE5ECFFEE3}"/>
              </a:ext>
            </a:extLst>
          </p:cNvPr>
          <p:cNvSpPr/>
          <p:nvPr/>
        </p:nvSpPr>
        <p:spPr>
          <a:xfrm>
            <a:off x="3490449" y="234007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B</a:t>
            </a:r>
          </a:p>
        </p:txBody>
      </p:sp>
      <p:sp>
        <p:nvSpPr>
          <p:cNvPr id="6" name="Oval 5">
            <a:extLst>
              <a:ext uri="{FF2B5EF4-FFF2-40B4-BE49-F238E27FC236}">
                <a16:creationId xmlns:a16="http://schemas.microsoft.com/office/drawing/2014/main" id="{1FD6F427-2DC4-FDAB-437E-7A9CE4C2FA3D}"/>
              </a:ext>
            </a:extLst>
          </p:cNvPr>
          <p:cNvSpPr/>
          <p:nvPr/>
        </p:nvSpPr>
        <p:spPr>
          <a:xfrm>
            <a:off x="5442156" y="2335161"/>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C</a:t>
            </a:r>
          </a:p>
        </p:txBody>
      </p:sp>
      <p:sp>
        <p:nvSpPr>
          <p:cNvPr id="7" name="Oval 6">
            <a:extLst>
              <a:ext uri="{FF2B5EF4-FFF2-40B4-BE49-F238E27FC236}">
                <a16:creationId xmlns:a16="http://schemas.microsoft.com/office/drawing/2014/main" id="{F4CE379A-73F9-8F09-3DF3-814CB3E0C145}"/>
              </a:ext>
            </a:extLst>
          </p:cNvPr>
          <p:cNvSpPr/>
          <p:nvPr/>
        </p:nvSpPr>
        <p:spPr>
          <a:xfrm>
            <a:off x="7334868" y="2300747"/>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D</a:t>
            </a:r>
          </a:p>
        </p:txBody>
      </p:sp>
      <p:sp>
        <p:nvSpPr>
          <p:cNvPr id="8" name="Oval 7">
            <a:extLst>
              <a:ext uri="{FF2B5EF4-FFF2-40B4-BE49-F238E27FC236}">
                <a16:creationId xmlns:a16="http://schemas.microsoft.com/office/drawing/2014/main" id="{8F46DC2A-FEAA-3C9F-E7A6-8782C8614BF1}"/>
              </a:ext>
            </a:extLst>
          </p:cNvPr>
          <p:cNvSpPr/>
          <p:nvPr/>
        </p:nvSpPr>
        <p:spPr>
          <a:xfrm>
            <a:off x="7467604" y="430161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H</a:t>
            </a:r>
          </a:p>
        </p:txBody>
      </p:sp>
      <p:sp>
        <p:nvSpPr>
          <p:cNvPr id="9" name="Oval 8">
            <a:extLst>
              <a:ext uri="{FF2B5EF4-FFF2-40B4-BE49-F238E27FC236}">
                <a16:creationId xmlns:a16="http://schemas.microsoft.com/office/drawing/2014/main" id="{2256C0C4-4EBE-0647-E67D-DE610AF72B79}"/>
              </a:ext>
            </a:extLst>
          </p:cNvPr>
          <p:cNvSpPr/>
          <p:nvPr/>
        </p:nvSpPr>
        <p:spPr>
          <a:xfrm>
            <a:off x="5447069" y="429669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G</a:t>
            </a:r>
          </a:p>
        </p:txBody>
      </p:sp>
      <p:sp>
        <p:nvSpPr>
          <p:cNvPr id="10" name="Oval 9">
            <a:extLst>
              <a:ext uri="{FF2B5EF4-FFF2-40B4-BE49-F238E27FC236}">
                <a16:creationId xmlns:a16="http://schemas.microsoft.com/office/drawing/2014/main" id="{4675D1A8-6BE0-CD6E-08B1-5823F4B84CC0}"/>
              </a:ext>
            </a:extLst>
          </p:cNvPr>
          <p:cNvSpPr/>
          <p:nvPr/>
        </p:nvSpPr>
        <p:spPr>
          <a:xfrm>
            <a:off x="3456031" y="425244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F</a:t>
            </a:r>
          </a:p>
        </p:txBody>
      </p:sp>
      <p:sp>
        <p:nvSpPr>
          <p:cNvPr id="11" name="Oval 10">
            <a:extLst>
              <a:ext uri="{FF2B5EF4-FFF2-40B4-BE49-F238E27FC236}">
                <a16:creationId xmlns:a16="http://schemas.microsoft.com/office/drawing/2014/main" id="{AE5A0CA0-21CC-87AF-66B6-BC8E20EA9E2A}"/>
              </a:ext>
            </a:extLst>
          </p:cNvPr>
          <p:cNvSpPr/>
          <p:nvPr/>
        </p:nvSpPr>
        <p:spPr>
          <a:xfrm>
            <a:off x="1514158" y="420820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E</a:t>
            </a:r>
          </a:p>
        </p:txBody>
      </p:sp>
      <p:cxnSp>
        <p:nvCxnSpPr>
          <p:cNvPr id="13" name="Straight Arrow Connector 12">
            <a:extLst>
              <a:ext uri="{FF2B5EF4-FFF2-40B4-BE49-F238E27FC236}">
                <a16:creationId xmlns:a16="http://schemas.microsoft.com/office/drawing/2014/main" id="{4B56803A-C186-DD04-3794-8774CA93818F}"/>
              </a:ext>
            </a:extLst>
          </p:cNvPr>
          <p:cNvCxnSpPr>
            <a:stCxn id="4" idx="6"/>
            <a:endCxn id="5" idx="2"/>
          </p:cNvCxnSpPr>
          <p:nvPr/>
        </p:nvCxnSpPr>
        <p:spPr>
          <a:xfrm>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9A1D20-D22C-38DC-63CF-A870E1C774E8}"/>
              </a:ext>
            </a:extLst>
          </p:cNvPr>
          <p:cNvCxnSpPr>
            <a:stCxn id="5" idx="6"/>
            <a:endCxn id="6" idx="2"/>
          </p:cNvCxnSpPr>
          <p:nvPr/>
        </p:nvCxnSpPr>
        <p:spPr>
          <a:xfrm flipV="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960DAD1-15AE-8536-85BB-3BF65A032E54}"/>
              </a:ext>
            </a:extLst>
          </p:cNvPr>
          <p:cNvCxnSpPr>
            <a:stCxn id="5" idx="3"/>
            <a:endCxn id="11" idx="7"/>
          </p:cNvCxnSpPr>
          <p:nvPr/>
        </p:nvCxnSpPr>
        <p:spPr>
          <a:xfrm flipH="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745423C-B0C5-322C-C26F-3225F77C1C79}"/>
              </a:ext>
            </a:extLst>
          </p:cNvPr>
          <p:cNvCxnSpPr>
            <a:stCxn id="5" idx="4"/>
          </p:cNvCxnSpPr>
          <p:nvPr/>
        </p:nvCxnSpPr>
        <p:spPr>
          <a:xfrm>
            <a:off x="3952565" y="2861188"/>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2F4424B-C045-22E7-E24F-4B08C7D0FE27}"/>
              </a:ext>
            </a:extLst>
          </p:cNvPr>
          <p:cNvCxnSpPr>
            <a:stCxn id="11" idx="6"/>
            <a:endCxn id="10" idx="2"/>
          </p:cNvCxnSpPr>
          <p:nvPr/>
        </p:nvCxnSpPr>
        <p:spPr>
          <a:xfrm>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03FBF59-D37F-2330-B218-100052479C62}"/>
              </a:ext>
            </a:extLst>
          </p:cNvPr>
          <p:cNvCxnSpPr>
            <a:stCxn id="11" idx="0"/>
            <a:endCxn id="4" idx="4"/>
          </p:cNvCxnSpPr>
          <p:nvPr/>
        </p:nvCxnSpPr>
        <p:spPr>
          <a:xfrm flipV="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74EE84C-7E48-A3C4-E5C9-F54BDF6260EE}"/>
              </a:ext>
            </a:extLst>
          </p:cNvPr>
          <p:cNvCxnSpPr>
            <a:stCxn id="6" idx="6"/>
            <a:endCxn id="7" idx="2"/>
          </p:cNvCxnSpPr>
          <p:nvPr/>
        </p:nvCxnSpPr>
        <p:spPr>
          <a:xfrm flipV="1">
            <a:off x="6366388" y="2561302"/>
            <a:ext cx="968480" cy="3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882915F-3B5D-CDBC-D5B8-EA9F38083B75}"/>
              </a:ext>
            </a:extLst>
          </p:cNvPr>
          <p:cNvCxnSpPr>
            <a:stCxn id="7" idx="4"/>
            <a:endCxn id="8" idx="0"/>
          </p:cNvCxnSpPr>
          <p:nvPr/>
        </p:nvCxnSpPr>
        <p:spPr>
          <a:xfrm>
            <a:off x="7796984" y="2821857"/>
            <a:ext cx="132736"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067EA48-EDC0-207C-B779-F228F8B0E250}"/>
              </a:ext>
            </a:extLst>
          </p:cNvPr>
          <p:cNvCxnSpPr>
            <a:stCxn id="8" idx="2"/>
            <a:endCxn id="9" idx="6"/>
          </p:cNvCxnSpPr>
          <p:nvPr/>
        </p:nvCxnSpPr>
        <p:spPr>
          <a:xfrm flipH="1" flipV="1">
            <a:off x="6371301" y="4557251"/>
            <a:ext cx="1096303"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198E39E-99AB-8AE2-09F5-05AD73D83800}"/>
              </a:ext>
            </a:extLst>
          </p:cNvPr>
          <p:cNvCxnSpPr>
            <a:stCxn id="9" idx="1"/>
            <a:endCxn id="5" idx="5"/>
          </p:cNvCxnSpPr>
          <p:nvPr/>
        </p:nvCxnSpPr>
        <p:spPr>
          <a:xfrm flipH="1" flipV="1">
            <a:off x="4279330" y="2784873"/>
            <a:ext cx="1303090" cy="1588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5581609-F66C-6FB2-51AB-71047FAEB4A0}"/>
              </a:ext>
            </a:extLst>
          </p:cNvPr>
          <p:cNvCxnSpPr>
            <a:stCxn id="9" idx="2"/>
            <a:endCxn id="10" idx="6"/>
          </p:cNvCxnSpPr>
          <p:nvPr/>
        </p:nvCxnSpPr>
        <p:spPr>
          <a:xfrm flipH="1" flipV="1">
            <a:off x="4380263" y="4513003"/>
            <a:ext cx="1066806" cy="4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62310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EB7E-337C-916A-ED47-64145E598BC0}"/>
              </a:ext>
            </a:extLst>
          </p:cNvPr>
          <p:cNvSpPr>
            <a:spLocks noGrp="1"/>
          </p:cNvSpPr>
          <p:nvPr>
            <p:ph type="title"/>
          </p:nvPr>
        </p:nvSpPr>
        <p:spPr/>
        <p:txBody>
          <a:bodyPr/>
          <a:lstStyle/>
          <a:p>
            <a:r>
              <a:rPr lang="en-IN" dirty="0"/>
              <a:t>Strong connectivity</a:t>
            </a:r>
          </a:p>
        </p:txBody>
      </p:sp>
      <p:sp>
        <p:nvSpPr>
          <p:cNvPr id="4" name="Oval 3">
            <a:extLst>
              <a:ext uri="{FF2B5EF4-FFF2-40B4-BE49-F238E27FC236}">
                <a16:creationId xmlns:a16="http://schemas.microsoft.com/office/drawing/2014/main" id="{C131CE42-AEB0-3D8C-42A9-E80C08653F85}"/>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A</a:t>
            </a:r>
          </a:p>
        </p:txBody>
      </p:sp>
      <p:sp>
        <p:nvSpPr>
          <p:cNvPr id="5" name="Oval 4">
            <a:extLst>
              <a:ext uri="{FF2B5EF4-FFF2-40B4-BE49-F238E27FC236}">
                <a16:creationId xmlns:a16="http://schemas.microsoft.com/office/drawing/2014/main" id="{E0528FB7-95F4-685F-2523-6AFE5ECFFEE3}"/>
              </a:ext>
            </a:extLst>
          </p:cNvPr>
          <p:cNvSpPr/>
          <p:nvPr/>
        </p:nvSpPr>
        <p:spPr>
          <a:xfrm>
            <a:off x="3490449" y="234007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B</a:t>
            </a:r>
          </a:p>
        </p:txBody>
      </p:sp>
      <p:sp>
        <p:nvSpPr>
          <p:cNvPr id="6" name="Oval 5">
            <a:extLst>
              <a:ext uri="{FF2B5EF4-FFF2-40B4-BE49-F238E27FC236}">
                <a16:creationId xmlns:a16="http://schemas.microsoft.com/office/drawing/2014/main" id="{1FD6F427-2DC4-FDAB-437E-7A9CE4C2FA3D}"/>
              </a:ext>
            </a:extLst>
          </p:cNvPr>
          <p:cNvSpPr/>
          <p:nvPr/>
        </p:nvSpPr>
        <p:spPr>
          <a:xfrm>
            <a:off x="5442156" y="2335161"/>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C</a:t>
            </a:r>
          </a:p>
        </p:txBody>
      </p:sp>
      <p:sp>
        <p:nvSpPr>
          <p:cNvPr id="7" name="Oval 6">
            <a:extLst>
              <a:ext uri="{FF2B5EF4-FFF2-40B4-BE49-F238E27FC236}">
                <a16:creationId xmlns:a16="http://schemas.microsoft.com/office/drawing/2014/main" id="{F4CE379A-73F9-8F09-3DF3-814CB3E0C145}"/>
              </a:ext>
            </a:extLst>
          </p:cNvPr>
          <p:cNvSpPr/>
          <p:nvPr/>
        </p:nvSpPr>
        <p:spPr>
          <a:xfrm>
            <a:off x="7334868" y="2300747"/>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D</a:t>
            </a:r>
          </a:p>
        </p:txBody>
      </p:sp>
      <p:sp>
        <p:nvSpPr>
          <p:cNvPr id="8" name="Oval 7">
            <a:extLst>
              <a:ext uri="{FF2B5EF4-FFF2-40B4-BE49-F238E27FC236}">
                <a16:creationId xmlns:a16="http://schemas.microsoft.com/office/drawing/2014/main" id="{8F46DC2A-FEAA-3C9F-E7A6-8782C8614BF1}"/>
              </a:ext>
            </a:extLst>
          </p:cNvPr>
          <p:cNvSpPr/>
          <p:nvPr/>
        </p:nvSpPr>
        <p:spPr>
          <a:xfrm>
            <a:off x="7467604" y="430161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H</a:t>
            </a:r>
          </a:p>
        </p:txBody>
      </p:sp>
      <p:sp>
        <p:nvSpPr>
          <p:cNvPr id="9" name="Oval 8">
            <a:extLst>
              <a:ext uri="{FF2B5EF4-FFF2-40B4-BE49-F238E27FC236}">
                <a16:creationId xmlns:a16="http://schemas.microsoft.com/office/drawing/2014/main" id="{2256C0C4-4EBE-0647-E67D-DE610AF72B79}"/>
              </a:ext>
            </a:extLst>
          </p:cNvPr>
          <p:cNvSpPr/>
          <p:nvPr/>
        </p:nvSpPr>
        <p:spPr>
          <a:xfrm>
            <a:off x="5447069" y="429669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G</a:t>
            </a:r>
          </a:p>
        </p:txBody>
      </p:sp>
      <p:sp>
        <p:nvSpPr>
          <p:cNvPr id="10" name="Oval 9">
            <a:extLst>
              <a:ext uri="{FF2B5EF4-FFF2-40B4-BE49-F238E27FC236}">
                <a16:creationId xmlns:a16="http://schemas.microsoft.com/office/drawing/2014/main" id="{4675D1A8-6BE0-CD6E-08B1-5823F4B84CC0}"/>
              </a:ext>
            </a:extLst>
          </p:cNvPr>
          <p:cNvSpPr/>
          <p:nvPr/>
        </p:nvSpPr>
        <p:spPr>
          <a:xfrm>
            <a:off x="3456031" y="425244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F</a:t>
            </a:r>
          </a:p>
        </p:txBody>
      </p:sp>
      <p:sp>
        <p:nvSpPr>
          <p:cNvPr id="11" name="Oval 10">
            <a:extLst>
              <a:ext uri="{FF2B5EF4-FFF2-40B4-BE49-F238E27FC236}">
                <a16:creationId xmlns:a16="http://schemas.microsoft.com/office/drawing/2014/main" id="{AE5A0CA0-21CC-87AF-66B6-BC8E20EA9E2A}"/>
              </a:ext>
            </a:extLst>
          </p:cNvPr>
          <p:cNvSpPr/>
          <p:nvPr/>
        </p:nvSpPr>
        <p:spPr>
          <a:xfrm>
            <a:off x="1514158" y="420820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E</a:t>
            </a:r>
          </a:p>
        </p:txBody>
      </p:sp>
      <p:cxnSp>
        <p:nvCxnSpPr>
          <p:cNvPr id="13" name="Straight Arrow Connector 12">
            <a:extLst>
              <a:ext uri="{FF2B5EF4-FFF2-40B4-BE49-F238E27FC236}">
                <a16:creationId xmlns:a16="http://schemas.microsoft.com/office/drawing/2014/main" id="{4B56803A-C186-DD04-3794-8774CA93818F}"/>
              </a:ext>
            </a:extLst>
          </p:cNvPr>
          <p:cNvCxnSpPr>
            <a:stCxn id="4" idx="6"/>
            <a:endCxn id="5" idx="2"/>
          </p:cNvCxnSpPr>
          <p:nvPr/>
        </p:nvCxnSpPr>
        <p:spPr>
          <a:xfrm>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9A1D20-D22C-38DC-63CF-A870E1C774E8}"/>
              </a:ext>
            </a:extLst>
          </p:cNvPr>
          <p:cNvCxnSpPr>
            <a:stCxn id="5" idx="6"/>
            <a:endCxn id="6" idx="2"/>
          </p:cNvCxnSpPr>
          <p:nvPr/>
        </p:nvCxnSpPr>
        <p:spPr>
          <a:xfrm flipV="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960DAD1-15AE-8536-85BB-3BF65A032E54}"/>
              </a:ext>
            </a:extLst>
          </p:cNvPr>
          <p:cNvCxnSpPr>
            <a:stCxn id="5" idx="3"/>
            <a:endCxn id="11" idx="7"/>
          </p:cNvCxnSpPr>
          <p:nvPr/>
        </p:nvCxnSpPr>
        <p:spPr>
          <a:xfrm flipH="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745423C-B0C5-322C-C26F-3225F77C1C79}"/>
              </a:ext>
            </a:extLst>
          </p:cNvPr>
          <p:cNvCxnSpPr>
            <a:stCxn id="5" idx="4"/>
          </p:cNvCxnSpPr>
          <p:nvPr/>
        </p:nvCxnSpPr>
        <p:spPr>
          <a:xfrm>
            <a:off x="3952565" y="2861188"/>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2F4424B-C045-22E7-E24F-4B08C7D0FE27}"/>
              </a:ext>
            </a:extLst>
          </p:cNvPr>
          <p:cNvCxnSpPr>
            <a:stCxn id="11" idx="6"/>
            <a:endCxn id="10" idx="2"/>
          </p:cNvCxnSpPr>
          <p:nvPr/>
        </p:nvCxnSpPr>
        <p:spPr>
          <a:xfrm>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03FBF59-D37F-2330-B218-100052479C62}"/>
              </a:ext>
            </a:extLst>
          </p:cNvPr>
          <p:cNvCxnSpPr>
            <a:stCxn id="11" idx="0"/>
            <a:endCxn id="4" idx="4"/>
          </p:cNvCxnSpPr>
          <p:nvPr/>
        </p:nvCxnSpPr>
        <p:spPr>
          <a:xfrm flipV="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74EE84C-7E48-A3C4-E5C9-F54BDF6260EE}"/>
              </a:ext>
            </a:extLst>
          </p:cNvPr>
          <p:cNvCxnSpPr>
            <a:stCxn id="6" idx="6"/>
            <a:endCxn id="7" idx="2"/>
          </p:cNvCxnSpPr>
          <p:nvPr/>
        </p:nvCxnSpPr>
        <p:spPr>
          <a:xfrm flipV="1">
            <a:off x="6366388" y="2561302"/>
            <a:ext cx="968480" cy="3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882915F-3B5D-CDBC-D5B8-EA9F38083B75}"/>
              </a:ext>
            </a:extLst>
          </p:cNvPr>
          <p:cNvCxnSpPr>
            <a:stCxn id="7" idx="4"/>
            <a:endCxn id="8" idx="0"/>
          </p:cNvCxnSpPr>
          <p:nvPr/>
        </p:nvCxnSpPr>
        <p:spPr>
          <a:xfrm>
            <a:off x="7796984" y="2821857"/>
            <a:ext cx="132736"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067EA48-EDC0-207C-B779-F228F8B0E250}"/>
              </a:ext>
            </a:extLst>
          </p:cNvPr>
          <p:cNvCxnSpPr>
            <a:stCxn id="8" idx="2"/>
            <a:endCxn id="9" idx="6"/>
          </p:cNvCxnSpPr>
          <p:nvPr/>
        </p:nvCxnSpPr>
        <p:spPr>
          <a:xfrm flipH="1" flipV="1">
            <a:off x="6371301" y="4557251"/>
            <a:ext cx="1096303"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198E39E-99AB-8AE2-09F5-05AD73D83800}"/>
              </a:ext>
            </a:extLst>
          </p:cNvPr>
          <p:cNvCxnSpPr>
            <a:stCxn id="9" idx="1"/>
            <a:endCxn id="5" idx="5"/>
          </p:cNvCxnSpPr>
          <p:nvPr/>
        </p:nvCxnSpPr>
        <p:spPr>
          <a:xfrm flipH="1" flipV="1">
            <a:off x="4279330" y="2784873"/>
            <a:ext cx="1303090" cy="1588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5581609-F66C-6FB2-51AB-71047FAEB4A0}"/>
              </a:ext>
            </a:extLst>
          </p:cNvPr>
          <p:cNvCxnSpPr>
            <a:stCxn id="9" idx="2"/>
            <a:endCxn id="10" idx="6"/>
          </p:cNvCxnSpPr>
          <p:nvPr/>
        </p:nvCxnSpPr>
        <p:spPr>
          <a:xfrm flipH="1" flipV="1">
            <a:off x="4380263" y="4513003"/>
            <a:ext cx="1066806" cy="4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7814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EB7E-337C-916A-ED47-64145E598BC0}"/>
              </a:ext>
            </a:extLst>
          </p:cNvPr>
          <p:cNvSpPr>
            <a:spLocks noGrp="1"/>
          </p:cNvSpPr>
          <p:nvPr>
            <p:ph type="title"/>
          </p:nvPr>
        </p:nvSpPr>
        <p:spPr/>
        <p:txBody>
          <a:bodyPr/>
          <a:lstStyle/>
          <a:p>
            <a:r>
              <a:rPr lang="en-IN" dirty="0"/>
              <a:t>Strong connectivity</a:t>
            </a:r>
          </a:p>
        </p:txBody>
      </p:sp>
      <p:sp>
        <p:nvSpPr>
          <p:cNvPr id="4" name="Oval 3">
            <a:extLst>
              <a:ext uri="{FF2B5EF4-FFF2-40B4-BE49-F238E27FC236}">
                <a16:creationId xmlns:a16="http://schemas.microsoft.com/office/drawing/2014/main" id="{C131CE42-AEB0-3D8C-42A9-E80C08653F85}"/>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A</a:t>
            </a:r>
          </a:p>
        </p:txBody>
      </p:sp>
      <p:sp>
        <p:nvSpPr>
          <p:cNvPr id="5" name="Oval 4">
            <a:extLst>
              <a:ext uri="{FF2B5EF4-FFF2-40B4-BE49-F238E27FC236}">
                <a16:creationId xmlns:a16="http://schemas.microsoft.com/office/drawing/2014/main" id="{E0528FB7-95F4-685F-2523-6AFE5ECFFEE3}"/>
              </a:ext>
            </a:extLst>
          </p:cNvPr>
          <p:cNvSpPr/>
          <p:nvPr/>
        </p:nvSpPr>
        <p:spPr>
          <a:xfrm>
            <a:off x="3490449" y="234007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B</a:t>
            </a:r>
          </a:p>
        </p:txBody>
      </p:sp>
      <p:sp>
        <p:nvSpPr>
          <p:cNvPr id="6" name="Oval 5">
            <a:extLst>
              <a:ext uri="{FF2B5EF4-FFF2-40B4-BE49-F238E27FC236}">
                <a16:creationId xmlns:a16="http://schemas.microsoft.com/office/drawing/2014/main" id="{1FD6F427-2DC4-FDAB-437E-7A9CE4C2FA3D}"/>
              </a:ext>
            </a:extLst>
          </p:cNvPr>
          <p:cNvSpPr/>
          <p:nvPr/>
        </p:nvSpPr>
        <p:spPr>
          <a:xfrm>
            <a:off x="5442156" y="2335161"/>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C</a:t>
            </a:r>
          </a:p>
        </p:txBody>
      </p:sp>
      <p:sp>
        <p:nvSpPr>
          <p:cNvPr id="7" name="Oval 6">
            <a:extLst>
              <a:ext uri="{FF2B5EF4-FFF2-40B4-BE49-F238E27FC236}">
                <a16:creationId xmlns:a16="http://schemas.microsoft.com/office/drawing/2014/main" id="{F4CE379A-73F9-8F09-3DF3-814CB3E0C145}"/>
              </a:ext>
            </a:extLst>
          </p:cNvPr>
          <p:cNvSpPr/>
          <p:nvPr/>
        </p:nvSpPr>
        <p:spPr>
          <a:xfrm>
            <a:off x="7334868" y="2300747"/>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D</a:t>
            </a:r>
          </a:p>
        </p:txBody>
      </p:sp>
      <p:sp>
        <p:nvSpPr>
          <p:cNvPr id="8" name="Oval 7">
            <a:extLst>
              <a:ext uri="{FF2B5EF4-FFF2-40B4-BE49-F238E27FC236}">
                <a16:creationId xmlns:a16="http://schemas.microsoft.com/office/drawing/2014/main" id="{8F46DC2A-FEAA-3C9F-E7A6-8782C8614BF1}"/>
              </a:ext>
            </a:extLst>
          </p:cNvPr>
          <p:cNvSpPr/>
          <p:nvPr/>
        </p:nvSpPr>
        <p:spPr>
          <a:xfrm>
            <a:off x="7467604" y="430161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H</a:t>
            </a:r>
          </a:p>
        </p:txBody>
      </p:sp>
      <p:sp>
        <p:nvSpPr>
          <p:cNvPr id="9" name="Oval 8">
            <a:extLst>
              <a:ext uri="{FF2B5EF4-FFF2-40B4-BE49-F238E27FC236}">
                <a16:creationId xmlns:a16="http://schemas.microsoft.com/office/drawing/2014/main" id="{2256C0C4-4EBE-0647-E67D-DE610AF72B79}"/>
              </a:ext>
            </a:extLst>
          </p:cNvPr>
          <p:cNvSpPr/>
          <p:nvPr/>
        </p:nvSpPr>
        <p:spPr>
          <a:xfrm>
            <a:off x="5447069" y="429669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G</a:t>
            </a:r>
          </a:p>
        </p:txBody>
      </p:sp>
      <p:sp>
        <p:nvSpPr>
          <p:cNvPr id="10" name="Oval 9">
            <a:extLst>
              <a:ext uri="{FF2B5EF4-FFF2-40B4-BE49-F238E27FC236}">
                <a16:creationId xmlns:a16="http://schemas.microsoft.com/office/drawing/2014/main" id="{4675D1A8-6BE0-CD6E-08B1-5823F4B84CC0}"/>
              </a:ext>
            </a:extLst>
          </p:cNvPr>
          <p:cNvSpPr/>
          <p:nvPr/>
        </p:nvSpPr>
        <p:spPr>
          <a:xfrm>
            <a:off x="3456031" y="425244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F</a:t>
            </a:r>
          </a:p>
        </p:txBody>
      </p:sp>
      <p:sp>
        <p:nvSpPr>
          <p:cNvPr id="11" name="Oval 10">
            <a:extLst>
              <a:ext uri="{FF2B5EF4-FFF2-40B4-BE49-F238E27FC236}">
                <a16:creationId xmlns:a16="http://schemas.microsoft.com/office/drawing/2014/main" id="{AE5A0CA0-21CC-87AF-66B6-BC8E20EA9E2A}"/>
              </a:ext>
            </a:extLst>
          </p:cNvPr>
          <p:cNvSpPr/>
          <p:nvPr/>
        </p:nvSpPr>
        <p:spPr>
          <a:xfrm>
            <a:off x="1514158" y="4208202"/>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E</a:t>
            </a:r>
          </a:p>
        </p:txBody>
      </p:sp>
      <p:cxnSp>
        <p:nvCxnSpPr>
          <p:cNvPr id="13" name="Straight Arrow Connector 12">
            <a:extLst>
              <a:ext uri="{FF2B5EF4-FFF2-40B4-BE49-F238E27FC236}">
                <a16:creationId xmlns:a16="http://schemas.microsoft.com/office/drawing/2014/main" id="{4B56803A-C186-DD04-3794-8774CA93818F}"/>
              </a:ext>
            </a:extLst>
          </p:cNvPr>
          <p:cNvCxnSpPr>
            <a:stCxn id="4" idx="6"/>
            <a:endCxn id="5" idx="2"/>
          </p:cNvCxnSpPr>
          <p:nvPr/>
        </p:nvCxnSpPr>
        <p:spPr>
          <a:xfrm>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9A1D20-D22C-38DC-63CF-A870E1C774E8}"/>
              </a:ext>
            </a:extLst>
          </p:cNvPr>
          <p:cNvCxnSpPr>
            <a:stCxn id="5" idx="6"/>
            <a:endCxn id="6" idx="2"/>
          </p:cNvCxnSpPr>
          <p:nvPr/>
        </p:nvCxnSpPr>
        <p:spPr>
          <a:xfrm flipV="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960DAD1-15AE-8536-85BB-3BF65A032E54}"/>
              </a:ext>
            </a:extLst>
          </p:cNvPr>
          <p:cNvCxnSpPr>
            <a:stCxn id="5" idx="3"/>
            <a:endCxn id="11" idx="7"/>
          </p:cNvCxnSpPr>
          <p:nvPr/>
        </p:nvCxnSpPr>
        <p:spPr>
          <a:xfrm flipH="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745423C-B0C5-322C-C26F-3225F77C1C79}"/>
              </a:ext>
            </a:extLst>
          </p:cNvPr>
          <p:cNvCxnSpPr>
            <a:stCxn id="5" idx="4"/>
          </p:cNvCxnSpPr>
          <p:nvPr/>
        </p:nvCxnSpPr>
        <p:spPr>
          <a:xfrm>
            <a:off x="3952565" y="2861188"/>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2F4424B-C045-22E7-E24F-4B08C7D0FE27}"/>
              </a:ext>
            </a:extLst>
          </p:cNvPr>
          <p:cNvCxnSpPr>
            <a:stCxn id="11" idx="6"/>
            <a:endCxn id="10" idx="2"/>
          </p:cNvCxnSpPr>
          <p:nvPr/>
        </p:nvCxnSpPr>
        <p:spPr>
          <a:xfrm>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03FBF59-D37F-2330-B218-100052479C62}"/>
              </a:ext>
            </a:extLst>
          </p:cNvPr>
          <p:cNvCxnSpPr>
            <a:stCxn id="11" idx="0"/>
            <a:endCxn id="4" idx="4"/>
          </p:cNvCxnSpPr>
          <p:nvPr/>
        </p:nvCxnSpPr>
        <p:spPr>
          <a:xfrm flipV="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74EE84C-7E48-A3C4-E5C9-F54BDF6260EE}"/>
              </a:ext>
            </a:extLst>
          </p:cNvPr>
          <p:cNvCxnSpPr>
            <a:stCxn id="6" idx="6"/>
            <a:endCxn id="7" idx="2"/>
          </p:cNvCxnSpPr>
          <p:nvPr/>
        </p:nvCxnSpPr>
        <p:spPr>
          <a:xfrm flipV="1">
            <a:off x="6366388" y="2561302"/>
            <a:ext cx="968480" cy="3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882915F-3B5D-CDBC-D5B8-EA9F38083B75}"/>
              </a:ext>
            </a:extLst>
          </p:cNvPr>
          <p:cNvCxnSpPr>
            <a:stCxn id="7" idx="4"/>
            <a:endCxn id="8" idx="0"/>
          </p:cNvCxnSpPr>
          <p:nvPr/>
        </p:nvCxnSpPr>
        <p:spPr>
          <a:xfrm>
            <a:off x="7796984" y="2821857"/>
            <a:ext cx="132736"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067EA48-EDC0-207C-B779-F228F8B0E250}"/>
              </a:ext>
            </a:extLst>
          </p:cNvPr>
          <p:cNvCxnSpPr>
            <a:stCxn id="8" idx="2"/>
            <a:endCxn id="9" idx="6"/>
          </p:cNvCxnSpPr>
          <p:nvPr/>
        </p:nvCxnSpPr>
        <p:spPr>
          <a:xfrm flipH="1" flipV="1">
            <a:off x="6371301" y="4557251"/>
            <a:ext cx="1096303"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198E39E-99AB-8AE2-09F5-05AD73D83800}"/>
              </a:ext>
            </a:extLst>
          </p:cNvPr>
          <p:cNvCxnSpPr>
            <a:stCxn id="9" idx="1"/>
            <a:endCxn id="5" idx="5"/>
          </p:cNvCxnSpPr>
          <p:nvPr/>
        </p:nvCxnSpPr>
        <p:spPr>
          <a:xfrm flipH="1" flipV="1">
            <a:off x="4279330" y="2784873"/>
            <a:ext cx="1303090" cy="1588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5581609-F66C-6FB2-51AB-71047FAEB4A0}"/>
              </a:ext>
            </a:extLst>
          </p:cNvPr>
          <p:cNvCxnSpPr>
            <a:stCxn id="9" idx="2"/>
            <a:endCxn id="10" idx="6"/>
          </p:cNvCxnSpPr>
          <p:nvPr/>
        </p:nvCxnSpPr>
        <p:spPr>
          <a:xfrm flipH="1" flipV="1">
            <a:off x="4380263" y="4513003"/>
            <a:ext cx="1066806" cy="4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919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36AB-1E83-7D3C-10B6-15E3660441F4}"/>
              </a:ext>
            </a:extLst>
          </p:cNvPr>
          <p:cNvSpPr>
            <a:spLocks noGrp="1"/>
          </p:cNvSpPr>
          <p:nvPr>
            <p:ph type="title"/>
          </p:nvPr>
        </p:nvSpPr>
        <p:spPr/>
        <p:txBody>
          <a:bodyPr/>
          <a:lstStyle/>
          <a:p>
            <a:r>
              <a:rPr lang="en-IN" dirty="0"/>
              <a:t>Example</a:t>
            </a:r>
          </a:p>
        </p:txBody>
      </p:sp>
      <p:sp>
        <p:nvSpPr>
          <p:cNvPr id="4" name="Rectangle 3">
            <a:extLst>
              <a:ext uri="{FF2B5EF4-FFF2-40B4-BE49-F238E27FC236}">
                <a16:creationId xmlns:a16="http://schemas.microsoft.com/office/drawing/2014/main" id="{2A841C40-317B-25EF-4496-C444709D04A0}"/>
              </a:ext>
            </a:extLst>
          </p:cNvPr>
          <p:cNvSpPr/>
          <p:nvPr/>
        </p:nvSpPr>
        <p:spPr>
          <a:xfrm>
            <a:off x="3323313" y="1818967"/>
            <a:ext cx="1002880"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Consolas" panose="020B0609020204030204" pitchFamily="49" charset="0"/>
              </a:rPr>
              <a:t>Build_Heap</a:t>
            </a:r>
            <a:endParaRPr lang="en-IN" dirty="0">
              <a:latin typeface="Consolas" panose="020B0609020204030204" pitchFamily="49" charset="0"/>
            </a:endParaRPr>
          </a:p>
        </p:txBody>
      </p:sp>
      <p:sp>
        <p:nvSpPr>
          <p:cNvPr id="5" name="Rectangle 4">
            <a:extLst>
              <a:ext uri="{FF2B5EF4-FFF2-40B4-BE49-F238E27FC236}">
                <a16:creationId xmlns:a16="http://schemas.microsoft.com/office/drawing/2014/main" id="{D59F17AA-48F6-A22A-5285-22BE14F43A2D}"/>
              </a:ext>
            </a:extLst>
          </p:cNvPr>
          <p:cNvSpPr/>
          <p:nvPr/>
        </p:nvSpPr>
        <p:spPr>
          <a:xfrm>
            <a:off x="3377394" y="4665411"/>
            <a:ext cx="1233933"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onsolas" panose="020B0609020204030204" pitchFamily="49" charset="0"/>
              </a:rPr>
              <a:t>Insert</a:t>
            </a:r>
          </a:p>
        </p:txBody>
      </p:sp>
      <p:sp>
        <p:nvSpPr>
          <p:cNvPr id="6" name="Rectangle 5">
            <a:extLst>
              <a:ext uri="{FF2B5EF4-FFF2-40B4-BE49-F238E27FC236}">
                <a16:creationId xmlns:a16="http://schemas.microsoft.com/office/drawing/2014/main" id="{3C265B53-7F5F-8F82-130B-D118393FEC17}"/>
              </a:ext>
            </a:extLst>
          </p:cNvPr>
          <p:cNvSpPr/>
          <p:nvPr/>
        </p:nvSpPr>
        <p:spPr>
          <a:xfrm>
            <a:off x="314629" y="3175822"/>
            <a:ext cx="1351933"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onsolas" panose="020B0609020204030204" pitchFamily="49" charset="0"/>
              </a:rPr>
              <a:t>Maximum</a:t>
            </a:r>
          </a:p>
        </p:txBody>
      </p:sp>
      <p:sp>
        <p:nvSpPr>
          <p:cNvPr id="7" name="Rectangle 6">
            <a:extLst>
              <a:ext uri="{FF2B5EF4-FFF2-40B4-BE49-F238E27FC236}">
                <a16:creationId xmlns:a16="http://schemas.microsoft.com/office/drawing/2014/main" id="{D4C8D38A-57D5-2A2F-D83A-F3D1802B08C1}"/>
              </a:ext>
            </a:extLst>
          </p:cNvPr>
          <p:cNvSpPr/>
          <p:nvPr/>
        </p:nvSpPr>
        <p:spPr>
          <a:xfrm>
            <a:off x="3318391" y="3151240"/>
            <a:ext cx="1096292"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Consolas" panose="020B0609020204030204" pitchFamily="49" charset="0"/>
              </a:rPr>
              <a:t>Extract_Max</a:t>
            </a:r>
            <a:endParaRPr lang="en-IN" dirty="0">
              <a:latin typeface="Consolas" panose="020B0609020204030204" pitchFamily="49" charset="0"/>
            </a:endParaRPr>
          </a:p>
        </p:txBody>
      </p:sp>
      <p:sp>
        <p:nvSpPr>
          <p:cNvPr id="8" name="Rectangle 7">
            <a:extLst>
              <a:ext uri="{FF2B5EF4-FFF2-40B4-BE49-F238E27FC236}">
                <a16:creationId xmlns:a16="http://schemas.microsoft.com/office/drawing/2014/main" id="{6789F551-DEDE-A6E8-A62D-2E4104BE1135}"/>
              </a:ext>
            </a:extLst>
          </p:cNvPr>
          <p:cNvSpPr/>
          <p:nvPr/>
        </p:nvSpPr>
        <p:spPr>
          <a:xfrm>
            <a:off x="349041" y="4704739"/>
            <a:ext cx="1351933"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Consolas" panose="020B0609020204030204" pitchFamily="49" charset="0"/>
              </a:rPr>
              <a:t>Increase_Key</a:t>
            </a:r>
            <a:endParaRPr lang="en-IN" dirty="0">
              <a:latin typeface="Consolas" panose="020B0609020204030204" pitchFamily="49" charset="0"/>
            </a:endParaRPr>
          </a:p>
        </p:txBody>
      </p:sp>
      <p:sp>
        <p:nvSpPr>
          <p:cNvPr id="9" name="Rectangle 8">
            <a:extLst>
              <a:ext uri="{FF2B5EF4-FFF2-40B4-BE49-F238E27FC236}">
                <a16:creationId xmlns:a16="http://schemas.microsoft.com/office/drawing/2014/main" id="{39792D38-C7BE-4876-4DCE-E35B8B00CD9F}"/>
              </a:ext>
            </a:extLst>
          </p:cNvPr>
          <p:cNvSpPr/>
          <p:nvPr/>
        </p:nvSpPr>
        <p:spPr>
          <a:xfrm>
            <a:off x="285131" y="1809136"/>
            <a:ext cx="1386353"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Consolas" panose="020B0609020204030204" pitchFamily="49" charset="0"/>
              </a:rPr>
              <a:t>Heapify</a:t>
            </a:r>
            <a:endParaRPr lang="en-IN" dirty="0">
              <a:latin typeface="Consolas" panose="020B0609020204030204" pitchFamily="49" charset="0"/>
            </a:endParaRPr>
          </a:p>
        </p:txBody>
      </p:sp>
      <p:sp>
        <p:nvSpPr>
          <p:cNvPr id="10" name="Rectangle 9">
            <a:extLst>
              <a:ext uri="{FF2B5EF4-FFF2-40B4-BE49-F238E27FC236}">
                <a16:creationId xmlns:a16="http://schemas.microsoft.com/office/drawing/2014/main" id="{4B3537EA-47F8-6892-06AD-F254F959781C}"/>
              </a:ext>
            </a:extLst>
          </p:cNvPr>
          <p:cNvSpPr/>
          <p:nvPr/>
        </p:nvSpPr>
        <p:spPr>
          <a:xfrm>
            <a:off x="5717469" y="3131575"/>
            <a:ext cx="1194605"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onsolas" panose="020B0609020204030204" pitchFamily="49" charset="0"/>
              </a:rPr>
              <a:t>Heapsort</a:t>
            </a:r>
          </a:p>
        </p:txBody>
      </p:sp>
      <p:cxnSp>
        <p:nvCxnSpPr>
          <p:cNvPr id="12" name="Straight Arrow Connector 11">
            <a:extLst>
              <a:ext uri="{FF2B5EF4-FFF2-40B4-BE49-F238E27FC236}">
                <a16:creationId xmlns:a16="http://schemas.microsoft.com/office/drawing/2014/main" id="{FC76A630-2D1C-1309-3B2D-249229838F3D}"/>
              </a:ext>
            </a:extLst>
          </p:cNvPr>
          <p:cNvCxnSpPr>
            <a:cxnSpLocks/>
            <a:stCxn id="9" idx="3"/>
            <a:endCxn id="4" idx="1"/>
          </p:cNvCxnSpPr>
          <p:nvPr/>
        </p:nvCxnSpPr>
        <p:spPr>
          <a:xfrm>
            <a:off x="1671484" y="2138517"/>
            <a:ext cx="1651829" cy="98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FFE5CDB-5572-0CE5-543C-6F41BBE552F4}"/>
              </a:ext>
            </a:extLst>
          </p:cNvPr>
          <p:cNvCxnSpPr>
            <a:cxnSpLocks/>
            <a:stCxn id="9" idx="3"/>
            <a:endCxn id="7" idx="1"/>
          </p:cNvCxnSpPr>
          <p:nvPr/>
        </p:nvCxnSpPr>
        <p:spPr>
          <a:xfrm>
            <a:off x="1671484" y="2138517"/>
            <a:ext cx="1646907" cy="13421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5F3813A-CA1D-85BA-7DBA-236A8BE482AB}"/>
              </a:ext>
            </a:extLst>
          </p:cNvPr>
          <p:cNvCxnSpPr>
            <a:cxnSpLocks/>
            <a:stCxn id="6" idx="3"/>
            <a:endCxn id="7" idx="1"/>
          </p:cNvCxnSpPr>
          <p:nvPr/>
        </p:nvCxnSpPr>
        <p:spPr>
          <a:xfrm flipV="1">
            <a:off x="1666562" y="3480621"/>
            <a:ext cx="1651829" cy="245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6FB3C2-E51A-CAEE-025D-F09049FD54E2}"/>
              </a:ext>
            </a:extLst>
          </p:cNvPr>
          <p:cNvCxnSpPr>
            <a:cxnSpLocks/>
            <a:stCxn id="7" idx="3"/>
            <a:endCxn id="10" idx="1"/>
          </p:cNvCxnSpPr>
          <p:nvPr/>
        </p:nvCxnSpPr>
        <p:spPr>
          <a:xfrm flipV="1">
            <a:off x="4414683" y="3460956"/>
            <a:ext cx="1302786" cy="196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CFB4066-236A-9427-1C1B-D0B917C60685}"/>
              </a:ext>
            </a:extLst>
          </p:cNvPr>
          <p:cNvCxnSpPr>
            <a:cxnSpLocks/>
            <a:stCxn id="8" idx="3"/>
            <a:endCxn id="5" idx="1"/>
          </p:cNvCxnSpPr>
          <p:nvPr/>
        </p:nvCxnSpPr>
        <p:spPr>
          <a:xfrm flipV="1">
            <a:off x="1700974" y="4994792"/>
            <a:ext cx="1676420" cy="393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8CED59F-F8A7-113E-8040-1A33B6D46F58}"/>
              </a:ext>
            </a:extLst>
          </p:cNvPr>
          <p:cNvSpPr txBox="1"/>
          <p:nvPr/>
        </p:nvSpPr>
        <p:spPr>
          <a:xfrm>
            <a:off x="7384026" y="639097"/>
            <a:ext cx="3927991" cy="1477328"/>
          </a:xfrm>
          <a:prstGeom prst="rect">
            <a:avLst/>
          </a:prstGeom>
          <a:noFill/>
        </p:spPr>
        <p:txBody>
          <a:bodyPr wrap="square" rtlCol="0">
            <a:spAutoFit/>
          </a:bodyPr>
          <a:lstStyle/>
          <a:p>
            <a:r>
              <a:rPr lang="en-IN" dirty="0">
                <a:solidFill>
                  <a:srgbClr val="FF0000"/>
                </a:solidFill>
              </a:rPr>
              <a:t>Is this a valid topological order?</a:t>
            </a:r>
          </a:p>
          <a:p>
            <a:endParaRPr lang="en-IN" dirty="0"/>
          </a:p>
          <a:p>
            <a:r>
              <a:rPr lang="en-IN" dirty="0">
                <a:solidFill>
                  <a:srgbClr val="FF0000"/>
                </a:solidFill>
              </a:rPr>
              <a:t>Maximum, </a:t>
            </a:r>
            <a:r>
              <a:rPr lang="en-IN" dirty="0" err="1">
                <a:solidFill>
                  <a:srgbClr val="FF0000"/>
                </a:solidFill>
              </a:rPr>
              <a:t>Heapify</a:t>
            </a:r>
            <a:r>
              <a:rPr lang="en-IN" dirty="0">
                <a:solidFill>
                  <a:srgbClr val="FF0000"/>
                </a:solidFill>
              </a:rPr>
              <a:t>, </a:t>
            </a:r>
            <a:r>
              <a:rPr lang="en-IN" dirty="0" err="1">
                <a:solidFill>
                  <a:srgbClr val="FF0000"/>
                </a:solidFill>
              </a:rPr>
              <a:t>Build_Heap</a:t>
            </a:r>
            <a:r>
              <a:rPr lang="en-IN" dirty="0">
                <a:solidFill>
                  <a:srgbClr val="FF0000"/>
                </a:solidFill>
              </a:rPr>
              <a:t>, </a:t>
            </a:r>
            <a:r>
              <a:rPr lang="en-IN" dirty="0" err="1">
                <a:solidFill>
                  <a:srgbClr val="FF0000"/>
                </a:solidFill>
              </a:rPr>
              <a:t>Extract_Max</a:t>
            </a:r>
            <a:r>
              <a:rPr lang="en-IN" dirty="0">
                <a:solidFill>
                  <a:srgbClr val="FF0000"/>
                </a:solidFill>
              </a:rPr>
              <a:t>, Heapsort, </a:t>
            </a:r>
            <a:r>
              <a:rPr lang="en-IN" dirty="0" err="1">
                <a:solidFill>
                  <a:srgbClr val="FF0000"/>
                </a:solidFill>
              </a:rPr>
              <a:t>Increase_Key</a:t>
            </a:r>
            <a:r>
              <a:rPr lang="en-IN" dirty="0">
                <a:solidFill>
                  <a:srgbClr val="FF0000"/>
                </a:solidFill>
              </a:rPr>
              <a:t>, Insert</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1E7C8CB5-39C6-6888-78D2-703DA0F1B81B}"/>
                  </a:ext>
                </a:extLst>
              </p14:cNvPr>
              <p14:cNvContentPartPr/>
              <p14:nvPr/>
            </p14:nvContentPartPr>
            <p14:xfrm>
              <a:off x="8164800" y="1515960"/>
              <a:ext cx="671040" cy="921600"/>
            </p14:xfrm>
          </p:contentPart>
        </mc:Choice>
        <mc:Fallback xmlns="">
          <p:pic>
            <p:nvPicPr>
              <p:cNvPr id="3" name="Ink 2">
                <a:extLst>
                  <a:ext uri="{FF2B5EF4-FFF2-40B4-BE49-F238E27FC236}">
                    <a16:creationId xmlns:a16="http://schemas.microsoft.com/office/drawing/2014/main" id="{1E7C8CB5-39C6-6888-78D2-703DA0F1B81B}"/>
                  </a:ext>
                </a:extLst>
              </p:cNvPr>
              <p:cNvPicPr/>
              <p:nvPr/>
            </p:nvPicPr>
            <p:blipFill>
              <a:blip r:embed="rId3"/>
              <a:stretch>
                <a:fillRect/>
              </a:stretch>
            </p:blipFill>
            <p:spPr>
              <a:xfrm>
                <a:off x="8155440" y="1506600"/>
                <a:ext cx="689760" cy="940320"/>
              </a:xfrm>
              <a:prstGeom prst="rect">
                <a:avLst/>
              </a:prstGeom>
            </p:spPr>
          </p:pic>
        </mc:Fallback>
      </mc:AlternateContent>
    </p:spTree>
    <p:extLst>
      <p:ext uri="{BB962C8B-B14F-4D97-AF65-F5344CB8AC3E}">
        <p14:creationId xmlns:p14="http://schemas.microsoft.com/office/powerpoint/2010/main" val="1811620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EB7E-337C-916A-ED47-64145E598BC0}"/>
              </a:ext>
            </a:extLst>
          </p:cNvPr>
          <p:cNvSpPr>
            <a:spLocks noGrp="1"/>
          </p:cNvSpPr>
          <p:nvPr>
            <p:ph type="title"/>
          </p:nvPr>
        </p:nvSpPr>
        <p:spPr/>
        <p:txBody>
          <a:bodyPr/>
          <a:lstStyle/>
          <a:p>
            <a:r>
              <a:rPr lang="en-IN" dirty="0"/>
              <a:t>Strong connectivity</a:t>
            </a:r>
          </a:p>
        </p:txBody>
      </p:sp>
      <p:sp>
        <p:nvSpPr>
          <p:cNvPr id="4" name="Oval 3">
            <a:extLst>
              <a:ext uri="{FF2B5EF4-FFF2-40B4-BE49-F238E27FC236}">
                <a16:creationId xmlns:a16="http://schemas.microsoft.com/office/drawing/2014/main" id="{C131CE42-AEB0-3D8C-42A9-E80C08653F85}"/>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A</a:t>
            </a:r>
          </a:p>
        </p:txBody>
      </p:sp>
      <p:sp>
        <p:nvSpPr>
          <p:cNvPr id="5" name="Oval 4">
            <a:extLst>
              <a:ext uri="{FF2B5EF4-FFF2-40B4-BE49-F238E27FC236}">
                <a16:creationId xmlns:a16="http://schemas.microsoft.com/office/drawing/2014/main" id="{E0528FB7-95F4-685F-2523-6AFE5ECFFEE3}"/>
              </a:ext>
            </a:extLst>
          </p:cNvPr>
          <p:cNvSpPr/>
          <p:nvPr/>
        </p:nvSpPr>
        <p:spPr>
          <a:xfrm>
            <a:off x="3490449" y="234007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B</a:t>
            </a:r>
          </a:p>
        </p:txBody>
      </p:sp>
      <p:sp>
        <p:nvSpPr>
          <p:cNvPr id="6" name="Oval 5">
            <a:extLst>
              <a:ext uri="{FF2B5EF4-FFF2-40B4-BE49-F238E27FC236}">
                <a16:creationId xmlns:a16="http://schemas.microsoft.com/office/drawing/2014/main" id="{1FD6F427-2DC4-FDAB-437E-7A9CE4C2FA3D}"/>
              </a:ext>
            </a:extLst>
          </p:cNvPr>
          <p:cNvSpPr/>
          <p:nvPr/>
        </p:nvSpPr>
        <p:spPr>
          <a:xfrm>
            <a:off x="5442156" y="2335161"/>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C</a:t>
            </a:r>
          </a:p>
        </p:txBody>
      </p:sp>
      <p:sp>
        <p:nvSpPr>
          <p:cNvPr id="7" name="Oval 6">
            <a:extLst>
              <a:ext uri="{FF2B5EF4-FFF2-40B4-BE49-F238E27FC236}">
                <a16:creationId xmlns:a16="http://schemas.microsoft.com/office/drawing/2014/main" id="{F4CE379A-73F9-8F09-3DF3-814CB3E0C145}"/>
              </a:ext>
            </a:extLst>
          </p:cNvPr>
          <p:cNvSpPr/>
          <p:nvPr/>
        </p:nvSpPr>
        <p:spPr>
          <a:xfrm>
            <a:off x="7334868" y="2300747"/>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D</a:t>
            </a:r>
          </a:p>
        </p:txBody>
      </p:sp>
      <p:sp>
        <p:nvSpPr>
          <p:cNvPr id="8" name="Oval 7">
            <a:extLst>
              <a:ext uri="{FF2B5EF4-FFF2-40B4-BE49-F238E27FC236}">
                <a16:creationId xmlns:a16="http://schemas.microsoft.com/office/drawing/2014/main" id="{8F46DC2A-FEAA-3C9F-E7A6-8782C8614BF1}"/>
              </a:ext>
            </a:extLst>
          </p:cNvPr>
          <p:cNvSpPr/>
          <p:nvPr/>
        </p:nvSpPr>
        <p:spPr>
          <a:xfrm>
            <a:off x="7467604" y="430161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H</a:t>
            </a:r>
          </a:p>
        </p:txBody>
      </p:sp>
      <p:sp>
        <p:nvSpPr>
          <p:cNvPr id="9" name="Oval 8">
            <a:extLst>
              <a:ext uri="{FF2B5EF4-FFF2-40B4-BE49-F238E27FC236}">
                <a16:creationId xmlns:a16="http://schemas.microsoft.com/office/drawing/2014/main" id="{2256C0C4-4EBE-0647-E67D-DE610AF72B79}"/>
              </a:ext>
            </a:extLst>
          </p:cNvPr>
          <p:cNvSpPr/>
          <p:nvPr/>
        </p:nvSpPr>
        <p:spPr>
          <a:xfrm>
            <a:off x="5447069" y="429669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G</a:t>
            </a:r>
          </a:p>
        </p:txBody>
      </p:sp>
      <p:sp>
        <p:nvSpPr>
          <p:cNvPr id="10" name="Oval 9">
            <a:extLst>
              <a:ext uri="{FF2B5EF4-FFF2-40B4-BE49-F238E27FC236}">
                <a16:creationId xmlns:a16="http://schemas.microsoft.com/office/drawing/2014/main" id="{4675D1A8-6BE0-CD6E-08B1-5823F4B84CC0}"/>
              </a:ext>
            </a:extLst>
          </p:cNvPr>
          <p:cNvSpPr/>
          <p:nvPr/>
        </p:nvSpPr>
        <p:spPr>
          <a:xfrm>
            <a:off x="3456031" y="425244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F</a:t>
            </a:r>
          </a:p>
        </p:txBody>
      </p:sp>
      <p:sp>
        <p:nvSpPr>
          <p:cNvPr id="11" name="Oval 10">
            <a:extLst>
              <a:ext uri="{FF2B5EF4-FFF2-40B4-BE49-F238E27FC236}">
                <a16:creationId xmlns:a16="http://schemas.microsoft.com/office/drawing/2014/main" id="{AE5A0CA0-21CC-87AF-66B6-BC8E20EA9E2A}"/>
              </a:ext>
            </a:extLst>
          </p:cNvPr>
          <p:cNvSpPr/>
          <p:nvPr/>
        </p:nvSpPr>
        <p:spPr>
          <a:xfrm>
            <a:off x="1514158" y="420820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E</a:t>
            </a:r>
          </a:p>
        </p:txBody>
      </p:sp>
      <p:cxnSp>
        <p:nvCxnSpPr>
          <p:cNvPr id="13" name="Straight Arrow Connector 12">
            <a:extLst>
              <a:ext uri="{FF2B5EF4-FFF2-40B4-BE49-F238E27FC236}">
                <a16:creationId xmlns:a16="http://schemas.microsoft.com/office/drawing/2014/main" id="{4B56803A-C186-DD04-3794-8774CA93818F}"/>
              </a:ext>
            </a:extLst>
          </p:cNvPr>
          <p:cNvCxnSpPr>
            <a:stCxn id="4" idx="6"/>
            <a:endCxn id="5" idx="2"/>
          </p:cNvCxnSpPr>
          <p:nvPr/>
        </p:nvCxnSpPr>
        <p:spPr>
          <a:xfrm>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9A1D20-D22C-38DC-63CF-A870E1C774E8}"/>
              </a:ext>
            </a:extLst>
          </p:cNvPr>
          <p:cNvCxnSpPr>
            <a:stCxn id="5" idx="6"/>
            <a:endCxn id="6" idx="2"/>
          </p:cNvCxnSpPr>
          <p:nvPr/>
        </p:nvCxnSpPr>
        <p:spPr>
          <a:xfrm flipV="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960DAD1-15AE-8536-85BB-3BF65A032E54}"/>
              </a:ext>
            </a:extLst>
          </p:cNvPr>
          <p:cNvCxnSpPr>
            <a:stCxn id="5" idx="3"/>
            <a:endCxn id="11" idx="7"/>
          </p:cNvCxnSpPr>
          <p:nvPr/>
        </p:nvCxnSpPr>
        <p:spPr>
          <a:xfrm flipH="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745423C-B0C5-322C-C26F-3225F77C1C79}"/>
              </a:ext>
            </a:extLst>
          </p:cNvPr>
          <p:cNvCxnSpPr>
            <a:stCxn id="5" idx="4"/>
          </p:cNvCxnSpPr>
          <p:nvPr/>
        </p:nvCxnSpPr>
        <p:spPr>
          <a:xfrm>
            <a:off x="3952565" y="2861188"/>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2F4424B-C045-22E7-E24F-4B08C7D0FE27}"/>
              </a:ext>
            </a:extLst>
          </p:cNvPr>
          <p:cNvCxnSpPr>
            <a:stCxn id="11" idx="6"/>
            <a:endCxn id="10" idx="2"/>
          </p:cNvCxnSpPr>
          <p:nvPr/>
        </p:nvCxnSpPr>
        <p:spPr>
          <a:xfrm>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03FBF59-D37F-2330-B218-100052479C62}"/>
              </a:ext>
            </a:extLst>
          </p:cNvPr>
          <p:cNvCxnSpPr>
            <a:stCxn id="11" idx="0"/>
            <a:endCxn id="4" idx="4"/>
          </p:cNvCxnSpPr>
          <p:nvPr/>
        </p:nvCxnSpPr>
        <p:spPr>
          <a:xfrm flipV="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74EE84C-7E48-A3C4-E5C9-F54BDF6260EE}"/>
              </a:ext>
            </a:extLst>
          </p:cNvPr>
          <p:cNvCxnSpPr>
            <a:stCxn id="6" idx="6"/>
            <a:endCxn id="7" idx="2"/>
          </p:cNvCxnSpPr>
          <p:nvPr/>
        </p:nvCxnSpPr>
        <p:spPr>
          <a:xfrm flipV="1">
            <a:off x="6366388" y="2561302"/>
            <a:ext cx="968480" cy="3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882915F-3B5D-CDBC-D5B8-EA9F38083B75}"/>
              </a:ext>
            </a:extLst>
          </p:cNvPr>
          <p:cNvCxnSpPr>
            <a:stCxn id="7" idx="4"/>
            <a:endCxn id="8" idx="0"/>
          </p:cNvCxnSpPr>
          <p:nvPr/>
        </p:nvCxnSpPr>
        <p:spPr>
          <a:xfrm>
            <a:off x="7796984" y="2821857"/>
            <a:ext cx="132736"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067EA48-EDC0-207C-B779-F228F8B0E250}"/>
              </a:ext>
            </a:extLst>
          </p:cNvPr>
          <p:cNvCxnSpPr>
            <a:stCxn id="8" idx="2"/>
            <a:endCxn id="9" idx="6"/>
          </p:cNvCxnSpPr>
          <p:nvPr/>
        </p:nvCxnSpPr>
        <p:spPr>
          <a:xfrm flipH="1" flipV="1">
            <a:off x="6371301" y="4557251"/>
            <a:ext cx="1096303"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198E39E-99AB-8AE2-09F5-05AD73D83800}"/>
              </a:ext>
            </a:extLst>
          </p:cNvPr>
          <p:cNvCxnSpPr>
            <a:stCxn id="9" idx="1"/>
            <a:endCxn id="5" idx="5"/>
          </p:cNvCxnSpPr>
          <p:nvPr/>
        </p:nvCxnSpPr>
        <p:spPr>
          <a:xfrm flipH="1" flipV="1">
            <a:off x="4279330" y="2784873"/>
            <a:ext cx="1303090" cy="1588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5581609-F66C-6FB2-51AB-71047FAEB4A0}"/>
              </a:ext>
            </a:extLst>
          </p:cNvPr>
          <p:cNvCxnSpPr>
            <a:stCxn id="9" idx="2"/>
            <a:endCxn id="10" idx="6"/>
          </p:cNvCxnSpPr>
          <p:nvPr/>
        </p:nvCxnSpPr>
        <p:spPr>
          <a:xfrm flipH="1" flipV="1">
            <a:off x="4380263" y="4513003"/>
            <a:ext cx="1066806" cy="4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30496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EB7E-337C-916A-ED47-64145E598BC0}"/>
              </a:ext>
            </a:extLst>
          </p:cNvPr>
          <p:cNvSpPr>
            <a:spLocks noGrp="1"/>
          </p:cNvSpPr>
          <p:nvPr>
            <p:ph type="title"/>
          </p:nvPr>
        </p:nvSpPr>
        <p:spPr/>
        <p:txBody>
          <a:bodyPr/>
          <a:lstStyle/>
          <a:p>
            <a:r>
              <a:rPr lang="en-IN" dirty="0"/>
              <a:t>Strong connectivity</a:t>
            </a:r>
          </a:p>
        </p:txBody>
      </p:sp>
      <p:sp>
        <p:nvSpPr>
          <p:cNvPr id="4" name="Oval 3">
            <a:extLst>
              <a:ext uri="{FF2B5EF4-FFF2-40B4-BE49-F238E27FC236}">
                <a16:creationId xmlns:a16="http://schemas.microsoft.com/office/drawing/2014/main" id="{C131CE42-AEB0-3D8C-42A9-E80C08653F85}"/>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A</a:t>
            </a:r>
          </a:p>
        </p:txBody>
      </p:sp>
      <p:sp>
        <p:nvSpPr>
          <p:cNvPr id="5" name="Oval 4">
            <a:extLst>
              <a:ext uri="{FF2B5EF4-FFF2-40B4-BE49-F238E27FC236}">
                <a16:creationId xmlns:a16="http://schemas.microsoft.com/office/drawing/2014/main" id="{E0528FB7-95F4-685F-2523-6AFE5ECFFEE3}"/>
              </a:ext>
            </a:extLst>
          </p:cNvPr>
          <p:cNvSpPr/>
          <p:nvPr/>
        </p:nvSpPr>
        <p:spPr>
          <a:xfrm>
            <a:off x="3490449" y="234007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B</a:t>
            </a:r>
          </a:p>
        </p:txBody>
      </p:sp>
      <p:sp>
        <p:nvSpPr>
          <p:cNvPr id="6" name="Oval 5">
            <a:extLst>
              <a:ext uri="{FF2B5EF4-FFF2-40B4-BE49-F238E27FC236}">
                <a16:creationId xmlns:a16="http://schemas.microsoft.com/office/drawing/2014/main" id="{1FD6F427-2DC4-FDAB-437E-7A9CE4C2FA3D}"/>
              </a:ext>
            </a:extLst>
          </p:cNvPr>
          <p:cNvSpPr/>
          <p:nvPr/>
        </p:nvSpPr>
        <p:spPr>
          <a:xfrm>
            <a:off x="5442156" y="2335161"/>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C</a:t>
            </a:r>
          </a:p>
        </p:txBody>
      </p:sp>
      <p:sp>
        <p:nvSpPr>
          <p:cNvPr id="7" name="Oval 6">
            <a:extLst>
              <a:ext uri="{FF2B5EF4-FFF2-40B4-BE49-F238E27FC236}">
                <a16:creationId xmlns:a16="http://schemas.microsoft.com/office/drawing/2014/main" id="{F4CE379A-73F9-8F09-3DF3-814CB3E0C145}"/>
              </a:ext>
            </a:extLst>
          </p:cNvPr>
          <p:cNvSpPr/>
          <p:nvPr/>
        </p:nvSpPr>
        <p:spPr>
          <a:xfrm>
            <a:off x="7334868" y="2300747"/>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D</a:t>
            </a:r>
          </a:p>
        </p:txBody>
      </p:sp>
      <p:sp>
        <p:nvSpPr>
          <p:cNvPr id="8" name="Oval 7">
            <a:extLst>
              <a:ext uri="{FF2B5EF4-FFF2-40B4-BE49-F238E27FC236}">
                <a16:creationId xmlns:a16="http://schemas.microsoft.com/office/drawing/2014/main" id="{8F46DC2A-FEAA-3C9F-E7A6-8782C8614BF1}"/>
              </a:ext>
            </a:extLst>
          </p:cNvPr>
          <p:cNvSpPr/>
          <p:nvPr/>
        </p:nvSpPr>
        <p:spPr>
          <a:xfrm>
            <a:off x="7467604" y="430161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H</a:t>
            </a:r>
          </a:p>
        </p:txBody>
      </p:sp>
      <p:sp>
        <p:nvSpPr>
          <p:cNvPr id="9" name="Oval 8">
            <a:extLst>
              <a:ext uri="{FF2B5EF4-FFF2-40B4-BE49-F238E27FC236}">
                <a16:creationId xmlns:a16="http://schemas.microsoft.com/office/drawing/2014/main" id="{2256C0C4-4EBE-0647-E67D-DE610AF72B79}"/>
              </a:ext>
            </a:extLst>
          </p:cNvPr>
          <p:cNvSpPr/>
          <p:nvPr/>
        </p:nvSpPr>
        <p:spPr>
          <a:xfrm>
            <a:off x="5447069" y="429669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G</a:t>
            </a:r>
          </a:p>
        </p:txBody>
      </p:sp>
      <p:sp>
        <p:nvSpPr>
          <p:cNvPr id="10" name="Oval 9">
            <a:extLst>
              <a:ext uri="{FF2B5EF4-FFF2-40B4-BE49-F238E27FC236}">
                <a16:creationId xmlns:a16="http://schemas.microsoft.com/office/drawing/2014/main" id="{4675D1A8-6BE0-CD6E-08B1-5823F4B84CC0}"/>
              </a:ext>
            </a:extLst>
          </p:cNvPr>
          <p:cNvSpPr/>
          <p:nvPr/>
        </p:nvSpPr>
        <p:spPr>
          <a:xfrm>
            <a:off x="3456031" y="425244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F</a:t>
            </a:r>
          </a:p>
        </p:txBody>
      </p:sp>
      <p:sp>
        <p:nvSpPr>
          <p:cNvPr id="11" name="Oval 10">
            <a:extLst>
              <a:ext uri="{FF2B5EF4-FFF2-40B4-BE49-F238E27FC236}">
                <a16:creationId xmlns:a16="http://schemas.microsoft.com/office/drawing/2014/main" id="{AE5A0CA0-21CC-87AF-66B6-BC8E20EA9E2A}"/>
              </a:ext>
            </a:extLst>
          </p:cNvPr>
          <p:cNvSpPr/>
          <p:nvPr/>
        </p:nvSpPr>
        <p:spPr>
          <a:xfrm>
            <a:off x="1514158" y="420820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E</a:t>
            </a:r>
          </a:p>
        </p:txBody>
      </p:sp>
      <p:cxnSp>
        <p:nvCxnSpPr>
          <p:cNvPr id="13" name="Straight Arrow Connector 12">
            <a:extLst>
              <a:ext uri="{FF2B5EF4-FFF2-40B4-BE49-F238E27FC236}">
                <a16:creationId xmlns:a16="http://schemas.microsoft.com/office/drawing/2014/main" id="{4B56803A-C186-DD04-3794-8774CA93818F}"/>
              </a:ext>
            </a:extLst>
          </p:cNvPr>
          <p:cNvCxnSpPr>
            <a:stCxn id="4" idx="6"/>
            <a:endCxn id="5" idx="2"/>
          </p:cNvCxnSpPr>
          <p:nvPr/>
        </p:nvCxnSpPr>
        <p:spPr>
          <a:xfrm>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9A1D20-D22C-38DC-63CF-A870E1C774E8}"/>
              </a:ext>
            </a:extLst>
          </p:cNvPr>
          <p:cNvCxnSpPr>
            <a:stCxn id="5" idx="6"/>
            <a:endCxn id="6" idx="2"/>
          </p:cNvCxnSpPr>
          <p:nvPr/>
        </p:nvCxnSpPr>
        <p:spPr>
          <a:xfrm flipV="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960DAD1-15AE-8536-85BB-3BF65A032E54}"/>
              </a:ext>
            </a:extLst>
          </p:cNvPr>
          <p:cNvCxnSpPr>
            <a:stCxn id="5" idx="3"/>
            <a:endCxn id="11" idx="7"/>
          </p:cNvCxnSpPr>
          <p:nvPr/>
        </p:nvCxnSpPr>
        <p:spPr>
          <a:xfrm flipH="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745423C-B0C5-322C-C26F-3225F77C1C79}"/>
              </a:ext>
            </a:extLst>
          </p:cNvPr>
          <p:cNvCxnSpPr>
            <a:stCxn id="5" idx="4"/>
          </p:cNvCxnSpPr>
          <p:nvPr/>
        </p:nvCxnSpPr>
        <p:spPr>
          <a:xfrm>
            <a:off x="3952565" y="2861188"/>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2F4424B-C045-22E7-E24F-4B08C7D0FE27}"/>
              </a:ext>
            </a:extLst>
          </p:cNvPr>
          <p:cNvCxnSpPr>
            <a:stCxn id="11" idx="6"/>
            <a:endCxn id="10" idx="2"/>
          </p:cNvCxnSpPr>
          <p:nvPr/>
        </p:nvCxnSpPr>
        <p:spPr>
          <a:xfrm>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03FBF59-D37F-2330-B218-100052479C62}"/>
              </a:ext>
            </a:extLst>
          </p:cNvPr>
          <p:cNvCxnSpPr>
            <a:stCxn id="11" idx="0"/>
            <a:endCxn id="4" idx="4"/>
          </p:cNvCxnSpPr>
          <p:nvPr/>
        </p:nvCxnSpPr>
        <p:spPr>
          <a:xfrm flipV="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74EE84C-7E48-A3C4-E5C9-F54BDF6260EE}"/>
              </a:ext>
            </a:extLst>
          </p:cNvPr>
          <p:cNvCxnSpPr>
            <a:stCxn id="6" idx="6"/>
            <a:endCxn id="7" idx="2"/>
          </p:cNvCxnSpPr>
          <p:nvPr/>
        </p:nvCxnSpPr>
        <p:spPr>
          <a:xfrm flipV="1">
            <a:off x="6366388" y="2561302"/>
            <a:ext cx="968480" cy="3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882915F-3B5D-CDBC-D5B8-EA9F38083B75}"/>
              </a:ext>
            </a:extLst>
          </p:cNvPr>
          <p:cNvCxnSpPr>
            <a:stCxn id="7" idx="4"/>
            <a:endCxn id="8" idx="0"/>
          </p:cNvCxnSpPr>
          <p:nvPr/>
        </p:nvCxnSpPr>
        <p:spPr>
          <a:xfrm>
            <a:off x="7796984" y="2821857"/>
            <a:ext cx="132736"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067EA48-EDC0-207C-B779-F228F8B0E250}"/>
              </a:ext>
            </a:extLst>
          </p:cNvPr>
          <p:cNvCxnSpPr>
            <a:stCxn id="8" idx="2"/>
            <a:endCxn id="9" idx="6"/>
          </p:cNvCxnSpPr>
          <p:nvPr/>
        </p:nvCxnSpPr>
        <p:spPr>
          <a:xfrm flipH="1" flipV="1">
            <a:off x="6371301" y="4557251"/>
            <a:ext cx="1096303"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198E39E-99AB-8AE2-09F5-05AD73D83800}"/>
              </a:ext>
            </a:extLst>
          </p:cNvPr>
          <p:cNvCxnSpPr>
            <a:stCxn id="9" idx="1"/>
            <a:endCxn id="5" idx="5"/>
          </p:cNvCxnSpPr>
          <p:nvPr/>
        </p:nvCxnSpPr>
        <p:spPr>
          <a:xfrm flipH="1" flipV="1">
            <a:off x="4279330" y="2784873"/>
            <a:ext cx="1303090" cy="1588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5581609-F66C-6FB2-51AB-71047FAEB4A0}"/>
              </a:ext>
            </a:extLst>
          </p:cNvPr>
          <p:cNvCxnSpPr>
            <a:stCxn id="9" idx="2"/>
            <a:endCxn id="10" idx="6"/>
          </p:cNvCxnSpPr>
          <p:nvPr/>
        </p:nvCxnSpPr>
        <p:spPr>
          <a:xfrm flipH="1" flipV="1">
            <a:off x="4380263" y="4513003"/>
            <a:ext cx="1066806" cy="4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8426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EB7E-337C-916A-ED47-64145E598BC0}"/>
              </a:ext>
            </a:extLst>
          </p:cNvPr>
          <p:cNvSpPr>
            <a:spLocks noGrp="1"/>
          </p:cNvSpPr>
          <p:nvPr>
            <p:ph type="title"/>
          </p:nvPr>
        </p:nvSpPr>
        <p:spPr/>
        <p:txBody>
          <a:bodyPr/>
          <a:lstStyle/>
          <a:p>
            <a:r>
              <a:rPr lang="en-IN" dirty="0"/>
              <a:t>Strong connectivity</a:t>
            </a:r>
          </a:p>
        </p:txBody>
      </p:sp>
      <p:sp>
        <p:nvSpPr>
          <p:cNvPr id="4" name="Oval 3">
            <a:extLst>
              <a:ext uri="{FF2B5EF4-FFF2-40B4-BE49-F238E27FC236}">
                <a16:creationId xmlns:a16="http://schemas.microsoft.com/office/drawing/2014/main" id="{C131CE42-AEB0-3D8C-42A9-E80C08653F85}"/>
              </a:ext>
            </a:extLst>
          </p:cNvPr>
          <p:cNvSpPr/>
          <p:nvPr/>
        </p:nvSpPr>
        <p:spPr>
          <a:xfrm>
            <a:off x="1607569" y="2305665"/>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A</a:t>
            </a:r>
          </a:p>
        </p:txBody>
      </p:sp>
      <p:sp>
        <p:nvSpPr>
          <p:cNvPr id="5" name="Oval 4">
            <a:extLst>
              <a:ext uri="{FF2B5EF4-FFF2-40B4-BE49-F238E27FC236}">
                <a16:creationId xmlns:a16="http://schemas.microsoft.com/office/drawing/2014/main" id="{E0528FB7-95F4-685F-2523-6AFE5ECFFEE3}"/>
              </a:ext>
            </a:extLst>
          </p:cNvPr>
          <p:cNvSpPr/>
          <p:nvPr/>
        </p:nvSpPr>
        <p:spPr>
          <a:xfrm>
            <a:off x="3490449" y="234007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B</a:t>
            </a:r>
          </a:p>
        </p:txBody>
      </p:sp>
      <p:sp>
        <p:nvSpPr>
          <p:cNvPr id="6" name="Oval 5">
            <a:extLst>
              <a:ext uri="{FF2B5EF4-FFF2-40B4-BE49-F238E27FC236}">
                <a16:creationId xmlns:a16="http://schemas.microsoft.com/office/drawing/2014/main" id="{1FD6F427-2DC4-FDAB-437E-7A9CE4C2FA3D}"/>
              </a:ext>
            </a:extLst>
          </p:cNvPr>
          <p:cNvSpPr/>
          <p:nvPr/>
        </p:nvSpPr>
        <p:spPr>
          <a:xfrm>
            <a:off x="5442156" y="2335161"/>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C</a:t>
            </a:r>
          </a:p>
        </p:txBody>
      </p:sp>
      <p:sp>
        <p:nvSpPr>
          <p:cNvPr id="7" name="Oval 6">
            <a:extLst>
              <a:ext uri="{FF2B5EF4-FFF2-40B4-BE49-F238E27FC236}">
                <a16:creationId xmlns:a16="http://schemas.microsoft.com/office/drawing/2014/main" id="{F4CE379A-73F9-8F09-3DF3-814CB3E0C145}"/>
              </a:ext>
            </a:extLst>
          </p:cNvPr>
          <p:cNvSpPr/>
          <p:nvPr/>
        </p:nvSpPr>
        <p:spPr>
          <a:xfrm>
            <a:off x="7334868" y="2300747"/>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D</a:t>
            </a:r>
          </a:p>
        </p:txBody>
      </p:sp>
      <p:sp>
        <p:nvSpPr>
          <p:cNvPr id="8" name="Oval 7">
            <a:extLst>
              <a:ext uri="{FF2B5EF4-FFF2-40B4-BE49-F238E27FC236}">
                <a16:creationId xmlns:a16="http://schemas.microsoft.com/office/drawing/2014/main" id="{8F46DC2A-FEAA-3C9F-E7A6-8782C8614BF1}"/>
              </a:ext>
            </a:extLst>
          </p:cNvPr>
          <p:cNvSpPr/>
          <p:nvPr/>
        </p:nvSpPr>
        <p:spPr>
          <a:xfrm>
            <a:off x="7467604" y="430161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H</a:t>
            </a:r>
          </a:p>
        </p:txBody>
      </p:sp>
      <p:sp>
        <p:nvSpPr>
          <p:cNvPr id="9" name="Oval 8">
            <a:extLst>
              <a:ext uri="{FF2B5EF4-FFF2-40B4-BE49-F238E27FC236}">
                <a16:creationId xmlns:a16="http://schemas.microsoft.com/office/drawing/2014/main" id="{2256C0C4-4EBE-0647-E67D-DE610AF72B79}"/>
              </a:ext>
            </a:extLst>
          </p:cNvPr>
          <p:cNvSpPr/>
          <p:nvPr/>
        </p:nvSpPr>
        <p:spPr>
          <a:xfrm>
            <a:off x="5447069" y="429669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G</a:t>
            </a:r>
          </a:p>
        </p:txBody>
      </p:sp>
      <p:sp>
        <p:nvSpPr>
          <p:cNvPr id="10" name="Oval 9">
            <a:extLst>
              <a:ext uri="{FF2B5EF4-FFF2-40B4-BE49-F238E27FC236}">
                <a16:creationId xmlns:a16="http://schemas.microsoft.com/office/drawing/2014/main" id="{4675D1A8-6BE0-CD6E-08B1-5823F4B84CC0}"/>
              </a:ext>
            </a:extLst>
          </p:cNvPr>
          <p:cNvSpPr/>
          <p:nvPr/>
        </p:nvSpPr>
        <p:spPr>
          <a:xfrm>
            <a:off x="3456031" y="425244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F</a:t>
            </a:r>
          </a:p>
        </p:txBody>
      </p:sp>
      <p:sp>
        <p:nvSpPr>
          <p:cNvPr id="11" name="Oval 10">
            <a:extLst>
              <a:ext uri="{FF2B5EF4-FFF2-40B4-BE49-F238E27FC236}">
                <a16:creationId xmlns:a16="http://schemas.microsoft.com/office/drawing/2014/main" id="{AE5A0CA0-21CC-87AF-66B6-BC8E20EA9E2A}"/>
              </a:ext>
            </a:extLst>
          </p:cNvPr>
          <p:cNvSpPr/>
          <p:nvPr/>
        </p:nvSpPr>
        <p:spPr>
          <a:xfrm>
            <a:off x="1514158" y="420820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E</a:t>
            </a:r>
          </a:p>
        </p:txBody>
      </p:sp>
      <p:cxnSp>
        <p:nvCxnSpPr>
          <p:cNvPr id="13" name="Straight Arrow Connector 12">
            <a:extLst>
              <a:ext uri="{FF2B5EF4-FFF2-40B4-BE49-F238E27FC236}">
                <a16:creationId xmlns:a16="http://schemas.microsoft.com/office/drawing/2014/main" id="{4B56803A-C186-DD04-3794-8774CA93818F}"/>
              </a:ext>
            </a:extLst>
          </p:cNvPr>
          <p:cNvCxnSpPr>
            <a:stCxn id="4" idx="6"/>
            <a:endCxn id="5" idx="2"/>
          </p:cNvCxnSpPr>
          <p:nvPr/>
        </p:nvCxnSpPr>
        <p:spPr>
          <a:xfrm>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9A1D20-D22C-38DC-63CF-A870E1C774E8}"/>
              </a:ext>
            </a:extLst>
          </p:cNvPr>
          <p:cNvCxnSpPr>
            <a:stCxn id="5" idx="6"/>
            <a:endCxn id="6" idx="2"/>
          </p:cNvCxnSpPr>
          <p:nvPr/>
        </p:nvCxnSpPr>
        <p:spPr>
          <a:xfrm flipV="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960DAD1-15AE-8536-85BB-3BF65A032E54}"/>
              </a:ext>
            </a:extLst>
          </p:cNvPr>
          <p:cNvCxnSpPr>
            <a:stCxn id="5" idx="3"/>
            <a:endCxn id="11" idx="7"/>
          </p:cNvCxnSpPr>
          <p:nvPr/>
        </p:nvCxnSpPr>
        <p:spPr>
          <a:xfrm flipH="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745423C-B0C5-322C-C26F-3225F77C1C79}"/>
              </a:ext>
            </a:extLst>
          </p:cNvPr>
          <p:cNvCxnSpPr>
            <a:stCxn id="5" idx="4"/>
          </p:cNvCxnSpPr>
          <p:nvPr/>
        </p:nvCxnSpPr>
        <p:spPr>
          <a:xfrm>
            <a:off x="3952565" y="2861188"/>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2F4424B-C045-22E7-E24F-4B08C7D0FE27}"/>
              </a:ext>
            </a:extLst>
          </p:cNvPr>
          <p:cNvCxnSpPr>
            <a:stCxn id="11" idx="6"/>
            <a:endCxn id="10" idx="2"/>
          </p:cNvCxnSpPr>
          <p:nvPr/>
        </p:nvCxnSpPr>
        <p:spPr>
          <a:xfrm>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03FBF59-D37F-2330-B218-100052479C62}"/>
              </a:ext>
            </a:extLst>
          </p:cNvPr>
          <p:cNvCxnSpPr>
            <a:stCxn id="11" idx="0"/>
            <a:endCxn id="4" idx="4"/>
          </p:cNvCxnSpPr>
          <p:nvPr/>
        </p:nvCxnSpPr>
        <p:spPr>
          <a:xfrm flipV="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74EE84C-7E48-A3C4-E5C9-F54BDF6260EE}"/>
              </a:ext>
            </a:extLst>
          </p:cNvPr>
          <p:cNvCxnSpPr>
            <a:stCxn id="6" idx="6"/>
            <a:endCxn id="7" idx="2"/>
          </p:cNvCxnSpPr>
          <p:nvPr/>
        </p:nvCxnSpPr>
        <p:spPr>
          <a:xfrm flipV="1">
            <a:off x="6366388" y="2561302"/>
            <a:ext cx="968480" cy="3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882915F-3B5D-CDBC-D5B8-EA9F38083B75}"/>
              </a:ext>
            </a:extLst>
          </p:cNvPr>
          <p:cNvCxnSpPr>
            <a:stCxn id="7" idx="4"/>
            <a:endCxn id="8" idx="0"/>
          </p:cNvCxnSpPr>
          <p:nvPr/>
        </p:nvCxnSpPr>
        <p:spPr>
          <a:xfrm>
            <a:off x="7796984" y="2821857"/>
            <a:ext cx="132736"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067EA48-EDC0-207C-B779-F228F8B0E250}"/>
              </a:ext>
            </a:extLst>
          </p:cNvPr>
          <p:cNvCxnSpPr>
            <a:stCxn id="8" idx="2"/>
            <a:endCxn id="9" idx="6"/>
          </p:cNvCxnSpPr>
          <p:nvPr/>
        </p:nvCxnSpPr>
        <p:spPr>
          <a:xfrm flipH="1" flipV="1">
            <a:off x="6371301" y="4557251"/>
            <a:ext cx="1096303"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198E39E-99AB-8AE2-09F5-05AD73D83800}"/>
              </a:ext>
            </a:extLst>
          </p:cNvPr>
          <p:cNvCxnSpPr>
            <a:stCxn id="9" idx="1"/>
            <a:endCxn id="5" idx="5"/>
          </p:cNvCxnSpPr>
          <p:nvPr/>
        </p:nvCxnSpPr>
        <p:spPr>
          <a:xfrm flipH="1" flipV="1">
            <a:off x="4279330" y="2784873"/>
            <a:ext cx="1303090" cy="1588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5581609-F66C-6FB2-51AB-71047FAEB4A0}"/>
              </a:ext>
            </a:extLst>
          </p:cNvPr>
          <p:cNvCxnSpPr>
            <a:stCxn id="9" idx="2"/>
            <a:endCxn id="10" idx="6"/>
          </p:cNvCxnSpPr>
          <p:nvPr/>
        </p:nvCxnSpPr>
        <p:spPr>
          <a:xfrm flipH="1" flipV="1">
            <a:off x="4380263" y="4513003"/>
            <a:ext cx="1066806" cy="4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61423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29330-869F-6506-BEC5-BC54323118E2}"/>
              </a:ext>
            </a:extLst>
          </p:cNvPr>
          <p:cNvSpPr>
            <a:spLocks noGrp="1"/>
          </p:cNvSpPr>
          <p:nvPr>
            <p:ph type="title"/>
          </p:nvPr>
        </p:nvSpPr>
        <p:spPr/>
        <p:txBody>
          <a:bodyPr/>
          <a:lstStyle/>
          <a:p>
            <a:r>
              <a:rPr lang="en-IN" dirty="0"/>
              <a:t>Strong connectivity</a:t>
            </a:r>
          </a:p>
        </p:txBody>
      </p:sp>
      <p:sp>
        <p:nvSpPr>
          <p:cNvPr id="3" name="Content Placeholder 2">
            <a:extLst>
              <a:ext uri="{FF2B5EF4-FFF2-40B4-BE49-F238E27FC236}">
                <a16:creationId xmlns:a16="http://schemas.microsoft.com/office/drawing/2014/main" id="{E224787D-FEB1-FB4F-D76E-D8F78B15D1E9}"/>
              </a:ext>
            </a:extLst>
          </p:cNvPr>
          <p:cNvSpPr>
            <a:spLocks noGrp="1"/>
          </p:cNvSpPr>
          <p:nvPr>
            <p:ph idx="1"/>
          </p:nvPr>
        </p:nvSpPr>
        <p:spPr/>
        <p:txBody>
          <a:bodyPr/>
          <a:lstStyle/>
          <a:p>
            <a:r>
              <a:rPr lang="en-IN" dirty="0"/>
              <a:t>Reverse all edges if all vertices are reachable via some starting vertex</a:t>
            </a:r>
          </a:p>
          <a:p>
            <a:endParaRPr lang="en-IN" dirty="0"/>
          </a:p>
          <a:p>
            <a:r>
              <a:rPr lang="en-IN" dirty="0"/>
              <a:t>Run DFS again on the starting vertex</a:t>
            </a:r>
          </a:p>
        </p:txBody>
      </p:sp>
    </p:spTree>
    <p:extLst>
      <p:ext uri="{BB962C8B-B14F-4D97-AF65-F5344CB8AC3E}">
        <p14:creationId xmlns:p14="http://schemas.microsoft.com/office/powerpoint/2010/main" val="42847792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EB7E-337C-916A-ED47-64145E598BC0}"/>
              </a:ext>
            </a:extLst>
          </p:cNvPr>
          <p:cNvSpPr>
            <a:spLocks noGrp="1"/>
          </p:cNvSpPr>
          <p:nvPr>
            <p:ph type="title"/>
          </p:nvPr>
        </p:nvSpPr>
        <p:spPr/>
        <p:txBody>
          <a:bodyPr/>
          <a:lstStyle/>
          <a:p>
            <a:r>
              <a:rPr lang="en-IN" dirty="0"/>
              <a:t>Strong connectivity</a:t>
            </a:r>
          </a:p>
        </p:txBody>
      </p:sp>
      <p:sp>
        <p:nvSpPr>
          <p:cNvPr id="4" name="Oval 3">
            <a:extLst>
              <a:ext uri="{FF2B5EF4-FFF2-40B4-BE49-F238E27FC236}">
                <a16:creationId xmlns:a16="http://schemas.microsoft.com/office/drawing/2014/main" id="{C131CE42-AEB0-3D8C-42A9-E80C08653F85}"/>
              </a:ext>
            </a:extLst>
          </p:cNvPr>
          <p:cNvSpPr/>
          <p:nvPr/>
        </p:nvSpPr>
        <p:spPr>
          <a:xfrm>
            <a:off x="1607569" y="2305665"/>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A</a:t>
            </a:r>
          </a:p>
        </p:txBody>
      </p:sp>
      <p:sp>
        <p:nvSpPr>
          <p:cNvPr id="5" name="Oval 4">
            <a:extLst>
              <a:ext uri="{FF2B5EF4-FFF2-40B4-BE49-F238E27FC236}">
                <a16:creationId xmlns:a16="http://schemas.microsoft.com/office/drawing/2014/main" id="{E0528FB7-95F4-685F-2523-6AFE5ECFFEE3}"/>
              </a:ext>
            </a:extLst>
          </p:cNvPr>
          <p:cNvSpPr/>
          <p:nvPr/>
        </p:nvSpPr>
        <p:spPr>
          <a:xfrm>
            <a:off x="3490449" y="234007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B</a:t>
            </a:r>
          </a:p>
        </p:txBody>
      </p:sp>
      <p:sp>
        <p:nvSpPr>
          <p:cNvPr id="6" name="Oval 5">
            <a:extLst>
              <a:ext uri="{FF2B5EF4-FFF2-40B4-BE49-F238E27FC236}">
                <a16:creationId xmlns:a16="http://schemas.microsoft.com/office/drawing/2014/main" id="{1FD6F427-2DC4-FDAB-437E-7A9CE4C2FA3D}"/>
              </a:ext>
            </a:extLst>
          </p:cNvPr>
          <p:cNvSpPr/>
          <p:nvPr/>
        </p:nvSpPr>
        <p:spPr>
          <a:xfrm>
            <a:off x="5442156" y="2335161"/>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C</a:t>
            </a:r>
          </a:p>
        </p:txBody>
      </p:sp>
      <p:sp>
        <p:nvSpPr>
          <p:cNvPr id="7" name="Oval 6">
            <a:extLst>
              <a:ext uri="{FF2B5EF4-FFF2-40B4-BE49-F238E27FC236}">
                <a16:creationId xmlns:a16="http://schemas.microsoft.com/office/drawing/2014/main" id="{F4CE379A-73F9-8F09-3DF3-814CB3E0C145}"/>
              </a:ext>
            </a:extLst>
          </p:cNvPr>
          <p:cNvSpPr/>
          <p:nvPr/>
        </p:nvSpPr>
        <p:spPr>
          <a:xfrm>
            <a:off x="7334868" y="2300747"/>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D</a:t>
            </a:r>
          </a:p>
        </p:txBody>
      </p:sp>
      <p:sp>
        <p:nvSpPr>
          <p:cNvPr id="8" name="Oval 7">
            <a:extLst>
              <a:ext uri="{FF2B5EF4-FFF2-40B4-BE49-F238E27FC236}">
                <a16:creationId xmlns:a16="http://schemas.microsoft.com/office/drawing/2014/main" id="{8F46DC2A-FEAA-3C9F-E7A6-8782C8614BF1}"/>
              </a:ext>
            </a:extLst>
          </p:cNvPr>
          <p:cNvSpPr/>
          <p:nvPr/>
        </p:nvSpPr>
        <p:spPr>
          <a:xfrm>
            <a:off x="7467604" y="430161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H</a:t>
            </a:r>
          </a:p>
        </p:txBody>
      </p:sp>
      <p:sp>
        <p:nvSpPr>
          <p:cNvPr id="9" name="Oval 8">
            <a:extLst>
              <a:ext uri="{FF2B5EF4-FFF2-40B4-BE49-F238E27FC236}">
                <a16:creationId xmlns:a16="http://schemas.microsoft.com/office/drawing/2014/main" id="{2256C0C4-4EBE-0647-E67D-DE610AF72B79}"/>
              </a:ext>
            </a:extLst>
          </p:cNvPr>
          <p:cNvSpPr/>
          <p:nvPr/>
        </p:nvSpPr>
        <p:spPr>
          <a:xfrm>
            <a:off x="5447069" y="429669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G</a:t>
            </a:r>
          </a:p>
        </p:txBody>
      </p:sp>
      <p:sp>
        <p:nvSpPr>
          <p:cNvPr id="10" name="Oval 9">
            <a:extLst>
              <a:ext uri="{FF2B5EF4-FFF2-40B4-BE49-F238E27FC236}">
                <a16:creationId xmlns:a16="http://schemas.microsoft.com/office/drawing/2014/main" id="{4675D1A8-6BE0-CD6E-08B1-5823F4B84CC0}"/>
              </a:ext>
            </a:extLst>
          </p:cNvPr>
          <p:cNvSpPr/>
          <p:nvPr/>
        </p:nvSpPr>
        <p:spPr>
          <a:xfrm>
            <a:off x="3456031" y="425244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F</a:t>
            </a:r>
          </a:p>
        </p:txBody>
      </p:sp>
      <p:sp>
        <p:nvSpPr>
          <p:cNvPr id="11" name="Oval 10">
            <a:extLst>
              <a:ext uri="{FF2B5EF4-FFF2-40B4-BE49-F238E27FC236}">
                <a16:creationId xmlns:a16="http://schemas.microsoft.com/office/drawing/2014/main" id="{AE5A0CA0-21CC-87AF-66B6-BC8E20EA9E2A}"/>
              </a:ext>
            </a:extLst>
          </p:cNvPr>
          <p:cNvSpPr/>
          <p:nvPr/>
        </p:nvSpPr>
        <p:spPr>
          <a:xfrm>
            <a:off x="1514158" y="420820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E</a:t>
            </a:r>
          </a:p>
        </p:txBody>
      </p:sp>
      <p:cxnSp>
        <p:nvCxnSpPr>
          <p:cNvPr id="14" name="Straight Arrow Connector 13">
            <a:extLst>
              <a:ext uri="{FF2B5EF4-FFF2-40B4-BE49-F238E27FC236}">
                <a16:creationId xmlns:a16="http://schemas.microsoft.com/office/drawing/2014/main" id="{6384DFAC-CBF5-BB0C-57BE-72E8256D4F28}"/>
              </a:ext>
            </a:extLst>
          </p:cNvPr>
          <p:cNvCxnSpPr>
            <a:stCxn id="5" idx="2"/>
            <a:endCxn id="4" idx="6"/>
          </p:cNvCxnSpPr>
          <p:nvPr/>
        </p:nvCxnSpPr>
        <p:spPr>
          <a:xfrm flipH="1" flipV="1">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7D98159-01E0-A182-AB61-D498434E4A88}"/>
              </a:ext>
            </a:extLst>
          </p:cNvPr>
          <p:cNvCxnSpPr>
            <a:stCxn id="7" idx="2"/>
            <a:endCxn id="6" idx="6"/>
          </p:cNvCxnSpPr>
          <p:nvPr/>
        </p:nvCxnSpPr>
        <p:spPr>
          <a:xfrm flipH="1">
            <a:off x="6366388" y="2561302"/>
            <a:ext cx="968480" cy="3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F003D4D-926C-2797-29BD-6277560A0258}"/>
              </a:ext>
            </a:extLst>
          </p:cNvPr>
          <p:cNvCxnSpPr>
            <a:stCxn id="8" idx="0"/>
            <a:endCxn id="7" idx="4"/>
          </p:cNvCxnSpPr>
          <p:nvPr/>
        </p:nvCxnSpPr>
        <p:spPr>
          <a:xfrm flipH="1" flipV="1">
            <a:off x="7796984" y="2821857"/>
            <a:ext cx="132736"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45952F2-8C5A-2F4F-321E-269095757FDB}"/>
              </a:ext>
            </a:extLst>
          </p:cNvPr>
          <p:cNvCxnSpPr>
            <a:stCxn id="9" idx="6"/>
            <a:endCxn id="8" idx="2"/>
          </p:cNvCxnSpPr>
          <p:nvPr/>
        </p:nvCxnSpPr>
        <p:spPr>
          <a:xfrm>
            <a:off x="6371301" y="4557251"/>
            <a:ext cx="1096303"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B6204D4-3B30-2FD4-DF4D-B9104D8980A1}"/>
              </a:ext>
            </a:extLst>
          </p:cNvPr>
          <p:cNvCxnSpPr>
            <a:stCxn id="5" idx="5"/>
            <a:endCxn id="9" idx="0"/>
          </p:cNvCxnSpPr>
          <p:nvPr/>
        </p:nvCxnSpPr>
        <p:spPr>
          <a:xfrm>
            <a:off x="4279330" y="2784873"/>
            <a:ext cx="1629855" cy="151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BEE8C55-F35A-D3E0-5107-9BE9A06A2E75}"/>
              </a:ext>
            </a:extLst>
          </p:cNvPr>
          <p:cNvCxnSpPr>
            <a:cxnSpLocks/>
            <a:stCxn id="6" idx="2"/>
            <a:endCxn id="5" idx="6"/>
          </p:cNvCxnSpPr>
          <p:nvPr/>
        </p:nvCxnSpPr>
        <p:spPr>
          <a:xfrm flipH="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5887D4D-D85E-155E-5AE9-40A22D285546}"/>
              </a:ext>
            </a:extLst>
          </p:cNvPr>
          <p:cNvCxnSpPr>
            <a:stCxn id="10" idx="0"/>
            <a:endCxn id="5" idx="4"/>
          </p:cNvCxnSpPr>
          <p:nvPr/>
        </p:nvCxnSpPr>
        <p:spPr>
          <a:xfrm flipV="1">
            <a:off x="3918147" y="2861188"/>
            <a:ext cx="34418" cy="139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2F0E83-DA72-F03C-4D59-F7CFE06DA82D}"/>
              </a:ext>
            </a:extLst>
          </p:cNvPr>
          <p:cNvCxnSpPr>
            <a:stCxn id="10" idx="2"/>
            <a:endCxn id="11" idx="6"/>
          </p:cNvCxnSpPr>
          <p:nvPr/>
        </p:nvCxnSpPr>
        <p:spPr>
          <a:xfrm flipH="1" flipV="1">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57762FA-1382-0716-3378-128DE5BD4716}"/>
              </a:ext>
            </a:extLst>
          </p:cNvPr>
          <p:cNvCxnSpPr>
            <a:stCxn id="10" idx="6"/>
            <a:endCxn id="9" idx="2"/>
          </p:cNvCxnSpPr>
          <p:nvPr/>
        </p:nvCxnSpPr>
        <p:spPr>
          <a:xfrm>
            <a:off x="4380263" y="4513003"/>
            <a:ext cx="1066806" cy="4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D5E3829-177D-9D13-5184-6E3600F3E31A}"/>
              </a:ext>
            </a:extLst>
          </p:cNvPr>
          <p:cNvCxnSpPr>
            <a:stCxn id="4" idx="4"/>
            <a:endCxn id="11" idx="0"/>
          </p:cNvCxnSpPr>
          <p:nvPr/>
        </p:nvCxnSpPr>
        <p:spPr>
          <a:xfrm flipH="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64D6C6-A8DB-9444-0AD3-BAE924AAFE03}"/>
              </a:ext>
            </a:extLst>
          </p:cNvPr>
          <p:cNvCxnSpPr>
            <a:endCxn id="5" idx="3"/>
          </p:cNvCxnSpPr>
          <p:nvPr/>
        </p:nvCxnSpPr>
        <p:spPr>
          <a:xfrm flipV="1">
            <a:off x="2182762" y="2784873"/>
            <a:ext cx="1443038" cy="146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0F0B102-CBC3-901B-1D84-B0B975776314}"/>
              </a:ext>
            </a:extLst>
          </p:cNvPr>
          <p:cNvSpPr txBox="1"/>
          <p:nvPr/>
        </p:nvSpPr>
        <p:spPr>
          <a:xfrm>
            <a:off x="9286575" y="1779639"/>
            <a:ext cx="2226999" cy="369332"/>
          </a:xfrm>
          <a:prstGeom prst="rect">
            <a:avLst/>
          </a:prstGeom>
          <a:noFill/>
        </p:spPr>
        <p:txBody>
          <a:bodyPr wrap="square" rtlCol="0">
            <a:spAutoFit/>
          </a:bodyPr>
          <a:lstStyle/>
          <a:p>
            <a:r>
              <a:rPr lang="en-IN" dirty="0">
                <a:solidFill>
                  <a:schemeClr val="accent1"/>
                </a:solidFill>
                <a:latin typeface="Consolas" panose="020B0609020204030204" pitchFamily="49" charset="0"/>
              </a:rPr>
              <a:t>Reversing edges</a:t>
            </a:r>
          </a:p>
        </p:txBody>
      </p:sp>
    </p:spTree>
    <p:extLst>
      <p:ext uri="{BB962C8B-B14F-4D97-AF65-F5344CB8AC3E}">
        <p14:creationId xmlns:p14="http://schemas.microsoft.com/office/powerpoint/2010/main" val="20906023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EB7E-337C-916A-ED47-64145E598BC0}"/>
              </a:ext>
            </a:extLst>
          </p:cNvPr>
          <p:cNvSpPr>
            <a:spLocks noGrp="1"/>
          </p:cNvSpPr>
          <p:nvPr>
            <p:ph type="title"/>
          </p:nvPr>
        </p:nvSpPr>
        <p:spPr/>
        <p:txBody>
          <a:bodyPr/>
          <a:lstStyle/>
          <a:p>
            <a:r>
              <a:rPr lang="en-IN" dirty="0"/>
              <a:t>Strong connectivity</a:t>
            </a:r>
          </a:p>
        </p:txBody>
      </p:sp>
      <p:sp>
        <p:nvSpPr>
          <p:cNvPr id="4" name="Oval 3">
            <a:extLst>
              <a:ext uri="{FF2B5EF4-FFF2-40B4-BE49-F238E27FC236}">
                <a16:creationId xmlns:a16="http://schemas.microsoft.com/office/drawing/2014/main" id="{C131CE42-AEB0-3D8C-42A9-E80C08653F85}"/>
              </a:ext>
            </a:extLst>
          </p:cNvPr>
          <p:cNvSpPr/>
          <p:nvPr/>
        </p:nvSpPr>
        <p:spPr>
          <a:xfrm>
            <a:off x="1607569" y="2305665"/>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A</a:t>
            </a:r>
          </a:p>
        </p:txBody>
      </p:sp>
      <p:sp>
        <p:nvSpPr>
          <p:cNvPr id="5" name="Oval 4">
            <a:extLst>
              <a:ext uri="{FF2B5EF4-FFF2-40B4-BE49-F238E27FC236}">
                <a16:creationId xmlns:a16="http://schemas.microsoft.com/office/drawing/2014/main" id="{E0528FB7-95F4-685F-2523-6AFE5ECFFEE3}"/>
              </a:ext>
            </a:extLst>
          </p:cNvPr>
          <p:cNvSpPr/>
          <p:nvPr/>
        </p:nvSpPr>
        <p:spPr>
          <a:xfrm>
            <a:off x="3490449" y="2340078"/>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B</a:t>
            </a:r>
          </a:p>
        </p:txBody>
      </p:sp>
      <p:sp>
        <p:nvSpPr>
          <p:cNvPr id="6" name="Oval 5">
            <a:extLst>
              <a:ext uri="{FF2B5EF4-FFF2-40B4-BE49-F238E27FC236}">
                <a16:creationId xmlns:a16="http://schemas.microsoft.com/office/drawing/2014/main" id="{1FD6F427-2DC4-FDAB-437E-7A9CE4C2FA3D}"/>
              </a:ext>
            </a:extLst>
          </p:cNvPr>
          <p:cNvSpPr/>
          <p:nvPr/>
        </p:nvSpPr>
        <p:spPr>
          <a:xfrm>
            <a:off x="5442156" y="2335161"/>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C</a:t>
            </a:r>
          </a:p>
        </p:txBody>
      </p:sp>
      <p:sp>
        <p:nvSpPr>
          <p:cNvPr id="7" name="Oval 6">
            <a:extLst>
              <a:ext uri="{FF2B5EF4-FFF2-40B4-BE49-F238E27FC236}">
                <a16:creationId xmlns:a16="http://schemas.microsoft.com/office/drawing/2014/main" id="{F4CE379A-73F9-8F09-3DF3-814CB3E0C145}"/>
              </a:ext>
            </a:extLst>
          </p:cNvPr>
          <p:cNvSpPr/>
          <p:nvPr/>
        </p:nvSpPr>
        <p:spPr>
          <a:xfrm>
            <a:off x="7334868" y="2300747"/>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D</a:t>
            </a:r>
          </a:p>
        </p:txBody>
      </p:sp>
      <p:sp>
        <p:nvSpPr>
          <p:cNvPr id="8" name="Oval 7">
            <a:extLst>
              <a:ext uri="{FF2B5EF4-FFF2-40B4-BE49-F238E27FC236}">
                <a16:creationId xmlns:a16="http://schemas.microsoft.com/office/drawing/2014/main" id="{8F46DC2A-FEAA-3C9F-E7A6-8782C8614BF1}"/>
              </a:ext>
            </a:extLst>
          </p:cNvPr>
          <p:cNvSpPr/>
          <p:nvPr/>
        </p:nvSpPr>
        <p:spPr>
          <a:xfrm>
            <a:off x="7467604" y="4301614"/>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H</a:t>
            </a:r>
          </a:p>
        </p:txBody>
      </p:sp>
      <p:sp>
        <p:nvSpPr>
          <p:cNvPr id="9" name="Oval 8">
            <a:extLst>
              <a:ext uri="{FF2B5EF4-FFF2-40B4-BE49-F238E27FC236}">
                <a16:creationId xmlns:a16="http://schemas.microsoft.com/office/drawing/2014/main" id="{2256C0C4-4EBE-0647-E67D-DE610AF72B79}"/>
              </a:ext>
            </a:extLst>
          </p:cNvPr>
          <p:cNvSpPr/>
          <p:nvPr/>
        </p:nvSpPr>
        <p:spPr>
          <a:xfrm>
            <a:off x="5447069" y="4296696"/>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G</a:t>
            </a:r>
          </a:p>
        </p:txBody>
      </p:sp>
      <p:sp>
        <p:nvSpPr>
          <p:cNvPr id="10" name="Oval 9">
            <a:extLst>
              <a:ext uri="{FF2B5EF4-FFF2-40B4-BE49-F238E27FC236}">
                <a16:creationId xmlns:a16="http://schemas.microsoft.com/office/drawing/2014/main" id="{4675D1A8-6BE0-CD6E-08B1-5823F4B84CC0}"/>
              </a:ext>
            </a:extLst>
          </p:cNvPr>
          <p:cNvSpPr/>
          <p:nvPr/>
        </p:nvSpPr>
        <p:spPr>
          <a:xfrm>
            <a:off x="3456031" y="4252448"/>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F</a:t>
            </a:r>
          </a:p>
        </p:txBody>
      </p:sp>
      <p:sp>
        <p:nvSpPr>
          <p:cNvPr id="11" name="Oval 10">
            <a:extLst>
              <a:ext uri="{FF2B5EF4-FFF2-40B4-BE49-F238E27FC236}">
                <a16:creationId xmlns:a16="http://schemas.microsoft.com/office/drawing/2014/main" id="{AE5A0CA0-21CC-87AF-66B6-BC8E20EA9E2A}"/>
              </a:ext>
            </a:extLst>
          </p:cNvPr>
          <p:cNvSpPr/>
          <p:nvPr/>
        </p:nvSpPr>
        <p:spPr>
          <a:xfrm>
            <a:off x="1514158" y="4208202"/>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E</a:t>
            </a:r>
          </a:p>
        </p:txBody>
      </p:sp>
      <p:cxnSp>
        <p:nvCxnSpPr>
          <p:cNvPr id="14" name="Straight Arrow Connector 13">
            <a:extLst>
              <a:ext uri="{FF2B5EF4-FFF2-40B4-BE49-F238E27FC236}">
                <a16:creationId xmlns:a16="http://schemas.microsoft.com/office/drawing/2014/main" id="{6384DFAC-CBF5-BB0C-57BE-72E8256D4F28}"/>
              </a:ext>
            </a:extLst>
          </p:cNvPr>
          <p:cNvCxnSpPr>
            <a:stCxn id="5" idx="2"/>
            <a:endCxn id="4" idx="6"/>
          </p:cNvCxnSpPr>
          <p:nvPr/>
        </p:nvCxnSpPr>
        <p:spPr>
          <a:xfrm flipH="1" flipV="1">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7D98159-01E0-A182-AB61-D498434E4A88}"/>
              </a:ext>
            </a:extLst>
          </p:cNvPr>
          <p:cNvCxnSpPr>
            <a:stCxn id="7" idx="2"/>
            <a:endCxn id="6" idx="6"/>
          </p:cNvCxnSpPr>
          <p:nvPr/>
        </p:nvCxnSpPr>
        <p:spPr>
          <a:xfrm flipH="1">
            <a:off x="6366388" y="2561302"/>
            <a:ext cx="968480" cy="3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F003D4D-926C-2797-29BD-6277560A0258}"/>
              </a:ext>
            </a:extLst>
          </p:cNvPr>
          <p:cNvCxnSpPr>
            <a:stCxn id="8" idx="0"/>
            <a:endCxn id="7" idx="4"/>
          </p:cNvCxnSpPr>
          <p:nvPr/>
        </p:nvCxnSpPr>
        <p:spPr>
          <a:xfrm flipH="1" flipV="1">
            <a:off x="7796984" y="2821857"/>
            <a:ext cx="132736"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45952F2-8C5A-2F4F-321E-269095757FDB}"/>
              </a:ext>
            </a:extLst>
          </p:cNvPr>
          <p:cNvCxnSpPr>
            <a:stCxn id="9" idx="6"/>
            <a:endCxn id="8" idx="2"/>
          </p:cNvCxnSpPr>
          <p:nvPr/>
        </p:nvCxnSpPr>
        <p:spPr>
          <a:xfrm>
            <a:off x="6371301" y="4557251"/>
            <a:ext cx="1096303"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B6204D4-3B30-2FD4-DF4D-B9104D8980A1}"/>
              </a:ext>
            </a:extLst>
          </p:cNvPr>
          <p:cNvCxnSpPr>
            <a:stCxn id="5" idx="5"/>
            <a:endCxn id="9" idx="0"/>
          </p:cNvCxnSpPr>
          <p:nvPr/>
        </p:nvCxnSpPr>
        <p:spPr>
          <a:xfrm>
            <a:off x="4279330" y="2784873"/>
            <a:ext cx="1629855" cy="151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BEE8C55-F35A-D3E0-5107-9BE9A06A2E75}"/>
              </a:ext>
            </a:extLst>
          </p:cNvPr>
          <p:cNvCxnSpPr>
            <a:cxnSpLocks/>
            <a:stCxn id="6" idx="2"/>
            <a:endCxn id="5" idx="6"/>
          </p:cNvCxnSpPr>
          <p:nvPr/>
        </p:nvCxnSpPr>
        <p:spPr>
          <a:xfrm flipH="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5887D4D-D85E-155E-5AE9-40A22D285546}"/>
              </a:ext>
            </a:extLst>
          </p:cNvPr>
          <p:cNvCxnSpPr>
            <a:stCxn id="10" idx="0"/>
            <a:endCxn id="5" idx="4"/>
          </p:cNvCxnSpPr>
          <p:nvPr/>
        </p:nvCxnSpPr>
        <p:spPr>
          <a:xfrm flipV="1">
            <a:off x="3918147" y="2861188"/>
            <a:ext cx="34418" cy="139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2F0E83-DA72-F03C-4D59-F7CFE06DA82D}"/>
              </a:ext>
            </a:extLst>
          </p:cNvPr>
          <p:cNvCxnSpPr>
            <a:stCxn id="10" idx="2"/>
            <a:endCxn id="11" idx="6"/>
          </p:cNvCxnSpPr>
          <p:nvPr/>
        </p:nvCxnSpPr>
        <p:spPr>
          <a:xfrm flipH="1" flipV="1">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57762FA-1382-0716-3378-128DE5BD4716}"/>
              </a:ext>
            </a:extLst>
          </p:cNvPr>
          <p:cNvCxnSpPr>
            <a:stCxn id="10" idx="6"/>
            <a:endCxn id="9" idx="2"/>
          </p:cNvCxnSpPr>
          <p:nvPr/>
        </p:nvCxnSpPr>
        <p:spPr>
          <a:xfrm>
            <a:off x="4380263" y="4513003"/>
            <a:ext cx="1066806" cy="4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D5E3829-177D-9D13-5184-6E3600F3E31A}"/>
              </a:ext>
            </a:extLst>
          </p:cNvPr>
          <p:cNvCxnSpPr>
            <a:stCxn id="4" idx="4"/>
            <a:endCxn id="11" idx="0"/>
          </p:cNvCxnSpPr>
          <p:nvPr/>
        </p:nvCxnSpPr>
        <p:spPr>
          <a:xfrm flipH="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64D6C6-A8DB-9444-0AD3-BAE924AAFE03}"/>
              </a:ext>
            </a:extLst>
          </p:cNvPr>
          <p:cNvCxnSpPr>
            <a:endCxn id="5" idx="3"/>
          </p:cNvCxnSpPr>
          <p:nvPr/>
        </p:nvCxnSpPr>
        <p:spPr>
          <a:xfrm flipV="1">
            <a:off x="2182762" y="2784873"/>
            <a:ext cx="1443038" cy="146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695F1A6-1D3E-9808-F982-D0635781F005}"/>
              </a:ext>
            </a:extLst>
          </p:cNvPr>
          <p:cNvSpPr txBox="1"/>
          <p:nvPr/>
        </p:nvSpPr>
        <p:spPr>
          <a:xfrm>
            <a:off x="9286575" y="1779639"/>
            <a:ext cx="2226999" cy="923330"/>
          </a:xfrm>
          <a:prstGeom prst="rect">
            <a:avLst/>
          </a:prstGeom>
          <a:noFill/>
        </p:spPr>
        <p:txBody>
          <a:bodyPr wrap="square" rtlCol="0">
            <a:spAutoFit/>
          </a:bodyPr>
          <a:lstStyle/>
          <a:p>
            <a:r>
              <a:rPr lang="en-IN" dirty="0">
                <a:solidFill>
                  <a:schemeClr val="accent1"/>
                </a:solidFill>
                <a:latin typeface="Consolas" panose="020B0609020204030204" pitchFamily="49" charset="0"/>
              </a:rPr>
              <a:t>Reversing edges</a:t>
            </a:r>
          </a:p>
          <a:p>
            <a:endParaRPr lang="en-IN" dirty="0">
              <a:solidFill>
                <a:schemeClr val="accent1"/>
              </a:solidFill>
              <a:latin typeface="Consolas" panose="020B0609020204030204" pitchFamily="49" charset="0"/>
            </a:endParaRPr>
          </a:p>
          <a:p>
            <a:r>
              <a:rPr lang="en-IN" dirty="0">
                <a:solidFill>
                  <a:schemeClr val="accent1"/>
                </a:solidFill>
                <a:latin typeface="Consolas" panose="020B0609020204030204" pitchFamily="49" charset="0"/>
              </a:rPr>
              <a:t>Reset all </a:t>
            </a:r>
            <a:r>
              <a:rPr lang="en-IN" dirty="0" err="1">
                <a:solidFill>
                  <a:schemeClr val="accent1"/>
                </a:solidFill>
                <a:latin typeface="Consolas" panose="020B0609020204030204" pitchFamily="49" charset="0"/>
              </a:rPr>
              <a:t>colors</a:t>
            </a:r>
            <a:endParaRPr lang="en-IN"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180547728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EB7E-337C-916A-ED47-64145E598BC0}"/>
              </a:ext>
            </a:extLst>
          </p:cNvPr>
          <p:cNvSpPr>
            <a:spLocks noGrp="1"/>
          </p:cNvSpPr>
          <p:nvPr>
            <p:ph type="title"/>
          </p:nvPr>
        </p:nvSpPr>
        <p:spPr/>
        <p:txBody>
          <a:bodyPr/>
          <a:lstStyle/>
          <a:p>
            <a:r>
              <a:rPr lang="en-IN" dirty="0"/>
              <a:t>Strong connectivity</a:t>
            </a:r>
          </a:p>
        </p:txBody>
      </p:sp>
      <p:sp>
        <p:nvSpPr>
          <p:cNvPr id="4" name="Oval 3">
            <a:extLst>
              <a:ext uri="{FF2B5EF4-FFF2-40B4-BE49-F238E27FC236}">
                <a16:creationId xmlns:a16="http://schemas.microsoft.com/office/drawing/2014/main" id="{C131CE42-AEB0-3D8C-42A9-E80C08653F85}"/>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A</a:t>
            </a:r>
          </a:p>
        </p:txBody>
      </p:sp>
      <p:sp>
        <p:nvSpPr>
          <p:cNvPr id="5" name="Oval 4">
            <a:extLst>
              <a:ext uri="{FF2B5EF4-FFF2-40B4-BE49-F238E27FC236}">
                <a16:creationId xmlns:a16="http://schemas.microsoft.com/office/drawing/2014/main" id="{E0528FB7-95F4-685F-2523-6AFE5ECFFEE3}"/>
              </a:ext>
            </a:extLst>
          </p:cNvPr>
          <p:cNvSpPr/>
          <p:nvPr/>
        </p:nvSpPr>
        <p:spPr>
          <a:xfrm>
            <a:off x="3490449" y="2340078"/>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B</a:t>
            </a:r>
          </a:p>
        </p:txBody>
      </p:sp>
      <p:sp>
        <p:nvSpPr>
          <p:cNvPr id="6" name="Oval 5">
            <a:extLst>
              <a:ext uri="{FF2B5EF4-FFF2-40B4-BE49-F238E27FC236}">
                <a16:creationId xmlns:a16="http://schemas.microsoft.com/office/drawing/2014/main" id="{1FD6F427-2DC4-FDAB-437E-7A9CE4C2FA3D}"/>
              </a:ext>
            </a:extLst>
          </p:cNvPr>
          <p:cNvSpPr/>
          <p:nvPr/>
        </p:nvSpPr>
        <p:spPr>
          <a:xfrm>
            <a:off x="5442156" y="2335161"/>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C</a:t>
            </a:r>
          </a:p>
        </p:txBody>
      </p:sp>
      <p:sp>
        <p:nvSpPr>
          <p:cNvPr id="7" name="Oval 6">
            <a:extLst>
              <a:ext uri="{FF2B5EF4-FFF2-40B4-BE49-F238E27FC236}">
                <a16:creationId xmlns:a16="http://schemas.microsoft.com/office/drawing/2014/main" id="{F4CE379A-73F9-8F09-3DF3-814CB3E0C145}"/>
              </a:ext>
            </a:extLst>
          </p:cNvPr>
          <p:cNvSpPr/>
          <p:nvPr/>
        </p:nvSpPr>
        <p:spPr>
          <a:xfrm>
            <a:off x="7334868" y="2300747"/>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D</a:t>
            </a:r>
          </a:p>
        </p:txBody>
      </p:sp>
      <p:sp>
        <p:nvSpPr>
          <p:cNvPr id="8" name="Oval 7">
            <a:extLst>
              <a:ext uri="{FF2B5EF4-FFF2-40B4-BE49-F238E27FC236}">
                <a16:creationId xmlns:a16="http://schemas.microsoft.com/office/drawing/2014/main" id="{8F46DC2A-FEAA-3C9F-E7A6-8782C8614BF1}"/>
              </a:ext>
            </a:extLst>
          </p:cNvPr>
          <p:cNvSpPr/>
          <p:nvPr/>
        </p:nvSpPr>
        <p:spPr>
          <a:xfrm>
            <a:off x="7467604" y="4301614"/>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H</a:t>
            </a:r>
          </a:p>
        </p:txBody>
      </p:sp>
      <p:sp>
        <p:nvSpPr>
          <p:cNvPr id="9" name="Oval 8">
            <a:extLst>
              <a:ext uri="{FF2B5EF4-FFF2-40B4-BE49-F238E27FC236}">
                <a16:creationId xmlns:a16="http://schemas.microsoft.com/office/drawing/2014/main" id="{2256C0C4-4EBE-0647-E67D-DE610AF72B79}"/>
              </a:ext>
            </a:extLst>
          </p:cNvPr>
          <p:cNvSpPr/>
          <p:nvPr/>
        </p:nvSpPr>
        <p:spPr>
          <a:xfrm>
            <a:off x="5447069" y="4296696"/>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G</a:t>
            </a:r>
          </a:p>
        </p:txBody>
      </p:sp>
      <p:sp>
        <p:nvSpPr>
          <p:cNvPr id="10" name="Oval 9">
            <a:extLst>
              <a:ext uri="{FF2B5EF4-FFF2-40B4-BE49-F238E27FC236}">
                <a16:creationId xmlns:a16="http://schemas.microsoft.com/office/drawing/2014/main" id="{4675D1A8-6BE0-CD6E-08B1-5823F4B84CC0}"/>
              </a:ext>
            </a:extLst>
          </p:cNvPr>
          <p:cNvSpPr/>
          <p:nvPr/>
        </p:nvSpPr>
        <p:spPr>
          <a:xfrm>
            <a:off x="3456031" y="4252448"/>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F</a:t>
            </a:r>
          </a:p>
        </p:txBody>
      </p:sp>
      <p:sp>
        <p:nvSpPr>
          <p:cNvPr id="11" name="Oval 10">
            <a:extLst>
              <a:ext uri="{FF2B5EF4-FFF2-40B4-BE49-F238E27FC236}">
                <a16:creationId xmlns:a16="http://schemas.microsoft.com/office/drawing/2014/main" id="{AE5A0CA0-21CC-87AF-66B6-BC8E20EA9E2A}"/>
              </a:ext>
            </a:extLst>
          </p:cNvPr>
          <p:cNvSpPr/>
          <p:nvPr/>
        </p:nvSpPr>
        <p:spPr>
          <a:xfrm>
            <a:off x="1514158" y="4208202"/>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E</a:t>
            </a:r>
          </a:p>
        </p:txBody>
      </p:sp>
      <p:sp>
        <p:nvSpPr>
          <p:cNvPr id="3" name="TextBox 2">
            <a:extLst>
              <a:ext uri="{FF2B5EF4-FFF2-40B4-BE49-F238E27FC236}">
                <a16:creationId xmlns:a16="http://schemas.microsoft.com/office/drawing/2014/main" id="{E460A00B-8028-9B9A-1AF2-4DE5833FE7EA}"/>
              </a:ext>
            </a:extLst>
          </p:cNvPr>
          <p:cNvSpPr txBox="1"/>
          <p:nvPr/>
        </p:nvSpPr>
        <p:spPr>
          <a:xfrm>
            <a:off x="9286575" y="1779639"/>
            <a:ext cx="2226999" cy="1477328"/>
          </a:xfrm>
          <a:prstGeom prst="rect">
            <a:avLst/>
          </a:prstGeom>
          <a:noFill/>
        </p:spPr>
        <p:txBody>
          <a:bodyPr wrap="square" rtlCol="0">
            <a:spAutoFit/>
          </a:bodyPr>
          <a:lstStyle/>
          <a:p>
            <a:r>
              <a:rPr lang="en-IN" dirty="0">
                <a:solidFill>
                  <a:schemeClr val="accent1"/>
                </a:solidFill>
                <a:latin typeface="Consolas" panose="020B0609020204030204" pitchFamily="49" charset="0"/>
              </a:rPr>
              <a:t>Reversing edges</a:t>
            </a:r>
          </a:p>
          <a:p>
            <a:endParaRPr lang="en-IN" dirty="0">
              <a:solidFill>
                <a:schemeClr val="accent1"/>
              </a:solidFill>
              <a:latin typeface="Consolas" panose="020B0609020204030204" pitchFamily="49" charset="0"/>
            </a:endParaRPr>
          </a:p>
          <a:p>
            <a:r>
              <a:rPr lang="en-IN" dirty="0">
                <a:solidFill>
                  <a:schemeClr val="accent1"/>
                </a:solidFill>
                <a:latin typeface="Consolas" panose="020B0609020204030204" pitchFamily="49" charset="0"/>
              </a:rPr>
              <a:t>Reset all </a:t>
            </a:r>
            <a:r>
              <a:rPr lang="en-IN" dirty="0" err="1">
                <a:solidFill>
                  <a:schemeClr val="accent1"/>
                </a:solidFill>
                <a:latin typeface="Consolas" panose="020B0609020204030204" pitchFamily="49" charset="0"/>
              </a:rPr>
              <a:t>colors</a:t>
            </a:r>
            <a:endParaRPr lang="en-IN" dirty="0">
              <a:solidFill>
                <a:schemeClr val="accent1"/>
              </a:solidFill>
              <a:latin typeface="Consolas" panose="020B0609020204030204" pitchFamily="49" charset="0"/>
            </a:endParaRPr>
          </a:p>
          <a:p>
            <a:endParaRPr lang="en-IN" dirty="0">
              <a:solidFill>
                <a:schemeClr val="accent1"/>
              </a:solidFill>
              <a:latin typeface="Consolas" panose="020B0609020204030204" pitchFamily="49" charset="0"/>
            </a:endParaRPr>
          </a:p>
          <a:p>
            <a:r>
              <a:rPr lang="en-IN" dirty="0">
                <a:solidFill>
                  <a:schemeClr val="accent1"/>
                </a:solidFill>
                <a:latin typeface="Consolas" panose="020B0609020204030204" pitchFamily="49" charset="0"/>
              </a:rPr>
              <a:t>Running DFS on A</a:t>
            </a:r>
          </a:p>
        </p:txBody>
      </p:sp>
      <p:cxnSp>
        <p:nvCxnSpPr>
          <p:cNvPr id="14" name="Straight Arrow Connector 13">
            <a:extLst>
              <a:ext uri="{FF2B5EF4-FFF2-40B4-BE49-F238E27FC236}">
                <a16:creationId xmlns:a16="http://schemas.microsoft.com/office/drawing/2014/main" id="{6384DFAC-CBF5-BB0C-57BE-72E8256D4F28}"/>
              </a:ext>
            </a:extLst>
          </p:cNvPr>
          <p:cNvCxnSpPr>
            <a:stCxn id="5" idx="2"/>
            <a:endCxn id="4" idx="6"/>
          </p:cNvCxnSpPr>
          <p:nvPr/>
        </p:nvCxnSpPr>
        <p:spPr>
          <a:xfrm flipH="1" flipV="1">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7D98159-01E0-A182-AB61-D498434E4A88}"/>
              </a:ext>
            </a:extLst>
          </p:cNvPr>
          <p:cNvCxnSpPr>
            <a:stCxn id="7" idx="2"/>
            <a:endCxn id="6" idx="6"/>
          </p:cNvCxnSpPr>
          <p:nvPr/>
        </p:nvCxnSpPr>
        <p:spPr>
          <a:xfrm flipH="1">
            <a:off x="6366388" y="2561302"/>
            <a:ext cx="968480" cy="3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F003D4D-926C-2797-29BD-6277560A0258}"/>
              </a:ext>
            </a:extLst>
          </p:cNvPr>
          <p:cNvCxnSpPr>
            <a:stCxn id="8" idx="0"/>
            <a:endCxn id="7" idx="4"/>
          </p:cNvCxnSpPr>
          <p:nvPr/>
        </p:nvCxnSpPr>
        <p:spPr>
          <a:xfrm flipH="1" flipV="1">
            <a:off x="7796984" y="2821857"/>
            <a:ext cx="132736"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45952F2-8C5A-2F4F-321E-269095757FDB}"/>
              </a:ext>
            </a:extLst>
          </p:cNvPr>
          <p:cNvCxnSpPr>
            <a:stCxn id="9" idx="6"/>
            <a:endCxn id="8" idx="2"/>
          </p:cNvCxnSpPr>
          <p:nvPr/>
        </p:nvCxnSpPr>
        <p:spPr>
          <a:xfrm>
            <a:off x="6371301" y="4557251"/>
            <a:ext cx="1096303"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B6204D4-3B30-2FD4-DF4D-B9104D8980A1}"/>
              </a:ext>
            </a:extLst>
          </p:cNvPr>
          <p:cNvCxnSpPr>
            <a:stCxn id="5" idx="5"/>
            <a:endCxn id="9" idx="0"/>
          </p:cNvCxnSpPr>
          <p:nvPr/>
        </p:nvCxnSpPr>
        <p:spPr>
          <a:xfrm>
            <a:off x="4279330" y="2784873"/>
            <a:ext cx="1629855" cy="151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BEE8C55-F35A-D3E0-5107-9BE9A06A2E75}"/>
              </a:ext>
            </a:extLst>
          </p:cNvPr>
          <p:cNvCxnSpPr>
            <a:cxnSpLocks/>
            <a:stCxn id="6" idx="2"/>
            <a:endCxn id="5" idx="6"/>
          </p:cNvCxnSpPr>
          <p:nvPr/>
        </p:nvCxnSpPr>
        <p:spPr>
          <a:xfrm flipH="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5887D4D-D85E-155E-5AE9-40A22D285546}"/>
              </a:ext>
            </a:extLst>
          </p:cNvPr>
          <p:cNvCxnSpPr>
            <a:stCxn id="10" idx="0"/>
            <a:endCxn id="5" idx="4"/>
          </p:cNvCxnSpPr>
          <p:nvPr/>
        </p:nvCxnSpPr>
        <p:spPr>
          <a:xfrm flipV="1">
            <a:off x="3918147" y="2861188"/>
            <a:ext cx="34418" cy="139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2F0E83-DA72-F03C-4D59-F7CFE06DA82D}"/>
              </a:ext>
            </a:extLst>
          </p:cNvPr>
          <p:cNvCxnSpPr>
            <a:stCxn id="10" idx="2"/>
            <a:endCxn id="11" idx="6"/>
          </p:cNvCxnSpPr>
          <p:nvPr/>
        </p:nvCxnSpPr>
        <p:spPr>
          <a:xfrm flipH="1" flipV="1">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57762FA-1382-0716-3378-128DE5BD4716}"/>
              </a:ext>
            </a:extLst>
          </p:cNvPr>
          <p:cNvCxnSpPr>
            <a:stCxn id="10" idx="6"/>
            <a:endCxn id="9" idx="2"/>
          </p:cNvCxnSpPr>
          <p:nvPr/>
        </p:nvCxnSpPr>
        <p:spPr>
          <a:xfrm>
            <a:off x="4380263" y="4513003"/>
            <a:ext cx="1066806" cy="4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D5E3829-177D-9D13-5184-6E3600F3E31A}"/>
              </a:ext>
            </a:extLst>
          </p:cNvPr>
          <p:cNvCxnSpPr>
            <a:stCxn id="4" idx="4"/>
            <a:endCxn id="11" idx="0"/>
          </p:cNvCxnSpPr>
          <p:nvPr/>
        </p:nvCxnSpPr>
        <p:spPr>
          <a:xfrm flipH="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64D6C6-A8DB-9444-0AD3-BAE924AAFE03}"/>
              </a:ext>
            </a:extLst>
          </p:cNvPr>
          <p:cNvCxnSpPr>
            <a:endCxn id="5" idx="3"/>
          </p:cNvCxnSpPr>
          <p:nvPr/>
        </p:nvCxnSpPr>
        <p:spPr>
          <a:xfrm flipV="1">
            <a:off x="2182762" y="2784873"/>
            <a:ext cx="1443038" cy="146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5910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EB7E-337C-916A-ED47-64145E598BC0}"/>
              </a:ext>
            </a:extLst>
          </p:cNvPr>
          <p:cNvSpPr>
            <a:spLocks noGrp="1"/>
          </p:cNvSpPr>
          <p:nvPr>
            <p:ph type="title"/>
          </p:nvPr>
        </p:nvSpPr>
        <p:spPr/>
        <p:txBody>
          <a:bodyPr/>
          <a:lstStyle/>
          <a:p>
            <a:r>
              <a:rPr lang="en-IN" dirty="0"/>
              <a:t>Strong connectivity</a:t>
            </a:r>
          </a:p>
        </p:txBody>
      </p:sp>
      <p:sp>
        <p:nvSpPr>
          <p:cNvPr id="4" name="Oval 3">
            <a:extLst>
              <a:ext uri="{FF2B5EF4-FFF2-40B4-BE49-F238E27FC236}">
                <a16:creationId xmlns:a16="http://schemas.microsoft.com/office/drawing/2014/main" id="{C131CE42-AEB0-3D8C-42A9-E80C08653F85}"/>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A</a:t>
            </a:r>
          </a:p>
        </p:txBody>
      </p:sp>
      <p:sp>
        <p:nvSpPr>
          <p:cNvPr id="5" name="Oval 4">
            <a:extLst>
              <a:ext uri="{FF2B5EF4-FFF2-40B4-BE49-F238E27FC236}">
                <a16:creationId xmlns:a16="http://schemas.microsoft.com/office/drawing/2014/main" id="{E0528FB7-95F4-685F-2523-6AFE5ECFFEE3}"/>
              </a:ext>
            </a:extLst>
          </p:cNvPr>
          <p:cNvSpPr/>
          <p:nvPr/>
        </p:nvSpPr>
        <p:spPr>
          <a:xfrm>
            <a:off x="3490449" y="2340078"/>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B</a:t>
            </a:r>
          </a:p>
        </p:txBody>
      </p:sp>
      <p:sp>
        <p:nvSpPr>
          <p:cNvPr id="6" name="Oval 5">
            <a:extLst>
              <a:ext uri="{FF2B5EF4-FFF2-40B4-BE49-F238E27FC236}">
                <a16:creationId xmlns:a16="http://schemas.microsoft.com/office/drawing/2014/main" id="{1FD6F427-2DC4-FDAB-437E-7A9CE4C2FA3D}"/>
              </a:ext>
            </a:extLst>
          </p:cNvPr>
          <p:cNvSpPr/>
          <p:nvPr/>
        </p:nvSpPr>
        <p:spPr>
          <a:xfrm>
            <a:off x="5442156" y="2335161"/>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C</a:t>
            </a:r>
          </a:p>
        </p:txBody>
      </p:sp>
      <p:sp>
        <p:nvSpPr>
          <p:cNvPr id="7" name="Oval 6">
            <a:extLst>
              <a:ext uri="{FF2B5EF4-FFF2-40B4-BE49-F238E27FC236}">
                <a16:creationId xmlns:a16="http://schemas.microsoft.com/office/drawing/2014/main" id="{F4CE379A-73F9-8F09-3DF3-814CB3E0C145}"/>
              </a:ext>
            </a:extLst>
          </p:cNvPr>
          <p:cNvSpPr/>
          <p:nvPr/>
        </p:nvSpPr>
        <p:spPr>
          <a:xfrm>
            <a:off x="7334868" y="2300747"/>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D</a:t>
            </a:r>
          </a:p>
        </p:txBody>
      </p:sp>
      <p:sp>
        <p:nvSpPr>
          <p:cNvPr id="8" name="Oval 7">
            <a:extLst>
              <a:ext uri="{FF2B5EF4-FFF2-40B4-BE49-F238E27FC236}">
                <a16:creationId xmlns:a16="http://schemas.microsoft.com/office/drawing/2014/main" id="{8F46DC2A-FEAA-3C9F-E7A6-8782C8614BF1}"/>
              </a:ext>
            </a:extLst>
          </p:cNvPr>
          <p:cNvSpPr/>
          <p:nvPr/>
        </p:nvSpPr>
        <p:spPr>
          <a:xfrm>
            <a:off x="7467604" y="4301614"/>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H</a:t>
            </a:r>
          </a:p>
        </p:txBody>
      </p:sp>
      <p:sp>
        <p:nvSpPr>
          <p:cNvPr id="9" name="Oval 8">
            <a:extLst>
              <a:ext uri="{FF2B5EF4-FFF2-40B4-BE49-F238E27FC236}">
                <a16:creationId xmlns:a16="http://schemas.microsoft.com/office/drawing/2014/main" id="{2256C0C4-4EBE-0647-E67D-DE610AF72B79}"/>
              </a:ext>
            </a:extLst>
          </p:cNvPr>
          <p:cNvSpPr/>
          <p:nvPr/>
        </p:nvSpPr>
        <p:spPr>
          <a:xfrm>
            <a:off x="5447069" y="4296696"/>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G</a:t>
            </a:r>
          </a:p>
        </p:txBody>
      </p:sp>
      <p:sp>
        <p:nvSpPr>
          <p:cNvPr id="10" name="Oval 9">
            <a:extLst>
              <a:ext uri="{FF2B5EF4-FFF2-40B4-BE49-F238E27FC236}">
                <a16:creationId xmlns:a16="http://schemas.microsoft.com/office/drawing/2014/main" id="{4675D1A8-6BE0-CD6E-08B1-5823F4B84CC0}"/>
              </a:ext>
            </a:extLst>
          </p:cNvPr>
          <p:cNvSpPr/>
          <p:nvPr/>
        </p:nvSpPr>
        <p:spPr>
          <a:xfrm>
            <a:off x="3456031" y="4252448"/>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F</a:t>
            </a:r>
          </a:p>
        </p:txBody>
      </p:sp>
      <p:sp>
        <p:nvSpPr>
          <p:cNvPr id="11" name="Oval 10">
            <a:extLst>
              <a:ext uri="{FF2B5EF4-FFF2-40B4-BE49-F238E27FC236}">
                <a16:creationId xmlns:a16="http://schemas.microsoft.com/office/drawing/2014/main" id="{AE5A0CA0-21CC-87AF-66B6-BC8E20EA9E2A}"/>
              </a:ext>
            </a:extLst>
          </p:cNvPr>
          <p:cNvSpPr/>
          <p:nvPr/>
        </p:nvSpPr>
        <p:spPr>
          <a:xfrm>
            <a:off x="1514158" y="4208202"/>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E</a:t>
            </a:r>
          </a:p>
        </p:txBody>
      </p:sp>
      <p:cxnSp>
        <p:nvCxnSpPr>
          <p:cNvPr id="14" name="Straight Arrow Connector 13">
            <a:extLst>
              <a:ext uri="{FF2B5EF4-FFF2-40B4-BE49-F238E27FC236}">
                <a16:creationId xmlns:a16="http://schemas.microsoft.com/office/drawing/2014/main" id="{6384DFAC-CBF5-BB0C-57BE-72E8256D4F28}"/>
              </a:ext>
            </a:extLst>
          </p:cNvPr>
          <p:cNvCxnSpPr>
            <a:stCxn id="5" idx="2"/>
            <a:endCxn id="4" idx="6"/>
          </p:cNvCxnSpPr>
          <p:nvPr/>
        </p:nvCxnSpPr>
        <p:spPr>
          <a:xfrm flipH="1" flipV="1">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7D98159-01E0-A182-AB61-D498434E4A88}"/>
              </a:ext>
            </a:extLst>
          </p:cNvPr>
          <p:cNvCxnSpPr>
            <a:stCxn id="7" idx="2"/>
            <a:endCxn id="6" idx="6"/>
          </p:cNvCxnSpPr>
          <p:nvPr/>
        </p:nvCxnSpPr>
        <p:spPr>
          <a:xfrm flipH="1">
            <a:off x="6366388" y="2561302"/>
            <a:ext cx="968480" cy="3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F003D4D-926C-2797-29BD-6277560A0258}"/>
              </a:ext>
            </a:extLst>
          </p:cNvPr>
          <p:cNvCxnSpPr>
            <a:stCxn id="8" idx="0"/>
            <a:endCxn id="7" idx="4"/>
          </p:cNvCxnSpPr>
          <p:nvPr/>
        </p:nvCxnSpPr>
        <p:spPr>
          <a:xfrm flipH="1" flipV="1">
            <a:off x="7796984" y="2821857"/>
            <a:ext cx="132736"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45952F2-8C5A-2F4F-321E-269095757FDB}"/>
              </a:ext>
            </a:extLst>
          </p:cNvPr>
          <p:cNvCxnSpPr>
            <a:stCxn id="9" idx="6"/>
            <a:endCxn id="8" idx="2"/>
          </p:cNvCxnSpPr>
          <p:nvPr/>
        </p:nvCxnSpPr>
        <p:spPr>
          <a:xfrm>
            <a:off x="6371301" y="4557251"/>
            <a:ext cx="1096303"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B6204D4-3B30-2FD4-DF4D-B9104D8980A1}"/>
              </a:ext>
            </a:extLst>
          </p:cNvPr>
          <p:cNvCxnSpPr>
            <a:stCxn id="5" idx="5"/>
            <a:endCxn id="9" idx="0"/>
          </p:cNvCxnSpPr>
          <p:nvPr/>
        </p:nvCxnSpPr>
        <p:spPr>
          <a:xfrm>
            <a:off x="4279330" y="2784873"/>
            <a:ext cx="1629855" cy="151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BEE8C55-F35A-D3E0-5107-9BE9A06A2E75}"/>
              </a:ext>
            </a:extLst>
          </p:cNvPr>
          <p:cNvCxnSpPr>
            <a:cxnSpLocks/>
            <a:stCxn id="6" idx="2"/>
            <a:endCxn id="5" idx="6"/>
          </p:cNvCxnSpPr>
          <p:nvPr/>
        </p:nvCxnSpPr>
        <p:spPr>
          <a:xfrm flipH="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5887D4D-D85E-155E-5AE9-40A22D285546}"/>
              </a:ext>
            </a:extLst>
          </p:cNvPr>
          <p:cNvCxnSpPr>
            <a:stCxn id="10" idx="0"/>
            <a:endCxn id="5" idx="4"/>
          </p:cNvCxnSpPr>
          <p:nvPr/>
        </p:nvCxnSpPr>
        <p:spPr>
          <a:xfrm flipV="1">
            <a:off x="3918147" y="2861188"/>
            <a:ext cx="34418" cy="139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2F0E83-DA72-F03C-4D59-F7CFE06DA82D}"/>
              </a:ext>
            </a:extLst>
          </p:cNvPr>
          <p:cNvCxnSpPr>
            <a:stCxn id="10" idx="2"/>
            <a:endCxn id="11" idx="6"/>
          </p:cNvCxnSpPr>
          <p:nvPr/>
        </p:nvCxnSpPr>
        <p:spPr>
          <a:xfrm flipH="1" flipV="1">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57762FA-1382-0716-3378-128DE5BD4716}"/>
              </a:ext>
            </a:extLst>
          </p:cNvPr>
          <p:cNvCxnSpPr>
            <a:stCxn id="10" idx="6"/>
            <a:endCxn id="9" idx="2"/>
          </p:cNvCxnSpPr>
          <p:nvPr/>
        </p:nvCxnSpPr>
        <p:spPr>
          <a:xfrm>
            <a:off x="4380263" y="4513003"/>
            <a:ext cx="1066806" cy="4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D5E3829-177D-9D13-5184-6E3600F3E31A}"/>
              </a:ext>
            </a:extLst>
          </p:cNvPr>
          <p:cNvCxnSpPr>
            <a:stCxn id="4" idx="4"/>
            <a:endCxn id="11" idx="0"/>
          </p:cNvCxnSpPr>
          <p:nvPr/>
        </p:nvCxnSpPr>
        <p:spPr>
          <a:xfrm flipH="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64D6C6-A8DB-9444-0AD3-BAE924AAFE03}"/>
              </a:ext>
            </a:extLst>
          </p:cNvPr>
          <p:cNvCxnSpPr>
            <a:endCxn id="5" idx="3"/>
          </p:cNvCxnSpPr>
          <p:nvPr/>
        </p:nvCxnSpPr>
        <p:spPr>
          <a:xfrm flipV="1">
            <a:off x="2182762" y="2784873"/>
            <a:ext cx="1443038" cy="146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1841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EB7E-337C-916A-ED47-64145E598BC0}"/>
              </a:ext>
            </a:extLst>
          </p:cNvPr>
          <p:cNvSpPr>
            <a:spLocks noGrp="1"/>
          </p:cNvSpPr>
          <p:nvPr>
            <p:ph type="title"/>
          </p:nvPr>
        </p:nvSpPr>
        <p:spPr/>
        <p:txBody>
          <a:bodyPr/>
          <a:lstStyle/>
          <a:p>
            <a:r>
              <a:rPr lang="en-IN" dirty="0"/>
              <a:t>Strong connectivity</a:t>
            </a:r>
          </a:p>
        </p:txBody>
      </p:sp>
      <p:sp>
        <p:nvSpPr>
          <p:cNvPr id="4" name="Oval 3">
            <a:extLst>
              <a:ext uri="{FF2B5EF4-FFF2-40B4-BE49-F238E27FC236}">
                <a16:creationId xmlns:a16="http://schemas.microsoft.com/office/drawing/2014/main" id="{C131CE42-AEB0-3D8C-42A9-E80C08653F85}"/>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A</a:t>
            </a:r>
          </a:p>
        </p:txBody>
      </p:sp>
      <p:sp>
        <p:nvSpPr>
          <p:cNvPr id="5" name="Oval 4">
            <a:extLst>
              <a:ext uri="{FF2B5EF4-FFF2-40B4-BE49-F238E27FC236}">
                <a16:creationId xmlns:a16="http://schemas.microsoft.com/office/drawing/2014/main" id="{E0528FB7-95F4-685F-2523-6AFE5ECFFEE3}"/>
              </a:ext>
            </a:extLst>
          </p:cNvPr>
          <p:cNvSpPr/>
          <p:nvPr/>
        </p:nvSpPr>
        <p:spPr>
          <a:xfrm>
            <a:off x="3490449" y="234007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B</a:t>
            </a:r>
          </a:p>
        </p:txBody>
      </p:sp>
      <p:sp>
        <p:nvSpPr>
          <p:cNvPr id="6" name="Oval 5">
            <a:extLst>
              <a:ext uri="{FF2B5EF4-FFF2-40B4-BE49-F238E27FC236}">
                <a16:creationId xmlns:a16="http://schemas.microsoft.com/office/drawing/2014/main" id="{1FD6F427-2DC4-FDAB-437E-7A9CE4C2FA3D}"/>
              </a:ext>
            </a:extLst>
          </p:cNvPr>
          <p:cNvSpPr/>
          <p:nvPr/>
        </p:nvSpPr>
        <p:spPr>
          <a:xfrm>
            <a:off x="5442156" y="2335161"/>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C</a:t>
            </a:r>
          </a:p>
        </p:txBody>
      </p:sp>
      <p:sp>
        <p:nvSpPr>
          <p:cNvPr id="7" name="Oval 6">
            <a:extLst>
              <a:ext uri="{FF2B5EF4-FFF2-40B4-BE49-F238E27FC236}">
                <a16:creationId xmlns:a16="http://schemas.microsoft.com/office/drawing/2014/main" id="{F4CE379A-73F9-8F09-3DF3-814CB3E0C145}"/>
              </a:ext>
            </a:extLst>
          </p:cNvPr>
          <p:cNvSpPr/>
          <p:nvPr/>
        </p:nvSpPr>
        <p:spPr>
          <a:xfrm>
            <a:off x="7334868" y="2300747"/>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D</a:t>
            </a:r>
          </a:p>
        </p:txBody>
      </p:sp>
      <p:sp>
        <p:nvSpPr>
          <p:cNvPr id="8" name="Oval 7">
            <a:extLst>
              <a:ext uri="{FF2B5EF4-FFF2-40B4-BE49-F238E27FC236}">
                <a16:creationId xmlns:a16="http://schemas.microsoft.com/office/drawing/2014/main" id="{8F46DC2A-FEAA-3C9F-E7A6-8782C8614BF1}"/>
              </a:ext>
            </a:extLst>
          </p:cNvPr>
          <p:cNvSpPr/>
          <p:nvPr/>
        </p:nvSpPr>
        <p:spPr>
          <a:xfrm>
            <a:off x="7467604" y="4301614"/>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H</a:t>
            </a:r>
          </a:p>
        </p:txBody>
      </p:sp>
      <p:sp>
        <p:nvSpPr>
          <p:cNvPr id="9" name="Oval 8">
            <a:extLst>
              <a:ext uri="{FF2B5EF4-FFF2-40B4-BE49-F238E27FC236}">
                <a16:creationId xmlns:a16="http://schemas.microsoft.com/office/drawing/2014/main" id="{2256C0C4-4EBE-0647-E67D-DE610AF72B79}"/>
              </a:ext>
            </a:extLst>
          </p:cNvPr>
          <p:cNvSpPr/>
          <p:nvPr/>
        </p:nvSpPr>
        <p:spPr>
          <a:xfrm>
            <a:off x="5447069" y="4296696"/>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G</a:t>
            </a:r>
          </a:p>
        </p:txBody>
      </p:sp>
      <p:sp>
        <p:nvSpPr>
          <p:cNvPr id="10" name="Oval 9">
            <a:extLst>
              <a:ext uri="{FF2B5EF4-FFF2-40B4-BE49-F238E27FC236}">
                <a16:creationId xmlns:a16="http://schemas.microsoft.com/office/drawing/2014/main" id="{4675D1A8-6BE0-CD6E-08B1-5823F4B84CC0}"/>
              </a:ext>
            </a:extLst>
          </p:cNvPr>
          <p:cNvSpPr/>
          <p:nvPr/>
        </p:nvSpPr>
        <p:spPr>
          <a:xfrm>
            <a:off x="3456031" y="4252448"/>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F</a:t>
            </a:r>
          </a:p>
        </p:txBody>
      </p:sp>
      <p:sp>
        <p:nvSpPr>
          <p:cNvPr id="11" name="Oval 10">
            <a:extLst>
              <a:ext uri="{FF2B5EF4-FFF2-40B4-BE49-F238E27FC236}">
                <a16:creationId xmlns:a16="http://schemas.microsoft.com/office/drawing/2014/main" id="{AE5A0CA0-21CC-87AF-66B6-BC8E20EA9E2A}"/>
              </a:ext>
            </a:extLst>
          </p:cNvPr>
          <p:cNvSpPr/>
          <p:nvPr/>
        </p:nvSpPr>
        <p:spPr>
          <a:xfrm>
            <a:off x="1514158" y="4208202"/>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E</a:t>
            </a:r>
          </a:p>
        </p:txBody>
      </p:sp>
      <p:cxnSp>
        <p:nvCxnSpPr>
          <p:cNvPr id="14" name="Straight Arrow Connector 13">
            <a:extLst>
              <a:ext uri="{FF2B5EF4-FFF2-40B4-BE49-F238E27FC236}">
                <a16:creationId xmlns:a16="http://schemas.microsoft.com/office/drawing/2014/main" id="{6384DFAC-CBF5-BB0C-57BE-72E8256D4F28}"/>
              </a:ext>
            </a:extLst>
          </p:cNvPr>
          <p:cNvCxnSpPr>
            <a:stCxn id="5" idx="2"/>
            <a:endCxn id="4" idx="6"/>
          </p:cNvCxnSpPr>
          <p:nvPr/>
        </p:nvCxnSpPr>
        <p:spPr>
          <a:xfrm flipH="1" flipV="1">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7D98159-01E0-A182-AB61-D498434E4A88}"/>
              </a:ext>
            </a:extLst>
          </p:cNvPr>
          <p:cNvCxnSpPr>
            <a:stCxn id="7" idx="2"/>
            <a:endCxn id="6" idx="6"/>
          </p:cNvCxnSpPr>
          <p:nvPr/>
        </p:nvCxnSpPr>
        <p:spPr>
          <a:xfrm flipH="1">
            <a:off x="6366388" y="2561302"/>
            <a:ext cx="968480" cy="3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F003D4D-926C-2797-29BD-6277560A0258}"/>
              </a:ext>
            </a:extLst>
          </p:cNvPr>
          <p:cNvCxnSpPr>
            <a:stCxn id="8" idx="0"/>
            <a:endCxn id="7" idx="4"/>
          </p:cNvCxnSpPr>
          <p:nvPr/>
        </p:nvCxnSpPr>
        <p:spPr>
          <a:xfrm flipH="1" flipV="1">
            <a:off x="7796984" y="2821857"/>
            <a:ext cx="132736"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45952F2-8C5A-2F4F-321E-269095757FDB}"/>
              </a:ext>
            </a:extLst>
          </p:cNvPr>
          <p:cNvCxnSpPr>
            <a:stCxn id="9" idx="6"/>
            <a:endCxn id="8" idx="2"/>
          </p:cNvCxnSpPr>
          <p:nvPr/>
        </p:nvCxnSpPr>
        <p:spPr>
          <a:xfrm>
            <a:off x="6371301" y="4557251"/>
            <a:ext cx="1096303"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B6204D4-3B30-2FD4-DF4D-B9104D8980A1}"/>
              </a:ext>
            </a:extLst>
          </p:cNvPr>
          <p:cNvCxnSpPr>
            <a:stCxn id="5" idx="5"/>
            <a:endCxn id="9" idx="0"/>
          </p:cNvCxnSpPr>
          <p:nvPr/>
        </p:nvCxnSpPr>
        <p:spPr>
          <a:xfrm>
            <a:off x="4279330" y="2784873"/>
            <a:ext cx="1629855" cy="151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BEE8C55-F35A-D3E0-5107-9BE9A06A2E75}"/>
              </a:ext>
            </a:extLst>
          </p:cNvPr>
          <p:cNvCxnSpPr>
            <a:cxnSpLocks/>
            <a:stCxn id="6" idx="2"/>
            <a:endCxn id="5" idx="6"/>
          </p:cNvCxnSpPr>
          <p:nvPr/>
        </p:nvCxnSpPr>
        <p:spPr>
          <a:xfrm flipH="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5887D4D-D85E-155E-5AE9-40A22D285546}"/>
              </a:ext>
            </a:extLst>
          </p:cNvPr>
          <p:cNvCxnSpPr>
            <a:stCxn id="10" idx="0"/>
            <a:endCxn id="5" idx="4"/>
          </p:cNvCxnSpPr>
          <p:nvPr/>
        </p:nvCxnSpPr>
        <p:spPr>
          <a:xfrm flipV="1">
            <a:off x="3918147" y="2861188"/>
            <a:ext cx="34418" cy="139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2F0E83-DA72-F03C-4D59-F7CFE06DA82D}"/>
              </a:ext>
            </a:extLst>
          </p:cNvPr>
          <p:cNvCxnSpPr>
            <a:stCxn id="10" idx="2"/>
            <a:endCxn id="11" idx="6"/>
          </p:cNvCxnSpPr>
          <p:nvPr/>
        </p:nvCxnSpPr>
        <p:spPr>
          <a:xfrm flipH="1" flipV="1">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57762FA-1382-0716-3378-128DE5BD4716}"/>
              </a:ext>
            </a:extLst>
          </p:cNvPr>
          <p:cNvCxnSpPr>
            <a:stCxn id="10" idx="6"/>
            <a:endCxn id="9" idx="2"/>
          </p:cNvCxnSpPr>
          <p:nvPr/>
        </p:nvCxnSpPr>
        <p:spPr>
          <a:xfrm>
            <a:off x="4380263" y="4513003"/>
            <a:ext cx="1066806" cy="4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D5E3829-177D-9D13-5184-6E3600F3E31A}"/>
              </a:ext>
            </a:extLst>
          </p:cNvPr>
          <p:cNvCxnSpPr>
            <a:stCxn id="4" idx="4"/>
            <a:endCxn id="11" idx="0"/>
          </p:cNvCxnSpPr>
          <p:nvPr/>
        </p:nvCxnSpPr>
        <p:spPr>
          <a:xfrm flipH="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64D6C6-A8DB-9444-0AD3-BAE924AAFE03}"/>
              </a:ext>
            </a:extLst>
          </p:cNvPr>
          <p:cNvCxnSpPr>
            <a:endCxn id="5" idx="3"/>
          </p:cNvCxnSpPr>
          <p:nvPr/>
        </p:nvCxnSpPr>
        <p:spPr>
          <a:xfrm flipV="1">
            <a:off x="2182762" y="2784873"/>
            <a:ext cx="1443038" cy="146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76976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EB7E-337C-916A-ED47-64145E598BC0}"/>
              </a:ext>
            </a:extLst>
          </p:cNvPr>
          <p:cNvSpPr>
            <a:spLocks noGrp="1"/>
          </p:cNvSpPr>
          <p:nvPr>
            <p:ph type="title"/>
          </p:nvPr>
        </p:nvSpPr>
        <p:spPr/>
        <p:txBody>
          <a:bodyPr/>
          <a:lstStyle/>
          <a:p>
            <a:r>
              <a:rPr lang="en-IN" dirty="0"/>
              <a:t>Strong connectivity</a:t>
            </a:r>
          </a:p>
        </p:txBody>
      </p:sp>
      <p:sp>
        <p:nvSpPr>
          <p:cNvPr id="4" name="Oval 3">
            <a:extLst>
              <a:ext uri="{FF2B5EF4-FFF2-40B4-BE49-F238E27FC236}">
                <a16:creationId xmlns:a16="http://schemas.microsoft.com/office/drawing/2014/main" id="{C131CE42-AEB0-3D8C-42A9-E80C08653F85}"/>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A</a:t>
            </a:r>
          </a:p>
        </p:txBody>
      </p:sp>
      <p:sp>
        <p:nvSpPr>
          <p:cNvPr id="5" name="Oval 4">
            <a:extLst>
              <a:ext uri="{FF2B5EF4-FFF2-40B4-BE49-F238E27FC236}">
                <a16:creationId xmlns:a16="http://schemas.microsoft.com/office/drawing/2014/main" id="{E0528FB7-95F4-685F-2523-6AFE5ECFFEE3}"/>
              </a:ext>
            </a:extLst>
          </p:cNvPr>
          <p:cNvSpPr/>
          <p:nvPr/>
        </p:nvSpPr>
        <p:spPr>
          <a:xfrm>
            <a:off x="3490449" y="234007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B</a:t>
            </a:r>
          </a:p>
        </p:txBody>
      </p:sp>
      <p:sp>
        <p:nvSpPr>
          <p:cNvPr id="6" name="Oval 5">
            <a:extLst>
              <a:ext uri="{FF2B5EF4-FFF2-40B4-BE49-F238E27FC236}">
                <a16:creationId xmlns:a16="http://schemas.microsoft.com/office/drawing/2014/main" id="{1FD6F427-2DC4-FDAB-437E-7A9CE4C2FA3D}"/>
              </a:ext>
            </a:extLst>
          </p:cNvPr>
          <p:cNvSpPr/>
          <p:nvPr/>
        </p:nvSpPr>
        <p:spPr>
          <a:xfrm>
            <a:off x="5442156" y="2335161"/>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C</a:t>
            </a:r>
          </a:p>
        </p:txBody>
      </p:sp>
      <p:sp>
        <p:nvSpPr>
          <p:cNvPr id="7" name="Oval 6">
            <a:extLst>
              <a:ext uri="{FF2B5EF4-FFF2-40B4-BE49-F238E27FC236}">
                <a16:creationId xmlns:a16="http://schemas.microsoft.com/office/drawing/2014/main" id="{F4CE379A-73F9-8F09-3DF3-814CB3E0C145}"/>
              </a:ext>
            </a:extLst>
          </p:cNvPr>
          <p:cNvSpPr/>
          <p:nvPr/>
        </p:nvSpPr>
        <p:spPr>
          <a:xfrm>
            <a:off x="7334868" y="2300747"/>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D</a:t>
            </a:r>
          </a:p>
        </p:txBody>
      </p:sp>
      <p:sp>
        <p:nvSpPr>
          <p:cNvPr id="8" name="Oval 7">
            <a:extLst>
              <a:ext uri="{FF2B5EF4-FFF2-40B4-BE49-F238E27FC236}">
                <a16:creationId xmlns:a16="http://schemas.microsoft.com/office/drawing/2014/main" id="{8F46DC2A-FEAA-3C9F-E7A6-8782C8614BF1}"/>
              </a:ext>
            </a:extLst>
          </p:cNvPr>
          <p:cNvSpPr/>
          <p:nvPr/>
        </p:nvSpPr>
        <p:spPr>
          <a:xfrm>
            <a:off x="7467604" y="4301614"/>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H</a:t>
            </a:r>
          </a:p>
        </p:txBody>
      </p:sp>
      <p:sp>
        <p:nvSpPr>
          <p:cNvPr id="9" name="Oval 8">
            <a:extLst>
              <a:ext uri="{FF2B5EF4-FFF2-40B4-BE49-F238E27FC236}">
                <a16:creationId xmlns:a16="http://schemas.microsoft.com/office/drawing/2014/main" id="{2256C0C4-4EBE-0647-E67D-DE610AF72B79}"/>
              </a:ext>
            </a:extLst>
          </p:cNvPr>
          <p:cNvSpPr/>
          <p:nvPr/>
        </p:nvSpPr>
        <p:spPr>
          <a:xfrm>
            <a:off x="5447069" y="4296696"/>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G</a:t>
            </a:r>
          </a:p>
        </p:txBody>
      </p:sp>
      <p:sp>
        <p:nvSpPr>
          <p:cNvPr id="10" name="Oval 9">
            <a:extLst>
              <a:ext uri="{FF2B5EF4-FFF2-40B4-BE49-F238E27FC236}">
                <a16:creationId xmlns:a16="http://schemas.microsoft.com/office/drawing/2014/main" id="{4675D1A8-6BE0-CD6E-08B1-5823F4B84CC0}"/>
              </a:ext>
            </a:extLst>
          </p:cNvPr>
          <p:cNvSpPr/>
          <p:nvPr/>
        </p:nvSpPr>
        <p:spPr>
          <a:xfrm>
            <a:off x="3456031" y="4252448"/>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F</a:t>
            </a:r>
          </a:p>
        </p:txBody>
      </p:sp>
      <p:sp>
        <p:nvSpPr>
          <p:cNvPr id="11" name="Oval 10">
            <a:extLst>
              <a:ext uri="{FF2B5EF4-FFF2-40B4-BE49-F238E27FC236}">
                <a16:creationId xmlns:a16="http://schemas.microsoft.com/office/drawing/2014/main" id="{AE5A0CA0-21CC-87AF-66B6-BC8E20EA9E2A}"/>
              </a:ext>
            </a:extLst>
          </p:cNvPr>
          <p:cNvSpPr/>
          <p:nvPr/>
        </p:nvSpPr>
        <p:spPr>
          <a:xfrm>
            <a:off x="1514158" y="4208202"/>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E</a:t>
            </a:r>
          </a:p>
        </p:txBody>
      </p:sp>
      <p:cxnSp>
        <p:nvCxnSpPr>
          <p:cNvPr id="14" name="Straight Arrow Connector 13">
            <a:extLst>
              <a:ext uri="{FF2B5EF4-FFF2-40B4-BE49-F238E27FC236}">
                <a16:creationId xmlns:a16="http://schemas.microsoft.com/office/drawing/2014/main" id="{6384DFAC-CBF5-BB0C-57BE-72E8256D4F28}"/>
              </a:ext>
            </a:extLst>
          </p:cNvPr>
          <p:cNvCxnSpPr>
            <a:stCxn id="5" idx="2"/>
            <a:endCxn id="4" idx="6"/>
          </p:cNvCxnSpPr>
          <p:nvPr/>
        </p:nvCxnSpPr>
        <p:spPr>
          <a:xfrm flipH="1" flipV="1">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7D98159-01E0-A182-AB61-D498434E4A88}"/>
              </a:ext>
            </a:extLst>
          </p:cNvPr>
          <p:cNvCxnSpPr>
            <a:stCxn id="7" idx="2"/>
            <a:endCxn id="6" idx="6"/>
          </p:cNvCxnSpPr>
          <p:nvPr/>
        </p:nvCxnSpPr>
        <p:spPr>
          <a:xfrm flipH="1">
            <a:off x="6366388" y="2561302"/>
            <a:ext cx="968480" cy="3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F003D4D-926C-2797-29BD-6277560A0258}"/>
              </a:ext>
            </a:extLst>
          </p:cNvPr>
          <p:cNvCxnSpPr>
            <a:stCxn id="8" idx="0"/>
            <a:endCxn id="7" idx="4"/>
          </p:cNvCxnSpPr>
          <p:nvPr/>
        </p:nvCxnSpPr>
        <p:spPr>
          <a:xfrm flipH="1" flipV="1">
            <a:off x="7796984" y="2821857"/>
            <a:ext cx="132736"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45952F2-8C5A-2F4F-321E-269095757FDB}"/>
              </a:ext>
            </a:extLst>
          </p:cNvPr>
          <p:cNvCxnSpPr>
            <a:stCxn id="9" idx="6"/>
            <a:endCxn id="8" idx="2"/>
          </p:cNvCxnSpPr>
          <p:nvPr/>
        </p:nvCxnSpPr>
        <p:spPr>
          <a:xfrm>
            <a:off x="6371301" y="4557251"/>
            <a:ext cx="1096303"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B6204D4-3B30-2FD4-DF4D-B9104D8980A1}"/>
              </a:ext>
            </a:extLst>
          </p:cNvPr>
          <p:cNvCxnSpPr>
            <a:stCxn id="5" idx="5"/>
            <a:endCxn id="9" idx="0"/>
          </p:cNvCxnSpPr>
          <p:nvPr/>
        </p:nvCxnSpPr>
        <p:spPr>
          <a:xfrm>
            <a:off x="4279330" y="2784873"/>
            <a:ext cx="1629855" cy="151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BEE8C55-F35A-D3E0-5107-9BE9A06A2E75}"/>
              </a:ext>
            </a:extLst>
          </p:cNvPr>
          <p:cNvCxnSpPr>
            <a:cxnSpLocks/>
            <a:stCxn id="6" idx="2"/>
            <a:endCxn id="5" idx="6"/>
          </p:cNvCxnSpPr>
          <p:nvPr/>
        </p:nvCxnSpPr>
        <p:spPr>
          <a:xfrm flipH="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5887D4D-D85E-155E-5AE9-40A22D285546}"/>
              </a:ext>
            </a:extLst>
          </p:cNvPr>
          <p:cNvCxnSpPr>
            <a:stCxn id="10" idx="0"/>
            <a:endCxn id="5" idx="4"/>
          </p:cNvCxnSpPr>
          <p:nvPr/>
        </p:nvCxnSpPr>
        <p:spPr>
          <a:xfrm flipV="1">
            <a:off x="3918147" y="2861188"/>
            <a:ext cx="34418" cy="139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2F0E83-DA72-F03C-4D59-F7CFE06DA82D}"/>
              </a:ext>
            </a:extLst>
          </p:cNvPr>
          <p:cNvCxnSpPr>
            <a:stCxn id="10" idx="2"/>
            <a:endCxn id="11" idx="6"/>
          </p:cNvCxnSpPr>
          <p:nvPr/>
        </p:nvCxnSpPr>
        <p:spPr>
          <a:xfrm flipH="1" flipV="1">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57762FA-1382-0716-3378-128DE5BD4716}"/>
              </a:ext>
            </a:extLst>
          </p:cNvPr>
          <p:cNvCxnSpPr>
            <a:stCxn id="10" idx="6"/>
            <a:endCxn id="9" idx="2"/>
          </p:cNvCxnSpPr>
          <p:nvPr/>
        </p:nvCxnSpPr>
        <p:spPr>
          <a:xfrm>
            <a:off x="4380263" y="4513003"/>
            <a:ext cx="1066806" cy="4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D5E3829-177D-9D13-5184-6E3600F3E31A}"/>
              </a:ext>
            </a:extLst>
          </p:cNvPr>
          <p:cNvCxnSpPr>
            <a:stCxn id="4" idx="4"/>
            <a:endCxn id="11" idx="0"/>
          </p:cNvCxnSpPr>
          <p:nvPr/>
        </p:nvCxnSpPr>
        <p:spPr>
          <a:xfrm flipH="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64D6C6-A8DB-9444-0AD3-BAE924AAFE03}"/>
              </a:ext>
            </a:extLst>
          </p:cNvPr>
          <p:cNvCxnSpPr>
            <a:endCxn id="5" idx="3"/>
          </p:cNvCxnSpPr>
          <p:nvPr/>
        </p:nvCxnSpPr>
        <p:spPr>
          <a:xfrm flipV="1">
            <a:off x="2182762" y="2784873"/>
            <a:ext cx="1443038" cy="146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749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36AB-1E83-7D3C-10B6-15E3660441F4}"/>
              </a:ext>
            </a:extLst>
          </p:cNvPr>
          <p:cNvSpPr>
            <a:spLocks noGrp="1"/>
          </p:cNvSpPr>
          <p:nvPr>
            <p:ph type="title"/>
          </p:nvPr>
        </p:nvSpPr>
        <p:spPr/>
        <p:txBody>
          <a:bodyPr/>
          <a:lstStyle/>
          <a:p>
            <a:r>
              <a:rPr lang="en-IN" dirty="0"/>
              <a:t>Example</a:t>
            </a:r>
          </a:p>
        </p:txBody>
      </p:sp>
      <p:sp>
        <p:nvSpPr>
          <p:cNvPr id="4" name="Rectangle 3">
            <a:extLst>
              <a:ext uri="{FF2B5EF4-FFF2-40B4-BE49-F238E27FC236}">
                <a16:creationId xmlns:a16="http://schemas.microsoft.com/office/drawing/2014/main" id="{2A841C40-317B-25EF-4496-C444709D04A0}"/>
              </a:ext>
            </a:extLst>
          </p:cNvPr>
          <p:cNvSpPr/>
          <p:nvPr/>
        </p:nvSpPr>
        <p:spPr>
          <a:xfrm>
            <a:off x="3323313" y="1818967"/>
            <a:ext cx="1002880"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Consolas" panose="020B0609020204030204" pitchFamily="49" charset="0"/>
              </a:rPr>
              <a:t>Build_Heap</a:t>
            </a:r>
            <a:endParaRPr lang="en-IN" dirty="0">
              <a:latin typeface="Consolas" panose="020B0609020204030204" pitchFamily="49" charset="0"/>
            </a:endParaRPr>
          </a:p>
        </p:txBody>
      </p:sp>
      <p:sp>
        <p:nvSpPr>
          <p:cNvPr id="5" name="Rectangle 4">
            <a:extLst>
              <a:ext uri="{FF2B5EF4-FFF2-40B4-BE49-F238E27FC236}">
                <a16:creationId xmlns:a16="http://schemas.microsoft.com/office/drawing/2014/main" id="{D59F17AA-48F6-A22A-5285-22BE14F43A2D}"/>
              </a:ext>
            </a:extLst>
          </p:cNvPr>
          <p:cNvSpPr/>
          <p:nvPr/>
        </p:nvSpPr>
        <p:spPr>
          <a:xfrm>
            <a:off x="3377394" y="4665411"/>
            <a:ext cx="1233933"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onsolas" panose="020B0609020204030204" pitchFamily="49" charset="0"/>
              </a:rPr>
              <a:t>Insert</a:t>
            </a:r>
          </a:p>
        </p:txBody>
      </p:sp>
      <p:sp>
        <p:nvSpPr>
          <p:cNvPr id="6" name="Rectangle 5">
            <a:extLst>
              <a:ext uri="{FF2B5EF4-FFF2-40B4-BE49-F238E27FC236}">
                <a16:creationId xmlns:a16="http://schemas.microsoft.com/office/drawing/2014/main" id="{3C265B53-7F5F-8F82-130B-D118393FEC17}"/>
              </a:ext>
            </a:extLst>
          </p:cNvPr>
          <p:cNvSpPr/>
          <p:nvPr/>
        </p:nvSpPr>
        <p:spPr>
          <a:xfrm>
            <a:off x="314629" y="3175822"/>
            <a:ext cx="1351933"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onsolas" panose="020B0609020204030204" pitchFamily="49" charset="0"/>
              </a:rPr>
              <a:t>Maximum</a:t>
            </a:r>
          </a:p>
        </p:txBody>
      </p:sp>
      <p:sp>
        <p:nvSpPr>
          <p:cNvPr id="7" name="Rectangle 6">
            <a:extLst>
              <a:ext uri="{FF2B5EF4-FFF2-40B4-BE49-F238E27FC236}">
                <a16:creationId xmlns:a16="http://schemas.microsoft.com/office/drawing/2014/main" id="{D4C8D38A-57D5-2A2F-D83A-F3D1802B08C1}"/>
              </a:ext>
            </a:extLst>
          </p:cNvPr>
          <p:cNvSpPr/>
          <p:nvPr/>
        </p:nvSpPr>
        <p:spPr>
          <a:xfrm>
            <a:off x="3318391" y="3151240"/>
            <a:ext cx="1096292"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Consolas" panose="020B0609020204030204" pitchFamily="49" charset="0"/>
              </a:rPr>
              <a:t>Extract_Max</a:t>
            </a:r>
            <a:endParaRPr lang="en-IN" dirty="0">
              <a:latin typeface="Consolas" panose="020B0609020204030204" pitchFamily="49" charset="0"/>
            </a:endParaRPr>
          </a:p>
        </p:txBody>
      </p:sp>
      <p:sp>
        <p:nvSpPr>
          <p:cNvPr id="8" name="Rectangle 7">
            <a:extLst>
              <a:ext uri="{FF2B5EF4-FFF2-40B4-BE49-F238E27FC236}">
                <a16:creationId xmlns:a16="http://schemas.microsoft.com/office/drawing/2014/main" id="{6789F551-DEDE-A6E8-A62D-2E4104BE1135}"/>
              </a:ext>
            </a:extLst>
          </p:cNvPr>
          <p:cNvSpPr/>
          <p:nvPr/>
        </p:nvSpPr>
        <p:spPr>
          <a:xfrm>
            <a:off x="349041" y="4704739"/>
            <a:ext cx="1351933"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Consolas" panose="020B0609020204030204" pitchFamily="49" charset="0"/>
              </a:rPr>
              <a:t>Increase_Key</a:t>
            </a:r>
            <a:endParaRPr lang="en-IN" dirty="0">
              <a:latin typeface="Consolas" panose="020B0609020204030204" pitchFamily="49" charset="0"/>
            </a:endParaRPr>
          </a:p>
        </p:txBody>
      </p:sp>
      <p:sp>
        <p:nvSpPr>
          <p:cNvPr id="9" name="Rectangle 8">
            <a:extLst>
              <a:ext uri="{FF2B5EF4-FFF2-40B4-BE49-F238E27FC236}">
                <a16:creationId xmlns:a16="http://schemas.microsoft.com/office/drawing/2014/main" id="{39792D38-C7BE-4876-4DCE-E35B8B00CD9F}"/>
              </a:ext>
            </a:extLst>
          </p:cNvPr>
          <p:cNvSpPr/>
          <p:nvPr/>
        </p:nvSpPr>
        <p:spPr>
          <a:xfrm>
            <a:off x="285131" y="1809136"/>
            <a:ext cx="1386353"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Consolas" panose="020B0609020204030204" pitchFamily="49" charset="0"/>
              </a:rPr>
              <a:t>Heapify</a:t>
            </a:r>
            <a:endParaRPr lang="en-IN" dirty="0">
              <a:latin typeface="Consolas" panose="020B0609020204030204" pitchFamily="49" charset="0"/>
            </a:endParaRPr>
          </a:p>
        </p:txBody>
      </p:sp>
      <p:sp>
        <p:nvSpPr>
          <p:cNvPr id="10" name="Rectangle 9">
            <a:extLst>
              <a:ext uri="{FF2B5EF4-FFF2-40B4-BE49-F238E27FC236}">
                <a16:creationId xmlns:a16="http://schemas.microsoft.com/office/drawing/2014/main" id="{4B3537EA-47F8-6892-06AD-F254F959781C}"/>
              </a:ext>
            </a:extLst>
          </p:cNvPr>
          <p:cNvSpPr/>
          <p:nvPr/>
        </p:nvSpPr>
        <p:spPr>
          <a:xfrm>
            <a:off x="5717469" y="3131575"/>
            <a:ext cx="1194605" cy="658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onsolas" panose="020B0609020204030204" pitchFamily="49" charset="0"/>
              </a:rPr>
              <a:t>Heapsort</a:t>
            </a:r>
          </a:p>
        </p:txBody>
      </p:sp>
      <p:cxnSp>
        <p:nvCxnSpPr>
          <p:cNvPr id="12" name="Straight Arrow Connector 11">
            <a:extLst>
              <a:ext uri="{FF2B5EF4-FFF2-40B4-BE49-F238E27FC236}">
                <a16:creationId xmlns:a16="http://schemas.microsoft.com/office/drawing/2014/main" id="{FC76A630-2D1C-1309-3B2D-249229838F3D}"/>
              </a:ext>
            </a:extLst>
          </p:cNvPr>
          <p:cNvCxnSpPr>
            <a:cxnSpLocks/>
            <a:stCxn id="9" idx="3"/>
            <a:endCxn id="4" idx="1"/>
          </p:cNvCxnSpPr>
          <p:nvPr/>
        </p:nvCxnSpPr>
        <p:spPr>
          <a:xfrm>
            <a:off x="1671484" y="2138517"/>
            <a:ext cx="1651829" cy="98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FFE5CDB-5572-0CE5-543C-6F41BBE552F4}"/>
              </a:ext>
            </a:extLst>
          </p:cNvPr>
          <p:cNvCxnSpPr>
            <a:cxnSpLocks/>
            <a:stCxn id="9" idx="3"/>
            <a:endCxn id="7" idx="1"/>
          </p:cNvCxnSpPr>
          <p:nvPr/>
        </p:nvCxnSpPr>
        <p:spPr>
          <a:xfrm>
            <a:off x="1671484" y="2138517"/>
            <a:ext cx="1646907" cy="13421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5F3813A-CA1D-85BA-7DBA-236A8BE482AB}"/>
              </a:ext>
            </a:extLst>
          </p:cNvPr>
          <p:cNvCxnSpPr>
            <a:cxnSpLocks/>
            <a:stCxn id="6" idx="3"/>
            <a:endCxn id="7" idx="1"/>
          </p:cNvCxnSpPr>
          <p:nvPr/>
        </p:nvCxnSpPr>
        <p:spPr>
          <a:xfrm flipV="1">
            <a:off x="1666562" y="3480621"/>
            <a:ext cx="1651829" cy="245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6FB3C2-E51A-CAEE-025D-F09049FD54E2}"/>
              </a:ext>
            </a:extLst>
          </p:cNvPr>
          <p:cNvCxnSpPr>
            <a:cxnSpLocks/>
            <a:stCxn id="7" idx="3"/>
            <a:endCxn id="10" idx="1"/>
          </p:cNvCxnSpPr>
          <p:nvPr/>
        </p:nvCxnSpPr>
        <p:spPr>
          <a:xfrm flipV="1">
            <a:off x="4414683" y="3460956"/>
            <a:ext cx="1302786" cy="196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CFB4066-236A-9427-1C1B-D0B917C60685}"/>
              </a:ext>
            </a:extLst>
          </p:cNvPr>
          <p:cNvCxnSpPr>
            <a:cxnSpLocks/>
            <a:stCxn id="8" idx="3"/>
            <a:endCxn id="5" idx="1"/>
          </p:cNvCxnSpPr>
          <p:nvPr/>
        </p:nvCxnSpPr>
        <p:spPr>
          <a:xfrm flipV="1">
            <a:off x="1700974" y="4994792"/>
            <a:ext cx="1676420" cy="393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8CED59F-F8A7-113E-8040-1A33B6D46F58}"/>
              </a:ext>
            </a:extLst>
          </p:cNvPr>
          <p:cNvSpPr txBox="1"/>
          <p:nvPr/>
        </p:nvSpPr>
        <p:spPr>
          <a:xfrm>
            <a:off x="7384026" y="639097"/>
            <a:ext cx="3927991" cy="1477328"/>
          </a:xfrm>
          <a:prstGeom prst="rect">
            <a:avLst/>
          </a:prstGeom>
          <a:noFill/>
        </p:spPr>
        <p:txBody>
          <a:bodyPr wrap="square" rtlCol="0">
            <a:spAutoFit/>
          </a:bodyPr>
          <a:lstStyle/>
          <a:p>
            <a:r>
              <a:rPr lang="en-IN" dirty="0">
                <a:solidFill>
                  <a:srgbClr val="FF0000"/>
                </a:solidFill>
              </a:rPr>
              <a:t>Is this a valid topological order?</a:t>
            </a:r>
          </a:p>
          <a:p>
            <a:endParaRPr lang="en-IN" dirty="0"/>
          </a:p>
          <a:p>
            <a:r>
              <a:rPr lang="en-IN" dirty="0" err="1">
                <a:solidFill>
                  <a:srgbClr val="FF0000"/>
                </a:solidFill>
              </a:rPr>
              <a:t>Increase_Key</a:t>
            </a:r>
            <a:r>
              <a:rPr lang="en-IN" dirty="0">
                <a:solidFill>
                  <a:srgbClr val="FF0000"/>
                </a:solidFill>
              </a:rPr>
              <a:t>, Maximum, </a:t>
            </a:r>
            <a:r>
              <a:rPr lang="en-IN" dirty="0" err="1">
                <a:solidFill>
                  <a:srgbClr val="FF0000"/>
                </a:solidFill>
              </a:rPr>
              <a:t>Heapify</a:t>
            </a:r>
            <a:r>
              <a:rPr lang="en-IN" dirty="0">
                <a:solidFill>
                  <a:srgbClr val="FF0000"/>
                </a:solidFill>
              </a:rPr>
              <a:t>, </a:t>
            </a:r>
            <a:r>
              <a:rPr lang="en-IN" dirty="0" err="1">
                <a:solidFill>
                  <a:srgbClr val="FF0000"/>
                </a:solidFill>
              </a:rPr>
              <a:t>Build_Heap</a:t>
            </a:r>
            <a:r>
              <a:rPr lang="en-IN" dirty="0">
                <a:solidFill>
                  <a:srgbClr val="FF0000"/>
                </a:solidFill>
              </a:rPr>
              <a:t>, </a:t>
            </a:r>
            <a:r>
              <a:rPr lang="en-IN" dirty="0" err="1">
                <a:solidFill>
                  <a:srgbClr val="FF0000"/>
                </a:solidFill>
              </a:rPr>
              <a:t>Extract_Max</a:t>
            </a:r>
            <a:r>
              <a:rPr lang="en-IN" dirty="0">
                <a:solidFill>
                  <a:srgbClr val="FF0000"/>
                </a:solidFill>
              </a:rPr>
              <a:t>, Heapsort, Insert</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76189058-3C8C-F73A-1491-284402812557}"/>
                  </a:ext>
                </a:extLst>
              </p14:cNvPr>
              <p14:cNvContentPartPr/>
              <p14:nvPr/>
            </p14:nvContentPartPr>
            <p14:xfrm>
              <a:off x="8628480" y="2089080"/>
              <a:ext cx="522720" cy="263520"/>
            </p14:xfrm>
          </p:contentPart>
        </mc:Choice>
        <mc:Fallback xmlns="">
          <p:pic>
            <p:nvPicPr>
              <p:cNvPr id="3" name="Ink 2">
                <a:extLst>
                  <a:ext uri="{FF2B5EF4-FFF2-40B4-BE49-F238E27FC236}">
                    <a16:creationId xmlns:a16="http://schemas.microsoft.com/office/drawing/2014/main" id="{76189058-3C8C-F73A-1491-284402812557}"/>
                  </a:ext>
                </a:extLst>
              </p:cNvPr>
              <p:cNvPicPr/>
              <p:nvPr/>
            </p:nvPicPr>
            <p:blipFill>
              <a:blip r:embed="rId3"/>
              <a:stretch>
                <a:fillRect/>
              </a:stretch>
            </p:blipFill>
            <p:spPr>
              <a:xfrm>
                <a:off x="8619120" y="2079720"/>
                <a:ext cx="541440" cy="282240"/>
              </a:xfrm>
              <a:prstGeom prst="rect">
                <a:avLst/>
              </a:prstGeom>
            </p:spPr>
          </p:pic>
        </mc:Fallback>
      </mc:AlternateContent>
    </p:spTree>
    <p:extLst>
      <p:ext uri="{BB962C8B-B14F-4D97-AF65-F5344CB8AC3E}">
        <p14:creationId xmlns:p14="http://schemas.microsoft.com/office/powerpoint/2010/main" val="31540600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EB7E-337C-916A-ED47-64145E598BC0}"/>
              </a:ext>
            </a:extLst>
          </p:cNvPr>
          <p:cNvSpPr>
            <a:spLocks noGrp="1"/>
          </p:cNvSpPr>
          <p:nvPr>
            <p:ph type="title"/>
          </p:nvPr>
        </p:nvSpPr>
        <p:spPr/>
        <p:txBody>
          <a:bodyPr/>
          <a:lstStyle/>
          <a:p>
            <a:r>
              <a:rPr lang="en-IN" dirty="0"/>
              <a:t>Strong connectivity</a:t>
            </a:r>
          </a:p>
        </p:txBody>
      </p:sp>
      <p:sp>
        <p:nvSpPr>
          <p:cNvPr id="4" name="Oval 3">
            <a:extLst>
              <a:ext uri="{FF2B5EF4-FFF2-40B4-BE49-F238E27FC236}">
                <a16:creationId xmlns:a16="http://schemas.microsoft.com/office/drawing/2014/main" id="{C131CE42-AEB0-3D8C-42A9-E80C08653F85}"/>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A</a:t>
            </a:r>
          </a:p>
        </p:txBody>
      </p:sp>
      <p:sp>
        <p:nvSpPr>
          <p:cNvPr id="5" name="Oval 4">
            <a:extLst>
              <a:ext uri="{FF2B5EF4-FFF2-40B4-BE49-F238E27FC236}">
                <a16:creationId xmlns:a16="http://schemas.microsoft.com/office/drawing/2014/main" id="{E0528FB7-95F4-685F-2523-6AFE5ECFFEE3}"/>
              </a:ext>
            </a:extLst>
          </p:cNvPr>
          <p:cNvSpPr/>
          <p:nvPr/>
        </p:nvSpPr>
        <p:spPr>
          <a:xfrm>
            <a:off x="3490449" y="234007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B</a:t>
            </a:r>
          </a:p>
        </p:txBody>
      </p:sp>
      <p:sp>
        <p:nvSpPr>
          <p:cNvPr id="6" name="Oval 5">
            <a:extLst>
              <a:ext uri="{FF2B5EF4-FFF2-40B4-BE49-F238E27FC236}">
                <a16:creationId xmlns:a16="http://schemas.microsoft.com/office/drawing/2014/main" id="{1FD6F427-2DC4-FDAB-437E-7A9CE4C2FA3D}"/>
              </a:ext>
            </a:extLst>
          </p:cNvPr>
          <p:cNvSpPr/>
          <p:nvPr/>
        </p:nvSpPr>
        <p:spPr>
          <a:xfrm>
            <a:off x="5442156" y="2335161"/>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C</a:t>
            </a:r>
          </a:p>
        </p:txBody>
      </p:sp>
      <p:sp>
        <p:nvSpPr>
          <p:cNvPr id="7" name="Oval 6">
            <a:extLst>
              <a:ext uri="{FF2B5EF4-FFF2-40B4-BE49-F238E27FC236}">
                <a16:creationId xmlns:a16="http://schemas.microsoft.com/office/drawing/2014/main" id="{F4CE379A-73F9-8F09-3DF3-814CB3E0C145}"/>
              </a:ext>
            </a:extLst>
          </p:cNvPr>
          <p:cNvSpPr/>
          <p:nvPr/>
        </p:nvSpPr>
        <p:spPr>
          <a:xfrm>
            <a:off x="7334868" y="2300747"/>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D</a:t>
            </a:r>
          </a:p>
        </p:txBody>
      </p:sp>
      <p:sp>
        <p:nvSpPr>
          <p:cNvPr id="8" name="Oval 7">
            <a:extLst>
              <a:ext uri="{FF2B5EF4-FFF2-40B4-BE49-F238E27FC236}">
                <a16:creationId xmlns:a16="http://schemas.microsoft.com/office/drawing/2014/main" id="{8F46DC2A-FEAA-3C9F-E7A6-8782C8614BF1}"/>
              </a:ext>
            </a:extLst>
          </p:cNvPr>
          <p:cNvSpPr/>
          <p:nvPr/>
        </p:nvSpPr>
        <p:spPr>
          <a:xfrm>
            <a:off x="7467604" y="4301614"/>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H</a:t>
            </a:r>
          </a:p>
        </p:txBody>
      </p:sp>
      <p:sp>
        <p:nvSpPr>
          <p:cNvPr id="9" name="Oval 8">
            <a:extLst>
              <a:ext uri="{FF2B5EF4-FFF2-40B4-BE49-F238E27FC236}">
                <a16:creationId xmlns:a16="http://schemas.microsoft.com/office/drawing/2014/main" id="{2256C0C4-4EBE-0647-E67D-DE610AF72B79}"/>
              </a:ext>
            </a:extLst>
          </p:cNvPr>
          <p:cNvSpPr/>
          <p:nvPr/>
        </p:nvSpPr>
        <p:spPr>
          <a:xfrm>
            <a:off x="5447069" y="4296696"/>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G</a:t>
            </a:r>
          </a:p>
        </p:txBody>
      </p:sp>
      <p:sp>
        <p:nvSpPr>
          <p:cNvPr id="10" name="Oval 9">
            <a:extLst>
              <a:ext uri="{FF2B5EF4-FFF2-40B4-BE49-F238E27FC236}">
                <a16:creationId xmlns:a16="http://schemas.microsoft.com/office/drawing/2014/main" id="{4675D1A8-6BE0-CD6E-08B1-5823F4B84CC0}"/>
              </a:ext>
            </a:extLst>
          </p:cNvPr>
          <p:cNvSpPr/>
          <p:nvPr/>
        </p:nvSpPr>
        <p:spPr>
          <a:xfrm>
            <a:off x="3456031" y="4252448"/>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F</a:t>
            </a:r>
          </a:p>
        </p:txBody>
      </p:sp>
      <p:sp>
        <p:nvSpPr>
          <p:cNvPr id="11" name="Oval 10">
            <a:extLst>
              <a:ext uri="{FF2B5EF4-FFF2-40B4-BE49-F238E27FC236}">
                <a16:creationId xmlns:a16="http://schemas.microsoft.com/office/drawing/2014/main" id="{AE5A0CA0-21CC-87AF-66B6-BC8E20EA9E2A}"/>
              </a:ext>
            </a:extLst>
          </p:cNvPr>
          <p:cNvSpPr/>
          <p:nvPr/>
        </p:nvSpPr>
        <p:spPr>
          <a:xfrm>
            <a:off x="1514158" y="4208202"/>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E</a:t>
            </a:r>
          </a:p>
        </p:txBody>
      </p:sp>
      <p:cxnSp>
        <p:nvCxnSpPr>
          <p:cNvPr id="14" name="Straight Arrow Connector 13">
            <a:extLst>
              <a:ext uri="{FF2B5EF4-FFF2-40B4-BE49-F238E27FC236}">
                <a16:creationId xmlns:a16="http://schemas.microsoft.com/office/drawing/2014/main" id="{6384DFAC-CBF5-BB0C-57BE-72E8256D4F28}"/>
              </a:ext>
            </a:extLst>
          </p:cNvPr>
          <p:cNvCxnSpPr>
            <a:stCxn id="5" idx="2"/>
            <a:endCxn id="4" idx="6"/>
          </p:cNvCxnSpPr>
          <p:nvPr/>
        </p:nvCxnSpPr>
        <p:spPr>
          <a:xfrm flipH="1" flipV="1">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7D98159-01E0-A182-AB61-D498434E4A88}"/>
              </a:ext>
            </a:extLst>
          </p:cNvPr>
          <p:cNvCxnSpPr>
            <a:stCxn id="7" idx="2"/>
            <a:endCxn id="6" idx="6"/>
          </p:cNvCxnSpPr>
          <p:nvPr/>
        </p:nvCxnSpPr>
        <p:spPr>
          <a:xfrm flipH="1">
            <a:off x="6366388" y="2561302"/>
            <a:ext cx="968480" cy="3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F003D4D-926C-2797-29BD-6277560A0258}"/>
              </a:ext>
            </a:extLst>
          </p:cNvPr>
          <p:cNvCxnSpPr>
            <a:stCxn id="8" idx="0"/>
            <a:endCxn id="7" idx="4"/>
          </p:cNvCxnSpPr>
          <p:nvPr/>
        </p:nvCxnSpPr>
        <p:spPr>
          <a:xfrm flipH="1" flipV="1">
            <a:off x="7796984" y="2821857"/>
            <a:ext cx="132736"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45952F2-8C5A-2F4F-321E-269095757FDB}"/>
              </a:ext>
            </a:extLst>
          </p:cNvPr>
          <p:cNvCxnSpPr>
            <a:stCxn id="9" idx="6"/>
            <a:endCxn id="8" idx="2"/>
          </p:cNvCxnSpPr>
          <p:nvPr/>
        </p:nvCxnSpPr>
        <p:spPr>
          <a:xfrm>
            <a:off x="6371301" y="4557251"/>
            <a:ext cx="1096303"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B6204D4-3B30-2FD4-DF4D-B9104D8980A1}"/>
              </a:ext>
            </a:extLst>
          </p:cNvPr>
          <p:cNvCxnSpPr>
            <a:stCxn id="5" idx="5"/>
            <a:endCxn id="9" idx="0"/>
          </p:cNvCxnSpPr>
          <p:nvPr/>
        </p:nvCxnSpPr>
        <p:spPr>
          <a:xfrm>
            <a:off x="4279330" y="2784873"/>
            <a:ext cx="1629855" cy="151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BEE8C55-F35A-D3E0-5107-9BE9A06A2E75}"/>
              </a:ext>
            </a:extLst>
          </p:cNvPr>
          <p:cNvCxnSpPr>
            <a:cxnSpLocks/>
            <a:stCxn id="6" idx="2"/>
            <a:endCxn id="5" idx="6"/>
          </p:cNvCxnSpPr>
          <p:nvPr/>
        </p:nvCxnSpPr>
        <p:spPr>
          <a:xfrm flipH="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5887D4D-D85E-155E-5AE9-40A22D285546}"/>
              </a:ext>
            </a:extLst>
          </p:cNvPr>
          <p:cNvCxnSpPr>
            <a:stCxn id="10" idx="0"/>
            <a:endCxn id="5" idx="4"/>
          </p:cNvCxnSpPr>
          <p:nvPr/>
        </p:nvCxnSpPr>
        <p:spPr>
          <a:xfrm flipV="1">
            <a:off x="3918147" y="2861188"/>
            <a:ext cx="34418" cy="139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2F0E83-DA72-F03C-4D59-F7CFE06DA82D}"/>
              </a:ext>
            </a:extLst>
          </p:cNvPr>
          <p:cNvCxnSpPr>
            <a:stCxn id="10" idx="2"/>
            <a:endCxn id="11" idx="6"/>
          </p:cNvCxnSpPr>
          <p:nvPr/>
        </p:nvCxnSpPr>
        <p:spPr>
          <a:xfrm flipH="1" flipV="1">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57762FA-1382-0716-3378-128DE5BD4716}"/>
              </a:ext>
            </a:extLst>
          </p:cNvPr>
          <p:cNvCxnSpPr>
            <a:stCxn id="10" idx="6"/>
            <a:endCxn id="9" idx="2"/>
          </p:cNvCxnSpPr>
          <p:nvPr/>
        </p:nvCxnSpPr>
        <p:spPr>
          <a:xfrm>
            <a:off x="4380263" y="4513003"/>
            <a:ext cx="1066806" cy="4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D5E3829-177D-9D13-5184-6E3600F3E31A}"/>
              </a:ext>
            </a:extLst>
          </p:cNvPr>
          <p:cNvCxnSpPr>
            <a:stCxn id="4" idx="4"/>
            <a:endCxn id="11" idx="0"/>
          </p:cNvCxnSpPr>
          <p:nvPr/>
        </p:nvCxnSpPr>
        <p:spPr>
          <a:xfrm flipH="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64D6C6-A8DB-9444-0AD3-BAE924AAFE03}"/>
              </a:ext>
            </a:extLst>
          </p:cNvPr>
          <p:cNvCxnSpPr>
            <a:endCxn id="5" idx="3"/>
          </p:cNvCxnSpPr>
          <p:nvPr/>
        </p:nvCxnSpPr>
        <p:spPr>
          <a:xfrm flipV="1">
            <a:off x="2182762" y="2784873"/>
            <a:ext cx="1443038" cy="146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967251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EB7E-337C-916A-ED47-64145E598BC0}"/>
              </a:ext>
            </a:extLst>
          </p:cNvPr>
          <p:cNvSpPr>
            <a:spLocks noGrp="1"/>
          </p:cNvSpPr>
          <p:nvPr>
            <p:ph type="title"/>
          </p:nvPr>
        </p:nvSpPr>
        <p:spPr/>
        <p:txBody>
          <a:bodyPr/>
          <a:lstStyle/>
          <a:p>
            <a:r>
              <a:rPr lang="en-IN" dirty="0"/>
              <a:t>Strong connectivity</a:t>
            </a:r>
          </a:p>
        </p:txBody>
      </p:sp>
      <p:sp>
        <p:nvSpPr>
          <p:cNvPr id="4" name="Oval 3">
            <a:extLst>
              <a:ext uri="{FF2B5EF4-FFF2-40B4-BE49-F238E27FC236}">
                <a16:creationId xmlns:a16="http://schemas.microsoft.com/office/drawing/2014/main" id="{C131CE42-AEB0-3D8C-42A9-E80C08653F85}"/>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A</a:t>
            </a:r>
          </a:p>
        </p:txBody>
      </p:sp>
      <p:sp>
        <p:nvSpPr>
          <p:cNvPr id="5" name="Oval 4">
            <a:extLst>
              <a:ext uri="{FF2B5EF4-FFF2-40B4-BE49-F238E27FC236}">
                <a16:creationId xmlns:a16="http://schemas.microsoft.com/office/drawing/2014/main" id="{E0528FB7-95F4-685F-2523-6AFE5ECFFEE3}"/>
              </a:ext>
            </a:extLst>
          </p:cNvPr>
          <p:cNvSpPr/>
          <p:nvPr/>
        </p:nvSpPr>
        <p:spPr>
          <a:xfrm>
            <a:off x="3490449" y="234007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B</a:t>
            </a:r>
          </a:p>
        </p:txBody>
      </p:sp>
      <p:sp>
        <p:nvSpPr>
          <p:cNvPr id="6" name="Oval 5">
            <a:extLst>
              <a:ext uri="{FF2B5EF4-FFF2-40B4-BE49-F238E27FC236}">
                <a16:creationId xmlns:a16="http://schemas.microsoft.com/office/drawing/2014/main" id="{1FD6F427-2DC4-FDAB-437E-7A9CE4C2FA3D}"/>
              </a:ext>
            </a:extLst>
          </p:cNvPr>
          <p:cNvSpPr/>
          <p:nvPr/>
        </p:nvSpPr>
        <p:spPr>
          <a:xfrm>
            <a:off x="5442156" y="2335161"/>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C</a:t>
            </a:r>
          </a:p>
        </p:txBody>
      </p:sp>
      <p:sp>
        <p:nvSpPr>
          <p:cNvPr id="7" name="Oval 6">
            <a:extLst>
              <a:ext uri="{FF2B5EF4-FFF2-40B4-BE49-F238E27FC236}">
                <a16:creationId xmlns:a16="http://schemas.microsoft.com/office/drawing/2014/main" id="{F4CE379A-73F9-8F09-3DF3-814CB3E0C145}"/>
              </a:ext>
            </a:extLst>
          </p:cNvPr>
          <p:cNvSpPr/>
          <p:nvPr/>
        </p:nvSpPr>
        <p:spPr>
          <a:xfrm>
            <a:off x="7334868" y="2300747"/>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D</a:t>
            </a:r>
          </a:p>
        </p:txBody>
      </p:sp>
      <p:sp>
        <p:nvSpPr>
          <p:cNvPr id="8" name="Oval 7">
            <a:extLst>
              <a:ext uri="{FF2B5EF4-FFF2-40B4-BE49-F238E27FC236}">
                <a16:creationId xmlns:a16="http://schemas.microsoft.com/office/drawing/2014/main" id="{8F46DC2A-FEAA-3C9F-E7A6-8782C8614BF1}"/>
              </a:ext>
            </a:extLst>
          </p:cNvPr>
          <p:cNvSpPr/>
          <p:nvPr/>
        </p:nvSpPr>
        <p:spPr>
          <a:xfrm>
            <a:off x="7467604" y="4301614"/>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H</a:t>
            </a:r>
          </a:p>
        </p:txBody>
      </p:sp>
      <p:sp>
        <p:nvSpPr>
          <p:cNvPr id="9" name="Oval 8">
            <a:extLst>
              <a:ext uri="{FF2B5EF4-FFF2-40B4-BE49-F238E27FC236}">
                <a16:creationId xmlns:a16="http://schemas.microsoft.com/office/drawing/2014/main" id="{2256C0C4-4EBE-0647-E67D-DE610AF72B79}"/>
              </a:ext>
            </a:extLst>
          </p:cNvPr>
          <p:cNvSpPr/>
          <p:nvPr/>
        </p:nvSpPr>
        <p:spPr>
          <a:xfrm>
            <a:off x="5447069" y="4296696"/>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G</a:t>
            </a:r>
          </a:p>
        </p:txBody>
      </p:sp>
      <p:sp>
        <p:nvSpPr>
          <p:cNvPr id="10" name="Oval 9">
            <a:extLst>
              <a:ext uri="{FF2B5EF4-FFF2-40B4-BE49-F238E27FC236}">
                <a16:creationId xmlns:a16="http://schemas.microsoft.com/office/drawing/2014/main" id="{4675D1A8-6BE0-CD6E-08B1-5823F4B84CC0}"/>
              </a:ext>
            </a:extLst>
          </p:cNvPr>
          <p:cNvSpPr/>
          <p:nvPr/>
        </p:nvSpPr>
        <p:spPr>
          <a:xfrm>
            <a:off x="3456031" y="4252448"/>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F</a:t>
            </a:r>
          </a:p>
        </p:txBody>
      </p:sp>
      <p:sp>
        <p:nvSpPr>
          <p:cNvPr id="11" name="Oval 10">
            <a:extLst>
              <a:ext uri="{FF2B5EF4-FFF2-40B4-BE49-F238E27FC236}">
                <a16:creationId xmlns:a16="http://schemas.microsoft.com/office/drawing/2014/main" id="{AE5A0CA0-21CC-87AF-66B6-BC8E20EA9E2A}"/>
              </a:ext>
            </a:extLst>
          </p:cNvPr>
          <p:cNvSpPr/>
          <p:nvPr/>
        </p:nvSpPr>
        <p:spPr>
          <a:xfrm>
            <a:off x="1514158" y="4208202"/>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E</a:t>
            </a:r>
          </a:p>
        </p:txBody>
      </p:sp>
      <p:cxnSp>
        <p:nvCxnSpPr>
          <p:cNvPr id="14" name="Straight Arrow Connector 13">
            <a:extLst>
              <a:ext uri="{FF2B5EF4-FFF2-40B4-BE49-F238E27FC236}">
                <a16:creationId xmlns:a16="http://schemas.microsoft.com/office/drawing/2014/main" id="{6384DFAC-CBF5-BB0C-57BE-72E8256D4F28}"/>
              </a:ext>
            </a:extLst>
          </p:cNvPr>
          <p:cNvCxnSpPr>
            <a:stCxn id="5" idx="2"/>
            <a:endCxn id="4" idx="6"/>
          </p:cNvCxnSpPr>
          <p:nvPr/>
        </p:nvCxnSpPr>
        <p:spPr>
          <a:xfrm flipH="1" flipV="1">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7D98159-01E0-A182-AB61-D498434E4A88}"/>
              </a:ext>
            </a:extLst>
          </p:cNvPr>
          <p:cNvCxnSpPr>
            <a:stCxn id="7" idx="2"/>
            <a:endCxn id="6" idx="6"/>
          </p:cNvCxnSpPr>
          <p:nvPr/>
        </p:nvCxnSpPr>
        <p:spPr>
          <a:xfrm flipH="1">
            <a:off x="6366388" y="2561302"/>
            <a:ext cx="968480" cy="3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F003D4D-926C-2797-29BD-6277560A0258}"/>
              </a:ext>
            </a:extLst>
          </p:cNvPr>
          <p:cNvCxnSpPr>
            <a:stCxn id="8" idx="0"/>
            <a:endCxn id="7" idx="4"/>
          </p:cNvCxnSpPr>
          <p:nvPr/>
        </p:nvCxnSpPr>
        <p:spPr>
          <a:xfrm flipH="1" flipV="1">
            <a:off x="7796984" y="2821857"/>
            <a:ext cx="132736"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45952F2-8C5A-2F4F-321E-269095757FDB}"/>
              </a:ext>
            </a:extLst>
          </p:cNvPr>
          <p:cNvCxnSpPr>
            <a:stCxn id="9" idx="6"/>
            <a:endCxn id="8" idx="2"/>
          </p:cNvCxnSpPr>
          <p:nvPr/>
        </p:nvCxnSpPr>
        <p:spPr>
          <a:xfrm>
            <a:off x="6371301" y="4557251"/>
            <a:ext cx="1096303"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B6204D4-3B30-2FD4-DF4D-B9104D8980A1}"/>
              </a:ext>
            </a:extLst>
          </p:cNvPr>
          <p:cNvCxnSpPr>
            <a:stCxn id="5" idx="5"/>
            <a:endCxn id="9" idx="0"/>
          </p:cNvCxnSpPr>
          <p:nvPr/>
        </p:nvCxnSpPr>
        <p:spPr>
          <a:xfrm>
            <a:off x="4279330" y="2784873"/>
            <a:ext cx="1629855" cy="151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BEE8C55-F35A-D3E0-5107-9BE9A06A2E75}"/>
              </a:ext>
            </a:extLst>
          </p:cNvPr>
          <p:cNvCxnSpPr>
            <a:cxnSpLocks/>
            <a:stCxn id="6" idx="2"/>
            <a:endCxn id="5" idx="6"/>
          </p:cNvCxnSpPr>
          <p:nvPr/>
        </p:nvCxnSpPr>
        <p:spPr>
          <a:xfrm flipH="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5887D4D-D85E-155E-5AE9-40A22D285546}"/>
              </a:ext>
            </a:extLst>
          </p:cNvPr>
          <p:cNvCxnSpPr>
            <a:stCxn id="10" idx="0"/>
            <a:endCxn id="5" idx="4"/>
          </p:cNvCxnSpPr>
          <p:nvPr/>
        </p:nvCxnSpPr>
        <p:spPr>
          <a:xfrm flipV="1">
            <a:off x="3918147" y="2861188"/>
            <a:ext cx="34418" cy="139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2F0E83-DA72-F03C-4D59-F7CFE06DA82D}"/>
              </a:ext>
            </a:extLst>
          </p:cNvPr>
          <p:cNvCxnSpPr>
            <a:stCxn id="10" idx="2"/>
            <a:endCxn id="11" idx="6"/>
          </p:cNvCxnSpPr>
          <p:nvPr/>
        </p:nvCxnSpPr>
        <p:spPr>
          <a:xfrm flipH="1" flipV="1">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57762FA-1382-0716-3378-128DE5BD4716}"/>
              </a:ext>
            </a:extLst>
          </p:cNvPr>
          <p:cNvCxnSpPr>
            <a:stCxn id="10" idx="6"/>
            <a:endCxn id="9" idx="2"/>
          </p:cNvCxnSpPr>
          <p:nvPr/>
        </p:nvCxnSpPr>
        <p:spPr>
          <a:xfrm>
            <a:off x="4380263" y="4513003"/>
            <a:ext cx="1066806" cy="4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D5E3829-177D-9D13-5184-6E3600F3E31A}"/>
              </a:ext>
            </a:extLst>
          </p:cNvPr>
          <p:cNvCxnSpPr>
            <a:stCxn id="4" idx="4"/>
            <a:endCxn id="11" idx="0"/>
          </p:cNvCxnSpPr>
          <p:nvPr/>
        </p:nvCxnSpPr>
        <p:spPr>
          <a:xfrm flipH="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64D6C6-A8DB-9444-0AD3-BAE924AAFE03}"/>
              </a:ext>
            </a:extLst>
          </p:cNvPr>
          <p:cNvCxnSpPr>
            <a:endCxn id="5" idx="3"/>
          </p:cNvCxnSpPr>
          <p:nvPr/>
        </p:nvCxnSpPr>
        <p:spPr>
          <a:xfrm flipV="1">
            <a:off x="2182762" y="2784873"/>
            <a:ext cx="1443038" cy="146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2572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EB7E-337C-916A-ED47-64145E598BC0}"/>
              </a:ext>
            </a:extLst>
          </p:cNvPr>
          <p:cNvSpPr>
            <a:spLocks noGrp="1"/>
          </p:cNvSpPr>
          <p:nvPr>
            <p:ph type="title"/>
          </p:nvPr>
        </p:nvSpPr>
        <p:spPr/>
        <p:txBody>
          <a:bodyPr/>
          <a:lstStyle/>
          <a:p>
            <a:r>
              <a:rPr lang="en-IN" dirty="0"/>
              <a:t>Strong connectivity</a:t>
            </a:r>
          </a:p>
        </p:txBody>
      </p:sp>
      <p:sp>
        <p:nvSpPr>
          <p:cNvPr id="4" name="Oval 3">
            <a:extLst>
              <a:ext uri="{FF2B5EF4-FFF2-40B4-BE49-F238E27FC236}">
                <a16:creationId xmlns:a16="http://schemas.microsoft.com/office/drawing/2014/main" id="{C131CE42-AEB0-3D8C-42A9-E80C08653F85}"/>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A</a:t>
            </a:r>
          </a:p>
        </p:txBody>
      </p:sp>
      <p:sp>
        <p:nvSpPr>
          <p:cNvPr id="5" name="Oval 4">
            <a:extLst>
              <a:ext uri="{FF2B5EF4-FFF2-40B4-BE49-F238E27FC236}">
                <a16:creationId xmlns:a16="http://schemas.microsoft.com/office/drawing/2014/main" id="{E0528FB7-95F4-685F-2523-6AFE5ECFFEE3}"/>
              </a:ext>
            </a:extLst>
          </p:cNvPr>
          <p:cNvSpPr/>
          <p:nvPr/>
        </p:nvSpPr>
        <p:spPr>
          <a:xfrm>
            <a:off x="3490449" y="234007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B</a:t>
            </a:r>
          </a:p>
        </p:txBody>
      </p:sp>
      <p:sp>
        <p:nvSpPr>
          <p:cNvPr id="6" name="Oval 5">
            <a:extLst>
              <a:ext uri="{FF2B5EF4-FFF2-40B4-BE49-F238E27FC236}">
                <a16:creationId xmlns:a16="http://schemas.microsoft.com/office/drawing/2014/main" id="{1FD6F427-2DC4-FDAB-437E-7A9CE4C2FA3D}"/>
              </a:ext>
            </a:extLst>
          </p:cNvPr>
          <p:cNvSpPr/>
          <p:nvPr/>
        </p:nvSpPr>
        <p:spPr>
          <a:xfrm>
            <a:off x="5442156" y="2335161"/>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C</a:t>
            </a:r>
          </a:p>
        </p:txBody>
      </p:sp>
      <p:sp>
        <p:nvSpPr>
          <p:cNvPr id="7" name="Oval 6">
            <a:extLst>
              <a:ext uri="{FF2B5EF4-FFF2-40B4-BE49-F238E27FC236}">
                <a16:creationId xmlns:a16="http://schemas.microsoft.com/office/drawing/2014/main" id="{F4CE379A-73F9-8F09-3DF3-814CB3E0C145}"/>
              </a:ext>
            </a:extLst>
          </p:cNvPr>
          <p:cNvSpPr/>
          <p:nvPr/>
        </p:nvSpPr>
        <p:spPr>
          <a:xfrm>
            <a:off x="7334868" y="2300747"/>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D</a:t>
            </a:r>
          </a:p>
        </p:txBody>
      </p:sp>
      <p:sp>
        <p:nvSpPr>
          <p:cNvPr id="8" name="Oval 7">
            <a:extLst>
              <a:ext uri="{FF2B5EF4-FFF2-40B4-BE49-F238E27FC236}">
                <a16:creationId xmlns:a16="http://schemas.microsoft.com/office/drawing/2014/main" id="{8F46DC2A-FEAA-3C9F-E7A6-8782C8614BF1}"/>
              </a:ext>
            </a:extLst>
          </p:cNvPr>
          <p:cNvSpPr/>
          <p:nvPr/>
        </p:nvSpPr>
        <p:spPr>
          <a:xfrm>
            <a:off x="7467604" y="4301614"/>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H</a:t>
            </a:r>
          </a:p>
        </p:txBody>
      </p:sp>
      <p:sp>
        <p:nvSpPr>
          <p:cNvPr id="9" name="Oval 8">
            <a:extLst>
              <a:ext uri="{FF2B5EF4-FFF2-40B4-BE49-F238E27FC236}">
                <a16:creationId xmlns:a16="http://schemas.microsoft.com/office/drawing/2014/main" id="{2256C0C4-4EBE-0647-E67D-DE610AF72B79}"/>
              </a:ext>
            </a:extLst>
          </p:cNvPr>
          <p:cNvSpPr/>
          <p:nvPr/>
        </p:nvSpPr>
        <p:spPr>
          <a:xfrm>
            <a:off x="5447069" y="4296696"/>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G</a:t>
            </a:r>
          </a:p>
        </p:txBody>
      </p:sp>
      <p:sp>
        <p:nvSpPr>
          <p:cNvPr id="10" name="Oval 9">
            <a:extLst>
              <a:ext uri="{FF2B5EF4-FFF2-40B4-BE49-F238E27FC236}">
                <a16:creationId xmlns:a16="http://schemas.microsoft.com/office/drawing/2014/main" id="{4675D1A8-6BE0-CD6E-08B1-5823F4B84CC0}"/>
              </a:ext>
            </a:extLst>
          </p:cNvPr>
          <p:cNvSpPr/>
          <p:nvPr/>
        </p:nvSpPr>
        <p:spPr>
          <a:xfrm>
            <a:off x="3456031" y="4252448"/>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F</a:t>
            </a:r>
          </a:p>
        </p:txBody>
      </p:sp>
      <p:sp>
        <p:nvSpPr>
          <p:cNvPr id="11" name="Oval 10">
            <a:extLst>
              <a:ext uri="{FF2B5EF4-FFF2-40B4-BE49-F238E27FC236}">
                <a16:creationId xmlns:a16="http://schemas.microsoft.com/office/drawing/2014/main" id="{AE5A0CA0-21CC-87AF-66B6-BC8E20EA9E2A}"/>
              </a:ext>
            </a:extLst>
          </p:cNvPr>
          <p:cNvSpPr/>
          <p:nvPr/>
        </p:nvSpPr>
        <p:spPr>
          <a:xfrm>
            <a:off x="1514158" y="4208202"/>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E</a:t>
            </a:r>
          </a:p>
        </p:txBody>
      </p:sp>
      <p:cxnSp>
        <p:nvCxnSpPr>
          <p:cNvPr id="14" name="Straight Arrow Connector 13">
            <a:extLst>
              <a:ext uri="{FF2B5EF4-FFF2-40B4-BE49-F238E27FC236}">
                <a16:creationId xmlns:a16="http://schemas.microsoft.com/office/drawing/2014/main" id="{6384DFAC-CBF5-BB0C-57BE-72E8256D4F28}"/>
              </a:ext>
            </a:extLst>
          </p:cNvPr>
          <p:cNvCxnSpPr>
            <a:stCxn id="5" idx="2"/>
            <a:endCxn id="4" idx="6"/>
          </p:cNvCxnSpPr>
          <p:nvPr/>
        </p:nvCxnSpPr>
        <p:spPr>
          <a:xfrm flipH="1" flipV="1">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7D98159-01E0-A182-AB61-D498434E4A88}"/>
              </a:ext>
            </a:extLst>
          </p:cNvPr>
          <p:cNvCxnSpPr>
            <a:stCxn id="7" idx="2"/>
            <a:endCxn id="6" idx="6"/>
          </p:cNvCxnSpPr>
          <p:nvPr/>
        </p:nvCxnSpPr>
        <p:spPr>
          <a:xfrm flipH="1">
            <a:off x="6366388" y="2561302"/>
            <a:ext cx="968480" cy="3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F003D4D-926C-2797-29BD-6277560A0258}"/>
              </a:ext>
            </a:extLst>
          </p:cNvPr>
          <p:cNvCxnSpPr>
            <a:stCxn id="8" idx="0"/>
            <a:endCxn id="7" idx="4"/>
          </p:cNvCxnSpPr>
          <p:nvPr/>
        </p:nvCxnSpPr>
        <p:spPr>
          <a:xfrm flipH="1" flipV="1">
            <a:off x="7796984" y="2821857"/>
            <a:ext cx="132736"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45952F2-8C5A-2F4F-321E-269095757FDB}"/>
              </a:ext>
            </a:extLst>
          </p:cNvPr>
          <p:cNvCxnSpPr>
            <a:stCxn id="9" idx="6"/>
            <a:endCxn id="8" idx="2"/>
          </p:cNvCxnSpPr>
          <p:nvPr/>
        </p:nvCxnSpPr>
        <p:spPr>
          <a:xfrm>
            <a:off x="6371301" y="4557251"/>
            <a:ext cx="1096303"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B6204D4-3B30-2FD4-DF4D-B9104D8980A1}"/>
              </a:ext>
            </a:extLst>
          </p:cNvPr>
          <p:cNvCxnSpPr>
            <a:stCxn id="5" idx="5"/>
            <a:endCxn id="9" idx="0"/>
          </p:cNvCxnSpPr>
          <p:nvPr/>
        </p:nvCxnSpPr>
        <p:spPr>
          <a:xfrm>
            <a:off x="4279330" y="2784873"/>
            <a:ext cx="1629855" cy="151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BEE8C55-F35A-D3E0-5107-9BE9A06A2E75}"/>
              </a:ext>
            </a:extLst>
          </p:cNvPr>
          <p:cNvCxnSpPr>
            <a:cxnSpLocks/>
            <a:stCxn id="6" idx="2"/>
            <a:endCxn id="5" idx="6"/>
          </p:cNvCxnSpPr>
          <p:nvPr/>
        </p:nvCxnSpPr>
        <p:spPr>
          <a:xfrm flipH="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5887D4D-D85E-155E-5AE9-40A22D285546}"/>
              </a:ext>
            </a:extLst>
          </p:cNvPr>
          <p:cNvCxnSpPr>
            <a:stCxn id="10" idx="0"/>
            <a:endCxn id="5" idx="4"/>
          </p:cNvCxnSpPr>
          <p:nvPr/>
        </p:nvCxnSpPr>
        <p:spPr>
          <a:xfrm flipV="1">
            <a:off x="3918147" y="2861188"/>
            <a:ext cx="34418" cy="139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2F0E83-DA72-F03C-4D59-F7CFE06DA82D}"/>
              </a:ext>
            </a:extLst>
          </p:cNvPr>
          <p:cNvCxnSpPr>
            <a:stCxn id="10" idx="2"/>
            <a:endCxn id="11" idx="6"/>
          </p:cNvCxnSpPr>
          <p:nvPr/>
        </p:nvCxnSpPr>
        <p:spPr>
          <a:xfrm flipH="1" flipV="1">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57762FA-1382-0716-3378-128DE5BD4716}"/>
              </a:ext>
            </a:extLst>
          </p:cNvPr>
          <p:cNvCxnSpPr>
            <a:stCxn id="10" idx="6"/>
            <a:endCxn id="9" idx="2"/>
          </p:cNvCxnSpPr>
          <p:nvPr/>
        </p:nvCxnSpPr>
        <p:spPr>
          <a:xfrm>
            <a:off x="4380263" y="4513003"/>
            <a:ext cx="1066806" cy="4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D5E3829-177D-9D13-5184-6E3600F3E31A}"/>
              </a:ext>
            </a:extLst>
          </p:cNvPr>
          <p:cNvCxnSpPr>
            <a:stCxn id="4" idx="4"/>
            <a:endCxn id="11" idx="0"/>
          </p:cNvCxnSpPr>
          <p:nvPr/>
        </p:nvCxnSpPr>
        <p:spPr>
          <a:xfrm flipH="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64D6C6-A8DB-9444-0AD3-BAE924AAFE03}"/>
              </a:ext>
            </a:extLst>
          </p:cNvPr>
          <p:cNvCxnSpPr>
            <a:endCxn id="5" idx="3"/>
          </p:cNvCxnSpPr>
          <p:nvPr/>
        </p:nvCxnSpPr>
        <p:spPr>
          <a:xfrm flipV="1">
            <a:off x="2182762" y="2784873"/>
            <a:ext cx="1443038" cy="146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0518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EB7E-337C-916A-ED47-64145E598BC0}"/>
              </a:ext>
            </a:extLst>
          </p:cNvPr>
          <p:cNvSpPr>
            <a:spLocks noGrp="1"/>
          </p:cNvSpPr>
          <p:nvPr>
            <p:ph type="title"/>
          </p:nvPr>
        </p:nvSpPr>
        <p:spPr/>
        <p:txBody>
          <a:bodyPr/>
          <a:lstStyle/>
          <a:p>
            <a:r>
              <a:rPr lang="en-IN" dirty="0"/>
              <a:t>Strong connectivity</a:t>
            </a:r>
          </a:p>
        </p:txBody>
      </p:sp>
      <p:sp>
        <p:nvSpPr>
          <p:cNvPr id="4" name="Oval 3">
            <a:extLst>
              <a:ext uri="{FF2B5EF4-FFF2-40B4-BE49-F238E27FC236}">
                <a16:creationId xmlns:a16="http://schemas.microsoft.com/office/drawing/2014/main" id="{C131CE42-AEB0-3D8C-42A9-E80C08653F85}"/>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A</a:t>
            </a:r>
          </a:p>
        </p:txBody>
      </p:sp>
      <p:sp>
        <p:nvSpPr>
          <p:cNvPr id="5" name="Oval 4">
            <a:extLst>
              <a:ext uri="{FF2B5EF4-FFF2-40B4-BE49-F238E27FC236}">
                <a16:creationId xmlns:a16="http://schemas.microsoft.com/office/drawing/2014/main" id="{E0528FB7-95F4-685F-2523-6AFE5ECFFEE3}"/>
              </a:ext>
            </a:extLst>
          </p:cNvPr>
          <p:cNvSpPr/>
          <p:nvPr/>
        </p:nvSpPr>
        <p:spPr>
          <a:xfrm>
            <a:off x="3490449" y="234007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B</a:t>
            </a:r>
          </a:p>
        </p:txBody>
      </p:sp>
      <p:sp>
        <p:nvSpPr>
          <p:cNvPr id="6" name="Oval 5">
            <a:extLst>
              <a:ext uri="{FF2B5EF4-FFF2-40B4-BE49-F238E27FC236}">
                <a16:creationId xmlns:a16="http://schemas.microsoft.com/office/drawing/2014/main" id="{1FD6F427-2DC4-FDAB-437E-7A9CE4C2FA3D}"/>
              </a:ext>
            </a:extLst>
          </p:cNvPr>
          <p:cNvSpPr/>
          <p:nvPr/>
        </p:nvSpPr>
        <p:spPr>
          <a:xfrm>
            <a:off x="5442156" y="2335161"/>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C</a:t>
            </a:r>
          </a:p>
        </p:txBody>
      </p:sp>
      <p:sp>
        <p:nvSpPr>
          <p:cNvPr id="7" name="Oval 6">
            <a:extLst>
              <a:ext uri="{FF2B5EF4-FFF2-40B4-BE49-F238E27FC236}">
                <a16:creationId xmlns:a16="http://schemas.microsoft.com/office/drawing/2014/main" id="{F4CE379A-73F9-8F09-3DF3-814CB3E0C145}"/>
              </a:ext>
            </a:extLst>
          </p:cNvPr>
          <p:cNvSpPr/>
          <p:nvPr/>
        </p:nvSpPr>
        <p:spPr>
          <a:xfrm>
            <a:off x="7334868" y="2300747"/>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D</a:t>
            </a:r>
          </a:p>
        </p:txBody>
      </p:sp>
      <p:sp>
        <p:nvSpPr>
          <p:cNvPr id="8" name="Oval 7">
            <a:extLst>
              <a:ext uri="{FF2B5EF4-FFF2-40B4-BE49-F238E27FC236}">
                <a16:creationId xmlns:a16="http://schemas.microsoft.com/office/drawing/2014/main" id="{8F46DC2A-FEAA-3C9F-E7A6-8782C8614BF1}"/>
              </a:ext>
            </a:extLst>
          </p:cNvPr>
          <p:cNvSpPr/>
          <p:nvPr/>
        </p:nvSpPr>
        <p:spPr>
          <a:xfrm>
            <a:off x="7467604" y="4301614"/>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H</a:t>
            </a:r>
          </a:p>
        </p:txBody>
      </p:sp>
      <p:sp>
        <p:nvSpPr>
          <p:cNvPr id="9" name="Oval 8">
            <a:extLst>
              <a:ext uri="{FF2B5EF4-FFF2-40B4-BE49-F238E27FC236}">
                <a16:creationId xmlns:a16="http://schemas.microsoft.com/office/drawing/2014/main" id="{2256C0C4-4EBE-0647-E67D-DE610AF72B79}"/>
              </a:ext>
            </a:extLst>
          </p:cNvPr>
          <p:cNvSpPr/>
          <p:nvPr/>
        </p:nvSpPr>
        <p:spPr>
          <a:xfrm>
            <a:off x="5447069" y="4296696"/>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G</a:t>
            </a:r>
          </a:p>
        </p:txBody>
      </p:sp>
      <p:sp>
        <p:nvSpPr>
          <p:cNvPr id="10" name="Oval 9">
            <a:extLst>
              <a:ext uri="{FF2B5EF4-FFF2-40B4-BE49-F238E27FC236}">
                <a16:creationId xmlns:a16="http://schemas.microsoft.com/office/drawing/2014/main" id="{4675D1A8-6BE0-CD6E-08B1-5823F4B84CC0}"/>
              </a:ext>
            </a:extLst>
          </p:cNvPr>
          <p:cNvSpPr/>
          <p:nvPr/>
        </p:nvSpPr>
        <p:spPr>
          <a:xfrm>
            <a:off x="3456031" y="4252448"/>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F</a:t>
            </a:r>
          </a:p>
        </p:txBody>
      </p:sp>
      <p:sp>
        <p:nvSpPr>
          <p:cNvPr id="11" name="Oval 10">
            <a:extLst>
              <a:ext uri="{FF2B5EF4-FFF2-40B4-BE49-F238E27FC236}">
                <a16:creationId xmlns:a16="http://schemas.microsoft.com/office/drawing/2014/main" id="{AE5A0CA0-21CC-87AF-66B6-BC8E20EA9E2A}"/>
              </a:ext>
            </a:extLst>
          </p:cNvPr>
          <p:cNvSpPr/>
          <p:nvPr/>
        </p:nvSpPr>
        <p:spPr>
          <a:xfrm>
            <a:off x="1514158" y="4208202"/>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E</a:t>
            </a:r>
          </a:p>
        </p:txBody>
      </p:sp>
      <p:cxnSp>
        <p:nvCxnSpPr>
          <p:cNvPr id="14" name="Straight Arrow Connector 13">
            <a:extLst>
              <a:ext uri="{FF2B5EF4-FFF2-40B4-BE49-F238E27FC236}">
                <a16:creationId xmlns:a16="http://schemas.microsoft.com/office/drawing/2014/main" id="{6384DFAC-CBF5-BB0C-57BE-72E8256D4F28}"/>
              </a:ext>
            </a:extLst>
          </p:cNvPr>
          <p:cNvCxnSpPr>
            <a:stCxn id="5" idx="2"/>
            <a:endCxn id="4" idx="6"/>
          </p:cNvCxnSpPr>
          <p:nvPr/>
        </p:nvCxnSpPr>
        <p:spPr>
          <a:xfrm flipH="1" flipV="1">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7D98159-01E0-A182-AB61-D498434E4A88}"/>
              </a:ext>
            </a:extLst>
          </p:cNvPr>
          <p:cNvCxnSpPr>
            <a:stCxn id="7" idx="2"/>
            <a:endCxn id="6" idx="6"/>
          </p:cNvCxnSpPr>
          <p:nvPr/>
        </p:nvCxnSpPr>
        <p:spPr>
          <a:xfrm flipH="1">
            <a:off x="6366388" y="2561302"/>
            <a:ext cx="968480" cy="3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F003D4D-926C-2797-29BD-6277560A0258}"/>
              </a:ext>
            </a:extLst>
          </p:cNvPr>
          <p:cNvCxnSpPr>
            <a:stCxn id="8" idx="0"/>
            <a:endCxn id="7" idx="4"/>
          </p:cNvCxnSpPr>
          <p:nvPr/>
        </p:nvCxnSpPr>
        <p:spPr>
          <a:xfrm flipH="1" flipV="1">
            <a:off x="7796984" y="2821857"/>
            <a:ext cx="132736"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45952F2-8C5A-2F4F-321E-269095757FDB}"/>
              </a:ext>
            </a:extLst>
          </p:cNvPr>
          <p:cNvCxnSpPr>
            <a:stCxn id="9" idx="6"/>
            <a:endCxn id="8" idx="2"/>
          </p:cNvCxnSpPr>
          <p:nvPr/>
        </p:nvCxnSpPr>
        <p:spPr>
          <a:xfrm>
            <a:off x="6371301" y="4557251"/>
            <a:ext cx="1096303"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B6204D4-3B30-2FD4-DF4D-B9104D8980A1}"/>
              </a:ext>
            </a:extLst>
          </p:cNvPr>
          <p:cNvCxnSpPr>
            <a:stCxn id="5" idx="5"/>
            <a:endCxn id="9" idx="0"/>
          </p:cNvCxnSpPr>
          <p:nvPr/>
        </p:nvCxnSpPr>
        <p:spPr>
          <a:xfrm>
            <a:off x="4279330" y="2784873"/>
            <a:ext cx="1629855" cy="151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BEE8C55-F35A-D3E0-5107-9BE9A06A2E75}"/>
              </a:ext>
            </a:extLst>
          </p:cNvPr>
          <p:cNvCxnSpPr>
            <a:cxnSpLocks/>
            <a:stCxn id="6" idx="2"/>
            <a:endCxn id="5" idx="6"/>
          </p:cNvCxnSpPr>
          <p:nvPr/>
        </p:nvCxnSpPr>
        <p:spPr>
          <a:xfrm flipH="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5887D4D-D85E-155E-5AE9-40A22D285546}"/>
              </a:ext>
            </a:extLst>
          </p:cNvPr>
          <p:cNvCxnSpPr>
            <a:stCxn id="10" idx="0"/>
            <a:endCxn id="5" idx="4"/>
          </p:cNvCxnSpPr>
          <p:nvPr/>
        </p:nvCxnSpPr>
        <p:spPr>
          <a:xfrm flipV="1">
            <a:off x="3918147" y="2861188"/>
            <a:ext cx="34418" cy="139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2F0E83-DA72-F03C-4D59-F7CFE06DA82D}"/>
              </a:ext>
            </a:extLst>
          </p:cNvPr>
          <p:cNvCxnSpPr>
            <a:stCxn id="10" idx="2"/>
            <a:endCxn id="11" idx="6"/>
          </p:cNvCxnSpPr>
          <p:nvPr/>
        </p:nvCxnSpPr>
        <p:spPr>
          <a:xfrm flipH="1" flipV="1">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57762FA-1382-0716-3378-128DE5BD4716}"/>
              </a:ext>
            </a:extLst>
          </p:cNvPr>
          <p:cNvCxnSpPr>
            <a:stCxn id="10" idx="6"/>
            <a:endCxn id="9" idx="2"/>
          </p:cNvCxnSpPr>
          <p:nvPr/>
        </p:nvCxnSpPr>
        <p:spPr>
          <a:xfrm>
            <a:off x="4380263" y="4513003"/>
            <a:ext cx="1066806" cy="4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D5E3829-177D-9D13-5184-6E3600F3E31A}"/>
              </a:ext>
            </a:extLst>
          </p:cNvPr>
          <p:cNvCxnSpPr>
            <a:stCxn id="4" idx="4"/>
            <a:endCxn id="11" idx="0"/>
          </p:cNvCxnSpPr>
          <p:nvPr/>
        </p:nvCxnSpPr>
        <p:spPr>
          <a:xfrm flipH="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64D6C6-A8DB-9444-0AD3-BAE924AAFE03}"/>
              </a:ext>
            </a:extLst>
          </p:cNvPr>
          <p:cNvCxnSpPr>
            <a:endCxn id="5" idx="3"/>
          </p:cNvCxnSpPr>
          <p:nvPr/>
        </p:nvCxnSpPr>
        <p:spPr>
          <a:xfrm flipV="1">
            <a:off x="2182762" y="2784873"/>
            <a:ext cx="1443038" cy="146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28964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EB7E-337C-916A-ED47-64145E598BC0}"/>
              </a:ext>
            </a:extLst>
          </p:cNvPr>
          <p:cNvSpPr>
            <a:spLocks noGrp="1"/>
          </p:cNvSpPr>
          <p:nvPr>
            <p:ph type="title"/>
          </p:nvPr>
        </p:nvSpPr>
        <p:spPr/>
        <p:txBody>
          <a:bodyPr/>
          <a:lstStyle/>
          <a:p>
            <a:r>
              <a:rPr lang="en-IN" dirty="0"/>
              <a:t>Strong connectivity</a:t>
            </a:r>
          </a:p>
        </p:txBody>
      </p:sp>
      <p:sp>
        <p:nvSpPr>
          <p:cNvPr id="4" name="Oval 3">
            <a:extLst>
              <a:ext uri="{FF2B5EF4-FFF2-40B4-BE49-F238E27FC236}">
                <a16:creationId xmlns:a16="http://schemas.microsoft.com/office/drawing/2014/main" id="{C131CE42-AEB0-3D8C-42A9-E80C08653F85}"/>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A</a:t>
            </a:r>
          </a:p>
        </p:txBody>
      </p:sp>
      <p:sp>
        <p:nvSpPr>
          <p:cNvPr id="5" name="Oval 4">
            <a:extLst>
              <a:ext uri="{FF2B5EF4-FFF2-40B4-BE49-F238E27FC236}">
                <a16:creationId xmlns:a16="http://schemas.microsoft.com/office/drawing/2014/main" id="{E0528FB7-95F4-685F-2523-6AFE5ECFFEE3}"/>
              </a:ext>
            </a:extLst>
          </p:cNvPr>
          <p:cNvSpPr/>
          <p:nvPr/>
        </p:nvSpPr>
        <p:spPr>
          <a:xfrm>
            <a:off x="3490449" y="234007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B</a:t>
            </a:r>
          </a:p>
        </p:txBody>
      </p:sp>
      <p:sp>
        <p:nvSpPr>
          <p:cNvPr id="6" name="Oval 5">
            <a:extLst>
              <a:ext uri="{FF2B5EF4-FFF2-40B4-BE49-F238E27FC236}">
                <a16:creationId xmlns:a16="http://schemas.microsoft.com/office/drawing/2014/main" id="{1FD6F427-2DC4-FDAB-437E-7A9CE4C2FA3D}"/>
              </a:ext>
            </a:extLst>
          </p:cNvPr>
          <p:cNvSpPr/>
          <p:nvPr/>
        </p:nvSpPr>
        <p:spPr>
          <a:xfrm>
            <a:off x="5442156" y="2335161"/>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C</a:t>
            </a:r>
          </a:p>
        </p:txBody>
      </p:sp>
      <p:sp>
        <p:nvSpPr>
          <p:cNvPr id="7" name="Oval 6">
            <a:extLst>
              <a:ext uri="{FF2B5EF4-FFF2-40B4-BE49-F238E27FC236}">
                <a16:creationId xmlns:a16="http://schemas.microsoft.com/office/drawing/2014/main" id="{F4CE379A-73F9-8F09-3DF3-814CB3E0C145}"/>
              </a:ext>
            </a:extLst>
          </p:cNvPr>
          <p:cNvSpPr/>
          <p:nvPr/>
        </p:nvSpPr>
        <p:spPr>
          <a:xfrm>
            <a:off x="7334868" y="2300747"/>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D</a:t>
            </a:r>
          </a:p>
        </p:txBody>
      </p:sp>
      <p:sp>
        <p:nvSpPr>
          <p:cNvPr id="8" name="Oval 7">
            <a:extLst>
              <a:ext uri="{FF2B5EF4-FFF2-40B4-BE49-F238E27FC236}">
                <a16:creationId xmlns:a16="http://schemas.microsoft.com/office/drawing/2014/main" id="{8F46DC2A-FEAA-3C9F-E7A6-8782C8614BF1}"/>
              </a:ext>
            </a:extLst>
          </p:cNvPr>
          <p:cNvSpPr/>
          <p:nvPr/>
        </p:nvSpPr>
        <p:spPr>
          <a:xfrm>
            <a:off x="7467604" y="4301614"/>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H</a:t>
            </a:r>
          </a:p>
        </p:txBody>
      </p:sp>
      <p:sp>
        <p:nvSpPr>
          <p:cNvPr id="9" name="Oval 8">
            <a:extLst>
              <a:ext uri="{FF2B5EF4-FFF2-40B4-BE49-F238E27FC236}">
                <a16:creationId xmlns:a16="http://schemas.microsoft.com/office/drawing/2014/main" id="{2256C0C4-4EBE-0647-E67D-DE610AF72B79}"/>
              </a:ext>
            </a:extLst>
          </p:cNvPr>
          <p:cNvSpPr/>
          <p:nvPr/>
        </p:nvSpPr>
        <p:spPr>
          <a:xfrm>
            <a:off x="5447069" y="4296696"/>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G</a:t>
            </a:r>
          </a:p>
        </p:txBody>
      </p:sp>
      <p:sp>
        <p:nvSpPr>
          <p:cNvPr id="10" name="Oval 9">
            <a:extLst>
              <a:ext uri="{FF2B5EF4-FFF2-40B4-BE49-F238E27FC236}">
                <a16:creationId xmlns:a16="http://schemas.microsoft.com/office/drawing/2014/main" id="{4675D1A8-6BE0-CD6E-08B1-5823F4B84CC0}"/>
              </a:ext>
            </a:extLst>
          </p:cNvPr>
          <p:cNvSpPr/>
          <p:nvPr/>
        </p:nvSpPr>
        <p:spPr>
          <a:xfrm>
            <a:off x="3456031" y="4252448"/>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F</a:t>
            </a:r>
          </a:p>
        </p:txBody>
      </p:sp>
      <p:sp>
        <p:nvSpPr>
          <p:cNvPr id="11" name="Oval 10">
            <a:extLst>
              <a:ext uri="{FF2B5EF4-FFF2-40B4-BE49-F238E27FC236}">
                <a16:creationId xmlns:a16="http://schemas.microsoft.com/office/drawing/2014/main" id="{AE5A0CA0-21CC-87AF-66B6-BC8E20EA9E2A}"/>
              </a:ext>
            </a:extLst>
          </p:cNvPr>
          <p:cNvSpPr/>
          <p:nvPr/>
        </p:nvSpPr>
        <p:spPr>
          <a:xfrm>
            <a:off x="1514158" y="4208202"/>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E</a:t>
            </a:r>
          </a:p>
        </p:txBody>
      </p:sp>
      <p:cxnSp>
        <p:nvCxnSpPr>
          <p:cNvPr id="14" name="Straight Arrow Connector 13">
            <a:extLst>
              <a:ext uri="{FF2B5EF4-FFF2-40B4-BE49-F238E27FC236}">
                <a16:creationId xmlns:a16="http://schemas.microsoft.com/office/drawing/2014/main" id="{6384DFAC-CBF5-BB0C-57BE-72E8256D4F28}"/>
              </a:ext>
            </a:extLst>
          </p:cNvPr>
          <p:cNvCxnSpPr>
            <a:stCxn id="5" idx="2"/>
            <a:endCxn id="4" idx="6"/>
          </p:cNvCxnSpPr>
          <p:nvPr/>
        </p:nvCxnSpPr>
        <p:spPr>
          <a:xfrm flipH="1" flipV="1">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7D98159-01E0-A182-AB61-D498434E4A88}"/>
              </a:ext>
            </a:extLst>
          </p:cNvPr>
          <p:cNvCxnSpPr>
            <a:stCxn id="7" idx="2"/>
            <a:endCxn id="6" idx="6"/>
          </p:cNvCxnSpPr>
          <p:nvPr/>
        </p:nvCxnSpPr>
        <p:spPr>
          <a:xfrm flipH="1">
            <a:off x="6366388" y="2561302"/>
            <a:ext cx="968480" cy="3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F003D4D-926C-2797-29BD-6277560A0258}"/>
              </a:ext>
            </a:extLst>
          </p:cNvPr>
          <p:cNvCxnSpPr>
            <a:stCxn id="8" idx="0"/>
            <a:endCxn id="7" idx="4"/>
          </p:cNvCxnSpPr>
          <p:nvPr/>
        </p:nvCxnSpPr>
        <p:spPr>
          <a:xfrm flipH="1" flipV="1">
            <a:off x="7796984" y="2821857"/>
            <a:ext cx="132736"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45952F2-8C5A-2F4F-321E-269095757FDB}"/>
              </a:ext>
            </a:extLst>
          </p:cNvPr>
          <p:cNvCxnSpPr>
            <a:stCxn id="9" idx="6"/>
            <a:endCxn id="8" idx="2"/>
          </p:cNvCxnSpPr>
          <p:nvPr/>
        </p:nvCxnSpPr>
        <p:spPr>
          <a:xfrm>
            <a:off x="6371301" y="4557251"/>
            <a:ext cx="1096303"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B6204D4-3B30-2FD4-DF4D-B9104D8980A1}"/>
              </a:ext>
            </a:extLst>
          </p:cNvPr>
          <p:cNvCxnSpPr>
            <a:stCxn id="5" idx="5"/>
            <a:endCxn id="9" idx="0"/>
          </p:cNvCxnSpPr>
          <p:nvPr/>
        </p:nvCxnSpPr>
        <p:spPr>
          <a:xfrm>
            <a:off x="4279330" y="2784873"/>
            <a:ext cx="1629855" cy="151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BEE8C55-F35A-D3E0-5107-9BE9A06A2E75}"/>
              </a:ext>
            </a:extLst>
          </p:cNvPr>
          <p:cNvCxnSpPr>
            <a:cxnSpLocks/>
            <a:stCxn id="6" idx="2"/>
            <a:endCxn id="5" idx="6"/>
          </p:cNvCxnSpPr>
          <p:nvPr/>
        </p:nvCxnSpPr>
        <p:spPr>
          <a:xfrm flipH="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5887D4D-D85E-155E-5AE9-40A22D285546}"/>
              </a:ext>
            </a:extLst>
          </p:cNvPr>
          <p:cNvCxnSpPr>
            <a:stCxn id="10" idx="0"/>
            <a:endCxn id="5" idx="4"/>
          </p:cNvCxnSpPr>
          <p:nvPr/>
        </p:nvCxnSpPr>
        <p:spPr>
          <a:xfrm flipV="1">
            <a:off x="3918147" y="2861188"/>
            <a:ext cx="34418" cy="139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2F0E83-DA72-F03C-4D59-F7CFE06DA82D}"/>
              </a:ext>
            </a:extLst>
          </p:cNvPr>
          <p:cNvCxnSpPr>
            <a:stCxn id="10" idx="2"/>
            <a:endCxn id="11" idx="6"/>
          </p:cNvCxnSpPr>
          <p:nvPr/>
        </p:nvCxnSpPr>
        <p:spPr>
          <a:xfrm flipH="1" flipV="1">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57762FA-1382-0716-3378-128DE5BD4716}"/>
              </a:ext>
            </a:extLst>
          </p:cNvPr>
          <p:cNvCxnSpPr>
            <a:stCxn id="10" idx="6"/>
            <a:endCxn id="9" idx="2"/>
          </p:cNvCxnSpPr>
          <p:nvPr/>
        </p:nvCxnSpPr>
        <p:spPr>
          <a:xfrm>
            <a:off x="4380263" y="4513003"/>
            <a:ext cx="1066806" cy="4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D5E3829-177D-9D13-5184-6E3600F3E31A}"/>
              </a:ext>
            </a:extLst>
          </p:cNvPr>
          <p:cNvCxnSpPr>
            <a:stCxn id="4" idx="4"/>
            <a:endCxn id="11" idx="0"/>
          </p:cNvCxnSpPr>
          <p:nvPr/>
        </p:nvCxnSpPr>
        <p:spPr>
          <a:xfrm flipH="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64D6C6-A8DB-9444-0AD3-BAE924AAFE03}"/>
              </a:ext>
            </a:extLst>
          </p:cNvPr>
          <p:cNvCxnSpPr>
            <a:endCxn id="5" idx="3"/>
          </p:cNvCxnSpPr>
          <p:nvPr/>
        </p:nvCxnSpPr>
        <p:spPr>
          <a:xfrm flipV="1">
            <a:off x="2182762" y="2784873"/>
            <a:ext cx="1443038" cy="146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6974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EB7E-337C-916A-ED47-64145E598BC0}"/>
              </a:ext>
            </a:extLst>
          </p:cNvPr>
          <p:cNvSpPr>
            <a:spLocks noGrp="1"/>
          </p:cNvSpPr>
          <p:nvPr>
            <p:ph type="title"/>
          </p:nvPr>
        </p:nvSpPr>
        <p:spPr/>
        <p:txBody>
          <a:bodyPr/>
          <a:lstStyle/>
          <a:p>
            <a:r>
              <a:rPr lang="en-IN" dirty="0"/>
              <a:t>Strong connectivity</a:t>
            </a:r>
          </a:p>
        </p:txBody>
      </p:sp>
      <p:sp>
        <p:nvSpPr>
          <p:cNvPr id="4" name="Oval 3">
            <a:extLst>
              <a:ext uri="{FF2B5EF4-FFF2-40B4-BE49-F238E27FC236}">
                <a16:creationId xmlns:a16="http://schemas.microsoft.com/office/drawing/2014/main" id="{C131CE42-AEB0-3D8C-42A9-E80C08653F85}"/>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A</a:t>
            </a:r>
          </a:p>
        </p:txBody>
      </p:sp>
      <p:sp>
        <p:nvSpPr>
          <p:cNvPr id="5" name="Oval 4">
            <a:extLst>
              <a:ext uri="{FF2B5EF4-FFF2-40B4-BE49-F238E27FC236}">
                <a16:creationId xmlns:a16="http://schemas.microsoft.com/office/drawing/2014/main" id="{E0528FB7-95F4-685F-2523-6AFE5ECFFEE3}"/>
              </a:ext>
            </a:extLst>
          </p:cNvPr>
          <p:cNvSpPr/>
          <p:nvPr/>
        </p:nvSpPr>
        <p:spPr>
          <a:xfrm>
            <a:off x="3490449" y="234007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B</a:t>
            </a:r>
          </a:p>
        </p:txBody>
      </p:sp>
      <p:sp>
        <p:nvSpPr>
          <p:cNvPr id="6" name="Oval 5">
            <a:extLst>
              <a:ext uri="{FF2B5EF4-FFF2-40B4-BE49-F238E27FC236}">
                <a16:creationId xmlns:a16="http://schemas.microsoft.com/office/drawing/2014/main" id="{1FD6F427-2DC4-FDAB-437E-7A9CE4C2FA3D}"/>
              </a:ext>
            </a:extLst>
          </p:cNvPr>
          <p:cNvSpPr/>
          <p:nvPr/>
        </p:nvSpPr>
        <p:spPr>
          <a:xfrm>
            <a:off x="5442156" y="2335161"/>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C</a:t>
            </a:r>
          </a:p>
        </p:txBody>
      </p:sp>
      <p:sp>
        <p:nvSpPr>
          <p:cNvPr id="7" name="Oval 6">
            <a:extLst>
              <a:ext uri="{FF2B5EF4-FFF2-40B4-BE49-F238E27FC236}">
                <a16:creationId xmlns:a16="http://schemas.microsoft.com/office/drawing/2014/main" id="{F4CE379A-73F9-8F09-3DF3-814CB3E0C145}"/>
              </a:ext>
            </a:extLst>
          </p:cNvPr>
          <p:cNvSpPr/>
          <p:nvPr/>
        </p:nvSpPr>
        <p:spPr>
          <a:xfrm>
            <a:off x="7334868" y="2300747"/>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D</a:t>
            </a:r>
          </a:p>
        </p:txBody>
      </p:sp>
      <p:sp>
        <p:nvSpPr>
          <p:cNvPr id="8" name="Oval 7">
            <a:extLst>
              <a:ext uri="{FF2B5EF4-FFF2-40B4-BE49-F238E27FC236}">
                <a16:creationId xmlns:a16="http://schemas.microsoft.com/office/drawing/2014/main" id="{8F46DC2A-FEAA-3C9F-E7A6-8782C8614BF1}"/>
              </a:ext>
            </a:extLst>
          </p:cNvPr>
          <p:cNvSpPr/>
          <p:nvPr/>
        </p:nvSpPr>
        <p:spPr>
          <a:xfrm>
            <a:off x="7467604" y="430161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H</a:t>
            </a:r>
          </a:p>
        </p:txBody>
      </p:sp>
      <p:sp>
        <p:nvSpPr>
          <p:cNvPr id="9" name="Oval 8">
            <a:extLst>
              <a:ext uri="{FF2B5EF4-FFF2-40B4-BE49-F238E27FC236}">
                <a16:creationId xmlns:a16="http://schemas.microsoft.com/office/drawing/2014/main" id="{2256C0C4-4EBE-0647-E67D-DE610AF72B79}"/>
              </a:ext>
            </a:extLst>
          </p:cNvPr>
          <p:cNvSpPr/>
          <p:nvPr/>
        </p:nvSpPr>
        <p:spPr>
          <a:xfrm>
            <a:off x="5447069" y="4296696"/>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G</a:t>
            </a:r>
          </a:p>
        </p:txBody>
      </p:sp>
      <p:sp>
        <p:nvSpPr>
          <p:cNvPr id="10" name="Oval 9">
            <a:extLst>
              <a:ext uri="{FF2B5EF4-FFF2-40B4-BE49-F238E27FC236}">
                <a16:creationId xmlns:a16="http://schemas.microsoft.com/office/drawing/2014/main" id="{4675D1A8-6BE0-CD6E-08B1-5823F4B84CC0}"/>
              </a:ext>
            </a:extLst>
          </p:cNvPr>
          <p:cNvSpPr/>
          <p:nvPr/>
        </p:nvSpPr>
        <p:spPr>
          <a:xfrm>
            <a:off x="3456031" y="4252448"/>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F</a:t>
            </a:r>
          </a:p>
        </p:txBody>
      </p:sp>
      <p:sp>
        <p:nvSpPr>
          <p:cNvPr id="11" name="Oval 10">
            <a:extLst>
              <a:ext uri="{FF2B5EF4-FFF2-40B4-BE49-F238E27FC236}">
                <a16:creationId xmlns:a16="http://schemas.microsoft.com/office/drawing/2014/main" id="{AE5A0CA0-21CC-87AF-66B6-BC8E20EA9E2A}"/>
              </a:ext>
            </a:extLst>
          </p:cNvPr>
          <p:cNvSpPr/>
          <p:nvPr/>
        </p:nvSpPr>
        <p:spPr>
          <a:xfrm>
            <a:off x="1514158" y="4208202"/>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E</a:t>
            </a:r>
          </a:p>
        </p:txBody>
      </p:sp>
      <p:cxnSp>
        <p:nvCxnSpPr>
          <p:cNvPr id="14" name="Straight Arrow Connector 13">
            <a:extLst>
              <a:ext uri="{FF2B5EF4-FFF2-40B4-BE49-F238E27FC236}">
                <a16:creationId xmlns:a16="http://schemas.microsoft.com/office/drawing/2014/main" id="{6384DFAC-CBF5-BB0C-57BE-72E8256D4F28}"/>
              </a:ext>
            </a:extLst>
          </p:cNvPr>
          <p:cNvCxnSpPr>
            <a:stCxn id="5" idx="2"/>
            <a:endCxn id="4" idx="6"/>
          </p:cNvCxnSpPr>
          <p:nvPr/>
        </p:nvCxnSpPr>
        <p:spPr>
          <a:xfrm flipH="1" flipV="1">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7D98159-01E0-A182-AB61-D498434E4A88}"/>
              </a:ext>
            </a:extLst>
          </p:cNvPr>
          <p:cNvCxnSpPr>
            <a:stCxn id="7" idx="2"/>
            <a:endCxn id="6" idx="6"/>
          </p:cNvCxnSpPr>
          <p:nvPr/>
        </p:nvCxnSpPr>
        <p:spPr>
          <a:xfrm flipH="1">
            <a:off x="6366388" y="2561302"/>
            <a:ext cx="968480" cy="3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F003D4D-926C-2797-29BD-6277560A0258}"/>
              </a:ext>
            </a:extLst>
          </p:cNvPr>
          <p:cNvCxnSpPr>
            <a:stCxn id="8" idx="0"/>
            <a:endCxn id="7" idx="4"/>
          </p:cNvCxnSpPr>
          <p:nvPr/>
        </p:nvCxnSpPr>
        <p:spPr>
          <a:xfrm flipH="1" flipV="1">
            <a:off x="7796984" y="2821857"/>
            <a:ext cx="132736"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45952F2-8C5A-2F4F-321E-269095757FDB}"/>
              </a:ext>
            </a:extLst>
          </p:cNvPr>
          <p:cNvCxnSpPr>
            <a:stCxn id="9" idx="6"/>
            <a:endCxn id="8" idx="2"/>
          </p:cNvCxnSpPr>
          <p:nvPr/>
        </p:nvCxnSpPr>
        <p:spPr>
          <a:xfrm>
            <a:off x="6371301" y="4557251"/>
            <a:ext cx="1096303"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B6204D4-3B30-2FD4-DF4D-B9104D8980A1}"/>
              </a:ext>
            </a:extLst>
          </p:cNvPr>
          <p:cNvCxnSpPr>
            <a:stCxn id="5" idx="5"/>
            <a:endCxn id="9" idx="0"/>
          </p:cNvCxnSpPr>
          <p:nvPr/>
        </p:nvCxnSpPr>
        <p:spPr>
          <a:xfrm>
            <a:off x="4279330" y="2784873"/>
            <a:ext cx="1629855" cy="151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BEE8C55-F35A-D3E0-5107-9BE9A06A2E75}"/>
              </a:ext>
            </a:extLst>
          </p:cNvPr>
          <p:cNvCxnSpPr>
            <a:cxnSpLocks/>
            <a:stCxn id="6" idx="2"/>
            <a:endCxn id="5" idx="6"/>
          </p:cNvCxnSpPr>
          <p:nvPr/>
        </p:nvCxnSpPr>
        <p:spPr>
          <a:xfrm flipH="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5887D4D-D85E-155E-5AE9-40A22D285546}"/>
              </a:ext>
            </a:extLst>
          </p:cNvPr>
          <p:cNvCxnSpPr>
            <a:stCxn id="10" idx="0"/>
            <a:endCxn id="5" idx="4"/>
          </p:cNvCxnSpPr>
          <p:nvPr/>
        </p:nvCxnSpPr>
        <p:spPr>
          <a:xfrm flipV="1">
            <a:off x="3918147" y="2861188"/>
            <a:ext cx="34418" cy="139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2F0E83-DA72-F03C-4D59-F7CFE06DA82D}"/>
              </a:ext>
            </a:extLst>
          </p:cNvPr>
          <p:cNvCxnSpPr>
            <a:stCxn id="10" idx="2"/>
            <a:endCxn id="11" idx="6"/>
          </p:cNvCxnSpPr>
          <p:nvPr/>
        </p:nvCxnSpPr>
        <p:spPr>
          <a:xfrm flipH="1" flipV="1">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57762FA-1382-0716-3378-128DE5BD4716}"/>
              </a:ext>
            </a:extLst>
          </p:cNvPr>
          <p:cNvCxnSpPr>
            <a:stCxn id="10" idx="6"/>
            <a:endCxn id="9" idx="2"/>
          </p:cNvCxnSpPr>
          <p:nvPr/>
        </p:nvCxnSpPr>
        <p:spPr>
          <a:xfrm>
            <a:off x="4380263" y="4513003"/>
            <a:ext cx="1066806" cy="4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D5E3829-177D-9D13-5184-6E3600F3E31A}"/>
              </a:ext>
            </a:extLst>
          </p:cNvPr>
          <p:cNvCxnSpPr>
            <a:stCxn id="4" idx="4"/>
            <a:endCxn id="11" idx="0"/>
          </p:cNvCxnSpPr>
          <p:nvPr/>
        </p:nvCxnSpPr>
        <p:spPr>
          <a:xfrm flipH="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64D6C6-A8DB-9444-0AD3-BAE924AAFE03}"/>
              </a:ext>
            </a:extLst>
          </p:cNvPr>
          <p:cNvCxnSpPr>
            <a:endCxn id="5" idx="3"/>
          </p:cNvCxnSpPr>
          <p:nvPr/>
        </p:nvCxnSpPr>
        <p:spPr>
          <a:xfrm flipV="1">
            <a:off x="2182762" y="2784873"/>
            <a:ext cx="1443038" cy="146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565528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EB7E-337C-916A-ED47-64145E598BC0}"/>
              </a:ext>
            </a:extLst>
          </p:cNvPr>
          <p:cNvSpPr>
            <a:spLocks noGrp="1"/>
          </p:cNvSpPr>
          <p:nvPr>
            <p:ph type="title"/>
          </p:nvPr>
        </p:nvSpPr>
        <p:spPr/>
        <p:txBody>
          <a:bodyPr/>
          <a:lstStyle/>
          <a:p>
            <a:r>
              <a:rPr lang="en-IN" dirty="0"/>
              <a:t>Strong connectivity</a:t>
            </a:r>
          </a:p>
        </p:txBody>
      </p:sp>
      <p:sp>
        <p:nvSpPr>
          <p:cNvPr id="4" name="Oval 3">
            <a:extLst>
              <a:ext uri="{FF2B5EF4-FFF2-40B4-BE49-F238E27FC236}">
                <a16:creationId xmlns:a16="http://schemas.microsoft.com/office/drawing/2014/main" id="{C131CE42-AEB0-3D8C-42A9-E80C08653F85}"/>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A</a:t>
            </a:r>
          </a:p>
        </p:txBody>
      </p:sp>
      <p:sp>
        <p:nvSpPr>
          <p:cNvPr id="5" name="Oval 4">
            <a:extLst>
              <a:ext uri="{FF2B5EF4-FFF2-40B4-BE49-F238E27FC236}">
                <a16:creationId xmlns:a16="http://schemas.microsoft.com/office/drawing/2014/main" id="{E0528FB7-95F4-685F-2523-6AFE5ECFFEE3}"/>
              </a:ext>
            </a:extLst>
          </p:cNvPr>
          <p:cNvSpPr/>
          <p:nvPr/>
        </p:nvSpPr>
        <p:spPr>
          <a:xfrm>
            <a:off x="3490449" y="234007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B</a:t>
            </a:r>
          </a:p>
        </p:txBody>
      </p:sp>
      <p:sp>
        <p:nvSpPr>
          <p:cNvPr id="6" name="Oval 5">
            <a:extLst>
              <a:ext uri="{FF2B5EF4-FFF2-40B4-BE49-F238E27FC236}">
                <a16:creationId xmlns:a16="http://schemas.microsoft.com/office/drawing/2014/main" id="{1FD6F427-2DC4-FDAB-437E-7A9CE4C2FA3D}"/>
              </a:ext>
            </a:extLst>
          </p:cNvPr>
          <p:cNvSpPr/>
          <p:nvPr/>
        </p:nvSpPr>
        <p:spPr>
          <a:xfrm>
            <a:off x="5442156" y="2335161"/>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C</a:t>
            </a:r>
          </a:p>
        </p:txBody>
      </p:sp>
      <p:sp>
        <p:nvSpPr>
          <p:cNvPr id="7" name="Oval 6">
            <a:extLst>
              <a:ext uri="{FF2B5EF4-FFF2-40B4-BE49-F238E27FC236}">
                <a16:creationId xmlns:a16="http://schemas.microsoft.com/office/drawing/2014/main" id="{F4CE379A-73F9-8F09-3DF3-814CB3E0C145}"/>
              </a:ext>
            </a:extLst>
          </p:cNvPr>
          <p:cNvSpPr/>
          <p:nvPr/>
        </p:nvSpPr>
        <p:spPr>
          <a:xfrm>
            <a:off x="7334868" y="2300747"/>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D</a:t>
            </a:r>
          </a:p>
        </p:txBody>
      </p:sp>
      <p:sp>
        <p:nvSpPr>
          <p:cNvPr id="8" name="Oval 7">
            <a:extLst>
              <a:ext uri="{FF2B5EF4-FFF2-40B4-BE49-F238E27FC236}">
                <a16:creationId xmlns:a16="http://schemas.microsoft.com/office/drawing/2014/main" id="{8F46DC2A-FEAA-3C9F-E7A6-8782C8614BF1}"/>
              </a:ext>
            </a:extLst>
          </p:cNvPr>
          <p:cNvSpPr/>
          <p:nvPr/>
        </p:nvSpPr>
        <p:spPr>
          <a:xfrm>
            <a:off x="7467604" y="430161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H</a:t>
            </a:r>
          </a:p>
        </p:txBody>
      </p:sp>
      <p:sp>
        <p:nvSpPr>
          <p:cNvPr id="9" name="Oval 8">
            <a:extLst>
              <a:ext uri="{FF2B5EF4-FFF2-40B4-BE49-F238E27FC236}">
                <a16:creationId xmlns:a16="http://schemas.microsoft.com/office/drawing/2014/main" id="{2256C0C4-4EBE-0647-E67D-DE610AF72B79}"/>
              </a:ext>
            </a:extLst>
          </p:cNvPr>
          <p:cNvSpPr/>
          <p:nvPr/>
        </p:nvSpPr>
        <p:spPr>
          <a:xfrm>
            <a:off x="5447069" y="429669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G</a:t>
            </a:r>
          </a:p>
        </p:txBody>
      </p:sp>
      <p:sp>
        <p:nvSpPr>
          <p:cNvPr id="10" name="Oval 9">
            <a:extLst>
              <a:ext uri="{FF2B5EF4-FFF2-40B4-BE49-F238E27FC236}">
                <a16:creationId xmlns:a16="http://schemas.microsoft.com/office/drawing/2014/main" id="{4675D1A8-6BE0-CD6E-08B1-5823F4B84CC0}"/>
              </a:ext>
            </a:extLst>
          </p:cNvPr>
          <p:cNvSpPr/>
          <p:nvPr/>
        </p:nvSpPr>
        <p:spPr>
          <a:xfrm>
            <a:off x="3456031" y="4252448"/>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F</a:t>
            </a:r>
          </a:p>
        </p:txBody>
      </p:sp>
      <p:sp>
        <p:nvSpPr>
          <p:cNvPr id="11" name="Oval 10">
            <a:extLst>
              <a:ext uri="{FF2B5EF4-FFF2-40B4-BE49-F238E27FC236}">
                <a16:creationId xmlns:a16="http://schemas.microsoft.com/office/drawing/2014/main" id="{AE5A0CA0-21CC-87AF-66B6-BC8E20EA9E2A}"/>
              </a:ext>
            </a:extLst>
          </p:cNvPr>
          <p:cNvSpPr/>
          <p:nvPr/>
        </p:nvSpPr>
        <p:spPr>
          <a:xfrm>
            <a:off x="1514158" y="4208202"/>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E</a:t>
            </a:r>
          </a:p>
        </p:txBody>
      </p:sp>
      <p:cxnSp>
        <p:nvCxnSpPr>
          <p:cNvPr id="14" name="Straight Arrow Connector 13">
            <a:extLst>
              <a:ext uri="{FF2B5EF4-FFF2-40B4-BE49-F238E27FC236}">
                <a16:creationId xmlns:a16="http://schemas.microsoft.com/office/drawing/2014/main" id="{6384DFAC-CBF5-BB0C-57BE-72E8256D4F28}"/>
              </a:ext>
            </a:extLst>
          </p:cNvPr>
          <p:cNvCxnSpPr>
            <a:stCxn id="5" idx="2"/>
            <a:endCxn id="4" idx="6"/>
          </p:cNvCxnSpPr>
          <p:nvPr/>
        </p:nvCxnSpPr>
        <p:spPr>
          <a:xfrm flipH="1" flipV="1">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7D98159-01E0-A182-AB61-D498434E4A88}"/>
              </a:ext>
            </a:extLst>
          </p:cNvPr>
          <p:cNvCxnSpPr>
            <a:stCxn id="7" idx="2"/>
            <a:endCxn id="6" idx="6"/>
          </p:cNvCxnSpPr>
          <p:nvPr/>
        </p:nvCxnSpPr>
        <p:spPr>
          <a:xfrm flipH="1">
            <a:off x="6366388" y="2561302"/>
            <a:ext cx="968480" cy="3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F003D4D-926C-2797-29BD-6277560A0258}"/>
              </a:ext>
            </a:extLst>
          </p:cNvPr>
          <p:cNvCxnSpPr>
            <a:stCxn id="8" idx="0"/>
            <a:endCxn id="7" idx="4"/>
          </p:cNvCxnSpPr>
          <p:nvPr/>
        </p:nvCxnSpPr>
        <p:spPr>
          <a:xfrm flipH="1" flipV="1">
            <a:off x="7796984" y="2821857"/>
            <a:ext cx="132736"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45952F2-8C5A-2F4F-321E-269095757FDB}"/>
              </a:ext>
            </a:extLst>
          </p:cNvPr>
          <p:cNvCxnSpPr>
            <a:stCxn id="9" idx="6"/>
            <a:endCxn id="8" idx="2"/>
          </p:cNvCxnSpPr>
          <p:nvPr/>
        </p:nvCxnSpPr>
        <p:spPr>
          <a:xfrm>
            <a:off x="6371301" y="4557251"/>
            <a:ext cx="1096303"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B6204D4-3B30-2FD4-DF4D-B9104D8980A1}"/>
              </a:ext>
            </a:extLst>
          </p:cNvPr>
          <p:cNvCxnSpPr>
            <a:stCxn id="5" idx="5"/>
            <a:endCxn id="9" idx="0"/>
          </p:cNvCxnSpPr>
          <p:nvPr/>
        </p:nvCxnSpPr>
        <p:spPr>
          <a:xfrm>
            <a:off x="4279330" y="2784873"/>
            <a:ext cx="1629855" cy="151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BEE8C55-F35A-D3E0-5107-9BE9A06A2E75}"/>
              </a:ext>
            </a:extLst>
          </p:cNvPr>
          <p:cNvCxnSpPr>
            <a:cxnSpLocks/>
            <a:stCxn id="6" idx="2"/>
            <a:endCxn id="5" idx="6"/>
          </p:cNvCxnSpPr>
          <p:nvPr/>
        </p:nvCxnSpPr>
        <p:spPr>
          <a:xfrm flipH="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5887D4D-D85E-155E-5AE9-40A22D285546}"/>
              </a:ext>
            </a:extLst>
          </p:cNvPr>
          <p:cNvCxnSpPr>
            <a:stCxn id="10" idx="0"/>
            <a:endCxn id="5" idx="4"/>
          </p:cNvCxnSpPr>
          <p:nvPr/>
        </p:nvCxnSpPr>
        <p:spPr>
          <a:xfrm flipV="1">
            <a:off x="3918147" y="2861188"/>
            <a:ext cx="34418" cy="139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2F0E83-DA72-F03C-4D59-F7CFE06DA82D}"/>
              </a:ext>
            </a:extLst>
          </p:cNvPr>
          <p:cNvCxnSpPr>
            <a:stCxn id="10" idx="2"/>
            <a:endCxn id="11" idx="6"/>
          </p:cNvCxnSpPr>
          <p:nvPr/>
        </p:nvCxnSpPr>
        <p:spPr>
          <a:xfrm flipH="1" flipV="1">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57762FA-1382-0716-3378-128DE5BD4716}"/>
              </a:ext>
            </a:extLst>
          </p:cNvPr>
          <p:cNvCxnSpPr>
            <a:stCxn id="10" idx="6"/>
            <a:endCxn id="9" idx="2"/>
          </p:cNvCxnSpPr>
          <p:nvPr/>
        </p:nvCxnSpPr>
        <p:spPr>
          <a:xfrm>
            <a:off x="4380263" y="4513003"/>
            <a:ext cx="1066806" cy="4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D5E3829-177D-9D13-5184-6E3600F3E31A}"/>
              </a:ext>
            </a:extLst>
          </p:cNvPr>
          <p:cNvCxnSpPr>
            <a:stCxn id="4" idx="4"/>
            <a:endCxn id="11" idx="0"/>
          </p:cNvCxnSpPr>
          <p:nvPr/>
        </p:nvCxnSpPr>
        <p:spPr>
          <a:xfrm flipH="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64D6C6-A8DB-9444-0AD3-BAE924AAFE03}"/>
              </a:ext>
            </a:extLst>
          </p:cNvPr>
          <p:cNvCxnSpPr>
            <a:endCxn id="5" idx="3"/>
          </p:cNvCxnSpPr>
          <p:nvPr/>
        </p:nvCxnSpPr>
        <p:spPr>
          <a:xfrm flipV="1">
            <a:off x="2182762" y="2784873"/>
            <a:ext cx="1443038" cy="146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87400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EB7E-337C-916A-ED47-64145E598BC0}"/>
              </a:ext>
            </a:extLst>
          </p:cNvPr>
          <p:cNvSpPr>
            <a:spLocks noGrp="1"/>
          </p:cNvSpPr>
          <p:nvPr>
            <p:ph type="title"/>
          </p:nvPr>
        </p:nvSpPr>
        <p:spPr/>
        <p:txBody>
          <a:bodyPr/>
          <a:lstStyle/>
          <a:p>
            <a:r>
              <a:rPr lang="en-IN" dirty="0"/>
              <a:t>Strong connectivity</a:t>
            </a:r>
          </a:p>
        </p:txBody>
      </p:sp>
      <p:sp>
        <p:nvSpPr>
          <p:cNvPr id="4" name="Oval 3">
            <a:extLst>
              <a:ext uri="{FF2B5EF4-FFF2-40B4-BE49-F238E27FC236}">
                <a16:creationId xmlns:a16="http://schemas.microsoft.com/office/drawing/2014/main" id="{C131CE42-AEB0-3D8C-42A9-E80C08653F85}"/>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A</a:t>
            </a:r>
          </a:p>
        </p:txBody>
      </p:sp>
      <p:sp>
        <p:nvSpPr>
          <p:cNvPr id="5" name="Oval 4">
            <a:extLst>
              <a:ext uri="{FF2B5EF4-FFF2-40B4-BE49-F238E27FC236}">
                <a16:creationId xmlns:a16="http://schemas.microsoft.com/office/drawing/2014/main" id="{E0528FB7-95F4-685F-2523-6AFE5ECFFEE3}"/>
              </a:ext>
            </a:extLst>
          </p:cNvPr>
          <p:cNvSpPr/>
          <p:nvPr/>
        </p:nvSpPr>
        <p:spPr>
          <a:xfrm>
            <a:off x="3490449" y="234007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B</a:t>
            </a:r>
          </a:p>
        </p:txBody>
      </p:sp>
      <p:sp>
        <p:nvSpPr>
          <p:cNvPr id="6" name="Oval 5">
            <a:extLst>
              <a:ext uri="{FF2B5EF4-FFF2-40B4-BE49-F238E27FC236}">
                <a16:creationId xmlns:a16="http://schemas.microsoft.com/office/drawing/2014/main" id="{1FD6F427-2DC4-FDAB-437E-7A9CE4C2FA3D}"/>
              </a:ext>
            </a:extLst>
          </p:cNvPr>
          <p:cNvSpPr/>
          <p:nvPr/>
        </p:nvSpPr>
        <p:spPr>
          <a:xfrm>
            <a:off x="5442156" y="2335161"/>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C</a:t>
            </a:r>
          </a:p>
        </p:txBody>
      </p:sp>
      <p:sp>
        <p:nvSpPr>
          <p:cNvPr id="7" name="Oval 6">
            <a:extLst>
              <a:ext uri="{FF2B5EF4-FFF2-40B4-BE49-F238E27FC236}">
                <a16:creationId xmlns:a16="http://schemas.microsoft.com/office/drawing/2014/main" id="{F4CE379A-73F9-8F09-3DF3-814CB3E0C145}"/>
              </a:ext>
            </a:extLst>
          </p:cNvPr>
          <p:cNvSpPr/>
          <p:nvPr/>
        </p:nvSpPr>
        <p:spPr>
          <a:xfrm>
            <a:off x="7334868" y="2300747"/>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D</a:t>
            </a:r>
          </a:p>
        </p:txBody>
      </p:sp>
      <p:sp>
        <p:nvSpPr>
          <p:cNvPr id="8" name="Oval 7">
            <a:extLst>
              <a:ext uri="{FF2B5EF4-FFF2-40B4-BE49-F238E27FC236}">
                <a16:creationId xmlns:a16="http://schemas.microsoft.com/office/drawing/2014/main" id="{8F46DC2A-FEAA-3C9F-E7A6-8782C8614BF1}"/>
              </a:ext>
            </a:extLst>
          </p:cNvPr>
          <p:cNvSpPr/>
          <p:nvPr/>
        </p:nvSpPr>
        <p:spPr>
          <a:xfrm>
            <a:off x="7467604" y="430161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H</a:t>
            </a:r>
          </a:p>
        </p:txBody>
      </p:sp>
      <p:sp>
        <p:nvSpPr>
          <p:cNvPr id="9" name="Oval 8">
            <a:extLst>
              <a:ext uri="{FF2B5EF4-FFF2-40B4-BE49-F238E27FC236}">
                <a16:creationId xmlns:a16="http://schemas.microsoft.com/office/drawing/2014/main" id="{2256C0C4-4EBE-0647-E67D-DE610AF72B79}"/>
              </a:ext>
            </a:extLst>
          </p:cNvPr>
          <p:cNvSpPr/>
          <p:nvPr/>
        </p:nvSpPr>
        <p:spPr>
          <a:xfrm>
            <a:off x="5447069" y="429669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G</a:t>
            </a:r>
          </a:p>
        </p:txBody>
      </p:sp>
      <p:sp>
        <p:nvSpPr>
          <p:cNvPr id="10" name="Oval 9">
            <a:extLst>
              <a:ext uri="{FF2B5EF4-FFF2-40B4-BE49-F238E27FC236}">
                <a16:creationId xmlns:a16="http://schemas.microsoft.com/office/drawing/2014/main" id="{4675D1A8-6BE0-CD6E-08B1-5823F4B84CC0}"/>
              </a:ext>
            </a:extLst>
          </p:cNvPr>
          <p:cNvSpPr/>
          <p:nvPr/>
        </p:nvSpPr>
        <p:spPr>
          <a:xfrm>
            <a:off x="3456031" y="4252448"/>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F</a:t>
            </a:r>
          </a:p>
        </p:txBody>
      </p:sp>
      <p:sp>
        <p:nvSpPr>
          <p:cNvPr id="11" name="Oval 10">
            <a:extLst>
              <a:ext uri="{FF2B5EF4-FFF2-40B4-BE49-F238E27FC236}">
                <a16:creationId xmlns:a16="http://schemas.microsoft.com/office/drawing/2014/main" id="{AE5A0CA0-21CC-87AF-66B6-BC8E20EA9E2A}"/>
              </a:ext>
            </a:extLst>
          </p:cNvPr>
          <p:cNvSpPr/>
          <p:nvPr/>
        </p:nvSpPr>
        <p:spPr>
          <a:xfrm>
            <a:off x="1514158" y="4208202"/>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E</a:t>
            </a:r>
          </a:p>
        </p:txBody>
      </p:sp>
      <p:cxnSp>
        <p:nvCxnSpPr>
          <p:cNvPr id="14" name="Straight Arrow Connector 13">
            <a:extLst>
              <a:ext uri="{FF2B5EF4-FFF2-40B4-BE49-F238E27FC236}">
                <a16:creationId xmlns:a16="http://schemas.microsoft.com/office/drawing/2014/main" id="{6384DFAC-CBF5-BB0C-57BE-72E8256D4F28}"/>
              </a:ext>
            </a:extLst>
          </p:cNvPr>
          <p:cNvCxnSpPr>
            <a:stCxn id="5" idx="2"/>
            <a:endCxn id="4" idx="6"/>
          </p:cNvCxnSpPr>
          <p:nvPr/>
        </p:nvCxnSpPr>
        <p:spPr>
          <a:xfrm flipH="1" flipV="1">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7D98159-01E0-A182-AB61-D498434E4A88}"/>
              </a:ext>
            </a:extLst>
          </p:cNvPr>
          <p:cNvCxnSpPr>
            <a:stCxn id="7" idx="2"/>
            <a:endCxn id="6" idx="6"/>
          </p:cNvCxnSpPr>
          <p:nvPr/>
        </p:nvCxnSpPr>
        <p:spPr>
          <a:xfrm flipH="1">
            <a:off x="6366388" y="2561302"/>
            <a:ext cx="968480" cy="3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F003D4D-926C-2797-29BD-6277560A0258}"/>
              </a:ext>
            </a:extLst>
          </p:cNvPr>
          <p:cNvCxnSpPr>
            <a:stCxn id="8" idx="0"/>
            <a:endCxn id="7" idx="4"/>
          </p:cNvCxnSpPr>
          <p:nvPr/>
        </p:nvCxnSpPr>
        <p:spPr>
          <a:xfrm flipH="1" flipV="1">
            <a:off x="7796984" y="2821857"/>
            <a:ext cx="132736"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45952F2-8C5A-2F4F-321E-269095757FDB}"/>
              </a:ext>
            </a:extLst>
          </p:cNvPr>
          <p:cNvCxnSpPr>
            <a:stCxn id="9" idx="6"/>
            <a:endCxn id="8" idx="2"/>
          </p:cNvCxnSpPr>
          <p:nvPr/>
        </p:nvCxnSpPr>
        <p:spPr>
          <a:xfrm>
            <a:off x="6371301" y="4557251"/>
            <a:ext cx="1096303"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B6204D4-3B30-2FD4-DF4D-B9104D8980A1}"/>
              </a:ext>
            </a:extLst>
          </p:cNvPr>
          <p:cNvCxnSpPr>
            <a:stCxn id="5" idx="5"/>
            <a:endCxn id="9" idx="0"/>
          </p:cNvCxnSpPr>
          <p:nvPr/>
        </p:nvCxnSpPr>
        <p:spPr>
          <a:xfrm>
            <a:off x="4279330" y="2784873"/>
            <a:ext cx="1629855" cy="151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BEE8C55-F35A-D3E0-5107-9BE9A06A2E75}"/>
              </a:ext>
            </a:extLst>
          </p:cNvPr>
          <p:cNvCxnSpPr>
            <a:cxnSpLocks/>
            <a:stCxn id="6" idx="2"/>
            <a:endCxn id="5" idx="6"/>
          </p:cNvCxnSpPr>
          <p:nvPr/>
        </p:nvCxnSpPr>
        <p:spPr>
          <a:xfrm flipH="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5887D4D-D85E-155E-5AE9-40A22D285546}"/>
              </a:ext>
            </a:extLst>
          </p:cNvPr>
          <p:cNvCxnSpPr>
            <a:stCxn id="10" idx="0"/>
            <a:endCxn id="5" idx="4"/>
          </p:cNvCxnSpPr>
          <p:nvPr/>
        </p:nvCxnSpPr>
        <p:spPr>
          <a:xfrm flipV="1">
            <a:off x="3918147" y="2861188"/>
            <a:ext cx="34418" cy="139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2F0E83-DA72-F03C-4D59-F7CFE06DA82D}"/>
              </a:ext>
            </a:extLst>
          </p:cNvPr>
          <p:cNvCxnSpPr>
            <a:stCxn id="10" idx="2"/>
            <a:endCxn id="11" idx="6"/>
          </p:cNvCxnSpPr>
          <p:nvPr/>
        </p:nvCxnSpPr>
        <p:spPr>
          <a:xfrm flipH="1" flipV="1">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57762FA-1382-0716-3378-128DE5BD4716}"/>
              </a:ext>
            </a:extLst>
          </p:cNvPr>
          <p:cNvCxnSpPr>
            <a:stCxn id="10" idx="6"/>
            <a:endCxn id="9" idx="2"/>
          </p:cNvCxnSpPr>
          <p:nvPr/>
        </p:nvCxnSpPr>
        <p:spPr>
          <a:xfrm>
            <a:off x="4380263" y="4513003"/>
            <a:ext cx="1066806" cy="4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D5E3829-177D-9D13-5184-6E3600F3E31A}"/>
              </a:ext>
            </a:extLst>
          </p:cNvPr>
          <p:cNvCxnSpPr>
            <a:stCxn id="4" idx="4"/>
            <a:endCxn id="11" idx="0"/>
          </p:cNvCxnSpPr>
          <p:nvPr/>
        </p:nvCxnSpPr>
        <p:spPr>
          <a:xfrm flipH="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64D6C6-A8DB-9444-0AD3-BAE924AAFE03}"/>
              </a:ext>
            </a:extLst>
          </p:cNvPr>
          <p:cNvCxnSpPr>
            <a:endCxn id="5" idx="3"/>
          </p:cNvCxnSpPr>
          <p:nvPr/>
        </p:nvCxnSpPr>
        <p:spPr>
          <a:xfrm flipV="1">
            <a:off x="2182762" y="2784873"/>
            <a:ext cx="1443038" cy="146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79754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EB7E-337C-916A-ED47-64145E598BC0}"/>
              </a:ext>
            </a:extLst>
          </p:cNvPr>
          <p:cNvSpPr>
            <a:spLocks noGrp="1"/>
          </p:cNvSpPr>
          <p:nvPr>
            <p:ph type="title"/>
          </p:nvPr>
        </p:nvSpPr>
        <p:spPr/>
        <p:txBody>
          <a:bodyPr/>
          <a:lstStyle/>
          <a:p>
            <a:r>
              <a:rPr lang="en-IN" dirty="0"/>
              <a:t>Strong connectivity</a:t>
            </a:r>
          </a:p>
        </p:txBody>
      </p:sp>
      <p:sp>
        <p:nvSpPr>
          <p:cNvPr id="4" name="Oval 3">
            <a:extLst>
              <a:ext uri="{FF2B5EF4-FFF2-40B4-BE49-F238E27FC236}">
                <a16:creationId xmlns:a16="http://schemas.microsoft.com/office/drawing/2014/main" id="{C131CE42-AEB0-3D8C-42A9-E80C08653F85}"/>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A</a:t>
            </a:r>
          </a:p>
        </p:txBody>
      </p:sp>
      <p:sp>
        <p:nvSpPr>
          <p:cNvPr id="5" name="Oval 4">
            <a:extLst>
              <a:ext uri="{FF2B5EF4-FFF2-40B4-BE49-F238E27FC236}">
                <a16:creationId xmlns:a16="http://schemas.microsoft.com/office/drawing/2014/main" id="{E0528FB7-95F4-685F-2523-6AFE5ECFFEE3}"/>
              </a:ext>
            </a:extLst>
          </p:cNvPr>
          <p:cNvSpPr/>
          <p:nvPr/>
        </p:nvSpPr>
        <p:spPr>
          <a:xfrm>
            <a:off x="3490449" y="234007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B</a:t>
            </a:r>
          </a:p>
        </p:txBody>
      </p:sp>
      <p:sp>
        <p:nvSpPr>
          <p:cNvPr id="6" name="Oval 5">
            <a:extLst>
              <a:ext uri="{FF2B5EF4-FFF2-40B4-BE49-F238E27FC236}">
                <a16:creationId xmlns:a16="http://schemas.microsoft.com/office/drawing/2014/main" id="{1FD6F427-2DC4-FDAB-437E-7A9CE4C2FA3D}"/>
              </a:ext>
            </a:extLst>
          </p:cNvPr>
          <p:cNvSpPr/>
          <p:nvPr/>
        </p:nvSpPr>
        <p:spPr>
          <a:xfrm>
            <a:off x="5442156" y="2335161"/>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C</a:t>
            </a:r>
          </a:p>
        </p:txBody>
      </p:sp>
      <p:sp>
        <p:nvSpPr>
          <p:cNvPr id="7" name="Oval 6">
            <a:extLst>
              <a:ext uri="{FF2B5EF4-FFF2-40B4-BE49-F238E27FC236}">
                <a16:creationId xmlns:a16="http://schemas.microsoft.com/office/drawing/2014/main" id="{F4CE379A-73F9-8F09-3DF3-814CB3E0C145}"/>
              </a:ext>
            </a:extLst>
          </p:cNvPr>
          <p:cNvSpPr/>
          <p:nvPr/>
        </p:nvSpPr>
        <p:spPr>
          <a:xfrm>
            <a:off x="7334868" y="2300747"/>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D</a:t>
            </a:r>
          </a:p>
        </p:txBody>
      </p:sp>
      <p:sp>
        <p:nvSpPr>
          <p:cNvPr id="8" name="Oval 7">
            <a:extLst>
              <a:ext uri="{FF2B5EF4-FFF2-40B4-BE49-F238E27FC236}">
                <a16:creationId xmlns:a16="http://schemas.microsoft.com/office/drawing/2014/main" id="{8F46DC2A-FEAA-3C9F-E7A6-8782C8614BF1}"/>
              </a:ext>
            </a:extLst>
          </p:cNvPr>
          <p:cNvSpPr/>
          <p:nvPr/>
        </p:nvSpPr>
        <p:spPr>
          <a:xfrm>
            <a:off x="7467604" y="430161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H</a:t>
            </a:r>
          </a:p>
        </p:txBody>
      </p:sp>
      <p:sp>
        <p:nvSpPr>
          <p:cNvPr id="9" name="Oval 8">
            <a:extLst>
              <a:ext uri="{FF2B5EF4-FFF2-40B4-BE49-F238E27FC236}">
                <a16:creationId xmlns:a16="http://schemas.microsoft.com/office/drawing/2014/main" id="{2256C0C4-4EBE-0647-E67D-DE610AF72B79}"/>
              </a:ext>
            </a:extLst>
          </p:cNvPr>
          <p:cNvSpPr/>
          <p:nvPr/>
        </p:nvSpPr>
        <p:spPr>
          <a:xfrm>
            <a:off x="5447069" y="429669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G</a:t>
            </a:r>
          </a:p>
        </p:txBody>
      </p:sp>
      <p:sp>
        <p:nvSpPr>
          <p:cNvPr id="10" name="Oval 9">
            <a:extLst>
              <a:ext uri="{FF2B5EF4-FFF2-40B4-BE49-F238E27FC236}">
                <a16:creationId xmlns:a16="http://schemas.microsoft.com/office/drawing/2014/main" id="{4675D1A8-6BE0-CD6E-08B1-5823F4B84CC0}"/>
              </a:ext>
            </a:extLst>
          </p:cNvPr>
          <p:cNvSpPr/>
          <p:nvPr/>
        </p:nvSpPr>
        <p:spPr>
          <a:xfrm>
            <a:off x="3456031" y="4252448"/>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F</a:t>
            </a:r>
          </a:p>
        </p:txBody>
      </p:sp>
      <p:sp>
        <p:nvSpPr>
          <p:cNvPr id="11" name="Oval 10">
            <a:extLst>
              <a:ext uri="{FF2B5EF4-FFF2-40B4-BE49-F238E27FC236}">
                <a16:creationId xmlns:a16="http://schemas.microsoft.com/office/drawing/2014/main" id="{AE5A0CA0-21CC-87AF-66B6-BC8E20EA9E2A}"/>
              </a:ext>
            </a:extLst>
          </p:cNvPr>
          <p:cNvSpPr/>
          <p:nvPr/>
        </p:nvSpPr>
        <p:spPr>
          <a:xfrm>
            <a:off x="1514158" y="420820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E</a:t>
            </a:r>
          </a:p>
        </p:txBody>
      </p:sp>
      <p:cxnSp>
        <p:nvCxnSpPr>
          <p:cNvPr id="14" name="Straight Arrow Connector 13">
            <a:extLst>
              <a:ext uri="{FF2B5EF4-FFF2-40B4-BE49-F238E27FC236}">
                <a16:creationId xmlns:a16="http://schemas.microsoft.com/office/drawing/2014/main" id="{6384DFAC-CBF5-BB0C-57BE-72E8256D4F28}"/>
              </a:ext>
            </a:extLst>
          </p:cNvPr>
          <p:cNvCxnSpPr>
            <a:stCxn id="5" idx="2"/>
            <a:endCxn id="4" idx="6"/>
          </p:cNvCxnSpPr>
          <p:nvPr/>
        </p:nvCxnSpPr>
        <p:spPr>
          <a:xfrm flipH="1" flipV="1">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7D98159-01E0-A182-AB61-D498434E4A88}"/>
              </a:ext>
            </a:extLst>
          </p:cNvPr>
          <p:cNvCxnSpPr>
            <a:stCxn id="7" idx="2"/>
            <a:endCxn id="6" idx="6"/>
          </p:cNvCxnSpPr>
          <p:nvPr/>
        </p:nvCxnSpPr>
        <p:spPr>
          <a:xfrm flipH="1">
            <a:off x="6366388" y="2561302"/>
            <a:ext cx="968480" cy="3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F003D4D-926C-2797-29BD-6277560A0258}"/>
              </a:ext>
            </a:extLst>
          </p:cNvPr>
          <p:cNvCxnSpPr>
            <a:stCxn id="8" idx="0"/>
            <a:endCxn id="7" idx="4"/>
          </p:cNvCxnSpPr>
          <p:nvPr/>
        </p:nvCxnSpPr>
        <p:spPr>
          <a:xfrm flipH="1" flipV="1">
            <a:off x="7796984" y="2821857"/>
            <a:ext cx="132736"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45952F2-8C5A-2F4F-321E-269095757FDB}"/>
              </a:ext>
            </a:extLst>
          </p:cNvPr>
          <p:cNvCxnSpPr>
            <a:stCxn id="9" idx="6"/>
            <a:endCxn id="8" idx="2"/>
          </p:cNvCxnSpPr>
          <p:nvPr/>
        </p:nvCxnSpPr>
        <p:spPr>
          <a:xfrm>
            <a:off x="6371301" y="4557251"/>
            <a:ext cx="1096303"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B6204D4-3B30-2FD4-DF4D-B9104D8980A1}"/>
              </a:ext>
            </a:extLst>
          </p:cNvPr>
          <p:cNvCxnSpPr>
            <a:stCxn id="5" idx="5"/>
            <a:endCxn id="9" idx="0"/>
          </p:cNvCxnSpPr>
          <p:nvPr/>
        </p:nvCxnSpPr>
        <p:spPr>
          <a:xfrm>
            <a:off x="4279330" y="2784873"/>
            <a:ext cx="1629855" cy="151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BEE8C55-F35A-D3E0-5107-9BE9A06A2E75}"/>
              </a:ext>
            </a:extLst>
          </p:cNvPr>
          <p:cNvCxnSpPr>
            <a:cxnSpLocks/>
            <a:stCxn id="6" idx="2"/>
            <a:endCxn id="5" idx="6"/>
          </p:cNvCxnSpPr>
          <p:nvPr/>
        </p:nvCxnSpPr>
        <p:spPr>
          <a:xfrm flipH="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5887D4D-D85E-155E-5AE9-40A22D285546}"/>
              </a:ext>
            </a:extLst>
          </p:cNvPr>
          <p:cNvCxnSpPr>
            <a:stCxn id="10" idx="0"/>
            <a:endCxn id="5" idx="4"/>
          </p:cNvCxnSpPr>
          <p:nvPr/>
        </p:nvCxnSpPr>
        <p:spPr>
          <a:xfrm flipV="1">
            <a:off x="3918147" y="2861188"/>
            <a:ext cx="34418" cy="139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2F0E83-DA72-F03C-4D59-F7CFE06DA82D}"/>
              </a:ext>
            </a:extLst>
          </p:cNvPr>
          <p:cNvCxnSpPr>
            <a:stCxn id="10" idx="2"/>
            <a:endCxn id="11" idx="6"/>
          </p:cNvCxnSpPr>
          <p:nvPr/>
        </p:nvCxnSpPr>
        <p:spPr>
          <a:xfrm flipH="1" flipV="1">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57762FA-1382-0716-3378-128DE5BD4716}"/>
              </a:ext>
            </a:extLst>
          </p:cNvPr>
          <p:cNvCxnSpPr>
            <a:stCxn id="10" idx="6"/>
            <a:endCxn id="9" idx="2"/>
          </p:cNvCxnSpPr>
          <p:nvPr/>
        </p:nvCxnSpPr>
        <p:spPr>
          <a:xfrm>
            <a:off x="4380263" y="4513003"/>
            <a:ext cx="1066806" cy="4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D5E3829-177D-9D13-5184-6E3600F3E31A}"/>
              </a:ext>
            </a:extLst>
          </p:cNvPr>
          <p:cNvCxnSpPr>
            <a:stCxn id="4" idx="4"/>
            <a:endCxn id="11" idx="0"/>
          </p:cNvCxnSpPr>
          <p:nvPr/>
        </p:nvCxnSpPr>
        <p:spPr>
          <a:xfrm flipH="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64D6C6-A8DB-9444-0AD3-BAE924AAFE03}"/>
              </a:ext>
            </a:extLst>
          </p:cNvPr>
          <p:cNvCxnSpPr>
            <a:endCxn id="5" idx="3"/>
          </p:cNvCxnSpPr>
          <p:nvPr/>
        </p:nvCxnSpPr>
        <p:spPr>
          <a:xfrm flipV="1">
            <a:off x="2182762" y="2784873"/>
            <a:ext cx="1443038" cy="146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90052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EB7E-337C-916A-ED47-64145E598BC0}"/>
              </a:ext>
            </a:extLst>
          </p:cNvPr>
          <p:cNvSpPr>
            <a:spLocks noGrp="1"/>
          </p:cNvSpPr>
          <p:nvPr>
            <p:ph type="title"/>
          </p:nvPr>
        </p:nvSpPr>
        <p:spPr/>
        <p:txBody>
          <a:bodyPr/>
          <a:lstStyle/>
          <a:p>
            <a:r>
              <a:rPr lang="en-IN" dirty="0"/>
              <a:t>Strong connectivity</a:t>
            </a:r>
          </a:p>
        </p:txBody>
      </p:sp>
      <p:sp>
        <p:nvSpPr>
          <p:cNvPr id="4" name="Oval 3">
            <a:extLst>
              <a:ext uri="{FF2B5EF4-FFF2-40B4-BE49-F238E27FC236}">
                <a16:creationId xmlns:a16="http://schemas.microsoft.com/office/drawing/2014/main" id="{C131CE42-AEB0-3D8C-42A9-E80C08653F85}"/>
              </a:ext>
            </a:extLst>
          </p:cNvPr>
          <p:cNvSpPr/>
          <p:nvPr/>
        </p:nvSpPr>
        <p:spPr>
          <a:xfrm>
            <a:off x="1607569" y="2305665"/>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A</a:t>
            </a:r>
          </a:p>
        </p:txBody>
      </p:sp>
      <p:sp>
        <p:nvSpPr>
          <p:cNvPr id="5" name="Oval 4">
            <a:extLst>
              <a:ext uri="{FF2B5EF4-FFF2-40B4-BE49-F238E27FC236}">
                <a16:creationId xmlns:a16="http://schemas.microsoft.com/office/drawing/2014/main" id="{E0528FB7-95F4-685F-2523-6AFE5ECFFEE3}"/>
              </a:ext>
            </a:extLst>
          </p:cNvPr>
          <p:cNvSpPr/>
          <p:nvPr/>
        </p:nvSpPr>
        <p:spPr>
          <a:xfrm>
            <a:off x="3490449" y="234007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B</a:t>
            </a:r>
          </a:p>
        </p:txBody>
      </p:sp>
      <p:sp>
        <p:nvSpPr>
          <p:cNvPr id="6" name="Oval 5">
            <a:extLst>
              <a:ext uri="{FF2B5EF4-FFF2-40B4-BE49-F238E27FC236}">
                <a16:creationId xmlns:a16="http://schemas.microsoft.com/office/drawing/2014/main" id="{1FD6F427-2DC4-FDAB-437E-7A9CE4C2FA3D}"/>
              </a:ext>
            </a:extLst>
          </p:cNvPr>
          <p:cNvSpPr/>
          <p:nvPr/>
        </p:nvSpPr>
        <p:spPr>
          <a:xfrm>
            <a:off x="5442156" y="2335161"/>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C</a:t>
            </a:r>
          </a:p>
        </p:txBody>
      </p:sp>
      <p:sp>
        <p:nvSpPr>
          <p:cNvPr id="7" name="Oval 6">
            <a:extLst>
              <a:ext uri="{FF2B5EF4-FFF2-40B4-BE49-F238E27FC236}">
                <a16:creationId xmlns:a16="http://schemas.microsoft.com/office/drawing/2014/main" id="{F4CE379A-73F9-8F09-3DF3-814CB3E0C145}"/>
              </a:ext>
            </a:extLst>
          </p:cNvPr>
          <p:cNvSpPr/>
          <p:nvPr/>
        </p:nvSpPr>
        <p:spPr>
          <a:xfrm>
            <a:off x="7334868" y="2300747"/>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D</a:t>
            </a:r>
          </a:p>
        </p:txBody>
      </p:sp>
      <p:sp>
        <p:nvSpPr>
          <p:cNvPr id="8" name="Oval 7">
            <a:extLst>
              <a:ext uri="{FF2B5EF4-FFF2-40B4-BE49-F238E27FC236}">
                <a16:creationId xmlns:a16="http://schemas.microsoft.com/office/drawing/2014/main" id="{8F46DC2A-FEAA-3C9F-E7A6-8782C8614BF1}"/>
              </a:ext>
            </a:extLst>
          </p:cNvPr>
          <p:cNvSpPr/>
          <p:nvPr/>
        </p:nvSpPr>
        <p:spPr>
          <a:xfrm>
            <a:off x="7467604" y="430161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H</a:t>
            </a:r>
          </a:p>
        </p:txBody>
      </p:sp>
      <p:sp>
        <p:nvSpPr>
          <p:cNvPr id="9" name="Oval 8">
            <a:extLst>
              <a:ext uri="{FF2B5EF4-FFF2-40B4-BE49-F238E27FC236}">
                <a16:creationId xmlns:a16="http://schemas.microsoft.com/office/drawing/2014/main" id="{2256C0C4-4EBE-0647-E67D-DE610AF72B79}"/>
              </a:ext>
            </a:extLst>
          </p:cNvPr>
          <p:cNvSpPr/>
          <p:nvPr/>
        </p:nvSpPr>
        <p:spPr>
          <a:xfrm>
            <a:off x="5447069" y="429669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G</a:t>
            </a:r>
          </a:p>
        </p:txBody>
      </p:sp>
      <p:sp>
        <p:nvSpPr>
          <p:cNvPr id="10" name="Oval 9">
            <a:extLst>
              <a:ext uri="{FF2B5EF4-FFF2-40B4-BE49-F238E27FC236}">
                <a16:creationId xmlns:a16="http://schemas.microsoft.com/office/drawing/2014/main" id="{4675D1A8-6BE0-CD6E-08B1-5823F4B84CC0}"/>
              </a:ext>
            </a:extLst>
          </p:cNvPr>
          <p:cNvSpPr/>
          <p:nvPr/>
        </p:nvSpPr>
        <p:spPr>
          <a:xfrm>
            <a:off x="3456031" y="4252448"/>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F</a:t>
            </a:r>
          </a:p>
        </p:txBody>
      </p:sp>
      <p:sp>
        <p:nvSpPr>
          <p:cNvPr id="11" name="Oval 10">
            <a:extLst>
              <a:ext uri="{FF2B5EF4-FFF2-40B4-BE49-F238E27FC236}">
                <a16:creationId xmlns:a16="http://schemas.microsoft.com/office/drawing/2014/main" id="{AE5A0CA0-21CC-87AF-66B6-BC8E20EA9E2A}"/>
              </a:ext>
            </a:extLst>
          </p:cNvPr>
          <p:cNvSpPr/>
          <p:nvPr/>
        </p:nvSpPr>
        <p:spPr>
          <a:xfrm>
            <a:off x="1514158" y="420820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E</a:t>
            </a:r>
          </a:p>
        </p:txBody>
      </p:sp>
      <p:cxnSp>
        <p:nvCxnSpPr>
          <p:cNvPr id="14" name="Straight Arrow Connector 13">
            <a:extLst>
              <a:ext uri="{FF2B5EF4-FFF2-40B4-BE49-F238E27FC236}">
                <a16:creationId xmlns:a16="http://schemas.microsoft.com/office/drawing/2014/main" id="{6384DFAC-CBF5-BB0C-57BE-72E8256D4F28}"/>
              </a:ext>
            </a:extLst>
          </p:cNvPr>
          <p:cNvCxnSpPr>
            <a:stCxn id="5" idx="2"/>
            <a:endCxn id="4" idx="6"/>
          </p:cNvCxnSpPr>
          <p:nvPr/>
        </p:nvCxnSpPr>
        <p:spPr>
          <a:xfrm flipH="1" flipV="1">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7D98159-01E0-A182-AB61-D498434E4A88}"/>
              </a:ext>
            </a:extLst>
          </p:cNvPr>
          <p:cNvCxnSpPr>
            <a:stCxn id="7" idx="2"/>
            <a:endCxn id="6" idx="6"/>
          </p:cNvCxnSpPr>
          <p:nvPr/>
        </p:nvCxnSpPr>
        <p:spPr>
          <a:xfrm flipH="1">
            <a:off x="6366388" y="2561302"/>
            <a:ext cx="968480" cy="3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F003D4D-926C-2797-29BD-6277560A0258}"/>
              </a:ext>
            </a:extLst>
          </p:cNvPr>
          <p:cNvCxnSpPr>
            <a:stCxn id="8" idx="0"/>
            <a:endCxn id="7" idx="4"/>
          </p:cNvCxnSpPr>
          <p:nvPr/>
        </p:nvCxnSpPr>
        <p:spPr>
          <a:xfrm flipH="1" flipV="1">
            <a:off x="7796984" y="2821857"/>
            <a:ext cx="132736"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45952F2-8C5A-2F4F-321E-269095757FDB}"/>
              </a:ext>
            </a:extLst>
          </p:cNvPr>
          <p:cNvCxnSpPr>
            <a:stCxn id="9" idx="6"/>
            <a:endCxn id="8" idx="2"/>
          </p:cNvCxnSpPr>
          <p:nvPr/>
        </p:nvCxnSpPr>
        <p:spPr>
          <a:xfrm>
            <a:off x="6371301" y="4557251"/>
            <a:ext cx="1096303"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B6204D4-3B30-2FD4-DF4D-B9104D8980A1}"/>
              </a:ext>
            </a:extLst>
          </p:cNvPr>
          <p:cNvCxnSpPr>
            <a:stCxn id="5" idx="5"/>
            <a:endCxn id="9" idx="0"/>
          </p:cNvCxnSpPr>
          <p:nvPr/>
        </p:nvCxnSpPr>
        <p:spPr>
          <a:xfrm>
            <a:off x="4279330" y="2784873"/>
            <a:ext cx="1629855" cy="151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BEE8C55-F35A-D3E0-5107-9BE9A06A2E75}"/>
              </a:ext>
            </a:extLst>
          </p:cNvPr>
          <p:cNvCxnSpPr>
            <a:cxnSpLocks/>
            <a:stCxn id="6" idx="2"/>
            <a:endCxn id="5" idx="6"/>
          </p:cNvCxnSpPr>
          <p:nvPr/>
        </p:nvCxnSpPr>
        <p:spPr>
          <a:xfrm flipH="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5887D4D-D85E-155E-5AE9-40A22D285546}"/>
              </a:ext>
            </a:extLst>
          </p:cNvPr>
          <p:cNvCxnSpPr>
            <a:stCxn id="10" idx="0"/>
            <a:endCxn id="5" idx="4"/>
          </p:cNvCxnSpPr>
          <p:nvPr/>
        </p:nvCxnSpPr>
        <p:spPr>
          <a:xfrm flipV="1">
            <a:off x="3918147" y="2861188"/>
            <a:ext cx="34418" cy="139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2F0E83-DA72-F03C-4D59-F7CFE06DA82D}"/>
              </a:ext>
            </a:extLst>
          </p:cNvPr>
          <p:cNvCxnSpPr>
            <a:stCxn id="10" idx="2"/>
            <a:endCxn id="11" idx="6"/>
          </p:cNvCxnSpPr>
          <p:nvPr/>
        </p:nvCxnSpPr>
        <p:spPr>
          <a:xfrm flipH="1" flipV="1">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57762FA-1382-0716-3378-128DE5BD4716}"/>
              </a:ext>
            </a:extLst>
          </p:cNvPr>
          <p:cNvCxnSpPr>
            <a:stCxn id="10" idx="6"/>
            <a:endCxn id="9" idx="2"/>
          </p:cNvCxnSpPr>
          <p:nvPr/>
        </p:nvCxnSpPr>
        <p:spPr>
          <a:xfrm>
            <a:off x="4380263" y="4513003"/>
            <a:ext cx="1066806" cy="4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D5E3829-177D-9D13-5184-6E3600F3E31A}"/>
              </a:ext>
            </a:extLst>
          </p:cNvPr>
          <p:cNvCxnSpPr>
            <a:stCxn id="4" idx="4"/>
            <a:endCxn id="11" idx="0"/>
          </p:cNvCxnSpPr>
          <p:nvPr/>
        </p:nvCxnSpPr>
        <p:spPr>
          <a:xfrm flipH="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64D6C6-A8DB-9444-0AD3-BAE924AAFE03}"/>
              </a:ext>
            </a:extLst>
          </p:cNvPr>
          <p:cNvCxnSpPr>
            <a:endCxn id="5" idx="3"/>
          </p:cNvCxnSpPr>
          <p:nvPr/>
        </p:nvCxnSpPr>
        <p:spPr>
          <a:xfrm flipV="1">
            <a:off x="2182762" y="2784873"/>
            <a:ext cx="1443038" cy="146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158CCAE-4213-D24F-ACFF-A9C39EC1522F}"/>
              </a:ext>
            </a:extLst>
          </p:cNvPr>
          <p:cNvSpPr txBox="1"/>
          <p:nvPr/>
        </p:nvSpPr>
        <p:spPr>
          <a:xfrm>
            <a:off x="9326880" y="2133600"/>
            <a:ext cx="2519680" cy="2031325"/>
          </a:xfrm>
          <a:prstGeom prst="rect">
            <a:avLst/>
          </a:prstGeom>
          <a:noFill/>
        </p:spPr>
        <p:txBody>
          <a:bodyPr wrap="square" rtlCol="0">
            <a:spAutoFit/>
          </a:bodyPr>
          <a:lstStyle/>
          <a:p>
            <a:r>
              <a:rPr lang="en-IN" dirty="0">
                <a:latin typeface="Consolas" panose="020B0609020204030204" pitchFamily="49" charset="0"/>
              </a:rPr>
              <a:t>The graph is not strongly connected because not all vertices are reachable from </a:t>
            </a:r>
            <a:r>
              <a:rPr lang="en-IN" dirty="0">
                <a:solidFill>
                  <a:schemeClr val="accent1"/>
                </a:solidFill>
                <a:latin typeface="Consolas" panose="020B0609020204030204" pitchFamily="49" charset="0"/>
              </a:rPr>
              <a:t>A</a:t>
            </a:r>
            <a:r>
              <a:rPr lang="en-IN" dirty="0">
                <a:latin typeface="Consolas" panose="020B0609020204030204" pitchFamily="49" charset="0"/>
              </a:rPr>
              <a:t> in the reversed graph.</a:t>
            </a:r>
          </a:p>
        </p:txBody>
      </p:sp>
    </p:spTree>
    <p:extLst>
      <p:ext uri="{BB962C8B-B14F-4D97-AF65-F5344CB8AC3E}">
        <p14:creationId xmlns:p14="http://schemas.microsoft.com/office/powerpoint/2010/main" val="479757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E70AC33-100F-4DF6-98BD-9836086FB2FA}">
  <we:reference id="wa104381909" version="3.5.1.0" store="en-US" storeType="OMEX"/>
  <we:alternateReferences>
    <we:reference id="WA104381909" version="3.5.1.0" store="WA10438190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5693</TotalTime>
  <Words>3686</Words>
  <Application>Microsoft Office PowerPoint</Application>
  <PresentationFormat>Widescreen</PresentationFormat>
  <Paragraphs>1157</Paragraphs>
  <Slides>105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105</vt:i4>
      </vt:variant>
    </vt:vector>
  </HeadingPairs>
  <TitlesOfParts>
    <vt:vector size="111" baseType="lpstr">
      <vt:lpstr>Arial</vt:lpstr>
      <vt:lpstr>Calibri</vt:lpstr>
      <vt:lpstr>Calibri Light</vt:lpstr>
      <vt:lpstr>Cambria Math</vt:lpstr>
      <vt:lpstr>Consolas</vt:lpstr>
      <vt:lpstr>Office Theme</vt:lpstr>
      <vt:lpstr>PowerPoint Presentation</vt:lpstr>
      <vt:lpstr>Today’s topics</vt:lpstr>
      <vt:lpstr>References</vt:lpstr>
      <vt:lpstr>Topological sort</vt:lpstr>
      <vt:lpstr>Example</vt:lpstr>
      <vt:lpstr>Example</vt:lpstr>
      <vt:lpstr>Example</vt:lpstr>
      <vt:lpstr>Example</vt:lpstr>
      <vt:lpstr>Example</vt:lpstr>
      <vt:lpstr>Example</vt:lpstr>
      <vt:lpstr>Example</vt:lpstr>
      <vt:lpstr>Applications </vt:lpstr>
      <vt:lpstr>Topological sort</vt:lpstr>
      <vt:lpstr>Topological sort</vt:lpstr>
      <vt:lpstr>Topological sort</vt:lpstr>
      <vt:lpstr>Topological sort</vt:lpstr>
      <vt:lpstr>Topological sort</vt:lpstr>
      <vt:lpstr>Topological sort</vt:lpstr>
      <vt:lpstr>Topological sort</vt:lpstr>
      <vt:lpstr>Topological sort</vt:lpstr>
      <vt:lpstr>Topological sort</vt:lpstr>
      <vt:lpstr>Topological sort</vt:lpstr>
      <vt:lpstr>Topological sort</vt:lpstr>
      <vt:lpstr>Topological sort</vt:lpstr>
      <vt:lpstr>Topological sort</vt:lpstr>
      <vt:lpstr>Topological sort</vt:lpstr>
      <vt:lpstr>Topological sort</vt:lpstr>
      <vt:lpstr>Topological sort</vt:lpstr>
      <vt:lpstr>Topological sort</vt:lpstr>
      <vt:lpstr>Topological sort</vt:lpstr>
      <vt:lpstr>Topological sort</vt:lpstr>
      <vt:lpstr>Topological sort</vt:lpstr>
      <vt:lpstr>Topological sort</vt:lpstr>
      <vt:lpstr>Topological sort</vt:lpstr>
      <vt:lpstr>Topological sort</vt:lpstr>
      <vt:lpstr>Topological sort</vt:lpstr>
      <vt:lpstr>Topological sort</vt:lpstr>
      <vt:lpstr>DFS_TSORT</vt:lpstr>
      <vt:lpstr>Applications of BFS and DFS</vt:lpstr>
      <vt:lpstr>Applications</vt:lpstr>
      <vt:lpstr>Path finding</vt:lpstr>
      <vt:lpstr>Bipartite graph</vt:lpstr>
      <vt:lpstr>Bipartite graph</vt:lpstr>
      <vt:lpstr>Bipartite graph</vt:lpstr>
      <vt:lpstr>Bipartite graph</vt:lpstr>
      <vt:lpstr>Can we color a tree using two colors</vt:lpstr>
      <vt:lpstr>Can we color a tree using two colors</vt:lpstr>
      <vt:lpstr>Bipartite graph</vt:lpstr>
      <vt:lpstr>Bipartite graph</vt:lpstr>
      <vt:lpstr>Bipartite graph</vt:lpstr>
      <vt:lpstr>Tree edges</vt:lpstr>
      <vt:lpstr>Non-tree edge</vt:lpstr>
      <vt:lpstr>Non-tree edge</vt:lpstr>
      <vt:lpstr>Non-tree edge</vt:lpstr>
      <vt:lpstr>Non-tree edge</vt:lpstr>
      <vt:lpstr>Non-tree edge</vt:lpstr>
      <vt:lpstr>Non-tree edge</vt:lpstr>
      <vt:lpstr>Non-tree edge</vt:lpstr>
      <vt:lpstr>Bipartite graph</vt:lpstr>
      <vt:lpstr>Bipartite graph</vt:lpstr>
      <vt:lpstr>Bipartite graph</vt:lpstr>
      <vt:lpstr>Bipartite graph</vt:lpstr>
      <vt:lpstr>Strong connectivity</vt:lpstr>
      <vt:lpstr>Strong connectivity</vt:lpstr>
      <vt:lpstr>Strong connectivity</vt:lpstr>
      <vt:lpstr>Strong connectivity</vt:lpstr>
      <vt:lpstr>Strong connectivity</vt:lpstr>
      <vt:lpstr>Strong connectivity</vt:lpstr>
      <vt:lpstr>Strong connectivity</vt:lpstr>
      <vt:lpstr>Strong connectivity</vt:lpstr>
      <vt:lpstr>Strong connectivity</vt:lpstr>
      <vt:lpstr>Strong connectivity</vt:lpstr>
      <vt:lpstr>Strong connectivity</vt:lpstr>
      <vt:lpstr>Strong connectivity</vt:lpstr>
      <vt:lpstr>Strong connectivity</vt:lpstr>
      <vt:lpstr>Strong connectivity</vt:lpstr>
      <vt:lpstr>Strong connectivity</vt:lpstr>
      <vt:lpstr>Strong connectivity</vt:lpstr>
      <vt:lpstr>Strong connectivity</vt:lpstr>
      <vt:lpstr>Strong connectivity</vt:lpstr>
      <vt:lpstr>Strong connectivity</vt:lpstr>
      <vt:lpstr>Strong connectivity</vt:lpstr>
      <vt:lpstr>Strong connectivity</vt:lpstr>
      <vt:lpstr>Strong connectivity</vt:lpstr>
      <vt:lpstr>Strong connectivity</vt:lpstr>
      <vt:lpstr>Strong connectivity</vt:lpstr>
      <vt:lpstr>Strong connectivity</vt:lpstr>
      <vt:lpstr>Strong connectivity</vt:lpstr>
      <vt:lpstr>Strong connectivity</vt:lpstr>
      <vt:lpstr>Strong connectivity</vt:lpstr>
      <vt:lpstr>Strong connectivity</vt:lpstr>
      <vt:lpstr>Strong connectivity</vt:lpstr>
      <vt:lpstr>Strong connectivity</vt:lpstr>
      <vt:lpstr>Strong connectivity</vt:lpstr>
      <vt:lpstr>Strong connectivity</vt:lpstr>
      <vt:lpstr>Strong connectivity</vt:lpstr>
      <vt:lpstr>Strong connectivity</vt:lpstr>
      <vt:lpstr>Strong connectivity</vt:lpstr>
      <vt:lpstr>Strong connectivity</vt:lpstr>
      <vt:lpstr>Strong connectivity</vt:lpstr>
      <vt:lpstr>Strongly connected components (SCC)</vt:lpstr>
      <vt:lpstr>SCC</vt:lpstr>
      <vt:lpstr>SCC</vt:lpstr>
      <vt:lpstr>SCC</vt:lpstr>
      <vt:lpstr>SCC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95</cp:revision>
  <dcterms:created xsi:type="dcterms:W3CDTF">2022-06-21T05:57:33Z</dcterms:created>
  <dcterms:modified xsi:type="dcterms:W3CDTF">2023-05-19T11:51:33Z</dcterms:modified>
</cp:coreProperties>
</file>